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8" r:id="rId2"/>
    <p:sldId id="279" r:id="rId3"/>
    <p:sldId id="274" r:id="rId4"/>
    <p:sldId id="270" r:id="rId5"/>
    <p:sldId id="295" r:id="rId6"/>
    <p:sldId id="280" r:id="rId7"/>
    <p:sldId id="354" r:id="rId8"/>
    <p:sldId id="290" r:id="rId9"/>
    <p:sldId id="292" r:id="rId10"/>
    <p:sldId id="293" r:id="rId11"/>
    <p:sldId id="294" r:id="rId12"/>
    <p:sldId id="351" r:id="rId13"/>
    <p:sldId id="352" r:id="rId14"/>
    <p:sldId id="353" r:id="rId15"/>
    <p:sldId id="296" r:id="rId16"/>
    <p:sldId id="355" r:id="rId17"/>
    <p:sldId id="356" r:id="rId18"/>
    <p:sldId id="359" r:id="rId19"/>
    <p:sldId id="358" r:id="rId20"/>
    <p:sldId id="360" r:id="rId21"/>
    <p:sldId id="361" r:id="rId22"/>
    <p:sldId id="362" r:id="rId23"/>
    <p:sldId id="364" r:id="rId24"/>
    <p:sldId id="365" r:id="rId25"/>
    <p:sldId id="363" r:id="rId26"/>
    <p:sldId id="357" r:id="rId27"/>
    <p:sldId id="350" r:id="rId2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3:26.33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2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15:01.236"/>
    </inkml:context>
  </inkml:definitions>
  <inkml:trace contextRef="#ctx0" brushRef="#br0">29251 2009 32767 0 0,'9'-8'0'0'0,"3"-17"0"0"0,-1 0 0 0 0,-1 0 0 0 0,-1-1 0 0 0,-2 0 0 0 0,0 0 0 0 0,-2-1 0 0 0,-1 0 0 0 0,-1 0 0 0 0,-1 0 0 0 0,-1 0 0 0 0,-2 0 0 0 0,-1-2 0 0 0,2-3 0 0 0,1 31 0 0 0,-1 1 0 0 0,0-1 0 0 0,0 0 0 0 0,1 0 0 0 0,-1 0 0 0 0,1 0 0 0 0,-1 1 0 0 0,1-1 0 0 0,-1 0 0 0 0,1 0 0 0 0,-1 1 0 0 0,1-1 0 0 0,-1 0 0 0 0,1 1 0 0 0,0-1 0 0 0,0 1 0 0 0,-1-1 0 0 0,1 1 0 0 0,0-1 0 0 0,0 1 0 0 0,-1-1 0 0 0,1 1 0 0 0,0 0 0 0 0,0-1 0 0 0,0 1 0 0 0,0 0 0 0 0,0 0 0 0 0,0 0 0 0 0,-1 0 0 0 0,1 0 0 0 0,0 0 0 0 0,0 0 0 0 0,0 0 0 0 0,0 0 0 0 0,0 0 0 0 0,0 0 0 0 0,0 0 0 0 0,-1 1 0 0 0,1-1 0 0 0,0 0 0 0 0,0 1 0 0 0,0-1 0 0 0,0 1 0 0 0,-1-1 0 0 0,1 1 0 0 0,0-1 0 0 0,-1 1 0 0 0,1 0 0 0 0,2 0 0 0 0,25 4 0 0 0,-12-3 0 0 0,0 1 0 0 0,0 0 0 0 0,0 1 0 0 0,0 1 0 0 0,-1 0 0 0 0,1 1 0 0 0,-2 1 0 0 0,1 1 0 0 0,11 7 0 0 0,-22-12 0 0 0,-1 0 0 0 0,0 0 0 0 0,0 0 0 0 0,0 0 0 0 0,-1 0 0 0 0,1 1 0 0 0,-1-1 0 0 0,0 1 0 0 0,0 0 0 0 0,0 0 0 0 0,0-1 0 0 0,-1 1 0 0 0,1 1 0 0 0,-1-1 0 0 0,0 0 0 0 0,0 0 0 0 0,0 4 0 0 0,-1 54 0 0 0,-13-24 0 0 0,10-23 0 0 0,15 51 0 0 0,-11-63 0 0 0,0 1 0 0 0,0-1 0 0 0,1 0 0 0 0,-1 0 0 0 0,1-1 0 0 0,0 1 0 0 0,0 0 0 0 0,0 0 0 0 0,0-1 0 0 0,0 1 0 0 0,1-1 0 0 0,-1 0 0 0 0,1 0 0 0 0,-1 0 0 0 0,1 0 0 0 0,0 0 0 0 0,0 0 0 0 0,0-1 0 0 0,0 0 0 0 0,0 1 0 0 0,0-1 0 0 0,0 0 0 0 0,0 0 0 0 0,3 0 0 0 0,5 0 0 0 0,0 0 0 0 0,0-1 0 0 0,1 0 0 0 0,-1 0 0 0 0,0-1 0 0 0,0-1 0 0 0,0 0 0 0 0,0-1 0 0 0,4-1 0 0 0,-3 1 0 0 0,0-1 0 0 0,0 0 0 0 0,0-1 0 0 0,0-1 0 0 0,-1 0 0 0 0,0 0 0 0 0,0-1 0 0 0,-1-1 0 0 0,1 0 0 0 0,-2 0 0 0 0,1-1 0 0 0,-1 0 0 0 0,-1 0 0 0 0,1-1 0 0 0,-2 0 0 0 0,1-1 0 0 0,-2 0 0 0 0,1 0 0 0 0,-1 0 0 0 0,-1-1 0 0 0,0 0 0 0 0,-1 0 0 0 0,0 0 0 0 0,1-8 0 0 0,-5 19 0 0 0,1 0 0 0 0,-1-1 0 0 0,1 1 0 0 0,-1 0 0 0 0,1-1 0 0 0,-1 1 0 0 0,0-1 0 0 0,0 1 0 0 0,0 0 0 0 0,0-1 0 0 0,0 1 0 0 0,0-1 0 0 0,0 1 0 0 0,0 0 0 0 0,-1-1 0 0 0,1 1 0 0 0,-1 0 0 0 0,1-1 0 0 0,-1 1 0 0 0,1 0 0 0 0,-1-1 0 0 0,0 1 0 0 0,1 0 0 0 0,-1 0 0 0 0,0 0 0 0 0,0 0 0 0 0,0 0 0 0 0,0 0 0 0 0,0 0 0 0 0,0 0 0 0 0,0 0 0 0 0,0 0 0 0 0,0 0 0 0 0,-1 1 0 0 0,1-1 0 0 0,0 0 0 0 0,0 1 0 0 0,-1-1 0 0 0,1 1 0 0 0,0 0 0 0 0,-1-1 0 0 0,1 1 0 0 0,-1 0 0 0 0,1 0 0 0 0,0 0 0 0 0,-1 0 0 0 0,1 0 0 0 0,-1 0 0 0 0,-5 1 0 0 0,0 0 0 0 0,1 1 0 0 0,-1 0 0 0 0,0 0 0 0 0,1 0 0 0 0,-1 1 0 0 0,1 0 0 0 0,0 0 0 0 0,0 1 0 0 0,0 0 0 0 0,0 0 0 0 0,1 0 0 0 0,-1 1 0 0 0,1-1 0 0 0,0 1 0 0 0,1 1 0 0 0,-1-1 0 0 0,1 1 0 0 0,0-1 0 0 0,0 1 0 0 0,1 1 0 0 0,0-1 0 0 0,0 0 0 0 0,0 1 0 0 0,1-1 0 0 0,0 1 0 0 0,0 0 0 0 0,1 0 0 0 0,-1-1 0 0 0,1 7 0 0 0,13 30 0 0 0,-6-34 0 0 0,1 0 0 0 0,0 0 0 0 0,0-1 0 0 0,1 0 0 0 0,0-1 0 0 0,0 1 0 0 0,1-1 0 0 0,0-1 0 0 0,0 0 0 0 0,1 0 0 0 0,0-1 0 0 0,0 0 0 0 0,0-1 0 0 0,0 0 0 0 0,1 0 0 0 0,0-1 0 0 0,-1-1 0 0 0,1 0 0 0 0,0 0 0 0 0,0-1 0 0 0,1 0 0 0 0,-1-1 0 0 0,6-1 0 0 0,14 1 0 0 0</inkml:trace>
  <inkml:trace contextRef="#ctx0" brushRef="#br0" timeOffset="833.768">30336 1768 32767 0 0,'-61'-12'0'0'0,"55"13"0"0"0,0-1 0 0 0,1 1 0 0 0,-1 1 0 0 0,1-1 0 0 0,-1 1 0 0 0,1 0 0 0 0,0 0 0 0 0,-1 0 0 0 0,1 1 0 0 0,0 0 0 0 0,1 0 0 0 0,-1 0 0 0 0,0 1 0 0 0,1-1 0 0 0,0 1 0 0 0,0 0 0 0 0,0 1 0 0 0,0-1 0 0 0,1 1 0 0 0,0-1 0 0 0,0 1 0 0 0,0 0 0 0 0,0 0 0 0 0,1 0 0 0 0,0 1 0 0 0,-1 2 0 0 0,4 17 0 0 0,1-20 0 0 0,0 0 0 0 0,0 0 0 0 0,1-1 0 0 0,-1 1 0 0 0,1 0 0 0 0,0-1 0 0 0,0 0 0 0 0,1 0 0 0 0,-1 0 0 0 0,1 0 0 0 0,0 0 0 0 0,0-1 0 0 0,0 1 0 0 0,0-1 0 0 0,1 0 0 0 0,-1-1 0 0 0,1 1 0 0 0,0-1 0 0 0,0 0 0 0 0,0 0 0 0 0,0 0 0 0 0,0-1 0 0 0,0 0 0 0 0,0 0 0 0 0,0 0 0 0 0,1 0 0 0 0,-1-1 0 0 0,0 0 0 0 0,1 0 0 0 0,-1-1 0 0 0,5 0 0 0 0,-5 1 0 0 0,1-1 0 0 0,-1 1 0 0 0,0-1 0 0 0,0 0 0 0 0,0 0 0 0 0,0 0 0 0 0,-1-1 0 0 0,1 0 0 0 0,0 0 0 0 0,0 0 0 0 0,-1-1 0 0 0,0 1 0 0 0,1-1 0 0 0,-1 0 0 0 0,0-1 0 0 0,0 1 0 0 0,-1 0 0 0 0,1-1 0 0 0,-1 0 0 0 0,1 0 0 0 0,-1 0 0 0 0,-1 0 0 0 0,1-1 0 0 0,0 1 0 0 0,-1-1 0 0 0,0 0 0 0 0,0 1 0 0 0,0-2 0 0 0,-3-8 0 0 0,-1 15 0 0 0,1 0 0 0 0,0 1 0 0 0,0-1 0 0 0,0 1 0 0 0,0-1 0 0 0,0 1 0 0 0,0 0 0 0 0,0-1 0 0 0,0 1 0 0 0,1 0 0 0 0,-1 0 0 0 0,1-1 0 0 0,-1 1 0 0 0,1 0 0 0 0,0 0 0 0 0,0 0 0 0 0,0 0 0 0 0,0-1 0 0 0,0 1 0 0 0,0 0 0 0 0,0 0 0 0 0,1 0 0 0 0,-1 1 0 0 0,0-2 0 0 0,2 3 0 0 0,0 1 0 0 0,0-1 0 0 0,0 0 0 0 0,0 1 0 0 0,1-1 0 0 0,-1 0 0 0 0,1 0 0 0 0,0-1 0 0 0,0 1 0 0 0,0 0 0 0 0,1-1 0 0 0,0 0 0 0 0,-1 0 0 0 0,1 0 0 0 0,0 0 0 0 0,0-1 0 0 0,0 0 0 0 0,1 1 0 0 0,-1-1 0 0 0,1-1 0 0 0,-1 1 0 0 0,1-1 0 0 0,-1 0 0 0 0,2 0 0 0 0,1 1 0 0 0,-1 0 0 0 0,1-1 0 0 0,0 0 0 0 0,0 0 0 0 0,0-1 0 0 0,0 0 0 0 0,0 0 0 0 0,0-1 0 0 0,0 0 0 0 0,0 0 0 0 0,0-1 0 0 0,-1 1 0 0 0,1-2 0 0 0,0 1 0 0 0,-1-1 0 0 0,0 0 0 0 0,1 0 0 0 0,-1 0 0 0 0,4-4 0 0 0,11-14 0 0 0,0-1 0 0 0,-2-1 0 0 0,0 0 0 0 0,-1-2 0 0 0,-2 0 0 0 0,-1-1 0 0 0,0 0 0 0 0,-2-2 0 0 0,-1 1 0 0 0,-2-1 0 0 0,7-28 0 0 0,-2 9 0 0 0,-2 0 0 0 0,-2-1 0 0 0,-2 0 0 0 0,-2-1 0 0 0,-2 0 0 0 0,-2-35 0 0 0,-18 8 0 0 0,14 73 0 0 0,0-1 0 0 0,0 0 0 0 0,-1 0 0 0 0,1 1 0 0 0,-1-1 0 0 0,1 1 0 0 0,-1 0 0 0 0,0-1 0 0 0,-1 1 0 0 0,1 0 0 0 0,0 0 0 0 0,-1 0 0 0 0,0 0 0 0 0,0 1 0 0 0,1-1 0 0 0,-2 1 0 0 0,1 0 0 0 0,0-1 0 0 0,-2 0 0 0 0,-8 2 0 0 0,6 5 0 0 0,0 1 0 0 0,1 0 0 0 0,-1 0 0 0 0,1 1 0 0 0,0 0 0 0 0,1 0 0 0 0,-1 0 0 0 0,1 1 0 0 0,1-1 0 0 0,-1 1 0 0 0,1 1 0 0 0,0-1 0 0 0,1 0 0 0 0,-1 1 0 0 0,2 0 0 0 0,-1 0 0 0 0,1 0 0 0 0,0 0 0 0 0,0 4 0 0 0,-5 24 0 0 0,2 0 0 0 0,1 1 0 0 0,1-1 0 0 0,2 1 0 0 0,3 4 0 0 0,-2-7 0 0 0,12 52 0 0 0,0-40 0 0 0,-9-28 0 0 0,1-1 0 0 0,0 0 0 0 0,1 0 0 0 0,1 0 0 0 0,1-1 0 0 0,0 1 0 0 0,1-1 0 0 0,1-1 0 0 0,0 0 0 0 0,2 0 0 0 0,5 6 0 0 0,-13-18 0 0 0,1 0 0 0 0,-1 0 0 0 0,1 0 0 0 0,-1 0 0 0 0,1-1 0 0 0,0 0 0 0 0,0 0 0 0 0,0 0 0 0 0,1 0 0 0 0,-1-1 0 0 0,0 1 0 0 0,1-1 0 0 0,-1 0 0 0 0,1 0 0 0 0,-1-1 0 0 0,1 1 0 0 0,-1-1 0 0 0,1 0 0 0 0,-1-1 0 0 0,1 1 0 0 0,-1-1 0 0 0,4 0 0 0 0,6-6 0 0 0,0-1 0 0 0,-1-1 0 0 0,0 0 0 0 0,0 0 0 0 0,-1-1 0 0 0,0-1 0 0 0,-1 0 0 0 0,0-1 0 0 0,-1 0 0 0 0,-1 0 0 0 0,9-14 0 0 0,2 0 0 0 0,-20 26 0 0 0,0 0 0 0 0,0 0 0 0 0,0 0 0 0 0,0 1 0 0 0,0-1 0 0 0,0 0 0 0 0,0 0 0 0 0,0 0 0 0 0,0 0 0 0 0,1 1 0 0 0,-1-1 0 0 0,0 0 0 0 0,0 0 0 0 0,0 0 0 0 0,0 0 0 0 0,0 0 0 0 0,0 1 0 0 0,0-1 0 0 0,0 0 0 0 0,1 0 0 0 0,-1 0 0 0 0,0 0 0 0 0,0 0 0 0 0,0 0 0 0 0,0 1 0 0 0,0-1 0 0 0,1 0 0 0 0,-1 0 0 0 0,0 0 0 0 0,0 0 0 0 0,0 0 0 0 0,1 0 0 0 0,-1 0 0 0 0,0 0 0 0 0,0 0 0 0 0,0 0 0 0 0,0 0 0 0 0,1 0 0 0 0,-1 0 0 0 0,0 0 0 0 0,0 0 0 0 0,0 0 0 0 0,0 0 0 0 0,1 0 0 0 0,-1 0 0 0 0,0 0 0 0 0,0 0 0 0 0,0 0 0 0 0,-4 22 0 0 0,3-20 0 0 0,-20 134 0 0 0,21-132 0 0 0,0-1 0 0 0,1 1 0 0 0,-1 0 0 0 0,1-1 0 0 0,0 1 0 0 0,0-1 0 0 0,0 1 0 0 0,0-1 0 0 0,1 1 0 0 0,0-1 0 0 0,-1 0 0 0 0,1 0 0 0 0,0 1 0 0 0,0-1 0 0 0,1-1 0 0 0,-1 1 0 0 0,1 0 0 0 0,-1-1 0 0 0,1 1 0 0 0,0-1 0 0 0,0 0 0 0 0,0 0 0 0 0,0 0 0 0 0,1 0 0 0 0,-1 0 0 0 0,0-1 0 0 0,1 1 0 0 0,-1-1 0 0 0,1 0 0 0 0,-1 0 0 0 0,3 0 0 0 0,5-1 0 0 0</inkml:trace>
  <inkml:trace contextRef="#ctx0" brushRef="#br0" timeOffset="1087.089">31157 1432 32767 0 0,'-4'-11'0'0'0,"1"6"0"0"0,-2-1 0 0 0,4 1 0 0 0,2 2 0 0 0,2 1 0 0 0,2-1 0 0 0,-2 2 0 0 0,3 1 0 0 0,1 1 0 0 0</inkml:trace>
  <inkml:trace contextRef="#ctx0" brushRef="#br0" timeOffset="2541.39">31267 1522 32767 0 0,'56'1'0'0'0,"-46"2"0"0"0,-1 1 0 0 0,0 0 0 0 0,-1 0 0 0 0,1 1 0 0 0,-1 0 0 0 0,0 0 0 0 0,0 1 0 0 0,0 0 0 0 0,-1 1 0 0 0,0 0 0 0 0,0 0 0 0 0,-1 0 0 0 0,0 1 0 0 0,0 0 0 0 0,-1 0 0 0 0,0 0 0 0 0,2 4 0 0 0,0-1 0 0 0,0-1 0 0 0,-1 0 0 0 0,0 0 0 0 0,0 1 0 0 0,-1 0 0 0 0,-1 0 0 0 0,0 0 0 0 0,-1 1 0 0 0,0 0 0 0 0,0-1 0 0 0,-1 1 0 0 0,-1 0 0 0 0,0 0 0 0 0,-1 11 0 0 0,0-16 0 0 0,0-1 0 0 0,-1 1 0 0 0,0 0 0 0 0,0 0 0 0 0,-1-1 0 0 0,1 1 0 0 0,-2-1 0 0 0,1 1 0 0 0,-1-1 0 0 0,0 0 0 0 0,-1 2 0 0 0,-6 13 0 0 0,-55 100 0 0 0,-22 52 0 0 0,81-156 0 0 0,0 0 0 0 0,1 0 0 0 0,1 0 0 0 0,1 1 0 0 0,0 0 0 0 0,0 16 0 0 0,3-30 0 0 0,1 0 0 0 0,-1-1 0 0 0,1 1 0 0 0,0 0 0 0 0,0 0 0 0 0,1-1 0 0 0,-1 1 0 0 0,1-1 0 0 0,0 1 0 0 0,0-1 0 0 0,0 1 0 0 0,0-1 0 0 0,0 0 0 0 0,1 0 0 0 0,-1 0 0 0 0,1-1 0 0 0,0 1 0 0 0,0 0 0 0 0,2 0 0 0 0,29 1 0 0 0,-26-9 0 0 0,-1-1 0 0 0,-1 0 0 0 0,1 1 0 0 0,-1-2 0 0 0,0 1 0 0 0,0-1 0 0 0,-1 0 0 0 0,0 0 0 0 0,0-1 0 0 0,0 0 0 0 0,-1 1 0 0 0,0-1 0 0 0,-1-1 0 0 0,0 1 0 0 0,0 0 0 0 0,-1-1 0 0 0,0 0 0 0 0,-1 1 0 0 0,1-1 0 0 0,-2 0 0 0 0,1 0 0 0 0,-1 0 0 0 0,-1 0 0 0 0,0-6 0 0 0,-17-95 0 0 0,10 81 0 0 0,-1 0 0 0 0,-2 0 0 0 0,0 2 0 0 0,-2-1 0 0 0,-1 1 0 0 0,-1 1 0 0 0,-15-19 0 0 0,4-4 0 0 0,30 44 0 0 0,6 1 0 0 0,1 0 0 0 0,0 1 0 0 0,0 1 0 0 0,0 0 0 0 0,0 0 0 0 0,0 1 0 0 0,1 0 0 0 0,-1 1 0 0 0,0 1 0 0 0,3 0 0 0 0,6-1 0 0 0,281 0 0 0 0,-188-15 0 0 0,-55 3 0 0 0,-56 11 0 0 0,1 1 0 0 0,-1 0 0 0 0,0 0 0 0 0,0-1 0 0 0,0 1 0 0 0,0-1 0 0 0,0 1 0 0 0,0-1 0 0 0,1 0 0 0 0,-1 1 0 0 0,-1-1 0 0 0,1 0 0 0 0,0-1 0 0 0,0 1 0 0 0,0 0 0 0 0,0 0 0 0 0,-1-1 0 0 0,1 1 0 0 0,-1-1 0 0 0,1 0 0 0 0,-1 1 0 0 0,0-1 0 0 0,2-2 0 0 0,-4-5 0 0 0,-3 6 0 0 0,0-1 0 0 0,0 1 0 0 0,-1 1 0 0 0,1-1 0 0 0,0 1 0 0 0,-1-1 0 0 0,0 1 0 0 0,1 1 0 0 0,-1-1 0 0 0,0 1 0 0 0,0-1 0 0 0,0 1 0 0 0,0 1 0 0 0,0-1 0 0 0,0 1 0 0 0,-1 0 0 0 0,1 0 0 0 0,0 0 0 0 0,0 1 0 0 0,0 0 0 0 0,-3 1 0 0 0,-14-2 0 0 0,12 0 0 0 0,0 0 0 0 0,0 1 0 0 0,0 0 0 0 0,1 0 0 0 0,-1 1 0 0 0,0 1 0 0 0,1-1 0 0 0,-1 2 0 0 0,1-1 0 0 0,0 1 0 0 0,0 1 0 0 0,5-3 0 0 0,0 0 0 0 0,1 0 0 0 0,0 0 0 0 0,-1 0 0 0 0,1 1 0 0 0,0-1 0 0 0,0 1 0 0 0,0 0 0 0 0,1 0 0 0 0,-1 0 0 0 0,1 0 0 0 0,-1 0 0 0 0,1 1 0 0 0,0-1 0 0 0,0 1 0 0 0,1 0 0 0 0,-1-1 0 0 0,1 1 0 0 0,0 0 0 0 0,0 0 0 0 0,0 0 0 0 0,0 0 0 0 0,1 0 0 0 0,-1 0 0 0 0,1 4 0 0 0,2-3 0 0 0,-1 1 0 0 0,1-1 0 0 0,0 0 0 0 0,1 0 0 0 0,-1 0 0 0 0,1 0 0 0 0,0 0 0 0 0,0 0 0 0 0,1-1 0 0 0,0 1 0 0 0,-1-1 0 0 0,1 0 0 0 0,1 0 0 0 0,-1 0 0 0 0,0-1 0 0 0,1 0 0 0 0,0 0 0 0 0,0 0 0 0 0,0 0 0 0 0,0-1 0 0 0,0 0 0 0 0,0 0 0 0 0,1 0 0 0 0,1 0 0 0 0,-2 0 0 0 0,0-1 0 0 0,0 0 0 0 0,0-1 0 0 0,1 1 0 0 0,-1-1 0 0 0,0 0 0 0 0,0 0 0 0 0,1 0 0 0 0,-1-1 0 0 0,0 0 0 0 0,0 0 0 0 0,0 0 0 0 0,0-1 0 0 0,0 0 0 0 0,0 0 0 0 0,0 0 0 0 0,-1 0 0 0 0,1-1 0 0 0,-1 1 0 0 0,0-1 0 0 0,1 0 0 0 0,-1-1 0 0 0,2-2 0 0 0,54-63 0 0 0,-60 70 0 0 0,0-1 0 0 0,0 0 0 0 0,0 0 0 0 0,0 0 0 0 0,0 0 0 0 0,1 0 0 0 0,-1 0 0 0 0,0 0 0 0 0,0 0 0 0 0,0 0 0 0 0,0 1 0 0 0,1-1 0 0 0,-1 0 0 0 0,0 0 0 0 0,0 0 0 0 0,0 0 0 0 0,1 0 0 0 0,-8 13 0 0 0,5 52 0 0 0,19-32 0 0 0,-3-15 0 0 0,-10-14 0 0 0,0 0 0 0 0,-1 0 0 0 0,2 0 0 0 0,-1-1 0 0 0,0 0 0 0 0,1 1 0 0 0,-1-1 0 0 0,1-1 0 0 0,0 1 0 0 0,0-1 0 0 0,0 0 0 0 0,0 0 0 0 0,1 0 0 0 0,-1-1 0 0 0,0 1 0 0 0,1-1 0 0 0,-1-1 0 0 0,10 1 0 0 0,-11-3 0 0 0,0 1 0 0 0,0-1 0 0 0,-1 1 0 0 0,1-1 0 0 0,0 0 0 0 0,-1-1 0 0 0,0 1 0 0 0,0 0 0 0 0,1-1 0 0 0,-1 0 0 0 0,-1 0 0 0 0,1 0 0 0 0,0 0 0 0 0,-1 0 0 0 0,0-1 0 0 0,1 1 0 0 0,-1-1 0 0 0,34-72 0 0 0,0-55 0 0 0,-35 8 0 0 0,-1 82 0 0 0,3 34 0 0 0,30 19 0 0 0,-18-3 0 0 0,1-1 0 0 0,-1 1 0 0 0,0 0 0 0 0,0 1 0 0 0,-1 0 0 0 0,0 1 0 0 0,-1 1 0 0 0,4 4 0 0 0,-15-12 0 0 0,1 0 0 0 0,-1 1 0 0 0,0-1 0 0 0,0 1 0 0 0,-1 0 0 0 0,1-1 0 0 0,-1 1 0 0 0,0 0 0 0 0,0 0 0 0 0,0 0 0 0 0,-1 0 0 0 0,0 0 0 0 0,0 0 0 0 0,0 0 0 0 0,-1 0 0 0 0,1 0 0 0 0,-1-1 0 0 0,0 1 0 0 0,-1 0 0 0 0,1 0 0 0 0,-1-1 0 0 0,0 1 0 0 0,0-1 0 0 0,0 1 0 0 0,-1-1 0 0 0,0 0 0 0 0,1 0 0 0 0,-1 0 0 0 0,-1 0 0 0 0,1 0 0 0 0,-1 0 0 0 0,-22 42 0 0 0,22-37 0 0 0,1 0 0 0 0,-1 0 0 0 0,2 0 0 0 0,-1 1 0 0 0,2-1 0 0 0,-1 1 0 0 0,1 0 0 0 0,0 7 0 0 0,24 21 0 0 0,-18-34 0 0 0,0 0 0 0 0,0 0 0 0 0,1-1 0 0 0,-1 1 0 0 0,1-1 0 0 0,-1 0 0 0 0,1-1 0 0 0,0 1 0 0 0,0-1 0 0 0,1 0 0 0 0,-1-1 0 0 0,0 1 0 0 0,0-1 0 0 0,1-1 0 0 0,-1 1 0 0 0,1-1 0 0 0,-1 0 0 0 0,0 0 0 0 0,5-2 0 0 0,3-1 0 0 0,-1-1 0 0 0,1 0 0 0 0,-1-1 0 0 0,0-1 0 0 0,-1 0 0 0 0,1 0 0 0 0,-1-1 0 0 0,8-7 0 0 0,-19 13 0 0 0,10-8 0 0 0,-1 0 0 0 0,0-1 0 0 0,-1 0 0 0 0,0-1 0 0 0,0 0 0 0 0,-1 0 0 0 0,0-1 0 0 0,1-4 0 0 0,-1 4 0 0 0,-1 0 0 0 0,0-1 0 0 0,-1 0 0 0 0,0 0 0 0 0,-1 0 0 0 0,-1 0 0 0 0,0-1 0 0 0,0 0 0 0 0,-2 0 0 0 0,0 0 0 0 0,1-12 0 0 0,-4 24 0 0 0,0 1 0 0 0,0-1 0 0 0,0 1 0 0 0,0-1 0 0 0,0 1 0 0 0,0-1 0 0 0,0 1 0 0 0,0 0 0 0 0,-1 0 0 0 0,1 0 0 0 0,-1-1 0 0 0,1 1 0 0 0,-1 1 0 0 0,1-1 0 0 0,-1 0 0 0 0,1 0 0 0 0,-1 0 0 0 0,0 1 0 0 0,1-1 0 0 0,-1 1 0 0 0,0-1 0 0 0,1 1 0 0 0,-1 0 0 0 0,0 0 0 0 0,0 0 0 0 0,0 0 0 0 0,1 0 0 0 0,-1 0 0 0 0,0 0 0 0 0,0 0 0 0 0,1 1 0 0 0,-1-1 0 0 0,0 1 0 0 0,1-1 0 0 0,-1 1 0 0 0,0 0 0 0 0,1 0 0 0 0,-1 0 0 0 0,1 0 0 0 0,-1 0 0 0 0,1 0 0 0 0,-7 7 0 0 0,0 0 0 0 0,1 0 0 0 0,0 1 0 0 0,0 0 0 0 0,1 1 0 0 0,1 0 0 0 0,-1 0 0 0 0,2 0 0 0 0,-1 0 0 0 0,1 1 0 0 0,1-1 0 0 0,0 1 0 0 0,1 0 0 0 0,-1 0 0 0 0,2 0 0 0 0,0 0 0 0 0,0 1 0 0 0,1-1 0 0 0,1 3 0 0 0,0-5 0 0 0,0 0 0 0 0,0-1 0 0 0,1 1 0 0 0,0 0 0 0 0,1-1 0 0 0,0 0 0 0 0,0 1 0 0 0,1-1 0 0 0,0-1 0 0 0,0 1 0 0 0,1 0 0 0 0,1 0 0 0 0,3 2 0 0 0,1 0 0 0 0,0-1 0 0 0,0-1 0 0 0,1 0 0 0 0,0 0 0 0 0,1-1 0 0 0,-1-1 0 0 0,1 1 0 0 0,1-2 0 0 0,-1 0 0 0 0,1 0 0 0 0,0-2 0 0 0,0 1 0 0 0,0-1 0 0 0,8 0 0 0 0,-8 0 0 0 0,23 5 0 0 0,-1-4 0 0 0</inkml:trace>
  <inkml:trace contextRef="#ctx0" brushRef="#br0" timeOffset="17886.558">29936 4009 32767 0 0,'-18'101'0'0'0,"12"154"0"0"0,-11-106 0 0 0,-16 4 0 0 0,6-102 0 0 0,20-44 0 0 0</inkml:trace>
  <inkml:trace contextRef="#ctx0" brushRef="#br0" timeOffset="18981.886">29801 4086 32767 0 0,'0'-9'0'0'0,"-1"8"0"0"0,1 0 0 0 0,0 0 0 0 0,-1 0 0 0 0,1 0 0 0 0,0 1 0 0 0,0-1 0 0 0,-1 0 0 0 0,1 0 0 0 0,0 0 0 0 0,0 0 0 0 0,0 0 0 0 0,0 0 0 0 0,0 0 0 0 0,1 0 0 0 0,-1 0 0 0 0,0 0 0 0 0,0 0 0 0 0,1 1 0 0 0,-1-1 0 0 0,0 0 0 0 0,1 0 0 0 0,-1 0 0 0 0,1 0 0 0 0,-1 1 0 0 0,1-1 0 0 0,-1 0 0 0 0,1 0 0 0 0,0 1 0 0 0,-1-1 0 0 0,1 0 0 0 0,0 1 0 0 0,-1-1 0 0 0,1 1 0 0 0,0-1 0 0 0,0 1 0 0 0,0-1 0 0 0,0 1 0 0 0,-1 0 0 0 0,1-1 0 0 0,0 1 0 0 0,0 0 0 0 0,0 0 0 0 0,0 0 0 0 0,0 0 0 0 0,0-1 0 0 0,0 1 0 0 0,0 0 0 0 0,0 1 0 0 0,0-1 0 0 0,-1 0 0 0 0,2 0 0 0 0,234 60 0 0 0,-225-58 0 0 0,0 1 0 0 0,-1 0 0 0 0,1 1 0 0 0,-1 1 0 0 0,0-1 0 0 0,0 1 0 0 0,0 1 0 0 0,0 0 0 0 0,-1 0 0 0 0,0 1 0 0 0,-1 0 0 0 0,7 8 0 0 0,-11-4 0 0 0,-4-9 0 0 0,0 1 0 0 0,0-1 0 0 0,0 1 0 0 0,-1 0 0 0 0,1-1 0 0 0,-1 1 0 0 0,0-1 0 0 0,0 0 0 0 0,0 1 0 0 0,0-1 0 0 0,0 0 0 0 0,0 1 0 0 0,-1-1 0 0 0,1 0 0 0 0,-1 0 0 0 0,1 0 0 0 0,-1 0 0 0 0,0 0 0 0 0,0 0 0 0 0,0-1 0 0 0,0 1 0 0 0,0-1 0 0 0,0 1 0 0 0,0-1 0 0 0,-3 1 0 0 0,-63 25 0 0 0,43-24 0 0 0,18-5 0 0 0,6 0 0 0 0,0-1 0 0 0,0 1 0 0 0,0 0 0 0 0,0 0 0 0 0,0-1 0 0 0,0 1 0 0 0,1 0 0 0 0,-1-1 0 0 0,1 1 0 0 0,0 0 0 0 0,0-1 0 0 0,0 1 0 0 0,0-1 0 0 0,0 1 0 0 0,0 0 0 0 0,1-1 0 0 0,-1 1 0 0 0,1-1 0 0 0,-1 1 0 0 0,1 0 0 0 0,0 0 0 0 0,0-1 0 0 0,0 1 0 0 0,0 0 0 0 0,1 0 0 0 0,-1 0 0 0 0,1 0 0 0 0,5-17 0 0 0,-6 16 0 0 0,-1-1 0 0 0,1 1 0 0 0,0 0 0 0 0,0 0 0 0 0,0 0 0 0 0,0 0 0 0 0,1 0 0 0 0,-1 0 0 0 0,1 0 0 0 0,0 0 0 0 0,0 0 0 0 0,0 1 0 0 0,0-1 0 0 0,0 1 0 0 0,0-1 0 0 0,1 1 0 0 0,0 0 0 0 0,-1 0 0 0 0,1 0 0 0 0,0 1 0 0 0,0-1 0 0 0,5 0 0 0 0,0 1 0 0 0,1 1 0 0 0,-1 0 0 0 0,0 0 0 0 0,0 0 0 0 0,1 1 0 0 0,-1 1 0 0 0,0-1 0 0 0,0 1 0 0 0,3 2 0 0 0,23 3 0 0 0,8 1 0 0 0,0 2 0 0 0,0 1 0 0 0,28 13 0 0 0,-69-24 0 0 0,2 1 0 0 0,0 0 0 0 0,-1 0 0 0 0,1 0 0 0 0,0 1 0 0 0,0-1 0 0 0,-1 1 0 0 0,1-1 0 0 0,-1 1 0 0 0,1 0 0 0 0,-1 0 0 0 0,0 0 0 0 0,0 0 0 0 0,0 0 0 0 0,0 1 0 0 0,0-1 0 0 0,0 1 0 0 0,-1-1 0 0 0,1 1 0 0 0,-1 0 0 0 0,1-1 0 0 0,-1 1 0 0 0,0 0 0 0 0,0 0 0 0 0,0 1 0 0 0,-8 23 0 0 0,1-20 0 0 0,-16 22 0 0 0,21-29 0 0 0,1 0 0 0 0,-1 0 0 0 0,0 1 0 0 0,1-1 0 0 0,-1 0 0 0 0,0 0 0 0 0,1 0 0 0 0,-1 0 0 0 0,0 0 0 0 0,0 0 0 0 0,1 0 0 0 0,-1 0 0 0 0,0 0 0 0 0,1-1 0 0 0,-1 1 0 0 0,0 0 0 0 0,1 0 0 0 0,-1 0 0 0 0,0-1 0 0 0,1 1 0 0 0,-1 0 0 0 0,0-1 0 0 0,1 1 0 0 0,-1-1 0 0 0,1 1 0 0 0,-1-1 0 0 0,1 1 0 0 0,-1-1 0 0 0,1 1 0 0 0,-1-1 0 0 0,1 1 0 0 0,0-1 0 0 0,-1 0 0 0 0,1 1 0 0 0,0-1 0 0 0,-1 0 0 0 0,1 1 0 0 0,0-1 0 0 0,0 0 0 0 0,0 1 0 0 0,-1-1 0 0 0,1 0 0 0 0,-3-104 0 0 0,42-37 0 0 0,-38 141 0 0 0,-1 0 0 0 0,0-1 0 0 0,1 1 0 0 0,0 0 0 0 0,-1 0 0 0 0,1 0 0 0 0,0-1 0 0 0,-1 1 0 0 0,1 0 0 0 0,0 0 0 0 0,0 0 0 0 0,0 0 0 0 0,0 1 0 0 0,0-1 0 0 0,0 0 0 0 0,0 0 0 0 0,0 0 0 0 0,1 1 0 0 0,-1-1 0 0 0,0 1 0 0 0,0-1 0 0 0,0 1 0 0 0,1-1 0 0 0,-1 1 0 0 0,0 0 0 0 0,1 0 0 0 0,-1-1 0 0 0,0 1 0 0 0,1 0 0 0 0,-1 0 0 0 0,0 0 0 0 0,1 1 0 0 0,-1-1 0 0 0,0 0 0 0 0,1 0 0 0 0,-1 1 0 0 0,0-1 0 0 0,0 1 0 0 0,1-1 0 0 0,-1 1 0 0 0,1 0 0 0 0,25 7 0 0 0,-6-3 0 0 0,0 1 0 0 0,-1 1 0 0 0,1 0 0 0 0,-2 2 0 0 0,1 0 0 0 0,-1 2 0 0 0,10 7 0 0 0,-26-15 0 0 0,1 0 0 0 0,-1 0 0 0 0,0 1 0 0 0,-1-1 0 0 0,1 1 0 0 0,0 0 0 0 0,-1 0 0 0 0,0 0 0 0 0,0 0 0 0 0,0 0 0 0 0,-1 1 0 0 0,1-1 0 0 0,-1 1 0 0 0,0-1 0 0 0,0 1 0 0 0,0 2 0 0 0,0 1 0 0 0,1-2 0 0 0,-1 0 0 0 0,1 0 0 0 0,0-1 0 0 0,1 1 0 0 0,-1 0 0 0 0,1-1 0 0 0,0 0 0 0 0,1 1 0 0 0,-1-1 0 0 0,1-1 0 0 0,0 1 0 0 0,4 4 0 0 0,-4-6 0 0 0,0 1 0 0 0,1-1 0 0 0,-1 0 0 0 0,1 0 0 0 0,-1 0 0 0 0,1-1 0 0 0,0 1 0 0 0,0-1 0 0 0,0 0 0 0 0,0-1 0 0 0,1 1 0 0 0,-1-1 0 0 0,0 0 0 0 0,1 0 0 0 0,-1-1 0 0 0,0 0 0 0 0,4 0 0 0 0,-5-1 0 0 0,0 0 0 0 0,0 0 0 0 0,-1 0 0 0 0,1-1 0 0 0,0 0 0 0 0,-1 0 0 0 0,0 0 0 0 0,1 0 0 0 0,-1 0 0 0 0,0-1 0 0 0,0 1 0 0 0,0-1 0 0 0,0 0 0 0 0,-1 0 0 0 0,1 0 0 0 0,-1 0 0 0 0,0 0 0 0 0,0 0 0 0 0,0-1 0 0 0,0 1 0 0 0,0-1 0 0 0,-1 0 0 0 0,0 1 0 0 0,0-1 0 0 0,0 0 0 0 0,0 0 0 0 0,0 0 0 0 0,0-3 0 0 0,-4-44 0 0 0,1 47 0 0 0,1-1 0 0 0,-1 1 0 0 0,0-1 0 0 0,-1 1 0 0 0,1 0 0 0 0,-1 0 0 0 0,1 0 0 0 0,-1 0 0 0 0,0 0 0 0 0,-1 1 0 0 0,1 0 0 0 0,-1-1 0 0 0,1 1 0 0 0,-1 0 0 0 0,0 1 0 0 0,0-1 0 0 0,-1 1 0 0 0,1-1 0 0 0,0 1 0 0 0,-1 0 0 0 0,1 1 0 0 0,-1-1 0 0 0,-4 0 0 0 0,4 2 0 0 0,0 1 0 0 0,0-1 0 0 0,1 1 0 0 0,-1 0 0 0 0,0 0 0 0 0,0 0 0 0 0,1 1 0 0 0,-1 0 0 0 0,1 0 0 0 0,-1 0 0 0 0,1 0 0 0 0,0 1 0 0 0,0-1 0 0 0,0 1 0 0 0,-2 2 0 0 0,-27 37 0 0 0,35-25 0 0 0,3-11 0 0 0,1-1 0 0 0,0 0 0 0 0,0 0 0 0 0,1-1 0 0 0,-1 0 0 0 0,1 0 0 0 0,0-1 0 0 0,0 1 0 0 0,0-2 0 0 0,1 1 0 0 0,-1-1 0 0 0,0 0 0 0 0,1 0 0 0 0,5 0 0 0 0,10-1 0 0 0</inkml:trace>
  <inkml:trace contextRef="#ctx0" brushRef="#br0" timeOffset="19233.213">31224 4071 32767 0 0,'0'0'0'0'0,"0"0"0"0"0,0 0 0 0 0,1 0 0 0 0,-1 0 0 0 0,0 0 0 0 0,0 0 0 0 0,0 0 0 0 0,0 0 0 0 0,1 0 0 0 0,-1 0 0 0 0,0 0 0 0 0,0 0 0 0 0,0 0 0 0 0,-4 16 0 0 0,-1 140 0 0 0,21-127 0 0 0,-15-28 0 0 0,-1-1 0 0 0,1 0 0 0 0,-1 1 0 0 0,1-1 0 0 0,-1 0 0 0 0,1 1 0 0 0,-1-1 0 0 0,1 0 0 0 0,-1 0 0 0 0,1 1 0 0 0,0-1 0 0 0,-1 0 0 0 0,1 0 0 0 0,0 0 0 0 0,-1 0 0 0 0,1 0 0 0 0,-1 0 0 0 0,1 0 0 0 0,0 0 0 0 0,-1 0 0 0 0,1 0 0 0 0,0 0 0 0 0,-1 0 0 0 0,1 0 0 0 0,-1-1 0 0 0,1 1 0 0 0,-1 0 0 0 0,1 0 0 0 0,0-1 0 0 0,-1 1 0 0 0,1 0 0 0 0,-1-1 0 0 0,1 1 0 0 0,-1-1 0 0 0,1 1 0 0 0,-1 0 0 0 0,0-1 0 0 0,1 1 0 0 0,-1-1 0 0 0,0 1 0 0 0,1-1 0 0 0,-1 0 0 0 0,11-8 0 0 0</inkml:trace>
  <inkml:trace contextRef="#ctx0" brushRef="#br0" timeOffset="19402.253">31259 3808 32767 0 0,'-35'-92'0'0'0,"32"82"0"0"0,2 3 0 0 0,5 0 0 0 0,-1 6 0 0 0,0 1 0 0 0,0-1 0 0 0,0 1 0 0 0,0-1 0 0 0,0 1 0 0 0,0 0 0 0 0,0 0 0 0 0,1 0 0 0 0,-1 1 0 0 0,0-1 0 0 0,0 1 0 0 0,0 0 0 0 0,0-1 0 0 0,0 1 0 0 0,-1 1 0 0 0,1-1 0 0 0,0 0 0 0 0,0 1 0 0 0,-1-1 0 0 0,1 1 0 0 0,-1 0 0 0 0,1 0 0 0 0,-1 0 0 0 0,0 0 0 0 0,1 0 0 0 0,-1 1 0 0 0,1 1 0 0 0,6 12 0 0 0</inkml:trace>
  <inkml:trace contextRef="#ctx0" brushRef="#br0" timeOffset="19681.058">31396 4199 32767 0 0,'20'-3'0'0'0,"0"-1"0"0"0,0-1 0 0 0,0-1 0 0 0,-1-1 0 0 0,0 0 0 0 0,0-2 0 0 0,14-8 0 0 0,-28 14 0 0 0,0 0 0 0 0,0 0 0 0 0,0-1 0 0 0,0 0 0 0 0,-1 0 0 0 0,1 0 0 0 0,-1 0 0 0 0,0-1 0 0 0,0 0 0 0 0,-1 1 0 0 0,1-1 0 0 0,-1-1 0 0 0,0 1 0 0 0,-1 0 0 0 0,1-1 0 0 0,-1 1 0 0 0,0-1 0 0 0,0 0 0 0 0,-1 0 0 0 0,0 0 0 0 0,0 0 0 0 0,0 0 0 0 0,-1 0 0 0 0,0 4 0 0 0,-1 0 0 0 0,0 0 0 0 0,0 0 0 0 0,0 0 0 0 0,0 1 0 0 0,-1-1 0 0 0,1 0 0 0 0,0 1 0 0 0,-1-1 0 0 0,1 1 0 0 0,-1 0 0 0 0,1-1 0 0 0,-1 1 0 0 0,0 0 0 0 0,0 0 0 0 0,1 0 0 0 0,-1 0 0 0 0,0 0 0 0 0,0 1 0 0 0,0-1 0 0 0,0 0 0 0 0,0 1 0 0 0,0 0 0 0 0,0-1 0 0 0,0 1 0 0 0,-1 0 0 0 0,-1-1 0 0 0,1 0 0 0 0,-1 0 0 0 0,1 0 0 0 0,-1 1 0 0 0,0 0 0 0 0,1-1 0 0 0,-1 1 0 0 0,1 1 0 0 0,-1-1 0 0 0,0 0 0 0 0,1 1 0 0 0,-1 0 0 0 0,1 0 0 0 0,-1 0 0 0 0,1 0 0 0 0,0 0 0 0 0,-1 1 0 0 0,0 0 0 0 0,-4 2 0 0 0,1-1 0 0 0,0 0 0 0 0,1 0 0 0 0,-1 0 0 0 0,1 1 0 0 0,0 0 0 0 0,0 0 0 0 0,0 0 0 0 0,1 1 0 0 0,0 0 0 0 0,-1 0 0 0 0,2 1 0 0 0,-1-1 0 0 0,1 1 0 0 0,-1 0 0 0 0,2 0 0 0 0,-1 1 0 0 0,1-1 0 0 0,0 1 0 0 0,-1 3 0 0 0,0 25 0 0 0,9-28 0 0 0,0-1 0 0 0,1 1 0 0 0,0-1 0 0 0,0 0 0 0 0,1 0 0 0 0,0-1 0 0 0,0 0 0 0 0,0 0 0 0 0,0 0 0 0 0,1-1 0 0 0,0 0 0 0 0,0-1 0 0 0,0 0 0 0 0,0 0 0 0 0,0-1 0 0 0,1 1 0 0 0,-1-2 0 0 0,1 1 0 0 0,0-2 0 0 0,2 1 0 0 0,17 1 0 0 0</inkml:trace>
  <inkml:trace contextRef="#ctx0" brushRef="#br0" timeOffset="20183.714">31855 4062 32767 0 0,'-6'1'0'0'0,"1"0"0"0"0,-1 0 0 0 0,0 0 0 0 0,1 1 0 0 0,0 0 0 0 0,-1 0 0 0 0,1 1 0 0 0,0-1 0 0 0,0 1 0 0 0,0 0 0 0 0,0 0 0 0 0,1 1 0 0 0,-1-1 0 0 0,1 1 0 0 0,0 0 0 0 0,0 0 0 0 0,0 1 0 0 0,1-1 0 0 0,-1 1 0 0 0,1-1 0 0 0,0 1 0 0 0,1 0 0 0 0,-1 1 0 0 0,1-1 0 0 0,0 0 0 0 0,0 1 0 0 0,0-1 0 0 0,1 1 0 0 0,0-1 0 0 0,0 1 0 0 0,1 2 0 0 0,-1-4 0 0 0,1 0 0 0 0,0-1 0 0 0,0 1 0 0 0,0 0 0 0 0,1 0 0 0 0,0 0 0 0 0,-1 0 0 0 0,1-1 0 0 0,0 1 0 0 0,1 0 0 0 0,-1-1 0 0 0,1 1 0 0 0,-1-1 0 0 0,1 0 0 0 0,0 1 0 0 0,1-1 0 0 0,-1 0 0 0 0,0 0 0 0 0,1 0 0 0 0,0-1 0 0 0,-1 1 0 0 0,1-1 0 0 0,0 1 0 0 0,1-1 0 0 0,-1 0 0 0 0,1 0 0 0 0,4 2 0 0 0,0 0 0 0 0,0-1 0 0 0,1 0 0 0 0,-1 0 0 0 0,1-1 0 0 0,0 0 0 0 0,0-1 0 0 0,0 0 0 0 0,-1 0 0 0 0,1-1 0 0 0,0 0 0 0 0,0-1 0 0 0,0 0 0 0 0,0 0 0 0 0,0-1 0 0 0,0 0 0 0 0,-1 0 0 0 0,1-1 0 0 0,-1 0 0 0 0,0-1 0 0 0,2-1 0 0 0,0-1 0 0 0,-1 0 0 0 0,-1 0 0 0 0,1-1 0 0 0,-1 0 0 0 0,-1 0 0 0 0,1-1 0 0 0,-1 0 0 0 0,0 0 0 0 0,-1-1 0 0 0,0 0 0 0 0,-1 0 0 0 0,1 0 0 0 0,-2-1 0 0 0,1 0 0 0 0,-2 0 0 0 0,1-1 0 0 0,32-140 0 0 0,12-86 0 0 0,-23 96 0 0 0,-19-3 0 0 0,-5 143 0 0 0,-1 1 0 0 0,0-1 0 0 0,0 1 0 0 0,1-1 0 0 0,-1 0 0 0 0,0 1 0 0 0,0-1 0 0 0,0 0 0 0 0,0 1 0 0 0,0-1 0 0 0,0 0 0 0 0,0 1 0 0 0,0-1 0 0 0,0 0 0 0 0,-1 1 0 0 0,1-1 0 0 0,0 0 0 0 0,0 1 0 0 0,0-1 0 0 0,-1 1 0 0 0,1-1 0 0 0,0 0 0 0 0,-1 1 0 0 0,1-1 0 0 0,-1 1 0 0 0,1-1 0 0 0,0 1 0 0 0,-1-1 0 0 0,1 1 0 0 0,-1 0 0 0 0,1-1 0 0 0,-1 1 0 0 0,0-1 0 0 0,1 1 0 0 0,-1 0 0 0 0,1 0 0 0 0,-1-1 0 0 0,0 1 0 0 0,1 0 0 0 0,-1 0 0 0 0,0 0 0 0 0,1 0 0 0 0,-1-1 0 0 0,0 1 0 0 0,1 0 0 0 0,-1 0 0 0 0,0 0 0 0 0,1 1 0 0 0,-1-1 0 0 0,0 0 0 0 0,1 0 0 0 0,-1 0 0 0 0,1 0 0 0 0,-1 1 0 0 0,0-1 0 0 0,1 0 0 0 0,-1 1 0 0 0,-33 29 0 0 0,26-17 0 0 0,0 1 0 0 0,1-1 0 0 0,1 1 0 0 0,0 0 0 0 0,0 1 0 0 0,2 0 0 0 0,0-1 0 0 0,1 1 0 0 0,0 1 0 0 0,-1 8 0 0 0,1 0 0 0 0,1 0 0 0 0,1 0 0 0 0,1 0 0 0 0,1 0 0 0 0,2 10 0 0 0,16 88 0 0 0,-1 40 0 0 0,-8 12 0 0 0,-8-227 0 0 0,-2 35 0 0 0</inkml:trace>
  <inkml:trace contextRef="#ctx0" brushRef="#br0" timeOffset="21015.208">32124 4052 32767 0 0,'-4'-16'0'0'0,"0"0"0"0"0,-1 1 0 0 0,0-1 0 0 0,-1 1 0 0 0,-1 0 0 0 0,-1 0 0 0 0,0 1 0 0 0,-1 0 0 0 0,0 1 0 0 0,-1 0 0 0 0,0 0 0 0 0,-1 1 0 0 0,-9-8 0 0 0,11 13 0 0 0,1 0 0 0 0,-2 1 0 0 0,1 0 0 0 0,-1 0 0 0 0,0 1 0 0 0,0 0 0 0 0,0 1 0 0 0,-9-3 0 0 0,9 6 0 0 0,10 3 0 0 0,0-1 0 0 0,0 1 0 0 0,0-1 0 0 0,0 1 0 0 0,0-1 0 0 0,0 1 0 0 0,0-1 0 0 0,0 1 0 0 0,1-1 0 0 0,-1 0 0 0 0,1 1 0 0 0,-1-1 0 0 0,1 0 0 0 0,0 1 0 0 0,-1-1 0 0 0,1 0 0 0 0,0 0 0 0 0,0 1 0 0 0,0-1 0 0 0,0 0 0 0 0,0 0 0 0 0,0 0 0 0 0,0 0 0 0 0,0 0 0 0 0,0 0 0 0 0,1-1 0 0 0,-1 1 0 0 0,0 0 0 0 0,1-1 0 0 0,-1 1 0 0 0,0-1 0 0 0,1 1 0 0 0,-1-1 0 0 0,1 1 0 0 0,-1-1 0 0 0,2 0 0 0 0,27 12 0 0 0,1-2 0 0 0,0-1 0 0 0,1-1 0 0 0,0-2 0 0 0,29 2 0 0 0,-39-5 0 0 0,176 27 0 0 0,-176-23 0 0 0,-21-7 0 0 0,-1 1 0 0 0,0-1 0 0 0,0 0 0 0 0,0 0 0 0 0,0 1 0 0 0,1-1 0 0 0,-1 0 0 0 0,0 1 0 0 0,0-1 0 0 0,0 0 0 0 0,0 1 0 0 0,0-1 0 0 0,0 0 0 0 0,0 1 0 0 0,0-1 0 0 0,0 0 0 0 0,0 1 0 0 0,0-1 0 0 0,0 0 0 0 0,0 1 0 0 0,0-1 0 0 0,0 0 0 0 0,0 1 0 0 0,0-1 0 0 0,0 0 0 0 0,-1 1 0 0 0,1-1 0 0 0,0 0 0 0 0,0 0 0 0 0,0 1 0 0 0,0-1 0 0 0,-1 0 0 0 0,1 1 0 0 0,0-1 0 0 0,0 0 0 0 0,-1 0 0 0 0,1 0 0 0 0,0 1 0 0 0,0-1 0 0 0,-1 0 0 0 0,1 0 0 0 0,0 0 0 0 0,-1 0 0 0 0,1 1 0 0 0,0-1 0 0 0,-1 0 0 0 0,1 0 0 0 0,0 0 0 0 0,-1 0 0 0 0,1 0 0 0 0,0 0 0 0 0,-1 0 0 0 0,1 0 0 0 0,0 0 0 0 0,-1 0 0 0 0,1 0 0 0 0,0 0 0 0 0,-1 0 0 0 0,1 0 0 0 0,0-1 0 0 0,-1 1 0 0 0,1 0 0 0 0,0 0 0 0 0,-1 0 0 0 0,1 0 0 0 0,0-1 0 0 0,0 1 0 0 0,-1 0 0 0 0,1 0 0 0 0,-81 39 0 0 0,-17 26 0 0 0,94-60 0 0 0,0-1 0 0 0,1 1 0 0 0,0 0 0 0 0,0 0 0 0 0,0 0 0 0 0,1 0 0 0 0,-1 0 0 0 0,1 0 0 0 0,0 1 0 0 0,1-1 0 0 0,-1 1 0 0 0,1 0 0 0 0,1-1 0 0 0,-1 1 0 0 0,1 0 0 0 0,1-2 0 0 0,1-1 0 0 0,0 1 0 0 0,0-1 0 0 0,0 1 0 0 0,0-1 0 0 0,1 0 0 0 0,-1 0 0 0 0,1 0 0 0 0,0 0 0 0 0,0 0 0 0 0,0 0 0 0 0,0-1 0 0 0,1 0 0 0 0,-1 0 0 0 0,0 0 0 0 0,1 0 0 0 0,0 0 0 0 0,-1 0 0 0 0,1-1 0 0 0,0 0 0 0 0,0 0 0 0 0,0 0 0 0 0,0 0 0 0 0,0-1 0 0 0,0 1 0 0 0,3-1 0 0 0,1-1 0 0 0,1-1 0 0 0,-1 0 0 0 0,0 0 0 0 0,0-1 0 0 0,0 0 0 0 0,0 0 0 0 0,0-1 0 0 0,-1 1 0 0 0,0-2 0 0 0,0 1 0 0 0,0-1 0 0 0,0 0 0 0 0,-1-1 0 0 0,1 0 0 0 0,-1 0 0 0 0,-1 0 0 0 0,1-1 0 0 0,-1 1 0 0 0,0-1 0 0 0,1-4 0 0 0,2-3 0 0 0,-14 18 0 0 0,-18 76 0 0 0,23-77 0 0 0,1 0 0 0 0,1 1 0 0 0,-1-1 0 0 0,0 0 0 0 0,1 0 0 0 0,-1 0 0 0 0,1 0 0 0 0,0 0 0 0 0,0 0 0 0 0,0 0 0 0 0,0 0 0 0 0,1-1 0 0 0,-1 1 0 0 0,1 0 0 0 0,0-1 0 0 0,0 1 0 0 0,1 1 0 0 0,3 4 0 0 0,-5-7 0 0 0,-1 0 0 0 0,1 0 0 0 0,0 0 0 0 0,0-1 0 0 0,0 1 0 0 0,0 0 0 0 0,0-1 0 0 0,0 1 0 0 0,0 0 0 0 0,0-1 0 0 0,0 1 0 0 0,0-1 0 0 0,0 0 0 0 0,0 1 0 0 0,1-1 0 0 0,-1 0 0 0 0,0 0 0 0 0,0 1 0 0 0,0-1 0 0 0,1 0 0 0 0,-1 0 0 0 0,0-1 0 0 0,0 1 0 0 0,0 0 0 0 0,0 0 0 0 0,1 0 0 0 0,-1-1 0 0 0,0 1 0 0 0,0-1 0 0 0,0 1 0 0 0,0-1 0 0 0,0 1 0 0 0,0-1 0 0 0,0 1 0 0 0,0-1 0 0 0,0 0 0 0 0,0 0 0 0 0,0 0 0 0 0,0 0 0 0 0,36-35 0 0 0,-31 26 0 0 0,-1-1 0 0 0,0 0 0 0 0,0 0 0 0 0,-1 0 0 0 0,0 0 0 0 0,-1-1 0 0 0,0 1 0 0 0,-1-1 0 0 0,0 0 0 0 0,-1-8 0 0 0,-1 19 0 0 0,8-124 0 0 0,-8 124 0 0 0,0 0 0 0 0,0 0 0 0 0,0 0 0 0 0,1 0 0 0 0,-1 0 0 0 0,0 0 0 0 0,1 0 0 0 0,-1 0 0 0 0,0 0 0 0 0,1 0 0 0 0,-1 0 0 0 0,1 0 0 0 0,0 0 0 0 0,-1 0 0 0 0,1 0 0 0 0,0 1 0 0 0,-1-1 0 0 0,1 0 0 0 0,0 0 0 0 0,0 1 0 0 0,0-1 0 0 0,0 1 0 0 0,0-1 0 0 0,0 1 0 0 0,-1-1 0 0 0,1 1 0 0 0,1-1 0 0 0,-1 1 0 0 0,0 0 0 0 0,0-1 0 0 0,0 1 0 0 0,0 0 0 0 0,0 0 0 0 0,0 0 0 0 0,0 0 0 0 0,0 0 0 0 0,0 0 0 0 0,0 0 0 0 0,0 0 0 0 0,0 1 0 0 0,0-1 0 0 0,50 11 0 0 0,-49-11 0 0 0,1 0 0 0 0,1 1 0 0 0,0 0 0 0 0,0 0 0 0 0,-1 0 0 0 0,1 1 0 0 0,-1-1 0 0 0,1 1 0 0 0,-1 0 0 0 0,0 0 0 0 0,0 0 0 0 0,1 0 0 0 0,-1 0 0 0 0,-1 1 0 0 0,1-1 0 0 0,0 1 0 0 0,-1 0 0 0 0,1 0 0 0 0,-1 0 0 0 0,0 0 0 0 0,0 0 0 0 0,0 1 0 0 0,0-1 0 0 0,-1 0 0 0 0,1 1 0 0 0,-1-1 0 0 0,0 1 0 0 0,0 0 0 0 0,0 0 0 0 0,0-1 0 0 0,-1 1 0 0 0,0 0 0 0 0,0 0 0 0 0,0-1 0 0 0,0 1 0 0 0,0 0 0 0 0,-1 3 0 0 0,-56 136 0 0 0,50-108 0 0 0,7-33 0 0 0,0 0 0 0 0,0 0 0 0 0,0 0 0 0 0,1 0 0 0 0,-1 0 0 0 0,0 0 0 0 0,1 0 0 0 0,0 0 0 0 0,-1 0 0 0 0,1 0 0 0 0,0 0 0 0 0,0 0 0 0 0,0 0 0 0 0,0 0 0 0 0,0 0 0 0 0,1-1 0 0 0,-1 1 0 0 0,0 0 0 0 0,1-1 0 0 0,-1 1 0 0 0,1-1 0 0 0,0 0 0 0 0,0 0 0 0 0,-1 1 0 0 0,1-1 0 0 0,0 0 0 0 0,0 0 0 0 0,0-1 0 0 0,0 1 0 0 0,0 0 0 0 0,0-1 0 0 0,0 1 0 0 0,71 4 0 0 0,-63-6 0 0 0,0 1 0 0 0,0-2 0 0 0,0 1 0 0 0,-1-2 0 0 0,1 1 0 0 0,-1-1 0 0 0,1-1 0 0 0,-1 1 0 0 0,0-2 0 0 0,0 1 0 0 0,-1-1 0 0 0,1 0 0 0 0,-1-1 0 0 0,0 0 0 0 0,-1-1 0 0 0,0 1 0 0 0,0-1 0 0 0,0-1 0 0 0,-1 1 0 0 0,0-1 0 0 0,0 0 0 0 0,-1 0 0 0 0,2-5 0 0 0,1-5 0 0 0,-1-2 0 0 0</inkml:trace>
  <inkml:trace contextRef="#ctx0" brushRef="#br0" timeOffset="21249.581">32947 4032 32767 0 0,'0'-1'0'0'0,"0"0"0"0"0,0-1 0 0 0,0 1 0 0 0,0-1 0 0 0,0 1 0 0 0,0 0 0 0 0,-1-1 0 0 0,1 1 0 0 0,-1 0 0 0 0,1-1 0 0 0,-1 1 0 0 0,0 0 0 0 0,1-1 0 0 0,-1 1 0 0 0,0 0 0 0 0,0 0 0 0 0,0 0 0 0 0,0 0 0 0 0,0 0 0 0 0,0 0 0 0 0,0 0 0 0 0,0 0 0 0 0,0 0 0 0 0,0 1 0 0 0,0-1 0 0 0,-1 0 0 0 0,1 1 0 0 0,0-1 0 0 0,-1 1 0 0 0,1-1 0 0 0,0 1 0 0 0,-1-1 0 0 0,1 1 0 0 0,0 0 0 0 0,-1 0 0 0 0,1 0 0 0 0,-1 0 0 0 0,1 0 0 0 0,-1 0 0 0 0,1 0 0 0 0,0 0 0 0 0,-1 1 0 0 0,1-1 0 0 0,0 1 0 0 0,-1-1 0 0 0,1 1 0 0 0,0-1 0 0 0,-1 1 0 0 0,1 0 0 0 0,0-1 0 0 0,-1 2 0 0 0,-3 3 0 0 0,1 0 0 0 0,0 0 0 0 0,0 0 0 0 0,0 1 0 0 0,1-1 0 0 0,-1 1 0 0 0,1 0 0 0 0,1 0 0 0 0,-1 1 0 0 0,1-1 0 0 0,0 0 0 0 0,0 5 0 0 0,-18 134 0 0 0,33-86 0 0 0,-11-53 0 0 0,0-1 0 0 0,0 0 0 0 0,0 1 0 0 0,0-1 0 0 0,1-1 0 0 0,0 1 0 0 0,0 0 0 0 0,0-1 0 0 0,1 1 0 0 0,-1-1 0 0 0,1 0 0 0 0,0 0 0 0 0,0 0 0 0 0,1-1 0 0 0,-1 1 0 0 0,1-1 0 0 0,0 0 0 0 0,0-1 0 0 0,0 1 0 0 0,0-1 0 0 0,2 1 0 0 0,12 2 0 0 0</inkml:trace>
  <inkml:trace contextRef="#ctx0" brushRef="#br0" timeOffset="-3953.507">24758 1951 32767 0 0,'4'5'0'0'0,"4"4"0"0"0,0 0 0 0 0,-1 1 0 0 0,0 0 0 0 0,0 0 0 0 0,-1 1 0 0 0,0 0 0 0 0,-1 0 0 0 0,0 0 0 0 0,-1 1 0 0 0,-1-1 0 0 0,2 6 0 0 0,-2 4 0 0 0,-3 8 0 0 0,-3-14 0 0 0,2-20 0 0 0,95-145 0 0 0,19 28 0 0 0,-91 111 0 0 0,-15 13 0 0 0,-4 3 0 0 0,0 0 0 0 0,0 0 0 0 0,-1 1 0 0 0,1-1 0 0 0,-1 0 0 0 0,-1 1 0 0 0,1 0 0 0 0,-1-1 0 0 0,0 1 0 0 0,0 0 0 0 0,0 0 0 0 0,-1 0 0 0 0,0 0 0 0 0,0 0 0 0 0,0-1 0 0 0,-1 1 0 0 0,0 2 0 0 0,0 12 0 0 0,1 62 0 0 0,1-77 0 0 0,0 0 0 0 0,0 1 0 0 0,1-1 0 0 0,-1 0 0 0 0,1 0 0 0 0,0 0 0 0 0,1 0 0 0 0,-1 0 0 0 0,1 0 0 0 0,0-1 0 0 0,0 0 0 0 0,1 1 0 0 0,0 0 0 0 0,-2-3 0 0 0,0 0 0 0 0,-1 0 0 0 0,1 0 0 0 0,0 0 0 0 0,0 0 0 0 0,0-1 0 0 0,1 1 0 0 0,-1 0 0 0 0,0-1 0 0 0,1 0 0 0 0,-1 0 0 0 0,1 0 0 0 0,-1 0 0 0 0,1 0 0 0 0,-1 0 0 0 0,1 0 0 0 0,-1-1 0 0 0,1 1 0 0 0,0-1 0 0 0,0 0 0 0 0,-1 0 0 0 0,1 0 0 0 0,1 0 0 0 0,4 0 0 0 0</inkml:trace>
  <inkml:trace contextRef="#ctx0" brushRef="#br0" timeOffset="-3531.324">25336 2037 32767 0 0,'143'-9'0'0'0,"-119"5"0"0"0,49-20 0 0 0,-72 23 0 0 0,1-1 0 0 0,-1 1 0 0 0,0-1 0 0 0,0 1 0 0 0,0-1 0 0 0,0 1 0 0 0,0-1 0 0 0,0 0 0 0 0,0 0 0 0 0,-1 0 0 0 0,1 1 0 0 0,-1-1 0 0 0,1 0 0 0 0,-1 0 0 0 0,0 0 0 0 0,1 0 0 0 0,-1 0 0 0 0,0 0 0 0 0,0 0 0 0 0,-1 0 0 0 0,1 0 0 0 0,0 1 0 0 0,-1-1 0 0 0,1 0 0 0 0,-1 0 0 0 0,0-1 0 0 0,-2-2 0 0 0,-1 0 0 0 0,0 0 0 0 0,0 0 0 0 0,0 0 0 0 0,-1 0 0 0 0,0 1 0 0 0,0 0 0 0 0,0 0 0 0 0,0 0 0 0 0,-1 1 0 0 0,1-1 0 0 0,-1 2 0 0 0,0-1 0 0 0,0 0 0 0 0,0 1 0 0 0,0 0 0 0 0,0 1 0 0 0,-1-1 0 0 0,1 1 0 0 0,0 0 0 0 0,-1 1 0 0 0,1-1 0 0 0,-1 1 0 0 0,1 1 0 0 0,-1-1 0 0 0,1 1 0 0 0,-1 0 0 0 0,1 1 0 0 0,0-1 0 0 0,0 1 0 0 0,0 1 0 0 0,0-1 0 0 0,-5 3 0 0 0,6-2 0 0 0,0 0 0 0 0,0 0 0 0 0,0 0 0 0 0,0 0 0 0 0,1 1 0 0 0,0-1 0 0 0,0 1 0 0 0,0 0 0 0 0,0 0 0 0 0,0 1 0 0 0,1-1 0 0 0,0 1 0 0 0,0 0 0 0 0,0 0 0 0 0,1 0 0 0 0,-1 0 0 0 0,1 0 0 0 0,0 1 0 0 0,1-1 0 0 0,-1 1 0 0 0,1-1 0 0 0,0 1 0 0 0,1-1 0 0 0,-1 1 0 0 0,1 2 0 0 0,4 30 0 0 0,-2-32 0 0 0,1-1 0 0 0,0 1 0 0 0,0-1 0 0 0,1 0 0 0 0,0 0 0 0 0,0 0 0 0 0,0 0 0 0 0,0 0 0 0 0,1-1 0 0 0,0 0 0 0 0,0 0 0 0 0,0 0 0 0 0,5 2 0 0 0,10 2 0 0 0,0-1 0 0 0,1-1 0 0 0,0-1 0 0 0,-1-1 0 0 0,1-1 0 0 0,1-1 0 0 0,-1 0 0 0 0,0-2 0 0 0,20-2 0 0 0,-24 2 0 0 0,55-11 0 0 0,-39 4 0 0 0</inkml:trace>
  <inkml:trace contextRef="#ctx0" brushRef="#br0" timeOffset="-3046.629">26165 1925 32767 0 0,'-3'-3'0'0'0,"0"1"0"0"0,0 0 0 0 0,0-1 0 0 0,-1 1 0 0 0,1 0 0 0 0,-1 1 0 0 0,1-1 0 0 0,-1 1 0 0 0,0-1 0 0 0,0 1 0 0 0,0 0 0 0 0,0 1 0 0 0,0-1 0 0 0,0 1 0 0 0,0-1 0 0 0,0 1 0 0 0,1 0 0 0 0,-1 1 0 0 0,0-1 0 0 0,0 1 0 0 0,-6 0 0 0 0,1 1 0 0 0,0 0 0 0 0,0 0 0 0 0,0 1 0 0 0,1 1 0 0 0,-1-1 0 0 0,1 1 0 0 0,0 1 0 0 0,0-1 0 0 0,0 1 0 0 0,0 1 0 0 0,1-1 0 0 0,0 1 0 0 0,0 1 0 0 0,1-1 0 0 0,-2 4 0 0 0,3-5 0 0 0,1 1 0 0 0,0-1 0 0 0,1 1 0 0 0,-1 0 0 0 0,1 0 0 0 0,0 0 0 0 0,1 1 0 0 0,-1-1 0 0 0,1 1 0 0 0,1-1 0 0 0,-1 1 0 0 0,1 0 0 0 0,0 2 0 0 0,14 19 0 0 0,-8-22 0 0 0,0-1 0 0 0,1 0 0 0 0,-1 0 0 0 0,1 0 0 0 0,0-1 0 0 0,0 0 0 0 0,0 0 0 0 0,1 0 0 0 0,0-1 0 0 0,-1 0 0 0 0,1 0 0 0 0,0-1 0 0 0,0 0 0 0 0,1 0 0 0 0,-1-1 0 0 0,0 0 0 0 0,1 0 0 0 0,-1 0 0 0 0,0-1 0 0 0,6-1 0 0 0,4 3 0 0 0,3-2 0 0 0,0 0 0 0 0,0 0 0 0 0,0-2 0 0 0,0-1 0 0 0,0-1 0 0 0,13-3 0 0 0,-2 0 0 0 0,-15 4 0 0 0,-1-1 0 0 0,0-1 0 0 0,0 0 0 0 0,0-1 0 0 0,-1-1 0 0 0,1 0 0 0 0,-2 0 0 0 0,1-2 0 0 0,-1 0 0 0 0,0 0 0 0 0,-1-1 0 0 0,4-5 0 0 0,-12 10 0 0 0,0-1 0 0 0,0 0 0 0 0,0 0 0 0 0,-1 0 0 0 0,0 0 0 0 0,0 0 0 0 0,-1-1 0 0 0,0 0 0 0 0,0 1 0 0 0,0-1 0 0 0,0-5 0 0 0,-1 11 0 0 0,-1 0 0 0 0,1 0 0 0 0,-1-1 0 0 0,0 1 0 0 0,1 0 0 0 0,-1-1 0 0 0,0 1 0 0 0,0 0 0 0 0,0-1 0 0 0,0 1 0 0 0,0 0 0 0 0,0-1 0 0 0,0 1 0 0 0,-1 0 0 0 0,1-1 0 0 0,0 1 0 0 0,-1 0 0 0 0,1 0 0 0 0,-1-1 0 0 0,1 1 0 0 0,-1 0 0 0 0,0 0 0 0 0,1 0 0 0 0,-1 0 0 0 0,0 0 0 0 0,0 0 0 0 0,0 0 0 0 0,0 0 0 0 0,0 0 0 0 0,0 0 0 0 0,0 0 0 0 0,0 0 0 0 0,0 1 0 0 0,0-1 0 0 0,0 0 0 0 0,-1 1 0 0 0,1-1 0 0 0,0 1 0 0 0,0 0 0 0 0,-1-1 0 0 0,1 1 0 0 0,0 0 0 0 0,-1 0 0 0 0,1 0 0 0 0,-1 0 0 0 0,-2 0 0 0 0,0 2 0 0 0,0-1 0 0 0,0 0 0 0 0,1 1 0 0 0,-1 0 0 0 0,0 0 0 0 0,1 0 0 0 0,0 0 0 0 0,-1 1 0 0 0,1-1 0 0 0,0 1 0 0 0,0 0 0 0 0,0 0 0 0 0,1 0 0 0 0,-3 2 0 0 0,2 0 0 0 0,0 0 0 0 0,0-1 0 0 0,1 1 0 0 0,-1 0 0 0 0,1 0 0 0 0,0 0 0 0 0,1 1 0 0 0,-1-1 0 0 0,1 0 0 0 0,0 1 0 0 0,1-1 0 0 0,-1 1 0 0 0,1-1 0 0 0,0 1 0 0 0,0 3 0 0 0,1-5 0 0 0,-1-1 0 0 0,1 1 0 0 0,0 0 0 0 0,0-1 0 0 0,0 1 0 0 0,1-1 0 0 0,-1 1 0 0 0,1-1 0 0 0,-1 0 0 0 0,1 1 0 0 0,0-1 0 0 0,1 0 0 0 0,-1 0 0 0 0,0-1 0 0 0,1 1 0 0 0,0 0 0 0 0,-1-1 0 0 0,1 0 0 0 0,0 1 0 0 0,0-1 0 0 0,1 0 0 0 0,76 39 0 0 0,-64-34 0 0 0,-1-1 0 0 0,0-2 0 0 0,0 0 0 0 0,0 0 0 0 0,1-2 0 0 0,-1 0 0 0 0,0 0 0 0 0,7-2 0 0 0,-10 1 0 0 0</inkml:trace>
  <inkml:trace contextRef="#ctx0" brushRef="#br0" timeOffset="-2446.721">26988 1821 32767 0 0,'-37'-13'0'0'0,"23"12"0"0"0,-52 16 0 0 0,60-13 0 0 0,-1 0 0 0 0,1 1 0 0 0,-1 0 0 0 0,1 0 0 0 0,0 1 0 0 0,0-1 0 0 0,1 1 0 0 0,-1 0 0 0 0,1 1 0 0 0,0 0 0 0 0,0-1 0 0 0,0 1 0 0 0,1 1 0 0 0,-1-1 0 0 0,1 1 0 0 0,1 0 0 0 0,-1 0 0 0 0,1 0 0 0 0,-2 4 0 0 0,7 10 0 0 0,8-10 0 0 0,0-2 0 0 0,0 1 0 0 0,1-1 0 0 0,1-1 0 0 0,-1 0 0 0 0,1-1 0 0 0,0 0 0 0 0,1 0 0 0 0,-1-2 0 0 0,1 0 0 0 0,0 0 0 0 0,0-1 0 0 0,7 1 0 0 0,13 5 0 0 0,107 35 0 0 0,-137-43 0 0 0,-1 0 0 0 0,0-1 0 0 0,0 1 0 0 0,0-1 0 0 0,-1 1 0 0 0,1-1 0 0 0,0 1 0 0 0,0 0 0 0 0,-1 0 0 0 0,1 0 0 0 0,-1 0 0 0 0,1 0 0 0 0,-1 0 0 0 0,1 0 0 0 0,-1 1 0 0 0,0-1 0 0 0,0 0 0 0 0,1 1 0 0 0,-1-1 0 0 0,0 1 0 0 0,0 0 0 0 0,-1-1 0 0 0,1 1 0 0 0,0 0 0 0 0,0-1 0 0 0,-1 2 0 0 0,-1-1 0 0 0,-1 0 0 0 0,0 1 0 0 0,0-1 0 0 0,0 0 0 0 0,0 0 0 0 0,0 0 0 0 0,0 0 0 0 0,-1-1 0 0 0,1 1 0 0 0,-1-1 0 0 0,1 1 0 0 0,-1-1 0 0 0,0 0 0 0 0,1 0 0 0 0,-1 0 0 0 0,0 0 0 0 0,0 0 0 0 0,0-1 0 0 0,-2 1 0 0 0,-41 6 0 0 0,45-7 0 0 0,1 0 0 0 0,-1 0 0 0 0,1 0 0 0 0,0 0 0 0 0,-1 0 0 0 0,1 0 0 0 0,-1 0 0 0 0,1 0 0 0 0,0 0 0 0 0,-1 0 0 0 0,1 0 0 0 0,-1 0 0 0 0,1 0 0 0 0,0 0 0 0 0,-1 0 0 0 0,1 0 0 0 0,0 0 0 0 0,-1-1 0 0 0,1 1 0 0 0,-1 0 0 0 0,1 0 0 0 0,0 0 0 0 0,-1-1 0 0 0,1 1 0 0 0,0 0 0 0 0,0 0 0 0 0,-1-1 0 0 0,1 1 0 0 0,0 0 0 0 0,0-1 0 0 0,-1 1 0 0 0,1 0 0 0 0,0-1 0 0 0,0 1 0 0 0,0-1 0 0 0,-1 1 0 0 0,1 0 0 0 0,0-1 0 0 0,0 1 0 0 0,0 0 0 0 0,0-1 0 0 0,0 1 0 0 0,0-1 0 0 0,0 1 0 0 0,0-1 0 0 0,0 1 0 0 0,0 0 0 0 0,0-1 0 0 0,0 1 0 0 0,0-1 0 0 0,0 1 0 0 0,1 0 0 0 0,-1-1 0 0 0,0 1 0 0 0,0 0 0 0 0,0-1 0 0 0,1 1 0 0 0,-1 0 0 0 0,0-1 0 0 0,0 1 0 0 0,1 0 0 0 0,-1-1 0 0 0,155-151 0 0 0,-80 85 0 0 0,25-24 0 0 0,-103 124 0 0 0,-8 119 0 0 0,12-141 0 0 0,0 0 0 0 0,1 0 0 0 0,1 0 0 0 0,-1-1 0 0 0,2 1 0 0 0,-1-1 0 0 0,2 0 0 0 0,-1 0 0 0 0,1 0 0 0 0,4 5 0 0 0,-7-12 0 0 0,27 20 0 0 0,-22-23 0 0 0</inkml:trace>
  <inkml:trace contextRef="#ctx0" brushRef="#br0" timeOffset="-2196.692">27420 1535 32767 0 0,'-14'-16'0'0'0,"2"2"0"0"0,2 4 0 0 0,2-1 0 0 0,2 3 0 0 0,2 0 0 0 0,-1 3 0 0 0,5 3 0 0 0,0 1 0 0 0,0 1 0 0 0,0 0 0 0 0,9 0 0 0 0,-3-1 0 0 0,0 0 0 0 0,1 1 0 0 0</inkml:trace>
  <inkml:trace contextRef="#ctx0" brushRef="#br0" timeOffset="-1930.404">27758 1203 32767 0 0,'4'-22'0'0'0,"-1"18"0"0"0,0 16 0 0 0,0 29 0 0 0,1 3 0 0 0,1-3 0 0 0,-3 1 0 0 0,-1 0 0 0 0,-4 38 0 0 0,-13 48 0 0 0,-7 164 0 0 0,22-179 0 0 0,14-40 0 0 0,-8-58 0 0 0,-3-10 0 0 0,-2-4 0 0 0,1 1 0 0 0,-1-1 0 0 0,1 0 0 0 0,-1 0 0 0 0,1 0 0 0 0,-1 0 0 0 0,1 0 0 0 0,-1 0 0 0 0,1 0 0 0 0,0 0 0 0 0,0 0 0 0 0,0 0 0 0 0,0 0 0 0 0,-1 0 0 0 0,1-1 0 0 0,0 1 0 0 0,0 0 0 0 0,1-1 0 0 0,-1 1 0 0 0,0 0 0 0 0,0-1 0 0 0,0 0 0 0 0,0 1 0 0 0,0-1 0 0 0,1 1 0 0 0,-1-1 0 0 0,0 0 0 0 0,0 0 0 0 0,0 0 0 0 0,1 0 0 0 0,-1 0 0 0 0,10-3 0 0 0,6-13 0 0 0,-8 1 0 0 0</inkml:trace>
  <inkml:trace contextRef="#ctx0" brushRef="#br0" timeOffset="-1434.729">27613 1778 32767 0 0,'-1'-1'0'0'0,"1"0"0"0"0,-1 0 0 0 0,1 0 0 0 0,-1 0 0 0 0,1-1 0 0 0,0 1 0 0 0,0 0 0 0 0,0 0 0 0 0,0-1 0 0 0,-1 1 0 0 0,2 0 0 0 0,-1 0 0 0 0,0 0 0 0 0,0-1 0 0 0,0 1 0 0 0,1 0 0 0 0,-1 0 0 0 0,0 0 0 0 0,1-1 0 0 0,-1 1 0 0 0,1 0 0 0 0,-1 0 0 0 0,1 0 0 0 0,0 0 0 0 0,0 0 0 0 0,-1 0 0 0 0,1 0 0 0 0,0 0 0 0 0,0 0 0 0 0,0 0 0 0 0,0 1 0 0 0,0-1 0 0 0,0 0 0 0 0,0 1 0 0 0,0-1 0 0 0,0 1 0 0 0,0-1 0 0 0,1 1 0 0 0,-1-1 0 0 0,0 1 0 0 0,0 0 0 0 0,0-1 0 0 0,1 1 0 0 0,-1 0 0 0 0,0 0 0 0 0,0 0 0 0 0,1 0 0 0 0,-1 0 0 0 0,0 0 0 0 0,0 0 0 0 0,0 1 0 0 0,1-1 0 0 0,7-2 0 0 0,22-6 0 0 0,1 2 0 0 0,-1 1 0 0 0,1 2 0 0 0,0 1 0 0 0,30 2 0 0 0,-54 0 0 0 0,0 1 0 0 0,-1 0 0 0 0,1 0 0 0 0,0 1 0 0 0,-1 0 0 0 0,1 1 0 0 0,-1-1 0 0 0,0 1 0 0 0,0 1 0 0 0,0-1 0 0 0,0 1 0 0 0,-1 0 0 0 0,1 1 0 0 0,-1 0 0 0 0,5 4 0 0 0,-7-4 0 0 0,-1 0 0 0 0,1 1 0 0 0,0-1 0 0 0,-1 1 0 0 0,0-1 0 0 0,-1 1 0 0 0,1 0 0 0 0,-1 0 0 0 0,0 0 0 0 0,-1 1 0 0 0,1-1 0 0 0,-1 0 0 0 0,0 1 0 0 0,-1-1 0 0 0,0 1 0 0 0,0-1 0 0 0,0 0 0 0 0,-1 1 0 0 0,0 2 0 0 0,0 15 0 0 0,-10 65 0 0 0,11-84 0 0 0,0 0 0 0 0,1 0 0 0 0,-1-1 0 0 0,1 1 0 0 0,0 0 0 0 0,1 0 0 0 0,-1-1 0 0 0,1 1 0 0 0,0 0 0 0 0,0-1 0 0 0,0 0 0 0 0,1 1 0 0 0,-1-1 0 0 0,1 0 0 0 0,0 0 0 0 0,0-1 0 0 0,1 1 0 0 0,-1 0 0 0 0,1-1 0 0 0,0 0 0 0 0,0 0 0 0 0,0 0 0 0 0,0-1 0 0 0,0 1 0 0 0,1-1 0 0 0,-1 0 0 0 0,1 0 0 0 0,-1 0 0 0 0,1-1 0 0 0,1 0 0 0 0,1 1 0 0 0,0-1 0 0 0,0 0 0 0 0,1 0 0 0 0,-1-1 0 0 0,1 0 0 0 0,-1 0 0 0 0,0-1 0 0 0,1 0 0 0 0,-1 0 0 0 0,0-1 0 0 0,0 0 0 0 0,0 0 0 0 0,0-1 0 0 0,0 0 0 0 0,-1 0 0 0 0,1 0 0 0 0,-1 0 0 0 0,-1 0 0 0 0,0-1 0 0 0,0 1 0 0 0,0-1 0 0 0,-1 0 0 0 0,1 0 0 0 0,-1-1 0 0 0,0 1 0 0 0,0-1 0 0 0,0 0 0 0 0,-1 0 0 0 0,0 0 0 0 0,0-1 0 0 0,0 1 0 0 0,0-1 0 0 0,-1 1 0 0 0,0-1 0 0 0,0 0 0 0 0,-1 0 0 0 0,1 0 0 0 0,-2 0 0 0 0,1 0 0 0 0,0 0 0 0 0,-1 0 0 0 0,0-1 0 0 0,-1 0 0 0 0,0 1 0 0 0,-1 1 0 0 0,0-1 0 0 0,0 1 0 0 0,0 0 0 0 0,-1-1 0 0 0,0 1 0 0 0,0 1 0 0 0,0-1 0 0 0,0 0 0 0 0,-1 1 0 0 0,0-1 0 0 0,0 1 0 0 0,0 0 0 0 0,0 1 0 0 0,-1-1 0 0 0,1 1 0 0 0,-1 0 0 0 0,0 0 0 0 0,0 0 0 0 0,0 0 0 0 0,-1 1 0 0 0,1 0 0 0 0,-1 0 0 0 0,1 1 0 0 0,-1-1 0 0 0,1 1 0 0 0,-1 1 0 0 0,0-1 0 0 0,1 1 0 0 0,-1 0 0 0 0,0 0 0 0 0,0 0 0 0 0,1 1 0 0 0,-1 0 0 0 0,-1 0 0 0 0,1 1 0 0 0,-1-1 0 0 0,0 1 0 0 0,1 1 0 0 0,0-1 0 0 0,-1 1 0 0 0,1 0 0 0 0,0 1 0 0 0,0 0 0 0 0,1-1 0 0 0,-1 2 0 0 0,1-1 0 0 0,0 1 0 0 0,0 0 0 0 0,0 0 0 0 0,1 0 0 0 0,-1 0 0 0 0,1 1 0 0 0,1 0 0 0 0,-1 0 0 0 0,1 0 0 0 0,0 0 0 0 0,0 0 0 0 0,1 1 0 0 0,0-1 0 0 0,0 1 0 0 0,0 2 0 0 0,2-4 0 0 0,1 0 0 0 0,0-1 0 0 0,0 1 0 0 0,0-1 0 0 0,0 1 0 0 0,1-1 0 0 0,0 1 0 0 0,-1-1 0 0 0,2 0 0 0 0,-1 0 0 0 0,0 0 0 0 0,1 0 0 0 0,0 0 0 0 0,0-1 0 0 0,0 1 0 0 0,0-1 0 0 0,1 0 0 0 0,-1 1 0 0 0,1-2 0 0 0,0 1 0 0 0,0 0 0 0 0,0-1 0 0 0,0 0 0 0 0,0 0 0 0 0,0 0 0 0 0,1 0 0 0 0,-1-1 0 0 0,1 1 0 0 0,-1-1 0 0 0,1 0 0 0 0,-1-1 0 0 0,1 1 0 0 0,0-1 0 0 0,-1 0 0 0 0,1 0 0 0 0,0 0 0 0 0,4-2 0 0 0,7 2 0 0 0</inkml:trace>
  <inkml:trace contextRef="#ctx0" brushRef="#br0" timeOffset="-1181.409">28454 1640 32767 0 0,'-1'-8'0'0'0,"0"0"0"0"0,0 0 0 0 0,-1 0 0 0 0,0 0 0 0 0,0 0 0 0 0,-1 1 0 0 0,0-1 0 0 0,0 1 0 0 0,-1 0 0 0 0,0 0 0 0 0,0 0 0 0 0,-1 1 0 0 0,1-1 0 0 0,-2 1 0 0 0,1 0 0 0 0,-1 0 0 0 0,1 1 0 0 0,-2 0 0 0 0,1 0 0 0 0,0 0 0 0 0,-1 1 0 0 0,0 0 0 0 0,-6-3 0 0 0,12 7 0 0 0,0-1 0 0 0,0 1 0 0 0,-1-1 0 0 0,1 1 0 0 0,0-1 0 0 0,-1 1 0 0 0,1 0 0 0 0,0 0 0 0 0,-1 0 0 0 0,1-1 0 0 0,0 1 0 0 0,-1 1 0 0 0,1-1 0 0 0,0 0 0 0 0,-1 0 0 0 0,1 0 0 0 0,0 1 0 0 0,0-1 0 0 0,-1 1 0 0 0,1-1 0 0 0,0 1 0 0 0,0-1 0 0 0,0 1 0 0 0,-1 0 0 0 0,1-1 0 0 0,0 1 0 0 0,0 0 0 0 0,0 0 0 0 0,0 0 0 0 0,0 0 0 0 0,1 0 0 0 0,-1 0 0 0 0,0 0 0 0 0,0 0 0 0 0,1 0 0 0 0,-1 1 0 0 0,0-1 0 0 0,1 0 0 0 0,-1 0 0 0 0,1 1 0 0 0,0-1 0 0 0,-1 0 0 0 0,1 1 0 0 0,0-1 0 0 0,0 0 0 0 0,0 0 0 0 0,0 1 0 0 0,0-1 0 0 0,0 1 0 0 0,0-1 0 0 0,0 0 0 0 0,1 0 0 0 0,-1 1 0 0 0,0-1 0 0 0,1 0 0 0 0,-1 1 0 0 0,1-1 0 0 0,0 0 0 0 0,-1 8 0 0 0,0 5 0 0 0,0 4 0 0 0</inkml:trace>
  <inkml:trace contextRef="#ctx0" brushRef="#br0" timeOffset="-934.544">28431 2016 32767 0 0,'9'14'0'0'0,"-1"1"0"0"0,2-4 0 0 0,5 0 0 0 0,4 0 0 0 0,4-4 0 0 0,3 0 0 0 0,4-3 0 0 0,5-2 0 0 0,1 0 0 0 0,-20-2 0 0 0,12 0 0 0 0,3 0 0 0 0</inkml:trace>
  <inkml:trace contextRef="#ctx1" brushRef="#br0">1 1054 32767,'16'-2'0,"-13"0"0,0 0 0,1-1 0,-1 1 0,0-1 0,0 0 0,0 0 0,0 0 0,-1 0 0,1 0 0,-1 0 0,0-1 0,0 1 0,0-1 0,0 0 0,0 1 0,-1-1 0,0 0 0,0 0 0,1 0 0,18-55 0,3 2 0,30-53 0,-38 85 0,-12 27 0,3 8 0,0 1 0,-1-1 0,-1 1 0,1 1 0,-2-1 0,0 0 0,0 1 0,-1 0 0,0 0 0,-1-1 0,-1 1 0,0 0 0,0 0 0,-2 3 0,3 16 0,-10 118 0,5-126 0,-1 0 0,-2-1 0,0 0 0,-1-1 0,-9 18 0,16-36 0,0-2 0,0 0 0,1 1 0,-1-1 0,0 0 0,0 0 0,0 0 0,0 0 0,0 0 0,0 0 0,0 0 0,0-1 0,0 1 0,0 0 0,-1 0 0,1-1 0,0 1 0,-1-1 0,1 1 0,0-1 0,-1 0 0,1 1 0,0-1 0,-1 0 0,1 0 0,-1 0 0,1 0 0,0 0 0,-1 0 0,1 0 0,-1-1 0,-6 1 0,1 0 0,-1-2 0,-18-12 0,52 19 0,196-3 0,-85-10 0,-122 5 0</inkml:trace>
  <inkml:trace contextRef="#ctx0" brushRef="#br0" timeOffset="-75352.66">647 1178 32767 0 0,'14'-2'0'0'0,"-4"0"0"0"0,0-1 0 0 0,4-8 0 0 0,-10 6 0 0 0,-4-11 0 0 0,-4 13 0 0 0</inkml:trace>
  <inkml:trace contextRef="#ctx0" brushRef="#br0" timeOffset="-68916.068">138 1940 32767 0 0,'-2'-16'0'0'0,"-7"-2"0"0"0,25-8 0 0 0,-15 25 0 0 0,15-9 0 0 0,0 1 0 0 0,0 0 0 0 0,1 2 0 0 0,0 0 0 0 0,0 0 0 0 0,1 2 0 0 0,0 0 0 0 0,2 1 0 0 0,-18 4 0 0 0,22-4 0 0 0,-7 4 0 0 0,-7 2 0 0 0,-8-1 0 0 0,-1 0 0 0 0,1 0 0 0 0,0 0 0 0 0,0 1 0 0 0,-1-1 0 0 0,1 0 0 0 0,-1 1 0 0 0,1-1 0 0 0,-1 1 0 0 0,0-1 0 0 0,1 1 0 0 0,-1 0 0 0 0,0 0 0 0 0,0 0 0 0 0,0-1 0 0 0,-1 1 0 0 0,1 0 0 0 0,0 0 0 0 0,-1 0 0 0 0,1 0 0 0 0,-1 0 0 0 0,0 0 0 0 0,1 0 0 0 0,-1 2 0 0 0,1 4 0 0 0,-1 1 0 0 0,0 0 0 0 0,-1-1 0 0 0,0 1 0 0 0,0 0 0 0 0,0-1 0 0 0,-1 0 0 0 0,-1 1 0 0 0,-1 4 0 0 0,-9 8 0 0 0,-1-2 0 0 0,-1 1 0 0 0,0-2 0 0 0,-1 0 0 0 0,-1-1 0 0 0,-1-1 0 0 0,-1 0 0 0 0,0-2 0 0 0,0 0 0 0 0,-7 3 0 0 0,-13 10 0 0 0,16-12 0 0 0,19-13 0 0 0,-1 1 0 0 0,1-1 0 0 0,0 0 0 0 0,0 1 0 0 0,0 0 0 0 0,0 0 0 0 0,0 0 0 0 0,1 1 0 0 0,-1-1 0 0 0,1 1 0 0 0,0 0 0 0 0,0 0 0 0 0,0 0 0 0 0,1 0 0 0 0,-1 0 0 0 0,1 1 0 0 0,0-1 0 0 0,0 1 0 0 0,1-1 0 0 0,-1 1 0 0 0,1 0 0 0 0,0 0 0 0 0,0 0 0 0 0,1 1 0 0 0,2 1 0 0 0,1-5 0 0 0,0 0 0 0 0,1 0 0 0 0,-1 0 0 0 0,1 0 0 0 0,0-1 0 0 0,-1 1 0 0 0,1-1 0 0 0,0 0 0 0 0,0 0 0 0 0,0-1 0 0 0,0 1 0 0 0,-1-1 0 0 0,1 1 0 0 0,0-2 0 0 0,0 1 0 0 0,0 0 0 0 0,0-1 0 0 0,0 1 0 0 0,0-1 0 0 0,0 0 0 0 0,1-1 0 0 0,114-19 0 0 0,3 11 0 0 0,-80 25 0 0 0,-35-11 0 0 0,1 1 0 0 0,-4-3 0 0 0</inkml:trace>
  <inkml:trace contextRef="#ctx0" brushRef="#br0" timeOffset="-68645.83">724 2209 32767 0 0,'37'-8'0'0'0,"-33"6"0"0"0,0 0 0 0 0,-1 0 0 0 0,1 0 0 0 0,-1-1 0 0 0,1 1 0 0 0,-1-1 0 0 0,0 0 0 0 0,1 0 0 0 0,-2 0 0 0 0,1 0 0 0 0,0 0 0 0 0,0-1 0 0 0,-1 1 0 0 0,0-1 0 0 0,0 0 0 0 0,0 1 0 0 0,0-1 0 0 0,-1 0 0 0 0,2-4 0 0 0,-3-3 0 0 0</inkml:trace>
  <inkml:trace contextRef="#ctx0" brushRef="#br0" timeOffset="-25157.747">101 4246 32767 0 0,'5'-16'0'0'0,"2"10"0"0"0,1 1 0 0 0,0 0 0 0 0,0 0 0 0 0,0 0 0 0 0,0 1 0 0 0,1 0 0 0 0,0 0 0 0 0,0 1 0 0 0,0 1 0 0 0,0-1 0 0 0,0 1 0 0 0,1 1 0 0 0,-1 0 0 0 0,1 0 0 0 0,-1 1 0 0 0,1 0 0 0 0,-8-1 0 0 0,0 1 0 0 0,0-1 0 0 0,0 1 0 0 0,1-1 0 0 0,-1 1 0 0 0,0 0 0 0 0,0 0 0 0 0,0 0 0 0 0,1 0 0 0 0,-1 0 0 0 0,0 0 0 0 0,0 0 0 0 0,0 1 0 0 0,1-1 0 0 0,-1 1 0 0 0,0 0 0 0 0,0 0 0 0 0,0 0 0 0 0,0 0 0 0 0,0 0 0 0 0,0 0 0 0 0,-1 0 0 0 0,1 1 0 0 0,0-1 0 0 0,0 0 0 0 0,-1 1 0 0 0,1 0 0 0 0,-1-1 0 0 0,0 1 0 0 0,1 0 0 0 0,-1 0 0 0 0,0 0 0 0 0,0 0 0 0 0,1 1 0 0 0,9 32 0 0 0,-11-26 0 0 0,-1-1 0 0 0,-1 0 0 0 0,1 0 0 0 0,-1 0 0 0 0,-1 0 0 0 0,0 0 0 0 0,0 0 0 0 0,0-1 0 0 0,-1 1 0 0 0,0-1 0 0 0,0 0 0 0 0,-1 0 0 0 0,0 0 0 0 0,-2 1 0 0 0,1 0 0 0 0,0 1 0 0 0,-1-1 0 0 0,0 0 0 0 0,0 0 0 0 0,-1 0 0 0 0,0-1 0 0 0,-1-1 0 0 0,0 1 0 0 0,-2 0 0 0 0,10-6 0 0 0,1-1 0 0 0,-1 0 0 0 0,1 0 0 0 0,-1 0 0 0 0,0 0 0 0 0,1 0 0 0 0,-1 0 0 0 0,0 0 0 0 0,1 0 0 0 0,-1 0 0 0 0,1 0 0 0 0,-1 0 0 0 0,0 0 0 0 0,1-1 0 0 0,-1 1 0 0 0,1 0 0 0 0,-1 0 0 0 0,1-1 0 0 0,-1 1 0 0 0,0 0 0 0 0,1-1 0 0 0,-1 1 0 0 0,1 0 0 0 0,0-1 0 0 0,-1 1 0 0 0,1-1 0 0 0,-1 1 0 0 0,1-1 0 0 0,0 1 0 0 0,-1-1 0 0 0,1 1 0 0 0,0-1 0 0 0,-1 1 0 0 0,1-1 0 0 0,0 1 0 0 0,0-1 0 0 0,0 0 0 0 0,-1 1 0 0 0,1-1 0 0 0,0 1 0 0 0,2-3 0 0 0,1 1 0 0 0,-1 0 0 0 0,0 0 0 0 0,1 0 0 0 0,0 1 0 0 0,-1-1 0 0 0,1 1 0 0 0,0-1 0 0 0,0 1 0 0 0,0 0 0 0 0,0 0 0 0 0,0 0 0 0 0,0 1 0 0 0,0-1 0 0 0,0 1 0 0 0,0-1 0 0 0,0 1 0 0 0,0 0 0 0 0,0 0 0 0 0,0 1 0 0 0,0-1 0 0 0,0 0 0 0 0,1 1 0 0 0,4 0 0 0 0,0 0 0 0 0,0 1 0 0 0,0 0 0 0 0,0 0 0 0 0,0 0 0 0 0,0 1 0 0 0,-1 1 0 0 0,1-1 0 0 0,-1 1 0 0 0,0 0 0 0 0,0 1 0 0 0,0 0 0 0 0,-1 0 0 0 0,0 0 0 0 0,0 1 0 0 0,0 0 0 0 0,-1 0 0 0 0,1 1 0 0 0,-1-1 0 0 0,-1 1 0 0 0,1 0 0 0 0,-1 0 0 0 0,-1 1 0 0 0,1-1 0 0 0,-1 1 0 0 0,-1 0 0 0 0,1 0 0 0 0,0 5 0 0 0,-3-7 0 0 0,1-1 0 0 0,-1 1 0 0 0,-1-1 0 0 0,1 0 0 0 0,-1 1 0 0 0,0-1 0 0 0,0 1 0 0 0,-1-1 0 0 0,1 0 0 0 0,-1 0 0 0 0,0 0 0 0 0,-1 0 0 0 0,1 0 0 0 0,-1 0 0 0 0,0-1 0 0 0,0 1 0 0 0,-1-1 0 0 0,1 0 0 0 0,-1 0 0 0 0,-2 2 0 0 0,2-1 0 0 0,-1 0 0 0 0,0 0 0 0 0,0-1 0 0 0,-1 0 0 0 0,1 0 0 0 0,-1 0 0 0 0,0 0 0 0 0,0-1 0 0 0,0 0 0 0 0,-1 0 0 0 0,1-1 0 0 0,-1 0 0 0 0,1 0 0 0 0,-1 0 0 0 0,0-1 0 0 0,1 0 0 0 0,-1 0 0 0 0,0-1 0 0 0,0 0 0 0 0,0 0 0 0 0,-3-1 0 0 0,-65-20 0 0 0,11-3 0 0 0,64 24 0 0 0,0 0 0 0 0,1 0 0 0 0,-1 0 0 0 0,0 0 0 0 0,1 0 0 0 0,-1 0 0 0 0,0 0 0 0 0,0 0 0 0 0,1 0 0 0 0,-1 1 0 0 0,0-1 0 0 0,0 0 0 0 0,0 0 0 0 0,1 0 0 0 0,-1 1 0 0 0,0-1 0 0 0,0 0 0 0 0,0 0 0 0 0,1 0 0 0 0,-1 1 0 0 0,0-1 0 0 0,0 0 0 0 0,0 0 0 0 0,0 1 0 0 0,0-1 0 0 0,0 0 0 0 0,0 0 0 0 0,1 1 0 0 0,-1-1 0 0 0,0 0 0 0 0,0 0 0 0 0,0 1 0 0 0,0-1 0 0 0,0 0 0 0 0,0 1 0 0 0,0-1 0 0 0,0 0 0 0 0,0 0 0 0 0,-1 1 0 0 0,1-1 0 0 0,0 0 0 0 0,0 0 0 0 0,0 1 0 0 0,0-1 0 0 0,0 0 0 0 0,0 0 0 0 0,-1 1 0 0 0,1-1 0 0 0,0 0 0 0 0,0 0 0 0 0,0 1 0 0 0,18 2 0 0 0,-11-2 0 0 0</inkml:trace>
  <inkml:trace contextRef="#ctx0" brushRef="#br0" timeOffset="-24904.375">623 4600 32767 0 0,'5'-1'0'0'0,"2"1"0"0"0,-2 1 0 0 0,-2-1 0 0 0,3 1 0 0 0,-4-1 0 0 0,2 0 0 0 0,-2 0 0 0 0,2-1 0 0 0,0 0 0 0 0,-1-1 0 0 0,0-2 0 0 0,-1 0 0 0 0,-1 0 0 0 0,-1-4 0 0 0</inkml:trace>
  <inkml:trace contextRef="#ctx0" brushRef="#br0" timeOffset="-58119.123">6621 1403 32767 0 0,'-6'61'0'0'0,"-1"-7"0"0"0,3 184 0 0 0,15-149 0 0 0,-1-48 0 0 0,-4-14 0 0 0,1 0 0 0 0,1 0 0 0 0,2-1 0 0 0,0 0 0 0 0,2-1 0 0 0,1 0 0 0 0,1-1 0 0 0,1 0 0 0 0,8 9 0 0 0,-21-30 0 0 0,1 0 0 0 0,-1-1 0 0 0,1 1 0 0 0,0-1 0 0 0,-1 0 0 0 0,1 0 0 0 0,0 0 0 0 0,0 0 0 0 0,0 0 0 0 0,1-1 0 0 0,-1 1 0 0 0,0-1 0 0 0,1 0 0 0 0,-1 0 0 0 0,0 0 0 0 0,1 0 0 0 0,-1-1 0 0 0,1 1 0 0 0,0-1 0 0 0,-1 0 0 0 0,1 0 0 0 0,-1 0 0 0 0,2-1 0 0 0,2-1 0 0 0,0 0 0 0 0,-1 0 0 0 0,1-1 0 0 0,-1 0 0 0 0,1 0 0 0 0,-1 0 0 0 0,0-1 0 0 0,-1 0 0 0 0,1 0 0 0 0,0-1 0 0 0,-1 1 0 0 0,0-1 0 0 0,0 0 0 0 0,0-2 0 0 0,11-10 0 0 0,-1 0 0 0 0,0-1 0 0 0,-2 0 0 0 0,0-1 0 0 0,-1-1 0 0 0,0 0 0 0 0,6-19 0 0 0,-12-9 0 0 0,-6 48 0 0 0,0 1 0 0 0,0-1 0 0 0,0 1 0 0 0,-1-1 0 0 0,1 1 0 0 0,0-1 0 0 0,-1 1 0 0 0,1-1 0 0 0,0 1 0 0 0,-1-1 0 0 0,1 1 0 0 0,-1-1 0 0 0,1 0 0 0 0,-1 1 0 0 0,1-1 0 0 0,0 0 0 0 0,-1 1 0 0 0,0-1 0 0 0,1 0 0 0 0,-1 0 0 0 0,1 1 0 0 0,-1-1 0 0 0,1 0 0 0 0,-1 0 0 0 0,1 0 0 0 0,-1 0 0 0 0,0 0 0 0 0,1 0 0 0 0,-1 0 0 0 0,1 0 0 0 0,-1 0 0 0 0,0 0 0 0 0,1 0 0 0 0,-1 0 0 0 0,1 0 0 0 0,-1 0 0 0 0,1-1 0 0 0,-1 1 0 0 0,0 0 0 0 0,1 0 0 0 0,-1-1 0 0 0,1 1 0 0 0,-1 0 0 0 0,1-1 0 0 0,0 1 0 0 0,-1 0 0 0 0,1-1 0 0 0,-1 1 0 0 0,1-1 0 0 0,0 1 0 0 0,-1-1 0 0 0,1 1 0 0 0,0-1 0 0 0,-1 1 0 0 0,1-1 0 0 0,0 1 0 0 0,0-1 0 0 0,-1 1 0 0 0,1-1 0 0 0,0 1 0 0 0,0-1 0 0 0,0 0 0 0 0,-1 2 0 0 0,-4 5 0 0 0,1 0 0 0 0,0-1 0 0 0,1 1 0 0 0,-1 0 0 0 0,1 1 0 0 0,0-1 0 0 0,1 1 0 0 0,-1-1 0 0 0,1 1 0 0 0,1 0 0 0 0,-1 0 0 0 0,1 0 0 0 0,0 0 0 0 0,1 0 0 0 0,0 0 0 0 0,0 5 0 0 0,2-6 0 0 0,-1-1 0 0 0,1 1 0 0 0,0 0 0 0 0,1-1 0 0 0,-1 1 0 0 0,1-1 0 0 0,0 0 0 0 0,0 0 0 0 0,1 0 0 0 0,0 0 0 0 0,-1-1 0 0 0,2 1 0 0 0,-1-1 0 0 0,0 0 0 0 0,1 0 0 0 0,0 0 0 0 0,0-1 0 0 0,0 0 0 0 0,2 1 0 0 0,4 1 0 0 0,0-1 0 0 0,0 0 0 0 0,0-1 0 0 0,0-1 0 0 0,1 1 0 0 0,0-2 0 0 0,-1 1 0 0 0,1-2 0 0 0,0 0 0 0 0,8 0 0 0 0,-15 0 0 0 0,-1 0 0 0 0,1 0 0 0 0,-1 0 0 0 0,1-1 0 0 0,-1 0 0 0 0,1 1 0 0 0,-1-2 0 0 0,0 1 0 0 0,0 0 0 0 0,1-1 0 0 0,-1 0 0 0 0,0 0 0 0 0,0 0 0 0 0,-1 0 0 0 0,2-1 0 0 0,7-6 0 0 0</inkml:trace>
  <inkml:trace contextRef="#ctx0" brushRef="#br0" timeOffset="-57862.276">6512 1534 32767 0 0,'-8'-5'0'0'0,"9"5"0"0"0,-1 0 0 0 0,0 0 0 0 0,0-1 0 0 0,0 1 0 0 0,0 0 0 0 0,1 0 0 0 0,-1 0 0 0 0,0 0 0 0 0,0 0 0 0 0,0-1 0 0 0,0 1 0 0 0,1 0 0 0 0,-1 0 0 0 0,0 0 0 0 0,0 0 0 0 0,0-1 0 0 0,0 1 0 0 0,0 0 0 0 0,0 0 0 0 0,0 0 0 0 0,0-1 0 0 0,1 1 0 0 0,-1 0 0 0 0,0 0 0 0 0,0 0 0 0 0,0-1 0 0 0,0 1 0 0 0,0 0 0 0 0,0 0 0 0 0,0-1 0 0 0,0 1 0 0 0,-1 0 0 0 0,1 0 0 0 0,0 0 0 0 0,0-1 0 0 0,0 1 0 0 0,0 0 0 0 0,168 2 0 0 0,75 14 0 0 0,-129-13 0 0 0,-60-2 0 0 0</inkml:trace>
  <inkml:trace contextRef="#ctx0" brushRef="#br0" timeOffset="-57235.957">7483 1829 32767 0 0,'0'15'0'0'0,"1"0"0"0"0,0 0 0 0 0,1-1 0 0 0,0 1 0 0 0,2-1 0 0 0,-1 1 0 0 0,4 5 0 0 0,-2-4 0 0 0,2 1 0 0 0,-1-1 0 0 0,2-1 0 0 0,0 1 0 0 0,1-1 0 0 0,1-1 0 0 0,2 3 0 0 0,2-5 0 0 0,-4-14 0 0 0,-3-3 0 0 0,1 0 0 0 0,-1-1 0 0 0,0 0 0 0 0,0 0 0 0 0,0-1 0 0 0,-1 0 0 0 0,0 0 0 0 0,-1 0 0 0 0,0-1 0 0 0,0 0 0 0 0,0 0 0 0 0,-1 0 0 0 0,0 0 0 0 0,-1-1 0 0 0,1 0 0 0 0,-2 0 0 0 0,1 1 0 0 0,-2-2 0 0 0,1 1 0 0 0,-1 0 0 0 0,0-6 0 0 0,8-24 0 0 0,-3-6 0 0 0,-7 32 0 0 0,-3 20 0 0 0,-5 15 0 0 0,4 59 0 0 0,5-76 0 0 0,1 0 0 0 0,0 0 0 0 0,0 0 0 0 0,1 1 0 0 0,0-1 0 0 0,-1-1 0 0 0,2 1 0 0 0,-1 0 0 0 0,0 0 0 0 0,1-1 0 0 0,0 0 0 0 0,0 1 0 0 0,1-1 0 0 0,-1 0 0 0 0,1 0 0 0 0,-1-1 0 0 0,1 1 0 0 0,0-1 0 0 0,1 0 0 0 0,-1 0 0 0 0,1 0 0 0 0,-1-1 0 0 0,1 1 0 0 0,0-1 0 0 0,0 0 0 0 0,0-1 0 0 0,0 1 0 0 0,0-1 0 0 0,0 0 0 0 0,3 0 0 0 0,1 1 0 0 0,-1-2 0 0 0,1 1 0 0 0,-1-1 0 0 0,1 0 0 0 0,-1-1 0 0 0,1 0 0 0 0,-1 0 0 0 0,1-1 0 0 0,-1 0 0 0 0,0-1 0 0 0,0 0 0 0 0,4-2 0 0 0,-5 2 0 0 0,1 0 0 0 0,-1-1 0 0 0,-1 0 0 0 0,1-1 0 0 0,-1 0 0 0 0,1 0 0 0 0,-1 0 0 0 0,-1-1 0 0 0,1 1 0 0 0,3-6 0 0 0,22-41 0 0 0,-31 52 0 0 0,0 0 0 0 0,-1 0 0 0 0,1 0 0 0 0,0 0 0 0 0,0 0 0 0 0,0 1 0 0 0,-1-1 0 0 0,1 0 0 0 0,0 0 0 0 0,0 0 0 0 0,0 0 0 0 0,-1 0 0 0 0,1 0 0 0 0,0-1 0 0 0,0 1 0 0 0,0 0 0 0 0,-1 0 0 0 0,1 0 0 0 0,0 0 0 0 0,0 0 0 0 0,0 0 0 0 0,-1 0 0 0 0,1 0 0 0 0,0 0 0 0 0,0 0 0 0 0,0-1 0 0 0,0 1 0 0 0,0 0 0 0 0,-1 0 0 0 0,1 0 0 0 0,0 0 0 0 0,0-1 0 0 0,0 1 0 0 0,0 0 0 0 0,0 0 0 0 0,0 0 0 0 0,0 0 0 0 0,-1-1 0 0 0,1 1 0 0 0,0 0 0 0 0,0 0 0 0 0,0 0 0 0 0,0-1 0 0 0,0 1 0 0 0,0 0 0 0 0,0 0 0 0 0,0-1 0 0 0,0 1 0 0 0,0 0 0 0 0,0 0 0 0 0,-11 21 0 0 0,12-17 0 0 0,-1 0 0 0 0,1 1 0 0 0,-1-1 0 0 0,1 1 0 0 0,0-1 0 0 0,1 0 0 0 0,-1 1 0 0 0,1-1 0 0 0,0 0 0 0 0,0 0 0 0 0,0 0 0 0 0,1-1 0 0 0,-1 1 0 0 0,1 0 0 0 0,0-1 0 0 0,0 1 0 0 0,0-1 0 0 0,0 0 0 0 0,1 0 0 0 0,-1-1 0 0 0,1 1 0 0 0,0-1 0 0 0,0 1 0 0 0,-1-1 0 0 0,2 0 0 0 0,-1-1 0 0 0,0 1 0 0 0,0-1 0 0 0,1 0 0 0 0,-1 0 0 0 0,0 0 0 0 0,1 0 0 0 0,-1-1 0 0 0,1 0 0 0 0,-1 0 0 0 0,5 0 0 0 0,88-13 0 0 0,-10-20 0 0 0,-74 25 0 0 0</inkml:trace>
  <inkml:trace contextRef="#ctx0" brushRef="#br0" timeOffset="-56888.242">8328 1963 32767 0 0,'8'14'0'0'0,"-4"-7"0"0"0,1 0 0 0 0,-1 0 0 0 0,2-1 0 0 0,-1 1 0 0 0,1-1 0 0 0,0 0 0 0 0,0 0 0 0 0,0-1 0 0 0,1 0 0 0 0,0 0 0 0 0,0-1 0 0 0,0 1 0 0 0,1-2 0 0 0,-1 1 0 0 0,1-1 0 0 0,0 0 0 0 0,0 0 0 0 0,0-1 0 0 0,0-1 0 0 0,1 1 0 0 0,-1-1 0 0 0,0 0 0 0 0,7-1 0 0 0,-10 1 0 0 0,1-1 0 0 0,-1 1 0 0 0,1-1 0 0 0,0 0 0 0 0,-1-1 0 0 0,1 1 0 0 0,-1-1 0 0 0,1 0 0 0 0,-1-1 0 0 0,1 1 0 0 0,-1-1 0 0 0,0 0 0 0 0,0 0 0 0 0,0-1 0 0 0,0 0 0 0 0,0 0 0 0 0,-1 0 0 0 0,1 0 0 0 0,-1-1 0 0 0,1 1 0 0 0,-1-1 0 0 0,-1 0 0 0 0,1-1 0 0 0,1-1 0 0 0,-4 3 0 0 0,0 0 0 0 0,-1-1 0 0 0,1 1 0 0 0,-1-1 0 0 0,1 1 0 0 0,-1-1 0 0 0,0 1 0 0 0,-1-1 0 0 0,1 1 0 0 0,0-1 0 0 0,-1 1 0 0 0,0-1 0 0 0,0 1 0 0 0,0-1 0 0 0,-1 0 0 0 0,-1-6 0 0 0,0-1 0 0 0,-1 0 0 0 0,-1 0 0 0 0,0 0 0 0 0,0 1 0 0 0,-1 0 0 0 0,0 0 0 0 0,-1 0 0 0 0,0 1 0 0 0,-1 0 0 0 0,0 0 0 0 0,0 1 0 0 0,-1 0 0 0 0,0 0 0 0 0,0 1 0 0 0,-1 0 0 0 0,0 1 0 0 0,-2-1 0 0 0,5 4 0 0 0,0 1 0 0 0,0 0 0 0 0,1 0 0 0 0,-1 0 0 0 0,0 1 0 0 0,0 0 0 0 0,-1 1 0 0 0,1 0 0 0 0,0 0 0 0 0,0 0 0 0 0,0 1 0 0 0,0 0 0 0 0,0 0 0 0 0,0 1 0 0 0,0 0 0 0 0,1 0 0 0 0,-1 1 0 0 0,0-1 0 0 0,1 1 0 0 0,-1 1 0 0 0,-2 1 0 0 0,1-1 0 0 0,0 1 0 0 0,0 1 0 0 0,0-1 0 0 0,1 1 0 0 0,-1 1 0 0 0,1 0 0 0 0,1-1 0 0 0,0 2 0 0 0,0-1 0 0 0,0 1 0 0 0,1 0 0 0 0,0 0 0 0 0,0 1 0 0 0,1 0 0 0 0,0-1 0 0 0,1 1 0 0 0,-1 0 0 0 0,2 1 0 0 0,0-1 0 0 0,0 1 0 0 0,0-1 0 0 0,1 1 0 0 0,1 5 0 0 0,0-11 0 0 0,1 0 0 0 0,0 1 0 0 0,0-1 0 0 0,1 0 0 0 0,-1 0 0 0 0,1 0 0 0 0,0 0 0 0 0,0-1 0 0 0,0 1 0 0 0,0 0 0 0 0,1-1 0 0 0,0 0 0 0 0,-1 1 0 0 0,1-1 0 0 0,0 0 0 0 0,1 0 0 0 0,-1-1 0 0 0,0 1 0 0 0,1-1 0 0 0,0 0 0 0 0,-1 0 0 0 0,1 0 0 0 0,0 0 0 0 0,0 0 0 0 0,0-1 0 0 0,0 0 0 0 0,1 1 0 0 0,35 5 0 0 0,-20-6 0 0 0</inkml:trace>
  <inkml:trace contextRef="#ctx0" brushRef="#br0" timeOffset="-56637.987">8758 1585 32767 0 0,'1'-3'0'0'0,"-1"-1"0"0"0,0 0 0 0 0,-1 0 0 0 0,1 0 0 0 0,-1 0 0 0 0,0 0 0 0 0,0 0 0 0 0,0 0 0 0 0,0 0 0 0 0,-1 1 0 0 0,1-1 0 0 0,-1 1 0 0 0,0-1 0 0 0,0 1 0 0 0,-1 0 0 0 0,1-1 0 0 0,0 1 0 0 0,-1 0 0 0 0,0 1 0 0 0,0-1 0 0 0,0 0 0 0 0,0 1 0 0 0,0 0 0 0 0,-1-1 0 0 0,1 1 0 0 0,-1 1 0 0 0,1-1 0 0 0,-1 0 0 0 0,0 1 0 0 0,1 0 0 0 0,-1 0 0 0 0,0 0 0 0 0,0 0 0 0 0,0 0 0 0 0,0 1 0 0 0,-1 0 0 0 0,-38 16 0 0 0,31-7 0 0 0,-20 28 0 0 0,26-20 0 0 0</inkml:trace>
  <inkml:trace contextRef="#ctx0" brushRef="#br0" timeOffset="-56479.41">8734 2041 32767 0 0,'19'12'0'0'0,"3"-2"0"0"0,2 0 0 0 0,2-2 0 0 0,1-2 0 0 0,4 1 0 0 0,1-5 0 0 0,-2 1 0 0 0,-4-2 0 0 0,3-1 0 0 0,-16 0 0 0 0,5 0 0 0 0,19-14 0 0 0,-22 12 0 0 0</inkml:trace>
  <inkml:trace contextRef="#ctx0" brushRef="#br0" timeOffset="-73737.856">1657 670 32767 0 0,'15'0'0'0'0,"-4"-3"0"0"0,-6-9 0 0 0,2-6 0 0 0,-7 8 0 0 0,-51-65 0 0 0,48 71 0 0 0,0 0 0 0 0,0 1 0 0 0,-1-1 0 0 0,1 1 0 0 0,-1 0 0 0 0,0 0 0 0 0,0 0 0 0 0,0 0 0 0 0,0 1 0 0 0,0-1 0 0 0,-1 1 0 0 0,1 0 0 0 0,-1 1 0 0 0,1-1 0 0 0,-1 1 0 0 0,0 0 0 0 0,0 0 0 0 0,0 0 0 0 0,-1 1 0 0 0,0-1 0 0 0,-1 1 0 0 0,1 1 0 0 0,-1-1 0 0 0,1 1 0 0 0,-1 0 0 0 0,1 1 0 0 0,-1 0 0 0 0,1 0 0 0 0,0 0 0 0 0,0 0 0 0 0,0 1 0 0 0,0 0 0 0 0,0 1 0 0 0,1-1 0 0 0,0 1 0 0 0,-1 0 0 0 0,1 0 0 0 0,1 1 0 0 0,-1-1 0 0 0,1 1 0 0 0,-1 0 0 0 0,1 1 0 0 0,-1 1 0 0 0,-4 7 0 0 0,1-1 0 0 0,0 1 0 0 0,1 0 0 0 0,1 1 0 0 0,0-1 0 0 0,1 1 0 0 0,0 0 0 0 0,1 1 0 0 0,0 4 0 0 0,-1 103 0 0 0,11-68 0 0 0,5-21 0 0 0,-6-20 0 0 0,5 13 0 0 0,-2-9 0 0 0,-5-12 0 0 0,0 1 0 0 0,0-1 0 0 0,1 0 0 0 0,0-1 0 0 0,0 1 0 0 0,1-1 0 0 0,-1 1 0 0 0,1-1 0 0 0,0-1 0 0 0,1 1 0 0 0,-1-1 0 0 0,1 0 0 0 0,-1 0 0 0 0,1 0 0 0 0,1-1 0 0 0,-1 0 0 0 0,0 0 0 0 0,1-1 0 0 0,-1 0 0 0 0,1 0 0 0 0,0 0 0 0 0,0-1 0 0 0,0 0 0 0 0,0 0 0 0 0,2-1 0 0 0,53-15 0 0 0,-37 5 0 0 0,0-1 0 0 0,0-1 0 0 0,-2-1 0 0 0,1-2 0 0 0,12-9 0 0 0,-14 14 0 0 0,-10 39 0 0 0,-7-24 0 0 0,1 0 0 0 0,-1 0 0 0 0,1-1 0 0 0,0 0 0 0 0,0 0 0 0 0,0 0 0 0 0,1-1 0 0 0,-1 0 0 0 0,1 0 0 0 0,0-1 0 0 0,0 1 0 0 0,0-2 0 0 0,0 1 0 0 0,0-1 0 0 0,0 0 0 0 0,0 0 0 0 0,0-1 0 0 0,1 0 0 0 0,-1 0 0 0 0,0-1 0 0 0,0 0 0 0 0,7-2 0 0 0,-8 3 0 0 0,-1-1 0 0 0,0 0 0 0 0,0-1 0 0 0,0 1 0 0 0,0-1 0 0 0,0 0 0 0 0,0-1 0 0 0,0 1 0 0 0,-1-1 0 0 0,1 0 0 0 0,-1 0 0 0 0,1 0 0 0 0,-1 0 0 0 0,0-1 0 0 0,-1 0 0 0 0,1 0 0 0 0,-1 0 0 0 0,1 0 0 0 0,-1 0 0 0 0,-1-1 0 0 0,1 1 0 0 0,1-4 0 0 0,-3 6 0 0 0,0-1 0 0 0,-1 1 0 0 0,1-1 0 0 0,-1 1 0 0 0,1-1 0 0 0,-1 0 0 0 0,0 1 0 0 0,0-1 0 0 0,0 0 0 0 0,0 1 0 0 0,0-1 0 0 0,-1 0 0 0 0,1 1 0 0 0,-1-1 0 0 0,0 1 0 0 0,0-1 0 0 0,0 1 0 0 0,0-1 0 0 0,0 1 0 0 0,0 0 0 0 0,-2-2 0 0 0,-1-2 0 0 0,0-1 0 0 0,-1 1 0 0 0,-1 0 0 0 0,1 0 0 0 0,-1 1 0 0 0,0-1 0 0 0,-1 1 0 0 0,1 0 0 0 0,-1 1 0 0 0,0 0 0 0 0,0 0 0 0 0,0 1 0 0 0,-1-1 0 0 0,1 1 0 0 0,-1 1 0 0 0,1 0 0 0 0,-1 0 0 0 0,0 0 0 0 0,0 1 0 0 0,0 0 0 0 0,0 1 0 0 0,0 0 0 0 0,0 0 0 0 0,0 0 0 0 0,-2 2 0 0 0,6-2 0 0 0,0 0 0 0 0,0 1 0 0 0,-1-1 0 0 0,1 1 0 0 0,0 0 0 0 0,0 0 0 0 0,0 1 0 0 0,1-1 0 0 0,-1 1 0 0 0,0 0 0 0 0,0 0 0 0 0,1 0 0 0 0,-1 0 0 0 0,1 1 0 0 0,0-1 0 0 0,0 1 0 0 0,0 0 0 0 0,0 0 0 0 0,0 0 0 0 0,1 1 0 0 0,-1-1 0 0 0,1 0 0 0 0,0 1 0 0 0,0 0 0 0 0,0-1 0 0 0,0 1 0 0 0,1 0 0 0 0,-1 0 0 0 0,1 0 0 0 0,0 3 0 0 0,2-3 0 0 0,0 0 0 0 0,1 0 0 0 0,-1-1 0 0 0,1 1 0 0 0,0 0 0 0 0,0-1 0 0 0,1 1 0 0 0,-1-1 0 0 0,0 0 0 0 0,1 0 0 0 0,0 0 0 0 0,0 0 0 0 0,0 0 0 0 0,0-1 0 0 0,0 1 0 0 0,1-1 0 0 0,-1 0 0 0 0,1 0 0 0 0,0 0 0 0 0,-1 0 0 0 0,1-1 0 0 0,0 1 0 0 0,0-1 0 0 0,0 0 0 0 0,0 0 0 0 0,0-1 0 0 0,0 1 0 0 0,0-1 0 0 0,4 0 0 0 0,16 3 0 0 0</inkml:trace>
  <inkml:trace contextRef="#ctx0" brushRef="#br0" timeOffset="-72250.633">2244 804 32767 0 0,'-1'1'0'0'0,"0"0"0"0"0,0 0 0 0 0,0 0 0 0 0,0 0 0 0 0,1 0 0 0 0,-1 1 0 0 0,0-1 0 0 0,1 0 0 0 0,-1 0 0 0 0,1 0 0 0 0,-1 0 0 0 0,1 1 0 0 0,0-1 0 0 0,-1 0 0 0 0,1 0 0 0 0,0 1 0 0 0,0-1 0 0 0,0 0 0 0 0,0 1 0 0 0,0-1 0 0 0,0 0 0 0 0,0 1 0 0 0,0-1 0 0 0,1 0 0 0 0,-1 1 0 0 0,0 0 0 0 0,3 60 0 0 0,20 165 0 0 0,-20 122 0 0 0,-6-335 0 0 0,-1-28 0 0 0,-6-89 0 0 0,-13-214 0 0 0,23 121 0 0 0,16 172 0 0 0,-15 24 0 0 0,38-1 0 0 0,50 32 0 0 0,-79-26 0 0 0,-2-2 0 0 0,0 1 0 0 0,0 0 0 0 0,-1 0 0 0 0,0 0 0 0 0,0 1 0 0 0,0 0 0 0 0,0 1 0 0 0,-1 0 0 0 0,3 2 0 0 0,-6 1 0 0 0,-3-6 0 0 0,0 0 0 0 0,0 0 0 0 0,0 0 0 0 0,-1 0 0 0 0,1 0 0 0 0,-1 0 0 0 0,0-1 0 0 0,0 1 0 0 0,0 0 0 0 0,0 0 0 0 0,-1-1 0 0 0,1 1 0 0 0,-1 0 0 0 0,0-1 0 0 0,1 0 0 0 0,-1 1 0 0 0,0-1 0 0 0,0 0 0 0 0,-1 0 0 0 0,1 0 0 0 0,0 0 0 0 0,-1 0 0 0 0,-6 6 0 0 0,5-3 0 0 0,-1-1 0 0 0,1 0 0 0 0,-1 0 0 0 0,0 0 0 0 0,0 0 0 0 0,-1-1 0 0 0,1 0 0 0 0,-1 0 0 0 0,0 0 0 0 0,0-1 0 0 0,0 0 0 0 0,0 0 0 0 0,0-1 0 0 0,0 1 0 0 0,0-1 0 0 0,0-1 0 0 0,-1 1 0 0 0,1-1 0 0 0,-3 0 0 0 0,1 0 0 0 0,0 0 0 0 0,8 0 0 0 0,0-1 0 0 0,1 1 0 0 0,-1 0 0 0 0,0-1 0 0 0,0 1 0 0 0,0 0 0 0 0,0-1 0 0 0,0 1 0 0 0,0 0 0 0 0,0-1 0 0 0,0 1 0 0 0,0 0 0 0 0,0-1 0 0 0,0 1 0 0 0,0 0 0 0 0,0-1 0 0 0,0 1 0 0 0,0 0 0 0 0,0-1 0 0 0,0 1 0 0 0,0 0 0 0 0,0-1 0 0 0,-1 1 0 0 0,1 0 0 0 0,0-1 0 0 0,0 1 0 0 0,0 0 0 0 0,-1 0 0 0 0,1-1 0 0 0,0 1 0 0 0,0 0 0 0 0,-1 0 0 0 0,1-1 0 0 0,0 1 0 0 0,0 0 0 0 0,-1 0 0 0 0,1 0 0 0 0,0-1 0 0 0,-1 1 0 0 0,1 0 0 0 0,0 0 0 0 0,-1 0 0 0 0,1 0 0 0 0,0 0 0 0 0,-1 0 0 0 0,1 0 0 0 0,0 0 0 0 0,-1 0 0 0 0,1 0 0 0 0,0 0 0 0 0,-1 0 0 0 0,1 0 0 0 0,0 0 0 0 0,-1 0 0 0 0,1 0 0 0 0,0 0 0 0 0,-1 0 0 0 0,1 1 0 0 0,0-1 0 0 0,266-41 0 0 0,-255 39 0 0 0,1 1 0 0 0,-1-2 0 0 0,0 0 0 0 0,0 0 0 0 0,0-1 0 0 0,0 0 0 0 0,-1-1 0 0 0,0 0 0 0 0,0 0 0 0 0,0-1 0 0 0,0-1 0 0 0,-1 0 0 0 0,0 0 0 0 0,-1-1 0 0 0,1 0 0 0 0,-1 0 0 0 0,-1-1 0 0 0,0 0 0 0 0,0 0 0 0 0,-1-1 0 0 0,0 0 0 0 0,0-1 0 0 0,-3-17 0 0 0,-6 19 0 0 0,1 7 0 0 0,0 0 0 0 0,0-1 0 0 0,0 1 0 0 0,0 0 0 0 0,0 0 0 0 0,-1 1 0 0 0,1-1 0 0 0,0 0 0 0 0,-1 1 0 0 0,0 0 0 0 0,1-1 0 0 0,-1 1 0 0 0,0 0 0 0 0,0 0 0 0 0,0 1 0 0 0,1-1 0 0 0,-1 0 0 0 0,0 1 0 0 0,-1 0 0 0 0,-7 2 0 0 0,7 0 0 0 0,-1 0 0 0 0,1 0 0 0 0,0 1 0 0 0,0-1 0 0 0,0 1 0 0 0,0 0 0 0 0,0 0 0 0 0,1 0 0 0 0,-1 1 0 0 0,1-1 0 0 0,0 1 0 0 0,0 0 0 0 0,0 0 0 0 0,1 0 0 0 0,-1 0 0 0 0,1 0 0 0 0,0 1 0 0 0,0-1 0 0 0,1 1 0 0 0,-1-1 0 0 0,1 1 0 0 0,0 0 0 0 0,0 0 0 0 0,0 2 0 0 0,16 31 0 0 0,-9-31 0 0 0,-1 0 0 0 0,1 0 0 0 0,1 0 0 0 0,-1-1 0 0 0,1 0 0 0 0,1 0 0 0 0,-1-1 0 0 0,1 0 0 0 0,0 0 0 0 0,0-1 0 0 0,0 0 0 0 0,0 0 0 0 0,1-1 0 0 0,-1 0 0 0 0,1 0 0 0 0,0-1 0 0 0,0 0 0 0 0,0-1 0 0 0,0 0 0 0 0,1 0 0 0 0,-1-1 0 0 0,0-1 0 0 0,1 1 0 0 0,-3-1 0 0 0,0 0 0 0 0,-1 0 0 0 0,1 0 0 0 0,-1-1 0 0 0,1 0 0 0 0,-1 0 0 0 0,0 0 0 0 0,0-1 0 0 0,0 0 0 0 0,0 0 0 0 0,-1-1 0 0 0,1 0 0 0 0,3-2 0 0 0,-6 2 0 0 0,0 0 0 0 0,-1-1 0 0 0,1 1 0 0 0,-1 0 0 0 0,1-1 0 0 0,-2 1 0 0 0,1-1 0 0 0,0 0 0 0 0,-1 0 0 0 0,0 1 0 0 0,0-1 0 0 0,0 0 0 0 0,0 0 0 0 0,-1 0 0 0 0,0 0 0 0 0,0 0 0 0 0,-1 0 0 0 0,0-2 0 0 0,1 4 0 0 0,-24-71 0 0 0,-5 24 0 0 0,79 53 0 0 0,75 13 0 0 0,-118-16 0 0 0,8 0 0 0 0,0 1 0 0 0,0 0 0 0 0,1 1 0 0 0,-2 1 0 0 0,1 0 0 0 0,0 1 0 0 0,-1 1 0 0 0,1 0 0 0 0,-1 1 0 0 0,11 6 0 0 0,-23-10 0 0 0,12 28 0 0 0,-30 47 0 0 0,1-24 0 0 0,7-16 0 0 0,7-1 0 0 0,24 2 0 0 0,-20-36 0 0 0,-1-1 0 0 0,0 1 0 0 0,1-1 0 0 0,0 1 0 0 0,-1-1 0 0 0,1 0 0 0 0,0 0 0 0 0,-1 0 0 0 0,1-1 0 0 0,0 1 0 0 0,0 0 0 0 0,0-1 0 0 0,0 0 0 0 0,0 0 0 0 0,-1 0 0 0 0,1 0 0 0 0,0 0 0 0 0,2-1 0 0 0,7 1 0 0 0,-5-1 0 0 0,0 0 0 0 0,-1 0 0 0 0,1 0 0 0 0,0-1 0 0 0,-1 0 0 0 0,1-1 0 0 0,-1 1 0 0 0,0-1 0 0 0,0 0 0 0 0,0-1 0 0 0,0 1 0 0 0,-1-1 0 0 0,1 0 0 0 0,-1-1 0 0 0,0 1 0 0 0,0-1 0 0 0,-1 0 0 0 0,4-4 0 0 0,3-5 0 0 0,0-1 0 0 0,-2 0 0 0 0,1 0 0 0 0,-2-1 0 0 0,0 0 0 0 0,3-11 0 0 0,2-17 0 0 0,-2-2 0 0 0,-2 0 0 0 0,-2 0 0 0 0,-2 0 0 0 0,-3-1 0 0 0,-1 0 0 0 0,-3-20 0 0 0,2 18 0 0 0,-11-45 0 0 0,8 76 0 0 0,1 29 0 0 0,-4 144 0 0 0,1 25 0 0 0,16-86 0 0 0,-2-56 0 0 0,-2-8 0 0 0,0 0 0 0 0,2 0 0 0 0,2-1 0 0 0,0-1 0 0 0,2 0 0 0 0,1-1 0 0 0,2 1 0 0 0,-14-24 0 0 0,1 1 0 0 0,0 0 0 0 0,1-1 0 0 0,-1 0 0 0 0,1 0 0 0 0,0 0 0 0 0,0 0 0 0 0,0 0 0 0 0,0-1 0 0 0,0 0 0 0 0,1 0 0 0 0,0 0 0 0 0,0-1 0 0 0,-1 1 0 0 0,4 0 0 0 0,13-5 0 0 0,4-35 0 0 0,-21 17 0 0 0</inkml:trace>
  <inkml:trace contextRef="#ctx0" brushRef="#br0" timeOffset="-71998.282">3387 695 32767 0 0,'-8'-7'0'0'0,"16"0"0"0"0,52-3 0 0 0,1 3 0 0 0,0 2 0 0 0,57 3 0 0 0,-88 5 0 0 0,22 11 0 0 0</inkml:trace>
  <inkml:trace contextRef="#ctx0" brushRef="#br0" timeOffset="-71699.47">3937 969 32767 0 0,'1'9'0'0'0,"1"0"0"0"0,0-1 0 0 0,0 1 0 0 0,1 0 0 0 0,-1-1 0 0 0,2 1 0 0 0,0-1 0 0 0,0 0 0 0 0,0 0 0 0 0,1 0 0 0 0,0-1 0 0 0,0 0 0 0 0,5 4 0 0 0,-8-8 0 0 0,1-1 0 0 0,-1 1 0 0 0,1-1 0 0 0,-1 0 0 0 0,1 0 0 0 0,0 0 0 0 0,-1 0 0 0 0,1-1 0 0 0,0 1 0 0 0,0-1 0 0 0,1 1 0 0 0,-1-1 0 0 0,0 0 0 0 0,0 0 0 0 0,0-1 0 0 0,1 1 0 0 0,-1-1 0 0 0,0 0 0 0 0,2 1 0 0 0,1-3 0 0 0,1-1 0 0 0,-1 1 0 0 0,0-1 0 0 0,1 0 0 0 0,-1 0 0 0 0,-1-1 0 0 0,1 0 0 0 0,0 0 0 0 0,-1 0 0 0 0,0-1 0 0 0,0 1 0 0 0,0-1 0 0 0,-1 0 0 0 0,0-1 0 0 0,0 1 0 0 0,0-1 0 0 0,1-1 0 0 0,-1-1 0 0 0,0 0 0 0 0,0 0 0 0 0,-1 0 0 0 0,0 0 0 0 0,-1-1 0 0 0,1 1 0 0 0,-1-1 0 0 0,-1 0 0 0 0,0 1 0 0 0,0-1 0 0 0,-1 5 0 0 0,1 1 0 0 0,-1-1 0 0 0,0 1 0 0 0,1 0 0 0 0,-2-1 0 0 0,1 1 0 0 0,0-1 0 0 0,-1 1 0 0 0,0 0 0 0 0,1-1 0 0 0,-1 1 0 0 0,-1 0 0 0 0,1 0 0 0 0,0 0 0 0 0,-1 0 0 0 0,1 0 0 0 0,-2-1 0 0 0,-5-10 0 0 0,6 11 0 0 0,-1 0 0 0 0,0 0 0 0 0,0 0 0 0 0,0 1 0 0 0,0-1 0 0 0,0 1 0 0 0,0 0 0 0 0,-1-1 0 0 0,1 1 0 0 0,-1 1 0 0 0,0-1 0 0 0,1 1 0 0 0,-1-1 0 0 0,0 1 0 0 0,0 0 0 0 0,0 0 0 0 0,0 1 0 0 0,0-1 0 0 0,0 1 0 0 0,0 0 0 0 0,0 0 0 0 0,0 0 0 0 0,0 1 0 0 0,0-1 0 0 0,0 1 0 0 0,0 0 0 0 0,0 0 0 0 0,0 0 0 0 0,0 1 0 0 0,0-1 0 0 0,1 1 0 0 0,-1 0 0 0 0,1 0 0 0 0,-1 0 0 0 0,1 1 0 0 0,0-1 0 0 0,0 1 0 0 0,0 0 0 0 0,0 0 0 0 0,0 0 0 0 0,1 0 0 0 0,-2 2 0 0 0,0-2 0 0 0,1 1 0 0 0,-1 0 0 0 0,1 0 0 0 0,0 0 0 0 0,0 0 0 0 0,0 0 0 0 0,0 0 0 0 0,1 1 0 0 0,0 0 0 0 0,0-1 0 0 0,0 1 0 0 0,0 0 0 0 0,1 0 0 0 0,0 0 0 0 0,0 0 0 0 0,0 0 0 0 0,1 0 0 0 0,-1 0 0 0 0,1 0 0 0 0,0 0 0 0 0,1 1 0 0 0,-1-1 0 0 0,1 0 0 0 0,0-1 0 0 0,1 0 0 0 0,-1 0 0 0 0,1 1 0 0 0,0-1 0 0 0,0-1 0 0 0,0 1 0 0 0,0 0 0 0 0,1 0 0 0 0,-1-1 0 0 0,1 1 0 0 0,0-1 0 0 0,0 0 0 0 0,0 0 0 0 0,1 0 0 0 0,-1 0 0 0 0,1-1 0 0 0,0 0 0 0 0,-1 1 0 0 0,1-1 0 0 0,0 0 0 0 0,2 0 0 0 0,8 2 0 0 0</inkml:trace>
  <inkml:trace contextRef="#ctx0" brushRef="#br0" timeOffset="-71457.514">4317 495 32767 0 0,'-13'-12'0'0'0,"0"-1"0"0"0,0 5 0 0 0,-4 2 0 0 0,4 3 0 0 0,1 1 0 0 0,3 1 0 0 0,9 1 0 0 0,-9 0 0 0 0,-3 0 0 0 0,-10 14 0 0 0,15-2 0 0 0,-1-1 0 0 0,4-1 0 0 0,0-3 0 0 0,4 3 0 0 0,0-10 0 0 0,0 14 0 0 0</inkml:trace>
  <inkml:trace contextRef="#ctx0" brushRef="#br0" timeOffset="-71284.272">4278 922 32767 0 0,'4'6'0'0'0,"1"-1"0"0"0,0 1 0 0 0,1-1 0 0 0,-1 0 0 0 0,1 0 0 0 0,0 0 0 0 0,0-1 0 0 0,0 0 0 0 0,1 0 0 0 0,-1-1 0 0 0,1 0 0 0 0,0 0 0 0 0,0 0 0 0 0,0-1 0 0 0,1 0 0 0 0,-1 0 0 0 0,0-1 0 0 0,1 0 0 0 0,-1 0 0 0 0,1-1 0 0 0,-1 0 0 0 0,1 0 0 0 0,-1-1 0 0 0,4-1 0 0 0,-9 3 0 0 0,40-2 0 0 0,0-1 0 0 0,0-2 0 0 0,0-1 0 0 0,13-5 0 0 0,-1-5 0 0 0,-42 8 0 0 0</inkml:trace>
  <inkml:trace contextRef="#ctx0" brushRef="#br0" timeOffset="-66964.424">1665 1701 32767 0 0,'-1'0'0'0'0,"-1"0"0"0"0,1 0 0 0 0,0 1 0 0 0,-1-1 0 0 0,1 0 0 0 0,0 1 0 0 0,-1-1 0 0 0,1 1 0 0 0,0 0 0 0 0,-1-1 0 0 0,1 1 0 0 0,0 0 0 0 0,0 0 0 0 0,0 0 0 0 0,0-1 0 0 0,0 1 0 0 0,0 0 0 0 0,0 1 0 0 0,0-1 0 0 0,0 0 0 0 0,0 0 0 0 0,0 0 0 0 0,1 0 0 0 0,-1 1 0 0 0,0-1 0 0 0,1 0 0 0 0,-1 1 0 0 0,1-1 0 0 0,0 0 0 0 0,-1 1 0 0 0,1-1 0 0 0,0 1 0 0 0,0-1 0 0 0,0 1 0 0 0,0-1 0 0 0,0 0 0 0 0,0 1 0 0 0,0-1 0 0 0,1 1 0 0 0,-1-1 0 0 0,1 2 0 0 0,-2 14 0 0 0,-10 309 0 0 0,11-319 0 0 0</inkml:trace>
  <inkml:trace contextRef="#ctx0" brushRef="#br0" timeOffset="-65754.056">1544 1654 32767 0 0,'-6'-3'0'0'0,"18"0"0"0"0,176-2 0 0 0,-132 1 0 0 0,48-7 0 0 0,-109 16 0 0 0,2-5 0 0 0</inkml:trace>
  <inkml:trace contextRef="#ctx0" brushRef="#br0" timeOffset="-63003.263">1817 1642 32767 0 0,'116'7'0'0'0,"-49"13"0"0"0,-62-19 0 0 0,0 1 0 0 0,1 0 0 0 0,-1 0 0 0 0,0 0 0 0 0,0 1 0 0 0,0-1 0 0 0,-1 1 0 0 0,1 1 0 0 0,-1-1 0 0 0,1 0 0 0 0,-1 1 0 0 0,0 0 0 0 0,-1 0 0 0 0,1 0 0 0 0,-1 1 0 0 0,1-1 0 0 0,-1 1 0 0 0,0 0 0 0 0,-1 0 0 0 0,1 0 0 0 0,-1 0 0 0 0,0 1 0 0 0,2 3 0 0 0,-1 1 0 0 0,0 0 0 0 0,0 0 0 0 0,-1 0 0 0 0,-1 0 0 0 0,1 0 0 0 0,-2 0 0 0 0,1 1 0 0 0,-1-1 0 0 0,-1 0 0 0 0,0 1 0 0 0,-1 2 0 0 0,-1 0 0 0 0,-1 0 0 0 0,0-1 0 0 0,-1 0 0 0 0,0 1 0 0 0,-1-2 0 0 0,-1 1 0 0 0,0-1 0 0 0,0 0 0 0 0,-1 0 0 0 0,0-1 0 0 0,-1 0 0 0 0,0-1 0 0 0,-1 0 0 0 0,0 0 0 0 0,0-1 0 0 0,-1 0 0 0 0,0-1 0 0 0,0 0 0 0 0,0-1 0 0 0,-1 0 0 0 0,0-1 0 0 0,-1 0 0 0 0,1-1 0 0 0,-1 0 0 0 0,0-1 0 0 0,-5 0 0 0 0,-86-4 0 0 0,85-5 0 0 0,-72-3 0 0 0,82 9 0 0 0,1 0 0 0 0,-9 7 0 0 0,31-7 0 0 0,0-7 0 0 0,1-3 0 0 0</inkml:trace>
  <inkml:trace contextRef="#ctx0" brushRef="#br0" timeOffset="-61854.338">2209 1982 32767 0 0,'2'0'0'0'0,"-1"0"0"0"0,1-1 0 0 0,0 1 0 0 0,0 0 0 0 0,0 0 0 0 0,0 0 0 0 0,-1 0 0 0 0,1 1 0 0 0,0-1 0 0 0,0 0 0 0 0,0 1 0 0 0,-1-1 0 0 0,1 1 0 0 0,0 0 0 0 0,-1-1 0 0 0,1 1 0 0 0,0 0 0 0 0,-1 0 0 0 0,1 0 0 0 0,-1 0 0 0 0,1 0 0 0 0,-1 1 0 0 0,1 0 0 0 0,19 9 0 0 0,-5-9 0 0 0,1-1 0 0 0,0-1 0 0 0,0 0 0 0 0,0-2 0 0 0,0 1 0 0 0,0-2 0 0 0,14-4 0 0 0,69-24 0 0 0,-72-1 0 0 0,-27 24 0 0 0,-4-9 0 0 0,1 15 0 0 0,0-1 0 0 0,0 1 0 0 0,0 0 0 0 0,0 0 0 0 0,0 0 0 0 0,-1 0 0 0 0,1 0 0 0 0,-1 0 0 0 0,0 0 0 0 0,1 1 0 0 0,-1 0 0 0 0,0-1 0 0 0,0 1 0 0 0,0 0 0 0 0,0 0 0 0 0,0 1 0 0 0,-2-1 0 0 0,-10-1 0 0 0,-60 3 0 0 0,68 2 0 0 0,0 0 0 0 0,0 1 0 0 0,0 0 0 0 0,0 0 0 0 0,1 0 0 0 0,0 1 0 0 0,-1 0 0 0 0,2 0 0 0 0,-1 0 0 0 0,1 1 0 0 0,0 0 0 0 0,0 0 0 0 0,0 0 0 0 0,1 1 0 0 0,0-1 0 0 0,0 1 0 0 0,1 0 0 0 0,0 0 0 0 0,-2 6 0 0 0,4 21 0 0 0,3-29 0 0 0,-1 1 0 0 0,1-1 0 0 0,0 0 0 0 0,1 0 0 0 0,-1 0 0 0 0,1 0 0 0 0,0 0 0 0 0,0-1 0 0 0,0 1 0 0 0,1-1 0 0 0,0 0 0 0 0,0 0 0 0 0,0 0 0 0 0,0 0 0 0 0,0-1 0 0 0,1 1 0 0 0,1 0 0 0 0,7 1 0 0 0,1 0 0 0 0,1 0 0 0 0,-1-1 0 0 0,0-1 0 0 0,1 0 0 0 0,0-1 0 0 0,-1-1 0 0 0,1 0 0 0 0,0-1 0 0 0,5-1 0 0 0,4-1 0 0 0,18-6 0 0 0</inkml:trace>
  <inkml:trace contextRef="#ctx0" brushRef="#br0" timeOffset="-59804.122">5001 1564 32767 0 0,'-7'-5'0'0'0,"2"2"0"0"0,0-2 0 0 0,0 2 0 0 0,3 0 0 0 0,0 1 0 0 0,-1 0 0 0 0,5 0 0 0 0,-1 2 0 0 0,-1 0 0 0 0,2-4 0 0 0,2 2 0 0 0,2 1 0 0 0,11-8 0 0 0</inkml:trace>
  <inkml:trace contextRef="#ctx0" brushRef="#br0" timeOffset="-60970.002">2866 1895 32767 0 0,'0'0'0'0'0,"0"0"0"0"0,0 0 0 0 0,0 0 0 0 0,1 0 0 0 0,-1 0 0 0 0,0 0 0 0 0,0 0 0 0 0,0 0 0 0 0,0 0 0 0 0,1 0 0 0 0,-1 0 0 0 0,0 0 0 0 0,0 0 0 0 0,0 0 0 0 0,0 0 0 0 0,0-1 0 0 0,1 1 0 0 0,-1 0 0 0 0,0 0 0 0 0,0 0 0 0 0,0 0 0 0 0,0 0 0 0 0,0-1 0 0 0,0 1 0 0 0,0 0 0 0 0,1 0 0 0 0,13 17 0 0 0,-3-1 0 0 0,-1 1 0 0 0,-1 1 0 0 0,0-1 0 0 0,-1 2 0 0 0,-1-1 0 0 0,1 8 0 0 0,23 53 0 0 0,-12-52 0 0 0,-13-30 0 0 0,2-1 0 0 0,-2-1 0 0 0,1 0 0 0 0,0-1 0 0 0,-1 1 0 0 0,0-1 0 0 0,0-1 0 0 0,-1 1 0 0 0,0-1 0 0 0,0 0 0 0 0,3-7 0 0 0,75-130 0 0 0,-72 118 0 0 0,-14 60 0 0 0,-4 52 0 0 0,22-45 0 0 0,-4-25 0 0 0,-8-11 0 0 0,1-1 0 0 0,0 0 0 0 0,0 0 0 0 0,0 0 0 0 0,0 0 0 0 0,1-1 0 0 0,-1 1 0 0 0,1-1 0 0 0,0 0 0 0 0,0-1 0 0 0,0 1 0 0 0,0-1 0 0 0,0 0 0 0 0,1 0 0 0 0,-1-1 0 0 0,1 0 0 0 0,-1 0 0 0 0,1 0 0 0 0,0 0 0 0 0,-1-1 0 0 0,1 0 0 0 0,0 0 0 0 0,-1 0 0 0 0,64-20 0 0 0,-61 18 0 0 0,-1-1 0 0 0,1 0 0 0 0,-1-1 0 0 0,1 0 0 0 0,-1 0 0 0 0,0 0 0 0 0,-1-1 0 0 0,1 0 0 0 0,-1 0 0 0 0,0-1 0 0 0,0 0 0 0 0,-1 0 0 0 0,0 0 0 0 0,0 0 0 0 0,0-1 0 0 0,-1 0 0 0 0,2-2 0 0 0,0-27 0 0 0,-6 27 0 0 0,-5-6 0 0 0,-1 33 0 0 0,32 53 0 0 0,-24-66 0 0 0,0 0 0 0 0,0 0 0 0 0,0-1 0 0 0,1 1 0 0 0,0-1 0 0 0,0 1 0 0 0,0-1 0 0 0,0 0 0 0 0,1 0 0 0 0,-1 0 0 0 0,1-1 0 0 0,0 1 0 0 0,0-1 0 0 0,0 0 0 0 0,1 0 0 0 0,-1-1 0 0 0,1 1 0 0 0,0-1 0 0 0,3 1 0 0 0,14-3 0 0 0,-15-1 0 0 0,-1-1 0 0 0,1 1 0 0 0,-1-2 0 0 0,0 1 0 0 0,1-1 0 0 0,-1 0 0 0 0,-1 0 0 0 0,1 0 0 0 0,0-1 0 0 0,-1 0 0 0 0,1 0 0 0 0,-1 0 0 0 0,0-1 0 0 0,-1 0 0 0 0,1 0 0 0 0,-1 0 0 0 0,0 0 0 0 0,0-1 0 0 0,-1 0 0 0 0,1 0 0 0 0,-1 0 0 0 0,0 0 0 0 0,1-5 0 0 0,3-100 0 0 0,-19 97 0 0 0,12 14 0 0 0,-5 82 0 0 0,5-74 0 0 0,1-1 0 0 0,1 1 0 0 0,0 0 0 0 0,0-1 0 0 0,0 0 0 0 0,1 1 0 0 0,0-1 0 0 0,0 0 0 0 0,1 0 0 0 0,0-1 0 0 0,0 1 0 0 0,0-1 0 0 0,1 0 0 0 0,0 0 0 0 0,1 0 0 0 0,-1-1 0 0 0,1 0 0 0 0,0 0 0 0 0,0 0 0 0 0,0-1 0 0 0,7 4 0 0 0,-7-6 0 0 0</inkml:trace>
  <inkml:trace contextRef="#ctx0" brushRef="#br0" timeOffset="-60467.349">3953 1831 32767 0 0,'-3'22'0'0'0,"25"84"0"0"0,-18-96 0 0 0,-1-1 0 0 0,1 0 0 0 0,0 0 0 0 0,1 0 0 0 0,0-1 0 0 0,0 1 0 0 0,1-1 0 0 0,0 0 0 0 0,1-1 0 0 0,0 1 0 0 0,0-1 0 0 0,2 1 0 0 0,-7-7 0 0 0,1 0 0 0 0,0 0 0 0 0,0-1 0 0 0,0 1 0 0 0,-1 0 0 0 0,1-1 0 0 0,0 0 0 0 0,0 0 0 0 0,0 1 0 0 0,0-2 0 0 0,0 1 0 0 0,0 0 0 0 0,0-1 0 0 0,0 1 0 0 0,0-1 0 0 0,-1 0 0 0 0,1 0 0 0 0,0 0 0 0 0,0 0 0 0 0,-1-1 0 0 0,3 0 0 0 0,0-3 0 0 0,-1 1 0 0 0,1-1 0 0 0,-1 0 0 0 0,0 0 0 0 0,0 0 0 0 0,0-1 0 0 0,-1 1 0 0 0,0-1 0 0 0,0 0 0 0 0,-1 0 0 0 0,1 0 0 0 0,-1 0 0 0 0,0-4 0 0 0,2 1 0 0 0,20-112 0 0 0,-35 127 0 0 0,1 92 0 0 0,11-93 0 0 0,1-1 0 0 0,-1 0 0 0 0,0 0 0 0 0,1 0 0 0 0,0 0 0 0 0,0-1 0 0 0,0 1 0 0 0,0 0 0 0 0,1-1 0 0 0,0 1 0 0 0,-1-1 0 0 0,1 0 0 0 0,0 0 0 0 0,1 0 0 0 0,1 1 0 0 0,3 2 0 0 0,0-1 0 0 0,1 0 0 0 0,0-1 0 0 0,0 0 0 0 0,0 0 0 0 0,0-1 0 0 0,0 0 0 0 0,1-1 0 0 0,-1 0 0 0 0,1-1 0 0 0,0 1 0 0 0,-1-2 0 0 0,1 1 0 0 0,0-2 0 0 0,0 1 0 0 0,2-2 0 0 0,0 2 0 0 0,47-13 0 0 0,-33 2 0 0 0,41-28 0 0 0,-54 29 0 0 0</inkml:trace>
  <inkml:trace contextRef="#ctx0" brushRef="#br0" timeOffset="-60054.455">4579 1908 32767 0 0,'18'-64'0'0'0,"-11"87"0"0"0,9 112 0 0 0,-14-130 0 0 0,0 1 0 0 0,0-1 0 0 0,0-1 0 0 0,1 1 0 0 0,0 0 0 0 0,0 0 0 0 0,0-1 0 0 0,0 0 0 0 0,1 0 0 0 0,0 0 0 0 0,0 0 0 0 0,0 0 0 0 0,0-1 0 0 0,1 0 0 0 0,-1 1 0 0 0,1-2 0 0 0,0 1 0 0 0,-1-1 0 0 0,1 1 0 0 0,1-1 0 0 0,-1-1 0 0 0,0 1 0 0 0,0-1 0 0 0,1 0 0 0 0,-1 0 0 0 0,0 0 0 0 0,1-1 0 0 0,-1 0 0 0 0,5 0 0 0 0,53-3 0 0 0,30-50 0 0 0,-90 49 0 0 0,1-1 0 0 0,-1 1 0 0 0,0-1 0 0 0,-1 0 0 0 0,1 0 0 0 0,-1 0 0 0 0,0 0 0 0 0,0 0 0 0 0,-1 0 0 0 0,1 0 0 0 0,-1-1 0 0 0,0 1 0 0 0,-1-1 0 0 0,1 0 0 0 0,0-56 0 0 0,-1 62 0 0 0,0 0 0 0 0,-1 0 0 0 0,1 1 0 0 0,0-1 0 0 0,-1 0 0 0 0,1 0 0 0 0,0 0 0 0 0,-1 0 0 0 0,1 0 0 0 0,-1 1 0 0 0,1-1 0 0 0,0 0 0 0 0,-1 0 0 0 0,1 0 0 0 0,0 0 0 0 0,-1 0 0 0 0,1 0 0 0 0,-1 0 0 0 0,1 0 0 0 0,0 0 0 0 0,-1 0 0 0 0,1-1 0 0 0,0 1 0 0 0,-1 0 0 0 0,1 0 0 0 0,-1 0 0 0 0,1 0 0 0 0,0 0 0 0 0,-1-1 0 0 0,1 1 0 0 0,0 0 0 0 0,0 0 0 0 0,-1-1 0 0 0,1 1 0 0 0,0 0 0 0 0,0 0 0 0 0,-1-1 0 0 0,1 1 0 0 0,0 0 0 0 0,0-1 0 0 0,-1 1 0 0 0,1 0 0 0 0,0-1 0 0 0,0 1 0 0 0,0 0 0 0 0,0-1 0 0 0,0 1 0 0 0,0-1 0 0 0,0 1 0 0 0,0 0 0 0 0,0-1 0 0 0,0 1 0 0 0,0-1 0 0 0,0 1 0 0 0,0 0 0 0 0,0-1 0 0 0,0 1 0 0 0,0 0 0 0 0,0-1 0 0 0,0 1 0 0 0,0 0 0 0 0,0-1 0 0 0,1 1 0 0 0,-1 0 0 0 0,0-1 0 0 0,-1 5 0 0 0,0 1 0 0 0,0-1 0 0 0,1 0 0 0 0,-1 0 0 0 0,1 1 0 0 0,0-1 0 0 0,0 1 0 0 0,0-1 0 0 0,1 0 0 0 0,0 1 0 0 0,0-1 0 0 0,0 0 0 0 0,0 0 0 0 0,0 0 0 0 0,1 0 0 0 0,0 1 0 0 0,7 25 0 0 0,-8-24 0 0 0,-1-1 0 0 0,1 0 0 0 0,-1 1 0 0 0,1-1 0 0 0,1 0 0 0 0,-1 0 0 0 0,1 0 0 0 0,0 0 0 0 0,0 0 0 0 0,0-1 0 0 0,1 1 0 0 0,0-1 0 0 0,0 1 0 0 0,0-1 0 0 0,0 0 0 0 0,1 0 0 0 0,-1 0 0 0 0,1 0 0 0 0,0-1 0 0 0,0 0 0 0 0,0 0 0 0 0,1 0 0 0 0,-1 0 0 0 0,1 0 0 0 0,0-1 0 0 0,0 0 0 0 0,0 0 0 0 0,0 0 0 0 0,0-1 0 0 0,0 0 0 0 0,0 0 0 0 0,0 0 0 0 0,1 0 0 0 0,1-1 0 0 0,-1 0 0 0 0</inkml:trace>
  <inkml:trace contextRef="#ctx0" brushRef="#br0" timeOffset="-58834.206">5111 2086 32767 0 0,'39'-50'0'0'0,"-31"32"0"0"0,0-1 0 0 0,-2 0 0 0 0,-1 0 0 0 0,0-1 0 0 0,-1 1 0 0 0,-1-1 0 0 0,-1 0 0 0 0,-1 0 0 0 0,-1 0 0 0 0,-1-19 0 0 0,1 31 0 0 0,-1 6 0 0 0,1 1 0 0 0,-1-1 0 0 0,1 1 0 0 0,-1 0 0 0 0,0-1 0 0 0,0 1 0 0 0,1 0 0 0 0,-1-1 0 0 0,0 1 0 0 0,0 0 0 0 0,0 0 0 0 0,0 0 0 0 0,-1 0 0 0 0,1 0 0 0 0,0 0 0 0 0,0 0 0 0 0,0 1 0 0 0,-1-1 0 0 0,1 0 0 0 0,0 1 0 0 0,-1-1 0 0 0,1 1 0 0 0,-1-1 0 0 0,1 1 0 0 0,-1 0 0 0 0,1-1 0 0 0,-1 1 0 0 0,1 0 0 0 0,-1 0 0 0 0,1 0 0 0 0,-1 0 0 0 0,1 0 0 0 0,-1 1 0 0 0,1-1 0 0 0,-1 0 0 0 0,1 1 0 0 0,0-1 0 0 0,-1 1 0 0 0,1-1 0 0 0,-1 1 0 0 0,1 0 0 0 0,0-1 0 0 0,0 1 0 0 0,-1 0 0 0 0,1 0 0 0 0,-1 1 0 0 0,28 10 0 0 0,170-7 0 0 0,-183-5 0 0 0,-3-1 0 0 0,0 0 0 0 0,1 1 0 0 0,-1 0 0 0 0,1 1 0 0 0,-1 0 0 0 0,0 1 0 0 0,1 0 0 0 0,-1 1 0 0 0,0 0 0 0 0,-1 0 0 0 0,1 1 0 0 0,0 0 0 0 0,-1 1 0 0 0,2 1 0 0 0,-9-3 0 0 0,0 0 0 0 0,-1 1 0 0 0,1-1 0 0 0,-1 0 0 0 0,1 1 0 0 0,-1-1 0 0 0,0 0 0 0 0,0 1 0 0 0,-1 0 0 0 0,1-1 0 0 0,-1 1 0 0 0,0-1 0 0 0,0 1 0 0 0,0 0 0 0 0,0-1 0 0 0,-1 1 0 0 0,1 1 0 0 0,-1 9 0 0 0,1 9 0 0 0,-1-16 0 0 0,0 0 0 0 0,1-1 0 0 0,0 1 0 0 0,0 0 0 0 0,0-1 0 0 0,1 1 0 0 0,0 0 0 0 0,1-1 0 0 0,-1 1 0 0 0,1-1 0 0 0,1 1 0 0 0,-1-1 0 0 0,1 0 0 0 0,0 0 0 0 0,0 0 0 0 0,1 0 0 0 0,-1-1 0 0 0,4 4 0 0 0,3-2 0 0 0,0 0 0 0 0,1-1 0 0 0,0 0 0 0 0,0-1 0 0 0,1 0 0 0 0,-1-1 0 0 0,1 0 0 0 0,0-1 0 0 0,0 0 0 0 0,0-1 0 0 0,0 0 0 0 0,1-1 0 0 0,-1-1 0 0 0,0 1 0 0 0,1-2 0 0 0,3 0 0 0 0,88-24 0 0 0,-98 23 0 0 0,0 0 0 0 0,0-1 0 0 0,0 0 0 0 0,-1 1 0 0 0,1-2 0 0 0,-1 1 0 0 0,0-1 0 0 0,0 0 0 0 0,0 0 0 0 0,0 0 0 0 0,-1 0 0 0 0,0-1 0 0 0,1 0 0 0 0,-2 0 0 0 0,1 0 0 0 0,-1-1 0 0 0,0 1 0 0 0,0-1 0 0 0,0 1 0 0 0,-1-1 0 0 0,1 0 0 0 0,0-5 0 0 0,-2 6 0 0 0,0 0 0 0 0,0-1 0 0 0,0 1 0 0 0,-1-1 0 0 0,0 0 0 0 0,0 1 0 0 0,0-1 0 0 0,-1 1 0 0 0,0-1 0 0 0,0 1 0 0 0,0-1 0 0 0,0 1 0 0 0,-1 0 0 0 0,0 0 0 0 0,0 0 0 0 0,-1 0 0 0 0,1 0 0 0 0,-1 0 0 0 0,-2-2 0 0 0,5 6 0 0 0,-1-1 0 0 0,0 1 0 0 0,0 0 0 0 0,0-1 0 0 0,0 1 0 0 0,0 0 0 0 0,0-1 0 0 0,0 1 0 0 0,0 0 0 0 0,0 0 0 0 0,-1 0 0 0 0,1 0 0 0 0,-1 0 0 0 0,1 0 0 0 0,0 0 0 0 0,-1 1 0 0 0,1-1 0 0 0,-1 0 0 0 0,0 1 0 0 0,1-1 0 0 0,-1 1 0 0 0,1 0 0 0 0,-1 0 0 0 0,0-1 0 0 0,-1 1 0 0 0,0 1 0 0 0,0 0 0 0 0,0 0 0 0 0,0 0 0 0 0,1 0 0 0 0,-1 1 0 0 0,0-1 0 0 0,0 1 0 0 0,1-1 0 0 0,-1 1 0 0 0,1 0 0 0 0,0 0 0 0 0,-1 0 0 0 0,1 0 0 0 0,0 1 0 0 0,0-1 0 0 0,0 1 0 0 0,1-1 0 0 0,-1 1 0 0 0,-5 7 0 0 0,1-1 0 0 0,0 1 0 0 0,1 0 0 0 0,0 1 0 0 0,0-1 0 0 0,1 1 0 0 0,1 0 0 0 0,0 0 0 0 0,0 1 0 0 0,1-1 0 0 0,0 0 0 0 0,1 1 0 0 0,1-1 0 0 0,0 1 0 0 0,1-6 0 0 0,1 0 0 0 0,0 0 0 0 0,1 0 0 0 0,-1 0 0 0 0,1-1 0 0 0,0 1 0 0 0,1-1 0 0 0,0 0 0 0 0,-1 0 0 0 0,1 0 0 0 0,1 0 0 0 0,-1-1 0 0 0,1 1 0 0 0,0-1 0 0 0,0 0 0 0 0,0-1 0 0 0,0 1 0 0 0,1-1 0 0 0,-1 0 0 0 0,1-1 0 0 0,0 1 0 0 0,0-1 0 0 0,0 0 0 0 0,0 0 0 0 0,0-1 0 0 0,0 0 0 0 0,7 0 0 0 0,54 9 0 0 0,-29-9 0 0 0</inkml:trace>
  <inkml:trace contextRef="#ctx0" brushRef="#br0" timeOffset="-55203.135">1953 2693 32767 0 0,'2'1'0'0'0,"0"0"0"0"0,-1 0 0 0 0,1 0 0 0 0,-1 0 0 0 0,1 1 0 0 0,-1-1 0 0 0,0 0 0 0 0,1 1 0 0 0,-1-1 0 0 0,0 1 0 0 0,0 0 0 0 0,0-1 0 0 0,0 1 0 0 0,0 0 0 0 0,-1 0 0 0 0,1-1 0 0 0,0 1 0 0 0,-1 0 0 0 0,1 0 0 0 0,-1 0 0 0 0,0 0 0 0 0,0 0 0 0 0,1 0 0 0 0,-1 0 0 0 0,0-1 0 0 0,-1 1 0 0 0,1 1 0 0 0,4 106 0 0 0,-20 6 0 0 0,4 23 0 0 0,7-103 0 0 0,3-26 0 0 0</inkml:trace>
  <inkml:trace contextRef="#ctx0" brushRef="#br0" timeOffset="-54783.258">1807 2585 32767 0 0,'-4'-7'0'0'0,"4"7"0"0"0,0 0 0 0 0,0 0 0 0 0,1 0 0 0 0,-1 0 0 0 0,0 0 0 0 0,0 0 0 0 0,0 0 0 0 0,1 0 0 0 0,-1 0 0 0 0,0-1 0 0 0,0 1 0 0 0,0 0 0 0 0,1 0 0 0 0,-1 0 0 0 0,0 0 0 0 0,0 0 0 0 0,0 0 0 0 0,0-1 0 0 0,1 1 0 0 0,-1 0 0 0 0,0 0 0 0 0,0 0 0 0 0,0 0 0 0 0,0-1 0 0 0,0 1 0 0 0,0 0 0 0 0,1 0 0 0 0,-1 0 0 0 0,0-1 0 0 0,0 1 0 0 0,0 0 0 0 0,0 0 0 0 0,0 0 0 0 0,0-1 0 0 0,0 1 0 0 0,0 0 0 0 0,0 0 0 0 0,0-1 0 0 0,32 22 0 0 0,-1 2 0 0 0,0 1 0 0 0,-2 1 0 0 0,-1 2 0 0 0,-1 1 0 0 0,5 8 0 0 0,-8-9 0 0 0,-1 0 0 0 0,-1 2 0 0 0,-2 0 0 0 0,-1 2 0 0 0,-1 0 0 0 0,-1 1 0 0 0,-1 3 0 0 0,0 61 0 0 0,-29-58 0 0 0,10-31 0 0 0,-2 0 0 0 0,1-1 0 0 0,-1 1 0 0 0,0-1 0 0 0,0 0 0 0 0,0 0 0 0 0,-1-1 0 0 0,0 1 0 0 0,0-1 0 0 0,-1-1 0 0 0,0 1 0 0 0,1-1 0 0 0,-1 0 0 0 0,0-1 0 0 0,-1 0 0 0 0,-5 2 0 0 0,-127 27 0 0 0,104-27 0 0 0,-151 23 0 0 0,175-22 0 0 0,12-3 0 0 0,9-1 0 0 0</inkml:trace>
  <inkml:trace contextRef="#ctx0" brushRef="#br0" timeOffset="-53390.668">2562 3007 32767 0 0,'-2'-36'0'0'0,"-28"34"0"0"0,23 4 0 0 0,-1 0 0 0 0,1 1 0 0 0,0 0 0 0 0,-1 0 0 0 0,1 0 0 0 0,1 1 0 0 0,-1 0 0 0 0,1 1 0 0 0,-1-1 0 0 0,1 1 0 0 0,1 0 0 0 0,-1 1 0 0 0,1 0 0 0 0,0-1 0 0 0,0 1 0 0 0,0 1 0 0 0,1-1 0 0 0,0 1 0 0 0,0 0 0 0 0,1 0 0 0 0,0 0 0 0 0,0 0 0 0 0,1 1 0 0 0,-1-1 0 0 0,2 1 0 0 0,-1-1 0 0 0,0 6 0 0 0,3-9 0 0 0,0 1 0 0 0,0-1 0 0 0,0 1 0 0 0,1-1 0 0 0,-1 0 0 0 0,1 0 0 0 0,0 0 0 0 0,0 0 0 0 0,0 0 0 0 0,1 0 0 0 0,-1 0 0 0 0,1-1 0 0 0,0 0 0 0 0,0 1 0 0 0,0-1 0 0 0,1 0 0 0 0,-1 0 0 0 0,1-1 0 0 0,-1 1 0 0 0,1-1 0 0 0,0 1 0 0 0,0-1 0 0 0,0-1 0 0 0,0 1 0 0 0,1 0 0 0 0,-1-1 0 0 0,0 0 0 0 0,1 0 0 0 0,-1 0 0 0 0,1-1 0 0 0,-1 1 0 0 0,44-9 0 0 0,-41 3 0 0 0,-1 3 0 0 0,0-1 0 0 0,-1 0 0 0 0,1-1 0 0 0,-1 1 0 0 0,0-1 0 0 0,0 0 0 0 0,-1 0 0 0 0,1-1 0 0 0,-1 0 0 0 0,0 1 0 0 0,0-1 0 0 0,0 0 0 0 0,-1-1 0 0 0,0 1 0 0 0,0-1 0 0 0,0 1 0 0 0,-1-1 0 0 0,1 0 0 0 0,-1 0 0 0 0,-1 0 0 0 0,1 0 0 0 0,-1-1 0 0 0,0 1 0 0 0,-1 0 0 0 0,1 0 0 0 0,-1-1 0 0 0,-1 1 0 0 0,1 0 0 0 0,-2-5 0 0 0,0 3 0 0 0,2 8 0 0 0,0 1 0 0 0,0-1 0 0 0,0 1 0 0 0,0-1 0 0 0,0 0 0 0 0,0 1 0 0 0,0-1 0 0 0,0 1 0 0 0,0-1 0 0 0,0 1 0 0 0,-1-1 0 0 0,1 0 0 0 0,0 1 0 0 0,0-1 0 0 0,-1 0 0 0 0,1 1 0 0 0,0-1 0 0 0,0 0 0 0 0,-1 1 0 0 0,1-1 0 0 0,0 0 0 0 0,-1 1 0 0 0,1-1 0 0 0,-1 0 0 0 0,1 0 0 0 0,0 1 0 0 0,-1-1 0 0 0,1 0 0 0 0,-1 0 0 0 0,1 0 0 0 0,0 0 0 0 0,-1 0 0 0 0,1 1 0 0 0,-1-1 0 0 0,1 0 0 0 0,-1 0 0 0 0,1 0 0 0 0,0 0 0 0 0,-1 0 0 0 0,1 0 0 0 0,-1-1 0 0 0,1 1 0 0 0,-1 0 0 0 0,1 0 0 0 0,0 0 0 0 0,-1 0 0 0 0,1 0 0 0 0,-1-1 0 0 0,1 1 0 0 0,0 0 0 0 0,-1 0 0 0 0,1-1 0 0 0,-1 1 0 0 0,1 0 0 0 0,0 0 0 0 0,0-1 0 0 0,-1 1 0 0 0,1-1 0 0 0,0 1 0 0 0,0 0 0 0 0,-1-1 0 0 0,1 1 0 0 0,0 0 0 0 0,0-1 0 0 0,-1 0 0 0 0,1 8 0 0 0,0 0 0 0 0,0 0 0 0 0,0 0 0 0 0,1-1 0 0 0,-1 1 0 0 0,2 0 0 0 0,-1-1 0 0 0,1 1 0 0 0,0-1 0 0 0,0 1 0 0 0,1-1 0 0 0,0 0 0 0 0,0 0 0 0 0,1 0 0 0 0,-1 0 0 0 0,1-1 0 0 0,0 1 0 0 0,1-1 0 0 0,4 5 0 0 0,-3-4 0 0 0,0-1 0 0 0,1 0 0 0 0,-1 1 0 0 0,1-2 0 0 0,0 1 0 0 0,0-1 0 0 0,1 0 0 0 0,-1-1 0 0 0,1 0 0 0 0,0 0 0 0 0,0 0 0 0 0,0-1 0 0 0,0-1 0 0 0,0 1 0 0 0,0-1 0 0 0,1 0 0 0 0,-1-1 0 0 0,7 0 0 0 0,39-22 0 0 0,-39 12 0 0 0,-5 2 0 0 0,-1-2 0 0 0,0 1 0 0 0,-1-1 0 0 0,0 0 0 0 0,0-1 0 0 0,-2 0 0 0 0,1 0 0 0 0,-1-1 0 0 0,0 0 0 0 0,-2 0 0 0 0,1 0 0 0 0,-1 0 0 0 0,-1-1 0 0 0,0 0 0 0 0,-1 1 0 0 0,0-1 0 0 0,-1 0 0 0 0,0 0 0 0 0,-1-3 0 0 0,2-154 0 0 0,-16 46 0 0 0,-4 30 0 0 0,18 94 0 0 0,0 1 0 0 0,0-1 0 0 0,0 0 0 0 0,-1 0 0 0 0,1 0 0 0 0,0 0 0 0 0,0 0 0 0 0,-1 0 0 0 0,1 0 0 0 0,0 0 0 0 0,-1 0 0 0 0,1 0 0 0 0,0 0 0 0 0,0 0 0 0 0,-1 0 0 0 0,1 0 0 0 0,0 0 0 0 0,0 0 0 0 0,-1 0 0 0 0,1 0 0 0 0,0 0 0 0 0,0 0 0 0 0,-1 0 0 0 0,1 0 0 0 0,0-1 0 0 0,0 1 0 0 0,0 0 0 0 0,-1 0 0 0 0,1 0 0 0 0,0 0 0 0 0,0 0 0 0 0,0-1 0 0 0,-1 1 0 0 0,1 0 0 0 0,0 0 0 0 0,0-1 0 0 0,0 1 0 0 0,0 0 0 0 0,0 0 0 0 0,-1 0 0 0 0,1-1 0 0 0,0 1 0 0 0,0 0 0 0 0,0 0 0 0 0,0-1 0 0 0,0 1 0 0 0,0 0 0 0 0,-7 24 0 0 0,-7 167 0 0 0,16-127 0 0 0,41 141 0 0 0,-38-189 0 0 0,1-1 0 0 0,0 0 0 0 0,1 0 0 0 0,0 0 0 0 0,2-1 0 0 0,-1 0 0 0 0,2-1 0 0 0,0 0 0 0 0,0 0 0 0 0,1-1 0 0 0,1 0 0 0 0,2 0 0 0 0,-10-8 0 0 0,1 0 0 0 0,0-1 0 0 0,0 1 0 0 0,0-1 0 0 0,0-1 0 0 0,1 1 0 0 0,-1-1 0 0 0,1 0 0 0 0,0 0 0 0 0,-1 0 0 0 0,1-1 0 0 0,0 0 0 0 0,0 0 0 0 0,0 0 0 0 0,0-1 0 0 0,0 0 0 0 0,0 0 0 0 0,6-1 0 0 0,-4-1 0 0 0,0 0 0 0 0,0-1 0 0 0,-1 1 0 0 0,1-1 0 0 0,-1-1 0 0 0,0 0 0 0 0,1 0 0 0 0,-2 0 0 0 0,1-1 0 0 0,4-3 0 0 0,-2-2 0 0 0,0 1 0 0 0,-1-1 0 0 0,0 0 0 0 0,-1-1 0 0 0,0 0 0 0 0,-1 0 0 0 0,0 0 0 0 0,0-1 0 0 0,-1 0 0 0 0,-1 0 0 0 0,0 0 0 0 0,-1-1 0 0 0,0-2 0 0 0,-1 5 0 0 0,-4 1 0 0 0,1 8 0 0 0,1 0 0 0 0,-1 0 0 0 0,0 0 0 0 0,0 0 0 0 0,0 0 0 0 0,0 0 0 0 0,0 0 0 0 0,0 0 0 0 0,0 0 0 0 0,0 0 0 0 0,0 1 0 0 0,0-1 0 0 0,-1 0 0 0 0,1 1 0 0 0,0-1 0 0 0,0 1 0 0 0,-1 0 0 0 0,1-1 0 0 0,0 1 0 0 0,-1 0 0 0 0,1 0 0 0 0,0-1 0 0 0,-1 1 0 0 0,1 0 0 0 0,0 1 0 0 0,-1-1 0 0 0,1 0 0 0 0,0 0 0 0 0,-1 0 0 0 0,1 1 0 0 0,0-1 0 0 0,-1 1 0 0 0,1-1 0 0 0,0 1 0 0 0,0-1 0 0 0,0 1 0 0 0,-1 0 0 0 0,1 0 0 0 0,0 0 0 0 0,-3 1 0 0 0,-1 1 0 0 0,1 0 0 0 0,0 0 0 0 0,1 0 0 0 0,-1 1 0 0 0,0-1 0 0 0,1 1 0 0 0,0 0 0 0 0,0 0 0 0 0,0 0 0 0 0,0 0 0 0 0,1 1 0 0 0,-1-1 0 0 0,1 1 0 0 0,0 0 0 0 0,0-1 0 0 0,1 1 0 0 0,0 0 0 0 0,0 0 0 0 0,0 0 0 0 0,0 0 0 0 0,1 2 0 0 0,2-1 0 0 0,0 0 0 0 0,1 0 0 0 0,0-1 0 0 0,0 1 0 0 0,1-1 0 0 0,0 0 0 0 0,0 0 0 0 0,0 0 0 0 0,0-1 0 0 0,1 1 0 0 0,-1-1 0 0 0,1 0 0 0 0,0 0 0 0 0,0-1 0 0 0,1 0 0 0 0,-1 1 0 0 0,1-2 0 0 0,0 1 0 0 0,0-1 0 0 0,0 0 0 0 0,0 0 0 0 0,0 0 0 0 0,5 0 0 0 0,107 10 0 0 0,-69-23 0 0 0,-32 3 0 0 0</inkml:trace>
  <inkml:trace contextRef="#ctx0" brushRef="#br0" timeOffset="-53136.351">2842 2772 32767 0 0,'-36'-12'0'0'0,"60"18"0"0"0,143 6 0 0 0,-148-12 0 0 0,183-23 0 0 0,-25 5 0 0 0,-120 12 0 0 0</inkml:trace>
  <inkml:trace contextRef="#ctx0" brushRef="#br0" timeOffset="-52771.328">4025 3034 32767 0 0,'9'34'0'0'0,"-8"-19"0"0"0,15 99 0 0 0,4-61 0 0 0,-19-51 0 0 0</inkml:trace>
  <inkml:trace contextRef="#ctx0" brushRef="#br0" timeOffset="-52067.551">3931 2835 32767 0 0,'1'-2'0'0'0,"0"0"0"0"0,0 1 0 0 0,1-1 0 0 0,-1 1 0 0 0,0 0 0 0 0,1-1 0 0 0,-1 1 0 0 0,0 0 0 0 0,1 0 0 0 0,0 0 0 0 0,-1 0 0 0 0,1 0 0 0 0,0 0 0 0 0,-1 0 0 0 0,1 0 0 0 0,0 1 0 0 0,0-1 0 0 0,0 1 0 0 0,0-1 0 0 0,-1 1 0 0 0,1 0 0 0 0,0 0 0 0 0,2 0 0 0 0,-2-1 0 0 0,10 0 0 0 0,0 0 0 0 0,0 1 0 0 0,0 1 0 0 0,0 0 0 0 0,-1 0 0 0 0,1 1 0 0 0,0 1 0 0 0,-1 0 0 0 0,0 0 0 0 0,1 1 0 0 0,-1 1 0 0 0,-1 0 0 0 0,1 0 0 0 0,-1 1 0 0 0,0 0 0 0 0,7 6 0 0 0,-6-2 0 0 0,-1 1 0 0 0,0-1 0 0 0,0 2 0 0 0,-1-1 0 0 0,-1 1 0 0 0,0 0 0 0 0,0 1 0 0 0,-1 0 0 0 0,-1 0 0 0 0,0 1 0 0 0,-1 0 0 0 0,-1 0 0 0 0,0 0 0 0 0,0 0 0 0 0,-2 1 0 0 0,0-1 0 0 0,0 3 0 0 0,16 64 0 0 0,-17-77 0 0 0,0 0 0 0 0,1 0 0 0 0,-1 0 0 0 0,1 0 0 0 0,-1 0 0 0 0,1-1 0 0 0,0 1 0 0 0,0 0 0 0 0,1-1 0 0 0,-1 0 0 0 0,1 1 0 0 0,0-1 0 0 0,0 0 0 0 0,0-1 0 0 0,0 1 0 0 0,0 0 0 0 0,0-1 0 0 0,1 0 0 0 0,0 0 0 0 0,-1 0 0 0 0,0-1 0 0 0,0 0 0 0 0,0 0 0 0 0,0-1 0 0 0,-1 0 0 0 0,1 1 0 0 0,0-1 0 0 0,0 0 0 0 0,0 0 0 0 0,0-1 0 0 0,0 1 0 0 0,0-1 0 0 0,-1 1 0 0 0,1-1 0 0 0,0 0 0 0 0,0 0 0 0 0,-1 0 0 0 0,1 0 0 0 0,0-1 0 0 0,5-2 0 0 0,0 0 0 0 0,0 0 0 0 0,-1-1 0 0 0,0 0 0 0 0,1 0 0 0 0,-2-1 0 0 0,1 0 0 0 0,-1 0 0 0 0,0 0 0 0 0,0-1 0 0 0,-1 0 0 0 0,1 0 0 0 0,-2-1 0 0 0,1 1 0 0 0,-1-1 0 0 0,0 0 0 0 0,-1 0 0 0 0,0 0 0 0 0,0-1 0 0 0,-1 1 0 0 0,1-2 0 0 0,15-36 0 0 0,-3 123 0 0 0,-13-70 0 0 0,0-1 0 0 0,0 0 0 0 0,1 1 0 0 0,0-1 0 0 0,1 0 0 0 0,-1 0 0 0 0,1 0 0 0 0,0-1 0 0 0,1 0 0 0 0,-1 1 0 0 0,1-1 0 0 0,0-1 0 0 0,1 1 0 0 0,2 1 0 0 0,2 1 0 0 0,35 3 0 0 0,-35-12 0 0 0,0 0 0 0 0,-1-1 0 0 0,1 0 0 0 0,-1-1 0 0 0,1 0 0 0 0,-1-1 0 0 0,0 0 0 0 0,-1 0 0 0 0,1-1 0 0 0,-1 0 0 0 0,0-1 0 0 0,0 0 0 0 0,-1 0 0 0 0,0 0 0 0 0,0-1 0 0 0,-1 0 0 0 0,0 0 0 0 0,-1-1 0 0 0,1 0 0 0 0,-2 0 0 0 0,1 0 0 0 0,-1 0 0 0 0,0-1 0 0 0,-1-1 0 0 0,21-44 0 0 0,-24 134 0 0 0,1-71 0 0 0,0 0 0 0 0,0-1 0 0 0,1 0 0 0 0,0 1 0 0 0,1-1 0 0 0,-1 0 0 0 0,1 0 0 0 0,1 0 0 0 0,-1 0 0 0 0,3 3 0 0 0,-4-8 0 0 0,-1 1 0 0 0,1-1 0 0 0,-1 1 0 0 0,1-1 0 0 0,0 0 0 0 0,0 1 0 0 0,0-1 0 0 0,0 0 0 0 0,0 0 0 0 0,0-1 0 0 0,1 1 0 0 0,-1 0 0 0 0,1-1 0 0 0,-1 1 0 0 0,1-1 0 0 0,0 0 0 0 0,-1 0 0 0 0,1 0 0 0 0,0 0 0 0 0,0 0 0 0 0,0-1 0 0 0,1 1 0 0 0,24-12 0 0 0,-9 1 0 0 0</inkml:trace>
  <inkml:trace contextRef="#ctx0" brushRef="#br0" timeOffset="-51816.209">4838 2728 32767 0 0,'-7'-4'0'0'0,"1"0"0"0"0,1 2 0 0 0,2 0 0 0 0,3 3 0 0 0,-2-1 0 0 0,4 3 0 0 0,1-2 0 0 0,2 1 0 0 0,1 0 0 0 0,-1 0 0 0 0,9 4 0 0 0</inkml:trace>
  <inkml:trace contextRef="#ctx0" brushRef="#br0" timeOffset="-51329.992">5067 2487 32767 0 0,'15'29'0'0'0,"0"54"0"0"0,17 126 0 0 0,-17 21 0 0 0,-13-216 0 0 0,-2-4 0 0 0,1 0 0 0 0,0 0 0 0 0,1 0 0 0 0,0 0 0 0 0,1-1 0 0 0,-1 1 0 0 0,2-1 0 0 0,-1 0 0 0 0,2 0 0 0 0,-1 0 0 0 0,3 4 0 0 0,-3-10 0 0 0,0-1 0 0 0,0 1 0 0 0,0 0 0 0 0,0-1 0 0 0,1 0 0 0 0,-1 0 0 0 0,1 0 0 0 0,-1-1 0 0 0,1 0 0 0 0,0 1 0 0 0,-1-2 0 0 0,1 1 0 0 0,0 0 0 0 0,0-1 0 0 0,0 0 0 0 0,-1 0 0 0 0,1 0 0 0 0,0-1 0 0 0,0 0 0 0 0,0 0 0 0 0,-1 0 0 0 0,1 0 0 0 0,-1-1 0 0 0,1 0 0 0 0,-1 0 0 0 0,1 0 0 0 0,-1 0 0 0 0,0-1 0 0 0,0 1 0 0 0,0-2 0 0 0,121-89 0 0 0,-72 48 0 0 0,-23 17 0 0 0,-27 30 0 0 0,-2 80 0 0 0,-1-77 0 0 0,1 0 0 0 0,0 0 0 0 0,1 1 0 0 0,-1-1 0 0 0,1 0 0 0 0,0 0 0 0 0,0 0 0 0 0,1 0 0 0 0,-1-1 0 0 0,1 1 0 0 0,0-1 0 0 0,0 1 0 0 0,1-1 0 0 0,-1 0 0 0 0,1 0 0 0 0,0-1 0 0 0,0 1 0 0 0,1-1 0 0 0,-1 0 0 0 0,0 0 0 0 0,1 0 0 0 0,0 0 0 0 0,0-1 0 0 0,0 0 0 0 0,0 0 0 0 0,0 0 0 0 0,0-1 0 0 0,0 0 0 0 0,4 1 0 0 0,-4-2 0 0 0,-1 0 0 0 0,1 0 0 0 0,-1-1 0 0 0,1 1 0 0 0,-1-1 0 0 0,1 0 0 0 0,-1-1 0 0 0,1 1 0 0 0,-1-1 0 0 0,0 0 0 0 0,0 0 0 0 0,0 0 0 0 0,0 0 0 0 0,4-3 0 0 0,7-6 0 0 0</inkml:trace>
  <inkml:trace contextRef="#ctx0" brushRef="#br0" timeOffset="-51087.64">5635 2786 32767 0 0,'-8'-4'0'0'0,"1"1"0"0"0,2 2 0 0 0,0-2 0 0 0,0 2 0 0 0,1-1 0 0 0</inkml:trace>
  <inkml:trace contextRef="#ctx0" brushRef="#br0" timeOffset="-50869.223">5066 2650 32767 0 0,'28'-3'0'0'0,"171"1"0"0"0,-174-2 0 0 0,-12 1 0 0 0,-1 1 0 0 0,1 1 0 0 0,-1 0 0 0 0,1 1 0 0 0,0 0 0 0 0,-1 1 0 0 0,8 1 0 0 0,12 6 0 0 0</inkml:trace>
  <inkml:trace contextRef="#ctx0" brushRef="#br0" timeOffset="-50699.697">5269 3295 32767 0 0,'-1'30'0'0'0,"1"-14"0"0"0,0 8 0 0 0,0 2 0 0 0,0 2 0 0 0,0 2 0 0 0,0 1 0 0 0,-11 30 0 0 0,7-33 0 0 0,-1 2 0 0 0,-1-4 0 0 0,-3-4 0 0 0,3-1 0 0 0,-2-8 0 0 0,3-5 0 0 0</inkml:trace>
  <inkml:trace contextRef="#ctx0" brushRef="#br0" timeOffset="-49806.011">6086 2925 32767 0 0,'-6'-4'0'0'0,"0"0"0"0"0,0 0 0 0 0,-1 0 0 0 0,1 1 0 0 0,-1 0 0 0 0,0 0 0 0 0,0 1 0 0 0,0 0 0 0 0,0 0 0 0 0,-1 1 0 0 0,1 0 0 0 0,0 0 0 0 0,-1 1 0 0 0,1 0 0 0 0,0 0 0 0 0,-4 1 0 0 0,4 0 0 0 0,0 1 0 0 0,0 0 0 0 0,0 0 0 0 0,1 0 0 0 0,-1 1 0 0 0,1 0 0 0 0,0 0 0 0 0,0 1 0 0 0,0 0 0 0 0,0 0 0 0 0,0 0 0 0 0,1 1 0 0 0,0 0 0 0 0,0 0 0 0 0,0 0 0 0 0,1 1 0 0 0,0-1 0 0 0,-3 5 0 0 0,4-5 0 0 0,0 1 0 0 0,1-1 0 0 0,0 1 0 0 0,0-1 0 0 0,0 1 0 0 0,0 0 0 0 0,1 0 0 0 0,0 0 0 0 0,1 0 0 0 0,-1 0 0 0 0,1 0 0 0 0,0 5 0 0 0,0-7 0 0 0,1 1 0 0 0,-1-1 0 0 0,1 0 0 0 0,0 1 0 0 0,0-1 0 0 0,0 0 0 0 0,1 0 0 0 0,0 0 0 0 0,-1 0 0 0 0,1 0 0 0 0,0-1 0 0 0,1 1 0 0 0,-1-1 0 0 0,1 1 0 0 0,0-1 0 0 0,0 0 0 0 0,0 0 0 0 0,0 0 0 0 0,0 0 0 0 0,0 0 0 0 0,1-1 0 0 0,0 1 0 0 0,-1-1 0 0 0,1 0 0 0 0,0 0 0 0 0,0-1 0 0 0,0 1 0 0 0,0-1 0 0 0,4 1 0 0 0,40-9 0 0 0,-40 2 0 0 0,-2 2 0 0 0,-1 0 0 0 0,1-1 0 0 0,0 0 0 0 0,-1 0 0 0 0,0-1 0 0 0,0 1 0 0 0,0-1 0 0 0,-1 0 0 0 0,0-1 0 0 0,0 1 0 0 0,0-1 0 0 0,0 0 0 0 0,-1 1 0 0 0,0-1 0 0 0,0-1 0 0 0,-1 1 0 0 0,1 0 0 0 0,-1-1 0 0 0,-1 1 0 0 0,1-1 0 0 0,-1 0 0 0 0,-1 0 0 0 0,1 1 0 0 0,-1-1 0 0 0,0-3 0 0 0,0 3 0 0 0,0 7 0 0 0,0 1 0 0 0,-1-1 0 0 0,1 0 0 0 0,0 0 0 0 0,0 0 0 0 0,0 0 0 0 0,-1 0 0 0 0,1 1 0 0 0,0-1 0 0 0,0 0 0 0 0,0 0 0 0 0,-1 0 0 0 0,1 0 0 0 0,0 0 0 0 0,0 0 0 0 0,-1 0 0 0 0,1 0 0 0 0,0 0 0 0 0,0 0 0 0 0,-1 0 0 0 0,1 0 0 0 0,0 0 0 0 0,0 0 0 0 0,0 0 0 0 0,-1 0 0 0 0,1 0 0 0 0,0 0 0 0 0,0 0 0 0 0,-1-1 0 0 0,1 1 0 0 0,0 0 0 0 0,0 0 0 0 0,0 0 0 0 0,-1 0 0 0 0,1 0 0 0 0,0 7 0 0 0,0 0 0 0 0,0 0 0 0 0,0 0 0 0 0,1-1 0 0 0,0 1 0 0 0,0 0 0 0 0,1 0 0 0 0,0 0 0 0 0,0-1 0 0 0,1 1 0 0 0,0-1 0 0 0,0 1 0 0 0,0-1 0 0 0,1 0 0 0 0,0 0 0 0 0,0-1 0 0 0,0 1 0 0 0,1-1 0 0 0,0 0 0 0 0,0 0 0 0 0,-1-1 0 0 0,0-1 0 0 0,1 0 0 0 0,-1 1 0 0 0,1-2 0 0 0,0 1 0 0 0,0-1 0 0 0,0 1 0 0 0,0-1 0 0 0,0 0 0 0 0,0-1 0 0 0,0 0 0 0 0,1 1 0 0 0,-1-2 0 0 0,1 1 0 0 0,-1-1 0 0 0,1 1 0 0 0,-1-2 0 0 0,1 1 0 0 0,-1 0 0 0 0,0-1 0 0 0,5-1 0 0 0,5-3 0 0 0,-1-1 0 0 0,-1 0 0 0 0,1-1 0 0 0,-1-1 0 0 0,0 0 0 0 0,-1 0 0 0 0,0-1 0 0 0,0-1 0 0 0,-1 0 0 0 0,0-1 0 0 0,-1 0 0 0 0,0 0 0 0 0,-1-1 0 0 0,0 0 0 0 0,-1-1 0 0 0,0 0 0 0 0,-1 0 0 0 0,0-1 0 0 0,-1 0 0 0 0,-1 0 0 0 0,0 0 0 0 0,-1-1 0 0 0,-1 0 0 0 0,0 0 0 0 0,-1-3 0 0 0,13-216 0 0 0,-15 230 0 0 0,0 0 0 0 0,0 0 0 0 0,0 0 0 0 0,-1 0 0 0 0,0 0 0 0 0,0 0 0 0 0,0 0 0 0 0,0 0 0 0 0,-1 0 0 0 0,1 0 0 0 0,-1 0 0 0 0,0 1 0 0 0,0-1 0 0 0,0 1 0 0 0,-1-1 0 0 0,1 1 0 0 0,-1 0 0 0 0,0 0 0 0 0,-3-3 0 0 0,3 5 0 0 0,0 1 0 0 0,1 0 0 0 0,-1 0 0 0 0,0 0 0 0 0,0 0 0 0 0,0 0 0 0 0,0 0 0 0 0,0 1 0 0 0,1 0 0 0 0,-1-1 0 0 0,0 1 0 0 0,0 0 0 0 0,1 0 0 0 0,-1 0 0 0 0,1 1 0 0 0,-1-1 0 0 0,1 1 0 0 0,-1-1 0 0 0,1 1 0 0 0,0 0 0 0 0,0 0 0 0 0,0 0 0 0 0,0 0 0 0 0,0 0 0 0 0,0 0 0 0 0,0 2 0 0 0,-5 6 0 0 0,0 0 0 0 0,1 0 0 0 0,1 0 0 0 0,0 1 0 0 0,0 0 0 0 0,1 0 0 0 0,1 0 0 0 0,-1 1 0 0 0,2-1 0 0 0,0 1 0 0 0,0-1 0 0 0,1 1 0 0 0,0 0 0 0 0,1 9 0 0 0,1-1 0 0 0,1 0 0 0 0,1 0 0 0 0,0 0 0 0 0,2-1 0 0 0,0 1 0 0 0,1-1 0 0 0,1 0 0 0 0,8 15 0 0 0,-9-20 0 0 0,0 0 0 0 0,1 0 0 0 0,0-1 0 0 0,1 0 0 0 0,1-1 0 0 0,0 0 0 0 0,0 0 0 0 0,1-1 0 0 0,1 0 0 0 0,0 0 0 0 0,0-1 0 0 0,1-1 0 0 0,0 0 0 0 0,4 1 0 0 0,32 2 0 0 0,-43-13 0 0 0,1 1 0 0 0,-1-1 0 0 0,0 0 0 0 0,0 0 0 0 0,1 0 0 0 0,-1-1 0 0 0,0 1 0 0 0,0-1 0 0 0,0-1 0 0 0,0 1 0 0 0,-1-1 0 0 0,1 1 0 0 0,-1-1 0 0 0,1-1 0 0 0,-1 1 0 0 0,0-1 0 0 0,1 0 0 0 0,0-3 0 0 0,1 0 0 0 0,-1 0 0 0 0,0-1 0 0 0,0 0 0 0 0,-1 0 0 0 0,0 0 0 0 0,-1 0 0 0 0,0 0 0 0 0,0-1 0 0 0,0 0 0 0 0,-1 1 0 0 0,-1-2 0 0 0,3-20 0 0 0,-7 23 0 0 0,3 6 0 0 0,-1 1 0 0 0,0-1 0 0 0,0 1 0 0 0,0 0 0 0 0,0-1 0 0 0,0 1 0 0 0,0 0 0 0 0,0-1 0 0 0,0 1 0 0 0,0 0 0 0 0,0 0 0 0 0,0 0 0 0 0,0 0 0 0 0,0 0 0 0 0,0 0 0 0 0,0 0 0 0 0,0 0 0 0 0,0 1 0 0 0,0-1 0 0 0,0 0 0 0 0,0 1 0 0 0,0-1 0 0 0,0 0 0 0 0,0 1 0 0 0,0-1 0 0 0,0 1 0 0 0,0 0 0 0 0,0-1 0 0 0,1 1 0 0 0,-1 0 0 0 0,0-1 0 0 0,0 1 0 0 0,1 0 0 0 0,-1 0 0 0 0,1 0 0 0 0,-1-1 0 0 0,1 1 0 0 0,-1 0 0 0 0,1 0 0 0 0,-1 0 0 0 0,1 0 0 0 0,0 0 0 0 0,-1 0 0 0 0,-2 4 0 0 0,1 0 0 0 0,-1 1 0 0 0,1-1 0 0 0,0 0 0 0 0,0 1 0 0 0,0-1 0 0 0,1 1 0 0 0,0 0 0 0 0,0-1 0 0 0,0 1 0 0 0,1 0 0 0 0,0-1 0 0 0,0 2 0 0 0,2-2 0 0 0,-1 0 0 0 0,1 1 0 0 0,0-1 0 0 0,0 0 0 0 0,1 0 0 0 0,-1-1 0 0 0,1 1 0 0 0,0 0 0 0 0,1-1 0 0 0,-1 0 0 0 0,1 0 0 0 0,0 0 0 0 0,0 0 0 0 0,0 0 0 0 0,0-1 0 0 0,1 0 0 0 0,-1 0 0 0 0,1 0 0 0 0,0 0 0 0 0,0-1 0 0 0,0 0 0 0 0,0 0 0 0 0,0 0 0 0 0,1-1 0 0 0,20 4 0 0 0,1-1 0 0 0,0-1 0 0 0,1-1 0 0 0,-1-2 0 0 0,0-1 0 0 0,0 0 0 0 0,25-6 0 0 0,-8 1 0 0 0</inkml:trace>
  <inkml:trace contextRef="#ctx0" brushRef="#br0" timeOffset="-49074.455">7859 2928 32767 0 0,'-14'0'0'0'0,"0"2"0"0"0,0-1 0 0 0,0 2 0 0 0,0 0 0 0 0,0 1 0 0 0,1 0 0 0 0,-1 1 0 0 0,1 0 0 0 0,1 1 0 0 0,-1 0 0 0 0,-3 4 0 0 0,12-8 0 0 0,2 0 0 0 0,-1-1 0 0 0,0 1 0 0 0,0 0 0 0 0,1 1 0 0 0,-1-1 0 0 0,1 1 0 0 0,-1-1 0 0 0,1 1 0 0 0,0-1 0 0 0,0 1 0 0 0,0 0 0 0 0,1 0 0 0 0,-1 0 0 0 0,1 0 0 0 0,-1 1 0 0 0,1-1 0 0 0,0 0 0 0 0,0 0 0 0 0,1 1 0 0 0,-1-1 0 0 0,1 0 0 0 0,-1 1 0 0 0,1-1 0 0 0,0 1 0 0 0,1-2 0 0 0,0 0 0 0 0,0 0 0 0 0,0-1 0 0 0,1 1 0 0 0,-1 0 0 0 0,0-1 0 0 0,1 1 0 0 0,-1-1 0 0 0,1 1 0 0 0,-1-1 0 0 0,1 0 0 0 0,0 1 0 0 0,-1-1 0 0 0,1 0 0 0 0,0 0 0 0 0,0 0 0 0 0,0-1 0 0 0,0 1 0 0 0,0 0 0 0 0,0-1 0 0 0,0 1 0 0 0,0-1 0 0 0,0 0 0 0 0,0 0 0 0 0,0 0 0 0 0,0 0 0 0 0,0 0 0 0 0,0 0 0 0 0,0 0 0 0 0,0 0 0 0 0,0-1 0 0 0,2 0 0 0 0,-1 1 0 0 0,7-2 0 0 0,0 0 0 0 0,-1 0 0 0 0,1-1 0 0 0,0 0 0 0 0,-1-1 0 0 0,0 0 0 0 0,0 0 0 0 0,0-1 0 0 0,-1-1 0 0 0,1 1 0 0 0,-1-1 0 0 0,2-3 0 0 0,-1-1 0 0 0,-1-1 0 0 0,0 1 0 0 0,-1-2 0 0 0,0 1 0 0 0,-1-1 0 0 0,0 0 0 0 0,-1-1 0 0 0,0 1 0 0 0,-1-1 0 0 0,0 0 0 0 0,-1 0 0 0 0,0-1 0 0 0,-2 1 0 0 0,1 0 0 0 0,-2-1 0 0 0,0-10 0 0 0,2-106 0 0 0,-16 50 0 0 0,14 80 0 0 0,0-1 0 0 0,0 0 0 0 0,0 0 0 0 0,0 0 0 0 0,0 1 0 0 0,0-1 0 0 0,0 0 0 0 0,-1 0 0 0 0,1 0 0 0 0,0 1 0 0 0,0-1 0 0 0,0 0 0 0 0,-1 0 0 0 0,1 1 0 0 0,0-1 0 0 0,-1 0 0 0 0,1 1 0 0 0,-1-1 0 0 0,1 0 0 0 0,-1 1 0 0 0,1-1 0 0 0,-1 1 0 0 0,1-1 0 0 0,-1 1 0 0 0,0-1 0 0 0,1 1 0 0 0,-1-1 0 0 0,0 1 0 0 0,1-1 0 0 0,-1 1 0 0 0,0 0 0 0 0,0-1 0 0 0,1 1 0 0 0,-1 0 0 0 0,0 0 0 0 0,0 0 0 0 0,0 0 0 0 0,1 0 0 0 0,-1 0 0 0 0,0 0 0 0 0,0 0 0 0 0,0 0 0 0 0,1 0 0 0 0,-1 0 0 0 0,0 0 0 0 0,0 0 0 0 0,1 1 0 0 0,-1-1 0 0 0,0 0 0 0 0,0 0 0 0 0,1 1 0 0 0,-1-1 0 0 0,-7 9 0 0 0,1 0 0 0 0,1 0 0 0 0,-1 1 0 0 0,2 0 0 0 0,-1 0 0 0 0,1 1 0 0 0,1-1 0 0 0,0 1 0 0 0,0 0 0 0 0,0 7 0 0 0,0-6 0 0 0,1 0 0 0 0,1 1 0 0 0,0 0 0 0 0,0-1 0 0 0,2 1 0 0 0,-1 0 0 0 0,2-1 0 0 0,1 13 0 0 0,1-5 0 0 0,1 0 0 0 0,0-1 0 0 0,2 0 0 0 0,0 1 0 0 0,1-2 0 0 0,1 1 0 0 0,1-1 0 0 0,2 1 0 0 0,-8-12 0 0 0,0 0 0 0 0,1-1 0 0 0,0 1 0 0 0,1-1 0 0 0,0 0 0 0 0,0 0 0 0 0,0-1 0 0 0,0 0 0 0 0,1 1 0 0 0,0-2 0 0 0,0 1 0 0 0,0-1 0 0 0,0 0 0 0 0,1 0 0 0 0,0 0 0 0 0,0-1 0 0 0,0 0 0 0 0,0-1 0 0 0,0 1 0 0 0,1-2 0 0 0,-1 1 0 0 0,1-1 0 0 0,-1 0 0 0 0,1 0 0 0 0,0-1 0 0 0,-1 0 0 0 0,7-1 0 0 0,-5-1 0 0 0,-1-1 0 0 0,0 0 0 0 0,0 0 0 0 0,-1 0 0 0 0,1-1 0 0 0,-1-1 0 0 0,0 1 0 0 0,0-1 0 0 0,0 0 0 0 0,0-1 0 0 0,-1 1 0 0 0,0-1 0 0 0,0-1 0 0 0,-1 1 0 0 0,0-1 0 0 0,0 0 0 0 0,0 0 0 0 0,-1 0 0 0 0,0-1 0 0 0,0 0 0 0 0,-1 0 0 0 0,0 0 0 0 0,-1 0 0 0 0,1 0 0 0 0,-2 0 0 0 0,1-1 0 0 0,-1 1 0 0 0,0-1 0 0 0,-1 1 0 0 0,0-1 0 0 0,0-1 0 0 0,-2 3 0 0 0,0 6 0 0 0,1 0 0 0 0,0 1 0 0 0,0-1 0 0 0,0 0 0 0 0,0 1 0 0 0,-1-1 0 0 0,1 1 0 0 0,0 0 0 0 0,-1-1 0 0 0,1 1 0 0 0,0 0 0 0 0,-1 0 0 0 0,1-1 0 0 0,0 1 0 0 0,-1 0 0 0 0,1 1 0 0 0,0-1 0 0 0,-1 0 0 0 0,1 0 0 0 0,0 0 0 0 0,-1 1 0 0 0,1-1 0 0 0,0 1 0 0 0,0-1 0 0 0,-1 1 0 0 0,1-1 0 0 0,0 1 0 0 0,0 0 0 0 0,0 0 0 0 0,0 0 0 0 0,0-1 0 0 0,0 1 0 0 0,0 0 0 0 0,0 0 0 0 0,0 0 0 0 0,0 0 0 0 0,0 1 0 0 0,-1 0 0 0 0,1-1 0 0 0,-1 1 0 0 0,0-1 0 0 0,1 1 0 0 0,-1 0 0 0 0,1 0 0 0 0,-1-1 0 0 0,1 1 0 0 0,0 0 0 0 0,0 1 0 0 0,0-1 0 0 0,0 0 0 0 0,0 0 0 0 0,0 0 0 0 0,1 0 0 0 0,-1 1 0 0 0,1-1 0 0 0,0 0 0 0 0,-1 1 0 0 0,1-1 0 0 0,0 0 0 0 0,0 0 0 0 0,1 1 0 0 0,-1-1 0 0 0,0 0 0 0 0,1 1 0 0 0,-1-1 0 0 0,1 0 0 0 0,0 0 0 0 0,0 0 0 0 0,0 1 0 0 0,0-1 0 0 0,0 0 0 0 0,0 0 0 0 0,0-1 0 0 0,1 1 0 0 0,-1 0 0 0 0,1 0 0 0 0,70 61 0 0 0,-54-54 0 0 0,1-1 0 0 0,0-1 0 0 0,0 0 0 0 0,0-2 0 0 0,1 0 0 0 0,-1-2 0 0 0,1 0 0 0 0,0-1 0 0 0,5-1 0 0 0,13 2 0 0 0</inkml:trace>
  <inkml:trace contextRef="#ctx0" brushRef="#br0" timeOffset="-47789.781">8923 2857 32767 0 0,'0'133'0'0'0,"0"93"0"0"0,-16-91 0 0 0,-10 5 0 0 0,24-131 0 0 0,-15 41 0 0 0,7-58 0 0 0,-2-67 0 0 0,11-85 0 0 0,16 25 0 0 0,4-89 0 0 0,-19 221 0 0 0,0 1 0 0 0,0-1 0 0 0,0 1 0 0 0,1-1 0 0 0,-1 1 0 0 0,0-1 0 0 0,1 1 0 0 0,0-1 0 0 0,-1 1 0 0 0,1 0 0 0 0,0-1 0 0 0,0 1 0 0 0,1 0 0 0 0,-1-1 0 0 0,0 1 0 0 0,1 0 0 0 0,-1 0 0 0 0,1 0 0 0 0,0 0 0 0 0,-1 1 0 0 0,1-1 0 0 0,0 0 0 0 0,0 1 0 0 0,0-1 0 0 0,1 1 0 0 0,-1 0 0 0 0,0 0 0 0 0,0-1 0 0 0,1 1 0 0 0,-1 1 0 0 0,1-1 0 0 0,-1 0 0 0 0,1 1 0 0 0,-1-1 0 0 0,1 1 0 0 0,-1 0 0 0 0,1 0 0 0 0,5 0 0 0 0,0 1 0 0 0,-1 0 0 0 0,1 0 0 0 0,-1 1 0 0 0,0 0 0 0 0,1 0 0 0 0,-1 1 0 0 0,0 0 0 0 0,0 0 0 0 0,-1 1 0 0 0,1 0 0 0 0,-1 0 0 0 0,1 0 0 0 0,2 3 0 0 0,-2-1 0 0 0,1-1 0 0 0,-1 1 0 0 0,1 1 0 0 0,-2-1 0 0 0,1 1 0 0 0,-1 0 0 0 0,0 1 0 0 0,0 0 0 0 0,-1 0 0 0 0,0 0 0 0 0,-1 0 0 0 0,2 4 0 0 0,-4 8 0 0 0,-2-18 0 0 0,-1 0 0 0 0,1 1 0 0 0,-1-1 0 0 0,0 0 0 0 0,0 0 0 0 0,0 0 0 0 0,0 0 0 0 0,0-1 0 0 0,0 1 0 0 0,-1 0 0 0 0,1 0 0 0 0,0-1 0 0 0,-1 1 0 0 0,1-1 0 0 0,-1 1 0 0 0,0-1 0 0 0,0 0 0 0 0,1 1 0 0 0,-1-1 0 0 0,0 0 0 0 0,0 0 0 0 0,0 0 0 0 0,0-1 0 0 0,0 1 0 0 0,-1 0 0 0 0,1-1 0 0 0,0 1 0 0 0,0-1 0 0 0,0 0 0 0 0,0 0 0 0 0,-1 0 0 0 0,1 0 0 0 0,0 0 0 0 0,-1 0 0 0 0,-1-1 0 0 0,-1 1 0 0 0,1-1 0 0 0,0 0 0 0 0,0 0 0 0 0,-1-1 0 0 0,1 1 0 0 0,0-1 0 0 0,0 0 0 0 0,1 0 0 0 0,-1 0 0 0 0,0-1 0 0 0,1 1 0 0 0,-1-1 0 0 0,1 0 0 0 0,0 0 0 0 0,0 0 0 0 0,0 0 0 0 0,0-1 0 0 0,0 1 0 0 0,1-1 0 0 0,0 0 0 0 0,-1 0 0 0 0,2 1 0 0 0,-1-1 0 0 0,0-1 0 0 0,4-4 0 0 0,3 2 0 0 0,1 1 0 0 0,0 0 0 0 0,0 0 0 0 0,0 1 0 0 0,1-1 0 0 0,-1 2 0 0 0,1-1 0 0 0,1 1 0 0 0,-1 0 0 0 0,1 0 0 0 0,-1 1 0 0 0,1 0 0 0 0,0 0 0 0 0,0 1 0 0 0,0 0 0 0 0,0 0 0 0 0,9 0 0 0 0,11 1 0 0 0,24 4 0 0 0,-44 1 0 0 0,1-1 0 0 0,0 1 0 0 0,-1 1 0 0 0,0-1 0 0 0,0 1 0 0 0,0 1 0 0 0,-1 0 0 0 0,0 0 0 0 0,0 0 0 0 0,2 4 0 0 0,0 1 0 0 0,-5-5 0 0 0,1-1 0 0 0,-1 1 0 0 0,0 0 0 0 0,-1 0 0 0 0,0 0 0 0 0,0 0 0 0 0,0 1 0 0 0,0-1 0 0 0,-1 1 0 0 0,0 0 0 0 0,-1 0 0 0 0,0-1 0 0 0,0 1 0 0 0,0 0 0 0 0,-1 0 0 0 0,0 4 0 0 0,0-12 0 0 0,0 1 0 0 0,0-1 0 0 0,0 1 0 0 0,0-1 0 0 0,0 0 0 0 0,0 1 0 0 0,-1-1 0 0 0,1 1 0 0 0,0 0 0 0 0,0-1 0 0 0,-1 1 0 0 0,1-1 0 0 0,0 1 0 0 0,-1-1 0 0 0,1 1 0 0 0,0 0 0 0 0,-1-1 0 0 0,1 1 0 0 0,0 0 0 0 0,-1-1 0 0 0,1 1 0 0 0,-1 0 0 0 0,1-1 0 0 0,-1 1 0 0 0,1 0 0 0 0,-1 0 0 0 0,1 0 0 0 0,-1-1 0 0 0,1 1 0 0 0,-1 0 0 0 0,1 0 0 0 0,-1 0 0 0 0,1 0 0 0 0,-1 0 0 0 0,1 0 0 0 0,-1 0 0 0 0,1 0 0 0 0,-1 0 0 0 0,1 0 0 0 0,-1 0 0 0 0,1 1 0 0 0,-1-1 0 0 0,1 0 0 0 0,-1 0 0 0 0,1 0 0 0 0,-1 1 0 0 0,1-1 0 0 0,-1 0 0 0 0,1 1 0 0 0,-1-1 0 0 0,1 0 0 0 0,0 1 0 0 0,-1-1 0 0 0,1 0 0 0 0,0 1 0 0 0,-1-1 0 0 0,1 1 0 0 0,0-1 0 0 0,-1 1 0 0 0,1-1 0 0 0,0 1 0 0 0,0-1 0 0 0,0 1 0 0 0,0-1 0 0 0,-1 1 0 0 0,1-1 0 0 0,0 1 0 0 0,-5-85 0 0 0,39-15 0 0 0,-12 42 0 0 0,-21 57 0 0 0,0-1 0 0 0,0 0 0 0 0,0 0 0 0 0,0 1 0 0 0,0-1 0 0 0,0 1 0 0 0,0-1 0 0 0,0 1 0 0 0,0-1 0 0 0,1 1 0 0 0,-1 0 0 0 0,0-1 0 0 0,0 1 0 0 0,0 0 0 0 0,0 0 0 0 0,1 0 0 0 0,-1 0 0 0 0,0 0 0 0 0,0 0 0 0 0,0 0 0 0 0,0 0 0 0 0,1 1 0 0 0,-1-1 0 0 0,0 0 0 0 0,0 1 0 0 0,0-1 0 0 0,0 1 0 0 0,0-1 0 0 0,0 1 0 0 0,0-1 0 0 0,0 1 0 0 0,0 0 0 0 0,0-1 0 0 0,0 1 0 0 0,0 0 0 0 0,2 1 0 0 0,139 36 0 0 0,-105-32 0 0 0,-29-4 0 0 0,0-1 0 0 0,0-1 0 0 0,-1 2 0 0 0,1-1 0 0 0,0 1 0 0 0,-1 0 0 0 0,1 1 0 0 0,-1 0 0 0 0,0 0 0 0 0,0 0 0 0 0,0 1 0 0 0,0 0 0 0 0,-1 1 0 0 0,1-1 0 0 0,-1 1 0 0 0,0 0 0 0 0,-1 1 0 0 0,3 2 0 0 0,24 79 0 0 0,-30-83 0 0 0,-1-1 0 0 0,1 0 0 0 0,0 0 0 0 0,0 1 0 0 0,0-1 0 0 0,0 0 0 0 0,0-1 0 0 0,1 1 0 0 0,-1 0 0 0 0,1-1 0 0 0,0 1 0 0 0,-1-1 0 0 0,1 0 0 0 0,0 0 0 0 0,1 0 0 0 0,-1 0 0 0 0,0-1 0 0 0,0 1 0 0 0,1-1 0 0 0,-1 0 0 0 0,1 0 0 0 0,-1 0 0 0 0,1 0 0 0 0,-1-1 0 0 0,1 0 0 0 0,2 1 0 0 0,1-1 0 0 0,0 0 0 0 0,-1-1 0 0 0,0 1 0 0 0,1-1 0 0 0,-1 0 0 0 0,1-1 0 0 0,-1 0 0 0 0,0 0 0 0 0,0 0 0 0 0,0-1 0 0 0,0 0 0 0 0,0 0 0 0 0,-1 0 0 0 0,1-1 0 0 0,-1 1 0 0 0,0-1 0 0 0,0-1 0 0 0,0 1 0 0 0,-1-1 0 0 0,1 0 0 0 0,-1 0 0 0 0,0 0 0 0 0,-1 0 0 0 0,1-1 0 0 0,-1 0 0 0 0,1-4 0 0 0,-3 6 0 0 0,1 0 0 0 0,-1 0 0 0 0,1 0 0 0 0,-1 0 0 0 0,0 0 0 0 0,-1 0 0 0 0,1 0 0 0 0,-1-1 0 0 0,0 1 0 0 0,0 0 0 0 0,0 0 0 0 0,0 0 0 0 0,-1 0 0 0 0,1 0 0 0 0,-1-1 0 0 0,0 1 0 0 0,-3-2 0 0 0,0 1 0 0 0,0-1 0 0 0,0 0 0 0 0,0 1 0 0 0,-1 0 0 0 0,0 0 0 0 0,0 1 0 0 0,0-1 0 0 0,0 1 0 0 0,-1 0 0 0 0,0 0 0 0 0,0 1 0 0 0,0 0 0 0 0,0 0 0 0 0,0 0 0 0 0,-1 1 0 0 0,0 0 0 0 0,1 0 0 0 0,-1 0 0 0 0,0 1 0 0 0,1 0 0 0 0,-1 1 0 0 0,0-1 0 0 0,0 1 0 0 0,0 1 0 0 0,-5 0 0 0 0,4-1 0 0 0,1 0 0 0 0,0 1 0 0 0,-1 0 0 0 0,1 1 0 0 0,0-1 0 0 0,0 2 0 0 0,0-1 0 0 0,0 1 0 0 0,1-1 0 0 0,-1 2 0 0 0,-1 0 0 0 0,7-3 0 0 0,-4 1 0 0 0,0 1 0 0 0,1-1 0 0 0,0 1 0 0 0,-1 0 0 0 0,1 1 0 0 0,0-1 0 0 0,1 1 0 0 0,-1-1 0 0 0,1 1 0 0 0,-1 0 0 0 0,1 1 0 0 0,0-1 0 0 0,1 0 0 0 0,-1 1 0 0 0,1 0 0 0 0,-1 1 0 0 0,1 5 0 0 0,3-7 0 0 0,0 0 0 0 0,0 0 0 0 0,0 0 0 0 0,1-1 0 0 0,0 1 0 0 0,0 0 0 0 0,0-1 0 0 0,0 1 0 0 0,0-1 0 0 0,0 0 0 0 0,1 0 0 0 0,0 0 0 0 0,0 0 0 0 0,0 0 0 0 0,0-1 0 0 0,0 1 0 0 0,0-1 0 0 0,0 0 0 0 0,1 0 0 0 0,0 0 0 0 0,-1 0 0 0 0,1-1 0 0 0,0 1 0 0 0,1-1 0 0 0,20 7 0 0 0</inkml:trace>
  <inkml:trace contextRef="#ctx0" brushRef="#br0" timeOffset="-47481.605">10311 2788 32767 0 0,'-9'32'0'0'0,"2"1"0"0"0,2 0 0 0 0,0 0 0 0 0,3 1 0 0 0,0-1 0 0 0,3 3 0 0 0,-1-30 0 0 0,0-1 0 0 0,0 1 0 0 0,1 0 0 0 0,0-1 0 0 0,0 0 0 0 0,1 1 0 0 0,-1-1 0 0 0,1 0 0 0 0,0 0 0 0 0,1 0 0 0 0,-1 0 0 0 0,2 2 0 0 0,-3-6 0 0 0,-1 0 0 0 0,1 0 0 0 0,-1 0 0 0 0,1 0 0 0 0,-1 0 0 0 0,1 0 0 0 0,-1-1 0 0 0,1 1 0 0 0,0 0 0 0 0,0 0 0 0 0,-1-1 0 0 0,1 1 0 0 0,0 0 0 0 0,0-1 0 0 0,0 1 0 0 0,0-1 0 0 0,0 1 0 0 0,0-1 0 0 0,0 1 0 0 0,0-1 0 0 0,0 0 0 0 0,0 1 0 0 0,0-1 0 0 0,0 0 0 0 0,0 0 0 0 0,0 0 0 0 0,0 0 0 0 0,0 0 0 0 0,0 0 0 0 0,0 0 0 0 0,0 0 0 0 0,0 0 0 0 0,0 0 0 0 0,0-1 0 0 0,0 1 0 0 0,0 0 0 0 0,0-1 0 0 0,0 1 0 0 0,0-1 0 0 0,0 1 0 0 0,0-1 0 0 0,0 1 0 0 0,-1-1 0 0 0,1 0 0 0 0,0 0 0 0 0,0 1 0 0 0,-1-1 0 0 0,1 0 0 0 0,0 0 0 0 0,-1 0 0 0 0,10-9 0 0 0</inkml:trace>
  <inkml:trace contextRef="#ctx0" brushRef="#br0" timeOffset="-47238.109">10361 2574 32767 0 0,'-9'-13'0'0'0,"-14"-36"0"0"0,48 71 0 0 0,-11 10 0 0 0,-9-15 0 0 0</inkml:trace>
  <inkml:trace contextRef="#ctx0" brushRef="#br0" timeOffset="-46984.493">10541 3025 32767 0 0,'6'2'0'0'0,"-1"0"0"0"0,1 0 0 0 0,-1-1 0 0 0,1 1 0 0 0,0-1 0 0 0,-1 0 0 0 0,1-1 0 0 0,0 0 0 0 0,0 0 0 0 0,0 0 0 0 0,0 0 0 0 0,-1-1 0 0 0,1 0 0 0 0,0 0 0 0 0,0-1 0 0 0,-1 0 0 0 0,1 1 0 0 0,-1-2 0 0 0,0 1 0 0 0,3-2 0 0 0,-3 2 0 0 0,2-1 0 0 0,-1 0 0 0 0,0 0 0 0 0,1 0 0 0 0,-1-1 0 0 0,0 0 0 0 0,-1-1 0 0 0,1 1 0 0 0,-1-1 0 0 0,0 0 0 0 0,0 0 0 0 0,0 0 0 0 0,-1-1 0 0 0,0 0 0 0 0,0 0 0 0 0,0 0 0 0 0,-1 0 0 0 0,0-1 0 0 0,0 1 0 0 0,-1-1 0 0 0,1 0 0 0 0,-2 1 0 0 0,1-1 0 0 0,-1 0 0 0 0,0 0 0 0 0,0 0 0 0 0,-1-1 0 0 0,0-4 0 0 0,0 10 0 0 0,-1-1 0 0 0,1 0 0 0 0,-1 0 0 0 0,0 0 0 0 0,0 1 0 0 0,-1-1 0 0 0,1 0 0 0 0,0 1 0 0 0,-1-1 0 0 0,0 1 0 0 0,1 0 0 0 0,-1-1 0 0 0,0 1 0 0 0,0 0 0 0 0,0 0 0 0 0,-1 0 0 0 0,1 0 0 0 0,0 1 0 0 0,-1-1 0 0 0,1 1 0 0 0,-1-1 0 0 0,0 1 0 0 0,1 0 0 0 0,-1 0 0 0 0,0 0 0 0 0,0 0 0 0 0,0 0 0 0 0,1 1 0 0 0,-1 0 0 0 0,0-1 0 0 0,0 1 0 0 0,0 0 0 0 0,0 0 0 0 0,0 0 0 0 0,0 1 0 0 0,0-1 0 0 0,0 1 0 0 0,0 0 0 0 0,-4 1 0 0 0,0 1 0 0 0,0-1 0 0 0,1 2 0 0 0,-1-1 0 0 0,1 1 0 0 0,0 0 0 0 0,-1 0 0 0 0,2 1 0 0 0,-1 0 0 0 0,1 0 0 0 0,-1 0 0 0 0,1 0 0 0 0,1 1 0 0 0,-1 0 0 0 0,1 0 0 0 0,0 0 0 0 0,0 1 0 0 0,1-1 0 0 0,0 1 0 0 0,0 0 0 0 0,1 0 0 0 0,0 0 0 0 0,0 0 0 0 0,0 0 0 0 0,1 1 0 0 0,0 3 0 0 0,2-6 0 0 0,0 1 0 0 0,1 0 0 0 0,-1-1 0 0 0,2 1 0 0 0,-1-1 0 0 0,0 0 0 0 0,1 0 0 0 0,0 0 0 0 0,0 0 0 0 0,1 0 0 0 0,-1 0 0 0 0,1-1 0 0 0,0 0 0 0 0,0 0 0 0 0,1 0 0 0 0,-1 0 0 0 0,1-1 0 0 0,-1 1 0 0 0,1-1 0 0 0,0 0 0 0 0,1-1 0 0 0,-1 1 0 0 0,0-1 0 0 0,1 0 0 0 0,4 1 0 0 0,74 11 0 0 0,-55-11 0 0 0</inkml:trace>
  <inkml:trace contextRef="#ctx0" brushRef="#br0" timeOffset="-46435.96">11253 2851 32767 0 0,'-6'-2'0'0'0,"-1"1"0"0"0,1-1 0 0 0,0 1 0 0 0,-1 0 0 0 0,0 1 0 0 0,1 0 0 0 0,-1 0 0 0 0,1 0 0 0 0,-1 1 0 0 0,1 0 0 0 0,-1 0 0 0 0,1 0 0 0 0,0 1 0 0 0,-1 0 0 0 0,1 0 0 0 0,0 1 0 0 0,0 0 0 0 0,0 0 0 0 0,1 0 0 0 0,-1 1 0 0 0,1-1 0 0 0,0 1 0 0 0,0 1 0 0 0,0-1 0 0 0,-2 3 0 0 0,5-4 0 0 0,-1-1 0 0 0,1 1 0 0 0,0 0 0 0 0,0 0 0 0 0,1 0 0 0 0,-1-1 0 0 0,0 2 0 0 0,1-1 0 0 0,0 0 0 0 0,0 0 0 0 0,0 0 0 0 0,0 1 0 0 0,0-1 0 0 0,1 0 0 0 0,-1 1 0 0 0,1-1 0 0 0,0 0 0 0 0,0 1 0 0 0,0-1 0 0 0,1 1 0 0 0,-1-1 0 0 0,1 0 0 0 0,0 2 0 0 0,5 5 0 0 0,0-1 0 0 0,0 0 0 0 0,1 0 0 0 0,0 0 0 0 0,1-1 0 0 0,0 0 0 0 0,0-1 0 0 0,1 0 0 0 0,-1 0 0 0 0,2 0 0 0 0,-1-1 0 0 0,1-1 0 0 0,0 0 0 0 0,0 0 0 0 0,0-1 0 0 0,0 0 0 0 0,1-1 0 0 0,0 0 0 0 0,0 0 0 0 0,0-2 0 0 0,0 1 0 0 0,0-1 0 0 0,0-1 0 0 0,0 0 0 0 0,0 0 0 0 0,1-1 0 0 0,-2 0 0 0 0,-1 0 0 0 0,0 0 0 0 0,0-1 0 0 0,0 0 0 0 0,0 0 0 0 0,-1-1 0 0 0,1 0 0 0 0,-1-1 0 0 0,1 0 0 0 0,-1 0 0 0 0,0 0 0 0 0,-1-1 0 0 0,1-1 0 0 0,-1 1 0 0 0,0-1 0 0 0,3-3 0 0 0,-1-2 0 0 0,0 0 0 0 0,-1 0 0 0 0,0-1 0 0 0,-1 0 0 0 0,-1 0 0 0 0,0 0 0 0 0,0-1 0 0 0,-1 0 0 0 0,-1 0 0 0 0,0-2 0 0 0,16-95 0 0 0,-5-1 0 0 0,-4 0 0 0 0,-5-99 0 0 0,-17 103 0 0 0,8 89 0 0 0,-9-15 0 0 0,10 33 0 0 0,1 0 0 0 0,-1 1 0 0 0,1-1 0 0 0,-1 0 0 0 0,1 1 0 0 0,-1-1 0 0 0,1 1 0 0 0,-1-1 0 0 0,1 1 0 0 0,0 0 0 0 0,-1-1 0 0 0,1 1 0 0 0,0 0 0 0 0,0 0 0 0 0,-1 0 0 0 0,1 0 0 0 0,0 0 0 0 0,0 0 0 0 0,0 1 0 0 0,0-1 0 0 0,0 0 0 0 0,1 0 0 0 0,-1 1 0 0 0,0-1 0 0 0,0 1 0 0 0,0 0 0 0 0,1-1 0 0 0,-9 18 0 0 0,0 1 0 0 0,1 1 0 0 0,1-1 0 0 0,2 1 0 0 0,0 0 0 0 0,1 1 0 0 0,0-1 0 0 0,2 1 0 0 0,1 21 0 0 0,-4 135 0 0 0,15-82 0 0 0,0-47 0 0 0,38 132 0 0 0,-28-123 0 0 0,-17-58 0 0 0,-2-6 0 0 0,-1 0 0 0 0,0 0 0 0 0,0 0 0 0 0,0 1 0 0 0,-1-1 0 0 0,0 0 0 0 0,0 0 0 0 0,0 0 0 0 0,-1 1 0 0 0,0-1 0 0 0,0 1 0 0 0,0-1 0 0 0,-1 1 0 0 0,-1-3 0 0 0,2 4 0 0 0,-22-46 0 0 0,10 23 0 0 0</inkml:trace>
  <inkml:trace contextRef="#ctx0" brushRef="#br0" timeOffset="-45399.411">11432 2745 32767 0 0,'-180'-161'0'0'0,"160"139"0"0"0,43 16 0 0 0,405 8 0 0 0,-252 16 0 0 0,-67 2 0 0 0,-98-14 0 0 0,-6 10 0 0 0,-86 60 0 0 0,39-42 0 0 0,33-27 0 0 0,1 0 0 0 0,-1 0 0 0 0,2 0 0 0 0,-1 1 0 0 0,1 0 0 0 0,1 1 0 0 0,-1 0 0 0 0,1 0 0 0 0,1 0 0 0 0,0 0 0 0 0,0 1 0 0 0,1 0 0 0 0,0 0 0 0 0,0 0 0 0 0,2 1 0 0 0,-1-1 0 0 0,1 1 0 0 0,0 3 0 0 0,2-10 0 0 0,1 0 0 0 0,0 0 0 0 0,0 0 0 0 0,0 0 0 0 0,0 0 0 0 0,0 0 0 0 0,1 0 0 0 0,0 0 0 0 0,0 0 0 0 0,0-1 0 0 0,0 1 0 0 0,0-1 0 0 0,1 1 0 0 0,0-1 0 0 0,0 0 0 0 0,0 0 0 0 0,0 0 0 0 0,0-1 0 0 0,0 1 0 0 0,1-1 0 0 0,-1 1 0 0 0,1-1 0 0 0,0 0 0 0 0,-1-1 0 0 0,1 1 0 0 0,0 0 0 0 0,0-1 0 0 0,0 0 0 0 0,0 0 0 0 0,0 0 0 0 0,1-1 0 0 0,-1 0 0 0 0,0 1 0 0 0,0-1 0 0 0,4-1 0 0 0,-1 1 0 0 0,-1 0 0 0 0,1-1 0 0 0,-1 0 0 0 0,0 0 0 0 0,1 0 0 0 0,-1-1 0 0 0,0 0 0 0 0,0 0 0 0 0,0-1 0 0 0,0 1 0 0 0,-1-1 0 0 0,1-1 0 0 0,-1 1 0 0 0,1-1 0 0 0,-1 0 0 0 0,0 0 0 0 0,-1 0 0 0 0,3-3 0 0 0,41-76 0 0 0,-26 28 0 0 0,-36 87 0 0 0,13-26 0 0 0,0 1 0 0 0,0-1 0 0 0,0 0 0 0 0,1 0 0 0 0,0 0 0 0 0,0 0 0 0 0,1 1 0 0 0,0-1 0 0 0,0 0 0 0 0,0 0 0 0 0,0 0 0 0 0,1 0 0 0 0,0 0 0 0 0,1-1 0 0 0,-1 1 0 0 0,1 0 0 0 0,0-1 0 0 0,1 0 0 0 0,-1 0 0 0 0,1 0 0 0 0,0 0 0 0 0,0 0 0 0 0,0-1 0 0 0,1 0 0 0 0,0 0 0 0 0,-1 0 0 0 0,2 0 0 0 0,-1-1 0 0 0,0 0 0 0 0,1 0 0 0 0,-1 0 0 0 0,4 0 0 0 0,3 2 0 0 0,-6-2 0 0 0,0-1 0 0 0,0 0 0 0 0,1 0 0 0 0,-1 0 0 0 0,1-1 0 0 0,0 0 0 0 0,-1-1 0 0 0,1 1 0 0 0,0-1 0 0 0,-1-1 0 0 0,4 0 0 0 0,-5 1 0 0 0,0 0 0 0 0,0-1 0 0 0,0 0 0 0 0,0 0 0 0 0,0 0 0 0 0,0-1 0 0 0,-1 0 0 0 0,1 0 0 0 0,0 0 0 0 0,-1 0 0 0 0,0-1 0 0 0,1 1 0 0 0,-1-1 0 0 0,0 0 0 0 0,0-1 0 0 0,-1 1 0 0 0,1-1 0 0 0,-1 1 0 0 0,1-1 0 0 0,-1 0 0 0 0,-1-1 0 0 0,1 1 0 0 0,0 0 0 0 0,-1-1 0 0 0,2-4 0 0 0,0-1 0 0 0,0-1 0 0 0,0 1 0 0 0,-1-1 0 0 0,-1 0 0 0 0,0 1 0 0 0,0-1 0 0 0,-1 0 0 0 0,-1-1 0 0 0,0 1 0 0 0,0 0 0 0 0,-1 0 0 0 0,0-1 0 0 0,-39-130 0 0 0,21 105 0 0 0,31 32 0 0 0,156 25 0 0 0,-87-14 0 0 0,49 13 0 0 0,-126-17 0 0 0,-3-2 0 0 0,0 0 0 0 0,0 0 0 0 0,-1 1 0 0 0,1-1 0 0 0,0 1 0 0 0,0-1 0 0 0,-1 1 0 0 0,1-1 0 0 0,0 1 0 0 0,-1-1 0 0 0,1 1 0 0 0,0-1 0 0 0,-1 1 0 0 0,1 0 0 0 0,-1 0 0 0 0,1-1 0 0 0,-1 1 0 0 0,1 0 0 0 0,-1 0 0 0 0,1-1 0 0 0,-1 1 0 0 0,0 0 0 0 0,0 0 0 0 0,1 0 0 0 0,-1 0 0 0 0,0 0 0 0 0,0-1 0 0 0,0 1 0 0 0,0 0 0 0 0,0 0 0 0 0,0 0 0 0 0,0 0 0 0 0,0 0 0 0 0,-1 0 0 0 0,1 6 0 0 0,-1 0 0 0 0,0-1 0 0 0,-1 1 0 0 0,0 0 0 0 0,0-1 0 0 0,0 0 0 0 0,-1 1 0 0 0,0-1 0 0 0,0 0 0 0 0,-2 3 0 0 0,-15 33 0 0 0,4 62 0 0 0,17-100 0 0 0,-1 0 0 0 0,1 0 0 0 0,0 0 0 0 0,0-1 0 0 0,0 1 0 0 0,0 0 0 0 0,1-1 0 0 0,0 1 0 0 0,-1-1 0 0 0,1 0 0 0 0,0 1 0 0 0,1-1 0 0 0,-1 0 0 0 0,2 1 0 0 0,-3-2 0 0 0,5 4 0 0 0,0 0 0 0 0,0-1 0 0 0,0 0 0 0 0,1 0 0 0 0,0 0 0 0 0,0-1 0 0 0,0 0 0 0 0,1 0 0 0 0,-1-1 0 0 0,1 0 0 0 0,0-1 0 0 0,0 1 0 0 0,0-1 0 0 0,0-1 0 0 0,0 0 0 0 0,0 0 0 0 0,0 0 0 0 0,0-1 0 0 0,1 0 0 0 0,5-1 0 0 0,49-19 0 0 0,-58 17 0 0 0,4-2 0 0 0,-1 0 0 0 0,0-1 0 0 0,-1 0 0 0 0,1-1 0 0 0,-1 0 0 0 0,0 0 0 0 0,-1 0 0 0 0,0-1 0 0 0,0 0 0 0 0,-1 0 0 0 0,0 0 0 0 0,0-1 0 0 0,-1 0 0 0 0,0 0 0 0 0,0 0 0 0 0,-1 0 0 0 0,0-1 0 0 0,0-7 0 0 0,-2 14 0 0 0,0 0 0 0 0,-1 0 0 0 0,1 0 0 0 0,-1 0 0 0 0,0 0 0 0 0,0 0 0 0 0,0 0 0 0 0,0 0 0 0 0,-1 0 0 0 0,1 0 0 0 0,-1 0 0 0 0,0 0 0 0 0,0 0 0 0 0,0 0 0 0 0,0 1 0 0 0,0-1 0 0 0,-1 0 0 0 0,1 1 0 0 0,-1-1 0 0 0,0 1 0 0 0,1-1 0 0 0,-1 1 0 0 0,0 0 0 0 0,-1-1 0 0 0,1 1 0 0 0,-2-1 0 0 0,-19-5 0 0 0,18 9 0 0 0,0 0 0 0 0,0 0 0 0 0,0 0 0 0 0,1 1 0 0 0,-1-1 0 0 0,0 1 0 0 0,1 0 0 0 0,-1 1 0 0 0,1-1 0 0 0,0 1 0 0 0,0 0 0 0 0,0 0 0 0 0,0 0 0 0 0,1 0 0 0 0,-1 1 0 0 0,1-1 0 0 0,0 1 0 0 0,0 0 0 0 0,0 0 0 0 0,0 0 0 0 0,1 0 0 0 0,-1 1 0 0 0,1 0 0 0 0,-1 0 0 0 0,1 0 0 0 0,0 0 0 0 0,0 0 0 0 0,0 1 0 0 0,1-1 0 0 0,0 0 0 0 0,0 1 0 0 0,0-1 0 0 0,1 1 0 0 0,-1 0 0 0 0,1-1 0 0 0,1 1 0 0 0,-1-1 0 0 0,1 4 0 0 0,1-1 0 0 0,1-1 0 0 0,-1 0 0 0 0,1 0 0 0 0,0 0 0 0 0,1 0 0 0 0,0 0 0 0 0,0-1 0 0 0,0 0 0 0 0,1 0 0 0 0,0 0 0 0 0,0 0 0 0 0,0-1 0 0 0,7 5 0 0 0,8 4 0 0 0,0-2 0 0 0,1-1 0 0 0,0 0 0 0 0,1-1 0 0 0,1-2 0 0 0,-1 0 0 0 0,1-1 0 0 0,0-2 0 0 0,1 0 0 0 0,-1-2 0 0 0,1 0 0 0 0,0-2 0 0 0,12 0 0 0 0,-11-3 0 0 0,18-7 0 0 0</inkml:trace>
  <inkml:trace contextRef="#ctx0" brushRef="#br0" timeOffset="-28533.371">1457 2250 32767 0 0,'49'-2'0'0'0,"-13"2"0"0"0,-29 0 0 0 0</inkml:trace>
  <inkml:trace contextRef="#ctx0" brushRef="#br0" timeOffset="-13186.095">1525 4280 32767 0 0,'36'-7'0'0'0,"-31"-38"0"0"0,-22-2 0 0 0,5 29 0 0 0,7 9 0 0 0,0 1 0 0 0,-1 0 0 0 0,1 0 0 0 0,-1 0 0 0 0,-1 1 0 0 0,0 0 0 0 0,0 0 0 0 0,0 1 0 0 0,0 0 0 0 0,-1 0 0 0 0,0 1 0 0 0,-1 0 0 0 0,1 0 0 0 0,-1 1 0 0 0,0 0 0 0 0,0 1 0 0 0,0-1 0 0 0,0 2 0 0 0,-1-1 0 0 0,1 2 0 0 0,-8-2 0 0 0,10 3 0 0 0,1 0 0 0 0,-1 1 0 0 0,0-1 0 0 0,1 1 0 0 0,-1 1 0 0 0,1-1 0 0 0,0 1 0 0 0,-1 0 0 0 0,1 1 0 0 0,0-1 0 0 0,-5 4 0 0 0,5-3 0 0 0,-2 2 0 0 0,1 1 0 0 0,0 0 0 0 0,0 0 0 0 0,0 0 0 0 0,1 1 0 0 0,0 0 0 0 0,0 1 0 0 0,1-1 0 0 0,0 1 0 0 0,0 0 0 0 0,1 0 0 0 0,0 1 0 0 0,0-1 0 0 0,1 1 0 0 0,0 0 0 0 0,1 0 0 0 0,0 0 0 0 0,0 0 0 0 0,1 0 0 0 0,0 0 0 0 0,0 0 0 0 0,1 1 0 0 0,1-1 0 0 0,-1 0 0 0 0,2 0 0 0 0,-1 1 0 0 0,1-1 0 0 0,0 0 0 0 0,3 5 0 0 0,1 11 0 0 0,2 0 0 0 0,0-1 0 0 0,2 0 0 0 0,1 0 0 0 0,0-1 0 0 0,2 0 0 0 0,1-1 0 0 0,0-1 0 0 0,2 0 0 0 0,0-1 0 0 0,2 0 0 0 0,8 6 0 0 0,-15-17 0 0 0,0 0 0 0 0,1-1 0 0 0,0-1 0 0 0,0 0 0 0 0,1-1 0 0 0,0 0 0 0 0,0-1 0 0 0,0 0 0 0 0,1-1 0 0 0,-1-1 0 0 0,1 0 0 0 0,0-1 0 0 0,0 0 0 0 0,7-1 0 0 0,48-3 0 0 0,-38-4 0 0 0,0-2 0 0 0,-1-1 0 0 0,0-1 0 0 0,0-2 0 0 0,-1-1 0 0 0,9-7 0 0 0,-35 19 0 0 0,0-1 0 0 0,0 1 0 0 0,0-1 0 0 0,-1 0 0 0 0,1 0 0 0 0,0 0 0 0 0,-1-1 0 0 0,0 1 0 0 0,1-1 0 0 0,-1 1 0 0 0,0-1 0 0 0,0 0 0 0 0,0 0 0 0 0,-1 0 0 0 0,1 0 0 0 0,-1 0 0 0 0,1-2 0 0 0,-2 2 0 0 0,-1-1 0 0 0,0 1 0 0 0,0-1 0 0 0,0 1 0 0 0,0-1 0 0 0,0 1 0 0 0,0 0 0 0 0,-1-1 0 0 0,0 1 0 0 0,0 0 0 0 0,0 0 0 0 0,0 0 0 0 0,0 0 0 0 0,0 1 0 0 0,-1-1 0 0 0,0 1 0 0 0,1-1 0 0 0,-1 1 0 0 0,0 0 0 0 0,0 0 0 0 0,0 0 0 0 0,0 0 0 0 0,-1 1 0 0 0,1-1 0 0 0,0 1 0 0 0,-1 0 0 0 0,1 0 0 0 0,-1 0 0 0 0,1 0 0 0 0,-1 1 0 0 0,1-1 0 0 0,-1 1 0 0 0,1 0 0 0 0,-3 0 0 0 0,-1 1 0 0 0,0 0 0 0 0,0 1 0 0 0,1-1 0 0 0,-1 1 0 0 0,1 1 0 0 0,-1-1 0 0 0,1 1 0 0 0,0 0 0 0 0,0 0 0 0 0,0 1 0 0 0,0 0 0 0 0,1 0 0 0 0,0 0 0 0 0,-1 1 0 0 0,1 0 0 0 0,1 0 0 0 0,-1 0 0 0 0,1 0 0 0 0,0 1 0 0 0,0 0 0 0 0,1 0 0 0 0,-1 0 0 0 0,1 0 0 0 0,1 0 0 0 0,-1 1 0 0 0,1-1 0 0 0,0 1 0 0 0,1-1 0 0 0,-1 1 0 0 0,1 0 0 0 0,2-3 0 0 0,-1-1 0 0 0,1 0 0 0 0,-1 1 0 0 0,1-1 0 0 0,0 0 0 0 0,0 0 0 0 0,1 1 0 0 0,-1-1 0 0 0,1 0 0 0 0,-1 0 0 0 0,1-1 0 0 0,0 1 0 0 0,0 0 0 0 0,0 0 0 0 0,1-1 0 0 0,-1 1 0 0 0,0-1 0 0 0,1 0 0 0 0,0 0 0 0 0,-1 0 0 0 0,1 0 0 0 0,0 0 0 0 0,0-1 0 0 0,0 1 0 0 0,0-1 0 0 0,1 0 0 0 0,-1 0 0 0 0,0 0 0 0 0,0 0 0 0 0,1 0 0 0 0,-1-1 0 0 0,0 0 0 0 0,1 1 0 0 0,-1-1 0 0 0,4-1 0 0 0,3 0 0 0 0,-1 0 0 0 0,1-1 0 0 0,-1 0 0 0 0,0-1 0 0 0,1 0 0 0 0,-1 0 0 0 0,0-1 0 0 0,-1-1 0 0 0,1 1 0 0 0,-1-1 0 0 0,0 0 0 0 0,0-1 0 0 0,0 0 0 0 0,-1-1 0 0 0,2-1 0 0 0,-4 4 0 0 0,0-1 0 0 0,-1 0 0 0 0,0 0 0 0 0,1 0 0 0 0,-1-1 0 0 0,-1 1 0 0 0,1-1 0 0 0,-1 0 0 0 0,0 0 0 0 0,-1 0 0 0 0,1 0 0 0 0,-1-1 0 0 0,0 1 0 0 0,-1-1 0 0 0,1 0 0 0 0,-2 8 0 0 0,-1-1 0 0 0,1 0 0 0 0,0 0 0 0 0,0 1 0 0 0,0-1 0 0 0,0 0 0 0 0,0 1 0 0 0,0-1 0 0 0,0 0 0 0 0,0 0 0 0 0,-1 0 0 0 0,1 1 0 0 0,0-1 0 0 0,0 0 0 0 0,0 0 0 0 0,-1 1 0 0 0,1-1 0 0 0,0 0 0 0 0,0 0 0 0 0,-1 0 0 0 0,1 0 0 0 0,0 0 0 0 0,0 1 0 0 0,-1-1 0 0 0,1 0 0 0 0,0 0 0 0 0,0 0 0 0 0,-1 0 0 0 0,1 0 0 0 0,0 0 0 0 0,0 0 0 0 0,-1 0 0 0 0,1 0 0 0 0,0 0 0 0 0,-1 0 0 0 0,1 0 0 0 0,0 0 0 0 0,0 0 0 0 0,-1 0 0 0 0,1 0 0 0 0,0 0 0 0 0,-1 0 0 0 0,1-1 0 0 0,0 1 0 0 0,0 0 0 0 0,0 0 0 0 0,-1 0 0 0 0,1 0 0 0 0,0 0 0 0 0,0-1 0 0 0,-1 1 0 0 0,1 0 0 0 0,0 0 0 0 0,0-1 0 0 0,0 1 0 0 0,0 0 0 0 0,-1 0 0 0 0,1-1 0 0 0,0 1 0 0 0,0 0 0 0 0,0 0 0 0 0,0-1 0 0 0,0 1 0 0 0,0 0 0 0 0,0 0 0 0 0,0-1 0 0 0,-11 60 0 0 0,13-54 0 0 0,-1 0 0 0 0,1 0 0 0 0,0 0 0 0 0,1 0 0 0 0,-1-1 0 0 0,1 1 0 0 0,0 0 0 0 0,0-1 0 0 0,0 0 0 0 0,1 0 0 0 0,0 0 0 0 0,0 0 0 0 0,0-1 0 0 0,0 1 0 0 0,0-1 0 0 0,0 0 0 0 0,1 0 0 0 0,0-1 0 0 0,-1 1 0 0 0,1-1 0 0 0,0 0 0 0 0,0 0 0 0 0,1-1 0 0 0,-1 1 0 0 0,0-1 0 0 0,0 0 0 0 0,1-1 0 0 0,-1 1 0 0 0,1-1 0 0 0,72-18 0 0 0,-71 15 0 0 0,1-1 0 0 0,-1 0 0 0 0,0 0 0 0 0,-1 0 0 0 0,1-1 0 0 0,-1 0 0 0 0,0 0 0 0 0,0-1 0 0 0,0 0 0 0 0,-1 0 0 0 0,0 0 0 0 0,0-1 0 0 0,0 0 0 0 0,-1 0 0 0 0,0 0 0 0 0,-1 0 0 0 0,0 0 0 0 0,0-1 0 0 0,0 0 0 0 0,-1 1 0 0 0,0-1 0 0 0,0 0 0 0 0,-1 0 0 0 0,0 0 0 0 0,-1 0 0 0 0,1 0 0 0 0,-2-1 0 0 0,0-3 0 0 0,-8-66 0 0 0,-1 49 0 0 0,5 35 0 0 0,9 51 0 0 0,57 149 0 0 0,-39-109 0 0 0,-5 1 0 0 0,-4 1 0 0 0,-3 15 0 0 0,-10 43 0 0 0,-2-149 0 0 0,1-7 0 0 0,0-1 0 0 0,0 0 0 0 0,0 0 0 0 0,0 0 0 0 0,0 0 0 0 0,0 0 0 0 0,0 0 0 0 0,0 0 0 0 0,0 0 0 0 0,1 0 0 0 0,-1-1 0 0 0,0 1 0 0 0,0 0 0 0 0,0-1 0 0 0,0 1 0 0 0,0 0 0 0 0,0-1 0 0 0,1 1 0 0 0,-1-1 0 0 0,0 1 0 0 0,0-1 0 0 0,1 0 0 0 0,-1 1 0 0 0,0-1 0 0 0,1 0 0 0 0,-1 1 0 0 0,1-1 0 0 0,-1 0 0 0 0,1 0 0 0 0,-1 0 0 0 0,1 1 0 0 0,-1-1 0 0 0,1 0 0 0 0,0 0 0 0 0,-1 0 0 0 0,1 0 0 0 0,0 0 0 0 0,0 0 0 0 0,0 0 0 0 0,0 0 0 0 0,0 0 0 0 0,0 0 0 0 0,0 0 0 0 0,0 0 0 0 0,0 1 0 0 0,0-1 0 0 0,1-1 0 0 0,-3-3 0 0 0,-20-142 0 0 0,20 110 0 0 0,-20-303 0 0 0,13 220 0 0 0,3 52 0 0 0,6 66 0 0 0,0 1 0 0 0,0-1 0 0 0,0 1 0 0 0,0-1 0 0 0,0 1 0 0 0,0 0 0 0 0,0-1 0 0 0,1 1 0 0 0,-1-1 0 0 0,0 1 0 0 0,1 0 0 0 0,-1-1 0 0 0,1 1 0 0 0,0 0 0 0 0,-1-1 0 0 0,1 1 0 0 0,0 0 0 0 0,0 0 0 0 0,0 0 0 0 0,0 0 0 0 0,0 0 0 0 0,0 0 0 0 0,0 0 0 0 0,0 0 0 0 0,0 0 0 0 0,0 0 0 0 0,1 1 0 0 0,-1-1 0 0 0,0 0 0 0 0,1 1 0 0 0,-1-1 0 0 0,0 1 0 0 0,1-1 0 0 0,-1 1 0 0 0,0 0 0 0 0,1 0 0 0 0,-1 0 0 0 0,1 0 0 0 0,-1-1 0 0 0,1 2 0 0 0,-1-1 0 0 0,0 0 0 0 0,1 0 0 0 0,0 0 0 0 0,60 13 0 0 0,-56-12 0 0 0,1 0 0 0 0,0 1 0 0 0,-1 0 0 0 0,1 0 0 0 0,-1 1 0 0 0,0 0 0 0 0,0 0 0 0 0,0 0 0 0 0,0 1 0 0 0,0 0 0 0 0,-1 0 0 0 0,0 0 0 0 0,0 1 0 0 0,0-1 0 0 0,0 1 0 0 0,-1 0 0 0 0,0 1 0 0 0,0-1 0 0 0,0 1 0 0 0,0 0 0 0 0,-1 0 0 0 0,0 0 0 0 0,-1 0 0 0 0,1 1 0 0 0,-1-1 0 0 0,0 1 0 0 0,-1-1 0 0 0,1 4 0 0 0,-2-4 0 0 0,0 0 0 0 0,0-1 0 0 0,0 1 0 0 0,-1-1 0 0 0,0 1 0 0 0,0-1 0 0 0,-1 0 0 0 0,1 1 0 0 0,-1-1 0 0 0,0 0 0 0 0,0 0 0 0 0,-1 0 0 0 0,0 0 0 0 0,0 0 0 0 0,0-1 0 0 0,0 1 0 0 0,-1-1 0 0 0,-2 3 0 0 0,0-1 0 0 0,0 1 0 0 0,0-2 0 0 0,-1 1 0 0 0,0-1 0 0 0,0 0 0 0 0,0 0 0 0 0,-1 0 0 0 0,0-1 0 0 0,1-1 0 0 0,-1 1 0 0 0,-1-1 0 0 0,1-1 0 0 0,0 1 0 0 0,-3-1 0 0 0,-18 1 0 0 0,15-11 0 0 0,19 6 0 0 0</inkml:trace>
  <inkml:trace contextRef="#ctx0" brushRef="#br0" timeOffset="-12682.445">2862 4526 32767 0 0,'15'-25'0'0'0,"44"-84"0"0"0,10-38 0 0 0,-51 103 0 0 0,-23 186 0 0 0,6-129 0 0 0,0 0 0 0 0,1-1 0 0 0,0 1 0 0 0,1-1 0 0 0,0 0 0 0 0,1 0 0 0 0,0 0 0 0 0,2 4 0 0 0,9 20 0 0 0,-6-17 0 0 0,-1 1 0 0 0,-1-1 0 0 0,-1 1 0 0 0,0 1 0 0 0,-2-1 0 0 0,0 1 0 0 0,-2-1 0 0 0,0 6 0 0 0,-2-20 0 0 0,-1-1 0 0 0,-1 1 0 0 0,1-1 0 0 0,-1 0 0 0 0,0 1 0 0 0,0-1 0 0 0,-1 0 0 0 0,1 0 0 0 0,-1 0 0 0 0,0-1 0 0 0,-1 1 0 0 0,1 0 0 0 0,-1-1 0 0 0,0 0 0 0 0,0 0 0 0 0,0 0 0 0 0,0-1 0 0 0,-1 1 0 0 0,-10 3 0 0 0</inkml:trace>
  <inkml:trace contextRef="#ctx0" brushRef="#br0" timeOffset="-12438.978">2980 4796 32767 0 0,'-1'0'0'0'0,"0"1"0"0"0,0-1 0 0 0,1 0 0 0 0,-1 0 0 0 0,0 0 0 0 0,0 0 0 0 0,0 0 0 0 0,0 0 0 0 0,0 0 0 0 0,0 0 0 0 0,1 0 0 0 0,-1 0 0 0 0,0-1 0 0 0,0 1 0 0 0,0 0 0 0 0,0 0 0 0 0,1-1 0 0 0,-1 1 0 0 0,0-1 0 0 0,0 1 0 0 0,1-1 0 0 0,-1 1 0 0 0,0-1 0 0 0,1 1 0 0 0,-1-1 0 0 0,0 1 0 0 0,1-1 0 0 0,-1 0 0 0 0,1 1 0 0 0,-1-1 0 0 0,1 0 0 0 0,-1 0 0 0 0,1 0 0 0 0,0 1 0 0 0,-1-1 0 0 0,1 0 0 0 0,0 0 0 0 0,0 0 0 0 0,-1 0 0 0 0,1 1 0 0 0,0-1 0 0 0,0 0 0 0 0,0 0 0 0 0,0 0 0 0 0,0 0 0 0 0,0 0 0 0 0,1 0 0 0 0,-1 1 0 0 0,0-1 0 0 0,0 0 0 0 0,0 0 0 0 0,1 0 0 0 0,-1 1 0 0 0,1-1 0 0 0,-1 0 0 0 0,0 0 0 0 0,1 1 0 0 0,-1-1 0 0 0,1 0 0 0 0,0 0 0 0 0,-1 1 0 0 0,1-1 0 0 0,0 1 0 0 0,-1-1 0 0 0,1 1 0 0 0,0-1 0 0 0,-1 1 0 0 0,2-1 0 0 0,10-3 0 0 0,0 1 0 0 0,0 0 0 0 0,0 0 0 0 0,0 2 0 0 0,1-1 0 0 0,-1 2 0 0 0,8 0 0 0 0,20-2 0 0 0,112-22 0 0 0,-71-3 0 0 0,-71 22 0 0 0</inkml:trace>
  <inkml:trace contextRef="#ctx0" brushRef="#br0" timeOffset="-12217.539">3578 4288 32767 0 0,'1'-4'0'0'0,"8"18"0"0"0,-4-9 0 0 0,-4-1 0 0 0</inkml:trace>
  <inkml:trace contextRef="#ctx0" brushRef="#br0" timeOffset="-12033.519">3637 4625 32767 0 0,'0'6'0'0'0,"-2"-1"0"0"0,2-1 0 0 0,2 2 0 0 0,-2-1 0 0 0,0-1 0 0 0,0 0 0 0 0,0 1 0 0 0,0-2 0 0 0,1-1 0 0 0,2 1 0 0 0,0 0 0 0 0,-1-2 0 0 0,0 0 0 0 0,-1-1 0 0 0,2 0 0 0 0,-3 0 0 0 0,0 0 0 0 0</inkml:trace>
  <inkml:trace contextRef="#ctx0" brushRef="#br0" timeOffset="-5089.548">4387 4419 32767 0 0,'9'2'0'0'0,"-1"0"0"0"0,1 0 0 0 0,0-1 0 0 0,0 0 0 0 0,0 0 0 0 0,0-1 0 0 0,0 0 0 0 0,0-1 0 0 0,0 0 0 0 0,21 0 0 0 0,531 1 0 0 0,-540-8 0 0 0,-21 7 0 0 0,1 0 0 0 0,-1 1 0 0 0,0-1 0 0 0,1 0 0 0 0,-1 1 0 0 0,0-1 0 0 0,0 0 0 0 0,0 0 0 0 0,1 1 0 0 0,-1-1 0 0 0,0 0 0 0 0,0 1 0 0 0,0-1 0 0 0,0 0 0 0 0,-1 0 0 0 0,1 1 0 0 0,0-1 0 0 0,0 0 0 0 0,0 0 0 0 0,0 1 0 0 0,-1-1 0 0 0,1 0 0 0 0,0 1 0 0 0,-1-1 0 0 0,1 1 0 0 0,0-1 0 0 0,-1 0 0 0 0,1 1 0 0 0,-1-1 0 0 0,1 1 0 0 0,-1-1 0 0 0,1 1 0 0 0,-1-1 0 0 0,0 1 0 0 0,1-1 0 0 0,-1 1 0 0 0,0 0 0 0 0,-3-5 0 0 0,2 1 0 0 0</inkml:trace>
  <inkml:trace contextRef="#ctx0" brushRef="#br0" timeOffset="-4764.419">4946 4199 32767 0 0,'1'1'0'0'0,"-1"-1"0"0"0,0 1 0 0 0,0-1 0 0 0,1 0 0 0 0,-1 1 0 0 0,0-1 0 0 0,0 1 0 0 0,1-1 0 0 0,-1 0 0 0 0,0 1 0 0 0,0-1 0 0 0,0 1 0 0 0,0-1 0 0 0,0 1 0 0 0,1-1 0 0 0,-1 1 0 0 0,0-1 0 0 0,0 1 0 0 0,0-1 0 0 0,0 0 0 0 0,-1 1 0 0 0,1-1 0 0 0,0 1 0 0 0,0-1 0 0 0,0 1 0 0 0,0-1 0 0 0,0 1 0 0 0,-1-1 0 0 0,1 0 0 0 0,0 1 0 0 0,0-1 0 0 0,0 1 0 0 0,-1-1 0 0 0,1 0 0 0 0,0 1 0 0 0,-1-1 0 0 0,1 0 0 0 0,0 1 0 0 0,-1-1 0 0 0,1 0 0 0 0,-1 1 0 0 0,1-1 0 0 0,0 0 0 0 0,-1 0 0 0 0,1 0 0 0 0,-1 1 0 0 0,1-1 0 0 0,-1 0 0 0 0,1 0 0 0 0,-1 0 0 0 0,1 0 0 0 0,0 0 0 0 0,-1 0 0 0 0,1 0 0 0 0,-1 0 0 0 0,1 0 0 0 0,-1 0 0 0 0,1 0 0 0 0,-1 0 0 0 0,1 0 0 0 0,-1 0 0 0 0,1-1 0 0 0,11 10 0 0 0,0-1 0 0 0,1 0 0 0 0,0-1 0 0 0,1-1 0 0 0,-1 0 0 0 0,1 0 0 0 0,0-1 0 0 0,1-1 0 0 0,25 11 0 0 0,-37-14 0 0 0,5 1 0 0 0,1 0 0 0 0,-1 1 0 0 0,0 0 0 0 0,0 0 0 0 0,0 1 0 0 0,0 0 0 0 0,-1 0 0 0 0,1 0 0 0 0,-1 1 0 0 0,0 0 0 0 0,0 0 0 0 0,-1 0 0 0 0,1 1 0 0 0,-1 0 0 0 0,-1 0 0 0 0,1 1 0 0 0,-1-1 0 0 0,0 1 0 0 0,0 0 0 0 0,2 6 0 0 0,1 36 0 0 0,-15-33 0 0 0,-1 0 0 0 0,-1-1 0 0 0,0 0 0 0 0,-1 0 0 0 0,-1-1 0 0 0,0 0 0 0 0,0-1 0 0 0,-2-1 0 0 0,0 0 0 0 0,0-1 0 0 0,-8 4 0 0 0,-4 7 0 0 0,-60 53 0 0 0,85-74 0 0 0</inkml:trace>
  <inkml:trace contextRef="#ctx0" brushRef="#br0" timeOffset="-3287.592">5755 4174 32767 0 0,'3'1'0'0'0,"0"1"0"0"0,0-1 0 0 0,0 1 0 0 0,-1-1 0 0 0,1 1 0 0 0,0 0 0 0 0,-1 0 0 0 0,1 0 0 0 0,-1 0 0 0 0,0 0 0 0 0,0 1 0 0 0,0-1 0 0 0,0 1 0 0 0,0 0 0 0 0,0-1 0 0 0,-1 1 0 0 0,1 0 0 0 0,-1 0 0 0 0,0 0 0 0 0,0 0 0 0 0,0 0 0 0 0,0 1 0 0 0,95 228 0 0 0,-80-210 0 0 0,-13-25 0 0 0,7-13 0 0 0,0-1 0 0 0,-2 0 0 0 0,0 0 0 0 0,-1-1 0 0 0,0 0 0 0 0,-2 0 0 0 0,2-12 0 0 0,15-42 0 0 0,-13 36 0 0 0,-1 43 0 0 0,0 105 0 0 0,-7-106 0 0 0,0-1 0 0 0,1 1 0 0 0,0-1 0 0 0,0 1 0 0 0,0-1 0 0 0,0 0 0 0 0,1 0 0 0 0,0 0 0 0 0,0 0 0 0 0,1-1 0 0 0,-1 1 0 0 0,1-1 0 0 0,0 0 0 0 0,0 0 0 0 0,1 0 0 0 0,-1 0 0 0 0,1-1 0 0 0,0 0 0 0 0,4 3 0 0 0,30-2 0 0 0,-30-9 0 0 0,0-1 0 0 0,0 1 0 0 0,-1-1 0 0 0,0-1 0 0 0,0 1 0 0 0,0-1 0 0 0,-1-1 0 0 0,0 0 0 0 0,-1 0 0 0 0,1 0 0 0 0,-2 0 0 0 0,1-1 0 0 0,-1 0 0 0 0,0 0 0 0 0,-1-1 0 0 0,0 1 0 0 0,-1-1 0 0 0,0 0 0 0 0,0 0 0 0 0,-1 0 0 0 0,-1 0 0 0 0,1-4 0 0 0,0-12 0 0 0,-2 38 0 0 0,1 0 0 0 0,1 0 0 0 0,0 1 0 0 0,0-1 0 0 0,1-1 0 0 0,1 1 0 0 0,0 0 0 0 0,1-1 0 0 0,0 0 0 0 0,0 0 0 0 0,7 10 0 0 0,-8-15 0 0 0,0 0 0 0 0,0-1 0 0 0,1 1 0 0 0,-1-1 0 0 0,1 0 0 0 0,0-1 0 0 0,1 1 0 0 0,-1-1 0 0 0,1 0 0 0 0,0 0 0 0 0,0 0 0 0 0,0-1 0 0 0,0 0 0 0 0,1 0 0 0 0,-1-1 0 0 0,1 0 0 0 0,-1 0 0 0 0,1 0 0 0 0,0-1 0 0 0,0 0 0 0 0,0-1 0 0 0,1 1 0 0 0,1-2 0 0 0,0 1 0 0 0,0-2 0 0 0,-1 1 0 0 0,1-1 0 0 0,0 0 0 0 0,-1-1 0 0 0,0 0 0 0 0,0-1 0 0 0,0 1 0 0 0,0-1 0 0 0,0-1 0 0 0,-1 0 0 0 0,1 0 0 0 0,-1 0 0 0 0,-1-1 0 0 0,1 0 0 0 0,-1 0 0 0 0,0-1 0 0 0,0 0 0 0 0,-1 0 0 0 0,0 0 0 0 0,0 0 0 0 0,-1-1 0 0 0,0 0 0 0 0,0 0 0 0 0,-1 0 0 0 0,0 0 0 0 0,0-1 0 0 0,-1 1 0 0 0,0-1 0 0 0,0 0 0 0 0,-1-5 0 0 0,0 13 0 0 0,-1-1 0 0 0,0 1 0 0 0,1 0 0 0 0,-1-1 0 0 0,0 1 0 0 0,0-1 0 0 0,0 1 0 0 0,0-1 0 0 0,-1 1 0 0 0,1 0 0 0 0,0-1 0 0 0,-1 1 0 0 0,1-1 0 0 0,0 1 0 0 0,-1 0 0 0 0,0-1 0 0 0,1 1 0 0 0,-1 0 0 0 0,0 0 0 0 0,1-1 0 0 0,-1 1 0 0 0,0 0 0 0 0,0 0 0 0 0,0 0 0 0 0,0 0 0 0 0,0 0 0 0 0,-1 0 0 0 0,-3-3 0 0 0,-35-15 0 0 0,17 19 0 0 0,19 1 0 0 0,1 0 0 0 0,-1 0 0 0 0,1 0 0 0 0,-1 1 0 0 0,1-1 0 0 0,0 1 0 0 0,0 0 0 0 0,0 0 0 0 0,0 0 0 0 0,0 0 0 0 0,0 0 0 0 0,0 1 0 0 0,0-1 0 0 0,1 1 0 0 0,0 0 0 0 0,-1 0 0 0 0,1 0 0 0 0,0 0 0 0 0,0 0 0 0 0,1 0 0 0 0,-1 0 0 0 0,1 1 0 0 0,-1-1 0 0 0,1 1 0 0 0,0-1 0 0 0,0 1 0 0 0,1-1 0 0 0,-1 1 0 0 0,1 0 0 0 0,0-1 0 0 0,0 1 0 0 0,0 0 0 0 0,0-1 0 0 0,1 4 0 0 0,4 4 0 0 0,1-1 0 0 0,0-1 0 0 0,1 1 0 0 0,0-1 0 0 0,0 0 0 0 0,1-1 0 0 0,0 0 0 0 0,0 0 0 0 0,1-1 0 0 0,0 0 0 0 0,1 0 0 0 0,-1-1 0 0 0,1 0 0 0 0,1-1 0 0 0,-1 0 0 0 0,1-1 0 0 0,-1 0 0 0 0,1 0 0 0 0,0-1 0 0 0,1-1 0 0 0,-1 0 0 0 0,0 0 0 0 0,1-1 0 0 0,-1-1 0 0 0,11 0 0 0 0,54-19 0 0 0,-70 16 0 0 0,0 0 0 0 0,0 0 0 0 0,0 0 0 0 0,-1 0 0 0 0,0-1 0 0 0,1 0 0 0 0,-1 0 0 0 0,-1-1 0 0 0,1 1 0 0 0,-1-1 0 0 0,0 0 0 0 0,0 0 0 0 0,0 0 0 0 0,-1-1 0 0 0,1 1 0 0 0,-1-1 0 0 0,-1 0 0 0 0,1-2 0 0 0,31-114 0 0 0,-20-128 0 0 0,-32 135 0 0 0,17 107 0 0 0,-1 0 0 0 0,0 0 0 0 0,0 0 0 0 0,-1 0 0 0 0,0 1 0 0 0,0-1 0 0 0,-1 1 0 0 0,0 0 0 0 0,0 0 0 0 0,-1 0 0 0 0,1 1 0 0 0,-1-1 0 0 0,-1 1 0 0 0,1 0 0 0 0,-2 0 0 0 0,-12 0 0 0 0,16 7 0 0 0,1 0 0 0 0,-1 0 0 0 0,1 0 0 0 0,-1 0 0 0 0,1 1 0 0 0,0-1 0 0 0,-1 1 0 0 0,1-1 0 0 0,0 1 0 0 0,0 0 0 0 0,0 0 0 0 0,0 0 0 0 0,0 0 0 0 0,1 0 0 0 0,-1 0 0 0 0,1 1 0 0 0,-1-1 0 0 0,1 1 0 0 0,0-1 0 0 0,-1 2 0 0 0,-2 6 0 0 0,0-1 0 0 0,1 1 0 0 0,0 0 0 0 0,1-1 0 0 0,0 1 0 0 0,0 0 0 0 0,1 1 0 0 0,1-1 0 0 0,0 0 0 0 0,0 0 0 0 0,1 7 0 0 0,0 11 0 0 0,13 45 0 0 0,0-28 0 0 0,68 184 0 0 0,-57-167 0 0 0,9 30 0 0 0,-20-58 0 0 0,-12-31 0 0 0</inkml:trace>
  <inkml:trace contextRef="#ctx0" brushRef="#br0" timeOffset="-3033.718">6584 3970 32767 0 0,'-23'-3'0'0'0,"50"11"0"0"0,74-8 0 0 0,142 0 0 0 0,-197 3 0 0 0,24 7 0 0 0</inkml:trace>
  <inkml:trace contextRef="#ctx0" brushRef="#br0" timeOffset="-2769.923">7230 4319 32767 0 0,'0'5'0'0'0,"0"1"0"0"0,0 0 0 0 0,0-1 0 0 0,0 1 0 0 0,1-1 0 0 0,0 1 0 0 0,0-1 0 0 0,1 1 0 0 0,-1-1 0 0 0,1 1 0 0 0,0-1 0 0 0,1 0 0 0 0,-1 0 0 0 0,1 0 0 0 0,0-1 0 0 0,0 1 0 0 0,1 0 0 0 0,-1-1 0 0 0,1 0 0 0 0,0 0 0 0 0,0 0 0 0 0,1-1 0 0 0,-1 1 0 0 0,1-1 0 0 0,-1 0 0 0 0,1 0 0 0 0,0 0 0 0 0,0-1 0 0 0,0 0 0 0 0,1 0 0 0 0,-1 0 0 0 0,1-1 0 0 0,-1 0 0 0 0,1 0 0 0 0,-1 0 0 0 0,1 0 0 0 0,5-1 0 0 0,72-27 0 0 0,-76 24 0 0 0,-1-1 0 0 0,0 0 0 0 0,0 0 0 0 0,-1 0 0 0 0,1-1 0 0 0,-1 0 0 0 0,0 0 0 0 0,0 0 0 0 0,-1 0 0 0 0,1-1 0 0 0,-1 0 0 0 0,-1 0 0 0 0,1 0 0 0 0,-1-1 0 0 0,1-2 0 0 0,0-34 0 0 0,-5 37 0 0 0,-1 1 0 0 0,0 0 0 0 0,0 0 0 0 0,0 0 0 0 0,0 0 0 0 0,-1 0 0 0 0,1 1 0 0 0,-1-1 0 0 0,-1 1 0 0 0,1 0 0 0 0,0 0 0 0 0,-1 0 0 0 0,0 0 0 0 0,0 0 0 0 0,0 1 0 0 0,-1 0 0 0 0,1 0 0 0 0,-1 0 0 0 0,1 0 0 0 0,-1 1 0 0 0,0 0 0 0 0,0 0 0 0 0,0 0 0 0 0,0 0 0 0 0,-1 1 0 0 0,1 0 0 0 0,0 0 0 0 0,-1 0 0 0 0,-3 1 0 0 0,-1-1 0 0 0,0 0 0 0 0,0 1 0 0 0,0 0 0 0 0,0 0 0 0 0,0 1 0 0 0,0 1 0 0 0,0 0 0 0 0,0 0 0 0 0,0 1 0 0 0,0 0 0 0 0,1 0 0 0 0,0 1 0 0 0,-1 1 0 0 0,2 0 0 0 0,-1 0 0 0 0,0 0 0 0 0,1 1 0 0 0,0 0 0 0 0,0 1 0 0 0,-4 5 0 0 0,11-10 0 0 0,-1 0 0 0 0,1 0 0 0 0,0 1 0 0 0,0-1 0 0 0,0 0 0 0 0,0 0 0 0 0,1 1 0 0 0,-1-1 0 0 0,1 0 0 0 0,-1 1 0 0 0,1-1 0 0 0,0 0 0 0 0,0 1 0 0 0,0-1 0 0 0,0 1 0 0 0,0-1 0 0 0,1 0 0 0 0,-1 1 0 0 0,1-1 0 0 0,-1 0 0 0 0,1 1 0 0 0,0-1 0 0 0,0 0 0 0 0,0 0 0 0 0,0 0 0 0 0,1 1 0 0 0,-1-1 0 0 0,0 0 0 0 0,1-1 0 0 0,-1 1 0 0 0,1 0 0 0 0,0 0 0 0 0,0-1 0 0 0,-1 1 0 0 0,1-1 0 0 0,0 0 0 0 0,0 1 0 0 0,1-1 0 0 0,-1 0 0 0 0,0 0 0 0 0,0 0 0 0 0,0 0 0 0 0,1-1 0 0 0,-1 1 0 0 0,0-1 0 0 0,1 1 0 0 0,-1-1 0 0 0,20 4 0 0 0</inkml:trace>
  <inkml:trace contextRef="#ctx0" brushRef="#br0" timeOffset="-2122.655">7743 4223 32767 0 0,'-7'0'0'0'0,"-1"-1"0"0"0,1 1 0 0 0,0 0 0 0 0,0 1 0 0 0,-1-1 0 0 0,1 1 0 0 0,0 1 0 0 0,0 0 0 0 0,0 0 0 0 0,0 0 0 0 0,0 1 0 0 0,1-1 0 0 0,-1 2 0 0 0,1-1 0 0 0,0 1 0 0 0,0 0 0 0 0,0 0 0 0 0,0 1 0 0 0,1 0 0 0 0,-1 0 0 0 0,1 0 0 0 0,0 0 0 0 0,1 1 0 0 0,-3 3 0 0 0,7-5 0 0 0,-1 0 0 0 0,1 0 0 0 0,0-1 0 0 0,0 1 0 0 0,0 0 0 0 0,0 0 0 0 0,1 0 0 0 0,-1 0 0 0 0,1-1 0 0 0,0 1 0 0 0,0 0 0 0 0,0-1 0 0 0,1 1 0 0 0,-1-1 0 0 0,1 1 0 0 0,0-1 0 0 0,0 1 0 0 0,0-1 0 0 0,1 0 0 0 0,-1 0 0 0 0,1 0 0 0 0,-1-1 0 0 0,1 1 0 0 0,0-1 0 0 0,0 1 0 0 0,0-1 0 0 0,1 0 0 0 0,-1 0 0 0 0,0 0 0 0 0,2 0 0 0 0,3 2 0 0 0,0-1 0 0 0,0 0 0 0 0,1 0 0 0 0,-1-1 0 0 0,1 0 0 0 0,0 0 0 0 0,0-1 0 0 0,0 0 0 0 0,0-1 0 0 0,-1 0 0 0 0,8-1 0 0 0,-7 1 0 0 0,1-1 0 0 0,0-1 0 0 0,1 0 0 0 0,-1-1 0 0 0,0 0 0 0 0,-1 0 0 0 0,1-1 0 0 0,0 0 0 0 0,-1-1 0 0 0,0 0 0 0 0,0-1 0 0 0,-1 0 0 0 0,1 0 0 0 0,-1-1 0 0 0,0 0 0 0 0,-1 0 0 0 0,0 0 0 0 0,0-1 0 0 0,-1-1 0 0 0,0 1 0 0 0,0-1 0 0 0,-1 0 0 0 0,0 0 0 0 0,0 0 0 0 0,-1-1 0 0 0,0 0 0 0 0,-1 0 0 0 0,0 0 0 0 0,-1-2 0 0 0,3-14 0 0 0,-2 0 0 0 0,-2 0 0 0 0,0-1 0 0 0,-1 1 0 0 0,-2 0 0 0 0,-1 0 0 0 0,0 0 0 0 0,-2 0 0 0 0,-1 1 0 0 0,-3-4 0 0 0,4 6 0 0 0,5 18 0 0 0,-1 0 0 0 0,0-1 0 0 0,0 1 0 0 0,0 0 0 0 0,0 0 0 0 0,-1 0 0 0 0,0 1 0 0 0,0-1 0 0 0,0 0 0 0 0,0 1 0 0 0,-1-1 0 0 0,0 1 0 0 0,0 0 0 0 0,0 0 0 0 0,0 0 0 0 0,-1 0 0 0 0,0 0 0 0 0,-2-1 0 0 0,-10 6 0 0 0,9 10 0 0 0,1-1 0 0 0,-1 1 0 0 0,2 0 0 0 0,0 0 0 0 0,0 0 0 0 0,1 1 0 0 0,0 0 0 0 0,1 0 0 0 0,1 0 0 0 0,-1 0 0 0 0,2 0 0 0 0,0 0 0 0 0,0 1 0 0 0,2-1 0 0 0,-1 0 0 0 0,2 6 0 0 0,1 32 0 0 0,18 27 0 0 0,-17-63 0 0 0,1 1 0 0 0,0-1 0 0 0,1 0 0 0 0,1-1 0 0 0,0 1 0 0 0,1-1 0 0 0,1-1 0 0 0,-1 0 0 0 0,2 0 0 0 0,0 0 0 0 0,0-1 0 0 0,1-1 0 0 0,1 0 0 0 0,0 0 0 0 0,0-1 0 0 0,0-1 0 0 0,10 5 0 0 0,-10-8 0 0 0,0 0 0 0 0,1-1 0 0 0,0 0 0 0 0,0-1 0 0 0,0 0 0 0 0,0-1 0 0 0,0 0 0 0 0,7-1 0 0 0,-12-2 0 0 0,0 0 0 0 0,0-1 0 0 0,0 0 0 0 0,0 0 0 0 0,0-1 0 0 0,0 0 0 0 0,-1 0 0 0 0,1-1 0 0 0,-1 0 0 0 0,0 0 0 0 0,0 0 0 0 0,0-1 0 0 0,-1 0 0 0 0,0-1 0 0 0,0 0 0 0 0,0 0 0 0 0,0 0 0 0 0,-1 0 0 0 0,0-1 0 0 0,-1 0 0 0 0,1 0 0 0 0,1-6 0 0 0,-2 5 0 0 0,1-1 0 0 0,0 0 0 0 0,-1 0 0 0 0,0 0 0 0 0,-1-1 0 0 0,0 0 0 0 0,0 0 0 0 0,-1 0 0 0 0,-1 0 0 0 0,0 0 0 0 0,0 0 0 0 0,-1-3 0 0 0,-2 4 0 0 0,2 8 0 0 0,-1 1 0 0 0,0-1 0 0 0,0 0 0 0 0,0 1 0 0 0,0-1 0 0 0,0 1 0 0 0,0-1 0 0 0,0 1 0 0 0,0 0 0 0 0,0-1 0 0 0,0 1 0 0 0,0 0 0 0 0,0 0 0 0 0,0-1 0 0 0,0 1 0 0 0,0 0 0 0 0,0 0 0 0 0,0 0 0 0 0,-1 0 0 0 0,1 0 0 0 0,0 1 0 0 0,0-1 0 0 0,0 0 0 0 0,0 0 0 0 0,0 1 0 0 0,0-1 0 0 0,0 1 0 0 0,0-1 0 0 0,0 1 0 0 0,0-1 0 0 0,0 1 0 0 0,1 0 0 0 0,-1-1 0 0 0,0 1 0 0 0,0 0 0 0 0,0 0 0 0 0,1-1 0 0 0,-1 1 0 0 0,0 0 0 0 0,1 0 0 0 0,-1 0 0 0 0,1 0 0 0 0,-1 0 0 0 0,1 0 0 0 0,-1 1 0 0 0,-19 40 0 0 0,19-28 0 0 0,3-9 0 0 0,0 1 0 0 0,0 0 0 0 0,0-1 0 0 0,1 1 0 0 0,0-1 0 0 0,0 0 0 0 0,1 0 0 0 0,-1 0 0 0 0,1-1 0 0 0,0 1 0 0 0,0-1 0 0 0,0 0 0 0 0,1 0 0 0 0,0 0 0 0 0,-1 0 0 0 0,2-1 0 0 0,-1 0 0 0 0,0 0 0 0 0,0 0 0 0 0,1-1 0 0 0,-1 0 0 0 0,1 0 0 0 0,0 0 0 0 0,0-1 0 0 0,0 0 0 0 0,0 0 0 0 0,3 0 0 0 0,95 4 0 0 0,-42-16 0 0 0,-30 1 0 0 0</inkml:trace>
  <inkml:trace contextRef="#ctx0" brushRef="#br0" timeOffset="-804.962">9663 4268 32767 0 0,'0'-13'0'0'0,"-8"-21"0"0"0,-36 14 0 0 0,37 18 0 0 0,-1 0 0 0 0,0 1 0 0 0,0 0 0 0 0,0 0 0 0 0,0 1 0 0 0,1 0 0 0 0,-1 1 0 0 0,0-1 0 0 0,0 1 0 0 0,-3 1 0 0 0,6 0 0 0 0,0 0 0 0 0,0 0 0 0 0,1 1 0 0 0,-1-1 0 0 0,0 1 0 0 0,1 0 0 0 0,0 0 0 0 0,-1 0 0 0 0,1 1 0 0 0,1-1 0 0 0,-1 1 0 0 0,0 0 0 0 0,1 0 0 0 0,0 1 0 0 0,0-1 0 0 0,0 1 0 0 0,1-1 0 0 0,-3 5 0 0 0,3-3 0 0 0,-1-1 0 0 0,1 0 0 0 0,0 1 0 0 0,1-1 0 0 0,0 1 0 0 0,-1 0 0 0 0,2-1 0 0 0,-1 1 0 0 0,1 0 0 0 0,-1 0 0 0 0,2-1 0 0 0,-1 1 0 0 0,1 0 0 0 0,0 0 0 0 0,0 0 0 0 0,2 2 0 0 0,1 0 0 0 0,0 0 0 0 0,0 0 0 0 0,0-1 0 0 0,1 1 0 0 0,1-1 0 0 0,-1 0 0 0 0,1-1 0 0 0,0 1 0 0 0,1-1 0 0 0,-1 0 0 0 0,1-1 0 0 0,1 0 0 0 0,-1 0 0 0 0,1 0 0 0 0,3 1 0 0 0,1-1 0 0 0,1 0 0 0 0,0-1 0 0 0,0 0 0 0 0,0-1 0 0 0,0 0 0 0 0,1-1 0 0 0,-1-1 0 0 0,1 0 0 0 0,-1-1 0 0 0,2 0 0 0 0,53-14 0 0 0,-40 4 0 0 0,-14 2 0 0 0,0 1 0 0 0,-1-2 0 0 0,0 1 0 0 0,0-2 0 0 0,-1 0 0 0 0,0 0 0 0 0,-1-1 0 0 0,0-1 0 0 0,0 0 0 0 0,-1 0 0 0 0,-1-1 0 0 0,0 0 0 0 0,-1-1 0 0 0,-1 0 0 0 0,6-14 0 0 0,4-1 0 0 0,-9 9 0 0 0,-11 34 0 0 0,3-12 0 0 0,-2 7 0 0 0,0 0 0 0 0,0 0 0 0 0,1 0 0 0 0,1 0 0 0 0,-1 0 0 0 0,1 0 0 0 0,1 0 0 0 0,0 0 0 0 0,1 5 0 0 0,0-8 0 0 0,0-1 0 0 0,0 1 0 0 0,0-1 0 0 0,0 0 0 0 0,1 0 0 0 0,0 0 0 0 0,0 0 0 0 0,1 0 0 0 0,-1-1 0 0 0,1 1 0 0 0,0-1 0 0 0,0 0 0 0 0,0 0 0 0 0,1-1 0 0 0,-1 1 0 0 0,1-1 0 0 0,0 0 0 0 0,0 0 0 0 0,0-1 0 0 0,0 1 0 0 0,1-1 0 0 0,-1 0 0 0 0,5 1 0 0 0,-3-2 0 0 0,0 0 0 0 0,0 0 0 0 0,0-1 0 0 0,-1 1 0 0 0,1-2 0 0 0,0 1 0 0 0,0-1 0 0 0,0 0 0 0 0,-1 0 0 0 0,1-1 0 0 0,0 0 0 0 0,-1 0 0 0 0,0 0 0 0 0,1-1 0 0 0,-1 0 0 0 0,0 0 0 0 0,3-3 0 0 0,0 0 0 0 0,-1-1 0 0 0,1 0 0 0 0,-1-1 0 0 0,-1 0 0 0 0,1 0 0 0 0,-1 0 0 0 0,-1-1 0 0 0,1 0 0 0 0,-1-1 0 0 0,-1 1 0 0 0,0-1 0 0 0,0 0 0 0 0,-1 0 0 0 0,-1-1 0 0 0,1 1 0 0 0,-2-1 0 0 0,1 0 0 0 0,-2 0 0 0 0,1-4 0 0 0,-2 8 0 0 0,-2-1 0 0 0,1 8 0 0 0,1-1 0 0 0,-1 1 0 0 0,1 0 0 0 0,-1-1 0 0 0,1 1 0 0 0,-1-1 0 0 0,0 1 0 0 0,1 0 0 0 0,-1 0 0 0 0,0-1 0 0 0,1 1 0 0 0,-1 0 0 0 0,0 0 0 0 0,1 0 0 0 0,-1-1 0 0 0,0 1 0 0 0,1 0 0 0 0,-1 0 0 0 0,0 0 0 0 0,0 0 0 0 0,1 1 0 0 0,-1-1 0 0 0,0 0 0 0 0,1 0 0 0 0,-1 0 0 0 0,0 0 0 0 0,1 1 0 0 0,-1-1 0 0 0,0 0 0 0 0,1 1 0 0 0,-1-1 0 0 0,0 1 0 0 0,1-1 0 0 0,-1 0 0 0 0,1 1 0 0 0,-1-1 0 0 0,1 1 0 0 0,-1-1 0 0 0,1 1 0 0 0,0 0 0 0 0,-1 0 0 0 0,-14 46 0 0 0,30 0 0 0 0,-7-33 0 0 0,-5-9 0 0 0,0 0 0 0 0,0-1 0 0 0,0 1 0 0 0,1-1 0 0 0,0 0 0 0 0,0 0 0 0 0,0-1 0 0 0,0 1 0 0 0,1-1 0 0 0,-1 0 0 0 0,1 0 0 0 0,0 0 0 0 0,0 0 0 0 0,0-1 0 0 0,0 0 0 0 0,0 0 0 0 0,1-1 0 0 0,-1 1 0 0 0,1-1 0 0 0,-1 0 0 0 0,1-1 0 0 0,4 1 0 0 0,1-1 0 0 0</inkml:trace>
  <inkml:trace contextRef="#ctx0" brushRef="#br0" timeOffset="-369.129">10597 4137 32767 0 0,'-1'0'0'0'0,"0"1"0"0"0,-1 0 0 0 0,1-1 0 0 0,0 1 0 0 0,0 0 0 0 0,0 0 0 0 0,0 0 0 0 0,0 0 0 0 0,0 0 0 0 0,0 0 0 0 0,0 0 0 0 0,0 0 0 0 0,0 1 0 0 0,0-1 0 0 0,1 0 0 0 0,-1 0 0 0 0,1 1 0 0 0,-1-1 0 0 0,1 0 0 0 0,-1 1 0 0 0,1-1 0 0 0,0 1 0 0 0,-1-1 0 0 0,1 0 0 0 0,0 1 0 0 0,0-1 0 0 0,0 1 0 0 0,0-1 0 0 0,0 1 0 0 0,1-1 0 0 0,-1 1 0 0 0,0-1 0 0 0,1 0 0 0 0,0 2 0 0 0,16 79 0 0 0,-12-67 0 0 0,0-3 0 0 0,-1 1 0 0 0,0 1 0 0 0,2-1 0 0 0,-1 0 0 0 0,2 0 0 0 0,0 0 0 0 0,0-1 0 0 0,1 0 0 0 0,8 8 0 0 0,12-14 0 0 0,-19-11 0 0 0,0-1 0 0 0,-1 0 0 0 0,0-1 0 0 0,0 0 0 0 0,0 0 0 0 0,-1 0 0 0 0,0-1 0 0 0,0 0 0 0 0,-1-1 0 0 0,0 1 0 0 0,-1-1 0 0 0,0-1 0 0 0,0 1 0 0 0,-1-1 0 0 0,0 1 0 0 0,0-1 0 0 0,1-10 0 0 0,0 6 0 0 0,11-45 0 0 0,-14 101 0 0 0,-1-33 0 0 0,1 1 0 0 0,-1-1 0 0 0,1 0 0 0 0,1-1 0 0 0,0 1 0 0 0,0 0 0 0 0,1-1 0 0 0,0 0 0 0 0,0 1 0 0 0,1-2 0 0 0,0 1 0 0 0,0 0 0 0 0,1-1 0 0 0,0 0 0 0 0,0-1 0 0 0,1 1 0 0 0,0-1 0 0 0,0 0 0 0 0,0-1 0 0 0,1 0 0 0 0,0 0 0 0 0,0 0 0 0 0,0-1 0 0 0,1-1 0 0 0,-1 1 0 0 0,1-1 0 0 0,0-1 0 0 0,0 1 0 0 0,0-1 0 0 0,0-1 0 0 0,8 1 0 0 0,44-16 0 0 0,-39 5 0 0 0</inkml:trace>
  <inkml:trace contextRef="#ctx0" brushRef="#br0" timeOffset="-35.509">11254 4283 32767 0 0,'-1'2'0'0'0,"0"-1"0"0"0,-1 1 0 0 0,1 0 0 0 0,0-1 0 0 0,0 1 0 0 0,0 0 0 0 0,1 0 0 0 0,-1-1 0 0 0,0 1 0 0 0,1 0 0 0 0,-1 0 0 0 0,1 0 0 0 0,0 0 0 0 0,-1 0 0 0 0,1 0 0 0 0,0 0 0 0 0,0 0 0 0 0,0 0 0 0 0,1 0 0 0 0,-1 0 0 0 0,0 0 0 0 0,1-1 0 0 0,-1 1 0 0 0,1 0 0 0 0,0 0 0 0 0,-1 0 0 0 0,1 0 0 0 0,0-1 0 0 0,0 1 0 0 0,1 1 0 0 0,0 1 0 0 0,0 1 0 0 0,0-1 0 0 0,1 0 0 0 0,-1 0 0 0 0,1 0 0 0 0,0 0 0 0 0,0-1 0 0 0,0 1 0 0 0,0-1 0 0 0,1 0 0 0 0,-1 0 0 0 0,1 0 0 0 0,0 0 0 0 0,0-1 0 0 0,0 1 0 0 0,0-1 0 0 0,0 0 0 0 0,1 0 0 0 0,-1-1 0 0 0,1 1 0 0 0,-1-1 0 0 0,1 0 0 0 0,-1 0 0 0 0,1-1 0 0 0,0 1 0 0 0,-1-1 0 0 0,4 0 0 0 0,-4-1 0 0 0,0 0 0 0 0,0 0 0 0 0,0-1 0 0 0,0 1 0 0 0,0-1 0 0 0,0 0 0 0 0,-1 0 0 0 0,1 0 0 0 0,-1 0 0 0 0,1-1 0 0 0,-1 1 0 0 0,0-1 0 0 0,0 0 0 0 0,0 0 0 0 0,0 0 0 0 0,-1 0 0 0 0,1-1 0 0 0,-1 1 0 0 0,0-1 0 0 0,0 0 0 0 0,0 1 0 0 0,0-1 0 0 0,-1 0 0 0 0,1 0 0 0 0,-1 0 0 0 0,0 0 0 0 0,0-3 0 0 0,-2-1 0 0 0,0-1 0 0 0,0 1 0 0 0,-1-1 0 0 0,-1 1 0 0 0,1 0 0 0 0,-2 0 0 0 0,1 0 0 0 0,-1 0 0 0 0,0 0 0 0 0,0 1 0 0 0,-1 0 0 0 0,0 0 0 0 0,0 0 0 0 0,-1 0 0 0 0,0 1 0 0 0,0 0 0 0 0,0 0 0 0 0,-1 1 0 0 0,0 0 0 0 0,0 0 0 0 0,0 0 0 0 0,-1 1 0 0 0,0 0 0 0 0,0 0 0 0 0,-3 0 0 0 0,4 2 0 0 0,-1 1 0 0 0,1 0 0 0 0,-1 0 0 0 0,0 1 0 0 0,0 0 0 0 0,1 0 0 0 0,-1 1 0 0 0,0 0 0 0 0,1 0 0 0 0,-1 1 0 0 0,1 0 0 0 0,-1 0 0 0 0,1 1 0 0 0,0 0 0 0 0,0 0 0 0 0,0 0 0 0 0,1 1 0 0 0,-1 0 0 0 0,1 1 0 0 0,0-1 0 0 0,0 1 0 0 0,0 1 0 0 0,1-1 0 0 0,-1 1 0 0 0,1 0 0 0 0,1 0 0 0 0,-1 0 0 0 0,1 0 0 0 0,0 1 0 0 0,0 1 0 0 0,3-4 0 0 0,0 0 0 0 0,0 0 0 0 0,0 0 0 0 0,1 0 0 0 0,-1 0 0 0 0,1 0 0 0 0,0 0 0 0 0,0 0 0 0 0,1 0 0 0 0,-1 0 0 0 0,1 0 0 0 0,0 0 0 0 0,0 0 0 0 0,0 0 0 0 0,0 0 0 0 0,1 0 0 0 0,0-1 0 0 0,0 1 0 0 0,0 0 0 0 0,0-1 0 0 0,0 0 0 0 0,1 1 0 0 0,2 1 0 0 0,7 5 0 0 0</inkml:trace>
  <inkml:trace contextRef="#ctx0" brushRef="#br0" timeOffset="413.989">11866 4097 32767 0 0,'-2'-1'0'0'0,"0"-1"0"0"0,1 1 0 0 0,-1 0 0 0 0,0 0 0 0 0,0 0 0 0 0,0 1 0 0 0,0-1 0 0 0,0 0 0 0 0,0 1 0 0 0,0 0 0 0 0,0-1 0 0 0,0 1 0 0 0,0 0 0 0 0,0 0 0 0 0,0 0 0 0 0,-1 0 0 0 0,1 0 0 0 0,0 0 0 0 0,0 1 0 0 0,0-1 0 0 0,-1 1 0 0 0,-11 0 0 0 0,-79 30 0 0 0,90-29 0 0 0,-1-1 0 0 0,1 0 0 0 0,-1 1 0 0 0,0 0 0 0 0,1-1 0 0 0,-1 1 0 0 0,1 1 0 0 0,-1-1 0 0 0,1 0 0 0 0,0 1 0 0 0,0 0 0 0 0,0 0 0 0 0,0 0 0 0 0,1 0 0 0 0,-1 0 0 0 0,-1 3 0 0 0,4 8 0 0 0,8-4 0 0 0,1-1 0 0 0,0-1 0 0 0,0 0 0 0 0,1 0 0 0 0,0-1 0 0 0,1 0 0 0 0,0 0 0 0 0,0-1 0 0 0,0-1 0 0 0,0 0 0 0 0,1-1 0 0 0,11 4 0 0 0,1 1 0 0 0,8 3 0 0 0,67 37 0 0 0,-79-21 0 0 0,-20-12 0 0 0,-7-9 0 0 0,0-1 0 0 0,-1 0 0 0 0,1 0 0 0 0,-1-1 0 0 0,0 0 0 0 0,-1 0 0 0 0,1-1 0 0 0,-1 0 0 0 0,0 0 0 0 0,0-1 0 0 0,0 0 0 0 0,0-1 0 0 0,-1 0 0 0 0,1-1 0 0 0,-9 1 0 0 0,-151 8 0 0 0,162-11 0 0 0,2-1 0 0 0</inkml:trace>
  <inkml:trace contextRef="#ctx0" brushRef="#br0" timeOffset="1578.649">12457 4175 32767 0 0,'-4'-2'0'0'0,"0"1"0"0"0,0-1 0 0 0,-1 1 0 0 0,1 0 0 0 0,0 0 0 0 0,-1 1 0 0 0,1-1 0 0 0,-1 1 0 0 0,1 0 0 0 0,-1 0 0 0 0,1 1 0 0 0,0-1 0 0 0,-1 1 0 0 0,1 0 0 0 0,-1 0 0 0 0,1 0 0 0 0,0 1 0 0 0,0 0 0 0 0,0-1 0 0 0,0 1 0 0 0,0 1 0 0 0,0-1 0 0 0,1 1 0 0 0,-2 0 0 0 0,1-1 0 0 0,0 1 0 0 0,0-1 0 0 0,0 1 0 0 0,1 0 0 0 0,-1-1 0 0 0,1 2 0 0 0,0-1 0 0 0,0 0 0 0 0,0 1 0 0 0,0-1 0 0 0,1 1 0 0 0,-1 0 0 0 0,1 0 0 0 0,0 0 0 0 0,0 0 0 0 0,0 0 0 0 0,1 0 0 0 0,0 0 0 0 0,0 1 0 0 0,0-1 0 0 0,0 0 0 0 0,0 1 0 0 0,1-1 0 0 0,0 1 0 0 0,0 3 0 0 0,3-1 0 0 0,0 0 0 0 0,0-1 0 0 0,0 1 0 0 0,1-1 0 0 0,0 1 0 0 0,1-1 0 0 0,-1-1 0 0 0,1 1 0 0 0,1-1 0 0 0,-1 1 0 0 0,1-1 0 0 0,-1-1 0 0 0,1 1 0 0 0,1-1 0 0 0,-1 0 0 0 0,0-1 0 0 0,1 1 0 0 0,0-1 0 0 0,0-1 0 0 0,0 1 0 0 0,0-1 0 0 0,0 0 0 0 0,4 0 0 0 0,137 15 0 0 0,-80-34 0 0 0,-56 11 0 0 0,-6 3 0 0 0,0 0 0 0 0,1 0 0 0 0,-1-1 0 0 0,-1 0 0 0 0,1 0 0 0 0,-1-1 0 0 0,0 0 0 0 0,0 1 0 0 0,0-2 0 0 0,0 1 0 0 0,-1 0 0 0 0,0-1 0 0 0,0 0 0 0 0,0 0 0 0 0,-1 0 0 0 0,0-1 0 0 0,0 1 0 0 0,-1-1 0 0 0,0 1 0 0 0,0-1 0 0 0,0 0 0 0 0,-1 0 0 0 0,0 0 0 0 0,0 0 0 0 0,-1 0 0 0 0,0-4 0 0 0,-4 0 0 0 0,2 27 0 0 0,4 51 0 0 0,-1-61 0 0 0,1-1 0 0 0,-1 1 0 0 0,1 0 0 0 0,1-1 0 0 0,-1 0 0 0 0,1 1 0 0 0,0-1 0 0 0,0 0 0 0 0,0 0 0 0 0,1-1 0 0 0,-1 1 0 0 0,1-1 0 0 0,1 0 0 0 0,-1 0 0 0 0,0 0 0 0 0,1 0 0 0 0,0-1 0 0 0,0 0 0 0 0,0 0 0 0 0,0 0 0 0 0,2 1 0 0 0,20-1 0 0 0,-16-4 0 0 0,0 0 0 0 0,-1-2 0 0 0,1 1 0 0 0,0-1 0 0 0,-1-1 0 0 0,0 0 0 0 0,0 0 0 0 0,0-1 0 0 0,0 0 0 0 0,-1-1 0 0 0,0 0 0 0 0,0 0 0 0 0,0-1 0 0 0,-1 0 0 0 0,0-1 0 0 0,0 0 0 0 0,-1 0 0 0 0,0-1 0 0 0,-1 1 0 0 0,0-1 0 0 0,0-1 0 0 0,-1 1 0 0 0,0-1 0 0 0,0 0 0 0 0,-1 0 0 0 0,-1-1 0 0 0,1-1 0 0 0,5-13 0 0 0,-17 26 0 0 0,2 30 0 0 0,8-23 0 0 0,-1 0 0 0 0,1 0 0 0 0,1 0 0 0 0,0 0 0 0 0,0-1 0 0 0,0 0 0 0 0,1 1 0 0 0,0-1 0 0 0,1-1 0 0 0,-1 1 0 0 0,1 0 0 0 0,1-1 0 0 0,-1 0 0 0 0,1-1 0 0 0,0 1 0 0 0,0-1 0 0 0,1 0 0 0 0,0 0 0 0 0,-1-1 0 0 0,6 3 0 0 0,2-1 0 0 0,-1 0 0 0 0,1-1 0 0 0,0 0 0 0 0,0-1 0 0 0,1 0 0 0 0,-1-1 0 0 0,13 1 0 0 0,-20-4 0 0 0,-1 1 0 0 0,1-1 0 0 0,-1 0 0 0 0,0-1 0 0 0,1 0 0 0 0,-1 0 0 0 0,0 0 0 0 0,1 0 0 0 0,-1-1 0 0 0,0 0 0 0 0,0-1 0 0 0,0 1 0 0 0,0-1 0 0 0,-1 0 0 0 0,1-1 0 0 0,-1 1 0 0 0,0-1 0 0 0,0 0 0 0 0,0 0 0 0 0,0-1 0 0 0,1-2 0 0 0,2-2 0 0 0,0-1 0 0 0,0 1 0 0 0,-1-2 0 0 0,-1 1 0 0 0,0-1 0 0 0,0 0 0 0 0,-1 0 0 0 0,-1-1 0 0 0,0 1 0 0 0,2-11 0 0 0,8-57 0 0 0,-4-1 0 0 0,-3 0 0 0 0,-4 0 0 0 0,-4-28 0 0 0,1 68 0 0 0,-16-92 0 0 0,15 131 0 0 0,-12-47 0 0 0,13 46 0 0 0,-1 1 0 0 0,1 0 0 0 0,-1 0 0 0 0,1 0 0 0 0,-1 0 0 0 0,0 0 0 0 0,1 0 0 0 0,-1 0 0 0 0,0 0 0 0 0,0 0 0 0 0,0 0 0 0 0,0 0 0 0 0,0 0 0 0 0,0 0 0 0 0,0 1 0 0 0,0-1 0 0 0,0 0 0 0 0,0 1 0 0 0,0-1 0 0 0,0 1 0 0 0,-1-1 0 0 0,1 1 0 0 0,0 0 0 0 0,0 0 0 0 0,-1-1 0 0 0,1 1 0 0 0,0 0 0 0 0,0 0 0 0 0,-1 0 0 0 0,1 0 0 0 0,0 0 0 0 0,0 0 0 0 0,-1 1 0 0 0,1-1 0 0 0,0 0 0 0 0,0 1 0 0 0,0-1 0 0 0,-1 1 0 0 0,1-1 0 0 0,-8 5 0 0 0,1 0 0 0 0,0 0 0 0 0,1 1 0 0 0,-1 0 0 0 0,1 1 0 0 0,0-1 0 0 0,1 1 0 0 0,0 0 0 0 0,0 1 0 0 0,0 0 0 0 0,1-1 0 0 0,0 2 0 0 0,1-1 0 0 0,0 1 0 0 0,0-1 0 0 0,-2 7 0 0 0,-1 6 0 0 0,1-1 0 0 0,1 1 0 0 0,1 0 0 0 0,1 0 0 0 0,0 0 0 0 0,2 1 0 0 0,0 3 0 0 0,3 43 0 0 0,4-34 0 0 0,2 0 0 0 0,1-1 0 0 0,1 1 0 0 0,2-2 0 0 0,3 6 0 0 0,-1-8 0 0 0,1-1 0 0 0,0 0 0 0 0,3-2 0 0 0,9 12 0 0 0,-22-32 0 0 0,0 0 0 0 0,1 0 0 0 0,0-1 0 0 0,0 0 0 0 0,1 0 0 0 0,0-1 0 0 0,0 0 0 0 0,0 0 0 0 0,0 0 0 0 0,1-1 0 0 0,0 0 0 0 0,0-1 0 0 0,0 0 0 0 0,0 0 0 0 0,0 0 0 0 0,1-1 0 0 0,-1-1 0 0 0,1 1 0 0 0,1-1 0 0 0,-4-2 0 0 0,0-1 0 0 0,0 0 0 0 0,0 0 0 0 0,0 0 0 0 0,-1-1 0 0 0,1 1 0 0 0,-1-1 0 0 0,0-1 0 0 0,0 1 0 0 0,0-1 0 0 0,0 0 0 0 0,0 0 0 0 0,-1 0 0 0 0,0-1 0 0 0,0 1 0 0 0,0-1 0 0 0,0 0 0 0 0,-1 0 0 0 0,0-1 0 0 0,0 1 0 0 0,0-1 0 0 0,1-4 0 0 0,33-79 0 0 0,-24 32 0 0 0,-13 57 0 0 0,-1 0 0 0 0,1 0 0 0 0,0 1 0 0 0,0-1 0 0 0,-1 0 0 0 0,1 0 0 0 0,0 0 0 0 0,-1 0 0 0 0,1 1 0 0 0,0-1 0 0 0,-1 0 0 0 0,1 0 0 0 0,0 0 0 0 0,-1 0 0 0 0,1 0 0 0 0,0 0 0 0 0,0 0 0 0 0,-1 0 0 0 0,1 0 0 0 0,0 0 0 0 0,-1 0 0 0 0,1 0 0 0 0,0 0 0 0 0,-1 0 0 0 0,1 0 0 0 0,0 0 0 0 0,-1 0 0 0 0,1 0 0 0 0,0-1 0 0 0,-1 1 0 0 0,1 0 0 0 0,0 0 0 0 0,0 0 0 0 0,-1 0 0 0 0,1-1 0 0 0,0 1 0 0 0,0 0 0 0 0,-1 0 0 0 0,1-1 0 0 0,0 1 0 0 0,0 0 0 0 0,0 0 0 0 0,-1-1 0 0 0,1 1 0 0 0,0 0 0 0 0,0-1 0 0 0,0 1 0 0 0,0 0 0 0 0,0-1 0 0 0,0 1 0 0 0,0 0 0 0 0,-1-1 0 0 0,1 1 0 0 0,0 0 0 0 0,0-1 0 0 0,0 1 0 0 0,0 0 0 0 0,1-1 0 0 0,-1 1 0 0 0,0 0 0 0 0,0-1 0 0 0,0 1 0 0 0,0 0 0 0 0,0 0 0 0 0,0-1 0 0 0,0 1 0 0 0,1-1 0 0 0,-6 7 0 0 0,1-1 0 0 0,1 0 0 0 0,-1 1 0 0 0,1 0 0 0 0,0-1 0 0 0,0 1 0 0 0,1 1 0 0 0,0-1 0 0 0,0 0 0 0 0,0 0 0 0 0,1 1 0 0 0,-1-1 0 0 0,2 1 0 0 0,-1-1 0 0 0,1 1 0 0 0,0 0 0 0 0,0-1 0 0 0,1 1 0 0 0,0-1 0 0 0,0 1 0 0 0,0-1 0 0 0,1 1 0 0 0,0-1 0 0 0,0 0 0 0 0,1 0 0 0 0,0 0 0 0 0,0 0 0 0 0,0 0 0 0 0,1-1 0 0 0,0 0 0 0 0,0 1 0 0 0,0-1 0 0 0,0 0 0 0 0,4 2 0 0 0,3 1 0 0 0,0-1 0 0 0,1 0 0 0 0,0 0 0 0 0,0-1 0 0 0,1 0 0 0 0,0-1 0 0 0,0-1 0 0 0,0 0 0 0 0,0-1 0 0 0,1 0 0 0 0,0-1 0 0 0,-11-1 0 0 0,0 0 0 0 0,0-1 0 0 0,0 1 0 0 0,0-1 0 0 0,0 0 0 0 0,0 0 0 0 0,0 0 0 0 0,0 0 0 0 0,0 0 0 0 0,0-1 0 0 0,0 1 0 0 0,-1-1 0 0 0,1 0 0 0 0,0 0 0 0 0,0 0 0 0 0,0 0 0 0 0,-1 0 0 0 0,1-1 0 0 0,-1 1 0 0 0,1-1 0 0 0,-1 1 0 0 0,1-1 0 0 0,-1 0 0 0 0,0 0 0 0 0,0 0 0 0 0,0-1 0 0 0,0 1 0 0 0,0-1 0 0 0,5-12 0 0 0</inkml:trace>
  <inkml:trace contextRef="#ctx0" brushRef="#br0" timeOffset="5882.302">13162 3910 32767 0 0,'2'15'0'0'0,"2"-11"0"0"0,0-1 0 0 0,0 0 0 0 0,0 0 0 0 0,0 0 0 0 0,1 0 0 0 0,0-1 0 0 0,-1 1 0 0 0,1-1 0 0 0,0 0 0 0 0,0-1 0 0 0,0 1 0 0 0,0-1 0 0 0,0 0 0 0 0,1-1 0 0 0,-1 1 0 0 0,0-1 0 0 0,0 0 0 0 0,0 0 0 0 0,1 0 0 0 0,-1-1 0 0 0,0 0 0 0 0,1 0 0 0 0,11 1 0 0 0,389 0 0 0 0,-377 6 0 0 0,-28-4 0 0 0,-4-2 0 0 0</inkml:trace>
  <inkml:trace contextRef="#ctx0" brushRef="#br0" timeOffset="7446.782">5988 5066 32767 0 0,'-5'-8'0'0'0,"4"8"0"0"0,-1 1 0 0 0,1 0 0 0 0,-1 1 0 0 0,1-1 0 0 0,-1 0 0 0 0,1 0 0 0 0,0 0 0 0 0,-1 1 0 0 0,1-1 0 0 0,0 1 0 0 0,0-1 0 0 0,0 1 0 0 0,0 0 0 0 0,0-1 0 0 0,1 1 0 0 0,-1 0 0 0 0,0-1 0 0 0,1 1 0 0 0,-1 0 0 0 0,1 0 0 0 0,0 0 0 0 0,-1-1 0 0 0,1 1 0 0 0,0 0 0 0 0,0 0 0 0 0,0 0 0 0 0,1 0 0 0 0,-1 0 0 0 0,-1 6 0 0 0,-20 136 0 0 0,-1 118 0 0 0,18 13 0 0 0,3-275 0 0 0,1 0 0 0 0,0-1 0 0 0,0 1 0 0 0,-1 0 0 0 0,1 0 0 0 0,0 0 0 0 0,-1-1 0 0 0,1 1 0 0 0,0 0 0 0 0,-1 0 0 0 0,1 0 0 0 0,0 0 0 0 0,-1 0 0 0 0,1 0 0 0 0,-1 0 0 0 0,1 0 0 0 0,0 0 0 0 0,-1 0 0 0 0,1 0 0 0 0,0 0 0 0 0,-1 0 0 0 0,1 0 0 0 0,-1 0 0 0 0,1 0 0 0 0,0 0 0 0 0,-1 0 0 0 0,1 1 0 0 0,0-1 0 0 0,-1 0 0 0 0,1 0 0 0 0,0 0 0 0 0,0 0 0 0 0,-1 1 0 0 0,1-1 0 0 0,0 0 0 0 0,-1 0 0 0 0,1 1 0 0 0,0-1 0 0 0,0 0 0 0 0,0 1 0 0 0,-1-1 0 0 0,1 0 0 0 0,0 1 0 0 0,0-1 0 0 0,0 0 0 0 0,0 1 0 0 0,-1-1 0 0 0,1 0 0 0 0,0 1 0 0 0,0-1 0 0 0,0 1 0 0 0,0-1 0 0 0,0 0 0 0 0,0 1 0 0 0,0-1 0 0 0,0 0 0 0 0,0 1 0 0 0,0-1 0 0 0,1 0 0 0 0,-1 1 0 0 0,0-1 0 0 0,-23-144 0 0 0,19 104 0 0 0,-4-269 0 0 0,25 188 0 0 0,-17 116 0 0 0,0 0 0 0 0,0 0 0 0 0,1 0 0 0 0,0 0 0 0 0,0 0 0 0 0,1 1 0 0 0,-1-1 0 0 0,1 0 0 0 0,0 0 0 0 0,0 1 0 0 0,0-1 0 0 0,1 1 0 0 0,0 0 0 0 0,-1 0 0 0 0,2 0 0 0 0,-1 0 0 0 0,0 0 0 0 0,1 1 0 0 0,-1-1 0 0 0,1 1 0 0 0,0 0 0 0 0,0 0 0 0 0,1 1 0 0 0,-1-1 0 0 0,1 1 0 0 0,-1 0 0 0 0,4-1 0 0 0,-4 2 0 0 0,53 1 0 0 0,12 33 0 0 0,-60-29 0 0 0,-1 1 0 0 0,1 0 0 0 0,-1 0 0 0 0,0 1 0 0 0,-1 0 0 0 0,0 0 0 0 0,1 0 0 0 0,-2 1 0 0 0,1 0 0 0 0,4 7 0 0 0,-5-2 0 0 0,-6-8 0 0 0,-1 0 0 0 0,1 0 0 0 0,-1 0 0 0 0,0-1 0 0 0,0 1 0 0 0,0 0 0 0 0,-1-1 0 0 0,1 1 0 0 0,-1-1 0 0 0,0 1 0 0 0,0-1 0 0 0,0 0 0 0 0,0 0 0 0 0,-1 0 0 0 0,1 0 0 0 0,-1 0 0 0 0,0 0 0 0 0,0-1 0 0 0,0 1 0 0 0,0-1 0 0 0,0 0 0 0 0,0 0 0 0 0,-1 0 0 0 0,1 0 0 0 0,-1-1 0 0 0,1 1 0 0 0,-1-1 0 0 0,-2 0 0 0 0,-103 29 0 0 0,82-27 0 0 0,30-4 0 0 0</inkml:trace>
  <inkml:trace contextRef="#ctx0" brushRef="#br0" timeOffset="7814.002">6312 5355 32767 0 0,'5'-4'0'0'0,"-1"-1"0"0"0,0 1 0 0 0,-1-1 0 0 0,1 1 0 0 0,-1-1 0 0 0,0 0 0 0 0,0 0 0 0 0,0-1 0 0 0,-1 1 0 0 0,0 0 0 0 0,0-1 0 0 0,0 0 0 0 0,0-2 0 0 0,0-3 0 0 0,28-119 0 0 0,-6-1 0 0 0,5-94 0 0 0,-26 183 0 0 0,-10 52 0 0 0,-7 37 0 0 0,3 0 0 0 0,1 0 0 0 0,3 1 0 0 0,2 1 0 0 0,1-1 0 0 0,3 20 0 0 0,13 9 0 0 0,-2-42 0 0 0,-8-28 0 0 0,-1 1 0 0 0,1-1 0 0 0,0-1 0 0 0,1 1 0 0 0,0 0 0 0 0,0-1 0 0 0,0 1 0 0 0,1-1 0 0 0,0 0 0 0 0,0 0 0 0 0,0 0 0 0 0,1-1 0 0 0,0 1 0 0 0,0-1 0 0 0,0 0 0 0 0,1-1 0 0 0,0 1 0 0 0,0-1 0 0 0,0 0 0 0 0,0-1 0 0 0,0 1 0 0 0,1-1 0 0 0,0-1 0 0 0,0 1 0 0 0,5 1 0 0 0,-9-4 0 0 0,1 1 0 0 0,-1-1 0 0 0,1 1 0 0 0,-1-1 0 0 0,1 0 0 0 0,-1 0 0 0 0,1-1 0 0 0,-1 1 0 0 0,0-1 0 0 0,1 1 0 0 0,-1-1 0 0 0,1 0 0 0 0,-1-1 0 0 0,0 1 0 0 0,0 0 0 0 0,0-1 0 0 0,0 0 0 0 0,0 0 0 0 0,0 0 0 0 0,0 0 0 0 0,0 0 0 0 0,-1 0 0 0 0,1-1 0 0 0,-1 1 0 0 0,2-3 0 0 0,3-8 0 0 0</inkml:trace>
  <inkml:trace contextRef="#ctx0" brushRef="#br0" timeOffset="8065.704">6174 4956 32767 0 0,'-2'0'0'0'0,"2"0"0"0"0,-1 0 0 0 0,0 0 0 0 0,0-1 0 0 0,0 1 0 0 0,0 0 0 0 0,0 0 0 0 0,0 0 0 0 0,0 0 0 0 0,0 0 0 0 0,0 0 0 0 0,0 0 0 0 0,0 1 0 0 0,0-1 0 0 0,0 0 0 0 0,0 0 0 0 0,0 1 0 0 0,1-1 0 0 0,-1 1 0 0 0,0-1 0 0 0,0 1 0 0 0,0-1 0 0 0,1 1 0 0 0,-1-1 0 0 0,0 1 0 0 0,0 0 0 0 0,1-1 0 0 0,-1 1 0 0 0,1 0 0 0 0,-1 0 0 0 0,0-1 0 0 0,1 1 0 0 0,-1 0 0 0 0,1 0 0 0 0,0 0 0 0 0,-1 0 0 0 0,1 0 0 0 0,0 0 0 0 0,23 8 0 0 0,11-6 0 0 0,0-1 0 0 0,0-2 0 0 0,0-1 0 0 0,0-1 0 0 0,20-5 0 0 0,198-15 0 0 0,-210 20 0 0 0,-5 2 0 0 0</inkml:trace>
  <inkml:trace contextRef="#ctx0" brushRef="#br0" timeOffset="8544.864">6802 5320 32767 0 0,'2'0'0'0'0,"-1"0"0"0"0,0 0 0 0 0,1-1 0 0 0,-1 1 0 0 0,0 0 0 0 0,1-1 0 0 0,-1 1 0 0 0,0-1 0 0 0,1 1 0 0 0,-1-1 0 0 0,0 0 0 0 0,0 1 0 0 0,0-1 0 0 0,0 0 0 0 0,0 0 0 0 0,0 0 0 0 0,0 0 0 0 0,0 0 0 0 0,0 0 0 0 0,0 0 0 0 0,0 0 0 0 0,-1 0 0 0 0,1-1 0 0 0,0 1 0 0 0,-1 0 0 0 0,1-2 0 0 0,10-16 0 0 0,-1-1 0 0 0,-1-1 0 0 0,-1 1 0 0 0,-1-1 0 0 0,0-1 0 0 0,0-9 0 0 0,-4-68 0 0 0,-5 90 0 0 0,-14-6 0 0 0,16 15 0 0 0,-1 0 0 0 0,1 0 0 0 0,0-1 0 0 0,0 1 0 0 0,-1 0 0 0 0,1 0 0 0 0,0-1 0 0 0,0 1 0 0 0,-1 0 0 0 0,1 0 0 0 0,0 0 0 0 0,-1-1 0 0 0,1 1 0 0 0,0 0 0 0 0,-1 0 0 0 0,1 0 0 0 0,0 0 0 0 0,-1 0 0 0 0,1 0 0 0 0,0 0 0 0 0,-1 0 0 0 0,1 0 0 0 0,0 0 0 0 0,-1 0 0 0 0,1 0 0 0 0,-1 0 0 0 0,1 0 0 0 0,0 0 0 0 0,-1 0 0 0 0,1 0 0 0 0,0 0 0 0 0,-1 0 0 0 0,1 0 0 0 0,0 1 0 0 0,-1-1 0 0 0,1 0 0 0 0,0 0 0 0 0,0 0 0 0 0,-1 1 0 0 0,1-1 0 0 0,0 0 0 0 0,0 0 0 0 0,-1 1 0 0 0,1-1 0 0 0,0 0 0 0 0,0 1 0 0 0,0-1 0 0 0,-1 0 0 0 0,1 0 0 0 0,0 1 0 0 0,0-1 0 0 0,0 0 0 0 0,0 1 0 0 0,0-1 0 0 0,0 1 0 0 0,0-1 0 0 0,0 0 0 0 0,0 1 0 0 0,0-1 0 0 0,0 0 0 0 0,0 1 0 0 0,0-1 0 0 0,0 0 0 0 0,0 1 0 0 0,0-1 0 0 0,1 2 0 0 0,-1 0 0 0 0,1 0 0 0 0,0-1 0 0 0,0 1 0 0 0,0-1 0 0 0,0 1 0 0 0,0-1 0 0 0,0 1 0 0 0,0-1 0 0 0,0 1 0 0 0,1-1 0 0 0,-1 0 0 0 0,0 0 0 0 0,1 0 0 0 0,-1 0 0 0 0,1 0 0 0 0,0 0 0 0 0,-1 0 0 0 0,1 0 0 0 0,0 0 0 0 0,0-1 0 0 0,3 3 0 0 0,137 39 0 0 0,-130-38 0 0 0,52 24 0 0 0,-62-27 0 0 0,0 0 0 0 0,-1 1 0 0 0,1-1 0 0 0,-1 1 0 0 0,1-1 0 0 0,-1 1 0 0 0,1 0 0 0 0,-1 0 0 0 0,0-1 0 0 0,0 1 0 0 0,0 0 0 0 0,0 0 0 0 0,0 0 0 0 0,-1 0 0 0 0,1 0 0 0 0,-1 1 0 0 0,1-1 0 0 0,-1 0 0 0 0,0 0 0 0 0,1 0 0 0 0,-1 0 0 0 0,0 1 0 0 0,0-1 0 0 0,-1 0 0 0 0,1 0 0 0 0,0 0 0 0 0,-1 0 0 0 0,0 0 0 0 0,1 0 0 0 0,-1 0 0 0 0,0 2 0 0 0,-70 150 0 0 0,71-153 0 0 0,-1 1 0 0 0,1 0 0 0 0,0 0 0 0 0,-1 0 0 0 0,1 0 0 0 0,0 0 0 0 0,0 0 0 0 0,0 0 0 0 0,1 0 0 0 0,-1 0 0 0 0,0 0 0 0 0,1 0 0 0 0,-1 0 0 0 0,1 0 0 0 0,0 0 0 0 0,-1-1 0 0 0,1 1 0 0 0,0 0 0 0 0,0 0 0 0 0,0-1 0 0 0,0 1 0 0 0,1-1 0 0 0,-1 1 0 0 0,0-1 0 0 0,1 1 0 0 0,-1-1 0 0 0,1 0 0 0 0,-1 1 0 0 0,1-1 0 0 0,0 0 0 0 0,-1 0 0 0 0,2 0 0 0 0,4 2 0 0 0,0 0 0 0 0,0 0 0 0 0,1-1 0 0 0,-1 0 0 0 0,1-1 0 0 0,0 1 0 0 0,-1-1 0 0 0,1-1 0 0 0,0 1 0 0 0,0-1 0 0 0,0-1 0 0 0,3 0 0 0 0,10 1 0 0 0,43-3 0 0 0,77-41 0 0 0,-118 33 0 0 0</inkml:trace>
  <inkml:trace contextRef="#ctx0" brushRef="#br0" timeOffset="9414.228">8355 5454 32767 0 0,'35'-129'0'0'0,"-23"-45"0"0"0,-14 165 0 0 0,2 8 0 0 0,-1 0 0 0 0,1 0 0 0 0,-1 0 0 0 0,1 0 0 0 0,-1 0 0 0 0,0 0 0 0 0,1 0 0 0 0,-1 0 0 0 0,0 0 0 0 0,0 0 0 0 0,0 1 0 0 0,0-1 0 0 0,0 0 0 0 0,1 0 0 0 0,-2 1 0 0 0,1-1 0 0 0,0 1 0 0 0,0-1 0 0 0,0 1 0 0 0,0-1 0 0 0,0 1 0 0 0,0 0 0 0 0,0-1 0 0 0,-1 1 0 0 0,1 0 0 0 0,0 0 0 0 0,0 0 0 0 0,0 0 0 0 0,0 0 0 0 0,-1 0 0 0 0,1 0 0 0 0,0 0 0 0 0,0 0 0 0 0,-1 1 0 0 0,21 14 0 0 0,141 9 0 0 0,-143-19 0 0 0,-1 0 0 0 0,1 1 0 0 0,-1 1 0 0 0,1 0 0 0 0,-2 1 0 0 0,1 1 0 0 0,5 5 0 0 0,-16-10 0 0 0,0 1 0 0 0,-1 0 0 0 0,0 0 0 0 0,0 0 0 0 0,-1 1 0 0 0,1 0 0 0 0,-1-1 0 0 0,0 1 0 0 0,0 0 0 0 0,-1 1 0 0 0,0-1 0 0 0,0 0 0 0 0,-1 1 0 0 0,1-1 0 0 0,-2 1 0 0 0,1-1 0 0 0,0 1 0 0 0,-1-1 0 0 0,-1 1 0 0 0,0 5 0 0 0,2-3 0 0 0,-2-4 0 0 0,1-1 0 0 0,-1 1 0 0 0,1-1 0 0 0,0 1 0 0 0,1-1 0 0 0,-1 1 0 0 0,1-1 0 0 0,0 1 0 0 0,0-1 0 0 0,0 0 0 0 0,1 0 0 0 0,-1 1 0 0 0,1-1 0 0 0,0 0 0 0 0,0 0 0 0 0,1 0 0 0 0,-1-1 0 0 0,1 1 0 0 0,0 0 0 0 0,0-1 0 0 0,0 0 0 0 0,0 0 0 0 0,0 0 0 0 0,1 0 0 0 0,-1 0 0 0 0,1-1 0 0 0,0 1 0 0 0,3 0 0 0 0,0-1 0 0 0,-1-1 0 0 0,0 0 0 0 0,1-1 0 0 0,0 1 0 0 0,-1-1 0 0 0,1-1 0 0 0,-1 1 0 0 0,1-1 0 0 0,-1 0 0 0 0,0-1 0 0 0,1 1 0 0 0,4-3 0 0 0,0 1 0 0 0,1 0 0 0 0,-1 0 0 0 0,0-1 0 0 0,0-1 0 0 0,0 0 0 0 0,0 0 0 0 0,-1-1 0 0 0,0 0 0 0 0,0-1 0 0 0,-1 0 0 0 0,0-1 0 0 0,0 0 0 0 0,-1 0 0 0 0,0-1 0 0 0,0 0 0 0 0,-1 0 0 0 0,0-1 0 0 0,-1 0 0 0 0,0 0 0 0 0,0-1 0 0 0,-1 1 0 0 0,1-5 0 0 0,3-16 0 0 0,-9 30 0 0 0,0-1 0 0 0,0 1 0 0 0,0 0 0 0 0,0 0 0 0 0,0 0 0 0 0,0-1 0 0 0,-1 1 0 0 0,1 0 0 0 0,0 0 0 0 0,-1 0 0 0 0,1 0 0 0 0,-1 0 0 0 0,1 0 0 0 0,-1 0 0 0 0,1 0 0 0 0,-1 0 0 0 0,0 0 0 0 0,1 0 0 0 0,-1 0 0 0 0,0 0 0 0 0,0 0 0 0 0,0 1 0 0 0,0-1 0 0 0,0 0 0 0 0,0 1 0 0 0,0-1 0 0 0,0 0 0 0 0,0 1 0 0 0,0-1 0 0 0,0 1 0 0 0,0 0 0 0 0,0-1 0 0 0,-1 1 0 0 0,1 0 0 0 0,0 0 0 0 0,0 0 0 0 0,0 0 0 0 0,0 0 0 0 0,-1 0 0 0 0,1 0 0 0 0,0 0 0 0 0,0 0 0 0 0,0 0 0 0 0,0 1 0 0 0,-1-1 0 0 0,1 0 0 0 0,0 1 0 0 0,0-1 0 0 0,0 1 0 0 0,0-1 0 0 0,0 1 0 0 0,0 0 0 0 0,0-1 0 0 0,-1 2 0 0 0,-3 0 0 0 0,0 0 0 0 0,0 1 0 0 0,1-1 0 0 0,-1 1 0 0 0,0 0 0 0 0,1 0 0 0 0,0 1 0 0 0,0 0 0 0 0,0-1 0 0 0,0 1 0 0 0,0 1 0 0 0,1-1 0 0 0,0 0 0 0 0,0 1 0 0 0,0 0 0 0 0,0-1 0 0 0,1 1 0 0 0,0 0 0 0 0,0 0 0 0 0,0 1 0 0 0,0-1 0 0 0,1 0 0 0 0,0 1 0 0 0,0-1 0 0 0,1 4 0 0 0,15 31 0 0 0,-6-30 0 0 0,0 0 0 0 0,0 0 0 0 0,1-1 0 0 0,0 0 0 0 0,1-1 0 0 0,-1 0 0 0 0,2-1 0 0 0,-1 0 0 0 0,1-1 0 0 0,0 0 0 0 0,0-1 0 0 0,1 0 0 0 0,-1-1 0 0 0,1 0 0 0 0,0-1 0 0 0,0-1 0 0 0,1 0 0 0 0,9 0 0 0 0,-9-1 0 0 0,2-1 0 0 0</inkml:trace>
  <inkml:trace contextRef="#ctx0" brushRef="#br0" timeOffset="10412.054">9293 5181 32767 0 0,'2'-3'0'0'0,"1"1"0"0"0,0-1 0 0 0,0 1 0 0 0,0 0 0 0 0,0 0 0 0 0,0 0 0 0 0,1 0 0 0 0,-1 1 0 0 0,1-1 0 0 0,-1 1 0 0 0,1 0 0 0 0,-1 0 0 0 0,1 0 0 0 0,0 0 0 0 0,-1 1 0 0 0,1-1 0 0 0,0 1 0 0 0,2 0 0 0 0,4 0 0 0 0,0 0 0 0 0,-1 0 0 0 0,1 1 0 0 0,0 0 0 0 0,0 0 0 0 0,-1 1 0 0 0,1 1 0 0 0,-1 0 0 0 0,1 0 0 0 0,-1 1 0 0 0,0 0 0 0 0,-1 0 0 0 0,1 1 0 0 0,-1 0 0 0 0,0 1 0 0 0,4 3 0 0 0,-6-3 0 0 0,0 0 0 0 0,-1 0 0 0 0,0 1 0 0 0,0-1 0 0 0,-1 1 0 0 0,1 1 0 0 0,-2-1 0 0 0,1 0 0 0 0,-1 1 0 0 0,0 0 0 0 0,-1 0 0 0 0,1 0 0 0 0,-2 0 0 0 0,1 0 0 0 0,-1 0 0 0 0,0 0 0 0 0,-1 5 0 0 0,0-2 0 0 0,0 0 0 0 0,-1 0 0 0 0,-1 0 0 0 0,0-1 0 0 0,0 1 0 0 0,-1 0 0 0 0,-1-1 0 0 0,1 1 0 0 0,-5 6 0 0 0,3-5 0 0 0,-24 58 0 0 0,14-38 0 0 0,1 1 0 0 0,1 0 0 0 0,2 1 0 0 0,2 1 0 0 0,1 0 0 0 0,1 0 0 0 0,2 0 0 0 0,1 10 0 0 0,4-37 0 0 0,1 0 0 0 0,1 0 0 0 0,-1 0 0 0 0,1 0 0 0 0,0 0 0 0 0,1 0 0 0 0,0 0 0 0 0,0-1 0 0 0,1 1 0 0 0,0-1 0 0 0,0 0 0 0 0,0 0 0 0 0,5 4 0 0 0,-5-6 0 0 0,0 0 0 0 0,1-1 0 0 0,0 0 0 0 0,0 0 0 0 0,0 0 0 0 0,0 0 0 0 0,1-1 0 0 0,0 1 0 0 0,-1-2 0 0 0,1 1 0 0 0,0-1 0 0 0,0 1 0 0 0,1-2 0 0 0,-1 1 0 0 0,0-1 0 0 0,1 0 0 0 0,-1 0 0 0 0,3 0 0 0 0,24-16 0 0 0,-29 11 0 0 0,1 0 0 0 0,-1 0 0 0 0,0 0 0 0 0,0-1 0 0 0,-1 1 0 0 0,1-1 0 0 0,-1 0 0 0 0,0 0 0 0 0,0-1 0 0 0,0 1 0 0 0,-1-1 0 0 0,0 1 0 0 0,0-1 0 0 0,-1 1 0 0 0,1-1 0 0 0,-1 0 0 0 0,0 0 0 0 0,-1 0 0 0 0,1 0 0 0 0,-1 0 0 0 0,-1-3 0 0 0,0-10 0 0 0,-1 1 0 0 0,0-1 0 0 0,-1 1 0 0 0,-2 0 0 0 0,1 0 0 0 0,-3-3 0 0 0,-2-3 0 0 0,0 1 0 0 0,-2 0 0 0 0,0 1 0 0 0,-1 0 0 0 0,-2 1 0 0 0,0 0 0 0 0,-1 1 0 0 0,-1 1 0 0 0,-6-5 0 0 0,-106-95 0 0 0,122 113 0 0 0,7 0 0 0 0,3 3 0 0 0,-1 0 0 0 0,1 1 0 0 0,0-1 0 0 0,-1 1 0 0 0,1 0 0 0 0,0 0 0 0 0,0 0 0 0 0,1 1 0 0 0,-1-1 0 0 0,0 1 0 0 0,0 0 0 0 0,1 0 0 0 0,-1 1 0 0 0,1-1 0 0 0,-1 1 0 0 0,1 0 0 0 0,2 0 0 0 0,10-1 0 0 0,258-16 0 0 0,-91 17 0 0 0,-182 1 0 0 0,0-1 0 0 0,0 1 0 0 0,0 0 0 0 0,-1 0 0 0 0,1 0 0 0 0,0 1 0 0 0,-1-1 0 0 0,1 0 0 0 0,-1 0 0 0 0,0 1 0 0 0,1-1 0 0 0,-1 1 0 0 0,0-1 0 0 0,0 1 0 0 0,0 0 0 0 0,0 0 0 0 0,0-1 0 0 0,0 1 0 0 0,0 0 0 0 0,-1 0 0 0 0,1 0 0 0 0,-1 0 0 0 0,1 0 0 0 0,-1 0 0 0 0,0 0 0 0 0,0 0 0 0 0,0 0 0 0 0,0 0 0 0 0,0-1 0 0 0,0 1 0 0 0,0 0 0 0 0,-1 0 0 0 0,1 0 0 0 0,-1 2 0 0 0,1 12 0 0 0,5 41 0 0 0,-4-52 0 0 0,0 0 0 0 0,0 0 0 0 0,1 0 0 0 0,0 1 0 0 0,0-1 0 0 0,0-1 0 0 0,0 1 0 0 0,1 0 0 0 0,0-1 0 0 0,0 1 0 0 0,0-1 0 0 0,1 0 0 0 0,-1 0 0 0 0,1 0 0 0 0,0 0 0 0 0,0-1 0 0 0,0 0 0 0 0,1 1 0 0 0,-1-2 0 0 0,1 1 0 0 0,4 2 0 0 0,-7-5 0 0 0,-1 1 0 0 0,1-1 0 0 0,0 0 0 0 0,0 1 0 0 0,0-1 0 0 0,0 0 0 0 0,0 0 0 0 0,-1 0 0 0 0,1 0 0 0 0,0 0 0 0 0,0 0 0 0 0,0-1 0 0 0,0 1 0 0 0,0-1 0 0 0,-1 1 0 0 0,1-1 0 0 0,0 0 0 0 0,0 0 0 0 0,-1 0 0 0 0,1 0 0 0 0,-1 0 0 0 0,1 0 0 0 0,-1 0 0 0 0,1 0 0 0 0,-1 0 0 0 0,0-1 0 0 0,2 0 0 0 0,1-2 0 0 0,-1 2 0 0 0,-1 0 0 0 0,1-1 0 0 0,0 1 0 0 0,-1-1 0 0 0,0 1 0 0 0,1-1 0 0 0,-1 0 0 0 0,0 0 0 0 0,0 0 0 0 0,0 0 0 0 0,-1 0 0 0 0,1 0 0 0 0,-1-1 0 0 0,0 1 0 0 0,0 0 0 0 0,0-1 0 0 0,0 1 0 0 0,-1-1 0 0 0,1 1 0 0 0,-1-4 0 0 0,1 1 0 0 0,-1 0 0 0 0,0 0 0 0 0,0 1 0 0 0,0-1 0 0 0,-1 0 0 0 0,0 0 0 0 0,0 0 0 0 0,0 0 0 0 0,-1 1 0 0 0,0-1 0 0 0,0 1 0 0 0,-1-1 0 0 0,1 1 0 0 0,-1 0 0 0 0,0 0 0 0 0,0 0 0 0 0,-1 0 0 0 0,0 0 0 0 0,0 1 0 0 0,0 0 0 0 0,0 0 0 0 0,0 0 0 0 0,-1 0 0 0 0,0 1 0 0 0,0-1 0 0 0,0 1 0 0 0,0 0 0 0 0,0 1 0 0 0,-1-1 0 0 0,1 1 0 0 0,-1 0 0 0 0,-2 0 0 0 0,4 1 0 0 0,0 0 0 0 0,0 0 0 0 0,1 0 0 0 0,-1 1 0 0 0,0 0 0 0 0,0 0 0 0 0,0 0 0 0 0,0 0 0 0 0,1 0 0 0 0,-1 1 0 0 0,0-1 0 0 0,0 1 0 0 0,1 0 0 0 0,-1 0 0 0 0,0 1 0 0 0,1-1 0 0 0,-1 1 0 0 0,1 0 0 0 0,-1 0 0 0 0,1 0 0 0 0,-3 2 0 0 0,6-2 0 0 0,0-1 0 0 0,0 0 0 0 0,1 0 0 0 0,-1 1 0 0 0,0-1 0 0 0,0 0 0 0 0,1 0 0 0 0,-1 0 0 0 0,1 1 0 0 0,-1-1 0 0 0,1 0 0 0 0,0 0 0 0 0,-1 0 0 0 0,1 0 0 0 0,0 0 0 0 0,0 0 0 0 0,0 0 0 0 0,-1 0 0 0 0,1 0 0 0 0,0-1 0 0 0,0 1 0 0 0,0 0 0 0 0,1-1 0 0 0,-1 1 0 0 0,0 0 0 0 0,0-1 0 0 0,0 1 0 0 0,0-1 0 0 0,1 0 0 0 0,-1 1 0 0 0,0-1 0 0 0,0 0 0 0 0,1 0 0 0 0,-1 0 0 0 0,0 0 0 0 0,0 0 0 0 0,1 0 0 0 0,-1 0 0 0 0,1 0 0 0 0,12 1 0 0 0,0 0 0 0 0,1-1 0 0 0,-1 0 0 0 0,0-1 0 0 0,1-1 0 0 0,-1 0 0 0 0,5-3 0 0 0,9-1 0 0 0,0-2 0 0 0,-1-1 0 0 0,0-2 0 0 0,0 0 0 0 0,-1-2 0 0 0,-1 0 0 0 0,0-2 0 0 0,-1-1 0 0 0,-1-1 0 0 0,0-1 0 0 0,-1-1 0 0 0,-1-1 0 0 0,-1-1 0 0 0,-1 0 0 0 0,-1-1 0 0 0,-1-2 0 0 0,-1 0 0 0 0,-1 0 0 0 0,11-24 0 0 0,-22 37 0 0 0,1 0 0 0 0,-1-1 0 0 0,-1 1 0 0 0,0-1 0 0 0,-1 0 0 0 0,0 0 0 0 0,-1 0 0 0 0,0-1 0 0 0,-1 10 0 0 0,0 1 0 0 0,-1-1 0 0 0,1 1 0 0 0,-1-1 0 0 0,1 1 0 0 0,-1 0 0 0 0,0-1 0 0 0,0 1 0 0 0,0 0 0 0 0,0-1 0 0 0,0 1 0 0 0,0 0 0 0 0,-1 0 0 0 0,1 0 0 0 0,-1 0 0 0 0,0 0 0 0 0,1 0 0 0 0,-1 1 0 0 0,0-1 0 0 0,0 1 0 0 0,0-1 0 0 0,0 1 0 0 0,0 0 0 0 0,0-1 0 0 0,-1 1 0 0 0,1 0 0 0 0,0 0 0 0 0,-1 1 0 0 0,1-1 0 0 0,-1 0 0 0 0,1 1 0 0 0,0 0 0 0 0,-1-1 0 0 0,1 1 0 0 0,-1 0 0 0 0,-2 1 0 0 0,-1-1 0 0 0,0 0 0 0 0,0 0 0 0 0,0 1 0 0 0,0 0 0 0 0,0 1 0 0 0,0-1 0 0 0,0 1 0 0 0,0 0 0 0 0,1 1 0 0 0,-1-1 0 0 0,1 1 0 0 0,-1 0 0 0 0,1 1 0 0 0,0-1 0 0 0,-4 4 0 0 0,-1 2 0 0 0,0 1 0 0 0,0 0 0 0 0,1 1 0 0 0,0-1 0 0 0,1 2 0 0 0,0-1 0 0 0,0 1 0 0 0,2 0 0 0 0,-1 1 0 0 0,2 0 0 0 0,0 0 0 0 0,0 0 0 0 0,1 0 0 0 0,1 1 0 0 0,0 0 0 0 0,1-1 0 0 0,0 1 0 0 0,1 0 0 0 0,1 0 0 0 0,0 0 0 0 0,2 8 0 0 0,17 49 0 0 0,-16-63 0 0 0,7 9 0 0 0,0-1 0 0 0,1 0 0 0 0,0-1 0 0 0,1 0 0 0 0,1-1 0 0 0,0 0 0 0 0,1-1 0 0 0,1 0 0 0 0,0-1 0 0 0,1-1 0 0 0,0-1 0 0 0,0 0 0 0 0,6 2 0 0 0,-8-6 0 0 0,0 1 0 0 0,1-2 0 0 0,-1 0 0 0 0,1 0 0 0 0,0-2 0 0 0,1 0 0 0 0,-1 0 0 0 0,1-2 0 0 0,3 1 0 0 0,-3-2 0 0 0</inkml:trace>
  <inkml:trace contextRef="#ctx0" brushRef="#br0" timeOffset="10746.202">10830 5296 32767 0 0,'-4'26'0'0'0,"4"-12"0"0"0,1-1 0 0 0,1 1 0 0 0,0 0 0 0 0,1-1 0 0 0,0 1 0 0 0,1-1 0 0 0,0 0 0 0 0,1 0 0 0 0,1 0 0 0 0,0-1 0 0 0,1 0 0 0 0,0 0 0 0 0,1-1 0 0 0,0 1 0 0 0,1-2 0 0 0,0 1 0 0 0,0-1 0 0 0,1-1 0 0 0,1 0 0 0 0,0 0 0 0 0,0-1 0 0 0,2 1 0 0 0,48 5 0 0 0,-55-17 0 0 0,1 1 0 0 0,-1 0 0 0 0,0-1 0 0 0,-1 0 0 0 0,1-1 0 0 0,0 1 0 0 0,-1-1 0 0 0,0 0 0 0 0,0-1 0 0 0,0 1 0 0 0,-1-1 0 0 0,1 0 0 0 0,-1 0 0 0 0,0 0 0 0 0,0-1 0 0 0,-1 1 0 0 0,0-1 0 0 0,0 0 0 0 0,0 0 0 0 0,-1 0 0 0 0,1 0 0 0 0,0-5 0 0 0,-2 8 0 0 0,23-110 0 0 0,-14 44 0 0 0,-9 54 0 0 0,14-27 0 0 0,3 42 0 0 0,89 46 0 0 0,-87-35 0 0 0</inkml:trace>
  <inkml:trace contextRef="#ctx0" brushRef="#br0" timeOffset="11981.754">11558 5365 32767 0 0,'-4'-2'0'0'0,"0"0"0"0"0,0 0 0 0 0,0 1 0 0 0,0 0 0 0 0,0 0 0 0 0,0 0 0 0 0,0 0 0 0 0,0 0 0 0 0,-1 1 0 0 0,1 0 0 0 0,0 0 0 0 0,0 0 0 0 0,-1 0 0 0 0,0 1 0 0 0,-11 0 0 0 0,9 0 0 0 0,1 0 0 0 0,0 0 0 0 0,-1 1 0 0 0,1 0 0 0 0,0 0 0 0 0,0 1 0 0 0,0 0 0 0 0,0 0 0 0 0,1 0 0 0 0,-1 1 0 0 0,1-1 0 0 0,-1 2 0 0 0,2-3 0 0 0,-1 2 0 0 0,0 1 0 0 0,0-1 0 0 0,0 1 0 0 0,1-1 0 0 0,0 1 0 0 0,0 0 0 0 0,0 1 0 0 0,1-1 0 0 0,-1 1 0 0 0,1 0 0 0 0,1 0 0 0 0,-1 0 0 0 0,1 0 0 0 0,0 0 0 0 0,0 0 0 0 0,0 4 0 0 0,2-8 0 0 0,-1-1 0 0 0,1 1 0 0 0,0 0 0 0 0,-1-1 0 0 0,1 1 0 0 0,0-1 0 0 0,0 1 0 0 0,0-1 0 0 0,0 1 0 0 0,1 0 0 0 0,-1-1 0 0 0,0 1 0 0 0,1-1 0 0 0,-1 1 0 0 0,1-1 0 0 0,-1 1 0 0 0,1-1 0 0 0,0 0 0 0 0,0 1 0 0 0,-1-1 0 0 0,1 0 0 0 0,0 1 0 0 0,0-1 0 0 0,0 0 0 0 0,1 0 0 0 0,-1 0 0 0 0,0 0 0 0 0,0 0 0 0 0,1 0 0 0 0,0 0 0 0 0,6 5 0 0 0,-4-4 0 0 0,0 0 0 0 0,0-1 0 0 0,1 0 0 0 0,-1 1 0 0 0,1-2 0 0 0,-1 1 0 0 0,1-1 0 0 0,-1 1 0 0 0,1-1 0 0 0,-1 0 0 0 0,1-1 0 0 0,-1 1 0 0 0,1-1 0 0 0,-1 0 0 0 0,0 0 0 0 0,1 0 0 0 0,-1-1 0 0 0,0 0 0 0 0,0 1 0 0 0,0-1 0 0 0,0-1 0 0 0,0 1 0 0 0,3-3 0 0 0,6-4 0 0 0,0 0 0 0 0,-1 0 0 0 0,-1-2 0 0 0,1 1 0 0 0,-2-1 0 0 0,0-1 0 0 0,6-8 0 0 0,-10 13 0 0 0,-8 52 0 0 0,3-41 0 0 0,1 0 0 0 0,-1 0 0 0 0,1 1 0 0 0,0-1 0 0 0,0 0 0 0 0,0-1 0 0 0,0 1 0 0 0,1 0 0 0 0,0-1 0 0 0,0 1 0 0 0,0-1 0 0 0,0 0 0 0 0,0 0 0 0 0,1 0 0 0 0,-1 0 0 0 0,1-1 0 0 0,-1 1 0 0 0,1-1 0 0 0,0 0 0 0 0,0 0 0 0 0,0-1 0 0 0,1 1 0 0 0,-1-1 0 0 0,0 0 0 0 0,1 0 0 0 0,-1 0 0 0 0,0 0 0 0 0,2-1 0 0 0,46-10 0 0 0,-47 8 0 0 0,0 0 0 0 0,-1-1 0 0 0,1 0 0 0 0,-1 0 0 0 0,1 0 0 0 0,-1 0 0 0 0,0-1 0 0 0,0 1 0 0 0,0-1 0 0 0,-1 0 0 0 0,1 0 0 0 0,-1-1 0 0 0,0 1 0 0 0,0-1 0 0 0,-1 1 0 0 0,1-1 0 0 0,-1 0 0 0 0,0 0 0 0 0,0 0 0 0 0,1-5 0 0 0,6-107 0 0 0,-9 95 0 0 0,-19-50 0 0 0,14 55 0 0 0,7 14 0 0 0,58 14 0 0 0,-27-4 0 0 0,-1 2 0 0 0,0 2 0 0 0,-1 1 0 0 0,0 1 0 0 0,-1 1 0 0 0,-1 2 0 0 0,0 1 0 0 0,24 19 0 0 0,-47-31 0 0 0,0 0 0 0 0,0 1 0 0 0,-1 0 0 0 0,0 0 0 0 0,0 1 0 0 0,0 0 0 0 0,-1 0 0 0 0,0 0 0 0 0,0 0 0 0 0,0 0 0 0 0,-1 1 0 0 0,-1-1 0 0 0,1 1 0 0 0,-1 0 0 0 0,0 3 0 0 0,0 2 0 0 0,0 1 0 0 0,1-1 0 0 0,0 0 0 0 0,1 0 0 0 0,0 0 0 0 0,1 0 0 0 0,1-1 0 0 0,0 0 0 0 0,0 0 0 0 0,1 0 0 0 0,7 8 0 0 0,-8-16 0 0 0,0 0 0 0 0,0 0 0 0 0,0-1 0 0 0,1 0 0 0 0,-1 0 0 0 0,1 0 0 0 0,0-1 0 0 0,0 0 0 0 0,0 0 0 0 0,0 0 0 0 0,0-1 0 0 0,0 0 0 0 0,0-1 0 0 0,0 0 0 0 0,1 0 0 0 0,-1 0 0 0 0,4-2 0 0 0,0 2 0 0 0,53-14 0 0 0,-36 3 0 0 0,-17 5 0 0 0,0 0 0 0 0,0 0 0 0 0,0-1 0 0 0,-1 0 0 0 0,0-1 0 0 0,0 0 0 0 0,-1-1 0 0 0,0 0 0 0 0,-1 0 0 0 0,1-1 0 0 0,-2 0 0 0 0,0 0 0 0 0,0-1 0 0 0,-1 0 0 0 0,0 0 0 0 0,0-1 0 0 0,-2 1 0 0 0,1-1 0 0 0,-2 0 0 0 0,1-1 0 0 0,-1-1 0 0 0,-2 10 0 0 0,0 0 0 0 0,0 0 0 0 0,0 0 0 0 0,-1 0 0 0 0,0 0 0 0 0,1-1 0 0 0,-1 1 0 0 0,-1 0 0 0 0,1 0 0 0 0,-1-1 0 0 0,1 1 0 0 0,-1 0 0 0 0,0 0 0 0 0,-1 0 0 0 0,1 0 0 0 0,-1 0 0 0 0,0 0 0 0 0,0 0 0 0 0,0 1 0 0 0,0-1 0 0 0,-1 1 0 0 0,1-1 0 0 0,-2 0 0 0 0,-19 0 0 0 0,19 4 0 0 0,-1 0 0 0 0,0 1 0 0 0,0 0 0 0 0,1 0 0 0 0,-1 0 0 0 0,0 0 0 0 0,1 1 0 0 0,-1 0 0 0 0,1 0 0 0 0,0 0 0 0 0,0 1 0 0 0,0-1 0 0 0,0 1 0 0 0,0 0 0 0 0,0 0 0 0 0,1 0 0 0 0,-1 1 0 0 0,1-1 0 0 0,0 1 0 0 0,0 0 0 0 0,0 0 0 0 0,1 0 0 0 0,-1 0 0 0 0,1 0 0 0 0,0 0 0 0 0,0 1 0 0 0,0-1 0 0 0,1 1 0 0 0,0 0 0 0 0,0-1 0 0 0,0 1 0 0 0,0 4 0 0 0,3-3 0 0 0,0 0 0 0 0,1 0 0 0 0,0 0 0 0 0,0 0 0 0 0,0 0 0 0 0,1-1 0 0 0,0 1 0 0 0,0-1 0 0 0,0 0 0 0 0,1 0 0 0 0,0-1 0 0 0,0 1 0 0 0,0-1 0 0 0,0 0 0 0 0,0 0 0 0 0,1-1 0 0 0,2 2 0 0 0,17 8 0 0 0,1-1 0 0 0,0-1 0 0 0,1-1 0 0 0,0-2 0 0 0,1 0 0 0 0,-1-2 0 0 0,1-1 0 0 0,1-2 0 0 0,-1 0 0 0 0,0-2 0 0 0,1-1 0 0 0,4-1 0 0 0,-19 0 0 0 0,0 1 0 0 0,-1-2 0 0 0,1 0 0 0 0,0-1 0 0 0,-1 0 0 0 0,0 0 0 0 0,0-2 0 0 0,0 0 0 0 0,10-5 0 0 0,-16 6 0 0 0,0 1 0 0 0,-1-1 0 0 0,1 0 0 0 0,-1-1 0 0 0,0 1 0 0 0,-1-1 0 0 0,1 0 0 0 0,-1-1 0 0 0,0 0 0 0 0,0 1 0 0 0,-1-1 0 0 0,0-1 0 0 0,0 1 0 0 0,0-1 0 0 0,-1 1 0 0 0,1-1 0 0 0,-1-3 0 0 0,-2 8 0 0 0,0 0 0 0 0,-1-1 0 0 0,1 1 0 0 0,-1 0 0 0 0,0-1 0 0 0,0 1 0 0 0,0-1 0 0 0,0 1 0 0 0,0-1 0 0 0,0 1 0 0 0,-1 0 0 0 0,1-1 0 0 0,-1 1 0 0 0,1 0 0 0 0,-1-1 0 0 0,0 1 0 0 0,0 0 0 0 0,0 0 0 0 0,0-1 0 0 0,-1 1 0 0 0,1 0 0 0 0,0 0 0 0 0,-1 1 0 0 0,0-1 0 0 0,1 0 0 0 0,-1 0 0 0 0,0 1 0 0 0,0-1 0 0 0,0 1 0 0 0,0-1 0 0 0,0 1 0 0 0,0 0 0 0 0,0 0 0 0 0,-1 0 0 0 0,-1-1 0 0 0,2 2 0 0 0,0-1 0 0 0,1 0 0 0 0,-1 1 0 0 0,0-1 0 0 0,0 1 0 0 0,0-1 0 0 0,0 1 0 0 0,0 0 0 0 0,0 0 0 0 0,0 0 0 0 0,0 0 0 0 0,1 0 0 0 0,-1 1 0 0 0,0-1 0 0 0,0 0 0 0 0,0 1 0 0 0,0-1 0 0 0,0 1 0 0 0,1 0 0 0 0,-1 0 0 0 0,0 0 0 0 0,1 0 0 0 0,-2 1 0 0 0,-3 1 0 0 0,1-1 0 0 0,0 0 0 0 0,1 0 0 0 0,-1 0 0 0 0,1 1 0 0 0,0-1 0 0 0,0 1 0 0 0,0 0 0 0 0,0 0 0 0 0,0 1 0 0 0,1-1 0 0 0,-1 1 0 0 0,1 0 0 0 0,0 0 0 0 0,0 0 0 0 0,0 0 0 0 0,1 1 0 0 0,-1-1 0 0 0,1 1 0 0 0,0-1 0 0 0,0 2 0 0 0,0 23 0 0 0,3-27 0 0 0,0 1 0 0 0,1 0 0 0 0,-1-1 0 0 0,1 1 0 0 0,0-1 0 0 0,0 1 0 0 0,0-1 0 0 0,0 0 0 0 0,0 0 0 0 0,0 0 0 0 0,0 0 0 0 0,1 0 0 0 0,-1 0 0 0 0,1-1 0 0 0,0 1 0 0 0,-1-1 0 0 0,1 1 0 0 0,0-1 0 0 0,0 0 0 0 0,0 0 0 0 0,0-1 0 0 0,-1 1 0 0 0,1-1 0 0 0,0 1 0 0 0,0-1 0 0 0,1 0 0 0 0,1 1 0 0 0,-1 0 0 0 0,1-1 0 0 0,0 0 0 0 0,-1 1 0 0 0,1-2 0 0 0,0 1 0 0 0,-1-1 0 0 0,1 1 0 0 0,0-1 0 0 0,-1 0 0 0 0,1-1 0 0 0,-1 1 0 0 0,0-1 0 0 0,1 0 0 0 0,-1 0 0 0 0,2-2 0 0 0,9-4 0 0 0,-9 6 0 0 0,-1-1 0 0 0,1-1 0 0 0,-1 1 0 0 0,0-1 0 0 0,0 0 0 0 0,0 0 0 0 0,-1 0 0 0 0,1 0 0 0 0,-1-1 0 0 0,0 0 0 0 0,-1 0 0 0 0,1 0 0 0 0,-1-1 0 0 0,0 1 0 0 0,1-3 0 0 0,-18 10 0 0 0,1 29 0 0 0,13-4 0 0 0,2-22 0 0 0,0 1 0 0 0,1-1 0 0 0,-1 0 0 0 0,1 0 0 0 0,0 0 0 0 0,1 0 0 0 0,-1 0 0 0 0,1-1 0 0 0,0 0 0 0 0,0 1 0 0 0,0-1 0 0 0,0-1 0 0 0,1 1 0 0 0,0-1 0 0 0,-1 0 0 0 0,1 0 0 0 0,1 0 0 0 0,-1 0 0 0 0,0-1 0 0 0,1 0 0 0 0,-1 0 0 0 0,1-1 0 0 0,1 1 0 0 0,15 3 0 0 0,1-1 0 0 0,0-1 0 0 0,0-1 0 0 0,0-1 0 0 0,8-1 0 0 0,48-16 0 0 0,-31-10 0 0 0,-28 13 0 0 0</inkml:trace>
  <inkml:trace contextRef="#ctx0" brushRef="#br0" timeOffset="17531.215">14241 4870 32767 0 0,'0'0'0'0'0,"-1"0"0"0"0,1 0 0 0 0,0 0 0 0 0,0 0 0 0 0,-1 0 0 0 0,1 0 0 0 0,0 0 0 0 0,0 0 0 0 0,-1-1 0 0 0,1 1 0 0 0,0 0 0 0 0,0 0 0 0 0,-1 0 0 0 0,1 0 0 0 0,0 0 0 0 0,0 0 0 0 0,0-1 0 0 0,-1 1 0 0 0,1 0 0 0 0,0 0 0 0 0,0 0 0 0 0,0-1 0 0 0,0 1 0 0 0,-1 0 0 0 0,1 0 0 0 0,0 0 0 0 0,0-1 0 0 0,0 1 0 0 0,0 0 0 0 0,0 0 0 0 0,0-1 0 0 0,0 1 0 0 0,0 0 0 0 0,-1-1 0 0 0,1 1 0 0 0,0 0 0 0 0,0 0 0 0 0,0-1 0 0 0,0 1 0 0 0,0 1 0 0 0,2 66 0 0 0,-25 101 0 0 0,17-136 0 0 0,-18 183 0 0 0,24-211 0 0 0,0 1 0 0 0,1-1 0 0 0,-1 0 0 0 0,1 1 0 0 0,0-1 0 0 0,0 0 0 0 0,0 0 0 0 0,1 0 0 0 0,-1 0 0 0 0,1 0 0 0 0,0 0 0 0 0,0 0 0 0 0,0-1 0 0 0,1 1 0 0 0,0-1 0 0 0,-1 1 0 0 0,1-1 0 0 0,0 0 0 0 0,0 0 0 0 0,1 0 0 0 0,-1-1 0 0 0,1 1 0 0 0,-1-1 0 0 0,1 0 0 0 0,0 0 0 0 0,0 0 0 0 0,3 1 0 0 0,7 2 0 0 0,0-1 0 0 0,0 0 0 0 0,0-2 0 0 0,1 1 0 0 0,-1-2 0 0 0,0 0 0 0 0,13-1 0 0 0,-19 0 0 0 0,1-1 0 0 0,-1-1 0 0 0,0 0 0 0 0,0 0 0 0 0,0 0 0 0 0,0-1 0 0 0,0 0 0 0 0,-1-1 0 0 0,1 0 0 0 0,-1 0 0 0 0,4-3 0 0 0,-5 3 0 0 0,-1-1 0 0 0,1 0 0 0 0,-1 1 0 0 0,1-2 0 0 0,-1 1 0 0 0,-1-1 0 0 0,1 1 0 0 0,-1-1 0 0 0,0 0 0 0 0,-1-1 0 0 0,1 1 0 0 0,-1-1 0 0 0,0 0 0 0 0,-1 1 0 0 0,0-1 0 0 0,0 0 0 0 0,1-7 0 0 0,-2-14 0 0 0,-3 20 0 0 0,1 7 0 0 0,0 1 0 0 0,0-1 0 0 0,1 0 0 0 0,-1 1 0 0 0,0-1 0 0 0,0 0 0 0 0,0 1 0 0 0,0-1 0 0 0,0 1 0 0 0,0 0 0 0 0,0-1 0 0 0,0 1 0 0 0,0 0 0 0 0,0 0 0 0 0,0-1 0 0 0,0 1 0 0 0,0 0 0 0 0,0 0 0 0 0,0 0 0 0 0,0 0 0 0 0,0 0 0 0 0,0 1 0 0 0,0-1 0 0 0,0 0 0 0 0,0 0 0 0 0,0 1 0 0 0,0-1 0 0 0,0 0 0 0 0,0 1 0 0 0,0-1 0 0 0,0 1 0 0 0,0-1 0 0 0,1 1 0 0 0,-1 0 0 0 0,0-1 0 0 0,0 1 0 0 0,1 0 0 0 0,-1 0 0 0 0,0-1 0 0 0,1 1 0 0 0,-1 0 0 0 0,0 0 0 0 0,1 1 0 0 0,-32 40 0 0 0,30-37 0 0 0,1-1 0 0 0,0 1 0 0 0,0-1 0 0 0,0 1 0 0 0,0-1 0 0 0,1 1 0 0 0,-1 0 0 0 0,1-1 0 0 0,1 1 0 0 0,-1-1 0 0 0,1 1 0 0 0,-1 0 0 0 0,1-1 0 0 0,0 1 0 0 0,1-1 0 0 0,-1 0 0 0 0,1 1 0 0 0,0-1 0 0 0,0 0 0 0 0,0 0 0 0 0,1 0 0 0 0,0 1 0 0 0,-1-1 0 0 0,1 0 0 0 0,0-1 0 0 0,0 1 0 0 0,0 0 0 0 0,1-1 0 0 0,-1 0 0 0 0,1 0 0 0 0,-1 0 0 0 0,1 0 0 0 0,0 0 0 0 0,0-1 0 0 0,1 0 0 0 0,-1 0 0 0 0,0 0 0 0 0,1 0 0 0 0,-1-1 0 0 0,1 1 0 0 0,-1-1 0 0 0,1 0 0 0 0,0-1 0 0 0,-1 1 0 0 0,1-1 0 0 0,0 0 0 0 0,0 0 0 0 0,-1 0 0 0 0,2-1 0 0 0,36-14 0 0 0,-28 5 0 0 0</inkml:trace>
  <inkml:trace contextRef="#ctx0" brushRef="#br0" timeOffset="18678.674">14127 4988 32767 0 0,'-16'-6'0'0'0,"44"8"0"0"0,113 8 0 0 0,-106-9 0 0 0,1 2 0 0 0,-1 1 0 0 0,0 2 0 0 0,0 2 0 0 0,-1 0 0 0 0,0 3 0 0 0,0 1 0 0 0,29 15 0 0 0,-51-19 0 0 0,-1 0 0 0 0,-1 1 0 0 0,1 1 0 0 0,-1 0 0 0 0,-1 0 0 0 0,0 1 0 0 0,0 0 0 0 0,-1 1 0 0 0,-1 0 0 0 0,0 0 0 0 0,0 0 0 0 0,-2 1 0 0 0,1 0 0 0 0,-2 0 0 0 0,1 1 0 0 0,-2-1 0 0 0,0 1 0 0 0,0 5 0 0 0,30 94 0 0 0,-32-111 0 0 0,-1 0 0 0 0,1 0 0 0 0,0 0 0 0 0,0 0 0 0 0,0 0 0 0 0,0 0 0 0 0,0 0 0 0 0,0-1 0 0 0,0 1 0 0 0,1 0 0 0 0,-1-1 0 0 0,0 1 0 0 0,1-1 0 0 0,0 0 0 0 0,-1 1 0 0 0,1-1 0 0 0,0 0 0 0 0,0 0 0 0 0,-1 0 0 0 0,1 0 0 0 0,0 0 0 0 0,2 0 0 0 0,4-2 0 0 0,1-4 0 0 0,-1-1 0 0 0,0 1 0 0 0,0-1 0 0 0,0-1 0 0 0,-1 1 0 0 0,0-1 0 0 0,-1-1 0 0 0,1 1 0 0 0,-1-1 0 0 0,-1 0 0 0 0,0-1 0 0 0,0 1 0 0 0,0-1 0 0 0,2-7 0 0 0,5-7 0 0 0,12-33 0 0 0,-19 89 0 0 0,-3 45 0 0 0,0-73 0 0 0,-2-3 0 0 0,0 1 0 0 0,1-1 0 0 0,-1 0 0 0 0,1 1 0 0 0,-1-1 0 0 0,1 0 0 0 0,0 0 0 0 0,0 1 0 0 0,0-1 0 0 0,0 0 0 0 0,1 0 0 0 0,-1 0 0 0 0,0 0 0 0 0,1-1 0 0 0,-1 1 0 0 0,1 0 0 0 0,0 0 0 0 0,0-1 0 0 0,0 1 0 0 0,0-1 0 0 0,0 0 0 0 0,0 1 0 0 0,0-1 0 0 0,0 0 0 0 0,0 0 0 0 0,0-1 0 0 0,1 1 0 0 0,-1 0 0 0 0,9-5 0 0 0,0 1 0 0 0,-1-2 0 0 0,1 0 0 0 0,-1 0 0 0 0,0-1 0 0 0,0 0 0 0 0,-1-1 0 0 0,0 1 0 0 0,0-2 0 0 0,-1 0 0 0 0,0 0 0 0 0,0 0 0 0 0,6-10 0 0 0,10-4 0 0 0,16-26 0 0 0,-53 55 0 0 0,10-4 0 0 0,0 1 0 0 0,0 0 0 0 0,1 0 0 0 0,-1 0 0 0 0,1 1 0 0 0,0-1 0 0 0,0 1 0 0 0,1-1 0 0 0,-1 1 0 0 0,1-1 0 0 0,0 1 0 0 0,0 0 0 0 0,1 0 0 0 0,-1 3 0 0 0,22 36 0 0 0,-12-37 0 0 0,-1 0 0 0 0,1-1 0 0 0,0 0 0 0 0,1 0 0 0 0,0-1 0 0 0,0 0 0 0 0,0-1 0 0 0,0 0 0 0 0,0 0 0 0 0,1-1 0 0 0,0-1 0 0 0,0 0 0 0 0,0 0 0 0 0,0-1 0 0 0,0 0 0 0 0,7-1 0 0 0,5 1 0 0 0,1 0 0 0 0,0-2 0 0 0,-1-1 0 0 0,1-1 0 0 0,-1 0 0 0 0,19-7 0 0 0,-36 9 0 0 0,0 0 0 0 0,-1 0 0 0 0,1-1 0 0 0,0 1 0 0 0,-1-1 0 0 0,0-1 0 0 0,1 1 0 0 0,-1-1 0 0 0,0 0 0 0 0,0 0 0 0 0,0 0 0 0 0,-1-1 0 0 0,1 0 0 0 0,-1 0 0 0 0,0 0 0 0 0,0 0 0 0 0,0-1 0 0 0,-1 1 0 0 0,1-1 0 0 0,-1 0 0 0 0,0 0 0 0 0,-1 0 0 0 0,1-1 0 0 0,-1 1 0 0 0,0 0 0 0 0,0-1 0 0 0,-1 0 0 0 0,1 0 0 0 0,-2 2 0 0 0,0-1 0 0 0,0 1 0 0 0,0 0 0 0 0,0-1 0 0 0,-1 1 0 0 0,1 0 0 0 0,-1-1 0 0 0,0 1 0 0 0,-1 0 0 0 0,1 0 0 0 0,-1 0 0 0 0,0 0 0 0 0,1 0 0 0 0,-2 0 0 0 0,1 1 0 0 0,0-1 0 0 0,-1 1 0 0 0,0-1 0 0 0,0 1 0 0 0,0 0 0 0 0,0 0 0 0 0,0 0 0 0 0,-1 1 0 0 0,1-1 0 0 0,-1 1 0 0 0,0-1 0 0 0,1 1 0 0 0,-2 0 0 0 0,-66-11 0 0 0,68 13 0 0 0,-1 1 0 0 0,1 0 0 0 0,-1 1 0 0 0,0-1 0 0 0,1 0 0 0 0,0 1 0 0 0,-1 0 0 0 0,1 0 0 0 0,0 0 0 0 0,0 0 0 0 0,0 1 0 0 0,0-1 0 0 0,1 1 0 0 0,-1-1 0 0 0,1 1 0 0 0,-1 0 0 0 0,1 0 0 0 0,0 0 0 0 0,0 0 0 0 0,0 1 0 0 0,1-1 0 0 0,-1 1 0 0 0,1-1 0 0 0,0 1 0 0 0,0-1 0 0 0,0 1 0 0 0,0-1 0 0 0,1 1 0 0 0,-1 0 0 0 0,1 0 0 0 0,0-1 0 0 0,0 1 0 0 0,0 0 0 0 0,1 0 0 0 0,0 2 0 0 0,1 2 0 0 0,2 1 0 0 0,-1-1 0 0 0,1 1 0 0 0,0-1 0 0 0,1 0 0 0 0,0 0 0 0 0,0-1 0 0 0,0 0 0 0 0,1 0 0 0 0,0 0 0 0 0,1 0 0 0 0,0-1 0 0 0,0 0 0 0 0,0-1 0 0 0,1 1 0 0 0,-1-1 0 0 0,1-1 0 0 0,0 0 0 0 0,1 0 0 0 0,-1 0 0 0 0,1-1 0 0 0,-1 0 0 0 0,1-1 0 0 0,0 0 0 0 0,8 1 0 0 0,72 1 0 0 0,-74-6 0 0 0,-1 0 0 0 0,1-1 0 0 0,-1-1 0 0 0,1 0 0 0 0,-1-1 0 0 0,0-1 0 0 0,-1 0 0 0 0,1 0 0 0 0,-1-2 0 0 0,-1 1 0 0 0,11-9 0 0 0,-14 7 0 0 0,0 0 0 0 0,-1 0 0 0 0,0-1 0 0 0,0 0 0 0 0,-1 0 0 0 0,0-1 0 0 0,-1 0 0 0 0,-1 0 0 0 0,1 0 0 0 0,0-7 0 0 0,11-18 0 0 0,-12 21 0 0 0,-9 23 0 0 0,-1 87 0 0 0,23-9 0 0 0,-15-77 0 0 0,1 0 0 0 0,0 0 0 0 0,0 0 0 0 0,1 0 0 0 0,0-1 0 0 0,0 0 0 0 0,1 0 0 0 0,0 0 0 0 0,1-1 0 0 0,-1 0 0 0 0,1 0 0 0 0,1-1 0 0 0,-1 1 0 0 0,7 2 0 0 0,16 0 0 0 0,-26-10 0 0 0,-1 0 0 0 0,1 0 0 0 0,-1-1 0 0 0,0 1 0 0 0,0-1 0 0 0,1 0 0 0 0,-1 0 0 0 0,0 0 0 0 0,-1 0 0 0 0,1 0 0 0 0,0-1 0 0 0,0 1 0 0 0,-1-1 0 0 0,0 0 0 0 0,1 1 0 0 0,-1-1 0 0 0,0 0 0 0 0,-1-1 0 0 0,1 1 0 0 0,0 0 0 0 0,-1 0 0 0 0,1-4 0 0 0,8-13 0 0 0</inkml:trace>
  <inkml:trace contextRef="#ctx0" brushRef="#br0" timeOffset="18832.263">16119 4923 32767 0 0,'-18'-19'0'0'0,"1"4"0"0"0,3 0 0 0 0,4 3 0 0 0,2 5 0 0 0,3 2 0 0 0,2 5 0 0 0,3 0 0 0 0,0 4 0 0 0,4-3 0 0 0,1-2 0 0 0,1-1 0 0 0,-3-1 0 0 0,9-8 0 0 0</inkml:trace>
  <inkml:trace contextRef="#ctx0" brushRef="#br0" timeOffset="123231.134">4116 6297 32767 0 0,'-3'3'0'0'0,"-14"17"0"0"0,1 2 0 0 0,0-1 0 0 0,2 2 0 0 0,1 0 0 0 0,1 1 0 0 0,0 0 0 0 0,2 0 0 0 0,1 1 0 0 0,-4 20 0 0 0,-9 43 0 0 0,5 1 0 0 0,1 18 0 0 0,3-13 0 0 0,4 0 0 0 0,3 42 0 0 0,19-24 0 0 0,-5-79 0 0 0,2-1 0 0 0,1-1 0 0 0,1 0 0 0 0,1 0 0 0 0,2-2 0 0 0,1 0 0 0 0,13 18 0 0 0,0 1 0 0 0,-2 10 0 0 0,-17-31 0 0 0</inkml:trace>
  <inkml:trace contextRef="#ctx0" brushRef="#br0" timeOffset="124349.227">4828 6656 32767 0 0,'-14'0'0'0'0,"2"-5"0"0"0,7-14 0 0 0,10 11 0 0 0,3 4 0 0 0,1 0 0 0 0,-1 0 0 0 0,1 1 0 0 0,0 0 0 0 0,0 1 0 0 0,0 0 0 0 0,0 0 0 0 0,0 1 0 0 0,0 0 0 0 0,1 0 0 0 0,-1 1 0 0 0,0 1 0 0 0,1-1 0 0 0,-1 2 0 0 0,0-1 0 0 0,0 1 0 0 0,0 0 0 0 0,-6-1 0 0 0,0 0 0 0 0,0 0 0 0 0,0 0 0 0 0,0 0 0 0 0,0 1 0 0 0,0-1 0 0 0,0 1 0 0 0,0-1 0 0 0,-1 1 0 0 0,1 0 0 0 0,-1 0 0 0 0,1 0 0 0 0,-1 1 0 0 0,0-1 0 0 0,0 0 0 0 0,0 1 0 0 0,0 0 0 0 0,0-1 0 0 0,-1 1 0 0 0,1 0 0 0 0,-1 0 0 0 0,0 0 0 0 0,0 0 0 0 0,0 0 0 0 0,0 0 0 0 0,0 0 0 0 0,0 0 0 0 0,-1 0 0 0 0,0 0 0 0 0,0 1 0 0 0,0-1 0 0 0,0 0 0 0 0,0 0 0 0 0,0 0 0 0 0,-1 1 0 0 0,0-1 0 0 0,-5 12 0 0 0,0 0 0 0 0,-2-1 0 0 0,0 1 0 0 0,0-1 0 0 0,-1-1 0 0 0,-1 0 0 0 0,0 0 0 0 0,-1-1 0 0 0,-1 0 0 0 0,1-1 0 0 0,-6 3 0 0 0,-149 106 0 0 0,154-109 0 0 0,15-6 0 0 0,4-1 0 0 0,0-1 0 0 0,0-1 0 0 0,1 1 0 0 0,-1-1 0 0 0,1-1 0 0 0,-1 1 0 0 0,1-1 0 0 0,0 0 0 0 0,0-1 0 0 0,0 0 0 0 0,-1 0 0 0 0,8-2 0 0 0,8 2 0 0 0,122-10 0 0 0,12-8 0 0 0,-73 11 0 0 0,-72 4 0 0 0,-12 2 0 0 0</inkml:trace>
  <inkml:trace contextRef="#ctx0" brushRef="#br0" timeOffset="159248.55">916 9221 32767 0 0,'0'-1'0'0'0,"4"1"0"0"0,-1 0 0 0 0,-2 0 0 0 0,0 1 0 0 0,0 0 0 0 0,1-1 0 0 0,0 1 0 0 0,1 1 0 0 0,-2 0 0 0 0,0 2 0 0 0,1 0 0 0 0,1-2 0 0 0,0 1 0 0 0,-2-1 0 0 0,2-1 0 0 0,-1 0 0 0 0,1 0 0 0 0</inkml:trace>
  <inkml:trace contextRef="#ctx0" brushRef="#br0" timeOffset="161447.258">3701 8962 32767 0 0,'20'-6'0'0'0,"152"-11"0"0"0,-168 17 0 0 0,-1-1 0 0 0,1 1 0 0 0,0 0 0 0 0,0 0 0 0 0,0 0 0 0 0,-1 1 0 0 0,1-1 0 0 0,0 1 0 0 0,0 0 0 0 0,-1 0 0 0 0,1 0 0 0 0,0 1 0 0 0,-1-1 0 0 0,0 1 0 0 0,1 0 0 0 0,-1 0 0 0 0,0 0 0 0 0,0 0 0 0 0,0 1 0 0 0,0-1 0 0 0,0 1 0 0 0,0-1 0 0 0,-1 1 0 0 0,0 0 0 0 0,1 0 0 0 0,-1 1 0 0 0,0-1 0 0 0,0 0 0 0 0,-1 1 0 0 0,1-1 0 0 0,-1 1 0 0 0,1 3 0 0 0,-1-3 0 0 0,-1 1 0 0 0,0-1 0 0 0,-1 1 0 0 0,1-1 0 0 0,-1 1 0 0 0,0-1 0 0 0,0 0 0 0 0,0 1 0 0 0,0-1 0 0 0,-1 0 0 0 0,0 0 0 0 0,0 0 0 0 0,0 0 0 0 0,0 0 0 0 0,-3 3 0 0 0,-5 10 0 0 0,-82 116 0 0 0,9-29 0 0 0,76-74 0 0 0,25-9 0 0 0,-13-18 0 0 0,0-1 0 0 0,0 0 0 0 0,0 0 0 0 0,1-1 0 0 0,-1 1 0 0 0,1-1 0 0 0,-1 0 0 0 0,1-1 0 0 0,-1 1 0 0 0,1-1 0 0 0,-1 0 0 0 0,6-1 0 0 0,-2 1 0 0 0,89-16 0 0 0,65-19 0 0 0,-110 17 0 0 0,-36 13 0 0 0</inkml:trace>
  <inkml:trace contextRef="#ctx0" brushRef="#br0" timeOffset="161697.588">4617 8995 32767 0 0,'-4'-10'0'0'0,"10"12"0"0"0,19 48 0 0 0,-23-39 0 0 0</inkml:trace>
  <inkml:trace contextRef="#ctx0" brushRef="#br0" timeOffset="161948.915">4689 9278 32767 0 0,'0'4'0'0'0,"0"1"0"0"0,-1 1 0 0 0,1-2 0 0 0,0 2 0 0 0,1-1 0 0 0,1 0 0 0 0,-1-1 0 0 0,0 0 0 0 0,2 0 0 0 0,1-2 0 0 0,1-1 0 0 0,-2 0 0 0 0,1-1 0 0 0,1-3 0 0 0,-5 1 0 0 0,0 0 0 0 0</inkml:trace>
  <inkml:trace contextRef="#ctx0" brushRef="#br0" timeOffset="159949.647">2190 8872 32767 0 0,'5'7'0'0'0,"-5"-15"0"0"0,-18-40 0 0 0,10 36 0 0 0,-1 1 0 0 0,0 0 0 0 0,-1 0 0 0 0,0 1 0 0 0,-1 0 0 0 0,0 1 0 0 0,-1 0 0 0 0,0 0 0 0 0,0 2 0 0 0,-1-1 0 0 0,0 2 0 0 0,0 0 0 0 0,0 0 0 0 0,-1 1 0 0 0,0 1 0 0 0,0 0 0 0 0,0 1 0 0 0,-13-1 0 0 0,21 4 0 0 0,1 1 0 0 0,-1 0 0 0 0,1 1 0 0 0,-1-1 0 0 0,1 1 0 0 0,-1 0 0 0 0,1 1 0 0 0,0-1 0 0 0,0 1 0 0 0,0 0 0 0 0,0 0 0 0 0,1 1 0 0 0,-1-1 0 0 0,1 1 0 0 0,0 0 0 0 0,0 0 0 0 0,0 0 0 0 0,0 1 0 0 0,1 0 0 0 0,0-1 0 0 0,0 1 0 0 0,0 0 0 0 0,1 0 0 0 0,-1 1 0 0 0,1-1 0 0 0,-1 6 0 0 0,-1 1 0 0 0,1 1 0 0 0,0-1 0 0 0,1 1 0 0 0,1 0 0 0 0,0-1 0 0 0,0 1 0 0 0,1 0 0 0 0,1 0 0 0 0,1 7 0 0 0,3 11 0 0 0,1 0 0 0 0,1-1 0 0 0,1 1 0 0 0,14 28 0 0 0,-18-48 0 0 0,1 0 0 0 0,0 0 0 0 0,1 0 0 0 0,0-1 0 0 0,1 1 0 0 0,0-1 0 0 0,1-1 0 0 0,0 0 0 0 0,0 0 0 0 0,1 0 0 0 0,0-1 0 0 0,1-1 0 0 0,0 1 0 0 0,0-2 0 0 0,0 1 0 0 0,1-1 0 0 0,0-1 0 0 0,0 0 0 0 0,0-1 0 0 0,1 0 0 0 0,-1 0 0 0 0,1-1 0 0 0,0-1 0 0 0,0 0 0 0 0,0-1 0 0 0,1 0 0 0 0,-1 0 0 0 0,9-2 0 0 0,93-37 0 0 0,-44 1 0 0 0,-50 25 0 0 0</inkml:trace>
  <inkml:trace contextRef="#ctx0" brushRef="#br0" timeOffset="160445.327">2489 9113 32767 0 0,'25'-9'0'0'0,"0"-1"0"0"0,-1-2 0 0 0,0 0 0 0 0,0-2 0 0 0,10-8 0 0 0,-32 20 0 0 0,14-27 0 0 0,-17 27 0 0 0,0-1 0 0 0,0 1 0 0 0,-1 0 0 0 0,1 0 0 0 0,0-1 0 0 0,-1 1 0 0 0,1 0 0 0 0,-1 0 0 0 0,0 1 0 0 0,0-1 0 0 0,1 0 0 0 0,-1 0 0 0 0,0 1 0 0 0,-1-1 0 0 0,1 1 0 0 0,0 0 0 0 0,0 0 0 0 0,-1 0 0 0 0,1 0 0 0 0,0 0 0 0 0,-1 0 0 0 0,-1 0 0 0 0,-38 0 0 0 0,-17 17 0 0 0,37-6 0 0 0,16-7 0 0 0,0 0 0 0 0,0 1 0 0 0,0-1 0 0 0,0 1 0 0 0,0 0 0 0 0,1 1 0 0 0,0-1 0 0 0,0 1 0 0 0,0 0 0 0 0,0 1 0 0 0,1-1 0 0 0,0 1 0 0 0,0 0 0 0 0,0 0 0 0 0,1 0 0 0 0,0 0 0 0 0,0 0 0 0 0,1 1 0 0 0,0 0 0 0 0,0-1 0 0 0,0 1 0 0 0,1 0 0 0 0,-1 6 0 0 0,11 20 0 0 0,-5-28 0 0 0,32 23 0 0 0,-4-24 0 0 0,-24-5 0 0 0,1-1 0 0 0,-1 0 0 0 0,0 0 0 0 0,0-1 0 0 0,0 0 0 0 0,0-1 0 0 0,0 1 0 0 0,-1-2 0 0 0,1 1 0 0 0,-1-1 0 0 0,2-2 0 0 0,-2 2 0 0 0,-1 0 0 0 0,0-1 0 0 0,0 0 0 0 0,0 0 0 0 0,-1-1 0 0 0,0 1 0 0 0,0-1 0 0 0,0 0 0 0 0,-1 0 0 0 0,0-1 0 0 0,-1 1 0 0 0,0-1 0 0 0,0 0 0 0 0,0 0 0 0 0,-1 0 0 0 0,0 0 0 0 0,-1 0 0 0 0,1-7 0 0 0,1-15 0 0 0,-1 24 0 0 0,0 21 0 0 0,-1-5 0 0 0,0 1 0 0 0,0-1 0 0 0,2 0 0 0 0,-1 0 0 0 0,1 0 0 0 0,0 0 0 0 0,1 0 0 0 0,0 0 0 0 0,1-1 0 0 0,0 0 0 0 0,1 0 0 0 0,1 2 0 0 0,0-2 0 0 0,-6-6 0 0 0,1 0 0 0 0,0 0 0 0 0,1-1 0 0 0,-1 1 0 0 0,1 0 0 0 0,-1-1 0 0 0,1 1 0 0 0,0-1 0 0 0,0 0 0 0 0,0 0 0 0 0,0 0 0 0 0,0 0 0 0 0,0-1 0 0 0,0 1 0 0 0,1-1 0 0 0,-1 0 0 0 0,0 0 0 0 0,1 0 0 0 0,-1 0 0 0 0,1-1 0 0 0,0 1 0 0 0,-1-1 0 0 0,1 0 0 0 0,-1 0 0 0 0,1 0 0 0 0,0-1 0 0 0,2 1 0 0 0,0-1 0 0 0,0 0 0 0 0,0 0 0 0 0,0 0 0 0 0,0-1 0 0 0,0 0 0 0 0,-1 0 0 0 0,1-1 0 0 0,-1 1 0 0 0,1-1 0 0 0,-1 0 0 0 0,0-1 0 0 0,4-3 0 0 0,8-6 0 0 0</inkml:trace>
  <inkml:trace contextRef="#ctx0" brushRef="#br0" timeOffset="160967.514">3026 8909 32767 0 0,'4'-11'0'0'0,"-2"20"0"0"0,-1 21 0 0 0,-1-28 0 0 0,2 40 0 0 0,3-1 0 0 0,1 1 0 0 0,2-1 0 0 0,7 18 0 0 0,-2-3 0 0 0,14 65 0 0 0,-6 2 0 0 0,-5 0 0 0 0,-5 1 0 0 0,-5 13 0 0 0,-7-137 0 0 0,1-1 0 0 0,0 1 0 0 0,0 0 0 0 0,0-1 0 0 0,0 1 0 0 0,-1 0 0 0 0,1 0 0 0 0,0-1 0 0 0,0 1 0 0 0,-1 0 0 0 0,1 0 0 0 0,0 0 0 0 0,0-1 0 0 0,-1 1 0 0 0,1 0 0 0 0,0 0 0 0 0,-1 0 0 0 0,1 0 0 0 0,0 0 0 0 0,-1 0 0 0 0,1 0 0 0 0,0-1 0 0 0,-1 1 0 0 0,1 0 0 0 0,0 0 0 0 0,-1 0 0 0 0,1 0 0 0 0,0 0 0 0 0,-1 0 0 0 0,1 1 0 0 0,0-1 0 0 0,-1 0 0 0 0,1 0 0 0 0,0 0 0 0 0,0 0 0 0 0,-1 0 0 0 0,1 0 0 0 0,0 0 0 0 0,-1 1 0 0 0,1-1 0 0 0,0 0 0 0 0,0 0 0 0 0,-1 0 0 0 0,1 1 0 0 0,0-1 0 0 0,0 0 0 0 0,-1 0 0 0 0,1 1 0 0 0,0-1 0 0 0,0 0 0 0 0,0 1 0 0 0,0-1 0 0 0,0 0 0 0 0,-1 1 0 0 0,1-1 0 0 0,0 0 0 0 0,-37-197 0 0 0,34 182 0 0 0,-34-163 0 0 0,-5-104 0 0 0,42 279 0 0 0,-2-7 0 0 0,0 0 0 0 0,1-1 0 0 0,1 1 0 0 0,0 0 0 0 0,0 0 0 0 0,1 0 0 0 0,0-1 0 0 0,1 1 0 0 0,0 0 0 0 0,0 1 0 0 0,1-1 0 0 0,0 0 0 0 0,1 1 0 0 0,1-1 0 0 0,0 4 0 0 0,1 1 0 0 0,-1 0 0 0 0,2 0 0 0 0,-1 1 0 0 0,0 0 0 0 0,1 0 0 0 0,0 0 0 0 0,0 1 0 0 0,0 0 0 0 0,0 0 0 0 0,0 1 0 0 0,1 0 0 0 0,-1 0 0 0 0,1 0 0 0 0,0 1 0 0 0,-1 1 0 0 0,1-1 0 0 0,0 1 0 0 0,0 0 0 0 0,4 2 0 0 0,-3-3 0 0 0,0 2 0 0 0,0-1 0 0 0,0 1 0 0 0,-1 1 0 0 0,1-1 0 0 0,0 1 0 0 0,-1 1 0 0 0,1 0 0 0 0,-1 0 0 0 0,4 3 0 0 0,-7-5 0 0 0,-1 0 0 0 0,1 0 0 0 0,-1 1 0 0 0,0 0 0 0 0,1 0 0 0 0,-1 0 0 0 0,0 1 0 0 0,0-1 0 0 0,-1 1 0 0 0,1 0 0 0 0,0 0 0 0 0,-1 0 0 0 0,0 0 0 0 0,0 1 0 0 0,0-1 0 0 0,0 1 0 0 0,0 0 0 0 0,-1 0 0 0 0,0 0 0 0 0,1 0 0 0 0,-2 0 0 0 0,1 1 0 0 0,0-1 0 0 0,-1 1 0 0 0,0-1 0 0 0,0 1 0 0 0,0-1 0 0 0,-1 1 0 0 0,1 0 0 0 0,-1-1 0 0 0,0 3 0 0 0,-7 6 0 0 0,-1-1 0 0 0,0 0 0 0 0,-1 0 0 0 0,0 0 0 0 0,-1-1 0 0 0,0-1 0 0 0,-1 0 0 0 0,0 0 0 0 0,0-1 0 0 0,-1 0 0 0 0,0-1 0 0 0,-1 0 0 0 0,0-1 0 0 0,-5 2 0 0 0,-6 5 0 0 0,-35 10 0 0 0,60-37 0 0 0,7 4 0 0 0</inkml:trace>
  <inkml:trace contextRef="#ctx0" brushRef="#br0" timeOffset="158812.712">504 8757 32767 0 0,'0'-12'0'0'0,"3"-1"0"0"0,13-2 0 0 0,-36 75 0 0 0,-37 110 0 0 0,42-128 0 0 0,-16 76 0 0 0,28-89 0 0 0,3-29 0 0 0,0 1 0 0 0,0-1 0 0 0,0 0 0 0 0,0 1 0 0 0,0-1 0 0 0,0 1 0 0 0,0-1 0 0 0,1 0 0 0 0,-1 1 0 0 0,0-1 0 0 0,0 1 0 0 0,0-1 0 0 0,1 0 0 0 0,-1 1 0 0 0,0-1 0 0 0,1 0 0 0 0,-1 0 0 0 0,0 1 0 0 0,1-1 0 0 0,-1 0 0 0 0,0 0 0 0 0,1 1 0 0 0,-1-1 0 0 0,0 0 0 0 0,1 0 0 0 0,-1 0 0 0 0,1 0 0 0 0,-1 1 0 0 0,0-1 0 0 0,1 0 0 0 0,-1 0 0 0 0,1 0 0 0 0,-1 0 0 0 0,1 0 0 0 0,-1 0 0 0 0,0 0 0 0 0,1 0 0 0 0,-1 0 0 0 0,1 0 0 0 0,-1-1 0 0 0,0 1 0 0 0,1 0 0 0 0,-1 0 0 0 0,1 0 0 0 0,-1 0 0 0 0,0-1 0 0 0,1 1 0 0 0,-1 0 0 0 0,0 0 0 0 0,1-1 0 0 0,-1 1 0 0 0,0 0 0 0 0,1-1 0 0 0,-1 1 0 0 0,0 0 0 0 0,0-1 0 0 0,1 1 0 0 0,85-52 0 0 0,-31 43 0 0 0,-47 9 0 0 0</inkml:trace>
  <inkml:trace contextRef="#ctx0" brushRef="#br0" timeOffset="159067.031">604 9079 32767 0 0,'3'-2'0'0'0,"-2"0"0"0"0,1 1 0 0 0,-1 0 0 0 0,1-1 0 0 0,-1 1 0 0 0,0-1 0 0 0,1 0 0 0 0,-1 1 0 0 0,0-1 0 0 0,0 0 0 0 0,0 0 0 0 0,0 0 0 0 0,-1 0 0 0 0,1 0 0 0 0,0 0 0 0 0,-1 0 0 0 0,0 0 0 0 0,1 0 0 0 0,-1 0 0 0 0,0 0 0 0 0,0 0 0 0 0,0 0 0 0 0,0 0 0 0 0,0 0 0 0 0,-1 0 0 0 0,1 0 0 0 0,-1 0 0 0 0,1 0 0 0 0,-1 0 0 0 0,0 0 0 0 0,0 0 0 0 0,1 2 0 0 0,0 0 0 0 0,0 0 0 0 0,-1 0 0 0 0,1 0 0 0 0,0 1 0 0 0,-1-1 0 0 0,1 0 0 0 0,0 0 0 0 0,0 0 0 0 0,-1 0 0 0 0,1 0 0 0 0,0 0 0 0 0,-1 0 0 0 0,1 0 0 0 0,0 0 0 0 0,-1-1 0 0 0,1 1 0 0 0,0 0 0 0 0,-1 0 0 0 0,1 0 0 0 0,0 0 0 0 0,0 0 0 0 0,-1 0 0 0 0,1-1 0 0 0,0 1 0 0 0,0 0 0 0 0,-1 0 0 0 0,1 0 0 0 0,0-1 0 0 0,0 1 0 0 0,0 0 0 0 0,-1 0 0 0 0,1 0 0 0 0,0-1 0 0 0,0 1 0 0 0,0 0 0 0 0,0-1 0 0 0,0 1 0 0 0,-1 0 0 0 0,1 0 0 0 0,0-1 0 0 0,0 1 0 0 0,0 0 0 0 0,0-1 0 0 0,0 1 0 0 0,0-1 0 0 0,-4 150 0 0 0,-13 41 0 0 0,16-154 0 0 0,1-29 0 0 0</inkml:trace>
  <inkml:trace contextRef="#ctx0" brushRef="#br0" timeOffset="126515.965">5882 6712 32767 0 0,'6'8'0'0'0,"0"-1"0"0"0,-1 1 0 0 0,0 0 0 0 0,0 1 0 0 0,-1-1 0 0 0,0 1 0 0 0,0 0 0 0 0,-1 0 0 0 0,1 6 0 0 0,14 31 0 0 0,2 7 0 0 0,22 36 0 0 0,-31-87 0 0 0,-4-12 0 0 0,0 1 0 0 0,0-1 0 0 0,-1-1 0 0 0,0 1 0 0 0,-1-1 0 0 0,0 0 0 0 0,-1 0 0 0 0,0-1 0 0 0,-1 1 0 0 0,0-1 0 0 0,0 0 0 0 0,-1-7 0 0 0,8-24 0 0 0,11-17 0 0 0,-6 65 0 0 0,-15-4 0 0 0,31 48 0 0 0,-26-38 0 0 0,0-1 0 0 0,1 0 0 0 0,0-1 0 0 0,1 1 0 0 0,0-1 0 0 0,0 0 0 0 0,1-1 0 0 0,0 0 0 0 0,0 0 0 0 0,10 6 0 0 0,-15-13 0 0 0,-1 0 0 0 0,1 0 0 0 0,-1-1 0 0 0,1 0 0 0 0,0 1 0 0 0,-1-1 0 0 0,1 0 0 0 0,0 0 0 0 0,-1 0 0 0 0,1-1 0 0 0,-1 1 0 0 0,1-1 0 0 0,0 1 0 0 0,-1-1 0 0 0,1 0 0 0 0,-1 0 0 0 0,1 0 0 0 0,-1 0 0 0 0,0-1 0 0 0,0 1 0 0 0,1-1 0 0 0,-1 1 0 0 0,0-1 0 0 0,0 0 0 0 0,0 1 0 0 0,-1-1 0 0 0,1 0 0 0 0,1-3 0 0 0,3 0 0 0 0,79-89 0 0 0,-60 68 0 0 0,-21 28 0 0 0,7 39 0 0 0,15 23 0 0 0,-19-57 0 0 0,0-1 0 0 0,1 0 0 0 0,0 0 0 0 0,0-1 0 0 0,1 0 0 0 0,-1 0 0 0 0,1-1 0 0 0,0 0 0 0 0,0 0 0 0 0,0-1 0 0 0,1-1 0 0 0,-1 0 0 0 0,1 0 0 0 0,-1 0 0 0 0,1-1 0 0 0,0-1 0 0 0,0 0 0 0 0,-1 0 0 0 0,9-2 0 0 0,44-19 0 0 0,-55 18 0 0 0,1 0 0 0 0,-1 0 0 0 0,0-1 0 0 0,-1 1 0 0 0,1-1 0 0 0,-1-1 0 0 0,0 1 0 0 0,0-1 0 0 0,0 0 0 0 0,0-1 0 0 0,-1 1 0 0 0,0-1 0 0 0,0 0 0 0 0,-1-1 0 0 0,1 1 0 0 0,-2-1 0 0 0,1 1 0 0 0,-1-1 0 0 0,1 0 0 0 0,-2-1 0 0 0,1 1 0 0 0,-1-2 0 0 0,-1-11 0 0 0,-4 13 0 0 0,2 6 0 0 0,0 0 0 0 0,-1 0 0 0 0,1 0 0 0 0,0 0 0 0 0,-1 1 0 0 0,1-1 0 0 0,0 0 0 0 0,-1 1 0 0 0,1-1 0 0 0,-1 1 0 0 0,1-1 0 0 0,-1 1 0 0 0,0 0 0 0 0,1 0 0 0 0,-1 0 0 0 0,1 0 0 0 0,-1 0 0 0 0,1 0 0 0 0,-1 0 0 0 0,1 0 0 0 0,-1 0 0 0 0,0 1 0 0 0,1-1 0 0 0,0 1 0 0 0,-1-1 0 0 0,1 1 0 0 0,-1 0 0 0 0,1-1 0 0 0,0 1 0 0 0,-1 0 0 0 0,1 0 0 0 0,0 0 0 0 0,0 0 0 0 0,-1 0 0 0 0,1 0 0 0 0,0 1 0 0 0,0-1 0 0 0,0 0 0 0 0,0 1 0 0 0,-36 57 0 0 0,36-55 0 0 0,0-1 0 0 0,1 1 0 0 0,0-1 0 0 0,-1 1 0 0 0,1-1 0 0 0,1 1 0 0 0,-1-1 0 0 0,0 1 0 0 0,1 0 0 0 0,0-1 0 0 0,-1 1 0 0 0,2-1 0 0 0,-1 0 0 0 0,0 1 0 0 0,1-1 0 0 0,-1 0 0 0 0,1 0 0 0 0,0 0 0 0 0,0 0 0 0 0,0 0 0 0 0,0 0 0 0 0,1 0 0 0 0,-1-1 0 0 0,1 1 0 0 0,0-1 0 0 0,-1 0 0 0 0,1 0 0 0 0,0 0 0 0 0,0 0 0 0 0,1 0 0 0 0,0 0 0 0 0,8 3 0 0 0,-1 0 0 0 0,0 0 0 0 0,1-1 0 0 0,0-1 0 0 0,0 0 0 0 0,0 0 0 0 0,0-1 0 0 0,10 0 0 0 0,-8-2 0 0 0,1-1 0 0 0,-1 0 0 0 0,1-1 0 0 0,-1 0 0 0 0,0-1 0 0 0,0-1 0 0 0,0 0 0 0 0,-1-1 0 0 0,1 0 0 0 0,5-4 0 0 0,-7 2 0 0 0,0 0 0 0 0,0-1 0 0 0,-1 0 0 0 0,0-1 0 0 0,0 0 0 0 0,-1-1 0 0 0,-1 0 0 0 0,0-1 0 0 0,0 0 0 0 0,-1 0 0 0 0,0-1 0 0 0,-1 1 0 0 0,0-2 0 0 0,-1 1 0 0 0,3-10 0 0 0,2-6 0 0 0,-2-1 0 0 0,0 0 0 0 0,-2 0 0 0 0,-2-1 0 0 0,-1 1 0 0 0,1-25 0 0 0,0-111 0 0 0,-26 81 0 0 0,21 84 0 0 0,0 0 0 0 0,0 0 0 0 0,1 1 0 0 0,-1-1 0 0 0,0 0 0 0 0,0 1 0 0 0,0-1 0 0 0,0 0 0 0 0,0 0 0 0 0,0 1 0 0 0,0-1 0 0 0,0 0 0 0 0,0 1 0 0 0,-1-1 0 0 0,1 0 0 0 0,0 0 0 0 0,0 1 0 0 0,0-1 0 0 0,0 0 0 0 0,0 0 0 0 0,0 1 0 0 0,0-1 0 0 0,-1 0 0 0 0,1 0 0 0 0,0 1 0 0 0,0-1 0 0 0,0 0 0 0 0,-1 0 0 0 0,1 0 0 0 0,0 1 0 0 0,0-1 0 0 0,-1 0 0 0 0,1 0 0 0 0,0 0 0 0 0,0 0 0 0 0,-1 0 0 0 0,1 0 0 0 0,0 1 0 0 0,0-1 0 0 0,-1 0 0 0 0,1 0 0 0 0,0 0 0 0 0,-1 0 0 0 0,1 0 0 0 0,0 0 0 0 0,0 0 0 0 0,-1 0 0 0 0,1 0 0 0 0,0 0 0 0 0,-1 0 0 0 0,1 0 0 0 0,0-1 0 0 0,0 1 0 0 0,-1 0 0 0 0,1 0 0 0 0,0 0 0 0 0,0 0 0 0 0,-1 0 0 0 0,1-1 0 0 0,0 1 0 0 0,-8 163 0 0 0,24-42 0 0 0,-9-73 0 0 0,2-1 0 0 0,2 0 0 0 0,2 0 0 0 0,2-1 0 0 0,2-1 0 0 0,4 6 0 0 0,19-1 0 0 0,-37-51 0 0 0,6-8 0 0 0</inkml:trace>
  <inkml:trace contextRef="#ctx0" brushRef="#br0" timeOffset="126764.121">7035 6555 32767 0 0,'-52'-2'0'0'0,"86"3"0"0"0,124-9 0 0 0,-135 7 0 0 0,1 0 0 0 0,0 1 0 0 0,-1 1 0 0 0,1 1 0 0 0,0 2 0 0 0,-1 0 0 0 0,13 5 0 0 0,-10-2 0 0 0,-4 2 0 0 0</inkml:trace>
  <inkml:trace contextRef="#ctx0" brushRef="#br0" timeOffset="127035.61">7523 6741 32767 0 0,'4'90'0'0'0,"0"-77"0"0"0,0-1 0 0 0,1 1 0 0 0,0-1 0 0 0,1 0 0 0 0,0-1 0 0 0,1 1 0 0 0,1-1 0 0 0,-1 0 0 0 0,2-1 0 0 0,0 0 0 0 0,0-1 0 0 0,8 7 0 0 0,-13-12 0 0 0,1-1 0 0 0,-1-1 0 0 0,1 1 0 0 0,-1 0 0 0 0,1-1 0 0 0,0 0 0 0 0,0 0 0 0 0,1-1 0 0 0,-1 1 0 0 0,0-1 0 0 0,0 0 0 0 0,1 0 0 0 0,-1-1 0 0 0,0 0 0 0 0,1 0 0 0 0,3 0 0 0 0,-3-2 0 0 0,0 1 0 0 0,-1-1 0 0 0,1 1 0 0 0,-1-2 0 0 0,1 1 0 0 0,-1-1 0 0 0,0 1 0 0 0,0-1 0 0 0,0-1 0 0 0,0 1 0 0 0,-1-1 0 0 0,1 0 0 0 0,-1 0 0 0 0,0 0 0 0 0,0 0 0 0 0,-1-1 0 0 0,1 0 0 0 0,-1 0 0 0 0,0 0 0 0 0,0 0 0 0 0,-1 0 0 0 0,1 0 0 0 0,-1-1 0 0 0,0 1 0 0 0,-1-1 0 0 0,1 0 0 0 0,-1 1 0 0 0,0-1 0 0 0,-1 0 0 0 0,1 0 0 0 0,-1-5 0 0 0,0 6 0 0 0,-1 1 0 0 0,1-1 0 0 0,-1 0 0 0 0,0 0 0 0 0,0 0 0 0 0,-1 1 0 0 0,1-1 0 0 0,-1 0 0 0 0,0 1 0 0 0,0 0 0 0 0,-1-1 0 0 0,1 1 0 0 0,-1 0 0 0 0,0 0 0 0 0,0 0 0 0 0,0 1 0 0 0,-1-1 0 0 0,1 1 0 0 0,-2-2 0 0 0,-1 1 0 0 0,0 1 0 0 0,0-1 0 0 0,0 1 0 0 0,0 0 0 0 0,-1 0 0 0 0,1 1 0 0 0,-1 0 0 0 0,0 0 0 0 0,0 0 0 0 0,1 1 0 0 0,-1 0 0 0 0,0 0 0 0 0,0 1 0 0 0,-5 0 0 0 0,4 1 0 0 0,0 0 0 0 0,0 1 0 0 0,1 0 0 0 0,-1 0 0 0 0,0 1 0 0 0,1-1 0 0 0,0 2 0 0 0,-1-1 0 0 0,2 1 0 0 0,-1 0 0 0 0,0 0 0 0 0,1 1 0 0 0,-1 0 0 0 0,1 0 0 0 0,1 1 0 0 0,-1 0 0 0 0,1 0 0 0 0,0 0 0 0 0,0 0 0 0 0,1 1 0 0 0,0 0 0 0 0,0 0 0 0 0,0 0 0 0 0,1 0 0 0 0,0 0 0 0 0,0 2 0 0 0,3-6 0 0 0,0-1 0 0 0,0 0 0 0 0,0 1 0 0 0,0-1 0 0 0,1 0 0 0 0,-1 1 0 0 0,1-1 0 0 0,-1 0 0 0 0,1 0 0 0 0,0 1 0 0 0,0-1 0 0 0,0 0 0 0 0,0 0 0 0 0,0 0 0 0 0,1 0 0 0 0,-1 0 0 0 0,0 0 0 0 0,1-1 0 0 0,0 1 0 0 0,-1 0 0 0 0,1-1 0 0 0,0 1 0 0 0,0-1 0 0 0,0 0 0 0 0,0 1 0 0 0,0-1 0 0 0,0 0 0 0 0,0 0 0 0 0,0-1 0 0 0,1 1 0 0 0,4 3 0 0 0,0 0 0 0 0,1-1 0 0 0,0 0 0 0 0,-1 0 0 0 0,1-1 0 0 0,0 0 0 0 0,1-1 0 0 0,-1 0 0 0 0,6 1 0 0 0,12-2 0 0 0</inkml:trace>
  <inkml:trace contextRef="#ctx0" brushRef="#br0" timeOffset="128062.431">8176 6775 32767 0 0,'-4'-2'0'0'0,"1"0"0"0"0,-1-1 0 0 0,0 1 0 0 0,0 0 0 0 0,0 1 0 0 0,0-1 0 0 0,-1 1 0 0 0,1 0 0 0 0,0 0 0 0 0,-1 0 0 0 0,1 1 0 0 0,0-1 0 0 0,-1 1 0 0 0,1 0 0 0 0,-1 0 0 0 0,-1 1 0 0 0,2 0 0 0 0,-1 1 0 0 0,1-1 0 0 0,0 1 0 0 0,0 0 0 0 0,0 0 0 0 0,0 0 0 0 0,1 0 0 0 0,-1 1 0 0 0,1-1 0 0 0,-1 1 0 0 0,1 0 0 0 0,0 0 0 0 0,0 0 0 0 0,0 1 0 0 0,0-1 0 0 0,1 1 0 0 0,0-1 0 0 0,-1 1 0 0 0,1 0 0 0 0,0 0 0 0 0,1 0 0 0 0,-1 0 0 0 0,1 0 0 0 0,0 0 0 0 0,0 1 0 0 0,0-1 0 0 0,0 0 0 0 0,1 2 0 0 0,0-3 0 0 0,-1 0 0 0 0,1 0 0 0 0,0-1 0 0 0,0 1 0 0 0,1 0 0 0 0,-1 0 0 0 0,0 0 0 0 0,1 0 0 0 0,0-1 0 0 0,0 1 0 0 0,0 0 0 0 0,0-1 0 0 0,0 1 0 0 0,0 0 0 0 0,1-1 0 0 0,-1 1 0 0 0,1-1 0 0 0,-1 0 0 0 0,1 0 0 0 0,0 0 0 0 0,0 1 0 0 0,0-2 0 0 0,1 1 0 0 0,-1 0 0 0 0,1 0 0 0 0,68 8 0 0 0,-63-12 0 0 0,-1 0 0 0 0,1 0 0 0 0,0-1 0 0 0,-1 0 0 0 0,0-1 0 0 0,1 1 0 0 0,-1-1 0 0 0,-1-1 0 0 0,1 1 0 0 0,0-1 0 0 0,4-5 0 0 0,-1 1 0 0 0,0-2 0 0 0,-1 1 0 0 0,0-1 0 0 0,-1 0 0 0 0,0-1 0 0 0,-1 0 0 0 0,0 0 0 0 0,-1-1 0 0 0,-1 0 0 0 0,1 0 0 0 0,-2 0 0 0 0,2-7 0 0 0,25-167 0 0 0,-14-146 0 0 0,-18 333 0 0 0,1 0 0 0 0,0 0 0 0 0,-1 0 0 0 0,1 1 0 0 0,0-1 0 0 0,-1 0 0 0 0,1 0 0 0 0,-1 0 0 0 0,1 0 0 0 0,0 0 0 0 0,-1 0 0 0 0,1 0 0 0 0,-1 0 0 0 0,1 0 0 0 0,0 0 0 0 0,-1 0 0 0 0,1 0 0 0 0,-1 0 0 0 0,1 0 0 0 0,0 0 0 0 0,-1-1 0 0 0,1 1 0 0 0,-1 0 0 0 0,1 0 0 0 0,0 0 0 0 0,-1-1 0 0 0,1 1 0 0 0,0 0 0 0 0,-1 0 0 0 0,1-1 0 0 0,0 1 0 0 0,0 0 0 0 0,-1-1 0 0 0,1 1 0 0 0,0 0 0 0 0,0-1 0 0 0,0 1 0 0 0,-1 0 0 0 0,1-1 0 0 0,0 1 0 0 0,0 0 0 0 0,0-1 0 0 0,0 1 0 0 0,0-1 0 0 0,0 1 0 0 0,0 0 0 0 0,-1-1 0 0 0,1 1 0 0 0,0-1 0 0 0,1 1 0 0 0,-1 0 0 0 0,0-1 0 0 0,0 1 0 0 0,0-1 0 0 0,0 1 0 0 0,0 0 0 0 0,0-1 0 0 0,0 1 0 0 0,1 0 0 0 0,-1-1 0 0 0,0 1 0 0 0,0-1 0 0 0,-10 27 0 0 0,0 0 0 0 0,2 1 0 0 0,1-1 0 0 0,1 1 0 0 0,2 1 0 0 0,0-1 0 0 0,2 1 0 0 0,1 0 0 0 0,1-1 0 0 0,2 13 0 0 0,-2-27 0 0 0,1 10 0 0 0,1-1 0 0 0,1 1 0 0 0,1-1 0 0 0,1 0 0 0 0,4 10 0 0 0,-9-31 0 0 0,5 19 0 0 0,0 1 0 0 0,1-1 0 0 0,1 0 0 0 0,1 0 0 0 0,1-1 0 0 0,1 0 0 0 0,0-1 0 0 0,1 0 0 0 0,1-1 0 0 0,1 0 0 0 0,7 7 0 0 0,-16-20 0 0 0,27 8 0 0 0,-26-14 0 0 0,0 0 0 0 0,1 0 0 0 0,-1-1 0 0 0,0 0 0 0 0,-1 0 0 0 0,1-1 0 0 0,0 1 0 0 0,-1-1 0 0 0,0 0 0 0 0,0 0 0 0 0,0 0 0 0 0,-1 0 0 0 0,1-1 0 0 0,-1 0 0 0 0,0 0 0 0 0,1-2 0 0 0,7-8 0 0 0,14-20 0 0 0,43 34 0 0 0,-46 1 0 0 0,-3 1 0 0 0,0-2 0 0 0,-1 1 0 0 0,1-2 0 0 0,-1-1 0 0 0,19-4 0 0 0,-27 4 0 0 0,-5 3 0 0 0,-1-1 0 0 0,0 1 0 0 0,1-1 0 0 0,-1 0 0 0 0,0 0 0 0 0,1-1 0 0 0,-1 1 0 0 0,0-1 0 0 0,0 0 0 0 0,0 0 0 0 0,0 0 0 0 0,-1 0 0 0 0,1-1 0 0 0,0 0 0 0 0,-1 0 0 0 0,0 0 0 0 0,0 0 0 0 0,0 0 0 0 0,0 0 0 0 0,0-1 0 0 0,-1 0 0 0 0,1 1 0 0 0,-1-1 0 0 0,0 0 0 0 0,0 0 0 0 0,0 0 0 0 0,-1 0 0 0 0,0-1 0 0 0,1 1 0 0 0,-1-1 0 0 0,-2-1 0 0 0,1 1 0 0 0,-1 0 0 0 0,0-1 0 0 0,0 1 0 0 0,-1 0 0 0 0,1 0 0 0 0,-1 0 0 0 0,0 0 0 0 0,-1 0 0 0 0,1 0 0 0 0,-1 0 0 0 0,0 1 0 0 0,0-1 0 0 0,0 1 0 0 0,-1 0 0 0 0,1 0 0 0 0,-1 0 0 0 0,0 1 0 0 0,-1-1 0 0 0,1 1 0 0 0,0 0 0 0 0,-1 0 0 0 0,0 1 0 0 0,1-1 0 0 0,-1 1 0 0 0,0 0 0 0 0,0 0 0 0 0,-1 1 0 0 0,-1-1 0 0 0,-29 2 0 0 0,30 2 0 0 0,-1 1 0 0 0,1-1 0 0 0,0 2 0 0 0,0-1 0 0 0,0 1 0 0 0,0 0 0 0 0,1 0 0 0 0,0 0 0 0 0,0 1 0 0 0,0 0 0 0 0,0 0 0 0 0,1 0 0 0 0,-1 0 0 0 0,1 1 0 0 0,1 0 0 0 0,-1 0 0 0 0,1 0 0 0 0,0 0 0 0 0,0 0 0 0 0,1 1 0 0 0,0 0 0 0 0,0-1 0 0 0,1 1 0 0 0,-1 0 0 0 0,1 0 0 0 0,3 45 0 0 0,1-39 0 0 0,0-1 0 0 0,2-1 0 0 0,-1 1 0 0 0,1 0 0 0 0,1-1 0 0 0,0 0 0 0 0,1-1 0 0 0,0 1 0 0 0,0-1 0 0 0,1 0 0 0 0,1-1 0 0 0,0 0 0 0 0,0 0 0 0 0,0-1 0 0 0,1 0 0 0 0,0-1 0 0 0,1 0 0 0 0,0-1 0 0 0,0 0 0 0 0,0 0 0 0 0,1-1 0 0 0,-1-1 0 0 0,7 1 0 0 0,2-1 0 0 0,0-2 0 0 0,0 0 0 0 0,0-2 0 0 0,0 0 0 0 0,1-1 0 0 0,-1-1 0 0 0,0-1 0 0 0,0-1 0 0 0,0-1 0 0 0,6-2 0 0 0,48-29 0 0 0,-52 21 0 0 0</inkml:trace>
  <inkml:trace contextRef="#ctx0" brushRef="#br0" timeOffset="130379.817">9734 6645 32767 0 0,'14'0'0'0'0,"-13"0"0"0"0,0-1 0 0 0,1 1 0 0 0,-1 0 0 0 0,1 0 0 0 0,-1-1 0 0 0,1 1 0 0 0,-1 0 0 0 0,1 0 0 0 0,-1 0 0 0 0,1 1 0 0 0,-1-1 0 0 0,1 0 0 0 0,-1 0 0 0 0,1 1 0 0 0,-1-1 0 0 0,1 1 0 0 0,-1 0 0 0 0,0-1 0 0 0,1 1 0 0 0,-1 0 0 0 0,0 0 0 0 0,0-1 0 0 0,0 1 0 0 0,1 0 0 0 0,-1 0 0 0 0,0 1 0 0 0,0-1 0 0 0,0 0 0 0 0,0 0 0 0 0,-1 0 0 0 0,1 1 0 0 0,0-1 0 0 0,0 0 0 0 0,-1 1 0 0 0,1-1 0 0 0,-1 0 0 0 0,1 1 0 0 0,-1-1 0 0 0,0 1 0 0 0,0-1 0 0 0,1 1 0 0 0,-1-1 0 0 0,1 7 0 0 0,3 16 0 0 0,-2-9 0 0 0</inkml:trace>
  <inkml:trace contextRef="#ctx0" brushRef="#br0" timeOffset="130630.145">9844 7116 32767 0 0,'33'143'0'0'0,"-17"-92"0"0"0,-14-44 0 0 0,-1 0 0 0 0,1 0 0 0 0,-1 0 0 0 0,-1 0 0 0 0,1 1 0 0 0,-1-1 0 0 0,-1 0 0 0 0,1 0 0 0 0,-1 0 0 0 0,0 0 0 0 0,-1 0 0 0 0,0 0 0 0 0,0 0 0 0 0,0 0 0 0 0,-1-1 0 0 0,0 1 0 0 0,0-1 0 0 0,0 0 0 0 0,-1 0 0 0 0,0 0 0 0 0,-1 0 0 0 0,1-1 0 0 0,-1 1 0 0 0,0-1 0 0 0,0 0 0 0 0,-4 2 0 0 0,-7 5 0 0 0,-1 0 0 0 0,0-1 0 0 0,0-1 0 0 0,-1 0 0 0 0,-1-2 0 0 0,-2 1 0 0 0,-15 5 0 0 0</inkml:trace>
  <inkml:trace contextRef="#ctx0" brushRef="#br0" timeOffset="137651.724">5733 7951 32767 0 0,'29'37'0'0'0,"-12"39"0"0"0,-13-47 0 0 0,5 172 0 0 0,-26-74 0 0 0,11-99 0 0 0,-27 135 0 0 0,25-129 0 0 0</inkml:trace>
  <inkml:trace contextRef="#ctx0" brushRef="#br0" timeOffset="137936.468">5686 8085 32767 0 0,'6'-10'0'0'0,"1"0"0"0"0,1 0 0 0 0,0 1 0 0 0,1 0 0 0 0,-1 1 0 0 0,1 0 0 0 0,1 0 0 0 0,0 1 0 0 0,0 0 0 0 0,0 1 0 0 0,1 0 0 0 0,0 1 0 0 0,0 0 0 0 0,0 0 0 0 0,1 2 0 0 0,-1-1 0 0 0,1 1 0 0 0,0 1 0 0 0,0 0 0 0 0,0 1 0 0 0,0 0 0 0 0,1 1 0 0 0,-1 0 0 0 0,12 2 0 0 0,-19-2 0 0 0,0 0 0 0 0,0 1 0 0 0,0 0 0 0 0,0 0 0 0 0,1 0 0 0 0,-1 0 0 0 0,0 1 0 0 0,-1 0 0 0 0,1 0 0 0 0,0 0 0 0 0,-1 1 0 0 0,1-1 0 0 0,-1 1 0 0 0,-2-2 0 0 0,0 0 0 0 0,-1 0 0 0 0,0-1 0 0 0,1 1 0 0 0,-1 0 0 0 0,0 1 0 0 0,1-1 0 0 0,-1 0 0 0 0,0 0 0 0 0,0 1 0 0 0,0-1 0 0 0,0 0 0 0 0,0 1 0 0 0,0-1 0 0 0,0 1 0 0 0,-1-1 0 0 0,1 1 0 0 0,0-1 0 0 0,-1 1 0 0 0,1 0 0 0 0,-1-1 0 0 0,0 1 0 0 0,0 0 0 0 0,1-1 0 0 0,-1 1 0 0 0,0 0 0 0 0,0-1 0 0 0,-1 1 0 0 0,1 0 0 0 0,0 0 0 0 0,0-1 0 0 0,-1 1 0 0 0,1-1 0 0 0,-1 1 0 0 0,0 0 0 0 0,1-1 0 0 0,-1 1 0 0 0,0-1 0 0 0,0 1 0 0 0,0-1 0 0 0,0 0 0 0 0,0 1 0 0 0,-1 0 0 0 0,-57 50 0 0 0,-102 28 0 0 0,139-73 0 0 0,20-8 0 0 0</inkml:trace>
  <inkml:trace contextRef="#ctx0" brushRef="#br0" timeOffset="138252.623">6096 8246 32767 0 0,'7'-2'0'0'0,"0"-1"0"0"0,0 1 0 0 0,0-1 0 0 0,0 0 0 0 0,-1-1 0 0 0,1 0 0 0 0,-1 0 0 0 0,0 0 0 0 0,0-1 0 0 0,-1 1 0 0 0,1-2 0 0 0,-1 1 0 0 0,0 0 0 0 0,-1-1 0 0 0,1 0 0 0 0,-1 0 0 0 0,0 0 0 0 0,-1-1 0 0 0,1 1 0 0 0,1-7 0 0 0,1-3 0 0 0,-1-1 0 0 0,0 0 0 0 0,-1 0 0 0 0,-1 0 0 0 0,0-1 0 0 0,-1 1 0 0 0,-2-1 0 0 0,1-2 0 0 0,-1 1 0 0 0,0 6 0 0 0,1 1 0 0 0,-2-1 0 0 0,1 1 0 0 0,-2-1 0 0 0,0 1 0 0 0,0 0 0 0 0,-1 0 0 0 0,-1 0 0 0 0,-4-11 0 0 0,0 16 0 0 0,19 21 0 0 0,3-7 0 0 0,1 1 0 0 0,0-2 0 0 0,0 0 0 0 0,0-1 0 0 0,1 0 0 0 0,-1-1 0 0 0,1-1 0 0 0,11 1 0 0 0,-10-2 0 0 0,-1 1 0 0 0,1 0 0 0 0,-1 2 0 0 0,0 0 0 0 0,0 0 0 0 0,0 2 0 0 0,-1 0 0 0 0,6 4 0 0 0,-7-2 0 0 0</inkml:trace>
  <inkml:trace contextRef="#ctx0" brushRef="#br0" timeOffset="138530.879">6552 7991 32767 0 0,'-2'78'0'0'0,"-1"-67"0"0"0,-2 51 0 0 0,6-57 0 0 0,1 0 0 0 0,0 0 0 0 0,0 0 0 0 0,0 0 0 0 0,0-1 0 0 0,1 1 0 0 0,-1-1 0 0 0,1 0 0 0 0,1 1 0 0 0,-1-1 0 0 0,0-1 0 0 0,1 1 0 0 0,0 0 0 0 0,0-1 0 0 0,0 0 0 0 0,0 0 0 0 0,0 0 0 0 0,1 0 0 0 0,-1-1 0 0 0,1 0 0 0 0,0 0 0 0 0,0 0 0 0 0,0 0 0 0 0,0-1 0 0 0,0 0 0 0 0,0 0 0 0 0,0 0 0 0 0,4 0 0 0 0,3-2 0 0 0,1 0 0 0 0,-1 0 0 0 0,0-2 0 0 0,0 1 0 0 0,0-1 0 0 0,0-1 0 0 0,0 0 0 0 0,-1-1 0 0 0,1 0 0 0 0,-1 0 0 0 0,0-2 0 0 0,-1 1 0 0 0,0-1 0 0 0,0-1 0 0 0,0 0 0 0 0,-1 0 0 0 0,0-1 0 0 0,-1 0 0 0 0,0 0 0 0 0,0-1 0 0 0,-1 0 0 0 0,0 0 0 0 0,3-8 0 0 0,15-49 0 0 0,-27 57 0 0 0,2 10 0 0 0,-1-1 0 0 0,1 0 0 0 0,-1 1 0 0 0,0-1 0 0 0,1 1 0 0 0,-1-1 0 0 0,0 1 0 0 0,0-1 0 0 0,1 1 0 0 0,-1 0 0 0 0,0-1 0 0 0,0 1 0 0 0,0 0 0 0 0,0 0 0 0 0,1 0 0 0 0,-1-1 0 0 0,0 1 0 0 0,0 0 0 0 0,0 0 0 0 0,0 0 0 0 0,0 0 0 0 0,1 1 0 0 0,-1-1 0 0 0,0 0 0 0 0,0 0 0 0 0,0 0 0 0 0,0 1 0 0 0,1-1 0 0 0,-1 0 0 0 0,0 1 0 0 0,0-1 0 0 0,1 1 0 0 0,-1-1 0 0 0,0 1 0 0 0,0-1 0 0 0,1 1 0 0 0,-1-1 0 0 0,1 1 0 0 0,-1 0 0 0 0,1-1 0 0 0,-1 1 0 0 0,1 0 0 0 0,-1-1 0 0 0,1 1 0 0 0,-1 1 0 0 0,-28 36 0 0 0,22-27 0 0 0,-16 55 0 0 0,23-63 0 0 0,1-1 0 0 0,-1 1 0 0 0,0-1 0 0 0,1 1 0 0 0,0-1 0 0 0,-1 1 0 0 0,1-1 0 0 0,0 1 0 0 0,0-1 0 0 0,0 0 0 0 0,1 0 0 0 0,-1 1 0 0 0,1-1 0 0 0,-1 0 0 0 0,1 0 0 0 0,-1 0 0 0 0,1-1 0 0 0,0 1 0 0 0,0 0 0 0 0,0-1 0 0 0,2 2 0 0 0,-4-3 0 0 0,5 3 0 0 0,0 0 0 0 0,1 0 0 0 0,-1 0 0 0 0,1-1 0 0 0,0 0 0 0 0,0 0 0 0 0,0 0 0 0 0,0-1 0 0 0,0 0 0 0 0,0 0 0 0 0,0 0 0 0 0,0-1 0 0 0,0 0 0 0 0,0 0 0 0 0,5-1 0 0 0,0 0 0 0 0,16-1 0 0 0,20-12 0 0 0</inkml:trace>
  <inkml:trace contextRef="#ctx0" brushRef="#br0" timeOffset="138912.357">7387 7993 32767 0 0,'-5'2'0'0'0,"1"1"0"0"0,-1 0 0 0 0,0 0 0 0 0,1 0 0 0 0,0 1 0 0 0,0-1 0 0 0,0 1 0 0 0,0 0 0 0 0,0 0 0 0 0,1 1 0 0 0,0-1 0 0 0,0 1 0 0 0,0-1 0 0 0,0 1 0 0 0,1 0 0 0 0,0 0 0 0 0,0 0 0 0 0,0 1 0 0 0,0 0 0 0 0,1-3 0 0 0,1-1 0 0 0,-1 1 0 0 0,0 0 0 0 0,1-1 0 0 0,0 1 0 0 0,-1-1 0 0 0,1 1 0 0 0,0 0 0 0 0,1-1 0 0 0,-1 1 0 0 0,0 0 0 0 0,1-1 0 0 0,-1 1 0 0 0,1-1 0 0 0,0 1 0 0 0,0-1 0 0 0,0 1 0 0 0,0-1 0 0 0,0 1 0 0 0,0-1 0 0 0,1 0 0 0 0,-1 0 0 0 0,2 1 0 0 0,1 2 0 0 0,1 1 0 0 0,1-1 0 0 0,0 0 0 0 0,1 0 0 0 0,-1 0 0 0 0,1-1 0 0 0,0 0 0 0 0,0 0 0 0 0,0-1 0 0 0,0 0 0 0 0,1 0 0 0 0,-1 0 0 0 0,1-1 0 0 0,0 0 0 0 0,0-1 0 0 0,0 0 0 0 0,0 0 0 0 0,0-1 0 0 0,0 0 0 0 0,-1 0 0 0 0,9-2 0 0 0,-6 2 0 0 0,1-2 0 0 0,-1 1 0 0 0,1-1 0 0 0,-1-1 0 0 0,0 0 0 0 0,0-1 0 0 0,0 0 0 0 0,0 0 0 0 0,5-4 0 0 0,-6 4 0 0 0,0-2 0 0 0,0 1 0 0 0,-1-1 0 0 0,1-1 0 0 0,-1 0 0 0 0,-1 0 0 0 0,1 0 0 0 0,-1-1 0 0 0,-1 0 0 0 0,1 0 0 0 0,-1-1 0 0 0,-1 0 0 0 0,0 0 0 0 0,0 0 0 0 0,0 0 0 0 0,-1-1 0 0 0,-1 0 0 0 0,0 0 0 0 0,2-10 0 0 0,5-11 0 0 0,-7 24 0 0 0,-7 23 0 0 0,-5 60 0 0 0,9-72 0 0 0,1 0 0 0 0,-1 0 0 0 0,1-1 0 0 0,0 1 0 0 0,0 0 0 0 0,1-1 0 0 0,-1 1 0 0 0,1-1 0 0 0,0 1 0 0 0,0-1 0 0 0,0 0 0 0 0,0 0 0 0 0,1 1 0 0 0,-1-2 0 0 0,1 1 0 0 0,-1 0 0 0 0,1 0 0 0 0,0-1 0 0 0,0 0 0 0 0,1 1 0 0 0,-1-1 0 0 0,0 0 0 0 0,1-1 0 0 0,2 2 0 0 0,10-4 0 0 0,1-8 0 0 0</inkml:trace>
  <inkml:trace contextRef="#ctx0" brushRef="#br0" timeOffset="139082.9">7801 7676 32767 0 0,'-8'-1'0'0'0,"1"1"0"0"0,2 0 0 0 0,0 0 0 0 0,2 0 0 0 0,1 0 0 0 0,1 2 0 0 0,4-1 0 0 0,-2 3 0 0 0,4-2 0 0 0,0 0 0 0 0,1 0 0 0 0,2 0 0 0 0,9 6 0 0 0,-3-7 0 0 0</inkml:trace>
  <inkml:trace contextRef="#ctx0" brushRef="#br0" timeOffset="140383.349">7985 7809 32767 0 0,'65'18'0'0'0,"-59"-16"0"0"0,3 0 0 0 0,0-1 0 0 0,0 2 0 0 0,0-1 0 0 0,0 1 0 0 0,0 1 0 0 0,-1-1 0 0 0,1 1 0 0 0,-1 1 0 0 0,0 0 0 0 0,0 0 0 0 0,-1 0 0 0 0,1 1 0 0 0,-1 0 0 0 0,-1 1 0 0 0,1 0 0 0 0,-1 0 0 0 0,0 0 0 0 0,-1 1 0 0 0,4 4 0 0 0,1 17 0 0 0,-2 1 0 0 0,0 0 0 0 0,-3 0 0 0 0,0 1 0 0 0,-2-1 0 0 0,-1 1 0 0 0,-1 0 0 0 0,-2 14 0 0 0,0-9 0 0 0,1-1 0 0 0,3 0 0 0 0,0 1 0 0 0,3-1 0 0 0,0 0 0 0 0,3 0 0 0 0,-2-14 0 0 0,2 0 0 0 0,0-1 0 0 0,1 0 0 0 0,1-1 0 0 0,1 0 0 0 0,12 14 0 0 0,-21-29 0 0 0,0 0 0 0 0,0-1 0 0 0,1 1 0 0 0,-1-1 0 0 0,1 0 0 0 0,-1 0 0 0 0,1 0 0 0 0,0-1 0 0 0,0 1 0 0 0,1-1 0 0 0,-1 0 0 0 0,0 0 0 0 0,1-1 0 0 0,4 2 0 0 0,15-5 0 0 0,-18-3 0 0 0,0 0 0 0 0,0 0 0 0 0,0-1 0 0 0,-1 1 0 0 0,0-1 0 0 0,0 0 0 0 0,0-1 0 0 0,-1 1 0 0 0,0-1 0 0 0,0 0 0 0 0,0 0 0 0 0,-1 0 0 0 0,-1-1 0 0 0,1 1 0 0 0,-1-1 0 0 0,0 1 0 0 0,-1-1 0 0 0,1 0 0 0 0,-2 0 0 0 0,1 0 0 0 0,-1 1 0 0 0,0-1 0 0 0,-1 0 0 0 0,0-5 0 0 0,-16-66 0 0 0,9 54 0 0 0,2 11 0 0 0,0 0 0 0 0,-1 0 0 0 0,-1 0 0 0 0,0 1 0 0 0,-1 0 0 0 0,0 1 0 0 0,-1-1 0 0 0,0 2 0 0 0,-1 0 0 0 0,0 0 0 0 0,-10-6 0 0 0,-38-23 0 0 0,120 25 0 0 0,-55 15 0 0 0,90-9 0 0 0,-2-3 0 0 0,0-5 0 0 0,65-20 0 0 0,-104 11 0 0 0,-55 14 0 0 0,-4 10 0 0 0,0 0 0 0 0,0 0 0 0 0,0 0 0 0 0,0 0 0 0 0,0 0 0 0 0,-1 1 0 0 0,1 0 0 0 0,-1 0 0 0 0,1 0 0 0 0,-1 0 0 0 0,1 1 0 0 0,-1 0 0 0 0,1 0 0 0 0,-1 0 0 0 0,1 0 0 0 0,-2 1 0 0 0,-4-1 0 0 0,4 1 0 0 0,0-1 0 0 0,0 1 0 0 0,1 0 0 0 0,-1 1 0 0 0,0-1 0 0 0,1 1 0 0 0,-1 1 0 0 0,1-1 0 0 0,0 1 0 0 0,0-1 0 0 0,0 1 0 0 0,0 1 0 0 0,0-1 0 0 0,1 1 0 0 0,0 0 0 0 0,-1 0 0 0 0,1 0 0 0 0,1 0 0 0 0,-1 1 0 0 0,1 0 0 0 0,-1-1 0 0 0,1 1 0 0 0,1 1 0 0 0,-1-1 0 0 0,1 0 0 0 0,-2 5 0 0 0,4-8 0 0 0,-1 1 0 0 0,1-1 0 0 0,-1 0 0 0 0,1 1 0 0 0,0-1 0 0 0,0 1 0 0 0,0-1 0 0 0,1 1 0 0 0,-1-1 0 0 0,0 0 0 0 0,1 1 0 0 0,0-1 0 0 0,-1 0 0 0 0,1 1 0 0 0,0-1 0 0 0,0 0 0 0 0,0 0 0 0 0,1 0 0 0 0,-1 0 0 0 0,1 0 0 0 0,-1 0 0 0 0,1 0 0 0 0,-1 0 0 0 0,1 0 0 0 0,2 1 0 0 0,2 3 0 0 0,-2-3 0 0 0,-1-1 0 0 0,1 0 0 0 0,0 1 0 0 0,0-1 0 0 0,0-1 0 0 0,0 1 0 0 0,0-1 0 0 0,0 1 0 0 0,0-1 0 0 0,0 0 0 0 0,1 0 0 0 0,-1-1 0 0 0,0 1 0 0 0,1-1 0 0 0,-1 0 0 0 0,0-1 0 0 0,1 1 0 0 0,-1 0 0 0 0,3-2 0 0 0,79-51 0 0 0,-14-11 0 0 0,-70 64 0 0 0,-1-1 0 0 0,0 1 0 0 0,0 0 0 0 0,0 0 0 0 0,1 0 0 0 0,-1 0 0 0 0,0 0 0 0 0,0 0 0 0 0,1 0 0 0 0,-1 0 0 0 0,0 1 0 0 0,0-1 0 0 0,0 0 0 0 0,0 1 0 0 0,1-1 0 0 0,-1 1 0 0 0,0-1 0 0 0,0 1 0 0 0,0-1 0 0 0,0 1 0 0 0,0 0 0 0 0,0 0 0 0 0,0 0 0 0 0,0-1 0 0 0,-1 1 0 0 0,1 0 0 0 0,0 0 0 0 0,0 0 0 0 0,-1 0 0 0 0,1 0 0 0 0,-1 0 0 0 0,1 0 0 0 0,-1 1 0 0 0,1-1 0 0 0,-1 0 0 0 0,1 0 0 0 0,-1 0 0 0 0,0 0 0 0 0,0 1 0 0 0,0-1 0 0 0,0 0 0 0 0,0 0 0 0 0,0 1 0 0 0,0-1 0 0 0,0 0 0 0 0,2 6 0 0 0,-1-1 0 0 0,1 0 0 0 0,1 1 0 0 0,-1-1 0 0 0,1 0 0 0 0,0 0 0 0 0,0-1 0 0 0,0 1 0 0 0,1-1 0 0 0,0 1 0 0 0,0-1 0 0 0,1 0 0 0 0,-1-1 0 0 0,1 1 0 0 0,0-1 0 0 0,0 0 0 0 0,0 0 0 0 0,1 0 0 0 0,0-1 0 0 0,0 0 0 0 0,12 0 0 0 0,-9-5 0 0 0,-1 1 0 0 0,0-2 0 0 0,0 1 0 0 0,0-2 0 0 0,0 1 0 0 0,0-1 0 0 0,-1 0 0 0 0,1 0 0 0 0,-1-1 0 0 0,0 0 0 0 0,-1 0 0 0 0,1 0 0 0 0,-1-1 0 0 0,0 0 0 0 0,0-1 0 0 0,-1 1 0 0 0,0-1 0 0 0,0 0 0 0 0,-1-1 0 0 0,0 1 0 0 0,0-1 0 0 0,0 1 0 0 0,-1-1 0 0 0,0 0 0 0 0,1-6 0 0 0,26-130 0 0 0,-27 119 0 0 0,9-276 0 0 0,-12 268 0 0 0,0 32 0 0 0,0-1 0 0 0,0 1 0 0 0,-1-1 0 0 0,1 0 0 0 0,0 1 0 0 0,-1-1 0 0 0,1 1 0 0 0,-1 0 0 0 0,1-1 0 0 0,-1 1 0 0 0,0-1 0 0 0,1 1 0 0 0,-1 0 0 0 0,0 0 0 0 0,0-1 0 0 0,0 1 0 0 0,0 0 0 0 0,0 0 0 0 0,0 0 0 0 0,0 0 0 0 0,-1 0 0 0 0,1 0 0 0 0,-2 0 0 0 0,-18 19 0 0 0,14-1 0 0 0,0 0 0 0 0,1 0 0 0 0,1 0 0 0 0,1 0 0 0 0,0 1 0 0 0,1 0 0 0 0,1 0 0 0 0,1 0 0 0 0,0 0 0 0 0,2 0 0 0 0,0 6 0 0 0,-1-13 0 0 0,3 52 0 0 0,32 104 0 0 0,8-45 0 0 0,-40-116 0 0 0,0 0 0 0 0,0-1 0 0 0,0 0 0 0 0,1 0 0 0 0,0 0 0 0 0,0 0 0 0 0,0 0 0 0 0,0-1 0 0 0,1 1 0 0 0,0-1 0 0 0,0-1 0 0 0,0 1 0 0 0,0-1 0 0 0,1 1 0 0 0,-1-2 0 0 0,1 1 0 0 0,0 0 0 0 0,-1-1 0 0 0,1 0 0 0 0,0-1 0 0 0,1 1 0 0 0,-1-1 0 0 0,0-1 0 0 0,0 1 0 0 0,0-1 0 0 0,1 0 0 0 0,-1 0 0 0 0,5-1 0 0 0,5-3 0 0 0,-1-1 0 0 0,0 0 0 0 0,0-1 0 0 0,-1-1 0 0 0,0 0 0 0 0,0-1 0 0 0,5-4 0 0 0,35-24 0 0 0,-47 37 0 0 0,55 100 0 0 0,-12-61 0 0 0,-47-40 0 0 0,0 1 0 0 0,0-1 0 0 0,-1 0 0 0 0,1 0 0 0 0,0 0 0 0 0,0 0 0 0 0,0 0 0 0 0,-1-1 0 0 0,1 1 0 0 0,0-1 0 0 0,0 0 0 0 0,-1 0 0 0 0,1 0 0 0 0,0 0 0 0 0,-1 0 0 0 0,1 0 0 0 0,-1-1 0 0 0,1 0 0 0 0,3-1 0 0 0,12-8 0 0 0</inkml:trace>
  <inkml:trace contextRef="#ctx0" brushRef="#br0" timeOffset="140544.919">9804 7970 32767 0 0,'-15'-5'0'0'0,"2"3"0"0"0,4-1 0 0 0,1 1 0 0 0,1-1 0 0 0,0 1 0 0 0,2-1 0 0 0,-9-3 0 0 0,1 1 0 0 0,4 0 0 0 0,-10-1 0 0 0</inkml:trace>
  <inkml:trace contextRef="#ctx0" brushRef="#br0" timeOffset="140748.373">9078 7718 32767 0 0,'-53'-17'0'0'0,"69"8"0"0"0,16 1 0 0 0,0 0 0 0 0,0 2 0 0 0,1 1 0 0 0,0 2 0 0 0,17 0 0 0 0,59 22 0 0 0,-65 7 0 0 0,-29-8 0 0 0</inkml:trace>
  <inkml:trace contextRef="#ctx0" brushRef="#br0" timeOffset="140908.944">9302 8257 32767 0 0,'-13'43'0'0'0,"3"0"0"0"0,-1 4 0 0 0,0 0 0 0 0,3-3 0 0 0,3 1 0 0 0,3-3 0 0 0,2-21 0 0 0,0 9 0 0 0,11 39 0 0 0,-3-29 0 0 0,4-6 0 0 0,-1-2 0 0 0,-1-6 0 0 0,3-3 0 0 0,1-4 0 0 0,3-5 0 0 0</inkml:trace>
  <inkml:trace contextRef="#ctx0" brushRef="#br0" timeOffset="132416.377">10858 6764 32767 0 0,'-43'-3'0'0'0,"38"3"0"0"0,0 0 0 0 0,0 1 0 0 0,1 0 0 0 0,-1 0 0 0 0,0 0 0 0 0,1 0 0 0 0,-1 1 0 0 0,1-1 0 0 0,-1 1 0 0 0,1 0 0 0 0,0 1 0 0 0,0-1 0 0 0,0 1 0 0 0,0 0 0 0 0,0 0 0 0 0,1 0 0 0 0,-1 0 0 0 0,1 1 0 0 0,0-1 0 0 0,0 1 0 0 0,0 0 0 0 0,0 0 0 0 0,1 0 0 0 0,0 0 0 0 0,0 0 0 0 0,0 1 0 0 0,0-1 0 0 0,0 1 0 0 0,1-1 0 0 0,0 1 0 0 0,0 0 0 0 0,0-1 0 0 0,1 1 0 0 0,0 0 0 0 0,1 1 0 0 0,1 0 0 0 0,0-1 0 0 0,1 0 0 0 0,0 1 0 0 0,-1-1 0 0 0,2 0 0 0 0,-1 0 0 0 0,0-1 0 0 0,1 1 0 0 0,0-1 0 0 0,0 1 0 0 0,1-1 0 0 0,-1-1 0 0 0,1 1 0 0 0,0 0 0 0 0,0-1 0 0 0,0 0 0 0 0,0 0 0 0 0,0-1 0 0 0,1 0 0 0 0,0 1 0 0 0,9 2 0 0 0,1-1 0 0 0,-1 0 0 0 0,1-1 0 0 0,0-1 0 0 0,0-1 0 0 0,0 0 0 0 0,0-1 0 0 0,8-1 0 0 0,-2 1 0 0 0,53-14 0 0 0,-56 7 0 0 0,-12 5 0 0 0,0-1 0 0 0,-1 1 0 0 0,1-1 0 0 0,-1-1 0 0 0,1 1 0 0 0,-1-1 0 0 0,0-1 0 0 0,-1 1 0 0 0,1-1 0 0 0,-1 0 0 0 0,0 0 0 0 0,0 0 0 0 0,0-1 0 0 0,-1 1 0 0 0,0-1 0 0 0,0 0 0 0 0,-1-1 0 0 0,3-3 0 0 0,-4 51 0 0 0,-2-37 0 0 0,0 1 0 0 0,1 0 0 0 0,-1 0 0 0 0,1-1 0 0 0,0 1 0 0 0,1-1 0 0 0,-1 1 0 0 0,1-1 0 0 0,0 0 0 0 0,0 1 0 0 0,0-1 0 0 0,0 0 0 0 0,1 0 0 0 0,0 0 0 0 0,0-1 0 0 0,0 1 0 0 0,0-1 0 0 0,0 1 0 0 0,1-1 0 0 0,-1 0 0 0 0,1 0 0 0 0,0-1 0 0 0,0 1 0 0 0,0-1 0 0 0,0 0 0 0 0,1 0 0 0 0,-1 0 0 0 0,0-1 0 0 0,1 1 0 0 0,0-1 0 0 0,-1 0 0 0 0,4 0 0 0 0,-1 1 0 0 0,-1-1 0 0 0,0-1 0 0 0,0 1 0 0 0,1-1 0 0 0,-1 0 0 0 0,0 0 0 0 0,1 0 0 0 0,-1-1 0 0 0,0 0 0 0 0,0-1 0 0 0,0 1 0 0 0,0-1 0 0 0,0 0 0 0 0,0-1 0 0 0,0 1 0 0 0,-1-1 0 0 0,1 0 0 0 0,-1-1 0 0 0,0 1 0 0 0,0-1 0 0 0,0 0 0 0 0,0 0 0 0 0,-1-1 0 0 0,1 1 0 0 0,-1-1 0 0 0,-1 0 0 0 0,1 0 0 0 0,-1-1 0 0 0,1 1 0 0 0,-1-1 0 0 0,-1 1 0 0 0,1-1 0 0 0,-1 0 0 0 0,1-5 0 0 0,-2 7 0 0 0,0-1 0 0 0,-1 1 0 0 0,1 0 0 0 0,-1-1 0 0 0,0 1 0 0 0,0-1 0 0 0,-1 1 0 0 0,1-1 0 0 0,-1 1 0 0 0,0 0 0 0 0,0-1 0 0 0,0 1 0 0 0,-1 0 0 0 0,1 0 0 0 0,-1 0 0 0 0,0 0 0 0 0,-1 0 0 0 0,1 0 0 0 0,-1 0 0 0 0,1 1 0 0 0,-1-1 0 0 0,0 1 0 0 0,0 0 0 0 0,0 0 0 0 0,-1 0 0 0 0,1 0 0 0 0,-1 1 0 0 0,0-1 0 0 0,0 1 0 0 0,0 0 0 0 0,0 0 0 0 0,0 1 0 0 0,0-1 0 0 0,0 1 0 0 0,-1-1 0 0 0,-84-3 0 0 0,39 20 0 0 0,49-15 0 0 0,1 1 0 0 0,-1-1 0 0 0,1 1 0 0 0,0-1 0 0 0,-1 1 0 0 0,1 0 0 0 0,0-1 0 0 0,-1 1 0 0 0,1-1 0 0 0,0 1 0 0 0,0 0 0 0 0,0-1 0 0 0,-1 1 0 0 0,1 0 0 0 0,0-1 0 0 0,0 1 0 0 0,0-1 0 0 0,0 1 0 0 0,0 0 0 0 0,0-1 0 0 0,0 1 0 0 0,1 0 0 0 0,-1-1 0 0 0,0 1 0 0 0,0 0 0 0 0,0-1 0 0 0,1 1 0 0 0,-1-1 0 0 0,0 1 0 0 0,0 0 0 0 0,1-1 0 0 0,-1 1 0 0 0,1-1 0 0 0,-1 1 0 0 0,1-1 0 0 0,-1 1 0 0 0,0-1 0 0 0,1 0 0 0 0,0 1 0 0 0,-1-1 0 0 0,1 1 0 0 0,-1-1 0 0 0,1 0 0 0 0,-1 0 0 0 0,1 1 0 0 0,0-1 0 0 0,-1 0 0 0 0,1 0 0 0 0,-1 0 0 0 0,1 1 0 0 0,0-1 0 0 0,-1 0 0 0 0,1 0 0 0 0,0 0 0 0 0,-1 0 0 0 0,1 0 0 0 0,0-1 0 0 0,-1 1 0 0 0,1 0 0 0 0,0 0 0 0 0,-1 0 0 0 0,1 0 0 0 0,-1-1 0 0 0,1 1 0 0 0,0 0 0 0 0,-1-1 0 0 0,184 6 0 0 0,-54-20 0 0 0,-31 13 0 0 0,-91 4 0 0 0,-6 0 0 0 0,-1 0 0 0 0,0 0 0 0 0,0 0 0 0 0,1 0 0 0 0,-1 0 0 0 0,-1 0 0 0 0,1 0 0 0 0,0 0 0 0 0,0 1 0 0 0,-1-1 0 0 0,0 0 0 0 0,1 1 0 0 0,-1-1 0 0 0,0 0 0 0 0,0 1 0 0 0,0-1 0 0 0,0 0 0 0 0,0 1 0 0 0,-1-1 0 0 0,1 0 0 0 0,-1 0 0 0 0,0 1 0 0 0,1-1 0 0 0,-1 0 0 0 0,-1 1 0 0 0,2-1 0 0 0,-5 24 0 0 0,6-22 0 0 0,0-1 0 0 0,0 1 0 0 0,1-1 0 0 0,-1 1 0 0 0,1-1 0 0 0,-1 0 0 0 0,1 0 0 0 0,0 1 0 0 0,1-1 0 0 0,-1 0 0 0 0,0-1 0 0 0,1 1 0 0 0,-1 0 0 0 0,1-1 0 0 0,0 1 0 0 0,0-1 0 0 0,0 0 0 0 0,0 0 0 0 0,0 0 0 0 0,1-1 0 0 0,-1 1 0 0 0,1-1 0 0 0,-1 1 0 0 0,1-1 0 0 0,-1 0 0 0 0,1-1 0 0 0,0 1 0 0 0,-1-1 0 0 0,1 1 0 0 0,0-1 0 0 0,-1 0 0 0 0,1 0 0 0 0,0-1 0 0 0,0 1 0 0 0,-1-1 0 0 0,1 0 0 0 0,4 0 0 0 0,1 0 0 0 0,-1-1 0 0 0,0 0 0 0 0,0 0 0 0 0,0-1 0 0 0,0 0 0 0 0,-1 0 0 0 0,1-1 0 0 0,6-4 0 0 0,-5 2 0 0 0,0 0 0 0 0,-1-1 0 0 0,1 0 0 0 0,-1-1 0 0 0,0 1 0 0 0,-1-2 0 0 0,0 1 0 0 0,-1-1 0 0 0,6-9 0 0 0,4-4 0 0 0,-7 18 0 0 0,-8 21 0 0 0,-2-5 0 0 0,2-4 0 0 0,-1-1 0 0 0,2 1 0 0 0,-1-1 0 0 0,1 0 0 0 0,0 1 0 0 0,0-1 0 0 0,1 0 0 0 0,0 0 0 0 0,0 0 0 0 0,1-1 0 0 0,0 1 0 0 0,0-1 0 0 0,1 0 0 0 0,-1 0 0 0 0,1 0 0 0 0,1-1 0 0 0,-1 0 0 0 0,5 4 0 0 0,46 0 0 0 0,-44-9 0 0 0,51-24 0 0 0,-55 19 0 0 0,-1-1 0 0 0,0 0 0 0 0,0 0 0 0 0,0-1 0 0 0,-1 0 0 0 0,0 0 0 0 0,0-1 0 0 0,-1 0 0 0 0,0 0 0 0 0,0 0 0 0 0,-1 0 0 0 0,0-1 0 0 0,0-2 0 0 0,3-5 0 0 0,-7 16 0 0 0,0 0 0 0 0,0-1 0 0 0,0 1 0 0 0,0 0 0 0 0,0 0 0 0 0,0 0 0 0 0,0-1 0 0 0,0 1 0 0 0,0 0 0 0 0,0 0 0 0 0,-1 0 0 0 0,1-1 0 0 0,0 1 0 0 0,0 0 0 0 0,0 0 0 0 0,0 0 0 0 0,0-1 0 0 0,-1 1 0 0 0,1 0 0 0 0,0 0 0 0 0,0 0 0 0 0,0 0 0 0 0,0-1 0 0 0,-1 1 0 0 0,1 0 0 0 0,0 0 0 0 0,0 0 0 0 0,0 0 0 0 0,-1 0 0 0 0,1 0 0 0 0,0 0 0 0 0,0 0 0 0 0,-1 0 0 0 0,1 0 0 0 0,0 0 0 0 0,0 0 0 0 0,-1 0 0 0 0,1 0 0 0 0,0 0 0 0 0,0 0 0 0 0,0 0 0 0 0,-1 0 0 0 0,1 0 0 0 0,0 0 0 0 0,0 0 0 0 0,-1 0 0 0 0,1 0 0 0 0,0 0 0 0 0,0 1 0 0 0,0-1 0 0 0,-1 0 0 0 0,1 0 0 0 0,0 0 0 0 0,0 0 0 0 0,0 0 0 0 0,0 1 0 0 0,-1-1 0 0 0,1 0 0 0 0,0 0 0 0 0,0 0 0 0 0,0 1 0 0 0,0-1 0 0 0,0 0 0 0 0,0 0 0 0 0,-3 4 0 0 0,0 0 0 0 0,1 0 0 0 0,-1 1 0 0 0,1-1 0 0 0,-1 1 0 0 0,1 0 0 0 0,0 0 0 0 0,1 0 0 0 0,-1 0 0 0 0,1 0 0 0 0,0 0 0 0 0,1 0 0 0 0,-1 0 0 0 0,1 0 0 0 0,0 5 0 0 0,1-8 0 0 0,0 0 0 0 0,0 0 0 0 0,0 0 0 0 0,0 0 0 0 0,1 0 0 0 0,-1 0 0 0 0,1 0 0 0 0,-1 0 0 0 0,1 0 0 0 0,0-1 0 0 0,-1 1 0 0 0,1-1 0 0 0,0 0 0 0 0,0 1 0 0 0,0-1 0 0 0,0 0 0 0 0,1 0 0 0 0,0 1 0 0 0,4 0 0 0 0,-1 0 0 0 0,1 0 0 0 0,0 0 0 0 0,0-1 0 0 0,0 1 0 0 0,0-2 0 0 0,0 1 0 0 0,0-1 0 0 0,0 0 0 0 0,2-1 0 0 0,6 1 0 0 0,-5-2 0 0 0,1 0 0 0 0,-1-1 0 0 0,1-1 0 0 0,-1 1 0 0 0,0-2 0 0 0,-1 1 0 0 0,1-1 0 0 0,-1-1 0 0 0,0 0 0 0 0,0 0 0 0 0,-8 5 0 0 0,6-4 0 0 0,-1-1 0 0 0,1 0 0 0 0,-1 0 0 0 0,-1 0 0 0 0,1-1 0 0 0,-1 0 0 0 0,0 0 0 0 0,-1-1 0 0 0,0 1 0 0 0,0-1 0 0 0,0 0 0 0 0,-1 0 0 0 0,0 0 0 0 0,-1-2 0 0 0,7-11 0 0 0,-1 5 0 0 0,-8 14 0 0 0,-2-19 0 0 0,-2 13 0 0 0,-2 25 0 0 0,4-3 0 0 0,1 0 0 0 0,0 1 0 0 0,1-1 0 0 0,0 0 0 0 0,2 1 0 0 0,-1-1 0 0 0,2 0 0 0 0,-1 0 0 0 0,2 1 0 0 0,39 171 0 0 0,-34-136 0 0 0,-3 0 0 0 0,-1 0 0 0 0,-3 0 0 0 0,-2 1 0 0 0,-17 39 0 0 0,17-89 0 0 0,1 0 0 0 0,-1 0 0 0 0,0 0 0 0 0,0 1 0 0 0,0-1 0 0 0,0 0 0 0 0,0 0 0 0 0,0 0 0 0 0,-1 0 0 0 0,1 0 0 0 0,0 0 0 0 0,-1 0 0 0 0,1 1 0 0 0,0-1 0 0 0,-1 0 0 0 0,1 0 0 0 0,-1 0 0 0 0,0 0 0 0 0,1 0 0 0 0,-1-1 0 0 0,0 1 0 0 0,1 0 0 0 0,-1 0 0 0 0,0 0 0 0 0,0-1 0 0 0,0 1 0 0 0,0 0 0 0 0,0-1 0 0 0,0 1 0 0 0,0-1 0 0 0,0 1 0 0 0,0-1 0 0 0,0 1 0 0 0,0-1 0 0 0,0 0 0 0 0,0 1 0 0 0,0-1 0 0 0,0 0 0 0 0,0 0 0 0 0,-1 0 0 0 0,1 0 0 0 0,0 0 0 0 0,0 0 0 0 0,0 0 0 0 0,0 0 0 0 0,0-1 0 0 0,0 1 0 0 0,-1 0 0 0 0,1-1 0 0 0,0 1 0 0 0,-7-13 0 0 0,2 1 0 0 0,0-1 0 0 0,0 0 0 0 0,1-1 0 0 0,1 1 0 0 0,0-1 0 0 0,1 0 0 0 0,1 0 0 0 0,0 0 0 0 0,1 0 0 0 0,0-1 0 0 0,1 1 0 0 0,0 0 0 0 0,2-5 0 0 0,-2 7 0 0 0,16-121 0 0 0,-11 109 0 0 0,6-28 0 0 0,2 0 0 0 0,2 1 0 0 0,3 0 0 0 0,2 2 0 0 0,22-41 0 0 0,-40 87 0 0 0,-1-1 0 0 0,1 1 0 0 0,0 0 0 0 0,0-1 0 0 0,0 1 0 0 0,0 0 0 0 0,0 1 0 0 0,1-1 0 0 0,0 0 0 0 0,-1 1 0 0 0,1-1 0 0 0,0 1 0 0 0,0 0 0 0 0,0 0 0 0 0,1 0 0 0 0,-1 0 0 0 0,0 1 0 0 0,1-1 0 0 0,-1 1 0 0 0,1 0 0 0 0,-1 0 0 0 0,1 0 0 0 0,0 1 0 0 0,0-1 0 0 0,-1 2 0 0 0,0 0 0 0 0,0 0 0 0 0,1 0 0 0 0,-1 0 0 0 0,0 0 0 0 0,0 1 0 0 0,0-1 0 0 0,-1 1 0 0 0,1 0 0 0 0,0 0 0 0 0,-1 0 0 0 0,1 0 0 0 0,-1 0 0 0 0,1 1 0 0 0,-1-1 0 0 0,0 1 0 0 0,0 0 0 0 0,0-1 0 0 0,-1 1 0 0 0,1 0 0 0 0,-1 0 0 0 0,1 0 0 0 0,-1 0 0 0 0,0 0 0 0 0,0 1 0 0 0,0-1 0 0 0,-1 0 0 0 0,1 0 0 0 0,-1 1 0 0 0,0-1 0 0 0,0 0 0 0 0,0 1 0 0 0,0-1 0 0 0,0 0 0 0 0,-1 0 0 0 0,0 1 0 0 0,1-1 0 0 0,-5 8 0 0 0,-1-1 0 0 0,0 0 0 0 0,0-1 0 0 0,-1 1 0 0 0,0-1 0 0 0,-1-1 0 0 0,1 1 0 0 0,-2-1 0 0 0,1 0 0 0 0,-1-1 0 0 0,-1 0 0 0 0,1-1 0 0 0,-1 0 0 0 0,0 0 0 0 0,0-1 0 0 0,-1 0 0 0 0,0-1 0 0 0,1 0 0 0 0,-2-1 0 0 0,-4 2 0 0 0,3-3 0 0 0,5-1 0 0 0</inkml:trace>
  <inkml:trace contextRef="#ctx0" brushRef="#br0" timeOffset="133367.438">13100 6769 32767 0 0,'-3'-2'0'0'0,"0"1"0"0"0,-1 0 0 0 0,1 0 0 0 0,-1 0 0 0 0,1 0 0 0 0,0 0 0 0 0,-1 1 0 0 0,1 0 0 0 0,-1-1 0 0 0,1 1 0 0 0,-1 1 0 0 0,1-1 0 0 0,-1 0 0 0 0,1 1 0 0 0,-1 0 0 0 0,1-1 0 0 0,-1 2 0 0 0,1-1 0 0 0,0 0 0 0 0,0 1 0 0 0,-1-1 0 0 0,1 1 0 0 0,0 0 0 0 0,1 0 0 0 0,-1 0 0 0 0,0 0 0 0 0,0 1 0 0 0,1-1 0 0 0,0 1 0 0 0,-1-1 0 0 0,1 1 0 0 0,0 0 0 0 0,0 0 0 0 0,0 0 0 0 0,1 0 0 0 0,-1 0 0 0 0,1 0 0 0 0,0 1 0 0 0,0-1 0 0 0,0 1 0 0 0,0-1 0 0 0,0 0 0 0 0,1 1 0 0 0,-1 1 0 0 0,1-3 0 0 0,-1-1 0 0 0,0 1 0 0 0,1 0 0 0 0,-1 0 0 0 0,1 0 0 0 0,0 0 0 0 0,-1 0 0 0 0,1 0 0 0 0,0 0 0 0 0,0 0 0 0 0,1 0 0 0 0,-1 0 0 0 0,0 0 0 0 0,0 0 0 0 0,1-1 0 0 0,0 1 0 0 0,-1 0 0 0 0,1 0 0 0 0,0 0 0 0 0,0 0 0 0 0,0-1 0 0 0,0 1 0 0 0,0 0 0 0 0,0-1 0 0 0,1 2 0 0 0,6 6 0 0 0,-6-7 0 0 0,0-1 0 0 0,0 0 0 0 0,0 0 0 0 0,1 0 0 0 0,-1 0 0 0 0,0 0 0 0 0,1 0 0 0 0,-1 0 0 0 0,1-1 0 0 0,-1 0 0 0 0,1 1 0 0 0,-1-1 0 0 0,1 0 0 0 0,-1 0 0 0 0,1 0 0 0 0,-1-1 0 0 0,1 1 0 0 0,-1 0 0 0 0,1-1 0 0 0,-1 0 0 0 0,0 0 0 0 0,1 1 0 0 0,-1-1 0 0 0,0-1 0 0 0,1 1 0 0 0,0-1 0 0 0,-1 1 0 0 0,126-82 0 0 0,-127 83 0 0 0,0 0 0 0 0,0 0 0 0 0,0 0 0 0 0,0 1 0 0 0,0-1 0 0 0,0 0 0 0 0,0 0 0 0 0,-1 1 0 0 0,1-1 0 0 0,0 0 0 0 0,0 1 0 0 0,0-1 0 0 0,0 1 0 0 0,-1-1 0 0 0,1 1 0 0 0,0-1 0 0 0,-1 1 0 0 0,1 0 0 0 0,0-1 0 0 0,-1 1 0 0 0,1 0 0 0 0,-1-1 0 0 0,1 1 0 0 0,-1 0 0 0 0,1 0 0 0 0,-1 0 0 0 0,1-1 0 0 0,-1 1 0 0 0,0 0 0 0 0,0 0 0 0 0,1 0 0 0 0,-1 0 0 0 0,0 0 0 0 0,0 0 0 0 0,0-1 0 0 0,0 1 0 0 0,0 0 0 0 0,0 0 0 0 0,0 0 0 0 0,0 0 0 0 0,0 0 0 0 0,-1 0 0 0 0,1 0 0 0 0,0 0 0 0 0,-1-1 0 0 0,1 2 0 0 0,0 8 0 0 0,1-5 0 0 0,-1-1 0 0 0,0 0 0 0 0,1-1 0 0 0,-1 1 0 0 0,1 0 0 0 0,-1-1 0 0 0,1 1 0 0 0,0 0 0 0 0,1-1 0 0 0,-1 0 0 0 0,0 1 0 0 0,1-1 0 0 0,0 0 0 0 0,0 0 0 0 0,0 1 0 0 0,0-2 0 0 0,0 1 0 0 0,1 0 0 0 0,-1 0 0 0 0,1-1 0 0 0,0 1 0 0 0,0-1 0 0 0,0 0 0 0 0,2 1 0 0 0,-2-2 0 0 0,-1 0 0 0 0,1-1 0 0 0,-1 1 0 0 0,1-1 0 0 0,0 0 0 0 0,-1 0 0 0 0,1 0 0 0 0,0 0 0 0 0,-1 0 0 0 0,1 0 0 0 0,0-1 0 0 0,-1 1 0 0 0,1-1 0 0 0,-1 0 0 0 0,1 0 0 0 0,-1 0 0 0 0,1 0 0 0 0,1-2 0 0 0,2 1 0 0 0,1-2 0 0 0,0 1 0 0 0,0-1 0 0 0,-1-1 0 0 0,1 1 0 0 0,-1-1 0 0 0,0 0 0 0 0,0-1 0 0 0,0 1 0 0 0,-1-1 0 0 0,0 0 0 0 0,0-1 0 0 0,0 1 0 0 0,-1-1 0 0 0,0 0 0 0 0,0 0 0 0 0,-1 0 0 0 0,0 0 0 0 0,0-1 0 0 0,-1 1 0 0 0,0-1 0 0 0,0 0 0 0 0,0 0 0 0 0,-1 0 0 0 0,-1 0 0 0 0,1 0 0 0 0,-1 0 0 0 0,-1 0 0 0 0,0-2 0 0 0,1 2 0 0 0,0 2 0 0 0,0-3 0 0 0,5 2 0 0 0,3 9 0 0 0,36 4 0 0 0,86 25 0 0 0,-118-26 0 0 0,-8-3 0 0 0,0-1 0 0 0,0 0 0 0 0,-1 1 0 0 0,1 0 0 0 0,-1 0 0 0 0,0 0 0 0 0,1 0 0 0 0,-1 0 0 0 0,0 1 0 0 0,0-1 0 0 0,0 1 0 0 0,-1 0 0 0 0,1 0 0 0 0,-1 0 0 0 0,1 0 0 0 0,0 3 0 0 0,1 23 0 0 0,-31 71 0 0 0,21-34 0 0 0,23-38 0 0 0,-12-24 0 0 0,0-1 0 0 0,0 0 0 0 0,1 0 0 0 0,-1 0 0 0 0,1-1 0 0 0,-1 0 0 0 0,1 0 0 0 0,0 0 0 0 0,0-1 0 0 0,0 1 0 0 0,0-1 0 0 0,0-1 0 0 0,0 1 0 0 0,0-1 0 0 0,0 0 0 0 0,0-1 0 0 0,0 1 0 0 0,2-2 0 0 0,14 2 0 0 0,56-12 0 0 0,-52 4 0 0 0,-12 4 0 0 0,-1 0 0 0 0,0 0 0 0 0,0-2 0 0 0,0 1 0 0 0,-1-2 0 0 0,1 0 0 0 0,-1 0 0 0 0,-1-1 0 0 0,0 0 0 0 0,0-1 0 0 0,0 0 0 0 0,-1-1 0 0 0,-1 0 0 0 0,0-1 0 0 0,7-10 0 0 0,-4-13 0 0 0,-13 32 0 0 0,-1 0 0 0 0,1 0 0 0 0,-1 0 0 0 0,1 0 0 0 0,-1 1 0 0 0,0-1 0 0 0,1 0 0 0 0,-1 1 0 0 0,0 0 0 0 0,0-1 0 0 0,0 1 0 0 0,0 0 0 0 0,0 0 0 0 0,-1 0 0 0 0,1 0 0 0 0,0 0 0 0 0,0 1 0 0 0,-1-1 0 0 0,1 1 0 0 0,0-1 0 0 0,-1 1 0 0 0,1 0 0 0 0,-1 0 0 0 0,1 0 0 0 0,0 0 0 0 0,-1 0 0 0 0,-1 1 0 0 0,-3-1 0 0 0,1 1 0 0 0,-1 0 0 0 0,0 0 0 0 0,0 0 0 0 0,0 1 0 0 0,1 0 0 0 0,-1 0 0 0 0,1 1 0 0 0,-1 0 0 0 0,1 0 0 0 0,-5 3 0 0 0,10-5 0 0 0,-2 0 0 0 0,1 0 0 0 0,-1 1 0 0 0,0-1 0 0 0,1 1 0 0 0,-1 0 0 0 0,1 0 0 0 0,-1 0 0 0 0,1 0 0 0 0,0 0 0 0 0,0 1 0 0 0,0-1 0 0 0,0 0 0 0 0,0 1 0 0 0,0 0 0 0 0,1-1 0 0 0,-1 1 0 0 0,1 0 0 0 0,0 0 0 0 0,0 0 0 0 0,0 0 0 0 0,0 0 0 0 0,0 0 0 0 0,1 0 0 0 0,-1 0 0 0 0,1 0 0 0 0,0 0 0 0 0,0 1 0 0 0,1-1 0 0 0,1 0 0 0 0,-1 0 0 0 0,1 0 0 0 0,0 0 0 0 0,0 0 0 0 0,0 0 0 0 0,0 0 0 0 0,0-1 0 0 0,1 1 0 0 0,-1-1 0 0 0,1 0 0 0 0,-1 0 0 0 0,1 0 0 0 0,0 0 0 0 0,0 0 0 0 0,0 0 0 0 0,0-1 0 0 0,0 0 0 0 0,0 1 0 0 0,1-1 0 0 0,-1 0 0 0 0,0-1 0 0 0,1 1 0 0 0,-1 0 0 0 0,0-1 0 0 0,1 0 0 0 0,-1 0 0 0 0,1 0 0 0 0,-1 0 0 0 0,4 1 0 0 0,0-1 0 0 0,0 0 0 0 0,0 0 0 0 0,0 0 0 0 0,0-1 0 0 0,-1 0 0 0 0,1 0 0 0 0,0-1 0 0 0,0 0 0 0 0,-1 0 0 0 0,1-1 0 0 0,-1 0 0 0 0,0 0 0 0 0,0 0 0 0 0,0-1 0 0 0,0 0 0 0 0,0 0 0 0 0,1-1 0 0 0,6-5 0 0 0,-9 6 0 0 0</inkml:trace>
  <inkml:trace contextRef="#ctx0" brushRef="#br0" timeOffset="133951.497">14142 6917 32767 0 0,'-1'1'0'0'0,"-1"1"0"0"0,1-1 0 0 0,0 1 0 0 0,-1-1 0 0 0,1 1 0 0 0,0 0 0 0 0,0-1 0 0 0,0 1 0 0 0,0 0 0 0 0,0 0 0 0 0,0-1 0 0 0,1 1 0 0 0,-1 0 0 0 0,1 0 0 0 0,-1 0 0 0 0,1 0 0 0 0,0 0 0 0 0,0 0 0 0 0,-1 0 0 0 0,1 0 0 0 0,1 0 0 0 0,-1 0 0 0 0,3 7 0 0 0,-1-5 0 0 0,1-1 0 0 0,-1 0 0 0 0,1 0 0 0 0,0 0 0 0 0,0 0 0 0 0,0-1 0 0 0,0 1 0 0 0,0-1 0 0 0,0 1 0 0 0,1-1 0 0 0,-1 0 0 0 0,1-1 0 0 0,-1 1 0 0 0,1-1 0 0 0,0 1 0 0 0,0-1 0 0 0,0 0 0 0 0,0 0 0 0 0,0-1 0 0 0,1 1 0 0 0,1-1 0 0 0,0 1 0 0 0,0-1 0 0 0,0 0 0 0 0,0 0 0 0 0,0 0 0 0 0,0-1 0 0 0,0 0 0 0 0,0-1 0 0 0,0 1 0 0 0,0-1 0 0 0,0 0 0 0 0,-1 0 0 0 0,1-1 0 0 0,0 0 0 0 0,6-6 0 0 0,-1-1 0 0 0,0 0 0 0 0,0-1 0 0 0,-1 0 0 0 0,0-1 0 0 0,-1 1 0 0 0,0-2 0 0 0,-1 0 0 0 0,-1 0 0 0 0,0 0 0 0 0,-1-1 0 0 0,0 0 0 0 0,-1 0 0 0 0,0 0 0 0 0,0-8 0 0 0,12-39 0 0 0,-3 1 0 0 0,-3-2 0 0 0,-2 0 0 0 0,-2-22 0 0 0,-5 64 0 0 0,-1 1 0 0 0,-2-1 0 0 0,0 0 0 0 0,-1 1 0 0 0,0 0 0 0 0,-2-1 0 0 0,0 1 0 0 0,-2 0 0 0 0,-1-3 0 0 0,6 18 0 0 0,0 0 0 0 0,-1 0 0 0 0,1 1 0 0 0,-1-1 0 0 0,0 1 0 0 0,0-1 0 0 0,0 1 0 0 0,0 0 0 0 0,-1 0 0 0 0,1 0 0 0 0,-1 0 0 0 0,0 0 0 0 0,0 0 0 0 0,0 1 0 0 0,0-1 0 0 0,-1 1 0 0 0,-7 1 0 0 0,7 2 0 0 0,1 1 0 0 0,0-1 0 0 0,0 1 0 0 0,-1 0 0 0 0,1 0 0 0 0,0 0 0 0 0,0 1 0 0 0,1-1 0 0 0,-1 0 0 0 0,1 1 0 0 0,-1 0 0 0 0,1 0 0 0 0,0 0 0 0 0,0 0 0 0 0,0 0 0 0 0,0 0 0 0 0,0 0 0 0 0,1 1 0 0 0,-1-1 0 0 0,1 1 0 0 0,0-1 0 0 0,0 1 0 0 0,0 3 0 0 0,-6 92 0 0 0,7-87 0 0 0,21 104 0 0 0,-3-48 0 0 0,3 0 0 0 0,3-2 0 0 0,21 38 0 0 0,-38-87 0 0 0,2 0 0 0 0,0 0 0 0 0,1-1 0 0 0,0-1 0 0 0,2 1 0 0 0,-1-2 0 0 0,2 0 0 0 0,8 8 0 0 0,-18-19 0 0 0,0-1 0 0 0,0 1 0 0 0,1-1 0 0 0,-1 0 0 0 0,1 0 0 0 0,-1 0 0 0 0,1 0 0 0 0,0-1 0 0 0,-1 1 0 0 0,1-1 0 0 0,0 0 0 0 0,0 0 0 0 0,0 0 0 0 0,0-1 0 0 0,0 1 0 0 0,0-1 0 0 0,0 0 0 0 0,1 0 0 0 0,-1 0 0 0 0,0-1 0 0 0,0 0 0 0 0,1 0 0 0 0,4-2 0 0 0,0-1 0 0 0,0-1 0 0 0,-1 0 0 0 0,1 0 0 0 0,-1 0 0 0 0,0-1 0 0 0,-1 0 0 0 0,1-1 0 0 0,-1 1 0 0 0,6-9 0 0 0,68-74 0 0 0,-79 107 0 0 0,-6 81 0 0 0,5-96 0 0 0,0-1 0 0 0,1 1 0 0 0,-1-1 0 0 0,1 1 0 0 0,0-1 0 0 0,-1 0 0 0 0,1 0 0 0 0,0 0 0 0 0,0 0 0 0 0,0 0 0 0 0,1 0 0 0 0,-1-1 0 0 0,0 1 0 0 0,1-1 0 0 0,-1 0 0 0 0,1 1 0 0 0,-1-1 0 0 0,1 0 0 0 0,-1 0 0 0 0,3 0 0 0 0,2-1 0 0 0</inkml:trace>
  <inkml:trace contextRef="#ctx0" brushRef="#br0" timeOffset="134197.862">14995 6683 32767 0 0,'-7'-9'0'0'0,"0"1"0"0"0,-1-1 0 0 0,0 1 0 0 0,0 1 0 0 0,-1-1 0 0 0,0 1 0 0 0,0 1 0 0 0,-1 0 0 0 0,-2-1 0 0 0,-5-1 0 0 0</inkml:trace>
  <inkml:trace contextRef="#ctx0" brushRef="#br0" timeOffset="134462.214">14227 6392 32767 0 0,'-84'-43'0'0'0,"113"33"0"0"0,321 0 0 0 0,-143 25 0 0 0,-178-13 0 0 0,0 2 0 0 0,0 1 0 0 0,-1 1 0 0 0,20 7 0 0 0,-19-3 0 0 0</inkml:trace>
  <inkml:trace contextRef="#ctx0" brushRef="#br0" timeOffset="134713.563">15021 6804 32767 0 0,'1'1'0'0'0,"0"1"0"0"0,-1-1 0 0 0,1 1 0 0 0,0-1 0 0 0,0 1 0 0 0,0-1 0 0 0,1 1 0 0 0,-1-1 0 0 0,0 0 0 0 0,0 1 0 0 0,1-1 0 0 0,-1 0 0 0 0,1 0 0 0 0,-1 0 0 0 0,1 0 0 0 0,-1 0 0 0 0,1-1 0 0 0,-1 1 0 0 0,1 0 0 0 0,0-1 0 0 0,0 1 0 0 0,-1-1 0 0 0,1 0 0 0 0,1 1 0 0 0,5 0 0 0 0,-1-1 0 0 0,1 0 0 0 0,-1 0 0 0 0,1-1 0 0 0,-1 0 0 0 0,1 0 0 0 0,-1 0 0 0 0,0-1 0 0 0,1 0 0 0 0,-1-1 0 0 0,0 0 0 0 0,0 0 0 0 0,3-2 0 0 0,-2 1 0 0 0,1 0 0 0 0,-2 0 0 0 0,1 0 0 0 0,0-1 0 0 0,-1-1 0 0 0,0 1 0 0 0,0-1 0 0 0,-1 0 0 0 0,0-1 0 0 0,0 1 0 0 0,0-1 0 0 0,-1 0 0 0 0,0-1 0 0 0,0 1 0 0 0,3-9 0 0 0,-1-8 0 0 0,-7 22 0 0 0,-1 0 0 0 0,1 1 0 0 0,0-1 0 0 0,-1 0 0 0 0,1 1 0 0 0,-1-1 0 0 0,1 0 0 0 0,-1 1 0 0 0,0-1 0 0 0,0 1 0 0 0,0-1 0 0 0,0 1 0 0 0,0-1 0 0 0,0 1 0 0 0,0 0 0 0 0,0 0 0 0 0,-1-1 0 0 0,1 1 0 0 0,0 0 0 0 0,-1 0 0 0 0,1 0 0 0 0,-1 0 0 0 0,1 1 0 0 0,-1-1 0 0 0,1 0 0 0 0,-1 0 0 0 0,0 1 0 0 0,1-1 0 0 0,-1 1 0 0 0,0 0 0 0 0,1 0 0 0 0,-1-1 0 0 0,0 1 0 0 0,0 0 0 0 0,1 0 0 0 0,-1 0 0 0 0,0 1 0 0 0,0-1 0 0 0,-64 11 0 0 0,60-9 0 0 0,1 0 0 0 0,-1 0 0 0 0,0 0 0 0 0,1 0 0 0 0,0 1 0 0 0,0 0 0 0 0,0 0 0 0 0,0 0 0 0 0,0 1 0 0 0,0 0 0 0 0,1 0 0 0 0,0 0 0 0 0,0 0 0 0 0,0 1 0 0 0,0 0 0 0 0,1-1 0 0 0,0 1 0 0 0,0 0 0 0 0,0 1 0 0 0,0-1 0 0 0,1 1 0 0 0,0-1 0 0 0,0 1 0 0 0,1-1 0 0 0,-1 1 0 0 0,1 0 0 0 0,0 0 0 0 0,1 0 0 0 0,-1 0 0 0 0,1 0 0 0 0,1 0 0 0 0,0 4 0 0 0,2-2 0 0 0,1 1 0 0 0,0-1 0 0 0,0 0 0 0 0,1-1 0 0 0,0 1 0 0 0,1-1 0 0 0,-1 0 0 0 0,1 0 0 0 0,1-1 0 0 0,-1 0 0 0 0,1 0 0 0 0,0 0 0 0 0,1-1 0 0 0,-1 0 0 0 0,1 0 0 0 0,0-1 0 0 0,0 0 0 0 0,1-1 0 0 0,-1 0 0 0 0,1 0 0 0 0,3 1 0 0 0,20 4 0 0 0,0-1 0 0 0,1-2 0 0 0,-1-1 0 0 0,1-1 0 0 0,9-2 0 0 0,-22-1 0 0 0,2 0 0 0 0</inkml:trace>
  <inkml:trace contextRef="#ctx0" brushRef="#br0" timeOffset="136682.847">15671 6613 32767 0 0,'12'-13'0'0'0,"-7"3"0"0"0,10 9 0 0 0,10 18 0 0 0,-24-10 0 0 0</inkml:trace>
  <inkml:trace contextRef="#ctx0" brushRef="#br0" timeOffset="136934.176">15782 6975 32767 0 0,'18'234'0'0'0,"-18"-227"0"0"0,-1-1 0 0 0,0 1 0 0 0,0-1 0 0 0,0 1 0 0 0,-1-1 0 0 0,0 0 0 0 0,0 0 0 0 0,-1 1 0 0 0,0-2 0 0 0,0 1 0 0 0,0 0 0 0 0,-1-1 0 0 0,1 1 0 0 0,-7 5 0 0 0,0 0 0 0 0,-1-1 0 0 0,0 0 0 0 0,0-1 0 0 0,-1 0 0 0 0,0-1 0 0 0,0-1 0 0 0,-1 1 0 0 0,0-2 0 0 0,-1 0 0 0 0,1-1 0 0 0,-1 0 0 0 0,-10 2 0 0 0,-34 13 0 0 0</inkml:trace>
  <inkml:trace contextRef="#ctx0" brushRef="#br0" timeOffset="146449.027">10663 7803 32767 0 0,'3'1'0'0'0,"0"0"0"0"0,-1 0 0 0 0,1 1 0 0 0,-1-1 0 0 0,1 1 0 0 0,-1-1 0 0 0,1 1 0 0 0,-1 0 0 0 0,0 0 0 0 0,0 0 0 0 0,0 0 0 0 0,0 0 0 0 0,0 0 0 0 0,0 0 0 0 0,0 1 0 0 0,-1-1 0 0 0,1 1 0 0 0,-1-1 0 0 0,0 1 0 0 0,0 0 0 0 0,0-1 0 0 0,0 2 0 0 0,0-2 0 0 0,7 19 0 0 0,-1-1 0 0 0,-1 1 0 0 0,-1 0 0 0 0,0 1 0 0 0,-2-1 0 0 0,-1 1 0 0 0,0 0 0 0 0,-2 0 0 0 0,-2 21 0 0 0,2-25 0 0 0,12-8 0 0 0,9-27 0 0 0,42-77 0 0 0,-11 17 0 0 0,-33 56 0 0 0,-16 42 0 0 0,-4 81 0 0 0,1-99 0 0 0,1 1 0 0 0,-1 0 0 0 0,1 0 0 0 0,0 0 0 0 0,1-1 0 0 0,-1 1 0 0 0,1-1 0 0 0,-1 1 0 0 0,1-1 0 0 0,0 1 0 0 0,0-1 0 0 0,1 0 0 0 0,-1 0 0 0 0,1 0 0 0 0,-1 0 0 0 0,1-1 0 0 0,0 1 0 0 0,0-1 0 0 0,0 1 0 0 0,1-1 0 0 0,-1 0 0 0 0,0 0 0 0 0,1-1 0 0 0,-1 1 0 0 0,1-1 0 0 0,0 1 0 0 0,-1-1 0 0 0,1 0 0 0 0,0-1 0 0 0,0 1 0 0 0,0-1 0 0 0,0 1 0 0 0,0-1 0 0 0,-1 0 0 0 0,1-1 0 0 0,0 1 0 0 0,0-1 0 0 0,0 0 0 0 0,2 0 0 0 0,7-2 0 0 0,1-1 0 0 0,-1-1 0 0 0,0 0 0 0 0,-1 0 0 0 0,1-1 0 0 0,-1-1 0 0 0,0 0 0 0 0,4-4 0 0 0,-1-2 0 0 0</inkml:trace>
  <inkml:trace contextRef="#ctx0" brushRef="#br0" timeOffset="147049.418">11236 7950 32767 0 0,'6'-9'0'0'0,"-14"24"0"0"0,-9 73 0 0 0,19-82 0 0 0,0-1 0 0 0,0 0 0 0 0,0 0 0 0 0,0 0 0 0 0,1 0 0 0 0,0 0 0 0 0,0 0 0 0 0,0-1 0 0 0,1 0 0 0 0,0 1 0 0 0,0-1 0 0 0,0 0 0 0 0,0-1 0 0 0,0 1 0 0 0,1-1 0 0 0,-1 0 0 0 0,1 0 0 0 0,0 0 0 0 0,0-1 0 0 0,0 1 0 0 0,1-1 0 0 0,-1-1 0 0 0,0 1 0 0 0,1-1 0 0 0,-1 0 0 0 0,1 0 0 0 0,-1 0 0 0 0,1-1 0 0 0,0 0 0 0 0,-1 0 0 0 0,6-1 0 0 0,2 1 0 0 0,1-1 0 0 0,-1-1 0 0 0,0 0 0 0 0,0-1 0 0 0,1 0 0 0 0,-2-1 0 0 0,1-1 0 0 0,2-1 0 0 0,-9 4 0 0 0,0 0 0 0 0,0 0 0 0 0,0-1 0 0 0,0 0 0 0 0,0 0 0 0 0,-1 0 0 0 0,1-1 0 0 0,-1 0 0 0 0,0 0 0 0 0,0 0 0 0 0,-1 0 0 0 0,1-1 0 0 0,-1 0 0 0 0,0 0 0 0 0,0 0 0 0 0,0-1 0 0 0,-1 1 0 0 0,0-1 0 0 0,0 0 0 0 0,1-2 0 0 0,-2-21 0 0 0,-3 21 0 0 0,0 7 0 0 0,0 0 0 0 0,1-1 0 0 0,-1 1 0 0 0,0 0 0 0 0,1 0 0 0 0,-1 0 0 0 0,0 0 0 0 0,0 0 0 0 0,0 0 0 0 0,0 0 0 0 0,0 0 0 0 0,0 1 0 0 0,0-1 0 0 0,0 0 0 0 0,0 1 0 0 0,-1-1 0 0 0,1 0 0 0 0,0 1 0 0 0,0-1 0 0 0,-1 1 0 0 0,1 0 0 0 0,0-1 0 0 0,-1 1 0 0 0,1 0 0 0 0,0 0 0 0 0,-1 0 0 0 0,1 0 0 0 0,0 0 0 0 0,-1 0 0 0 0,1 0 0 0 0,0 1 0 0 0,0-1 0 0 0,-1 0 0 0 0,1 1 0 0 0,0-1 0 0 0,0 1 0 0 0,-1 0 0 0 0,-3 2 0 0 0,1 0 0 0 0,0 0 0 0 0,0 1 0 0 0,0 0 0 0 0,1 0 0 0 0,-1 0 0 0 0,1 0 0 0 0,0 0 0 0 0,0 1 0 0 0,0 0 0 0 0,1-1 0 0 0,0 1 0 0 0,0 0 0 0 0,0 0 0 0 0,0 1 0 0 0,-1 18 0 0 0,4-17 0 0 0,1-1 0 0 0,1 1 0 0 0,-1-1 0 0 0,1 0 0 0 0,0 0 0 0 0,0 0 0 0 0,1 0 0 0 0,0 0 0 0 0,0-1 0 0 0,0 0 0 0 0,1 0 0 0 0,0 0 0 0 0,0 0 0 0 0,0-1 0 0 0,0 0 0 0 0,1 0 0 0 0,-1 0 0 0 0,1 0 0 0 0,0-1 0 0 0,0 0 0 0 0,1-1 0 0 0,-1 1 0 0 0,0-1 0 0 0,1 0 0 0 0,0-1 0 0 0,-1 0 0 0 0,8 1 0 0 0,-5-2 0 0 0,1 0 0 0 0,-1-1 0 0 0,1 0 0 0 0,-1-1 0 0 0,0 0 0 0 0,1 0 0 0 0,-1-1 0 0 0,0 0 0 0 0,-1 0 0 0 0,1-1 0 0 0,0-1 0 0 0,-1 1 0 0 0,0-1 0 0 0,0-1 0 0 0,0 1 0 0 0,-1-1 0 0 0,0-1 0 0 0,0 1 0 0 0,-1-1 0 0 0,0-1 0 0 0,0 1 0 0 0,0-1 0 0 0,-1 0 0 0 0,0 0 0 0 0,-1 0 0 0 0,1-1 0 0 0,-2 0 0 0 0,1 0 0 0 0,-1 0 0 0 0,-1 0 0 0 0,1-3 0 0 0,26-91 0 0 0,-5-1 0 0 0,7-68 0 0 0,-19 82 0 0 0,-14 72 0 0 0,-3 23 0 0 0,2 144 0 0 0,24 0 0 0 0,52 72 0 0 0,-67-211 0 0 0,-4-8 0 0 0</inkml:trace>
  <inkml:trace contextRef="#ctx0" brushRef="#br0" timeOffset="147500.379">11739 7711 32767 0 0,'42'-4'0'0'0,"27"6"0"0"0,-45 1 0 0 0,1 1 0 0 0,-1 1 0 0 0,0 1 0 0 0,0 1 0 0 0,-1 1 0 0 0,0 1 0 0 0,-1 1 0 0 0,0 1 0 0 0,8 6 0 0 0,-22-10 0 0 0,-1 1 0 0 0,0 0 0 0 0,-1 1 0 0 0,0-1 0 0 0,0 1 0 0 0,-1 1 0 0 0,0-1 0 0 0,0 1 0 0 0,-1-1 0 0 0,-1 1 0 0 0,0 1 0 0 0,0-1 0 0 0,-1 0 0 0 0,0 1 0 0 0,0-1 0 0 0,-2 1 0 0 0,1-1 0 0 0,-1 10 0 0 0,1-4 0 0 0,-1-9 0 0 0,0 0 0 0 0,1 0 0 0 0,-1 0 0 0 0,2 0 0 0 0,-1 0 0 0 0,1-1 0 0 0,0 1 0 0 0,0-1 0 0 0,0 1 0 0 0,1-1 0 0 0,0 0 0 0 0,1 0 0 0 0,-1 0 0 0 0,1 0 0 0 0,0 0 0 0 0,1-1 0 0 0,-1 0 0 0 0,1 0 0 0 0,0 0 0 0 0,0-1 0 0 0,1 1 0 0 0,-1-1 0 0 0,1-1 0 0 0,0 1 0 0 0,0-1 0 0 0,5 2 0 0 0,78 4 0 0 0,-83-10 0 0 0,0 0 0 0 0,0 0 0 0 0,0 0 0 0 0,0-1 0 0 0,0 0 0 0 0,0-1 0 0 0,0 1 0 0 0,-1-1 0 0 0,1 0 0 0 0,-1 0 0 0 0,0-1 0 0 0,0 0 0 0 0,0 0 0 0 0,1-1 0 0 0,-3 3 0 0 0,0-1 0 0 0,-1 0 0 0 0,1 0 0 0 0,-1 0 0 0 0,1 0 0 0 0,-1 0 0 0 0,0-1 0 0 0,0 1 0 0 0,0-1 0 0 0,-1 1 0 0 0,1-1 0 0 0,-1 0 0 0 0,0 0 0 0 0,0 1 0 0 0,0-1 0 0 0,-1 0 0 0 0,1 0 0 0 0,-1 0 0 0 0,0 0 0 0 0,0 0 0 0 0,0 0 0 0 0,0 0 0 0 0,-1 1 0 0 0,0-1 0 0 0,0 0 0 0 0,0 0 0 0 0,0 0 0 0 0,-1-2 0 0 0,0 0 0 0 0,-1 1 0 0 0,1-1 0 0 0,-1 1 0 0 0,0 0 0 0 0,-1 0 0 0 0,1 0 0 0 0,-1 0 0 0 0,0 0 0 0 0,0 1 0 0 0,-1 0 0 0 0,1 0 0 0 0,-1 0 0 0 0,0 0 0 0 0,0 1 0 0 0,0 0 0 0 0,0 0 0 0 0,-1 0 0 0 0,1 1 0 0 0,-1 0 0 0 0,1 0 0 0 0,-1 0 0 0 0,0 0 0 0 0,0 1 0 0 0,-3 0 0 0 0,4 2 0 0 0,1 0 0 0 0,-1 0 0 0 0,0 1 0 0 0,0-1 0 0 0,1 1 0 0 0,-1 1 0 0 0,1-1 0 0 0,0 0 0 0 0,0 1 0 0 0,-1 0 0 0 0,2 0 0 0 0,-1 0 0 0 0,0 1 0 0 0,1-1 0 0 0,-1 1 0 0 0,1 0 0 0 0,0-1 0 0 0,0 2 0 0 0,1-1 0 0 0,-1 0 0 0 0,1 0 0 0 0,0 1 0 0 0,0 0 0 0 0,0-1 0 0 0,1 1 0 0 0,0 0 0 0 0,0 0 0 0 0,0-1 0 0 0,0 1 0 0 0,1 0 0 0 0,0 0 0 0 0,0 5 0 0 0,0-7 0 0 0,1 0 0 0 0,-1-1 0 0 0,1 1 0 0 0,0 0 0 0 0,0 0 0 0 0,0 0 0 0 0,0-1 0 0 0,1 1 0 0 0,-1 0 0 0 0,1-1 0 0 0,-1 1 0 0 0,1-1 0 0 0,0 0 0 0 0,0 1 0 0 0,0-1 0 0 0,0 0 0 0 0,0 0 0 0 0,1 0 0 0 0,0 0 0 0 0,13 9 0 0 0</inkml:trace>
  <inkml:trace contextRef="#ctx0" brushRef="#br0" timeOffset="147933.435">12654 7918 32767 0 0,'-10'4'0'0'0,"1"2"0"0"0,1-1 0 0 0,-1 1 0 0 0,1 1 0 0 0,0-1 0 0 0,0 1 0 0 0,1 1 0 0 0,0 0 0 0 0,0-1 0 0 0,1 2 0 0 0,0-1 0 0 0,1 1 0 0 0,0 0 0 0 0,0 0 0 0 0,0 1 0 0 0,1-1 0 0 0,1 1 0 0 0,0 0 0 0 0,0 0 0 0 0,1 0 0 0 0,0 1 0 0 0,1-1 0 0 0,0 0 0 0 0,1 2 0 0 0,0-10 0 0 0,1 1 0 0 0,-1-1 0 0 0,1 0 0 0 0,0 1 0 0 0,0-1 0 0 0,0 0 0 0 0,0 0 0 0 0,1 0 0 0 0,-1 0 0 0 0,1 0 0 0 0,-1 0 0 0 0,1 0 0 0 0,-1 0 0 0 0,1 0 0 0 0,0-1 0 0 0,0 1 0 0 0,0-1 0 0 0,0 0 0 0 0,0 1 0 0 0,0-1 0 0 0,1 0 0 0 0,-1 0 0 0 0,0 0 0 0 0,1 0 0 0 0,-1-1 0 0 0,0 1 0 0 0,1-1 0 0 0,-1 1 0 0 0,1-1 0 0 0,-1 0 0 0 0,1 0 0 0 0,-1 0 0 0 0,0 0 0 0 0,1 0 0 0 0,-1-1 0 0 0,1 1 0 0 0,-1-1 0 0 0,1 0 0 0 0,5-1 0 0 0,-1-1 0 0 0,0 0 0 0 0,1-1 0 0 0,-1 1 0 0 0,-1-1 0 0 0,1-1 0 0 0,0 1 0 0 0,-1-1 0 0 0,0 0 0 0 0,0-1 0 0 0,-1 1 0 0 0,0-1 0 0 0,0 0 0 0 0,0-1 0 0 0,0 1 0 0 0,-1-1 0 0 0,3-6 0 0 0,50-132 0 0 0,-56 142 0 0 0,11-44 0 0 0,-1-1 0 0 0,-3-1 0 0 0,-1 1 0 0 0,-1-50 0 0 0,-6 87 0 0 0,1 10 0 0 0,-1-1 0 0 0,1 0 0 0 0,-1 0 0 0 0,0 0 0 0 0,0 0 0 0 0,1 0 0 0 0,-1 0 0 0 0,-1 0 0 0 0,1 0 0 0 0,0 0 0 0 0,0 1 0 0 0,-1-1 0 0 0,1 0 0 0 0,-1 0 0 0 0,0 0 0 0 0,1 0 0 0 0,-1 1 0 0 0,0-1 0 0 0,0 0 0 0 0,0 1 0 0 0,0-1 0 0 0,0 1 0 0 0,-1-1 0 0 0,0 0 0 0 0,-18 12 0 0 0,12-1 0 0 0,1 1 0 0 0,0 0 0 0 0,0 0 0 0 0,1 1 0 0 0,1 0 0 0 0,-1 0 0 0 0,2 0 0 0 0,-1 0 0 0 0,2 1 0 0 0,-1 0 0 0 0,2-1 0 0 0,-1 1 0 0 0,2 1 0 0 0,0-1 0 0 0,0 8 0 0 0,3 55 0 0 0,1-60 0 0 0,1 0 0 0 0,1 0 0 0 0,0 0 0 0 0,1-1 0 0 0,0 0 0 0 0,1-1 0 0 0,1 1 0 0 0,0-1 0 0 0,1 0 0 0 0,1-1 0 0 0,-1 0 0 0 0,2-1 0 0 0,0 0 0 0 0,0-1 0 0 0,1 0 0 0 0,0 0 0 0 0,1-1 0 0 0,0-1 0 0 0,9 5 0 0 0,6-1 0 0 0,-1 0 0 0 0</inkml:trace>
  <inkml:trace contextRef="#ctx0" brushRef="#br0" timeOffset="148281.838">13265 8082 32767 0 0,'-1'-3'0'0'0,"-1"1"0"0"0,0 0 0 0 0,-1-1 0 0 0,1 1 0 0 0,0 0 0 0 0,-1 0 0 0 0,1 0 0 0 0,-1 1 0 0 0,1-1 0 0 0,-1 0 0 0 0,0 1 0 0 0,0 0 0 0 0,0 0 0 0 0,0 0 0 0 0,0 0 0 0 0,0 0 0 0 0,0 0 0 0 0,0 1 0 0 0,0 0 0 0 0,0-1 0 0 0,0 1 0 0 0,0 1 0 0 0,-1-1 0 0 0,1 0 0 0 0,-1 1 0 0 0,-4 0 0 0 0,0 1 0 0 0,0 0 0 0 0,0 1 0 0 0,0-1 0 0 0,1 2 0 0 0,-1-1 0 0 0,1 1 0 0 0,0 0 0 0 0,0 0 0 0 0,0 1 0 0 0,0 0 0 0 0,1 1 0 0 0,0-1 0 0 0,0 1 0 0 0,1 0 0 0 0,-1 0 0 0 0,1 1 0 0 0,1 0 0 0 0,-1 0 0 0 0,1 1 0 0 0,-6 20 0 0 0,9-26 0 0 0,1 0 0 0 0,0 0 0 0 0,-1 0 0 0 0,1 0 0 0 0,0 0 0 0 0,0 0 0 0 0,0 0 0 0 0,0 0 0 0 0,0 0 0 0 0,0 0 0 0 0,1 0 0 0 0,-1 0 0 0 0,0 0 0 0 0,1-1 0 0 0,0 1 0 0 0,-1 0 0 0 0,1 0 0 0 0,0 0 0 0 0,0-1 0 0 0,0 1 0 0 0,0 0 0 0 0,1-1 0 0 0,-1 1 0 0 0,0-1 0 0 0,1 1 0 0 0,-1-1 0 0 0,1 0 0 0 0,-1 1 0 0 0,1-1 0 0 0,0 0 0 0 0,-1 0 0 0 0,1 0 0 0 0,0 0 0 0 0,0-1 0 0 0,0 1 0 0 0,-1 0 0 0 0,1-1 0 0 0,0 1 0 0 0,0-1 0 0 0,0 0 0 0 0,0 0 0 0 0,0 0 0 0 0,0 0 0 0 0,1 0 0 0 0,2-1 0 0 0,-1 0 0 0 0,1-1 0 0 0,0 0 0 0 0,-1 0 0 0 0,1 0 0 0 0,-1-1 0 0 0,0 0 0 0 0,0 1 0 0 0,0-1 0 0 0,0 0 0 0 0,-1-1 0 0 0,1 1 0 0 0,-1-1 0 0 0,0 0 0 0 0,0 0 0 0 0,0 0 0 0 0,0 0 0 0 0,-1 0 0 0 0,1 0 0 0 0,-1-1 0 0 0,1-2 0 0 0,0 2 0 0 0,-3 5 0 0 0,0 0 0 0 0,0 0 0 0 0,0 1 0 0 0,0-1 0 0 0,0 0 0 0 0,1 0 0 0 0,-1 1 0 0 0,0-1 0 0 0,0 0 0 0 0,1 0 0 0 0,-1 0 0 0 0,0 0 0 0 0,0 1 0 0 0,0-1 0 0 0,1 0 0 0 0,-1 0 0 0 0,0 0 0 0 0,1 0 0 0 0,-1 0 0 0 0,0 0 0 0 0,0 0 0 0 0,1 0 0 0 0,-1 1 0 0 0,0-1 0 0 0,1 0 0 0 0,-1 0 0 0 0,0 0 0 0 0,0 0 0 0 0,1-1 0 0 0,-1 1 0 0 0,0 0 0 0 0,1 0 0 0 0,-1 0 0 0 0,0 0 0 0 0,3 7 0 0 0,0 0 0 0 0,0 0 0 0 0,1 0 0 0 0,0-1 0 0 0,0 1 0 0 0,1-1 0 0 0,-1 0 0 0 0,1 0 0 0 0,1-1 0 0 0,-1 1 0 0 0,1-1 0 0 0,0 0 0 0 0,0-1 0 0 0,0 0 0 0 0,1 0 0 0 0,-1 0 0 0 0,1 0 0 0 0,0-1 0 0 0,0 0 0 0 0,0-1 0 0 0,1 0 0 0 0,-1 0 0 0 0,1 0 0 0 0,-1-1 0 0 0,1 0 0 0 0,2 0 0 0 0,42 3 0 0 0,-36-4 0 0 0</inkml:trace>
  <inkml:trace contextRef="#ctx0" brushRef="#br0" timeOffset="149183.943">14403 8189 32767 0 0,'-8'-2'0'0'0,"0"1"0"0"0,-1 0 0 0 0,1 0 0 0 0,0 0 0 0 0,-1 1 0 0 0,1 0 0 0 0,-1 1 0 0 0,1 0 0 0 0,0 0 0 0 0,0 1 0 0 0,-1 0 0 0 0,1 1 0 0 0,1-1 0 0 0,-1 1 0 0 0,0 1 0 0 0,1 0 0 0 0,-1 0 0 0 0,-4 3 0 0 0,1-1 0 0 0,1 0 0 0 0,-1 0 0 0 0,1 1 0 0 0,1 0 0 0 0,-1 1 0 0 0,1 0 0 0 0,1 1 0 0 0,-1 0 0 0 0,-6 9 0 0 0,12-13 0 0 0,4 1 0 0 0,2-5 0 0 0,0 0 0 0 0,-1 0 0 0 0,1-1 0 0 0,0 1 0 0 0,0 0 0 0 0,-1-1 0 0 0,1 0 0 0 0,0 0 0 0 0,0 0 0 0 0,0 0 0 0 0,0 0 0 0 0,-1-1 0 0 0,1 1 0 0 0,0-1 0 0 0,0 1 0 0 0,-1-1 0 0 0,1 0 0 0 0,-1 0 0 0 0,1-1 0 0 0,-1 1 0 0 0,2-1 0 0 0,10-3 0 0 0,14-6 0 0 0,0-2 0 0 0,-1 0 0 0 0,-1-2 0 0 0,24-18 0 0 0,-49 33 0 0 0,9-5 0 0 0,-5 24 0 0 0,-5-15 0 0 0,0 0 0 0 0,-1 0 0 0 0,2 0 0 0 0,-1 0 0 0 0,0 0 0 0 0,1 0 0 0 0,0 0 0 0 0,0 0 0 0 0,0 0 0 0 0,1 0 0 0 0,-1 0 0 0 0,1-1 0 0 0,0 1 0 0 0,0 0 0 0 0,0-1 0 0 0,0 0 0 0 0,1 1 0 0 0,-1-1 0 0 0,1 0 0 0 0,0 0 0 0 0,0 0 0 0 0,0-1 0 0 0,0 1 0 0 0,2 0 0 0 0,1-2 0 0 0,-1 1 0 0 0,1-1 0 0 0,0 0 0 0 0,0-1 0 0 0,0 1 0 0 0,0-1 0 0 0,1 0 0 0 0,-1-1 0 0 0,0 0 0 0 0,0 1 0 0 0,0-2 0 0 0,-1 1 0 0 0,1-1 0 0 0,0 0 0 0 0,5-3 0 0 0,2 0 0 0 0,1-2 0 0 0,-1 0 0 0 0,-1 0 0 0 0,1-2 0 0 0,-1 1 0 0 0,-1-1 0 0 0,0-1 0 0 0,0 0 0 0 0,-1-1 0 0 0,0 0 0 0 0,-1 0 0 0 0,0-1 0 0 0,0-1 0 0 0,-2 1 0 0 0,1-1 0 0 0,-2 0 0 0 0,0-1 0 0 0,0 1 0 0 0,-1-4 0 0 0,11-24 0 0 0,-2-1 0 0 0,-2-1 0 0 0,-1 0 0 0 0,-3-1 0 0 0,1-20 0 0 0,-8 60 0 0 0,-1 0 0 0 0,1 0 0 0 0,-1 0 0 0 0,0 0 0 0 0,0 0 0 0 0,-1 0 0 0 0,1 0 0 0 0,-1 0 0 0 0,0 0 0 0 0,0 0 0 0 0,0 0 0 0 0,0 0 0 0 0,-1 0 0 0 0,0 1 0 0 0,1-1 0 0 0,-2 1 0 0 0,1-1 0 0 0,-1 0 0 0 0,2 3 0 0 0,-1 0 0 0 0,1 0 0 0 0,-1 0 0 0 0,1 1 0 0 0,-1-1 0 0 0,0 1 0 0 0,1-1 0 0 0,-1 1 0 0 0,0-1 0 0 0,1 1 0 0 0,-1 0 0 0 0,0 0 0 0 0,0 0 0 0 0,1 0 0 0 0,-1 0 0 0 0,0 0 0 0 0,1 1 0 0 0,-1-1 0 0 0,0 1 0 0 0,1-1 0 0 0,-1 1 0 0 0,0-1 0 0 0,1 1 0 0 0,-1 0 0 0 0,1 0 0 0 0,-1 0 0 0 0,1 0 0 0 0,0 0 0 0 0,-1 0 0 0 0,1 0 0 0 0,0 0 0 0 0,0 0 0 0 0,-1 1 0 0 0,0 0 0 0 0,-10 8 0 0 0,2 1 0 0 0,-1 1 0 0 0,1-1 0 0 0,1 2 0 0 0,0-1 0 0 0,1 1 0 0 0,0 0 0 0 0,1 1 0 0 0,1 0 0 0 0,0 0 0 0 0,1 1 0 0 0,0-1 0 0 0,1 1 0 0 0,1 0 0 0 0,0 0 0 0 0,1 1 0 0 0,1-1 0 0 0,0 0 0 0 0,2 1 0 0 0,-1 1 0 0 0,19 74 0 0 0,-16-82 0 0 0,-1-1 0 0 0,1 0 0 0 0,1 0 0 0 0,0 0 0 0 0,0 0 0 0 0,0 0 0 0 0,1-1 0 0 0,0 0 0 0 0,0 0 0 0 0,1 0 0 0 0,0-1 0 0 0,0 0 0 0 0,1 0 0 0 0,-1 0 0 0 0,1-1 0 0 0,1 0 0 0 0,-1 0 0 0 0,1-1 0 0 0,-1 0 0 0 0,1 0 0 0 0,1-1 0 0 0,-1 0 0 0 0,0 0 0 0 0,1-1 0 0 0,-1 0 0 0 0,7 0 0 0 0,-9-2 0 0 0,0 0 0 0 0,0-1 0 0 0,0 0 0 0 0,0 0 0 0 0,-1-1 0 0 0,1 0 0 0 0,-1 0 0 0 0,1 0 0 0 0,-1 0 0 0 0,0-1 0 0 0,1 0 0 0 0,-1 0 0 0 0,-1 0 0 0 0,1-1 0 0 0,0 0 0 0 0,0-1 0 0 0,2-2 0 0 0,-1-1 0 0 0,0 1 0 0 0,-1-1 0 0 0,0 0 0 0 0,0-1 0 0 0,-1 1 0 0 0,0-1 0 0 0,0 0 0 0 0,-1 0 0 0 0,0 0 0 0 0,0 0 0 0 0,-1-1 0 0 0,0-4 0 0 0,-1-15 0 0 0,-1 29 0 0 0,0 0 0 0 0,0 1 0 0 0,0-1 0 0 0,0 0 0 0 0,-1 0 0 0 0,1 1 0 0 0,0-1 0 0 0,0 0 0 0 0,-1 0 0 0 0,1 0 0 0 0,0 1 0 0 0,0-1 0 0 0,-1 0 0 0 0,1 0 0 0 0,0 0 0 0 0,-1 0 0 0 0,1 0 0 0 0,0 0 0 0 0,0 0 0 0 0,-1 0 0 0 0,1 1 0 0 0,0-1 0 0 0,-1 0 0 0 0,1 0 0 0 0,0 0 0 0 0,-1-1 0 0 0,1 1 0 0 0,0 0 0 0 0,-1 0 0 0 0,1 0 0 0 0,0 0 0 0 0,0 0 0 0 0,-1 0 0 0 0,1 0 0 0 0,0 0 0 0 0,0-1 0 0 0,-1 1 0 0 0,1 0 0 0 0,0 0 0 0 0,0 0 0 0 0,-1 0 0 0 0,1-1 0 0 0,0 1 0 0 0,0 0 0 0 0,0 0 0 0 0,-1-1 0 0 0,1 1 0 0 0,0 0 0 0 0,0 0 0 0 0,0-1 0 0 0,0 1 0 0 0,0 0 0 0 0,-1-1 0 0 0,1 1 0 0 0,0 0 0 0 0,0-1 0 0 0,0 1 0 0 0,0 0 0 0 0,0 0 0 0 0,0-1 0 0 0,0 1 0 0 0,0 0 0 0 0,0-1 0 0 0,0 1 0 0 0,0 0 0 0 0,1-1 0 0 0,-1 1 0 0 0,0 0 0 0 0,-5 6 0 0 0,0 1 0 0 0,1 0 0 0 0,0 0 0 0 0,0 0 0 0 0,1 1 0 0 0,0-1 0 0 0,0 1 0 0 0,1 0 0 0 0,0-1 0 0 0,0 1 0 0 0,1 0 0 0 0,0 0 0 0 0,0 0 0 0 0,1 1 0 0 0,0-1 0 0 0,1 0 0 0 0,0 0 0 0 0,0 0 0 0 0,0 0 0 0 0,1 0 0 0 0,1 3 0 0 0,3-3 0 0 0,-1 0 0 0 0,1-1 0 0 0,0 0 0 0 0,0 0 0 0 0,0 0 0 0 0,1-1 0 0 0,1 0 0 0 0,-1-1 0 0 0,1 1 0 0 0,-1-1 0 0 0,2-1 0 0 0,-1 1 0 0 0,0-2 0 0 0,1 1 0 0 0,0-1 0 0 0,-1 0 0 0 0,1-1 0 0 0,1 0 0 0 0,-1 0 0 0 0,0-1 0 0 0,0 0 0 0 0,1-1 0 0 0,-1 0 0 0 0,0 0 0 0 0,0-1 0 0 0,7-2 0 0 0,70-12 0 0 0,-59 7 0 0 0,-1-1 0 0 0</inkml:trace>
  <inkml:trace contextRef="#ctx0" brushRef="#br0" timeOffset="150179.536">15358 8261 32767 0 0,'18'-40'0'0'0,"-20"30"0"0"0,1 8 0 0 0,0 1 0 0 0,0-1 0 0 0,0 1 0 0 0,0-1 0 0 0,0 1 0 0 0,0-1 0 0 0,-1 1 0 0 0,1 0 0 0 0,0 0 0 0 0,-1 0 0 0 0,1-1 0 0 0,-1 2 0 0 0,0-1 0 0 0,1 0 0 0 0,-1 0 0 0 0,0 0 0 0 0,1 1 0 0 0,-1-1 0 0 0,0 1 0 0 0,0-1 0 0 0,1 1 0 0 0,-1 0 0 0 0,0 0 0 0 0,0-1 0 0 0,0 1 0 0 0,0 1 0 0 0,1-1 0 0 0,-1 0 0 0 0,0 0 0 0 0,0 1 0 0 0,0-1 0 0 0,-61 22 0 0 0,57-19 0 0 0,6-3 0 0 0,-5 1 0 0 0,0 1 0 0 0,0 0 0 0 0,0 0 0 0 0,1 1 0 0 0,-1-1 0 0 0,1 1 0 0 0,-1 0 0 0 0,1 0 0 0 0,0 0 0 0 0,0 0 0 0 0,0 1 0 0 0,1 0 0 0 0,-1 0 0 0 0,1 0 0 0 0,0 0 0 0 0,0 0 0 0 0,1 1 0 0 0,-1-1 0 0 0,1 1 0 0 0,0 0 0 0 0,0 0 0 0 0,0 0 0 0 0,3-4 0 0 0,-1 1 0 0 0,1-1 0 0 0,0 0 0 0 0,0 0 0 0 0,0 0 0 0 0,0 0 0 0 0,0 0 0 0 0,0-1 0 0 0,0 1 0 0 0,0 0 0 0 0,0 0 0 0 0,0-1 0 0 0,0 1 0 0 0,0-1 0 0 0,1 1 0 0 0,-1-1 0 0 0,0 1 0 0 0,0-1 0 0 0,1 0 0 0 0,-1 1 0 0 0,0-1 0 0 0,1 0 0 0 0,-1 0 0 0 0,0 0 0 0 0,1 0 0 0 0,-1 0 0 0 0,0 0 0 0 0,0 0 0 0 0,1-1 0 0 0,-1 1 0 0 0,0-1 0 0 0,1 1 0 0 0,-1-1 0 0 0,6 1 0 0 0,69-24 0 0 0,-68 20 0 0 0,90-45 0 0 0,-88 45 0 0 0,-7 7 0 0 0,-2 78 0 0 0,1-78 0 0 0,-1 0 0 0 0,1 0 0 0 0,0 0 0 0 0,0 0 0 0 0,0 0 0 0 0,0 0 0 0 0,0 0 0 0 0,1-1 0 0 0,-1 1 0 0 0,1-1 0 0 0,-1 0 0 0 0,1 0 0 0 0,0 0 0 0 0,0 0 0 0 0,0 0 0 0 0,0-1 0 0 0,0 1 0 0 0,1-1 0 0 0,-1 0 0 0 0,0 0 0 0 0,1 0 0 0 0,-1 0 0 0 0,1-1 0 0 0,-1 1 0 0 0,1-1 0 0 0,-1 0 0 0 0,1 0 0 0 0,7-2 0 0 0,-1-1 0 0 0,1 0 0 0 0,-1 0 0 0 0,0-1 0 0 0,0-1 0 0 0,0 1 0 0 0,-1-2 0 0 0,1 1 0 0 0,-1-1 0 0 0,-1-1 0 0 0,1 1 0 0 0,-1-2 0 0 0,0 1 0 0 0,-1-1 0 0 0,1 0 0 0 0,-2-1 0 0 0,1 1 0 0 0,-1-1 0 0 0,0-1 0 0 0,-1 1 0 0 0,0-1 0 0 0,-1 0 0 0 0,0 0 0 0 0,1-5 0 0 0,45-92 0 0 0,-49 106 0 0 0,-1 0 0 0 0,1 0 0 0 0,0 0 0 0 0,-1 0 0 0 0,1 0 0 0 0,0 1 0 0 0,-1-1 0 0 0,1 0 0 0 0,0 1 0 0 0,0-1 0 0 0,0 0 0 0 0,-1 1 0 0 0,1-1 0 0 0,0 1 0 0 0,0-1 0 0 0,0 1 0 0 0,0 0 0 0 0,0-1 0 0 0,0 1 0 0 0,0 0 0 0 0,0 0 0 0 0,0 0 0 0 0,0 0 0 0 0,0 0 0 0 0,0 0 0 0 0,0 0 0 0 0,0 0 0 0 0,0 0 0 0 0,0 0 0 0 0,1 0 0 0 0,-1 1 0 0 0,-1-1 0 0 0,1 0 0 0 0,0 1 0 0 0,0-1 0 0 0,1 1 0 0 0,137 88 0 0 0,-137-88 0 0 0,0 1 0 0 0,-1-1 0 0 0,0 0 0 0 0,1 1 0 0 0,-1-1 0 0 0,0 1 0 0 0,1 0 0 0 0,-1-1 0 0 0,0 1 0 0 0,0 0 0 0 0,0 0 0 0 0,-1 0 0 0 0,1-1 0 0 0,0 1 0 0 0,-1 0 0 0 0,1 0 0 0 0,-1 0 0 0 0,0 0 0 0 0,0 0 0 0 0,1 0 0 0 0,-1 0 0 0 0,0 0 0 0 0,-1 0 0 0 0,1 0 0 0 0,0 0 0 0 0,-1 0 0 0 0,1 0 0 0 0,-1 0 0 0 0,-46 44 0 0 0,47-46 0 0 0,-1 0 0 0 0,1-1 0 0 0,-1 1 0 0 0,1 0 0 0 0,0 0 0 0 0,-1 0 0 0 0,1-1 0 0 0,-1 1 0 0 0,1 0 0 0 0,-1 0 0 0 0,1-1 0 0 0,0 1 0 0 0,-1 0 0 0 0,1-1 0 0 0,0 1 0 0 0,-1 0 0 0 0,1-1 0 0 0,0 1 0 0 0,0-1 0 0 0,-1 1 0 0 0,1 0 0 0 0,0-1 0 0 0,0 1 0 0 0,0-1 0 0 0,-1 1 0 0 0,1-1 0 0 0,0 1 0 0 0,0-1 0 0 0,0 1 0 0 0,0-1 0 0 0,0 1 0 0 0,0-1 0 0 0,0 1 0 0 0,0-1 0 0 0,0 1 0 0 0,0-1 0 0 0,0 1 0 0 0,0-1 0 0 0,1 1 0 0 0,-1-1 0 0 0,0 1 0 0 0,0 0 0 0 0,0-1 0 0 0,1 1 0 0 0,-1-1 0 0 0,0 1 0 0 0,1 0 0 0 0,-1-1 0 0 0,0 1 0 0 0,1-1 0 0 0,-1 1 0 0 0,0 0 0 0 0,1 0 0 0 0,-1-1 0 0 0,1 1 0 0 0,-1 0 0 0 0,0 0 0 0 0,2-5 0 0 0,1 0 0 0 0,-1 0 0 0 0,1 1 0 0 0,0 0 0 0 0,0-1 0 0 0,0 1 0 0 0,0 0 0 0 0,1 1 0 0 0,-1-1 0 0 0,1 1 0 0 0,0-1 0 0 0,0 1 0 0 0,1 0 0 0 0,-1 0 0 0 0,1 1 0 0 0,9-5 0 0 0,-5 2 0 0 0,0 1 0 0 0,-1 1 0 0 0,1-1 0 0 0,1 2 0 0 0,-1-1 0 0 0,0 1 0 0 0,1 0 0 0 0,-1 1 0 0 0,1 0 0 0 0,-1 1 0 0 0,1 0 0 0 0,1 2 0 0 0,-7-1 0 0 0,0 0 0 0 0,0 0 0 0 0,0 1 0 0 0,0 0 0 0 0,0 0 0 0 0,0 0 0 0 0,-1 0 0 0 0,1 1 0 0 0,-1-1 0 0 0,1 1 0 0 0,-1 0 0 0 0,0 0 0 0 0,0 0 0 0 0,0 1 0 0 0,-1-1 0 0 0,1 0 0 0 0,-1 1 0 0 0,2 3 0 0 0,-3-4 0 0 0,-1 0 0 0 0,1-1 0 0 0,0 1 0 0 0,0-1 0 0 0,1 1 0 0 0,-1-1 0 0 0,0 1 0 0 0,1-1 0 0 0,-1 0 0 0 0,1 1 0 0 0,0-1 0 0 0,0 0 0 0 0,0 0 0 0 0,0-1 0 0 0,0 1 0 0 0,0 0 0 0 0,1-1 0 0 0,-1 1 0 0 0,0-1 0 0 0,1 1 0 0 0,-1-1 0 0 0,1 0 0 0 0,0 0 0 0 0,-1-1 0 0 0,1 1 0 0 0,0 0 0 0 0,-1-1 0 0 0,1 1 0 0 0,0-1 0 0 0,0 0 0 0 0,-1 0 0 0 0,1 0 0 0 0,0-1 0 0 0,0 1 0 0 0,-1-1 0 0 0,1 1 0 0 0,2-1 0 0 0,2-1 0 0 0,1-1 0 0 0,-1 1 0 0 0,0-1 0 0 0,0-1 0 0 0,0 1 0 0 0,0-1 0 0 0,0 0 0 0 0,-1 0 0 0 0,1-1 0 0 0,-1 0 0 0 0,-1 0 0 0 0,1-1 0 0 0,-1 0 0 0 0,0 0 0 0 0,1-1 0 0 0,19-68 0 0 0,-25 71 0 0 0,0-1 0 0 0,0 1 0 0 0,-1-1 0 0 0,1 1 0 0 0,-1-1 0 0 0,0 1 0 0 0,0-1 0 0 0,-1 1 0 0 0,1 0 0 0 0,-1-1 0 0 0,0 1 0 0 0,0 0 0 0 0,0 0 0 0 0,-1 1 0 0 0,0-1 0 0 0,1 0 0 0 0,-3-1 0 0 0,3 3 0 0 0,-1 0 0 0 0,1 1 0 0 0,-1-1 0 0 0,0 0 0 0 0,0 1 0 0 0,0-1 0 0 0,0 1 0 0 0,0 0 0 0 0,0 0 0 0 0,-1 0 0 0 0,1 1 0 0 0,0-1 0 0 0,0 1 0 0 0,-1 0 0 0 0,1 0 0 0 0,0 0 0 0 0,-1 0 0 0 0,1 0 0 0 0,0 1 0 0 0,0-1 0 0 0,-1 1 0 0 0,1 0 0 0 0,0 0 0 0 0,0 0 0 0 0,0 1 0 0 0,0-1 0 0 0,-1 1 0 0 0,-75 54 0 0 0,74-51 0 0 0,-1 0 0 0 0,2 0 0 0 0,-1 1 0 0 0,1-1 0 0 0,-1 1 0 0 0,2 0 0 0 0,-1 1 0 0 0,1-1 0 0 0,-1 1 0 0 0,2-1 0 0 0,-1 1 0 0 0,1 0 0 0 0,0 0 0 0 0,1 0 0 0 0,-1 0 0 0 0,1 0 0 0 0,1 0 0 0 0,-1 0 0 0 0,1 5 0 0 0,1-10 0 0 0,-1 0 0 0 0,0 1 0 0 0,1-1 0 0 0,-1 1 0 0 0,1-1 0 0 0,0 0 0 0 0,0 0 0 0 0,0 1 0 0 0,0-1 0 0 0,0 0 0 0 0,0 0 0 0 0,1 0 0 0 0,-1 0 0 0 0,1 0 0 0 0,-1 0 0 0 0,1-1 0 0 0,0 1 0 0 0,0 0 0 0 0,0-1 0 0 0,0 1 0 0 0,0-1 0 0 0,0 0 0 0 0,0 0 0 0 0,0 0 0 0 0,0 0 0 0 0,1 0 0 0 0,-1 0 0 0 0,1 0 0 0 0,72 11 0 0 0,-67-14 0 0 0,0 0 0 0 0,0 0 0 0 0,0-1 0 0 0,0 0 0 0 0,-1 0 0 0 0,1-1 0 0 0,-1 0 0 0 0,0 0 0 0 0,0 0 0 0 0,0-1 0 0 0,-1 0 0 0 0,5-5 0 0 0,-10 9 0 0 0,19-15 0 0 0</inkml:trace>
  <inkml:trace contextRef="#ctx0" brushRef="#br0" timeOffset="150348.085">16364 7692 32767 0 0,'-17'0'0'0'0,"-2"5"0"0"0,0 2 0 0 0,2 3 0 0 0,-1 5 0 0 0,1 1 0 0 0,6 0 0 0 0,1 2 0 0 0,2 3 0 0 0,4-1 0 0 0,3 0 0 0 0,1-9 0 0 0,0 6 0 0 0,14 22 0 0 0,-9-18 0 0 0,2 0 0 0 0,1 2 0 0 0,4 0 0 0 0</inkml:trace>
  <inkml:trace contextRef="#ctx0" brushRef="#br0" timeOffset="150527.606">16367 8175 32767 0 0,'53'109'0'0'0,"-49"-102"0"0"0,1-1 0 0 0,0 0 0 0 0,1 0 0 0 0,-1 0 0 0 0,1-1 0 0 0,0 0 0 0 0,0 0 0 0 0,1 0 0 0 0,-1-1 0 0 0,1 0 0 0 0,0 0 0 0 0,0-1 0 0 0,0 0 0 0 0,1 0 0 0 0,-1 0 0 0 0,1-1 0 0 0,0 0 0 0 0,-1-1 0 0 0,1 0 0 0 0,0 0 0 0 0,0-1 0 0 0,0 0 0 0 0,0 0 0 0 0,0 0 0 0 0,0-1 0 0 0,-1-1 0 0 0,1 1 0 0 0,0-1 0 0 0,-1-1 0 0 0,5-1 0 0 0,-1 0 0 0 0,0-1 0 0 0,0-1 0 0 0,-1 0 0 0 0,0 0 0 0 0,0-1 0 0 0,0 0 0 0 0,-1-1 0 0 0,0 0 0 0 0,0 0 0 0 0,-1-1 0 0 0,0 0 0 0 0,3-5 0 0 0,5-8 0 0 0</inkml:trace>
  <inkml:trace contextRef="#ctx0" brushRef="#br0" timeOffset="150781.927">16950 7497 32767 0 0,'1'-1'0'0'0,"-1"0"0"0"0,1 0 0 0 0,0 0 0 0 0,0 0 0 0 0,0 0 0 0 0,-1 0 0 0 0,1 0 0 0 0,0 0 0 0 0,0 1 0 0 0,0-1 0 0 0,0 0 0 0 0,0 1 0 0 0,1-1 0 0 0,-1 1 0 0 0,0-1 0 0 0,0 1 0 0 0,0-1 0 0 0,0 1 0 0 0,1 0 0 0 0,-1 0 0 0 0,0-1 0 0 0,0 1 0 0 0,0 0 0 0 0,1 0 0 0 0,-1 0 0 0 0,0 0 0 0 0,0 1 0 0 0,1-1 0 0 0,-1 0 0 0 0,0 0 0 0 0,0 1 0 0 0,0-1 0 0 0,1 1 0 0 0,-1-1 0 0 0,0 1 0 0 0,0-1 0 0 0,0 1 0 0 0,0 0 0 0 0,0 0 0 0 0,0-1 0 0 0,0 1 0 0 0,0 0 0 0 0,0 0 0 0 0,34 45 0 0 0,-23-17 0 0 0,-2 1 0 0 0,-1 0 0 0 0,-2 1 0 0 0,-1-1 0 0 0,-1 1 0 0 0,-2 1 0 0 0,0-1 0 0 0,-3 1 0 0 0,-2 23 0 0 0,-15 79 0 0 0,11-92 0 0 0,-3 0 0 0 0,-1 0 0 0 0,-2-1 0 0 0,-2-1 0 0 0,-2 0 0 0 0,-1-1 0 0 0,-2 0 0 0 0,-2-2 0 0 0,-1 0 0 0 0,-2-2 0 0 0,-2 0 0 0 0,-1-2 0 0 0,-1-1 0 0 0,-2-1 0 0 0,-29 23 0 0 0,-12-2 0 0 0</inkml:trace>
  <inkml:trace contextRef="#ctx0" brushRef="#br0" timeOffset="166251.159">6079 8993 32767 0 0,'6'3'0'0'0,"-5"-3"0"0"0,0 0 0 0 0,0 0 0 0 0,0 1 0 0 0,0-1 0 0 0,0 1 0 0 0,0-1 0 0 0,0 1 0 0 0,0-1 0 0 0,0 1 0 0 0,0 0 0 0 0,-1-1 0 0 0,1 1 0 0 0,0 0 0 0 0,0 0 0 0 0,-1 0 0 0 0,1 0 0 0 0,0-1 0 0 0,-1 1 0 0 0,1 0 0 0 0,-1 0 0 0 0,1 0 0 0 0,-1 0 0 0 0,0 0 0 0 0,1 0 0 0 0,-1 0 0 0 0,0 0 0 0 0,0 1 0 0 0,0-1 0 0 0,0 0 0 0 0,-2 136 0 0 0,-12-48 0 0 0,-12 144 0 0 0,23-225 0 0 0</inkml:trace>
  <inkml:trace contextRef="#ctx0" brushRef="#br0" timeOffset="166597.758">5968 8956 32767 0 0,'-3'-5'0'0'0,"2"4"0"0"0,0 0 0 0 0,0 0 0 0 0,1 0 0 0 0,-1 0 0 0 0,0 0 0 0 0,1 0 0 0 0,-1 0 0 0 0,0 0 0 0 0,1 0 0 0 0,-1-1 0 0 0,1 1 0 0 0,0 0 0 0 0,0 0 0 0 0,-1-1 0 0 0,1 1 0 0 0,0 0 0 0 0,0-1 0 0 0,0 1 0 0 0,0 0 0 0 0,0 0 0 0 0,0-1 0 0 0,1 1 0 0 0,-1 0 0 0 0,0 0 0 0 0,1-1 0 0 0,-1 1 0 0 0,1 0 0 0 0,-1 0 0 0 0,1 0 0 0 0,-1 0 0 0 0,1-1 0 0 0,0 1 0 0 0,0 0 0 0 0,14-9 0 0 0,0 1 0 0 0,0 0 0 0 0,1 1 0 0 0,0 1 0 0 0,0 0 0 0 0,1 2 0 0 0,0 0 0 0 0,0 0 0 0 0,0 2 0 0 0,1 0 0 0 0,-1 1 0 0 0,1 1 0 0 0,-1 0 0 0 0,17 2 0 0 0,84 21 0 0 0,-115-21 0 0 0,0-1 0 0 0,1 1 0 0 0,-1 0 0 0 0,0 0 0 0 0,0 1 0 0 0,0-1 0 0 0,0 1 0 0 0,0 0 0 0 0,0-1 0 0 0,0 1 0 0 0,0 1 0 0 0,-1-1 0 0 0,1 0 0 0 0,-1 1 0 0 0,0-1 0 0 0,1 1 0 0 0,-1-1 0 0 0,0 1 0 0 0,-1 0 0 0 0,1 0 0 0 0,0 2 0 0 0,-4 19 0 0 0,-10-8 0 0 0,-1 0 0 0 0,0-1 0 0 0,0 0 0 0 0,-2-1 0 0 0,0 0 0 0 0,0-1 0 0 0,-1-1 0 0 0,-1-1 0 0 0,0 0 0 0 0,-15 6 0 0 0,14-8 0 0 0,-24 20 0 0 0,52-24 0 0 0,-3-4 0 0 0</inkml:trace>
  <inkml:trace contextRef="#ctx0" brushRef="#br0" timeOffset="167329.798">6453 9486 32767 0 0,'-4'-3'0'0'0,"1"0"0"0"0,0-1 0 0 0,0 1 0 0 0,0-1 0 0 0,1 0 0 0 0,0 0 0 0 0,-1 0 0 0 0,1 0 0 0 0,0 0 0 0 0,1 0 0 0 0,-1-1 0 0 0,1 1 0 0 0,0-1 0 0 0,0 1 0 0 0,0-1 0 0 0,1 0 0 0 0,-12-126 0 0 0,-7 45 0 0 0,20 87 0 0 0,-1-1 0 0 0,0 0 0 0 0,1 1 0 0 0,-1-1 0 0 0,0 1 0 0 0,1-1 0 0 0,-1 1 0 0 0,0-1 0 0 0,0 1 0 0 0,0-1 0 0 0,0 1 0 0 0,1-1 0 0 0,-1 1 0 0 0,0-1 0 0 0,0 1 0 0 0,0-1 0 0 0,0 1 0 0 0,0 0 0 0 0,0-1 0 0 0,0 1 0 0 0,0-1 0 0 0,0 1 0 0 0,-1-1 0 0 0,1 1 0 0 0,0-1 0 0 0,0 1 0 0 0,0-1 0 0 0,-1 1 0 0 0,1-1 0 0 0,0 1 0 0 0,0-1 0 0 0,-1 0 0 0 0,1 1 0 0 0,-1-1 0 0 0,1 1 0 0 0,0-1 0 0 0,-1 0 0 0 0,1 1 0 0 0,-1-1 0 0 0,1 0 0 0 0,0 1 0 0 0,-1-1 0 0 0,1 0 0 0 0,-1 0 0 0 0,1 1 0 0 0,-1-1 0 0 0,1 0 0 0 0,-1 0 0 0 0,0 0 0 0 0,1 0 0 0 0,-1 0 0 0 0,1 0 0 0 0,-1 0 0 0 0,1 0 0 0 0,-1 0 0 0 0,1 0 0 0 0,-1 0 0 0 0,1 0 0 0 0,-1 0 0 0 0,1 0 0 0 0,-1-1 0 0 0,7 4 0 0 0,1-1 0 0 0,0 0 0 0 0,-1 0 0 0 0,1-1 0 0 0,0 1 0 0 0,0-2 0 0 0,0 1 0 0 0,0-1 0 0 0,0 0 0 0 0,7-1 0 0 0,2 1 0 0 0,81 10 0 0 0,-94-10 0 0 0,1 0 0 0 0,-1 1 0 0 0,0 0 0 0 0,1 0 0 0 0,-1 0 0 0 0,0 0 0 0 0,1 0 0 0 0,-1 1 0 0 0,0-1 0 0 0,0 1 0 0 0,0 0 0 0 0,0 0 0 0 0,0 0 0 0 0,-1 0 0 0 0,1 1 0 0 0,-1-1 0 0 0,1 1 0 0 0,-1-1 0 0 0,0 1 0 0 0,0 0 0 0 0,0 0 0 0 0,0 0 0 0 0,-1 0 0 0 0,1 0 0 0 0,-1 0 0 0 0,0 0 0 0 0,1 2 0 0 0,4 55 0 0 0,-4-30 0 0 0,1-27 0 0 0,0 1 0 0 0,0-1 0 0 0,0 0 0 0 0,1 0 0 0 0,-1 0 0 0 0,1 0 0 0 0,0-1 0 0 0,0 1 0 0 0,0-1 0 0 0,0 0 0 0 0,0 0 0 0 0,0 0 0 0 0,0-1 0 0 0,1 0 0 0 0,-1 1 0 0 0,1-2 0 0 0,-1 1 0 0 0,1 0 0 0 0,-1-1 0 0 0,1 0 0 0 0,-1 0 0 0 0,1 0 0 0 0,-1-1 0 0 0,1 1 0 0 0,-1-1 0 0 0,4-1 0 0 0,116-32 0 0 0,-114 30 0 0 0,0 2 0 0 0</inkml:trace>
  <inkml:trace contextRef="#ctx0" brushRef="#br0" timeOffset="167634.023">6924 9380 32767 0 0,'45'30'0'0'0,"-39"-27"0"0"0,0 0 0 0 0,0 0 0 0 0,0 0 0 0 0,0-1 0 0 0,1 0 0 0 0,-1 0 0 0 0,1 0 0 0 0,-1-1 0 0 0,1 0 0 0 0,0 0 0 0 0,-1-1 0 0 0,1 0 0 0 0,2 0 0 0 0,-5 0 0 0 0,-1 0 0 0 0,0-1 0 0 0,1 1 0 0 0,-1-1 0 0 0,0 0 0 0 0,1 0 0 0 0,-1 0 0 0 0,0 0 0 0 0,0-1 0 0 0,0 1 0 0 0,0-1 0 0 0,0 0 0 0 0,0 0 0 0 0,-1 0 0 0 0,1 0 0 0 0,0 0 0 0 0,-1 0 0 0 0,0-1 0 0 0,1 1 0 0 0,-1-1 0 0 0,0 0 0 0 0,-1 0 0 0 0,1 1 0 0 0,1-4 0 0 0,-3 2 0 0 0,1 0 0 0 0,-1 0 0 0 0,-1 0 0 0 0,1 0 0 0 0,0 0 0 0 0,-1 0 0 0 0,0 0 0 0 0,0 0 0 0 0,0 0 0 0 0,0 0 0 0 0,-1 0 0 0 0,0 1 0 0 0,1-1 0 0 0,-1 1 0 0 0,-1-1 0 0 0,1 1 0 0 0,0 0 0 0 0,-1-1 0 0 0,0 1 0 0 0,0 1 0 0 0,0-1 0 0 0,0 0 0 0 0,0 1 0 0 0,0-1 0 0 0,-3 0 0 0 0,-47-21 0 0 0,49 23 0 0 0,-1 1 0 0 0,0-1 0 0 0,0 1 0 0 0,0 0 0 0 0,0 0 0 0 0,0 0 0 0 0,0 1 0 0 0,1-1 0 0 0,-1 1 0 0 0,0 0 0 0 0,0 1 0 0 0,1-1 0 0 0,-1 1 0 0 0,0 0 0 0 0,1 0 0 0 0,0 0 0 0 0,0 1 0 0 0,-4 2 0 0 0,5-3 0 0 0,0 0 0 0 0,-1 0 0 0 0,1 1 0 0 0,0-1 0 0 0,0 1 0 0 0,0 0 0 0 0,1 0 0 0 0,-1 0 0 0 0,1 0 0 0 0,0 0 0 0 0,-1 0 0 0 0,2 1 0 0 0,-1-1 0 0 0,0 1 0 0 0,1 0 0 0 0,-1-1 0 0 0,1 1 0 0 0,0 0 0 0 0,0 0 0 0 0,0 0 0 0 0,1 3 0 0 0,16 24 0 0 0,-12-27 0 0 0,0-1 0 0 0,0 0 0 0 0,0 0 0 0 0,1 0 0 0 0,-1-1 0 0 0,1 0 0 0 0,-1 1 0 0 0,1-2 0 0 0,0 1 0 0 0,0 0 0 0 0,-1-1 0 0 0,1 0 0 0 0,0 0 0 0 0,2 0 0 0 0,13 1 0 0 0</inkml:trace>
  <inkml:trace contextRef="#ctx0" brushRef="#br0" timeOffset="167880.672">7457 9238 32767 0 0,'-1'0'0'0'0,"0"0"0"0"0,0 0 0 0 0,0 0 0 0 0,1 1 0 0 0,-1-1 0 0 0,0 0 0 0 0,0 1 0 0 0,1-1 0 0 0,-1 1 0 0 0,0-1 0 0 0,1 1 0 0 0,-1-1 0 0 0,0 1 0 0 0,1-1 0 0 0,-1 1 0 0 0,1-1 0 0 0,-1 1 0 0 0,1 0 0 0 0,-1-1 0 0 0,1 1 0 0 0,-1 0 0 0 0,1 0 0 0 0,0-1 0 0 0,-1 1 0 0 0,1 0 0 0 0,0 0 0 0 0,0-1 0 0 0,0 1 0 0 0,0 0 0 0 0,-1 0 0 0 0,1 0 0 0 0,0 0 0 0 0,0-1 0 0 0,0 1 0 0 0,1 0 0 0 0,-1 0 0 0 0,0 0 0 0 0,0-1 0 0 0,0 1 0 0 0,1 0 0 0 0,-1 0 0 0 0,0 0 0 0 0,1 0 0 0 0,8 85 0 0 0,23-2 0 0 0,-29-79 0 0 0,20 16 0 0 0,-19-21 0 0 0</inkml:trace>
  <inkml:trace contextRef="#ctx0" brushRef="#br0" timeOffset="168054.242">7460 9045 32767 0 0,'-85'-66'0'0'0,"174"95"0"0"0,-69-19 0 0 0,1 1 0 0 0</inkml:trace>
  <inkml:trace contextRef="#ctx0" brushRef="#br0" timeOffset="168243.268">7698 9365 32767 0 0,'5'4'0'0'0,"0"1"0"0"0,0-1 0 0 0,1 0 0 0 0,-1-1 0 0 0,1 1 0 0 0,0-1 0 0 0,0 0 0 0 0,0-1 0 0 0,1 0 0 0 0,-1 0 0 0 0,0 0 0 0 0,1 0 0 0 0,0-1 0 0 0,-1 0 0 0 0,1-1 0 0 0,0 1 0 0 0,-1-1 0 0 0,1-1 0 0 0,0 1 0 0 0,5-2 0 0 0,6 2 0 0 0,51-20 0 0 0,-24-10 0 0 0,-39 23 0 0 0</inkml:trace>
  <inkml:trace contextRef="#ctx0" brushRef="#br0" timeOffset="168498.582">7973 9314 32767 0 0,'-1'-3'0'0'0,"-1"0"0"0"0,1 0 0 0 0,-1 0 0 0 0,0 0 0 0 0,0 1 0 0 0,0-1 0 0 0,-1 1 0 0 0,1-1 0 0 0,-1 1 0 0 0,1 0 0 0 0,-1 0 0 0 0,0 0 0 0 0,1 0 0 0 0,-1 0 0 0 0,0 0 0 0 0,0 1 0 0 0,-1 0 0 0 0,1-1 0 0 0,0 1 0 0 0,0 0 0 0 0,-1 1 0 0 0,1-1 0 0 0,0 1 0 0 0,-1-1 0 0 0,1 1 0 0 0,-1 0 0 0 0,-1 0 0 0 0,0 2 0 0 0,0 0 0 0 0,0 0 0 0 0,0 0 0 0 0,0 1 0 0 0,1-1 0 0 0,-1 1 0 0 0,1 0 0 0 0,-1 1 0 0 0,1-1 0 0 0,0 1 0 0 0,1 0 0 0 0,-1 0 0 0 0,1 0 0 0 0,-1 0 0 0 0,1 1 0 0 0,0-1 0 0 0,1 1 0 0 0,-2 3 0 0 0,2-5 0 0 0,1-1 0 0 0,0 1 0 0 0,0 0 0 0 0,0 0 0 0 0,1-1 0 0 0,-1 1 0 0 0,1 0 0 0 0,-1 0 0 0 0,1 0 0 0 0,0 0 0 0 0,0 0 0 0 0,0 0 0 0 0,1-1 0 0 0,-1 1 0 0 0,1 0 0 0 0,-1 0 0 0 0,1 0 0 0 0,0 0 0 0 0,0-1 0 0 0,0 1 0 0 0,1 0 0 0 0,-1-1 0 0 0,0 1 0 0 0,1-1 0 0 0,0 0 0 0 0,0 1 0 0 0,0-1 0 0 0,0 0 0 0 0,0 0 0 0 0,0 0 0 0 0,0 0 0 0 0,2 1 0 0 0,4 2 0 0 0,0 0 0 0 0,0-1 0 0 0,1 0 0 0 0,-1 0 0 0 0,1 0 0 0 0,0-1 0 0 0,0-1 0 0 0,0 0 0 0 0,6 1 0 0 0,12 2 0 0 0</inkml:trace>
  <inkml:trace contextRef="#ctx0" brushRef="#br0" timeOffset="168962.343">8566 9248 32767 0 0,'-7'-1'0'0'0,"0"-1"0"0"0,0 1 0 0 0,0 1 0 0 0,-1-1 0 0 0,1 1 0 0 0,0 0 0 0 0,0 1 0 0 0,0-1 0 0 0,0 2 0 0 0,0-1 0 0 0,0 1 0 0 0,0 0 0 0 0,0 0 0 0 0,-3 2 0 0 0,-1 0 0 0 0,6-4 0 0 0,0 1 0 0 0,0 0 0 0 0,0 1 0 0 0,0-1 0 0 0,0 1 0 0 0,0 0 0 0 0,1 1 0 0 0,-1-1 0 0 0,1 1 0 0 0,-1-1 0 0 0,1 1 0 0 0,0 1 0 0 0,0-1 0 0 0,0 1 0 0 0,1-1 0 0 0,-1 1 0 0 0,1 0 0 0 0,0 0 0 0 0,0 1 0 0 0,0-1 0 0 0,1 0 0 0 0,-1 1 0 0 0,1 0 0 0 0,0 0 0 0 0,0-1 0 0 0,1 1 0 0 0,0 0 0 0 0,-1 4 0 0 0,3-5 0 0 0,1 1 0 0 0,-1-1 0 0 0,1 1 0 0 0,0-1 0 0 0,0 0 0 0 0,1 0 0 0 0,-1 0 0 0 0,1 0 0 0 0,0 0 0 0 0,0-1 0 0 0,0 1 0 0 0,0-1 0 0 0,1 0 0 0 0,-1 0 0 0 0,1 0 0 0 0,0 0 0 0 0,0 0 0 0 0,0-1 0 0 0,0 0 0 0 0,1 0 0 0 0,-1 0 0 0 0,0-1 0 0 0,1 1 0 0 0,0-1 0 0 0,-1 0 0 0 0,2 0 0 0 0,85 7 0 0 0,-81-9 0 0 0,-1 0 0 0 0,0-1 0 0 0,0 0 0 0 0,0-1 0 0 0,0 0 0 0 0,0-1 0 0 0,-1 1 0 0 0,1-2 0 0 0,3-1 0 0 0,-7 3 0 0 0,3-1 0 0 0,0-1 0 0 0,-1 0 0 0 0,0 0 0 0 0,1-1 0 0 0,-2 0 0 0 0,1 0 0 0 0,-1 0 0 0 0,0-1 0 0 0,0 0 0 0 0,0 0 0 0 0,-1-1 0 0 0,-1 1 0 0 0,1-1 0 0 0,-1 0 0 0 0,0-1 0 0 0,-1 1 0 0 0,0-1 0 0 0,0 1 0 0 0,-1-1 0 0 0,0 0 0 0 0,-1 0 0 0 0,1-1 0 0 0,9-80 0 0 0,-4-1 0 0 0,-4-72 0 0 0,-20 29 0 0 0,5 97 0 0 0,11 37 0 0 0,1 0 0 0 0,0 0 0 0 0,-1 0 0 0 0,1 0 0 0 0,0 0 0 0 0,-1-1 0 0 0,1 1 0 0 0,0 0 0 0 0,-1 0 0 0 0,1 0 0 0 0,0 0 0 0 0,-1 0 0 0 0,1 0 0 0 0,0 0 0 0 0,-1 1 0 0 0,1-1 0 0 0,-1 0 0 0 0,1 0 0 0 0,0 0 0 0 0,-1 0 0 0 0,1 0 0 0 0,0 0 0 0 0,0 1 0 0 0,-1-1 0 0 0,1 0 0 0 0,0 0 0 0 0,-1 0 0 0 0,1 1 0 0 0,0-1 0 0 0,0 0 0 0 0,-1 1 0 0 0,1-1 0 0 0,0 0 0 0 0,0 0 0 0 0,0 1 0 0 0,-1-1 0 0 0,1 0 0 0 0,0 1 0 0 0,0-1 0 0 0,0 0 0 0 0,0 1 0 0 0,0-1 0 0 0,0 0 0 0 0,0 1 0 0 0,0-1 0 0 0,0 1 0 0 0,0-1 0 0 0,0 0 0 0 0,0 1 0 0 0,0-1 0 0 0,0 0 0 0 0,0 1 0 0 0,0-1 0 0 0,0 0 0 0 0,0 1 0 0 0,0-1 0 0 0,1 0 0 0 0,-1 1 0 0 0,1 361 0 0 0,19-238 0 0 0,15-3 0 0 0,-34-117 0 0 0,0 0 0 0 0,0 0 0 0 0,1 0 0 0 0,-1-1 0 0 0,1 1 0 0 0,0-1 0 0 0,0 1 0 0 0,0-1 0 0 0,0 0 0 0 0,1 1 0 0 0,-1-1 0 0 0,1 0 0 0 0,0-1 0 0 0,0 1 0 0 0,0 0 0 0 0,0-1 0 0 0,0 0 0 0 0,1 1 0 0 0,0-1 0 0 0,8-12 0 0 0,-10-6 0 0 0,-1-1 0 0 0</inkml:trace>
  <inkml:trace contextRef="#ctx0" brushRef="#br0" timeOffset="170080.015">8597 9057 32767 0 0,'-178'-49'0'0'0,"171"48"0"0"0,10 2 0 0 0,539 2 0 0 0,-367 8 0 0 0,-151-10 0 0 0,-6-1 0 0 0,-1 1 0 0 0,1 1 0 0 0,0 0 0 0 0,-1 2 0 0 0,0-1 0 0 0,3 3 0 0 0,-59 20 0 0 0,29-21 0 0 0,-1 1 0 0 0,1 0 0 0 0,0 1 0 0 0,1 1 0 0 0,-1-1 0 0 0,2 1 0 0 0,-1 1 0 0 0,1 0 0 0 0,0 0 0 0 0,1 0 0 0 0,0 1 0 0 0,0 0 0 0 0,1 1 0 0 0,1-1 0 0 0,0 1 0 0 0,0 0 0 0 0,1 1 0 0 0,0-1 0 0 0,1 1 0 0 0,0-1 0 0 0,1 1 0 0 0,1 0 0 0 0,-1 3 0 0 0,3-11 0 0 0,-1 0 0 0 0,0-1 0 0 0,1 1 0 0 0,0 0 0 0 0,0-1 0 0 0,0 1 0 0 0,0-1 0 0 0,0 1 0 0 0,1-1 0 0 0,-1 0 0 0 0,1 1 0 0 0,0-1 0 0 0,0 0 0 0 0,1 0 0 0 0,-1 0 0 0 0,0-1 0 0 0,1 1 0 0 0,0-1 0 0 0,0 1 0 0 0,-1-1 0 0 0,1 0 0 0 0,1 0 0 0 0,-1 0 0 0 0,0 0 0 0 0,0-1 0 0 0,1 1 0 0 0,1 0 0 0 0,30-1 0 0 0,-30-1 0 0 0,1-1 0 0 0,0-1 0 0 0,-1 1 0 0 0,1-1 0 0 0,-1 0 0 0 0,1 0 0 0 0,-1 0 0 0 0,0-1 0 0 0,0 0 0 0 0,0 0 0 0 0,0 0 0 0 0,0-1 0 0 0,-1 1 0 0 0,2-3 0 0 0,3-4 0 0 0,0-1 0 0 0,-1 0 0 0 0,0-1 0 0 0,-1 0 0 0 0,0 0 0 0 0,-1-1 0 0 0,0 1 0 0 0,-1-1 0 0 0,-1-1 0 0 0,0 1 0 0 0,0 0 0 0 0,-2-1 0 0 0,1-2 0 0 0,0 1 0 0 0,-1 1 0 0 0,-1 8 0 0 0,-1 11 0 0 0,-1 5 0 0 0,1 0 0 0 0,1-1 0 0 0,-1 1 0 0 0,2 0 0 0 0,-1-1 0 0 0,1 1 0 0 0,1-1 0 0 0,2 8 0 0 0,-1-10 0 0 0,0 0 0 0 0,1 0 0 0 0,-1 0 0 0 0,1-1 0 0 0,0 1 0 0 0,1-1 0 0 0,0-1 0 0 0,0 1 0 0 0,5 4 0 0 0,-4-6 0 0 0,0 0 0 0 0,1 0 0 0 0,-1-1 0 0 0,1 0 0 0 0,-1 0 0 0 0,1 0 0 0 0,0-1 0 0 0,0-1 0 0 0,0 1 0 0 0,0-1 0 0 0,1 0 0 0 0,-1-1 0 0 0,0 0 0 0 0,7-1 0 0 0,-9 0 0 0 0,1 0 0 0 0,-1 0 0 0 0,0 0 0 0 0,0-1 0 0 0,1 0 0 0 0,-1 0 0 0 0,0 0 0 0 0,-1-1 0 0 0,1 0 0 0 0,0 0 0 0 0,-1-1 0 0 0,0 0 0 0 0,5-3 0 0 0,-2-3 0 0 0,-1 1 0 0 0,0-1 0 0 0,-1-1 0 0 0,1 1 0 0 0,-2-1 0 0 0,0 0 0 0 0,0 0 0 0 0,-1-1 0 0 0,0 0 0 0 0,-1 1 0 0 0,-1-1 0 0 0,0 0 0 0 0,0 0 0 0 0,-1-1 0 0 0,-1 1 0 0 0,0 0 0 0 0,0 0 0 0 0,-3-11 0 0 0,-16-60 0 0 0,17 77 0 0 0,0 1 0 0 0,0-1 0 0 0,-1 1 0 0 0,1 0 0 0 0,-1 0 0 0 0,0 0 0 0 0,-1 1 0 0 0,1-1 0 0 0,-1 1 0 0 0,0-1 0 0 0,0 1 0 0 0,-2-2 0 0 0,-7 2 0 0 0,16 17 0 0 0,11-6 0 0 0,-1-1 0 0 0,1 0 0 0 0,0-1 0 0 0,0-1 0 0 0,1 0 0 0 0,-1 0 0 0 0,1-2 0 0 0,0 0 0 0 0,0 0 0 0 0,7-2 0 0 0,16 4 0 0 0,-1-1 0 0 0,-24-2 0 0 0,0-1 0 0 0,-1 1 0 0 0,1 1 0 0 0,-1 0 0 0 0,1 1 0 0 0,-1 0 0 0 0,0 1 0 0 0,0 1 0 0 0,0-1 0 0 0,-1 2 0 0 0,6 3 0 0 0,-15-6 0 0 0,0 0 0 0 0,0 1 0 0 0,0-1 0 0 0,0 1 0 0 0,0 0 0 0 0,-1-1 0 0 0,1 1 0 0 0,-1 0 0 0 0,0 0 0 0 0,-1 0 0 0 0,1 0 0 0 0,-1 0 0 0 0,1 0 0 0 0,-1 0 0 0 0,0 0 0 0 0,-1 0 0 0 0,1 0 0 0 0,-1 0 0 0 0,0 2 0 0 0,1 12 0 0 0,-16 63 0 0 0,17-75 0 0 0,-1 0 0 0 0,1 0 0 0 0,0 0 0 0 0,0 0 0 0 0,0 0 0 0 0,1 0 0 0 0,0 0 0 0 0,0 0 0 0 0,1-1 0 0 0,-1 1 0 0 0,1-1 0 0 0,1 0 0 0 0,-1 1 0 0 0,1-1 0 0 0,6 4 0 0 0,1-1 0 0 0,0 0 0 0 0,0 0 0 0 0,1-1 0 0 0,0-1 0 0 0,0 0 0 0 0,0 0 0 0 0,1-2 0 0 0,0 1 0 0 0,0-1 0 0 0,0-1 0 0 0,0-1 0 0 0,1 0 0 0 0,-1 0 0 0 0,1-1 0 0 0,-1-1 0 0 0,1 0 0 0 0,8-2 0 0 0,-10 1 0 0 0,0-1 0 0 0,1 0 0 0 0,-2 0 0 0 0,1-1 0 0 0,0-1 0 0 0,-1 0 0 0 0,1-1 0 0 0,-1 0 0 0 0,0 0 0 0 0,-1-1 0 0 0,1-1 0 0 0,-1 0 0 0 0,-1 0 0 0 0,1-1 0 0 0,-1 0 0 0 0,-1-1 0 0 0,1 0 0 0 0,-1 0 0 0 0,-1-1 0 0 0,0 0 0 0 0,0 0 0 0 0,0-3 0 0 0,0 1 0 0 0,-2 0 0 0 0,0-1 0 0 0,0 0 0 0 0,-1 0 0 0 0,-1 0 0 0 0,0 0 0 0 0,-1 0 0 0 0,0-1 0 0 0,-1 1 0 0 0,0-7 0 0 0,-16-31 0 0 0,14 49 0 0 0,0-1 0 0 0,0 1 0 0 0,0-1 0 0 0,-1 1 0 0 0,1-1 0 0 0,-1 1 0 0 0,1-1 0 0 0,-1 1 0 0 0,0 0 0 0 0,0 0 0 0 0,0 0 0 0 0,0 0 0 0 0,0 1 0 0 0,0-1 0 0 0,0 0 0 0 0,-1 1 0 0 0,-1-1 0 0 0,-7-3 0 0 0,7 5 0 0 0,1 0 0 0 0,0 1 0 0 0,0-1 0 0 0,0 0 0 0 0,0 1 0 0 0,0 0 0 0 0,0 0 0 0 0,0 0 0 0 0,0 0 0 0 0,0 0 0 0 0,0 1 0 0 0,0-1 0 0 0,0 1 0 0 0,1 0 0 0 0,-1 0 0 0 0,1-1 0 0 0,-1 2 0 0 0,-4 3 0 0 0,2 0 0 0 0,-1 1 0 0 0,0-1 0 0 0,1 1 0 0 0,0 1 0 0 0,1-1 0 0 0,0 0 0 0 0,0 1 0 0 0,1 0 0 0 0,-1 0 0 0 0,2 0 0 0 0,-1 0 0 0 0,1 1 0 0 0,0-1 0 0 0,1 1 0 0 0,0-1 0 0 0,0 1 0 0 0,1-1 0 0 0,1 8 0 0 0,0-8 0 0 0,1-1 0 0 0,0 1 0 0 0,0 0 0 0 0,1-1 0 0 0,0 0 0 0 0,1 1 0 0 0,-1-1 0 0 0,1 0 0 0 0,1-1 0 0 0,-1 1 0 0 0,1-1 0 0 0,0 0 0 0 0,1 0 0 0 0,-1 0 0 0 0,1-1 0 0 0,1 0 0 0 0,-1 0 0 0 0,0-1 0 0 0,1 1 0 0 0,0-1 0 0 0,0-1 0 0 0,0 1 0 0 0,1-1 0 0 0,-1-1 0 0 0,1 1 0 0 0,0-1 0 0 0,-1-1 0 0 0,9 2 0 0 0,12-3 0 0 0,-18 0 0 0 0</inkml:trace>
  <inkml:trace contextRef="#ctx0" brushRef="#br0" timeOffset="171284.827">7890 9348 32767 0 0,'1'-3'0'0'0,"0"2"0"0"0,0 0 0 0 0,1-1 0 0 0,-1 1 0 0 0,0 0 0 0 0,0 0 0 0 0,0 0 0 0 0,1 0 0 0 0,-1 0 0 0 0,0 0 0 0 0,1 1 0 0 0,-1-1 0 0 0,1 0 0 0 0,-1 1 0 0 0,1-1 0 0 0,-1 1 0 0 0,1-1 0 0 0,-1 1 0 0 0,1 0 0 0 0,0 0 0 0 0,-1-1 0 0 0,1 1 0 0 0,0 0 0 0 0,-1 1 0 0 0,1-1 0 0 0,-1 0 0 0 0,1 0 0 0 0,0 1 0 0 0,1 0 0 0 0,104-18 0 0 0,-100 16 0 0 0,4-1 0 0 0,0 0 0 0 0,1 0 0 0 0,-1-1 0 0 0,0-1 0 0 0,0 0 0 0 0,-1 0 0 0 0,1-1 0 0 0,-1-1 0 0 0,0 1 0 0 0,0-2 0 0 0,-1 1 0 0 0,0-1 0 0 0,5-5 0 0 0,-13 10 0 0 0,0 1 0 0 0,0-1 0 0 0,0 0 0 0 0,-1 0 0 0 0,1 1 0 0 0,0-1 0 0 0,-1 0 0 0 0,1 0 0 0 0,-1 0 0 0 0,0 1 0 0 0,0-1 0 0 0,0 0 0 0 0,0 0 0 0 0,0 0 0 0 0,0 0 0 0 0,0 0 0 0 0,-1 0 0 0 0,1 1 0 0 0,-1-1 0 0 0,1 0 0 0 0,-1 0 0 0 0,0 1 0 0 0,1-1 0 0 0,-1 0 0 0 0,0 1 0 0 0,0-1 0 0 0,0 0 0 0 0,-1 1 0 0 0,1-2 0 0 0,-5-4 0 0 0,1 1 0 0 0,-1 0 0 0 0,-1 0 0 0 0,1 0 0 0 0,-1 1 0 0 0,0 0 0 0 0,0 0 0 0 0,0 0 0 0 0,-1 1 0 0 0,0 1 0 0 0,0-1 0 0 0,0 1 0 0 0,0 0 0 0 0,0 1 0 0 0,0 0 0 0 0,-1 0 0 0 0,1 1 0 0 0,-1 0 0 0 0,0 1 0 0 0,1 0 0 0 0,-1 0 0 0 0,1 0 0 0 0,-9 3 0 0 0,-35 11 0 0 0,35-6 0 0 0,9-2 0 0 0,-1 0 0 0 0,1 0 0 0 0,1 0 0 0 0,-1 1 0 0 0,1 0 0 0 0,0 1 0 0 0,1-1 0 0 0,-5 8 0 0 0,6-8 0 0 0,-1 1 0 0 0,0 1 0 0 0,1 0 0 0 0,0 0 0 0 0,0 0 0 0 0,1 1 0 0 0,0 0 0 0 0,1 0 0 0 0,0 0 0 0 0,1 0 0 0 0,0 0 0 0 0,1 0 0 0 0,0 1 0 0 0,0-1 0 0 0,1 6 0 0 0,1-13 0 0 0,-1 1 0 0 0,1 0 0 0 0,-1 0 0 0 0,1-1 0 0 0,0 1 0 0 0,1 0 0 0 0,-1-1 0 0 0,1 1 0 0 0,-1-1 0 0 0,1 0 0 0 0,0 1 0 0 0,0-1 0 0 0,1 0 0 0 0,-1 0 0 0 0,1 0 0 0 0,-1-1 0 0 0,1 1 0 0 0,0-1 0 0 0,0 1 0 0 0,0-1 0 0 0,0 0 0 0 0,0 0 0 0 0,1 0 0 0 0,-1 0 0 0 0,90 28 0 0 0,86-23 0 0 0,-72-23 0 0 0,-93 12 0 0 0,41-14 0 0 0,-49 12 0 0 0</inkml:trace>
  <inkml:trace contextRef="#ctx0" brushRef="#br0" timeOffset="172179.523">11478 8940 32767 0 0,'2'-41'0'0'0,"5"56"0"0"0,0 0 0 0 0,1-1 0 0 0,1 0 0 0 0,0 0 0 0 0,1-1 0 0 0,5 5 0 0 0,-14-16 0 0 0,126 154 0 0 0,-67-85 0 0 0,12 16 0 0 0,-53-53 0 0 0,-20-35 0 0 0</inkml:trace>
  <inkml:trace contextRef="#ctx0" brushRef="#br0" timeOffset="172596.406">11384 8863 32767 0 0,'-76'-49'0'0'0,"76"46"0"0"0,57-1 0 0 0,59 6 0 0 0,-79 2 0 0 0,1 2 0 0 0,-1 2 0 0 0,0 1 0 0 0,-1 2 0 0 0,18 8 0 0 0,-50-17 0 0 0,-1-1 0 0 0,1 1 0 0 0,0-1 0 0 0,-1 1 0 0 0,1 0 0 0 0,-1 1 0 0 0,1-1 0 0 0,-1 0 0 0 0,0 1 0 0 0,0 0 0 0 0,0 0 0 0 0,-1 0 0 0 0,1 0 0 0 0,-1 0 0 0 0,1 1 0 0 0,-1-1 0 0 0,0 1 0 0 0,0-1 0 0 0,-1 1 0 0 0,1 0 0 0 0,-1 0 0 0 0,0-1 0 0 0,0 1 0 0 0,0 0 0 0 0,0 0 0 0 0,-1 0 0 0 0,1 0 0 0 0,-1 1 0 0 0,-3 4 0 0 0,0 1 0 0 0,-1-1 0 0 0,0 0 0 0 0,-1 0 0 0 0,0 0 0 0 0,0-1 0 0 0,0 1 0 0 0,-1-1 0 0 0,-1-1 0 0 0,1 1 0 0 0,-1-1 0 0 0,-1 0 0 0 0,1-1 0 0 0,-4 3 0 0 0,-65 46 0 0 0,-1-3 0 0 0,-39 17 0 0 0,46-27 0 0 0,23-6 0 0 0,46-25 0 0 0,5-8 0 0 0,0 0 0 0 0,1-1 0 0 0,0 1 0 0 0,-1-1 0 0 0,1 0 0 0 0,0 0 0 0 0,0-1 0 0 0,0 1 0 0 0,0-1 0 0 0,1 0 0 0 0,-1-1 0 0 0,0 1 0 0 0,0-1 0 0 0,1 0 0 0 0,-1 0 0 0 0,0-1 0 0 0,4 0 0 0 0,3 1 0 0 0,125-17 0 0 0,154-48 0 0 0,-116 14 0 0 0,-148 36 0 0 0,-16 6 0 0 0</inkml:trace>
  <inkml:trace contextRef="#ctx0" brushRef="#br0" timeOffset="172920.055">11913 9084 32767 0 0,'-25'-14'0'0'0,"72"17"0"0"0,-16-2 0 0 0,-1 1 0 0 0,1 2 0 0 0,-1 1 0 0 0,24 8 0 0 0,-50-13 0 0 0,-1 1 0 0 0,0 0 0 0 0,0 0 0 0 0,0 0 0 0 0,0 0 0 0 0,0 1 0 0 0,0-1 0 0 0,0 1 0 0 0,0 0 0 0 0,0 0 0 0 0,-1 0 0 0 0,1 0 0 0 0,-1 0 0 0 0,1 1 0 0 0,-1-1 0 0 0,0 1 0 0 0,0-1 0 0 0,0 1 0 0 0,0 0 0 0 0,-1 0 0 0 0,1 0 0 0 0,-1 0 0 0 0,0 0 0 0 0,1 0 0 0 0,-1 0 0 0 0,-1 0 0 0 0,1 1 0 0 0,0-1 0 0 0,-1 0 0 0 0,0 0 0 0 0,0 2 0 0 0,-1 2 0 0 0,0 0 0 0 0,-1 0 0 0 0,-1 0 0 0 0,1-1 0 0 0,-1 1 0 0 0,0-1 0 0 0,0 1 0 0 0,-1-1 0 0 0,0 0 0 0 0,0 0 0 0 0,-5 5 0 0 0,-4 7 0 0 0,-63 107 0 0 0,76-124 0 0 0,-1 1 0 0 0,0 0 0 0 0,1 0 0 0 0,0 0 0 0 0,-1 0 0 0 0,1 0 0 0 0,0 0 0 0 0,0 0 0 0 0,0-1 0 0 0,0 1 0 0 0,0 0 0 0 0,1 0 0 0 0,-1 0 0 0 0,1 0 0 0 0,-1 0 0 0 0,1 0 0 0 0,-1-1 0 0 0,1 1 0 0 0,0 0 0 0 0,0 0 0 0 0,0-1 0 0 0,0 1 0 0 0,0-1 0 0 0,1 1 0 0 0,-1-1 0 0 0,0 1 0 0 0,1-1 0 0 0,-1 0 0 0 0,1 1 0 0 0,-1-1 0 0 0,1 0 0 0 0,-1 0 0 0 0,1 0 0 0 0,0-1 0 0 0,0 1 0 0 0,-1 0 0 0 0,1 0 0 0 0,0-1 0 0 0,0 0 0 0 0,0 1 0 0 0,0-1 0 0 0,0 0 0 0 0,0 0 0 0 0,0 0 0 0 0,-1 0 0 0 0,1 0 0 0 0,1 0 0 0 0,7 1 0 0 0</inkml:trace>
  <inkml:trace contextRef="#ctx0" brushRef="#br0" timeOffset="173599.107">12744 9009 32767 0 0,'6'6'0'0'0,"0"-1"0"0"0,0 0 0 0 0,0 0 0 0 0,1-1 0 0 0,0 1 0 0 0,0-1 0 0 0,0-1 0 0 0,1 1 0 0 0,-1-2 0 0 0,1 1 0 0 0,-1-1 0 0 0,1 0 0 0 0,0 0 0 0 0,0-1 0 0 0,0 0 0 0 0,0 0 0 0 0,0-1 0 0 0,0 0 0 0 0,0-1 0 0 0,4 0 0 0 0,105-20 0 0 0,-88 13 0 0 0,0-1 0 0 0,0-1 0 0 0,-1-2 0 0 0,0-1 0 0 0,3-3 0 0 0,-23 12 0 0 0,0-1 0 0 0,0 0 0 0 0,-1-1 0 0 0,0 0 0 0 0,0 0 0 0 0,0 0 0 0 0,-1-1 0 0 0,0 0 0 0 0,0-1 0 0 0,0 1 0 0 0,-1-1 0 0 0,-1 0 0 0 0,1 0 0 0 0,-1 0 0 0 0,0-1 0 0 0,-1 0 0 0 0,0 1 0 0 0,1-8 0 0 0,-3 12 0 0 0,0 0 0 0 0,0 0 0 0 0,0 0 0 0 0,0-1 0 0 0,-1 1 0 0 0,0 0 0 0 0,0 0 0 0 0,0 0 0 0 0,0-1 0 0 0,-1 1 0 0 0,1 0 0 0 0,-1 0 0 0 0,0 0 0 0 0,-1 0 0 0 0,1 0 0 0 0,-1 0 0 0 0,1 0 0 0 0,-1 1 0 0 0,0-1 0 0 0,-1 0 0 0 0,1 1 0 0 0,0 0 0 0 0,-1-1 0 0 0,0 1 0 0 0,0 0 0 0 0,0 0 0 0 0,0 1 0 0 0,0-1 0 0 0,-1 1 0 0 0,1-1 0 0 0,-1 1 0 0 0,0 0 0 0 0,0 0 0 0 0,1 1 0 0 0,-1-1 0 0 0,0 1 0 0 0,0 0 0 0 0,-1 0 0 0 0,1 1 0 0 0,-1-1 0 0 0,0 1 0 0 0,0 1 0 0 0,0-1 0 0 0,0 1 0 0 0,0 0 0 0 0,0 0 0 0 0,1 0 0 0 0,-1 1 0 0 0,0-1 0 0 0,1 1 0 0 0,-1 0 0 0 0,1 1 0 0 0,0-1 0 0 0,-1 1 0 0 0,1 0 0 0 0,0 0 0 0 0,1 0 0 0 0,-1 0 0 0 0,1 1 0 0 0,-1-1 0 0 0,1 1 0 0 0,0 0 0 0 0,0 0 0 0 0,1 0 0 0 0,-1 1 0 0 0,1-1 0 0 0,-1 3 0 0 0,-5 10 0 0 0,1 1 0 0 0,1-1 0 0 0,0 1 0 0 0,1 0 0 0 0,1 1 0 0 0,-1 17 0 0 0,-2 225 0 0 0,9-172 0 0 0,10 114 0 0 0,-12 156 0 0 0,0-350 0 0 0</inkml:trace>
  <inkml:trace contextRef="#ctx0" brushRef="#br0" timeOffset="174079.379">12888 9286 32767 0 0,'-1'-1'0'0'0,"1"0"0"0"0,-1 0 0 0 0,1 0 0 0 0,-1 0 0 0 0,1 0 0 0 0,0 0 0 0 0,-1-1 0 0 0,1 1 0 0 0,0 0 0 0 0,0 0 0 0 0,0 0 0 0 0,0 0 0 0 0,0-1 0 0 0,0 1 0 0 0,0 0 0 0 0,0 0 0 0 0,0 0 0 0 0,1 0 0 0 0,-1 0 0 0 0,0 0 0 0 0,1-1 0 0 0,-1 1 0 0 0,1 0 0 0 0,-1 0 0 0 0,1 0 0 0 0,0 0 0 0 0,-1 0 0 0 0,1 0 0 0 0,0 1 0 0 0,0-1 0 0 0,-1 0 0 0 0,1 0 0 0 0,0 0 0 0 0,0 1 0 0 0,0-1 0 0 0,0 0 0 0 0,0 1 0 0 0,0-1 0 0 0,0 1 0 0 0,0 0 0 0 0,0-1 0 0 0,1 1 0 0 0,-1 0 0 0 0,0-1 0 0 0,0 1 0 0 0,0 0 0 0 0,0 0 0 0 0,1 0 0 0 0,-1 0 0 0 0,0 0 0 0 0,0 0 0 0 0,0 0 0 0 0,2-1 0 0 0,196-43 0 0 0,-62 37 0 0 0,-130 7 0 0 0,1 1 0 0 0,-1 0 0 0 0,0 0 0 0 0,0 1 0 0 0,0 0 0 0 0,0 0 0 0 0,0 0 0 0 0,0 1 0 0 0,-1 0 0 0 0,1 1 0 0 0,-1-1 0 0 0,4 4 0 0 0,-8-6 0 0 0,1 1 0 0 0,-1 0 0 0 0,0 0 0 0 0,0 0 0 0 0,0 0 0 0 0,0 1 0 0 0,0-1 0 0 0,0 0 0 0 0,0 1 0 0 0,-1-1 0 0 0,1 1 0 0 0,-1 0 0 0 0,0 0 0 0 0,0-1 0 0 0,0 1 0 0 0,0 0 0 0 0,0 0 0 0 0,0 0 0 0 0,-1 0 0 0 0,0 0 0 0 0,1 0 0 0 0,-1 3 0 0 0,-1-1 0 0 0,2 0 0 0 0,-1 0 0 0 0,0 0 0 0 0,1 1 0 0 0,0-1 0 0 0,0 0 0 0 0,1-1 0 0 0,-1 1 0 0 0,1 0 0 0 0,0 0 0 0 0,1-1 0 0 0,-1 1 0 0 0,1-1 0 0 0,0 0 0 0 0,0 0 0 0 0,2 3 0 0 0,-2-4 0 0 0,-1 0 0 0 0,1-1 0 0 0,0 1 0 0 0,0-1 0 0 0,1 1 0 0 0,-1-1 0 0 0,1 0 0 0 0,-1-1 0 0 0,1 1 0 0 0,-1 0 0 0 0,1-1 0 0 0,0 0 0 0 0,0 0 0 0 0,0 0 0 0 0,0 0 0 0 0,-1-1 0 0 0,1 1 0 0 0,0-1 0 0 0,0 0 0 0 0,0 0 0 0 0,0-1 0 0 0,3 0 0 0 0,-1 1 0 0 0,-1-1 0 0 0,1 0 0 0 0,-1-1 0 0 0,0 1 0 0 0,1-1 0 0 0,-1 0 0 0 0,0 0 0 0 0,0-1 0 0 0,0 1 0 0 0,-1-1 0 0 0,1 0 0 0 0,-1-1 0 0 0,1 1 0 0 0,0-2 0 0 0,1-2 0 0 0,-1 0 0 0 0,0 0 0 0 0,-1 0 0 0 0,0 0 0 0 0,0-1 0 0 0,0 0 0 0 0,-1 0 0 0 0,0 0 0 0 0,-1 0 0 0 0,0 0 0 0 0,0 0 0 0 0,-1-1 0 0 0,0 1 0 0 0,0 0 0 0 0,-1-5 0 0 0,2-28 0 0 0,-2 41 0 0 0,0-1 0 0 0,0 1 0 0 0,0 0 0 0 0,0 0 0 0 0,0-1 0 0 0,1 1 0 0 0,-1 0 0 0 0,0-1 0 0 0,0 1 0 0 0,0 0 0 0 0,0 0 0 0 0,0-1 0 0 0,0 1 0 0 0,0 0 0 0 0,0-1 0 0 0,0 1 0 0 0,0 0 0 0 0,0-1 0 0 0,0 1 0 0 0,0 0 0 0 0,0 0 0 0 0,0-1 0 0 0,-1 1 0 0 0,1 0 0 0 0,0 0 0 0 0,0-1 0 0 0,0 1 0 0 0,0 0 0 0 0,-1-1 0 0 0,1 1 0 0 0,0 0 0 0 0,0 0 0 0 0,0 0 0 0 0,-1-1 0 0 0,1 1 0 0 0,0 0 0 0 0,0 0 0 0 0,-1 0 0 0 0,1 0 0 0 0,0-1 0 0 0,0 1 0 0 0,-1 0 0 0 0,1 0 0 0 0,0 0 0 0 0,-1 0 0 0 0,1 0 0 0 0,0 0 0 0 0,0 0 0 0 0,-1 0 0 0 0,1 0 0 0 0,0 0 0 0 0,-1 0 0 0 0,1 0 0 0 0,0 0 0 0 0,-1 0 0 0 0,1 0 0 0 0,0 0 0 0 0,0 0 0 0 0,-1 0 0 0 0,1 1 0 0 0,0-1 0 0 0,0 0 0 0 0,-1 0 0 0 0,1 0 0 0 0,0 0 0 0 0,0 1 0 0 0,-1-1 0 0 0,-10 72 0 0 0,12-65 0 0 0,0 0 0 0 0,1-1 0 0 0,-1 1 0 0 0,2 0 0 0 0,-1-1 0 0 0,1 1 0 0 0,0-1 0 0 0,0 1 0 0 0,1-1 0 0 0,-1 0 0 0 0,1-1 0 0 0,1 1 0 0 0,-1-1 0 0 0,1 0 0 0 0,0 0 0 0 0,0 0 0 0 0,1 0 0 0 0,3 1 0 0 0,8 2 0 0 0,-11-6 0 0 0</inkml:trace>
  <inkml:trace contextRef="#ctx0" brushRef="#br0" timeOffset="174463.357">13839 9174 32767 0 0,'-2'1'0'0'0,"1"1"0"0"0,-1-1 0 0 0,1 0 0 0 0,-1 1 0 0 0,1 0 0 0 0,0-1 0 0 0,-1 1 0 0 0,1 0 0 0 0,0 0 0 0 0,0-1 0 0 0,1 1 0 0 0,-1 0 0 0 0,0 0 0 0 0,0 0 0 0 0,1 0 0 0 0,0 0 0 0 0,-1 0 0 0 0,1 0 0 0 0,0 0 0 0 0,0 1 0 0 0,0-1 0 0 0,0 1 0 0 0,0-3 0 0 0,-1 4 0 0 0,0 0 0 0 0,1 0 0 0 0,0-1 0 0 0,0 1 0 0 0,0 0 0 0 0,0 0 0 0 0,0 0 0 0 0,1 0 0 0 0,-1-1 0 0 0,1 1 0 0 0,0 0 0 0 0,0-1 0 0 0,1 1 0 0 0,-1-1 0 0 0,1 1 0 0 0,0-1 0 0 0,0 1 0 0 0,0-1 0 0 0,0 0 0 0 0,2 2 0 0 0,-2-2 0 0 0,2 2 0 0 0,0 1 0 0 0,0 0 0 0 0,0-1 0 0 0,1 0 0 0 0,0 0 0 0 0,0-1 0 0 0,0 1 0 0 0,1-1 0 0 0,-1 0 0 0 0,1 0 0 0 0,0-1 0 0 0,0 0 0 0 0,0 0 0 0 0,1 0 0 0 0,-1-1 0 0 0,4 1 0 0 0,-7-2 0 0 0,0 0 0 0 0,0-1 0 0 0,0 1 0 0 0,0-1 0 0 0,0 0 0 0 0,0 0 0 0 0,0 0 0 0 0,0 0 0 0 0,0-1 0 0 0,0 1 0 0 0,0-1 0 0 0,0 0 0 0 0,-1 1 0 0 0,1-1 0 0 0,0 0 0 0 0,0-1 0 0 0,-1 1 0 0 0,1-1 0 0 0,2 0 0 0 0,2-2 0 0 0,0-1 0 0 0,-1 1 0 0 0,0-1 0 0 0,0 0 0 0 0,0-1 0 0 0,-1 1 0 0 0,1-1 0 0 0,-1 0 0 0 0,-1-1 0 0 0,1 1 0 0 0,-1-1 0 0 0,0 0 0 0 0,-1 0 0 0 0,1 0 0 0 0,-2 0 0 0 0,1-1 0 0 0,-1 1 0 0 0,0-1 0 0 0,0 0 0 0 0,-1 0 0 0 0,0 1 0 0 0,0-1 0 0 0,-1 0 0 0 0,-1-6 0 0 0,1 15 0 0 0,0-1 0 0 0,0 0 0 0 0,0 0 0 0 0,-1 0 0 0 0,1 1 0 0 0,0-1 0 0 0,0 0 0 0 0,-1 0 0 0 0,1 0 0 0 0,0 0 0 0 0,0 0 0 0 0,-1 0 0 0 0,1 1 0 0 0,0-1 0 0 0,0 0 0 0 0,-1 0 0 0 0,1 0 0 0 0,0 0 0 0 0,-1 0 0 0 0,1 0 0 0 0,0 0 0 0 0,-1 0 0 0 0,1 0 0 0 0,0 0 0 0 0,0 0 0 0 0,-1-1 0 0 0,1 1 0 0 0,0 0 0 0 0,0 0 0 0 0,-1 0 0 0 0,1 0 0 0 0,0 0 0 0 0,-1 0 0 0 0,1-1 0 0 0,0 1 0 0 0,0 0 0 0 0,0 0 0 0 0,-1 0 0 0 0,1-1 0 0 0,0 1 0 0 0,0 0 0 0 0,0 0 0 0 0,0-1 0 0 0,-1 1 0 0 0,1 0 0 0 0,0 0 0 0 0,0-1 0 0 0,0 1 0 0 0,0 0 0 0 0,0-1 0 0 0,0 1 0 0 0,0 0 0 0 0,0 0 0 0 0,0-1 0 0 0,0 1 0 0 0,0 0 0 0 0,0-1 0 0 0,0 1 0 0 0,0 0 0 0 0,0-1 0 0 0,-2 6 0 0 0,1-1 0 0 0,0 1 0 0 0,0-1 0 0 0,0 1 0 0 0,0 0 0 0 0,1-1 0 0 0,-1 1 0 0 0,1 0 0 0 0,1-1 0 0 0,-1 1 0 0 0,1 0 0 0 0,-1-1 0 0 0,1 1 0 0 0,1-1 0 0 0,-1 1 0 0 0,1-1 0 0 0,-1 1 0 0 0,1-1 0 0 0,0 0 0 0 0,1 0 0 0 0,1 3 0 0 0,1-1 0 0 0,1 0 0 0 0,0-1 0 0 0,-1 0 0 0 0,2 0 0 0 0,-1 0 0 0 0,1 0 0 0 0,-1-1 0 0 0,1 0 0 0 0,0-1 0 0 0,1 0 0 0 0,-1 0 0 0 0,1 0 0 0 0,-1-1 0 0 0,6 1 0 0 0,57 7 0 0 0,-46-9 0 0 0</inkml:trace>
  <inkml:trace contextRef="#ctx0" brushRef="#br0" timeOffset="175179.724">14656 9182 32767 0 0,'-4'-5'0'0'0,"-1"0"0"0"0,0 1 0 0 0,-1 0 0 0 0,1 0 0 0 0,-1 0 0 0 0,0 0 0 0 0,0 1 0 0 0,0 0 0 0 0,0 0 0 0 0,-6-1 0 0 0,9 3 0 0 0,1 0 0 0 0,-1 0 0 0 0,1 1 0 0 0,0-1 0 0 0,-1 1 0 0 0,1 0 0 0 0,-1-1 0 0 0,1 1 0 0 0,-1 0 0 0 0,0 0 0 0 0,1 1 0 0 0,-1-1 0 0 0,1 1 0 0 0,0-1 0 0 0,-1 1 0 0 0,1 0 0 0 0,-1 0 0 0 0,1 0 0 0 0,0 0 0 0 0,0 0 0 0 0,-1 0 0 0 0,1 1 0 0 0,0-1 0 0 0,0 1 0 0 0,0 0 0 0 0,-4 2 0 0 0,2 0 0 0 0,-1 0 0 0 0,1 0 0 0 0,-1 1 0 0 0,1 0 0 0 0,1-1 0 0 0,-1 1 0 0 0,1 0 0 0 0,0 1 0 0 0,0-1 0 0 0,0 1 0 0 0,1-1 0 0 0,0 1 0 0 0,0 0 0 0 0,0 0 0 0 0,1 0 0 0 0,0 0 0 0 0,0 0 0 0 0,0 0 0 0 0,1 0 0 0 0,0 0 0 0 0,0 0 0 0 0,1 3 0 0 0,1-3 0 0 0,0 1 0 0 0,1 0 0 0 0,-1-1 0 0 0,1 0 0 0 0,1 0 0 0 0,0 1 0 0 0,-1-2 0 0 0,2 1 0 0 0,-1-1 0 0 0,1 1 0 0 0,0-1 0 0 0,0 0 0 0 0,0-1 0 0 0,0 1 0 0 0,1-1 0 0 0,0 0 0 0 0,0-1 0 0 0,0 1 0 0 0,1-1 0 0 0,-1 0 0 0 0,1-1 0 0 0,-1 0 0 0 0,1 0 0 0 0,0 0 0 0 0,0-1 0 0 0,0 0 0 0 0,0 0 0 0 0,0 0 0 0 0,3-1 0 0 0,0 1 0 0 0,-1-2 0 0 0,1 1 0 0 0,0-1 0 0 0,0-1 0 0 0,-1 0 0 0 0,1 0 0 0 0,-1-1 0 0 0,1 0 0 0 0,-1 0 0 0 0,0-1 0 0 0,-1 0 0 0 0,1-1 0 0 0,0 0 0 0 0,5-5 0 0 0,-3-2 0 0 0,-1 0 0 0 0,0-1 0 0 0,0 0 0 0 0,-1 0 0 0 0,-1-1 0 0 0,0-1 0 0 0,-1 1 0 0 0,-1-1 0 0 0,0 0 0 0 0,-1-1 0 0 0,-1 1 0 0 0,2-10 0 0 0,-3 13 0 0 0,9-37 0 0 0,-2-1 0 0 0,-2 0 0 0 0,-3 0 0 0 0,-2 0 0 0 0,-3-39 0 0 0,-16-39 0 0 0,-14 45 0 0 0,22 77 0 0 0,-2 8 0 0 0,5 6 0 0 0,0-1 0 0 0,0 1 0 0 0,1-1 0 0 0,0 1 0 0 0,1 1 0 0 0,-1-1 0 0 0,1 0 0 0 0,1 1 0 0 0,0 0 0 0 0,0-1 0 0 0,1 1 0 0 0,0 0 0 0 0,0 0 0 0 0,1 0 0 0 0,0 0 0 0 0,1-1 0 0 0,0 2 0 0 0,17 103 0 0 0,58 174 0 0 0,-72-270 0 0 0,1-1 0 0 0,1 1 0 0 0,0-1 0 0 0,1 0 0 0 0,1 0 0 0 0,0-1 0 0 0,2 0 0 0 0,-1 0 0 0 0,2-1 0 0 0,0 0 0 0 0,0-1 0 0 0,1-1 0 0 0,7 6 0 0 0,-14-15 0 0 0,-3-1 0 0 0,1 0 0 0 0,0-1 0 0 0,-1 1 0 0 0,1-1 0 0 0,0 0 0 0 0,0 0 0 0 0,0 0 0 0 0,0 0 0 0 0,0-1 0 0 0,0 1 0 0 0,0-1 0 0 0,0 1 0 0 0,1-1 0 0 0,-1 0 0 0 0,0 0 0 0 0,3-1 0 0 0,36-19 0 0 0,-33 12 0 0 0,0-1 0 0 0,-1 1 0 0 0,1-2 0 0 0,-2 1 0 0 0,1-1 0 0 0,-2 0 0 0 0,1-1 0 0 0,-1 1 0 0 0,-1-1 0 0 0,0-1 0 0 0,0 1 0 0 0,4-8 0 0 0,14-33 0 0 0,-18 78 0 0 0,7 87 0 0 0,-9-103 0 0 0,0-1 0 0 0,0 0 0 0 0,1 0 0 0 0,0 0 0 0 0,0 0 0 0 0,1-1 0 0 0,0 0 0 0 0,1 0 0 0 0,-1 0 0 0 0,7 6 0 0 0,13-4 0 0 0,-18-10 0 0 0,3-4 0 0 0,20-29 0 0 0,-21 17 0 0 0</inkml:trace>
  <inkml:trace contextRef="#ctx0" brushRef="#br0" timeOffset="175433.048">15331 9003 32767 0 0,'-15'-6'0'0'0,"1"-1"0"0"0,3 3 0 0 0,2 2 0 0 0,3-2 0 0 0,-1 2 0 0 0,2 1 0 0 0,0-2 0 0 0,1 3 0 0 0,0-1 0 0 0,0 1 0 0 0,2-1 0 0 0,-3-1 0 0 0,-2 0 0 0 0,1 1 0 0 0,-12-6 0 0 0,-3 3 0 0 0</inkml:trace>
  <inkml:trace contextRef="#ctx0" brushRef="#br0" timeOffset="175685.373">14647 8800 32767 0 0,'-29'-12'0'0'0,"45"8"0"0"0,314-3 0 0 0,-159 21 0 0 0,-130-10 0 0 0,-4 1 0 0 0</inkml:trace>
  <inkml:trace contextRef="#ctx0" brushRef="#br0" timeOffset="177282.408">15567 9198 32767 0 0,'-16'76'0'0'0,"16"-72"0"0"0,2 0 0 0 0,-1 0 0 0 0,0-1 0 0 0,1 1 0 0 0,0 0 0 0 0,0 0 0 0 0,0-1 0 0 0,0 1 0 0 0,0-1 0 0 0,1 0 0 0 0,0 0 0 0 0,0 0 0 0 0,0 0 0 0 0,0 0 0 0 0,0 0 0 0 0,0-1 0 0 0,1 0 0 0 0,-1 1 0 0 0,1-1 0 0 0,-1-1 0 0 0,1 1 0 0 0,0 0 0 0 0,0-1 0 0 0,0 0 0 0 0,0 0 0 0 0,0 0 0 0 0,0 0 0 0 0,0-1 0 0 0,0 1 0 0 0,0-1 0 0 0,4-1 0 0 0,-4 2 0 0 0,0 0 0 0 0,-1-1 0 0 0,1 1 0 0 0,0-1 0 0 0,0 0 0 0 0,0 0 0 0 0,0-1 0 0 0,0 1 0 0 0,0-1 0 0 0,-1 0 0 0 0,1 0 0 0 0,0 0 0 0 0,-1 0 0 0 0,1-1 0 0 0,0 1 0 0 0,-1-1 0 0 0,0 0 0 0 0,1 0 0 0 0,-1 0 0 0 0,0-1 0 0 0,0 1 0 0 0,0-1 0 0 0,-1 1 0 0 0,1-1 0 0 0,0 0 0 0 0,-1 0 0 0 0,0-1 0 0 0,0 1 0 0 0,0 0 0 0 0,0-1 0 0 0,0 1 0 0 0,-1-1 0 0 0,1 1 0 0 0,-1-3 0 0 0,-1-3 0 0 0,-2 1 0 0 0,1-1 0 0 0,-1 1 0 0 0,0 0 0 0 0,-1 0 0 0 0,0 0 0 0 0,0 0 0 0 0,-1 0 0 0 0,0 0 0 0 0,0 1 0 0 0,0 0 0 0 0,-1 0 0 0 0,-1 0 0 0 0,1 1 0 0 0,-1-1 0 0 0,0 1 0 0 0,0 0 0 0 0,-1 1 0 0 0,0 0 0 0 0,0 0 0 0 0,0 0 0 0 0,0 1 0 0 0,-1 0 0 0 0,1 1 0 0 0,-1-1 0 0 0,0 1 0 0 0,-1 1 0 0 0,1 0 0 0 0,-4-1 0 0 0,4 3 0 0 0,22 4 0 0 0,253 13 0 0 0,-263-17 0 0 0,0 1 0 0 0,1-1 0 0 0,-1 1 0 0 0,0-1 0 0 0,0 1 0 0 0,1 0 0 0 0,-1 1 0 0 0,0-1 0 0 0,0 1 0 0 0,0 0 0 0 0,0 0 0 0 0,-1 0 0 0 0,1 0 0 0 0,0 1 0 0 0,-1-1 0 0 0,0 1 0 0 0,1 0 0 0 0,-1 0 0 0 0,0 0 0 0 0,-1 1 0 0 0,1-1 0 0 0,-1 1 0 0 0,1-1 0 0 0,-1 1 0 0 0,0 0 0 0 0,0 0 0 0 0,-1 0 0 0 0,1 0 0 0 0,0 2 0 0 0,3 24 0 0 0,-5-26 0 0 0,-1 0 0 0 0,1-1 0 0 0,0 1 0 0 0,0 0 0 0 0,1 0 0 0 0,-1 0 0 0 0,1 0 0 0 0,0 0 0 0 0,0 0 0 0 0,0-1 0 0 0,1 1 0 0 0,-1 0 0 0 0,1-1 0 0 0,0 1 0 0 0,0-1 0 0 0,0 0 0 0 0,0 1 0 0 0,0-1 0 0 0,1 0 0 0 0,0 0 0 0 0,0-1 0 0 0,-1 1 0 0 0,1-1 0 0 0,1 1 0 0 0,-1-1 0 0 0,0 0 0 0 0,1 0 0 0 0,-1 0 0 0 0,1 0 0 0 0,-1-1 0 0 0,1 0 0 0 0,0 0 0 0 0,2 1 0 0 0,0-2 0 0 0,-1-1 0 0 0,1 0 0 0 0,-1 0 0 0 0,1 0 0 0 0,-1-1 0 0 0,1 0 0 0 0,-1 0 0 0 0,0 0 0 0 0,0-1 0 0 0,0 1 0 0 0,0-1 0 0 0,0 0 0 0 0,-1-1 0 0 0,1 1 0 0 0,-1-1 0 0 0,0 0 0 0 0,0 0 0 0 0,-1 0 0 0 0,1-1 0 0 0,-1 1 0 0 0,0-1 0 0 0,0 0 0 0 0,0 0 0 0 0,-1 0 0 0 0,1 0 0 0 0,-1 0 0 0 0,0-1 0 0 0,-1 1 0 0 0,1-6 0 0 0,6-11 0 0 0,5-49 0 0 0,-16 62 0 0 0,2 24 0 0 0,2-3 0 0 0,0 0 0 0 0,1 0 0 0 0,1 0 0 0 0,0-1 0 0 0,1 1 0 0 0,0-1 0 0 0,0 0 0 0 0,1 0 0 0 0,1 0 0 0 0,2 3 0 0 0,1-5 0 0 0,0-1 0 0 0,0-1 0 0 0,0 0 0 0 0,1 0 0 0 0,0-1 0 0 0,0 0 0 0 0,1 0 0 0 0,0-1 0 0 0,0-1 0 0 0,0 0 0 0 0,0 0 0 0 0,1-1 0 0 0,-1-1 0 0 0,1 0 0 0 0,0 0 0 0 0,-1-1 0 0 0,1-1 0 0 0,0 0 0 0 0,1-1 0 0 0,144-7 0 0 0,-114 3 0 0 0,-28 4 0 0 0,1-1 0 0 0,0 0 0 0 0,0-1 0 0 0,-1-1 0 0 0,0 0 0 0 0,0-1 0 0 0,0 0 0 0 0,0-2 0 0 0,-1 1 0 0 0,7-6 0 0 0,-18 10 0 0 0,-1 0 0 0 0,1 0 0 0 0,-1 0 0 0 0,1 0 0 0 0,-1-1 0 0 0,0 1 0 0 0,0-1 0 0 0,0 1 0 0 0,0-1 0 0 0,-1 0 0 0 0,1 0 0 0 0,-1 0 0 0 0,1 0 0 0 0,-1 0 0 0 0,0 0 0 0 0,0 0 0 0 0,-1 0 0 0 0,1 0 0 0 0,-1-1 0 0 0,-1-8 0 0 0,-2 5 0 0 0,-1 1 0 0 0,0 0 0 0 0,-1 0 0 0 0,1 0 0 0 0,-1 1 0 0 0,0-1 0 0 0,0 1 0 0 0,-1 0 0 0 0,0 1 0 0 0,0-1 0 0 0,0 1 0 0 0,0 0 0 0 0,0 1 0 0 0,-1 0 0 0 0,0 0 0 0 0,0 0 0 0 0,0 1 0 0 0,0-1 0 0 0,0 2 0 0 0,0-1 0 0 0,0 1 0 0 0,-1 0 0 0 0,1 1 0 0 0,0 0 0 0 0,-1 0 0 0 0,-5 1 0 0 0,4 0 0 0 0,0 0 0 0 0,0 1 0 0 0,0 0 0 0 0,1 1 0 0 0,-1-1 0 0 0,0 2 0 0 0,1-1 0 0 0,0 1 0 0 0,0 1 0 0 0,0-1 0 0 0,0 1 0 0 0,1 1 0 0 0,0 0 0 0 0,0 0 0 0 0,-2 2 0 0 0,8-7 0 0 0,-1 1 0 0 0,1 0 0 0 0,-1 0 0 0 0,1 0 0 0 0,-1 0 0 0 0,1 0 0 0 0,0 0 0 0 0,0 0 0 0 0,0 0 0 0 0,0 1 0 0 0,1-1 0 0 0,-1 0 0 0 0,0 1 0 0 0,1-1 0 0 0,0 0 0 0 0,-1 1 0 0 0,1-1 0 0 0,0 0 0 0 0,0 1 0 0 0,1-1 0 0 0,-1 2 0 0 0,3 5 0 0 0,-1-5 0 0 0,1 0 0 0 0,0-1 0 0 0,0 1 0 0 0,0-1 0 0 0,0 1 0 0 0,1-1 0 0 0,-1 0 0 0 0,1-1 0 0 0,0 1 0 0 0,0-1 0 0 0,-1 1 0 0 0,2-1 0 0 0,-1 0 0 0 0,0-1 0 0 0,0 1 0 0 0,1-1 0 0 0,-1 0 0 0 0,1 0 0 0 0,-1 0 0 0 0,1 0 0 0 0,-1-1 0 0 0,1 0 0 0 0,1 0 0 0 0,1-1 0 0 0,0 0 0 0 0,0 0 0 0 0,0-1 0 0 0,-1 0 0 0 0,1 0 0 0 0,0-1 0 0 0,-1 0 0 0 0,0 0 0 0 0,0 0 0 0 0,0-1 0 0 0,2-1 0 0 0,33-48 0 0 0,-34 88 0 0 0,-6-29 0 0 0,1 0 0 0 0,1 0 0 0 0,-1 0 0 0 0,1 0 0 0 0,0 0 0 0 0,1-1 0 0 0,-1 1 0 0 0,1-1 0 0 0,0 0 0 0 0,0 0 0 0 0,1 0 0 0 0,-1-1 0 0 0,1 1 0 0 0,0-1 0 0 0,1 0 0 0 0,-1-1 0 0 0,0 1 0 0 0,1-1 0 0 0,0 0 0 0 0,0 0 0 0 0,5 1 0 0 0,20-2 0 0 0,-27-3 0 0 0,0-1 0 0 0,0 0 0 0 0,0-1 0 0 0,-1 1 0 0 0,1-1 0 0 0,-1 0 0 0 0,1 0 0 0 0,-1 0 0 0 0,0 0 0 0 0,0 0 0 0 0,0-1 0 0 0,0 1 0 0 0,-1-1 0 0 0,1 0 0 0 0,-1 0 0 0 0,0 0 0 0 0,0 0 0 0 0,-1 0 0 0 0,1 0 0 0 0,-1-2 0 0 0,6-13 0 0 0,-2 0 0 0 0,0-1 0 0 0,-1 0 0 0 0,-1 0 0 0 0,0-17 0 0 0,1 1 0 0 0,-4 10 0 0 0,9 8 0 0 0,24 12 0 0 0,-19 8 0 0 0,-3-1 0 0 0,-1 2 0 0 0,0-1 0 0 0,0 1 0 0 0,-1 1 0 0 0,1 0 0 0 0,-1 0 0 0 0,1 1 0 0 0,3 3 0 0 0,-9-6 0 0 0,0 0 0 0 0,0 0 0 0 0,0 1 0 0 0,-1-1 0 0 0,1 1 0 0 0,-1 0 0 0 0,1 0 0 0 0,-1 1 0 0 0,0-1 0 0 0,-1 1 0 0 0,1-1 0 0 0,0 1 0 0 0,-1 0 0 0 0,0 0 0 0 0,0 0 0 0 0,0 0 0 0 0,-1 0 0 0 0,1 0 0 0 0,-1 1 0 0 0,0-1 0 0 0,0 1 0 0 0,0-1 0 0 0,-1 1 0 0 0,0 3 0 0 0,3 97 0 0 0,-2-99 0 0 0,0 0 0 0 0,1 0 0 0 0,-1 0 0 0 0,1 0 0 0 0,1 0 0 0 0,-1-1 0 0 0,1 1 0 0 0,0-1 0 0 0,0 0 0 0 0,1 0 0 0 0,-1 0 0 0 0,1 0 0 0 0,0 0 0 0 0,1-1 0 0 0,-1 0 0 0 0,1 0 0 0 0,0 0 0 0 0,4 3 0 0 0,0-4 0 0 0,0 1 0 0 0,1-1 0 0 0,0-1 0 0 0,-1 1 0 0 0,1-2 0 0 0,0 1 0 0 0,0-1 0 0 0,0-1 0 0 0,0 0 0 0 0,-1 0 0 0 0,2-1 0 0 0,9 1 0 0 0,62-23 0 0 0,-75 21 0 0 0,-1 0 0 0 0,1-1 0 0 0,-1 0 0 0 0,0 0 0 0 0,0-1 0 0 0,0 0 0 0 0,0 0 0 0 0,0 0 0 0 0,-1 0 0 0 0,0-1 0 0 0,0 0 0 0 0,0 0 0 0 0,-1-1 0 0 0,1 1 0 0 0,-1-1 0 0 0,-1 0 0 0 0,1 0 0 0 0,-1 0 0 0 0,0-1 0 0 0,0 1 0 0 0,-1-1 0 0 0,0 1 0 0 0,0-1 0 0 0,0 0 0 0 0,-1 0 0 0 0,0 0 0 0 0,-1 0 0 0 0,1-4 0 0 0,-2 7 0 0 0,0 0 0 0 0,0 0 0 0 0,-1 0 0 0 0,1 0 0 0 0,-1 0 0 0 0,1 1 0 0 0,-1-1 0 0 0,0 1 0 0 0,-1-1 0 0 0,1 1 0 0 0,0 0 0 0 0,-1 0 0 0 0,0 0 0 0 0,0 0 0 0 0,0 0 0 0 0,0 1 0 0 0,0-1 0 0 0,-1 1 0 0 0,1 0 0 0 0,-1 0 0 0 0,1 0 0 0 0,-1 1 0 0 0,0-1 0 0 0,0 1 0 0 0,1 0 0 0 0,1 0 0 0 0,0 1 0 0 0,1 0 0 0 0,-1 0 0 0 0,1-1 0 0 0,-1 1 0 0 0,1 1 0 0 0,-1-1 0 0 0,0 0 0 0 0,1 0 0 0 0,-1 1 0 0 0,1-1 0 0 0,-1 0 0 0 0,1 1 0 0 0,-1 0 0 0 0,1-1 0 0 0,0 1 0 0 0,-1 0 0 0 0,1 0 0 0 0,0-1 0 0 0,-1 1 0 0 0,1 0 0 0 0,0 0 0 0 0,0 1 0 0 0,0-1 0 0 0,-1 1 0 0 0,-2 3 0 0 0,-1 0 0 0 0,0 1 0 0 0,0 1 0 0 0,0-1 0 0 0,1 1 0 0 0,0-1 0 0 0,1 1 0 0 0,-1 0 0 0 0,1 1 0 0 0,1-1 0 0 0,-1 0 0 0 0,1 1 0 0 0,1 0 0 0 0,-1-1 0 0 0,1 1 0 0 0,1 0 0 0 0,0 0 0 0 0,0 0 0 0 0,0-1 0 0 0,1 2 0 0 0,16 42 0 0 0,-11-42 0 0 0,1 1 0 0 0,0-1 0 0 0,0 0 0 0 0,0-1 0 0 0,1 0 0 0 0,1 0 0 0 0,-1-1 0 0 0,1 0 0 0 0,0 0 0 0 0,1-1 0 0 0,-1-1 0 0 0,1 1 0 0 0,1-1 0 0 0,-1-1 0 0 0,1 0 0 0 0,-1-1 0 0 0,1 1 0 0 0,0-2 0 0 0,10 2 0 0 0,-6-3 0 0 0,-5-2 0 0 0,1-7 0 0 0,-8 3 0 0 0</inkml:trace>
  <inkml:trace contextRef="#ctx0" brushRef="#br0" timeOffset="178846.018">5831 10308 32767 0 0,'272'-181'0'0'0,"-251"164"0"0"0,0-1 0 0 0,-1-1 0 0 0,-1 0 0 0 0,-1-2 0 0 0,-1 0 0 0 0,0-1 0 0 0,-2 0 0 0 0,-1-2 0 0 0,0 1 0 0 0,-2-2 0 0 0,7-18 0 0 0,-18 39 0 0 0,1-1 0 0 0,-1 0 0 0 0,0 1 0 0 0,0-1 0 0 0,0 0 0 0 0,-1 0 0 0 0,1 1 0 0 0,-1-1 0 0 0,0 0 0 0 0,-1 0 0 0 0,1 0 0 0 0,-1 0 0 0 0,0 1 0 0 0,0-2 0 0 0,0 3 0 0 0,0 1 0 0 0,0 0 0 0 0,0-1 0 0 0,-1 1 0 0 0,1 0 0 0 0,-1 0 0 0 0,1 0 0 0 0,-1 0 0 0 0,0 0 0 0 0,1 0 0 0 0,-1 1 0 0 0,0-1 0 0 0,0 1 0 0 0,0-1 0 0 0,0 1 0 0 0,-1 0 0 0 0,1-1 0 0 0,0 1 0 0 0,-1 0 0 0 0,1 1 0 0 0,0-1 0 0 0,-1 0 0 0 0,1 1 0 0 0,-1-1 0 0 0,1 1 0 0 0,-1 0 0 0 0,1 0 0 0 0,-1 0 0 0 0,1 0 0 0 0,-1 0 0 0 0,0 0 0 0 0,1 1 0 0 0,-1-1 0 0 0,1 1 0 0 0,-1 0 0 0 0,-8 4 0 0 0,1 1 0 0 0,0 0 0 0 0,0 0 0 0 0,1 1 0 0 0,0 0 0 0 0,0 0 0 0 0,0 1 0 0 0,1 0 0 0 0,0 1 0 0 0,1 0 0 0 0,0 0 0 0 0,0 1 0 0 0,1 0 0 0 0,0 0 0 0 0,1 0 0 0 0,0 1 0 0 0,1 0 0 0 0,0-1 0 0 0,1 2 0 0 0,0-1 0 0 0,0 0 0 0 0,1 1 0 0 0,1 0 0 0 0,-3 95 0 0 0,7-89 0 0 0,2-1 0 0 0,0 1 0 0 0,1-1 0 0 0,1 0 0 0 0,0-1 0 0 0,1 0 0 0 0,1 0 0 0 0,0 0 0 0 0,2-1 0 0 0,0 1 0 0 0,-3-8 0 0 0,0 1 0 0 0,0-1 0 0 0,1 0 0 0 0,-1-1 0 0 0,2 0 0 0 0,-1 0 0 0 0,1-1 0 0 0,0 0 0 0 0,0-1 0 0 0,1 0 0 0 0,-1 0 0 0 0,1-1 0 0 0,0-1 0 0 0,1 0 0 0 0,-1 0 0 0 0,0-1 0 0 0,1-1 0 0 0,8 0 0 0 0,-7-1 0 0 0,1-2 0 0 0,-1 1 0 0 0,0-2 0 0 0,1 0 0 0 0,-1-1 0 0 0,-1 0 0 0 0,1-1 0 0 0,0 0 0 0 0,6-4 0 0 0,-10 5 0 0 0,-1-1 0 0 0,1 1 0 0 0,-1-1 0 0 0,0-1 0 0 0,-1 1 0 0 0,1-1 0 0 0,-1-1 0 0 0,-1 1 0 0 0,1-1 0 0 0,-1 0 0 0 0,0-1 0 0 0,0 1 0 0 0,-1-1 0 0 0,0-1 0 0 0,-1 1 0 0 0,0 0 0 0 0,0-1 0 0 0,0-1 0 0 0,-1-21 0 0 0,-4 29 0 0 0,0 1 0 0 0,1-1 0 0 0,-1 0 0 0 0,0 1 0 0 0,0-1 0 0 0,0 1 0 0 0,0 0 0 0 0,0-1 0 0 0,0 1 0 0 0,-1 0 0 0 0,1-1 0 0 0,0 1 0 0 0,-1 0 0 0 0,1 0 0 0 0,-1 0 0 0 0,1 0 0 0 0,-1 0 0 0 0,1 1 0 0 0,-1-1 0 0 0,1 0 0 0 0,-1 1 0 0 0,0-1 0 0 0,0 1 0 0 0,1 0 0 0 0,-1-1 0 0 0,0 1 0 0 0,0 0 0 0 0,-1 0 0 0 0,-46 8 0 0 0,40-4 0 0 0,1-2 0 0 0,1 0 0 0 0,1 1 0 0 0,-1 0 0 0 0,0 0 0 0 0,1 0 0 0 0,-1 1 0 0 0,1 0 0 0 0,0 0 0 0 0,0 0 0 0 0,1 1 0 0 0,-1 0 0 0 0,1 0 0 0 0,0 1 0 0 0,0-1 0 0 0,1 1 0 0 0,0 0 0 0 0,0 0 0 0 0,0 1 0 0 0,1-1 0 0 0,-2 6 0 0 0,7 8 0 0 0,1-16 0 0 0,0 0 0 0 0,1-1 0 0 0,0 1 0 0 0,0-1 0 0 0,0 0 0 0 0,0 0 0 0 0,0-1 0 0 0,0 1 0 0 0,1-1 0 0 0,-1 0 0 0 0,1 0 0 0 0,0 0 0 0 0,0-1 0 0 0,0 0 0 0 0,0 0 0 0 0,-1 0 0 0 0,1 0 0 0 0,0-1 0 0 0,1 0 0 0 0,-1 0 0 0 0,0 0 0 0 0,0 0 0 0 0,4-2 0 0 0,-2 1 0 0 0,-1 0 0 0 0,1-1 0 0 0,-1 0 0 0 0,1 0 0 0 0,-1 0 0 0 0,0-1 0 0 0,0 0 0 0 0,0 0 0 0 0,0-1 0 0 0,-1 0 0 0 0,1 0 0 0 0,1-1 0 0 0,-2 2 0 0 0,1-1 0 0 0,-1 0 0 0 0,1 0 0 0 0,-1 0 0 0 0,0-1 0 0 0,-1 0 0 0 0,1 0 0 0 0,-1 0 0 0 0,0 0 0 0 0,0-1 0 0 0,-1 1 0 0 0,0-1 0 0 0,1 0 0 0 0,-2 0 0 0 0,1 0 0 0 0,-1-1 0 0 0,0 0 0 0 0,9-31 0 0 0,-11 63 0 0 0,2-19 0 0 0,1 0 0 0 0,-1 0 0 0 0,1-1 0 0 0,0 1 0 0 0,0-1 0 0 0,1 1 0 0 0,-1-1 0 0 0,1 0 0 0 0,0-1 0 0 0,1 1 0 0 0,-1 0 0 0 0,1-1 0 0 0,0 0 0 0 0,0 0 0 0 0,0-1 0 0 0,1 0 0 0 0,-1 1 0 0 0,1-2 0 0 0,0 1 0 0 0,0-1 0 0 0,0 0 0 0 0,0 0 0 0 0,0 0 0 0 0,18 3 0 0 0,0-1 0 0 0,-1 0 0 0 0,1-2 0 0 0,1-1 0 0 0,10-1 0 0 0,-9 0 0 0 0</inkml:trace>
  <inkml:trace contextRef="#ctx0" brushRef="#br0" timeOffset="179651.376">8007 10000 32767 0 0,'19'43'0'0'0,"94"201"0"0"0,-88-196 0 0 0,-24-47 0 0 0,0-1 0 0 0,0 1 0 0 0,1-1 0 0 0,-1 1 0 0 0,0-1 0 0 0,0 0 0 0 0,0 1 0 0 0,0-1 0 0 0,1 0 0 0 0,-1 0 0 0 0,0 0 0 0 0,0 0 0 0 0,0 0 0 0 0,1 0 0 0 0,-1 0 0 0 0,0-1 0 0 0,0 1 0 0 0,0 0 0 0 0,1-1 0 0 0,-1 1 0 0 0,0 0 0 0 0,0-1 0 0 0,0 0 0 0 0,0 1 0 0 0,0-1 0 0 0,0 0 0 0 0,0 1 0 0 0,0-1 0 0 0,0 0 0 0 0,0-1 0 0 0,0 2 0 0 0,69-79 0 0 0,-63 68 0 0 0,61-111 0 0 0,-61 115 0 0 0,-5 27 0 0 0,1-10 0 0 0,0-1 0 0 0,1 0 0 0 0,0 0 0 0 0,0 0 0 0 0,1 0 0 0 0,0 0 0 0 0,1-1 0 0 0,0 0 0 0 0,0 0 0 0 0,1-1 0 0 0,-1 1 0 0 0,2-2 0 0 0,-1 1 0 0 0,1-1 0 0 0,0 0 0 0 0,0 0 0 0 0,9 3 0 0 0,-9-4 0 0 0,0-1 0 0 0,1-1 0 0 0,0 1 0 0 0,0-2 0 0 0,0 1 0 0 0,0-1 0 0 0,0 0 0 0 0,0-1 0 0 0,1 0 0 0 0,-1-1 0 0 0,5 0 0 0 0,45-24 0 0 0,-55 20 0 0 0,1-1 0 0 0,-1 1 0 0 0,0-1 0 0 0,-1 0 0 0 0,1 0 0 0 0,-1 0 0 0 0,0-1 0 0 0,0 1 0 0 0,0-1 0 0 0,-1 0 0 0 0,0 1 0 0 0,0-1 0 0 0,0 0 0 0 0,-1 0 0 0 0,1-4 0 0 0,1-2 0 0 0,6-11 0 0 0,-4 24 0 0 0,-1 3 0 0 0,0 0 0 0 0,-1 0 0 0 0,1 0 0 0 0,-1 0 0 0 0,0 1 0 0 0,-1-1 0 0 0,1 1 0 0 0,-1 0 0 0 0,0 0 0 0 0,0 0 0 0 0,0 0 0 0 0,1 4 0 0 0,12 27 0 0 0,-10-27 0 0 0,-3-4 0 0 0,0 0 0 0 0,0-1 0 0 0,1 1 0 0 0,0-1 0 0 0,-1 0 0 0 0,2 0 0 0 0,-1 0 0 0 0,0 0 0 0 0,1 0 0 0 0,0-1 0 0 0,0 0 0 0 0,0 0 0 0 0,0 0 0 0 0,0 0 0 0 0,1 0 0 0 0,4 1 0 0 0,-4-2 0 0 0,4-4 0 0 0,9-12 0 0 0,-16 9 0 0 0</inkml:trace>
  <inkml:trace contextRef="#ctx0" brushRef="#br0" timeOffset="179894.724">8743 9879 32767 0 0,'-21'-8'0'0'0,"14"6"0"0"0,13 5 0 0 0,19 3 0 0 0,-21-5 0 0 0</inkml:trace>
  <inkml:trace contextRef="#ctx0" brushRef="#br0" timeOffset="180164.422">9032 10096 32767 0 0,'97'144'0'0'0,"-94"-140"0"0"0,-2-2 0 0 0,0 0 0 0 0,0 0 0 0 0,1 0 0 0 0,-1 0 0 0 0,0 0 0 0 0,1-1 0 0 0,-1 1 0 0 0,1 0 0 0 0,0-1 0 0 0,-1 1 0 0 0,1-1 0 0 0,0 0 0 0 0,0 0 0 0 0,0 0 0 0 0,0 0 0 0 0,0 0 0 0 0,0 0 0 0 0,0 0 0 0 0,0 0 0 0 0,1-1 0 0 0,-1 1 0 0 0,2-1 0 0 0,1-1 0 0 0,0-1 0 0 0,-1 1 0 0 0,1-1 0 0 0,0 0 0 0 0,-1-1 0 0 0,0 1 0 0 0,1-1 0 0 0,-1 0 0 0 0,0 0 0 0 0,0 0 0 0 0,-1 0 0 0 0,1-1 0 0 0,-1 1 0 0 0,1-2 0 0 0,8-10 0 0 0,-2-1 0 0 0,0 0 0 0 0,-1-1 0 0 0,0 0 0 0 0,-2-1 0 0 0,4-9 0 0 0,-4 8 0 0 0,38-62 0 0 0,-15 38 0 0 0,-24 39 0 0 0,-3 4 0 0 0</inkml:trace>
  <inkml:trace contextRef="#ctx0" brushRef="#br0" timeOffset="180729.678">9435 10235 32767 0 0,'29'17'0'0'0,"22"-12"0"0"0,-44-5 0 0 0,1-1 0 0 0,1 1 0 0 0,-1-2 0 0 0,0 1 0 0 0,1-1 0 0 0,-1-1 0 0 0,0 1 0 0 0,-1-1 0 0 0,1-1 0 0 0,0 1 0 0 0,-1-1 0 0 0,0-1 0 0 0,0 1 0 0 0,0-1 0 0 0,0 0 0 0 0,-1-1 0 0 0,0 0 0 0 0,0 0 0 0 0,0 0 0 0 0,-1 0 0 0 0,0-1 0 0 0,0 0 0 0 0,-1 0 0 0 0,0-1 0 0 0,2-3 0 0 0,-5 1 0 0 0,0 3 0 0 0,-1-1 0 0 0,-12-5 0 0 0,-12 30 0 0 0,20-13 0 0 0,1 0 0 0 0,0 0 0 0 0,0 0 0 0 0,0 1 0 0 0,1-1 0 0 0,-1 1 0 0 0,1 0 0 0 0,0 0 0 0 0,1-1 0 0 0,-1 1 0 0 0,1 0 0 0 0,0 1 0 0 0,0-1 0 0 0,0 4 0 0 0,2 19 0 0 0,1-23 0 0 0,0 0 0 0 0,0 0 0 0 0,1-1 0 0 0,0 1 0 0 0,0-1 0 0 0,0 1 0 0 0,0-1 0 0 0,1 0 0 0 0,-1 0 0 0 0,1-1 0 0 0,0 1 0 0 0,1-1 0 0 0,-1 0 0 0 0,0 0 0 0 0,1 0 0 0 0,0-1 0 0 0,-1 1 0 0 0,1-1 0 0 0,0 0 0 0 0,8 1 0 0 0,-1-1 0 0 0,1 1 0 0 0,0-2 0 0 0,0 0 0 0 0,0 0 0 0 0,0-2 0 0 0,-1 1 0 0 0,1-2 0 0 0,0 1 0 0 0,0-2 0 0 0,-1 0 0 0 0,12-4 0 0 0,-9 3 0 0 0,0-1 0 0 0,-1 0 0 0 0,0-1 0 0 0,1-1 0 0 0,-2 0 0 0 0,1-1 0 0 0,-1 0 0 0 0,0-1 0 0 0,-1-1 0 0 0,0 0 0 0 0,-1-1 0 0 0,0 0 0 0 0,0 0 0 0 0,-1-1 0 0 0,-1-1 0 0 0,0 0 0 0 0,0-2 0 0 0,3-7 0 0 0,-1-1 0 0 0,-2-1 0 0 0,0 0 0 0 0,-2 0 0 0 0,0 0 0 0 0,-2-1 0 0 0,0 0 0 0 0,-2 0 0 0 0,-1-1 0 0 0,-1 1 0 0 0,-1-5 0 0 0,-14-53 0 0 0,-9 56 0 0 0,7 26 0 0 0,11 3 0 0 0,-1 0 0 0 0,1 1 0 0 0,0-1 0 0 0,0 1 0 0 0,0 0 0 0 0,0 1 0 0 0,1-1 0 0 0,-1 1 0 0 0,1 0 0 0 0,0 0 0 0 0,0 0 0 0 0,0 1 0 0 0,1-1 0 0 0,-1 1 0 0 0,1 0 0 0 0,0 0 0 0 0,1 0 0 0 0,-1 0 0 0 0,0 4 0 0 0,-3 5 0 0 0,0 0 0 0 0,2 1 0 0 0,-1 0 0 0 0,2-1 0 0 0,0 1 0 0 0,1 1 0 0 0,1-1 0 0 0,0 0 0 0 0,1-1 0 0 0,1 0 0 0 0,1 1 0 0 0,0-1 0 0 0,0 0 0 0 0,2 0 0 0 0,0 0 0 0 0,0 0 0 0 0,1-1 0 0 0,1 1 0 0 0,0-1 0 0 0,5 6 0 0 0,-4-7 0 0 0,1-1 0 0 0,0 0 0 0 0,1 0 0 0 0,0 0 0 0 0,1-1 0 0 0,1 0 0 0 0,-1-1 0 0 0,1 0 0 0 0,1-1 0 0 0,-1 0 0 0 0,2-1 0 0 0,-1 0 0 0 0,1-1 0 0 0,0-1 0 0 0,0 0 0 0 0,0 0 0 0 0,1-1 0 0 0,-1-1 0 0 0,1-1 0 0 0,6 1 0 0 0,3-2 0 0 0</inkml:trace>
  <inkml:trace contextRef="#ctx0" brushRef="#br0" timeOffset="181480.188">11334 10174 32767 0 0,'-13'0'0'0'0,"0"2"0"0"0,0-1 0 0 0,0 1 0 0 0,0 1 0 0 0,0 1 0 0 0,1 0 0 0 0,0 0 0 0 0,0 1 0 0 0,0 1 0 0 0,0 0 0 0 0,1 0 0 0 0,0 1 0 0 0,0 1 0 0 0,1 0 0 0 0,-4 3 0 0 0,-28 49 0 0 0,41-59 0 0 0,0 0 0 0 0,1 0 0 0 0,-1 0 0 0 0,1 0 0 0 0,-1 0 0 0 0,1 1 0 0 0,0-1 0 0 0,0 0 0 0 0,-1 0 0 0 0,1 0 0 0 0,0 1 0 0 0,0-1 0 0 0,0 0 0 0 0,0 0 0 0 0,0 1 0 0 0,0-1 0 0 0,1 0 0 0 0,-1 0 0 0 0,0 0 0 0 0,1 1 0 0 0,-1-1 0 0 0,1 0 0 0 0,-1 0 0 0 0,1 0 0 0 0,-1 0 0 0 0,1 0 0 0 0,0 0 0 0 0,-1 0 0 0 0,1 0 0 0 0,0 0 0 0 0,0 0 0 0 0,0 0 0 0 0,0-1 0 0 0,0 1 0 0 0,0 0 0 0 0,0 0 0 0 0,0-1 0 0 0,3 2 0 0 0,1 1 0 0 0,1-1 0 0 0,0 0 0 0 0,0-1 0 0 0,0 1 0 0 0,0-1 0 0 0,0 0 0 0 0,0-1 0 0 0,0 0 0 0 0,0 0 0 0 0,0 0 0 0 0,0 0 0 0 0,0-1 0 0 0,0 0 0 0 0,0-1 0 0 0,0 1 0 0 0,0-1 0 0 0,-1 0 0 0 0,5-2 0 0 0,2-1 0 0 0,0 1 0 0 0,0-2 0 0 0,-1 0 0 0 0,1 0 0 0 0,-2-1 0 0 0,1 0 0 0 0,-1-1 0 0 0,0 0 0 0 0,0-1 0 0 0,-1 0 0 0 0,0 0 0 0 0,-1-1 0 0 0,0 0 0 0 0,-1-1 0 0 0,0 1 0 0 0,0-2 0 0 0,-1 1 0 0 0,-1-1 0 0 0,0 1 0 0 0,0-1 0 0 0,-1-1 0 0 0,-1 1 0 0 0,0-1 0 0 0,0 1 0 0 0,-1-5 0 0 0,4-151 0 0 0,-21 93 0 0 0,15 72 0 0 0,-1 0 0 0 0,0 0 0 0 0,1 0 0 0 0,-1-1 0 0 0,0 1 0 0 0,0 0 0 0 0,-1 0 0 0 0,1 0 0 0 0,-1 0 0 0 0,1 1 0 0 0,-1-1 0 0 0,0 0 0 0 0,0 1 0 0 0,0-1 0 0 0,0 1 0 0 0,-1 0 0 0 0,-2-3 0 0 0,-5 6 0 0 0,6 1 0 0 0,0 1 0 0 0,0 0 0 0 0,0 0 0 0 0,1 0 0 0 0,-1 0 0 0 0,1 1 0 0 0,0 0 0 0 0,0-1 0 0 0,0 1 0 0 0,1 0 0 0 0,-1 0 0 0 0,1 0 0 0 0,0 1 0 0 0,0-1 0 0 0,0 1 0 0 0,1-1 0 0 0,-1 1 0 0 0,1 3 0 0 0,-14 88 0 0 0,15-81 0 0 0,0 0 0 0 0,1 0 0 0 0,0 0 0 0 0,2 0 0 0 0,0 0 0 0 0,0-1 0 0 0,2 1 0 0 0,-1-1 0 0 0,2 0 0 0 0,0 0 0 0 0,7 11 0 0 0,-10-18 0 0 0,0 1 0 0 0,1-1 0 0 0,1 0 0 0 0,-1 0 0 0 0,1 0 0 0 0,0-1 0 0 0,0 1 0 0 0,1-1 0 0 0,0 0 0 0 0,0-1 0 0 0,0 1 0 0 0,1-1 0 0 0,0-1 0 0 0,0 1 0 0 0,0-1 0 0 0,0 0 0 0 0,1-1 0 0 0,0 0 0 0 0,-1 0 0 0 0,1-1 0 0 0,0 1 0 0 0,0-2 0 0 0,1 1 0 0 0,-1-1 0 0 0,6 0 0 0 0,49-26 0 0 0,-57 22 0 0 0,0-1 0 0 0,0-1 0 0 0,0 1 0 0 0,0-1 0 0 0,-1 0 0 0 0,1 0 0 0 0,-1-1 0 0 0,-1 0 0 0 0,1 0 0 0 0,-1 0 0 0 0,0 0 0 0 0,0 0 0 0 0,-1-1 0 0 0,0 0 0 0 0,0 0 0 0 0,0 0 0 0 0,-1 0 0 0 0,0 0 0 0 0,-1 0 0 0 0,1-1 0 0 0,-2 1 0 0 0,1 0 0 0 0,-1-1 0 0 0,0 1 0 0 0,0-1 0 0 0,-1 1 0 0 0,0-2 0 0 0,-1 1 0 0 0,-10-4 0 0 0,9 48 0 0 0,5-27 0 0 0,1 0 0 0 0,0 0 0 0 0,0-1 0 0 0,0 1 0 0 0,1-1 0 0 0,1 0 0 0 0,0 0 0 0 0,0 0 0 0 0,0 0 0 0 0,1-1 0 0 0,0 0 0 0 0,0 0 0 0 0,1-1 0 0 0,0 0 0 0 0,0 0 0 0 0,0 0 0 0 0,1-1 0 0 0,0 0 0 0 0,2 1 0 0 0,0 0 0 0 0,0-1 0 0 0,0 0 0 0 0,0 0 0 0 0,1-1 0 0 0,0 0 0 0 0,-1 0 0 0 0,2-2 0 0 0,-1 1 0 0 0,0-1 0 0 0,0-1 0 0 0,5 0 0 0 0,-4-1 0 0 0</inkml:trace>
  <inkml:trace contextRef="#ctx0" brushRef="#br0" timeOffset="181965.892">12606 10415 32767 0 0,'-1'6'0'0'0,"5"-12"0"0"0,12-27 0 0 0,3-36 0 0 0,27-66 0 0 0,-45 134 0 0 0,-1 0 0 0 0,1-1 0 0 0,0 1 0 0 0,0 0 0 0 0,0-1 0 0 0,0 1 0 0 0,0 0 0 0 0,0 0 0 0 0,0 0 0 0 0,0 0 0 0 0,0 0 0 0 0,1 0 0 0 0,-1 0 0 0 0,0 0 0 0 0,0 1 0 0 0,1-1 0 0 0,-1 0 0 0 0,1 1 0 0 0,-1-1 0 0 0,1 1 0 0 0,-1 0 0 0 0,1-1 0 0 0,-1 1 0 0 0,1 0 0 0 0,-1 0 0 0 0,1 0 0 0 0,-1 0 0 0 0,1 0 0 0 0,-1 0 0 0 0,1 1 0 0 0,-1-1 0 0 0,1 0 0 0 0,-1 1 0 0 0,1-1 0 0 0,11 7 0 0 0,1 0 0 0 0,-2 1 0 0 0,1 0 0 0 0,-1 1 0 0 0,-1 0 0 0 0,1 1 0 0 0,-2 0 0 0 0,1 1 0 0 0,-1 0 0 0 0,-1 1 0 0 0,0 0 0 0 0,-1 8 0 0 0,-9-16 0 0 0,0 1 0 0 0,0-1 0 0 0,0 1 0 0 0,0-1 0 0 0,-1 1 0 0 0,0-1 0 0 0,0 0 0 0 0,0 0 0 0 0,0 0 0 0 0,-1 0 0 0 0,1 0 0 0 0,-1-1 0 0 0,0 1 0 0 0,0-1 0 0 0,-1 0 0 0 0,1 0 0 0 0,0 0 0 0 0,-1 0 0 0 0,0 0 0 0 0,0-1 0 0 0,0 1 0 0 0,0-1 0 0 0,-1 0 0 0 0,-1 0 0 0 0,0-1 0 0 0</inkml:trace>
  <inkml:trace contextRef="#ctx0" brushRef="#br0" timeOffset="182711.726">13234 10187 32767 0 0,'-46'2'0'0'0,"-46"23"0"0"0,84-24 0 0 0,1 1 0 0 0,0 1 0 0 0,0-1 0 0 0,0 1 0 0 0,1 0 0 0 0,-1 1 0 0 0,1-1 0 0 0,-1 1 0 0 0,1 1 0 0 0,0-1 0 0 0,1 1 0 0 0,-1 0 0 0 0,1 0 0 0 0,0 1 0 0 0,0-1 0 0 0,1 1 0 0 0,-1 0 0 0 0,1 1 0 0 0,1-1 0 0 0,-1 1 0 0 0,1 0 0 0 0,5 19 0 0 0,4-20 0 0 0,0 0 0 0 0,1 0 0 0 0,-1-1 0 0 0,1 0 0 0 0,0 0 0 0 0,1-1 0 0 0,-1 0 0 0 0,1 0 0 0 0,0 0 0 0 0,0-1 0 0 0,0 0 0 0 0,1-1 0 0 0,-1 0 0 0 0,1 0 0 0 0,-1-1 0 0 0,1 0 0 0 0,-1 0 0 0 0,1-1 0 0 0,0 0 0 0 0,-1-1 0 0 0,8-1 0 0 0,-7 2 0 0 0,1 0 0 0 0,0-1 0 0 0,-1 0 0 0 0,1 0 0 0 0,0-1 0 0 0,-1-1 0 0 0,0 0 0 0 0,0 0 0 0 0,3-1 0 0 0,4-2 0 0 0,4-2 0 0 0,-1 0 0 0 0,-1-2 0 0 0,1 0 0 0 0,-1-1 0 0 0,-1 0 0 0 0,0-2 0 0 0,-1 0 0 0 0,0-1 0 0 0,-1 0 0 0 0,-1-1 0 0 0,0-1 0 0 0,-1 0 0 0 0,-1-1 0 0 0,0-1 0 0 0,6-13 0 0 0,1-4 0 0 0,-1 0 0 0 0,-2-1 0 0 0,-1-1 0 0 0,-2-1 0 0 0,-1 0 0 0 0,0-13 0 0 0,3-79 0 0 0,-15 127 0 0 0,0 0 0 0 0,0 0 0 0 0,0 0 0 0 0,0 1 0 0 0,-1-1 0 0 0,1 0 0 0 0,-1 0 0 0 0,0 0 0 0 0,0 0 0 0 0,0 1 0 0 0,0-1 0 0 0,0 0 0 0 0,-1 1 0 0 0,1-1 0 0 0,-1 1 0 0 0,1-1 0 0 0,-1 1 0 0 0,0 0 0 0 0,0 0 0 0 0,0 0 0 0 0,0 0 0 0 0,-1 0 0 0 0,1 0 0 0 0,0 0 0 0 0,-1 1 0 0 0,0-1 0 0 0,1 1 0 0 0,-1 0 0 0 0,0 0 0 0 0,1 0 0 0 0,-1 0 0 0 0,0 0 0 0 0,0 1 0 0 0,0-1 0 0 0,0 1 0 0 0,0 0 0 0 0,1 0 0 0 0,-1 0 0 0 0,0 0 0 0 0,0 0 0 0 0,-5 4 0 0 0,0 0 0 0 0,1 0 0 0 0,0 1 0 0 0,0 0 0 0 0,0 0 0 0 0,1 0 0 0 0,-1 1 0 0 0,1 0 0 0 0,1 1 0 0 0,-1-1 0 0 0,1 1 0 0 0,0 0 0 0 0,1 0 0 0 0,-1 1 0 0 0,1-1 0 0 0,1 1 0 0 0,0 0 0 0 0,0 0 0 0 0,0 0 0 0 0,1 0 0 0 0,0 1 0 0 0,1-1 0 0 0,0 0 0 0 0,0 1 0 0 0,1-1 0 0 0,0 1 0 0 0,1 6 0 0 0,0 8 0 0 0,1 0 0 0 0,1-1 0 0 0,1 1 0 0 0,1-1 0 0 0,1 0 0 0 0,1 0 0 0 0,66 150 0 0 0,-21-82 0 0 0,-50-85 0 0 0,0-1 0 0 0,0 0 0 0 0,1 0 0 0 0,-1 0 0 0 0,1-1 0 0 0,-1 1 0 0 0,1-1 0 0 0,0 1 0 0 0,0-1 0 0 0,1 0 0 0 0,-1 0 0 0 0,1 0 0 0 0,-1-1 0 0 0,1 1 0 0 0,0-1 0 0 0,0 0 0 0 0,2 1 0 0 0,5-5 0 0 0,71-70 0 0 0,-2-1 0 0 0,-28 53 0 0 0,-47 23 0 0 0,-2 3 0 0 0,0 0 0 0 0,-1 0 0 0 0,1 0 0 0 0,-1 0 0 0 0,-1 0 0 0 0,1 0 0 0 0,-1 1 0 0 0,0-1 0 0 0,-1 1 0 0 0,1-1 0 0 0,-1 0 0 0 0,-1 1 0 0 0,1-1 0 0 0,-2 6 0 0 0,2 12 0 0 0,-1 0 0 0 0,0-19 0 0 0,0 1 0 0 0,0-1 0 0 0,1 1 0 0 0,0-1 0 0 0,0 0 0 0 0,0 1 0 0 0,1-1 0 0 0,-1 1 0 0 0,2-1 0 0 0,-1 1 0 0 0,0-1 0 0 0,1 0 0 0 0,0 0 0 0 0,0 0 0 0 0,1 0 0 0 0,-1 0 0 0 0,1 0 0 0 0,0-1 0 0 0,0 1 0 0 0,1 0 0 0 0,0-4 0 0 0,-1 1 0 0 0,1-1 0 0 0,-1 0 0 0 0,1 0 0 0 0,-1 0 0 0 0,1 0 0 0 0,-1-1 0 0 0,1 0 0 0 0,0 1 0 0 0,-1-1 0 0 0,1 0 0 0 0,0-1 0 0 0,-1 1 0 0 0,1-1 0 0 0,0 0 0 0 0,-1 0 0 0 0,1 0 0 0 0,-1 0 0 0 0,1 0 0 0 0,1-2 0 0 0,71-30 0 0 0,-56 24 0 0 0</inkml:trace>
  <inkml:trace contextRef="#ctx0" brushRef="#br0" timeOffset="182882.27">14282 10333 32767 0 0,'5'3'0'0'0,"-5"-3"0"0"0,0 1 0 0 0,1-1 0 0 0,-1 0 0 0 0,0 1 0 0 0,0-1 0 0 0,1 0 0 0 0,-1 0 0 0 0,0 1 0 0 0,1-1 0 0 0,-1 0 0 0 0,0 0 0 0 0,1 1 0 0 0,-1-1 0 0 0,0 0 0 0 0,1 0 0 0 0,-1 0 0 0 0,1 0 0 0 0,-1 0 0 0 0,0 0 0 0 0,1 0 0 0 0,-1 1 0 0 0,1-1 0 0 0,-1 0 0 0 0,0 0 0 0 0,1 0 0 0 0,-1-1 0 0 0,1 1 0 0 0,-1 0 0 0 0,0 0 0 0 0,1 0 0 0 0,-1 0 0 0 0,0 0 0 0 0,1 0 0 0 0,-1 0 0 0 0,1-1 0 0 0,-1 1 0 0 0,0 0 0 0 0,1 0 0 0 0,-1-1 0 0 0,0 1 0 0 0,0 0 0 0 0,1 0 0 0 0,-1-1 0 0 0,0 1 0 0 0,1 0 0 0 0,-1-1 0 0 0,0 1 0 0 0,0 0 0 0 0,0-1 0 0 0,0 1 0 0 0,1 0 0 0 0,-1-1 0 0 0,0 1 0 0 0,0-1 0 0 0,0 1 0 0 0,0 0 0 0 0,0-1 0 0 0,0 1 0 0 0,0-1 0 0 0,0 1 0 0 0,1-5 0 0 0,-1 1 0 0 0</inkml:trace>
  <inkml:trace contextRef="#ctx0" brushRef="#br0" timeOffset="184099.125">14788 9768 32767 0 0,'0'0'0'0'0,"0"0"0"0"0,0 1 0 0 0,0-1 0 0 0,0 0 0 0 0,0 1 0 0 0,0-1 0 0 0,1 0 0 0 0,-1 1 0 0 0,0-1 0 0 0,0 0 0 0 0,0 1 0 0 0,0-1 0 0 0,0 0 0 0 0,0 1 0 0 0,0-1 0 0 0,1 0 0 0 0,-1 0 0 0 0,0 1 0 0 0,0-1 0 0 0,0 0 0 0 0,1 0 0 0 0,-1 1 0 0 0,0-1 0 0 0,0 0 0 0 0,1 0 0 0 0,-1 1 0 0 0,0-1 0 0 0,1 0 0 0 0,-1 0 0 0 0,0 0 0 0 0,1 0 0 0 0,-1 0 0 0 0,0 0 0 0 0,1 1 0 0 0,-1-1 0 0 0,0 0 0 0 0,1 0 0 0 0,-1 0 0 0 0,0 0 0 0 0,1 0 0 0 0,-1 0 0 0 0,0 0 0 0 0,1 0 0 0 0,-1 0 0 0 0,0-1 0 0 0,1 1 0 0 0,-1 0 0 0 0,0 0 0 0 0,1 0 0 0 0,-1 0 0 0 0,0 0 0 0 0,0 0 0 0 0,1-1 0 0 0,-1 1 0 0 0,0 0 0 0 0,0 0 0 0 0,1-1 0 0 0,-1 1 0 0 0,0 0 0 0 0,0 0 0 0 0,1-1 0 0 0,-1 1 0 0 0,0 0 0 0 0,0-1 0 0 0,11 171 0 0 0,35 19 0 0 0,-20-64 0 0 0,-24-131 0 0 0,0 0 0 0 0,0 0 0 0 0,1-1 0 0 0,0 1 0 0 0,0 1 0 0 0,0-1 0 0 0,1 0 0 0 0,0 1 0 0 0,0 0 0 0 0,0 0 0 0 0,1 0 0 0 0,-1 0 0 0 0,1 1 0 0 0,0 0 0 0 0,1 0 0 0 0,0-1 0 0 0,-1 1 0 0 0,1 0 0 0 0,0 1 0 0 0,0-1 0 0 0,0 1 0 0 0,0 0 0 0 0,0 1 0 0 0,1-1 0 0 0,-1 1 0 0 0,1 1 0 0 0,-1-1 0 0 0,1 1 0 0 0,0 0 0 0 0,0 1 0 0 0,-1-1 0 0 0,1 1 0 0 0,0 1 0 0 0,0-1 0 0 0,0 1 0 0 0,-1 1 0 0 0,1-1 0 0 0,0 1 0 0 0,-1 0 0 0 0,0 0 0 0 0,1 1 0 0 0,-1 0 0 0 0,0 0 0 0 0,0 0 0 0 0,0 1 0 0 0,-1 0 0 0 0,1 0 0 0 0,-1 1 0 0 0,0-1 0 0 0,0 1 0 0 0,-1 0 0 0 0,0 0 0 0 0,1 1 0 0 0,-1-1 0 0 0,1 4 0 0 0,-2 9 0 0 0,-4-14 0 0 0,0 0 0 0 0,-1 0 0 0 0,1 0 0 0 0,-1 0 0 0 0,0 0 0 0 0,0 0 0 0 0,-1 0 0 0 0,1-1 0 0 0,-1 0 0 0 0,0 1 0 0 0,1-1 0 0 0,-2 0 0 0 0,1 0 0 0 0,0 0 0 0 0,0-1 0 0 0,-1 1 0 0 0,0-1 0 0 0,1 0 0 0 0,-1 0 0 0 0,0 0 0 0 0,0 0 0 0 0,0-1 0 0 0,0 0 0 0 0,0 0 0 0 0,-1 0 0 0 0,1 0 0 0 0,0 0 0 0 0,0-1 0 0 0,-1 0 0 0 0,1 0 0 0 0,-1 0 0 0 0,3 0 0 0 0,1 1 0 0 0,-1-1 0 0 0,0 0 0 0 0,0 0 0 0 0,1 0 0 0 0,-1 0 0 0 0,0 0 0 0 0,0 0 0 0 0,1-1 0 0 0,-1 1 0 0 0,0-1 0 0 0,1 1 0 0 0,-1-1 0 0 0,0 1 0 0 0,1-1 0 0 0,-1 0 0 0 0,1 0 0 0 0,-1 0 0 0 0,1 0 0 0 0,-1 0 0 0 0,1 0 0 0 0,0 0 0 0 0,-1-1 0 0 0,1 1 0 0 0,0 0 0 0 0,0-1 0 0 0,0 1 0 0 0,0-1 0 0 0,0 1 0 0 0,0-1 0 0 0,1 1 0 0 0,-1-1 0 0 0,0 0 0 0 0,1 1 0 0 0,-1-1 0 0 0,1 0 0 0 0,0 1 0 0 0,-1-3 0 0 0,3 0 0 0 0,0 0 0 0 0,0 0 0 0 0,0 0 0 0 0,0 1 0 0 0,1-1 0 0 0,0 1 0 0 0,0-1 0 0 0,0 1 0 0 0,0 0 0 0 0,0 0 0 0 0,0 0 0 0 0,1 1 0 0 0,-1-1 0 0 0,5-1 0 0 0,8-9 0 0 0,183-125 0 0 0,-184 126 0 0 0,-1-2 0 0 0,0 0 0 0 0,-1 0 0 0 0,-1-2 0 0 0,-1 1 0 0 0,0-1 0 0 0,0-1 0 0 0,-2 0 0 0 0,0 0 0 0 0,-1-1 0 0 0,-1 0 0 0 0,-1-1 0 0 0,0 0 0 0 0,-1 1 0 0 0,1-15 0 0 0,-5 28 0 0 0,0 0 0 0 0,-1 0 0 0 0,0 0 0 0 0,0 0 0 0 0,0 0 0 0 0,0 0 0 0 0,-1 0 0 0 0,0 0 0 0 0,0 0 0 0 0,0 0 0 0 0,-1 1 0 0 0,1-1 0 0 0,-1 0 0 0 0,0 1 0 0 0,-1-1 0 0 0,1 3 0 0 0,0 1 0 0 0,0 0 0 0 0,0 0 0 0 0,0 1 0 0 0,0-1 0 0 0,0 0 0 0 0,0 1 0 0 0,0-1 0 0 0,-1 1 0 0 0,1 0 0 0 0,0-1 0 0 0,0 1 0 0 0,-1 0 0 0 0,1 0 0 0 0,0 1 0 0 0,0-1 0 0 0,0 0 0 0 0,-1 1 0 0 0,1-1 0 0 0,0 1 0 0 0,0 0 0 0 0,0 0 0 0 0,0 0 0 0 0,0 0 0 0 0,0 0 0 0 0,0 0 0 0 0,0 0 0 0 0,1 1 0 0 0,-1-1 0 0 0,0 1 0 0 0,1-1 0 0 0,-1 1 0 0 0,1 0 0 0 0,-1 1 0 0 0,-9 10 0 0 0,0 0 0 0 0,1 2 0 0 0,0-1 0 0 0,1 1 0 0 0,1 0 0 0 0,1 1 0 0 0,0 0 0 0 0,1 0 0 0 0,0 1 0 0 0,2-1 0 0 0,0 1 0 0 0,1 0 0 0 0,0 0 0 0 0,2 1 0 0 0,0-1 0 0 0,0 0 0 0 0,2 5 0 0 0,-1-16 0 0 0,1 0 0 0 0,0 1 0 0 0,0-1 0 0 0,0 0 0 0 0,1 0 0 0 0,-1 0 0 0 0,2 0 0 0 0,-1 0 0 0 0,1 0 0 0 0,-1-1 0 0 0,2 2 0 0 0,6 14 0 0 0,-4-9 0 0 0,0 0 0 0 0,1 0 0 0 0,0-1 0 0 0,1 0 0 0 0,1 0 0 0 0,-1-1 0 0 0,2 0 0 0 0,-1 0 0 0 0,1-1 0 0 0,1 0 0 0 0,0-1 0 0 0,0 0 0 0 0,0-1 0 0 0,1 0 0 0 0,0-1 0 0 0,1 0 0 0 0,-1-1 0 0 0,1 0 0 0 0,0-1 0 0 0,0-1 0 0 0,0 0 0 0 0,1-1 0 0 0,-1 0 0 0 0,1-1 0 0 0,6 0 0 0 0,-13-2 0 0 0,-1-1 0 0 0,1 1 0 0 0,-1-1 0 0 0,1-1 0 0 0,-1 1 0 0 0,0-1 0 0 0,1 0 0 0 0,-2-1 0 0 0,1 1 0 0 0,0-1 0 0 0,-1 0 0 0 0,1-1 0 0 0,-1 1 0 0 0,0-1 0 0 0,-1 0 0 0 0,1 0 0 0 0,-1-1 0 0 0,0 1 0 0 0,0-2 0 0 0,6-9 0 0 0,-7 48 0 0 0,-1-26 0 0 0,0-1 0 0 0,1 0 0 0 0,-1 0 0 0 0,1 0 0 0 0,0 0 0 0 0,0-1 0 0 0,1 1 0 0 0,-1-1 0 0 0,1 0 0 0 0,0 0 0 0 0,0 0 0 0 0,1 0 0 0 0,-1-1 0 0 0,1 0 0 0 0,0 0 0 0 0,-1 0 0 0 0,1 0 0 0 0,1-1 0 0 0,54 12 0 0 0,-56-14 0 0 0,0-1 0 0 0,0 1 0 0 0,0-1 0 0 0,0 0 0 0 0,0 0 0 0 0,0 0 0 0 0,0-1 0 0 0,-1 0 0 0 0,1 1 0 0 0,0-1 0 0 0,-1-1 0 0 0,1 1 0 0 0,-1 0 0 0 0,0-1 0 0 0,0 0 0 0 0,0 0 0 0 0,0 0 0 0 0,0 0 0 0 0,-1 0 0 0 0,1 0 0 0 0,-1-1 0 0 0,0 1 0 0 0,0-1 0 0 0,0 0 0 0 0,0 1 0 0 0,0-4 0 0 0,-2 0 0 0 0,1 0 0 0 0,-2 0 0 0 0,1-1 0 0 0,-1 1 0 0 0,0 0 0 0 0,0 0 0 0 0,-1 0 0 0 0,0 0 0 0 0,0 1 0 0 0,-1-1 0 0 0,0 0 0 0 0,0 1 0 0 0,-1-2 0 0 0,0 1 0 0 0,-1 1 0 0 0,1 0 0 0 0,-1 0 0 0 0,0 0 0 0 0,-1 1 0 0 0,1 0 0 0 0,-1 0 0 0 0,0 0 0 0 0,0 1 0 0 0,-1-1 0 0 0,1 2 0 0 0,-1-1 0 0 0,0 1 0 0 0,0 0 0 0 0,0 0 0 0 0,0 1 0 0 0,-1 0 0 0 0,1 0 0 0 0,0 0 0 0 0,-1 1 0 0 0,0 1 0 0 0,-3-1 0 0 0,-33 12 0 0 0,36-10 0 0 0,1 1 0 0 0,0 0 0 0 0,0 0 0 0 0,0 1 0 0 0,1 0 0 0 0,-1 1 0 0 0,0-1 0 0 0,1 1 0 0 0,0 0 0 0 0,0 1 0 0 0,0 0 0 0 0,1 0 0 0 0,-1 0 0 0 0,1 0 0 0 0,1 1 0 0 0,-1 0 0 0 0,1 0 0 0 0,0 0 0 0 0,-3 6 0 0 0,6-9 0 0 0,0 0 0 0 0,0 0 0 0 0,1-1 0 0 0,0 1 0 0 0,-1 0 0 0 0,1 0 0 0 0,0 0 0 0 0,0 0 0 0 0,1 0 0 0 0,-1 0 0 0 0,0 0 0 0 0,1-1 0 0 0,0 1 0 0 0,0 0 0 0 0,0 0 0 0 0,0-1 0 0 0,0 1 0 0 0,0 0 0 0 0,1-1 0 0 0,-1 1 0 0 0,1-1 0 0 0,0 0 0 0 0,0 1 0 0 0,0-1 0 0 0,0 0 0 0 0,2 2 0 0 0,-1-1 0 0 0,1 1 0 0 0,0-1 0 0 0,0-1 0 0 0,0 1 0 0 0,1 0 0 0 0,-1-1 0 0 0,1 0 0 0 0,-1 0 0 0 0,1 0 0 0 0,0-1 0 0 0,-1 1 0 0 0,1-1 0 0 0,0 0 0 0 0,0-1 0 0 0,19 4 0 0 0</inkml:trace>
  <inkml:trace contextRef="#ctx0" brushRef="#br0" timeOffset="184367.441">16391 10101 32767 0 0,'0'0'0'0'0,"1"0"0"0"0,-1-1 0 0 0,1 1 0 0 0,-1 0 0 0 0,1-1 0 0 0,-1 1 0 0 0,0-1 0 0 0,1 1 0 0 0,-1-1 0 0 0,0 1 0 0 0,0-1 0 0 0,1 1 0 0 0,-1-1 0 0 0,0 1 0 0 0,0-1 0 0 0,0 1 0 0 0,1-1 0 0 0,-1 1 0 0 0,0-1 0 0 0,0 0 0 0 0,0 1 0 0 0,0-1 0 0 0,0 1 0 0 0,0-1 0 0 0,0 1 0 0 0,-1-1 0 0 0,1 0 0 0 0,0 1 0 0 0,0-1 0 0 0,0 1 0 0 0,0-1 0 0 0,-1 1 0 0 0,1-1 0 0 0,0 1 0 0 0,-1-1 0 0 0,1 1 0 0 0,0-1 0 0 0,-1 1 0 0 0,1-1 0 0 0,0 1 0 0 0,-1 0 0 0 0,1-1 0 0 0,-1 1 0 0 0,1 0 0 0 0,-1-1 0 0 0,1 1 0 0 0,-1 0 0 0 0,1 0 0 0 0,-1-1 0 0 0,1 1 0 0 0,-1 0 0 0 0,1 0 0 0 0,-1 0 0 0 0,1 0 0 0 0,-1 0 0 0 0,0 0 0 0 0,1 0 0 0 0,-1 0 0 0 0,1 0 0 0 0,-1 0 0 0 0,-42-7 0 0 0,38 7 0 0 0,-4-1 0 0 0,0 1 0 0 0,0-1 0 0 0,0 2 0 0 0,0-1 0 0 0,-1 2 0 0 0,1-1 0 0 0,0 1 0 0 0,1 0 0 0 0,-1 1 0 0 0,0 0 0 0 0,1 0 0 0 0,-1 1 0 0 0,1 0 0 0 0,0 1 0 0 0,0 0 0 0 0,1 0 0 0 0,-1 0 0 0 0,1 1 0 0 0,0 1 0 0 0,5-5 0 0 0,1 0 0 0 0,-1 0 0 0 0,1 0 0 0 0,0 0 0 0 0,-1 0 0 0 0,1 1 0 0 0,0-1 0 0 0,0 0 0 0 0,0 1 0 0 0,1-1 0 0 0,-1 1 0 0 0,0-1 0 0 0,1 1 0 0 0,0-1 0 0 0,0 1 0 0 0,-1 0 0 0 0,2-1 0 0 0,-1 1 0 0 0,0-1 0 0 0,0 1 0 0 0,1-1 0 0 0,-1 1 0 0 0,1-1 0 0 0,0 1 0 0 0,0-1 0 0 0,0 1 0 0 0,0-1 0 0 0,0 0 0 0 0,1 0 0 0 0,-1 1 0 0 0,1-1 0 0 0,-1 0 0 0 0,1 0 0 0 0,0-1 0 0 0,0 1 0 0 0,0 0 0 0 0,0 0 0 0 0,0-1 0 0 0,2 2 0 0 0,17 11 0 0 0,0-1 0 0 0,1-1 0 0 0,0-1 0 0 0,1-1 0 0 0,0 0 0 0 0,1-2 0 0 0,-1-1 0 0 0,2-1 0 0 0,-1-1 0 0 0,1-1 0 0 0,0-1 0 0 0,-1-2 0 0 0,3 0 0 0 0,48-3 0 0 0,-52-8 0 0 0</inkml:trace>
  <inkml:trace contextRef="#ctx0" brushRef="#br0" timeOffset="-213546.576">269 11099 32767 0 0,'3'-11'0'0'0,"36"14"0"0"0,6 40 0 0 0,13 23 0 0 0,-2 3 0 0 0,23 41 0 0 0,-68-80 0 0 0,-11-20 0 0 0,-3-5 0 0 0,0 0 0 0 0,0 0 0 0 0,0 0 0 0 0,-1 0 0 0 0,0 0 0 0 0,1-1 0 0 0,-2 1 0 0 0,1-1 0 0 0,0 0 0 0 0,-1-1 0 0 0,0 1 0 0 0,0-1 0 0 0,0 0 0 0 0,0 0 0 0 0,0 0 0 0 0,-1-1 0 0 0,-4 2 0 0 0,-103 25 0 0 0,107-27 0 0 0,-1 0 0 0 0,1 0 0 0 0,-1-1 0 0 0,0 0 0 0 0,0-1 0 0 0,1 1 0 0 0,-1-1 0 0 0,0-1 0 0 0,0 1 0 0 0,0-1 0 0 0,1 0 0 0 0,-1-1 0 0 0,1 1 0 0 0,-1-2 0 0 0,1 1 0 0 0,-1 0 0 0 0,1-1 0 0 0,0 0 0 0 0,0-1 0 0 0,1 1 0 0 0,-1-1 0 0 0,-1-2 0 0 0,-5-8 0 0 0</inkml:trace>
  <inkml:trace contextRef="#ctx0" brushRef="#br0" timeOffset="-213299.168">290 10992 32767 0 0,'16'-26'0'0'0,"140"-38"0"0"0,-73 47 0 0 0,-79 17 0 0 0,-1 1 0 0 0,0-1 0 0 0,1 1 0 0 0,-1 0 0 0 0,0 0 0 0 0,0 1 0 0 0,1-1 0 0 0,-1 0 0 0 0,0 1 0 0 0,0 0 0 0 0,0 0 0 0 0,-1 0 0 0 0,1 0 0 0 0,0 0 0 0 0,-1 1 0 0 0,0-1 0 0 0,1 1 0 0 0,-1-1 0 0 0,0 1 0 0 0,0 0 0 0 0,0 0 0 0 0,-1 0 0 0 0,1 1 0 0 0,3 15 0 0 0</inkml:trace>
  <inkml:trace contextRef="#ctx0" brushRef="#br0" timeOffset="-213130.619">809 11411 32767 0 0,'2'5'0'0'0,"-4"0"0"0"0,5-1 0 0 0,-3 1 0 0 0,1 0 0 0 0,-2 0 0 0 0,2-1 0 0 0,0 0 0 0 0,1-1 0 0 0,0 1 0 0 0,3-2 0 0 0,-2 0 0 0 0,2-3 0 0 0,-1-2 0 0 0,9-5 0 0 0,0-3 0 0 0</inkml:trace>
  <inkml:trace contextRef="#ctx0" brushRef="#br0" timeOffset="-210596.149">2110 10933 32767 0 0,'4'16'0'0'0,"25"39"0"0"0,-29-55 0 0 0,1 0 0 0 0,-1 0 0 0 0,0 0 0 0 0,0-1 0 0 0,0 1 0 0 0,0 0 0 0 0,0 0 0 0 0,0 0 0 0 0,0-1 0 0 0,1 1 0 0 0,-1 0 0 0 0,0 0 0 0 0,0 0 0 0 0,0 0 0 0 0,0-1 0 0 0,1 1 0 0 0,-1 0 0 0 0,0 0 0 0 0,0 0 0 0 0,0 0 0 0 0,1 0 0 0 0,-1 0 0 0 0,0 0 0 0 0,0 0 0 0 0,1 0 0 0 0,-1 0 0 0 0,0-1 0 0 0,0 1 0 0 0,0 0 0 0 0,1 0 0 0 0,-1 0 0 0 0,0 1 0 0 0,0-1 0 0 0,1 0 0 0 0,-1 0 0 0 0,0 0 0 0 0,0 0 0 0 0,0 0 0 0 0,1 0 0 0 0,-1 0 0 0 0,0 0 0 0 0,0 0 0 0 0,0 0 0 0 0,1 1 0 0 0,-1-1 0 0 0,0 0 0 0 0,0 0 0 0 0,0 0 0 0 0,1 0 0 0 0,-1 0 0 0 0,0 1 0 0 0,0-1 0 0 0,0 0 0 0 0,0 0 0 0 0,0 0 0 0 0,0 1 0 0 0,0-1 0 0 0,1 0 0 0 0,-1 0 0 0 0,0 1 0 0 0,2-25 0 0 0,-6-9 0 0 0,2 25 0 0 0,0-1 0 0 0,-1 1 0 0 0,0-1 0 0 0,0 1 0 0 0,-1 0 0 0 0,0 0 0 0 0,0 0 0 0 0,-1 1 0 0 0,0-1 0 0 0,0 1 0 0 0,-1 0 0 0 0,1 1 0 0 0,-2-1 0 0 0,1 1 0 0 0,-1 0 0 0 0,0 1 0 0 0,0 0 0 0 0,0 0 0 0 0,-1 0 0 0 0,0 1 0 0 0,0 0 0 0 0,0 1 0 0 0,0-1 0 0 0,-1 2 0 0 0,1-1 0 0 0,-2 1 0 0 0,-30 5 0 0 0,34 1 0 0 0,0-1 0 0 0,0 1 0 0 0,0 1 0 0 0,1-1 0 0 0,0 1 0 0 0,0 0 0 0 0,0 0 0 0 0,0 1 0 0 0,1-1 0 0 0,0 1 0 0 0,0 0 0 0 0,1 0 0 0 0,-1 0 0 0 0,1 1 0 0 0,1-1 0 0 0,-1 1 0 0 0,1 0 0 0 0,0 0 0 0 0,-1 6 0 0 0,-8 144 0 0 0,11-141 0 0 0,14 69 0 0 0,-11-75 0 0 0,0 1 0 0 0,0-1 0 0 0,2 0 0 0 0,-1-1 0 0 0,1 1 0 0 0,1-1 0 0 0,-1 0 0 0 0,2 0 0 0 0,-1 0 0 0 0,1-1 0 0 0,0 0 0 0 0,1 0 0 0 0,0-1 0 0 0,0 0 0 0 0,1-1 0 0 0,0 1 0 0 0,0-2 0 0 0,0 1 0 0 0,1-1 0 0 0,-1-1 0 0 0,1 0 0 0 0,1 0 0 0 0,-1-1 0 0 0,0 0 0 0 0,1-1 0 0 0,-1 0 0 0 0,1 0 0 0 0,2-1 0 0 0,115-9 0 0 0,-74-2 0 0 0,-1-1 0 0 0,0-3 0 0 0,5-5 0 0 0,-50 16 0 0 0,-2 2 0 0 0,1-1 0 0 0,-1 0 0 0 0,0-1 0 0 0,0 0 0 0 0,0 1 0 0 0,0-2 0 0 0,0 1 0 0 0,-1-1 0 0 0,0 0 0 0 0,1 0 0 0 0,-1-1 0 0 0,-1 1 0 0 0,1-1 0 0 0,3-4 0 0 0,13-25 0 0 0,-23 29 0 0 0,-2 4 0 0 0,-1 0 0 0 0,1 0 0 0 0,-1 0 0 0 0,0 1 0 0 0,1-1 0 0 0,-1 1 0 0 0,0 0 0 0 0,0 1 0 0 0,1-1 0 0 0,-1 1 0 0 0,1 0 0 0 0,-1 0 0 0 0,0 1 0 0 0,1-1 0 0 0,0 1 0 0 0,-2 0 0 0 0,-5 1 0 0 0,0-1 0 0 0,0 1 0 0 0,0 1 0 0 0,0 0 0 0 0,0 1 0 0 0,1 0 0 0 0,0 1 0 0 0,0 0 0 0 0,1 0 0 0 0,-1 1 0 0 0,1 0 0 0 0,1 1 0 0 0,-1 0 0 0 0,1 0 0 0 0,1 1 0 0 0,-1 0 0 0 0,2 0 0 0 0,-1 1 0 0 0,1-1 0 0 0,1 2 0 0 0,-4 8 0 0 0,7-9 0 0 0,3 1 0 0 0,0-9 0 0 0,0 0 0 0 0,0 0 0 0 0,0 1 0 0 0,0-1 0 0 0,1 0 0 0 0,-1 0 0 0 0,0 0 0 0 0,1-1 0 0 0,-1 1 0 0 0,1 0 0 0 0,0 0 0 0 0,0-1 0 0 0,-1 1 0 0 0,1-1 0 0 0,0 0 0 0 0,0 1 0 0 0,1-1 0 0 0,-1 0 0 0 0,0 0 0 0 0,0 0 0 0 0,0-1 0 0 0,1 1 0 0 0,-1 0 0 0 0,0-1 0 0 0,1 0 0 0 0,-1 1 0 0 0,0-1 0 0 0,3 0 0 0 0,4 0 0 0 0,-1-1 0 0 0,1 1 0 0 0,0-1 0 0 0,-1-1 0 0 0,1 0 0 0 0,-1 0 0 0 0,0 0 0 0 0,0-1 0 0 0,0-1 0 0 0,0 1 0 0 0,0-1 0 0 0,0-1 0 0 0,-1 1 0 0 0,0-1 0 0 0,3-3 0 0 0,-7 6 0 0 0,3-2 0 0 0,0-1 0 0 0,0 1 0 0 0,0-1 0 0 0,-1-1 0 0 0,1 1 0 0 0,-1-1 0 0 0,-1 0 0 0 0,1 0 0 0 0,-1 0 0 0 0,0-1 0 0 0,0 0 0 0 0,0-1 0 0 0,11-33 0 0 0,-15 34 0 0 0,0 7 0 0 0,0 0 0 0 0,1 0 0 0 0,-1 1 0 0 0,0-1 0 0 0,0 0 0 0 0,1 0 0 0 0,-1 0 0 0 0,0 0 0 0 0,0 0 0 0 0,1 0 0 0 0,-1 0 0 0 0,0 0 0 0 0,0 0 0 0 0,1 0 0 0 0,-1 0 0 0 0,0 0 0 0 0,1-1 0 0 0,-1 1 0 0 0,0 0 0 0 0,0 0 0 0 0,0 0 0 0 0,1 0 0 0 0,-1 0 0 0 0,0 0 0 0 0,0-1 0 0 0,1 1 0 0 0,-1 0 0 0 0,0 0 0 0 0,0 0 0 0 0,0 0 0 0 0,0-1 0 0 0,1 1 0 0 0,-1 0 0 0 0,0 0 0 0 0,0-1 0 0 0,0 1 0 0 0,0 0 0 0 0,0 0 0 0 0,0-1 0 0 0,0 1 0 0 0,1 0 0 0 0,-1 0 0 0 0,0-1 0 0 0,0 1 0 0 0,0 0 0 0 0,0 0 0 0 0,0-1 0 0 0,0 1 0 0 0,0 0 0 0 0,0 0 0 0 0,-1-1 0 0 0,1 1 0 0 0,0 0 0 0 0,0-1 0 0 0,0 1 0 0 0,0 0 0 0 0,11 54 0 0 0,-11-51 0 0 0,0 1 0 0 0,1 0 0 0 0,0 0 0 0 0,0 0 0 0 0,0-1 0 0 0,0 1 0 0 0,0-1 0 0 0,1 1 0 0 0,-1-1 0 0 0,1 1 0 0 0,0-1 0 0 0,0 0 0 0 0,0 0 0 0 0,1 0 0 0 0,-1 0 0 0 0,1 0 0 0 0,-1 0 0 0 0,1-1 0 0 0,0 1 0 0 0,0-1 0 0 0,0 0 0 0 0,1 0 0 0 0,-1 0 0 0 0,0 0 0 0 0,1-1 0 0 0,0 1 0 0 0,20-3 0 0 0,-10-4 0 0 0,0-2 0 0 0,-1 0 0 0 0,0 0 0 0 0,0-1 0 0 0,-1-1 0 0 0,0 0 0 0 0,-1-1 0 0 0,0 0 0 0 0,0-1 0 0 0,-1 0 0 0 0,-1 0 0 0 0,0-1 0 0 0,0 0 0 0 0,-1-1 0 0 0,0 0 0 0 0,-1-1 0 0 0,52-104 0 0 0,-46 147 0 0 0,48 311 0 0 0,-45-166 0 0 0,-8 64 0 0 0,-11-156 0 0 0,-8 12 0 0 0,11-88 0 0 0,-1 0 0 0 0,1 1 0 0 0,-1-1 0 0 0,0 0 0 0 0,-1 0 0 0 0,1 0 0 0 0,-1 0 0 0 0,-1 0 0 0 0,1 0 0 0 0,-1 0 0 0 0,-1 2 0 0 0,3-10 0 0 0,-1 1 0 0 0,1 0 0 0 0,0-1 0 0 0,0 1 0 0 0,-1-1 0 0 0,1 1 0 0 0,1-1 0 0 0,-1 0 0 0 0,0 1 0 0 0,0-1 0 0 0,0 0 0 0 0,1 0 0 0 0,-1 0 0 0 0,1 1 0 0 0,0-1 0 0 0,-1 0 0 0 0,1 0 0 0 0,0 0 0 0 0,0 0 0 0 0,0 0 0 0 0,0 0 0 0 0,1-1 0 0 0,-10-230 0 0 0,-4 78 0 0 0,-1-323 0 0 0,14 470 0 0 0,0-1 0 0 0,1 0 0 0 0,0 0 0 0 0,0 1 0 0 0,1-1 0 0 0,0 0 0 0 0,1 1 0 0 0,0 0 0 0 0,2-5 0 0 0,3-10 0 0 0,-7 19 0 0 0,1 0 0 0 0,-1 1 0 0 0,1-1 0 0 0,-1 0 0 0 0,1 0 0 0 0,0 1 0 0 0,1-1 0 0 0,-1 1 0 0 0,1 0 0 0 0,-1-1 0 0 0,1 1 0 0 0,0 0 0 0 0,0 1 0 0 0,0-1 0 0 0,1 0 0 0 0,-1 1 0 0 0,1 0 0 0 0,-1 0 0 0 0,1 0 0 0 0,0 0 0 0 0,0 1 0 0 0,0-1 0 0 0,0 1 0 0 0,0 0 0 0 0,0 0 0 0 0,0 0 0 0 0,0 1 0 0 0,6-1 0 0 0,1 1 0 0 0,-1 1 0 0 0,0-1 0 0 0,0 2 0 0 0,0-1 0 0 0,0 1 0 0 0,-1 1 0 0 0,1 0 0 0 0,-1 0 0 0 0,1 1 0 0 0,-1 0 0 0 0,0 1 0 0 0,0 0 0 0 0,-1 0 0 0 0,5 4 0 0 0,-10-7 0 0 0,0 0 0 0 0,0 1 0 0 0,0-1 0 0 0,0 1 0 0 0,0-1 0 0 0,0 1 0 0 0,-1 0 0 0 0,1 0 0 0 0,-1 0 0 0 0,0 1 0 0 0,0-1 0 0 0,0 0 0 0 0,0 1 0 0 0,-1-1 0 0 0,0 1 0 0 0,1 0 0 0 0,-1-1 0 0 0,0 1 0 0 0,-1 0 0 0 0,1 0 0 0 0,-1 0 0 0 0,1 0 0 0 0,-1-1 0 0 0,0 1 0 0 0,-1 0 0 0 0,1 0 0 0 0,-1 0 0 0 0,-3 8 0 0 0,-1-1 0 0 0,-1 0 0 0 0,0-1 0 0 0,0 1 0 0 0,-1-1 0 0 0,0-1 0 0 0,-1 1 0 0 0,0-1 0 0 0,0 0 0 0 0,-1-1 0 0 0,0 0 0 0 0,-1 0 0 0 0,0-1 0 0 0,0-1 0 0 0,0 1 0 0 0,-7 1 0 0 0,-18 5 0 0 0,35-13 0 0 0,0 0 0 0 0,0 0 0 0 0,0-1 0 0 0,1 1 0 0 0,-1 0 0 0 0,0 0 0 0 0,0 0 0 0 0,0 0 0 0 0,0 0 0 0 0,0-1 0 0 0,0 1 0 0 0,0 0 0 0 0,1 0 0 0 0,-1 0 0 0 0,0 0 0 0 0,0-1 0 0 0,0 1 0 0 0,0 0 0 0 0,0 0 0 0 0,0 0 0 0 0,0-1 0 0 0,0 1 0 0 0,0 0 0 0 0,0 0 0 0 0,0 0 0 0 0,0-1 0 0 0,0 1 0 0 0,0 0 0 0 0,0 0 0 0 0,0 0 0 0 0,0 0 0 0 0,-1-1 0 0 0,1 1 0 0 0,0 0 0 0 0,0 0 0 0 0,0 0 0 0 0,0 0 0 0 0,0-1 0 0 0,0 1 0 0 0,0 0 0 0 0,-1 0 0 0 0,1 0 0 0 0,0 0 0 0 0,0 0 0 0 0,0 0 0 0 0,0-1 0 0 0,0 1 0 0 0,-1 0 0 0 0,1 0 0 0 0,0 0 0 0 0,0 0 0 0 0,0 0 0 0 0,-1 0 0 0 0,1 0 0 0 0,0 0 0 0 0,0 0 0 0 0,0 0 0 0 0,0 0 0 0 0,-1 0 0 0 0,1 0 0 0 0,0 0 0 0 0,0 0 0 0 0,0 0 0 0 0,3-4 0 0 0</inkml:trace>
  <inkml:trace contextRef="#ctx0" brushRef="#br0" timeOffset="-209950.877">3623 11049 32767 0 0,'53'-7'0'0'0,"159"-18"0"0"0,-210 25 0 0 0,1 0 0 0 0,-1 0 0 0 0,1 0 0 0 0,0 1 0 0 0,-1-1 0 0 0,1 1 0 0 0,-1-1 0 0 0,1 1 0 0 0,-1 0 0 0 0,1 0 0 0 0,-1 0 0 0 0,0 0 0 0 0,1 0 0 0 0,-1 1 0 0 0,0-1 0 0 0,0 1 0 0 0,0-1 0 0 0,0 1 0 0 0,0 0 0 0 0,0 0 0 0 0,-1 0 0 0 0,1 0 0 0 0,-1 0 0 0 0,1 0 0 0 0,-1 0 0 0 0,0 0 0 0 0,1 1 0 0 0,-1-1 0 0 0,0 1 0 0 0,-1-1 0 0 0,1 0 0 0 0,0 1 0 0 0,-1 0 0 0 0,1-1 0 0 0,-1 1 0 0 0,0-1 0 0 0,0 1 0 0 0,0-1 0 0 0,0 1 0 0 0,-1 0 0 0 0,1-1 0 0 0,-1 2 0 0 0,-9 14 0 0 0,-2-1 0 0 0,0 0 0 0 0,-1-1 0 0 0,0-1 0 0 0,-1 0 0 0 0,-1-1 0 0 0,-1 0 0 0 0,0-1 0 0 0,0-1 0 0 0,-12 6 0 0 0,-17 12 0 0 0,56-28 0 0 0,160-28 0 0 0,-154 25 0 0 0,-1 1 0 0 0,1 1 0 0 0,-1 0 0 0 0,0 1 0 0 0,1 1 0 0 0,-1 1 0 0 0,13 4 0 0 0,-21-5 0 0 0,42 27 0 0 0,-45-18 0 0 0,-5-8 0 0 0,0 0 0 0 0,0 0 0 0 0,0 1 0 0 0,-1-1 0 0 0,0 0 0 0 0,0 0 0 0 0,0-1 0 0 0,0 1 0 0 0,0 0 0 0 0,-1 0 0 0 0,0 0 0 0 0,0-1 0 0 0,0 1 0 0 0,0-1 0 0 0,0 0 0 0 0,-1 1 0 0 0,1-1 0 0 0,-1 0 0 0 0,0-1 0 0 0,0 1 0 0 0,0 0 0 0 0,-2 0 0 0 0,-1 3 0 0 0,-13 11 0 0 0,-1-1 0 0 0,0-1 0 0 0,-1-1 0 0 0,-1-1 0 0 0,0-1 0 0 0,-1-1 0 0 0,0-1 0 0 0,-1-1 0 0 0,0-1 0 0 0,-7 1 0 0 0,19-7 0 0 0,12-2 0 0 0,1-1 0 0 0,-1 1 0 0 0,0 0 0 0 0,0 0 0 0 0,0-1 0 0 0,1 1 0 0 0,-1 0 0 0 0,0-1 0 0 0,0 1 0 0 0,0 0 0 0 0,0-1 0 0 0,0 1 0 0 0,1 0 0 0 0,-1-1 0 0 0,0 1 0 0 0,0-1 0 0 0,0 1 0 0 0,0 0 0 0 0,0-1 0 0 0,0 1 0 0 0,0 0 0 0 0,0-1 0 0 0,0 1 0 0 0,-1 0 0 0 0,1-1 0 0 0,0 1 0 0 0,0 0 0 0 0,0-1 0 0 0,0 1 0 0 0,0 0 0 0 0,-1-1 0 0 0,1 1 0 0 0,0 0 0 0 0,0-1 0 0 0,0 1 0 0 0,-1 0 0 0 0,1 0 0 0 0,0-1 0 0 0,-1 1 0 0 0,1 0 0 0 0,0 0 0 0 0,0 0 0 0 0,-1-1 0 0 0,1 1 0 0 0,0 0 0 0 0,-1 0 0 0 0,1 0 0 0 0,0 0 0 0 0,-1 0 0 0 0,1 0 0 0 0,-1 0 0 0 0,2-1 0 0 0,23-14 0 0 0,-8 6 0 0 0</inkml:trace>
  <inkml:trace contextRef="#ctx0" brushRef="#br0" timeOffset="-208161.268">6451 11198 32767 0 0,'-7'-3'0'0'0,"20"15"0"0"0,23 42 0 0 0,-33-42 0 0 0</inkml:trace>
  <inkml:trace contextRef="#ctx0" brushRef="#br0" timeOffset="-207912.412">6544 11620 32767 0 0,'1'25'0'0'0,"14"15"0"0"0,-13-36 0 0 0,-5-5 0 0 0</inkml:trace>
  <inkml:trace contextRef="#ctx0" brushRef="#br0" timeOffset="-209114.25">4694 11212 32767 0 0,'6'3'0'0'0,"18"-1"0"0"0,0 0 0 0 0,-1-1 0 0 0,1-2 0 0 0,0 0 0 0 0,0-2 0 0 0,6-1 0 0 0,66-7 0 0 0,0 5 0 0 0,71 5 0 0 0,-97 1 0 0 0,278 0 0 0 0,-341 0 0 0 0,1 0 0 0 0,5 4 0 0 0,-16-9 0 0 0,2 1 0 0 0</inkml:trace>
  <inkml:trace contextRef="#ctx0" brushRef="#br0" timeOffset="-208716.78">5320 10932 32767 0 0,'-9'-3'0'0'0,"11"4"0"0"0,4 2 0 0 0,88 33 0 0 0,-52-22 0 0 0,-1 2 0 0 0,-1 2 0 0 0,-1 1 0 0 0,19 14 0 0 0,-39-22 0 0 0,-1 2 0 0 0,-1 0 0 0 0,0 0 0 0 0,0 2 0 0 0,-1 0 0 0 0,-1 1 0 0 0,-1 0 0 0 0,0 1 0 0 0,-1 1 0 0 0,-1 0 0 0 0,-1 1 0 0 0,7 14 0 0 0,-16 5 0 0 0,-11-26 0 0 0,0 0 0 0 0,-1 0 0 0 0,0-1 0 0 0,-1 0 0 0 0,0-1 0 0 0,-1 0 0 0 0,0-1 0 0 0,-1 0 0 0 0,0-1 0 0 0,0 0 0 0 0,0-1 0 0 0,-1-1 0 0 0,0 0 0 0 0,-5 0 0 0 0,-32 19 0 0 0,-132 72 0 0 0,158-74 0 0 0,30-24 0 0 0,-3-2 0 0 0</inkml:trace>
  <inkml:trace contextRef="#ctx0" brushRef="#br0" timeOffset="-200566.994">7857 11118 32767 0 0,'7'6'0'0'0,"10"28"0"0"0,-17 383 0 0 0,-2-380 0 0 0,-4 21 0 0 0</inkml:trace>
  <inkml:trace contextRef="#ctx0" brushRef="#br0" timeOffset="-200199.98">7778 10942 32767 0 0,'-7'-44'0'0'0,"8"42"0"0"0,0 0 0 0 0,0-1 0 0 0,0 1 0 0 0,1 0 0 0 0,-1 0 0 0 0,0 0 0 0 0,1 1 0 0 0,0-1 0 0 0,-1 0 0 0 0,1 0 0 0 0,0 1 0 0 0,0-1 0 0 0,0 1 0 0 0,0 0 0 0 0,0-1 0 0 0,0 1 0 0 0,0 0 0 0 0,0 0 0 0 0,1 0 0 0 0,-1 1 0 0 0,0-1 0 0 0,0 0 0 0 0,1 1 0 0 0,-1 0 0 0 0,1-1 0 0 0,-1 1 0 0 0,0 0 0 0 0,1 0 0 0 0,-1 0 0 0 0,1 1 0 0 0,-1-1 0 0 0,5-1 0 0 0,79 0 0 0 0,-60 4 0 0 0,-1 1 0 0 0,1 2 0 0 0,-1 0 0 0 0,0 2 0 0 0,-1 1 0 0 0,0 0 0 0 0,0 2 0 0 0,-1 1 0 0 0,-1 1 0 0 0,0 1 0 0 0,0 0 0 0 0,-2 2 0 0 0,5 4 0 0 0,-22-16 0 0 0,-1-1 0 0 0,1 1 0 0 0,-1-1 0 0 0,1 1 0 0 0,-1 0 0 0 0,0 0 0 0 0,0 0 0 0 0,-1 0 0 0 0,1 0 0 0 0,-1 0 0 0 0,0 1 0 0 0,0-1 0 0 0,-1 0 0 0 0,1 1 0 0 0,-1-1 0 0 0,0 1 0 0 0,-18 30 0 0 0,13-30 0 0 0,-7 6 0 0 0,-1-2 0 0 0,0 1 0 0 0,0-2 0 0 0,-1 0 0 0 0,0 0 0 0 0,0-1 0 0 0,-1-1 0 0 0,0 0 0 0 0,0-2 0 0 0,0 1 0 0 0,-1-2 0 0 0,-4 1 0 0 0,7-1 0 0 0,-120 24 0 0 0,125-19 0 0 0,26 3 0 0 0</inkml:trace>
  <inkml:trace contextRef="#ctx0" brushRef="#br0" timeOffset="-199365.911">8212 11655 32767 0 0,'3'-2'0'0'0,"-1"0"0"0"0,1-1 0 0 0,-1 1 0 0 0,0-1 0 0 0,0 1 0 0 0,0-1 0 0 0,0 0 0 0 0,0 0 0 0 0,-1 0 0 0 0,1 0 0 0 0,-1 0 0 0 0,0-1 0 0 0,0 1 0 0 0,0 0 0 0 0,0 0 0 0 0,-1-1 0 0 0,1 1 0 0 0,-1-4 0 0 0,1-10 0 0 0,0 0 0 0 0,-2 0 0 0 0,0 1 0 0 0,0-1 0 0 0,-2 0 0 0 0,0 0 0 0 0,-1 1 0 0 0,-1 0 0 0 0,-1 0 0 0 0,0 0 0 0 0,-2-4 0 0 0,-16-22 0 0 0,32 47 0 0 0,1 0 0 0 0,0 0 0 0 0,0-1 0 0 0,1-1 0 0 0,-1 1 0 0 0,1-1 0 0 0,-1-1 0 0 0,1 0 0 0 0,0-1 0 0 0,0 1 0 0 0,5-2 0 0 0,34 8 0 0 0,-29-4 0 0 0,78 25 0 0 0,-94-27 0 0 0,0-1 0 0 0,-1 1 0 0 0,1 0 0 0 0,-1 0 0 0 0,0 1 0 0 0,1-1 0 0 0,-1 1 0 0 0,-1-1 0 0 0,1 1 0 0 0,0 0 0 0 0,0 0 0 0 0,-1 0 0 0 0,0 1 0 0 0,0-1 0 0 0,0 0 0 0 0,0 1 0 0 0,0 0 0 0 0,-1-1 0 0 0,1 1 0 0 0,-1 0 0 0 0,0 0 0 0 0,0 0 0 0 0,0 1 0 0 0,-1 103 0 0 0,0-105 0 0 0,0 1 0 0 0,0 0 0 0 0,0 0 0 0 0,0-1 0 0 0,1 1 0 0 0,0 0 0 0 0,0-1 0 0 0,0 1 0 0 0,0 0 0 0 0,0-1 0 0 0,1 1 0 0 0,-1-1 0 0 0,1 0 0 0 0,0 1 0 0 0,0-1 0 0 0,0 0 0 0 0,0 0 0 0 0,1 0 0 0 0,-1-1 0 0 0,1 1 0 0 0,0 0 0 0 0,0-1 0 0 0,0 0 0 0 0,0 0 0 0 0,0 0 0 0 0,3 2 0 0 0,15 0 0 0 0,35-19 0 0 0,-36 5 0 0 0,-4 4 0 0 0,-1-2 0 0 0,0 1 0 0 0,0-2 0 0 0,-1 0 0 0 0,-1 0 0 0 0,12-11 0 0 0,-6 29 0 0 0,52 62 0 0 0,-65-67 0 0 0,1 0 0 0 0,-1-1 0 0 0,1 0 0 0 0,0 0 0 0 0,0 0 0 0 0,0-1 0 0 0,1 0 0 0 0,-1 0 0 0 0,1-1 0 0 0,-1 0 0 0 0,1 0 0 0 0,-1-1 0 0 0,1 0 0 0 0,5-1 0 0 0,-9 1 0 0 0,-1 0 0 0 0,1-1 0 0 0,0 0 0 0 0,-1 1 0 0 0,1-1 0 0 0,0-1 0 0 0,-1 1 0 0 0,0 0 0 0 0,1-1 0 0 0,-1 0 0 0 0,0 1 0 0 0,1-1 0 0 0,-1-1 0 0 0,0 1 0 0 0,0 0 0 0 0,-1-1 0 0 0,1 1 0 0 0,-1-1 0 0 0,1 0 0 0 0,-1 0 0 0 0,0 0 0 0 0,0 0 0 0 0,0 0 0 0 0,0-1 0 0 0,-1 1 0 0 0,1-1 0 0 0,-1 1 0 0 0,0-1 0 0 0,0 1 0 0 0,0-1 0 0 0,0-3 0 0 0,-1 1 0 0 0,-1 1 0 0 0,0-1 0 0 0,0 1 0 0 0,0 0 0 0 0,-1-1 0 0 0,1 1 0 0 0,-1 0 0 0 0,-1 0 0 0 0,1 0 0 0 0,-1 0 0 0 0,0 0 0 0 0,0 0 0 0 0,0 1 0 0 0,-1-1 0 0 0,1 1 0 0 0,-1 0 0 0 0,0 0 0 0 0,0 1 0 0 0,-1-1 0 0 0,1 1 0 0 0,-1 0 0 0 0,0 0 0 0 0,-1 0 0 0 0,-4-3 0 0 0,-1 0 0 0 0,-1 1 0 0 0,1 0 0 0 0,-1 1 0 0 0,0 1 0 0 0,0 0 0 0 0,0 0 0 0 0,0 2 0 0 0,0-1 0 0 0,-3 1 0 0 0,-35 3 0 0 0,45 0 0 0 0,0-1 0 0 0,0 1 0 0 0,1-1 0 0 0,-1 1 0 0 0,0 0 0 0 0,1 1 0 0 0,0-1 0 0 0,-1 1 0 0 0,1 0 0 0 0,0 0 0 0 0,0 1 0 0 0,1-1 0 0 0,-1 1 0 0 0,1 0 0 0 0,-1-1 0 0 0,1 2 0 0 0,0-1 0 0 0,1 0 0 0 0,-1 1 0 0 0,1-1 0 0 0,0 1 0 0 0,0-1 0 0 0,0 1 0 0 0,1 0 0 0 0,0 0 0 0 0,-1 2 0 0 0,3-3 0 0 0,0-1 0 0 0,-1 1 0 0 0,2-1 0 0 0,-1 0 0 0 0,0 0 0 0 0,1 1 0 0 0,-1-1 0 0 0,1 0 0 0 0,0 0 0 0 0,0 0 0 0 0,0-1 0 0 0,0 1 0 0 0,1 0 0 0 0,-1-1 0 0 0,1 0 0 0 0,0 1 0 0 0,6 4 0 0 0,-1 0 0 0 0,1 0 0 0 0,0-1 0 0 0,0-1 0 0 0,1 1 0 0 0,0-2 0 0 0,0 1 0 0 0,0-1 0 0 0,4 0 0 0 0,11 3 0 0 0</inkml:trace>
  <inkml:trace contextRef="#ctx0" brushRef="#br0" timeOffset="-198865.127">9339 11463 32767 0 0,'0'22'0'0'0,"5"48"0"0"0,3-8 0 0 0,4 7 0 0 0,2-20 0 0 0,-12-47 0 0 0,1 0 0 0 0</inkml:trace>
  <inkml:trace contextRef="#ctx0" brushRef="#br0" timeOffset="-198610.807">9390 11131 32767 0 0,'-7'-8'0'0'0,"2"1"0"0"0,1 2 0 0 0,3 2 0 0 0,1-1 0 0 0,-3 2 0 0 0,2 1 0 0 0,-2 1 0 0 0,5 1 0 0 0,-2 1 0 0 0,3 3 0 0 0,8 4 0 0 0,0 0 0 0 0,3-1 0 0 0,0 0 0 0 0,2 4 0 0 0,1 2 0 0 0</inkml:trace>
  <inkml:trace contextRef="#ctx0" brushRef="#br0" timeOffset="-198347.511">9728 11581 32767 0 0,'7'4'0'0'0,"-1"-2"0"0"0,1 1 0 0 0,-1 0 0 0 0,1-1 0 0 0,0 0 0 0 0,0-1 0 0 0,0 0 0 0 0,0 0 0 0 0,0 0 0 0 0,0-1 0 0 0,0 0 0 0 0,0 0 0 0 0,0-1 0 0 0,0 0 0 0 0,2 0 0 0 0,1-1 0 0 0,-1 0 0 0 0,1 0 0 0 0,-1 0 0 0 0,0-2 0 0 0,0 1 0 0 0,0-1 0 0 0,0 0 0 0 0,0-1 0 0 0,-1 0 0 0 0,0 0 0 0 0,0-1 0 0 0,0 0 0 0 0,-1 0 0 0 0,3-4 0 0 0,-5-8 0 0 0,-7 8 0 0 0,0 6 0 0 0,0 1 0 0 0,0-1 0 0 0,0 1 0 0 0,-1-1 0 0 0,1 1 0 0 0,-1 0 0 0 0,0 0 0 0 0,0 0 0 0 0,0 1 0 0 0,0-1 0 0 0,-1 1 0 0 0,1-1 0 0 0,-1 1 0 0 0,1 0 0 0 0,-1 1 0 0 0,0-1 0 0 0,0 0 0 0 0,1 1 0 0 0,-1 0 0 0 0,0 0 0 0 0,0 0 0 0 0,-1 1 0 0 0,1-1 0 0 0,0 1 0 0 0,0 0 0 0 0,-1 0 0 0 0,-8 0 0 0 0,-1 1 0 0 0,1 0 0 0 0,0 1 0 0 0,0 0 0 0 0,0 1 0 0 0,1 1 0 0 0,-11 4 0 0 0,17-6 0 0 0,-1 0 0 0 0,1 1 0 0 0,0 0 0 0 0,1 0 0 0 0,-1 0 0 0 0,1 1 0 0 0,-1-1 0 0 0,1 1 0 0 0,0 1 0 0 0,0-1 0 0 0,1 1 0 0 0,-1 0 0 0 0,1 0 0 0 0,0 0 0 0 0,1 0 0 0 0,-1 1 0 0 0,1 0 0 0 0,0-1 0 0 0,0 1 0 0 0,1 0 0 0 0,0 1 0 0 0,0-1 0 0 0,0 0 0 0 0,1 1 0 0 0,0 1 0 0 0,18 27 0 0 0,-10-27 0 0 0,1 0 0 0 0,0-1 0 0 0,1 1 0 0 0,-1-1 0 0 0,2-1 0 0 0,-1 0 0 0 0,1 0 0 0 0,-1-1 0 0 0,2 0 0 0 0,-1-1 0 0 0,0 0 0 0 0,1-1 0 0 0,0 0 0 0 0,0 0 0 0 0,0-1 0 0 0,0-1 0 0 0,0 0 0 0 0,0 0 0 0 0,0-1 0 0 0,4-1 0 0 0,10 1 0 0 0</inkml:trace>
  <inkml:trace contextRef="#ctx0" brushRef="#br0" timeOffset="-197851.286">10378 11466 32767 0 0,'-5'-1'0'0'0,"0"1"0"0"0,0-1 0 0 0,1 1 0 0 0,-1 0 0 0 0,0 1 0 0 0,0-1 0 0 0,1 1 0 0 0,-1 0 0 0 0,0 0 0 0 0,1 1 0 0 0,-1-1 0 0 0,1 1 0 0 0,-1 0 0 0 0,1 0 0 0 0,0 1 0 0 0,0-1 0 0 0,0 1 0 0 0,0 0 0 0 0,0 0 0 0 0,1 0 0 0 0,-1 1 0 0 0,1-1 0 0 0,0 1 0 0 0,0 0 0 0 0,0-1 0 0 0,1 2 0 0 0,-1-1 0 0 0,1 0 0 0 0,-1 3 0 0 0,0-2 0 0 0,1 0 0 0 0,0 0 0 0 0,0 0 0 0 0,1 0 0 0 0,0 0 0 0 0,0 1 0 0 0,0-1 0 0 0,0 0 0 0 0,1 1 0 0 0,0-1 0 0 0,0 1 0 0 0,0-1 0 0 0,1 0 0 0 0,-1 1 0 0 0,2-1 0 0 0,-1 0 0 0 0,0 0 0 0 0,1 1 0 0 0,0-1 0 0 0,0 0 0 0 0,1-1 0 0 0,2 5 0 0 0,0-3 0 0 0,0-1 0 0 0,1 0 0 0 0,-1 0 0 0 0,1-1 0 0 0,0 1 0 0 0,1-1 0 0 0,-1-1 0 0 0,1 1 0 0 0,-1-1 0 0 0,1-1 0 0 0,0 1 0 0 0,0-1 0 0 0,1 0 0 0 0,-1 0 0 0 0,0-1 0 0 0,1 0 0 0 0,-1-1 0 0 0,0 1 0 0 0,1-1 0 0 0,1-1 0 0 0,0 1 0 0 0,0 0 0 0 0,-1-1 0 0 0,1 0 0 0 0,0 0 0 0 0,-1-1 0 0 0,1 0 0 0 0,-1-1 0 0 0,1 1 0 0 0,-1-2 0 0 0,5-2 0 0 0,-6 3 0 0 0,9-4 0 0 0,-1-2 0 0 0,0 0 0 0 0,0-1 0 0 0,-1 0 0 0 0,0-1 0 0 0,0-1 0 0 0,-2 0 0 0 0,1-1 0 0 0,-2 0 0 0 0,0-1 0 0 0,0 0 0 0 0,-1 0 0 0 0,-1-2 0 0 0,0 1 0 0 0,-2-1 0 0 0,1 0 0 0 0,-2 0 0 0 0,0-1 0 0 0,-1 0 0 0 0,2-13 0 0 0,10-38 0 0 0,-2-1 0 0 0,-3-1 0 0 0,-4 0 0 0 0,-2 0 0 0 0,-4-14 0 0 0,-1 74 0 0 0,-1 0 0 0 0,0 0 0 0 0,-1 0 0 0 0,0 1 0 0 0,-1-1 0 0 0,1 0 0 0 0,-2 1 0 0 0,0-1 0 0 0,0 1 0 0 0,0 0 0 0 0,-4-6 0 0 0,6 14 0 0 0,0 0 0 0 0,0 0 0 0 0,-1 0 0 0 0,1 0 0 0 0,0 1 0 0 0,0-1 0 0 0,-1 0 0 0 0,1 1 0 0 0,0-1 0 0 0,-1 1 0 0 0,1-1 0 0 0,0 1 0 0 0,-1 0 0 0 0,1-1 0 0 0,-1 1 0 0 0,1 0 0 0 0,-1 0 0 0 0,1 0 0 0 0,-1 0 0 0 0,1 0 0 0 0,0 1 0 0 0,-1-1 0 0 0,1 0 0 0 0,-1 1 0 0 0,1-1 0 0 0,0 1 0 0 0,-1-1 0 0 0,1 1 0 0 0,0 0 0 0 0,-1-1 0 0 0,1 1 0 0 0,0 0 0 0 0,0 0 0 0 0,0 0 0 0 0,0 0 0 0 0,0 0 0 0 0,0 0 0 0 0,0 0 0 0 0,0 0 0 0 0,0 1 0 0 0,1-1 0 0 0,-1 0 0 0 0,0 0 0 0 0,1 1 0 0 0,-1-1 0 0 0,1 0 0 0 0,-1 1 0 0 0,1-1 0 0 0,0 1 0 0 0,-1-1 0 0 0,1 0 0 0 0,0 1 0 0 0,0-1 0 0 0,0 1 0 0 0,-5 20 0 0 0,0 0 0 0 0,1 0 0 0 0,2 0 0 0 0,0 1 0 0 0,1-1 0 0 0,2 16 0 0 0,0-12 0 0 0,20 123 0 0 0,-9-82 0 0 0,3-1 0 0 0,16 43 0 0 0,24 31 0 0 0,-52-135 0 0 0,-2-4 0 0 0</inkml:trace>
  <inkml:trace contextRef="#ctx0" brushRef="#br0" timeOffset="-196796.55">10699 11373 32767 0 0,'-22'-20'0'0'0,"-1"1"0"0"0,0 1 0 0 0,-2 1 0 0 0,0 1 0 0 0,-1 1 0 0 0,-19-8 0 0 0,29 17 0 0 0,18 17 0 0 0,8-5 0 0 0,1-1 0 0 0,-1-1 0 0 0,1 0 0 0 0,0 0 0 0 0,0-1 0 0 0,1-1 0 0 0,-1 1 0 0 0,0-2 0 0 0,2 0 0 0 0,-3 1 0 0 0,324 26 0 0 0,-205-21 0 0 0,-91 0 0 0 0,-39-1 0 0 0,-53 60 0 0 0,16-26 0 0 0,30-31 0 0 0,2 0 0 0 0,-1 0 0 0 0,2 0 0 0 0,-1 1 0 0 0,1 0 0 0 0,0 0 0 0 0,1 1 0 0 0,1-1 0 0 0,-3 9 0 0 0,5-16 0 0 0,0 0 0 0 0,1 0 0 0 0,-1 0 0 0 0,1 0 0 0 0,-1 0 0 0 0,1 0 0 0 0,0 0 0 0 0,0 1 0 0 0,0-1 0 0 0,0 0 0 0 0,1 0 0 0 0,-1 0 0 0 0,1 0 0 0 0,0 0 0 0 0,0 0 0 0 0,0 0 0 0 0,0 0 0 0 0,1 0 0 0 0,-1 0 0 0 0,1 0 0 0 0,0-1 0 0 0,-1 1 0 0 0,1-1 0 0 0,3 5 0 0 0,-4-5 0 0 0,1 0 0 0 0,-1 0 0 0 0,1 0 0 0 0,0-1 0 0 0,-1 1 0 0 0,1 0 0 0 0,0-1 0 0 0,0 1 0 0 0,0-1 0 0 0,0 1 0 0 0,1-1 0 0 0,-1 0 0 0 0,0 0 0 0 0,0 0 0 0 0,1 0 0 0 0,-1-1 0 0 0,1 1 0 0 0,-1 0 0 0 0,0-1 0 0 0,1 0 0 0 0,-1 0 0 0 0,1 1 0 0 0,-1-2 0 0 0,1 1 0 0 0,-1 0 0 0 0,1 0 0 0 0,-1-1 0 0 0,1 1 0 0 0,-1-1 0 0 0,10-4 0 0 0,0-1 0 0 0,0 0 0 0 0,-1 0 0 0 0,0-1 0 0 0,0-1 0 0 0,-1 0 0 0 0,1 0 0 0 0,-2-1 0 0 0,0 0 0 0 0,0-1 0 0 0,0 0 0 0 0,-1 0 0 0 0,-1-1 0 0 0,0 0 0 0 0,0-1 0 0 0,-1 1 0 0 0,-1-1 0 0 0,2-5 0 0 0,9-17 0 0 0,-8 88 0 0 0,-6-47 0 0 0,-1 0 0 0 0,1-1 0 0 0,0 1 0 0 0,0-1 0 0 0,1 1 0 0 0,0-1 0 0 0,0 0 0 0 0,0 0 0 0 0,1 0 0 0 0,0-1 0 0 0,0 0 0 0 0,1 1 0 0 0,-1-1 0 0 0,1 0 0 0 0,0-1 0 0 0,0 1 0 0 0,6 2 0 0 0,18 6 0 0 0,-23-13 0 0 0,1-1 0 0 0,0 0 0 0 0,-1 0 0 0 0,1-1 0 0 0,-1 0 0 0 0,0 0 0 0 0,1 0 0 0 0,-1-1 0 0 0,0 0 0 0 0,0 0 0 0 0,-1 0 0 0 0,1-1 0 0 0,-1 0 0 0 0,1 0 0 0 0,-1 0 0 0 0,0-1 0 0 0,-1 1 0 0 0,1-1 0 0 0,-1 0 0 0 0,0-1 0 0 0,0 1 0 0 0,-1-1 0 0 0,0 0 0 0 0,0 0 0 0 0,0 0 0 0 0,0 0 0 0 0,-1 0 0 0 0,0-1 0 0 0,-1 1 0 0 0,1-5 0 0 0,6-22 0 0 0,-3-1 0 0 0,-1-1 0 0 0,-1 1 0 0 0,-2-1 0 0 0,-2-11 0 0 0,-1 38 0 0 0,-7 0 0 0 0,53 23 0 0 0,160 22 0 0 0,-129 6 0 0 0,-72-38 0 0 0,0-1 0 0 0,-1 1 0 0 0,0-1 0 0 0,0 1 0 0 0,-1 0 0 0 0,1-1 0 0 0,-1 1 0 0 0,0 0 0 0 0,0 0 0 0 0,0 0 0 0 0,-1 0 0 0 0,0 0 0 0 0,0 0 0 0 0,0 0 0 0 0,-1 0 0 0 0,0 5 0 0 0,0 8 0 0 0,14 68 0 0 0,-8-78 0 0 0,0-1 0 0 0,0 0 0 0 0,1 0 0 0 0,0-1 0 0 0,0 1 0 0 0,1-1 0 0 0,0-1 0 0 0,0 1 0 0 0,0-1 0 0 0,1 0 0 0 0,0-1 0 0 0,-1 0 0 0 0,2 0 0 0 0,-1-1 0 0 0,0 0 0 0 0,1 0 0 0 0,-1-1 0 0 0,1 0 0 0 0,0 0 0 0 0,0-1 0 0 0,0 0 0 0 0,0-1 0 0 0,-1 0 0 0 0,1-1 0 0 0,0 1 0 0 0,0-2 0 0 0,0 1 0 0 0,0-1 0 0 0,-1 0 0 0 0,1-1 0 0 0,-1 0 0 0 0,0-1 0 0 0,0 1 0 0 0,0-2 0 0 0,0 1 0 0 0,5-5 0 0 0,-6 5 0 0 0,0-1 0 0 0,-1 0 0 0 0,0 0 0 0 0,0-1 0 0 0,0 0 0 0 0,-1 0 0 0 0,1 0 0 0 0,-1-1 0 0 0,-1 0 0 0 0,1 0 0 0 0,-1 0 0 0 0,-1 0 0 0 0,1-1 0 0 0,-1 1 0 0 0,0-1 0 0 0,-1 0 0 0 0,0 0 0 0 0,0 0 0 0 0,-1 0 0 0 0,0 0 0 0 0,0 0 0 0 0,-1-1 0 0 0,0-2 0 0 0,0 9 0 0 0,0 1 0 0 0,0-1 0 0 0,0 0 0 0 0,0 0 0 0 0,0 1 0 0 0,0-1 0 0 0,-1 0 0 0 0,1 1 0 0 0,0-1 0 0 0,-1 0 0 0 0,0 1 0 0 0,1-1 0 0 0,-1 1 0 0 0,0-1 0 0 0,0 0 0 0 0,0 1 0 0 0,0 0 0 0 0,0-1 0 0 0,0 1 0 0 0,0 0 0 0 0,0-1 0 0 0,0 1 0 0 0,-1 0 0 0 0,1 0 0 0 0,0 0 0 0 0,-1 0 0 0 0,1 0 0 0 0,-1 0 0 0 0,0 1 0 0 0,1-1 0 0 0,-1 0 0 0 0,1 1 0 0 0,-1-1 0 0 0,0 1 0 0 0,1 0 0 0 0,-1 0 0 0 0,0-1 0 0 0,0 1 0 0 0,1 0 0 0 0,-1 0 0 0 0,0 1 0 0 0,0-1 0 0 0,1 0 0 0 0,-2 1 0 0 0,-2 2 0 0 0,0 0 0 0 0,1 0 0 0 0,-1 1 0 0 0,1 0 0 0 0,0 0 0 0 0,0 0 0 0 0,0 1 0 0 0,0-1 0 0 0,1 1 0 0 0,-1 0 0 0 0,1 0 0 0 0,1 0 0 0 0,-1 0 0 0 0,1 0 0 0 0,0 1 0 0 0,0-1 0 0 0,0 1 0 0 0,1-1 0 0 0,0 1 0 0 0,0 0 0 0 0,0 0 0 0 0,1-1 0 0 0,0 1 0 0 0,0 6 0 0 0,2-6 0 0 0,1 0 0 0 0,-1 0 0 0 0,1-1 0 0 0,1 1 0 0 0,-1 0 0 0 0,1-1 0 0 0,-1 0 0 0 0,1 0 0 0 0,1 0 0 0 0,-1 0 0 0 0,1-1 0 0 0,0 0 0 0 0,0 0 0 0 0,0 0 0 0 0,1 0 0 0 0,-1-1 0 0 0,1 0 0 0 0,0 0 0 0 0,-1-1 0 0 0,2 1 0 0 0,-1-1 0 0 0,0-1 0 0 0,0 1 0 0 0,0-1 0 0 0,2 0 0 0 0,157 8 0 0 0,-144-9 0 0 0</inkml:trace>
  <inkml:trace contextRef="#ctx0" brushRef="#br0" timeOffset="-186084.537">10178 12400 32767 0 0,'13'5'0'0'0,"0"-1"0"0"0,0-1 0 0 0,0 0 0 0 0,1 0 0 0 0,-1-1 0 0 0,1-1 0 0 0,-1 0 0 0 0,1-1 0 0 0,-1-1 0 0 0,1 0 0 0 0,-1-1 0 0 0,1 0 0 0 0,-1-1 0 0 0,0 0 0 0 0,9-4 0 0 0,-8 3 0 0 0,14-2 0 0 0,0-1 0 0 0,0-2 0 0 0,-1 0 0 0 0,0-2 0 0 0,0-2 0 0 0,-1 0 0 0 0,13-10 0 0 0,-32 18 0 0 0,0-2 0 0 0,0 1 0 0 0,0-1 0 0 0,-1 0 0 0 0,0 0 0 0 0,0-1 0 0 0,-1 1 0 0 0,0-1 0 0 0,0-1 0 0 0,-1 1 0 0 0,0-1 0 0 0,-1 1 0 0 0,0-1 0 0 0,0 0 0 0 0,-1 0 0 0 0,0-1 0 0 0,0 1 0 0 0,-1 0 0 0 0,0-1 0 0 0,-1 1 0 0 0,0-1 0 0 0,0 5 0 0 0,-1 1 0 0 0,1-1 0 0 0,-1 1 0 0 0,0-1 0 0 0,0 1 0 0 0,0 0 0 0 0,-1-1 0 0 0,1 1 0 0 0,-1 0 0 0 0,0 0 0 0 0,-1 0 0 0 0,1 0 0 0 0,0 1 0 0 0,-1-1 0 0 0,0 0 0 0 0,0 1 0 0 0,0 0 0 0 0,-1-1 0 0 0,1 2 0 0 0,1 0 0 0 0,0 1 0 0 0,-1-1 0 0 0,1 1 0 0 0,-1 0 0 0 0,1-1 0 0 0,-1 1 0 0 0,0 1 0 0 0,1-1 0 0 0,-1 0 0 0 0,0 0 0 0 0,0 1 0 0 0,1 0 0 0 0,-1-1 0 0 0,0 1 0 0 0,0 0 0 0 0,0 1 0 0 0,0-1 0 0 0,1 0 0 0 0,-1 1 0 0 0,0-1 0 0 0,0 1 0 0 0,1 0 0 0 0,-1 0 0 0 0,0 0 0 0 0,1 0 0 0 0,-1 1 0 0 0,1-1 0 0 0,0 1 0 0 0,-1-1 0 0 0,1 1 0 0 0,0 0 0 0 0,0 0 0 0 0,0 0 0 0 0,0 0 0 0 0,0 0 0 0 0,0 1 0 0 0,0 1 0 0 0,-5 6 0 0 0,1 0 0 0 0,0 0 0 0 0,1 0 0 0 0,0 1 0 0 0,1 0 0 0 0,0 0 0 0 0,0 0 0 0 0,-1 10 0 0 0,0 20 0 0 0,0 0 0 0 0,3 0 0 0 0,2 30 0 0 0,1-38 0 0 0,15 157 0 0 0,-12 177 0 0 0,-17-192 0 0 0,10-4 0 0 0,3-158 0 0 0</inkml:trace>
  <inkml:trace contextRef="#ctx0" brushRef="#br0" timeOffset="-185582.369">10324 12828 32767 0 0,'43'-6'0'0'0,"-2"2"0"0"0,-17 0 0 0 0,329-78 0 0 0,-151 37 0 0 0,-197 60 0 0 0,-8-8 0 0 0,1-1 0 0 0,0 1 0 0 0,0 0 0 0 0,1 1 0 0 0,-1-1 0 0 0,2 0 0 0 0,-1 0 0 0 0,1 0 0 0 0,0 1 0 0 0,1 5 0 0 0,-1 6 0 0 0,1-14 0 0 0,1 0 0 0 0,-1 0 0 0 0,1 0 0 0 0,0-1 0 0 0,0 1 0 0 0,0 0 0 0 0,0-1 0 0 0,1 0 0 0 0,0 1 0 0 0,0-1 0 0 0,0 0 0 0 0,1-1 0 0 0,1 2 0 0 0,13 4 0 0 0,-14-11 0 0 0</inkml:trace>
  <inkml:trace contextRef="#ctx0" brushRef="#br0" timeOffset="-185333.022">11034 12359 32767 0 0,'-14'-11'0'0'0,"5"-1"0"0"0,-1 2 0 0 0,6 4 0 0 0,-2 0 0 0 0,2 3 0 0 0,2 1 0 0 0,0 2 0 0 0,2 0 0 0 0,2 2 0 0 0,4-1 0 0 0,-1 3 0 0 0,13 4 0 0 0,-3-2 0 0 0,2 2 0 0 0,0-1 0 0 0,-2 6 0 0 0</inkml:trace>
  <inkml:trace contextRef="#ctx0" brushRef="#br0" timeOffset="-185028.85">11245 12696 32767 0 0,'9'2'0'0'0,"1"0"0"0"0,-1-1 0 0 0,1 0 0 0 0,-1 0 0 0 0,1-1 0 0 0,-1-1 0 0 0,1 0 0 0 0,0 0 0 0 0,-1 0 0 0 0,0-1 0 0 0,1-1 0 0 0,-1 0 0 0 0,0 0 0 0 0,0-1 0 0 0,-1 0 0 0 0,3-1 0 0 0,-6 3 0 0 0,-1-1 0 0 0,0 1 0 0 0,0-1 0 0 0,0 1 0 0 0,-1-1 0 0 0,1 0 0 0 0,-1 0 0 0 0,1-1 0 0 0,-1 1 0 0 0,0-1 0 0 0,-1 1 0 0 0,1-1 0 0 0,0 0 0 0 0,-1 0 0 0 0,0 0 0 0 0,0-1 0 0 0,0 1 0 0 0,-1 0 0 0 0,1-1 0 0 0,-1 1 0 0 0,1-5 0 0 0,-2 5 0 0 0,-1 0 0 0 0,1 0 0 0 0,0 0 0 0 0,-1 0 0 0 0,0 0 0 0 0,0 0 0 0 0,0 0 0 0 0,0 0 0 0 0,-1 1 0 0 0,0-1 0 0 0,1 0 0 0 0,-1 1 0 0 0,-1-1 0 0 0,1 1 0 0 0,0 0 0 0 0,-1 0 0 0 0,0 0 0 0 0,1 0 0 0 0,-1 0 0 0 0,-3-1 0 0 0,-42-10 0 0 0,8 30 0 0 0,31-10 0 0 0,1 0 0 0 0,1 0 0 0 0,-1 1 0 0 0,2 0 0 0 0,-1 1 0 0 0,1-1 0 0 0,0 1 0 0 0,1 0 0 0 0,0 1 0 0 0,0-1 0 0 0,1 1 0 0 0,0 0 0 0 0,0 0 0 0 0,1 0 0 0 0,0 1 0 0 0,1-1 0 0 0,0 1 0 0 0,0 0 0 0 0,1-1 0 0 0,0 8 0 0 0,1-13 0 0 0,0 0 0 0 0,1 0 0 0 0,-1 1 0 0 0,1-1 0 0 0,0 0 0 0 0,0-1 0 0 0,0 1 0 0 0,1 0 0 0 0,-1 0 0 0 0,1 0 0 0 0,0-1 0 0 0,0 1 0 0 0,0-1 0 0 0,1 1 0 0 0,-1-1 0 0 0,1 0 0 0 0,0 0 0 0 0,0 0 0 0 0,0 0 0 0 0,0-1 0 0 0,0 1 0 0 0,0-1 0 0 0,1 0 0 0 0,-1 0 0 0 0,4 2 0 0 0,4 1 0 0 0,-1-1 0 0 0,1 1 0 0 0,0-2 0 0 0,1 1 0 0 0,-1-2 0 0 0,0 1 0 0 0,1-2 0 0 0,5 1 0 0 0,121-10 0 0 0,-97 0 0 0 0,-4-1 0 0 0</inkml:trace>
  <inkml:trace contextRef="#ctx0" brushRef="#br0" timeOffset="-184757.575">12170 12535 32767 0 0,'-41'-22'0'0'0,"32"20"0"0"0,1 0 0 0 0,-1 0 0 0 0,0 1 0 0 0,0 0 0 0 0,0 1 0 0 0,0-1 0 0 0,0 2 0 0 0,0-1 0 0 0,0 1 0 0 0,0 1 0 0 0,0 0 0 0 0,0 0 0 0 0,1 1 0 0 0,-1 0 0 0 0,-5 3 0 0 0,7-4 0 0 0,-1 0 0 0 0,1 1 0 0 0,0 0 0 0 0,0 0 0 0 0,0 1 0 0 0,0 0 0 0 0,1 0 0 0 0,-1 1 0 0 0,1 0 0 0 0,0 0 0 0 0,1 0 0 0 0,-1 1 0 0 0,1 0 0 0 0,0 0 0 0 0,0 0 0 0 0,1 0 0 0 0,0 1 0 0 0,0 0 0 0 0,0 0 0 0 0,1 0 0 0 0,0 0 0 0 0,1 0 0 0 0,-2 5 0 0 0,5-8 0 0 0,-1 0 0 0 0,1 0 0 0 0,-1 0 0 0 0,1-1 0 0 0,0 1 0 0 0,0 0 0 0 0,1-1 0 0 0,-1 1 0 0 0,1-1 0 0 0,0 1 0 0 0,0-1 0 0 0,0 0 0 0 0,0 0 0 0 0,0 0 0 0 0,1 0 0 0 0,0 0 0 0 0,-1-1 0 0 0,1 1 0 0 0,0-1 0 0 0,0 1 0 0 0,0-1 0 0 0,1 0 0 0 0,-1 0 0 0 0,0-1 0 0 0,1 1 0 0 0,-1-1 0 0 0,1 1 0 0 0,1-1 0 0 0,108 24 0 0 0,52-18 0 0 0,-75-16 0 0 0,2-1 0 0 0,-49 1 0 0 0</inkml:trace>
  <inkml:trace contextRef="#ctx0" brushRef="#br0" timeOffset="-184401.528">12598 12683 32767 0 0,'7'-4'0'0'0,"0"0"0"0"0,0 0 0 0 0,0 0 0 0 0,-1-1 0 0 0,1 0 0 0 0,-1-1 0 0 0,0 1 0 0 0,-1-1 0 0 0,1 0 0 0 0,-1-1 0 0 0,0 1 0 0 0,2-6 0 0 0,-7-13 0 0 0,-5 20 0 0 0,0 2 0 0 0,0-1 0 0 0,-1 1 0 0 0,1-1 0 0 0,-1 1 0 0 0,1 1 0 0 0,-1-1 0 0 0,0 1 0 0 0,0 0 0 0 0,0 1 0 0 0,0-1 0 0 0,-1 1 0 0 0,1 0 0 0 0,0 1 0 0 0,0-1 0 0 0,-1 1 0 0 0,1 1 0 0 0,0-1 0 0 0,-1 1 0 0 0,1 0 0 0 0,0 0 0 0 0,0 1 0 0 0,0 0 0 0 0,0 0 0 0 0,-4 2 0 0 0,5-3 0 0 0,1 1 0 0 0,-1-1 0 0 0,1 1 0 0 0,0 0 0 0 0,0 0 0 0 0,0 0 0 0 0,0 0 0 0 0,0 1 0 0 0,1-1 0 0 0,-1 1 0 0 0,1 0 0 0 0,0 0 0 0 0,-1 0 0 0 0,1 1 0 0 0,1-1 0 0 0,-1 1 0 0 0,0 0 0 0 0,1 0 0 0 0,0-1 0 0 0,0 2 0 0 0,0-1 0 0 0,0 0 0 0 0,1 0 0 0 0,0 0 0 0 0,-1 3 0 0 0,9 35 0 0 0,-3-37 0 0 0,-2-2 0 0 0,0 0 0 0 0,0-1 0 0 0,0 1 0 0 0,1-1 0 0 0,-1 1 0 0 0,1-1 0 0 0,-1 0 0 0 0,1 0 0 0 0,0 0 0 0 0,0 0 0 0 0,0-1 0 0 0,0 1 0 0 0,0-1 0 0 0,0 0 0 0 0,1 0 0 0 0,-1 0 0 0 0,0 0 0 0 0,1 0 0 0 0,-1-1 0 0 0,0 0 0 0 0,1 1 0 0 0,-1-1 0 0 0,0 0 0 0 0,1-1 0 0 0,-1 1 0 0 0,3-1 0 0 0,-5 1 0 0 0,7-1 0 0 0,0-1 0 0 0,-1 0 0 0 0,1 0 0 0 0,-1-1 0 0 0,1 0 0 0 0,-1 0 0 0 0,0 0 0 0 0,0-1 0 0 0,0-1 0 0 0,-1 1 0 0 0,0-1 0 0 0,1 0 0 0 0,-2 0 0 0 0,1 0 0 0 0,0-1 0 0 0,-1 0 0 0 0,0 0 0 0 0,3-7 0 0 0,30-50 0 0 0,-38 63 0 0 0,0 0 0 0 0,1 0 0 0 0,-1 0 0 0 0,0 1 0 0 0,0-1 0 0 0,0 0 0 0 0,0 0 0 0 0,1 0 0 0 0,-1 0 0 0 0,0 0 0 0 0,0 0 0 0 0,0 1 0 0 0,0-1 0 0 0,1 0 0 0 0,-1 0 0 0 0,0 0 0 0 0,0 0 0 0 0,1 0 0 0 0,-1 0 0 0 0,0 0 0 0 0,0 0 0 0 0,0 0 0 0 0,1 0 0 0 0,-1 0 0 0 0,0 0 0 0 0,0 0 0 0 0,0 0 0 0 0,1 0 0 0 0,-1 0 0 0 0,0 0 0 0 0,0 0 0 0 0,0 0 0 0 0,1 0 0 0 0,-1-1 0 0 0,0 1 0 0 0,0 0 0 0 0,0 0 0 0 0,1 0 0 0 0,-1 0 0 0 0,0 0 0 0 0,0 0 0 0 0,0-1 0 0 0,0 1 0 0 0,0 0 0 0 0,1 0 0 0 0,-1 0 0 0 0,0 0 0 0 0,0-1 0 0 0,0 1 0 0 0,2 20 0 0 0,-2-14 0 0 0,0-1 0 0 0,0 1 0 0 0,1-1 0 0 0,0 1 0 0 0,0-1 0 0 0,0 1 0 0 0,0-1 0 0 0,1 0 0 0 0,0 1 0 0 0,0-1 0 0 0,1 0 0 0 0,-1-1 0 0 0,1 1 0 0 0,0 0 0 0 0,1-1 0 0 0,-1 1 0 0 0,1-1 0 0 0,0 0 0 0 0,0 0 0 0 0,0-1 0 0 0,0 1 0 0 0,0-1 0 0 0,1 0 0 0 0,0 0 0 0 0,0 0 0 0 0,0-1 0 0 0,0 1 0 0 0,0-1 0 0 0,0 0 0 0 0,0-1 0 0 0,1 1 0 0 0,1-1 0 0 0,2 0 0 0 0,0-1 0 0 0,1 0 0 0 0,-1-1 0 0 0,0 1 0 0 0,0-2 0 0 0,0 1 0 0 0,0-1 0 0 0,0-1 0 0 0,0 0 0 0 0,2-1 0 0 0,35-16 0 0 0,-23 10 0 0 0</inkml:trace>
  <inkml:trace contextRef="#ctx0" brushRef="#br0" timeOffset="-188061.749">7811 12392 32767 0 0,'5'5'0'0'0,"10"22"0"0"0,1 70 0 0 0,-3 32 0 0 0,-4 119 0 0 0,-26-56 0 0 0,-14 33 0 0 0,-4-96 0 0 0,35-129 0 0 0,-1-1 0 0 0,1 1 0 0 0,0 0 0 0 0,0 0 0 0 0,0 0 0 0 0,0-1 0 0 0,0 1 0 0 0,0 0 0 0 0,0 0 0 0 0,-1 0 0 0 0,1-1 0 0 0,0 1 0 0 0,0 0 0 0 0,0 0 0 0 0,0 0 0 0 0,-1 0 0 0 0,1 0 0 0 0,0 0 0 0 0,0-1 0 0 0,0 1 0 0 0,-1 0 0 0 0,1 0 0 0 0,0 0 0 0 0,0 0 0 0 0,0 0 0 0 0,-1 0 0 0 0,1 0 0 0 0,0 0 0 0 0,0 0 0 0 0,-1 0 0 0 0,1 0 0 0 0,0 0 0 0 0,0 0 0 0 0,0 0 0 0 0,-1 0 0 0 0,1 0 0 0 0,0 0 0 0 0,0 0 0 0 0,-1 0 0 0 0,1 0 0 0 0,0 0 0 0 0,0 1 0 0 0,0-1 0 0 0,-1 0 0 0 0,-1-25 0 0 0,2 24 0 0 0,16-197 0 0 0,-12 156 0 0 0</inkml:trace>
  <inkml:trace contextRef="#ctx0" brushRef="#br0" timeOffset="-187802.096">7807 12991 32767 0 0,'0'-231'0'0'0,"14"88"0"0"0,-14 127 0 0 0,0 11 0 0 0,-1 0 0 0 0,1 0 0 0 0,0-1 0 0 0,0 1 0 0 0,0 0 0 0 0,1 0 0 0 0,0 0 0 0 0,0 0 0 0 0,0 0 0 0 0,1 0 0 0 0,0 0 0 0 0,-1 0 0 0 0,2 0 0 0 0,-1 1 0 0 0,1-1 0 0 0,-1 1 0 0 0,2-1 0 0 0,0 3 0 0 0,-1 0 0 0 0,1 1 0 0 0,0 0 0 0 0,0 0 0 0 0,0 0 0 0 0,0 1 0 0 0,0-1 0 0 0,1 1 0 0 0,-1 0 0 0 0,0 0 0 0 0,0 1 0 0 0,0-1 0 0 0,0 1 0 0 0,0 0 0 0 0,4 1 0 0 0,158 48 0 0 0,-85-14 0 0 0,-74-28 0 0 0,-7 1 0 0 0,-7-2 0 0 0,-1 0 0 0 0,1-1 0 0 0,-1 0 0 0 0,-1 0 0 0 0,1-1 0 0 0,-1 0 0 0 0,0 0 0 0 0,0-1 0 0 0,0 0 0 0 0,-1-1 0 0 0,-7 2 0 0 0,5 0 0 0 0,-114 42 0 0 0,126-47 0 0 0,0 0 0 0 0,0 0 0 0 0,1 0 0 0 0,-1 1 0 0 0,0-1 0 0 0,0 0 0 0 0,0 0 0 0 0,0 0 0 0 0,0 1 0 0 0,0-1 0 0 0,1 0 0 0 0,-1 0 0 0 0,0 1 0 0 0,0-1 0 0 0,0 0 0 0 0,0 0 0 0 0,0 1 0 0 0,0-1 0 0 0,0 0 0 0 0,0 1 0 0 0,0-1 0 0 0,0 0 0 0 0,0 0 0 0 0,0 1 0 0 0,-1-1 0 0 0,1 0 0 0 0,0 0 0 0 0,0 1 0 0 0,0-1 0 0 0,0 0 0 0 0,0 0 0 0 0,0 0 0 0 0,-1 1 0 0 0,1-1 0 0 0,0 0 0 0 0,0 0 0 0 0,0 0 0 0 0,-1 1 0 0 0,1-1 0 0 0,0 0 0 0 0,0 0 0 0 0,0 0 0 0 0,-1 0 0 0 0,1 0 0 0 0,0 0 0 0 0,0 1 0 0 0,-1-1 0 0 0,1 0 0 0 0,0 0 0 0 0,-1 0 0 0 0,26 0 0 0 0,-7-2 0 0 0,-5 1 0 0 0</inkml:trace>
  <inkml:trace contextRef="#ctx0" brushRef="#br0" timeOffset="-187467.825">8315 12253 32767 0 0,'15'-222'0'0'0,"-25"161"0"0"0,7 56 0 0 0,3 5 0 0 0,0 0 0 0 0,0 1 0 0 0,0-1 0 0 0,0 0 0 0 0,0 0 0 0 0,0 1 0 0 0,0-1 0 0 0,0 0 0 0 0,0 0 0 0 0,0 0 0 0 0,-1 1 0 0 0,1-1 0 0 0,0 0 0 0 0,0 0 0 0 0,0 0 0 0 0,0 0 0 0 0,-1 1 0 0 0,1-1 0 0 0,0 0 0 0 0,0 0 0 0 0,0 0 0 0 0,-1 0 0 0 0,1 0 0 0 0,0 0 0 0 0,0 0 0 0 0,-1 1 0 0 0,1-1 0 0 0,0 0 0 0 0,0 0 0 0 0,0 0 0 0 0,-1 0 0 0 0,1 0 0 0 0,0 0 0 0 0,0 0 0 0 0,-1 0 0 0 0,1 0 0 0 0,0 0 0 0 0,0 0 0 0 0,-1-1 0 0 0,1 1 0 0 0,0 0 0 0 0,0 0 0 0 0,-1 0 0 0 0,1 0 0 0 0,0 0 0 0 0,0 0 0 0 0,0 0 0 0 0,-1-1 0 0 0,-3 25 0 0 0,1 1 0 0 0,1-1 0 0 0,1 1 0 0 0,1-1 0 0 0,2 7 0 0 0,-1 20 0 0 0,8 215 0 0 0,-9-266 0 0 0,1 23 0 0 0,1 0 0 0 0,2-1 0 0 0,0 0 0 0 0,1 0 0 0 0,2 0 0 0 0,0 0 0 0 0,1-1 0 0 0,9 17 0 0 0,-15-35 0 0 0,0 0 0 0 0,0 0 0 0 0,0-1 0 0 0,0 1 0 0 0,0-1 0 0 0,0 1 0 0 0,1-1 0 0 0,-1 0 0 0 0,1 0 0 0 0,0 0 0 0 0,0 0 0 0 0,0 0 0 0 0,0 0 0 0 0,0-1 0 0 0,0 0 0 0 0,0 0 0 0 0,0 1 0 0 0,0-2 0 0 0,1 1 0 0 0,-1 0 0 0 0,1-1 0 0 0,6-2 0 0 0,9-12 0 0 0</inkml:trace>
  <inkml:trace contextRef="#ctx0" brushRef="#br0" timeOffset="-187211.51">8171 12276 32767 0 0,'-81'-23'0'0'0,"107"12"0"0"0,23-1 0 0 0,0 2 0 0 0,1 3 0 0 0,47-2 0 0 0,7 10 0 0 0,-6 19 0 0 0,-64-9 0 0 0</inkml:trace>
  <inkml:trace contextRef="#ctx0" brushRef="#br0" timeOffset="-186765.703">8692 12716 32767 0 0,'-1'10'0'0'0,"5"-14"0"0"0,25-99 0 0 0,-21 58 0 0 0,35-155 0 0 0,-44 173 0 0 0,1 29 0 0 0,1-1 0 0 0,-1 1 0 0 0,1-1 0 0 0,0 1 0 0 0,-1-1 0 0 0,1 0 0 0 0,0 1 0 0 0,0-1 0 0 0,0 0 0 0 0,0 0 0 0 0,0 1 0 0 0,0-1 0 0 0,0 0 0 0 0,0 0 0 0 0,1 0 0 0 0,-1 0 0 0 0,0 0 0 0 0,1-1 0 0 0,-1 1 0 0 0,0 0 0 0 0,1-1 0 0 0,-1 1 0 0 0,1-1 0 0 0,1 1 0 0 0,130 39 0 0 0,-129-38 0 0 0,-1-1 0 0 0,1 1 0 0 0,-1-1 0 0 0,1 1 0 0 0,-1 0 0 0 0,0 1 0 0 0,0-1 0 0 0,0 1 0 0 0,0-1 0 0 0,0 1 0 0 0,-1 0 0 0 0,1 0 0 0 0,-1 0 0 0 0,0 0 0 0 0,0 0 0 0 0,0 1 0 0 0,0-1 0 0 0,0 0 0 0 0,-1 1 0 0 0,0 0 0 0 0,1 1 0 0 0,0 6 0 0 0,0 0 0 0 0,-1 0 0 0 0,0 0 0 0 0,-1 0 0 0 0,0 0 0 0 0,-1 0 0 0 0,0-1 0 0 0,0 1 0 0 0,-1 0 0 0 0,-4 10 0 0 0,-3 94 0 0 0,9-113 0 0 0,0 0 0 0 0,1 0 0 0 0,-1 0 0 0 0,0 0 0 0 0,1-1 0 0 0,-1 1 0 0 0,1 0 0 0 0,0 0 0 0 0,-1-1 0 0 0,1 1 0 0 0,0 0 0 0 0,0-1 0 0 0,0 1 0 0 0,0-1 0 0 0,1 1 0 0 0,-1-1 0 0 0,0 1 0 0 0,1-1 0 0 0,-1 0 0 0 0,1 0 0 0 0,-1 0 0 0 0,1 0 0 0 0,-1 0 0 0 0,1 0 0 0 0,0 0 0 0 0,-1 0 0 0 0,1-1 0 0 0,0 1 0 0 0,0-1 0 0 0,0 1 0 0 0,0-1 0 0 0,61 6 0 0 0,-57-6 0 0 0,4-1 0 0 0,0 0 0 0 0,0-1 0 0 0,-1 0 0 0 0,1-1 0 0 0,0 0 0 0 0,-1-1 0 0 0,1 0 0 0 0,-1 0 0 0 0,6-4 0 0 0,-11 6 0 0 0,34-22 0 0 0,-19 12 0 0 0</inkml:trace>
  <inkml:trace contextRef="#ctx0" brushRef="#br0" timeOffset="-195785.192">13503 11399 32767 0 0,'-6'-15'0'0'0,"0"9"0"0"0,0 1 0 0 0,0 0 0 0 0,-1 1 0 0 0,0 0 0 0 0,0 0 0 0 0,0 0 0 0 0,-1 1 0 0 0,1 0 0 0 0,-6-1 0 0 0,-30 9 0 0 0,36-1 0 0 0,0-2 0 0 0,1 1 0 0 0,-1 0 0 0 0,1 1 0 0 0,0-1 0 0 0,0 1 0 0 0,0 0 0 0 0,0 1 0 0 0,1 0 0 0 0,0-1 0 0 0,0 2 0 0 0,0-1 0 0 0,0 0 0 0 0,1 1 0 0 0,0 0 0 0 0,0 0 0 0 0,0 0 0 0 0,1 1 0 0 0,0-1 0 0 0,1 1 0 0 0,-1 0 0 0 0,1 0 0 0 0,0-1 0 0 0,0 8 0 0 0,9 26 0 0 0,-3-36 0 0 0,-2-1 0 0 0,1-1 0 0 0,0 1 0 0 0,-1-1 0 0 0,1 0 0 0 0,0 0 0 0 0,0 0 0 0 0,1 0 0 0 0,-1-1 0 0 0,0 1 0 0 0,1-1 0 0 0,-1 0 0 0 0,0 0 0 0 0,1 0 0 0 0,0 0 0 0 0,-1-1 0 0 0,1 1 0 0 0,-1-1 0 0 0,1 0 0 0 0,0 0 0 0 0,-1 0 0 0 0,1-1 0 0 0,0 1 0 0 0,-2 0 0 0 0,9-2 0 0 0,0-1 0 0 0,0 0 0 0 0,0 0 0 0 0,-1-1 0 0 0,1-1 0 0 0,-1 0 0 0 0,0 0 0 0 0,-1-1 0 0 0,1 0 0 0 0,-1-1 0 0 0,0 1 0 0 0,-1-2 0 0 0,1 0 0 0 0,-1 0 0 0 0,-1 0 0 0 0,6-8 0 0 0,-2-3 0 0 0,0 0 0 0 0,-1 0 0 0 0,-2-1 0 0 0,0 0 0 0 0,-1 0 0 0 0,0-1 0 0 0,-2 0 0 0 0,-1 0 0 0 0,0-1 0 0 0,-2 1 0 0 0,0-1 0 0 0,-2 0 0 0 0,0 1 0 0 0,-3-14 0 0 0,-13-32 0 0 0,15 66 0 0 0,1 1 0 0 0,0-1 0 0 0,0 1 0 0 0,-1 0 0 0 0,1-1 0 0 0,0 1 0 0 0,0-1 0 0 0,-1 1 0 0 0,1-1 0 0 0,-1 1 0 0 0,1 0 0 0 0,0-1 0 0 0,-1 1 0 0 0,1 0 0 0 0,-1 0 0 0 0,1-1 0 0 0,-1 1 0 0 0,1 0 0 0 0,-1 0 0 0 0,1-1 0 0 0,-1 1 0 0 0,1 0 0 0 0,-1 0 0 0 0,1 0 0 0 0,-1 0 0 0 0,1 0 0 0 0,-1 0 0 0 0,1 0 0 0 0,-1 0 0 0 0,1 0 0 0 0,-1 0 0 0 0,1 0 0 0 0,-1 0 0 0 0,1 0 0 0 0,-1 0 0 0 0,1 1 0 0 0,-1-1 0 0 0,1 0 0 0 0,-1 0 0 0 0,1 1 0 0 0,-1-1 0 0 0,1 0 0 0 0,0 1 0 0 0,-1-1 0 0 0,1 0 0 0 0,-1 1 0 0 0,1-1 0 0 0,0 0 0 0 0,-1 1 0 0 0,1-1 0 0 0,0 1 0 0 0,0-1 0 0 0,-1 1 0 0 0,1-1 0 0 0,0 1 0 0 0,0 0 0 0 0,-18 27 0 0 0,9-6 0 0 0,1 1 0 0 0,1 0 0 0 0,1 0 0 0 0,2 1 0 0 0,0 0 0 0 0,1 0 0 0 0,1 0 0 0 0,2 0 0 0 0,1 18 0 0 0,0-32 0 0 0,1 0 0 0 0,0 0 0 0 0,0 0 0 0 0,1 0 0 0 0,0-1 0 0 0,1 1 0 0 0,0-1 0 0 0,0 0 0 0 0,1 0 0 0 0,4 6 0 0 0,-5-8 0 0 0,1 0 0 0 0,-1 0 0 0 0,2 0 0 0 0,-1 0 0 0 0,1-1 0 0 0,0 0 0 0 0,1 0 0 0 0,-1 0 0 0 0,1-1 0 0 0,0 0 0 0 0,1 0 0 0 0,-1-1 0 0 0,1 0 0 0 0,1 0 0 0 0,10 5 0 0 0</inkml:trace>
  <inkml:trace contextRef="#ctx0" brushRef="#br0" timeOffset="-193502.454">13656 11508 32767 0 0,'6'13'0'0'0,"1"-11"0"0"0,0 0 0 0 0,0-1 0 0 0,0 0 0 0 0,0 0 0 0 0,0 0 0 0 0,0-1 0 0 0,0 0 0 0 0,1-1 0 0 0,-1 1 0 0 0,0-2 0 0 0,0 1 0 0 0,0-1 0 0 0,0 0 0 0 0,0 0 0 0 0,-1-1 0 0 0,7-2 0 0 0,24-6 0 0 0,-18 7 0 0 0,0-1 0 0 0,0-1 0 0 0,0-1 0 0 0,-1 0 0 0 0,0-2 0 0 0,5-3 0 0 0,-21 11 0 0 0,0 0 0 0 0,0 0 0 0 0,0-1 0 0 0,0 1 0 0 0,0-1 0 0 0,-1 0 0 0 0,1 1 0 0 0,0-1 0 0 0,-1 0 0 0 0,1 0 0 0 0,-1 0 0 0 0,0 0 0 0 0,0 0 0 0 0,0 0 0 0 0,0 0 0 0 0,0 0 0 0 0,0-1 0 0 0,-1 1 0 0 0,1 0 0 0 0,-1-1 0 0 0,1 1 0 0 0,-1 0 0 0 0,0-1 0 0 0,0 1 0 0 0,0 0 0 0 0,0-2 0 0 0,-1 2 0 0 0,-1-1 0 0 0,0 0 0 0 0,1 1 0 0 0,-1-1 0 0 0,0 1 0 0 0,0-1 0 0 0,-1 1 0 0 0,1 0 0 0 0,0 0 0 0 0,-1 0 0 0 0,1 0 0 0 0,-1 1 0 0 0,0-1 0 0 0,1 0 0 0 0,-1 1 0 0 0,0 0 0 0 0,0 0 0 0 0,0 0 0 0 0,0 0 0 0 0,-2 0 0 0 0,-24-5 0 0 0,23 6 0 0 0,0 1 0 0 0,0-1 0 0 0,0 1 0 0 0,1 0 0 0 0,-1 1 0 0 0,0-1 0 0 0,1 1 0 0 0,-1 0 0 0 0,1 1 0 0 0,0-1 0 0 0,0 1 0 0 0,0 0 0 0 0,0 1 0 0 0,0-1 0 0 0,1 1 0 0 0,-1-1 0 0 0,1 2 0 0 0,0-1 0 0 0,0 0 0 0 0,1 1 0 0 0,-1-1 0 0 0,1 1 0 0 0,0 0 0 0 0,0 0 0 0 0,1 1 0 0 0,-1 0 0 0 0,2-1 0 0 0,0 0 0 0 0,1-1 0 0 0,0 1 0 0 0,0 0 0 0 0,0-1 0 0 0,0 1 0 0 0,1 0 0 0 0,0-1 0 0 0,0 1 0 0 0,0 0 0 0 0,0-1 0 0 0,1 1 0 0 0,0-1 0 0 0,0 0 0 0 0,0 0 0 0 0,0 0 0 0 0,1 0 0 0 0,-1 0 0 0 0,1 0 0 0 0,0 0 0 0 0,0-1 0 0 0,1 1 0 0 0,-1-1 0 0 0,1 0 0 0 0,-1 0 0 0 0,1 0 0 0 0,0-1 0 0 0,0 0 0 0 0,0 1 0 0 0,1-1 0 0 0,-1 0 0 0 0,0-1 0 0 0,1 1 0 0 0,10 4 0 0 0,0 0 0 0 0,1-1 0 0 0,-1-1 0 0 0,1 0 0 0 0,0-1 0 0 0,0-1 0 0 0,0 0 0 0 0,0-1 0 0 0,1-1 0 0 0,5-1 0 0 0,70-20 0 0 0,-77 15 0 0 0,0-1 0 0 0,-1 0 0 0 0,0 0 0 0 0,-1-2 0 0 0,0 1 0 0 0,0-2 0 0 0,0 0 0 0 0,-1 0 0 0 0,-1-1 0 0 0,0-1 0 0 0,-1 0 0 0 0,0 0 0 0 0,0-1 0 0 0,-1 0 0 0 0,3-7 0 0 0,8-18 0 0 0,-1-1 0 0 0,-2-1 0 0 0,-1-1 0 0 0,6-29 0 0 0,-11 29 0 0 0,-1-1 0 0 0,-2 0 0 0 0,-2-1 0 0 0,-2 1 0 0 0,-1-36 0 0 0,-3 74 0 0 0,0 0 0 0 0,0 0 0 0 0,-1 0 0 0 0,1 0 0 0 0,-1 0 0 0 0,0 0 0 0 0,0 0 0 0 0,0 1 0 0 0,-1-1 0 0 0,1 0 0 0 0,-1 1 0 0 0,0-1 0 0 0,0 1 0 0 0,0-1 0 0 0,0 1 0 0 0,-1 0 0 0 0,1 0 0 0 0,-1-1 0 0 0,1 4 0 0 0,0 0 0 0 0,0 0 0 0 0,0 0 0 0 0,0 0 0 0 0,0 0 0 0 0,0 1 0 0 0,0-1 0 0 0,0 0 0 0 0,0 1 0 0 0,0 0 0 0 0,0-1 0 0 0,0 1 0 0 0,0 0 0 0 0,0 0 0 0 0,1 0 0 0 0,-1 0 0 0 0,0 0 0 0 0,1 1 0 0 0,-1-1 0 0 0,1 0 0 0 0,-1 1 0 0 0,1-1 0 0 0,0 1 0 0 0,-1-1 0 0 0,1 1 0 0 0,0 0 0 0 0,0 0 0 0 0,0-1 0 0 0,1 1 0 0 0,-1 0 0 0 0,0 0 0 0 0,1 0 0 0 0,-1 0 0 0 0,1 0 0 0 0,-1 0 0 0 0,-6 17 0 0 0,1 0 0 0 0,1 0 0 0 0,1 1 0 0 0,0-1 0 0 0,2 1 0 0 0,0 0 0 0 0,1 0 0 0 0,1 0 0 0 0,1 0 0 0 0,16 96 0 0 0,-15-105 0 0 0,27 86 0 0 0,4-1 0 0 0,3-2 0 0 0,8 3 0 0 0,-44-97 0 0 0,-1 0 0 0 0,1 0 0 0 0,0 0 0 0 0,0 0 0 0 0,0 0 0 0 0,0 0 0 0 0,-1 0 0 0 0,1-1 0 0 0,0 1 0 0 0,0 0 0 0 0,0 0 0 0 0,-1 0 0 0 0,1 0 0 0 0,0 0 0 0 0,0 0 0 0 0,0 0 0 0 0,-1 0 0 0 0,1 0 0 0 0,0 0 0 0 0,0 0 0 0 0,0 0 0 0 0,-1 0 0 0 0,1 0 0 0 0,0 0 0 0 0,0 1 0 0 0,0-1 0 0 0,-1 0 0 0 0,1 0 0 0 0,0 0 0 0 0,-5-12 0 0 0</inkml:trace>
  <inkml:trace contextRef="#ctx0" brushRef="#br0" timeOffset="-192560.991">14321 11249 32767 0 0,'-8'-7'0'0'0,"1"1"0"0"0,-1 1 0 0 0,0-1 0 0 0,-1 1 0 0 0,0 1 0 0 0,1-1 0 0 0,-1 2 0 0 0,-1-1 0 0 0,-6-1 0 0 0,16 5 0 0 0,0 0 0 0 0,0 0 0 0 0,0 1 0 0 0,0-1 0 0 0,0 0 0 0 0,0 0 0 0 0,1 0 0 0 0,-1 0 0 0 0,0 0 0 0 0,0 1 0 0 0,0-1 0 0 0,0 0 0 0 0,0 0 0 0 0,0 0 0 0 0,0 1 0 0 0,0-1 0 0 0,0 0 0 0 0,0 0 0 0 0,0 0 0 0 0,0 0 0 0 0,0 1 0 0 0,0-1 0 0 0,0 0 0 0 0,0 0 0 0 0,0 0 0 0 0,0 0 0 0 0,0 1 0 0 0,0-1 0 0 0,-1 0 0 0 0,1 0 0 0 0,0 0 0 0 0,0 0 0 0 0,0 1 0 0 0,0-1 0 0 0,0 0 0 0 0,0 0 0 0 0,0 0 0 0 0,-1 0 0 0 0,1 0 0 0 0,0 0 0 0 0,0 0 0 0 0,0 1 0 0 0,24 7 0 0 0,1-2 0 0 0,0 0 0 0 0,0-1 0 0 0,0-1 0 0 0,23-1 0 0 0,21 5 0 0 0,233 29 0 0 0,-297-37 0 0 0,1 1 0 0 0,-1 0 0 0 0,1 0 0 0 0,-1 0 0 0 0,0 1 0 0 0,1-1 0 0 0,-1 1 0 0 0,0 0 0 0 0,0 1 0 0 0,0 0 0 0 0,0-1 0 0 0,-1 1 0 0 0,4 3 0 0 0,-8 2 0 0 0,-6-1 0 0 0,0 0 0 0 0,0-1 0 0 0,0 1 0 0 0,-1-1 0 0 0,0-1 0 0 0,0 1 0 0 0,-1-1 0 0 0,0 0 0 0 0,-5 2 0 0 0,-29 21 0 0 0,36-24 0 0 0,2-1 0 0 0,1-1 0 0 0,0 1 0 0 0,-1-1 0 0 0,1 1 0 0 0,0 0 0 0 0,0 0 0 0 0,0 0 0 0 0,1 1 0 0 0,-1-1 0 0 0,1 1 0 0 0,0-1 0 0 0,0 1 0 0 0,0 0 0 0 0,0 0 0 0 0,0 0 0 0 0,1 0 0 0 0,0 0 0 0 0,0 0 0 0 0,0 0 0 0 0,0 1 0 0 0,1 2 0 0 0,19 20 0 0 0,-12-22 0 0 0,0-1 0 0 0,1 0 0 0 0,0 0 0 0 0,-1 0 0 0 0,1-1 0 0 0,0 0 0 0 0,1 0 0 0 0,-1-1 0 0 0,0 0 0 0 0,1-1 0 0 0,-1 0 0 0 0,1 0 0 0 0,0 0 0 0 0,7-2 0 0 0,-11 1 0 0 0,1-1 0 0 0,-1 0 0 0 0,1 0 0 0 0,-1 0 0 0 0,0-1 0 0 0,1 0 0 0 0,-1 0 0 0 0,0 0 0 0 0,0 0 0 0 0,0-1 0 0 0,0 0 0 0 0,-1 0 0 0 0,1 0 0 0 0,-1-1 0 0 0,0 0 0 0 0,0 0 0 0 0,0 0 0 0 0,0 0 0 0 0,-1 0 0 0 0,1-1 0 0 0,-1 1 0 0 0,0-1 0 0 0,-1 0 0 0 0,1 0 0 0 0,-1 0 0 0 0,1-4 0 0 0,3-32 0 0 0,-6 42 0 0 0,1-1 0 0 0,-1 1 0 0 0,0-1 0 0 0,0 1 0 0 0,0-1 0 0 0,0 1 0 0 0,0-1 0 0 0,0 1 0 0 0,0-1 0 0 0,0 1 0 0 0,-1-1 0 0 0,1 0 0 0 0,0 1 0 0 0,0-1 0 0 0,0 1 0 0 0,0-1 0 0 0,-1 1 0 0 0,1-1 0 0 0,0 0 0 0 0,0 1 0 0 0,-1-1 0 0 0,1 0 0 0 0,0 1 0 0 0,-1-1 0 0 0,1 0 0 0 0,0 1 0 0 0,-1-1 0 0 0,1 0 0 0 0,0 1 0 0 0,-1-1 0 0 0,1 0 0 0 0,-1 0 0 0 0,1 0 0 0 0,-1 1 0 0 0,1-1 0 0 0,0 0 0 0 0,-1 0 0 0 0,1 0 0 0 0,-1 0 0 0 0,1 0 0 0 0,-1 0 0 0 0,1 0 0 0 0,-1 0 0 0 0,1 0 0 0 0,-1 0 0 0 0,1 0 0 0 0,-1 0 0 0 0,1 0 0 0 0,0-1 0 0 0,-1 1 0 0 0,1 0 0 0 0,-1 0 0 0 0,1 0 0 0 0,-1-1 0 0 0,1 1 0 0 0,0 0 0 0 0,-1 0 0 0 0,1-1 0 0 0,0 1 0 0 0,-1 0 0 0 0,1-1 0 0 0,0 1 0 0 0,-1 0 0 0 0,1-1 0 0 0,-1 5 0 0 0,1 0 0 0 0,-1-1 0 0 0,1 1 0 0 0,0 0 0 0 0,0 0 0 0 0,0 0 0 0 0,0 0 0 0 0,1 0 0 0 0,-1 0 0 0 0,1-1 0 0 0,0 1 0 0 0,0 0 0 0 0,1-1 0 0 0,-1 1 0 0 0,1 0 0 0 0,0-1 0 0 0,0 0 0 0 0,0 1 0 0 0,0-1 0 0 0,1 0 0 0 0,0 0 0 0 0,1 0 0 0 0,-1 0 0 0 0,1 0 0 0 0,0-1 0 0 0,0 0 0 0 0,0 0 0 0 0,1 0 0 0 0,-1 0 0 0 0,0-1 0 0 0,1 0 0 0 0,-1 0 0 0 0,1 0 0 0 0,-1 0 0 0 0,1 0 0 0 0,-1-1 0 0 0,1 0 0 0 0,-1 0 0 0 0,1 0 0 0 0,0-1 0 0 0,-1 0 0 0 0,1 0 0 0 0,-1 0 0 0 0,0 0 0 0 0,1 0 0 0 0,-1-1 0 0 0,0 0 0 0 0,0 0 0 0 0,0 0 0 0 0,0-1 0 0 0,0 1 0 0 0,0-1 0 0 0,1-2 0 0 0,14-9 0 0 0,-1 0 0 0 0,-1-2 0 0 0,0 0 0 0 0,-2-1 0 0 0,0-1 0 0 0,0 0 0 0 0,-2-1 0 0 0,0 0 0 0 0,-1-1 0 0 0,-2-1 0 0 0,2-4 0 0 0,-5 11 0 0 0,18-33 0 0 0,-2 0 0 0 0,-2-2 0 0 0,-3-1 0 0 0,-1 0 0 0 0,-3-1 0 0 0,-1-6 0 0 0,-11 51 0 0 0,0 0 0 0 0,-1 0 0 0 0,1 0 0 0 0,-2 0 0 0 0,1-1 0 0 0,-1 1 0 0 0,0 0 0 0 0,0-1 0 0 0,0 1 0 0 0,-1 0 0 0 0,0 0 0 0 0,0-1 0 0 0,-1 1 0 0 0,0 0 0 0 0,0 0 0 0 0,0 0 0 0 0,-1 1 0 0 0,0-1 0 0 0,0 1 0 0 0,0-1 0 0 0,-1 1 0 0 0,1 0 0 0 0,-1 0 0 0 0,-1 0 0 0 0,1 1 0 0 0,-1 0 0 0 0,0-1 0 0 0,1 2 0 0 0,-2-1 0 0 0,1 0 0 0 0,0 1 0 0 0,-1 0 0 0 0,-1 0 0 0 0,-36 2 0 0 0,35 3 0 0 0,0 2 0 0 0,0-1 0 0 0,0 1 0 0 0,0 0 0 0 0,1 0 0 0 0,0 1 0 0 0,0 0 0 0 0,0 0 0 0 0,1 1 0 0 0,-1 0 0 0 0,1 0 0 0 0,1 0 0 0 0,-2 2 0 0 0,-2 5 0 0 0,-1 1 0 0 0,2 0 0 0 0,0 0 0 0 0,1 0 0 0 0,0 1 0 0 0,1 0 0 0 0,1 0 0 0 0,0 1 0 0 0,1 0 0 0 0,1-1 0 0 0,0 1 0 0 0,1 8 0 0 0,1 39 0 0 0,6-37 0 0 0,1 0 0 0 0,1-1 0 0 0,1 0 0 0 0,1 0 0 0 0,1-1 0 0 0,2-1 0 0 0,0 1 0 0 0,1-2 0 0 0,1 0 0 0 0,2 0 0 0 0,0-2 0 0 0,1 0 0 0 0,1 0 0 0 0,0-2 0 0 0,2 0 0 0 0,0-2 0 0 0,11 7 0 0 0,-22-17 0 0 0,0-1 0 0 0,0 0 0 0 0,1-1 0 0 0,-1 0 0 0 0,1-1 0 0 0,0 0 0 0 0,0 0 0 0 0,0-1 0 0 0,0 0 0 0 0,1-1 0 0 0,-1 0 0 0 0,6-1 0 0 0,-11 0 0 0 0,0 0 0 0 0,1-1 0 0 0,-1 0 0 0 0,0 0 0 0 0,0-1 0 0 0,0 1 0 0 0,0-1 0 0 0,0 0 0 0 0,0-1 0 0 0,0 1 0 0 0,-1-1 0 0 0,1 0 0 0 0,-1 0 0 0 0,0 0 0 0 0,0-1 0 0 0,0 1 0 0 0,0-1 0 0 0,0 0 0 0 0,-1 0 0 0 0,0 0 0 0 0,0-1 0 0 0,50-103 0 0 0,-39 75 0 0 0,-12 35 0 0 0,9 76 0 0 0,-6-38 0 0 0,17 60 0 0 0,-11-89 0 0 0,-7-10 0 0 0</inkml:trace>
  <inkml:trace contextRef="#ctx0" brushRef="#br0" timeOffset="-192315.146">15760 11035 32767 0 0,'-14'-18'0'0'0,"-4"5"0"0"0,4 1 0 0 0,1 3 0 0 0,0 0 0 0 0,3 3 0 0 0,5 3 0 0 0,5 3 0 0 0,0 0 0 0 0,-7 0 0 0 0,0 13 0 0 0,13 3 0 0 0,3-4 0 0 0,3 4 0 0 0,4 0 0 0 0,4 0 0 0 0,-4 4 0 0 0,2-1 0 0 0</inkml:trace>
  <inkml:trace contextRef="#ctx0" brushRef="#br0" timeOffset="-191885.296">16134 11357 32767 0 0,'0'-1'0'0'0,"1"-1"0"0"0,-1 0 0 0 0,0 0 0 0 0,0 1 0 0 0,0-1 0 0 0,0 0 0 0 0,0 1 0 0 0,0-1 0 0 0,-1 0 0 0 0,1 1 0 0 0,0-1 0 0 0,-1 0 0 0 0,1 1 0 0 0,-1-1 0 0 0,0 0 0 0 0,0 1 0 0 0,1-1 0 0 0,-1 1 0 0 0,0 0 0 0 0,0-1 0 0 0,0 1 0 0 0,-1 0 0 0 0,1-1 0 0 0,0 1 0 0 0,0 0 0 0 0,-1 0 0 0 0,1 0 0 0 0,-1 0 0 0 0,1 0 0 0 0,-1 0 0 0 0,1 1 0 0 0,-1-1 0 0 0,1 0 0 0 0,-1 1 0 0 0,0-1 0 0 0,1 1 0 0 0,-1 0 0 0 0,0-1 0 0 0,1 1 0 0 0,-2 0 0 0 0,-7-1 0 0 0,0 0 0 0 0,0 1 0 0 0,0 0 0 0 0,0 0 0 0 0,0 1 0 0 0,1 0 0 0 0,-1 1 0 0 0,0 0 0 0 0,-4 2 0 0 0,7-2 0 0 0,-1 0 0 0 0,1 1 0 0 0,-1-1 0 0 0,1 1 0 0 0,0 1 0 0 0,0 0 0 0 0,0 0 0 0 0,1 0 0 0 0,-1 0 0 0 0,1 1 0 0 0,0 0 0 0 0,1 1 0 0 0,-1-1 0 0 0,1 1 0 0 0,0 0 0 0 0,0 1 0 0 0,1-1 0 0 0,0 1 0 0 0,0 0 0 0 0,0 0 0 0 0,1 0 0 0 0,0 0 0 0 0,0 0 0 0 0,1 1 0 0 0,0 0 0 0 0,0 6 0 0 0,2-11 0 0 0,0 1 0 0 0,0-1 0 0 0,1 0 0 0 0,-1 1 0 0 0,1-1 0 0 0,0 0 0 0 0,0 0 0 0 0,1 1 0 0 0,-1-1 0 0 0,0 0 0 0 0,1 0 0 0 0,0 0 0 0 0,0 0 0 0 0,0-1 0 0 0,0 1 0 0 0,0-1 0 0 0,1 1 0 0 0,-1-1 0 0 0,1 1 0 0 0,-1-1 0 0 0,1 0 0 0 0,0 0 0 0 0,0-1 0 0 0,0 1 0 0 0,0 0 0 0 0,0-1 0 0 0,0 0 0 0 0,2 1 0 0 0,94 16 0 0 0,-38-35 0 0 0,-55 14 0 0 0,0 0 0 0 0,-1-1 0 0 0,1 0 0 0 0,-1 0 0 0 0,0 0 0 0 0,0-1 0 0 0,0 0 0 0 0,-1 1 0 0 0,1-2 0 0 0,-1 1 0 0 0,0 0 0 0 0,-1-1 0 0 0,1 0 0 0 0,-1 0 0 0 0,-1 0 0 0 0,1 0 0 0 0,-1 0 0 0 0,0-1 0 0 0,0 1 0 0 0,-1-1 0 0 0,1-5 0 0 0,-1-13 0 0 0,-1 25 0 0 0,0-1 0 0 0,0 1 0 0 0,0-1 0 0 0,0 1 0 0 0,0-1 0 0 0,0 1 0 0 0,0 0 0 0 0,0-1 0 0 0,0 1 0 0 0,0-1 0 0 0,0 1 0 0 0,0-1 0 0 0,0 1 0 0 0,0 0 0 0 0,0-1 0 0 0,0 1 0 0 0,0-1 0 0 0,-1 1 0 0 0,1 0 0 0 0,0-1 0 0 0,0 1 0 0 0,-1 0 0 0 0,1-1 0 0 0,0 1 0 0 0,0 0 0 0 0,-1-1 0 0 0,1 1 0 0 0,0 0 0 0 0,-1-1 0 0 0,1 1 0 0 0,0 0 0 0 0,-1 0 0 0 0,1 0 0 0 0,0-1 0 0 0,-1 1 0 0 0,1 0 0 0 0,-1 0 0 0 0,1 0 0 0 0,-1 0 0 0 0,1 0 0 0 0,0 0 0 0 0,-1 0 0 0 0,1 0 0 0 0,-1 0 0 0 0,1 0 0 0 0,-1 0 0 0 0,1 0 0 0 0,0 0 0 0 0,-1 0 0 0 0,1 0 0 0 0,-1 0 0 0 0,1 0 0 0 0,0 0 0 0 0,-1 1 0 0 0,1-1 0 0 0,-1 0 0 0 0,1 0 0 0 0,0 0 0 0 0,-1 1 0 0 0,1-1 0 0 0,0 0 0 0 0,-1 1 0 0 0,1-1 0 0 0,-3 4 0 0 0,0 0 0 0 0,1 1 0 0 0,0-1 0 0 0,-1 0 0 0 0,2 1 0 0 0,-1 0 0 0 0,0-1 0 0 0,1 1 0 0 0,0 0 0 0 0,0 0 0 0 0,0 0 0 0 0,1 0 0 0 0,0 2 0 0 0,-1-4 0 0 0,1 0 0 0 0,0 0 0 0 0,0 0 0 0 0,0 0 0 0 0,0 0 0 0 0,1 0 0 0 0,-1-1 0 0 0,1 1 0 0 0,-1 0 0 0 0,1 0 0 0 0,0 0 0 0 0,0-1 0 0 0,1 1 0 0 0,-1 0 0 0 0,0-1 0 0 0,1 1 0 0 0,0-1 0 0 0,-1 1 0 0 0,1-1 0 0 0,0 0 0 0 0,8 10 0 0 0,-8-9 0 0 0,1 0 0 0 0,0 0 0 0 0,0 0 0 0 0,0 0 0 0 0,1 0 0 0 0,-1-1 0 0 0,0 0 0 0 0,1 1 0 0 0,0-1 0 0 0,0 0 0 0 0,-1-1 0 0 0,1 1 0 0 0,0-1 0 0 0,0 0 0 0 0,4 1 0 0 0,-5-2 0 0 0</inkml:trace>
  <inkml:trace contextRef="#ctx0" brushRef="#br0" timeOffset="-189716.334">16413 10827 32767 0 0,'16'-17'0'0'0,"2"-12"0"0"0,-13 36 0 0 0,1 10 0 0 0,-2 0 0 0 0,0 1 0 0 0,-1 0 0 0 0,0-1 0 0 0,-2 1 0 0 0,0 14 0 0 0,0-15 0 0 0,5 386 0 0 0,-20-254 0 0 0,9-92 0 0 0,7-47 0 0 0,-4-21 0 0 0,-5 0 0 0 0</inkml:trace>
  <inkml:trace contextRef="#ctx0" brushRef="#br0" timeOffset="-189250.049">16332 11173 32767 0 0,'-42'-45'0'0'0,"39"41"0"0"0,3 4 0 0 0,7 3 0 0 0,174 36 0 0 0,-125-28 0 0 0,-25-7 0 0 0,0 1 0 0 0,-1 1 0 0 0,0 2 0 0 0,0 2 0 0 0,0 0 0 0 0,-2 2 0 0 0,1 1 0 0 0,-1 1 0 0 0,16 12 0 0 0,-39-21 0 0 0,1-1 0 0 0,-1 1 0 0 0,0 0 0 0 0,0 0 0 0 0,-1 0 0 0 0,1 1 0 0 0,-1-1 0 0 0,-1 1 0 0 0,1 0 0 0 0,-1 0 0 0 0,0 1 0 0 0,0-1 0 0 0,-1 1 0 0 0,1-1 0 0 0,-2 1 0 0 0,1 0 0 0 0,-1 0 0 0 0,0 0 0 0 0,0 0 0 0 0,-1 0 0 0 0,0 3 0 0 0,0 99 0 0 0,7-88 0 0 0,18-12 0 0 0,-19-7 0 0 0,0-1 0 0 0,0 0 0 0 0,0-1 0 0 0,0 1 0 0 0,1-1 0 0 0,-1 0 0 0 0,0-1 0 0 0,0 0 0 0 0,1 0 0 0 0,-1 0 0 0 0,0 0 0 0 0,0-1 0 0 0,0 0 0 0 0,-1 0 0 0 0,1-1 0 0 0,0 0 0 0 0,-1 0 0 0 0,1 0 0 0 0,-1-1 0 0 0,0 1 0 0 0,0-1 0 0 0,-1 0 0 0 0,1-1 0 0 0,-1 1 0 0 0,0-1 0 0 0,0 0 0 0 0,0 0 0 0 0,-1 0 0 0 0,0-1 0 0 0,0 1 0 0 0,12-59 0 0 0,-16 60 0 0 0,-1 1 0 0 0,1 0 0 0 0,0 0 0 0 0,-1 0 0 0 0,1 0 0 0 0,-1 0 0 0 0,0 1 0 0 0,0-1 0 0 0,0 0 0 0 0,-1 1 0 0 0,1-1 0 0 0,-1 1 0 0 0,1 0 0 0 0,-1 0 0 0 0,0 0 0 0 0,1 0 0 0 0,-1 1 0 0 0,0-1 0 0 0,0 1 0 0 0,0-1 0 0 0,-1 1 0 0 0,1 0 0 0 0,0 0 0 0 0,0 0 0 0 0,-1 1 0 0 0,1-1 0 0 0,0 1 0 0 0,-1 0 0 0 0,1 0 0 0 0,-1 0 0 0 0,1 0 0 0 0,-2 1 0 0 0,-8-1 0 0 0,0 1 0 0 0,0 0 0 0 0,0 1 0 0 0,1 0 0 0 0,-1 1 0 0 0,1 1 0 0 0,-1 0 0 0 0,1 0 0 0 0,-8 5 0 0 0,14-6 0 0 0,0-1 0 0 0,0 1 0 0 0,0 0 0 0 0,1 0 0 0 0,-1 1 0 0 0,1 0 0 0 0,0 0 0 0 0,0 0 0 0 0,1 0 0 0 0,-1 1 0 0 0,1 0 0 0 0,0 0 0 0 0,0 0 0 0 0,0 0 0 0 0,1 1 0 0 0,0-1 0 0 0,0 1 0 0 0,0 0 0 0 0,1 0 0 0 0,0 0 0 0 0,0 1 0 0 0,3 7 0 0 0,2-10 0 0 0,1 0 0 0 0,0 0 0 0 0,0 0 0 0 0,1-1 0 0 0,-1 1 0 0 0,1-1 0 0 0,0 0 0 0 0,0 0 0 0 0,0-1 0 0 0,0 0 0 0 0,0 0 0 0 0,0 0 0 0 0,1 0 0 0 0,-1-1 0 0 0,1 0 0 0 0,-1 0 0 0 0,1 0 0 0 0,0-1 0 0 0,-1 0 0 0 0,1 0 0 0 0,-1 0 0 0 0,1-1 0 0 0,4 0 0 0 0,0 1 0 0 0,5 0 0 0 0</inkml:trace>
  <inkml:trace contextRef="#ctx0" brushRef="#br0" timeOffset="-189066.42">17189 11003 32767 0 0,'-3'-2'0'0'0,"-1"0"0"0"0,0 0 0 0 0,0 0 0 0 0,0 0 0 0 0,0 1 0 0 0,0 0 0 0 0,0 0 0 0 0,0 0 0 0 0,-1 0 0 0 0,1 0 0 0 0,0 1 0 0 0,-1 0 0 0 0,1 0 0 0 0,0 0 0 0 0,0 1 0 0 0,-1-1 0 0 0,1 1 0 0 0,0 0 0 0 0,0 0 0 0 0,0 1 0 0 0,0-1 0 0 0,0 1 0 0 0,0 0 0 0 0,0 0 0 0 0,0 0 0 0 0,0 0 0 0 0,1 1 0 0 0,0-1 0 0 0,-1 1 0 0 0,1 0 0 0 0,0 0 0 0 0,0 0 0 0 0,0 1 0 0 0,1-1 0 0 0,-1 1 0 0 0,1-1 0 0 0,0 1 0 0 0,0 0 0 0 0,0 1 0 0 0,0 5 0 0 0,2 0 0 0 0,-1-1 0 0 0,1 1 0 0 0,1-1 0 0 0,0 1 0 0 0,0 0 0 0 0,1-1 0 0 0,0 1 0 0 0,0-1 0 0 0,1 0 0 0 0,1 0 0 0 0,-1 0 0 0 0,1 0 0 0 0,1-1 0 0 0,0 1 0 0 0,0-1 0 0 0,0 0 0 0 0,1-1 0 0 0,5 6 0 0 0,8 11 0 0 0</inkml:trace>
  <inkml:trace contextRef="#ctx0" brushRef="#br0" timeOffset="-188915.306">17211 11382 32767 0 0,'65'91'0'0'0,"14"21"0"0"0,-72-102 0 0 0,1 0 0 0 0,0 0 0 0 0,0-1 0 0 0,1-1 0 0 0,0 0 0 0 0,1 0 0 0 0,0 0 0 0 0,0-1 0 0 0,0-1 0 0 0,1 0 0 0 0,0 0 0 0 0,0-1 0 0 0,1 0 0 0 0,-1-1 0 0 0,1-1 0 0 0,11 3 0 0 0,68 12 0 0 0,-77-16 0 0 0</inkml:trace>
  <inkml:trace contextRef="#ctx0" brushRef="#br0" timeOffset="-182413.19">13005 12674 32767 0 0,'-14'-3'0'0'0,"13"-30"0"0"0,4 13 0 0 0,-3-132 0 0 0,-1 140 0 0 0,0 1 0 0 0,-1-1 0 0 0,0 1 0 0 0,-1-1 0 0 0,0 1 0 0 0,0 0 0 0 0,-2 0 0 0 0,1 1 0 0 0,-5-7 0 0 0,-15 1 0 0 0,23 16 0 0 0,1 0 0 0 0,0 0 0 0 0,-1 1 0 0 0,1-1 0 0 0,0 0 0 0 0,-1 0 0 0 0,1 0 0 0 0,0 1 0 0 0,0-1 0 0 0,-1 0 0 0 0,1 0 0 0 0,0 1 0 0 0,0-1 0 0 0,0 0 0 0 0,-1 0 0 0 0,1 1 0 0 0,0-1 0 0 0,0 0 0 0 0,0 1 0 0 0,0-1 0 0 0,0 0 0 0 0,0 1 0 0 0,-1-1 0 0 0,1 0 0 0 0,0 1 0 0 0,0-1 0 0 0,0 0 0 0 0,0 1 0 0 0,0-1 0 0 0,0 0 0 0 0,0 1 0 0 0,1-1 0 0 0,-1 0 0 0 0,0 1 0 0 0,0-1 0 0 0,0 0 0 0 0,0 1 0 0 0,0-1 0 0 0,0 0 0 0 0,1 1 0 0 0,-1-1 0 0 0,0 0 0 0 0,0 0 0 0 0,0 1 0 0 0,1-1 0 0 0,-1 0 0 0 0,0 0 0 0 0,0 1 0 0 0,1-1 0 0 0,-1 0 0 0 0,0 0 0 0 0,1 0 0 0 0,-1 0 0 0 0,0 1 0 0 0,0-1 0 0 0,1 0 0 0 0,-1 0 0 0 0,0 0 0 0 0,1 0 0 0 0,-1 0 0 0 0,14 7 0 0 0,0 0 0 0 0,0-1 0 0 0,1-1 0 0 0,0-1 0 0 0,0 0 0 0 0,0-1 0 0 0,0 0 0 0 0,0-1 0 0 0,1-1 0 0 0,11 0 0 0 0,27 4 0 0 0,39 9 0 0 0,-90-12 0 0 0,0 0 0 0 0,-1 0 0 0 0,1 1 0 0 0,0-1 0 0 0,-1 1 0 0 0,1 0 0 0 0,-1 0 0 0 0,0 0 0 0 0,0 0 0 0 0,0 0 0 0 0,-1 0 0 0 0,1 0 0 0 0,-1 1 0 0 0,0-1 0 0 0,1 0 0 0 0,-1 1 0 0 0,-1-1 0 0 0,1 1 0 0 0,-1 0 0 0 0,1-1 0 0 0,-1 1 0 0 0,0-1 0 0 0,0 1 0 0 0,-1 0 0 0 0,1 1 0 0 0,0 3 0 0 0,0 39 0 0 0,0-40 0 0 0,-1 1 0 0 0,1 0 0 0 0,0 0 0 0 0,0 0 0 0 0,1 0 0 0 0,0 0 0 0 0,1-1 0 0 0,0 1 0 0 0,0 0 0 0 0,0-1 0 0 0,1 0 0 0 0,0 1 0 0 0,1-1 0 0 0,-1 0 0 0 0,1-1 0 0 0,1 1 0 0 0,1 0 0 0 0,1 0 0 0 0,1-1 0 0 0,-1 0 0 0 0,1 0 0 0 0,0 0 0 0 0,0-1 0 0 0,1-1 0 0 0,-1 1 0 0 0,1-1 0 0 0,0-1 0 0 0,0 0 0 0 0,1 0 0 0 0,-1-1 0 0 0,0 0 0 0 0,1 0 0 0 0,0-1 0 0 0,-1 0 0 0 0,1-1 0 0 0,0 0 0 0 0,8-2 0 0 0,-8 2 0 0 0,0-2 0 0 0,-1 1 0 0 0,1-1 0 0 0,-1-1 0 0 0,1 0 0 0 0,-1 0 0 0 0,0-1 0 0 0,0 0 0 0 0,6-4 0 0 0,-8 5 0 0 0,-1-1 0 0 0,0 0 0 0 0,0-1 0 0 0,0 1 0 0 0,0-1 0 0 0,-1 0 0 0 0,0-1 0 0 0,0 1 0 0 0,0-1 0 0 0,-1 0 0 0 0,0-1 0 0 0,0 1 0 0 0,0 0 0 0 0,-1-1 0 0 0,0 0 0 0 0,-1 0 0 0 0,1 0 0 0 0,-1 0 0 0 0,0 0 0 0 0,-1-1 0 0 0,1-4 0 0 0,-2 11 0 0 0,1 0 0 0 0,-1 0 0 0 0,1 0 0 0 0,-1 0 0 0 0,0 0 0 0 0,1-1 0 0 0,-1 1 0 0 0,0 0 0 0 0,0 0 0 0 0,0 0 0 0 0,0-1 0 0 0,0 1 0 0 0,0 0 0 0 0,0 0 0 0 0,0 0 0 0 0,0-1 0 0 0,0 1 0 0 0,-1 0 0 0 0,1 0 0 0 0,-1 0 0 0 0,1 0 0 0 0,-1 0 0 0 0,1-1 0 0 0,-1 1 0 0 0,0 0 0 0 0,1 0 0 0 0,-1 1 0 0 0,0-1 0 0 0,0 0 0 0 0,0 0 0 0 0,1 0 0 0 0,-1 0 0 0 0,0 1 0 0 0,0-1 0 0 0,0 0 0 0 0,0 1 0 0 0,-1-1 0 0 0,1 1 0 0 0,0-1 0 0 0,0 1 0 0 0,0-1 0 0 0,0 1 0 0 0,0 0 0 0 0,-1 0 0 0 0,1 0 0 0 0,0 0 0 0 0,0 0 0 0 0,0 0 0 0 0,-1 0 0 0 0,1 0 0 0 0,0 0 0 0 0,-1 0 0 0 0,-1 1 0 0 0,0-1 0 0 0,0 1 0 0 0,0 0 0 0 0,0 0 0 0 0,0 0 0 0 0,0 0 0 0 0,0 1 0 0 0,0-1 0 0 0,1 1 0 0 0,-1 0 0 0 0,1 0 0 0 0,-1-1 0 0 0,1 2 0 0 0,-1-1 0 0 0,1 0 0 0 0,0 0 0 0 0,0 1 0 0 0,0-1 0 0 0,1 1 0 0 0,-1 0 0 0 0,0-1 0 0 0,1 1 0 0 0,0 0 0 0 0,0 0 0 0 0,-1 0 0 0 0,2 0 0 0 0,-1 0 0 0 0,0 0 0 0 0,1 0 0 0 0,-1 1 0 0 0,1-1 0 0 0,0 0 0 0 0,0 0 0 0 0,0 0 0 0 0,1 0 0 0 0,-1 0 0 0 0,1 1 0 0 0,0 0 0 0 0,2 3 0 0 0,1-1 0 0 0,0 0 0 0 0,0 0 0 0 0,0 0 0 0 0,1-1 0 0 0,0 1 0 0 0,0-1 0 0 0,1 0 0 0 0,-1-1 0 0 0,1 1 0 0 0,0-1 0 0 0,0 0 0 0 0,0-1 0 0 0,1 1 0 0 0,-1-1 0 0 0,1 0 0 0 0,0-1 0 0 0,0 0 0 0 0,2 1 0 0 0,144 20 0 0 0,-53-19 0 0 0,-72-4 0 0 0</inkml:trace>
  <inkml:trace contextRef="#ctx0" brushRef="#br0" timeOffset="-181318.116">14796 12120 32767 0 0,'-3'-47'0'0'0,"4"221"0"0"0,-1 177 0 0 0,0-351 0 0 0,0-1 0 0 0,0 1 0 0 0,0 0 0 0 0,0 0 0 0 0,1-1 0 0 0,-1 1 0 0 0,0 0 0 0 0,0 0 0 0 0,1 0 0 0 0,-1 0 0 0 0,0-1 0 0 0,0 1 0 0 0,1 0 0 0 0,-1 0 0 0 0,0 0 0 0 0,0 0 0 0 0,1 0 0 0 0,-1 0 0 0 0,0 0 0 0 0,1 0 0 0 0,-1 0 0 0 0,0 0 0 0 0,0-1 0 0 0,1 2 0 0 0,-1-1 0 0 0,0 0 0 0 0,1 0 0 0 0,-1 0 0 0 0,0 0 0 0 0,0 0 0 0 0,1 0 0 0 0,-1 0 0 0 0,0 0 0 0 0,1 0 0 0 0,-1 0 0 0 0,0 1 0 0 0,0-1 0 0 0,0 0 0 0 0,1 0 0 0 0,-1 0 0 0 0,0 1 0 0 0,0-1 0 0 0,1 0 0 0 0,-1 0 0 0 0,0 0 0 0 0,0 1 0 0 0,0-1 0 0 0,0 0 0 0 0,3-6 0 0 0,1-1 0 0 0,-1 0 0 0 0,1 1 0 0 0,0 0 0 0 0,1 0 0 0 0,-1 0 0 0 0,1 1 0 0 0,0-1 0 0 0,1 1 0 0 0,-1 0 0 0 0,1 1 0 0 0,0-1 0 0 0,0 1 0 0 0,1 0 0 0 0,0 0 0 0 0,-5 3 0 0 0,0 1 0 0 0,0-1 0 0 0,1 1 0 0 0,-1-1 0 0 0,0 1 0 0 0,0 0 0 0 0,0 0 0 0 0,0 0 0 0 0,0 0 0 0 0,1 0 0 0 0,-1 0 0 0 0,0 1 0 0 0,0-1 0 0 0,0 1 0 0 0,0-1 0 0 0,0 1 0 0 0,0 0 0 0 0,0 0 0 0 0,0 0 0 0 0,0 0 0 0 0,0 1 0 0 0,3 0 0 0 0,1 1 0 0 0,0 0 0 0 0,-1 1 0 0 0,0-1 0 0 0,1 1 0 0 0,-1 0 0 0 0,-1 1 0 0 0,1-1 0 0 0,-1 1 0 0 0,1 0 0 0 0,-1 0 0 0 0,-1 0 0 0 0,1 1 0 0 0,-1-1 0 0 0,0 1 0 0 0,0 0 0 0 0,0 0 0 0 0,-1 0 0 0 0,0 0 0 0 0,0 0 0 0 0,-1 0 0 0 0,0 1 0 0 0,0-1 0 0 0,0 5 0 0 0,-1-9 0 0 0,0 0 0 0 0,0 0 0 0 0,0 0 0 0 0,-1 0 0 0 0,1-1 0 0 0,0 1 0 0 0,-1 0 0 0 0,1 0 0 0 0,-1 0 0 0 0,0 0 0 0 0,0-1 0 0 0,0 1 0 0 0,0 0 0 0 0,0-1 0 0 0,0 1 0 0 0,0-1 0 0 0,0 1 0 0 0,-1-1 0 0 0,1 1 0 0 0,0-1 0 0 0,-1 0 0 0 0,1 0 0 0 0,-1 0 0 0 0,0 0 0 0 0,1 0 0 0 0,-1 0 0 0 0,0 0 0 0 0,0 0 0 0 0,1-1 0 0 0,-2 2 0 0 0,-49 5 0 0 0,-3-21 0 0 0,54 13 0 0 0,1 1 0 0 0,-1-1 0 0 0,0 1 0 0 0,1-1 0 0 0,-1 1 0 0 0,1-1 0 0 0,-1 1 0 0 0,1-1 0 0 0,-1 0 0 0 0,1 0 0 0 0,-1 1 0 0 0,1-1 0 0 0,0 0 0 0 0,-1 0 0 0 0,1 1 0 0 0,0-1 0 0 0,0 0 0 0 0,-1 0 0 0 0,1 0 0 0 0,0 1 0 0 0,0-1 0 0 0,0 0 0 0 0,0 0 0 0 0,0 0 0 0 0,0 1 0 0 0,0-1 0 0 0,0 0 0 0 0,1 0 0 0 0,-1 0 0 0 0,0 0 0 0 0,0 1 0 0 0,1-1 0 0 0,-1 0 0 0 0,1 0 0 0 0,-1 1 0 0 0,0-1 0 0 0,1 0 0 0 0,-1 1 0 0 0,1-1 0 0 0,-1 1 0 0 0,1-1 0 0 0,0 0 0 0 0,0 1 0 0 0,26-27 0 0 0,81-48 0 0 0,17-26 0 0 0,-112 87 0 0 0,-2-1 0 0 0,0-1 0 0 0,0 0 0 0 0,-2 0 0 0 0,0-1 0 0 0,-1 0 0 0 0,0-1 0 0 0,-1 1 0 0 0,-2-2 0 0 0,1 1 0 0 0,-2 0 0 0 0,-1-1 0 0 0,0 0 0 0 0,-1 0 0 0 0,-1-19 0 0 0,-1 28 0 0 0,0-1 0 0 0,-1 0 0 0 0,0 0 0 0 0,-1 1 0 0 0,0-1 0 0 0,-1 0 0 0 0,0 1 0 0 0,-1 0 0 0 0,-3-7 0 0 0,6 14 0 0 0,0 0 0 0 0,0 1 0 0 0,0-1 0 0 0,0 1 0 0 0,0-1 0 0 0,-1 1 0 0 0,1 0 0 0 0,-1 0 0 0 0,0 0 0 0 0,0-1 0 0 0,0 2 0 0 0,0-1 0 0 0,0 0 0 0 0,0 0 0 0 0,0 1 0 0 0,-1-1 0 0 0,1 1 0 0 0,-1-1 0 0 0,1 1 0 0 0,-1 0 0 0 0,1 0 0 0 0,-1 0 0 0 0,0 1 0 0 0,1-1 0 0 0,-1 1 0 0 0,0-1 0 0 0,1 1 0 0 0,-1 0 0 0 0,0 0 0 0 0,0 0 0 0 0,1 0 0 0 0,-1 1 0 0 0,0-1 0 0 0,-1 1 0 0 0,-2 2 0 0 0,1 1 0 0 0,0-1 0 0 0,0 1 0 0 0,0 0 0 0 0,1 1 0 0 0,-1-1 0 0 0,1 1 0 0 0,0 0 0 0 0,0 0 0 0 0,1 0 0 0 0,-1 0 0 0 0,1 1 0 0 0,0-1 0 0 0,1 1 0 0 0,-1 0 0 0 0,1 0 0 0 0,0 0 0 0 0,1 0 0 0 0,-1 0 0 0 0,1 1 0 0 0,-11 133 0 0 0,28-59 0 0 0,-8-55 0 0 0,8 24 0 0 0,2 0 0 0 0,3-1 0 0 0,1-2 0 0 0,2 0 0 0 0,16 21 0 0 0,-38-66 0 0 0,-1-1 0 0 0,0 1 0 0 0,0 0 0 0 0,0 0 0 0 0,0-1 0 0 0,0 1 0 0 0,1-1 0 0 0,-1 1 0 0 0,1-1 0 0 0,-1 0 0 0 0,1 1 0 0 0,0-1 0 0 0,0 0 0 0 0,-1 0 0 0 0,1 0 0 0 0,0 0 0 0 0,0-1 0 0 0,0 1 0 0 0,0 0 0 0 0,0-1 0 0 0,0 1 0 0 0,0-1 0 0 0,0 0 0 0 0,0 0 0 0 0,0 1 0 0 0,0-1 0 0 0,0-1 0 0 0,2 1 0 0 0,4-2 0 0 0,0 1 0 0 0,0-2 0 0 0,0 1 0 0 0,0-1 0 0 0,0 0 0 0 0,-1-1 0 0 0,1 0 0 0 0,-1 0 0 0 0,0-1 0 0 0,0 0 0 0 0,0 0 0 0 0,-1-1 0 0 0,23-13 0 0 0,18-12 0 0 0,-45 55 0 0 0,-1-18 0 0 0,0-1 0 0 0,1 1 0 0 0,-1 0 0 0 0,1 0 0 0 0,1-1 0 0 0,-1 1 0 0 0,1-1 0 0 0,0 1 0 0 0,0-1 0 0 0,0 0 0 0 0,4 4 0 0 0,0 0 0 0 0,-2-3 0 0 0,1 0 0 0 0,-1-1 0 0 0,1 0 0 0 0,0 0 0 0 0,1 0 0 0 0,-1 0 0 0 0,1-1 0 0 0,0-1 0 0 0,0 1 0 0 0,0-1 0 0 0,1 0 0 0 0,-1 0 0 0 0,1-1 0 0 0,-1 0 0 0 0,1-1 0 0 0,0 0 0 0 0,0 0 0 0 0,0 0 0 0 0,0-1 0 0 0,0 0 0 0 0,0 0 0 0 0,0-1 0 0 0,0 0 0 0 0,0-1 0 0 0,0 0 0 0 0,0 0 0 0 0,0 0 0 0 0,0-1 0 0 0,-1 0 0 0 0,1-1 0 0 0,1 0 0 0 0,-4 1 0 0 0,-1-1 0 0 0,1 1 0 0 0,-1-1 0 0 0,1 1 0 0 0,-1-1 0 0 0,0 0 0 0 0,0-1 0 0 0,-1 1 0 0 0,1-1 0 0 0,-1 0 0 0 0,0 0 0 0 0,-1 0 0 0 0,1 0 0 0 0,-1 0 0 0 0,0 0 0 0 0,0-1 0 0 0,0 1 0 0 0,-1-1 0 0 0,0 0 0 0 0,0 1 0 0 0,-1-1 0 0 0,1 0 0 0 0,-1 1 0 0 0,-1-7 0 0 0,-20-45 0 0 0,17 52 0 0 0,-1 0 0 0 0,1 0 0 0 0,-1 1 0 0 0,0 0 0 0 0,0 0 0 0 0,0 0 0 0 0,0 0 0 0 0,-1 1 0 0 0,1 0 0 0 0,-1 0 0 0 0,0 0 0 0 0,0 1 0 0 0,0-1 0 0 0,0 2 0 0 0,-1-1 0 0 0,1 1 0 0 0,0 0 0 0 0,-1 0 0 0 0,1 1 0 0 0,-1-1 0 0 0,1 1 0 0 0,-6 1 0 0 0,6 0 0 0 0,1 0 0 0 0,0 0 0 0 0,0 0 0 0 0,0 0 0 0 0,0 1 0 0 0,0 0 0 0 0,0 0 0 0 0,0 0 0 0 0,1 1 0 0 0,-1-1 0 0 0,1 1 0 0 0,-2 2 0 0 0,0-1 0 0 0,1-2 0 0 0,1 1 0 0 0,0 0 0 0 0,0 0 0 0 0,0 0 0 0 0,0 1 0 0 0,0-1 0 0 0,1 1 0 0 0,0 0 0 0 0,0 0 0 0 0,0 1 0 0 0,0-1 0 0 0,0 0 0 0 0,1 1 0 0 0,0-1 0 0 0,0 1 0 0 0,0 0 0 0 0,1 0 0 0 0,0 0 0 0 0,-1 0 0 0 0,1 1 0 0 0,3-1 0 0 0,0 0 0 0 0,0 1 0 0 0,0-1 0 0 0,1 0 0 0 0,-1 0 0 0 0,1-1 0 0 0,1 1 0 0 0,-1 0 0 0 0,0-1 0 0 0,1 0 0 0 0,0 0 0 0 0,0 0 0 0 0,0 0 0 0 0,1-1 0 0 0,-1 1 0 0 0,1-1 0 0 0,0 0 0 0 0,0-1 0 0 0,0 1 0 0 0,0-1 0 0 0,4 1 0 0 0,14 6 0 0 0,4-2 0 0 0</inkml:trace>
  <inkml:trace contextRef="#ctx0" brushRef="#br0" timeOffset="-181045.333">16245 12465 32767 0 0,'-4'-4'0'0'0,"0"1"0"0"0,0-1 0 0 0,-1 1 0 0 0,1 0 0 0 0,-1 1 0 0 0,1-1 0 0 0,-1 1 0 0 0,0 0 0 0 0,0 0 0 0 0,0 0 0 0 0,0 1 0 0 0,-1-1 0 0 0,1 1 0 0 0,0 1 0 0 0,0-1 0 0 0,-1 1 0 0 0,1 0 0 0 0,-3 0 0 0 0,-48 18 0 0 0,39-10 0 0 0,10-5 0 0 0,0 0 0 0 0,1 0 0 0 0,-1 1 0 0 0,1 0 0 0 0,0 0 0 0 0,0 0 0 0 0,0 0 0 0 0,1 1 0 0 0,0 0 0 0 0,0 1 0 0 0,0-1 0 0 0,0 1 0 0 0,1 0 0 0 0,0 0 0 0 0,0 0 0 0 0,1 0 0 0 0,0 1 0 0 0,0 0 0 0 0,0-1 0 0 0,1 1 0 0 0,0 0 0 0 0,0 0 0 0 0,0 2 0 0 0,3-5 0 0 0,-1 1 0 0 0,1 0 0 0 0,0-1 0 0 0,0 1 0 0 0,1-1 0 0 0,-1 1 0 0 0,1-1 0 0 0,0 0 0 0 0,0 0 0 0 0,0 0 0 0 0,1 0 0 0 0,-1 0 0 0 0,1 0 0 0 0,0-1 0 0 0,0 1 0 0 0,0-1 0 0 0,1 0 0 0 0,-1 0 0 0 0,1 0 0 0 0,0 0 0 0 0,0 0 0 0 0,0-1 0 0 0,2 2 0 0 0,8 3 0 0 0,0-1 0 0 0,0 0 0 0 0,1-1 0 0 0,-1 0 0 0 0,1-1 0 0 0,12 1 0 0 0,158 7 0 0 0,-91-21 0 0 0,-54 1 0 0 0</inkml:trace>
  <inkml:trace contextRef="#ctx0" brushRef="#br0" timeOffset="-180262.896">17311 12246 32767 0 0,'1'0'0'0'0,"-1"0"0"0"0,1 0 0 0 0,-1 0 0 0 0,1 0 0 0 0,-1 0 0 0 0,1 0 0 0 0,-1 0 0 0 0,1 0 0 0 0,-1 0 0 0 0,1 0 0 0 0,-1 0 0 0 0,0 1 0 0 0,1-1 0 0 0,-1 0 0 0 0,1 0 0 0 0,-1 0 0 0 0,1 1 0 0 0,-1-1 0 0 0,0 0 0 0 0,1 0 0 0 0,-1 1 0 0 0,0-1 0 0 0,1 0 0 0 0,-1 1 0 0 0,0-1 0 0 0,1 0 0 0 0,-1 1 0 0 0,0-1 0 0 0,1 1 0 0 0,-1-1 0 0 0,0 0 0 0 0,0 1 0 0 0,0-1 0 0 0,0 1 0 0 0,1-1 0 0 0,-1 1 0 0 0,0-1 0 0 0,0 1 0 0 0,0-1 0 0 0,0 1 0 0 0,0-1 0 0 0,0 1 0 0 0,0-1 0 0 0,0 0 0 0 0,0 1 0 0 0,0-1 0 0 0,0 1 0 0 0,-1-1 0 0 0,1 1 0 0 0,0-1 0 0 0,0 1 0 0 0,0-1 0 0 0,-1 0 0 0 0,1 1 0 0 0,0-1 0 0 0,0 1 0 0 0,-1-1 0 0 0,1 0 0 0 0,0 1 0 0 0,-1-1 0 0 0,1 0 0 0 0,0 1 0 0 0,-1-1 0 0 0,127-13 0 0 0,-111 9 0 0 0,-1 0 0 0 0,0 0 0 0 0,0-1 0 0 0,0-1 0 0 0,-1-1 0 0 0,0 0 0 0 0,0 0 0 0 0,-1-1 0 0 0,0-1 0 0 0,0 0 0 0 0,-1-1 0 0 0,0 0 0 0 0,-1-1 0 0 0,9-11 0 0 0,-12 13 0 0 0,1 0 0 0 0,-2-1 0 0 0,1 0 0 0 0,-2-1 0 0 0,1 1 0 0 0,-1-1 0 0 0,-1 0 0 0 0,0 0 0 0 0,-1 0 0 0 0,0-1 0 0 0,0 1 0 0 0,-1-1 0 0 0,-1 0 0 0 0,0 1 0 0 0,0-6 0 0 0,-1 15 0 0 0,-1 0 0 0 0,1-1 0 0 0,0 1 0 0 0,-1 0 0 0 0,1 0 0 0 0,-1-1 0 0 0,0 1 0 0 0,1 0 0 0 0,-1 0 0 0 0,0 0 0 0 0,0 0 0 0 0,-1 0 0 0 0,1 0 0 0 0,0 0 0 0 0,-1 0 0 0 0,1 0 0 0 0,-1 0 0 0 0,0 1 0 0 0,1-1 0 0 0,-1 1 0 0 0,0-1 0 0 0,-1 2 0 0 0,1-1 0 0 0,-1 1 0 0 0,1 0 0 0 0,-1 0 0 0 0,1 0 0 0 0,-1 1 0 0 0,1-1 0 0 0,0 0 0 0 0,-1 1 0 0 0,1 0 0 0 0,0-1 0 0 0,-1 1 0 0 0,1 0 0 0 0,0 0 0 0 0,0 0 0 0 0,0 1 0 0 0,0-1 0 0 0,0 0 0 0 0,0 1 0 0 0,0 0 0 0 0,0-1 0 0 0,0 1 0 0 0,1 0 0 0 0,-1 0 0 0 0,1 0 0 0 0,-1 0 0 0 0,1 0 0 0 0,-1 1 0 0 0,2-2 0 0 0,-9 12 0 0 0,0 1 0 0 0,2 1 0 0 0,-1-1 0 0 0,2 1 0 0 0,0 0 0 0 0,1 1 0 0 0,0 0 0 0 0,2-1 0 0 0,-1 1 0 0 0,2 1 0 0 0,0 8 0 0 0,-5 214 0 0 0,25-52 0 0 0,-13 24 0 0 0,-18-126 0 0 0,-16-9 0 0 0,19-61 0 0 0</inkml:trace>
  <inkml:trace contextRef="#ctx0" brushRef="#br0" timeOffset="-179763.233">17408 12468 32767 0 0,'-11'-42'0'0'0,"13"35"0"0"0,4 2 0 0 0,0 1 0 0 0,1-1 0 0 0,-1 1 0 0 0,1 1 0 0 0,-1-1 0 0 0,1 1 0 0 0,1 1 0 0 0,-1-1 0 0 0,0 1 0 0 0,0 0 0 0 0,1 1 0 0 0,-1-1 0 0 0,1 2 0 0 0,-1-1 0 0 0,3 1 0 0 0,7-3 0 0 0,196-5 0 0 0,-151 8 0 0 0,17 11 0 0 0,-76-11 0 0 0,0 0 0 0 0,1 1 0 0 0,-1-1 0 0 0,0 1 0 0 0,1 0 0 0 0,-1 0 0 0 0,0 0 0 0 0,0 0 0 0 0,0 1 0 0 0,0 0 0 0 0,0-1 0 0 0,0 1 0 0 0,0 0 0 0 0,-1 0 0 0 0,1 0 0 0 0,-1 1 0 0 0,1-1 0 0 0,-1 1 0 0 0,0-1 0 0 0,0 1 0 0 0,0 0 0 0 0,0 0 0 0 0,0 0 0 0 0,-1 0 0 0 0,1 0 0 0 0,-1 0 0 0 0,0 0 0 0 0,0 0 0 0 0,0 0 0 0 0,0 1 0 0 0,-1-1 0 0 0,1 0 0 0 0,-1 1 0 0 0,0-1 0 0 0,0 1 0 0 0,0-1 0 0 0,-1 3 0 0 0,4 61 0 0 0,-2-63 0 0 0,1 0 0 0 0,-1-1 0 0 0,1 1 0 0 0,0-1 0 0 0,0 1 0 0 0,1-1 0 0 0,-1 0 0 0 0,1 0 0 0 0,-1 0 0 0 0,1 0 0 0 0,0 0 0 0 0,0-1 0 0 0,0 1 0 0 0,1-1 0 0 0,-1 0 0 0 0,1 0 0 0 0,-1 0 0 0 0,1 0 0 0 0,-1-1 0 0 0,1 1 0 0 0,0-1 0 0 0,0 0 0 0 0,0 0 0 0 0,0 0 0 0 0,0-1 0 0 0,1 1 0 0 0,0-3 0 0 0,1 0 0 0 0,-1 0 0 0 0,0 0 0 0 0,0 0 0 0 0,0-1 0 0 0,0 0 0 0 0,0 0 0 0 0,0 0 0 0 0,-1-1 0 0 0,0 0 0 0 0,1 1 0 0 0,-1-1 0 0 0,-1-1 0 0 0,1 1 0 0 0,0-1 0 0 0,-1 1 0 0 0,0-1 0 0 0,0 0 0 0 0,-1 0 0 0 0,2-3 0 0 0,32-82 0 0 0,-41 94 0 0 0,2 8 0 0 0,0 0 0 0 0,0 0 0 0 0,1 0 0 0 0,1 0 0 0 0,0 0 0 0 0,1 0 0 0 0,0 0 0 0 0,1 3 0 0 0,-1 9 0 0 0,0-22 0 0 0,0-1 0 0 0,1 1 0 0 0,-1 0 0 0 0,1 0 0 0 0,-1-1 0 0 0,1 1 0 0 0,0-1 0 0 0,-1 1 0 0 0,1-1 0 0 0,0 1 0 0 0,0-1 0 0 0,0 1 0 0 0,0-1 0 0 0,0 0 0 0 0,1 1 0 0 0,-1-1 0 0 0,0 0 0 0 0,0 0 0 0 0,1 0 0 0 0,-1 0 0 0 0,1 0 0 0 0,-1 0 0 0 0,1-1 0 0 0,-1 1 0 0 0,1 0 0 0 0,0-1 0 0 0,-1 1 0 0 0,1-1 0 0 0,0 0 0 0 0,-1 1 0 0 0,1-1 0 0 0,0 0 0 0 0,0 0 0 0 0,0 0 0 0 0,6 0 0 0 0</inkml:trace>
  <inkml:trace contextRef="#ctx0" brushRef="#br0" timeOffset="-179365.296">18370 12377 32767 0 0,'-1'0'0'0'0,"0"0"0"0"0,0 0 0 0 0,0 0 0 0 0,0 1 0 0 0,0-1 0 0 0,0 1 0 0 0,0-1 0 0 0,0 1 0 0 0,0-1 0 0 0,0 1 0 0 0,0 0 0 0 0,0-1 0 0 0,0 1 0 0 0,0 0 0 0 0,0 0 0 0 0,0-1 0 0 0,1 1 0 0 0,-1 0 0 0 0,0 0 0 0 0,1 0 0 0 0,-1 0 0 0 0,1 0 0 0 0,-1 0 0 0 0,1 0 0 0 0,-1 0 0 0 0,1 1 0 0 0,0-1 0 0 0,-1 0 0 0 0,1 0 0 0 0,0 0 0 0 0,-2 6 0 0 0,-1 0 0 0 0,1 0 0 0 0,1 0 0 0 0,0 0 0 0 0,0 0 0 0 0,0 0 0 0 0,1 0 0 0 0,0 0 0 0 0,0 1 0 0 0,0-1 0 0 0,1 0 0 0 0,0 0 0 0 0,1 0 0 0 0,0 0 0 0 0,0 0 0 0 0,0-1 0 0 0,1 1 0 0 0,0 0 0 0 0,0-1 0 0 0,1 0 0 0 0,0 0 0 0 0,0 0 0 0 0,4 5 0 0 0,12 6 0 0 0,2-13 0 0 0,-15-6 0 0 0,0-1 0 0 0,-1 0 0 0 0,1-1 0 0 0,0 0 0 0 0,-1 0 0 0 0,0 0 0 0 0,0 0 0 0 0,-1-1 0 0 0,1 0 0 0 0,-1-1 0 0 0,0 1 0 0 0,0-1 0 0 0,0 0 0 0 0,-1 0 0 0 0,0 0 0 0 0,-1-1 0 0 0,1 1 0 0 0,-1-1 0 0 0,1-3 0 0 0,-3 9 0 0 0,38-98 0 0 0,-34 108 0 0 0,-3 72 0 0 0,0-74 0 0 0,-1 1 0 0 0,1-1 0 0 0,0 0 0 0 0,0 1 0 0 0,1-1 0 0 0,0 0 0 0 0,0-1 0 0 0,1 1 0 0 0,0 0 0 0 0,0-1 0 0 0,1 0 0 0 0,-1 0 0 0 0,1 0 0 0 0,0-1 0 0 0,4 3 0 0 0,-2-4 0 0 0,1 0 0 0 0,0 0 0 0 0,0-1 0 0 0,0 0 0 0 0,0-1 0 0 0,0 0 0 0 0,1 0 0 0 0,-1-1 0 0 0,1 1 0 0 0,-1-2 0 0 0,1 1 0 0 0,-1-2 0 0 0,4 1 0 0 0,2 0 0 0 0</inkml:trace>
  <inkml:trace contextRef="#ctx0" brushRef="#br0" timeOffset="-178665.161">19111 12291 32767 0 0,'-1'-1'0'0'0,"1"-2"0"0"0,-1 0 0 0 0,1 0 0 0 0,-1 0 0 0 0,0 0 0 0 0,0 0 0 0 0,0 0 0 0 0,0 1 0 0 0,0-1 0 0 0,-1 0 0 0 0,1 1 0 0 0,-1-1 0 0 0,0 1 0 0 0,1-1 0 0 0,-1 1 0 0 0,0 0 0 0 0,-1 0 0 0 0,1 0 0 0 0,0 0 0 0 0,-1 0 0 0 0,1 1 0 0 0,-1-1 0 0 0,1 1 0 0 0,-1-1 0 0 0,0 1 0 0 0,1 0 0 0 0,-1 0 0 0 0,0 0 0 0 0,0 0 0 0 0,0 1 0 0 0,0-1 0 0 0,0 1 0 0 0,0 0 0 0 0,0 0 0 0 0,0 0 0 0 0,0 0 0 0 0,-5 2 0 0 0,1 1 0 0 0,-1 0 0 0 0,1 1 0 0 0,-1-1 0 0 0,1 1 0 0 0,0 1 0 0 0,1-1 0 0 0,-1 1 0 0 0,1 0 0 0 0,0 1 0 0 0,0-1 0 0 0,1 1 0 0 0,-1 0 0 0 0,1 1 0 0 0,1-1 0 0 0,-1 1 0 0 0,1 0 0 0 0,0 0 0 0 0,1 1 0 0 0,-3 6 0 0 0,2-5 0 0 0,0 0 0 0 0,1 0 0 0 0,1 0 0 0 0,-1 0 0 0 0,2 0 0 0 0,-1 0 0 0 0,1 1 0 0 0,0-1 0 0 0,1 0 0 0 0,0 1 0 0 0,1-1 0 0 0,0 0 0 0 0,1 4 0 0 0,-1-4 0 0 0,1 0 0 0 0,1 0 0 0 0,-1-1 0 0 0,2 1 0 0 0,-1-1 0 0 0,1 1 0 0 0,0-1 0 0 0,1 0 0 0 0,0 0 0 0 0,0-1 0 0 0,0 0 0 0 0,1 0 0 0 0,0 0 0 0 0,1 0 0 0 0,-1-1 0 0 0,1 0 0 0 0,1-1 0 0 0,-1 1 0 0 0,1-1 0 0 0,0-1 0 0 0,0 0 0 0 0,7 3 0 0 0,-6-4 0 0 0,-1-1 0 0 0,1 0 0 0 0,0 0 0 0 0,-1-1 0 0 0,1 0 0 0 0,0-1 0 0 0,0 0 0 0 0,0 0 0 0 0,-1-1 0 0 0,1 0 0 0 0,0 0 0 0 0,-1-1 0 0 0,1 0 0 0 0,-1-1 0 0 0,1 0 0 0 0,-1 0 0 0 0,6-4 0 0 0,0-1 0 0 0,-1 0 0 0 0,0-1 0 0 0,-1-1 0 0 0,1 0 0 0 0,-2 0 0 0 0,0-1 0 0 0,0-1 0 0 0,-1 1 0 0 0,0-2 0 0 0,-1 0 0 0 0,0 0 0 0 0,3-9 0 0 0,72-175 0 0 0,-66 143 0 0 0,-3-2 0 0 0,-3 1 0 0 0,-2-2 0 0 0,-2 1 0 0 0,-3-1 0 0 0,-2-45 0 0 0,-14 4 0 0 0,10 88 0 0 0,-1 0 0 0 0,0 0 0 0 0,0 0 0 0 0,-1 0 0 0 0,0 1 0 0 0,-1-1 0 0 0,0 1 0 0 0,0 0 0 0 0,-1 0 0 0 0,0 0 0 0 0,-1 1 0 0 0,-3-4 0 0 0,-2 3 0 0 0,1 5 0 0 0,7 5 0 0 0,1 0 0 0 0,0 0 0 0 0,-1 0 0 0 0,1 0 0 0 0,0 1 0 0 0,-1-1 0 0 0,1 1 0 0 0,0-1 0 0 0,0 1 0 0 0,0 0 0 0 0,0 0 0 0 0,1 0 0 0 0,-1 0 0 0 0,0 0 0 0 0,1 0 0 0 0,0 1 0 0 0,-1-1 0 0 0,1 0 0 0 0,0 1 0 0 0,0-1 0 0 0,0 1 0 0 0,1-1 0 0 0,-1 1 0 0 0,1 0 0 0 0,-1-1 0 0 0,1 1 0 0 0,0 0 0 0 0,0-1 0 0 0,-9 163 0 0 0,29-1 0 0 0,2 240 0 0 0,-20-309 0 0 0,3-1 0 0 0,5-77 0 0 0,0-17 0 0 0,-2-3 0 0 0,0-1 0 0 0,0 1 0 0 0,0-2 0 0 0,0 1 0 0 0,-1-1 0 0 0,1 0 0 0 0,-1-1 0 0 0,-1 0 0 0 0,1 0 0 0 0,-1 0 0 0 0,0-1 0 0 0,0 0 0 0 0,70-79 0 0 0,-64 78 0 0 0,-9 30 0 0 0,-1 33 0 0 0,-1-50 0 0 0,-1 0 0 0 0,1 0 0 0 0,0 0 0 0 0,0 0 0 0 0,1 0 0 0 0,0 0 0 0 0,0-1 0 0 0,0 1 0 0 0,0-1 0 0 0,0 1 0 0 0,1-1 0 0 0,0 0 0 0 0,0 0 0 0 0,0 0 0 0 0,1 0 0 0 0,-1 0 0 0 0,1-1 0 0 0,0 0 0 0 0,0 0 0 0 0,0 0 0 0 0,0 0 0 0 0,1 0 0 0 0,-1-1 0 0 0,1 0 0 0 0,-1 0 0 0 0,1 0 0 0 0,0-1 0 0 0,2 1 0 0 0,13 0 0 0 0,-7-2 0 0 0</inkml:trace>
  <inkml:trace contextRef="#ctx0" brushRef="#br0" timeOffset="-178413.837">19833 12357 32767 0 0,'-10'-9'0'0'0,"0"-1"0"0"0,0 2 0 0 0,-2 0 0 0 0,4 3 0 0 0,0-2 0 0 0,-2-2 0 0 0,-1 2 0 0 0,0-2 0 0 0,-7-1 0 0 0,0-3 0 0 0,-2 3 0 0 0,-2-4 0 0 0,-4 0 0 0 0</inkml:trace>
  <inkml:trace contextRef="#ctx0" brushRef="#br0" timeOffset="-178250.024">19133 11917 32767 0 0,'-70'-59'0'0'0,"73"51"0"0"0,10 2 0 0 0,1 0 0 0 0,0 1 0 0 0,0 1 0 0 0,0 0 0 0 0,0 1 0 0 0,1 0 0 0 0,0 1 0 0 0,-1 1 0 0 0,1 0 0 0 0,3 1 0 0 0,-15 0 0 0 0,185-2 0 0 0,-38 14 0 0 0,-88-3 0 0 0,-13-1 0 0 0,-2 3 0 0 0</inkml:trace>
  <inkml:trace contextRef="#ctx0" brushRef="#br0" timeOffset="-177031.929">19883 12240 32767 0 0,'-18'127'0'0'0,"18"-116"0"0"0,0-1 0 0 0,0 0 0 0 0,1 0 0 0 0,0 0 0 0 0,1 0 0 0 0,0 0 0 0 0,1-1 0 0 0,0 1 0 0 0,1 0 0 0 0,-1-1 0 0 0,2 0 0 0 0,-1 0 0 0 0,1 0 0 0 0,1-1 0 0 0,0 1 0 0 0,3 2 0 0 0,-4-3 0 0 0,1-1 0 0 0,0-1 0 0 0,0 1 0 0 0,1-1 0 0 0,0 0 0 0 0,0 0 0 0 0,0-1 0 0 0,1 0 0 0 0,0 0 0 0 0,0-1 0 0 0,0 0 0 0 0,0-1 0 0 0,1 1 0 0 0,4 0 0 0 0,10-5 0 0 0,-19-3 0 0 0,-1 1 0 0 0,1-1 0 0 0,-1 0 0 0 0,0 0 0 0 0,0 0 0 0 0,0 0 0 0 0,-1 0 0 0 0,1 0 0 0 0,-1-1 0 0 0,0 1 0 0 0,0-1 0 0 0,-1 0 0 0 0,0 0 0 0 0,1 1 0 0 0,-1-1 0 0 0,-1 0 0 0 0,1 0 0 0 0,-1 0 0 0 0,0 0 0 0 0,0 0 0 0 0,0 0 0 0 0,-1-1 0 0 0,-25-72 0 0 0,23 72 0 0 0,-2-2 0 0 0,0-1 0 0 0,-1 1 0 0 0,0 0 0 0 0,0 1 0 0 0,0-1 0 0 0,-1 1 0 0 0,0 0 0 0 0,-1 1 0 0 0,1 0 0 0 0,-1 0 0 0 0,-5-2 0 0 0,13 8 0 0 0,1 0 0 0 0,-1 0 0 0 0,0-1 0 0 0,0 1 0 0 0,0 0 0 0 0,1 0 0 0 0,-1-1 0 0 0,0 1 0 0 0,0 0 0 0 0,0 0 0 0 0,0 0 0 0 0,0-1 0 0 0,0 1 0 0 0,1 0 0 0 0,-1 0 0 0 0,0-1 0 0 0,0 1 0 0 0,0 0 0 0 0,0-1 0 0 0,0 1 0 0 0,0 0 0 0 0,0 0 0 0 0,0-1 0 0 0,0 1 0 0 0,0 0 0 0 0,0 0 0 0 0,-1-1 0 0 0,20 4 0 0 0,90-5 0 0 0,-13-9 0 0 0,-92 12 0 0 0,0 0 0 0 0,0 0 0 0 0,0 1 0 0 0,0-1 0 0 0,0 1 0 0 0,0 0 0 0 0,0 0 0 0 0,-1 0 0 0 0,1 0 0 0 0,-1 1 0 0 0,1-1 0 0 0,-1 1 0 0 0,0 0 0 0 0,0 0 0 0 0,0 0 0 0 0,-1 0 0 0 0,1 1 0 0 0,-1-1 0 0 0,0 1 0 0 0,0-1 0 0 0,0 1 0 0 0,0 0 0 0 0,-1 0 0 0 0,1 0 0 0 0,-1 0 0 0 0,0 0 0 0 0,0 0 0 0 0,0 3 0 0 0,26 49 0 0 0,6-31 0 0 0,-2-22 0 0 0,-20-5 0 0 0,-1-1 0 0 0,0 0 0 0 0,0 0 0 0 0,0-1 0 0 0,0 0 0 0 0,-1-1 0 0 0,1 0 0 0 0,-1-1 0 0 0,0 1 0 0 0,-1-2 0 0 0,5-4 0 0 0,104-96 0 0 0,-101 94 0 0 0,-17 25 0 0 0,-11 69 0 0 0,13-75 0 0 0,-1 1 0 0 0,1-1 0 0 0,1 1 0 0 0,-1-1 0 0 0,1 0 0 0 0,0 1 0 0 0,1-1 0 0 0,-1 0 0 0 0,1 0 0 0 0,0-1 0 0 0,1 1 0 0 0,-1 0 0 0 0,1-1 0 0 0,0 0 0 0 0,1 0 0 0 0,-1 0 0 0 0,1-1 0 0 0,0 0 0 0 0,0 1 0 0 0,0-2 0 0 0,2 2 0 0 0,9 5 0 0 0,0 0 0 0 0,0-2 0 0 0,1 1 0 0 0,0-2 0 0 0,1 0 0 0 0,16 3 0 0 0,96 4 0 0 0,-36-35 0 0 0,-87 19 0 0 0,0 0 0 0 0,0 0 0 0 0,0-1 0 0 0,-1 0 0 0 0,1-1 0 0 0,-1 1 0 0 0,0-1 0 0 0,0 0 0 0 0,0-1 0 0 0,0 0 0 0 0,-1 0 0 0 0,0 0 0 0 0,0 0 0 0 0,0-1 0 0 0,2-4 0 0 0,-1-17 0 0 0,-6 25 0 0 0,-1 0 0 0 0,0 0 0 0 0,0 0 0 0 0,0 0 0 0 0,0 0 0 0 0,0 0 0 0 0,0 0 0 0 0,-1 1 0 0 0,1-1 0 0 0,0 1 0 0 0,-1-1 0 0 0,1 1 0 0 0,-1-1 0 0 0,0 1 0 0 0,1 0 0 0 0,-1 0 0 0 0,0 0 0 0 0,0 0 0 0 0,-1-1 0 0 0,-3-1 0 0 0,0 1 0 0 0,0 0 0 0 0,0 0 0 0 0,0 0 0 0 0,0 1 0 0 0,0 0 0 0 0,0 0 0 0 0,-1 0 0 0 0,1 1 0 0 0,0 0 0 0 0,-1 0 0 0 0,0 1 0 0 0,-3-1 0 0 0,-45 16 0 0 0,35 12 0 0 0,22-20 0 0 0,1-4 0 0 0,-1-1 0 0 0,1 1 0 0 0,-1 0 0 0 0,1-1 0 0 0,0 1 0 0 0,0-1 0 0 0,0 0 0 0 0,1 0 0 0 0,-1 0 0 0 0,1 0 0 0 0,0-1 0 0 0,0 1 0 0 0,0-1 0 0 0,0 0 0 0 0,0 0 0 0 0,0-1 0 0 0,0 1 0 0 0,2-1 0 0 0,51 11 0 0 0,-26-12 0 0 0,-23 2 0 0 0,47 53 0 0 0,-42-49 0 0 0,0-1 0 0 0,0-1 0 0 0,0 0 0 0 0,1 0 0 0 0,-1-2 0 0 0,1 1 0 0 0,0-2 0 0 0,0 0 0 0 0,0-1 0 0 0,8 0 0 0 0,60-20 0 0 0,-60 10 0 0 0,-1-2 0 0 0,0-1 0 0 0,-1 0 0 0 0,-1-2 0 0 0,0 0 0 0 0,-1-1 0 0 0,0-1 0 0 0,-1-1 0 0 0,-1 0 0 0 0,-1-1 0 0 0,-1-1 0 0 0,-1 0 0 0 0,0-1 0 0 0,-2 0 0 0 0,2-6 0 0 0,17-28 0 0 0,-3-1 0 0 0,-2-1 0 0 0,-2-2 0 0 0,-4 0 0 0 0,-1-1 0 0 0,-4-2 0 0 0,-3-84 0 0 0,-27 70 0 0 0,14 71 0 0 0,0 0 0 0 0,0 0 0 0 0,-1 1 0 0 0,0-1 0 0 0,0 0 0 0 0,0 1 0 0 0,0 0 0 0 0,-1 0 0 0 0,0 0 0 0 0,0 0 0 0 0,0 0 0 0 0,0 1 0 0 0,-1 0 0 0 0,1 0 0 0 0,-1 0 0 0 0,0 0 0 0 0,0 1 0 0 0,0 0 0 0 0,0 0 0 0 0,0 0 0 0 0,0 1 0 0 0,0-1 0 0 0,-1 1 0 0 0,1 0 0 0 0,-1 1 0 0 0,1 0 0 0 0,0-1 0 0 0,-6 2 0 0 0,2 1 0 0 0,0 0 0 0 0,0 1 0 0 0,0 0 0 0 0,1 1 0 0 0,0 0 0 0 0,-1 0 0 0 0,1 1 0 0 0,0 0 0 0 0,1 0 0 0 0,0 1 0 0 0,0 0 0 0 0,0 0 0 0 0,0 0 0 0 0,1 1 0 0 0,0 0 0 0 0,0 1 0 0 0,1-1 0 0 0,0 1 0 0 0,-3 7 0 0 0,-4 6 0 0 0,2 1 0 0 0,0 0 0 0 0,2 1 0 0 0,0 0 0 0 0,2 0 0 0 0,0 1 0 0 0,2-1 0 0 0,0 1 0 0 0,2 0 0 0 0,1 0 0 0 0,0 0 0 0 0,2 4 0 0 0,0-4 0 0 0,0-1 0 0 0,1 1 0 0 0,1-1 0 0 0,2 0 0 0 0,0 0 0 0 0,2 3 0 0 0,-1-2 0 0 0,5 17 0 0 0,1 0 0 0 0,2-2 0 0 0,2 1 0 0 0,2-2 0 0 0,1 0 0 0 0,2-2 0 0 0,2 0 0 0 0,1-1 0 0 0,1-1 0 0 0,15 13 0 0 0,14 9 0 0 0,-50-55 0 0 0</inkml:trace>
  <inkml:trace contextRef="#ctx0" brushRef="#br0" timeOffset="-151882.818">4440 13183 32767 0 0,'14'0'0'0'0,"-14"0"0"0"0,0 0 0 0 0,0 0 0 0 0,0 0 0 0 0,14 0 0 0 0,-14 0 0 0 0,21-23 0 0 0,-19 23 0 0 0,1 1 0 0 0,1 1 0 0 0,-2 0 0 0 0,-1 1 0 0 0,-1 2 0 0 0,0-1 0 0 0,-1 1 0 0 0</inkml:trace>
  <inkml:trace contextRef="#ctx0" brushRef="#br0" timeOffset="-151702.303">4501 13678 32767 0 0,'3'8'0'0'0,"4"6"0"0"0,-5-3 0 0 0,2 4 0 0 0,1 0 0 0 0,-2-1 0 0 0,-3-3 0 0 0,0 1 0 0 0,0-12 0 0 0,0 11 0 0 0,0 1 0 0 0,0 2 0 0 0,-13 12 0 0 0</inkml:trace>
  <inkml:trace contextRef="#ctx0" brushRef="#br0" timeOffset="-151451.973">4551 13984 32767 0 0,'1'6'0'0'0,"0"1"0"0"0,2 10 0 0 0,-4-4 0 0 0,1-13 0 0 0,0 15 0 0 0,0 3 0 0 0,0 1 0 0 0,0 0 0 0 0,0 1 0 0 0</inkml:trace>
  <inkml:trace contextRef="#ctx0" brushRef="#br0" timeOffset="-151199.079">4561 14514 32767 0 0,'4'7'0'0'0,"-3"2"0"0"0,0 0 0 0 0,0 0 0 0 0,-1-1 0 0 0,4 20 0 0 0,0-8 0 0 0,-4-10 0 0 0,0 6 0 0 0,0 3 0 0 0,-11 19 0 0 0,2-18 0 0 0</inkml:trace>
  <inkml:trace contextRef="#ctx0" brushRef="#br0" timeOffset="-136363.47">1637 15215 32767 0 0,'0'-14'0'0'0,"-4"0"0"0"0,-11-2 0 0 0,7 8 0 0 0,8 8 0 0 0,0 0 0 0 0,0 0 0 0 0,0 1 0 0 0,0-1 0 0 0,0 0 0 0 0,0 0 0 0 0,0 1 0 0 0,0-1 0 0 0,0 0 0 0 0,0 0 0 0 0,0 0 0 0 0,0 1 0 0 0,0-1 0 0 0,0 0 0 0 0,0 0 0 0 0,0 1 0 0 0,0-1 0 0 0,0 0 0 0 0,0 0 0 0 0,0 0 0 0 0,0 0 0 0 0,-1 1 0 0 0,1-1 0 0 0,0 0 0 0 0,0 0 0 0 0,0 0 0 0 0,0 0 0 0 0,-1 1 0 0 0,1-1 0 0 0,0 0 0 0 0,0 0 0 0 0,0 0 0 0 0,-1 0 0 0 0,1 0 0 0 0,0 0 0 0 0,0 0 0 0 0,0 0 0 0 0,-1 1 0 0 0,1-1 0 0 0,0 0 0 0 0,0 0 0 0 0,-1 0 0 0 0,1 0 0 0 0,0 0 0 0 0,0 0 0 0 0,0 0 0 0 0,-1-1 0 0 0,-3 78 0 0 0,-25 173 0 0 0,24 59 0 0 0,5-309 0 0 0,0 1 0 0 0,0 0 0 0 0,0 0 0 0 0,0-1 0 0 0,0 1 0 0 0,0 0 0 0 0,0 0 0 0 0,1-1 0 0 0,-1 1 0 0 0,0 0 0 0 0,0-1 0 0 0,1 1 0 0 0,-1 0 0 0 0,0-1 0 0 0,1 1 0 0 0,-1 0 0 0 0,1-1 0 0 0,-1 1 0 0 0,1-1 0 0 0,-1 1 0 0 0,1-1 0 0 0,-1 1 0 0 0,1-1 0 0 0,-1 1 0 0 0,1-1 0 0 0,0 1 0 0 0,-1-1 0 0 0,1 0 0 0 0,0 1 0 0 0,-1-1 0 0 0,1 0 0 0 0,0 0 0 0 0,-1 0 0 0 0,1 1 0 0 0,0-1 0 0 0,0 0 0 0 0,-1 0 0 0 0,1 0 0 0 0,0 0 0 0 0,0 0 0 0 0,-1 0 0 0 0,1 0 0 0 0,0-1 0 0 0,-1 1 0 0 0,2 0 0 0 0,36-13 0 0 0,-28 9 0 0 0,115-19 0 0 0,-43 22 0 0 0,-4 25 0 0 0,9-19 0 0 0,-73-5 0 0 0</inkml:trace>
  <inkml:trace contextRef="#ctx0" brushRef="#br0" timeOffset="-135861.022">2230 15732 32767 0 0,'-2'-3'0'0'0,"1"0"0"0"0,-1 1 0 0 0,1-1 0 0 0,-1 1 0 0 0,0-1 0 0 0,0 1 0 0 0,0 0 0 0 0,0-1 0 0 0,0 1 0 0 0,-1 1 0 0 0,1-1 0 0 0,-1 0 0 0 0,1 0 0 0 0,-1 1 0 0 0,0-1 0 0 0,1 1 0 0 0,-1 0 0 0 0,0 0 0 0 0,0 0 0 0 0,0 0 0 0 0,0 1 0 0 0,0-1 0 0 0,0 1 0 0 0,0 0 0 0 0,0-1 0 0 0,0 1 0 0 0,-2 1 0 0 0,-2-2 0 0 0,0 1 0 0 0,0 0 0 0 0,1 0 0 0 0,-1 1 0 0 0,0 0 0 0 0,0 0 0 0 0,1 1 0 0 0,-1-1 0 0 0,1 1 0 0 0,-1 1 0 0 0,1-1 0 0 0,0 1 0 0 0,0 0 0 0 0,-2 2 0 0 0,3-2 0 0 0,0-1 0 0 0,0 1 0 0 0,1 1 0 0 0,-1-1 0 0 0,1 1 0 0 0,0-1 0 0 0,0 1 0 0 0,0 1 0 0 0,1-1 0 0 0,-1 0 0 0 0,1 1 0 0 0,0 0 0 0 0,0-1 0 0 0,1 1 0 0 0,-1 0 0 0 0,1 1 0 0 0,0-1 0 0 0,0 0 0 0 0,1 1 0 0 0,-2 23 0 0 0,2-26 0 0 0,1-1 0 0 0,-1 1 0 0 0,1 0 0 0 0,0 0 0 0 0,0 0 0 0 0,0 0 0 0 0,1 0 0 0 0,-1 0 0 0 0,1-1 0 0 0,-1 1 0 0 0,1 0 0 0 0,0 0 0 0 0,0-1 0 0 0,0 1 0 0 0,0 0 0 0 0,1-1 0 0 0,-1 1 0 0 0,1-1 0 0 0,0 0 0 0 0,-1 1 0 0 0,1-1 0 0 0,0 0 0 0 0,0 0 0 0 0,1 0 0 0 0,-1 0 0 0 0,0-1 0 0 0,1 1 0 0 0,-1-1 0 0 0,1 1 0 0 0,-1-1 0 0 0,1 0 0 0 0,-1 0 0 0 0,1 0 0 0 0,0 0 0 0 0,0 0 0 0 0,0-1 0 0 0,-1 1 0 0 0,1-1 0 0 0,0 0 0 0 0,0 0 0 0 0,0 0 0 0 0,0 0 0 0 0,0 0 0 0 0,0-1 0 0 0,-1 1 0 0 0,2-1 0 0 0,3-1 0 0 0,1-1 0 0 0,-1 0 0 0 0,0 0 0 0 0,-1 0 0 0 0,1-1 0 0 0,0 0 0 0 0,-1-1 0 0 0,0 1 0 0 0,0-1 0 0 0,0 0 0 0 0,-1-1 0 0 0,1 0 0 0 0,25-43 0 0 0,-16-20 0 0 0,-11 119 0 0 0,-2-45 0 0 0,1 1 0 0 0,-1-1 0 0 0,1 0 0 0 0,0 0 0 0 0,1-1 0 0 0,-1 1 0 0 0,1-1 0 0 0,0 1 0 0 0,0-1 0 0 0,0 0 0 0 0,1-1 0 0 0,0 1 0 0 0,-1-1 0 0 0,1 0 0 0 0,0 0 0 0 0,0 0 0 0 0,1-1 0 0 0,-1 0 0 0 0,0 0 0 0 0,1 0 0 0 0,0-1 0 0 0,-1 1 0 0 0,1-1 0 0 0,0-1 0 0 0,3 1 0 0 0,35-14 0 0 0,-17 5 0 0 0</inkml:trace>
  <inkml:trace contextRef="#ctx0" brushRef="#br0" timeOffset="-135265.426">3026 15237 32767 0 0,'3'5'0'0'0,"-1"-1"0"0"0,1 1 0 0 0,0-1 0 0 0,0 0 0 0 0,1 0 0 0 0,-1 0 0 0 0,1-1 0 0 0,0 1 0 0 0,-1-1 0 0 0,2 0 0 0 0,-1 0 0 0 0,0 0 0 0 0,1 0 0 0 0,-1-1 0 0 0,1 0 0 0 0,0 0 0 0 0,-1 0 0 0 0,1 0 0 0 0,0-1 0 0 0,0 0 0 0 0,0 0 0 0 0,1 0 0 0 0,-1-1 0 0 0,0 0 0 0 0,0 0 0 0 0,0 0 0 0 0,0 0 0 0 0,0-1 0 0 0,1 0 0 0 0,0 0 0 0 0,25-7 0 0 0,0-1 0 0 0,-1-2 0 0 0,0-1 0 0 0,-1-1 0 0 0,-1-1 0 0 0,0-2 0 0 0,0-1 0 0 0,-2-1 0 0 0,0-1 0 0 0,1-3 0 0 0,-21 17 0 0 0,0 0 0 0 0,0-1 0 0 0,0 1 0 0 0,-1-1 0 0 0,0 0 0 0 0,0-1 0 0 0,-1 1 0 0 0,0-1 0 0 0,0 0 0 0 0,0 0 0 0 0,-1 0 0 0 0,0 0 0 0 0,-1-1 0 0 0,1 1 0 0 0,-1-1 0 0 0,-1 1 0 0 0,0-1 0 0 0,0 0 0 0 0,0 0 0 0 0,-1-1 0 0 0,-1 6 0 0 0,0 0 0 0 0,0 0 0 0 0,0 0 0 0 0,0 0 0 0 0,0 0 0 0 0,-1 0 0 0 0,0 1 0 0 0,1-1 0 0 0,-1 0 0 0 0,0 1 0 0 0,-1 0 0 0 0,1-1 0 0 0,0 1 0 0 0,0 0 0 0 0,-1 0 0 0 0,1 0 0 0 0,-1 1 0 0 0,0-1 0 0 0,0 1 0 0 0,1-1 0 0 0,-1 1 0 0 0,0 0 0 0 0,0 0 0 0 0,0 0 0 0 0,0 0 0 0 0,-1 1 0 0 0,1-1 0 0 0,0 1 0 0 0,0 0 0 0 0,0 0 0 0 0,0 0 0 0 0,0 0 0 0 0,-1 1 0 0 0,1-1 0 0 0,0 1 0 0 0,0-1 0 0 0,0 1 0 0 0,-1 1 0 0 0,0 0 0 0 0,-1 0 0 0 0,1 0 0 0 0,0 0 0 0 0,0 1 0 0 0,0-1 0 0 0,0 1 0 0 0,0 0 0 0 0,0 1 0 0 0,1-1 0 0 0,0 0 0 0 0,-1 1 0 0 0,1 0 0 0 0,1 0 0 0 0,-1 0 0 0 0,0 0 0 0 0,1 0 0 0 0,0 1 0 0 0,0-1 0 0 0,0 1 0 0 0,1-1 0 0 0,-1 5 0 0 0,-1 5 0 0 0,2 0 0 0 0,0 0 0 0 0,0 0 0 0 0,2 0 0 0 0,-1-1 0 0 0,2 1 0 0 0,0 0 0 0 0,1 0 0 0 0,1 4 0 0 0,38 129 0 0 0,-14-50 0 0 0,-4 1 0 0 0,-3 6 0 0 0,-5 39 0 0 0,-3 95 0 0 0,-10-147 0 0 0,0-63 0 0 0</inkml:trace>
  <inkml:trace contextRef="#ctx0" brushRef="#br0" timeOffset="-134912.369">3391 15709 32767 0 0,'-14'-11'0'0'0,"9"8"0"0"0,0-1 0 0 0,0 1 0 0 0,1-1 0 0 0,-1 0 0 0 0,1 0 0 0 0,0 0 0 0 0,0 0 0 0 0,1-1 0 0 0,-1 1 0 0 0,1-1 0 0 0,-2-4 0 0 0,9 5 0 0 0,46-19 0 0 0,1 2 0 0 0,1 2 0 0 0,1 2 0 0 0,13 0 0 0 0,-35 10 0 0 0,1 1 0 0 0,-1 1 0 0 0,1 2 0 0 0,0 1 0 0 0,3 2 0 0 0,-27 0 0 0 0,0 1 0 0 0,-1 0 0 0 0,1 1 0 0 0,0 0 0 0 0,-1 0 0 0 0,0 1 0 0 0,1-1 0 0 0,-1 2 0 0 0,0-1 0 0 0,0 1 0 0 0,-1 0 0 0 0,6 4 0 0 0,-5-2 0 0 0,-1-1 0 0 0,0 1 0 0 0,0 0 0 0 0,-1 1 0 0 0,1 0 0 0 0,-2 0 0 0 0,1 0 0 0 0,-1 0 0 0 0,0 1 0 0 0,0-1 0 0 0,-1 1 0 0 0,0 0 0 0 0,0 0 0 0 0,-1 0 0 0 0,0 1 0 0 0,0-1 0 0 0,-1 6 0 0 0,21 60 0 0 0,-10-44 0 0 0,-11-32 0 0 0</inkml:trace>
  <inkml:trace contextRef="#ctx0" brushRef="#br0" timeOffset="-134397.19">3822 15317 32767 0 0,'-1'-1'0'0'0,"1"0"0"0"0,-1-1 0 0 0,0 1 0 0 0,1 0 0 0 0,-1 0 0 0 0,1 0 0 0 0,-1-1 0 0 0,1 1 0 0 0,0 0 0 0 0,0 0 0 0 0,0-1 0 0 0,-1 1 0 0 0,1 0 0 0 0,0 0 0 0 0,0-1 0 0 0,1 1 0 0 0,-1 0 0 0 0,0 0 0 0 0,0-1 0 0 0,1 1 0 0 0,-1 0 0 0 0,0 0 0 0 0,1-1 0 0 0,0 1 0 0 0,-1 0 0 0 0,1 0 0 0 0,-1 0 0 0 0,1 0 0 0 0,0 0 0 0 0,0 0 0 0 0,0 0 0 0 0,0 0 0 0 0,0 0 0 0 0,0 0 0 0 0,0 1 0 0 0,0-1 0 0 0,0 0 0 0 0,0 1 0 0 0,0-1 0 0 0,0 0 0 0 0,0 1 0 0 0,1 0 0 0 0,-1-1 0 0 0,0 1 0 0 0,0 0 0 0 0,1-1 0 0 0,-1 1 0 0 0,65-9 0 0 0,-55 11 0 0 0,-1 0 0 0 0,1 0 0 0 0,-1 1 0 0 0,0 1 0 0 0,0 0 0 0 0,0 0 0 0 0,0 1 0 0 0,-1 0 0 0 0,0 0 0 0 0,0 1 0 0 0,0 1 0 0 0,-1-1 0 0 0,0 1 0 0 0,0 1 0 0 0,6 7 0 0 0,-1 1 0 0 0,-1 1 0 0 0,-1-1 0 0 0,0 2 0 0 0,-1 0 0 0 0,-1 0 0 0 0,-1 1 0 0 0,0 0 0 0 0,-2 0 0 0 0,0 0 0 0 0,-1 1 0 0 0,2 18 0 0 0,10 28 0 0 0,-17-66 0 0 0,2 6 0 0 0,-1 0 0 0 0,1 0 0 0 0,-1 0 0 0 0,2 0 0 0 0,-1-1 0 0 0,1 1 0 0 0,-1-1 0 0 0,2 1 0 0 0,-1-1 0 0 0,0 0 0 0 0,1 0 0 0 0,0-1 0 0 0,0 1 0 0 0,3 1 0 0 0,-5-6 0 0 0,-1 1 0 0 0,1-1 0 0 0,0 1 0 0 0,0-1 0 0 0,0 0 0 0 0,0 0 0 0 0,0 0 0 0 0,0 0 0 0 0,0 0 0 0 0,0 0 0 0 0,0-1 0 0 0,0 1 0 0 0,0-1 0 0 0,0 1 0 0 0,-1-1 0 0 0,1 0 0 0 0,0 0 0 0 0,0 1 0 0 0,0-1 0 0 0,-1 0 0 0 0,1-1 0 0 0,-1 1 0 0 0,1 0 0 0 0,0-1 0 0 0,1 0 0 0 0,13-9 0 0 0,-2-1 0 0 0,0 0 0 0 0,0-1 0 0 0,-1 0 0 0 0,-1-1 0 0 0,0 0 0 0 0,-1-1 0 0 0,0-1 0 0 0,-1 1 0 0 0,0-3 0 0 0,21-31 0 0 0,-5 4 0 0 0,-29 52 0 0 0,0 1 0 0 0,1 0 0 0 0,0-1 0 0 0,1 1 0 0 0,0 0 0 0 0,0 0 0 0 0,0 0 0 0 0,1 0 0 0 0,0 0 0 0 0,1 1 0 0 0,-1 1 0 0 0,0-5 0 0 0,1 0 0 0 0,0 0 0 0 0,0 0 0 0 0,0 0 0 0 0,0 0 0 0 0,1 0 0 0 0,0-1 0 0 0,0 1 0 0 0,0-1 0 0 0,0 1 0 0 0,1-1 0 0 0,0 0 0 0 0,0 0 0 0 0,0 0 0 0 0,0 0 0 0 0,1 0 0 0 0,-1-1 0 0 0,1 1 0 0 0,0-1 0 0 0,0 0 0 0 0,0 0 0 0 0,0-1 0 0 0,1 1 0 0 0,-1-1 0 0 0,1 0 0 0 0,16 6 0 0 0,0-1 0 0 0,0-1 0 0 0,1-1 0 0 0,-1-1 0 0 0,1 0 0 0 0,0-2 0 0 0,0-1 0 0 0,17-1 0 0 0,42-12 0 0 0,-50 3 0 0 0,41-20 0 0 0,-52 15 0 0 0</inkml:trace>
  <inkml:trace contextRef="#ctx0" brushRef="#br0" timeOffset="-133814.902">4991 15596 32767 0 0,'5'-47'0'0'0,"-5"43"0"0"0,-1 0 0 0 0,0 1 0 0 0,0-1 0 0 0,0 0 0 0 0,0 1 0 0 0,-1-1 0 0 0,0 1 0 0 0,1-1 0 0 0,-1 1 0 0 0,0 0 0 0 0,-1 0 0 0 0,1 0 0 0 0,-1 0 0 0 0,1 0 0 0 0,-1 0 0 0 0,0 1 0 0 0,0-1 0 0 0,0 1 0 0 0,0 0 0 0 0,0 0 0 0 0,-1 0 0 0 0,1 0 0 0 0,0 1 0 0 0,-1-1 0 0 0,0 1 0 0 0,1 0 0 0 0,-1 0 0 0 0,0 0 0 0 0,-3 0 0 0 0,-25 1 0 0 0,24 2 0 0 0,-1 1 0 0 0,1 0 0 0 0,0 0 0 0 0,0 1 0 0 0,0 0 0 0 0,0 0 0 0 0,1 1 0 0 0,-1 0 0 0 0,1 0 0 0 0,0 1 0 0 0,-2 2 0 0 0,4-2 0 0 0,-1 0 0 0 0,1 1 0 0 0,0-1 0 0 0,1 1 0 0 0,0 0 0 0 0,0 0 0 0 0,0 0 0 0 0,1 1 0 0 0,0-1 0 0 0,0 1 0 0 0,1 0 0 0 0,-1 7 0 0 0,2-13 0 0 0,0 0 0 0 0,1 0 0 0 0,-1 0 0 0 0,1 0 0 0 0,-1 1 0 0 0,1-1 0 0 0,0 0 0 0 0,0 0 0 0 0,0 1 0 0 0,0-1 0 0 0,1 0 0 0 0,-1 0 0 0 0,0 1 0 0 0,1-1 0 0 0,0 0 0 0 0,-1 0 0 0 0,1 0 0 0 0,0 0 0 0 0,0 0 0 0 0,0 0 0 0 0,1 0 0 0 0,-1 0 0 0 0,0 0 0 0 0,1 0 0 0 0,-1-1 0 0 0,1 1 0 0 0,-1 0 0 0 0,1-1 0 0 0,0 0 0 0 0,0 1 0 0 0,0-1 0 0 0,0 0 0 0 0,-1 0 0 0 0,27 7 0 0 0,-20-8 0 0 0,-1-1 0 0 0,1-1 0 0 0,0 0 0 0 0,-1 0 0 0 0,1 0 0 0 0,-1-1 0 0 0,0 0 0 0 0,0 0 0 0 0,0-1 0 0 0,0 0 0 0 0,-1 0 0 0 0,1 0 0 0 0,-1-1 0 0 0,0 0 0 0 0,-1-1 0 0 0,1 1 0 0 0,-1-1 0 0 0,0 0 0 0 0,3-5 0 0 0,20-27 0 0 0,-20 45 0 0 0,9 57 0 0 0,-15-58 0 0 0,1-1 0 0 0,1 1 0 0 0,-1-1 0 0 0,1 1 0 0 0,0-1 0 0 0,0 0 0 0 0,1-1 0 0 0,-1 1 0 0 0,1-1 0 0 0,0 0 0 0 0,0 0 0 0 0,0 0 0 0 0,1-1 0 0 0,-1 0 0 0 0,1 0 0 0 0,0 0 0 0 0,0-1 0 0 0,0 1 0 0 0,0-1 0 0 0,1-1 0 0 0,-1 1 0 0 0,0-1 0 0 0,1-1 0 0 0,-1 1 0 0 0,1-1 0 0 0,-1 0 0 0 0,1 0 0 0 0,-1-1 0 0 0,4 0 0 0 0,3-4 0 0 0,-1 0 0 0 0,0-1 0 0 0,-1 0 0 0 0,1-1 0 0 0,-1 0 0 0 0,-1-1 0 0 0,1 0 0 0 0,-1-1 0 0 0,-1 0 0 0 0,1 0 0 0 0,-2-1 0 0 0,1 0 0 0 0,-1-1 0 0 0,-1 0 0 0 0,1-1 0 0 0,12-23 0 0 0,-1-1 0 0 0,-1 0 0 0 0,-3-2 0 0 0,5-15 0 0 0,-9 18 0 0 0,-2 1 0 0 0,-1-2 0 0 0,-2 1 0 0 0,-1-1 0 0 0,-2 0 0 0 0,-1-27 0 0 0,-18-12 0 0 0,15 72 0 0 0,0-1 0 0 0,0 0 0 0 0,-1 0 0 0 0,1 0 0 0 0,-1 1 0 0 0,0-1 0 0 0,0 1 0 0 0,0-1 0 0 0,-1 1 0 0 0,1 0 0 0 0,-1 0 0 0 0,0 0 0 0 0,0 0 0 0 0,0 1 0 0 0,0-1 0 0 0,0 1 0 0 0,0 0 0 0 0,-1-1 0 0 0,1 2 0 0 0,-1-1 0 0 0,0 0 0 0 0,0 1 0 0 0,1-1 0 0 0,-1 1 0 0 0,-3 0 0 0 0,3 1 0 0 0,0 1 0 0 0,0 0 0 0 0,0 0 0 0 0,0 1 0 0 0,0-1 0 0 0,0 1 0 0 0,1 0 0 0 0,-1 0 0 0 0,0 0 0 0 0,1 0 0 0 0,0 1 0 0 0,-1-1 0 0 0,1 1 0 0 0,0 0 0 0 0,0 0 0 0 0,1 0 0 0 0,-1 0 0 0 0,1 1 0 0 0,-2 1 0 0 0,-5 10 0 0 0,1-1 0 0 0,1 2 0 0 0,0-1 0 0 0,1 1 0 0 0,1 0 0 0 0,1 0 0 0 0,0 1 0 0 0,1-1 0 0 0,0 1 0 0 0,1 0 0 0 0,1 0 0 0 0,1 0 0 0 0,1 0 0 0 0,1 9 0 0 0,-2-10 0 0 0,16 90 0 0 0,-12-85 0 0 0,1 0 0 0 0,2-1 0 0 0,0 1 0 0 0,1-1 0 0 0,0 0 0 0 0,2-1 0 0 0,1 0 0 0 0,0-1 0 0 0,1 0 0 0 0,1-1 0 0 0,0 0 0 0 0,2-1 0 0 0,0-1 0 0 0,0 0 0 0 0,2-1 0 0 0,0 0 0 0 0,0-2 0 0 0,1 0 0 0 0,1-1 0 0 0,0 0 0 0 0,17 5 0 0 0,0-4 0 0 0</inkml:trace>
  <inkml:trace contextRef="#ctx0" brushRef="#br0" timeOffset="-133034.461">7557 15686 32767 0 0,'24'-45'0'0'0,"-1"-30"0"0"0,-15 45 0 0 0,1 0 0 0 0,1 1 0 0 0,2 0 0 0 0,1 1 0 0 0,11-17 0 0 0,21-11 0 0 0,-26 50 0 0 0,-9 7 0 0 0,-4 2 0 0 0,0 0 0 0 0,0 0 0 0 0,-1 0 0 0 0,1 1 0 0 0,-1 0 0 0 0,1 0 0 0 0,-1 0 0 0 0,0 1 0 0 0,-1-1 0 0 0,1 1 0 0 0,-1 0 0 0 0,0 1 0 0 0,0-1 0 0 0,-1 1 0 0 0,0 0 0 0 0,3 4 0 0 0,35 104 0 0 0,-40-24 0 0 0,-1-88 0 0 0,-1 0 0 0 0,1-1 0 0 0,-1 1 0 0 0,0 0 0 0 0,0 0 0 0 0,0 0 0 0 0,0 0 0 0 0,0-1 0 0 0,0 1 0 0 0,0 0 0 0 0,0-1 0 0 0,-1 1 0 0 0,1-1 0 0 0,-1 0 0 0 0,1 1 0 0 0,-1-1 0 0 0,1 0 0 0 0,-1 0 0 0 0,0 0 0 0 0,1 0 0 0 0,-1 0 0 0 0,0 0 0 0 0,0 0 0 0 0,0-1 0 0 0,0 1 0 0 0,0-1 0 0 0,0 1 0 0 0,0-1 0 0 0,0 0 0 0 0,0 0 0 0 0,0 0 0 0 0,-2 0 0 0 0,3 0 0 0 0</inkml:trace>
  <inkml:trace contextRef="#ctx0" brushRef="#br0" timeOffset="-132061.019">8273 15402 32767 0 0,'-1'-1'0'0'0,"0"1"0"0"0,0-1 0 0 0,0 1 0 0 0,0-1 0 0 0,0 1 0 0 0,0-1 0 0 0,0 1 0 0 0,0-1 0 0 0,0 1 0 0 0,0 0 0 0 0,0-1 0 0 0,0 1 0 0 0,0 0 0 0 0,0 0 0 0 0,0 0 0 0 0,0 0 0 0 0,0 0 0 0 0,0 0 0 0 0,0 0 0 0 0,0 1 0 0 0,0-1 0 0 0,0 0 0 0 0,0 0 0 0 0,0 1 0 0 0,0-1 0 0 0,0 1 0 0 0,0-1 0 0 0,0 1 0 0 0,0-1 0 0 0,-1 1 0 0 0,0 0 0 0 0,-6 1 0 0 0,-1 1 0 0 0,1 0 0 0 0,0 0 0 0 0,0 1 0 0 0,0 0 0 0 0,0 1 0 0 0,1-1 0 0 0,0 1 0 0 0,0 1 0 0 0,0-1 0 0 0,0 1 0 0 0,1 0 0 0 0,0 1 0 0 0,1 0 0 0 0,-1 0 0 0 0,1 0 0 0 0,0 0 0 0 0,1 1 0 0 0,-2 3 0 0 0,5 3 0 0 0,1-11 0 0 0,0 1 0 0 0,0-1 0 0 0,1 1 0 0 0,0 0 0 0 0,0-1 0 0 0,0 1 0 0 0,0-1 0 0 0,0 0 0 0 0,1 1 0 0 0,-1-1 0 0 0,1 0 0 0 0,0 0 0 0 0,0 0 0 0 0,0 0 0 0 0,0 0 0 0 0,1 0 0 0 0,-1-1 0 0 0,1 1 0 0 0,0-1 0 0 0,0 0 0 0 0,0 1 0 0 0,0-1 0 0 0,0-1 0 0 0,0 1 0 0 0,0 0 0 0 0,4 0 0 0 0,4 3 0 0 0,-1-2 0 0 0,1 0 0 0 0,1 0 0 0 0,-1-1 0 0 0,0 0 0 0 0,1-1 0 0 0,-1 0 0 0 0,4-1 0 0 0,51-17 0 0 0,-41 7 0 0 0,-7 3 0 0 0,-1-2 0 0 0,0 0 0 0 0,0-1 0 0 0,-1-1 0 0 0,-1-1 0 0 0,0 0 0 0 0,0-1 0 0 0,-2 0 0 0 0,1-1 0 0 0,-2-1 0 0 0,0 0 0 0 0,0-1 0 0 0,-2 0 0 0 0,0 0 0 0 0,0-1 0 0 0,-2-1 0 0 0,1-2 0 0 0,7-16 0 0 0,-1 0 0 0 0,-2-1 0 0 0,-1-1 0 0 0,-3 0 0 0 0,0 0 0 0 0,-3-1 0 0 0,-1 0 0 0 0,-2 0 0 0 0,-1-21 0 0 0,-18-21 0 0 0,15 74 0 0 0,-1 0 0 0 0,0 1 0 0 0,0-1 0 0 0,0 0 0 0 0,-1 1 0 0 0,0-1 0 0 0,0 1 0 0 0,-1 0 0 0 0,0 0 0 0 0,0 0 0 0 0,0 1 0 0 0,-1-1 0 0 0,0 1 0 0 0,0 0 0 0 0,0 0 0 0 0,0 1 0 0 0,-1-1 0 0 0,0 1 0 0 0,0 1 0 0 0,0-1 0 0 0,0 1 0 0 0,-2-1 0 0 0,-18 3 0 0 0,21 5 0 0 0,0 1 0 0 0,-1-1 0 0 0,1 1 0 0 0,1 1 0 0 0,-1-1 0 0 0,1 1 0 0 0,0 0 0 0 0,0 0 0 0 0,1 0 0 0 0,0 0 0 0 0,0 0 0 0 0,0 1 0 0 0,1 0 0 0 0,0-1 0 0 0,0 1 0 0 0,1 0 0 0 0,0 0 0 0 0,0 0 0 0 0,0 4 0 0 0,-3 20 0 0 0,1 0 0 0 0,2 0 0 0 0,1 0 0 0 0,1 0 0 0 0,2 1 0 0 0,1-1 0 0 0,7 23 0 0 0,3 13 0 0 0,4-2 0 0 0,2 0 0 0 0,9 14 0 0 0,13 6 0 0 0,-33-68 0 0 0,19 15 0 0 0,-12-34 0 0 0,65-78 0 0 0,-71 68 0 0 0,87-84 0 0 0,-92 94 0 0 0,1 3 0 0 0,-3 3 0 0 0,0-1 0 0 0,0 1 0 0 0,0 0 0 0 0,-1 1 0 0 0,0-1 0 0 0,0 0 0 0 0,0 1 0 0 0,0-1 0 0 0,-1 1 0 0 0,1-1 0 0 0,-1 1 0 0 0,0 4 0 0 0,4 10 0 0 0,-3-10 0 0 0,1-1 0 0 0,0 0 0 0 0,0 0 0 0 0,0-1 0 0 0,1 1 0 0 0,0-1 0 0 0,1 1 0 0 0,0-1 0 0 0,0-1 0 0 0,0 1 0 0 0,1-1 0 0 0,0 0 0 0 0,0 0 0 0 0,0 0 0 0 0,1-1 0 0 0,0 0 0 0 0,0 0 0 0 0,0-1 0 0 0,1 0 0 0 0,0 0 0 0 0,-1-1 0 0 0,1 0 0 0 0,0 0 0 0 0,1-1 0 0 0,6 1 0 0 0,-7-2 0 0 0,0 0 0 0 0,0-1 0 0 0,0 0 0 0 0,0 0 0 0 0,0-1 0 0 0,0 0 0 0 0,0-1 0 0 0,0 0 0 0 0,0 0 0 0 0,0 0 0 0 0,-1-1 0 0 0,1 0 0 0 0,-1-1 0 0 0,0 0 0 0 0,0 0 0 0 0,0 0 0 0 0,0-1 0 0 0,-1 0 0 0 0,0 0 0 0 0,0-1 0 0 0,0 1 0 0 0,0-1 0 0 0,-1-1 0 0 0,0 1 0 0 0,-1-1 0 0 0,1 0 0 0 0,-1 0 0 0 0,2-5 0 0 0,-1-2 0 0 0,0 1 0 0 0,-1-1 0 0 0,0 0 0 0 0,-1 0 0 0 0,-1-1 0 0 0,0 1 0 0 0,-1 0 0 0 0,-1-1 0 0 0,0-7 0 0 0,-1 16 0 0 0,1 1 0 0 0,-1-1 0 0 0,-1 1 0 0 0,1-1 0 0 0,-1 1 0 0 0,1-1 0 0 0,-2 1 0 0 0,1 0 0 0 0,0 0 0 0 0,-1 0 0 0 0,0 0 0 0 0,0 0 0 0 0,-4-3 0 0 0,6 7 0 0 0,1 0 0 0 0,-1 0 0 0 0,0 0 0 0 0,0 0 0 0 0,0 0 0 0 0,0 1 0 0 0,0-1 0 0 0,0 0 0 0 0,0 0 0 0 0,0 1 0 0 0,0-1 0 0 0,0 1 0 0 0,0-1 0 0 0,0 1 0 0 0,-1-1 0 0 0,1 1 0 0 0,0 0 0 0 0,0 0 0 0 0,0-1 0 0 0,-1 1 0 0 0,1 0 0 0 0,0 0 0 0 0,0 0 0 0 0,-1 0 0 0 0,1 1 0 0 0,0-1 0 0 0,0 0 0 0 0,0 0 0 0 0,-1 1 0 0 0,0 0 0 0 0,-5 4 0 0 0,0 1 0 0 0,0 0 0 0 0,0 0 0 0 0,1 1 0 0 0,0 0 0 0 0,0 0 0 0 0,1 1 0 0 0,0-1 0 0 0,0 1 0 0 0,1 0 0 0 0,0 0 0 0 0,0 1 0 0 0,1-1 0 0 0,0 1 0 0 0,1 0 0 0 0,0 0 0 0 0,0 0 0 0 0,0 0 0 0 0,2 0 0 0 0,-1 0 0 0 0,1 0 0 0 0,1 10 0 0 0,-1-14 0 0 0,1 1 0 0 0,0 0 0 0 0,0-1 0 0 0,0 1 0 0 0,1-1 0 0 0,0 1 0 0 0,0-1 0 0 0,0 0 0 0 0,1 0 0 0 0,0 0 0 0 0,0 0 0 0 0,1 1 0 0 0,-3-3 0 0 0,5 4 0 0 0,1-1 0 0 0,0 1 0 0 0,0-1 0 0 0,0 0 0 0 0,1 0 0 0 0,0-1 0 0 0,0 0 0 0 0,0-1 0 0 0,0 0 0 0 0,1 0 0 0 0,0-1 0 0 0,0 0 0 0 0,0 0 0 0 0,0-1 0 0 0,0 0 0 0 0,1-1 0 0 0,-1 0 0 0 0,0 0 0 0 0,1-1 0 0 0,-1 0 0 0 0,7-1 0 0 0,49-19 0 0 0,-44 11 0 0 0</inkml:trace>
  <inkml:trace contextRef="#ctx0" brushRef="#br0" timeOffset="-131459.098">9538 15350 32767 0 0,'-7'10'0'0'0,"8"53"0"0"0,45 37 0 0 0,-39-89 0 0 0,-6-7 0 0 0,1-1 0 0 0,0 1 0 0 0,1-1 0 0 0,-1 1 0 0 0,0-1 0 0 0,1 0 0 0 0,0 0 0 0 0,0 0 0 0 0,0 0 0 0 0,0-1 0 0 0,0 1 0 0 0,0-1 0 0 0,1 0 0 0 0,-1 0 0 0 0,1 0 0 0 0,0 0 0 0 0,-1-1 0 0 0,1 1 0 0 0,0-1 0 0 0,0 0 0 0 0,0 0 0 0 0,0 0 0 0 0,2-1 0 0 0,2-2 0 0 0,1 0 0 0 0,-1 0 0 0 0,0-1 0 0 0,0-1 0 0 0,0 1 0 0 0,0-1 0 0 0,0-1 0 0 0,-1 1 0 0 0,1-1 0 0 0,-1-1 0 0 0,-1 1 0 0 0,1-1 0 0 0,-1-1 0 0 0,0 1 0 0 0,0-1 0 0 0,-1 0 0 0 0,0 0 0 0 0,0 0 0 0 0,0-2 0 0 0,38-89 0 0 0,-51 120 0 0 0,-6 56 0 0 0,14-75 0 0 0,1-1 0 0 0,-1 1 0 0 0,1 0 0 0 0,-1 0 0 0 0,1-1 0 0 0,0 1 0 0 0,0-1 0 0 0,0 1 0 0 0,1-1 0 0 0,-1 1 0 0 0,0-1 0 0 0,1 0 0 0 0,0 1 0 0 0,-1-1 0 0 0,1 0 0 0 0,0 0 0 0 0,0 0 0 0 0,0-1 0 0 0,1 1 0 0 0,-1 0 0 0 0,0-1 0 0 0,0 1 0 0 0,1-1 0 0 0,-1 0 0 0 0,1 0 0 0 0,0 0 0 0 0,-1 0 0 0 0,1-1 0 0 0,0 1 0 0 0,0-1 0 0 0,0 0 0 0 0,0 0 0 0 0,0-1 0 0 0,0 1 0 0 0,0-1 0 0 0,0 1 0 0 0,-1-1 0 0 0,1 0 0 0 0,0 0 0 0 0,0 0 0 0 0,-1 0 0 0 0,1-1 0 0 0,-1 1 0 0 0,1-1 0 0 0,1-1 0 0 0,11-7 0 0 0,-8 4 0 0 0,0 0 0 0 0,0 0 0 0 0,0-1 0 0 0,-1 0 0 0 0,-1 0 0 0 0,1 0 0 0 0,-1-1 0 0 0,0 0 0 0 0,-1 0 0 0 0,1 0 0 0 0,-2-1 0 0 0,1 1 0 0 0,-1-1 0 0 0,-1 0 0 0 0,2-5 0 0 0,6-15 0 0 0,-2-2 0 0 0,-26 58 0 0 0,14-19 0 0 0,0 0 0 0 0,0 1 0 0 0,1-1 0 0 0,0 1 0 0 0,1 0 0 0 0,-1 0 0 0 0,2 0 0 0 0,-1 0 0 0 0,1 0 0 0 0,1 0 0 0 0,0 2 0 0 0,1-4 0 0 0,1 0 0 0 0,0 0 0 0 0,0 0 0 0 0,1-1 0 0 0,0 1 0 0 0,0-1 0 0 0,1 0 0 0 0,0 0 0 0 0,0 0 0 0 0,0 0 0 0 0,1-1 0 0 0,0 0 0 0 0,0 0 0 0 0,0 0 0 0 0,0 0 0 0 0,1-1 0 0 0,0 0 0 0 0,0 0 0 0 0,0 0 0 0 0,0-1 0 0 0,1 0 0 0 0,2 1 0 0 0,12 4 0 0 0,1 0 0 0 0,-1-1 0 0 0,1-1 0 0 0,1-2 0 0 0,-1 0 0 0 0,1-1 0 0 0,0-1 0 0 0,-1-1 0 0 0,4-1 0 0 0,57-11 0 0 0,-46 6 0 0 0</inkml:trace>
  <inkml:trace contextRef="#ctx0" brushRef="#br0" timeOffset="-131081.103">10547 15592 32767 0 0,'12'-7'0'0'0,"-8"6"0"0"0,0-1 0 0 0,-1 1 0 0 0,1-1 0 0 0,0 0 0 0 0,-1 0 0 0 0,0 0 0 0 0,0-1 0 0 0,1 1 0 0 0,-1-1 0 0 0,-1 1 0 0 0,1-1 0 0 0,0 0 0 0 0,-1 0 0 0 0,1 0 0 0 0,-1-1 0 0 0,0 1 0 0 0,0 0 0 0 0,0-1 0 0 0,-1 0 0 0 0,1 1 0 0 0,-1-1 0 0 0,0 0 0 0 0,0 0 0 0 0,0 1 0 0 0,0-5 0 0 0,-2 3 0 0 0,1 0 0 0 0,-1 0 0 0 0,-1 1 0 0 0,1-1 0 0 0,-1 0 0 0 0,1 1 0 0 0,-1-1 0 0 0,-1 1 0 0 0,1 0 0 0 0,-1-1 0 0 0,1 1 0 0 0,-1 0 0 0 0,-1 1 0 0 0,1-1 0 0 0,0 0 0 0 0,-1 1 0 0 0,0 0 0 0 0,1 0 0 0 0,-1 0 0 0 0,-1 0 0 0 0,1 1 0 0 0,0-1 0 0 0,-1 1 0 0 0,1 0 0 0 0,-1 1 0 0 0,1-1 0 0 0,-1 1 0 0 0,-4-1 0 0 0,-20 2 0 0 0,22 2 0 0 0,1 0 0 0 0,-1 0 0 0 0,1 1 0 0 0,-1-1 0 0 0,1 1 0 0 0,0 0 0 0 0,1 1 0 0 0,-1 0 0 0 0,0 0 0 0 0,1 0 0 0 0,0 0 0 0 0,0 1 0 0 0,0 0 0 0 0,1 0 0 0 0,-1 0 0 0 0,1 1 0 0 0,1 0 0 0 0,-1-1 0 0 0,1 1 0 0 0,0 0 0 0 0,0 1 0 0 0,0-1 0 0 0,1 1 0 0 0,-2 5 0 0 0,3-9 0 0 0,0 0 0 0 0,-1 1 0 0 0,1-1 0 0 0,1 1 0 0 0,-1 0 0 0 0,0-1 0 0 0,1 1 0 0 0,0-1 0 0 0,0 1 0 0 0,0 0 0 0 0,0-1 0 0 0,0 1 0 0 0,1 0 0 0 0,0-1 0 0 0,-1 1 0 0 0,2 1 0 0 0,1 0 0 0 0,0 0 0 0 0,1 0 0 0 0,-1-1 0 0 0,1 0 0 0 0,0 1 0 0 0,0-1 0 0 0,0-1 0 0 0,1 1 0 0 0,-1-1 0 0 0,1 1 0 0 0,0-1 0 0 0,0-1 0 0 0,0 1 0 0 0,0-1 0 0 0,0 0 0 0 0,1 0 0 0 0,2 1 0 0 0,-6-3 0 0 0,1 1 0 0 0,-1 0 0 0 0,1-1 0 0 0,0 1 0 0 0,-1-1 0 0 0,1 0 0 0 0,0 0 0 0 0,-1 0 0 0 0,1 0 0 0 0,0 0 0 0 0,-1-1 0 0 0,1 1 0 0 0,0-1 0 0 0,-1 1 0 0 0,1-1 0 0 0,-1 0 0 0 0,1 0 0 0 0,-1-1 0 0 0,2 0 0 0 0,2-1 0 0 0,1-2 0 0 0,-1 0 0 0 0,0 0 0 0 0,0 0 0 0 0,0 0 0 0 0,-1-1 0 0 0,0 0 0 0 0,0-1 0 0 0,-1 1 0 0 0,1-1 0 0 0,-1 1 0 0 0,-1-1 0 0 0,1-1 0 0 0,-1 1 0 0 0,-1 0 0 0 0,1-1 0 0 0,-1 1 0 0 0,0-1 0 0 0,-1 0 0 0 0,0 0 0 0 0,0 1 0 0 0,-1-1 0 0 0,0 0 0 0 0,0 0 0 0 0,-1 0 0 0 0,-1-5 0 0 0,2 5 0 0 0,0 8 0 0 0,0 1 0 0 0,-1-1 0 0 0,1 0 0 0 0,0 0 0 0 0,-1 1 0 0 0,1-1 0 0 0,-1 0 0 0 0,1 0 0 0 0,0 0 0 0 0,-1 1 0 0 0,1-1 0 0 0,-1 0 0 0 0,1 0 0 0 0,-1 0 0 0 0,1 0 0 0 0,-1 0 0 0 0,1 0 0 0 0,0 0 0 0 0,-1 0 0 0 0,1 0 0 0 0,-1 0 0 0 0,1 0 0 0 0,-1 0 0 0 0,1 0 0 0 0,0 0 0 0 0,-1-1 0 0 0,1 1 0 0 0,-1 0 0 0 0,1 0 0 0 0,-1 0 0 0 0,1-1 0 0 0,0 1 0 0 0,-1 0 0 0 0,1 0 0 0 0,0-1 0 0 0,-1 1 0 0 0,1 0 0 0 0,0-1 0 0 0,-1 1 0 0 0,1 0 0 0 0,0-1 0 0 0,0 1 0 0 0,0-1 0 0 0,-1 1 0 0 0,1 0 0 0 0,0-1 0 0 0,-3 53 0 0 0,4-47 0 0 0,1-1 0 0 0,-1 0 0 0 0,1 0 0 0 0,0 1 0 0 0,0-1 0 0 0,0 0 0 0 0,1-1 0 0 0,-1 1 0 0 0,1 0 0 0 0,0-1 0 0 0,0 1 0 0 0,0-1 0 0 0,1 0 0 0 0,-1 0 0 0 0,1 0 0 0 0,-1-1 0 0 0,1 1 0 0 0,0-1 0 0 0,0 0 0 0 0,0 0 0 0 0,0 0 0 0 0,1-1 0 0 0,-1 1 0 0 0,0-1 0 0 0,1 0 0 0 0,3 0 0 0 0,24 5 0 0 0,0-1 0 0 0,1-2 0 0 0,-1-1 0 0 0,28-2 0 0 0,-52 0 0 0 0,28-2 0 0 0,30-9 0 0 0</inkml:trace>
  <inkml:trace contextRef="#ctx0" brushRef="#br0" timeOffset="-119050.53">17351 15331 32767 0 0,'-33'-2'0'0'0,"23"4"0"0"0,1 0 0 0 0,0 1 0 0 0,-1 1 0 0 0,1-1 0 0 0,0 1 0 0 0,1 1 0 0 0,-1 0 0 0 0,1 0 0 0 0,0 1 0 0 0,0-1 0 0 0,1 2 0 0 0,0-1 0 0 0,0 1 0 0 0,0 0 0 0 0,1 1 0 0 0,0 0 0 0 0,-4 6 0 0 0,3-1 0 0 0,-6 34 0 0 0,34-27 0 0 0,-14-16 0 0 0,0-1 0 0 0,0 0 0 0 0,0 0 0 0 0,1-1 0 0 0,0 0 0 0 0,-1 0 0 0 0,1-1 0 0 0,0 1 0 0 0,0-2 0 0 0,0 1 0 0 0,0-1 0 0 0,6-1 0 0 0,-14 1 0 0 0,6-2 0 0 0,0 1 0 0 0,0 0 0 0 0,0-1 0 0 0,-1 0 0 0 0,1-1 0 0 0,-1 1 0 0 0,1-1 0 0 0,-1 0 0 0 0,0-1 0 0 0,0 1 0 0 0,0-1 0 0 0,-1 0 0 0 0,1 0 0 0 0,-1 0 0 0 0,0-1 0 0 0,0 1 0 0 0,0-1 0 0 0,-1 0 0 0 0,0 0 0 0 0,0 0 0 0 0,0-1 0 0 0,-1 1 0 0 0,1-1 0 0 0,-1 0 0 0 0,-1 1 0 0 0,1-1 0 0 0,-1 0 0 0 0,0-1 0 0 0,1-29 0 0 0,-2 35 0 0 0,0 1 0 0 0,0-1 0 0 0,0 1 0 0 0,0-1 0 0 0,0 0 0 0 0,0 1 0 0 0,0-1 0 0 0,0 1 0 0 0,0-1 0 0 0,-1 1 0 0 0,1-1 0 0 0,0 1 0 0 0,0-1 0 0 0,0 1 0 0 0,-1 0 0 0 0,1-1 0 0 0,0 1 0 0 0,-1-1 0 0 0,1 1 0 0 0,0-1 0 0 0,-1 1 0 0 0,1 0 0 0 0,0-1 0 0 0,-1 1 0 0 0,1 0 0 0 0,-1 0 0 0 0,1-1 0 0 0,-1 1 0 0 0,1 0 0 0 0,-1 0 0 0 0,1-1 0 0 0,-1 1 0 0 0,1 0 0 0 0,-1 0 0 0 0,1 0 0 0 0,-1 0 0 0 0,1 0 0 0 0,-1 0 0 0 0,1 0 0 0 0,-1 0 0 0 0,1 0 0 0 0,-1 0 0 0 0,1 0 0 0 0,-1 0 0 0 0,0 0 0 0 0,-11 49 0 0 0,12-43 0 0 0,0-2 0 0 0,0 0 0 0 0,1 1 0 0 0,0-1 0 0 0,0 0 0 0 0,0 0 0 0 0,0 0 0 0 0,0-1 0 0 0,1 1 0 0 0,0 0 0 0 0,0 0 0 0 0,0-1 0 0 0,0 1 0 0 0,0-1 0 0 0,1 0 0 0 0,-1 1 0 0 0,1-1 0 0 0,0 0 0 0 0,0-1 0 0 0,0 1 0 0 0,1-1 0 0 0,-1 1 0 0 0,3 0 0 0 0,83 39 0 0 0,-48-30 0 0 0,0-3 0 0 0,0-1 0 0 0,1-3 0 0 0,11 0 0 0 0,-3-1 0 0 0,0-1 0 0 0</inkml:trace>
  <inkml:trace contextRef="#ctx0" brushRef="#br0" timeOffset="-118699.469">18869 15368 32767 0 0,'-24'73'0'0'0,"14"93"0"0"0,11-160 0 0 0,3-1 0 0 0</inkml:trace>
  <inkml:trace contextRef="#ctx0" brushRef="#br0" timeOffset="-118214.764">18725 15170 32767 0 0,'0'-2'0'0'0,"-1"2"0"0"0,0-1 0 0 0,1 0 0 0 0,-1 0 0 0 0,0 0 0 0 0,1 0 0 0 0,0 0 0 0 0,-1 0 0 0 0,1 0 0 0 0,-1 0 0 0 0,1 0 0 0 0,0 0 0 0 0,0-1 0 0 0,0 1 0 0 0,0 0 0 0 0,0 0 0 0 0,0 0 0 0 0,0 0 0 0 0,0 0 0 0 0,0 0 0 0 0,0 0 0 0 0,0 0 0 0 0,1 0 0 0 0,-1-1 0 0 0,1 1 0 0 0,-1 0 0 0 0,0 0 0 0 0,1 0 0 0 0,0 1 0 0 0,-1-1 0 0 0,1 0 0 0 0,0 0 0 0 0,-1 0 0 0 0,1 0 0 0 0,0 0 0 0 0,0 1 0 0 0,-1-1 0 0 0,2 0 0 0 0,17-6 0 0 0,2 1 0 0 0,-1 1 0 0 0,1 0 0 0 0,-1 2 0 0 0,1 0 0 0 0,0 1 0 0 0,19 2 0 0 0,45 18 0 0 0,-69-12 0 0 0,-8-3 0 0 0,0 1 0 0 0,-1 0 0 0 0,1 0 0 0 0,-1 1 0 0 0,0 0 0 0 0,0 0 0 0 0,-1 0 0 0 0,1 1 0 0 0,-1 0 0 0 0,0 0 0 0 0,-1 1 0 0 0,0 0 0 0 0,0 0 0 0 0,0 0 0 0 0,-1 0 0 0 0,0 1 0 0 0,0 0 0 0 0,-1 0 0 0 0,0 0 0 0 0,0 0 0 0 0,-1 0 0 0 0,0 1 0 0 0,0-1 0 0 0,-1 2 0 0 0,7 157 0 0 0,-8-165 0 0 0,0 0 0 0 0,0 0 0 0 0,0 0 0 0 0,0 0 0 0 0,0 0 0 0 0,1 0 0 0 0,-1 0 0 0 0,0 0 0 0 0,1 0 0 0 0,0-1 0 0 0,-1 1 0 0 0,1 0 0 0 0,0 0 0 0 0,0-1 0 0 0,0 1 0 0 0,0 0 0 0 0,0-1 0 0 0,1 1 0 0 0,-1-1 0 0 0,0 1 0 0 0,1-1 0 0 0,-1 0 0 0 0,1 1 0 0 0,-1-1 0 0 0,1 0 0 0 0,0 0 0 0 0,-1 0 0 0 0,1 0 0 0 0,1 0 0 0 0,3 0 0 0 0,0 0 0 0 0,0 0 0 0 0,0 0 0 0 0,0 0 0 0 0,0-1 0 0 0,1 0 0 0 0,-1 0 0 0 0,0-1 0 0 0,0 0 0 0 0,0 0 0 0 0,0 0 0 0 0,0-1 0 0 0,0 0 0 0 0,0 0 0 0 0,0 0 0 0 0,-1-1 0 0 0,1 0 0 0 0,-1 0 0 0 0,0 0 0 0 0,0-1 0 0 0,0 0 0 0 0,0 0 0 0 0,3-3 0 0 0,2-2 0 0 0,-1-1 0 0 0,0-1 0 0 0,0 0 0 0 0,-1 0 0 0 0,0 0 0 0 0,-1-1 0 0 0,0 0 0 0 0,-1-1 0 0 0,-1 1 0 0 0,2-6 0 0 0,-4 9 0 0 0,2-6 0 0 0,-7 24 0 0 0,0 0 0 0 0,1 0 0 0 0,0 1 0 0 0,1-1 0 0 0,0 0 0 0 0,0 0 0 0 0,1 0 0 0 0,0 0 0 0 0,1 0 0 0 0,0 0 0 0 0,0 0 0 0 0,1 0 0 0 0,0 0 0 0 0,1-1 0 0 0,1 3 0 0 0,1-1 0 0 0,0 0 0 0 0,0 0 0 0 0,1-1 0 0 0,0 0 0 0 0,1 0 0 0 0,0-1 0 0 0,0 0 0 0 0,1 0 0 0 0,0-1 0 0 0,0 0 0 0 0,1 0 0 0 0,-1-1 0 0 0,2-1 0 0 0,-1 0 0 0 0,1 0 0 0 0,-1-1 0 0 0,1 0 0 0 0,0-1 0 0 0,1 0 0 0 0,-1-1 0 0 0,0 0 0 0 0,1-1 0 0 0,-1 0 0 0 0,5-1 0 0 0,-2 1 0 0 0</inkml:trace>
  <inkml:trace contextRef="#ctx0" brushRef="#br0" timeOffset="-117347.053">19969 14627 32767 0 0,'16'-32'0'0'0,"-11"15"0"0"0,-4 16 0 0 0,2 11 0 0 0,-35 111 0 0 0,-14 103 0 0 0,44-209 0 0 0,-8 51 0 0 0,3 0 0 0 0,2 0 0 0 0,4 11 0 0 0,15-7 0 0 0,26 8 0 0 0,-34-67 0 0 0,1 0 0 0 0,1-1 0 0 0,0 0 0 0 0,0 0 0 0 0,1-1 0 0 0,0 0 0 0 0,0 0 0 0 0,1-1 0 0 0,0 0 0 0 0,1-1 0 0 0,0 0 0 0 0,0 0 0 0 0,0-2 0 0 0,1 1 0 0 0,0-1 0 0 0,0-1 0 0 0,0 0 0 0 0,0-1 0 0 0,1 0 0 0 0,0-1 0 0 0,-1-1 0 0 0,8 1 0 0 0,-13-3 0 0 0,-1 0 0 0 0,1-1 0 0 0,-1 0 0 0 0,0 0 0 0 0,0 0 0 0 0,1 0 0 0 0,-1-1 0 0 0,-1 0 0 0 0,1-1 0 0 0,0 1 0 0 0,-1-1 0 0 0,1-1 0 0 0,11-8 0 0 0</inkml:trace>
  <inkml:trace contextRef="#ctx0" brushRef="#br0" timeOffset="-117095.516">19796 14976 32767 0 0,'-1'-8'0'0'0,"1"7"0"0"0,0 0 0 0 0,0 1 0 0 0,0-1 0 0 0,0 0 0 0 0,0 1 0 0 0,0-1 0 0 0,0 0 0 0 0,0 1 0 0 0,0-1 0 0 0,0 0 0 0 0,0 1 0 0 0,0-1 0 0 0,1 0 0 0 0,-1 1 0 0 0,0-1 0 0 0,0 0 0 0 0,1 1 0 0 0,-1-1 0 0 0,0 1 0 0 0,1-1 0 0 0,-1 1 0 0 0,1-1 0 0 0,-1 1 0 0 0,1-1 0 0 0,-1 1 0 0 0,1-1 0 0 0,-1 1 0 0 0,1-1 0 0 0,-1 1 0 0 0,1 0 0 0 0,0-1 0 0 0,-1 1 0 0 0,1 0 0 0 0,0 0 0 0 0,-1-1 0 0 0,1 1 0 0 0,0 0 0 0 0,-1 0 0 0 0,1 0 0 0 0,13-4 0 0 0,0 1 0 0 0,0 0 0 0 0,0 1 0 0 0,1 0 0 0 0,-1 2 0 0 0,0 0 0 0 0,1 0 0 0 0,3 1 0 0 0,21 0 0 0 0,115 19 0 0 0,-80 0 0 0 0,-41-6 0 0 0</inkml:trace>
  <inkml:trace contextRef="#ctx0" brushRef="#br0" timeOffset="-116447.774">20292 15461 32767 0 0,'3'1'0'0'0,"0"0"0"0"0,0 0 0 0 0,0 0 0 0 0,1-1 0 0 0,-1 1 0 0 0,0-1 0 0 0,1 0 0 0 0,-1 0 0 0 0,0 0 0 0 0,0-1 0 0 0,1 1 0 0 0,-1-1 0 0 0,0 1 0 0 0,0-1 0 0 0,0 0 0 0 0,0-1 0 0 0,0 1 0 0 0,0 0 0 0 0,0-1 0 0 0,0 0 0 0 0,0 1 0 0 0,0-1 0 0 0,-1 0 0 0 0,1-1 0 0 0,-1 1 0 0 0,0 0 0 0 0,1-1 0 0 0,0-1 0 0 0,3-3 0 0 0,1-1 0 0 0,-2 1 0 0 0,1-1 0 0 0,-1 0 0 0 0,0 0 0 0 0,-1-1 0 0 0,0 1 0 0 0,0-1 0 0 0,-1 0 0 0 0,0 0 0 0 0,-1 0 0 0 0,0-1 0 0 0,0 1 0 0 0,-1-1 0 0 0,0 1 0 0 0,-1-1 0 0 0,0 1 0 0 0,0-5 0 0 0,-2 6 0 0 0,0 1 0 0 0,-1-1 0 0 0,1 1 0 0 0,-1 0 0 0 0,-1 0 0 0 0,1 0 0 0 0,-1 0 0 0 0,-1 1 0 0 0,1 0 0 0 0,-1-1 0 0 0,0 2 0 0 0,0-1 0 0 0,-1 0 0 0 0,0 1 0 0 0,-37-23 0 0 0,356 108 0 0 0,-306-78 0 0 0,-1 0 0 0 0,1 1 0 0 0,-1 0 0 0 0,0 0 0 0 0,1 0 0 0 0,-2 1 0 0 0,1 0 0 0 0,0 0 0 0 0,-1 0 0 0 0,0 1 0 0 0,0 0 0 0 0,0 0 0 0 0,0 0 0 0 0,-1 0 0 0 0,0 1 0 0 0,0 0 0 0 0,-1 0 0 0 0,1 0 0 0 0,-1 0 0 0 0,0 0 0 0 0,-1 1 0 0 0,0 0 0 0 0,0-1 0 0 0,0 1 0 0 0,0 4 0 0 0,-1 83 0 0 0,19-31 0 0 0,-16-58 0 0 0,0-1 0 0 0,0 1 0 0 0,0-1 0 0 0,1-1 0 0 0,0 1 0 0 0,0-1 0 0 0,0 1 0 0 0,0-1 0 0 0,0-1 0 0 0,0 1 0 0 0,1-1 0 0 0,-1 0 0 0 0,1 0 0 0 0,0 0 0 0 0,0-1 0 0 0,-1 0 0 0 0,1 0 0 0 0,0-1 0 0 0,0 1 0 0 0,0-1 0 0 0,0-1 0 0 0,0 1 0 0 0,0-1 0 0 0,4 0 0 0 0,-1 0 0 0 0,0-1 0 0 0,1 0 0 0 0,-1-1 0 0 0,0 0 0 0 0,0 0 0 0 0,-1-1 0 0 0,1 0 0 0 0,-1 0 0 0 0,0-1 0 0 0,0 0 0 0 0,0 0 0 0 0,-1-1 0 0 0,0 0 0 0 0,0-1 0 0 0,0 0 0 0 0,-1 0 0 0 0,0 0 0 0 0,0-1 0 0 0,-1 1 0 0 0,0-1 0 0 0,0-1 0 0 0,-1 1 0 0 0,0-1 0 0 0,0 1 0 0 0,-1-1 0 0 0,0 0 0 0 0,0-8 0 0 0,1-8 0 0 0,-4 23 0 0 0,0 0 0 0 0,0 0 0 0 0,0 0 0 0 0,0 1 0 0 0,0-1 0 0 0,-1 0 0 0 0,1 0 0 0 0,-1 0 0 0 0,1 0 0 0 0,-1 1 0 0 0,0-1 0 0 0,0 0 0 0 0,0 0 0 0 0,0 1 0 0 0,0-1 0 0 0,0 1 0 0 0,0-1 0 0 0,0 1 0 0 0,-1-1 0 0 0,1 1 0 0 0,0 0 0 0 0,-1 0 0 0 0,1-1 0 0 0,-1 1 0 0 0,0 0 0 0 0,1 1 0 0 0,-1-1 0 0 0,0 0 0 0 0,0 0 0 0 0,1 1 0 0 0,-1-1 0 0 0,0 1 0 0 0,0-1 0 0 0,0 1 0 0 0,0 0 0 0 0,0 0 0 0 0,0 0 0 0 0,1 0 0 0 0,-1 0 0 0 0,0 0 0 0 0,0 0 0 0 0,0 1 0 0 0,0-1 0 0 0,0 1 0 0 0,0-1 0 0 0,1 1 0 0 0,-2 1 0 0 0,1-2 0 0 0,-1 1 0 0 0,0 0 0 0 0,0 1 0 0 0,0-1 0 0 0,0 1 0 0 0,0 0 0 0 0,1-1 0 0 0,-1 1 0 0 0,0 0 0 0 0,1 1 0 0 0,-1-1 0 0 0,1 0 0 0 0,0 1 0 0 0,0-1 0 0 0,0 1 0 0 0,0 0 0 0 0,0 0 0 0 0,1 0 0 0 0,-1-1 0 0 0,1 2 0 0 0,0-1 0 0 0,0 0 0 0 0,0 0 0 0 0,0 0 0 0 0,0 0 0 0 0,1 1 0 0 0,0-1 0 0 0,-1 2 0 0 0,3 1 0 0 0,0 0 0 0 0,0-1 0 0 0,0 1 0 0 0,1 0 0 0 0,-1-1 0 0 0,2 1 0 0 0,-1-1 0 0 0,0 0 0 0 0,1 0 0 0 0,0 0 0 0 0,0-1 0 0 0,0 1 0 0 0,1-1 0 0 0,0 0 0 0 0,0 0 0 0 0,0-1 0 0 0,0 1 0 0 0,0-1 0 0 0,1 0 0 0 0,-1 0 0 0 0,1-1 0 0 0,0 0 0 0 0,0 0 0 0 0,0 0 0 0 0,3 0 0 0 0,16 6 0 0 0,1-1 0 0 0,-1-1 0 0 0,1-1 0 0 0,1-2 0 0 0,-1 0 0 0 0,21-2 0 0 0,11-3 0 0 0,70-41 0 0 0,-105 32 0 0 0</inkml:trace>
  <inkml:trace contextRef="#ctx0" brushRef="#br0" timeOffset="-114844.221">21586 15427 32767 0 0,'51'-70'0'0'0,"-49"52"0"0"0,-5 9 0 0 0,0 6 0 0 0,0 0 0 0 0,-1 0 0 0 0,0 0 0 0 0,0 1 0 0 0,0 0 0 0 0,0 0 0 0 0,0 0 0 0 0,0 0 0 0 0,0 0 0 0 0,-1 1 0 0 0,1 0 0 0 0,0 0 0 0 0,-1 0 0 0 0,1 1 0 0 0,-1-1 0 0 0,1 1 0 0 0,-1 0 0 0 0,1 0 0 0 0,-1 1 0 0 0,-4 0 0 0 0,1-1 0 0 0,-74 25 0 0 0,62-9 0 0 0,22-8 0 0 0,5-3 0 0 0,0-1 0 0 0,0 0 0 0 0,0 0 0 0 0,0 0 0 0 0,1-1 0 0 0,-1 0 0 0 0,1 0 0 0 0,0-1 0 0 0,0 0 0 0 0,0 0 0 0 0,0-1 0 0 0,0 0 0 0 0,0-1 0 0 0,0 0 0 0 0,0 0 0 0 0,0 0 0 0 0,0-1 0 0 0,2-1 0 0 0,13 2 0 0 0,61-24 0 0 0,-78 40 0 0 0,-7-14 0 0 0,5 99 0 0 0,-1-43 0 0 0,8 9 0 0 0,3 5 0 0 0,-4 0 0 0 0,0 71 0 0 0,-24-61 0 0 0,8-65 0 0 0,5-15 0 0 0,1 1 0 0 0,-1 1 0 0 0,0-1 0 0 0,0 0 0 0 0,0 1 0 0 0,0-1 0 0 0,-1 0 0 0 0,1 0 0 0 0,-1 0 0 0 0,0 0 0 0 0,0 0 0 0 0,0-1 0 0 0,0 1 0 0 0,0-1 0 0 0,-1 1 0 0 0,1-1 0 0 0,-1 0 0 0 0,1 0 0 0 0,-1 0 0 0 0,0 0 0 0 0,-2 1 0 0 0,-18-6 0 0 0,17-3 0 0 0,-1 0 0 0 0,1 0 0 0 0,0-1 0 0 0,1 0 0 0 0,-1 0 0 0 0,2 0 0 0 0,-1-1 0 0 0,1 1 0 0 0,0-1 0 0 0,0 0 0 0 0,1-1 0 0 0,0 1 0 0 0,1 0 0 0 0,-1-1 0 0 0,2 0 0 0 0,-1 1 0 0 0,1-1 0 0 0,1 0 0 0 0,-1 0 0 0 0,2 0 0 0 0,-1 1 0 0 0,1-1 0 0 0,1-2 0 0 0,15-69 0 0 0,0 42 0 0 0,0 0 0 0 0,3 1 0 0 0,1 0 0 0 0,2 2 0 0 0,1 1 0 0 0,1 1 0 0 0,2 1 0 0 0,2 1 0 0 0,21-17 0 0 0,-29 30 0 0 0,-14 26 0 0 0,-22 59 0 0 0,16 44 0 0 0,0-106 0 0 0,0-1 0 0 0,0 1 0 0 0,0 0 0 0 0,1-1 0 0 0,0 1 0 0 0,0-1 0 0 0,0 1 0 0 0,0-1 0 0 0,1 0 0 0 0,-1 0 0 0 0,1 0 0 0 0,0 0 0 0 0,0-1 0 0 0,1 1 0 0 0,-1-1 0 0 0,1 0 0 0 0,0 0 0 0 0,0 0 0 0 0,0 0 0 0 0,0-1 0 0 0,1 1 0 0 0,34-2 0 0 0,-27-7 0 0 0,-1-1 0 0 0,0 0 0 0 0,-1 0 0 0 0,1-1 0 0 0,-1 0 0 0 0,-1-1 0 0 0,0 0 0 0 0,0-1 0 0 0,-1 0 0 0 0,0 0 0 0 0,0-1 0 0 0,-1 0 0 0 0,1-4 0 0 0,-6 12 0 0 0,1 27 0 0 0,-4-18 0 0 0,1 0 0 0 0,-1 0 0 0 0,1-1 0 0 0,0 1 0 0 0,0 0 0 0 0,1 0 0 0 0,0 0 0 0 0,0-1 0 0 0,0 1 0 0 0,1 0 0 0 0,0-1 0 0 0,0 1 0 0 0,0-1 0 0 0,1 0 0 0 0,-1 0 0 0 0,1 0 0 0 0,1 0 0 0 0,-1 0 0 0 0,1 0 0 0 0,-1-1 0 0 0,1 0 0 0 0,1 0 0 0 0,-1 0 0 0 0,0 0 0 0 0,1-1 0 0 0,0 1 0 0 0,0-1 0 0 0,0-1 0 0 0,0 1 0 0 0,3 0 0 0 0,20-1 0 0 0,-23-2 0 0 0,0 0 0 0 0,-1-1 0 0 0,1 0 0 0 0,-1 0 0 0 0,1-1 0 0 0,-1 1 0 0 0,0-1 0 0 0,0 0 0 0 0,0 0 0 0 0,0 0 0 0 0,0-1 0 0 0,0 1 0 0 0,0-1 0 0 0,0-1 0 0 0,-1 2 0 0 0,10-9 0 0 0,0-2 0 0 0,-1 0 0 0 0,0 0 0 0 0,-1-1 0 0 0,-1 0 0 0 0,0-1 0 0 0,-1-1 0 0 0,0 1 0 0 0,-1-1 0 0 0,-1-1 0 0 0,1-6 0 0 0,-1 8 0 0 0,11-31 0 0 0,-1 0 0 0 0,-3-1 0 0 0,-2-1 0 0 0,-2 0 0 0 0,2-35 0 0 0,-11 66 0 0 0,0 1 0 0 0,-2-1 0 0 0,0 0 0 0 0,0 1 0 0 0,-2-1 0 0 0,-2-9 0 0 0,5 22 0 0 0,-1 0 0 0 0,0 1 0 0 0,0-1 0 0 0,0 0 0 0 0,0 1 0 0 0,0-1 0 0 0,-1 1 0 0 0,1-1 0 0 0,-1 1 0 0 0,0 0 0 0 0,0 0 0 0 0,0 0 0 0 0,-1 0 0 0 0,1 0 0 0 0,-1 0 0 0 0,1 1 0 0 0,-1-1 0 0 0,0 1 0 0 0,0 0 0 0 0,0-1 0 0 0,0 1 0 0 0,-1 1 0 0 0,1-1 0 0 0,0 0 0 0 0,-1 1 0 0 0,1 0 0 0 0,-2 0 0 0 0,-29 12 0 0 0,29-8 0 0 0,-5 6 0 0 0,1 0 0 0 0,0 0 0 0 0,0 1 0 0 0,1 0 0 0 0,1 0 0 0 0,-1 1 0 0 0,2 0 0 0 0,-1 1 0 0 0,2 0 0 0 0,-1 0 0 0 0,2 0 0 0 0,-2 5 0 0 0,1 0 0 0 0,1 0 0 0 0,1 0 0 0 0,0 1 0 0 0,2 0 0 0 0,0-1 0 0 0,1 14 0 0 0,19 74 0 0 0,-14-83 0 0 0,2 0 0 0 0,0-1 0 0 0,1 0 0 0 0,1 0 0 0 0,1 0 0 0 0,1-1 0 0 0,7 9 0 0 0,-14-22 0 0 0,1 0 0 0 0,1 0 0 0 0,-1 0 0 0 0,1-1 0 0 0,1 1 0 0 0,-1-1 0 0 0,1-1 0 0 0,0 1 0 0 0,0-1 0 0 0,0-1 0 0 0,1 1 0 0 0,0-1 0 0 0,0 0 0 0 0,0-1 0 0 0,0 0 0 0 0,1 0 0 0 0,-1-1 0 0 0,1 0 0 0 0,-1-1 0 0 0,6 1 0 0 0,-5-3 0 0 0,1-1 0 0 0,-1 0 0 0 0,0 0 0 0 0,0-1 0 0 0,0 0 0 0 0,0-1 0 0 0,0 0 0 0 0,-1 0 0 0 0,0 0 0 0 0,0-1 0 0 0,0-1 0 0 0,0 0 0 0 0,-1 0 0 0 0,0 0 0 0 0,0 0 0 0 0,-1-1 0 0 0,1-1 0 0 0,-2 1 0 0 0,1-1 0 0 0,-1 0 0 0 0,1-2 0 0 0,13-14 0 0 0,7-5 0 0 0,-29 33 0 0 0,-1 0 0 0 0,1 0 0 0 0,0 1 0 0 0,0-1 0 0 0,1 1 0 0 0,-1 0 0 0 0,1-1 0 0 0,0 1 0 0 0,0 0 0 0 0,1 1 0 0 0,-1-1 0 0 0,1 0 0 0 0,0 1 0 0 0,-3 13 0 0 0,4-17 0 0 0,-1 1 0 0 0,1 0 0 0 0,0 0 0 0 0,0-1 0 0 0,0 1 0 0 0,0 0 0 0 0,0-1 0 0 0,1 1 0 0 0,-1 0 0 0 0,1 0 0 0 0,0-1 0 0 0,0 1 0 0 0,0-1 0 0 0,0 1 0 0 0,0-1 0 0 0,0 1 0 0 0,1-1 0 0 0,-1 0 0 0 0,1 0 0 0 0,0 1 0 0 0,0-1 0 0 0,0 0 0 0 0,0-1 0 0 0,0 1 0 0 0,0 0 0 0 0,0 0 0 0 0,0-1 0 0 0,1 0 0 0 0,-1 1 0 0 0,2 0 0 0 0,82 22 0 0 0,-75-24 0 0 0,0 0 0 0 0,0-1 0 0 0,0 0 0 0 0,0-1 0 0 0,0 0 0 0 0,0-1 0 0 0,0 0 0 0 0,0-1 0 0 0,-1 0 0 0 0,0 0 0 0 0,0-1 0 0 0,0-1 0 0 0,0 1 0 0 0,-1-2 0 0 0,0 1 0 0 0,0-1 0 0 0,-1-1 0 0 0,0 1 0 0 0,0-2 0 0 0,5-7 0 0 0,-9 12 0 0 0,-3 3 0 0 0,-8 20 0 0 0,7 20 0 0 0,2-33 0 0 0,-1-1 0 0 0,1 0 0 0 0,0 0 0 0 0,1 0 0 0 0,-1 0 0 0 0,1 0 0 0 0,0-1 0 0 0,0 1 0 0 0,0-1 0 0 0,1 1 0 0 0,-1-1 0 0 0,1 0 0 0 0,0-1 0 0 0,1 1 0 0 0,-1-1 0 0 0,0 0 0 0 0,1 0 0 0 0,0 0 0 0 0,0 0 0 0 0,4 1 0 0 0,1-3 0 0 0,0 0 0 0 0,1 0 0 0 0,-1-1 0 0 0,0 0 0 0 0,1-1 0 0 0,-1 0 0 0 0,0-1 0 0 0,0 0 0 0 0,0-1 0 0 0,0 0 0 0 0,0 0 0 0 0,-1-1 0 0 0,0 0 0 0 0,1-1 0 0 0,-1 0 0 0 0,0-1 0 0 0,2-3 0 0 0,0 0 0 0 0,-1 0 0 0 0,0-1 0 0 0,0-1 0 0 0,-1 1 0 0 0,-1-2 0 0 0,2-2 0 0 0,-5 7 0 0 0,80-130 0 0 0,-91 148 0 0 0,0 0 0 0 0,0 0 0 0 0,1 1 0 0 0,1 0 0 0 0,0 0 0 0 0,0 0 0 0 0,1 0 0 0 0,1 1 0 0 0,0-1 0 0 0,1 1 0 0 0,0 0 0 0 0,1 1 0 0 0,0-10 0 0 0,0 0 0 0 0,0 0 0 0 0,0 0 0 0 0,1 0 0 0 0,-1 0 0 0 0,1 0 0 0 0,0 0 0 0 0,1 0 0 0 0,-1 0 0 0 0,1 0 0 0 0,-1 0 0 0 0,1-1 0 0 0,0 1 0 0 0,1 0 0 0 0,-1-1 0 0 0,0 0 0 0 0,1 0 0 0 0,0 0 0 0 0,0 0 0 0 0,0 0 0 0 0,0 0 0 0 0,1-1 0 0 0,0 0 0 0 0,1 0 0 0 0,-1 0 0 0 0,0 0 0 0 0,1-1 0 0 0,-1 0 0 0 0,1 0 0 0 0,0 0 0 0 0,-1 0 0 0 0,1-1 0 0 0,0 0 0 0 0,-1 0 0 0 0,5 0 0 0 0,33-19 0 0 0,-33 13 0 0 0,3-4 0 0 0,-3-4 0 0 0</inkml:trace>
  <inkml:trace contextRef="#ctx0" brushRef="#br0" timeOffset="-114596.882">23547 15030 32767 0 0,'-11'-19'0'0'0,"6"5"0"0"0,-4 4 0 0 0,5 2 0 0 0,-2 5 0 0 0,3 0 0 0 0,1 3 0 0 0,1 3 0 0 0,-1 1 0 0 0,-2-2 0 0 0,0-1 0 0 0,-4-1 0 0 0</inkml:trace>
  <inkml:trace contextRef="#ctx0" brushRef="#br0" timeOffset="-126082.936">12220 15528 32767 0 0,'34'-15'0'0'0,"66"-10"0"0"0,-82 20 0 0 0,0 0 0 0 0,0-1 0 0 0,0 0 0 0 0,-1-2 0 0 0,0 0 0 0 0,0-1 0 0 0,-1-1 0 0 0,0 0 0 0 0,0-2 0 0 0,-16 12 0 0 0,2-1 0 0 0,1-1 0 0 0,-1 0 0 0 0,0 0 0 0 0,0 0 0 0 0,0 0 0 0 0,-1-1 0 0 0,1 1 0 0 0,0-1 0 0 0,-1 1 0 0 0,1-1 0 0 0,-1 1 0 0 0,0-1 0 0 0,0 1 0 0 0,0-1 0 0 0,0 0 0 0 0,-1 0 0 0 0,1 0 0 0 0,-1 1 0 0 0,1-1 0 0 0,-1 0 0 0 0,0 0 0 0 0,-1-2 0 0 0,0 1 0 0 0,0 1 0 0 0,0 0 0 0 0,0 0 0 0 0,-1 0 0 0 0,1 0 0 0 0,-1 1 0 0 0,0-1 0 0 0,0 0 0 0 0,0 1 0 0 0,0-1 0 0 0,-1 1 0 0 0,1 0 0 0 0,-1 0 0 0 0,1 0 0 0 0,-1 0 0 0 0,0 0 0 0 0,0 0 0 0 0,1 1 0 0 0,-1-1 0 0 0,-1 1 0 0 0,1 0 0 0 0,0 0 0 0 0,0 0 0 0 0,0 0 0 0 0,0 1 0 0 0,-1-1 0 0 0,1 1 0 0 0,0 0 0 0 0,-1 0 0 0 0,1 0 0 0 0,0 0 0 0 0,0 0 0 0 0,-1 1 0 0 0,-1 0 0 0 0,1 0 0 0 0,0-1 0 0 0,0 0 0 0 0,0 1 0 0 0,0 0 0 0 0,0 0 0 0 0,1 0 0 0 0,-1 1 0 0 0,0-1 0 0 0,1 1 0 0 0,-1 0 0 0 0,1 0 0 0 0,0 0 0 0 0,-1 0 0 0 0,-1 3 0 0 0,-6 2 0 0 0,6-3 0 0 0,0 0 0 0 0,0 0 0 0 0,1 0 0 0 0,0 0 0 0 0,0 1 0 0 0,0 0 0 0 0,0 0 0 0 0,1 0 0 0 0,0 0 0 0 0,0 0 0 0 0,0 1 0 0 0,1-1 0 0 0,-1 1 0 0 0,1 0 0 0 0,1 0 0 0 0,-1-1 0 0 0,1 1 0 0 0,0 0 0 0 0,0 1 0 0 0,1-1 0 0 0,0 0 0 0 0,0 5 0 0 0,1-6 0 0 0,0 1 0 0 0,0-1 0 0 0,1 0 0 0 0,-1 0 0 0 0,1 0 0 0 0,0 0 0 0 0,0 0 0 0 0,1-1 0 0 0,-1 1 0 0 0,1-1 0 0 0,0 1 0 0 0,0-1 0 0 0,1 0 0 0 0,-1 0 0 0 0,1 0 0 0 0,0-1 0 0 0,0 1 0 0 0,4 1 0 0 0,86 49 0 0 0,-79-49 0 0 0,0-2 0 0 0,0 0 0 0 0,0 0 0 0 0,1-1 0 0 0,-1-1 0 0 0,0-1 0 0 0,9-1 0 0 0,-6-2 0 0 0,-1-1 0 0 0,1 0 0 0 0,-1-2 0 0 0,0 0 0 0 0,-1-1 0 0 0,0 0 0 0 0,0-1 0 0 0,0-1 0 0 0,-1-1 0 0 0,0 0 0 0 0,-1-1 0 0 0,0-1 0 0 0,-1 0 0 0 0,0-1 0 0 0,9-12 0 0 0,2-6 0 0 0,0-1 0 0 0,-2-1 0 0 0,-2-1 0 0 0,-1-1 0 0 0,-2-1 0 0 0,-1-1 0 0 0,-2 0 0 0 0,-2 0 0 0 0,-1-1 0 0 0,-1-1 0 0 0,-3 0 0 0 0,3-39 0 0 0,-9 67 0 0 0,-1 0 0 0 0,0 1 0 0 0,0-1 0 0 0,-1 0 0 0 0,0 1 0 0 0,-1-1 0 0 0,0 1 0 0 0,-1 0 0 0 0,0-1 0 0 0,-1 1 0 0 0,3 7 0 0 0,0 1 0 0 0,0-1 0 0 0,0 1 0 0 0,0-1 0 0 0,-1 1 0 0 0,1 0 0 0 0,0 0 0 0 0,-1-1 0 0 0,0 1 0 0 0,0 0 0 0 0,1 0 0 0 0,-1 1 0 0 0,0-1 0 0 0,-1 0 0 0 0,1 1 0 0 0,0-1 0 0 0,0 1 0 0 0,-1-1 0 0 0,1 1 0 0 0,0 0 0 0 0,-1 0 0 0 0,0 0 0 0 0,1 1 0 0 0,-1-1 0 0 0,1 1 0 0 0,-1-1 0 0 0,0 1 0 0 0,1 0 0 0 0,-1 0 0 0 0,0 0 0 0 0,1 0 0 0 0,-1 0 0 0 0,0 1 0 0 0,-2 0 0 0 0,-2 2 0 0 0,-1 1 0 0 0,1 0 0 0 0,0 1 0 0 0,1 0 0 0 0,-1 0 0 0 0,1 0 0 0 0,0 1 0 0 0,0-1 0 0 0,0 1 0 0 0,1 1 0 0 0,0-1 0 0 0,0 1 0 0 0,1 0 0 0 0,0 0 0 0 0,0 0 0 0 0,0 2 0 0 0,-42 130 0 0 0,39-112 0 0 0,2 0 0 0 0,1 0 0 0 0,1 0 0 0 0,1 1 0 0 0,1-1 0 0 0,2 1 0 0 0,1-1 0 0 0,1 1 0 0 0,1-1 0 0 0,1 0 0 0 0,2 1 0 0 0,-2-13 0 0 0,0-1 0 0 0,1 0 0 0 0,0 0 0 0 0,2 0 0 0 0,-1-1 0 0 0,8 10 0 0 0,-9-15 0 0 0,0 1 0 0 0,1-1 0 0 0,-1 0 0 0 0,1-1 0 0 0,1 0 0 0 0,0 0 0 0 0,0 0 0 0 0,0-1 0 0 0,0 0 0 0 0,1-1 0 0 0,0 0 0 0 0,0 0 0 0 0,1-1 0 0 0,-1 0 0 0 0,11 2 0 0 0,-11-5 0 0 0,1 1 0 0 0,0-2 0 0 0,-1 1 0 0 0,1-2 0 0 0,0 1 0 0 0,0-1 0 0 0,-1 0 0 0 0,1-1 0 0 0,-1 0 0 0 0,1-1 0 0 0,-1 0 0 0 0,0-1 0 0 0,0 1 0 0 0,0-2 0 0 0,0 1 0 0 0,-1-1 0 0 0,0 0 0 0 0,0-1 0 0 0,0 0 0 0 0,-1-1 0 0 0,0 1 0 0 0,0-1 0 0 0,-1 0 0 0 0,1-1 0 0 0,-1 0 0 0 0,-1 0 0 0 0,0 0 0 0 0,0-1 0 0 0,-1 1 0 0 0,2-5 0 0 0,-2 6 0 0 0,-1 0 0 0 0,1 0 0 0 0,-1 0 0 0 0,-1-1 0 0 0,1 1 0 0 0,-1-1 0 0 0,-1 0 0 0 0,1 1 0 0 0,-1-1 0 0 0,-1-4 0 0 0,0 10 0 0 0,0 0 0 0 0,-1 0 0 0 0,0-1 0 0 0,1 1 0 0 0,-1 0 0 0 0,0 0 0 0 0,0 0 0 0 0,0 0 0 0 0,0 0 0 0 0,-1 0 0 0 0,1 0 0 0 0,0 1 0 0 0,-1-1 0 0 0,0 0 0 0 0,1 1 0 0 0,-1-1 0 0 0,0 1 0 0 0,1 0 0 0 0,-1-1 0 0 0,0 1 0 0 0,0 0 0 0 0,0 0 0 0 0,0 0 0 0 0,-2 0 0 0 0,-22 1 0 0 0,20 3 0 0 0,0 0 0 0 0,0 1 0 0 0,0 0 0 0 0,0 0 0 0 0,1 0 0 0 0,0 0 0 0 0,0 1 0 0 0,0 0 0 0 0,0 0 0 0 0,1 1 0 0 0,0-1 0 0 0,0 1 0 0 0,0 0 0 0 0,1 0 0 0 0,0 0 0 0 0,0 0 0 0 0,0 1 0 0 0,1-1 0 0 0,0 1 0 0 0,0 0 0 0 0,1 0 0 0 0,0-1 0 0 0,-1 6 0 0 0,4 22 0 0 0,1-28 0 0 0,1 0 0 0 0,-1 0 0 0 0,2 0 0 0 0,-1 0 0 0 0,0-1 0 0 0,1 0 0 0 0,0 0 0 0 0,1 0 0 0 0,-1-1 0 0 0,1 1 0 0 0,-1-1 0 0 0,1-1 0 0 0,1 1 0 0 0,-1-1 0 0 0,0 0 0 0 0,1 0 0 0 0,5 1 0 0 0,7 2 0 0 0,0-2 0 0 0,0 0 0 0 0,0 0 0 0 0,1-2 0 0 0,17 0 0 0 0,-22-2 0 0 0</inkml:trace>
  <inkml:trace contextRef="#ctx0" brushRef="#br0" timeOffset="-125584.247">13678 15377 32767 0 0,'-3'0'0'0'0,"1"1"0"0"0,-1-1 0 0 0,0 1 0 0 0,0 0 0 0 0,0 0 0 0 0,1 0 0 0 0,-1 1 0 0 0,0-1 0 0 0,1 0 0 0 0,-1 1 0 0 0,1 0 0 0 0,0 0 0 0 0,-1-1 0 0 0,1 1 0 0 0,0 1 0 0 0,0-1 0 0 0,0 0 0 0 0,0 0 0 0 0,1 1 0 0 0,-1-1 0 0 0,1 1 0 0 0,-1 0 0 0 0,1-1 0 0 0,0 1 0 0 0,0 0 0 0 0,0 0 0 0 0,1-1 0 0 0,-1 1 0 0 0,0 0 0 0 0,1 0 0 0 0,0 0 0 0 0,0 0 0 0 0,0 0 0 0 0,0 0 0 0 0,0 0 0 0 0,1 0 0 0 0,-1 0 0 0 0,1 0 0 0 0,0-1 0 0 0,0 1 0 0 0,0 0 0 0 0,0 1 0 0 0,2 3 0 0 0,1 1 0 0 0,0-1 0 0 0,0 1 0 0 0,0-1 0 0 0,1-1 0 0 0,0 1 0 0 0,0-1 0 0 0,1 1 0 0 0,0-2 0 0 0,0 1 0 0 0,0 0 0 0 0,0-1 0 0 0,1-1 0 0 0,0 1 0 0 0,0-1 0 0 0,1 0 0 0 0,-1 0 0 0 0,1-1 0 0 0,0 0 0 0 0,0-1 0 0 0,-1 0 0 0 0,2 0 0 0 0,-1 0 0 0 0,0-1 0 0 0,0 0 0 0 0,1-1 0 0 0,2 0 0 0 0,-2 0 0 0 0,0 0 0 0 0,0-1 0 0 0,0-1 0 0 0,0 1 0 0 0,-1-1 0 0 0,1-1 0 0 0,0 1 0 0 0,-1-2 0 0 0,0 1 0 0 0,0-1 0 0 0,2-1 0 0 0,5-6 0 0 0,0 0 0 0 0,-1 0 0 0 0,0-2 0 0 0,-1 1 0 0 0,0-2 0 0 0,-1 0 0 0 0,-1 0 0 0 0,0-1 0 0 0,-1-1 0 0 0,-1 1 0 0 0,0-2 0 0 0,0-2 0 0 0,10-17 0 0 0,-2-2 0 0 0,-1 0 0 0 0,-2-1 0 0 0,-2-1 0 0 0,-1 0 0 0 0,-2 0 0 0 0,-2-1 0 0 0,-2 0 0 0 0,-1-1 0 0 0,-3-28 0 0 0,0 57 0 0 0,-2 1 0 0 0,0 0 0 0 0,0-1 0 0 0,-1 1 0 0 0,0 0 0 0 0,-1 0 0 0 0,-1 0 0 0 0,0 0 0 0 0,-4-7 0 0 0,6 10 0 0 0,-1 1 0 0 0,0-1 0 0 0,0 1 0 0 0,-1 0 0 0 0,0 0 0 0 0,-1 1 0 0 0,0-1 0 0 0,0 1 0 0 0,0 0 0 0 0,-1 0 0 0 0,0 1 0 0 0,-1-1 0 0 0,1 1 0 0 0,-4-2 0 0 0,-11 7 0 0 0,15 7 0 0 0,1 1 0 0 0,0 0 0 0 0,0 0 0 0 0,1 0 0 0 0,0 1 0 0 0,0 0 0 0 0,1 0 0 0 0,0 0 0 0 0,0 0 0 0 0,1 0 0 0 0,0 0 0 0 0,0 1 0 0 0,1-1 0 0 0,0 1 0 0 0,1-1 0 0 0,0 1 0 0 0,0-1 0 0 0,1 3 0 0 0,-2 0 0 0 0,1 128 0 0 0,11 4 0 0 0,-6-69 0 0 0,4 0 0 0 0,17 69 0 0 0,-1-95 0 0 0,-18-47 0 0 0,6-10 0 0 0</inkml:trace>
  <inkml:trace contextRef="#ctx0" brushRef="#br0" timeOffset="-125399.741">13819 15010 32767 0 0,'-78'-35'0'0'0,"71"23"0"0"0,30 11 0 0 0,-13 1 0 0 0,204-2 0 0 0,-175 2 0 0 0,0 2 0 0 0,0 1 0 0 0,0 2 0 0 0,2 3 0 0 0,-24-6 0 0 0,69 19 0 0 0,-50-7 0 0 0</inkml:trace>
  <inkml:trace contextRef="#ctx0" brushRef="#br0" timeOffset="-121879.861">14291 15589 32767 0 0,'12'-16'0'0'0,"-1"-2"0"0"0,0 1 0 0 0,-1-1 0 0 0,-1-1 0 0 0,-1 0 0 0 0,-1 0 0 0 0,0-1 0 0 0,-2 1 0 0 0,0-2 0 0 0,-1 1 0 0 0,-1 0 0 0 0,-1-1 0 0 0,-1 1 0 0 0,-1-2 0 0 0,0 16 0 0 0,0 1 0 0 0,0-1 0 0 0,0 1 0 0 0,-1-1 0 0 0,0 1 0 0 0,0-1 0 0 0,-1 1 0 0 0,1 0 0 0 0,-1-1 0 0 0,0 1 0 0 0,-1 0 0 0 0,1 0 0 0 0,-1 0 0 0 0,0 1 0 0 0,0-1 0 0 0,-21-7 0 0 0,41 23 0 0 0,122 21 0 0 0,-134-30 0 0 0,0 0 0 0 0,1 0 0 0 0,-1 1 0 0 0,0 0 0 0 0,-1 0 0 0 0,1 0 0 0 0,-1 0 0 0 0,1 1 0 0 0,-1 0 0 0 0,0 0 0 0 0,0 0 0 0 0,-1 0 0 0 0,1 1 0 0 0,-1 0 0 0 0,0-1 0 0 0,0 1 0 0 0,-1 0 0 0 0,1 0 0 0 0,-1 1 0 0 0,0-1 0 0 0,0 0 0 0 0,-1 1 0 0 0,0-1 0 0 0,0 1 0 0 0,0 0 0 0 0,-1-1 0 0 0,1 1 0 0 0,-1 2 0 0 0,1 137 0 0 0,-1-144 0 0 0,1 1 0 0 0,-1-1 0 0 0,0 1 0 0 0,1-1 0 0 0,-1 1 0 0 0,1-1 0 0 0,0 1 0 0 0,-1-1 0 0 0,1 0 0 0 0,0 1 0 0 0,0-1 0 0 0,0 0 0 0 0,0 0 0 0 0,0 0 0 0 0,0 0 0 0 0,0 1 0 0 0,0-1 0 0 0,1-1 0 0 0,-1 1 0 0 0,0 0 0 0 0,1 0 0 0 0,-1 0 0 0 0,0-1 0 0 0,1 1 0 0 0,-1-1 0 0 0,1 1 0 0 0,-1-1 0 0 0,1 1 0 0 0,-1-1 0 0 0,1 0 0 0 0,-1 0 0 0 0,1 0 0 0 0,-1 0 0 0 0,1 0 0 0 0,0 0 0 0 0,-1 0 0 0 0,1-1 0 0 0,-1 1 0 0 0,2-1 0 0 0,6 1 0 0 0,1 0 0 0 0,-1-1 0 0 0,1 0 0 0 0,-1-1 0 0 0,0 0 0 0 0,0 0 0 0 0,1-1 0 0 0,-1 0 0 0 0,-1-1 0 0 0,1 0 0 0 0,2-3 0 0 0,0 0 0 0 0,-1 0 0 0 0,0-1 0 0 0,-1-1 0 0 0,1 1 0 0 0,-2-1 0 0 0,1-1 0 0 0,-1 0 0 0 0,-1 0 0 0 0,0 0 0 0 0,0-1 0 0 0,-1 0 0 0 0,-1-1 0 0 0,4-8 0 0 0,18-48 0 0 0,-27 68 0 0 0,1 1 0 0 0,-1-1 0 0 0,0 0 0 0 0,0 0 0 0 0,0 0 0 0 0,1 0 0 0 0,-1 1 0 0 0,0-1 0 0 0,0 0 0 0 0,0 0 0 0 0,1 0 0 0 0,-1 0 0 0 0,0 0 0 0 0,0 0 0 0 0,1 0 0 0 0,-1 1 0 0 0,0-1 0 0 0,0 0 0 0 0,1 0 0 0 0,-1 0 0 0 0,0 0 0 0 0,0 0 0 0 0,1 0 0 0 0,-1 0 0 0 0,0 0 0 0 0,0-1 0 0 0,1 1 0 0 0,-1 0 0 0 0,0 0 0 0 0,0 0 0 0 0,0 0 0 0 0,1 0 0 0 0,-1 0 0 0 0,0 0 0 0 0,0 0 0 0 0,1-1 0 0 0,-1 1 0 0 0,0 0 0 0 0,0 0 0 0 0,0 0 0 0 0,0-1 0 0 0,1 1 0 0 0,-1 0 0 0 0,0 0 0 0 0,0 0 0 0 0,0-1 0 0 0,0 1 0 0 0,0 0 0 0 0,0 0 0 0 0,9 24 0 0 0,3 124 0 0 0,-12-132 0 0 0,0-10 0 0 0,1 0 0 0 0,0 0 0 0 0,1 0 0 0 0,-1-1 0 0 0,1 1 0 0 0,0 0 0 0 0,0-1 0 0 0,1 1 0 0 0,-1-1 0 0 0,1 0 0 0 0,2 3 0 0 0,-3-5 0 0 0,0-1 0 0 0,0 1 0 0 0,0-1 0 0 0,0 0 0 0 0,0 0 0 0 0,0 0 0 0 0,0 0 0 0 0,1 0 0 0 0,-1 0 0 0 0,1-1 0 0 0,-1 1 0 0 0,1-1 0 0 0,0 1 0 0 0,0-1 0 0 0,0 0 0 0 0,-1 0 0 0 0,1-1 0 0 0,0 1 0 0 0,1 0 0 0 0,5 1 0 0 0</inkml:trace>
  <inkml:trace contextRef="#ctx0" brushRef="#br0" timeOffset="-120568.166">14958 14884 32767 0 0,'0'0'0'0'0,"0"0"0"0"0,0-14 0 0 0,0 14 0 0 0,0 0 0 0 0,0 0 0 0 0,0 0 0 0 0,0 0 0 0 0,0 0 0 0 0,0 0 0 0 0,0 0 0 0 0,0 0 0 0 0,0 0 0 0 0,8 10 0 0 0,-7-5 0 0 0,-1 1 0 0 0,2 1 0 0 0</inkml:trace>
  <inkml:trace contextRef="#ctx0" brushRef="#br0" timeOffset="-120230.08">15483 15320 32767 0 0,'-19'-5'0'0'0,"0"1"0"0"0,0 1 0 0 0,0 1 0 0 0,0 0 0 0 0,-1 1 0 0 0,-15 2 0 0 0,21-1 0 0 0,4 1 0 0 0,0 0 0 0 0,-1 0 0 0 0,1 1 0 0 0,0 1 0 0 0,0 0 0 0 0,0 0 0 0 0,0 1 0 0 0,1 0 0 0 0,-4 2 0 0 0,11-5 0 0 0,-1 1 0 0 0,0-1 0 0 0,1 0 0 0 0,-1 1 0 0 0,1 0 0 0 0,-1-1 0 0 0,1 1 0 0 0,0 0 0 0 0,0 0 0 0 0,0 1 0 0 0,0-1 0 0 0,0 0 0 0 0,0 1 0 0 0,1-1 0 0 0,-1 1 0 0 0,1-1 0 0 0,0 1 0 0 0,-1 0 0 0 0,1-1 0 0 0,1 1 0 0 0,-1 0 0 0 0,0 0 0 0 0,1 0 0 0 0,-1 0 0 0 0,1 0 0 0 0,0 0 0 0 0,0 0 0 0 0,0-1 0 0 0,0 1 0 0 0,1 2 0 0 0,2 1 0 0 0,0 0 0 0 0,1-1 0 0 0,0 1 0 0 0,0-1 0 0 0,0 0 0 0 0,1 0 0 0 0,0 0 0 0 0,0-1 0 0 0,0 1 0 0 0,0-1 0 0 0,1-1 0 0 0,0 1 0 0 0,-1-1 0 0 0,1 0 0 0 0,0 0 0 0 0,1-1 0 0 0,-1 1 0 0 0,1-1 0 0 0,123 24 0 0 0,11-22 0 0 0,-68-15 0 0 0,-31-1 0 0 0,-16 6 0 0 0</inkml:trace>
  <inkml:trace contextRef="#ctx0" brushRef="#br0" timeOffset="-119868.341">15837 15390 32767 0 0,'0'1'0'0'0,"0"-1"0"0"0,0 0 0 0 0,0 1 0 0 0,0-1 0 0 0,0 1 0 0 0,0-1 0 0 0,0 0 0 0 0,-1 1 0 0 0,1-1 0 0 0,0 0 0 0 0,0 1 0 0 0,0-1 0 0 0,0 0 0 0 0,1 1 0 0 0,-1-1 0 0 0,0 1 0 0 0,0-1 0 0 0,0 0 0 0 0,0 1 0 0 0,0-1 0 0 0,0 0 0 0 0,1 1 0 0 0,-1-1 0 0 0,0 0 0 0 0,0 1 0 0 0,0-1 0 0 0,1 0 0 0 0,-1 0 0 0 0,0 1 0 0 0,0-1 0 0 0,1 0 0 0 0,-1 0 0 0 0,0 1 0 0 0,1-1 0 0 0,-1 0 0 0 0,0 0 0 0 0,1 0 0 0 0,-1 0 0 0 0,0 1 0 0 0,1-1 0 0 0,-1 0 0 0 0,0 0 0 0 0,1 0 0 0 0,-1 0 0 0 0,1 0 0 0 0,-1 0 0 0 0,0 0 0 0 0,1 0 0 0 0,-1 0 0 0 0,0 0 0 0 0,1 0 0 0 0,-1 0 0 0 0,0 0 0 0 0,1-1 0 0 0,-1 1 0 0 0,1 0 0 0 0,-1 0 0 0 0,0 0 0 0 0,1 0 0 0 0,-1-1 0 0 0,0 1 0 0 0,0 0 0 0 0,1 0 0 0 0,-1-1 0 0 0,2 16 0 0 0,1-3 0 0 0,-3-7 0 0 0,1 0 0 0 0,0 0 0 0 0,0 1 0 0 0,0-1 0 0 0,1 0 0 0 0,0 0 0 0 0,0 0 0 0 0,0 0 0 0 0,1-1 0 0 0,-1 1 0 0 0,1 0 0 0 0,0-1 0 0 0,0 0 0 0 0,1 0 0 0 0,-1 0 0 0 0,1 0 0 0 0,0 0 0 0 0,0-1 0 0 0,3 2 0 0 0,-3-3 0 0 0,1 0 0 0 0,0 0 0 0 0,0 0 0 0 0,0-1 0 0 0,0 1 0 0 0,0-1 0 0 0,0 0 0 0 0,0-1 0 0 0,0 1 0 0 0,0-1 0 0 0,0 0 0 0 0,1-1 0 0 0,1 1 0 0 0,-3-1 0 0 0,1 0 0 0 0,-1 0 0 0 0,0 0 0 0 0,0-1 0 0 0,0 1 0 0 0,0-1 0 0 0,0 0 0 0 0,0 0 0 0 0,0 0 0 0 0,-1-1 0 0 0,1 1 0 0 0,-1-1 0 0 0,1 0 0 0 0,-1 0 0 0 0,0 0 0 0 0,0-1 0 0 0,-1 1 0 0 0,1-1 0 0 0,-1 1 0 0 0,1-1 0 0 0,-1 0 0 0 0,0 0 0 0 0,0 0 0 0 0,-1 0 0 0 0,0 0 0 0 0,1-2 0 0 0,-2-25 0 0 0,-2 25 0 0 0,-1-1 0 0 0,0 0 0 0 0,0 1 0 0 0,0 0 0 0 0,-1 0 0 0 0,0 0 0 0 0,0 0 0 0 0,0 1 0 0 0,-1-1 0 0 0,1 1 0 0 0,-1 0 0 0 0,-1 1 0 0 0,1-1 0 0 0,-1 1 0 0 0,0 0 0 0 0,0 0 0 0 0,0 1 0 0 0,0 0 0 0 0,0 0 0 0 0,-1 0 0 0 0,0 1 0 0 0,1 0 0 0 0,-1 0 0 0 0,0 1 0 0 0,0 0 0 0 0,0 0 0 0 0,0 0 0 0 0,-1 1 0 0 0,0 1 0 0 0,1 1 0 0 0,-1 0 0 0 0,1 0 0 0 0,0 0 0 0 0,0 1 0 0 0,0 0 0 0 0,0 1 0 0 0,0 0 0 0 0,1 0 0 0 0,0 0 0 0 0,0 1 0 0 0,0-1 0 0 0,0 1 0 0 0,1 1 0 0 0,-1-1 0 0 0,1 1 0 0 0,0 2 0 0 0,-16 41 0 0 0,19-34 0 0 0,3-11 0 0 0,0 0 0 0 0,0 0 0 0 0,1 0 0 0 0,0 0 0 0 0,-1 0 0 0 0,1 0 0 0 0,1-1 0 0 0,-1 1 0 0 0,1-1 0 0 0,-1 1 0 0 0,1-1 0 0 0,0 0 0 0 0,0 0 0 0 0,0 0 0 0 0,1 0 0 0 0,-1-1 0 0 0,1 1 0 0 0,-1-1 0 0 0,1 0 0 0 0,0 0 0 0 0,0 0 0 0 0,0-1 0 0 0,0 1 0 0 0,0-1 0 0 0,0 0 0 0 0,0 0 0 0 0,1-1 0 0 0,-1 1 0 0 0,0-1 0 0 0,4 0 0 0 0,13 1 0 0 0,1-1 0 0 0</inkml:trace>
  <inkml:trace contextRef="#ctx0" brushRef="#br0" timeOffset="-119565.153">16140 15055 32767 0 0,'-6'-5'0'0'0,"1"0"0"0"0,-1 1 0 0 0,0 0 0 0 0,0 0 0 0 0,-1 0 0 0 0,1 0 0 0 0,-1 1 0 0 0,0 0 0 0 0,0 1 0 0 0,0 0 0 0 0,0 0 0 0 0,0 0 0 0 0,0 1 0 0 0,0 0 0 0 0,-1 0 0 0 0,1 1 0 0 0,-1 0 0 0 0,-2 0 0 0 0,6 0 0 0 0,0 1 0 0 0,0 0 0 0 0,1-1 0 0 0,-1 1 0 0 0,0 1 0 0 0,1-1 0 0 0,-1 0 0 0 0,0 1 0 0 0,1 0 0 0 0,0 0 0 0 0,-1 0 0 0 0,1 0 0 0 0,0 0 0 0 0,0 1 0 0 0,0-1 0 0 0,0 1 0 0 0,1 0 0 0 0,-1 0 0 0 0,1 0 0 0 0,-1 0 0 0 0,1 0 0 0 0,0 1 0 0 0,1-1 0 0 0,-1 1 0 0 0,0-1 0 0 0,1 1 0 0 0,0 0 0 0 0,0-1 0 0 0,0 1 0 0 0,0 0 0 0 0,1 0 0 0 0,-1 0 0 0 0,1 0 0 0 0,0-1 0 0 0,0 1 0 0 0,1 0 0 0 0,-1 0 0 0 0,1 1 0 0 0,11 25 0 0 0,1 0 0 0 0,1 0 0 0 0,2-1 0 0 0,15 20 0 0 0,-24-38 0 0 0,103 159 0 0 0,-105-163 0 0 0,-1 0 0 0 0,1-1 0 0 0,0 0 0 0 0,0 0 0 0 0,1 0 0 0 0,0-1 0 0 0,0 0 0 0 0,0 0 0 0 0,1 0 0 0 0,-1-1 0 0 0,1 0 0 0 0,0 0 0 0 0,0-1 0 0 0,1 0 0 0 0,-1 0 0 0 0,1-1 0 0 0,-1 0 0 0 0,1 0 0 0 0,0 0 0 0 0,0-1 0 0 0,0-1 0 0 0,1 1 0 0 0,92-1 0 0 0,-43-9 0 0 0</inkml:trace>
  <inkml:trace contextRef="#ctx1" brushRef="#br0" timeOffset="-30506.299">295 14922 32767,'19'-2'0,"-18"2"0,-1 0 0,1 0 0,0-1 0,0 1 0,0 0 0,-1 0 0,1 0 0,0 0 0,0 0 0,0 0 0,0 0 0,-1 0 0,1 0 0,0 1 0,0-1 0,0 0 0,-1 0 0,1 1 0,0-1 0,0 0 0,-1 1 0,1-1 0,0 1 0,-1-1 0,1 1 0,-1-1 0,1 1 0,0 0 0,-1-1 0,1 1 0,-1 0 0,1-1 0,-1 1 0,0 0 0,1-1 0,-1 1 0,0 0 0,0 0 0,1 0 0,-1-1 0,0 1 0,0 1 0,22 65 0,-4 1 0,-2 1 0,-3 1 0,-4 0 0,-2 10 0,2-3 0,15 195 0,-11 137 0,-6-188 0,-7 181 0,11-206 0,-7-111 0,-4-78 0,0-7 0,-1 0 0,1 0 0,0 0 0,0-1 0,-1 1 0,1 0 0,0 0 0,-1 0 0,1 0 0,0 0 0,0 0 0,-1 0 0,1 0 0,0 0 0,-1 0 0,1 0 0,0 0 0,0 0 0,-1 0 0,1 0 0,0 1 0,-1-1 0,1 0 0,0 0 0,0 0 0,-1 0 0,1 0 0,0 1 0,0-1 0,0 0 0,-1 0 0,1 0 0,0 1 0,0-1 0,0 0 0,-1 0 0,1 1 0,-4-9 0,-8-11 0,7-2 0,5-16 0,0 30 0</inkml:trace>
  <inkml:trace contextRef="#ctx1" brushRef="#br0" timeOffset="-30154.236">587 17299 32767,'1'3'0,"0"-1"0,0 1 0,0-1 0,0 0 0,0 1 0,1-1 0,-1 0 0,1 0 0,-1 0 0,1 0 0,0 0 0,0 0 0,0 0 0,0-1 0,0 1 0,0-1 0,1 1 0,-1-1 0,0 0 0,1 0 0,-1 0 0,1 0 0,-1 0 0,1-1 0,-1 1 0,1-1 0,0 1 0,-1-1 0,1 0 0,0 0 0,1-1 0,3 1 0,-1-1 0,1 0 0,0 0 0,0-1 0,-1 1 0,1-2 0,-1 1 0,0-1 0,1 0 0,-1 0 0,0 0 0,1-2 0,63-72 0,-61 17 0,-10 56 0,1 1 0,-1 0 0,0 0 0,0 0 0,0 0 0,-1 0 0,1 1 0,0-1 0,-1 0 0,0 1 0,0-1 0,0 1 0,0-1 0,0 1 0,0 0 0,-1 0 0,-1-2 0,-3-2 0,3 2 0,0 0 0,0 0 0,-1 1 0,0 0 0,0-1 0,0 2 0,0-1 0,0 0 0,0 1 0,-1 0 0,1 0 0,-1 1 0,0 0 0,1 0 0,-1 0 0,0 0 0,0 1 0,0 0 0,1 0 0,-1 1 0,0 0 0,-1 0 0,-81 26 0,84-26 0,1 1 0,-1 0 0,1 0 0,0 0 0,0 0 0,0 1 0,0-1 0,0 1 0,0 0 0,1-1 0,-1 1 0,1 0 0,0 1 0,0-1 0,0 0 0,0 1 0,1-1 0,-1 1 0,1-1 0,0 1 0,0 0 0,0 0 0,0-1 0,1 5 0,20 28 0,-18-34 0,-1-1 0,1 1 0,0-1 0,0 0 0,-1 0 0,1 1 0,0-1 0,0 0 0,0-1 0,0 1 0,1 0 0,-1-1 0,0 1 0,0-1 0,0 1 0,0-1 0,1 0 0,-1 0 0,0 0 0,0 0 0,0 0 0,1-1 0,-1 1 0,0-1 0,0 1 0,0-1 0,1 0 0,39-16 0,1-4 0</inkml:trace>
  <inkml:trace contextRef="#ctx0" brushRef="#br0" timeOffset="-109597.413">2170 16764 32767 0 0,'4'1'0'0'0,"-1"0"0"0"0,0 0 0 0 0,0 1 0 0 0,0-1 0 0 0,0 1 0 0 0,0 0 0 0 0,0 0 0 0 0,-1 0 0 0 0,1 0 0 0 0,0 0 0 0 0,-1 0 0 0 0,0 1 0 0 0,0-1 0 0 0,1 1 0 0 0,-1 0 0 0 0,-1 0 0 0 0,1 0 0 0 0,0 0 0 0 0,-1 0 0 0 0,1 0 0 0 0,-1 0 0 0 0,0 0 0 0 0,0 0 0 0 0,0 1 0 0 0,-1-1 0 0 0,1 0 0 0 0,-1 1 0 0 0,7 15 0 0 0,3 11 0 0 0,0 1 0 0 0,-2 0 0 0 0,-1 0 0 0 0,-2 0 0 0 0,1 19 0 0 0,13 168 0 0 0,-21 68 0 0 0,-12-154 0 0 0,11-97 0 0 0</inkml:trace>
  <inkml:trace contextRef="#ctx0" brushRef="#br0" timeOffset="-109281.206">2129 16892 32767 0 0,'0'-7'0'0'0,"-1"0"0"0"0,1 0 0 0 0,1-1 0 0 0,-1 1 0 0 0,1 0 0 0 0,1 0 0 0 0,-1 0 0 0 0,1 0 0 0 0,0 0 0 0 0,1 0 0 0 0,0 1 0 0 0,0-1 0 0 0,0 1 0 0 0,1 0 0 0 0,-1 0 0 0 0,2 0 0 0 0,-1 0 0 0 0,1 1 0 0 0,-1-1 0 0 0,2 1 0 0 0,-1 0 0 0 0,0 1 0 0 0,1-1 0 0 0,0 1 0 0 0,0 0 0 0 0,0 1 0 0 0,1 0 0 0 0,-1 0 0 0 0,6-2 0 0 0,100-7 0 0 0,-46 26 0 0 0,-59-11 0 0 0,1 0 0 0 0,0 1 0 0 0,-1-1 0 0 0,0 2 0 0 0,1-1 0 0 0,-2 1 0 0 0,1 0 0 0 0,-1 0 0 0 0,1 1 0 0 0,-1 0 0 0 0,-1 0 0 0 0,1 1 0 0 0,1 3 0 0 0,8 49 0 0 0,-15-56 0 0 0,-3 17 0 0 0,-2-9 0 0 0,0-1 0 0 0,-1 0 0 0 0,-1 0 0 0 0,1 0 0 0 0,-2-1 0 0 0,1 0 0 0 0,-1 0 0 0 0,0-1 0 0 0,-1 0 0 0 0,0 0 0 0 0,-1-1 0 0 0,1-1 0 0 0,-1 1 0 0 0,0-1 0 0 0,-1-1 0 0 0,1 0 0 0 0,-1-1 0 0 0,0 0 0 0 0,0 0 0 0 0,-1-1 0 0 0,-72 5 0 0 0,73-8 0 0 0</inkml:trace>
  <inkml:trace contextRef="#ctx0" brushRef="#br0" timeOffset="-108429.387">2673 17151 32767 0 0,'29'-124'0'0'0,"-13"-21"0"0"0,-27 15 0 0 0,7 116 0 0 0,4 11 0 0 0,0 0 0 0 0,-1 0 0 0 0,1 1 0 0 0,-1-1 0 0 0,0 0 0 0 0,0 0 0 0 0,0 1 0 0 0,0-1 0 0 0,0 0 0 0 0,0 1 0 0 0,-1-1 0 0 0,1 1 0 0 0,-1-1 0 0 0,0 1 0 0 0,0 0 0 0 0,0 0 0 0 0,0 0 0 0 0,0 0 0 0 0,0 0 0 0 0,-1 0 0 0 0,1 1 0 0 0,2 1 0 0 0,-1 0 0 0 0,1 1 0 0 0,-1-1 0 0 0,1 0 0 0 0,-1 0 0 0 0,1 1 0 0 0,0-1 0 0 0,-1 1 0 0 0,1-1 0 0 0,0 0 0 0 0,-1 1 0 0 0,1-1 0 0 0,0 1 0 0 0,0-1 0 0 0,-1 1 0 0 0,1-1 0 0 0,0 1 0 0 0,0-1 0 0 0,0 1 0 0 0,0-1 0 0 0,-1 1 0 0 0,1-1 0 0 0,0 1 0 0 0,0-1 0 0 0,0 1 0 0 0,0-1 0 0 0,0 1 0 0 0,0-1 0 0 0,0 1 0 0 0,1-1 0 0 0,-1 1 0 0 0,0-1 0 0 0,0 1 0 0 0,0-1 0 0 0,0 1 0 0 0,1-1 0 0 0,-1 1 0 0 0,0-1 0 0 0,1 1 0 0 0,-1-1 0 0 0,0 1 0 0 0,1-1 0 0 0,-1 0 0 0 0,0 1 0 0 0,1-1 0 0 0,-1 0 0 0 0,1 1 0 0 0,2 3 0 0 0,1-1 0 0 0,0 1 0 0 0,0 0 0 0 0,0-1 0 0 0,1 0 0 0 0,-1 0 0 0 0,1-1 0 0 0,0 1 0 0 0,0-1 0 0 0,0 0 0 0 0,0 0 0 0 0,0 0 0 0 0,0-1 0 0 0,0 0 0 0 0,0 0 0 0 0,1 0 0 0 0,-1-1 0 0 0,0 0 0 0 0,1 0 0 0 0,-1 0 0 0 0,1 0 0 0 0,46 4 0 0 0,42 12 0 0 0,-84-14 0 0 0,0 2 0 0 0,0-1 0 0 0,0 1 0 0 0,-1 1 0 0 0,0-1 0 0 0,0 2 0 0 0,0-1 0 0 0,-1 1 0 0 0,0 1 0 0 0,0-1 0 0 0,0 1 0 0 0,-1 1 0 0 0,0-1 0 0 0,0 1 0 0 0,-1 1 0 0 0,0-1 0 0 0,-1 1 0 0 0,1 0 0 0 0,-2 0 0 0 0,1 1 0 0 0,-1-1 0 0 0,-1 1 0 0 0,0 0 0 0 0,0 0 0 0 0,-1 0 0 0 0,0 0 0 0 0,-1 1 0 0 0,0-1 0 0 0,-1 0 0 0 0,0 9 0 0 0,8 75 0 0 0,-8-91 0 0 0,1 0 0 0 0,0 0 0 0 0,0 0 0 0 0,0 0 0 0 0,1 0 0 0 0,-1-1 0 0 0,1 1 0 0 0,-1 0 0 0 0,1-1 0 0 0,0 1 0 0 0,0-1 0 0 0,0 0 0 0 0,0 1 0 0 0,0-1 0 0 0,1 0 0 0 0,-1 0 0 0 0,1-1 0 0 0,-1 1 0 0 0,1 0 0 0 0,0-1 0 0 0,0 0 0 0 0,0 0 0 0 0,-1 1 0 0 0,1-2 0 0 0,0 1 0 0 0,0 0 0 0 0,0-1 0 0 0,1 1 0 0 0,-1-1 0 0 0,0 0 0 0 0,0 0 0 0 0,0 0 0 0 0,0 0 0 0 0,0-1 0 0 0,0 1 0 0 0,3-2 0 0 0,20-6 0 0 0,-1-2 0 0 0,0-1 0 0 0,0-2 0 0 0,-2 0 0 0 0,1-1 0 0 0,-2-1 0 0 0,14-12 0 0 0,46-20 0 0 0,-70 55 0 0 0,7 39 0 0 0,-18-43 0 0 0,1 0 0 0 0,0 0 0 0 0,-1-1 0 0 0,2 1 0 0 0,-1-1 0 0 0,0 1 0 0 0,1-1 0 0 0,-1 0 0 0 0,1 1 0 0 0,0-1 0 0 0,0-1 0 0 0,0 1 0 0 0,1 0 0 0 0,-1-1 0 0 0,0 0 0 0 0,1 0 0 0 0,0 0 0 0 0,0 0 0 0 0,-1 0 0 0 0,1-1 0 0 0,0 1 0 0 0,0-1 0 0 0,0 0 0 0 0,0-1 0 0 0,1 1 0 0 0,-1-1 0 0 0,1 1 0 0 0,2-1 0 0 0,1-1 0 0 0,-1 1 0 0 0,0-1 0 0 0,0-1 0 0 0,1 1 0 0 0,-1-1 0 0 0,0-1 0 0 0,0 1 0 0 0,-1-1 0 0 0,1 0 0 0 0,-1-1 0 0 0,1 1 0 0 0,-1-1 0 0 0,0-1 0 0 0,5-4 0 0 0,-8 6 0 0 0,1 0 0 0 0,-1 0 0 0 0,-1-1 0 0 0,1 0 0 0 0,0 0 0 0 0,-1 1 0 0 0,0-2 0 0 0,0 1 0 0 0,0 0 0 0 0,0 0 0 0 0,-1 0 0 0 0,1-1 0 0 0,-1 1 0 0 0,0-1 0 0 0,-1 1 0 0 0,1-1 0 0 0,-1 1 0 0 0,0-1 0 0 0,0 0 0 0 0,0 1 0 0 0,-1-3 0 0 0,-1 0 0 0 0,0 1 0 0 0,-1 0 0 0 0,1 0 0 0 0,-2 0 0 0 0,1 1 0 0 0,0-1 0 0 0,-1 1 0 0 0,0-1 0 0 0,0 1 0 0 0,-1 0 0 0 0,0 1 0 0 0,1-1 0 0 0,-2 1 0 0 0,1 0 0 0 0,-5-3 0 0 0,1 1 0 0 0,0-1 0 0 0,0 1 0 0 0,-1 1 0 0 0,0 0 0 0 0,0 0 0 0 0,0 1 0 0 0,-1 0 0 0 0,1 1 0 0 0,-1 0 0 0 0,0 1 0 0 0,0 0 0 0 0,0 0 0 0 0,0 2 0 0 0,-2-1 0 0 0,5 2 0 0 0,0-1 0 0 0,0 2 0 0 0,1-1 0 0 0,-1 1 0 0 0,0 0 0 0 0,1 1 0 0 0,-1 0 0 0 0,1 0 0 0 0,0 0 0 0 0,0 1 0 0 0,0 0 0 0 0,0 1 0 0 0,1-1 0 0 0,0 1 0 0 0,0 1 0 0 0,0-1 0 0 0,0 1 0 0 0,1 0 0 0 0,0 0 0 0 0,0 1 0 0 0,1-1 0 0 0,0 1 0 0 0,0 0 0 0 0,0 0 0 0 0,1 0 0 0 0,0 1 0 0 0,1-1 0 0 0,-1 1 0 0 0,1 2 0 0 0,2 26 0 0 0,3-29 0 0 0,0-1 0 0 0,1 0 0 0 0,-1 0 0 0 0,2 0 0 0 0,-1 0 0 0 0,0 0 0 0 0,1-1 0 0 0,0 0 0 0 0,1 0 0 0 0,-1 0 0 0 0,1-1 0 0 0,0 0 0 0 0,0 0 0 0 0,0 0 0 0 0,0-1 0 0 0,1 0 0 0 0,-1 0 0 0 0,1-1 0 0 0,0 1 0 0 0,0-2 0 0 0,6 2 0 0 0,-4-1 0 0 0,-1-1 0 0 0,1 0 0 0 0,0-1 0 0 0,-1 0 0 0 0,1 0 0 0 0,0-1 0 0 0,0 0 0 0 0,-1-1 0 0 0,1 1 0 0 0,-1-2 0 0 0,8-2 0 0 0,8-7 0 0 0,-4 0 0 0 0</inkml:trace>
  <inkml:trace contextRef="#ctx1" brushRef="#br0" timeOffset="-32579.101">3842 16859 32767,'0'-1'0,"0"0"0,1 1 0,-1-1 0,0 0 0,0 1 0,0-1 0,1 0 0,-1 1 0,0-1 0,1 0 0,-1 1 0,1-1 0,-1 1 0,1-1 0,-1 1 0,1-1 0,-1 1 0,1-1 0,-1 1 0,1-1 0,0 1 0,-1 0 0,1-1 0,0 1 0,-1 0 0,1 0 0,0-1 0,-1 1 0,1 0 0,0 0 0,0 0 0,-1 0 0,1 0 0,0 0 0,0 0 0,-1 0 0,1 0 0,0 0 0,-1 0 0,1 1 0,0-1 0,0 0 0,-1 1 0,1-1 0,-1 0 0,1 1 0,0-1 0,-1 0 0,1 1 0,-1-1 0,1 1 0,-1-1 0,1 1 0,-1 0 0,1-1 0,-1 1 0,0-1 0,1 1 0,-1 0 0,1 0 0,9 16 0,0 1 0,-2 0 0,0 1 0,0 0 0,-2 0 0,-1 0 0,0 1 0,-1 0 0,0 8 0,-2-16 0,25 74 0,-22-76 0,-4-9 0,-1 1 0,1-1 0,0 1 0,0 0 0,0-1 0,0 0 0,0 1 0,0-1 0,0 1 0,1-1 0,-1 0 0,0 0 0,1 0 0,-1 0 0,1 0 0,-1 0 0,1 0 0,-1-1 0,1 1 0,0 0 0,-1-1 0,1 1 0,0-1 0,-1 0 0,1 1 0,0-1 0,0 0 0,1 0 0,26-17 0,0-30 0,-21 24 0</inkml:trace>
  <inkml:trace contextRef="#ctx0" brushRef="#br0" timeOffset="-108017.527">3958 16515 32767 0 0,'-8'-11'0'0'0,"-2"1"0"0"0,5 3 0 0 0,0 1 0 0 0,4 4 0 0 0,-1 0 0 0 0,2 1 0 0 0,3 1 0 0 0,-2 0 0 0 0,3 2 0 0 0,1 1 0 0 0,1-2 0 0 0,9 5 0 0 0,-1 2 0 0 0,0 0 0 0 0,-1 6 0 0 0,1-1 0 0 0</inkml:trace>
  <inkml:trace contextRef="#ctx0" brushRef="#br0" timeOffset="-107697.38">4313 17077 32767 0 0,'3'2'0'0'0,"-1"0"0"0"0,1 0 0 0 0,0-1 0 0 0,0 1 0 0 0,1-1 0 0 0,-1 0 0 0 0,0 0 0 0 0,0 0 0 0 0,1 0 0 0 0,-1-1 0 0 0,0 1 0 0 0,1-1 0 0 0,-1 0 0 0 0,0 0 0 0 0,1 0 0 0 0,-1 0 0 0 0,0-1 0 0 0,1 0 0 0 0,-1 1 0 0 0,0-1 0 0 0,1 0 0 0 0,-1 0 0 0 0,0-1 0 0 0,0 1 0 0 0,0-1 0 0 0,0 1 0 0 0,0-1 0 0 0,-1 0 0 0 0,1 0 0 0 0,0 0 0 0 0,0-1 0 0 0,7-4 0 0 0,0 0 0 0 0,-1 0 0 0 0,1-1 0 0 0,-1 0 0 0 0,-1 0 0 0 0,0-1 0 0 0,0 0 0 0 0,0-1 0 0 0,-2 0 0 0 0,1 0 0 0 0,-1 0 0 0 0,0-1 0 0 0,-1 0 0 0 0,-1 0 0 0 0,3-8 0 0 0,-6 15 0 0 0,-1 0 0 0 0,1-1 0 0 0,-1 1 0 0 0,0 0 0 0 0,0 0 0 0 0,0 0 0 0 0,-1 0 0 0 0,1 0 0 0 0,-1-1 0 0 0,0 1 0 0 0,0 0 0 0 0,-1 1 0 0 0,1-1 0 0 0,-1 0 0 0 0,0 0 0 0 0,0 1 0 0 0,0-1 0 0 0,0 1 0 0 0,-1-1 0 0 0,1 1 0 0 0,-1 0 0 0 0,0 0 0 0 0,0 0 0 0 0,0 0 0 0 0,0 1 0 0 0,-1-1 0 0 0,1 1 0 0 0,-1 0 0 0 0,1 0 0 0 0,-1 0 0 0 0,-2 0 0 0 0,-1 1 0 0 0,1 1 0 0 0,-1 0 0 0 0,1 1 0 0 0,-1-1 0 0 0,1 1 0 0 0,0 1 0 0 0,-1-1 0 0 0,1 1 0 0 0,0 0 0 0 0,0 0 0 0 0,0 1 0 0 0,0 0 0 0 0,0 0 0 0 0,1 1 0 0 0,-1-1 0 0 0,1 1 0 0 0,0 0 0 0 0,0 0 0 0 0,1 1 0 0 0,-1 0 0 0 0,1 0 0 0 0,0 0 0 0 0,0 0 0 0 0,0 0 0 0 0,1 1 0 0 0,0 0 0 0 0,0-1 0 0 0,0 2 0 0 0,-1 1 0 0 0,0 1 0 0 0,1-1 0 0 0,0 1 0 0 0,0 0 0 0 0,1 0 0 0 0,0 0 0 0 0,0 1 0 0 0,1-1 0 0 0,0 0 0 0 0,1 1 0 0 0,0-1 0 0 0,1 4 0 0 0,0-7 0 0 0,0 0 0 0 0,1 0 0 0 0,-1-1 0 0 0,1 1 0 0 0,1-1 0 0 0,-1 0 0 0 0,1 1 0 0 0,0-1 0 0 0,0 0 0 0 0,0 0 0 0 0,1-1 0 0 0,-1 1 0 0 0,1-1 0 0 0,0 0 0 0 0,1 0 0 0 0,-1 0 0 0 0,1 0 0 0 0,0-1 0 0 0,0 0 0 0 0,0 0 0 0 0,0 0 0 0 0,0 0 0 0 0,1-1 0 0 0,-1 0 0 0 0,1 0 0 0 0,-1-1 0 0 0,1 1 0 0 0,6-1 0 0 0,66-1 0 0 0,-32-14 0 0 0,-9 3 0 0 0</inkml:trace>
  <inkml:trace contextRef="#ctx1" brushRef="#br0" timeOffset="-31588.195">4945 16787 32767,'-2'0'0,"-1"1"0,1-1 0,-1 0 0,1 1 0,-1-1 0,1 1 0,-1 0 0,1-1 0,0 1 0,0 1 0,-1-1 0,1 0 0,0 0 0,0 1 0,0-1 0,0 1 0,0 0 0,0 0 0,1-1 0,-1 1 0,1 0 0,-1 0 0,1 1 0,-1 1 0,-4 4 0,1 1 0,0-1 0,0 1 0,1 0 0,1 0 0,-1 1 0,1-1 0,1 1 0,0 0 0,0-1 0,1 1 0,0 0 0,1 7 0,0-13 0,0 0 0,1 0 0,-1 0 0,1 0 0,0-1 0,0 1 0,0 0 0,0 0 0,1-1 0,0 1 0,0-1 0,0 1 0,0-1 0,0 0 0,0 0 0,1 0 0,0 0 0,-1 0 0,1 0 0,0-1 0,1 1 0,-1-1 0,0 0 0,1 0 0,-1 0 0,1-1 0,-1 1 0,1-1 0,0 0 0,0 0 0,0 0 0,-1 0 0,4 0 0,0-1 0,0-1 0,0 1 0,-1-1 0,1 0 0,0-1 0,-1 1 0,1-1 0,-1-1 0,1 1 0,-1-1 0,0 0 0,0-1 0,0 1 0,-1-1 0,1 0 0,2-3 0,-1 2 0,13-14 0,0 0 0,-1-2 0,-1 0 0,-1-1 0,-1-1 0,-1 0 0,-1-1 0,-1-1 0,-1 0 0,-2-1 0,0 0 0,-1 0 0,3-22 0,7-21 0,-2-1 0,-3-1 0,-1-19 0,-13 75 0,0 16 0,0-1 0,-1 0 0,1 0 0,0 0 0,0 1 0,-1-1 0,1 0 0,0 0 0,0 0 0,-1 0 0,1 0 0,0 0 0,-1 0 0,1 0 0,0 1 0,0-1 0,-1 0 0,1 0 0,0 0 0,-1 0 0,1-1 0,0 1 0,-1 0 0,1 0 0,0 0 0,-1 0 0,1 0 0,0 0 0,0 0 0,-1 0 0,1-1 0,0 1 0,0 0 0,-1 0 0,1 0 0,0-1 0,0 1 0,0 0 0,-1 0 0,1-1 0,0 1 0,0 0 0,0 0 0,0-1 0,-1 1 0,1 0 0,0-1 0,0 1 0,0 0 0,0 0 0,0-1 0,0 1 0,0 0 0,0-1 0,0 1 0,0 0 0,0-1 0,0 1 0,-11 23 0,0 0 0,2 1 0,0 1 0,2-1 0,1 1 0,1 0 0,-1 19 0,5-28 0,1 0 0,0 1 0,1-1 0,1 1 0,1-1 0,0 0 0,2 0 0,-1-1 0,2 1 0,3 7 0,1 4 0,0-1 0,2-1 0,0 0 0,2 0 0,1-1 0,1-1 0,1 0 0,1-2 0,17 17 0,41 11 0,-66-47 0,-2-11 0,-2-6 0</inkml:trace>
  <inkml:trace contextRef="#ctx0" brushRef="#br0" timeOffset="-107013.662">5238 16600 32767 0 0,'-57'-50'0'0'0,"56"45"0"0"0,48 4 0 0 0,52-1 0 0 0,64-16 0 0 0,0-7 0 0 0,35-16 0 0 0,-148 29 0 0 0</inkml:trace>
  <inkml:trace contextRef="#ctx0" brushRef="#br0" timeOffset="-85881.082">20972 30 32767 0 0,'0'0'0'0'0,"0"0"0"0"0,0 0 0 0 0,1 0 0 0 0,-1 0 0 0 0,0 0 0 0 0,0 0 0 0 0,0 0 0 0 0,1 0 0 0 0,-1 0 0 0 0,0 0 0 0 0,0 0 0 0 0,1 0 0 0 0,-1 0 0 0 0,-6 16 0 0 0,0 0 0 0 0,2 1 0 0 0,0-1 0 0 0,1 1 0 0 0,0 0 0 0 0,1 0 0 0 0,1 0 0 0 0,1 0 0 0 0,1 0 0 0 0,0 1 0 0 0,-5 87 0 0 0,-12 11 0 0 0,8-54 0 0 0,4 0 0 0 0,2 0 0 0 0,3 28 0 0 0,1 0 0 0 0,-13 55 0 0 0,-11 14 0 0 0,19 21 0 0 0,-13-74 0 0 0,9 103 0 0 0,2-75 0 0 0,2 26 0 0 0,-20 21 0 0 0,21-77 0 0 0,-7-20 0 0 0,0 68 0 0 0,-28 130 0 0 0,2 128 0 0 0,19-260 0 0 0,8 38 0 0 0,-19-10 0 0 0,-5 157 0 0 0,29-124 0 0 0,-15-48 0 0 0,10 18 0 0 0,2 34 0 0 0,7-134 0 0 0,-6 40 0 0 0,4 100 0 0 0,1 238 0 0 0,-7-322 0 0 0,7-137 0 0 0,18 687 0 0 0,-12-287 0 0 0,6-251 0 0 0,12 405 0 0 0,-8 208 0 0 0,-16-656 0 0 0,7-22 0 0 0,3 133 0 0 0,-8-141 0 0 0,9 24 0 0 0,4 144 0 0 0,-15 21 0 0 0,17-139 0 0 0,1 24 0 0 0,23 41 0 0 0,-35-173 0 0 0,2 0 0 0 0,0 0 0 0 0,1-1 0 0 0,0 0 0 0 0,12 13 0 0 0,-13-21 0 0 0,0 0 0 0 0,1-1 0 0 0,0 0 0 0 0,1-1 0 0 0,0 0 0 0 0,0 0 0 0 0,0-1 0 0 0,1 0 0 0 0,0-1 0 0 0,0 0 0 0 0,0-1 0 0 0,1 0 0 0 0,-1-1 0 0 0,1-1 0 0 0,4 1 0 0 0,179 14 0 0 0,96 4 0 0 0,201 51 0 0 0,277 78 0 0 0,-312-42 0 0 0,-50 37 0 0 0,-394-140 0 0 0,54 20 0 0 0,-2 3 0 0 0,0 3 0 0 0,52 34 0 0 0,-100-54 0 0 0,-1 1 0 0 0,0 1 0 0 0,-1 0 0 0 0,0 1 0 0 0,-1 1 0 0 0,-1 0 0 0 0,-1 1 0 0 0,0 0 0 0 0,0 1 0 0 0,-2 1 0 0 0,0-1 0 0 0,-1 2 0 0 0,-1-1 0 0 0,-1 1 0 0 0,0 0 0 0 0,-1 4 0 0 0,29 178 0 0 0,-19-37 0 0 0,-9-118 0 0 0,-3 1 0 0 0,-2-1 0 0 0,-1 1 0 0 0,-3 0 0 0 0,1 25 0 0 0,1 286 0 0 0,-15-199 0 0 0,-14 337 0 0 0,27 1093 0 0 0,-11-1375 0 0 0,9 139 0 0 0,6-260 0 0 0,9 7 0 0 0,-11 167 0 0 0,-13-96 0 0 0,-2 321 0 0 0,15-93 0 0 0,-9-255 0 0 0,-16 102 0 0 0,22-139 0 0 0,-10 9 0 0 0,-5 144 0 0 0,12-48 0 0 0,7-212 0 0 0,-1 1 0 0 0,0 0 0 0 0,0-1 0 0 0,1 1 0 0 0,-1-1 0 0 0,0 1 0 0 0,0-1 0 0 0,0 1 0 0 0,0-1 0 0 0,1 1 0 0 0,-1 0 0 0 0,0-1 0 0 0,0 1 0 0 0,0-1 0 0 0,0 1 0 0 0,0 0 0 0 0,0-1 0 0 0,-1 1 0 0 0,1-1 0 0 0,0 1 0 0 0,0 0 0 0 0,0-1 0 0 0,-1 1 0 0 0,1-1 0 0 0,0 1 0 0 0,0-1 0 0 0,-1 1 0 0 0,1-1 0 0 0,0 1 0 0 0,-1-1 0 0 0,1 1 0 0 0,-1-1 0 0 0,1 0 0 0 0,-1 1 0 0 0,1-1 0 0 0,-1 0 0 0 0,1 1 0 0 0,-1-1 0 0 0,1 0 0 0 0,-1 1 0 0 0,1-1 0 0 0,-1 0 0 0 0,1 0 0 0 0,-1 0 0 0 0,0 0 0 0 0,1 0 0 0 0,-1 1 0 0 0,1-1 0 0 0,-1 0 0 0 0,0 0 0 0 0,1 0 0 0 0,-1 0 0 0 0,1-1 0 0 0,-1 1 0 0 0,1 0 0 0 0,-1 0 0 0 0,0 0 0 0 0,1 0 0 0 0,-1-1 0 0 0,1 1 0 0 0,-1 0 0 0 0,-8-18 0 0 0,-1-3 0 0 0</inkml:trace>
  <inkml:trace contextRef="#ctx0" brushRef="#br0" timeOffset="-9000.537">21833 167 32767 0 0,'4'-8'0'0'0,"-1"11"0"0"0,-1 0 0 0 0,0 0 0 0 0,0 0 0 0 0,0 1 0 0 0,0-1 0 0 0,0 1 0 0 0,0-1 0 0 0,-1 1 0 0 0,0-1 0 0 0,0 1 0 0 0,0 0 0 0 0,0-1 0 0 0,0 1 0 0 0,-1 0 0 0 0,0 0 0 0 0,0 0 0 0 0,0-1 0 0 0,0 1 0 0 0,0 0 0 0 0,-1 0 0 0 0,0 3 0 0 0,0 8 0 0 0,-12 107 0 0 0,11 209 0 0 0,5-318 0 0 0,-3-19 0 0 0,-7-75 0 0 0,5-199 0 0 0,-13 160 0 0 0,-4 46 0 0 0,16 59 0 0 0,88 3 0 0 0,220-27 0 0 0,-301 38 0 0 0,0 1 0 0 0,0 0 0 0 0,-1 0 0 0 0,1 0 0 0 0,0 0 0 0 0,0 1 0 0 0,-1-1 0 0 0,1 1 0 0 0,0 0 0 0 0,0 0 0 0 0,-1 0 0 0 0,1 1 0 0 0,-1-1 0 0 0,1 1 0 0 0,0 0 0 0 0,-1 15 0 0 0,-7-12 0 0 0</inkml:trace>
  <inkml:trace contextRef="#ctx0" brushRef="#br0" timeOffset="-8750.245">21784 401 32767 0 0,'-7'5'0'0'0,"7"-5"0"0"0,1 0 0 0 0,-1 0 0 0 0,0 0 0 0 0,1 1 0 0 0,-1-1 0 0 0,0 0 0 0 0,0 0 0 0 0,1 0 0 0 0,-1 0 0 0 0,0 1 0 0 0,0-1 0 0 0,1 0 0 0 0,-1 0 0 0 0,0 0 0 0 0,0 1 0 0 0,0-1 0 0 0,1 0 0 0 0,-1 0 0 0 0,0 1 0 0 0,0-1 0 0 0,0 0 0 0 0,0 1 0 0 0,0-1 0 0 0,0 0 0 0 0,0 1 0 0 0,1-1 0 0 0,-1 0 0 0 0,0 0 0 0 0,0 1 0 0 0,0-1 0 0 0,0 0 0 0 0,0 1 0 0 0,0-1 0 0 0,-1 0 0 0 0,1 1 0 0 0,0-1 0 0 0,0 0 0 0 0,0 1 0 0 0,0-1 0 0 0,0 0 0 0 0,0 0 0 0 0,0 1 0 0 0,-1-1 0 0 0,1 0 0 0 0,0 0 0 0 0,0 1 0 0 0,0-1 0 0 0,-1 0 0 0 0,1 0 0 0 0,0 1 0 0 0,0-1 0 0 0,-1 0 0 0 0,1 0 0 0 0,0 0 0 0 0,0 0 0 0 0,167 6 0 0 0,-23-20 0 0 0,62 0 0 0 0,-176 9 0 0 0</inkml:trace>
  <inkml:trace contextRef="#ctx0" brushRef="#br0" timeOffset="-8295.451">22707 245 32767 0 0,'-2'0'0'0'0,"1"-1"0"0"0,-1 1 0 0 0,0-1 0 0 0,1 1 0 0 0,-1 0 0 0 0,0-1 0 0 0,1 1 0 0 0,-1 0 0 0 0,0 0 0 0 0,1 0 0 0 0,-1 1 0 0 0,0-1 0 0 0,0 0 0 0 0,1 1 0 0 0,-1-1 0 0 0,1 1 0 0 0,-1-1 0 0 0,0 1 0 0 0,1 0 0 0 0,-1 0 0 0 0,1 0 0 0 0,0-1 0 0 0,-1 2 0 0 0,1-1 0 0 0,0 0 0 0 0,-1 0 0 0 0,1 0 0 0 0,0 0 0 0 0,0 1 0 0 0,0-1 0 0 0,0 1 0 0 0,0-1 0 0 0,0 1 0 0 0,1-1 0 0 0,-1 1 0 0 0,0-1 0 0 0,1 1 0 0 0,-1 0 0 0 0,1-1 0 0 0,-4 4 0 0 0,-100 174 0 0 0,12 32 0 0 0,93-204 0 0 0,9-24 0 0 0,129-284 0 0 0,-63 129 0 0 0,-27 64 0 0 0,-31 83 0 0 0,-12 27 0 0 0,5 14 0 0 0,0 1 0 0 0,-2 1 0 0 0,0-1 0 0 0,-1 2 0 0 0,0-1 0 0 0,-2 1 0 0 0,0 0 0 0 0,-1 1 0 0 0,33 129 0 0 0,-14 41 0 0 0,-20-137 0 0 0,-3-47 0 0 0,0-1 0 0 0,-1 1 0 0 0,1-1 0 0 0,-1 1 0 0 0,0 0 0 0 0,-1-1 0 0 0,1 1 0 0 0,-1 0 0 0 0,0-1 0 0 0,-1 1 0 0 0,1-1 0 0 0,-1 0 0 0 0,0 1 0 0 0,0-1 0 0 0,-1 0 0 0 0,0 0 0 0 0,0 0 0 0 0,-9-2 0 0 0,7-4 0 0 0</inkml:trace>
  <inkml:trace contextRef="#ctx0" brushRef="#br0" timeOffset="-8052.585">22604 455 32767 0 0,'-68'-34'0'0'0,"50"17"0"0"0,25 16 0 0 0,179-29 0 0 0,206-22 0 0 0,-343 45 0 0 0</inkml:trace>
  <inkml:trace contextRef="#ctx0" brushRef="#br0" timeOffset="-7561.897">23281 294 32767 0 0,'39'-6'0'0'0,"-1"-2"0"0"0,0-1 0 0 0,0-2 0 0 0,29-14 0 0 0,-48 14 0 0 0,-28 5 0 0 0,2 5 0 0 0,0 1 0 0 0,1 0 0 0 0,-1 1 0 0 0,0-1 0 0 0,1 1 0 0 0,-1 1 0 0 0,0-1 0 0 0,1 1 0 0 0,0 0 0 0 0,-6 3 0 0 0,8-4 0 0 0,-24 10 0 0 0,1 1 0 0 0,1 1 0 0 0,0 1 0 0 0,1 2 0 0 0,1 0 0 0 0,0 2 0 0 0,1 0 0 0 0,-6 9 0 0 0,20-20 0 0 0,1 1 0 0 0,0 0 0 0 0,0 0 0 0 0,0 1 0 0 0,2 0 0 0 0,-1 1 0 0 0,1-1 0 0 0,0 1 0 0 0,1 0 0 0 0,0 1 0 0 0,1-1 0 0 0,0 1 0 0 0,1 0 0 0 0,0 0 0 0 0,0 0 0 0 0,1 0 0 0 0,0 8 0 0 0,3-13 0 0 0,1 0 0 0 0,0 0 0 0 0,0 0 0 0 0,0 0 0 0 0,1 0 0 0 0,0 0 0 0 0,0 0 0 0 0,0-1 0 0 0,1 1 0 0 0,-1-1 0 0 0,2 0 0 0 0,-1 0 0 0 0,0-1 0 0 0,1 1 0 0 0,0-1 0 0 0,0 0 0 0 0,0 0 0 0 0,0-1 0 0 0,1 1 0 0 0,0-1 0 0 0,-1 0 0 0 0,1-1 0 0 0,0 1 0 0 0,0-1 0 0 0,1 0 0 0 0,-1-1 0 0 0,0 0 0 0 0,1 0 0 0 0,-1 0 0 0 0,0-1 0 0 0,1 0 0 0 0,5 0 0 0 0,-6 0 0 0 0,1-1 0 0 0,-1 0 0 0 0,0 0 0 0 0,0 0 0 0 0,0-1 0 0 0,0 0 0 0 0,0 0 0 0 0,-1-1 0 0 0,1 1 0 0 0,-1-1 0 0 0,2-1 0 0 0,13-6 0 0 0,1-3 0 0 0,0-1 0 0 0,-1-1 0 0 0,0-1 0 0 0,-1-1 0 0 0,-1 0 0 0 0,-1-2 0 0 0,0 0 0 0 0,-2 0 0 0 0,0-2 0 0 0,-1 0 0 0 0,-1 0 0 0 0,9-22 0 0 0,-8 19 0 0 0,-2-1 0 0 0,-1 0 0 0 0,-1-1 0 0 0,-1 0 0 0 0,-1 0 0 0 0,-1-1 0 0 0,-2 0 0 0 0,0 0 0 0 0,-2-1 0 0 0,-1-9 0 0 0,-20-17 0 0 0,15 51 0 0 0,1-1 0 0 0,-1 1 0 0 0,0 0 0 0 0,0 0 0 0 0,-1 0 0 0 0,1 0 0 0 0,-1 1 0 0 0,1-1 0 0 0,-1 1 0 0 0,0 0 0 0 0,0 0 0 0 0,0 0 0 0 0,0 1 0 0 0,0-1 0 0 0,0 1 0 0 0,-1 0 0 0 0,1 0 0 0 0,0 1 0 0 0,-1-1 0 0 0,1 1 0 0 0,0 0 0 0 0,-1 0 0 0 0,-2 1 0 0 0,1-1 0 0 0,1 0 0 0 0,-1 1 0 0 0,1 0 0 0 0,-1 0 0 0 0,1 0 0 0 0,0 1 0 0 0,0-1 0 0 0,0 1 0 0 0,0 1 0 0 0,0-1 0 0 0,0 1 0 0 0,-3 1 0 0 0,4-1 0 0 0,-1-1 0 0 0,0 1 0 0 0,0 0 0 0 0,0 0 0 0 0,0 1 0 0 0,1-1 0 0 0,-1 1 0 0 0,1 0 0 0 0,0 1 0 0 0,0-1 0 0 0,1 1 0 0 0,-1-1 0 0 0,1 1 0 0 0,0 0 0 0 0,0 0 0 0 0,0 0 0 0 0,1 1 0 0 0,0-1 0 0 0,0 1 0 0 0,0-1 0 0 0,0 5 0 0 0,13 37 0 0 0,-3-32 0 0 0,0 0 0 0 0,0-1 0 0 0,1-1 0 0 0,1 1 0 0 0,0-1 0 0 0,1-1 0 0 0,11 10 0 0 0,-10-10 0 0 0,51 54 0 0 0,-25-29 0 0 0,-2 1 0 0 0,-2 2 0 0 0,24 38 0 0 0,-35-42 0 0 0,-2 2 0 0 0,-2 0 0 0 0,-1 2 0 0 0,-1 0 0 0 0,-3 1 0 0 0,5 25 0 0 0,34 125 0 0 0,-38-170 0 0 0,-7-22 0 0 0,-8-5 0 0 0,-27-26 0 0 0,10 20 0 0 0</inkml:trace>
  <inkml:trace contextRef="#ctx0" brushRef="#br0" timeOffset="-7025.49">21508 1197 32767 0 0,'-12'-3'0'0'0,"19"6"0"0"0,190 0 0 0 0,-66-5 0 0 0,184-16 0 0 0,461-3 0 0 0,23 5 0 0 0,-296 14 0 0 0,-496 2 0 0 0,1 0 0 0 0,-9 0 0 0 0,1-1 0 0 0,-1 1 0 0 0,1 0 0 0 0,-1 0 0 0 0,1-1 0 0 0,-1 1 0 0 0,1 0 0 0 0,0-1 0 0 0,-1 1 0 0 0,1 0 0 0 0,-1-1 0 0 0,1 1 0 0 0,0-1 0 0 0,-1 1 0 0 0,1-1 0 0 0,0 1 0 0 0,0-1 0 0 0,-1 1 0 0 0,1-1 0 0 0,0 1 0 0 0,0-1 0 0 0,0 1 0 0 0,0-1 0 0 0,0 1 0 0 0,0-1 0 0 0,-1 1 0 0 0,1-1 0 0 0,0 0 0 0 0,1 1 0 0 0,-1-1 0 0 0,0 1 0 0 0,0-1 0 0 0,0 1 0 0 0,0-1 0 0 0,0 1 0 0 0,0-1 0 0 0,1 1 0 0 0,-1-1 0 0 0,0 1 0 0 0,0-1 0 0 0,1 1 0 0 0,-1-1 0 0 0,0 1 0 0 0,1-1 0 0 0,-1 1 0 0 0,1 0 0 0 0,-1-1 0 0 0,0 1 0 0 0,1 0 0 0 0,-1-1 0 0 0,1 1 0 0 0,-1 0 0 0 0,1-1 0 0 0,-1 1 0 0 0,1 0 0 0 0,-1 0 0 0 0,1 0 0 0 0,-1 0 0 0 0,1-1 0 0 0,-4-1 0 0 0,-11-12 0 0 0,-1-1 0 0 0</inkml:trace>
  <inkml:trace contextRef="#ctx0" brushRef="#br0" timeOffset="-6467.828">21727 2097 32767 0 0,'0'0'0'0'0,"1"1"0"0"0,-1-1 0 0 0,0 0 0 0 0,0 0 0 0 0,0 0 0 0 0,0 0 0 0 0,0 1 0 0 0,1-1 0 0 0,-1 0 0 0 0,0 0 0 0 0,0 0 0 0 0,0 1 0 0 0,0-1 0 0 0,0 0 0 0 0,0 0 0 0 0,0 0 0 0 0,0 1 0 0 0,0-1 0 0 0,0 0 0 0 0,0 0 0 0 0,0 1 0 0 0,0-1 0 0 0,0 0 0 0 0,0 0 0 0 0,0 0 0 0 0,0 1 0 0 0,0-1 0 0 0,0 0 0 0 0,0 0 0 0 0,0 0 0 0 0,0 1 0 0 0,0-1 0 0 0,0 0 0 0 0,-1 0 0 0 0,1 0 0 0 0,0 1 0 0 0,0-1 0 0 0,0 0 0 0 0,0 0 0 0 0,0 0 0 0 0,-1 0 0 0 0,1 1 0 0 0,0-1 0 0 0,0 0 0 0 0,0 0 0 0 0,-1 0 0 0 0,1 0 0 0 0,0 0 0 0 0,0 0 0 0 0,22 6 0 0 0,-21-5 0 0 0,179 4 0 0 0,-28-20 0 0 0,113-7 0 0 0,-229 17 0 0 0</inkml:trace>
  <inkml:trace contextRef="#ctx0" brushRef="#br0" timeOffset="-4950.367">22793 1909 32767 0 0,'3'-2'0'0'0,"-1"1"0"0"0,1-1 0 0 0,0 0 0 0 0,0 1 0 0 0,0 0 0 0 0,0-1 0 0 0,1 1 0 0 0,-1 1 0 0 0,0-1 0 0 0,0 0 0 0 0,1 1 0 0 0,-1-1 0 0 0,0 1 0 0 0,1 0 0 0 0,-1 0 0 0 0,0 1 0 0 0,1-1 0 0 0,-1 1 0 0 0,0-1 0 0 0,1 1 0 0 0,-1 0 0 0 0,0 0 0 0 0,1 1 0 0 0,3 3 0 0 0,1 1 0 0 0,-1 0 0 0 0,-1 0 0 0 0,1 1 0 0 0,-1 0 0 0 0,0 0 0 0 0,0 1 0 0 0,-1-1 0 0 0,0 1 0 0 0,-1 0 0 0 0,0 1 0 0 0,0-1 0 0 0,0 1 0 0 0,-1-1 0 0 0,-1 1 0 0 0,1 0 0 0 0,-1 0 0 0 0,-1 0 0 0 0,0 1 0 0 0,0-1 0 0 0,-1 0 0 0 0,0 1 0 0 0,-1 4 0 0 0,9 40 0 0 0,23-50 0 0 0,36-57 0 0 0,-3-13 0 0 0,-11 5 0 0 0,-49 100 0 0 0,-5-13 0 0 0,0-17 0 0 0,1-1 0 0 0,-1 0 0 0 0,1 1 0 0 0,1-1 0 0 0,0 0 0 0 0,0 1 0 0 0,1-1 0 0 0,0 0 0 0 0,0 0 0 0 0,0 0 0 0 0,1 0 0 0 0,1 0 0 0 0,1 2 0 0 0,-3-7 0 0 0,1-1 0 0 0,-1 1 0 0 0,1 0 0 0 0,0-1 0 0 0,0 0 0 0 0,0 0 0 0 0,0 0 0 0 0,0 0 0 0 0,0 0 0 0 0,1-1 0 0 0,-1 1 0 0 0,0-1 0 0 0,1 0 0 0 0,-1 0 0 0 0,1 0 0 0 0,0-1 0 0 0,-1 1 0 0 0,1-1 0 0 0,0 0 0 0 0,-1 0 0 0 0,1 0 0 0 0,0 0 0 0 0,-1-1 0 0 0,1 0 0 0 0,2 1 0 0 0,-1-1 0 0 0,0 0 0 0 0,0 0 0 0 0,0 0 0 0 0,0-1 0 0 0,0 0 0 0 0,0 0 0 0 0,0 0 0 0 0,0 0 0 0 0,-1-1 0 0 0,1 0 0 0 0,-1 0 0 0 0,4-3 0 0 0,1-5 0 0 0,0 0 0 0 0,0 0 0 0 0,-1-1 0 0 0,0 0 0 0 0,-1-1 0 0 0,-1 0 0 0 0,0 0 0 0 0,-1 0 0 0 0,3-8 0 0 0,-8 20 0 0 0,1 1 0 0 0,0-1 0 0 0,-1 1 0 0 0,1 0 0 0 0,0-1 0 0 0,0 1 0 0 0,-1 0 0 0 0,1-1 0 0 0,0 1 0 0 0,0 0 0 0 0,0 0 0 0 0,0 0 0 0 0,-1 0 0 0 0,1 0 0 0 0,0 0 0 0 0,0 0 0 0 0,0 0 0 0 0,-1 0 0 0 0,1 0 0 0 0,0 0 0 0 0,0 1 0 0 0,0-1 0 0 0,-1 0 0 0 0,1 1 0 0 0,0-1 0 0 0,0 0 0 0 0,-1 1 0 0 0,1-1 0 0 0,0 1 0 0 0,-1-1 0 0 0,1 1 0 0 0,0-1 0 0 0,-1 1 0 0 0,1 0 0 0 0,-1-1 0 0 0,1 1 0 0 0,-1 0 0 0 0,1-1 0 0 0,-1 1 0 0 0,0 0 0 0 0,1-1 0 0 0,-1 1 0 0 0,0 0 0 0 0,0 0 0 0 0,1 0 0 0 0,-1-1 0 0 0,0 1 0 0 0,0 0 0 0 0,65 134 0 0 0,-65-133 0 0 0,0 0 0 0 0,1-1 0 0 0,-1 1 0 0 0,1 0 0 0 0,0 0 0 0 0,0-1 0 0 0,-1 1 0 0 0,1-1 0 0 0,0 1 0 0 0,0-1 0 0 0,1 1 0 0 0,-1-1 0 0 0,0 0 0 0 0,0 1 0 0 0,1-1 0 0 0,-1 0 0 0 0,1 0 0 0 0,-1 0 0 0 0,1 0 0 0 0,-1 0 0 0 0,1 0 0 0 0,0 0 0 0 0,-1-1 0 0 0,1 1 0 0 0,0-1 0 0 0,0 1 0 0 0,-1-1 0 0 0,1 1 0 0 0,0-1 0 0 0,0 0 0 0 0,0 0 0 0 0,-1 0 0 0 0,1 0 0 0 0,0 0 0 0 0,0-1 0 0 0,0 1 0 0 0,-1 0 0 0 0,1-1 0 0 0,0 1 0 0 0,0-1 0 0 0,1-1 0 0 0,7-3 0 0 0,-1-2 0 0 0,0 1 0 0 0,0-1 0 0 0,0-1 0 0 0,-1 0 0 0 0,0 0 0 0 0,-1 0 0 0 0,0-1 0 0 0,0 0 0 0 0,0-1 0 0 0,-2 1 0 0 0,1-1 0 0 0,-1 0 0 0 0,0-1 0 0 0,-1 1 0 0 0,0-1 0 0 0,1-9 0 0 0,9-35 0 0 0,-4 29 0 0 0,-12 51 0 0 0,2-17 0 0 0,-1 0 0 0 0,1 0 0 0 0,1 0 0 0 0,-1 0 0 0 0,1 0 0 0 0,1 0 0 0 0,0 0 0 0 0,0 0 0 0 0,0 0 0 0 0,1-1 0 0 0,0 1 0 0 0,0-1 0 0 0,1 0 0 0 0,0 0 0 0 0,1 0 0 0 0,-1 0 0 0 0,1-1 0 0 0,0 0 0 0 0,1 0 0 0 0,0 0 0 0 0,0-1 0 0 0,0 0 0 0 0,0 0 0 0 0,1 0 0 0 0,0-1 0 0 0,0 0 0 0 0,0 0 0 0 0,0-1 0 0 0,1 0 0 0 0,-1 0 0 0 0,1 0 0 0 0,86 12 0 0 0,-57-25 0 0 0,-19 1 0 0 0</inkml:trace>
  <inkml:trace contextRef="#ctx0" brushRef="#br0" timeOffset="3502.818">22947 2910 32767 0 0,'26'44'0'0'0,"-17"41"0"0"0,-8-62 0 0 0,-11 155 0 0 0,-27 164 0 0 0,23-244 0 0 0,11-89 0 0 0,0-8 0 0 0</inkml:trace>
  <inkml:trace contextRef="#ctx0" brushRef="#br0" timeOffset="3785.5">22871 3073 32767 0 0,'16'-74'0'0'0,"-13"67"0"0"0,2 1 0 0 0,-1-1 0 0 0,1 1 0 0 0,0 0 0 0 0,0 0 0 0 0,0 1 0 0 0,1 0 0 0 0,0 0 0 0 0,0 0 0 0 0,0 0 0 0 0,1 1 0 0 0,0 0 0 0 0,-1 1 0 0 0,2-1 0 0 0,-1 1 0 0 0,0 1 0 0 0,0-1 0 0 0,1 1 0 0 0,-1 0 0 0 0,1 1 0 0 0,0 0 0 0 0,-1 0 0 0 0,3 1 0 0 0,74 13 0 0 0,-80-10 0 0 0,1 0 0 0 0,-1 0 0 0 0,1 0 0 0 0,-1 1 0 0 0,0-1 0 0 0,0 1 0 0 0,-1 0 0 0 0,1 0 0 0 0,-1 1 0 0 0,0-1 0 0 0,0 1 0 0 0,0-1 0 0 0,-1 1 0 0 0,0 0 0 0 0,0 0 0 0 0,0 0 0 0 0,0 1 0 0 0,-1-1 0 0 0,0 0 0 0 0,0 1 0 0 0,0-1 0 0 0,-1 0 0 0 0,1 1 0 0 0,-2-1 0 0 0,1 1 0 0 0,0-1 0 0 0,-2 5 0 0 0,-17 34 0 0 0,10-30 0 0 0,1-5 0 0 0,1-1 0 0 0,-2 0 0 0 0,1 0 0 0 0,-1-1 0 0 0,0 0 0 0 0,0 0 0 0 0,-1-1 0 0 0,0 0 0 0 0,0-1 0 0 0,0 0 0 0 0,-1 0 0 0 0,-9 2 0 0 0,-5-2 0 0 0,15-5 0 0 0</inkml:trace>
  <inkml:trace contextRef="#ctx0" brushRef="#br0" timeOffset="4338.021">23254 3247 32767 0 0,'10'-5'0'0'0,"-2"0"0"0"0,1-1 0 0 0,0 0 0 0 0,-1 0 0 0 0,0-1 0 0 0,-1 1 0 0 0,1-2 0 0 0,-1 1 0 0 0,-1-1 0 0 0,1 0 0 0 0,-2-1 0 0 0,1 1 0 0 0,-1-1 0 0 0,0 0 0 0 0,-1-1 0 0 0,0 1 0 0 0,2-8 0 0 0,20-79 0 0 0,-23 13 0 0 0,-5 66 0 0 0,-9-24 0 0 0,11 40 0 0 0,0 0 0 0 0,0 0 0 0 0,0 0 0 0 0,0 0 0 0 0,0 0 0 0 0,0 0 0 0 0,0 0 0 0 0,0 0 0 0 0,0 0 0 0 0,-1 0 0 0 0,1 0 0 0 0,0 0 0 0 0,-1 0 0 0 0,1 0 0 0 0,-1 0 0 0 0,1 0 0 0 0,-1 0 0 0 0,0 0 0 0 0,1 0 0 0 0,-1 1 0 0 0,0-1 0 0 0,0 0 0 0 0,1 0 0 0 0,-1 1 0 0 0,0-1 0 0 0,0 0 0 0 0,0 1 0 0 0,0-1 0 0 0,0 1 0 0 0,0-1 0 0 0,0 1 0 0 0,0 0 0 0 0,0-1 0 0 0,0 1 0 0 0,0 0 0 0 0,0 0 0 0 0,0 0 0 0 0,0 0 0 0 0,0 0 0 0 0,0 0 0 0 0,0 0 0 0 0,0 0 0 0 0,-1 0 0 0 0,2 1 0 0 0,1 0 0 0 0,-1 0 0 0 0,0 0 0 0 0,0 0 0 0 0,0 0 0 0 0,1 0 0 0 0,-1 0 0 0 0,0 0 0 0 0,1 0 0 0 0,-1 0 0 0 0,1 0 0 0 0,-1 0 0 0 0,1 0 0 0 0,0 0 0 0 0,-1 0 0 0 0,1 0 0 0 0,0-1 0 0 0,0 1 0 0 0,-1 0 0 0 0,1 0 0 0 0,0-1 0 0 0,0 1 0 0 0,0-1 0 0 0,0 1 0 0 0,0-1 0 0 0,0 1 0 0 0,0-1 0 0 0,1 1 0 0 0,12 5 0 0 0,0-1 0 0 0,0 0 0 0 0,1-1 0 0 0,0 0 0 0 0,0-1 0 0 0,0-1 0 0 0,0 0 0 0 0,0-1 0 0 0,0-1 0 0 0,3 0 0 0 0,87 10 0 0 0,-103-11 0 0 0,-1 1 0 0 0,1 0 0 0 0,0 0 0 0 0,0 1 0 0 0,0-1 0 0 0,-1 0 0 0 0,1 1 0 0 0,0-1 0 0 0,0 1 0 0 0,-1-1 0 0 0,1 1 0 0 0,-1 0 0 0 0,1 0 0 0 0,0 0 0 0 0,-1 0 0 0 0,1 0 0 0 0,-1 0 0 0 0,0 0 0 0 0,1 0 0 0 0,-1 1 0 0 0,0-1 0 0 0,0 0 0 0 0,0 1 0 0 0,0-1 0 0 0,0 1 0 0 0,0-1 0 0 0,0 1 0 0 0,0 0 0 0 0,-1-1 0 0 0,1 1 0 0 0,-1 0 0 0 0,1-1 0 0 0,-1 1 0 0 0,0 0 0 0 0,1 0 0 0 0,-1-1 0 0 0,0 1 0 0 0,0 0 0 0 0,0 0 0 0 0,-10 104 0 0 0,9-100 0 0 0,1 0 0 0 0,-1 0 0 0 0,1-1 0 0 0,0 1 0 0 0,1 0 0 0 0,-1 0 0 0 0,1-1 0 0 0,1 1 0 0 0,-1-1 0 0 0,1 1 0 0 0,0-1 0 0 0,0 1 0 0 0,0-1 0 0 0,1 0 0 0 0,-1 0 0 0 0,2 0 0 0 0,-1 0 0 0 0,0-1 0 0 0,1 1 0 0 0,0-1 0 0 0,3 3 0 0 0,0-2 0 0 0,1 0 0 0 0,-1 0 0 0 0,1 0 0 0 0,0-1 0 0 0,1-1 0 0 0,-1 0 0 0 0,1 0 0 0 0,-1 0 0 0 0,1-1 0 0 0,0 0 0 0 0,0-1 0 0 0,0 0 0 0 0,0 0 0 0 0,0-1 0 0 0,0 0 0 0 0,0-1 0 0 0,2 0 0 0 0,160-31 0 0 0,-48 3 0 0 0,-107 24 0 0 0</inkml:trace>
  <inkml:trace contextRef="#ctx0" brushRef="#br0" timeOffset="4739.946">24249 3116 32767 0 0,'5'-5'0'0'0,"-3"4"0"0"0,0-1 0 0 0,0 0 0 0 0,-1 1 0 0 0,1-1 0 0 0,-1 0 0 0 0,1 0 0 0 0,-1 0 0 0 0,0 0 0 0 0,1 0 0 0 0,-1-1 0 0 0,0 1 0 0 0,-1 0 0 0 0,1 0 0 0 0,0-1 0 0 0,-1 1 0 0 0,1-1 0 0 0,-1 1 0 0 0,1-2 0 0 0,-4-2 0 0 0,0 2 0 0 0,1 1 0 0 0,-1 0 0 0 0,0 0 0 0 0,0 0 0 0 0,0 1 0 0 0,0-1 0 0 0,-1 0 0 0 0,1 1 0 0 0,-1 0 0 0 0,0 0 0 0 0,1 0 0 0 0,-1 1 0 0 0,0-1 0 0 0,0 1 0 0 0,0 0 0 0 0,0 0 0 0 0,0 0 0 0 0,0 0 0 0 0,0 1 0 0 0,0 0 0 0 0,0 0 0 0 0,-1 0 0 0 0,1 0 0 0 0,0 1 0 0 0,0-1 0 0 0,-1 1 0 0 0,-2 0 0 0 0,1 1 0 0 0,-1-1 0 0 0,1 1 0 0 0,-1 0 0 0 0,1 0 0 0 0,0 1 0 0 0,0 0 0 0 0,0 0 0 0 0,0 1 0 0 0,0 0 0 0 0,1-1 0 0 0,-1 2 0 0 0,1-1 0 0 0,0 1 0 0 0,1 0 0 0 0,-1 0 0 0 0,1 0 0 0 0,0 0 0 0 0,0 1 0 0 0,1 0 0 0 0,-1 0 0 0 0,1 0 0 0 0,1 0 0 0 0,-1 0 0 0 0,1 0 0 0 0,0 1 0 0 0,0-1 0 0 0,2 21 0 0 0,0-23 0 0 0,1-1 0 0 0,0 0 0 0 0,0 1 0 0 0,0-1 0 0 0,1 0 0 0 0,-1 0 0 0 0,1 1 0 0 0,0-1 0 0 0,0 0 0 0 0,0-1 0 0 0,0 1 0 0 0,0 0 0 0 0,1 0 0 0 0,-1-1 0 0 0,1 0 0 0 0,0 1 0 0 0,-1-1 0 0 0,1 0 0 0 0,0 0 0 0 0,0-1 0 0 0,1 1 0 0 0,-1-1 0 0 0,0 1 0 0 0,0-1 0 0 0,1 0 0 0 0,-1 0 0 0 0,1 0 0 0 0,2 0 0 0 0,35-9 0 0 0,-33 4 0 0 0,3-3 0 0 0,0 0 0 0 0,-1-1 0 0 0,0 0 0 0 0,0 0 0 0 0,-1-1 0 0 0,0 0 0 0 0,0-1 0 0 0,-1 0 0 0 0,-1-1 0 0 0,1 1 0 0 0,-2-1 0 0 0,1-1 0 0 0,-2 1 0 0 0,1-1 0 0 0,-2 0 0 0 0,1 0 0 0 0,-2 0 0 0 0,0-1 0 0 0,0 0 0 0 0,-1 1 0 0 0,0-14 0 0 0,-2 26 0 0 0,0 1 0 0 0,0-1 0 0 0,0 0 0 0 0,0 0 0 0 0,0 1 0 0 0,0-1 0 0 0,0 0 0 0 0,0 0 0 0 0,0 1 0 0 0,-1-1 0 0 0,1 0 0 0 0,0 0 0 0 0,0 1 0 0 0,0-1 0 0 0,0 0 0 0 0,-1 0 0 0 0,1 0 0 0 0,0 1 0 0 0,0-1 0 0 0,0 0 0 0 0,-1 0 0 0 0,1 0 0 0 0,0 0 0 0 0,0 1 0 0 0,-1-1 0 0 0,1 0 0 0 0,0 0 0 0 0,0 0 0 0 0,-1 0 0 0 0,1 0 0 0 0,0 0 0 0 0,0 0 0 0 0,-1 0 0 0 0,1 0 0 0 0,0 0 0 0 0,-1 0 0 0 0,1 0 0 0 0,0 0 0 0 0,0 0 0 0 0,-1 0 0 0 0,1 0 0 0 0,0 0 0 0 0,0 0 0 0 0,-1 0 0 0 0,1-1 0 0 0,0 1 0 0 0,0 0 0 0 0,-1 0 0 0 0,1 0 0 0 0,0 0 0 0 0,0 0 0 0 0,-1-1 0 0 0,1 1 0 0 0,0 0 0 0 0,0 0 0 0 0,0 0 0 0 0,0-1 0 0 0,-1 1 0 0 0,1 0 0 0 0,0 0 0 0 0,0-1 0 0 0,0 1 0 0 0,0 0 0 0 0,0 0 0 0 0,0-1 0 0 0,-9 56 0 0 0,20-21 0 0 0,-7-28 0 0 0,-1 0 0 0 0,1 0 0 0 0,1-1 0 0 0,-1 1 0 0 0,1-1 0 0 0,0 0 0 0 0,0-1 0 0 0,0 1 0 0 0,1-1 0 0 0,-1 0 0 0 0,1 0 0 0 0,0-1 0 0 0,0 0 0 0 0,1 0 0 0 0,-1 0 0 0 0,0-1 0 0 0,1 0 0 0 0,0 0 0 0 0,-1 0 0 0 0,7 0 0 0 0,12 1 0 0 0</inkml:trace>
  <inkml:trace contextRef="#ctx0" brushRef="#br0" timeOffset="5455.858">24839 2983 32767 0 0,'-9'-2'0'0'0,"0"2"0"0"0,-1-1 0 0 0,1 1 0 0 0,0 0 0 0 0,-1 1 0 0 0,1 0 0 0 0,0 1 0 0 0,0 0 0 0 0,0 0 0 0 0,0 1 0 0 0,0 0 0 0 0,-3 2 0 0 0,7-1 0 0 0,0 0 0 0 0,1 1 0 0 0,-1 0 0 0 0,1 0 0 0 0,0 0 0 0 0,0 0 0 0 0,1 0 0 0 0,-1 1 0 0 0,1 0 0 0 0,1 0 0 0 0,-1 0 0 0 0,1 0 0 0 0,0 0 0 0 0,0 0 0 0 0,0 1 0 0 0,1-1 0 0 0,0 0 0 0 0,1 1 0 0 0,-1-1 0 0 0,1 1 0 0 0,1-1 0 0 0,0 6 0 0 0,0-6 0 0 0,1 0 0 0 0,0-1 0 0 0,0 1 0 0 0,0-1 0 0 0,1 1 0 0 0,0-1 0 0 0,0 0 0 0 0,0 0 0 0 0,1 0 0 0 0,0 0 0 0 0,0 0 0 0 0,0-1 0 0 0,0 0 0 0 0,1 0 0 0 0,0 0 0 0 0,0 0 0 0 0,0-1 0 0 0,0 0 0 0 0,4 2 0 0 0,-1-1 0 0 0,0-1 0 0 0,0 1 0 0 0,0-2 0 0 0,0 1 0 0 0,0-1 0 0 0,1 0 0 0 0,-1-1 0 0 0,0 0 0 0 0,1 0 0 0 0,3-1 0 0 0,1-2 0 0 0,0 0 0 0 0,0-1 0 0 0,-1 0 0 0 0,1-1 0 0 0,-1 0 0 0 0,0-1 0 0 0,0-1 0 0 0,-1 0 0 0 0,0 0 0 0 0,0-1 0 0 0,0 0 0 0 0,-1-1 0 0 0,0-1 0 0 0,0 1 0 0 0,-1-2 0 0 0,0 1 0 0 0,-1-1 0 0 0,0 0 0 0 0,0-1 0 0 0,-1 0 0 0 0,-1 0 0 0 0,0-1 0 0 0,0 1 0 0 0,-1-1 0 0 0,-1 0 0 0 0,0-1 0 0 0,1-3 0 0 0,-2 4 0 0 0,14-52 0 0 0,-3 0 0 0 0,-2-2 0 0 0,-3 1 0 0 0,-3-12 0 0 0,-4 36 0 0 0,0 26 0 0 0,-1 0 0 0 0,-1 0 0 0 0,-1 0 0 0 0,0 0 0 0 0,0 0 0 0 0,-2 0 0 0 0,-1-6 0 0 0,4 22 0 0 0,-1-1 0 0 0,1 0 0 0 0,0 1 0 0 0,0-1 0 0 0,-1 0 0 0 0,1 1 0 0 0,0-1 0 0 0,-1 0 0 0 0,1 1 0 0 0,-1-1 0 0 0,1 0 0 0 0,0 0 0 0 0,-1 1 0 0 0,1-1 0 0 0,-1 0 0 0 0,1 0 0 0 0,0 0 0 0 0,-1 0 0 0 0,1 0 0 0 0,-1 1 0 0 0,1-1 0 0 0,-1 0 0 0 0,1 0 0 0 0,-1 0 0 0 0,1 0 0 0 0,-1 0 0 0 0,1 0 0 0 0,0 0 0 0 0,-1-1 0 0 0,1 1 0 0 0,-1 0 0 0 0,1 0 0 0 0,-1 0 0 0 0,1 0 0 0 0,0-1 0 0 0,-1 1 0 0 0,1 0 0 0 0,-1 0 0 0 0,1-1 0 0 0,0 1 0 0 0,-1 0 0 0 0,1 0 0 0 0,0-1 0 0 0,-1 1 0 0 0,1-1 0 0 0,0 1 0 0 0,0 0 0 0 0,-1-1 0 0 0,1 1 0 0 0,0-1 0 0 0,0 1 0 0 0,0 0 0 0 0,-1-1 0 0 0,1 1 0 0 0,0-1 0 0 0,0 1 0 0 0,0-1 0 0 0,0 1 0 0 0,0-1 0 0 0,0 1 0 0 0,0 0 0 0 0,0-1 0 0 0,0 1 0 0 0,0-1 0 0 0,0 1 0 0 0,0-1 0 0 0,0 1 0 0 0,1-1 0 0 0,-1 1 0 0 0,-10 29 0 0 0,7-8 0 0 0,1-1 0 0 0,1 1 0 0 0,0-1 0 0 0,2 1 0 0 0,0-1 0 0 0,2 0 0 0 0,0 1 0 0 0,1-1 0 0 0,1-1 0 0 0,2 5 0 0 0,72 222 0 0 0,-71-224 0 0 0,0-2 0 0 0,1 1 0 0 0,1-1 0 0 0,1-1 0 0 0,1 0 0 0 0,1-1 0 0 0,10 12 0 0 0,-20-26 0 0 0,-1-3 0 0 0,0 1 0 0 0,-1 0 0 0 0,1 0 0 0 0,0-1 0 0 0,0 1 0 0 0,0-1 0 0 0,0 1 0 0 0,0-1 0 0 0,1 0 0 0 0,-1 0 0 0 0,0 0 0 0 0,1 0 0 0 0,-1-1 0 0 0,0 1 0 0 0,1 0 0 0 0,-1-1 0 0 0,1 0 0 0 0,-1 1 0 0 0,1-1 0 0 0,-1 0 0 0 0,1 0 0 0 0,-1-1 0 0 0,2 1 0 0 0,4-2 0 0 0,-1 0 0 0 0,1-1 0 0 0,-1 0 0 0 0,0 0 0 0 0,0 0 0 0 0,0-1 0 0 0,0 0 0 0 0,-1 0 0 0 0,1-1 0 0 0,-1 0 0 0 0,0 0 0 0 0,-1-1 0 0 0,1 1 0 0 0,-1-1 0 0 0,0 0 0 0 0,0-1 0 0 0,0-1 0 0 0,85-106 0 0 0,-83 113 0 0 0,-5 5 0 0 0,0 1 0 0 0,-1 0 0 0 0,1-1 0 0 0,-1 1 0 0 0,0 0 0 0 0,0 0 0 0 0,-1 0 0 0 0,1 0 0 0 0,-1 0 0 0 0,0 0 0 0 0,0 0 0 0 0,-1 3 0 0 0,1 3 0 0 0,15 51 0 0 0,-12-55 0 0 0,-1 0 0 0 0,1 0 0 0 0,0-1 0 0 0,0 1 0 0 0,1-1 0 0 0,0 0 0 0 0,0 0 0 0 0,1 0 0 0 0,-1-1 0 0 0,1 0 0 0 0,5 5 0 0 0,-8-8 0 0 0,36 6 0 0 0,-3-24 0 0 0,-17 4 0 0 0</inkml:trace>
  <inkml:trace contextRef="#ctx0" brushRef="#br0" timeOffset="5700.202">25683 2760 32767 0 0,'-5'-5'0'0'0,"0"3"0"0"0,0 1 0 0 0,1-1 0 0 0,0 1 0 0 0,0 0 0 0 0,-1 1 0 0 0,0 0 0 0 0,0 0 0 0 0,0 0 0 0 0,-1 0 0 0 0,6 0 0 0 0,-7 0 0 0 0</inkml:trace>
  <inkml:trace contextRef="#ctx0" brushRef="#br0" timeOffset="5950.532">24984 2671 32767 0 0,'-56'-16'0'0'0,"63"14"0"0"0,348-25 0 0 0,-136 27 0 0 0,-178 0 0 0 0</inkml:trace>
  <inkml:trace contextRef="#ctx0" brushRef="#br0" timeOffset="6585.402">26091 2879 32767 0 0,'-14'3'0'0'0,"1"0"0"0"0,-1 1 0 0 0,1 1 0 0 0,1 0 0 0 0,-1 1 0 0 0,1 0 0 0 0,0 1 0 0 0,0 0 0 0 0,1 1 0 0 0,0 1 0 0 0,0 0 0 0 0,1 0 0 0 0,0 1 0 0 0,1 0 0 0 0,0 0 0 0 0,0 1 0 0 0,-3 6 0 0 0,7 15 0 0 0,6-28 0 0 0,1 1 0 0 0,0-1 0 0 0,0-1 0 0 0,0 1 0 0 0,0 0 0 0 0,1-1 0 0 0,0 1 0 0 0,0-1 0 0 0,0 1 0 0 0,0-1 0 0 0,0 0 0 0 0,1-1 0 0 0,-1 1 0 0 0,1-1 0 0 0,-1 1 0 0 0,1-1 0 0 0,0 0 0 0 0,0 0 0 0 0,0-1 0 0 0,0 1 0 0 0,1-1 0 0 0,1 1 0 0 0,13 4 0 0 0,0-1 0 0 0,1-1 0 0 0,-1 0 0 0 0,1-2 0 0 0,0 0 0 0 0,0-1 0 0 0,-1-1 0 0 0,4-1 0 0 0,-16 1 0 0 0,88-20 0 0 0,-81 17 0 0 0,0-2 0 0 0,0 1 0 0 0,-1-2 0 0 0,0 1 0 0 0,0-2 0 0 0,-1 0 0 0 0,1 0 0 0 0,-1-1 0 0 0,-1-1 0 0 0,0 0 0 0 0,0 0 0 0 0,6-8 0 0 0,-17 20 0 0 0,0 0 0 0 0,0 0 0 0 0,0 0 0 0 0,1 0 0 0 0,0 0 0 0 0,-1 0 0 0 0,1 0 0 0 0,0 0 0 0 0,0 0 0 0 0,1 0 0 0 0,-1 0 0 0 0,1-1 0 0 0,-1 1 0 0 0,1-1 0 0 0,0 1 0 0 0,0-1 0 0 0,0 1 0 0 0,0-1 0 0 0,0 0 0 0 0,2 1 0 0 0,0 0 0 0 0,0 0 0 0 0,0 0 0 0 0,1-1 0 0 0,-1 0 0 0 0,1 0 0 0 0,-1 0 0 0 0,1 0 0 0 0,0-1 0 0 0,0 1 0 0 0,0-1 0 0 0,0-1 0 0 0,0 1 0 0 0,-1-1 0 0 0,1 1 0 0 0,0-2 0 0 0,0 1 0 0 0,4-1 0 0 0,58-25 0 0 0,-64 25 0 0 0,-1 0 0 0 0,0-1 0 0 0,0 1 0 0 0,0-1 0 0 0,0 0 0 0 0,-1 1 0 0 0,1-1 0 0 0,0 0 0 0 0,-1 0 0 0 0,1 0 0 0 0,-1 0 0 0 0,0-1 0 0 0,1 1 0 0 0,-1 0 0 0 0,0-1 0 0 0,0 1 0 0 0,-1 0 0 0 0,1-1 0 0 0,0 1 0 0 0,-1-1 0 0 0,0 1 0 0 0,1-1 0 0 0,-1 1 0 0 0,0-1 0 0 0,0 1 0 0 0,-1-1 0 0 0,1-1 0 0 0,-2-3 0 0 0,0-1 0 0 0,0 1 0 0 0,-1 0 0 0 0,0 1 0 0 0,0-1 0 0 0,-1 0 0 0 0,1 1 0 0 0,-2 0 0 0 0,1 0 0 0 0,-1 0 0 0 0,1 0 0 0 0,-1 1 0 0 0,-1 0 0 0 0,1 0 0 0 0,-1 0 0 0 0,0 0 0 0 0,0 1 0 0 0,-1 0 0 0 0,1 1 0 0 0,-1-1 0 0 0,0 1 0 0 0,1 1 0 0 0,-7-3 0 0 0,7 4 0 0 0,-1-1 0 0 0,1 1 0 0 0,0 0 0 0 0,-1 0 0 0 0,1 1 0 0 0,-1 0 0 0 0,1 0 0 0 0,-1 0 0 0 0,1 1 0 0 0,0 0 0 0 0,-1 0 0 0 0,1 1 0 0 0,0 0 0 0 0,0 0 0 0 0,0 0 0 0 0,0 1 0 0 0,0-1 0 0 0,0 2 0 0 0,1-1 0 0 0,-2 1 0 0 0,3-1 0 0 0,-1 1 0 0 0,1 0 0 0 0,-1-1 0 0 0,1 1 0 0 0,0 1 0 0 0,0-1 0 0 0,1 1 0 0 0,-1-1 0 0 0,1 1 0 0 0,0 0 0 0 0,0 0 0 0 0,1 1 0 0 0,0-1 0 0 0,0 0 0 0 0,0 1 0 0 0,0-1 0 0 0,1 1 0 0 0,0 0 0 0 0,0 0 0 0 0,0-1 0 0 0,1 2 0 0 0,1-2 0 0 0,1-1 0 0 0,0 1 0 0 0,0-1 0 0 0,0 1 0 0 0,0-1 0 0 0,1 0 0 0 0,-1 0 0 0 0,1 0 0 0 0,0 0 0 0 0,1-1 0 0 0,-1 1 0 0 0,0-1 0 0 0,1 1 0 0 0,0-1 0 0 0,0 0 0 0 0,0-1 0 0 0,0 1 0 0 0,0-1 0 0 0,1 0 0 0 0,-1 0 0 0 0,1 0 0 0 0,-1 0 0 0 0,1-1 0 0 0,0 0 0 0 0,0 0 0 0 0,-1 0 0 0 0,2 0 0 0 0,62-2 0 0 0,-34-11 0 0 0</inkml:trace>
  <inkml:trace contextRef="#ctx0" brushRef="#br0" timeOffset="6837.728">26747 2558 32767 0 0,'-9'-8'0'0'0,"6"5"0"0"0,0-1 0 0 0,-1 1 0 0 0,1 0 0 0 0,-1 0 0 0 0,0 1 0 0 0,0-1 0 0 0,0 1 0 0 0,0 0 0 0 0,0 0 0 0 0,-1 0 0 0 0,1 0 0 0 0,-1 1 0 0 0,1 0 0 0 0,-1 0 0 0 0,1 0 0 0 0,-1 0 0 0 0,-3 1 0 0 0,-31 28 0 0 0,38-24 0 0 0,0 0 0 0 0,1 0 0 0 0,-1 0 0 0 0,1 0 0 0 0,0 0 0 0 0,0 0 0 0 0,1 0 0 0 0,-1 0 0 0 0,1 0 0 0 0,0-1 0 0 0,0 1 0 0 0,0 0 0 0 0,0 0 0 0 0,1 0 0 0 0,0-1 0 0 0,-1 1 0 0 0,1-1 0 0 0,1 1 0 0 0,-1-1 0 0 0,0 0 0 0 0,2 2 0 0 0,7 13 0 0 0,0 4 0 0 0</inkml:trace>
  <inkml:trace contextRef="#ctx0" brushRef="#br0" timeOffset="7081.589">26789 2992 32767 0 0,'1'5'0'0'0,"1"1"0"0"0,0-1 0 0 0,0 1 0 0 0,0-1 0 0 0,0 0 0 0 0,1 0 0 0 0,0 0 0 0 0,0 0 0 0 0,1 0 0 0 0,-1 0 0 0 0,1-1 0 0 0,0 0 0 0 0,0 0 0 0 0,1 0 0 0 0,-1 0 0 0 0,1-1 0 0 0,0 1 0 0 0,0-1 0 0 0,1 0 0 0 0,10 2 0 0 0,0-1 0 0 0,1-1 0 0 0,-1 0 0 0 0,1-1 0 0 0,-1-1 0 0 0,1 0 0 0 0,0-2 0 0 0,9 0 0 0 0,15 0 0 0 0,57-15 0 0 0,-70 8 0 0 0,-11 4 0 0 0</inkml:trace>
  <inkml:trace contextRef="#ctx0" brushRef="#br0" timeOffset="7969.212">21924 1803 32767 0 0,'82'39'0'0'0,"8"4"0"0"0,180 86 0 0 0,-258-123 0 0 0,-3-2 0 0 0,0 0 0 0 0,-1 1 0 0 0,1 0 0 0 0,-1 0 0 0 0,0 1 0 0 0,0 0 0 0 0,-1 0 0 0 0,1 1 0 0 0,-2 0 0 0 0,1 0 0 0 0,-1 1 0 0 0,0 0 0 0 0,2 3 0 0 0,-7-8 0 0 0,-1 1 0 0 0,0 0 0 0 0,0 0 0 0 0,0 0 0 0 0,0 0 0 0 0,0-1 0 0 0,-1 1 0 0 0,1 0 0 0 0,-1 0 0 0 0,0-1 0 0 0,0 1 0 0 0,-1 0 0 0 0,1-1 0 0 0,-1 1 0 0 0,0-1 0 0 0,1 0 0 0 0,-2 1 0 0 0,1-1 0 0 0,0 0 0 0 0,-1 0 0 0 0,1 0 0 0 0,-1-1 0 0 0,0 1 0 0 0,0-1 0 0 0,-3 3 0 0 0,-211 185 0 0 0,201-175 0 0 0,-1 0 0 0 0,0-2 0 0 0,0 0 0 0 0,-2-1 0 0 0,1 0 0 0 0,-1-2 0 0 0,-21 8 0 0 0,7-2 0 0 0</inkml:trace>
  <inkml:trace contextRef="#ctx0" brushRef="#br0" timeOffset="12429.854">21574 4400 32767 0 0,'0'13'0'0'0,"-3"2"0"0"0,-10 1 0 0 0,33-8 0 0 0,156-7 0 0 0,-16-17 0 0 0,-68 18 0 0 0,104 32 0 0 0,-160-38 0 0 0,-30 0 0 0 0,5-1 0 0 0,-3 1 0 0 0</inkml:trace>
  <inkml:trace contextRef="#ctx0" brushRef="#br0" timeOffset="12820.814">21867 4215 32767 0 0,'-6'-2'0'0'0,"22"8"0"0"0,105 38 0 0 0,-76-30 0 0 0,0 2 0 0 0,-1 2 0 0 0,-1 2 0 0 0,-1 2 0 0 0,14 11 0 0 0,-50-30 0 0 0,-1 1 0 0 0,0 0 0 0 0,-1 0 0 0 0,1 0 0 0 0,-1 1 0 0 0,0 0 0 0 0,0-1 0 0 0,0 1 0 0 0,0 1 0 0 0,-1-1 0 0 0,0 0 0 0 0,0 1 0 0 0,0 0 0 0 0,-1 0 0 0 0,0 0 0 0 0,0 0 0 0 0,-1 0 0 0 0,1 0 0 0 0,-1 0 0 0 0,0 3 0 0 0,-4-1 0 0 0,1 0 0 0 0,-1 0 0 0 0,0-1 0 0 0,-1 1 0 0 0,0-1 0 0 0,0 0 0 0 0,0 0 0 0 0,-1 0 0 0 0,0 0 0 0 0,0-1 0 0 0,-1 0 0 0 0,0 0 0 0 0,0-1 0 0 0,0 0 0 0 0,-1 1 0 0 0,3-3 0 0 0,-42 35 0 0 0,-1-1 0 0 0,-2-3 0 0 0,-50 27 0 0 0,42-29 0 0 0,47-28 0 0 0</inkml:trace>
  <inkml:trace contextRef="#ctx0" brushRef="#br0" timeOffset="14001.724">22860 4265 32767 0 0,'9'1'0'0'0,"-1"1"0"0"0,1 0 0 0 0,0 0 0 0 0,-1 1 0 0 0,1 0 0 0 0,-1 0 0 0 0,0 1 0 0 0,0 0 0 0 0,0 0 0 0 0,-1 1 0 0 0,1 0 0 0 0,-1 0 0 0 0,0 1 0 0 0,0 0 0 0 0,-1 0 0 0 0,4 5 0 0 0,-4-3 0 0 0,0 0 0 0 0,0 1 0 0 0,-1-1 0 0 0,0 1 0 0 0,-1 0 0 0 0,0 1 0 0 0,0-1 0 0 0,-1 1 0 0 0,0 0 0 0 0,-1 0 0 0 0,0-1 0 0 0,-1 2 0 0 0,1-1 0 0 0,-2 0 0 0 0,0 0 0 0 0,-1 9 0 0 0,1 65 0 0 0,-2-69 0 0 0,5-20 0 0 0,57-104 0 0 0,7-9 0 0 0,-26 71 0 0 0,-28 42 0 0 0,-7 7 0 0 0,-1 5 0 0 0,0 0 0 0 0,-1 0 0 0 0,0 0 0 0 0,0 1 0 0 0,-1 0 0 0 0,0 0 0 0 0,0 0 0 0 0,-1 0 0 0 0,0 0 0 0 0,-1 0 0 0 0,1 0 0 0 0,-2 1 0 0 0,1 2 0 0 0,1 4 0 0 0,1 14 0 0 0,-3-24 0 0 0,-1 1 0 0 0,1-1 0 0 0,0 0 0 0 0,1 0 0 0 0,-1 1 0 0 0,1-1 0 0 0,0 0 0 0 0,0 0 0 0 0,0 0 0 0 0,1 0 0 0 0,0 0 0 0 0,0 0 0 0 0,0 0 0 0 0,1 0 0 0 0,-1-1 0 0 0,1 0 0 0 0,0 1 0 0 0,1-1 0 0 0,-1 0 0 0 0,1 0 0 0 0,-1-1 0 0 0,1 1 0 0 0,0-1 0 0 0,1 1 0 0 0,-1-1 0 0 0,4 1 0 0 0,20-4 0 0 0,-16-3 0 0 0,-1-1 0 0 0,0 0 0 0 0,-1-1 0 0 0,1 0 0 0 0,-1 0 0 0 0,0-1 0 0 0,0 0 0 0 0,0-1 0 0 0,-1 0 0 0 0,0-1 0 0 0,-1 0 0 0 0,0 0 0 0 0,0-1 0 0 0,0 0 0 0 0,-1 0 0 0 0,-1-1 0 0 0,1 0 0 0 0,-2 0 0 0 0,1-1 0 0 0,-2 1 0 0 0,1-1 0 0 0,-1 0 0 0 0,-1 0 0 0 0,0-2 0 0 0,10-33 0 0 0,23 129 0 0 0,-21-56 0 0 0,55 79 0 0 0,-69-105 0 0 0,1 1 0 0 0,-1-1 0 0 0,1 0 0 0 0,0 0 0 0 0,-1-1 0 0 0,1 1 0 0 0,0 0 0 0 0,0 0 0 0 0,0-1 0 0 0,0 1 0 0 0,-1-1 0 0 0,1 0 0 0 0,0 1 0 0 0,0-1 0 0 0,0 0 0 0 0,0 0 0 0 0,0 0 0 0 0,0-1 0 0 0,0 1 0 0 0,0 0 0 0 0,-1-1 0 0 0,1 1 0 0 0,0-1 0 0 0,0 0 0 0 0,0 1 0 0 0,-1-1 0 0 0,1 0 0 0 0,0 0 0 0 0,-1 0 0 0 0,1 0 0 0 0,-1 0 0 0 0,1-1 0 0 0,-1 1 0 0 0,1 0 0 0 0,-1-1 0 0 0,0 0 0 0 0,1 1 0 0 0,12-10 0 0 0,-1-1 0 0 0,0 0 0 0 0,-1-1 0 0 0,-1 0 0 0 0,1-1 0 0 0,-2-1 0 0 0,0 1 0 0 0,-1-2 0 0 0,7-15 0 0 0,45-85 0 0 0,-66 126 0 0 0,1 0 0 0 0,0 0 0 0 0,1 0 0 0 0,0 1 0 0 0,1-1 0 0 0,0 1 0 0 0,0 0 0 0 0,1-1 0 0 0,1 1 0 0 0,0 9 0 0 0,0-14 0 0 0,1 0 0 0 0,0-1 0 0 0,0 1 0 0 0,1 0 0 0 0,-1-1 0 0 0,1 1 0 0 0,0-1 0 0 0,1 1 0 0 0,0-1 0 0 0,-1 0 0 0 0,1 0 0 0 0,1 0 0 0 0,-1-1 0 0 0,1 1 0 0 0,0-1 0 0 0,0 0 0 0 0,0 0 0 0 0,1 0 0 0 0,-1 0 0 0 0,1-1 0 0 0,0 0 0 0 0,5 4 0 0 0,1 0 0 0 0,0-1 0 0 0,0-1 0 0 0,0 0 0 0 0,0-1 0 0 0,1 0 0 0 0,0 0 0 0 0,0-1 0 0 0,7 0 0 0 0,-7-1 0 0 0,0-1 0 0 0,0 0 0 0 0,0-1 0 0 0,0 0 0 0 0,0-1 0 0 0,0 0 0 0 0,0-1 0 0 0,-1-1 0 0 0,1 0 0 0 0,-1 0 0 0 0,6-3 0 0 0,5-5 0 0 0</inkml:trace>
  <inkml:trace contextRef="#ctx0" brushRef="#br0" timeOffset="14955.599">24858 4252 32767 0 0,'84'50'0'0'0,"-70"-34"0"0"0,-2 1 0 0 0,0 1 0 0 0,-1 0 0 0 0,-1 1 0 0 0,-1 0 0 0 0,-1 1 0 0 0,0-1 0 0 0,-1 2 0 0 0,3 20 0 0 0,-9-41 0 0 0,0 1 0 0 0,-1 0 0 0 0,1-1 0 0 0,0 1 0 0 0,-1-1 0 0 0,1 1 0 0 0,0-1 0 0 0,0 1 0 0 0,-1-1 0 0 0,1 0 0 0 0,0 1 0 0 0,0-1 0 0 0,0 0 0 0 0,0 0 0 0 0,-1 0 0 0 0,1 1 0 0 0,0-1 0 0 0,0 0 0 0 0,0 0 0 0 0,0 0 0 0 0,0 0 0 0 0,0 0 0 0 0,0-1 0 0 0,-1 1 0 0 0,1 0 0 0 0,0 0 0 0 0,0-1 0 0 0,0 1 0 0 0,0 0 0 0 0,-1-1 0 0 0,1 1 0 0 0,0-1 0 0 0,0 1 0 0 0,-1-1 0 0 0,1 1 0 0 0,0-1 0 0 0,-1 1 0 0 0,1-1 0 0 0,-1 0 0 0 0,1 1 0 0 0,0-1 0 0 0,-1 0 0 0 0,0 0 0 0 0,1 1 0 0 0,-1-1 0 0 0,1 0 0 0 0,-1 0 0 0 0,0 0 0 0 0,0 0 0 0 0,1 1 0 0 0,-1-1 0 0 0,0 0 0 0 0,0 0 0 0 0,0-1 0 0 0,87-155 0 0 0,-35 85 0 0 0,-47 73 0 0 0,2 38 0 0 0,-5 2 0 0 0,0-33 0 0 0,-1 1 0 0 0,2-1 0 0 0,-1 0 0 0 0,1 0 0 0 0,0 0 0 0 0,1 0 0 0 0,0 0 0 0 0,0-1 0 0 0,1 0 0 0 0,0 0 0 0 0,0 0 0 0 0,0 0 0 0 0,1-1 0 0 0,0 0 0 0 0,1 0 0 0 0,-1 0 0 0 0,1-1 0 0 0,0 0 0 0 0,7 4 0 0 0,84 2 0 0 0,-87-11 0 0 0,-2 0 0 0 0,-1-1 0 0 0,0-1 0 0 0,1 1 0 0 0,-1-2 0 0 0,0 1 0 0 0,0-1 0 0 0,0 0 0 0 0,-1 0 0 0 0,1-1 0 0 0,-1 0 0 0 0,0-1 0 0 0,0 0 0 0 0,0 0 0 0 0,-1 0 0 0 0,1-1 0 0 0,-1 1 0 0 0,-1-2 0 0 0,1 1 0 0 0,0-2 0 0 0,1 0 0 0 0,0-1 0 0 0,0 0 0 0 0,-1-1 0 0 0,0 0 0 0 0,-1 0 0 0 0,0 0 0 0 0,-1 0 0 0 0,0-1 0 0 0,0 0 0 0 0,-1 0 0 0 0,-1 0 0 0 0,2-6 0 0 0,-4 8 0 0 0,0 7 0 0 0,0 1 0 0 0,-1 0 0 0 0,1 0 0 0 0,0 0 0 0 0,0 0 0 0 0,-1 0 0 0 0,1 0 0 0 0,-1 0 0 0 0,1 0 0 0 0,-1 0 0 0 0,1 0 0 0 0,-1 0 0 0 0,0 0 0 0 0,1 0 0 0 0,-1 0 0 0 0,0 0 0 0 0,0 0 0 0 0,1 1 0 0 0,-1-1 0 0 0,0 0 0 0 0,0 1 0 0 0,0-1 0 0 0,0 1 0 0 0,0-1 0 0 0,0 1 0 0 0,0-1 0 0 0,0 1 0 0 0,0-1 0 0 0,-1 1 0 0 0,1 0 0 0 0,0 0 0 0 0,0 0 0 0 0,0 0 0 0 0,0 0 0 0 0,0 0 0 0 0,-1 0 0 0 0,1 0 0 0 0,0 0 0 0 0,0 0 0 0 0,0 0 0 0 0,0 1 0 0 0,0-1 0 0 0,0 0 0 0 0,-1 1 0 0 0,-43 15 0 0 0,40-14 0 0 0,1 1 0 0 0,0 0 0 0 0,-1 0 0 0 0,2 0 0 0 0,-1 0 0 0 0,0 1 0 0 0,1-1 0 0 0,-1 1 0 0 0,1 0 0 0 0,0 0 0 0 0,0 0 0 0 0,1 1 0 0 0,-1-1 0 0 0,1 1 0 0 0,0-1 0 0 0,0 1 0 0 0,0 0 0 0 0,1 0 0 0 0,0 0 0 0 0,0 0 0 0 0,0 0 0 0 0,1 0 0 0 0,-1 0 0 0 0,1 0 0 0 0,1 4 0 0 0,20 31 0 0 0,-9-29 0 0 0,0-1 0 0 0,0-1 0 0 0,1 0 0 0 0,1 0 0 0 0,-1-1 0 0 0,1-1 0 0 0,0-1 0 0 0,1 0 0 0 0,0 0 0 0 0,0-2 0 0 0,0 0 0 0 0,0 0 0 0 0,1-2 0 0 0,-1 0 0 0 0,7 0 0 0 0,55 1 0 0 0,-59-3 0 0 0</inkml:trace>
  <inkml:trace contextRef="#ctx0" brushRef="#br0" timeOffset="15448.837">26230 4261 32767 0 0,'-8'-2'0'0'0,"1"1"0"0"0,0 0 0 0 0,0 1 0 0 0,-1-1 0 0 0,1 1 0 0 0,-1 1 0 0 0,1-1 0 0 0,0 1 0 0 0,-1 0 0 0 0,1 1 0 0 0,0 0 0 0 0,0 0 0 0 0,-4 2 0 0 0,-8 2 0 0 0,14-5 0 0 0,0 1 0 0 0,0 0 0 0 0,0 0 0 0 0,0 0 0 0 0,0 0 0 0 0,0 1 0 0 0,1 0 0 0 0,-1 0 0 0 0,1 0 0 0 0,0 1 0 0 0,0-1 0 0 0,0 1 0 0 0,0 0 0 0 0,1 0 0 0 0,-1 0 0 0 0,1 1 0 0 0,0-1 0 0 0,1 1 0 0 0,-1 0 0 0 0,1 0 0 0 0,0 0 0 0 0,0 0 0 0 0,0 0 0 0 0,1 0 0 0 0,0 0 0 0 0,-1 4 0 0 0,6 2 0 0 0,1-4 0 0 0,1 0 0 0 0,0 0 0 0 0,0-1 0 0 0,1 0 0 0 0,0 0 0 0 0,0-1 0 0 0,0 0 0 0 0,1 0 0 0 0,0 0 0 0 0,0-1 0 0 0,0 0 0 0 0,0-1 0 0 0,1 0 0 0 0,-1 0 0 0 0,1-1 0 0 0,0 0 0 0 0,150 14 0 0 0,-142-17 0 0 0,0 0 0 0 0,0-1 0 0 0,0-1 0 0 0,-1 0 0 0 0,1-1 0 0 0,-1-1 0 0 0,9-4 0 0 0,-17 7 0 0 0,-1 0 0 0 0,0-1 0 0 0,0 0 0 0 0,0 0 0 0 0,0 0 0 0 0,0-1 0 0 0,0 0 0 0 0,-1 0 0 0 0,0-1 0 0 0,0 0 0 0 0,0 0 0 0 0,-1 0 0 0 0,1-1 0 0 0,-1 1 0 0 0,-1-1 0 0 0,1-1 0 0 0,-1 1 0 0 0,0-1 0 0 0,0 1 0 0 0,-1-1 0 0 0,0 0 0 0 0,0-1 0 0 0,-1 1 0 0 0,1 0 0 0 0,-2-1 0 0 0,1 1 0 0 0,-1-1 0 0 0,0 1 0 0 0,-1-8 0 0 0,0 13 0 0 0,0 1 0 0 0,0-1 0 0 0,0 1 0 0 0,0 0 0 0 0,-1-1 0 0 0,1 1 0 0 0,0 0 0 0 0,-1-1 0 0 0,1 1 0 0 0,-1 0 0 0 0,0-1 0 0 0,1 1 0 0 0,-1 0 0 0 0,0 0 0 0 0,0 0 0 0 0,0 0 0 0 0,0 0 0 0 0,0 0 0 0 0,0 0 0 0 0,0 0 0 0 0,0 0 0 0 0,0 0 0 0 0,0 0 0 0 0,-1 1 0 0 0,1-1 0 0 0,0 0 0 0 0,0 1 0 0 0,-1-1 0 0 0,1 1 0 0 0,-1 0 0 0 0,1-1 0 0 0,0 1 0 0 0,-1 0 0 0 0,1 0 0 0 0,-1 0 0 0 0,1 0 0 0 0,0 0 0 0 0,-1 0 0 0 0,1 0 0 0 0,-1 0 0 0 0,1 1 0 0 0,0-1 0 0 0,-1 0 0 0 0,1 1 0 0 0,-2 1 0 0 0,0 0 0 0 0,0 1 0 0 0,0-1 0 0 0,0 1 0 0 0,1 0 0 0 0,-1-1 0 0 0,1 1 0 0 0,0 0 0 0 0,-1 1 0 0 0,2-1 0 0 0,-1 0 0 0 0,0 0 0 0 0,1 1 0 0 0,-1-1 0 0 0,1 1 0 0 0,0 0 0 0 0,0-1 0 0 0,0 1 0 0 0,1 0 0 0 0,-1-1 0 0 0,1 1 0 0 0,0 0 0 0 0,0 0 0 0 0,1-1 0 0 0,-1 4 0 0 0,2-1 0 0 0,1 0 0 0 0,-1 0 0 0 0,1 0 0 0 0,0-1 0 0 0,0 1 0 0 0,1-1 0 0 0,0 0 0 0 0,0 0 0 0 0,0 0 0 0 0,0 0 0 0 0,1-1 0 0 0,0 0 0 0 0,0 0 0 0 0,0 0 0 0 0,0 0 0 0 0,0-1 0 0 0,1 0 0 0 0,0 0 0 0 0,0-1 0 0 0,-1 1 0 0 0,5 0 0 0 0,9 2 0 0 0,0 0 0 0 0,1-1 0 0 0,0-1 0 0 0,-1-1 0 0 0,1-1 0 0 0,13 0 0 0 0,-14-1 0 0 0</inkml:trace>
  <inkml:trace contextRef="#ctx0" brushRef="#br0" timeOffset="15857.737">27111 4176 32767 0 0,'-1'-3'0'0'0,"-1"-1"0"0"0,0 0 0 0 0,0 0 0 0 0,0 1 0 0 0,-1 0 0 0 0,1-1 0 0 0,-1 1 0 0 0,0 0 0 0 0,0 0 0 0 0,0 0 0 0 0,0 0 0 0 0,0 1 0 0 0,0-1 0 0 0,-1 1 0 0 0,1 0 0 0 0,-1 0 0 0 0,0 0 0 0 0,0 1 0 0 0,0-1 0 0 0,0 1 0 0 0,0 0 0 0 0,0 0 0 0 0,0 0 0 0 0,0 1 0 0 0,0-1 0 0 0,0 1 0 0 0,0 0 0 0 0,-1 0 0 0 0,1 0 0 0 0,0 1 0 0 0,-2 0 0 0 0,-4 1 0 0 0,1 1 0 0 0,-1-1 0 0 0,0 2 0 0 0,1 0 0 0 0,0 0 0 0 0,0 0 0 0 0,0 1 0 0 0,0 1 0 0 0,1-1 0 0 0,0 2 0 0 0,0-1 0 0 0,-6 8 0 0 0,9-9 0 0 0,3-3 0 0 0,-1 0 0 0 0,1 0 0 0 0,0 1 0 0 0,0-1 0 0 0,0 1 0 0 0,0-1 0 0 0,0 1 0 0 0,0 0 0 0 0,1 0 0 0 0,-1 0 0 0 0,1 0 0 0 0,0 0 0 0 0,0 0 0 0 0,0 0 0 0 0,0 0 0 0 0,1 1 0 0 0,-1-1 0 0 0,1 0 0 0 0,0 0 0 0 0,0 1 0 0 0,0-1 0 0 0,0 0 0 0 0,1 1 0 0 0,-1-1 0 0 0,1 1 0 0 0,8 7 0 0 0,0-1 0 0 0,1-1 0 0 0,0 1 0 0 0,1-2 0 0 0,0 1 0 0 0,0-1 0 0 0,1-1 0 0 0,0 0 0 0 0,0-1 0 0 0,0 0 0 0 0,1-1 0 0 0,0-1 0 0 0,0 0 0 0 0,1 0 0 0 0,-1-1 0 0 0,9 0 0 0 0,-4 2 0 0 0,116 34 0 0 0,-117-27 0 0 0,-18-7 0 0 0,-5-1 0 0 0,-1 1 0 0 0,0-1 0 0 0,0-1 0 0 0,0 1 0 0 0,0-1 0 0 0,-1-1 0 0 0,1 1 0 0 0,-1-1 0 0 0,0-1 0 0 0,1 1 0 0 0,-1-1 0 0 0,-3 0 0 0 0,-6 1 0 0 0,5 0 0 0 0,0-3 0 0 0,12 0 0 0 0,-1 0 0 0 0,1 0 0 0 0,-1 1 0 0 0,1-1 0 0 0,0 0 0 0 0,-1 0 0 0 0,1 0 0 0 0,0 0 0 0 0,-1 0 0 0 0,1 0 0 0 0,0 0 0 0 0,0 0 0 0 0,0 1 0 0 0,0-1 0 0 0,0 0 0 0 0,0 0 0 0 0,0 0 0 0 0,0 0 0 0 0,1 0 0 0 0,-1 0 0 0 0,0 0 0 0 0,0 0 0 0 0,1 0 0 0 0,-1 1 0 0 0,1-1 0 0 0,-1 0 0 0 0,0 0 0 0 0,1 0 0 0 0,0 1 0 0 0,-1-1 0 0 0,1 0 0 0 0,-1 0 0 0 0,1 1 0 0 0,0-1 0 0 0,0 1 0 0 0,-1-1 0 0 0,1 1 0 0 0,0-1 0 0 0,0 1 0 0 0,0-1 0 0 0,-1 1 0 0 0,1 0 0 0 0,0-1 0 0 0,0 1 0 0 0,0 0 0 0 0,0 0 0 0 0,0-1 0 0 0,1 1 0 0 0,7-7 0 0 0,119-107 0 0 0,-104 93 0 0 0</inkml:trace>
  <inkml:trace contextRef="#ctx0" brushRef="#br0" timeOffset="16102.611">27347 4220 32767 0 0,'88'-79'0'0'0,"-83"89"0"0"0,-29 93 0 0 0,22-95 0 0 0,1 0 0 0 0,0 0 0 0 0,1 1 0 0 0,0-1 0 0 0,0 1 0 0 0,1-1 0 0 0,0 0 0 0 0,0 1 0 0 0,1-1 0 0 0,0 0 0 0 0,0 0 0 0 0,1 0 0 0 0,0 0 0 0 0,1-1 0 0 0,-1 1 0 0 0,1-1 0 0 0,2 2 0 0 0,25 17 0 0 0,-6-24 0 0 0,-9-15 0 0 0</inkml:trace>
  <inkml:trace contextRef="#ctx0" brushRef="#br0" timeOffset="16287.631">27425 3907 32767 0 0,'-16'-13'0'0'0,"4"1"0"0"0,-1 4 0 0 0,5 0 0 0 0,3 3 0 0 0,1 0 0 0 0,0 3 0 0 0,2-1 0 0 0,-1 3 0 0 0,6 1 0 0 0,1 0 0 0 0,1-2 0 0 0,3 1 0 0 0,0-1 0 0 0,1 1 0 0 0</inkml:trace>
  <inkml:trace contextRef="#ctx0" brushRef="#br0" timeOffset="16517.065">27794 3567 32767 0 0,'15'-33'0'0'0,"-8"42"0"0"0,0 14 0 0 0,-1 2 0 0 0,-1-1 0 0 0,-1 1 0 0 0,-1-1 0 0 0,-2 1 0 0 0,0 0 0 0 0,-2 9 0 0 0,2 17 0 0 0,1 168 0 0 0,17-57 0 0 0,6 55 0 0 0,-24-195 0 0 0,-7-1 0 0 0,-2-32 0 0 0,4-4 0 0 0,-2-4 0 0 0</inkml:trace>
  <inkml:trace contextRef="#ctx0" brushRef="#br0" timeOffset="16718.071">27745 4039 32767 0 0,'-7'-8'0'0'0,"7"8"0"0"0,0 0 0 0 0,0 0 0 0 0,0 0 0 0 0,1 0 0 0 0,-1 0 0 0 0,0 0 0 0 0,0 0 0 0 0,0 0 0 0 0,0 0 0 0 0,1 0 0 0 0,-1 0 0 0 0,0-1 0 0 0,0 1 0 0 0,0 0 0 0 0,0 0 0 0 0,1 0 0 0 0,-1 0 0 0 0,0 0 0 0 0,0 0 0 0 0,0 0 0 0 0,0 0 0 0 0,0-1 0 0 0,1 1 0 0 0,-1 0 0 0 0,0 0 0 0 0,0 0 0 0 0,0 0 0 0 0,0 0 0 0 0,0-1 0 0 0,0 1 0 0 0,0 0 0 0 0,0 0 0 0 0,0 0 0 0 0,0 0 0 0 0,1-1 0 0 0,-1 1 0 0 0,0 0 0 0 0,0 0 0 0 0,0 0 0 0 0,0 0 0 0 0,0-1 0 0 0,0 1 0 0 0,0 0 0 0 0,0 0 0 0 0,0 0 0 0 0,-1-1 0 0 0,230 4 0 0 0,-131 7 0 0 0,18 9 0 0 0,-96-11 0 0 0</inkml:trace>
  <inkml:trace contextRef="#ctx0" brushRef="#br0" timeOffset="17054.75">28241 4185 32767 0 0,'-13'99'0'0'0,"14"-94"0"0"0,1-1 0 0 0,-1 1 0 0 0,1-1 0 0 0,0 1 0 0 0,1-1 0 0 0,-1 0 0 0 0,1 0 0 0 0,-1 0 0 0 0,1 0 0 0 0,1-1 0 0 0,-1 1 0 0 0,0-1 0 0 0,1 1 0 0 0,0-1 0 0 0,-1 0 0 0 0,1-1 0 0 0,0 1 0 0 0,1-1 0 0 0,-1 0 0 0 0,0 0 0 0 0,1 0 0 0 0,-1 0 0 0 0,1-1 0 0 0,0 0 0 0 0,-1 0 0 0 0,1 0 0 0 0,2 0 0 0 0,-3 0 0 0 0,0-1 0 0 0,0 0 0 0 0,0 0 0 0 0,0 0 0 0 0,0 0 0 0 0,1 0 0 0 0,-1-1 0 0 0,0 0 0 0 0,0 0 0 0 0,0 0 0 0 0,0 0 0 0 0,-1-1 0 0 0,1 1 0 0 0,0-1 0 0 0,0 0 0 0 0,-1 0 0 0 0,1 0 0 0 0,-1-1 0 0 0,0 1 0 0 0,0-1 0 0 0,0 0 0 0 0,0 0 0 0 0,0 0 0 0 0,-1 0 0 0 0,1-1 0 0 0,-1 1 0 0 0,1-2 0 0 0,2-39 0 0 0,-6 39 0 0 0,0 0 0 0 0,-1 0 0 0 0,0 0 0 0 0,0 0 0 0 0,-1 0 0 0 0,1 1 0 0 0,-1-1 0 0 0,0 1 0 0 0,0 0 0 0 0,-1-1 0 0 0,1 1 0 0 0,-1 1 0 0 0,0-1 0 0 0,0 0 0 0 0,0 1 0 0 0,0 0 0 0 0,-1 0 0 0 0,1 0 0 0 0,-1 1 0 0 0,0 0 0 0 0,0-1 0 0 0,0 2 0 0 0,0-1 0 0 0,0 0 0 0 0,-5 0 0 0 0,2 1 0 0 0,1 0 0 0 0,-1 1 0 0 0,1 0 0 0 0,-1 0 0 0 0,0 1 0 0 0,1 0 0 0 0,-1 0 0 0 0,1 1 0 0 0,0 0 0 0 0,-1 0 0 0 0,1 1 0 0 0,0-1 0 0 0,0 2 0 0 0,1-1 0 0 0,-1 1 0 0 0,0 0 0 0 0,1 0 0 0 0,0 1 0 0 0,-5 4 0 0 0,9-6 0 0 0,-1-1 0 0 0,1 1 0 0 0,0-1 0 0 0,0 1 0 0 0,0 0 0 0 0,0 0 0 0 0,0 0 0 0 0,0 0 0 0 0,1 0 0 0 0,0 0 0 0 0,0 0 0 0 0,-1 0 0 0 0,2 1 0 0 0,-1-1 0 0 0,0 1 0 0 0,1-1 0 0 0,0 0 0 0 0,-1 1 0 0 0,1-1 0 0 0,1 1 0 0 0,-1-1 0 0 0,0 0 0 0 0,1 1 0 0 0,0-1 0 0 0,0 1 0 0 0,1 1 0 0 0,0 1 0 0 0,1-1 0 0 0,0 0 0 0 0,0 1 0 0 0,0-1 0 0 0,1-1 0 0 0,0 1 0 0 0,0 0 0 0 0,0-1 0 0 0,0 0 0 0 0,1 0 0 0 0,-1 0 0 0 0,2 0 0 0 0,3 1 0 0 0,1 0 0 0 0,0-1 0 0 0,0 0 0 0 0,1-1 0 0 0,-1 0 0 0 0,1 0 0 0 0,-1-1 0 0 0,1-1 0 0 0,0 1 0 0 0,10-2 0 0 0,-3 0 0 0 0</inkml:trace>
  <inkml:trace contextRef="#ctx0" brushRef="#br0" timeOffset="17221.303">28612 3946 32767 0 0,'-2'-7'0'0'0,"-1"-1"0"0"0,0 1 0 0 0,0 0 0 0 0,-1 0 0 0 0,0 1 0 0 0,0-1 0 0 0,-1 1 0 0 0,0 0 0 0 0,0 0 0 0 0,0 0 0 0 0,-1 1 0 0 0,0 0 0 0 0,0 0 0 0 0,0 0 0 0 0,-6-2 0 0 0,-38-11 0 0 0,18 19 0 0 0,30 0 0 0 0,0-1 0 0 0,0 1 0 0 0,0-1 0 0 0,0 1 0 0 0,0 0 0 0 0,1-1 0 0 0,-1 1 0 0 0,0 0 0 0 0,1 0 0 0 0,-1 1 0 0 0,1-1 0 0 0,-1 0 0 0 0,1 0 0 0 0,-1 1 0 0 0,1-1 0 0 0,0 1 0 0 0,0-1 0 0 0,-1 1 0 0 0,1 0 0 0 0,0-1 0 0 0,1 1 0 0 0,-1 0 0 0 0,0 0 0 0 0,0-1 0 0 0,1 1 0 0 0,-1 0 0 0 0,1 0 0 0 0,0 0 0 0 0,-1 0 0 0 0,1 0 0 0 0,0 0 0 0 0,0 0 0 0 0,2 26 0 0 0,9 6 0 0 0</inkml:trace>
  <inkml:trace contextRef="#ctx0" brushRef="#br0" timeOffset="17397.832">28522 4317 32767 0 0,'10'18'0'0'0,"1"-4"0"0"0,3 0 0 0 0,3 1 0 0 0,0-6 0 0 0,2-1 0 0 0,-1 0 0 0 0,10-2 0 0 0,2-4 0 0 0,-2 0 0 0 0,-14-2 0 0 0,7 0 0 0 0,3 0 0 0 0,26-14 0 0 0</inkml:trace>
  <inkml:trace contextRef="#ctx0" brushRef="#br0" timeOffset="22588.157">23464 5144 32767 0 0,'-87'-1'0'0'0,"9"23"0"0"0,59-13 0 0 0,0 0 0 0 0,1 2 0 0 0,0 0 0 0 0,0 1 0 0 0,1 0 0 0 0,1 1 0 0 0,0 1 0 0 0,1 1 0 0 0,-3 5 0 0 0,4-5 0 0 0,0 1 0 0 0,2 0 0 0 0,0 1 0 0 0,1 1 0 0 0,1 0 0 0 0,-1 2 0 0 0,1 17 0 0 0,12-29 0 0 0,2-7 0 0 0,0 0 0 0 0,0 0 0 0 0,0 0 0 0 0,0-1 0 0 0,0 1 0 0 0,0-1 0 0 0,1 0 0 0 0,-1 0 0 0 0,0-1 0 0 0,0 1 0 0 0,0-1 0 0 0,0 0 0 0 0,0 0 0 0 0,0 0 0 0 0,0-1 0 0 0,0 1 0 0 0,-1-1 0 0 0,1 0 0 0 0,-1 0 0 0 0,1-1 0 0 0,-1 1 0 0 0,1 0 0 0 0,-1-1 0 0 0,0 0 0 0 0,3-1 0 0 0,10-6 0 0 0,-2-1 0 0 0,1-1 0 0 0,-1 0 0 0 0,-1 0 0 0 0,0-2 0 0 0,-1 1 0 0 0,-1-2 0 0 0,9-13 0 0 0,-5 3 0 0 0,-2 0 0 0 0,-1-1 0 0 0,-1-1 0 0 0,-1 0 0 0 0,-1-2 0 0 0,-9 29 0 0 0,4-17 0 0 0,-1 1 0 0 0,-1-1 0 0 0,0 0 0 0 0,-1 0 0 0 0,-1 1 0 0 0,-1-17 0 0 0,0-7 0 0 0,1 41 0 0 0,0-1 0 0 0,-1 1 0 0 0,1-1 0 0 0,0 1 0 0 0,0-1 0 0 0,0 0 0 0 0,-1 1 0 0 0,1-1 0 0 0,0 1 0 0 0,-1-1 0 0 0,1 0 0 0 0,0 1 0 0 0,-1-1 0 0 0,1 0 0 0 0,-1 1 0 0 0,1-1 0 0 0,0 0 0 0 0,-1 0 0 0 0,1 1 0 0 0,-1-1 0 0 0,1 0 0 0 0,-1 0 0 0 0,1 0 0 0 0,-1 0 0 0 0,1 0 0 0 0,-1 0 0 0 0,1 0 0 0 0,-1 1 0 0 0,1-1 0 0 0,-1-1 0 0 0,1 1 0 0 0,0 0 0 0 0,-1 0 0 0 0,1 0 0 0 0,-1 0 0 0 0,1 0 0 0 0,-1 0 0 0 0,1 0 0 0 0,-1-1 0 0 0,1 1 0 0 0,-1 0 0 0 0,1 0 0 0 0,0-1 0 0 0,-1 1 0 0 0,1 0 0 0 0,-1-1 0 0 0,1 1 0 0 0,0 0 0 0 0,-1-1 0 0 0,1 1 0 0 0,0 0 0 0 0,0-1 0 0 0,-1 1 0 0 0,1-1 0 0 0,0 1 0 0 0,0-1 0 0 0,0 1 0 0 0,-1 0 0 0 0,1-1 0 0 0,0 1 0 0 0,0-1 0 0 0,0 1 0 0 0,0-1 0 0 0,0 1 0 0 0,0-1 0 0 0,0 1 0 0 0,0-1 0 0 0,0 1 0 0 0,0-1 0 0 0,-12 25 0 0 0,2 0 0 0 0,0 1 0 0 0,1 0 0 0 0,2 1 0 0 0,1 0 0 0 0,0 0 0 0 0,2 0 0 0 0,1 1 0 0 0,2-1 0 0 0,0 1 0 0 0,2 3 0 0 0,-1-24 0 0 0,0 1 0 0 0,1-1 0 0 0,0 1 0 0 0,1-1 0 0 0,-1 0 0 0 0,1 1 0 0 0,0-1 0 0 0,0 0 0 0 0,1 0 0 0 0,0 0 0 0 0,0-1 0 0 0,1 1 0 0 0,-1-1 0 0 0,1 1 0 0 0,2 0 0 0 0,0 1 0 0 0,0-1 0 0 0,1 0 0 0 0,0 0 0 0 0,0-1 0 0 0,0 0 0 0 0,1 0 0 0 0,0-1 0 0 0,0 0 0 0 0,0 0 0 0 0,0-1 0 0 0,0 0 0 0 0,1 0 0 0 0,0-1 0 0 0,-1 0 0 0 0,1-1 0 0 0,0 0 0 0 0,0 0 0 0 0,0-1 0 0 0,0 0 0 0 0,7-1 0 0 0,54-16 0 0 0,-59 13 0 0 0,-4 2 0 0 0,1-1 0 0 0,-1 0 0 0 0,0 0 0 0 0,0 0 0 0 0,0-1 0 0 0,0 0 0 0 0,-1-1 0 0 0,0 1 0 0 0,0-1 0 0 0,0 0 0 0 0,0-1 0 0 0,-1 0 0 0 0,0 1 0 0 0,0-2 0 0 0,0 1 0 0 0,-1 0 0 0 0,0-1 0 0 0,0 0 0 0 0,-1 0 0 0 0,0 0 0 0 0,0 0 0 0 0,-1-1 0 0 0,1 1 0 0 0,-2-1 0 0 0,1 0 0 0 0,-1 1 0 0 0,0-2 0 0 0,-2 6 0 0 0,1-1 0 0 0,-1 1 0 0 0,0-1 0 0 0,0 1 0 0 0,0 0 0 0 0,0 0 0 0 0,-1-1 0 0 0,0 1 0 0 0,1 0 0 0 0,-1 0 0 0 0,0 0 0 0 0,0 1 0 0 0,-1-1 0 0 0,1 0 0 0 0,0 1 0 0 0,-1 0 0 0 0,0-1 0 0 0,1 1 0 0 0,-3-1 0 0 0,-11-1 0 0 0,7 6 0 0 0,6-1 0 0 0,0 1 0 0 0,1-1 0 0 0,-1 1 0 0 0,0 0 0 0 0,1 0 0 0 0,0 0 0 0 0,-1 1 0 0 0,1-1 0 0 0,0 0 0 0 0,0 1 0 0 0,0-1 0 0 0,1 1 0 0 0,-1 0 0 0 0,1 0 0 0 0,-1 0 0 0 0,1 0 0 0 0,0 0 0 0 0,0 0 0 0 0,0 0 0 0 0,1 0 0 0 0,-1 0 0 0 0,1 0 0 0 0,-1 0 0 0 0,1 0 0 0 0,0 1 0 0 0,0-1 0 0 0,1 0 0 0 0,-1 0 0 0 0,1 0 0 0 0,-1 0 0 0 0,1 0 0 0 0,1 2 0 0 0,1 1 0 0 0,0 0 0 0 0,1 0 0 0 0,-1 0 0 0 0,2-1 0 0 0,-1 1 0 0 0,0-1 0 0 0,1 0 0 0 0,0 0 0 0 0,0-1 0 0 0,1 1 0 0 0,-1-1 0 0 0,1-1 0 0 0,0 1 0 0 0,0-1 0 0 0,0 0 0 0 0,1 0 0 0 0,-1 0 0 0 0,1-1 0 0 0,0 0 0 0 0,136 27 0 0 0,-134-28 0 0 0,135 6 0 0 0,-115-7 0 0 0</inkml:trace>
  <inkml:trace contextRef="#ctx0" brushRef="#br0" timeOffset="27572.951">25101 5111 32767 0 0,'-34'1'0'0'0,"18"1"0"0"0,-1 1 0 0 0,1 0 0 0 0,0 2 0 0 0,1 0 0 0 0,-1 0 0 0 0,1 1 0 0 0,0 1 0 0 0,1 1 0 0 0,-12 8 0 0 0,22-14 0 0 0,0 1 0 0 0,0-1 0 0 0,0 1 0 0 0,1 0 0 0 0,-1 0 0 0 0,1 1 0 0 0,0-1 0 0 0,0 1 0 0 0,0 0 0 0 0,0-1 0 0 0,1 1 0 0 0,-1 1 0 0 0,1-1 0 0 0,0 0 0 0 0,0 0 0 0 0,1 1 0 0 0,-1-1 0 0 0,1 1 0 0 0,0 1 0 0 0,3-1 0 0 0,0 0 0 0 0,0 0 0 0 0,1-1 0 0 0,-1 1 0 0 0,1-1 0 0 0,0 0 0 0 0,1 0 0 0 0,-1 0 0 0 0,1 0 0 0 0,-1 0 0 0 0,1-1 0 0 0,1 1 0 0 0,-1-1 0 0 0,0 0 0 0 0,1-1 0 0 0,-1 1 0 0 0,1-1 0 0 0,0 0 0 0 0,0 0 0 0 0,0 0 0 0 0,0 0 0 0 0,0-1 0 0 0,0 0 0 0 0,32 9 0 0 0,0-2 0 0 0,0-1 0 0 0,0-2 0 0 0,1-1 0 0 0,-1-3 0 0 0,25-1 0 0 0,116-20 0 0 0,-148 15 0 0 0,-1-1 0 0 0,1-1 0 0 0,-1-1 0 0 0,0-2 0 0 0,-1 0 0 0 0,16-10 0 0 0,-38 17 0 0 0,-1 1 0 0 0,1-1 0 0 0,-1-1 0 0 0,0 1 0 0 0,0-1 0 0 0,0 0 0 0 0,0 0 0 0 0,-1 0 0 0 0,1 0 0 0 0,-1-1 0 0 0,0 0 0 0 0,-1 0 0 0 0,1 0 0 0 0,-1 0 0 0 0,3-6 0 0 0,-8-1 0 0 0,-2 9 0 0 0,0-1 0 0 0,0 1 0 0 0,-1 0 0 0 0,1 0 0 0 0,-1 1 0 0 0,1-1 0 0 0,-1 1 0 0 0,0 0 0 0 0,0 0 0 0 0,0 0 0 0 0,0 1 0 0 0,0 0 0 0 0,0 0 0 0 0,0 0 0 0 0,-1 1 0 0 0,1-1 0 0 0,0 1 0 0 0,0 1 0 0 0,-1-1 0 0 0,-4 2 0 0 0,-2-1 0 0 0,-1 1 0 0 0,0 0 0 0 0,1 1 0 0 0,0 1 0 0 0,0 0 0 0 0,0 0 0 0 0,0 1 0 0 0,0 1 0 0 0,1 0 0 0 0,-8 5 0 0 0,-24 35 0 0 0,42-45 0 0 0,1 0 0 0 0,-1 0 0 0 0,1 0 0 0 0,-1 0 0 0 0,1 1 0 0 0,-1-1 0 0 0,1 0 0 0 0,0 0 0 0 0,0 0 0 0 0,-1 0 0 0 0,1 0 0 0 0,0 0 0 0 0,0 0 0 0 0,0 1 0 0 0,0-1 0 0 0,1 0 0 0 0,-1 0 0 0 0,0 0 0 0 0,0 0 0 0 0,1 0 0 0 0,-1 0 0 0 0,1 0 0 0 0,-1 0 0 0 0,1 0 0 0 0,-1 0 0 0 0,1 0 0 0 0,-1 0 0 0 0,1 0 0 0 0,0 0 0 0 0,0 0 0 0 0,-1 0 0 0 0,1-1 0 0 0,0 1 0 0 0,0 0 0 0 0,0-1 0 0 0,0 1 0 0 0,1 0 0 0 0,0 1 0 0 0,4 2 0 0 0,0 0 0 0 0,1-1 0 0 0,-1 1 0 0 0,1-1 0 0 0,-1-1 0 0 0,1 1 0 0 0,0-1 0 0 0,0-1 0 0 0,0 1 0 0 0,0-1 0 0 0,0 0 0 0 0,0-1 0 0 0,0 1 0 0 0,1-1 0 0 0,3-1 0 0 0,-1 0 0 0 0,1-1 0 0 0,-1 0 0 0 0,0 0 0 0 0,0-1 0 0 0,0-1 0 0 0,0 1 0 0 0,0-2 0 0 0,-1 1 0 0 0,1-1 0 0 0,-1-1 0 0 0,-1 1 0 0 0,8-7 0 0 0,-9 4 0 0 0,0 0 0 0 0,-1 0 0 0 0,0 0 0 0 0,0 0 0 0 0,-1-1 0 0 0,0 0 0 0 0,-1 0 0 0 0,0-1 0 0 0,3-8 0 0 0,-7 18 0 0 0,0 0 0 0 0,0-1 0 0 0,1 1 0 0 0,-1 0 0 0 0,0 0 0 0 0,1 0 0 0 0,-1 0 0 0 0,1 0 0 0 0,-1 0 0 0 0,0 0 0 0 0,1 0 0 0 0,-1 0 0 0 0,0 0 0 0 0,1 0 0 0 0,-1 0 0 0 0,0 0 0 0 0,1 0 0 0 0,-1 0 0 0 0,0 0 0 0 0,1 0 0 0 0,-1 0 0 0 0,0 0 0 0 0,1 1 0 0 0,-1-1 0 0 0,0 0 0 0 0,1 0 0 0 0,-1 0 0 0 0,0 1 0 0 0,1-1 0 0 0,-1 0 0 0 0,0 0 0 0 0,0 1 0 0 0,1-1 0 0 0,-1 0 0 0 0,0 0 0 0 0,0 1 0 0 0,0-1 0 0 0,0 0 0 0 0,1 1 0 0 0,-1-1 0 0 0,0 0 0 0 0,0 1 0 0 0,0-1 0 0 0,0 0 0 0 0,0 1 0 0 0,0-1 0 0 0,0 0 0 0 0,0 1 0 0 0,0-1 0 0 0,0 1 0 0 0,0-1 0 0 0,0 0 0 0 0,0 1 0 0 0,0-1 0 0 0,0 0 0 0 0,0 1 0 0 0,0-1 0 0 0,0 0 0 0 0,-1 1 0 0 0,1-1 0 0 0,0 0 0 0 0,0 1 0 0 0,0-1 0 0 0,-1 0 0 0 0,1 0 0 0 0,1 2 0 0 0,4 24 0 0 0,-4-20 0 0 0,-1 0 0 0 0,1 0 0 0 0,1 0 0 0 0,-1-1 0 0 0,1 1 0 0 0,0 0 0 0 0,0-1 0 0 0,0 1 0 0 0,1-1 0 0 0,0 0 0 0 0,0 0 0 0 0,0 0 0 0 0,0 0 0 0 0,1-1 0 0 0,0 1 0 0 0,0-1 0 0 0,5 4 0 0 0,20-7 0 0 0,-20-4 0 0 0,0-1 0 0 0,0-1 0 0 0,0 0 0 0 0,-1 0 0 0 0,0-1 0 0 0,0 0 0 0 0,-1 0 0 0 0,1 0 0 0 0,-1-1 0 0 0,-1 0 0 0 0,1-1 0 0 0,-1 0 0 0 0,-1 0 0 0 0,1 0 0 0 0,-1 0 0 0 0,-1-1 0 0 0,0 0 0 0 0,0 0 0 0 0,0-1 0 0 0,7-21 0 0 0,-1 1 0 0 0,-2-2 0 0 0,-1 1 0 0 0,-1-1 0 0 0,-1-9 0 0 0,9-174 0 0 0,-23 196 0 0 0,-2 30 0 0 0,9-2 0 0 0,0 0 0 0 0,1 0 0 0 0,0 0 0 0 0,1 0 0 0 0,0 0 0 0 0,0 0 0 0 0,1 1 0 0 0,0-1 0 0 0,1 0 0 0 0,0-1 0 0 0,0 1 0 0 0,1 0 0 0 0,0 0 0 0 0,1-1 0 0 0,0 0 0 0 0,0 0 0 0 0,1 2 0 0 0,94 126 0 0 0,-89-123 0 0 0,-5-6 0 0 0,0-1 0 0 0,0 0 0 0 0,0 0 0 0 0,1 0 0 0 0,0-1 0 0 0,0 1 0 0 0,0-1 0 0 0,1-1 0 0 0,0 1 0 0 0,0-1 0 0 0,6 2 0 0 0,5-6 0 0 0,25-21 0 0 0,-30 13 0 0 0,1 1 0 0 0,0 1 0 0 0,0 0 0 0 0,0 1 0 0 0,1 1 0 0 0,10-2 0 0 0,10 5 0 0 0,-6 16 0 0 0,-26-13 0 0 0,0 0 0 0 0,0 1 0 0 0,0-1 0 0 0,0 0 0 0 0,-1 1 0 0 0,1 0 0 0 0,-1-1 0 0 0,1 1 0 0 0,-1 0 0 0 0,0 0 0 0 0,0 1 0 0 0,-1-1 0 0 0,1 0 0 0 0,-1 0 0 0 0,1 1 0 0 0,-1-1 0 0 0,0 1 0 0 0,-1 0 0 0 0,1-1 0 0 0,0 1 0 0 0,-1-1 0 0 0,0 1 0 0 0,0 0 0 0 0,0-1 0 0 0,0 3 0 0 0,-3 2 0 0 0,1-1 0 0 0,-1 0 0 0 0,0 1 0 0 0,-1-1 0 0 0,0 0 0 0 0,0-1 0 0 0,0 1 0 0 0,-1-1 0 0 0,0 0 0 0 0,0 0 0 0 0,0 0 0 0 0,-1-1 0 0 0,0 1 0 0 0,0-2 0 0 0,0 1 0 0 0,-1 0 0 0 0,0-1 0 0 0,-4 2 0 0 0,4-2 0 0 0,-1 0 0 0 0,0 0 0 0 0,0 0 0 0 0,0-1 0 0 0,0 0 0 0 0,0-1 0 0 0,-1 1 0 0 0,1-2 0 0 0,-1 1 0 0 0,0-1 0 0 0,-8 0 0 0 0,-30-27 0 0 0,44 24 0 0 0,0 0 0 0 0,1 0 0 0 0,-1-1 0 0 0,1 1 0 0 0,-1-1 0 0 0,1 0 0 0 0,0 0 0 0 0,0 0 0 0 0,0 0 0 0 0,1 0 0 0 0,-1 0 0 0 0,1 0 0 0 0,-1 0 0 0 0,1-1 0 0 0,0 1 0 0 0,0-1 0 0 0,1 1 0 0 0,-1-1 0 0 0,1 1 0 0 0,0-1 0 0 0,0-2 0 0 0,3-3 0 0 0,0 6 0 0 0,0 0 0 0 0,0 0 0 0 0,1 0 0 0 0,-1 1 0 0 0,1 0 0 0 0,-1-1 0 0 0,1 1 0 0 0,0 1 0 0 0,0-1 0 0 0,0 0 0 0 0,0 1 0 0 0,0 0 0 0 0,0 0 0 0 0,0 0 0 0 0,1 1 0 0 0,71-10 0 0 0,-23 5 0 0 0,0-3 0 0 0,-1-1 0 0 0,35-13 0 0 0,-55 12 0 0 0,0-2 0 0 0,-1-1 0 0 0,0-1 0 0 0,-1-2 0 0 0,9-6 0 0 0,-30 15 0 0 0,0 0 0 0 0,0 0 0 0 0,-1-1 0 0 0,0 0 0 0 0,0-1 0 0 0,-1 0 0 0 0,0 0 0 0 0,-1 0 0 0 0,0-1 0 0 0,0 0 0 0 0,-1 0 0 0 0,0-1 0 0 0,-1 1 0 0 0,0-1 0 0 0,-1 0 0 0 0,0 0 0 0 0,-1 0 0 0 0,0-1 0 0 0,0-10 0 0 0,-1 17 0 0 0,0-1 0 0 0,0 0 0 0 0,-1 0 0 0 0,1 0 0 0 0,-1 0 0 0 0,0 0 0 0 0,-1 0 0 0 0,0 0 0 0 0,1-1 0 0 0,-2 1 0 0 0,1 0 0 0 0,-1 1 0 0 0,0-1 0 0 0,0 0 0 0 0,-1 0 0 0 0,0 1 0 0 0,0 0 0 0 0,0-1 0 0 0,-4-3 0 0 0,-15-5 0 0 0,9 14 0 0 0,3 5 0 0 0,0 1 0 0 0,1 0 0 0 0,0 0 0 0 0,1 1 0 0 0,-1 0 0 0 0,1 0 0 0 0,0 1 0 0 0,1 0 0 0 0,0 0 0 0 0,0 1 0 0 0,1 0 0 0 0,0 0 0 0 0,0 1 0 0 0,1-1 0 0 0,1 1 0 0 0,0 0 0 0 0,0 1 0 0 0,0-1 0 0 0,0 9 0 0 0,-1-7 0 0 0,-1 7 0 0 0,0-1 0 0 0,1 1 0 0 0,1 1 0 0 0,1-1 0 0 0,0 0 0 0 0,2 1 0 0 0,0 16 0 0 0,22 33 0 0 0,-15-59 0 0 0,0 0 0 0 0,0-1 0 0 0,1 1 0 0 0,0-1 0 0 0,1-1 0 0 0,0 1 0 0 0,0-1 0 0 0,1-1 0 0 0,0 0 0 0 0,0 0 0 0 0,1-1 0 0 0,0 0 0 0 0,0 0 0 0 0,0-1 0 0 0,1 0 0 0 0,2 0 0 0 0,10 2 0 0 0,-1 0 0 0 0,1-1 0 0 0,1-2 0 0 0,-1 0 0 0 0,0-1 0 0 0,1-2 0 0 0,8 0 0 0 0,-10-1 0 0 0,0-1 0 0 0,0-1 0 0 0,1-1 0 0 0,-2-1 0 0 0,1 0 0 0 0,0-2 0 0 0,7-3 0 0 0,-19 6 0 0 0,0-1 0 0 0,-1 0 0 0 0,1-1 0 0 0,-1 0 0 0 0,0-1 0 0 0,0 0 0 0 0,0 0 0 0 0,-1 0 0 0 0,0-1 0 0 0,0-1 0 0 0,6-7 0 0 0,-6-5 0 0 0,-9 17 0 0 0,-1 0 0 0 0,1 0 0 0 0,-1 1 0 0 0,1-1 0 0 0,-1 0 0 0 0,0 0 0 0 0,0 1 0 0 0,0 0 0 0 0,0-1 0 0 0,-1 1 0 0 0,1 0 0 0 0,-1 0 0 0 0,1 0 0 0 0,-1 0 0 0 0,0 0 0 0 0,0 1 0 0 0,1-1 0 0 0,-1 1 0 0 0,0 0 0 0 0,0 0 0 0 0,0 0 0 0 0,-1 0 0 0 0,1 1 0 0 0,0-1 0 0 0,-3 1 0 0 0,-3-3 0 0 0,0 0 0 0 0,0 1 0 0 0,0 0 0 0 0,-1 0 0 0 0,1 1 0 0 0,-1 1 0 0 0,1 0 0 0 0,-1 0 0 0 0,1 1 0 0 0,-1 0 0 0 0,-1 1 0 0 0,3 0 0 0 0,0 0 0 0 0,1 1 0 0 0,-1 0 0 0 0,1 0 0 0 0,0 1 0 0 0,0 0 0 0 0,0 1 0 0 0,1-1 0 0 0,0 1 0 0 0,-1 0 0 0 0,2 1 0 0 0,-1-1 0 0 0,1 1 0 0 0,-2 2 0 0 0,6-5 0 0 0,-1 0 0 0 0,1 1 0 0 0,0-1 0 0 0,-1 1 0 0 0,2-1 0 0 0,-1 1 0 0 0,0-1 0 0 0,1 1 0 0 0,-1-1 0 0 0,1 1 0 0 0,0 0 0 0 0,0-1 0 0 0,1 1 0 0 0,-1-1 0 0 0,1 1 0 0 0,-1 0 0 0 0,1-1 0 0 0,0 1 0 0 0,1-1 0 0 0,-1 0 0 0 0,1 1 0 0 0,-1-1 0 0 0,1 0 0 0 0,0 0 0 0 0,0 0 0 0 0,0 0 0 0 0,3 2 0 0 0,-3-2 0 0 0,1 0 0 0 0,0 0 0 0 0,0 0 0 0 0,1 0 0 0 0,-1 0 0 0 0,1-1 0 0 0,-1 0 0 0 0,1 0 0 0 0,0 0 0 0 0,0 0 0 0 0,0 0 0 0 0,0-1 0 0 0,0 1 0 0 0,0-1 0 0 0,0 0 0 0 0,0-1 0 0 0,0 1 0 0 0,1-1 0 0 0,-1 1 0 0 0,0-1 0 0 0,1-1 0 0 0,-1 1 0 0 0,3-1 0 0 0,-1 0 0 0 0,1 0 0 0 0,0 0 0 0 0,0 0 0 0 0,0-1 0 0 0,-1 0 0 0 0,1-1 0 0 0,-1 0 0 0 0,1 0 0 0 0,-1 0 0 0 0,0 0 0 0 0,1-2 0 0 0,57-66 0 0 0,-43 48 0 0 0,-28 63 0 0 0,16-17 0 0 0,-6-19 0 0 0,0 0 0 0 0,0 0 0 0 0,0-1 0 0 0,1 1 0 0 0,-1-1 0 0 0,1 0 0 0 0,0 0 0 0 0,0 0 0 0 0,0-1 0 0 0,0 1 0 0 0,1-1 0 0 0,-1 0 0 0 0,1-1 0 0 0,-1 1 0 0 0,1-1 0 0 0,-1 1 0 0 0,1-1 0 0 0,0-1 0 0 0,0 1 0 0 0,0-1 0 0 0,-1 1 0 0 0,1-2 0 0 0,0 1 0 0 0,0 0 0 0 0,0-1 0 0 0,1 0 0 0 0,11 0 0 0 0,-5 1 0 0 0,0-2 0 0 0,0 0 0 0 0,0 0 0 0 0,0-1 0 0 0,-1-1 0 0 0,1 0 0 0 0,-1-1 0 0 0,6-3 0 0 0,-11 6 0 0 0,12-6 0 0 0,0-1 0 0 0,0-1 0 0 0,-1 0 0 0 0,-1-1 0 0 0,0-1 0 0 0,-1-1 0 0 0,0 0 0 0 0,-1-1 0 0 0,0 0 0 0 0,-1-1 0 0 0,0-1 0 0 0,8-15 0 0 0,-2 3 0 0 0,-16 59 0 0 0,-4-11 0 0 0,1 0 0 0 0,1 0 0 0 0,1 0 0 0 0,0-1 0 0 0,2 1 0 0 0,0 1 0 0 0,29 192 0 0 0,-7-50 0 0 0,-15-36 0 0 0,-10-24 0 0 0,-1-102 0 0 0,0 0 0 0 0,0 1 0 0 0,0-1 0 0 0,0 0 0 0 0,0 0 0 0 0,0 1 0 0 0,-1-1 0 0 0,1 0 0 0 0,0 0 0 0 0,-1 0 0 0 0,1 1 0 0 0,-1-1 0 0 0,1 0 0 0 0,-1 0 0 0 0,0 0 0 0 0,0 0 0 0 0,1 0 0 0 0,-1 0 0 0 0,0 0 0 0 0,0 0 0 0 0,0 0 0 0 0,0 0 0 0 0,0-1 0 0 0,0 1 0 0 0,0 0 0 0 0,0-1 0 0 0,0 1 0 0 0,0-1 0 0 0,-1 1 0 0 0,1-1 0 0 0,0 1 0 0 0,0-1 0 0 0,-1 0 0 0 0,1 1 0 0 0,0-1 0 0 0,0 0 0 0 0,-1 0 0 0 0,1 0 0 0 0,0 0 0 0 0,0 0 0 0 0,-2-1 0 0 0,-51-16 0 0 0,-31-42 0 0 0,52 30 0 0 0,19 11 0 0 0</inkml:trace>
  <inkml:trace contextRef="#ctx0" brushRef="#br0" timeOffset="27752.469">27790 4786 32767 0 0,'1'-43'0'0'0,"-44"45"0"0"0,8-2 0 0 0,10 0 0 0 0</inkml:trace>
  <inkml:trace contextRef="#ctx0" brushRef="#br0" timeOffset="27753.469">27599 5774 32767 0 0,'5'0'0'0'0,"0"0"0"0"0,0 0 0 0 0,0 0 0 0 0,0-1 0 0 0,0 0 0 0 0,0 0 0 0 0,0 0 0 0 0,0 0 0 0 0,0-1 0 0 0,-1 0 0 0 0,1 0 0 0 0,-1 0 0 0 0,1-1 0 0 0,0 0 0 0 0,12-5 0 0 0,394-166 0 0 0,-362 155 0 0 0,0-2 0 0 0,-1-2 0 0 0,15-12 0 0 0,-44 21 0 0 0,-6 0 0 0 0</inkml:trace>
  <inkml:trace contextRef="#ctx0" brushRef="#br0" timeOffset="36967.832">23370 5869 32767 0 0,'4'-15'0'0'0,"11"-6"0"0"0,-15 20 0 0 0,0 1 0 0 0,0 0 0 0 0,0 0 0 0 0,0-1 0 0 0,1 1 0 0 0,-1 0 0 0 0,0-1 0 0 0,0 1 0 0 0,0 0 0 0 0,0-1 0 0 0,0 1 0 0 0,0 0 0 0 0,0-1 0 0 0,0 1 0 0 0,0 0 0 0 0,0-1 0 0 0,0 1 0 0 0,0 0 0 0 0,0-1 0 0 0,-1 1 0 0 0,1 0 0 0 0,0-1 0 0 0,0 1 0 0 0,0 0 0 0 0,0-1 0 0 0,-1 1 0 0 0,1 0 0 0 0,0 0 0 0 0,0-1 0 0 0,0 1 0 0 0,-1 0 0 0 0,1 0 0 0 0,0 0 0 0 0,0-1 0 0 0,-1 1 0 0 0,1 0 0 0 0,0 0 0 0 0,-1 0 0 0 0,1 0 0 0 0,0-1 0 0 0,-1 1 0 0 0,1 0 0 0 0,0 0 0 0 0,-1 0 0 0 0,1 0 0 0 0,0 0 0 0 0,-1 0 0 0 0,1 0 0 0 0,0 0 0 0 0,-1 0 0 0 0,1 0 0 0 0,0 0 0 0 0,-1 0 0 0 0,1 0 0 0 0,0 0 0 0 0,0 0 0 0 0,-1 1 0 0 0,1-1 0 0 0,0 0 0 0 0,-1 0 0 0 0,1 0 0 0 0,0 0 0 0 0,-1 1 0 0 0,1-1 0 0 0,-12 3 0 0 0,-1 1 0 0 0,1 0 0 0 0,0 1 0 0 0,0 0 0 0 0,0 1 0 0 0,1 0 0 0 0,0 1 0 0 0,0 0 0 0 0,-1 2 0 0 0,-13 11 0 0 0,1 2 0 0 0,1 0 0 0 0,2 2 0 0 0,0 0 0 0 0,-6 11 0 0 0,0 2 0 0 0,1 1 0 0 0,2 2 0 0 0,2 0 0 0 0,1 2 0 0 0,3 0 0 0 0,1 1 0 0 0,2 1 0 0 0,-5 32 0 0 0,18-70 0 0 0,-1 7 0 0 0,0 0 0 0 0,1 0 0 0 0,1 1 0 0 0,0-1 0 0 0,1 0 0 0 0,0 1 0 0 0,1-1 0 0 0,0 2 0 0 0,1 0 0 0 0,1 0 0 0 0,0-1 0 0 0,1 1 0 0 0,0-1 0 0 0,1 0 0 0 0,1 0 0 0 0,0 0 0 0 0,1-1 0 0 0,1 0 0 0 0,0 0 0 0 0,6 7 0 0 0,14 10 0 0 0,0-2 0 0 0,2-1 0 0 0,1-2 0 0 0,0-1 0 0 0,6 1 0 0 0,-16-10 0 0 0</inkml:trace>
  <inkml:trace contextRef="#ctx0" brushRef="#br0" timeOffset="38019.53">23790 6339 32767 0 0,'-90'-16'0'0'0,"83"17"0"0"0,0-1 0 0 0,0 1 0 0 0,0 0 0 0 0,1 0 0 0 0,-1 1 0 0 0,0 0 0 0 0,1 0 0 0 0,-1 0 0 0 0,1 1 0 0 0,0 0 0 0 0,0 0 0 0 0,0 1 0 0 0,0 0 0 0 0,1 0 0 0 0,-1 0 0 0 0,1 1 0 0 0,0-1 0 0 0,0 1 0 0 0,1 0 0 0 0,0 1 0 0 0,0-1 0 0 0,0 1 0 0 0,0 0 0 0 0,1 0 0 0 0,0 0 0 0 0,0 0 0 0 0,0 1 0 0 0,1-1 0 0 0,0 1 0 0 0,1 0 0 0 0,-2 5 0 0 0,4-8 0 0 0,-1 1 0 0 0,1-1 0 0 0,0 0 0 0 0,0 0 0 0 0,1 0 0 0 0,-1 0 0 0 0,1 0 0 0 0,0 0 0 0 0,0-1 0 0 0,0 1 0 0 0,0-1 0 0 0,1 1 0 0 0,-1-1 0 0 0,1 0 0 0 0,0 0 0 0 0,0 0 0 0 0,0 0 0 0 0,1 0 0 0 0,-1-1 0 0 0,1 1 0 0 0,-1-1 0 0 0,1 0 0 0 0,0 0 0 0 0,0 0 0 0 0,-1-1 0 0 0,1 1 0 0 0,1-1 0 0 0,-1 0 0 0 0,0 0 0 0 0,0-1 0 0 0,3 1 0 0 0,3-1 0 0 0,0 0 0 0 0,0-1 0 0 0,0-1 0 0 0,-1 1 0 0 0,1-2 0 0 0,0 1 0 0 0,-1-1 0 0 0,1-1 0 0 0,-1 0 0 0 0,0 0 0 0 0,0-1 0 0 0,0 0 0 0 0,-1 0 0 0 0,0-1 0 0 0,0 0 0 0 0,0 0 0 0 0,-1-1 0 0 0,0 0 0 0 0,0-1 0 0 0,0 1 0 0 0,-1-1 0 0 0,-1 0 0 0 0,1-1 0 0 0,-1 0 0 0 0,-1 0 0 0 0,1 0 0 0 0,2-9 0 0 0,2-8 0 0 0,0 0 0 0 0,-2-1 0 0 0,-1 0 0 0 0,-1 0 0 0 0,-1-1 0 0 0,-1 1 0 0 0,-2-1 0 0 0,-1-20 0 0 0,0 6 0 0 0,-6-79 0 0 0,6 120 0 0 0,0 1 0 0 0,-1-1 0 0 0,1 1 0 0 0,0-1 0 0 0,-1 1 0 0 0,1-1 0 0 0,-1 1 0 0 0,1-1 0 0 0,-1 1 0 0 0,0 0 0 0 0,1-1 0 0 0,-1 1 0 0 0,1 0 0 0 0,-1-1 0 0 0,1 1 0 0 0,-1 0 0 0 0,0 0 0 0 0,1 0 0 0 0,-1-1 0 0 0,0 1 0 0 0,1 0 0 0 0,-1 0 0 0 0,0 0 0 0 0,1 0 0 0 0,-1 0 0 0 0,0 0 0 0 0,1 0 0 0 0,-1 1 0 0 0,0-1 0 0 0,1 0 0 0 0,-1 0 0 0 0,1 0 0 0 0,-1 1 0 0 0,0-1 0 0 0,1 0 0 0 0,-1 1 0 0 0,1-1 0 0 0,-1 0 0 0 0,1 1 0 0 0,-1-1 0 0 0,1 1 0 0 0,-1-1 0 0 0,1 1 0 0 0,-1-1 0 0 0,1 1 0 0 0,0-1 0 0 0,-1 1 0 0 0,1-1 0 0 0,0 1 0 0 0,-1 0 0 0 0,1-1 0 0 0,0 1 0 0 0,0-1 0 0 0,0 1 0 0 0,-1 0 0 0 0,1-1 0 0 0,0 2 0 0 0,0-2 0 0 0,-9 16 0 0 0,0 1 0 0 0,1 1 0 0 0,1-1 0 0 0,0 1 0 0 0,2 1 0 0 0,0-1 0 0 0,1 1 0 0 0,0 0 0 0 0,1 10 0 0 0,-1-2 0 0 0,-7 125 0 0 0,26-72 0 0 0,-9-59 0 0 0,-4-14 0 0 0,0 1 0 0 0,1-1 0 0 0,0 0 0 0 0,0 1 0 0 0,0-2 0 0 0,1 1 0 0 0,0 0 0 0 0,1-1 0 0 0,-1 1 0 0 0,1-1 0 0 0,1-1 0 0 0,-1 1 0 0 0,1-1 0 0 0,0 0 0 0 0,0 0 0 0 0,0 0 0 0 0,1-1 0 0 0,-1 0 0 0 0,1-1 0 0 0,0 1 0 0 0,2-1 0 0 0,64 12 0 0 0,-68-15 0 0 0,0-1 0 0 0,0 0 0 0 0,0-1 0 0 0,0 1 0 0 0,-1-1 0 0 0,1 0 0 0 0,-1 0 0 0 0,1 0 0 0 0,-1-1 0 0 0,1 1 0 0 0,-1-1 0 0 0,3-3 0 0 0,1 0 0 0 0,3-2 0 0 0,-1-5 0 0 0</inkml:trace>
  <inkml:trace contextRef="#ctx0" brushRef="#br0" timeOffset="38318.789">24112 6485 32767 0 0,'0'0'0'0'0,"0"0"0"0"0,0 0 0 0 0,0 0 0 0 0,1 0 0 0 0,-1 0 0 0 0,0 0 0 0 0,0 0 0 0 0,1 0 0 0 0,-1 0 0 0 0,0 0 0 0 0,0 0 0 0 0,1 0 0 0 0,-1 0 0 0 0,0 0 0 0 0,0 0 0 0 0,0 0 0 0 0,1 0 0 0 0,-1 0 0 0 0,0 0 0 0 0,0-1 0 0 0,0 1 0 0 0,0 0 0 0 0,1 0 0 0 0,-1 0 0 0 0,0 0 0 0 0,0-1 0 0 0,0 1 0 0 0,0 0 0 0 0,0 0 0 0 0,1 0 0 0 0,-1-1 0 0 0,0 1 0 0 0,0 0 0 0 0,0 0 0 0 0,0 0 0 0 0,0-1 0 0 0,0 1 0 0 0,2 7 0 0 0,1 0 0 0 0,0-1 0 0 0,0 1 0 0 0,1-1 0 0 0,0 0 0 0 0,0 0 0 0 0,0 0 0 0 0,1 0 0 0 0,0-1 0 0 0,0 0 0 0 0,0 0 0 0 0,0 0 0 0 0,1-1 0 0 0,0 1 0 0 0,0-1 0 0 0,0-1 0 0 0,5 3 0 0 0,-8-5 0 0 0,0 0 0 0 0,0-1 0 0 0,0 1 0 0 0,-1-1 0 0 0,1 0 0 0 0,0 1 0 0 0,0-1 0 0 0,0 0 0 0 0,0-1 0 0 0,0 1 0 0 0,0-1 0 0 0,0 1 0 0 0,0-1 0 0 0,0 0 0 0 0,-1 0 0 0 0,1 0 0 0 0,0 0 0 0 0,-1-1 0 0 0,1 1 0 0 0,-1-1 0 0 0,1 1 0 0 0,-1-1 0 0 0,0 0 0 0 0,1 0 0 0 0,-1 0 0 0 0,0-1 0 0 0,8-5 0 0 0,-5 4 0 0 0,-1 0 0 0 0,0-1 0 0 0,0 1 0 0 0,0-1 0 0 0,0 0 0 0 0,-1 0 0 0 0,0-1 0 0 0,0 1 0 0 0,0-1 0 0 0,-1 1 0 0 0,0-1 0 0 0,0 0 0 0 0,0 0 0 0 0,-1 0 0 0 0,1 0 0 0 0,-2 0 0 0 0,1 0 0 0 0,-1 0 0 0 0,1 0 0 0 0,-2 0 0 0 0,0-6 0 0 0,2 8 0 0 0,-1-1 0 0 0,0 0 0 0 0,0 1 0 0 0,0-1 0 0 0,-1 0 0 0 0,1 1 0 0 0,-1-1 0 0 0,0 0 0 0 0,-1 1 0 0 0,1 0 0 0 0,-1-1 0 0 0,0 1 0 0 0,0 0 0 0 0,0 0 0 0 0,-1 0 0 0 0,1 0 0 0 0,-1 0 0 0 0,0 0 0 0 0,0 1 0 0 0,0-1 0 0 0,0 1 0 0 0,-1 0 0 0 0,0 0 0 0 0,-3-2 0 0 0,0 3 0 0 0,0 0 0 0 0,-1 1 0 0 0,1 0 0 0 0,-1 0 0 0 0,1 0 0 0 0,0 1 0 0 0,-1 0 0 0 0,1 1 0 0 0,-1 0 0 0 0,1 0 0 0 0,0 0 0 0 0,0 1 0 0 0,-1 0 0 0 0,1 1 0 0 0,1-1 0 0 0,-6 4 0 0 0,8-5 0 0 0,0 1 0 0 0,0 0 0 0 0,0 0 0 0 0,0 0 0 0 0,0 0 0 0 0,1 1 0 0 0,0-1 0 0 0,-1 1 0 0 0,1 0 0 0 0,0 0 0 0 0,0 0 0 0 0,0 0 0 0 0,1 0 0 0 0,-1 1 0 0 0,1 0 0 0 0,0-1 0 0 0,-1 1 0 0 0,2 7 0 0 0,2-8 0 0 0,-1 0 0 0 0,1 0 0 0 0,0 0 0 0 0,0 0 0 0 0,0 0 0 0 0,0 0 0 0 0,0-1 0 0 0,1 1 0 0 0,-1 0 0 0 0,1-1 0 0 0,0 1 0 0 0,0-1 0 0 0,-1 1 0 0 0,2-1 0 0 0,-1 0 0 0 0,0 0 0 0 0,0 0 0 0 0,1 0 0 0 0,-1-1 0 0 0,1 1 0 0 0,-1 0 0 0 0,1-1 0 0 0,1 1 0 0 0,14 6 0 0 0</inkml:trace>
  <inkml:trace contextRef="#ctx0" brushRef="#br0" timeOffset="39051.367">24769 6414 32767 0 0,'-7'-8'0'0'0,"-1"1"0"0"0,0 1 0 0 0,0-1 0 0 0,-1 1 0 0 0,0 1 0 0 0,0-1 0 0 0,0 1 0 0 0,0 1 0 0 0,-1 0 0 0 0,0 0 0 0 0,0 1 0 0 0,0 1 0 0 0,0-1 0 0 0,-1 1 0 0 0,1 1 0 0 0,-1 0 0 0 0,1 1 0 0 0,0 0 0 0 0,-2 0 0 0 0,-39 16 0 0 0,46-13 0 0 0,0 0 0 0 0,0 0 0 0 0,0 1 0 0 0,1-1 0 0 0,-1 1 0 0 0,1 0 0 0 0,0 1 0 0 0,0-1 0 0 0,1 0 0 0 0,-1 1 0 0 0,1 0 0 0 0,0 0 0 0 0,0 0 0 0 0,1 0 0 0 0,-1 1 0 0 0,1-1 0 0 0,0 1 0 0 0,0 1 0 0 0,-2 20 0 0 0,6-22 0 0 0,-1 0 0 0 0,1-1 0 0 0,0 1 0 0 0,0 0 0 0 0,0-1 0 0 0,1 1 0 0 0,0-1 0 0 0,0 0 0 0 0,0 0 0 0 0,0 0 0 0 0,1 0 0 0 0,-1 0 0 0 0,1-1 0 0 0,0 1 0 0 0,0-1 0 0 0,1 0 0 0 0,-1-1 0 0 0,0 1 0 0 0,1-1 0 0 0,0 0 0 0 0,-1 0 0 0 0,1 0 0 0 0,0 0 0 0 0,0-1 0 0 0,0 0 0 0 0,0 0 0 0 0,0 0 0 0 0,0-1 0 0 0,1 0 0 0 0,-1 0 0 0 0,4 0 0 0 0,-3 0 0 0 0,1 0 0 0 0,0 0 0 0 0,0 0 0 0 0,-1-1 0 0 0,1 0 0 0 0,0 0 0 0 0,-1-1 0 0 0,1 1 0 0 0,-1-2 0 0 0,0 1 0 0 0,1-1 0 0 0,-1 0 0 0 0,0 0 0 0 0,-1 0 0 0 0,1-1 0 0 0,0 0 0 0 0,-1 0 0 0 0,0 0 0 0 0,2-3 0 0 0,29-38 0 0 0,-30 56 0 0 0,-6-7 0 0 0,1 0 0 0 0,0 1 0 0 0,0-1 0 0 0,0 0 0 0 0,0 0 0 0 0,1 0 0 0 0,-1-1 0 0 0,1 1 0 0 0,0 0 0 0 0,0-1 0 0 0,1 1 0 0 0,-1-1 0 0 0,1 1 0 0 0,-1-1 0 0 0,1 0 0 0 0,0 0 0 0 0,1 0 0 0 0,-1-1 0 0 0,0 1 0 0 0,1-1 0 0 0,-1 0 0 0 0,1 0 0 0 0,0 0 0 0 0,-1 0 0 0 0,1-1 0 0 0,0 1 0 0 0,0-1 0 0 0,0 0 0 0 0,1 0 0 0 0,18 1 0 0 0,-15-3 0 0 0,0 0 0 0 0,-1 0 0 0 0,1-1 0 0 0,-1 0 0 0 0,1 0 0 0 0,-1 0 0 0 0,0-1 0 0 0,1-1 0 0 0,-1 1 0 0 0,-1-1 0 0 0,1 0 0 0 0,-1-1 0 0 0,1 1 0 0 0,-1-1 0 0 0,-1-1 0 0 0,1 1 0 0 0,-1-1 0 0 0,0 0 0 0 0,0 0 0 0 0,0 0 0 0 0,-1-1 0 0 0,0 0 0 0 0,-1 1 0 0 0,2-4 0 0 0,0-2 0 0 0,0 1 0 0 0,-1-1 0 0 0,-1 0 0 0 0,0 0 0 0 0,0-1 0 0 0,-2 1 0 0 0,1 0 0 0 0,-1-8 0 0 0,-1-57 0 0 0,0 77 0 0 0,0-1 0 0 0,0 0 0 0 0,0 0 0 0 0,1 0 0 0 0,-1 1 0 0 0,0-1 0 0 0,0 0 0 0 0,1 0 0 0 0,-1 1 0 0 0,1-1 0 0 0,-1 0 0 0 0,1 1 0 0 0,-1-1 0 0 0,1 0 0 0 0,-1 1 0 0 0,1-1 0 0 0,-1 1 0 0 0,1-1 0 0 0,-1 1 0 0 0,1-1 0 0 0,0 1 0 0 0,0-1 0 0 0,-1 1 0 0 0,1 0 0 0 0,0-1 0 0 0,0 1 0 0 0,-1 0 0 0 0,1-1 0 0 0,0 1 0 0 0,0 0 0 0 0,-1 0 0 0 0,1 0 0 0 0,0 0 0 0 0,0 0 0 0 0,0 0 0 0 0,0 0 0 0 0,-1 0 0 0 0,1 0 0 0 0,0 0 0 0 0,0 1 0 0 0,-1-1 0 0 0,1 0 0 0 0,0 0 0 0 0,0 1 0 0 0,-1-1 0 0 0,1 1 0 0 0,0-1 0 0 0,0 0 0 0 0,-1 1 0 0 0,1-1 0 0 0,-1 1 0 0 0,1 0 0 0 0,0-1 0 0 0,-1 1 0 0 0,7 1 0 0 0,6 2 0 0 0,5-1 0 0 0,0 2 0 0 0,-1 0 0 0 0,0 0 0 0 0,0 2 0 0 0,-1 0 0 0 0,1 1 0 0 0,-1 1 0 0 0,13 10 0 0 0,-26-16 0 0 0,0 1 0 0 0,0-1 0 0 0,-1 1 0 0 0,0 0 0 0 0,0 0 0 0 0,0 0 0 0 0,0 0 0 0 0,-1 1 0 0 0,1-1 0 0 0,-1 0 0 0 0,0 1 0 0 0,0-1 0 0 0,-1 1 0 0 0,0-1 0 0 0,1 1 0 0 0,-1-1 0 0 0,-1 1 0 0 0,1-1 0 0 0,-1 1 0 0 0,1-1 0 0 0,-1 0 0 0 0,-1 1 0 0 0,1-1 0 0 0,-1 0 0 0 0,1 0 0 0 0,-1 0 0 0 0,0 0 0 0 0,-1 0 0 0 0,0 2 0 0 0,-3 8 0 0 0,-21 58 0 0 0,26-71 0 0 0,1 1 0 0 0,-1 0 0 0 0,1 0 0 0 0,-1 0 0 0 0,1 0 0 0 0,0 0 0 0 0,0 0 0 0 0,0 0 0 0 0,0 0 0 0 0,0-1 0 0 0,0 1 0 0 0,0 0 0 0 0,1 0 0 0 0,-1 0 0 0 0,1 0 0 0 0,-1 0 0 0 0,1 0 0 0 0,0-1 0 0 0,0 1 0 0 0,-1 0 0 0 0,1 0 0 0 0,1-1 0 0 0,-1 1 0 0 0,0-1 0 0 0,0 1 0 0 0,0-1 0 0 0,1 1 0 0 0,1 0 0 0 0,1 2 0 0 0,2 1 0 0 0,1-1 0 0 0,0 0 0 0 0,0 0 0 0 0,0-1 0 0 0,1 1 0 0 0,-1-1 0 0 0,1-1 0 0 0,-1 0 0 0 0,1 0 0 0 0,0 0 0 0 0,0-1 0 0 0,0 0 0 0 0,0-1 0 0 0,0 0 0 0 0,0 0 0 0 0,0-1 0 0 0,0 0 0 0 0,-3 1 0 0 0,125-2 0 0 0,-70-11 0 0 0</inkml:trace>
  <inkml:trace contextRef="#ctx0" brushRef="#br0" timeOffset="39685.47">26398 6674 32767 0 0,'12'-20'0'0'0,"6"2"0"0"0,-1 0 0 0 0,0-1 0 0 0,-1-1 0 0 0,-1 0 0 0 0,-1-1 0 0 0,-1-1 0 0 0,-1 0 0 0 0,5-15 0 0 0,23-53 0 0 0,-34 83 0 0 0,1 8 0 0 0,12 15 0 0 0,0 1 0 0 0,-1 1 0 0 0,-1 0 0 0 0,-1 1 0 0 0,3 5 0 0 0,-10-14 0 0 0,0 1 0 0 0,-1 0 0 0 0,0 0 0 0 0,-1 1 0 0 0,0 0 0 0 0,0 1 0 0 0,-2-1 0 0 0,0 1 0 0 0,0 1 0 0 0,-1-1 0 0 0,-3-11 0 0 0,-1-1 0 0 0,0 0 0 0 0,1 1 0 0 0,-1-1 0 0 0,0 0 0 0 0,0 1 0 0 0,0-1 0 0 0,0 1 0 0 0,0-1 0 0 0,0 0 0 0 0,0 1 0 0 0,0-1 0 0 0,-1 0 0 0 0,1 1 0 0 0,0-1 0 0 0,-1 0 0 0 0,1 1 0 0 0,-1-1 0 0 0,0 0 0 0 0,1 0 0 0 0,-1 1 0 0 0,0-1 0 0 0,0 0 0 0 0,0 0 0 0 0,0 0 0 0 0,0 0 0 0 0,0 0 0 0 0,0 0 0 0 0,0 0 0 0 0,0-1 0 0 0,0 1 0 0 0,0 0 0 0 0,-1-1 0 0 0,1 1 0 0 0,0 0 0 0 0,0-1 0 0 0,-1 0 0 0 0,1 1 0 0 0,0-1 0 0 0,-1 0 0 0 0,-3 2 0 0 0,-16 1 0 0 0,-12-6 0 0 0,7-19 0 0 0,23 18 0 0 0</inkml:trace>
  <inkml:trace contextRef="#ctx0" brushRef="#br0" timeOffset="40554.336">27183 6486 32767 0 0,'-18'-12'0'0'0,"3"8"0"0"0,0 0 0 0 0,0 1 0 0 0,0 1 0 0 0,0 0 0 0 0,-1 1 0 0 0,-14 2 0 0 0,23-1 0 0 0,0 1 0 0 0,0 0 0 0 0,0 0 0 0 0,0 1 0 0 0,1 0 0 0 0,-1 0 0 0 0,1 1 0 0 0,-1 0 0 0 0,1 0 0 0 0,0 0 0 0 0,0 1 0 0 0,0 0 0 0 0,1 0 0 0 0,-1 0 0 0 0,1 1 0 0 0,0 0 0 0 0,0 0 0 0 0,1 0 0 0 0,-1 1 0 0 0,1-1 0 0 0,0 2 0 0 0,2-4 0 0 0,1 0 0 0 0,-1 0 0 0 0,1 0 0 0 0,0 0 0 0 0,0 0 0 0 0,1 0 0 0 0,-1 0 0 0 0,1 0 0 0 0,-1 0 0 0 0,1 0 0 0 0,0 0 0 0 0,0 0 0 0 0,0 1 0 0 0,1-1 0 0 0,-1 0 0 0 0,1 0 0 0 0,-1 0 0 0 0,1 0 0 0 0,0 0 0 0 0,1 0 0 0 0,-1 0 0 0 0,0 0 0 0 0,1-1 0 0 0,-1 1 0 0 0,1 0 0 0 0,0-1 0 0 0,0 1 0 0 0,0-1 0 0 0,0 0 0 0 0,1 1 0 0 0,-1-1 0 0 0,0 0 0 0 0,1-1 0 0 0,2 3 0 0 0,4 2 0 0 0,0-1 0 0 0,0 0 0 0 0,0-1 0 0 0,0 1 0 0 0,1-2 0 0 0,0 1 0 0 0,0-2 0 0 0,0 1 0 0 0,0-1 0 0 0,2 0 0 0 0,90 1 0 0 0,-83-7 0 0 0,-1 0 0 0 0,1-1 0 0 0,-1-1 0 0 0,0-1 0 0 0,0 0 0 0 0,-1-1 0 0 0,0-1 0 0 0,0-1 0 0 0,-1 0 0 0 0,3-4 0 0 0,4-11 0 0 0,-1-2 0 0 0,-1 0 0 0 0,-1-1 0 0 0,-2-1 0 0 0,-1-1 0 0 0,-1 0 0 0 0,-1-1 0 0 0,4-16 0 0 0,0 5 0 0 0,-9 21 0 0 0,-2 0 0 0 0,0-1 0 0 0,-1 0 0 0 0,-1 0 0 0 0,-1 0 0 0 0,-1-1 0 0 0,-1 0 0 0 0,0-6 0 0 0,-4 26 0 0 0,1 0 0 0 0,-1 0 0 0 0,0-1 0 0 0,0 1 0 0 0,0 0 0 0 0,-1 0 0 0 0,1 0 0 0 0,-1 0 0 0 0,1 1 0 0 0,-1-1 0 0 0,0 0 0 0 0,0 1 0 0 0,0-1 0 0 0,0 1 0 0 0,-1 0 0 0 0,1-1 0 0 0,-1 1 0 0 0,1 0 0 0 0,-1 1 0 0 0,0-1 0 0 0,0 0 0 0 0,0 1 0 0 0,0 0 0 0 0,0-1 0 0 0,0 1 0 0 0,0 0 0 0 0,0 1 0 0 0,0-1 0 0 0,-1 1 0 0 0,1-1 0 0 0,0 1 0 0 0,0 0 0 0 0,-1 0 0 0 0,1 0 0 0 0,0 0 0 0 0,0 1 0 0 0,-1 0 0 0 0,1-1 0 0 0,0 1 0 0 0,-2 1 0 0 0,-2 0 0 0 0,0 1 0 0 0,0 0 0 0 0,0 0 0 0 0,0 1 0 0 0,1-1 0 0 0,-1 1 0 0 0,1 1 0 0 0,0-1 0 0 0,0 1 0 0 0,1 0 0 0 0,-1 1 0 0 0,1-1 0 0 0,1 1 0 0 0,-1 0 0 0 0,1 0 0 0 0,0 1 0 0 0,0-1 0 0 0,0 1 0 0 0,1 0 0 0 0,0 0 0 0 0,1 0 0 0 0,0 0 0 0 0,0 0 0 0 0,-1 6 0 0 0,1-4 0 0 0,0 0 0 0 0,0-1 0 0 0,1 1 0 0 0,0 0 0 0 0,0 0 0 0 0,1 0 0 0 0,0-1 0 0 0,0 1 0 0 0,1 0 0 0 0,1 3 0 0 0,17 50 0 0 0,2-1 0 0 0,3 0 0 0 0,24 40 0 0 0,36 21 0 0 0,-57-110 0 0 0,-4-29 0 0 0,42-68 0 0 0,-57 77 0 0 0,-1 1 0 0 0,2 0 0 0 0,-1 0 0 0 0,1 1 0 0 0,-1 0 0 0 0,2 0 0 0 0,-1 1 0 0 0,1 0 0 0 0,-1 1 0 0 0,1 0 0 0 0,1 0 0 0 0,6 0 0 0 0,27 9 0 0 0,-38-2 0 0 0,-2-1 0 0 0,0 1 0 0 0,0-1 0 0 0,0 1 0 0 0,0 0 0 0 0,0 0 0 0 0,-1 0 0 0 0,1 0 0 0 0,-1 1 0 0 0,0-1 0 0 0,0 1 0 0 0,0 0 0 0 0,-1 0 0 0 0,1 0 0 0 0,-1 0 0 0 0,0 0 0 0 0,0 1 0 0 0,0-1 0 0 0,-1 1 0 0 0,0-1 0 0 0,0 1 0 0 0,0 0 0 0 0,0-1 0 0 0,-1 1 0 0 0,1 0 0 0 0,-1-1 0 0 0,0 1 0 0 0,-1 0 0 0 0,1 0 0 0 0,-1 1 0 0 0,-9 35 0 0 0,8-26 0 0 0,2-12 0 0 0,1 0 0 0 0,-1 0 0 0 0,0-1 0 0 0,1 1 0 0 0,-1 0 0 0 0,1 0 0 0 0,0-1 0 0 0,0 1 0 0 0,0-1 0 0 0,0 1 0 0 0,1-1 0 0 0,-1 1 0 0 0,1-1 0 0 0,-1 0 0 0 0,1 1 0 0 0,0-1 0 0 0,0 0 0 0 0,0 0 0 0 0,0 0 0 0 0,0-1 0 0 0,0 1 0 0 0,0 0 0 0 0,1-1 0 0 0,-1 1 0 0 0,1-1 0 0 0,-1 0 0 0 0,1 0 0 0 0,-1 0 0 0 0,1 0 0 0 0,0 0 0 0 0,0-1 0 0 0,92 9 0 0 0,-85-9 0 0 0,9 0 0 0 0,2 0 0 0 0</inkml:trace>
  <inkml:trace contextRef="#ctx0" brushRef="#br0" timeOffset="40802.672">28422 6694 32767 0 0,'4'-1'0'0'0,"-1"1"0"0"0,-3-2 0 0 0,2 1 0 0 0,-1-1 0 0 0,2 2 0 0 0,-2-4 0 0 0,0 3 0 0 0,1-3 0 0 0,-1 2 0 0 0,0 0 0 0 0</inkml:trace>
  <inkml:trace contextRef="#ctx0" brushRef="#br0" timeOffset="42067.46">29092 6297 32767 0 0,'1'3'0'0'0,"1"-1"0"0"0,0-1 0 0 0,0 1 0 0 0,0 0 0 0 0,0 0 0 0 0,0-1 0 0 0,0 1 0 0 0,1-1 0 0 0,-1 0 0 0 0,1 0 0 0 0,-1 0 0 0 0,0 0 0 0 0,1 0 0 0 0,0 0 0 0 0,-1-1 0 0 0,1 1 0 0 0,-1-1 0 0 0,1 1 0 0 0,0-1 0 0 0,-1 0 0 0 0,1 0 0 0 0,0-1 0 0 0,-1 1 0 0 0,1 0 0 0 0,0-1 0 0 0,1 0 0 0 0,7 1 0 0 0,95-23 0 0 0,-97 21 0 0 0,0 0 0 0 0,1-1 0 0 0,-1 0 0 0 0,0-1 0 0 0,-1 0 0 0 0,1 0 0 0 0,0-1 0 0 0,-1 0 0 0 0,0-1 0 0 0,-1 1 0 0 0,1-2 0 0 0,-1 1 0 0 0,0-1 0 0 0,0 0 0 0 0,0-2 0 0 0,-6 8 0 0 0,0 0 0 0 0,-1 1 0 0 0,1-1 0 0 0,-1 0 0 0 0,0 1 0 0 0,1-1 0 0 0,-1 0 0 0 0,1 0 0 0 0,-1 0 0 0 0,0 1 0 0 0,0-1 0 0 0,1 0 0 0 0,-1 0 0 0 0,0 0 0 0 0,0 0 0 0 0,0 0 0 0 0,0 1 0 0 0,0-1 0 0 0,0 0 0 0 0,0 0 0 0 0,-1 0 0 0 0,1 0 0 0 0,0 0 0 0 0,0 1 0 0 0,-1-1 0 0 0,1 0 0 0 0,0 0 0 0 0,-1 0 0 0 0,1 1 0 0 0,-1-1 0 0 0,1 0 0 0 0,-1 1 0 0 0,1-1 0 0 0,-1 0 0 0 0,1 1 0 0 0,-1-1 0 0 0,0 1 0 0 0,1-1 0 0 0,-1 1 0 0 0,0-1 0 0 0,0 1 0 0 0,1-1 0 0 0,-1 1 0 0 0,0 0 0 0 0,0-1 0 0 0,0 1 0 0 0,1 0 0 0 0,-1 0 0 0 0,0 0 0 0 0,0-1 0 0 0,0 1 0 0 0,0 0 0 0 0,0 0 0 0 0,-3-1 0 0 0,-2-1 0 0 0,0 1 0 0 0,-1 0 0 0 0,0 0 0 0 0,1 0 0 0 0,-1 1 0 0 0,1 0 0 0 0,-1 1 0 0 0,0-1 0 0 0,1 1 0 0 0,-1 0 0 0 0,1 1 0 0 0,0-1 0 0 0,-1 1 0 0 0,1 1 0 0 0,-2 0 0 0 0,2-1 0 0 0,1-1 0 0 0,-1 1 0 0 0,1 0 0 0 0,0 1 0 0 0,0-1 0 0 0,0 1 0 0 0,0 0 0 0 0,0 0 0 0 0,0 1 0 0 0,1-1 0 0 0,0 1 0 0 0,0 0 0 0 0,0 0 0 0 0,0 1 0 0 0,0-1 0 0 0,1 1 0 0 0,0 0 0 0 0,0 0 0 0 0,0 0 0 0 0,1 0 0 0 0,0 0 0 0 0,0 0 0 0 0,0 1 0 0 0,0-1 0 0 0,1 1 0 0 0,0 0 0 0 0,0-1 0 0 0,1 1 0 0 0,-1 1 0 0 0,2-2 0 0 0,1 0 0 0 0,0-1 0 0 0,-1 1 0 0 0,2 0 0 0 0,-1-1 0 0 0,0 1 0 0 0,1-1 0 0 0,0 0 0 0 0,0 0 0 0 0,0 0 0 0 0,0 0 0 0 0,1-1 0 0 0,0 1 0 0 0,-1-1 0 0 0,1 0 0 0 0,0 0 0 0 0,1 0 0 0 0,6 4 0 0 0,0-1 0 0 0,0-1 0 0 0,0 0 0 0 0,1 0 0 0 0,0-1 0 0 0,0-1 0 0 0,0 0 0 0 0,0 0 0 0 0,0-2 0 0 0,1 1 0 0 0,-1-1 0 0 0,1-1 0 0 0,-1 0 0 0 0,2-1 0 0 0,-6 1 0 0 0,0 0 0 0 0,1-1 0 0 0,-1 0 0 0 0,0 0 0 0 0,1-1 0 0 0,-1 0 0 0 0,0-1 0 0 0,0 1 0 0 0,6-5 0 0 0,1 2 0 0 0,3-3 0 0 0,-1 0 0 0 0,0-2 0 0 0,0 1 0 0 0,-1-2 0 0 0,0 0 0 0 0,-1-1 0 0 0,-1-1 0 0 0,1 0 0 0 0,-2-1 0 0 0,0 0 0 0 0,-1-1 0 0 0,0-1 0 0 0,-2 0 0 0 0,1 0 0 0 0,-2-1 0 0 0,3-8 0 0 0,2-5 0 0 0,-2-1 0 0 0,-1 0 0 0 0,-2 0 0 0 0,-1-1 0 0 0,-2-1 0 0 0,0 1 0 0 0,-3-1 0 0 0,0 0 0 0 0,-3-9 0 0 0,1 35 0 0 0,-1 1 0 0 0,-1-1 0 0 0,1 0 0 0 0,-1 1 0 0 0,0-1 0 0 0,0 1 0 0 0,-1-1 0 0 0,0 1 0 0 0,0 0 0 0 0,-1 0 0 0 0,0-2 0 0 0,2 8 0 0 0,1-1 0 0 0,0 0 0 0 0,-1 0 0 0 0,1 1 0 0 0,0-1 0 0 0,-1 0 0 0 0,1 1 0 0 0,-1-1 0 0 0,1 1 0 0 0,-1-1 0 0 0,0 0 0 0 0,1 1 0 0 0,-1-1 0 0 0,1 1 0 0 0,-1 0 0 0 0,0-1 0 0 0,1 1 0 0 0,-1-1 0 0 0,0 1 0 0 0,0 0 0 0 0,1 0 0 0 0,-1-1 0 0 0,0 1 0 0 0,0 0 0 0 0,0 0 0 0 0,1 0 0 0 0,-1 0 0 0 0,0 0 0 0 0,0 0 0 0 0,0 0 0 0 0,1 0 0 0 0,-1 0 0 0 0,0 0 0 0 0,0 1 0 0 0,1-1 0 0 0,-1 0 0 0 0,0 1 0 0 0,0-1 0 0 0,1 0 0 0 0,-1 1 0 0 0,0-1 0 0 0,1 1 0 0 0,-1-1 0 0 0,0 1 0 0 0,1-1 0 0 0,-1 1 0 0 0,1-1 0 0 0,-1 1 0 0 0,1-1 0 0 0,-1 1 0 0 0,1 0 0 0 0,0-1 0 0 0,-1 1 0 0 0,1 0 0 0 0,0 0 0 0 0,-1-1 0 0 0,-24 43 0 0 0,14-4 0 0 0,3 1 0 0 0,0 0 0 0 0,3 0 0 0 0,1 1 0 0 0,3 0 0 0 0,1 26 0 0 0,21 51 0 0 0,-19-106 0 0 0,0 0 0 0 0,1 0 0 0 0,1-1 0 0 0,-1 1 0 0 0,2-1 0 0 0,0 0 0 0 0,0 0 0 0 0,1-1 0 0 0,0 1 0 0 0,1-1 0 0 0,0 0 0 0 0,0-1 0 0 0,8 8 0 0 0,-10-13 0 0 0,0-1 0 0 0,0 1 0 0 0,0-1 0 0 0,0 0 0 0 0,0 0 0 0 0,1-1 0 0 0,-1 0 0 0 0,1 1 0 0 0,0-2 0 0 0,0 1 0 0 0,0-1 0 0 0,0 0 0 0 0,0 0 0 0 0,0-1 0 0 0,0 1 0 0 0,0-1 0 0 0,0-1 0 0 0,0 1 0 0 0,0-1 0 0 0,0 0 0 0 0,0-1 0 0 0,7-2 0 0 0,0 0 0 0 0,0-1 0 0 0,-1-1 0 0 0,0 0 0 0 0,0-1 0 0 0,-1 0 0 0 0,1-1 0 0 0,-2-1 0 0 0,1 1 0 0 0,-1-1 0 0 0,0-1 0 0 0,-1 0 0 0 0,0-1 0 0 0,0-1 0 0 0,-1-1 0 0 0,0 0 0 0 0,-1 0 0 0 0,0-1 0 0 0,-1 0 0 0 0,-1 0 0 0 0,2-8 0 0 0,-7 19 0 0 0,0 1 0 0 0,-1-1 0 0 0,1 0 0 0 0,-1 1 0 0 0,1-1 0 0 0,-1 0 0 0 0,0 1 0 0 0,0-1 0 0 0,0 1 0 0 0,0 0 0 0 0,0-1 0 0 0,-1 1 0 0 0,1 0 0 0 0,-1 0 0 0 0,0-1 0 0 0,1 1 0 0 0,-1 1 0 0 0,0-1 0 0 0,0 0 0 0 0,0 0 0 0 0,0 1 0 0 0,-1-1 0 0 0,1 1 0 0 0,0 0 0 0 0,-1-1 0 0 0,1 1 0 0 0,-1 0 0 0 0,1 0 0 0 0,-1 1 0 0 0,1-1 0 0 0,-1 1 0 0 0,0-1 0 0 0,1 1 0 0 0,-1 0 0 0 0,0 0 0 0 0,1 0 0 0 0,-1 0 0 0 0,0 0 0 0 0,1 1 0 0 0,-1-1 0 0 0,-2 1 0 0 0,0 1 0 0 0,1-1 0 0 0,-1 1 0 0 0,1 0 0 0 0,-1 0 0 0 0,1 0 0 0 0,0 1 0 0 0,0 0 0 0 0,0-1 0 0 0,0 1 0 0 0,1 1 0 0 0,-1-1 0 0 0,1 0 0 0 0,0 1 0 0 0,0 0 0 0 0,0 0 0 0 0,0 0 0 0 0,1 0 0 0 0,-1 0 0 0 0,1 0 0 0 0,0 1 0 0 0,0-1 0 0 0,1 1 0 0 0,0-1 0 0 0,-1 1 0 0 0,1 2 0 0 0,2 2 0 0 0,0 0 0 0 0,0 0 0 0 0,1 0 0 0 0,0 0 0 0 0,1-1 0 0 0,0 1 0 0 0,0-1 0 0 0,1 1 0 0 0,0-1 0 0 0,0 0 0 0 0,1-1 0 0 0,0 1 0 0 0,1-1 0 0 0,-1 0 0 0 0,1 0 0 0 0,1-1 0 0 0,-1 1 0 0 0,1-1 0 0 0,0-1 0 0 0,1 0 0 0 0,-1 0 0 0 0,1 0 0 0 0,0-1 0 0 0,0 0 0 0 0,0 0 0 0 0,1-1 0 0 0,5 4 0 0 0,0-1 0 0 0,0-1 0 0 0,0-1 0 0 0,1 0 0 0 0,0 0 0 0 0,-1-2 0 0 0,1 0 0 0 0,5 0 0 0 0,5-1 0 0 0</inkml:trace>
  <inkml:trace contextRef="#ctx0" brushRef="#br0" timeOffset="43119.238">30465 6289 32767 0 0,'-20'7'0'0'0,"18"-5"0"0"0,5 2 0 0 0,-6-4 0 0 0,5-1 0 0 0,5 0 0 0 0,-14 3 0 0 0,7-1 0 0 0</inkml:trace>
  <inkml:trace contextRef="#ctx0" brushRef="#br0" timeOffset="44120.618">30681 6296 32767 0 0,'0'-2'0'0'0,"0"1"0"0"0,-1-1 0 0 0,1 0 0 0 0,-1 1 0 0 0,1-1 0 0 0,-1 1 0 0 0,0-1 0 0 0,0 1 0 0 0,0-1 0 0 0,1 1 0 0 0,-2 0 0 0 0,1-1 0 0 0,0 1 0 0 0,0 0 0 0 0,0 0 0 0 0,0-1 0 0 0,-1 1 0 0 0,1 0 0 0 0,-1 1 0 0 0,1-1 0 0 0,-1 0 0 0 0,1 0 0 0 0,-1 0 0 0 0,1 1 0 0 0,-1-1 0 0 0,0 1 0 0 0,-9-7 0 0 0,5 1 0 0 0,-37-11 0 0 0,-3 28 0 0 0,-11 36 0 0 0,25 12 0 0 0,27-32 0 0 0,4-8 0 0 0,2-15 0 0 0,-1 0 0 0 0,1 0 0 0 0,0-1 0 0 0,0 1 0 0 0,1-1 0 0 0,-1 1 0 0 0,1-1 0 0 0,0 1 0 0 0,0-1 0 0 0,0 0 0 0 0,0 0 0 0 0,0 0 0 0 0,1 0 0 0 0,-1 0 0 0 0,1-1 0 0 0,0 1 0 0 0,0 0 0 0 0,4 2 0 0 0,1 1 0 0 0,0-1 0 0 0,0 0 0 0 0,0 0 0 0 0,0-1 0 0 0,1 0 0 0 0,0-1 0 0 0,-1 1 0 0 0,1-2 0 0 0,0 1 0 0 0,1-2 0 0 0,-1 1 0 0 0,0-1 0 0 0,1 0 0 0 0,-1-1 0 0 0,0 0 0 0 0,6-1 0 0 0,-3 0 0 0 0,-1 0 0 0 0,1 0 0 0 0,-1-2 0 0 0,0 1 0 0 0,0-1 0 0 0,0-1 0 0 0,0 0 0 0 0,0 0 0 0 0,-1-1 0 0 0,5-4 0 0 0,5-4 0 0 0,-2-1 0 0 0,0 0 0 0 0,-1-2 0 0 0,0 0 0 0 0,-2-1 0 0 0,0 0 0 0 0,0-1 0 0 0,-2-1 0 0 0,0-1 0 0 0,-2 1 0 0 0,8-17 0 0 0,8-19 0 0 0,-3-1 0 0 0,17-53 0 0 0,-34 88 0 0 0,5-20 0 0 0,-1-1 0 0 0,-2 0 0 0 0,-2-1 0 0 0,-2 1 0 0 0,-2-1 0 0 0,-1-36 0 0 0,-13 39 0 0 0,11 39 0 0 0,0 1 0 0 0,0-1 0 0 0,0 0 0 0 0,0 0 0 0 0,0 0 0 0 0,0 1 0 0 0,-1-1 0 0 0,1 0 0 0 0,0 0 0 0 0,-1 1 0 0 0,1-1 0 0 0,0 0 0 0 0,-1 1 0 0 0,1-1 0 0 0,-1 0 0 0 0,1 1 0 0 0,-1-1 0 0 0,1 1 0 0 0,-1-1 0 0 0,0 1 0 0 0,1-1 0 0 0,-1 1 0 0 0,0-1 0 0 0,1 1 0 0 0,-1-1 0 0 0,0 1 0 0 0,1 0 0 0 0,-1 0 0 0 0,0-1 0 0 0,0 1 0 0 0,1 0 0 0 0,-1 0 0 0 0,0 0 0 0 0,0 0 0 0 0,0 0 0 0 0,1 0 0 0 0,-1 0 0 0 0,0 0 0 0 0,0 0 0 0 0,0 0 0 0 0,1 0 0 0 0,-1 0 0 0 0,0 1 0 0 0,0-1 0 0 0,1 0 0 0 0,-1 1 0 0 0,0-1 0 0 0,1 0 0 0 0,-1 1 0 0 0,0-1 0 0 0,1 1 0 0 0,-1-1 0 0 0,0 1 0 0 0,1-1 0 0 0,-1 1 0 0 0,1 0 0 0 0,-1-1 0 0 0,1 1 0 0 0,0 0 0 0 0,-1-1 0 0 0,1 1 0 0 0,-1 0 0 0 0,-20 43 0 0 0,15-9 0 0 0,1 1 0 0 0,1 0 0 0 0,2 0 0 0 0,2 0 0 0 0,1 5 0 0 0,0 10 0 0 0,15 104 0 0 0,12 20 0 0 0,-2-56 0 0 0,-15-95 0 0 0,-9-35 0 0 0,-2 1 0 0 0,-2-7 0 0 0</inkml:trace>
  <inkml:trace contextRef="#ctx0" brushRef="#br0" timeOffset="44368.954">30846 5896 32767 0 0,'-48'-74'0'0'0,"50"67"0"0"0,3 4 0 0 0,1 1 0 0 0,0 0 0 0 0,0 1 0 0 0,0-1 0 0 0,0 1 0 0 0,0 0 0 0 0,1 1 0 0 0,-1 0 0 0 0,0 0 0 0 0,0 0 0 0 0,6 1 0 0 0,10 0 0 0 0,123 16 0 0 0,-110-12 0 0 0,1 1 0 0 0,-2 2 0 0 0,1 2 0 0 0,-1 1 0 0 0,9 6 0 0 0,7 22 0 0 0,-35-17 0 0 0</inkml:trace>
  <inkml:trace contextRef="#ctx0" brushRef="#br0" timeOffset="45042.901">31200 6445 32767 0 0,'2'0'0'0'0,"1"0"0"0"0,0 0 0 0 0,0-1 0 0 0,-1 1 0 0 0,1-1 0 0 0,0 1 0 0 0,-1-1 0 0 0,1 0 0 0 0,0 0 0 0 0,-1 0 0 0 0,1 0 0 0 0,-1-1 0 0 0,0 1 0 0 0,1-1 0 0 0,-1 1 0 0 0,0-1 0 0 0,0 0 0 0 0,0 0 0 0 0,0 0 0 0 0,0 0 0 0 0,1-2 0 0 0,7-10 0 0 0,-1 1 0 0 0,0-2 0 0 0,-1 1 0 0 0,0-2 0 0 0,-1 1 0 0 0,-1-1 0 0 0,0 1 0 0 0,-1-2 0 0 0,-1 1 0 0 0,-1 0 0 0 0,0-1 0 0 0,-1 0 0 0 0,-1 1 0 0 0,0-1 0 0 0,-2 0 0 0 0,-1-13 0 0 0,0 22 0 0 0,2 8 0 0 0,0-1 0 0 0,0 1 0 0 0,0-1 0 0 0,0 1 0 0 0,-1 0 0 0 0,1-1 0 0 0,0 1 0 0 0,0 0 0 0 0,0 0 0 0 0,-1-1 0 0 0,1 1 0 0 0,0 0 0 0 0,-1-1 0 0 0,1 1 0 0 0,0 0 0 0 0,0 0 0 0 0,-1 0 0 0 0,1-1 0 0 0,0 1 0 0 0,-1 0 0 0 0,1 0 0 0 0,0 0 0 0 0,-1 0 0 0 0,1 0 0 0 0,-1-1 0 0 0,1 1 0 0 0,0 0 0 0 0,-1 0 0 0 0,1 0 0 0 0,0 0 0 0 0,-1 0 0 0 0,1 0 0 0 0,-1 0 0 0 0,1 1 0 0 0,0-1 0 0 0,-1 0 0 0 0,1 0 0 0 0,0 0 0 0 0,-1 0 0 0 0,1 0 0 0 0,0 0 0 0 0,-1 1 0 0 0,1-1 0 0 0,0 0 0 0 0,-1 0 0 0 0,1 1 0 0 0,0-1 0 0 0,-1 0 0 0 0,1 0 0 0 0,0 1 0 0 0,0-1 0 0 0,30 25 0 0 0,45 3 0 0 0,-59-23 0 0 0,0 1 0 0 0,0 0 0 0 0,0 1 0 0 0,-1 1 0 0 0,0 0 0 0 0,12 9 0 0 0,-25-14 0 0 0,1 0 0 0 0,-1-1 0 0 0,0 1 0 0 0,0 0 0 0 0,0 0 0 0 0,-1 0 0 0 0,1 1 0 0 0,-1-1 0 0 0,1 0 0 0 0,-1 0 0 0 0,0 1 0 0 0,0-1 0 0 0,-1 1 0 0 0,1-1 0 0 0,-1 1 0 0 0,0-1 0 0 0,1 1 0 0 0,-2-1 0 0 0,1 1 0 0 0,0-1 0 0 0,-1 1 0 0 0,0 0 0 0 0,1-2 0 0 0,-13 35 0 0 0,5 24 0 0 0,8-58 0 0 0,0 0 0 0 0,1 0 0 0 0,0-1 0 0 0,0 1 0 0 0,0 0 0 0 0,0 0 0 0 0,0 0 0 0 0,0-1 0 0 0,1 1 0 0 0,-1-1 0 0 0,1 1 0 0 0,0-1 0 0 0,0 0 0 0 0,0 1 0 0 0,0-1 0 0 0,0 0 0 0 0,0 0 0 0 0,0 0 0 0 0,1-1 0 0 0,2 2 0 0 0,58 5 0 0 0,-56-9 0 0 0,0-1 0 0 0,0 1 0 0 0,0-1 0 0 0,0-1 0 0 0,-1 1 0 0 0,1-1 0 0 0,-1 0 0 0 0,0-1 0 0 0,0 1 0 0 0,4-4 0 0 0,-6 4 0 0 0,4-3 0 0 0,-1-1 0 0 0,0 0 0 0 0,0 0 0 0 0,0 0 0 0 0,-1-1 0 0 0,0 0 0 0 0,-1-1 0 0 0,1 1 0 0 0,-2-1 0 0 0,1 0 0 0 0,2-9 0 0 0,19-32 0 0 0,-27 48 0 0 0,-16 127 0 0 0,25-61 0 0 0,-8-63 0 0 0,0 0 0 0 0,0 0 0 0 0,1 0 0 0 0,-1 0 0 0 0,1 0 0 0 0,-1 0 0 0 0,1 0 0 0 0,-1-1 0 0 0,1 1 0 0 0,-1 0 0 0 0,1 0 0 0 0,0 0 0 0 0,-1 0 0 0 0,1-1 0 0 0,0 1 0 0 0,0 0 0 0 0,-1-1 0 0 0,1 1 0 0 0,0-1 0 0 0,0 1 0 0 0,0-1 0 0 0,0 1 0 0 0,0-1 0 0 0,0 0 0 0 0,0 1 0 0 0,0-1 0 0 0,0 0 0 0 0,0 0 0 0 0,0 0 0 0 0,0 0 0 0 0,0 0 0 0 0,0 0 0 0 0,0 0 0 0 0,0 0 0 0 0,0 0 0 0 0,0 0 0 0 0,0 0 0 0 0,0-1 0 0 0,0 1 0 0 0,0 0 0 0 0,0-1 0 0 0,0 1 0 0 0,0-1 0 0 0,0 1 0 0 0,0-1 0 0 0,0 1 0 0 0,-1-1 0 0 0,1 0 0 0 0,11-6 0 0 0,-2-2 0 0 0</inkml:trace>
  <inkml:trace contextRef="#ctx0" brushRef="#br0" timeOffset="45306.208">31972 5956 32767 0 0,'-17'-13'0'0'0,"4"3"0"0"0,2 3 0 0 0,2 0 0 0 0,2 4 0 0 0,7 3 0 0 0,0 0 0 0 0,-7 0 0 0 0,6 16 0 0 0,7-4 0 0 0,5 0 0 0 0,5-4 0 0 0,2 6 0 0 0,0 2 0 0 0</inkml:trace>
  <inkml:trace contextRef="#ctx0" brushRef="#br0" timeOffset="45650.829">32350 6301 32767 0 0,'-66'-6'0'0'0,"59"8"0"0"0,1 0 0 0 0,0 1 0 0 0,0 0 0 0 0,0 0 0 0 0,0 0 0 0 0,1 1 0 0 0,-1 0 0 0 0,1 0 0 0 0,0 0 0 0 0,0 1 0 0 0,0 0 0 0 0,1-1 0 0 0,0 2 0 0 0,0-1 0 0 0,0 0 0 0 0,0 1 0 0 0,1 0 0 0 0,0 0 0 0 0,0 0 0 0 0,1 0 0 0 0,-1 1 0 0 0,2-1 0 0 0,-1 0 0 0 0,-2 27 0 0 0,6-29 0 0 0,-1 1 0 0 0,1-1 0 0 0,0 0 0 0 0,0 0 0 0 0,0 0 0 0 0,0 0 0 0 0,1-1 0 0 0,0 1 0 0 0,0-1 0 0 0,0 1 0 0 0,0-1 0 0 0,0 0 0 0 0,1 0 0 0 0,-1 0 0 0 0,1-1 0 0 0,0 1 0 0 0,0-1 0 0 0,0 0 0 0 0,0 0 0 0 0,0 0 0 0 0,0-1 0 0 0,1 1 0 0 0,-1-1 0 0 0,0 0 0 0 0,3 0 0 0 0,123 11 0 0 0,-87-29 0 0 0,-33 10 0 0 0,35-43 0 0 0,-31 28 0 0 0,-29 23 0 0 0,-15 22 0 0 0,29-21 0 0 0,-1 0 0 0 0,1-1 0 0 0,0 1 0 0 0,-1 0 0 0 0,1 0 0 0 0,0 0 0 0 0,0 0 0 0 0,1 1 0 0 0,-1-1 0 0 0,0 0 0 0 0,1 0 0 0 0,-1 0 0 0 0,1 1 0 0 0,0-1 0 0 0,0 0 0 0 0,0 0 0 0 0,0 1 0 0 0,0-1 0 0 0,0 0 0 0 0,0 0 0 0 0,1 1 0 0 0,0-1 0 0 0,-1 0 0 0 0,1 0 0 0 0,0 0 0 0 0,0 0 0 0 0,0 0 0 0 0,0 0 0 0 0,0 0 0 0 0,0 0 0 0 0,1 0 0 0 0,-1 0 0 0 0,1 0 0 0 0,-1-1 0 0 0,1 1 0 0 0,0-1 0 0 0,-1 1 0 0 0,1-1 0 0 0,0 0 0 0 0,0 0 0 0 0,0 0 0 0 0,0 0 0 0 0,0 0 0 0 0,0 0 0 0 0,1 0 0 0 0,3 0 0 0 0,0 0 0 0 0,0-1 0 0 0,0 1 0 0 0,0-1 0 0 0,0-1 0 0 0,0 1 0 0 0,-1-1 0 0 0,1 0 0 0 0,0 0 0 0 0,0-1 0 0 0,-1 0 0 0 0,1 0 0 0 0,-1 0 0 0 0,1-1 0 0 0,-1 0 0 0 0,0 1 0 0 0,0-2 0 0 0,0 1 0 0 0,0-1 0 0 0,-1 0 0 0 0,0 0 0 0 0,1 0 0 0 0,-1 0 0 0 0,3-5 0 0 0,-6 4 0 0 0,1 1 0 0 0,-1-1 0 0 0,0 0 0 0 0,0 0 0 0 0,-1 0 0 0 0,1 0 0 0 0,-1 0 0 0 0,0 0 0 0 0,0 0 0 0 0,-1 1 0 0 0,0-1 0 0 0,0 0 0 0 0,0 0 0 0 0,0 0 0 0 0,-1 0 0 0 0,1 1 0 0 0,-1-1 0 0 0,-2-3 0 0 0,1 3 0 0 0,0 0 0 0 0,0 0 0 0 0,0 1 0 0 0,-1-1 0 0 0,1 1 0 0 0,-1 0 0 0 0,0 0 0 0 0,0 0 0 0 0,0 1 0 0 0,-1-1 0 0 0,1 1 0 0 0,-1 0 0 0 0,0 0 0 0 0,0 1 0 0 0,0-1 0 0 0,0 1 0 0 0,0 0 0 0 0,-1 1 0 0 0,1-1 0 0 0,-1 1 0 0 0,1 0 0 0 0,-1 0 0 0 0,1 1 0 0 0,-1 0 0 0 0,1 0 0 0 0,-1 0 0 0 0,0 0 0 0 0,1 1 0 0 0,-1 0 0 0 0,1 0 0 0 0,-1 1 0 0 0,1-1 0 0 0,0 1 0 0 0,0 0 0 0 0,0 1 0 0 0,0-1 0 0 0,-1 2 0 0 0,3-2 0 0 0,0 0 0 0 0,0 0 0 0 0,0 0 0 0 0,0 1 0 0 0,0 0 0 0 0,0-1 0 0 0,1 1 0 0 0,-1 0 0 0 0,1 0 0 0 0,0 1 0 0 0,0-1 0 0 0,0 0 0 0 0,0 1 0 0 0,1-1 0 0 0,-1 1 0 0 0,1-1 0 0 0,0 1 0 0 0,0 0 0 0 0,0 0 0 0 0,1-1 0 0 0,-1 4 0 0 0,2-4 0 0 0,0-1 0 0 0,0 1 0 0 0,1 0 0 0 0,-1 0 0 0 0,1 0 0 0 0,-1-1 0 0 0,1 1 0 0 0,0-1 0 0 0,0 1 0 0 0,0-1 0 0 0,0 0 0 0 0,0 0 0 0 0,1 0 0 0 0,-1 0 0 0 0,1 0 0 0 0,-1 0 0 0 0,1 0 0 0 0,0-1 0 0 0,-1 0 0 0 0,1 1 0 0 0,0-1 0 0 0,0 0 0 0 0,0-1 0 0 0,0 1 0 0 0,0 0 0 0 0,1-1 0 0 0,11 5 0 0 0</inkml:trace>
  <inkml:trace contextRef="#ctx0" brushRef="#br0" timeOffset="45871.238">32619 5927 32767 0 0,'-11'-6'0'0'0,"5"1"0"0"0,-5 3 0 0 0,3 4 0 0 0,1 4 0 0 0,3 0 0 0 0,3 6 0 0 0,3 1 0 0 0,6 4 0 0 0,1 0 0 0 0,1 5 0 0 0,-2-2 0 0 0,-2 5 0 0 0,-3 1 0 0 0</inkml:trace>
  <inkml:trace contextRef="#ctx0" brushRef="#br0" timeOffset="46038.789">32622 6497 32767 0 0,'8'11'0'0'0,"2"-2"0"0"0,0 0 0 0 0,2-3 0 0 0,4-1 0 0 0,0-1 0 0 0,4-2 0 0 0,0-8 0 0 0,2 4 0 0 0,-2-4 0 0 0,-4-2 0 0 0,1 0 0 0 0</inkml:trace>
  <inkml:trace contextRef="#ctx0" brushRef="#br0" timeOffset="46199.867">32897 5844 32767 0 0,'-1'-10'0'0'0,"1"3"0"0"0,0 2 0 0 0,1 0 0 0 0,-1 7 0 0 0,3-8 0 0 0,-6 4 0 0 0,2 1 0 0 0,6 1 0 0 0,-2 10 0 0 0,3-1 0 0 0,-5 5 0 0 0,0 1 0 0 0,6 12 0 0 0,1 6 0 0 0,0 4 0 0 0,2-2 0 0 0</inkml:trace>
  <inkml:trace contextRef="#ctx0" brushRef="#br0" timeOffset="46452.708">32923 6510 32767 0 0,'-23'41'0'0'0</inkml:trace>
  <inkml:trace contextRef="#ctx0" brushRef="#br0" timeOffset="46453.706">32635 6926 32767 0 0,'18'-7'0'0'0,"4"0"0"0"0,3-5 0 0 0,-1 0 0 0 0,-1-7 0 0 0,4 1 0 0 0,0 0 0 0 0,1-5 0 0 0,-2 4 0 0 0,-2-2 0 0 0,-3-2 0 0 0,0 7 0 0 0,-6 0 0 0 0</inkml:trace>
  <inkml:trace contextRef="#ctx0" brushRef="#br0" timeOffset="47937.524">21425 7911 32767 0 0,'0'1'0'0'0,"0"0"0"0"0,0 1 0 0 0,0-1 0 0 0,0 0 0 0 0,0 0 0 0 0,0 0 0 0 0,1 1 0 0 0,-1-1 0 0 0,0 0 0 0 0,1 0 0 0 0,-1 0 0 0 0,1 0 0 0 0,-1 0 0 0 0,1 0 0 0 0,-1 0 0 0 0,1 0 0 0 0,0 0 0 0 0,-1 0 0 0 0,1 0 0 0 0,0 0 0 0 0,0 0 0 0 0,0 0 0 0 0,0-1 0 0 0,0 1 0 0 0,0 0 0 0 0,0-1 0 0 0,0 1 0 0 0,0 0 0 0 0,0-1 0 0 0,0 0 0 0 0,0 1 0 0 0,0-1 0 0 0,1 0 0 0 0,-1 1 0 0 0,0-1 0 0 0,0 0 0 0 0,0 0 0 0 0,0 0 0 0 0,1 0 0 0 0,-1 0 0 0 0,0 0 0 0 0,0 0 0 0 0,0-1 0 0 0,1 1 0 0 0,-1 0 0 0 0,0-1 0 0 0,0 1 0 0 0,8 0 0 0 0,559 0 0 0 0,-560 0 0 0 0</inkml:trace>
  <inkml:trace contextRef="#ctx0" brushRef="#br0" timeOffset="48299.064">21812 7616 32767 0 0,'1'0'0'0'0,"-1"1"0"0"0,0-1 0 0 0,0 0 0 0 0,0 0 0 0 0,1 1 0 0 0,-1-1 0 0 0,0 0 0 0 0,0 1 0 0 0,0-1 0 0 0,0 0 0 0 0,0 1 0 0 0,1-1 0 0 0,-1 0 0 0 0,0 1 0 0 0,0-1 0 0 0,0 0 0 0 0,0 1 0 0 0,0-1 0 0 0,0 0 0 0 0,0 1 0 0 0,0-1 0 0 0,0 0 0 0 0,0 1 0 0 0,0-1 0 0 0,-1 0 0 0 0,1 0 0 0 0,0 1 0 0 0,0-1 0 0 0,0 0 0 0 0,0 1 0 0 0,0-1 0 0 0,-1 0 0 0 0,1 1 0 0 0,0-1 0 0 0,0 0 0 0 0,0 0 0 0 0,-1 1 0 0 0,1-1 0 0 0,0 0 0 0 0,0 0 0 0 0,-1 0 0 0 0,1 1 0 0 0,0-1 0 0 0,-1 0 0 0 0,1 0 0 0 0,0 0 0 0 0,-1 0 0 0 0,1 0 0 0 0,192 95 0 0 0,-178-87 0 0 0,-1 0 0 0 0,0 1 0 0 0,-1 0 0 0 0,1 1 0 0 0,-2 1 0 0 0,0-1 0 0 0,0 2 0 0 0,-1 0 0 0 0,0 0 0 0 0,-1 1 0 0 0,2 5 0 0 0,-8-11 0 0 0,0 1 0 0 0,-1 0 0 0 0,0 0 0 0 0,-1 1 0 0 0,0-1 0 0 0,0 0 0 0 0,-1 0 0 0 0,1 1 0 0 0,-2-1 0 0 0,0 0 0 0 0,0 0 0 0 0,0 1 0 0 0,-1-1 0 0 0,0 0 0 0 0,0 0 0 0 0,-1 0 0 0 0,0-1 0 0 0,-1 1 0 0 0,-1 1 0 0 0,-7 8 0 0 0,-1-1 0 0 0,0-1 0 0 0,-2 0 0 0 0,1-1 0 0 0,-2 0 0 0 0,0-2 0 0 0,0 0 0 0 0,-1 0 0 0 0,-1-2 0 0 0,0 0 0 0 0,-6 2 0 0 0,-223 100 0 0 0,123-59 0 0 0,-71 24 0 0 0</inkml:trace>
  <inkml:trace contextRef="#ctx0" brushRef="#br0" timeOffset="57230.67">23115 7766 32767 0 0,'10'-16'0'0'0,"29"0"0"0"0,-37 16 0 0 0,112-15 0 0 0,-111 15 0 0 0,0 1 0 0 0,-1-1 0 0 0,1 1 0 0 0,-1 0 0 0 0,1-1 0 0 0,-1 1 0 0 0,1 0 0 0 0,-1 1 0 0 0,0-1 0 0 0,1 0 0 0 0,-1 1 0 0 0,0-1 0 0 0,0 1 0 0 0,0 0 0 0 0,0 0 0 0 0,0 0 0 0 0,-1 0 0 0 0,1 0 0 0 0,-1 0 0 0 0,1 0 0 0 0,-1 0 0 0 0,1 1 0 0 0,-1-1 0 0 0,0 0 0 0 0,0 1 0 0 0,0-1 0 0 0,-1 1 0 0 0,1-1 0 0 0,-1 1 0 0 0,1 0 0 0 0,-1-1 0 0 0,0 1 0 0 0,0 0 0 0 0,0-1 0 0 0,0 1 0 0 0,0-1 0 0 0,-1 1 0 0 0,1 0 0 0 0,-1-1 0 0 0,0 2 0 0 0,-9 14 0 0 0,0 0 0 0 0,-2-1 0 0 0,1-1 0 0 0,-2 0 0 0 0,-1 0 0 0 0,0-1 0 0 0,0-1 0 0 0,-13 9 0 0 0,-28 30 0 0 0,27-26 0 0 0,22-23 0 0 0,0 1 0 0 0,0 1 0 0 0,0-1 0 0 0,1 1 0 0 0,-1 0 0 0 0,1 0 0 0 0,1 1 0 0 0,0-1 0 0 0,-1 1 0 0 0,2 0 0 0 0,-1 0 0 0 0,0 3 0 0 0,3 3 0 0 0,20 17 0 0 0,-14-27 0 0 0,1 0 0 0 0,-1 0 0 0 0,1 0 0 0 0,0-1 0 0 0,0 0 0 0 0,0 0 0 0 0,0 0 0 0 0,0-1 0 0 0,0 0 0 0 0,0 0 0 0 0,1 0 0 0 0,-1-1 0 0 0,0 0 0 0 0,0 0 0 0 0,2-1 0 0 0,10 1 0 0 0,16 0 0 0 0,0-1 0 0 0,0-2 0 0 0,-1-1 0 0 0,1-2 0 0 0,18-6 0 0 0,96-38 0 0 0,-132 44 0 0 0,9 31 0 0 0,-21-19 0 0 0,1-1 0 0 0,-1 0 0 0 0,1 0 0 0 0,1 0 0 0 0,-1 0 0 0 0,1-1 0 0 0,-1 0 0 0 0,1 0 0 0 0,0 0 0 0 0,1-1 0 0 0,-1 0 0 0 0,1 0 0 0 0,-1-1 0 0 0,1 0 0 0 0,0 0 0 0 0,0 0 0 0 0,0-1 0 0 0,0 0 0 0 0,0-1 0 0 0,0 1 0 0 0,0-1 0 0 0,5-1 0 0 0,-3-1 0 0 0,0 0 0 0 0,0 0 0 0 0,-1-1 0 0 0,1 0 0 0 0,0-1 0 0 0,-1 0 0 0 0,0 0 0 0 0,0-1 0 0 0,0 0 0 0 0,-1-1 0 0 0,1 1 0 0 0,-1-1 0 0 0,0-1 0 0 0,-1 1 0 0 0,0-1 0 0 0,0-1 0 0 0,0 1 0 0 0,-1-1 0 0 0,0 1 0 0 0,-1-2 0 0 0,0 1 0 0 0,0 0 0 0 0,0-1 0 0 0,-1 0 0 0 0,-1 0 0 0 0,2-8 0 0 0,-3 11 0 0 0,0 1 0 0 0,-1-1 0 0 0,0 0 0 0 0,0 0 0 0 0,0 0 0 0 0,-1 0 0 0 0,0 0 0 0 0,0 0 0 0 0,0 1 0 0 0,-1-1 0 0 0,0 0 0 0 0,0 1 0 0 0,-1-1 0 0 0,1 1 0 0 0,-1 0 0 0 0,0 0 0 0 0,0 0 0 0 0,-1 0 0 0 0,0 0 0 0 0,0 1 0 0 0,0 0 0 0 0,0 0 0 0 0,-1 0 0 0 0,1 0 0 0 0,-2 0 0 0 0,-1-1 0 0 0,-2 1 0 0 0,1 0 0 0 0,0 0 0 0 0,-1 1 0 0 0,0 0 0 0 0,0 0 0 0 0,0 1 0 0 0,0 0 0 0 0,0 1 0 0 0,0 0 0 0 0,-1 0 0 0 0,1 1 0 0 0,0 0 0 0 0,-1 1 0 0 0,1 0 0 0 0,-3 1 0 0 0,6-1 0 0 0,0 0 0 0 0,1 1 0 0 0,-1 0 0 0 0,0 0 0 0 0,1 0 0 0 0,0 1 0 0 0,-1 0 0 0 0,1 0 0 0 0,0 0 0 0 0,1 1 0 0 0,-1 0 0 0 0,0 0 0 0 0,1 0 0 0 0,0 0 0 0 0,0 1 0 0 0,0-1 0 0 0,1 1 0 0 0,0 0 0 0 0,0 0 0 0 0,0 0 0 0 0,0 1 0 0 0,1-1 0 0 0,-1 1 0 0 0,3-3 0 0 0,-1-1 0 0 0,1 0 0 0 0,0 1 0 0 0,0-1 0 0 0,0 0 0 0 0,0 0 0 0 0,0 1 0 0 0,0-1 0 0 0,1 0 0 0 0,-1 1 0 0 0,1-1 0 0 0,0 0 0 0 0,-1 0 0 0 0,1 0 0 0 0,0 0 0 0 0,0 0 0 0 0,1 0 0 0 0,-1 0 0 0 0,0 0 0 0 0,1 0 0 0 0,0 1 0 0 0,5 3 0 0 0,0 0 0 0 0,0 0 0 0 0,1-1 0 0 0,-1 0 0 0 0,1-1 0 0 0,0 1 0 0 0,1-2 0 0 0,-1 1 0 0 0,1-1 0 0 0,-1 0 0 0 0,1-1 0 0 0,0 0 0 0 0,0 0 0 0 0,0-1 0 0 0,9 0 0 0 0,-3 2 0 0 0,15 1 0 0 0</inkml:trace>
  <inkml:trace contextRef="#ctx0" brushRef="#br0" timeOffset="57485.989">24248 8002 32767 0 0,'55'15'0'0'0,"264"7"0"0"0,-252-20 0 0 0,-52-2 0 0 0</inkml:trace>
  <inkml:trace contextRef="#ctx0" brushRef="#br0" timeOffset="57719.371">24410 7703 32767 0 0,'-20'1'0'0'0,"9"1"0"0"0,5 1 0 0 0,-1 0 0 0 0,3 3 0 0 0,2-1 0 0 0,3 0 0 0 0,2 1 0 0 0,9 7 0 0 0,4-2 0 0 0,-1-3 0 0 0,3 0 0 0 0,0-1 0 0 0,-1 1 0 0 0,-1-2 0 0 0</inkml:trace>
  <inkml:trace contextRef="#ctx0" brushRef="#br0" timeOffset="57881.936">24428 8198 32767 0 0,'-3'20'0'0'0,"3"-7"0"0"0,-1-1 0 0 0,1-12 0 0 0,0 9 0 0 0,0 2 0 0 0,0-3 0 0 0,0-1 0 0 0,0-7 0 0 0,0 8 0 0 0,0-8 0 0 0</inkml:trace>
  <inkml:trace contextRef="#ctx0" brushRef="#br0" timeOffset="58488.488">25195 7766 32767 0 0,'2'-2'0'0'0,"-1"0"0"0"0,1 0 0 0 0,0 0 0 0 0,0 0 0 0 0,0 0 0 0 0,0 1 0 0 0,0-1 0 0 0,0 1 0 0 0,1-1 0 0 0,-1 1 0 0 0,0 0 0 0 0,1 0 0 0 0,-1 0 0 0 0,1 0 0 0 0,0 0 0 0 0,-1 0 0 0 0,1 1 0 0 0,0-1 0 0 0,-1 1 0 0 0,1 0 0 0 0,0 0 0 0 0,-1 0 0 0 0,1 0 0 0 0,0 0 0 0 0,0 1 0 0 0,-1-1 0 0 0,3 1 0 0 0,1 0 0 0 0,-2-2 0 0 0,0 1 0 0 0,0 0 0 0 0,0 0 0 0 0,0 0 0 0 0,-1 1 0 0 0,1 0 0 0 0,0-1 0 0 0,0 1 0 0 0,0 1 0 0 0,-1-1 0 0 0,1 0 0 0 0,0 1 0 0 0,-1 0 0 0 0,1 0 0 0 0,-1 0 0 0 0,0 0 0 0 0,0 0 0 0 0,0 1 0 0 0,0 0 0 0 0,0-1 0 0 0,0 1 0 0 0,-1 0 0 0 0,1 0 0 0 0,-1 0 0 0 0,0 1 0 0 0,0-1 0 0 0,0 1 0 0 0,0-1 0 0 0,-1 1 0 0 0,1 0 0 0 0,-1-1 0 0 0,0 1 0 0 0,0 0 0 0 0,-1 0 0 0 0,1 0 0 0 0,-24 35 0 0 0,15-30 0 0 0,-91 78 0 0 0,100-83 0 0 0,78 18 0 0 0,-60-19 0 0 0,-14-3 0 0 0,1 0 0 0 0,0 1 0 0 0,0 0 0 0 0,-1 0 0 0 0,1 1 0 0 0,-1-1 0 0 0,1 1 0 0 0,-1 1 0 0 0,0-1 0 0 0,1 1 0 0 0,-1 0 0 0 0,-1 0 0 0 0,1 0 0 0 0,0 1 0 0 0,-1-1 0 0 0,0 1 0 0 0,1 0 0 0 0,-2 1 0 0 0,1-1 0 0 0,0 1 0 0 0,-1-1 0 0 0,0 1 0 0 0,0 0 0 0 0,0 0 0 0 0,1 5 0 0 0,-3 15 0 0 0,-25 11 0 0 0,16-28 0 0 0,1 0 0 0 0,-2-1 0 0 0,1 0 0 0 0,-1 0 0 0 0,0-1 0 0 0,-1 0 0 0 0,1-1 0 0 0,-1 0 0 0 0,0 0 0 0 0,0-1 0 0 0,-1 0 0 0 0,1-1 0 0 0,-4 0 0 0 0,10-1 0 0 0</inkml:trace>
  <inkml:trace contextRef="#ctx0" brushRef="#br0" timeOffset="58831.571">25682 8116 32767 0 0,'2'3'0'0'0,"0"1"0"0"0,1 0 0 0 0,-1-1 0 0 0,1 1 0 0 0,-1-1 0 0 0,1 0 0 0 0,0 0 0 0 0,0 0 0 0 0,1 0 0 0 0,-1 0 0 0 0,0-1 0 0 0,1 1 0 0 0,0-1 0 0 0,0 0 0 0 0,-1 0 0 0 0,1-1 0 0 0,0 1 0 0 0,0-1 0 0 0,1 0 0 0 0,-1 0 0 0 0,0 0 0 0 0,0 0 0 0 0,1-1 0 0 0,-1 0 0 0 0,0 0 0 0 0,0 0 0 0 0,1 0 0 0 0,-1-1 0 0 0,0 1 0 0 0,2-2 0 0 0,0 2 0 0 0,-1 0 0 0 0,0 0 0 0 0,0-1 0 0 0,0 0 0 0 0,0 0 0 0 0,0 0 0 0 0,-1-1 0 0 0,1 0 0 0 0,0 0 0 0 0,-1 0 0 0 0,1 0 0 0 0,-1-1 0 0 0,1 1 0 0 0,-1-1 0 0 0,0-1 0 0 0,0 1 0 0 0,-1 0 0 0 0,1-1 0 0 0,-1 0 0 0 0,1 1 0 0 0,-1-2 0 0 0,0 1 0 0 0,-1 0 0 0 0,1 0 0 0 0,-1-1 0 0 0,0 0 0 0 0,0 1 0 0 0,0-1 0 0 0,-1 0 0 0 0,1-1 0 0 0,4-114 0 0 0,-6 115 0 0 0,0 1 0 0 0,0 0 0 0 0,-1 0 0 0 0,0 0 0 0 0,0 0 0 0 0,0 0 0 0 0,-1 0 0 0 0,1 0 0 0 0,-1 0 0 0 0,0 0 0 0 0,0 1 0 0 0,0-1 0 0 0,0 1 0 0 0,-1-1 0 0 0,1 1 0 0 0,-1 0 0 0 0,0 0 0 0 0,0 0 0 0 0,0 1 0 0 0,0-1 0 0 0,-1 1 0 0 0,1-1 0 0 0,-1 1 0 0 0,0 0 0 0 0,1 0 0 0 0,-1 1 0 0 0,0-1 0 0 0,0 1 0 0 0,0 0 0 0 0,0 0 0 0 0,0 0 0 0 0,0 0 0 0 0,0 1 0 0 0,-2 0 0 0 0,-37 19 0 0 0,33-13 0 0 0,0 1 0 0 0,1-1 0 0 0,0 2 0 0 0,0-1 0 0 0,0 1 0 0 0,1 1 0 0 0,1-1 0 0 0,0 1 0 0 0,0 1 0 0 0,0-1 0 0 0,1 1 0 0 0,1 0 0 0 0,-3 7 0 0 0,3-5 0 0 0</inkml:trace>
  <inkml:trace contextRef="#ctx0" brushRef="#br0" timeOffset="59548.18">26718 7951 32767 0 0,'1'31'0'0'0,"-1"246"0"0"0,-18-158 0 0 0,-5 9 0 0 0,22-126 0 0 0,1 0 0 0 0,-1 0 0 0 0,1 1 0 0 0,-1-1 0 0 0,0 0 0 0 0,0 0 0 0 0,0 0 0 0 0,0 0 0 0 0,0 0 0 0 0,0-1 0 0 0,0 1 0 0 0,-1 0 0 0 0,1 0 0 0 0,-1-1 0 0 0,0 1 0 0 0,1-1 0 0 0,-1 1 0 0 0,0-1 0 0 0,0 0 0 0 0,-3-3 0 0 0,1-10 0 0 0,0 0 0 0 0,1-1 0 0 0,1 1 0 0 0,0 0 0 0 0,0-1 0 0 0,1 1 0 0 0,1-1 0 0 0,0 1 0 0 0,1-1 0 0 0,0-3 0 0 0,0-24 0 0 0,-1 14 0 0 0,0-46 0 0 0,3 1 0 0 0,10-60 0 0 0,15-8 0 0 0,-27 135 0 0 0,0 0 0 0 0,0 0 0 0 0,0 0 0 0 0,0 0 0 0 0,0 0 0 0 0,1 0 0 0 0,0 1 0 0 0,0-1 0 0 0,0 0 0 0 0,0 1 0 0 0,0 0 0 0 0,1-1 0 0 0,0 1 0 0 0,-1 0 0 0 0,1 1 0 0 0,0-1 0 0 0,1 0 0 0 0,-1 1 0 0 0,0-1 0 0 0,1 1 0 0 0,-1 0 0 0 0,1 0 0 0 0,0 1 0 0 0,-1-1 0 0 0,1 1 0 0 0,0 0 0 0 0,0 0 0 0 0,0 0 0 0 0,0 0 0 0 0,0 1 0 0 0,0-1 0 0 0,0 1 0 0 0,1 0 0 0 0,-1 0 0 0 0,0 1 0 0 0,0-1 0 0 0,2 2 0 0 0,8 3 0 0 0,0 2 0 0 0,0 0 0 0 0,-1 0 0 0 0,0 1 0 0 0,-1 1 0 0 0,0 0 0 0 0,0 1 0 0 0,-1 0 0 0 0,0 1 0 0 0,4 5 0 0 0,-6-1 0 0 0,-4-1 0 0 0,-5-11 0 0 0,-1-1 0 0 0,1 1 0 0 0,0 0 0 0 0,0 0 0 0 0,-1-1 0 0 0,0 1 0 0 0,0 0 0 0 0,1-1 0 0 0,-1 1 0 0 0,-1-1 0 0 0,1 1 0 0 0,0-1 0 0 0,-1 1 0 0 0,1-1 0 0 0,-1 0 0 0 0,0 0 0 0 0,1 0 0 0 0,-1 0 0 0 0,0 0 0 0 0,0 0 0 0 0,-1 0 0 0 0,1 0 0 0 0,0-1 0 0 0,-1 0 0 0 0,1 1 0 0 0,-2-1 0 0 0,-69 29 0 0 0,50-25 0 0 0,-1-2 0 0 0,1 0 0 0 0,-1-1 0 0 0,0-2 0 0 0,-3 0 0 0 0,13 0 0 0 0,5-2 0 0 0,9 2 0 0 0,1 0 0 0 0,-1-1 0 0 0,0 1 0 0 0,1 0 0 0 0,-1 0 0 0 0,0 0 0 0 0,1 0 0 0 0,-1 0 0 0 0,0 0 0 0 0,1-1 0 0 0,-1 1 0 0 0,0 0 0 0 0,0 0 0 0 0,1 0 0 0 0,-1-1 0 0 0,0 1 0 0 0,0 0 0 0 0,1 0 0 0 0,-1-1 0 0 0,0 1 0 0 0,0 0 0 0 0,0 0 0 0 0,0-1 0 0 0,1 1 0 0 0,-1 0 0 0 0,0-1 0 0 0,0 1 0 0 0,0 0 0 0 0,0-1 0 0 0,0 1 0 0 0,0 0 0 0 0,0-1 0 0 0,0 1 0 0 0,0 0 0 0 0,0-1 0 0 0,0 1 0 0 0,0 0 0 0 0,0-1 0 0 0,0 1 0 0 0,0 0 0 0 0,0-1 0 0 0,0 1 0 0 0,-1 0 0 0 0,1 0 0 0 0,0-1 0 0 0,0 1 0 0 0,0 0 0 0 0,0-1 0 0 0,-1 1 0 0 0,1 0 0 0 0,0 0 0 0 0,0-1 0 0 0,-1 1 0 0 0,1 0 0 0 0,0 0 0 0 0,0 0 0 0 0,-1-1 0 0 0,1 1 0 0 0,0 0 0 0 0,0 0 0 0 0,-1 0 0 0 0,1 0 0 0 0,0 0 0 0 0,-1 0 0 0 0,1 0 0 0 0,0-1 0 0 0,-1 1 0 0 0,1 0 0 0 0,-1 0 0 0 0,17-3 0 0 0</inkml:trace>
  <inkml:trace contextRef="#ctx0" brushRef="#br0" timeOffset="60599.162">27415 7969 32767 0 0,'-6'-6'0'0'0,"0"1"0"0"0,0-1 0 0 0,0 2 0 0 0,-1-1 0 0 0,0 1 0 0 0,1 0 0 0 0,-2 0 0 0 0,1 0 0 0 0,0 1 0 0 0,-1 0 0 0 0,1 1 0 0 0,-1 0 0 0 0,-4-1 0 0 0,-18 5 0 0 0,23 1 0 0 0,-1 0 0 0 0,1 0 0 0 0,-1 1 0 0 0,1 0 0 0 0,0 0 0 0 0,0 1 0 0 0,1 0 0 0 0,0 0 0 0 0,-1 1 0 0 0,2 0 0 0 0,-1 0 0 0 0,1 0 0 0 0,0 0 0 0 0,0 1 0 0 0,0 0 0 0 0,1 0 0 0 0,0 0 0 0 0,1 1 0 0 0,-1-1 0 0 0,2 1 0 0 0,-1 0 0 0 0,1-1 0 0 0,0 4 0 0 0,3 17 0 0 0,0-25 0 0 0,1 1 0 0 0,-1-1 0 0 0,1 0 0 0 0,0 0 0 0 0,-1 0 0 0 0,1 0 0 0 0,1 0 0 0 0,-1 0 0 0 0,0 0 0 0 0,1-1 0 0 0,-1 1 0 0 0,1-1 0 0 0,0 0 0 0 0,0 0 0 0 0,0 0 0 0 0,0 0 0 0 0,0 0 0 0 0,0-1 0 0 0,0 1 0 0 0,1-1 0 0 0,-1 0 0 0 0,1 0 0 0 0,-1 0 0 0 0,1 0 0 0 0,1-1 0 0 0,3 1 0 0 0,0-1 0 0 0,0 0 0 0 0,1-1 0 0 0,-1 0 0 0 0,0 0 0 0 0,0 0 0 0 0,0-1 0 0 0,0-1 0 0 0,0 1 0 0 0,0-1 0 0 0,-1-1 0 0 0,0 1 0 0 0,1-1 0 0 0,-1-1 0 0 0,0 1 0 0 0,-1-1 0 0 0,1 0 0 0 0,0-1 0 0 0,0-2 0 0 0,0-1 0 0 0,-1 1 0 0 0,1-1 0 0 0,-2-1 0 0 0,1 1 0 0 0,-1-1 0 0 0,-1 0 0 0 0,1-2 0 0 0,-5 11 0 0 0,-1 1 0 0 0,1 0 0 0 0,-1-1 0 0 0,1 1 0 0 0,-1 0 0 0 0,1-1 0 0 0,-1 1 0 0 0,1 0 0 0 0,-1 0 0 0 0,1 0 0 0 0,-1-1 0 0 0,1 1 0 0 0,-1 0 0 0 0,0 0 0 0 0,1 0 0 0 0,-1 0 0 0 0,1 0 0 0 0,-1 0 0 0 0,0 0 0 0 0,1 0 0 0 0,-1 0 0 0 0,1 0 0 0 0,-1 0 0 0 0,1 1 0 0 0,-1-1 0 0 0,0 0 0 0 0,1 0 0 0 0,-1 0 0 0 0,1 1 0 0 0,-1-1 0 0 0,1 0 0 0 0,-1 1 0 0 0,1-1 0 0 0,-1 1 0 0 0,1-1 0 0 0,0 0 0 0 0,-1 1 0 0 0,1-1 0 0 0,0 1 0 0 0,-1-1 0 0 0,1 1 0 0 0,0-1 0 0 0,-1 1 0 0 0,1-1 0 0 0,0 1 0 0 0,0 0 0 0 0,-1-1 0 0 0,-3 3 0 0 0,0 0 0 0 0,0-1 0 0 0,1 2 0 0 0,-1-1 0 0 0,1 0 0 0 0,0 0 0 0 0,0 1 0 0 0,0 0 0 0 0,0 0 0 0 0,0 0 0 0 0,1 0 0 0 0,0 0 0 0 0,0 0 0 0 0,0 0 0 0 0,0 1 0 0 0,1-1 0 0 0,0 1 0 0 0,0 0 0 0 0,0-1 0 0 0,0 3 0 0 0,14 22 0 0 0,-7-24 0 0 0,0 0 0 0 0,0-1 0 0 0,0 0 0 0 0,0 0 0 0 0,1 0 0 0 0,-1-1 0 0 0,1 0 0 0 0,0 0 0 0 0,0-1 0 0 0,0 0 0 0 0,0 0 0 0 0,1-1 0 0 0,-1 0 0 0 0,0 0 0 0 0,1 0 0 0 0,5-1 0 0 0,6 0 0 0 0,1 0 0 0 0,-1 0 0 0 0,1-2 0 0 0,-1-1 0 0 0,0 0 0 0 0,12-4 0 0 0,-11 2 0 0 0,0-1 0 0 0,0-1 0 0 0,-1-1 0 0 0,0 0 0 0 0,-1-2 0 0 0,1 0 0 0 0,-2-1 0 0 0,1-1 0 0 0,-2 0 0 0 0,0-1 0 0 0,5-6 0 0 0,-12 10 0 0 0,0 2 0 0 0,-1-1 0 0 0,0 0 0 0 0,0 0 0 0 0,-1 0 0 0 0,0-1 0 0 0,0-1 0 0 0,-1 1 0 0 0,0-1 0 0 0,-1 0 0 0 0,0 0 0 0 0,-1-1 0 0 0,0 1 0 0 0,-1-1 0 0 0,3-10 0 0 0,-7 18 0 0 0,-1 1 0 0 0,1 0 0 0 0,-1 0 0 0 0,1 0 0 0 0,-1 0 0 0 0,0 0 0 0 0,0 0 0 0 0,0 0 0 0 0,0 1 0 0 0,0-1 0 0 0,0 1 0 0 0,0-1 0 0 0,0 1 0 0 0,-1 0 0 0 0,1 0 0 0 0,0 0 0 0 0,-1 0 0 0 0,1 0 0 0 0,-1 0 0 0 0,1 1 0 0 0,-2-1 0 0 0,-5 0 0 0 0,0 0 0 0 0,-1 1 0 0 0,1 0 0 0 0,0 0 0 0 0,-1 1 0 0 0,1 0 0 0 0,0 1 0 0 0,-1 0 0 0 0,1 0 0 0 0,0 1 0 0 0,1 0 0 0 0,-1 1 0 0 0,0 0 0 0 0,1 0 0 0 0,0 0 0 0 0,0 1 0 0 0,-5 4 0 0 0,9-5 0 0 0,-1 0 0 0 0,0-1 0 0 0,1 1 0 0 0,0 1 0 0 0,0-1 0 0 0,0 1 0 0 0,1-1 0 0 0,-1 1 0 0 0,1 0 0 0 0,0 0 0 0 0,1 1 0 0 0,-1-1 0 0 0,1 1 0 0 0,0-1 0 0 0,0 1 0 0 0,1-1 0 0 0,0 1 0 0 0,0 0 0 0 0,0 0 0 0 0,1 0 0 0 0,-1 5 0 0 0,18 20 0 0 0,-13-25 0 0 0,1-1 0 0 0,0 0 0 0 0,0 0 0 0 0,0-1 0 0 0,0 0 0 0 0,1 0 0 0 0,0 0 0 0 0,-1 0 0 0 0,2-1 0 0 0,-1 0 0 0 0,0 0 0 0 0,0-1 0 0 0,1 0 0 0 0,0 0 0 0 0,-1 0 0 0 0,1-1 0 0 0,0 0 0 0 0,0 0 0 0 0,0-1 0 0 0,0 1 0 0 0,-1-2 0 0 0,8 0 0 0 0,-8 0 0 0 0,-1 0 0 0 0,1 0 0 0 0,0-1 0 0 0,-1 0 0 0 0,0 0 0 0 0,1 0 0 0 0,-1-1 0 0 0,0 1 0 0 0,0-1 0 0 0,0-1 0 0 0,0 1 0 0 0,-1-1 0 0 0,1 1 0 0 0,-1-1 0 0 0,0-1 0 0 0,0 1 0 0 0,-1 0 0 0 0,1-1 0 0 0,-1 0 0 0 0,0 0 0 0 0,0 0 0 0 0,-1 0 0 0 0,3-3 0 0 0,-6-8 0 0 0,-3 30 0 0 0,0 1 0 0 0,1 0 0 0 0,1 0 0 0 0,0 0 0 0 0,1 0 0 0 0,1 1 0 0 0,0-1 0 0 0,2 10 0 0 0,0 18 0 0 0,0 49 0 0 0,13-5 0 0 0,-13 51 0 0 0,-2-125 0 0 0,-2 0 0 0 0,1 1 0 0 0,-2-1 0 0 0,1 0 0 0 0,-2 0 0 0 0,0 0 0 0 0,0-1 0 0 0,-2 1 0 0 0,1-1 0 0 0,-1 0 0 0 0,-1-1 0 0 0,0 0 0 0 0,-1 0 0 0 0,0 0 0 0 0,0-1 0 0 0,-1 0 0 0 0,-1 0 0 0 0,0-1 0 0 0,-3 1 0 0 0,6-6 0 0 0,4-1 0 0 0,0-1 0 0 0,-1 0 0 0 0,1 0 0 0 0,0-1 0 0 0,-1 1 0 0 0,0-1 0 0 0,1 0 0 0 0,-1 0 0 0 0,0 0 0 0 0,1 0 0 0 0,-1-1 0 0 0,0 1 0 0 0,0-1 0 0 0,0 0 0 0 0,0 0 0 0 0,1 0 0 0 0,-1-1 0 0 0,0 0 0 0 0,-3 0 0 0 0,3-1 0 0 0,0 0 0 0 0,-1 0 0 0 0,1 0 0 0 0,0 0 0 0 0,0-1 0 0 0,1 0 0 0 0,-1 0 0 0 0,0 0 0 0 0,1 0 0 0 0,0 0 0 0 0,-1-1 0 0 0,2 0 0 0 0,-1 1 0 0 0,0-1 0 0 0,1 0 0 0 0,-1 0 0 0 0,0-4 0 0 0,-5-11 0 0 0,2-1 0 0 0,0 0 0 0 0,1 0 0 0 0,1-1 0 0 0,1 1 0 0 0,1-1 0 0 0,1 0 0 0 0,1-3 0 0 0,1 15 0 0 0,1 1 0 0 0,0 0 0 0 0,0-1 0 0 0,1 1 0 0 0,0 0 0 0 0,0 1 0 0 0,1-1 0 0 0,0 1 0 0 0,0-1 0 0 0,1 1 0 0 0,0 0 0 0 0,0 1 0 0 0,1-1 0 0 0,0 1 0 0 0,0 0 0 0 0,0 1 0 0 0,1-1 0 0 0,-1 1 0 0 0,1 0 0 0 0,1 1 0 0 0,-1 0 0 0 0,1 0 0 0 0,-1 1 0 0 0,1-1 0 0 0,0 2 0 0 0,1-1 0 0 0,-1 1 0 0 0,0 1 0 0 0,8-2 0 0 0,57-6 0 0 0,1 2 0 0 0,0 4 0 0 0,21 3 0 0 0,-73 0 0 0 0,150 10 0 0 0,-147-10 0 0 0,-3 0 0 0 0</inkml:trace>
  <inkml:trace contextRef="#ctx0" brushRef="#br0" timeOffset="61530.656">21460 9313 32767 0 0,'15'0'0'0'0,"1"3"0"0"0,4 12 0 0 0,14-4 0 0 0,43 5 0 0 0,1-3 0 0 0,0-4 0 0 0,28-2 0 0 0,21 3 0 0 0,46 4 0 0 0,-159-13 0 0 0</inkml:trace>
  <inkml:trace contextRef="#ctx0" brushRef="#br0" timeOffset="61851.335">22029 9127 32767 0 0,'-13'-13'0'0'0,"8"9"0"0"0,10 12 0 0 0,10 6 0 0 0,0 0 0 0 0,0 0 0 0 0,1-2 0 0 0,1 0 0 0 0,0-1 0 0 0,0 0 0 0 0,2-1 0 0 0,17 6 0 0 0,14 10 0 0 0,-31-16 0 0 0,-7-4 0 0 0,0 0 0 0 0,0 1 0 0 0,0 0 0 0 0,-1 1 0 0 0,0 0 0 0 0,0 0 0 0 0,-1 1 0 0 0,-1 1 0 0 0,7 8 0 0 0,-14-16 0 0 0,-1 1 0 0 0,1-1 0 0 0,-1 1 0 0 0,0 0 0 0 0,0-1 0 0 0,0 1 0 0 0,0 0 0 0 0,-1 0 0 0 0,1 0 0 0 0,-1 0 0 0 0,0 0 0 0 0,0 0 0 0 0,0 0 0 0 0,0 0 0 0 0,0-1 0 0 0,0 1 0 0 0,-1 0 0 0 0,0 0 0 0 0,1 0 0 0 0,-1 0 0 0 0,0 0 0 0 0,-1-1 0 0 0,1 1 0 0 0,0-1 0 0 0,-1 1 0 0 0,1-1 0 0 0,-2 2 0 0 0,-57 58 0 0 0,-165 77 0 0 0,189-108 0 0 0,36-25 0 0 0,14 0 0 0 0</inkml:trace>
  <inkml:trace contextRef="#ctx0" brushRef="#br0" timeOffset="63696.944">23022 9466 32767 0 0,'5'-16'0'0'0,"52"-59"0"0"0,13-83 0 0 0,-67 151 0 0 0,-3 5 0 0 0,1 0 0 0 0,-1 0 0 0 0,1 0 0 0 0,0 0 0 0 0,-1 0 0 0 0,1 0 0 0 0,0 0 0 0 0,0 1 0 0 0,0-1 0 0 0,0 0 0 0 0,0 1 0 0 0,1-1 0 0 0,-1 1 0 0 0,0-1 0 0 0,1 1 0 0 0,-1 0 0 0 0,1-1 0 0 0,0 1 0 0 0,-1 0 0 0 0,1 0 0 0 0,0 0 0 0 0,0 0 0 0 0,0 1 0 0 0,-1-1 0 0 0,1 0 0 0 0,0 1 0 0 0,0-1 0 0 0,0 1 0 0 0,0 0 0 0 0,0 0 0 0 0,0-1 0 0 0,0 1 0 0 0,0 1 0 0 0,0-1 0 0 0,0 0 0 0 0,0 0 0 0 0,0 1 0 0 0,0-1 0 0 0,0 1 0 0 0,0 0 0 0 0,15 5 0 0 0,-1 2 0 0 0,0 0 0 0 0,0 1 0 0 0,-1 0 0 0 0,0 1 0 0 0,-1 1 0 0 0,0 1 0 0 0,0 0 0 0 0,-1 0 0 0 0,-1 1 0 0 0,0 1 0 0 0,-1 0 0 0 0,-1 1 0 0 0,0 0 0 0 0,2 5 0 0 0,-2 23 0 0 0,-18-27 0 0 0,6-16 0 0 0,0 0 0 0 0,0 0 0 0 0,0 0 0 0 0,1 0 0 0 0,-1 0 0 0 0,0 0 0 0 0,0-1 0 0 0,0 1 0 0 0,0-1 0 0 0,1 1 0 0 0,-1-1 0 0 0,0 1 0 0 0,1-1 0 0 0,-1 0 0 0 0,0 0 0 0 0,1 0 0 0 0,-1 0 0 0 0,1 0 0 0 0,-1 0 0 0 0,1-1 0 0 0,0 1 0 0 0,-1 0 0 0 0,1-1 0 0 0,0 1 0 0 0,0-1 0 0 0,0 1 0 0 0,0-1 0 0 0,0 0 0 0 0,1 1 0 0 0,-6-7 0 0 0,-3-31 0 0 0,10 34 0 0 0,0 1 0 0 0,0-1 0 0 0,0 1 0 0 0,1-1 0 0 0,0 1 0 0 0,0 0 0 0 0,0 0 0 0 0,0 0 0 0 0,1 0 0 0 0,0 0 0 0 0,0 0 0 0 0,0 1 0 0 0,0-1 0 0 0,0 1 0 0 0,1 0 0 0 0,-1 0 0 0 0,1 0 0 0 0,0 0 0 0 0,0 1 0 0 0,0-1 0 0 0,0 1 0 0 0,0 0 0 0 0,4-1 0 0 0,7-2 0 0 0,0 1 0 0 0,1 0 0 0 0,-1 1 0 0 0,1 1 0 0 0,0 0 0 0 0,0 1 0 0 0,0 1 0 0 0,0 0 0 0 0,0 1 0 0 0,-10 1 0 0 0,-1 0 0 0 0,1 0 0 0 0,0 0 0 0 0,-1 1 0 0 0,1 0 0 0 0,-1 0 0 0 0,0 0 0 0 0,0 1 0 0 0,0 0 0 0 0,0 0 0 0 0,0 0 0 0 0,-1 1 0 0 0,0-1 0 0 0,0 1 0 0 0,0 0 0 0 0,-1 0 0 0 0,0 0 0 0 0,3 5 0 0 0,27 69 0 0 0,-30-74 0 0 0,-2-3 0 0 0,-1 0 0 0 0,1 0 0 0 0,0 0 0 0 0,0-1 0 0 0,1 1 0 0 0,-1 0 0 0 0,0-1 0 0 0,0 1 0 0 0,1 0 0 0 0,-1-1 0 0 0,1 0 0 0 0,0 1 0 0 0,-1-1 0 0 0,1 0 0 0 0,0 0 0 0 0,0 0 0 0 0,-1 0 0 0 0,1 0 0 0 0,0 0 0 0 0,0 0 0 0 0,0-1 0 0 0,0 1 0 0 0,0-1 0 0 0,0 0 0 0 0,0 1 0 0 0,2-1 0 0 0,6-1 0 0 0,0-1 0 0 0,0 0 0 0 0,0-1 0 0 0,0 1 0 0 0,0-2 0 0 0,-1 0 0 0 0,0 0 0 0 0,1 0 0 0 0,-1-1 0 0 0,-1-1 0 0 0,1 0 0 0 0,-1 0 0 0 0,0 0 0 0 0,0-1 0 0 0,-1 0 0 0 0,0-1 0 0 0,0 1 0 0 0,-1-1 0 0 0,0-1 0 0 0,0 1 0 0 0,-1-1 0 0 0,2-5 0 0 0,25-43 0 0 0,-28 58 0 0 0,16 67 0 0 0,-18-51 0 0 0,0 1 0 0 0,-2-14 0 0 0,0 1 0 0 0,0 0 0 0 0,0-1 0 0 0,1 1 0 0 0,-1-1 0 0 0,1 1 0 0 0,0-1 0 0 0,1 1 0 0 0,-1-1 0 0 0,1 1 0 0 0,0-1 0 0 0,0 0 0 0 0,0 0 0 0 0,0 0 0 0 0,1 0 0 0 0,-1 0 0 0 0,1-1 0 0 0,0 1 0 0 0,1-1 0 0 0,-1 0 0 0 0,0 0 0 0 0,1 0 0 0 0,0 0 0 0 0,2 2 0 0 0,15-4 0 0 0,-7-1 0 0 0</inkml:trace>
  <inkml:trace contextRef="#ctx0" brushRef="#br0" timeOffset="64532.746">24616 9195 32767 0 0,'-17'-5'0'0'0,"0"2"0"0"0,0-1 0 0 0,-1 2 0 0 0,1 0 0 0 0,-1 2 0 0 0,-12 0 0 0 0,-32 14 0 0 0,58-13 0 0 0,1 0 0 0 0,-1 0 0 0 0,1 1 0 0 0,0-1 0 0 0,0 1 0 0 0,0-1 0 0 0,0 1 0 0 0,0 0 0 0 0,0 0 0 0 0,0 0 0 0 0,1 1 0 0 0,-1-1 0 0 0,1 1 0 0 0,0-1 0 0 0,-1 1 0 0 0,1 0 0 0 0,0 0 0 0 0,1 0 0 0 0,-1 0 0 0 0,0 0 0 0 0,1 0 0 0 0,0 1 0 0 0,0-1 0 0 0,0 0 0 0 0,0 1 0 0 0,3 15 0 0 0,5-7 0 0 0,2 0 0 0 0,-1-1 0 0 0,2 0 0 0 0,-1-1 0 0 0,2 0 0 0 0,-1 0 0 0 0,1-1 0 0 0,1-1 0 0 0,-1 0 0 0 0,1 0 0 0 0,1-1 0 0 0,0-1 0 0 0,-1 0 0 0 0,2-1 0 0 0,5 2 0 0 0,21 12 0 0 0,-24-12 0 0 0,-6-3 0 0 0,0 1 0 0 0,-1 0 0 0 0,0 0 0 0 0,0 1 0 0 0,-1 0 0 0 0,1 0 0 0 0,-1 1 0 0 0,4 4 0 0 0,-3 7 0 0 0,-11-11 0 0 0,1-4 0 0 0,-1 0 0 0 0,1 0 0 0 0,-1-1 0 0 0,0 1 0 0 0,0-1 0 0 0,0 1 0 0 0,0-1 0 0 0,-1 0 0 0 0,1 0 0 0 0,0 0 0 0 0,-1 0 0 0 0,0 0 0 0 0,1-1 0 0 0,-1 1 0 0 0,0-1 0 0 0,0 0 0 0 0,0 1 0 0 0,0-1 0 0 0,0-1 0 0 0,0 1 0 0 0,0 0 0 0 0,0-1 0 0 0,0 1 0 0 0,0-1 0 0 0,0 0 0 0 0,-1 0 0 0 0,1 0 0 0 0,0-1 0 0 0,1 1 0 0 0,-1-1 0 0 0,1 1 0 0 0,0-1 0 0 0,0 0 0 0 0,-1 0 0 0 0,1 0 0 0 0,0 0 0 0 0,0 0 0 0 0,0-1 0 0 0,0 1 0 0 0,0 0 0 0 0,0-1 0 0 0,1 0 0 0 0,-1 1 0 0 0,0-1 0 0 0,1 0 0 0 0,-1 0 0 0 0,1 0 0 0 0,0 0 0 0 0,0 0 0 0 0,0 0 0 0 0,-1-1 0 0 0,1-9 0 0 0,1 7 0 0 0,1 1 0 0 0,-1 0 0 0 0,1-1 0 0 0,0 1 0 0 0,1 0 0 0 0,-1 0 0 0 0,1 0 0 0 0,0 0 0 0 0,0 0 0 0 0,0 0 0 0 0,0 0 0 0 0,1 1 0 0 0,-1-1 0 0 0,2 0 0 0 0,3-6 0 0 0,182-238 0 0 0,-166 218 0 0 0,-2 0 0 0 0,-1-1 0 0 0,-1-2 0 0 0,-1 0 0 0 0,-2 0 0 0 0,-2-2 0 0 0,-1 0 0 0 0,-2 0 0 0 0,-1-1 0 0 0,1-13 0 0 0,6-109 0 0 0,-31 94 0 0 0,14 64 0 0 0,0 0 0 0 0,0 1 0 0 0,0-1 0 0 0,0 1 0 0 0,0-1 0 0 0,0 0 0 0 0,0 1 0 0 0,0-1 0 0 0,0 0 0 0 0,0 1 0 0 0,0-1 0 0 0,0 1 0 0 0,0-1 0 0 0,-1 0 0 0 0,1 1 0 0 0,0-1 0 0 0,0 0 0 0 0,0 1 0 0 0,0-1 0 0 0,-1 0 0 0 0,1 0 0 0 0,0 1 0 0 0,-1-1 0 0 0,1 0 0 0 0,0 0 0 0 0,0 1 0 0 0,-1-1 0 0 0,1 0 0 0 0,0 0 0 0 0,-1 0 0 0 0,1 1 0 0 0,0-1 0 0 0,-1 0 0 0 0,1 0 0 0 0,-1 0 0 0 0,1 0 0 0 0,0 0 0 0 0,-1 0 0 0 0,1 0 0 0 0,0 0 0 0 0,-1 0 0 0 0,1 0 0 0 0,-1 0 0 0 0,1 0 0 0 0,0 0 0 0 0,-1 0 0 0 0,1 0 0 0 0,0 0 0 0 0,-1 0 0 0 0,1-1 0 0 0,0 1 0 0 0,-1 0 0 0 0,1 0 0 0 0,0 0 0 0 0,-1-1 0 0 0,1 1 0 0 0,0 0 0 0 0,-1 0 0 0 0,1-1 0 0 0,0 1 0 0 0,0 0 0 0 0,-1 0 0 0 0,1-1 0 0 0,0 1 0 0 0,0 0 0 0 0,0-1 0 0 0,-1 1 0 0 0,1 0 0 0 0,0-1 0 0 0,-11 32 0 0 0,6-9 0 0 0,2 1 0 0 0,0 0 0 0 0,1 0 0 0 0,2 1 0 0 0,0 5 0 0 0,0-27 0 0 0,20 123 0 0 0,10 237 0 0 0,-31-350 0 0 0,1 1 0 0 0,1-1 0 0 0,0 1 0 0 0,0-1 0 0 0,2 1 0 0 0,-1-1 0 0 0,2 0 0 0 0,0 0 0 0 0,0 0 0 0 0,1 0 0 0 0,0-1 0 0 0,1 0 0 0 0,0 0 0 0 0,1 0 0 0 0,0-1 0 0 0,1 0 0 0 0,0 0 0 0 0,1-1 0 0 0,2 2 0 0 0,17-4 0 0 0,-20-8 0 0 0,0-1 0 0 0,0-1 0 0 0,0 1 0 0 0,0-1 0 0 0,0 0 0 0 0,-1-1 0 0 0,1 0 0 0 0,-1 0 0 0 0,0-1 0 0 0,0 0 0 0 0,-1 0 0 0 0,1 0 0 0 0,-1-1 0 0 0,0 0 0 0 0,-1 0 0 0 0,1-1 0 0 0,-1 1 0 0 0,-1-1 0 0 0,1 0 0 0 0,-1-1 0 0 0,0 1 0 0 0,-1-1 0 0 0,1-2 0 0 0,17-23 0 0 0,-11 41 0 0 0,-3 45 0 0 0,-6-43 0 0 0,1 0 0 0 0,0 0 0 0 0,0 0 0 0 0,1-1 0 0 0,0 1 0 0 0,1-1 0 0 0,0 1 0 0 0,3 3 0 0 0,25 0 0 0 0,-21-13 0 0 0</inkml:trace>
  <inkml:trace contextRef="#ctx0" brushRef="#br0" timeOffset="64783.615">25480 9128 32767 0 0,'-14'-7'0'0'0,"5"2"0"0"0,1-2 0 0 0,3 3 0 0 0,0 1 0 0 0,1 1 0 0 0,0 0 0 0 0,2 0 0 0 0,-1 2 0 0 0,1-1 0 0 0,2 1 0 0 0,0 0 0 0 0,0 0 0 0 0,-8 0 0 0 0,8 0 0 0 0,-10 0 0 0 0,2 0 0 0 0,-19-8 0 0 0</inkml:trace>
  <inkml:trace contextRef="#ctx0" brushRef="#br0" timeOffset="65983.874">24822 8845 32767 0 0,'-31'-31'0'0'0,"60"19"0"0"0,2 6 0 0 0,1 2 0 0 0,1 2 0 0 0,-1 1 0 0 0,20 2 0 0 0,0-1 0 0 0,103 16 0 0 0,-120-9 0 0 0,-2-3 0 0 0,0 2 0 0 0,0 1 0 0 0,-1 1 0 0 0,0 2 0 0 0,0 2 0 0 0,-1 0 0 0 0,0 2 0 0 0,-2 2 0 0 0,1 0 0 0 0,-2 2 0 0 0,15 13 0 0 0,-32-19 0 0 0,1 1 0 0 0,-2 1 0 0 0,0 0 0 0 0,0 0 0 0 0,-2 1 0 0 0,1 0 0 0 0,-2 0 0 0 0,0 1 0 0 0,-1 0 0 0 0,-1 0 0 0 0,0 1 0 0 0,-1-1 0 0 0,-1 1 0 0 0,0 0 0 0 0,-2 0 0 0 0,0 1 0 0 0,-1 12 0 0 0,0-4 0 0 0,2 1 0 0 0,0-1 0 0 0,2 0 0 0 0,0 0 0 0 0,2 0 0 0 0,1 0 0 0 0,2 1 0 0 0,-9-26 0 0 0,1 1 0 0 0,-1-1 0 0 0,1 0 0 0 0,0 1 0 0 0,-1-1 0 0 0,1 1 0 0 0,0-1 0 0 0,0 0 0 0 0,0 0 0 0 0,0 1 0 0 0,0-1 0 0 0,1 0 0 0 0,-1 0 0 0 0,0 0 0 0 0,0 0 0 0 0,1 0 0 0 0,-1-1 0 0 0,0 1 0 0 0,1 0 0 0 0,-1-1 0 0 0,1 1 0 0 0,-1 0 0 0 0,1-1 0 0 0,-1 0 0 0 0,1 1 0 0 0,-1-1 0 0 0,1 0 0 0 0,0 0 0 0 0,-1 0 0 0 0,1 0 0 0 0,-1 0 0 0 0,1 0 0 0 0,0-1 0 0 0,-1 1 0 0 0,2-1 0 0 0,10-6 0 0 0,1-1 0 0 0,-1 0 0 0 0,0-1 0 0 0,-1-1 0 0 0,0 0 0 0 0,-1 0 0 0 0,0-1 0 0 0,0-1 0 0 0,5-9 0 0 0,58-54 0 0 0,-16 37 0 0 0,-57 38 0 0 0,-1 0 0 0 0,0 0 0 0 0,1 0 0 0 0,-1 0 0 0 0,1 0 0 0 0,-1 0 0 0 0,0 1 0 0 0,1-1 0 0 0,-1 0 0 0 0,0 0 0 0 0,1 0 0 0 0,-1 0 0 0 0,0 1 0 0 0,1-1 0 0 0,-1 0 0 0 0,0 1 0 0 0,1-1 0 0 0,-1 0 0 0 0,0 0 0 0 0,0 1 0 0 0,1-1 0 0 0,-1 0 0 0 0,0 1 0 0 0,0-1 0 0 0,0 1 0 0 0,0-1 0 0 0,1 0 0 0 0,-1 1 0 0 0,0-1 0 0 0,0 1 0 0 0,0-1 0 0 0,0 0 0 0 0,0 1 0 0 0,0-1 0 0 0,0 1 0 0 0,0-1 0 0 0,0 0 0 0 0,0 1 0 0 0,0-1 0 0 0,0 1 0 0 0,0-1 0 0 0,-1 0 0 0 0,1 1 0 0 0,0-1 0 0 0,0 0 0 0 0,0 1 0 0 0,0-1 0 0 0,-1 1 0 0 0,-25 87 0 0 0,38-58 0 0 0,-2-16 0 0 0,-4-9 0 0 0,0 0 0 0 0,0 0 0 0 0,0-1 0 0 0,1 0 0 0 0,-1 0 0 0 0,1-1 0 0 0,0 0 0 0 0,0 0 0 0 0,0 0 0 0 0,1-1 0 0 0,-1 0 0 0 0,1-1 0 0 0,-1 1 0 0 0,1-1 0 0 0,-1-1 0 0 0,1 0 0 0 0,0 0 0 0 0,-1 0 0 0 0,1-1 0 0 0,3-1 0 0 0,1 2 0 0 0,88-18 0 0 0,-93 17 0 0 0,1-1 0 0 0,-1 1 0 0 0,0-2 0 0 0,0 1 0 0 0,0-1 0 0 0,0 0 0 0 0,0 0 0 0 0,0-1 0 0 0,-1 0 0 0 0,0 0 0 0 0,0-1 0 0 0,0 1 0 0 0,0-1 0 0 0,-1-1 0 0 0,0 1 0 0 0,0-1 0 0 0,0 0 0 0 0,-1 0 0 0 0,0 0 0 0 0,0 0 0 0 0,0-1 0 0 0,-1 0 0 0 0,0 0 0 0 0,0 0 0 0 0,-1 0 0 0 0,0 0 0 0 0,1-6 0 0 0,-1-46 0 0 0,-2 58 0 0 0,-1-2 0 0 0,0 0 0 0 0,-1 0 0 0 0,1 1 0 0 0,-1-1 0 0 0,1 0 0 0 0,-1 0 0 0 0,0 1 0 0 0,0-1 0 0 0,0 1 0 0 0,0-1 0 0 0,-1 1 0 0 0,1 0 0 0 0,-1 0 0 0 0,1 0 0 0 0,-1 0 0 0 0,0 1 0 0 0,0-1 0 0 0,-8 4 0 0 0,6 0 0 0 0,0 1 0 0 0,1-1 0 0 0,-1 1 0 0 0,1 0 0 0 0,0 0 0 0 0,0 1 0 0 0,0-1 0 0 0,0 1 0 0 0,0 0 0 0 0,1 0 0 0 0,-1 0 0 0 0,1 0 0 0 0,0 1 0 0 0,1-1 0 0 0,-1 1 0 0 0,-1 4 0 0 0,-11 76 0 0 0,16-77 0 0 0,1 0 0 0 0,0-1 0 0 0,1 1 0 0 0,0-1 0 0 0,0 0 0 0 0,0 0 0 0 0,1 0 0 0 0,0 0 0 0 0,0 0 0 0 0,1-1 0 0 0,0 0 0 0 0,0 0 0 0 0,1 0 0 0 0,-1-1 0 0 0,1 1 0 0 0,0-1 0 0 0,1-1 0 0 0,-1 1 0 0 0,1-1 0 0 0,0 0 0 0 0,0-1 0 0 0,0 0 0 0 0,0 0 0 0 0,1 0 0 0 0,-1-1 0 0 0,1 0 0 0 0,0 0 0 0 0,0-1 0 0 0,4 0 0 0 0,-4 0 0 0 0,-1 0 0 0 0,1 0 0 0 0,0-1 0 0 0,0 0 0 0 0,0 0 0 0 0,0-1 0 0 0,0 0 0 0 0,0-1 0 0 0,0 0 0 0 0,-1 0 0 0 0,1 0 0 0 0,-1-1 0 0 0,1 0 0 0 0,-1 0 0 0 0,0-1 0 0 0,0 0 0 0 0,-1-1 0 0 0,1 1 0 0 0,-1-1 0 0 0,0 0 0 0 0,0-1 0 0 0,0 1 0 0 0,-1-1 0 0 0,0-1 0 0 0,0 1 0 0 0,-1-1 0 0 0,1 1 0 0 0,-2-1 0 0 0,1 0 0 0 0,-1-1 0 0 0,1-1 0 0 0,3-14 0 0 0,-1-1 0 0 0,-2 0 0 0 0,0-1 0 0 0,-1 1 0 0 0,-2 0 0 0 0,0-1 0 0 0,-2-12 0 0 0,0 16 0 0 0,-8 0 0 0 0,4 15 0 0 0,6 5 0 0 0,7 5 0 0 0,154 37 0 0 0,-156-41 0 0 0,-1 0 0 0 0,1 1 0 0 0,-1 0 0 0 0,0 0 0 0 0,1 0 0 0 0,-1 0 0 0 0,0 1 0 0 0,0 0 0 0 0,0 0 0 0 0,0 1 0 0 0,0-1 0 0 0,0 1 0 0 0,-1 0 0 0 0,1 0 0 0 0,-1 1 0 0 0,0-1 0 0 0,0 1 0 0 0,0 0 0 0 0,-1 0 0 0 0,1 0 0 0 0,-1 1 0 0 0,0-1 0 0 0,0 1 0 0 0,-1 0 0 0 0,1 0 0 0 0,-1 0 0 0 0,0 0 0 0 0,0 0 0 0 0,-1 0 0 0 0,1 0 0 0 0,-1 2 0 0 0,-11 53 0 0 0,6-36 0 0 0,4-20 0 0 0,0 0 0 0 0,1 0 0 0 0,-1 1 0 0 0,1-1 0 0 0,0 0 0 0 0,0 0 0 0 0,1 0 0 0 0,-1 0 0 0 0,1 0 0 0 0,0 0 0 0 0,0 0 0 0 0,0 0 0 0 0,0-1 0 0 0,1 1 0 0 0,-1-1 0 0 0,1 0 0 0 0,0 1 0 0 0,0-1 0 0 0,0-1 0 0 0,1 1 0 0 0,-1 0 0 0 0,1-1 0 0 0,-1 0 0 0 0,1 1 0 0 0,0-2 0 0 0,1 2 0 0 0,5 2 0 0 0,1-1 0 0 0,-1 1 0 0 0,1-2 0 0 0,0 1 0 0 0,0-2 0 0 0,0 1 0 0 0,0-2 0 0 0,1 1 0 0 0,7-1 0 0 0,58-4 0 0 0,-68 2 0 0 0,0 0 0 0 0,-1-1 0 0 0,0 0 0 0 0,1-1 0 0 0,-1 0 0 0 0,0 0 0 0 0,0 0 0 0 0,-1-1 0 0 0,1 0 0 0 0,-1-1 0 0 0,0 0 0 0 0,0 0 0 0 0,0-1 0 0 0,-1 1 0 0 0,0-1 0 0 0,0-1 0 0 0,0 1 0 0 0,-1-1 0 0 0,0 0 0 0 0,0 0 0 0 0,-1-1 0 0 0,1 1 0 0 0,-2-1 0 0 0,1 0 0 0 0,-1 0 0 0 0,0-3 0 0 0,-2 4 0 0 0,0-1 0 0 0,0 1 0 0 0,-1-1 0 0 0,0 1 0 0 0,0-1 0 0 0,-1 1 0 0 0,0-1 0 0 0,0 1 0 0 0,-1-1 0 0 0,0 1 0 0 0,-3-7 0 0 0,3 13 0 0 0,0 0 0 0 0,0 0 0 0 0,0 0 0 0 0,0 1 0 0 0,0-1 0 0 0,0 0 0 0 0,0 1 0 0 0,0-1 0 0 0,-1 1 0 0 0,1 0 0 0 0,0 0 0 0 0,0 0 0 0 0,0 0 0 0 0,-1 0 0 0 0,1 0 0 0 0,0 1 0 0 0,0-1 0 0 0,0 1 0 0 0,0-1 0 0 0,0 1 0 0 0,-1 0 0 0 0,1 0 0 0 0,0 0 0 0 0,1 0 0 0 0,-1 0 0 0 0,0 0 0 0 0,0 1 0 0 0,0-1 0 0 0,1 0 0 0 0,-1 1 0 0 0,1 0 0 0 0,-1-1 0 0 0,1 0 0 0 0,-4 2 0 0 0,0 1 0 0 0,0 0 0 0 0,1 0 0 0 0,-1 0 0 0 0,1 1 0 0 0,0-1 0 0 0,0 1 0 0 0,0 0 0 0 0,1 0 0 0 0,0 1 0 0 0,0-1 0 0 0,0 1 0 0 0,1-1 0 0 0,-1 1 0 0 0,1 0 0 0 0,1 0 0 0 0,-1 0 0 0 0,1 0 0 0 0,0 0 0 0 0,0 4 0 0 0,3-2 0 0 0,0-1 0 0 0,0 0 0 0 0,1 0 0 0 0,0 0 0 0 0,0 0 0 0 0,1-1 0 0 0,0 1 0 0 0,0-1 0 0 0,0 0 0 0 0,1 0 0 0 0,0 0 0 0 0,0-1 0 0 0,0 1 0 0 0,1-1 0 0 0,0-1 0 0 0,0 1 0 0 0,0-1 0 0 0,3 2 0 0 0,10 6 0 0 0,1 0 0 0 0,0-2 0 0 0,1 0 0 0 0,0-1 0 0 0,0-1 0 0 0,1 0 0 0 0,0-2 0 0 0,20 2 0 0 0,5 1 0 0 0</inkml:trace>
  <inkml:trace contextRef="#ctx0" brushRef="#br0" timeOffset="66386.795">28421 9332 32767 0 0,'67'7'0'0'0,"345"34"0"0"0,-111-7 0 0 0,-283-31 0 0 0,-6-1 0 0 0,-16-7 0 0 0,3 5 0 0 0,-5-3 0 0 0,0 2 0 0 0</inkml:trace>
  <inkml:trace contextRef="#ctx0" brushRef="#br0" timeOffset="66786.224">28449 9650 32767 0 0,'0'1'0'0'0,"1"0"0"0"0,-1 0 0 0 0,1 0 0 0 0,0 0 0 0 0,-1-1 0 0 0,1 1 0 0 0,0 0 0 0 0,-1 0 0 0 0,1 0 0 0 0,0-1 0 0 0,0 1 0 0 0,0 0 0 0 0,0-1 0 0 0,0 1 0 0 0,0-1 0 0 0,0 1 0 0 0,0-1 0 0 0,0 1 0 0 0,0-1 0 0 0,0 0 0 0 0,0 1 0 0 0,0-1 0 0 0,0 0 0 0 0,0 0 0 0 0,0 0 0 0 0,0 0 0 0 0,0 0 0 0 0,0 0 0 0 0,1 0 0 0 0,2 1 0 0 0,97 14 0 0 0,0-4 0 0 0,53-3 0 0 0,-103-5 0 0 0,229 6 0 0 0,-277-9 0 0 0,1 0 0 0 0,-1 0 0 0 0,0-1 0 0 0,0 1 0 0 0,0-1 0 0 0,0 1 0 0 0,0-1 0 0 0,0 0 0 0 0,0 0 0 0 0,0-1 0 0 0,0 1 0 0 0,-1 0 0 0 0,1-1 0 0 0,0 0 0 0 0,-1 0 0 0 0,1 0 0 0 0,-1 0 0 0 0,0 0 0 0 0,1 0 0 0 0,-1 0 0 0 0,0-1 0 0 0,0 1 0 0 0,-1-1 0 0 0,1 0 0 0 0,0 0 0 0 0,5-12 0 0 0</inkml:trace>
  <inkml:trace contextRef="#ctx0" brushRef="#br0" timeOffset="67155.234">29214 9126 32767 0 0,'-44'-60'0'0'0,"66"69"0"0"0,10 5 0 0 0,0 1 0 0 0,0 2 0 0 0,-2 1 0 0 0,0 1 0 0 0,-1 2 0 0 0,-1 1 0 0 0,-1 1 0 0 0,-1 2 0 0 0,20 24 0 0 0,-34-33 0 0 0,-1 0 0 0 0,-1 0 0 0 0,0 1 0 0 0,-1 1 0 0 0,-1-1 0 0 0,-1 1 0 0 0,0 1 0 0 0,-1-1 0 0 0,-1 1 0 0 0,-1 0 0 0 0,-1 1 0 0 0,-1-1 0 0 0,0 0 0 0 0,-1 17 0 0 0,-20 47 0 0 0,14-70 0 0 0,-1 1 0 0 0,0-1 0 0 0,-1 0 0 0 0,-1 0 0 0 0,0 0 0 0 0,0-1 0 0 0,-2 0 0 0 0,1-1 0 0 0,-1 0 0 0 0,-1 0 0 0 0,0-1 0 0 0,-1-1 0 0 0,0 0 0 0 0,0 0 0 0 0,-11 5 0 0 0,-1 0 0 0 0,-25 16 0 0 0,-1-2 0 0 0,-2-3 0 0 0,-1-1 0 0 0,-24 5 0 0 0,52-22 0 0 0</inkml:trace>
  <inkml:trace contextRef="#ctx0" brushRef="#br0" timeOffset="68902.491">30046 9314 32767 0 0,'-17'38'0'0'0,"8"26"0"0"0,19 13 0 0 0,-8-69 0 0 0,-2-4 0 0 0,1 0 0 0 0,0 0 0 0 0,-1-1 0 0 0,2 1 0 0 0,-1 0 0 0 0,0-1 0 0 0,1 1 0 0 0,-1-1 0 0 0,1 1 0 0 0,0-1 0 0 0,0 1 0 0 0,0-1 0 0 0,1 0 0 0 0,-1 0 0 0 0,1-1 0 0 0,0 1 0 0 0,0 0 0 0 0,0-1 0 0 0,0 1 0 0 0,0-1 0 0 0,2 1 0 0 0,-3-3 0 0 0,-1 1 0 0 0,1-1 0 0 0,0 0 0 0 0,-1 0 0 0 0,1 0 0 0 0,0 0 0 0 0,0 0 0 0 0,-1-1 0 0 0,1 1 0 0 0,-1 0 0 0 0,1-1 0 0 0,0 1 0 0 0,-1-1 0 0 0,1 1 0 0 0,-1-1 0 0 0,1 0 0 0 0,-1 0 0 0 0,1 0 0 0 0,-1 0 0 0 0,0 0 0 0 0,1 0 0 0 0,-1 0 0 0 0,0 0 0 0 0,2-2 0 0 0,13-8 0 0 0,0-2 0 0 0,-1 0 0 0 0,0 0 0 0 0,-1-2 0 0 0,-1 1 0 0 0,4-8 0 0 0,20-36 0 0 0,-10 0 0 0 0,-27 57 0 0 0,1 1 0 0 0,-1 0 0 0 0,0 0 0 0 0,1 0 0 0 0,-1 0 0 0 0,0 0 0 0 0,1 0 0 0 0,-1 0 0 0 0,1 0 0 0 0,-1 0 0 0 0,0 1 0 0 0,1-1 0 0 0,-1 0 0 0 0,0 0 0 0 0,1 0 0 0 0,-1 0 0 0 0,0 0 0 0 0,0 1 0 0 0,1-1 0 0 0,-1 0 0 0 0,0 0 0 0 0,1 0 0 0 0,-1 1 0 0 0,0-1 0 0 0,0 0 0 0 0,0 0 0 0 0,1 1 0 0 0,-1-1 0 0 0,0 0 0 0 0,0 1 0 0 0,0-1 0 0 0,0 0 0 0 0,1 1 0 0 0,-1-1 0 0 0,0 0 0 0 0,0 1 0 0 0,0-1 0 0 0,0 0 0 0 0,0 1 0 0 0,0-1 0 0 0,0 0 0 0 0,0 1 0 0 0,0-1 0 0 0,0 0 0 0 0,0 1 0 0 0,0-1 0 0 0,0 0 0 0 0,0 1 0 0 0,0-1 0 0 0,-1 0 0 0 0,1 1 0 0 0,0-1 0 0 0,0 0 0 0 0,0 1 0 0 0,0-1 0 0 0,-1 0 0 0 0,1 0 0 0 0,0 1 0 0 0,0-1 0 0 0,-1 0 0 0 0,1 0 0 0 0,0 1 0 0 0,0-1 0 0 0,-1 0 0 0 0,1 0 0 0 0,0 0 0 0 0,-1 1 0 0 0,0 88 0 0 0,0-83 0 0 0,1 0 0 0 0,1-1 0 0 0,-1 1 0 0 0,1 0 0 0 0,-1 0 0 0 0,2 0 0 0 0,-1-1 0 0 0,1 1 0 0 0,0-1 0 0 0,0 1 0 0 0,0-1 0 0 0,1 0 0 0 0,-1 0 0 0 0,1 0 0 0 0,1 0 0 0 0,-1 0 0 0 0,1-1 0 0 0,0 1 0 0 0,0-1 0 0 0,0 0 0 0 0,0 0 0 0 0,1-1 0 0 0,0 1 0 0 0,-1-1 0 0 0,1 0 0 0 0,0 0 0 0 0,1-1 0 0 0,-1 1 0 0 0,0-1 0 0 0,1 0 0 0 0,0-1 0 0 0,-1 1 0 0 0,2-1 0 0 0,2-1 0 0 0,-1-1 0 0 0,0 0 0 0 0,0 0 0 0 0,1 0 0 0 0,-1-1 0 0 0,0-1 0 0 0,0 1 0 0 0,0-1 0 0 0,-1-1 0 0 0,1 1 0 0 0,-1-1 0 0 0,5-3 0 0 0,3-1 0 0 0,9-9 0 0 0,0-2 0 0 0,-1 0 0 0 0,-1-1 0 0 0,-1-1 0 0 0,-1-1 0 0 0,-1-1 0 0 0,-1-1 0 0 0,-1 0 0 0 0,-1-1 0 0 0,6-15 0 0 0,31-44 0 0 0,-4-3 0 0 0,17-46 0 0 0,-36 13 0 0 0,-43 74 0 0 0,11 42 0 0 0,-1 0 0 0 0,0 0 0 0 0,0 1 0 0 0,0 0 0 0 0,0-1 0 0 0,-1 1 0 0 0,1 0 0 0 0,-1 0 0 0 0,0 1 0 0 0,0-1 0 0 0,0 1 0 0 0,0 0 0 0 0,-1 0 0 0 0,1 0 0 0 0,0 1 0 0 0,-1 0 0 0 0,1-1 0 0 0,-1 2 0 0 0,1-1 0 0 0,-1 0 0 0 0,0 1 0 0 0,1 0 0 0 0,-1 0 0 0 0,-1 0 0 0 0,-1 2 0 0 0,0 0 0 0 0,0 0 0 0 0,1 1 0 0 0,-1 0 0 0 0,1 0 0 0 0,-1 0 0 0 0,1 1 0 0 0,0 0 0 0 0,1 0 0 0 0,-1 1 0 0 0,1-1 0 0 0,0 1 0 0 0,0 1 0 0 0,0-1 0 0 0,0 1 0 0 0,1-1 0 0 0,0 1 0 0 0,1 0 0 0 0,-1 1 0 0 0,1-1 0 0 0,-1 3 0 0 0,-2 8 0 0 0,0 1 0 0 0,2-1 0 0 0,0 1 0 0 0,0 0 0 0 0,2 1 0 0 0,0-1 0 0 0,2 0 0 0 0,0 1 0 0 0,1 3 0 0 0,16 71 0 0 0,-6-60 0 0 0,9 23 0 0 0,3-2 0 0 0,2-1 0 0 0,23 35 0 0 0,-25-45 0 0 0,-23-43 0 0 0,3 5 0 0 0,-1 0 0 0 0,1 0 0 0 0,-1 0 0 0 0,1-1 0 0 0,1 1 0 0 0,-1-1 0 0 0,1 0 0 0 0,-1 0 0 0 0,1 0 0 0 0,1 0 0 0 0,-1-1 0 0 0,3 3 0 0 0,23-7 0 0 0,-12-9 0 0 0,-2-2 0 0 0,1 1 0 0 0,-1-2 0 0 0,-1 0 0 0 0,0-1 0 0 0,-1 0 0 0 0,-1-2 0 0 0,0 1 0 0 0,-1-1 0 0 0,-1-1 0 0 0,1-3 0 0 0,105-171 0 0 0,-11-9 0 0 0,-96 180 0 0 0,0-1 0 0 0,-2 0 0 0 0,0 0 0 0 0,-2-1 0 0 0,0 0 0 0 0,-1-1 0 0 0,-1 1 0 0 0,-2-1 0 0 0,0-6 0 0 0,-2 20 0 0 0,-2 1 0 0 0,1 7 0 0 0,0 1 0 0 0,0-1 0 0 0,-1 0 0 0 0,1 1 0 0 0,0 0 0 0 0,0-1 0 0 0,0 1 0 0 0,0 0 0 0 0,-1-1 0 0 0,1 1 0 0 0,0 0 0 0 0,0 0 0 0 0,-1 0 0 0 0,1 0 0 0 0,0 0 0 0 0,0 1 0 0 0,-1-1 0 0 0,1 0 0 0 0,0 0 0 0 0,0 1 0 0 0,0-1 0 0 0,0 1 0 0 0,-1-1 0 0 0,1 1 0 0 0,0-1 0 0 0,0 1 0 0 0,0 0 0 0 0,0 0 0 0 0,0-1 0 0 0,0 1 0 0 0,1 0 0 0 0,-1 0 0 0 0,0 0 0 0 0,0 0 0 0 0,0 0 0 0 0,1 0 0 0 0,-1 0 0 0 0,1 0 0 0 0,-1 0 0 0 0,1 0 0 0 0,-1 1 0 0 0,-11 15 0 0 0,1 0 0 0 0,1 0 0 0 0,0 1 0 0 0,1 1 0 0 0,1-1 0 0 0,1 1 0 0 0,0 1 0 0 0,2-1 0 0 0,0 1 0 0 0,1 0 0 0 0,0 9 0 0 0,-9 129 0 0 0,5-1 0 0 0,29-15 0 0 0,-20-131 0 0 0,-1-8 0 0 0,0 1 0 0 0,0-1 0 0 0,0 1 0 0 0,1-1 0 0 0,-1 0 0 0 0,1 1 0 0 0,0-1 0 0 0,0 1 0 0 0,0-1 0 0 0,0 0 0 0 0,0 0 0 0 0,1 0 0 0 0,-1 0 0 0 0,1 0 0 0 0,0 0 0 0 0,0 0 0 0 0,0 0 0 0 0,0-1 0 0 0,1 1 0 0 0,-1-1 0 0 0,1 0 0 0 0,0 1 0 0 0,29-2 0 0 0,60-64 0 0 0,-2-6 0 0 0,-15 15 0 0 0,-68 49 0 0 0,-7 5 0 0 0,0 0 0 0 0,1 0 0 0 0,-1 0 0 0 0,0-1 0 0 0,0 1 0 0 0,0 0 0 0 0,1 0 0 0 0,-1 0 0 0 0,0 0 0 0 0,0 0 0 0 0,1-1 0 0 0,-1 1 0 0 0,0 0 0 0 0,0 0 0 0 0,1 0 0 0 0,-1 0 0 0 0,0 0 0 0 0,0 0 0 0 0,1 0 0 0 0,-1 0 0 0 0,0 0 0 0 0,1 0 0 0 0,-1 0 0 0 0,0 0 0 0 0,0 0 0 0 0,1 0 0 0 0,-1 0 0 0 0,0 1 0 0 0,0-1 0 0 0,1 0 0 0 0,-1 0 0 0 0,0 0 0 0 0,0 0 0 0 0,0 0 0 0 0,1 1 0 0 0,-1-1 0 0 0,0 0 0 0 0,0 0 0 0 0,0 0 0 0 0,1 1 0 0 0,-1-1 0 0 0,0 0 0 0 0,0 0 0 0 0,0 0 0 0 0,0 1 0 0 0,0-1 0 0 0,0 0 0 0 0,1 0 0 0 0,-1 1 0 0 0,0-1 0 0 0,0 0 0 0 0,0 0 0 0 0,0 1 0 0 0,0-1 0 0 0,0 0 0 0 0,0 1 0 0 0,0-1 0 0 0,0 0 0 0 0,0 0 0 0 0,0 1 0 0 0,0-1 0 0 0,0 0 0 0 0,-1 0 0 0 0,1 1 0 0 0,0-1 0 0 0,0 0 0 0 0,0 0 0 0 0,0 1 0 0 0,-7 14 0 0 0,1 1 0 0 0,0 0 0 0 0,2 1 0 0 0,0-1 0 0 0,0 1 0 0 0,2 0 0 0 0,0 0 0 0 0,1 0 0 0 0,0-9 0 0 0,1 0 0 0 0,-1 0 0 0 0,2 0 0 0 0,-1 1 0 0 0,1-1 0 0 0,0 0 0 0 0,1 0 0 0 0,0 0 0 0 0,0 0 0 0 0,1-1 0 0 0,0 1 0 0 0,0 1 0 0 0,-1-5 0 0 0,20 24 0 0 0,5-26 0 0 0,-7-15 0 0 0</inkml:trace>
  <inkml:trace contextRef="#ctx0" brushRef="#br0" timeOffset="69087.559">31775 9267 32767 0 0,'-10'-11'0'0'0,"1"3"0"0"0,-2-3 0 0 0,0 3 0 0 0,2-1 0 0 0,1 2 0 0 0,1-7 0 0 0,0 6 0 0 0,-1 0 0 0 0,-1-3 0 0 0,2 3 0 0 0,-6-1 0 0 0,0-2 0 0 0,-2-1 0 0 0,-2 3 0 0 0,-5-2 0 0 0</inkml:trace>
  <inkml:trace contextRef="#ctx0" brushRef="#br0" timeOffset="69263.44">31134 8891 32767 0 0,'42'-8'0'0'0,"-33"8"0"0"0,105 2 0 0 0,208 26 0 0 0,-287-26 0 0 0,0 2 0 0 0,-1 1 0 0 0,1 2 0 0 0,-1 1 0 0 0,-1 1 0 0 0,0 2 0 0 0,24 12 0 0 0,-52-21 0 0 0,0 1 0 0 0,0 0 0 0 0,0 0 0 0 0,-1 0 0 0 0,0 1 0 0 0,1 0 0 0 0,-1 0 0 0 0,0 0 0 0 0,-1 0 0 0 0,1 0 0 0 0,-1 1 0 0 0,0-1 0 0 0,0 1 0 0 0,0 0 0 0 0,-1 0 0 0 0,0 0 0 0 0,0 1 0 0 0,0-1 0 0 0,0 0 0 0 0,1 21 0 0 0</inkml:trace>
  <inkml:trace contextRef="#ctx0" brushRef="#br0" timeOffset="69618.815">31953 9226 32767 0 0,'-43'91'0'0'0,"-13"42"0"0"0,33 14 0 0 0,23-136 0 0 0,-1-9 0 0 0,0 0 0 0 0,1 0 0 0 0,0 0 0 0 0,-1 0 0 0 0,1 0 0 0 0,0 0 0 0 0,0 0 0 0 0,0 0 0 0 0,0 0 0 0 0,1 0 0 0 0,-1 0 0 0 0,1 0 0 0 0,-1 0 0 0 0,1 0 0 0 0,0 0 0 0 0,-1 0 0 0 0,1 0 0 0 0,0 0 0 0 0,0 0 0 0 0,0-1 0 0 0,1 1 0 0 0,-1 0 0 0 0,0-1 0 0 0,1 1 0 0 0,-1-1 0 0 0,1 1 0 0 0,-1-1 0 0 0,1 0 0 0 0,0 0 0 0 0,-1 0 0 0 0,1 0 0 0 0,0 0 0 0 0,0 0 0 0 0,0 0 0 0 0,0 0 0 0 0,1 0 0 0 0,9-1 0 0 0,-1-5 0 0 0,-1-1 0 0 0,1-1 0 0 0,-2 1 0 0 0,1-1 0 0 0,-1-1 0 0 0,0 0 0 0 0,-1 0 0 0 0,1-1 0 0 0,-2 0 0 0 0,1 0 0 0 0,-1-1 0 0 0,-1 0 0 0 0,1-3 0 0 0,47-65 0 0 0,-18 26 0 0 0,-15 27 0 0 0,-27 29 0 0 0,-31 45 0 0 0,34-47 0 0 0,1 1 0 0 0,-1 0 0 0 0,1-1 0 0 0,0 1 0 0 0,0 0 0 0 0,0 0 0 0 0,0 0 0 0 0,0 0 0 0 0,1 1 0 0 0,0-1 0 0 0,-1 0 0 0 0,1 1 0 0 0,0-1 0 0 0,1 1 0 0 0,-1-1 0 0 0,1 1 0 0 0,-1-1 0 0 0,1 1 0 0 0,0-1 0 0 0,0 1 0 0 0,1 0 0 0 0,-1-1 0 0 0,1 1 0 0 0,0-1 0 0 0,-1 1 0 0 0,2-1 0 0 0,-1 0 0 0 0,0 1 0 0 0,1-1 0 0 0,-1 0 0 0 0,1 0 0 0 0,0 0 0 0 0,0 0 0 0 0,0 0 0 0 0,1 0 0 0 0,-1-1 0 0 0,1 1 0 0 0,-1-1 0 0 0,1 1 0 0 0,0-1 0 0 0,0 0 0 0 0,0 0 0 0 0,0-1 0 0 0,2 2 0 0 0,5 3 0 0 0,1-1 0 0 0,1 0 0 0 0,-1-1 0 0 0,1 0 0 0 0,0 0 0 0 0,0-1 0 0 0,0-1 0 0 0,0 0 0 0 0,0-1 0 0 0,12 0 0 0 0,10 0 0 0 0,-19-1 0 0 0</inkml:trace>
  <inkml:trace contextRef="#ctx0" brushRef="#br0" timeOffset="71151.901">32354 9496 32767 0 0,'-1'-2'0'0'0,"1"1"0"0"0,0-1 0 0 0,-1 1 0 0 0,1-1 0 0 0,0 0 0 0 0,0 1 0 0 0,0-1 0 0 0,0 1 0 0 0,0-1 0 0 0,1 0 0 0 0,-1 1 0 0 0,0-1 0 0 0,1 1 0 0 0,-1-1 0 0 0,1 1 0 0 0,-1-1 0 0 0,1 1 0 0 0,0-1 0 0 0,0 1 0 0 0,-1 0 0 0 0,1-1 0 0 0,0 1 0 0 0,0 0 0 0 0,1 0 0 0 0,-1 0 0 0 0,1-1 0 0 0,3-2 0 0 0,-5-29 0 0 0,-17 52 0 0 0,4-2 0 0 0,1 0 0 0 0,0 0 0 0 0,1 1 0 0 0,1 0 0 0 0,1 1 0 0 0,0 0 0 0 0,1 1 0 0 0,2 0 0 0 0,-4 16 0 0 0,9-32 0 0 0,1-1 0 0 0,-1 1 0 0 0,1 0 0 0 0,0 0 0 0 0,0-1 0 0 0,0 1 0 0 0,1 0 0 0 0,-1 0 0 0 0,1-1 0 0 0,0 1 0 0 0,0 0 0 0 0,0-1 0 0 0,1 1 0 0 0,-1-1 0 0 0,1 1 0 0 0,0-1 0 0 0,0 0 0 0 0,0 0 0 0 0,0 0 0 0 0,0 0 0 0 0,1 0 0 0 0,0 0 0 0 0,-1-1 0 0 0,1 1 0 0 0,0-1 0 0 0,0 0 0 0 0,0 0 0 0 0,1 0 0 0 0,-1 0 0 0 0,0 0 0 0 0,1-1 0 0 0,-1 1 0 0 0,1-1 0 0 0,-1 0 0 0 0,1 0 0 0 0,0-1 0 0 0,0 1 0 0 0,3-1 0 0 0,85 4 0 0 0,-65-10 0 0 0,-3 2 0 0 0</inkml:trace>
  <inkml:trace contextRef="#ctx0" brushRef="#br0" timeOffset="71582.75">32674 9612 32767 0 0,'11'-57'0'0'0,"-11"57"0"0"0,0-1 0 0 0,0 0 0 0 0,-1 0 0 0 0,1 0 0 0 0,0 0 0 0 0,-1 0 0 0 0,1 1 0 0 0,-1-1 0 0 0,1 0 0 0 0,-1 0 0 0 0,1 1 0 0 0,-1-1 0 0 0,0 0 0 0 0,1 1 0 0 0,-1-1 0 0 0,0 1 0 0 0,1-1 0 0 0,-1 1 0 0 0,0-1 0 0 0,0 1 0 0 0,0-1 0 0 0,1 1 0 0 0,-1 0 0 0 0,0-1 0 0 0,0 1 0 0 0,0 0 0 0 0,0 0 0 0 0,0 0 0 0 0,0-1 0 0 0,1 1 0 0 0,-1 0 0 0 0,0 0 0 0 0,0 1 0 0 0,0-1 0 0 0,0 0 0 0 0,0 0 0 0 0,0 0 0 0 0,0 0 0 0 0,1 1 0 0 0,-1-1 0 0 0,0 0 0 0 0,0 1 0 0 0,0-1 0 0 0,0 1 0 0 0,-14 3 0 0 0,1 1 0 0 0,-1 0 0 0 0,1 1 0 0 0,0 1 0 0 0,1 0 0 0 0,0 1 0 0 0,0 0 0 0 0,0 1 0 0 0,1 1 0 0 0,1 0 0 0 0,-2 1 0 0 0,12-10 0 0 0,-1 0 0 0 0,1 0 0 0 0,-1 0 0 0 0,0 0 0 0 0,1 1 0 0 0,0-1 0 0 0,-1 1 0 0 0,1-1 0 0 0,0 1 0 0 0,0-1 0 0 0,0 1 0 0 0,0-1 0 0 0,0 1 0 0 0,0 0 0 0 0,0 0 0 0 0,0 0 0 0 0,1-1 0 0 0,-1 1 0 0 0,1 0 0 0 0,-1 0 0 0 0,1 0 0 0 0,0 0 0 0 0,0 0 0 0 0,0 0 0 0 0,0 0 0 0 0,0 0 0 0 0,0 0 0 0 0,1 0 0 0 0,-1-1 0 0 0,0 1 0 0 0,1 0 0 0 0,0 0 0 0 0,-1 0 0 0 0,1 0 0 0 0,0-1 0 0 0,0 1 0 0 0,0 0 0 0 0,0-1 0 0 0,0 1 0 0 0,0-1 0 0 0,1 1 0 0 0,-1-1 0 0 0,1 1 0 0 0,-1-1 0 0 0,1 0 0 0 0,-1 0 0 0 0,1 0 0 0 0,-1 0 0 0 0,1 0 0 0 0,1 1 0 0 0,4-1 0 0 0,-1-1 0 0 0,0 0 0 0 0,1 0 0 0 0,-1 0 0 0 0,0-1 0 0 0,1 1 0 0 0,-1-2 0 0 0,0 1 0 0 0,0-1 0 0 0,0 0 0 0 0,0 0 0 0 0,0 0 0 0 0,0-1 0 0 0,0 0 0 0 0,-1 0 0 0 0,1-1 0 0 0,-1 1 0 0 0,0-1 0 0 0,0 0 0 0 0,-1-1 0 0 0,1 1 0 0 0,-1-1 0 0 0,0 0 0 0 0,0 0 0 0 0,0 0 0 0 0,-1 0 0 0 0,0-1 0 0 0,0 0 0 0 0,17-40 0 0 0,-20 46 0 0 0,0-1 0 0 0,0 1 0 0 0,0 0 0 0 0,0 0 0 0 0,0-1 0 0 0,0 1 0 0 0,-1 0 0 0 0,1 0 0 0 0,0 0 0 0 0,0-1 0 0 0,0 1 0 0 0,0 0 0 0 0,-1 0 0 0 0,1 0 0 0 0,0-1 0 0 0,0 1 0 0 0,0 0 0 0 0,0 0 0 0 0,-1 0 0 0 0,1 0 0 0 0,0 0 0 0 0,0 0 0 0 0,-1-1 0 0 0,1 1 0 0 0,0 0 0 0 0,0 0 0 0 0,-1 0 0 0 0,1 0 0 0 0,0 0 0 0 0,0 0 0 0 0,-1 0 0 0 0,1 0 0 0 0,0 0 0 0 0,0 0 0 0 0,-1 0 0 0 0,1 0 0 0 0,0 0 0 0 0,0 0 0 0 0,0 1 0 0 0,-1-1 0 0 0,1 0 0 0 0,0 0 0 0 0,0 0 0 0 0,-1 0 0 0 0,1 0 0 0 0,0 0 0 0 0,0 1 0 0 0,0-1 0 0 0,-1 0 0 0 0,1 0 0 0 0,0 0 0 0 0,0 0 0 0 0,0 1 0 0 0,0-1 0 0 0,0 0 0 0 0,-1 0 0 0 0,1 0 0 0 0,0 1 0 0 0,0-1 0 0 0,0 0 0 0 0,0 0 0 0 0,0 1 0 0 0,0-1 0 0 0,0 0 0 0 0,0 0 0 0 0,0 1 0 0 0,-4 3 0 0 0,0 1 0 0 0,0 0 0 0 0,1 1 0 0 0,0-1 0 0 0,0 0 0 0 0,0 1 0 0 0,1 0 0 0 0,-1 0 0 0 0,1-1 0 0 0,1 1 0 0 0,-1 0 0 0 0,1 1 0 0 0,0-1 0 0 0,1 0 0 0 0,-1 0 0 0 0,1 0 0 0 0,0 1 0 0 0,1-1 0 0 0,0 0 0 0 0,0 0 0 0 0,1 5 0 0 0,3 0 0 0 0,1-1 0 0 0,0 1 0 0 0,1-1 0 0 0,0 0 0 0 0,1 0 0 0 0,0-1 0 0 0,0 0 0 0 0,1-1 0 0 0,0 0 0 0 0,0 0 0 0 0,1-1 0 0 0,0 0 0 0 0,1-1 0 0 0,-1 0 0 0 0,1 0 0 0 0,0-1 0 0 0,1-1 0 0 0,-1 0 0 0 0,1 0 0 0 0,0-1 0 0 0,0-1 0 0 0,10 1 0 0 0,-13-2 0 0 0,-1-1 0 0 0</inkml:trace>
  <inkml:trace contextRef="#ctx0" brushRef="#br0" timeOffset="72784.606">24532 10740 32767 0 0,'0'0'0'0'0,"0"0"0"0"0,0 0 0 0 0,0-1 0 0 0,1 1 0 0 0,-1 0 0 0 0,0 0 0 0 0,0 0 0 0 0,0 0 0 0 0,1 0 0 0 0,-1 0 0 0 0,0 0 0 0 0,0 0 0 0 0,0 0 0 0 0,1 0 0 0 0,-1 0 0 0 0,0 0 0 0 0,0 0 0 0 0,1 0 0 0 0,-1 0 0 0 0,0 0 0 0 0,0 0 0 0 0,0 0 0 0 0,1 0 0 0 0,-1 0 0 0 0,0 0 0 0 0,0 1 0 0 0,0-1 0 0 0,1 0 0 0 0,-1 0 0 0 0,0 0 0 0 0,0 0 0 0 0,0 0 0 0 0,0 1 0 0 0,1-1 0 0 0,-1 0 0 0 0,0 0 0 0 0,0 0 0 0 0,0 0 0 0 0,0 1 0 0 0,0-1 0 0 0,0 0 0 0 0,1 0 0 0 0,-1 0 0 0 0,0 1 0 0 0,0-1 0 0 0,0 0 0 0 0,0 0 0 0 0,103-159 0 0 0,-97 151 0 0 0,-1-3 0 0 0,1 1 0 0 0,0 0 0 0 0,1 1 0 0 0,0-1 0 0 0,0 1 0 0 0,1 1 0 0 0,0 0 0 0 0,0 0 0 0 0,1 0 0 0 0,0 1 0 0 0,0 0 0 0 0,1 1 0 0 0,0 0 0 0 0,0 0 0 0 0,1 1 0 0 0,-1 1 0 0 0,1 0 0 0 0,0 0 0 0 0,0 1 0 0 0,11-2 0 0 0,-13 7 0 0 0,1 0 0 0 0,-1 1 0 0 0,0 0 0 0 0,0 1 0 0 0,0-1 0 0 0,-1 2 0 0 0,1-1 0 0 0,-1 1 0 0 0,0 0 0 0 0,0 1 0 0 0,-1 0 0 0 0,0 0 0 0 0,0 1 0 0 0,0 0 0 0 0,-1 0 0 0 0,0 1 0 0 0,0-1 0 0 0,-1 1 0 0 0,3 6 0 0 0,7 53 0 0 0,-16-62 0 0 0,-1-1 0 0 0,1 1 0 0 0,-1-1 0 0 0,0 1 0 0 0,0-1 0 0 0,0 0 0 0 0,-1 1 0 0 0,1-1 0 0 0,-1-1 0 0 0,0 1 0 0 0,-1 0 0 0 0,1-1 0 0 0,0 1 0 0 0,-1-1 0 0 0,0 0 0 0 0,0 0 0 0 0,0-1 0 0 0,0 1 0 0 0,0-1 0 0 0,0 0 0 0 0,-4 2 0 0 0,1-1 0 0 0,1 0 0 0 0,0-1 0 0 0,-1 0 0 0 0,1 0 0 0 0,-1 0 0 0 0,1-1 0 0 0,-1 1 0 0 0,1-2 0 0 0,-1 1 0 0 0,0-1 0 0 0,1 0 0 0 0,-2 0 0 0 0,4-1 0 0 0,-1 1 0 0 0,1-1 0 0 0,0 0 0 0 0,0 0 0 0 0,-1 0 0 0 0,1-1 0 0 0,0 0 0 0 0,0 1 0 0 0,0-1 0 0 0,0-1 0 0 0,1 1 0 0 0,-1 0 0 0 0,1-1 0 0 0,-1 0 0 0 0,0-1 0 0 0,-5-14 0 0 0,11 7 0 0 0,0 6 0 0 0,0 0 0 0 0,1 1 0 0 0,-1-1 0 0 0,1 1 0 0 0,0 0 0 0 0,0 0 0 0 0,1 0 0 0 0,-1 0 0 0 0,1 0 0 0 0,0 1 0 0 0,0 0 0 0 0,0 0 0 0 0,0 0 0 0 0,0 0 0 0 0,1 0 0 0 0,0 1 0 0 0,-1 0 0 0 0,1 0 0 0 0,0 0 0 0 0,0 1 0 0 0,0-1 0 0 0,1 1 0 0 0,121-9 0 0 0,-110 10 0 0 0,92 16 0 0 0,-95-14 0 0 0,0-1 0 0 0,0-1 0 0 0,0 0 0 0 0,0-1 0 0 0,0 0 0 0 0,0-1 0 0 0,0-1 0 0 0,0 0 0 0 0,0-1 0 0 0,-1 0 0 0 0,0-1 0 0 0,0-1 0 0 0,0 0 0 0 0,10-7 0 0 0,6-26 0 0 0,-30 21 0 0 0,0 16 0 0 0,0 0 0 0 0,0 0 0 0 0,1 0 0 0 0,-1 0 0 0 0,0 0 0 0 0,0 1 0 0 0,-1-1 0 0 0,1 0 0 0 0,0 1 0 0 0,0-1 0 0 0,-1 0 0 0 0,1 1 0 0 0,-1 0 0 0 0,0-1 0 0 0,1 1 0 0 0,-1 0 0 0 0,0 0 0 0 0,1 0 0 0 0,-1 0 0 0 0,0 0 0 0 0,0 0 0 0 0,0 1 0 0 0,0-1 0 0 0,0 1 0 0 0,0-1 0 0 0,0 1 0 0 0,0 0 0 0 0,0-1 0 0 0,0 1 0 0 0,0 0 0 0 0,-1 0 0 0 0,1 1 0 0 0,0-1 0 0 0,0 0 0 0 0,0 1 0 0 0,0-1 0 0 0,-1 2 0 0 0,-3-1 0 0 0,1 1 0 0 0,0 0 0 0 0,0 0 0 0 0,0 1 0 0 0,0-1 0 0 0,0 1 0 0 0,0 0 0 0 0,1 1 0 0 0,-1-1 0 0 0,1 1 0 0 0,0 0 0 0 0,0 0 0 0 0,1 0 0 0 0,-1 0 0 0 0,1 1 0 0 0,0-1 0 0 0,0 1 0 0 0,0 0 0 0 0,0 0 0 0 0,1 0 0 0 0,0 0 0 0 0,0 0 0 0 0,1 1 0 0 0,-1-1 0 0 0,1 1 0 0 0,0-1 0 0 0,1 1 0 0 0,-1 3 0 0 0,2-4 0 0 0,-1 0 0 0 0,1 0 0 0 0,1 0 0 0 0,-1 0 0 0 0,1 0 0 0 0,-1 0 0 0 0,1-1 0 0 0,1 1 0 0 0,-1 0 0 0 0,1-1 0 0 0,-1 0 0 0 0,1 0 0 0 0,1 0 0 0 0,-1 0 0 0 0,1 0 0 0 0,-1 0 0 0 0,1-1 0 0 0,0 0 0 0 0,0 0 0 0 0,0 0 0 0 0,1 0 0 0 0,-1 0 0 0 0,1-1 0 0 0,4 2 0 0 0,6 3 0 0 0,0-1 0 0 0,1-1 0 0 0,0 0 0 0 0,0-1 0 0 0,0 0 0 0 0,0-2 0 0 0,7 1 0 0 0,84 1 0 0 0,-70-4 0 0 0</inkml:trace>
  <inkml:trace contextRef="#ctx0" brushRef="#br0" timeOffset="73386.745">25789 10571 32767 0 0,'-7'-4'0'0'0,"1"0"0"0"0,-1 0 0 0 0,0 1 0 0 0,-1 0 0 0 0,1 0 0 0 0,-1 0 0 0 0,1 1 0 0 0,-1 0 0 0 0,0 1 0 0 0,1 0 0 0 0,-1 0 0 0 0,0 1 0 0 0,-4 0 0 0 0,-44 11 0 0 0,48-9 0 0 0,2 0 0 0 0,-1 1 0 0 0,0-1 0 0 0,0 2 0 0 0,1-1 0 0 0,0 1 0 0 0,0 0 0 0 0,0 0 0 0 0,0 0 0 0 0,0 1 0 0 0,1 0 0 0 0,0 0 0 0 0,0 0 0 0 0,0 1 0 0 0,1 0 0 0 0,0 0 0 0 0,0 0 0 0 0,0 0 0 0 0,-1 6 0 0 0,4-9 0 0 0,0 1 0 0 0,1 0 0 0 0,0 0 0 0 0,0 0 0 0 0,0 0 0 0 0,1 0 0 0 0,-1 0 0 0 0,1 0 0 0 0,0 0 0 0 0,0 0 0 0 0,0 0 0 0 0,0 0 0 0 0,1-1 0 0 0,0 1 0 0 0,-1-1 0 0 0,1 1 0 0 0,1-1 0 0 0,-1 0 0 0 0,0 1 0 0 0,1-1 0 0 0,0 0 0 0 0,-1-1 0 0 0,1 1 0 0 0,0 0 0 0 0,1-1 0 0 0,-1 1 0 0 0,7 2 0 0 0,-1-1 0 0 0,1 0 0 0 0,0 0 0 0 0,0-1 0 0 0,0 0 0 0 0,0-1 0 0 0,0 0 0 0 0,1 0 0 0 0,-1-1 0 0 0,0-1 0 0 0,1 1 0 0 0,-1-2 0 0 0,5 0 0 0 0,-10 1 0 0 0,49-15 0 0 0,-44 8 0 0 0,0 1 0 0 0,0-1 0 0 0,-1-1 0 0 0,0 0 0 0 0,0 0 0 0 0,-1-1 0 0 0,0 0 0 0 0,-1 0 0 0 0,0-1 0 0 0,0 0 0 0 0,-1 0 0 0 0,0 0 0 0 0,-1-1 0 0 0,0 0 0 0 0,-1 0 0 0 0,0 0 0 0 0,-1-1 0 0 0,2-8 0 0 0,12-40 0 0 0,-2-1 0 0 0,-2 0 0 0 0,-4-1 0 0 0,-1-15 0 0 0,-7 48 0 0 0,-3 21 0 0 0,1 7 0 0 0,-1 0 0 0 0,1 0 0 0 0,0 1 0 0 0,0-1 0 0 0,0 0 0 0 0,0 1 0 0 0,-1-1 0 0 0,1 1 0 0 0,0-1 0 0 0,0 1 0 0 0,-1-1 0 0 0,1 1 0 0 0,0 0 0 0 0,-1 0 0 0 0,1 0 0 0 0,0 0 0 0 0,-1 0 0 0 0,1 0 0 0 0,0 0 0 0 0,-1 0 0 0 0,1 0 0 0 0,0 1 0 0 0,-1-1 0 0 0,1 0 0 0 0,0 1 0 0 0,-1-1 0 0 0,1 1 0 0 0,0 0 0 0 0,0-1 0 0 0,0 1 0 0 0,0 0 0 0 0,0 0 0 0 0,0-1 0 0 0,0 1 0 0 0,-1 1 0 0 0,-39 36 0 0 0,32-25 0 0 0,1-1 0 0 0,0 1 0 0 0,1 1 0 0 0,0-1 0 0 0,1 1 0 0 0,1 0 0 0 0,0 1 0 0 0,1-1 0 0 0,0 1 0 0 0,1 0 0 0 0,1 0 0 0 0,1 0 0 0 0,0 0 0 0 0,1 14 0 0 0,18 52 0 0 0,-13-66 0 0 0,1 0 0 0 0,1 0 0 0 0,0 0 0 0 0,1-1 0 0 0,0 0 0 0 0,1-1 0 0 0,1 0 0 0 0,0 0 0 0 0,1-1 0 0 0,0 0 0 0 0,1-1 0 0 0,0-1 0 0 0,1 0 0 0 0,0 0 0 0 0,1-1 0 0 0,0-1 0 0 0,4 2 0 0 0,-6-5 0 0 0,-1 0 0 0 0,1-1 0 0 0,0 0 0 0 0,0-1 0 0 0,0-1 0 0 0,0 0 0 0 0,0 0 0 0 0,0-1 0 0 0,2-1 0 0 0,-7-1 0 0 0,0 0 0 0 0,0-1 0 0 0,0 0 0 0 0,0 0 0 0 0,0 0 0 0 0,0-1 0 0 0,0 0 0 0 0,-1 0 0 0 0,0-1 0 0 0,1 0 0 0 0,-1 0 0 0 0,-1 0 0 0 0,1-1 0 0 0,-1 0 0 0 0,0 0 0 0 0,0 0 0 0 0,0-1 0 0 0,0 0 0 0 0,-1 1 0 0 0,0-2 0 0 0,-1 1 0 0 0,1 0 0 0 0,-1-1 0 0 0,2-6 0 0 0,10-12 0 0 0,-13 27 0 0 0,1 70 0 0 0,-3 2 0 0 0,0-66 0 0 0</inkml:trace>
  <inkml:trace contextRef="#ctx0" brushRef="#br0" timeOffset="74136.261">26300 10392 32767 0 0,'0'-2'0'0'0,"0"1"0"0"0,0 0 0 0 0,1 0 0 0 0,-1 0 0 0 0,0 0 0 0 0,1 0 0 0 0,-1-1 0 0 0,1 1 0 0 0,-1 0 0 0 0,1 0 0 0 0,-1 0 0 0 0,1 0 0 0 0,0 0 0 0 0,-1 1 0 0 0,1-1 0 0 0,0 0 0 0 0,0 0 0 0 0,0 0 0 0 0,0 1 0 0 0,0-1 0 0 0,0 0 0 0 0,0 1 0 0 0,0-1 0 0 0,0 1 0 0 0,0-1 0 0 0,0 1 0 0 0,0-1 0 0 0,0 1 0 0 0,0 0 0 0 0,0 0 0 0 0,1-1 0 0 0,-1 1 0 0 0,0 0 0 0 0,0 0 0 0 0,0 0 0 0 0,0 0 0 0 0,1 0 0 0 0,-1 1 0 0 0,0-1 0 0 0,0 0 0 0 0,0 0 0 0 0,0 1 0 0 0,0-1 0 0 0,0 1 0 0 0,0-1 0 0 0,0 1 0 0 0,0 0 0 0 0,0-1 0 0 0,0 1 0 0 0,1 0 0 0 0,12 4 0 0 0,1-1 0 0 0,-2 2 0 0 0,1 0 0 0 0,0 1 0 0 0,-1 0 0 0 0,-1 1 0 0 0,1 0 0 0 0,-1 1 0 0 0,0 0 0 0 0,-1 1 0 0 0,0 1 0 0 0,-1-1 0 0 0,0 2 0 0 0,-1-1 0 0 0,0 2 0 0 0,-1-1 0 0 0,0 1 0 0 0,-1 0 0 0 0,0 0 0 0 0,2 10 0 0 0,-2 92 0 0 0,-8-78 0 0 0,0-33 0 0 0,1 0 0 0 0,0-1 0 0 0,0 1 0 0 0,0 0 0 0 0,0-1 0 0 0,1 1 0 0 0,-1 0 0 0 0,1-1 0 0 0,0 1 0 0 0,0-1 0 0 0,0 1 0 0 0,1-1 0 0 0,-1 1 0 0 0,1-1 0 0 0,0 0 0 0 0,0 0 0 0 0,0 0 0 0 0,0 0 0 0 0,0 0 0 0 0,1 0 0 0 0,-1-1 0 0 0,1 1 0 0 0,0-1 0 0 0,0 1 0 0 0,0-1 0 0 0,0 0 0 0 0,0 0 0 0 0,0-1 0 0 0,1 1 0 0 0,-1-1 0 0 0,1 1 0 0 0,-1-1 0 0 0,1 0 0 0 0,1 0 0 0 0,2-2 0 0 0,1 0 0 0 0,0 0 0 0 0,-1-1 0 0 0,1 0 0 0 0,-1 0 0 0 0,0-1 0 0 0,0 0 0 0 0,0 0 0 0 0,0-1 0 0 0,0 0 0 0 0,0 0 0 0 0,-1-1 0 0 0,0 1 0 0 0,0-1 0 0 0,0 0 0 0 0,0 0 0 0 0,-1-1 0 0 0,0 0 0 0 0,0 0 0 0 0,0 0 0 0 0,-1 0 0 0 0,0-1 0 0 0,1-3 0 0 0,21-28 0 0 0,-26 38 0 0 0,0 0 0 0 0,0 0 0 0 0,0 1 0 0 0,0-1 0 0 0,1 0 0 0 0,-1 0 0 0 0,0 1 0 0 0,0-1 0 0 0,0 0 0 0 0,0 0 0 0 0,0 0 0 0 0,1 1 0 0 0,-1-1 0 0 0,0 0 0 0 0,0 0 0 0 0,0 0 0 0 0,0 0 0 0 0,1 1 0 0 0,-1-1 0 0 0,0 0 0 0 0,0 0 0 0 0,1 0 0 0 0,-1 0 0 0 0,0 0 0 0 0,0 0 0 0 0,1 0 0 0 0,-1 0 0 0 0,0 0 0 0 0,0 0 0 0 0,1 0 0 0 0,-1 0 0 0 0,0 0 0 0 0,0 0 0 0 0,1 0 0 0 0,-1 0 0 0 0,0 0 0 0 0,0 0 0 0 0,1 0 0 0 0,-1 0 0 0 0,0 0 0 0 0,0 0 0 0 0,0 0 0 0 0,1 0 0 0 0,-1-1 0 0 0,0 1 0 0 0,0 0 0 0 0,1 0 0 0 0,-1 0 0 0 0,0 0 0 0 0,0-1 0 0 0,0 1 0 0 0,0 0 0 0 0,0 0 0 0 0,1 0 0 0 0,-1-1 0 0 0,0 1 0 0 0,0 0 0 0 0,0 0 0 0 0,0-1 0 0 0,0 1 0 0 0,0 0 0 0 0,0 0 0 0 0,-1 23 0 0 0,0-19 0 0 0,1 78 0 0 0,0-77 0 0 0,0-1 0 0 0,1 1 0 0 0,-1 0 0 0 0,1 0 0 0 0,0-1 0 0 0,1 1 0 0 0,-1-1 0 0 0,1 1 0 0 0,0-1 0 0 0,0 1 0 0 0,0-1 0 0 0,1 0 0 0 0,-1 0 0 0 0,3 2 0 0 0,30 13 0 0 0,-19-18 0 0 0,-9-2 0 0 0,-1-1 0 0 0,0 0 0 0 0,1 0 0 0 0,-1-1 0 0 0,0 0 0 0 0,-1 0 0 0 0,1 0 0 0 0,0 0 0 0 0,-1-1 0 0 0,0 0 0 0 0,0 0 0 0 0,0-1 0 0 0,0 1 0 0 0,-1-1 0 0 0,1 0 0 0 0,-1 0 0 0 0,-1-1 0 0 0,1 1 0 0 0,1-3 0 0 0,10-20 0 0 0,-1 0 0 0 0,-1 0 0 0 0,-1-1 0 0 0,-2-1 0 0 0,6-28 0 0 0,-7 29 0 0 0,18-73 0 0 0,-4-2 0 0 0,-5 0 0 0 0,4-98 0 0 0,-32 170 0 0 0,8 31 0 0 0,0 0 0 0 0,1 0 0 0 0,-1 1 0 0 0,0-1 0 0 0,0 0 0 0 0,0 1 0 0 0,0-1 0 0 0,0 1 0 0 0,1-1 0 0 0,-1 1 0 0 0,0 0 0 0 0,0 0 0 0 0,0 0 0 0 0,0 0 0 0 0,0 0 0 0 0,0 1 0 0 0,0-1 0 0 0,0 0 0 0 0,0 1 0 0 0,0 0 0 0 0,1-1 0 0 0,-1 1 0 0 0,0 0 0 0 0,0 0 0 0 0,1 0 0 0 0,-1 0 0 0 0,0 0 0 0 0,1 0 0 0 0,-1 1 0 0 0,1-1 0 0 0,0 0 0 0 0,-1 1 0 0 0,1-1 0 0 0,0 1 0 0 0,0-1 0 0 0,0 1 0 0 0,0 0 0 0 0,0 0 0 0 0,0 1 0 0 0,-2 0 0 0 0,-9 11 0 0 0,1 0 0 0 0,0 1 0 0 0,1 0 0 0 0,1 1 0 0 0,1 0 0 0 0,0 0 0 0 0,1 1 0 0 0,0 0 0 0 0,2 0 0 0 0,0 1 0 0 0,1-1 0 0 0,1 1 0 0 0,0 0 0 0 0,1 0 0 0 0,1 0 0 0 0,1 7 0 0 0,14 76 0 0 0,-3-62 0 0 0,2-2 0 0 0,2 1 0 0 0,1-2 0 0 0,2 0 0 0 0,2-1 0 0 0,1-1 0 0 0,1 0 0 0 0,2-2 0 0 0,2-1 0 0 0,23 22 0 0 0,6 0 0 0 0,-45-51 0 0 0,-9-4 0 0 0,0 1 0 0 0,-1-1 0 0 0,1 0 0 0 0,0 0 0 0 0,-1 1 0 0 0,1-1 0 0 0,-1 0 0 0 0,0 0 0 0 0,1 0 0 0 0,-1 0 0 0 0,0 0 0 0 0,0 0 0 0 0,0 0 0 0 0,0 1 0 0 0,-1-1 0 0 0,1 0 0 0 0,0 0 0 0 0,-1 0 0 0 0,0 0 0 0 0,1 0 0 0 0,-1 1 0 0 0,0-1 0 0 0,0 0 0 0 0,0 1 0 0 0,0-1 0 0 0,0 0 0 0 0,-1-4 0 0 0,-8-20 0 0 0</inkml:trace>
  <inkml:trace contextRef="#ctx0" brushRef="#br0" timeOffset="74387.613">26948 10394 32767 0 0,'-55'-29'0'0'0,"152"45"0"0"0,-54-10 0 0 0,0 1 0 0 0,-1 2 0 0 0,0 2 0 0 0,0 2 0 0 0,-2 1 0 0 0,1 3 0 0 0,18 10 0 0 0,-30-9 0 0 0</inkml:trace>
  <inkml:trace contextRef="#ctx0" brushRef="#br0" timeOffset="74631.955">27458 10760 32767 0 0,'3'82'0'0'0,"-1"-76"0"0"0,0-1 0 0 0,0 0 0 0 0,1 0 0 0 0,-1 0 0 0 0,1 0 0 0 0,1 0 0 0 0,-1 0 0 0 0,1-1 0 0 0,-1 0 0 0 0,1 0 0 0 0,1 0 0 0 0,-1 0 0 0 0,0 0 0 0 0,1-1 0 0 0,0 0 0 0 0,0 0 0 0 0,0 0 0 0 0,1 0 0 0 0,0-1 0 0 0,0 1 0 0 0,0-1 0 0 0,0 0 0 0 0,1 0 0 0 0,-1-1 0 0 0,1 0 0 0 0,0 0 0 0 0,-1 0 0 0 0,1-1 0 0 0,0 0 0 0 0,-1-1 0 0 0,1 1 0 0 0,-1-1 0 0 0,5-1 0 0 0,-7 0 0 0 0,1 1 0 0 0,-1-1 0 0 0,0 1 0 0 0,0-1 0 0 0,0-1 0 0 0,0 1 0 0 0,0 0 0 0 0,-1-1 0 0 0,1 0 0 0 0,-1 0 0 0 0,0 0 0 0 0,1 0 0 0 0,-1-1 0 0 0,-1 1 0 0 0,1-1 0 0 0,0 0 0 0 0,-1 1 0 0 0,0-1 0 0 0,0-1 0 0 0,0 1 0 0 0,0 0 0 0 0,0-2 0 0 0,1-56 0 0 0,-4 57 0 0 0,1 0 0 0 0,-1 0 0 0 0,0 1 0 0 0,0-1 0 0 0,-1 0 0 0 0,1 1 0 0 0,-1-1 0 0 0,0 1 0 0 0,0 0 0 0 0,-1-1 0 0 0,1 1 0 0 0,-1 0 0 0 0,0 1 0 0 0,0-1 0 0 0,0 0 0 0 0,-1 1 0 0 0,1 0 0 0 0,-1-1 0 0 0,0 1 0 0 0,0 1 0 0 0,0-1 0 0 0,0 1 0 0 0,0-1 0 0 0,0 1 0 0 0,-1 0 0 0 0,1 1 0 0 0,-1-1 0 0 0,0 1 0 0 0,1 0 0 0 0,-1 0 0 0 0,0 0 0 0 0,0 1 0 0 0,1 0 0 0 0,-1 0 0 0 0,0 0 0 0 0,-1 0 0 0 0,-3 2 0 0 0,1 0 0 0 0,-1 1 0 0 0,1-1 0 0 0,0 2 0 0 0,0-1 0 0 0,0 1 0 0 0,1 0 0 0 0,0 1 0 0 0,-1 0 0 0 0,1 0 0 0 0,1 0 0 0 0,-1 1 0 0 0,1 0 0 0 0,0 0 0 0 0,0 1 0 0 0,1 0 0 0 0,-4 5 0 0 0,8-9 0 0 0,-1 0 0 0 0,0 1 0 0 0,0-1 0 0 0,1 0 0 0 0,-1 1 0 0 0,1-1 0 0 0,0 0 0 0 0,0 1 0 0 0,0 0 0 0 0,0-1 0 0 0,1 1 0 0 0,0-1 0 0 0,-1 1 0 0 0,1 0 0 0 0,1-1 0 0 0,-1 1 0 0 0,0 0 0 0 0,1-1 0 0 0,1 4 0 0 0,0-2 0 0 0,0-1 0 0 0,0 1 0 0 0,1-1 0 0 0,-1 0 0 0 0,1 0 0 0 0,1 0 0 0 0,-1 0 0 0 0,0 0 0 0 0,1-1 0 0 0,0 1 0 0 0,0-1 0 0 0,0 0 0 0 0,0 0 0 0 0,0-1 0 0 0,0 1 0 0 0,1-1 0 0 0,0 0 0 0 0,-1 0 0 0 0,1 0 0 0 0,0-1 0 0 0,11 3 0 0 0,-6-4 0 0 0</inkml:trace>
  <inkml:trace contextRef="#ctx0" brushRef="#br0" timeOffset="74803.528">27813 10352 32767 0 0,'-3'-4'0'0'0,"1"1"0"0"0,-1-1 0 0 0,0 1 0 0 0,0 0 0 0 0,0 0 0 0 0,-1 0 0 0 0,1 0 0 0 0,-1 1 0 0 0,0-1 0 0 0,1 1 0 0 0,-1 0 0 0 0,0 0 0 0 0,0 0 0 0 0,-1 1 0 0 0,1-1 0 0 0,0 1 0 0 0,0 0 0 0 0,-1 0 0 0 0,1 1 0 0 0,-1-1 0 0 0,1 1 0 0 0,0 0 0 0 0,-1 0 0 0 0,1 1 0 0 0,-1-1 0 0 0,1 1 0 0 0,-3 1 0 0 0,3-2 0 0 0,1 1 0 0 0,-1-1 0 0 0,0 1 0 0 0,1 0 0 0 0,-1 1 0 0 0,1-1 0 0 0,-1 1 0 0 0,1-1 0 0 0,0 1 0 0 0,0 0 0 0 0,-1 0 0 0 0,2 1 0 0 0,-1-1 0 0 0,0 1 0 0 0,0-1 0 0 0,1 1 0 0 0,-1 0 0 0 0,1 0 0 0 0,0 0 0 0 0,0 0 0 0 0,0 0 0 0 0,0 1 0 0 0,0 0 0 0 0,3 3 0 0 0,0 1 0 0 0,0 0 0 0 0,1 0 0 0 0,0 0 0 0 0,0-1 0 0 0,0 1 0 0 0,1-1 0 0 0,1 1 0 0 0,-1-1 0 0 0,1 0 0 0 0,0-1 0 0 0,1 1 0 0 0,1 1 0 0 0,13 25 0 0 0,-6-8 0 0 0</inkml:trace>
  <inkml:trace contextRef="#ctx0" brushRef="#br0" timeOffset="74980.055">27817 10803 32767 0 0,'11'25'0'0'0,"0"-1"0"0"0,3-5 0 0 0,-2 0 0 0 0,4 0 0 0 0,-1-2 0 0 0,5 1 0 0 0,1-3 0 0 0,7-1 0 0 0,4 1 0 0 0,3-2 0 0 0,8 1 0 0 0,2-3 0 0 0,5-2 0 0 0,0 0 0 0 0,5-2 0 0 0,-2-4 0 0 0</inkml:trace>
  <inkml:trace contextRef="#ctx0" brushRef="#br0" timeOffset="75882.642">30046 10398 32767 0 0,'-17'-11'0'0'0,"-1"0"0"0"0,-1 1 0 0 0,0 1 0 0 0,0 0 0 0 0,-1 2 0 0 0,0 0 0 0 0,0 2 0 0 0,-1 0 0 0 0,1 1 0 0 0,-1 1 0 0 0,0 1 0 0 0,-20 0 0 0 0,30 2 0 0 0,1 0 0 0 0,-1 1 0 0 0,0 0 0 0 0,0 1 0 0 0,1 0 0 0 0,-1 0 0 0 0,1 1 0 0 0,-1 1 0 0 0,1 0 0 0 0,0 0 0 0 0,-4 4 0 0 0,5-5 0 0 0,0 1 0 0 0,1 1 0 0 0,0 0 0 0 0,0 0 0 0 0,0 1 0 0 0,0 0 0 0 0,1 0 0 0 0,0 0 0 0 0,0 1 0 0 0,1 0 0 0 0,0 1 0 0 0,0-1 0 0 0,0 1 0 0 0,1 0 0 0 0,1 1 0 0 0,-1-1 0 0 0,1 1 0 0 0,1 0 0 0 0,-1 0 0 0 0,2 0 0 0 0,-1 0 0 0 0,1 1 0 0 0,1-1 0 0 0,0 1 0 0 0,-1 7 0 0 0,5-3 0 0 0,1 0 0 0 0,0 0 0 0 0,0-1 0 0 0,2 1 0 0 0,0-1 0 0 0,0 0 0 0 0,1-1 0 0 0,0 0 0 0 0,1 0 0 0 0,1 0 0 0 0,0-1 0 0 0,0 0 0 0 0,4 2 0 0 0,214 208 0 0 0,-171-147 0 0 0,-52-59 0 0 0,-4-14 0 0 0,0 0 0 0 0,0 0 0 0 0,0 1 0 0 0,-1-1 0 0 0,1 0 0 0 0,0 0 0 0 0,0 1 0 0 0,-1-1 0 0 0,1 0 0 0 0,-1 0 0 0 0,1 0 0 0 0,-1 1 0 0 0,0-1 0 0 0,1 0 0 0 0,-1 0 0 0 0,0 0 0 0 0,0 0 0 0 0,0 0 0 0 0,0 0 0 0 0,1-1 0 0 0,-1 1 0 0 0,-1 0 0 0 0,1 0 0 0 0,0-1 0 0 0,0 1 0 0 0,0 0 0 0 0,-2 0 0 0 0,-2 2 0 0 0,-1 0 0 0 0,1 0 0 0 0,-1-1 0 0 0,0 0 0 0 0,0 0 0 0 0,0-1 0 0 0,-1 1 0 0 0,1-1 0 0 0,0-1 0 0 0,0 1 0 0 0,-1-1 0 0 0,-1 0 0 0 0,-5 0 0 0 0,-78 0 0 0 0,81-2 0 0 0,-1 0 0 0 0,1 0 0 0 0,0-1 0 0 0,1-1 0 0 0,-1 0 0 0 0,1 0 0 0 0,-1-1 0 0 0,1 0 0 0 0,0 0 0 0 0,1-1 0 0 0,-4-3 0 0 0,6-3 0 0 0,6 10 0 0 0,0 0 0 0 0,0 1 0 0 0,1-1 0 0 0,-1 0 0 0 0,1 0 0 0 0,0 0 0 0 0,-1 0 0 0 0,1 1 0 0 0,0-1 0 0 0,0 0 0 0 0,0 1 0 0 0,0-1 0 0 0,1 0 0 0 0,-1 1 0 0 0,0 0 0 0 0,0-1 0 0 0,1 1 0 0 0,-1 0 0 0 0,1-1 0 0 0,0 1 0 0 0,-1 0 0 0 0,1 0 0 0 0,0 0 0 0 0,-1 1 0 0 0,2-1 0 0 0,104-21 0 0 0,-16 12 0 0 0,1 4 0 0 0,18 4 0 0 0,-57 11 0 0 0,-52-8 0 0 0,-1 0 0 0 0,1 0 0 0 0,-1 0 0 0 0,0-1 0 0 0,0 1 0 0 0,1 0 0 0 0,-1 0 0 0 0,0 0 0 0 0,0 0 0 0 0,0 0 0 0 0,0-1 0 0 0,0 1 0 0 0,0 0 0 0 0,0 0 0 0 0,0 0 0 0 0,0 0 0 0 0,-1 0 0 0 0,1-1 0 0 0,0 1 0 0 0,-1 0 0 0 0,1 0 0 0 0,0 0 0 0 0,-1-1 0 0 0,1 1 0 0 0,-1 0 0 0 0,1-1 0 0 0,-1 1 0 0 0,1 0 0 0 0,-1-1 0 0 0,0 1 0 0 0,1 0 0 0 0,-1-1 0 0 0,0 1 0 0 0,1-1 0 0 0,-1 1 0 0 0,0-1 0 0 0,0 0 0 0 0,1 1 0 0 0,-1-1 0 0 0,-1 0 0 0 0,0 2 0 0 0,-1 1 0 0 0,-1-1 0 0 0,1 1 0 0 0,0 0 0 0 0,0 0 0 0 0,0 0 0 0 0,0 1 0 0 0,0-1 0 0 0,1 1 0 0 0,0-1 0 0 0,0 1 0 0 0,0 0 0 0 0,0 0 0 0 0,0 0 0 0 0,1 0 0 0 0,-1 0 0 0 0,1 0 0 0 0,0 3 0 0 0,3 4 0 0 0,3-6 0 0 0,-1 1 0 0 0,1-1 0 0 0,0 1 0 0 0,1-2 0 0 0,-1 1 0 0 0,1 0 0 0 0,0-1 0 0 0,0 0 0 0 0,0-1 0 0 0,1 1 0 0 0,0-1 0 0 0,-1 0 0 0 0,1-1 0 0 0,0 0 0 0 0,0 0 0 0 0,0 0 0 0 0,0-1 0 0 0,1 0 0 0 0,-1 0 0 0 0,0-1 0 0 0,0 0 0 0 0,1 0 0 0 0,4-2 0 0 0,-8 2 0 0 0,0 0 0 0 0,0-1 0 0 0,1 0 0 0 0,-1 0 0 0 0,0 0 0 0 0,0-1 0 0 0,0 1 0 0 0,0-1 0 0 0,0 0 0 0 0,-1 0 0 0 0,1 0 0 0 0,0 0 0 0 0,-1-1 0 0 0,0 0 0 0 0,1 0 0 0 0,0-1 0 0 0,-2-1 0 0 0,1 0 0 0 0,-1 0 0 0 0,-1 0 0 0 0,1-1 0 0 0,-1 1 0 0 0,1-1 0 0 0,-2 1 0 0 0,1-1 0 0 0,-1 1 0 0 0,1-1 0 0 0,-2 0 0 0 0,1 1 0 0 0,0-1 0 0 0,-1 1 0 0 0,0-1 0 0 0,-1 1 0 0 0,1-1 0 0 0,-1 1 0 0 0,0 0 0 0 0,0 0 0 0 0,-1 0 0 0 0,1 0 0 0 0,-1 0 0 0 0,0 0 0 0 0,-1 1 0 0 0,1-1 0 0 0,-3-1 0 0 0,0-2 0 0 0,-1 0 0 0 0,1 1 0 0 0,-1 0 0 0 0,0 0 0 0 0,-1 1 0 0 0,0 0 0 0 0,0 0 0 0 0,0 1 0 0 0,0 0 0 0 0,-1 1 0 0 0,0 0 0 0 0,0 0 0 0 0,0 0 0 0 0,-1 1 0 0 0,1 1 0 0 0,-1 0 0 0 0,1 0 0 0 0,-1 1 0 0 0,0 0 0 0 0,0 0 0 0 0,0 1 0 0 0,7 0 0 0 0,1 0 0 0 0,-1 0 0 0 0,0 0 0 0 0,1 0 0 0 0,-1 1 0 0 0,0-1 0 0 0,1 1 0 0 0,-1 0 0 0 0,1-1 0 0 0,-1 1 0 0 0,1 0 0 0 0,-1 1 0 0 0,1-1 0 0 0,0 0 0 0 0,-1 1 0 0 0,1-1 0 0 0,0 1 0 0 0,0 0 0 0 0,0 0 0 0 0,0-1 0 0 0,1 1 0 0 0,-1 0 0 0 0,0 1 0 0 0,1-1 0 0 0,-1 0 0 0 0,1 0 0 0 0,0 1 0 0 0,0 0 0 0 0,0-1 0 0 0,0 1 0 0 0,1 0 0 0 0,-1-1 0 0 0,1 1 0 0 0,0 0 0 0 0,-1-1 0 0 0,1 1 0 0 0,1 0 0 0 0,-1-1 0 0 0,0 1 0 0 0,1 0 0 0 0,-1-1 0 0 0,1 1 0 0 0,0 0 0 0 0,0-1 0 0 0,0 1 0 0 0,0-1 0 0 0,0 1 0 0 0,1-1 0 0 0,0 1 0 0 0,0 1 0 0 0,9 11 0 0 0,1-3 0 0 0</inkml:trace>
  <inkml:trace contextRef="#ctx0" brushRef="#br0" timeOffset="76064.156">30137 10735 32767 0 0,'-3'-8'0'0'0,"2"1"0"0"0,-1 2 0 0 0,1 2 0 0 0,-2 2 0 0 0,1 1 0 0 0,-1 0 0 0 0,0 2 0 0 0,0 3 0 0 0,-6 6 0 0 0,3 1 0 0 0,-2 4 0 0 0,1-5 0 0 0,4 6 0 0 0,0 2 0 0 0</inkml:trace>
  <inkml:trace contextRef="#ctx0" brushRef="#br0" timeOffset="76733.226">30216 11096 32767 0 0,'36'34'0'0'0,"-30"-27"0"0"0,0 0 0 0 0,0-1 0 0 0,1 0 0 0 0,0 0 0 0 0,0 0 0 0 0,1-1 0 0 0,-1 0 0 0 0,1-1 0 0 0,1 1 0 0 0,-1-1 0 0 0,0-1 0 0 0,1 0 0 0 0,0 0 0 0 0,-1-1 0 0 0,2 0 0 0 0,-4 0 0 0 0,0-1 0 0 0,0 0 0 0 0,0 0 0 0 0,0-1 0 0 0,0 0 0 0 0,0 0 0 0 0,0 0 0 0 0,0-1 0 0 0,1 0 0 0 0,-1 0 0 0 0,1-1 0 0 0,1-1 0 0 0,1-1 0 0 0,-1-1 0 0 0,0 0 0 0 0,0 0 0 0 0,0 0 0 0 0,-1-1 0 0 0,0 0 0 0 0,0-1 0 0 0,0 0 0 0 0,-1 0 0 0 0,0 0 0 0 0,1-3 0 0 0,5-8 0 0 0,-2-1 0 0 0,-1 0 0 0 0,0-1 0 0 0,-1 0 0 0 0,-1 0 0 0 0,-1 0 0 0 0,2-13 0 0 0,11-50 0 0 0,-15 61 0 0 0,-9 33 0 0 0,-34 174 0 0 0,1-2 0 0 0,15-72 0 0 0,-4-2 0 0 0,-5 0 0 0 0,-23 45 0 0 0,46-123 0 0 0,19-38 0 0 0,3-15 0 0 0,0 1 0 0 0,-2-1 0 0 0,0-1 0 0 0,-1 0 0 0 0,-2-1 0 0 0,5-18 0 0 0,-6 18 0 0 0,74-275 0 0 0,-22 48 0 0 0,-48 199 0 0 0,28-75 0 0 0,-38 125 0 0 0,0 0 0 0 0,0 0 0 0 0,0 0 0 0 0,0 1 0 0 0,0-1 0 0 0,0 0 0 0 0,1 1 0 0 0,-1-1 0 0 0,0 1 0 0 0,1-1 0 0 0,-1 1 0 0 0,1 0 0 0 0,0 0 0 0 0,0-1 0 0 0,-1 1 0 0 0,1 0 0 0 0,0 1 0 0 0,0-1 0 0 0,0 0 0 0 0,0 0 0 0 0,0 1 0 0 0,0-1 0 0 0,0 1 0 0 0,0 0 0 0 0,0 0 0 0 0,0-1 0 0 0,0 1 0 0 0,0 1 0 0 0,0-1 0 0 0,0 0 0 0 0,2 1 0 0 0,24 13 0 0 0,-1 1 0 0 0,-1 1 0 0 0,0 2 0 0 0,-2 1 0 0 0,20 18 0 0 0,-31-27 0 0 0,0 1 0 0 0,-1 1 0 0 0,0 0 0 0 0,-1 0 0 0 0,-1 1 0 0 0,0 1 0 0 0,3 4 0 0 0,-9-8 0 0 0,-4 0 0 0 0,-4-7 0 0 0,1 0 0 0 0,-1 0 0 0 0,1 0 0 0 0,-1-1 0 0 0,0 0 0 0 0,0 1 0 0 0,0-1 0 0 0,0 0 0 0 0,-1-1 0 0 0,1 1 0 0 0,0-1 0 0 0,-1 0 0 0 0,1 0 0 0 0,-1 0 0 0 0,1-1 0 0 0,-1 1 0 0 0,-3-1 0 0 0,0 1 0 0 0,-143 11 0 0 0,133-7 0 0 0,29-5 0 0 0</inkml:trace>
  <inkml:trace contextRef="#ctx0" brushRef="#br0" timeOffset="77142.121">31449 11216 32767 0 0,'23'-51'0'0'0,"74"-136"0"0"0,-34 19 0 0 0,-54 141 0 0 0,-8 17 0 0 0,-2 9 0 0 0,1 1 0 0 0,0-1 0 0 0,-1 1 0 0 0,1-1 0 0 0,-1 1 0 0 0,1-1 0 0 0,-1 1 0 0 0,1-1 0 0 0,-1 1 0 0 0,1 0 0 0 0,-1-1 0 0 0,0 1 0 0 0,1 0 0 0 0,-1-1 0 0 0,0 1 0 0 0,1 0 0 0 0,-1 0 0 0 0,1 0 0 0 0,-1-1 0 0 0,0 1 0 0 0,0 0 0 0 0,1 0 0 0 0,-1 0 0 0 0,0 0 0 0 0,1 0 0 0 0,-1 0 0 0 0,0 0 0 0 0,1 1 0 0 0,-1-1 0 0 0,0 0 0 0 0,1 0 0 0 0,-1 0 0 0 0,1 1 0 0 0,-1-1 0 0 0,0 0 0 0 0,1 1 0 0 0,-1-1 0 0 0,1 1 0 0 0,-1-1 0 0 0,1 0 0 0 0,-1 1 0 0 0,1-1 0 0 0,-1 1 0 0 0,1-1 0 0 0,-1 1 0 0 0,1 0 0 0 0,0-1 0 0 0,-1 1 0 0 0,1-1 0 0 0,0 1 0 0 0,0 0 0 0 0,-1-1 0 0 0,1 1 0 0 0,-26 38 0 0 0,14-17 0 0 0,1 1 0 0 0,0 0 0 0 0,2 1 0 0 0,0 0 0 0 0,1 5 0 0 0,-12 61 0 0 0,2 90 0 0 0,18-147 0 0 0,1-26 0 0 0,7 0 0 0 0</inkml:trace>
  <inkml:trace contextRef="#ctx0" brushRef="#br0" timeOffset="77684.411">31878 10729 32767 0 0,'0'0'0'0'0,"0"1"0"0"0,0-1 0 0 0,0 0 0 0 0,0 0 0 0 0,0 1 0 0 0,0-1 0 0 0,0 0 0 0 0,0 0 0 0 0,0 1 0 0 0,0-1 0 0 0,0 0 0 0 0,0 0 0 0 0,0 1 0 0 0,0-1 0 0 0,0 0 0 0 0,0 0 0 0 0,0 1 0 0 0,0-1 0 0 0,1 0 0 0 0,-1 0 0 0 0,0 0 0 0 0,0 1 0 0 0,0-1 0 0 0,0 0 0 0 0,1 0 0 0 0,-1 0 0 0 0,0 1 0 0 0,0-1 0 0 0,0 0 0 0 0,0 0 0 0 0,1 0 0 0 0,-1 0 0 0 0,0 0 0 0 0,0 1 0 0 0,1-1 0 0 0,-1 0 0 0 0,0 0 0 0 0,0 0 0 0 0,1 0 0 0 0,-1 0 0 0 0,0 0 0 0 0,0 0 0 0 0,1 0 0 0 0,-1 0 0 0 0,0 0 0 0 0,0 0 0 0 0,1 0 0 0 0,-1 0 0 0 0,0 0 0 0 0,0 0 0 0 0,1 0 0 0 0,-1 9 0 0 0,-1 4 0 0 0,0-1 0 0 0,-1 1 0 0 0,0-1 0 0 0,0 1 0 0 0,-2-1 0 0 0,1 0 0 0 0,-2 0 0 0 0,-3 8 0 0 0,4-9 0 0 0,-100 179 0 0 0,57-108 0 0 0,30-2 0 0 0,38-60 0 0 0,-16-19 0 0 0,0 1 0 0 0,1-1 0 0 0,0 0 0 0 0,-1 0 0 0 0,1-1 0 0 0,-1 1 0 0 0,1-1 0 0 0,0-1 0 0 0,-1 1 0 0 0,1-1 0 0 0,0 0 0 0 0,-1 0 0 0 0,1-1 0 0 0,-1 1 0 0 0,0-1 0 0 0,1 0 0 0 0,0-1 0 0 0,7-3 0 0 0,0-1 0 0 0,0 0 0 0 0,0 0 0 0 0,-1-2 0 0 0,-1 1 0 0 0,1-1 0 0 0,-1-1 0 0 0,-1 0 0 0 0,0-1 0 0 0,0 0 0 0 0,-1 0 0 0 0,4-8 0 0 0,99-94 0 0 0,-84 88 0 0 0,-4 0 0 0 0,-28 37 0 0 0,-2-5 0 0 0,0 0 0 0 0,1 0 0 0 0,-1 1 0 0 0,1-1 0 0 0,0 1 0 0 0,1 0 0 0 0,0 1 0 0 0,1-1 0 0 0,-2 5 0 0 0,-8 16 0 0 0,-10 28 0 0 0,3 1 0 0 0,2 0 0 0 0,-9 56 0 0 0,21-88 0 0 0,-39 150 0 0 0,30-123 0 0 0,16-43 0 0 0,22-11 0 0 0,-12-9 0 0 0</inkml:trace>
  <inkml:trace contextRef="#ctx0" brushRef="#br0" timeOffset="78986.261">32781 10688 32767 0 0,'0'-8'0'0'0,"-1"0"0"0"0,0 1 0 0 0,-1-1 0 0 0,0 1 0 0 0,0-1 0 0 0,0 1 0 0 0,-1 0 0 0 0,0 0 0 0 0,-1 0 0 0 0,0 0 0 0 0,0 1 0 0 0,0-1 0 0 0,-1 1 0 0 0,1 0 0 0 0,-2 0 0 0 0,1 1 0 0 0,-1-1 0 0 0,1 1 0 0 0,-7-4 0 0 0,-130-75 0 0 0,134 80 0 0 0,-314-145 0 0 0,113 58 0 0 0,-155-44 0 0 0,104 40 0 0 0,-273-53 0 0 0,195 70 0 0 0,155 43 0 0 0,-210-7 0 0 0,175 34 0 0 0,78 31 0 0 0,86-8 0 0 0,1 2 0 0 0,0 2 0 0 0,2 2 0 0 0,1 3 0 0 0,-3 4 0 0 0,-154 98 0 0 0,58 1 0 0 0,127-101 0 0 0,0 0 0 0 0,2 2 0 0 0,2 0 0 0 0,0 1 0 0 0,2 1 0 0 0,1 0 0 0 0,1 1 0 0 0,2 1 0 0 0,1 0 0 0 0,-1 10 0 0 0,8-30 0 0 0,-14 45 0 0 0,2 1 0 0 0,4 0 0 0 0,1 1 0 0 0,4 0 0 0 0,-1 42 0 0 0,8-74 0 0 0,0 0 0 0 0,2 0 0 0 0,0 0 0 0 0,2 0 0 0 0,2 1 0 0 0,3 5 0 0 0,1-1 0 0 0,2 0 0 0 0,1 0 0 0 0,1-1 0 0 0,2-1 0 0 0,1-1 0 0 0,2 0 0 0 0,0-1 0 0 0,21 22 0 0 0,16 12 0 0 0,2-2 0 0 0,62 48 0 0 0,-2-18 0 0 0,3-5 0 0 0,35 13 0 0 0,-154-97 0 0 0,128 71 0 0 0,3-6 0 0 0,135 47 0 0 0,-237-101 0 0 0,68 29 0 0 0,15 7 0 0 0,2-4 0 0 0,2-6 0 0 0,58 9 0 0 0,-56-27 0 0 0,0-6 0 0 0,1-5 0 0 0,61-5 0 0 0,102-6 0 0 0,-139-19 0 0 0,66-33 0 0 0,75-50 0 0 0,-54 25 0 0 0,-190 63 0 0 0,0-2 0 0 0,-2-1 0 0 0,0-3 0 0 0,27-19 0 0 0,96-78 0 0 0,-32-5 0 0 0,-108 96 0 0 0,0 0 0 0 0</inkml:trace>
  <inkml:trace contextRef="#ctx0" brushRef="#br0" timeOffset="79236.108">32865 10540 32767 0 0,'-50'-22'0'0'0,"-1"2"0"0"0,-2-3 0 0 0,-6 1 0 0 0,0 2 0 0 0,-6 5 0 0 0,-1-3 0 0 0</inkml:trace>
  <inkml:trace contextRef="#ctx0" brushRef="#br0" timeOffset="79998.582">24324 12755 32767 0 0,'-11'3'0'0'0,"12"-1"0"0"0,-1-1 0 0 0,1 1 0 0 0,0-1 0 0 0,-1 1 0 0 0,1-1 0 0 0,0 1 0 0 0,0-1 0 0 0,0 0 0 0 0,0 0 0 0 0,1 1 0 0 0,-1-1 0 0 0,0 0 0 0 0,0 0 0 0 0,1 0 0 0 0,-1 0 0 0 0,0-1 0 0 0,1 1 0 0 0,-1 0 0 0 0,1 0 0 0 0,-1-1 0 0 0,1 1 0 0 0,0-1 0 0 0,-1 0 0 0 0,1 1 0 0 0,-1-1 0 0 0,1 0 0 0 0,0 0 0 0 0,-1 0 0 0 0,2 0 0 0 0,4 2 0 0 0,65 17 0 0 0,1-3 0 0 0,1-4 0 0 0,0-2 0 0 0,0-4 0 0 0,56-3 0 0 0,1-21 0 0 0,-101 12 0 0 0,-2-1 0 0 0</inkml:trace>
  <inkml:trace contextRef="#ctx0" brushRef="#br0" timeOffset="80335.681">25064 12562 32767 0 0,'-11'-7'0'0'0,"4"1"0"0"0,-1 1 0 0 0,1 0 0 0 0,-1 1 0 0 0,0 0 0 0 0,0 0 0 0 0,-1 0 0 0 0,1 1 0 0 0,-1 1 0 0 0,-1-1 0 0 0,45 22 0 0 0,-30-17 0 0 0,30 11 0 0 0,0 1 0 0 0,-2 2 0 0 0,0 1 0 0 0,0 2 0 0 0,-2 1 0 0 0,0 1 0 0 0,-2 2 0 0 0,1 2 0 0 0,-24-19 0 0 0,-1 1 0 0 0,0-1 0 0 0,0 1 0 0 0,0-1 0 0 0,-1 1 0 0 0,0 1 0 0 0,-1-1 0 0 0,1 0 0 0 0,-1 1 0 0 0,-1 0 0 0 0,1 0 0 0 0,-2 0 0 0 0,1 0 0 0 0,-1 0 0 0 0,0 0 0 0 0,0 8 0 0 0,-4-7 0 0 0,1 1 0 0 0,-2-1 0 0 0,1 0 0 0 0,-1 0 0 0 0,-1 0 0 0 0,0-1 0 0 0,0 1 0 0 0,0-1 0 0 0,-1-1 0 0 0,0 1 0 0 0,-1-1 0 0 0,0 0 0 0 0,0 0 0 0 0,0 0 0 0 0,-1-1 0 0 0,0-1 0 0 0,0 1 0 0 0,7-6 0 0 0,-36 28 0 0 0,-36 39 0 0 0,73-67 0 0 0,-1 0 0 0 0,1 0 0 0 0,0 1 0 0 0,0-1 0 0 0,0 0 0 0 0,0 1 0 0 0,-1-1 0 0 0,1 0 0 0 0,0 1 0 0 0,0-1 0 0 0,0 1 0 0 0,0-1 0 0 0,0 0 0 0 0,0 1 0 0 0,0-1 0 0 0,0 0 0 0 0,0 1 0 0 0,0-1 0 0 0,0 1 0 0 0,0-1 0 0 0,0 0 0 0 0,0 1 0 0 0,1-1 0 0 0,-1 0 0 0 0,0 1 0 0 0,0-1 0 0 0,0 0 0 0 0,0 1 0 0 0,1-1 0 0 0,-1 0 0 0 0,0 0 0 0 0,0 1 0 0 0,1-1 0 0 0,-1 0 0 0 0,0 1 0 0 0,0-1 0 0 0,1 0 0 0 0,-1 0 0 0 0,0 0 0 0 0,1 1 0 0 0,-1-1 0 0 0,0 0 0 0 0,1 0 0 0 0,-1 0 0 0 0,0 0 0 0 0,1 0 0 0 0,-1 0 0 0 0,1 0 0 0 0,-1 0 0 0 0,0 0 0 0 0,1 0 0 0 0,-1 0 0 0 0,0 0 0 0 0,1 0 0 0 0,-1 0 0 0 0,0 0 0 0 0,1 0 0 0 0,4-1 0 0 0</inkml:trace>
  <inkml:trace contextRef="#ctx0" brushRef="#br0" timeOffset="81615.258">25875 12771 32767 0 0,'2'0'0'0'0,"0"1"0"0"0,0 0 0 0 0,0 0 0 0 0,0 0 0 0 0,0 0 0 0 0,0 0 0 0 0,0 0 0 0 0,0 0 0 0 0,-1 1 0 0 0,1-1 0 0 0,0 1 0 0 0,-1-1 0 0 0,1 1 0 0 0,-1 0 0 0 0,0-1 0 0 0,0 1 0 0 0,1 0 0 0 0,-1 0 0 0 0,0 0 0 0 0,0 0 0 0 0,-1 0 0 0 0,1 0 0 0 0,0 0 0 0 0,-1 0 0 0 0,1 1 0 0 0,-1-1 0 0 0,0 0 0 0 0,0 0 0 0 0,0 0 0 0 0,0 1 0 0 0,0-1 0 0 0,0 0 0 0 0,23 301 0 0 0,-13 186 0 0 0,-10-475 0 0 0,0-13 0 0 0,1-13 0 0 0,2-124 0 0 0,25-30 0 0 0,6 3 0 0 0,14-21 0 0 0,16-90 0 0 0,-42 245 0 0 0,-12 31 0 0 0,-3 0 0 0 0,0 1 0 0 0,0 0 0 0 0,0 1 0 0 0,-1-1 0 0 0,0 1 0 0 0,1 1 0 0 0,-1-1 0 0 0,-1 1 0 0 0,1 0 0 0 0,-1 0 0 0 0,0 1 0 0 0,0-1 0 0 0,0 1 0 0 0,-1 0 0 0 0,0 1 0 0 0,0-1 0 0 0,0 1 0 0 0,-1-1 0 0 0,0 1 0 0 0,-1 0 0 0 0,1 1 0 0 0,-1-1 0 0 0,0 4 0 0 0,-3-6 0 0 0,-1 0 0 0 0,-1 1 0 0 0,1-1 0 0 0,-1 0 0 0 0,1-1 0 0 0,-2 1 0 0 0,1 0 0 0 0,0-1 0 0 0,-1 0 0 0 0,0 0 0 0 0,0 0 0 0 0,0 0 0 0 0,0 0 0 0 0,-1-1 0 0 0,1 0 0 0 0,-1 0 0 0 0,0 0 0 0 0,0-1 0 0 0,0 1 0 0 0,0-1 0 0 0,-5 1 0 0 0,-97 24 0 0 0,101-24 0 0 0,15-1 0 0 0,14 1 0 0 0,261 9 0 0 0,-126-12 0 0 0,-79-13 0 0 0,-61 7 0 0 0,-19 6 0 0 0,1 0 0 0 0,0 0 0 0 0,0 0 0 0 0,0-1 0 0 0,0 1 0 0 0,0 0 0 0 0,0 0 0 0 0,0 0 0 0 0,0-1 0 0 0,0 1 0 0 0,0 0 0 0 0,0 0 0 0 0,0 0 0 0 0,0-1 0 0 0,0 1 0 0 0,0 0 0 0 0,0 0 0 0 0,0 0 0 0 0,0-1 0 0 0,0 1 0 0 0,0 0 0 0 0,0 0 0 0 0,1 0 0 0 0,-1-1 0 0 0,0 1 0 0 0,0 0 0 0 0,0 0 0 0 0,0 0 0 0 0,0 0 0 0 0,0-1 0 0 0,1 1 0 0 0,-1 0 0 0 0,0 0 0 0 0,0 0 0 0 0,0 0 0 0 0,0 0 0 0 0,1 0 0 0 0,-1-1 0 0 0,0 1 0 0 0,0 0 0 0 0,0 0 0 0 0,1 0 0 0 0,-1 0 0 0 0,0 0 0 0 0,0 0 0 0 0,1 0 0 0 0,-1 0 0 0 0,-21-1 0 0 0,14 2 0 0 0,0 0 0 0 0,0 1 0 0 0,0 0 0 0 0,0 0 0 0 0,0 0 0 0 0,1 1 0 0 0,-1 0 0 0 0,1 0 0 0 0,0 0 0 0 0,0 1 0 0 0,0 0 0 0 0,0 0 0 0 0,1 1 0 0 0,-1 0 0 0 0,1 0 0 0 0,0 0 0 0 0,1 0 0 0 0,-1 1 0 0 0,-2 5 0 0 0,6-9 0 0 0,0 0 0 0 0,0 0 0 0 0,0 0 0 0 0,0 0 0 0 0,1 0 0 0 0,-1 0 0 0 0,1 1 0 0 0,-1-1 0 0 0,1 0 0 0 0,0 0 0 0 0,0 1 0 0 0,0-1 0 0 0,0 0 0 0 0,1 1 0 0 0,-1-1 0 0 0,0 0 0 0 0,1 0 0 0 0,0 0 0 0 0,-1 1 0 0 0,1-1 0 0 0,0 0 0 0 0,0 0 0 0 0,0 0 0 0 0,0 0 0 0 0,1 0 0 0 0,-1-1 0 0 0,1 1 0 0 0,-1 0 0 0 0,1 0 0 0 0,-1-1 0 0 0,1 1 0 0 0,1 0 0 0 0,65 37 0 0 0,27-28 0 0 0,-90-12 0 0 0,0 1 0 0 0,-1-2 0 0 0,1 1 0 0 0,0 0 0 0 0,-1-1 0 0 0,1 0 0 0 0,-1 0 0 0 0,0 0 0 0 0,1-1 0 0 0,-1 0 0 0 0,0 1 0 0 0,0-1 0 0 0,-1-1 0 0 0,1 1 0 0 0,-1 0 0 0 0,1-1 0 0 0,-1 0 0 0 0,0 0 0 0 0,-1 0 0 0 0,1 0 0 0 0,-1 0 0 0 0,1-1 0 0 0,-1 1 0 0 0,0-1 0 0 0,-1 1 0 0 0,1-1 0 0 0,-1 0 0 0 0,0 1 0 0 0,0-1 0 0 0,-1 0 0 0 0,1 0 0 0 0,-1 0 0 0 0,0 0 0 0 0,-1-3 0 0 0,1-4 0 0 0,-1 1 0 0 0,0-1 0 0 0,-1 1 0 0 0,-1-1 0 0 0,1 1 0 0 0,-2 0 0 0 0,0 0 0 0 0,0 0 0 0 0,-4-7 0 0 0,6 13 0 0 0,-1 0 0 0 0,0-1 0 0 0,0 1 0 0 0,0 0 0 0 0,0 0 0 0 0,-1 1 0 0 0,0-1 0 0 0,0 1 0 0 0,0 0 0 0 0,-1 0 0 0 0,1 0 0 0 0,-1 0 0 0 0,0 1 0 0 0,0 0 0 0 0,0 0 0 0 0,0 0 0 0 0,-1 1 0 0 0,1-1 0 0 0,-1 1 0 0 0,0 1 0 0 0,1-1 0 0 0,-1 1 0 0 0,0 0 0 0 0,0 0 0 0 0,0 1 0 0 0,0 0 0 0 0,0 0 0 0 0,0 0 0 0 0,0 1 0 0 0,0-1 0 0 0,4 0 0 0 0,0 1 0 0 0,0-1 0 0 0,1 0 0 0 0,-1 0 0 0 0,0 1 0 0 0,0-1 0 0 0,1 1 0 0 0,-1 0 0 0 0,0-1 0 0 0,1 1 0 0 0,-1 0 0 0 0,1 0 0 0 0,-1 0 0 0 0,1 0 0 0 0,-1 0 0 0 0,1 1 0 0 0,0-1 0 0 0,-1 0 0 0 0,1 0 0 0 0,0 1 0 0 0,0-1 0 0 0,0 1 0 0 0,0-1 0 0 0,1 1 0 0 0,0-1 0 0 0,1 0 0 0 0,-1 0 0 0 0,0 0 0 0 0,1 1 0 0 0,-1-1 0 0 0,1 0 0 0 0,-1 0 0 0 0,1 0 0 0 0,-1 0 0 0 0,1 0 0 0 0,0 0 0 0 0,0 0 0 0 0,-1 0 0 0 0,1 0 0 0 0,0 0 0 0 0,0 0 0 0 0,0-1 0 0 0,0 1 0 0 0,0 0 0 0 0,0-1 0 0 0,0 1 0 0 0,0 0 0 0 0,0-1 0 0 0,1 1 0 0 0,-1-1 0 0 0,0 0 0 0 0,0 1 0 0 0,0-1 0 0 0,0 0 0 0 0,1 0 0 0 0,-1 0 0 0 0,0 0 0 0 0,0 0 0 0 0,1 0 0 0 0,-1 0 0 0 0,0 0 0 0 0,1 0 0 0 0,52 6 0 0 0,0-3 0 0 0,1-2 0 0 0,9-2 0 0 0,10 0 0 0 0,-32 0 0 0 0,89 9 0 0 0,-129-7 0 0 0,0 1 0 0 0,0-1 0 0 0,0 1 0 0 0,0-1 0 0 0,0 1 0 0 0,0 0 0 0 0,0-1 0 0 0,-1 1 0 0 0,1 0 0 0 0,-1 0 0 0 0,1 1 0 0 0,-1-1 0 0 0,0 0 0 0 0,0 0 0 0 0,0 1 0 0 0,0-1 0 0 0,0 0 0 0 0,-1 1 0 0 0,1-1 0 0 0,-1 1 0 0 0,1-1 0 0 0,-1 1 0 0 0,0-1 0 0 0,0 1 0 0 0,0-1 0 0 0,0 1 0 0 0,-1-1 0 0 0,1 1 0 0 0,-1-1 0 0 0,0 2 0 0 0,1 9 0 0 0,-1 13 0 0 0,0-20 0 0 0,0 0 0 0 0,1 0 0 0 0,-1 0 0 0 0,1 0 0 0 0,1 0 0 0 0,-1 0 0 0 0,1 0 0 0 0,0 0 0 0 0,0-1 0 0 0,1 1 0 0 0,0 0 0 0 0,0 0 0 0 0,0-1 0 0 0,1 0 0 0 0,0 1 0 0 0,0-1 0 0 0,0 0 0 0 0,0 0 0 0 0,3 2 0 0 0,-2-4 0 0 0,0 0 0 0 0,0-1 0 0 0,1 0 0 0 0,-1 0 0 0 0,0 0 0 0 0,1-1 0 0 0,-1 1 0 0 0,1-1 0 0 0,0 0 0 0 0,-1-1 0 0 0,1 1 0 0 0,0-1 0 0 0,-1 0 0 0 0,1 0 0 0 0,0 0 0 0 0,2-1 0 0 0,2 1 0 0 0,0-1 0 0 0,0 0 0 0 0,0-1 0 0 0,-1 0 0 0 0,1 0 0 0 0,-1-1 0 0 0,1 0 0 0 0,-1-1 0 0 0,0 0 0 0 0,0 0 0 0 0,2-2 0 0 0,-2 1 0 0 0,5-2 0 0 0,-1-1 0 0 0,0-1 0 0 0,-1 0 0 0 0,0-1 0 0 0,0 0 0 0 0,-1-1 0 0 0,0 0 0 0 0,-1 0 0 0 0,0-1 0 0 0,-1 0 0 0 0,5-11 0 0 0,8-25 0 0 0,-21 48 0 0 0,0 0 0 0 0,0 1 0 0 0,0-1 0 0 0,0 0 0 0 0,0 1 0 0 0,0-1 0 0 0,0 0 0 0 0,0 1 0 0 0,0-1 0 0 0,-1 0 0 0 0,1 1 0 0 0,0-1 0 0 0,0 0 0 0 0,0 1 0 0 0,0-1 0 0 0,0 0 0 0 0,-1 0 0 0 0,1 1 0 0 0,0-1 0 0 0,0 0 0 0 0,0 0 0 0 0,-1 1 0 0 0,1-1 0 0 0,0 0 0 0 0,0 0 0 0 0,-1 0 0 0 0,1 1 0 0 0,0-1 0 0 0,-1 0 0 0 0,1 0 0 0 0,0 0 0 0 0,-1 0 0 0 0,1 0 0 0 0,0 0 0 0 0,0 0 0 0 0,-1 0 0 0 0,1 0 0 0 0,0 0 0 0 0,-1 0 0 0 0,1 0 0 0 0,0 0 0 0 0,-1 0 0 0 0,1 0 0 0 0,0 0 0 0 0,-1 0 0 0 0,1 0 0 0 0,0 0 0 0 0,-1 0 0 0 0,1 0 0 0 0,0 0 0 0 0,-1-1 0 0 0,1 1 0 0 0,0 0 0 0 0,0 0 0 0 0,-1 0 0 0 0,1-1 0 0 0,0 1 0 0 0,0 0 0 0 0,0 0 0 0 0,-1-1 0 0 0,1 1 0 0 0,0 0 0 0 0,0 0 0 0 0,0-1 0 0 0,0 1 0 0 0,-1 0 0 0 0,1-1 0 0 0,0 1 0 0 0,0 0 0 0 0,-4 6 0 0 0,-1 1 0 0 0,1 0 0 0 0,1 0 0 0 0,0 0 0 0 0,0 0 0 0 0,0 0 0 0 0,1 1 0 0 0,0 0 0 0 0,0-1 0 0 0,1 1 0 0 0,0 0 0 0 0,0 1 0 0 0,3-4 0 0 0,0 1 0 0 0,1-1 0 0 0,0 0 0 0 0,0 0 0 0 0,0 0 0 0 0,0 0 0 0 0,1 0 0 0 0,0-1 0 0 0,0 0 0 0 0,0 0 0 0 0,1 0 0 0 0,-1 0 0 0 0,1 0 0 0 0,0-1 0 0 0,0 0 0 0 0,0 0 0 0 0,0-1 0 0 0,1 1 0 0 0,-1-1 0 0 0,1 0 0 0 0,1 0 0 0 0,16 4 0 0 0,-1 0 0 0 0,2-2 0 0 0,-1 0 0 0 0,0-2 0 0 0,1-1 0 0 0,0 0 0 0 0,4-2 0 0 0,-4 1 0 0 0</inkml:trace>
  <inkml:trace contextRef="#ctx0" brushRef="#br0" timeOffset="82749.559">28016 12912 32767 0 0,'-3'-3'0'0'0,"0"0"0"0"0,0 0 0 0 0,0 1 0 0 0,-1-1 0 0 0,1 0 0 0 0,-1 1 0 0 0,0 0 0 0 0,1 0 0 0 0,-1 0 0 0 0,0 0 0 0 0,0 1 0 0 0,0 0 0 0 0,0-1 0 0 0,-1 1 0 0 0,1 1 0 0 0,0-1 0 0 0,0 1 0 0 0,-1-1 0 0 0,1 1 0 0 0,-2 1 0 0 0,-41 11 0 0 0,42-10 0 0 0,1 0 0 0 0,-1 0 0 0 0,1 0 0 0 0,0 1 0 0 0,-1 0 0 0 0,1 0 0 0 0,1 0 0 0 0,-1 0 0 0 0,0 1 0 0 0,1 0 0 0 0,0-1 0 0 0,0 1 0 0 0,0 0 0 0 0,0 0 0 0 0,1 1 0 0 0,-1-1 0 0 0,1 1 0 0 0,0-1 0 0 0,0 1 0 0 0,1 0 0 0 0,-1-1 0 0 0,1 1 0 0 0,0 0 0 0 0,1 0 0 0 0,-1 0 0 0 0,1 2 0 0 0,1-2 0 0 0,0 0 0 0 0,0 0 0 0 0,1 1 0 0 0,0-1 0 0 0,0 0 0 0 0,0 0 0 0 0,1-1 0 0 0,-1 1 0 0 0,1 0 0 0 0,0-1 0 0 0,0 0 0 0 0,1 1 0 0 0,0-1 0 0 0,-1-1 0 0 0,1 1 0 0 0,0 0 0 0 0,1-1 0 0 0,-1 0 0 0 0,1 0 0 0 0,-1 0 0 0 0,2 0 0 0 0,18 2 0 0 0,-19-5 0 0 0,0 0 0 0 0,0-1 0 0 0,0 1 0 0 0,0-1 0 0 0,0 0 0 0 0,0-1 0 0 0,0 1 0 0 0,0-1 0 0 0,0 0 0 0 0,-1 0 0 0 0,1-1 0 0 0,-1 0 0 0 0,0 1 0 0 0,0-1 0 0 0,0 0 0 0 0,0-1 0 0 0,0 1 0 0 0,0-1 0 0 0,-1 0 0 0 0,1-1 0 0 0,57-89 0 0 0,-40 41 0 0 0,-3 0 0 0 0,-2-1 0 0 0,-3 0 0 0 0,-2-1 0 0 0,-3-1 0 0 0,0-19 0 0 0,-6 61 0 0 0,-4-71 0 0 0,-12 53 0 0 0,13 31 0 0 0,-1-1 0 0 0,1 0 0 0 0,-1 1 0 0 0,1-1 0 0 0,-1 1 0 0 0,0 0 0 0 0,1 0 0 0 0,-1-1 0 0 0,0 1 0 0 0,0 0 0 0 0,0 0 0 0 0,0 1 0 0 0,0-1 0 0 0,0 0 0 0 0,0 1 0 0 0,0-1 0 0 0,0 1 0 0 0,0 0 0 0 0,0-1 0 0 0,-1 1 0 0 0,1 0 0 0 0,0 0 0 0 0,0 1 0 0 0,0-1 0 0 0,0 0 0 0 0,0 1 0 0 0,0-1 0 0 0,0 1 0 0 0,0 0 0 0 0,0-1 0 0 0,0 1 0 0 0,0 0 0 0 0,0 0 0 0 0,0 1 0 0 0,0-1 0 0 0,1 0 0 0 0,-1 0 0 0 0,0 1 0 0 0,1-1 0 0 0,-1 1 0 0 0,-6 5 0 0 0,-1 0 0 0 0,1 1 0 0 0,0-1 0 0 0,1 2 0 0 0,-1-1 0 0 0,2 1 0 0 0,-1 0 0 0 0,1 0 0 0 0,1 1 0 0 0,0 0 0 0 0,0 0 0 0 0,1 0 0 0 0,0 0 0 0 0,1 1 0 0 0,0-1 0 0 0,1 1 0 0 0,0 0 0 0 0,-1 11 0 0 0,13 121 0 0 0,-6-122 0 0 0,1 1 0 0 0,1-1 0 0 0,2-1 0 0 0,-1 1 0 0 0,2-1 0 0 0,1-1 0 0 0,1 0 0 0 0,0 0 0 0 0,1-1 0 0 0,1 0 0 0 0,1-1 0 0 0,0-1 0 0 0,1 0 0 0 0,1-1 0 0 0,1-1 0 0 0,13 10 0 0 0,-20-18 0 0 0,1-1 0 0 0,-1-1 0 0 0,1 1 0 0 0,0-1 0 0 0,0-1 0 0 0,0 0 0 0 0,0-1 0 0 0,1 0 0 0 0,-1-1 0 0 0,1 0 0 0 0,-1 0 0 0 0,3-2 0 0 0,-8 1 0 0 0,0-1 0 0 0,0-1 0 0 0,0 1 0 0 0,0-1 0 0 0,-1 0 0 0 0,1-1 0 0 0,-1 1 0 0 0,1-1 0 0 0,-1 0 0 0 0,0-1 0 0 0,0 1 0 0 0,0-1 0 0 0,0 0 0 0 0,-1 0 0 0 0,0 0 0 0 0,0-1 0 0 0,0 1 0 0 0,0-1 0 0 0,-1 0 0 0 0,1 0 0 0 0,-1-1 0 0 0,-1 1 0 0 0,1-1 0 0 0,1-4 0 0 0,1-9 0 0 0,0-1 0 0 0,-1 0 0 0 0,-1 0 0 0 0,-1-1 0 0 0,-1 1 0 0 0,0-8 0 0 0,-1 26 0 0 0,0 1 0 0 0,0-1 0 0 0,-1 0 0 0 0,1 1 0 0 0,0-1 0 0 0,0 1 0 0 0,-1-1 0 0 0,1 0 0 0 0,-1 1 0 0 0,0-1 0 0 0,1 1 0 0 0,-1-1 0 0 0,0 1 0 0 0,0-1 0 0 0,0 1 0 0 0,0 0 0 0 0,0 0 0 0 0,0-1 0 0 0,0 1 0 0 0,0 0 0 0 0,-1 0 0 0 0,1 0 0 0 0,-1 0 0 0 0,1 1 0 0 0,-1 1 0 0 0,1-1 0 0 0,-1 1 0 0 0,1-1 0 0 0,-1 1 0 0 0,1 0 0 0 0,-1 0 0 0 0,1 0 0 0 0,0 0 0 0 0,-1 0 0 0 0,1 0 0 0 0,0 0 0 0 0,0 0 0 0 0,0 0 0 0 0,0 1 0 0 0,0-1 0 0 0,0 0 0 0 0,0 1 0 0 0,0-1 0 0 0,0 1 0 0 0,1-1 0 0 0,-1 1 0 0 0,1-1 0 0 0,-1 1 0 0 0,1-1 0 0 0,-1 1 0 0 0,1 0 0 0 0,-1 1 0 0 0,-2 6 0 0 0,0-1 0 0 0,1 1 0 0 0,1 0 0 0 0,0-1 0 0 0,0 1 0 0 0,0 0 0 0 0,1 0 0 0 0,0-1 0 0 0,1 1 0 0 0,0 0 0 0 0,1 0 0 0 0,-1-1 0 0 0,2 1 0 0 0,-1-1 0 0 0,1 0 0 0 0,0 1 0 0 0,1-1 0 0 0,0 3 0 0 0,0 0 0 0 0,1 0 0 0 0,0 0 0 0 0,0-1 0 0 0,1 0 0 0 0,1 0 0 0 0,0-1 0 0 0,0 1 0 0 0,0-2 0 0 0,1 1 0 0 0,1-1 0 0 0,0 0 0 0 0,0-1 0 0 0,0 0 0 0 0,1 0 0 0 0,12-2 0 0 0,-18-5 0 0 0,1-1 0 0 0,-1 0 0 0 0,0 0 0 0 0,0 0 0 0 0,0-1 0 0 0,0 1 0 0 0,0-1 0 0 0,0 0 0 0 0,0 0 0 0 0,0 0 0 0 0,-1-1 0 0 0,1 1 0 0 0,-1-1 0 0 0,0 0 0 0 0,0 0 0 0 0,0 0 0 0 0,0-1 0 0 0,0 1 0 0 0,-1 0 0 0 0,1-1 0 0 0,-1 0 0 0 0,0 0 0 0 0,40-90 0 0 0,-35 61 0 0 0,-1-1 0 0 0,-1 1 0 0 0,-2-1 0 0 0,-1 0 0 0 0,-3-27 0 0 0,1 46 0 0 0,-2 0 0 0 0,7 22 0 0 0,1 0 0 0 0,2-1 0 0 0,-1 0 0 0 0,1 0 0 0 0,0-1 0 0 0,0 0 0 0 0,1-1 0 0 0,-1 0 0 0 0,1 0 0 0 0,0-1 0 0 0,1 1 0 0 0,10 4 0 0 0,22 9 0 0 0,-27-12 0 0 0,0 1 0 0 0,0 0 0 0 0,-1 1 0 0 0,0 1 0 0 0,0 0 0 0 0,0 1 0 0 0,-1 0 0 0 0,-1 1 0 0 0,6 6 0 0 0,-15-13 0 0 0,-1 1 0 0 0,0 0 0 0 0,0 0 0 0 0,0 1 0 0 0,0-1 0 0 0,0 0 0 0 0,-1 1 0 0 0,0-1 0 0 0,0 1 0 0 0,0-1 0 0 0,-1 1 0 0 0,1-1 0 0 0,-1 1 0 0 0,0 0 0 0 0,0-1 0 0 0,-1 1 0 0 0,0-1 0 0 0,1 1 0 0 0,-1-1 0 0 0,-1 1 0 0 0,1-1 0 0 0,-1 0 0 0 0,1 1 0 0 0,-1-1 0 0 0,-1 0 0 0 0,0 2 0 0 0,2-3 0 0 0,-5 11 0 0 0,1 0 0 0 0,1 0 0 0 0,0 1 0 0 0,1 0 0 0 0,1 0 0 0 0,0 0 0 0 0,1 9 0 0 0,2-17 0 0 0,0 1 0 0 0,1-1 0 0 0,0 0 0 0 0,0 0 0 0 0,1-1 0 0 0,0 1 0 0 0,0 0 0 0 0,0-1 0 0 0,1 0 0 0 0,0 0 0 0 0,0 0 0 0 0,1 0 0 0 0,0-1 0 0 0,0 1 0 0 0,0-1 0 0 0,1-1 0 0 0,-1 1 0 0 0,1-1 0 0 0,0 0 0 0 0,0 0 0 0 0,1 0 0 0 0,-1-1 0 0 0,1 0 0 0 0,0 0 0 0 0,0-1 0 0 0,0 0 0 0 0,0 0 0 0 0,0-1 0 0 0,3 1 0 0 0,-1-1 0 0 0,0 0 0 0 0,0 0 0 0 0,1-1 0 0 0,-1 0 0 0 0,0-1 0 0 0,0 0 0 0 0,1 0 0 0 0,-1-1 0 0 0,0 0 0 0 0,0-1 0 0 0,7-3 0 0 0,-3 0 0 0 0,0-1 0 0 0,-1-1 0 0 0,1 0 0 0 0,-2 0 0 0 0,1-1 0 0 0,-1 0 0 0 0,-1-1 0 0 0,0-1 0 0 0,0 0 0 0 0,-1 0 0 0 0,0 0 0 0 0,-1-1 0 0 0,0-1 0 0 0,-1 1 0 0 0,-1-1 0 0 0,0-1 0 0 0,-1 1 0 0 0,0-1 0 0 0,-1 0 0 0 0,0 0 0 0 0,-1 0 0 0 0,0-8 0 0 0,-2-14 0 0 0,-1 35 0 0 0,1 0 0 0 0,-1 0 0 0 0,0 0 0 0 0,0-1 0 0 0,0 1 0 0 0,0 0 0 0 0,0 0 0 0 0,0 0 0 0 0,0 0 0 0 0,-1-1 0 0 0,1 1 0 0 0,0 0 0 0 0,-1 0 0 0 0,1 0 0 0 0,-1 0 0 0 0,1 0 0 0 0,-1 0 0 0 0,1 0 0 0 0,-1 0 0 0 0,0 0 0 0 0,1 0 0 0 0,-1 0 0 0 0,0 0 0 0 0,0 0 0 0 0,0 1 0 0 0,1-1 0 0 0,-1 0 0 0 0,0 0 0 0 0,0 1 0 0 0,0-1 0 0 0,-1 1 0 0 0,1-1 0 0 0,0 1 0 0 0,0-1 0 0 0,0 1 0 0 0,0 0 0 0 0,0 0 0 0 0,0-1 0 0 0,-1 1 0 0 0,1 0 0 0 0,0 0 0 0 0,0 0 0 0 0,0 0 0 0 0,0 0 0 0 0,-1 1 0 0 0,1-1 0 0 0,0 0 0 0 0,0 0 0 0 0,0 1 0 0 0,0-1 0 0 0,0 1 0 0 0,0-1 0 0 0,0 1 0 0 0,0-1 0 0 0,-1 1 0 0 0,-5 4 0 0 0,0 0 0 0 0,0 0 0 0 0,0 1 0 0 0,1 0 0 0 0,0 0 0 0 0,0 1 0 0 0,0-1 0 0 0,1 1 0 0 0,0 0 0 0 0,0 1 0 0 0,1-1 0 0 0,0 1 0 0 0,0 0 0 0 0,1 0 0 0 0,0 0 0 0 0,1 1 0 0 0,-1-1 0 0 0,2 1 0 0 0,-1-1 0 0 0,1 1 0 0 0,0 0 0 0 0,1-1 0 0 0,0 1 0 0 0,1 6 0 0 0,0-8 0 0 0,1 1 0 0 0,-1-1 0 0 0,2 0 0 0 0,-1 0 0 0 0,1 1 0 0 0,0-1 0 0 0,0-1 0 0 0,1 1 0 0 0,0-1 0 0 0,0 1 0 0 0,1-1 0 0 0,0 0 0 0 0,0-1 0 0 0,0 1 0 0 0,0-1 0 0 0,1 0 0 0 0,0 0 0 0 0,0-1 0 0 0,1 1 0 0 0,-1-2 0 0 0,1 1 0 0 0,0-1 0 0 0,3 2 0 0 0,8 1 0 0 0,1 0 0 0 0,1-1 0 0 0,-1-1 0 0 0,1 0 0 0 0,0-2 0 0 0,13 0 0 0 0,1-1 0 0 0</inkml:trace>
  <inkml:trace contextRef="#ctx0" brushRef="#br0" timeOffset="83653.648">30233 13084 32767 0 0,'-1'-2'0'0'0,"1"0"0"0"0,-1 0 0 0 0,1 0 0 0 0,0 0 0 0 0,-1 0 0 0 0,1 0 0 0 0,0 0 0 0 0,0 0 0 0 0,0 0 0 0 0,0 0 0 0 0,0 0 0 0 0,1 0 0 0 0,-1 0 0 0 0,1 1 0 0 0,-1-1 0 0 0,1 0 0 0 0,0 0 0 0 0,0 0 0 0 0,-1 0 0 0 0,1 1 0 0 0,0-1 0 0 0,1 0 0 0 0,-1 1 0 0 0,0-1 0 0 0,0 1 0 0 0,1-1 0 0 0,-1 1 0 0 0,1 0 0 0 0,-1-1 0 0 0,1 1 0 0 0,0 0 0 0 0,-1 0 0 0 0,1 0 0 0 0,2 0 0 0 0,8-4 0 0 0,1 2 0 0 0,0-1 0 0 0,0 2 0 0 0,0 0 0 0 0,0 0 0 0 0,0 1 0 0 0,1 1 0 0 0,10 1 0 0 0,-15-1 0 0 0,0 0 0 0 0,0 1 0 0 0,0 0 0 0 0,0 0 0 0 0,0 1 0 0 0,0 0 0 0 0,0 0 0 0 0,-1 1 0 0 0,1 0 0 0 0,0 2 0 0 0,-3-3 0 0 0,-3-2 0 0 0,1 1 0 0 0,-1 0 0 0 0,1 0 0 0 0,-1 1 0 0 0,1-1 0 0 0,-1 1 0 0 0,0-1 0 0 0,0 1 0 0 0,0 0 0 0 0,0 0 0 0 0,0 1 0 0 0,0-1 0 0 0,0 0 0 0 0,-1 1 0 0 0,1 0 0 0 0,-1 0 0 0 0,0 0 0 0 0,0 0 0 0 0,0 0 0 0 0,0 0 0 0 0,-1 0 0 0 0,1 0 0 0 0,-1 1 0 0 0,1-1 0 0 0,-1 1 0 0 0,0-1 0 0 0,-1 1 0 0 0,1-1 0 0 0,-1 1 0 0 0,1 0 0 0 0,-1-1 0 0 0,0 1 0 0 0,-1 0 0 0 0,1-1 0 0 0,-1 4 0 0 0,-7 6 0 0 0,-1 0 0 0 0,-1-1 0 0 0,0 0 0 0 0,0 0 0 0 0,-1-1 0 0 0,-1 0 0 0 0,0-1 0 0 0,0 0 0 0 0,-1-1 0 0 0,-12 6 0 0 0,-17 15 0 0 0,26-19 0 0 0,9-7 0 0 0,0 0 0 0 0,0 1 0 0 0,0 0 0 0 0,1 0 0 0 0,-1 0 0 0 0,1 1 0 0 0,1 0 0 0 0,-1 0 0 0 0,1 0 0 0 0,0 1 0 0 0,0-1 0 0 0,1 1 0 0 0,0 1 0 0 0,0-1 0 0 0,0 1 0 0 0,1-1 0 0 0,1 1 0 0 0,-1 0 0 0 0,1 0 0 0 0,0 4 0 0 0,2-8 0 0 0,1-1 0 0 0,-1 1 0 0 0,1 0 0 0 0,1-1 0 0 0,-1 1 0 0 0,0-1 0 0 0,1 0 0 0 0,0 1 0 0 0,-1-1 0 0 0,1 0 0 0 0,0 0 0 0 0,1 0 0 0 0,-1 0 0 0 0,1-1 0 0 0,-1 1 0 0 0,1 0 0 0 0,0-1 0 0 0,0 0 0 0 0,0 0 0 0 0,0 0 0 0 0,2 1 0 0 0,75 33 0 0 0,-55-29 0 0 0,1-2 0 0 0,0-1 0 0 0,0-1 0 0 0,0-2 0 0 0,0 0 0 0 0,2-2 0 0 0,52-13 0 0 0,-55 6 0 0 0,125-63 0 0 0,-113 52 0 0 0,-34 20 0 0 0,-1 0 0 0 0,0 1 0 0 0,0-1 0 0 0,0 0 0 0 0,0 1 0 0 0,0 0 0 0 0,0-1 0 0 0,-1 1 0 0 0,1 0 0 0 0,0 0 0 0 0,-1 0 0 0 0,1 0 0 0 0,-1 0 0 0 0,0 0 0 0 0,0 0 0 0 0,0 1 0 0 0,0-1 0 0 0,0 0 0 0 0,0 1 0 0 0,-1-1 0 0 0,1 0 0 0 0,-1 2 0 0 0,6 9 0 0 0,-5-10 0 0 0,0 0 0 0 0,0 0 0 0 0,0 0 0 0 0,1 0 0 0 0,0-1 0 0 0,-1 1 0 0 0,1-1 0 0 0,0 1 0 0 0,0-1 0 0 0,0 1 0 0 0,1-1 0 0 0,-1 0 0 0 0,1 0 0 0 0,-1 0 0 0 0,1-1 0 0 0,-1 1 0 0 0,2 0 0 0 0,33 1 0 0 0,-29-5 0 0 0,1 1 0 0 0,-1-1 0 0 0,1-1 0 0 0,-1 0 0 0 0,0 0 0 0 0,0 0 0 0 0,-1-1 0 0 0,1 0 0 0 0,-1 0 0 0 0,0-1 0 0 0,0 0 0 0 0,0-1 0 0 0,0 1 0 0 0,-1-1 0 0 0,0-1 0 0 0,-1 1 0 0 0,1-1 0 0 0,-1 0 0 0 0,0 0 0 0 0,-1 0 0 0 0,0-1 0 0 0,0 1 0 0 0,0-1 0 0 0,-1 0 0 0 0,0 0 0 0 0,-1-1 0 0 0,0 1 0 0 0,0-1 0 0 0,-1 1 0 0 0,0-1 0 0 0,0 1 0 0 0,-1-5 0 0 0,-3-41 0 0 0,1 49 0 0 0,0 0 0 0 0,-1 0 0 0 0,0 0 0 0 0,0 1 0 0 0,0-1 0 0 0,0 1 0 0 0,-1 0 0 0 0,1 0 0 0 0,-1 0 0 0 0,0 0 0 0 0,-1 1 0 0 0,1 0 0 0 0,0-1 0 0 0,-1 2 0 0 0,0-1 0 0 0,0 0 0 0 0,0 1 0 0 0,0 0 0 0 0,0 0 0 0 0,0 1 0 0 0,-2-1 0 0 0,-2 0 0 0 0,-1 1 0 0 0,1 0 0 0 0,-1 0 0 0 0,1 1 0 0 0,-1 0 0 0 0,0 1 0 0 0,1 0 0 0 0,-1 0 0 0 0,1 1 0 0 0,0 0 0 0 0,0 1 0 0 0,0 0 0 0 0,-1 1 0 0 0,2-2 0 0 0,1 1 0 0 0,-1 0 0 0 0,1 0 0 0 0,-1 1 0 0 0,1 0 0 0 0,0 1 0 0 0,1-1 0 0 0,-1 1 0 0 0,1 1 0 0 0,0-1 0 0 0,0 1 0 0 0,0 0 0 0 0,1 0 0 0 0,0 1 0 0 0,0 0 0 0 0,1-1 0 0 0,0 2 0 0 0,0-1 0 0 0,0 0 0 0 0,1 1 0 0 0,-1 5 0 0 0,5 40 0 0 0,2-47 0 0 0,0 0 0 0 0,0 0 0 0 0,1 0 0 0 0,0-1 0 0 0,0 1 0 0 0,1-1 0 0 0,-1 0 0 0 0,1 0 0 0 0,0-1 0 0 0,0 0 0 0 0,1 1 0 0 0,-1-2 0 0 0,1 1 0 0 0,0-1 0 0 0,4 2 0 0 0,17 5 0 0 0</inkml:trace>
  <inkml:trace contextRef="#ctx0" brushRef="#br0" timeOffset="83933.901">32048 13007 32767 0 0,'9'-10'0'0'0,"2"-2"0"0"0,-22 16 0 0 0,-111 77 0 0 0,3 4 0 0 0,5 6 0 0 0,-46 50 0 0 0,148-131 0 0 0,-25 23 0 0 0,1 1 0 0 0,1 2 0 0 0,2 1 0 0 0,1 2 0 0 0,3 1 0 0 0,1 1 0 0 0,-10 23 0 0 0,-5 28 0 0 0,43-87 0 0 0</inkml:trace>
  <inkml:trace contextRef="#ctx0" brushRef="#br0" timeOffset="84302.915">31365 12970 32767 0 0,'-18'-32'0'0'0,"18"31"0"0"0,0 1 0 0 0,-1-1 0 0 0,1 1 0 0 0,-1-1 0 0 0,1 1 0 0 0,-1-1 0 0 0,1 1 0 0 0,-1-1 0 0 0,1 1 0 0 0,-1-1 0 0 0,1 1 0 0 0,-1-1 0 0 0,0 1 0 0 0,1 0 0 0 0,-1 0 0 0 0,0-1 0 0 0,1 1 0 0 0,-1 0 0 0 0,0 0 0 0 0,1 0 0 0 0,-1-1 0 0 0,0 1 0 0 0,0 0 0 0 0,1 0 0 0 0,-1 0 0 0 0,0 0 0 0 0,1 0 0 0 0,-1 1 0 0 0,0-1 0 0 0,0 0 0 0 0,1 0 0 0 0,-1 0 0 0 0,0 1 0 0 0,1-1 0 0 0,-1 0 0 0 0,0 1 0 0 0,1-1 0 0 0,-1 0 0 0 0,1 1 0 0 0,-1-1 0 0 0,1 1 0 0 0,-1-1 0 0 0,1 1 0 0 0,-1-1 0 0 0,1 1 0 0 0,-1-1 0 0 0,1 1 0 0 0,-1 0 0 0 0,1 0 0 0 0,0 2 0 0 0,-1 0 0 0 0,1 0 0 0 0,0 1 0 0 0,1-1 0 0 0,-1 0 0 0 0,0 0 0 0 0,1 0 0 0 0,0 1 0 0 0,0-1 0 0 0,0 0 0 0 0,0 0 0 0 0,0 0 0 0 0,0 0 0 0 0,1 0 0 0 0,0-1 0 0 0,-1 1 0 0 0,1 0 0 0 0,0-1 0 0 0,0 1 0 0 0,1-1 0 0 0,-1 0 0 0 0,0 1 0 0 0,1-1 0 0 0,-1 0 0 0 0,1-1 0 0 0,0 1 0 0 0,2 1 0 0 0,59 19 0 0 0,-9-32 0 0 0,-50 7 0 0 0,-1 1 0 0 0,-1 0 0 0 0,0-1 0 0 0,0 1 0 0 0,0-1 0 0 0,0 1 0 0 0,0-1 0 0 0,0 0 0 0 0,-1 0 0 0 0,1 0 0 0 0,-1 0 0 0 0,0-1 0 0 0,0 1 0 0 0,0-1 0 0 0,0 1 0 0 0,-1-1 0 0 0,0 0 0 0 0,1 1 0 0 0,-1-1 0 0 0,0 0 0 0 0,-1 0 0 0 0,1 0 0 0 0,-1 0 0 0 0,0 0 0 0 0,0 0 0 0 0,0 0 0 0 0,0-1 0 0 0,-1 0 0 0 0,0 0 0 0 0,0 0 0 0 0,0 0 0 0 0,-1 0 0 0 0,0 0 0 0 0,0 1 0 0 0,0-1 0 0 0,0 0 0 0 0,-1 1 0 0 0,1 0 0 0 0,-1 0 0 0 0,0-1 0 0 0,0 2 0 0 0,-1-1 0 0 0,0 0 0 0 0,1 1 0 0 0,-1-1 0 0 0,0 1 0 0 0,0 0 0 0 0,-1 1 0 0 0,1-1 0 0 0,-1 1 0 0 0,1 0 0 0 0,-1 0 0 0 0,0 0 0 0 0,1 0 0 0 0,-1 1 0 0 0,0 0 0 0 0,0 0 0 0 0,0 0 0 0 0,0 1 0 0 0,-1 0 0 0 0,1 0 0 0 0,0 0 0 0 0,0 0 0 0 0,-1 1 0 0 0,1 0 0 0 0,0 1 0 0 0,0 0 0 0 0,0 0 0 0 0,1 1 0 0 0,-1-1 0 0 0,1 1 0 0 0,-1 0 0 0 0,1 0 0 0 0,0 0 0 0 0,0 0 0 0 0,0 1 0 0 0,1 0 0 0 0,-1 0 0 0 0,1 0 0 0 0,0 0 0 0 0,0 0 0 0 0,1 1 0 0 0,-1-1 0 0 0,1 1 0 0 0,0 0 0 0 0,0 0 0 0 0,0 0 0 0 0,1 0 0 0 0,-1 0 0 0 0,1 0 0 0 0,0 3 0 0 0,2 2 0 0 0,0 1 0 0 0,1-1 0 0 0,-1 1 0 0 0,2-1 0 0 0,0 0 0 0 0,0 0 0 0 0,1 0 0 0 0,0 0 0 0 0,0 0 0 0 0,1-1 0 0 0,1 0 0 0 0,3 5 0 0 0,10 14 0 0 0,-1-1 0 0 0</inkml:trace>
  <inkml:trace contextRef="#ctx0" brushRef="#br0" timeOffset="84581.173">31598 13747 32767 0 0,'3'6'0'0'0,"0"0"0"0"0,1 0 0 0 0,0 0 0 0 0,0-1 0 0 0,0 0 0 0 0,1 0 0 0 0,0 0 0 0 0,0 0 0 0 0,0-1 0 0 0,0 0 0 0 0,1 0 0 0 0,0 0 0 0 0,-1-1 0 0 0,1 0 0 0 0,1 0 0 0 0,-1 0 0 0 0,0-1 0 0 0,1 0 0 0 0,-1 0 0 0 0,1 0 0 0 0,0-1 0 0 0,-1 0 0 0 0,1-1 0 0 0,0 1 0 0 0,0-1 0 0 0,0-1 0 0 0,5 0 0 0 0,-5 1 0 0 0,0-1 0 0 0,0 0 0 0 0,0-1 0 0 0,-1 0 0 0 0,1 0 0 0 0,0 0 0 0 0,-1-1 0 0 0,1 0 0 0 0,-1 0 0 0 0,0-1 0 0 0,0 0 0 0 0,3-2 0 0 0,-2-1 0 0 0,0 0 0 0 0,0 0 0 0 0,-1 0 0 0 0,0-1 0 0 0,-1 0 0 0 0,0 0 0 0 0,0-1 0 0 0,-1 1 0 0 0,0-1 0 0 0,0 0 0 0 0,-1 0 0 0 0,0-1 0 0 0,-1 1 0 0 0,0-1 0 0 0,0 1 0 0 0,-1-1 0 0 0,0 1 0 0 0,-1-1 0 0 0,0 0 0 0 0,0 0 0 0 0,-1 1 0 0 0,-1-2 0 0 0,2 6 0 0 0,0 0 0 0 0,-1 1 0 0 0,0-1 0 0 0,0 0 0 0 0,0 0 0 0 0,-1 0 0 0 0,1 1 0 0 0,-1-1 0 0 0,0 0 0 0 0,-1 1 0 0 0,1 0 0 0 0,-2-3 0 0 0,2 4 0 0 0,-2-2 0 0 0,1 1 0 0 0,0-1 0 0 0,-1 1 0 0 0,0 0 0 0 0,0 1 0 0 0,0-1 0 0 0,-1 1 0 0 0,1-1 0 0 0,-1 1 0 0 0,0 0 0 0 0,1 1 0 0 0,-1-1 0 0 0,-1 1 0 0 0,1 0 0 0 0,0 1 0 0 0,0-1 0 0 0,-1 1 0 0 0,1 0 0 0 0,-1 0 0 0 0,1 0 0 0 0,-1 1 0 0 0,1 0 0 0 0,-1 0 0 0 0,1 1 0 0 0,-5 0 0 0 0,-4 0 0 0 0,-1 1 0 0 0,0 0 0 0 0,1 1 0 0 0,-1 1 0 0 0,1 0 0 0 0,0 1 0 0 0,0 0 0 0 0,-2 3 0 0 0,-112 53 0 0 0,102-50 0 0 0</inkml:trace>
  <inkml:trace contextRef="#ctx0" brushRef="#br0" timeOffset="85635.198">30222 12493 32767 0 0,'5'-13'0'0'0,"-5"13"0"0"0,2-2 0 0 0,-1 1 0 0 0,1-1 0 0 0,0 1 0 0 0,0 0 0 0 0,0 0 0 0 0,0 0 0 0 0,0 0 0 0 0,0 0 0 0 0,0 0 0 0 0,0 1 0 0 0,0-1 0 0 0,0 1 0 0 0,0-1 0 0 0,0 1 0 0 0,1 0 0 0 0,-1 0 0 0 0,0 0 0 0 0,0 0 0 0 0,0 0 0 0 0,1 0 0 0 0,-1 1 0 0 0,0-1 0 0 0,391 87 0 0 0,22 6 0 0 0,708 150 0 0 0,-967-213 0 0 0,0-7 0 0 0,77-2 0 0 0,-162-14 0 0 0,-71-7 0 0 0,-1 0 0 0 0,1-1 0 0 0,0 1 0 0 0,0 0 0 0 0,-1 0 0 0 0,1 0 0 0 0,0-1 0 0 0,0 1 0 0 0,-1 0 0 0 0,1 0 0 0 0,0-1 0 0 0,0 1 0 0 0,-1 0 0 0 0,1 0 0 0 0,0-1 0 0 0,0 1 0 0 0,0 0 0 0 0,0-1 0 0 0,0 1 0 0 0,0 0 0 0 0,-1 0 0 0 0,1-1 0 0 0,0 1 0 0 0,0 0 0 0 0,0-1 0 0 0,0 1 0 0 0,0 0 0 0 0,0-1 0 0 0,0 1 0 0 0,0 0 0 0 0,0-1 0 0 0,1 1 0 0 0,-1 0 0 0 0,0-1 0 0 0,0 1 0 0 0,0 0 0 0 0,0-1 0 0 0,0 1 0 0 0,0 0 0 0 0,1 0 0 0 0,-1-1 0 0 0,0 1 0 0 0,0 0 0 0 0,0 0 0 0 0,1-1 0 0 0,-1 1 0 0 0,0 0 0 0 0,0 0 0 0 0,1 0 0 0 0,-1-1 0 0 0,-123 29 0 0 0,-76 9 0 0 0,134-28 0 0 0</inkml:trace>
  <inkml:trace contextRef="#ctx0" brushRef="#br0" timeOffset="86769.211">29991 12382 32767 0 0,'7'-6'0'0'0,"-13"21"0"0"0,4-9 0 0 0,-15 43 0 0 0,2 1 0 0 0,2 0 0 0 0,1 11 0 0 0,-7 26 0 0 0,-54 254 0 0 0,-20 278 0 0 0,56-135 0 0 0,31-360 0 0 0,8-117 0 0 0,0-5 0 0 0,0 0 0 0 0,1-1 0 0 0,-1 1 0 0 0,0-1 0 0 0,1 0 0 0 0,-1 0 0 0 0,1 0 0 0 0,0 0 0 0 0,-1 0 0 0 0,1-1 0 0 0,0 1 0 0 0,-1-1 0 0 0,1 0 0 0 0,0 0 0 0 0,-1 0 0 0 0,1 0 0 0 0,0 0 0 0 0,-1 0 0 0 0,1-1 0 0 0,0 1 0 0 0,0-1 0 0 0,17 0 0 0 0,94-11 0 0 0,167 9 0 0 0,429 63 0 0 0,-250-11 0 0 0,-299-24 0 0 0,-1 7 0 0 0,-2 7 0 0 0,-2 6 0 0 0,7 11 0 0 0,116 44 0 0 0,-202-76 0 0 0,-71-30 0 0 0,-27-2 0 0 0,6 6 0 0 0,12 1 0 0 0,-6-12 0 0 0,-24-36 0 0 0,7 9 0 0 0,10 18 0 0 0</inkml:trace>
  <inkml:trace contextRef="#ctx0" brushRef="#br0" timeOffset="88468.398">24490 15149 32767 0 0,'-1'1'0'0'0,"1"1"0"0"0,1-1 0 0 0,-1 1 0 0 0,0-1 0 0 0,0 0 0 0 0,0 1 0 0 0,1-1 0 0 0,-1 0 0 0 0,1 1 0 0 0,-1-1 0 0 0,1 0 0 0 0,-1 0 0 0 0,1 1 0 0 0,0-1 0 0 0,0 0 0 0 0,-1 0 0 0 0,1 0 0 0 0,0 0 0 0 0,0 0 0 0 0,0 0 0 0 0,0 0 0 0 0,0 0 0 0 0,0 0 0 0 0,1-1 0 0 0,-1 1 0 0 0,0 0 0 0 0,60 6 0 0 0,-46-7 0 0 0,614 1 0 0 0,-611-5 0 0 0,-20 2 0 0 0</inkml:trace>
  <inkml:trace contextRef="#ctx0" brushRef="#br0" timeOffset="88768.594">24981 14895 32767 0 0,'-14'-7'0'0'0,"15"16"0"0"0,13 3 0 0 0,1-1 0 0 0,0-1 0 0 0,0 0 0 0 0,1-1 0 0 0,0 0 0 0 0,1-2 0 0 0,0 0 0 0 0,2 0 0 0 0,71 35 0 0 0,-83-39 0 0 0,0 1 0 0 0,0-1 0 0 0,0 1 0 0 0,-1 1 0 0 0,1-1 0 0 0,-1 1 0 0 0,0 0 0 0 0,0 0 0 0 0,-1 1 0 0 0,0 0 0 0 0,0 0 0 0 0,0 0 0 0 0,-1 1 0 0 0,0-1 0 0 0,0 1 0 0 0,0 0 0 0 0,-1 0 0 0 0,0 0 0 0 0,0 1 0 0 0,-1-1 0 0 0,0 1 0 0 0,-1 0 0 0 0,1 4 0 0 0,-3-5 0 0 0,-1-1 0 0 0,0 0 0 0 0,0 0 0 0 0,-1 0 0 0 0,0 0 0 0 0,0 0 0 0 0,0 0 0 0 0,0-1 0 0 0,-1 0 0 0 0,0 0 0 0 0,0 0 0 0 0,-1 0 0 0 0,0 0 0 0 0,1-1 0 0 0,-1 0 0 0 0,-2 1 0 0 0,-4 5 0 0 0,-10 8 0 0 0,-1-1 0 0 0,0-2 0 0 0,-2 0 0 0 0,1-2 0 0 0,-7 3 0 0 0,-19 10 0 0 0,25-12 0 0 0,3 0 0 0 0</inkml:trace>
  <inkml:trace contextRef="#ctx0" brushRef="#br0" timeOffset="95915.451">26028 14654 32767 0 0,'0'-13'0'0'0,"-3"-1"0"0"0,-7-9 0 0 0,4 29 0 0 0,4 1 0 0 0,-18 84 0 0 0,3 1 0 0 0,5 0 0 0 0,-1 78 0 0 0,16-106 0 0 0,18 16 0 0 0,-12-43 0 0 0,-8-30 0 0 0,0 0 0 0 0,1 0 0 0 0,0 0 0 0 0,0 0 0 0 0,0-1 0 0 0,1 1 0 0 0,0-1 0 0 0,0 1 0 0 0,1-1 0 0 0,-1 0 0 0 0,1-1 0 0 0,1 2 0 0 0,4-1 0 0 0,-7-6 0 0 0</inkml:trace>
  <inkml:trace contextRef="#ctx0" brushRef="#br0" timeOffset="96252.548">25712 14875 32767 0 0,'0'-1'0'0'0,"0"0"0"0"0,0 1 0 0 0,1-1 0 0 0,-1 0 0 0 0,1 0 0 0 0,-1 0 0 0 0,1 1 0 0 0,-1-1 0 0 0,1 0 0 0 0,-1 1 0 0 0,1-1 0 0 0,0 1 0 0 0,-1-1 0 0 0,1 1 0 0 0,0-1 0 0 0,-1 1 0 0 0,1-1 0 0 0,0 1 0 0 0,0-1 0 0 0,0 1 0 0 0,-1 0 0 0 0,1 0 0 0 0,0-1 0 0 0,0 1 0 0 0,0 0 0 0 0,0 0 0 0 0,0 0 0 0 0,-1 0 0 0 0,1 0 0 0 0,0 0 0 0 0,0 0 0 0 0,0 0 0 0 0,0 0 0 0 0,0 0 0 0 0,-1 1 0 0 0,1-1 0 0 0,0 0 0 0 0,0 1 0 0 0,0-1 0 0 0,7 1 0 0 0,166 7 0 0 0,122 14 0 0 0,-231-17 0 0 0,-37-1 0 0 0</inkml:trace>
  <inkml:trace contextRef="#ctx0" brushRef="#br0" timeOffset="97181.81">26264 15274 32767 0 0,'4'1'0'0'0,"-1"0"0"0"0,1 0 0 0 0,-1 0 0 0 0,1-1 0 0 0,0 1 0 0 0,-1-1 0 0 0,1 0 0 0 0,0-1 0 0 0,0 1 0 0 0,-1 0 0 0 0,1-1 0 0 0,-1 0 0 0 0,1 0 0 0 0,0 0 0 0 0,-1 0 0 0 0,0-1 0 0 0,1 1 0 0 0,-1-1 0 0 0,0 0 0 0 0,0 0 0 0 0,0 0 0 0 0,2-1 0 0 0,2-1 0 0 0,-3 2 0 0 0,1-1 0 0 0,-1 1 0 0 0,1-1 0 0 0,-1 0 0 0 0,0 0 0 0 0,0 0 0 0 0,-1 0 0 0 0,1-1 0 0 0,0 1 0 0 0,-1-1 0 0 0,0 0 0 0 0,0 0 0 0 0,0-1 0 0 0,-1 1 0 0 0,1 0 0 0 0,-1-1 0 0 0,0 0 0 0 0,0 1 0 0 0,-1-1 0 0 0,1 0 0 0 0,-1 0 0 0 0,0 0 0 0 0,0 0 0 0 0,-1 0 0 0 0,0-3 0 0 0,0 7 0 0 0,0-1 0 0 0,0 1 0 0 0,-1 0 0 0 0,1-1 0 0 0,-1 1 0 0 0,0 0 0 0 0,1 0 0 0 0,-1-1 0 0 0,0 1 0 0 0,1 0 0 0 0,-1 0 0 0 0,0 0 0 0 0,0 0 0 0 0,0 0 0 0 0,0 0 0 0 0,0 0 0 0 0,0 0 0 0 0,-1 1 0 0 0,1-1 0 0 0,0 0 0 0 0,0 1 0 0 0,0-1 0 0 0,-1 1 0 0 0,1-1 0 0 0,0 1 0 0 0,-1-1 0 0 0,1 1 0 0 0,0 0 0 0 0,-1 0 0 0 0,1 0 0 0 0,-1-1 0 0 0,1 1 0 0 0,-1 1 0 0 0,-14 1 0 0 0,11 0 0 0 0,-1 0 0 0 0,1 1 0 0 0,-1-1 0 0 0,1 1 0 0 0,0 0 0 0 0,0 1 0 0 0,0-1 0 0 0,0 1 0 0 0,0 0 0 0 0,1 0 0 0 0,0 0 0 0 0,0 1 0 0 0,0 0 0 0 0,0-1 0 0 0,1 1 0 0 0,0 0 0 0 0,0 1 0 0 0,0-1 0 0 0,1 1 0 0 0,0-1 0 0 0,0 1 0 0 0,0 0 0 0 0,0 0 0 0 0,1-1 0 0 0,0 1 0 0 0,1 0 0 0 0,-1 0 0 0 0,1 0 0 0 0,0 0 0 0 0,0 1 0 0 0,1-2 0 0 0,0 1 0 0 0,0 0 0 0 0,0 0 0 0 0,1 0 0 0 0,0 0 0 0 0,0-1 0 0 0,1 1 0 0 0,-1-1 0 0 0,1 1 0 0 0,0-1 0 0 0,0 0 0 0 0,4 4 0 0 0,-1-5 0 0 0,0 0 0 0 0,0 0 0 0 0,1 0 0 0 0,-1-1 0 0 0,1 0 0 0 0,0-1 0 0 0,0 1 0 0 0,0-1 0 0 0,0-1 0 0 0,0 1 0 0 0,0-1 0 0 0,1 0 0 0 0,-1-1 0 0 0,0 0 0 0 0,1 0 0 0 0,-1 0 0 0 0,0-1 0 0 0,0 0 0 0 0,0-1 0 0 0,1 0 0 0 0,-1 0 0 0 0,-1 0 0 0 0,1-1 0 0 0,0 0 0 0 0,-1 0 0 0 0,1 0 0 0 0,-1-1 0 0 0,0 0 0 0 0,0-1 0 0 0,0 1 0 0 0,-1-1 0 0 0,0 0 0 0 0,1-1 0 0 0,4-5 0 0 0,-1 0 0 0 0,0-1 0 0 0,-1 0 0 0 0,0-1 0 0 0,0 0 0 0 0,-2 0 0 0 0,0-1 0 0 0,0 1 0 0 0,-1-1 0 0 0,-1 0 0 0 0,2-13 0 0 0,23-33 0 0 0,-24 58 0 0 0,5 4 0 0 0,6 8 0 0 0,-1 1 0 0 0,-1 1 0 0 0,0 0 0 0 0,0 0 0 0 0,-1 2 0 0 0,-1-1 0 0 0,3 6 0 0 0,34 35 0 0 0,-46-51 0 0 0,-1-1 0 0 0,0 0 0 0 0,0 1 0 0 0,0-1 0 0 0,-1 1 0 0 0,1 0 0 0 0,-1-1 0 0 0,1 1 0 0 0,-1 0 0 0 0,0 0 0 0 0,0 0 0 0 0,0 0 0 0 0,0 0 0 0 0,-1 0 0 0 0,1 0 0 0 0,-1 1 0 0 0,0-1 0 0 0,-1-1 0 0 0,0-1 0 0 0,0 1 0 0 0,0-1 0 0 0,0 0 0 0 0,0 1 0 0 0,0-1 0 0 0,-1 0 0 0 0,1 0 0 0 0,-1 0 0 0 0,1 0 0 0 0,-1 0 0 0 0,1 0 0 0 0,-1 0 0 0 0,1 0 0 0 0,-1-1 0 0 0,0 1 0 0 0,1 0 0 0 0,-1-1 0 0 0,0 0 0 0 0,0 1 0 0 0,1-1 0 0 0,-1 0 0 0 0,0 0 0 0 0,0 0 0 0 0,0 0 0 0 0,1 0 0 0 0,-3-1 0 0 0,3 1 0 0 0,0-1 0 0 0,0 1 0 0 0,0-1 0 0 0,0 1 0 0 0,0-1 0 0 0,0 0 0 0 0,0 0 0 0 0,1 1 0 0 0,-1-1 0 0 0,0 0 0 0 0,0 0 0 0 0,1 0 0 0 0,-1 0 0 0 0,1 0 0 0 0,-1 0 0 0 0,1 0 0 0 0,-1 0 0 0 0,1 0 0 0 0,-1 0 0 0 0,1 0 0 0 0,0 0 0 0 0,0-1 0 0 0,-1 1 0 0 0,1 0 0 0 0,0 0 0 0 0,0 0 0 0 0,0 0 0 0 0,0 0 0 0 0,0-1 0 0 0,1 1 0 0 0,-1 0 0 0 0,0 0 0 0 0,0 0 0 0 0,1 0 0 0 0,-1 0 0 0 0,1 0 0 0 0,-1 0 0 0 0,1 0 0 0 0,-1 0 0 0 0,1 0 0 0 0,0 0 0 0 0,0 0 0 0 0,-1 0 0 0 0,1 0 0 0 0,1-4 0 0 0,74-93 0 0 0,-50 66 0 0 0,-1-2 0 0 0,-2 0 0 0 0,-1-2 0 0 0,-2 0 0 0 0,-2-1 0 0 0,-1-1 0 0 0,-2-1 0 0 0,-1-1 0 0 0,7-36 0 0 0,-6-102 0 0 0,-24 154 0 0 0,8 25 0 0 0,0-1 0 0 0,0 1 0 0 0,0-1 0 0 0,1 1 0 0 0,-1-1 0 0 0,0 1 0 0 0,0-1 0 0 0,1 1 0 0 0,-1 0 0 0 0,1-1 0 0 0,-1 1 0 0 0,0 0 0 0 0,1 0 0 0 0,0 0 0 0 0,-1-1 0 0 0,1 1 0 0 0,-1 0 0 0 0,1 0 0 0 0,0 0 0 0 0,0 0 0 0 0,-1 0 0 0 0,1 0 0 0 0,0-1 0 0 0,0 1 0 0 0,0 0 0 0 0,0 0 0 0 0,0 0 0 0 0,0 0 0 0 0,0 0 0 0 0,0 0 0 0 0,1 0 0 0 0,-1-1 0 0 0,-5 115 0 0 0,34 81 0 0 0,-8 99 0 0 0,-12-189 0 0 0,-9-107 0 0 0,0 1 0 0 0,0 0 0 0 0,0 0 0 0 0,0 0 0 0 0,0 0 0 0 0,0 0 0 0 0,1 0 0 0 0,-1-1 0 0 0,0 1 0 0 0,0 0 0 0 0,0 0 0 0 0,0 0 0 0 0,1 0 0 0 0,-1 0 0 0 0,0 0 0 0 0,0 0 0 0 0,0 0 0 0 0,0 0 0 0 0,1 0 0 0 0,-1 0 0 0 0,0 0 0 0 0,0 0 0 0 0,0 0 0 0 0,1 0 0 0 0,-1 0 0 0 0,0 0 0 0 0,0 0 0 0 0,0 0 0 0 0,1 0 0 0 0,-1 0 0 0 0,0 0 0 0 0,0 0 0 0 0,0 0 0 0 0,0 0 0 0 0,1 1 0 0 0,-1-1 0 0 0,0 0 0 0 0,0 0 0 0 0,0 0 0 0 0,0 0 0 0 0,0 0 0 0 0,0 0 0 0 0,1 1 0 0 0,-1-9 0 0 0</inkml:trace>
  <inkml:trace contextRef="#ctx0" brushRef="#br0" timeOffset="97418.709">26834 14869 32767 0 0,'-75'-33'0'0'0,"82"43"0"0"0,9-5 0 0 0,0-1 0 0 0,0 0 0 0 0,1-1 0 0 0,-1-1 0 0 0,1-1 0 0 0,-1 0 0 0 0,1-1 0 0 0,8-1 0 0 0,19 1 0 0 0,247 3 0 0 0,-190 6 0 0 0</inkml:trace>
  <inkml:trace contextRef="#ctx0" brushRef="#br0" timeOffset="97917.375">28199 15243 32767 0 0,'-3'-6'0'0'0,"0"0"0"0"0,1-1 0 0 0,-2 2 0 0 0,1-1 0 0 0,-1 0 0 0 0,0 1 0 0 0,0-1 0 0 0,0 1 0 0 0,-1 0 0 0 0,0 1 0 0 0,0-1 0 0 0,0 1 0 0 0,0 0 0 0 0,-1 0 0 0 0,0 1 0 0 0,1-1 0 0 0,-1 1 0 0 0,-1 1 0 0 0,1-1 0 0 0,0 1 0 0 0,-1 0 0 0 0,1 0 0 0 0,-1 1 0 0 0,1 0 0 0 0,-1 0 0 0 0,0 1 0 0 0,-6 0 0 0 0,5 1 0 0 0,-1 1 0 0 0,1 0 0 0 0,0 1 0 0 0,0 0 0 0 0,0 0 0 0 0,0 1 0 0 0,1 0 0 0 0,-1 0 0 0 0,1 1 0 0 0,0 0 0 0 0,0 0 0 0 0,0 1 0 0 0,1 0 0 0 0,-5 5 0 0 0,6-5 0 0 0,-1 0 0 0 0,1 1 0 0 0,0-1 0 0 0,1 1 0 0 0,0 0 0 0 0,0 0 0 0 0,0 0 0 0 0,1 1 0 0 0,0-1 0 0 0,1 1 0 0 0,-1 1 0 0 0,3-6 0 0 0,0-1 0 0 0,0 1 0 0 0,0-1 0 0 0,0 1 0 0 0,0-1 0 0 0,1 1 0 0 0,-1-1 0 0 0,1 0 0 0 0,0 1 0 0 0,0-1 0 0 0,0 0 0 0 0,0 1 0 0 0,0-1 0 0 0,0 0 0 0 0,1 0 0 0 0,-1 0 0 0 0,1 0 0 0 0,-1 0 0 0 0,1 0 0 0 0,0 0 0 0 0,0-1 0 0 0,0 1 0 0 0,-1-1 0 0 0,2 1 0 0 0,-1-1 0 0 0,0 0 0 0 0,1 1 0 0 0,1 0 0 0 0,1 1 0 0 0,0-1 0 0 0,0 1 0 0 0,0-1 0 0 0,0-1 0 0 0,0 1 0 0 0,0-1 0 0 0,1 0 0 0 0,-1 0 0 0 0,0 0 0 0 0,1-1 0 0 0,-1 0 0 0 0,1 0 0 0 0,-1 0 0 0 0,56-24 0 0 0,-54 19 0 0 0,0 1 0 0 0,-1-1 0 0 0,1-1 0 0 0,-1 1 0 0 0,0-1 0 0 0,-1 0 0 0 0,1-1 0 0 0,-1 1 0 0 0,-1-1 0 0 0,1 0 0 0 0,-1 0 0 0 0,0-1 0 0 0,-1 1 0 0 0,0-1 0 0 0,0 0 0 0 0,-1 0 0 0 0,1 0 0 0 0,-1-3 0 0 0,4-7 0 0 0,-3 23 0 0 0,-1 33 0 0 0,-3-33 0 0 0,1 247 0 0 0,-17-96 0 0 0,9 51 0 0 0,8-193 0 0 0</inkml:trace>
  <inkml:trace contextRef="#ctx0" brushRef="#br0" timeOffset="98588.754">28348 15305 32767 0 0,'-25'-182'0'0'0,"35"107"0"0"0,-7 48 0 0 0,7 15 0 0 0,27 11 0 0 0,98 22 0 0 0,-24 16 0 0 0,-110-36 0 0 0,1 0 0 0 0,0 0 0 0 0,-1 0 0 0 0,1 0 0 0 0,-1 0 0 0 0,1 0 0 0 0,-1 0 0 0 0,1 1 0 0 0,-1-1 0 0 0,0 0 0 0 0,0 1 0 0 0,0 0 0 0 0,0-1 0 0 0,0 1 0 0 0,0-1 0 0 0,0 1 0 0 0,0 0 0 0 0,0 0 0 0 0,-1-1 0 0 0,1 1 0 0 0,-1 0 0 0 0,0 0 0 0 0,1 0 0 0 0,-1 0 0 0 0,0 0 0 0 0,0 1 0 0 0,0 11 0 0 0,-1-9 0 0 0,1 0 0 0 0,-1 1 0 0 0,1-1 0 0 0,1 0 0 0 0,-1 0 0 0 0,1 0 0 0 0,0 0 0 0 0,0 1 0 0 0,0-1 0 0 0,1 0 0 0 0,0-1 0 0 0,0 1 0 0 0,0 0 0 0 0,0 0 0 0 0,1-1 0 0 0,0 0 0 0 0,2 4 0 0 0,-1-3 0 0 0,1-1 0 0 0,-1 1 0 0 0,1-1 0 0 0,-1 0 0 0 0,1-1 0 0 0,0 1 0 0 0,1-1 0 0 0,-1 0 0 0 0,1 0 0 0 0,-1-1 0 0 0,1 0 0 0 0,0 0 0 0 0,0 0 0 0 0,0 0 0 0 0,0-1 0 0 0,0 0 0 0 0,0 0 0 0 0,0-1 0 0 0,0 0 0 0 0,1 0 0 0 0,-1 0 0 0 0,0-1 0 0 0,5-1 0 0 0,-3 1 0 0 0,0-1 0 0 0,0 0 0 0 0,0-1 0 0 0,0 0 0 0 0,0 0 0 0 0,-1 0 0 0 0,0-1 0 0 0,1-1 0 0 0,-2 1 0 0 0,1-1 0 0 0,0 0 0 0 0,-1 0 0 0 0,0-1 0 0 0,0 0 0 0 0,0 0 0 0 0,-1-1 0 0 0,0 1 0 0 0,0-1 0 0 0,-1 0 0 0 0,1-2 0 0 0,10-18 0 0 0,-14 30 0 0 0,2 136 0 0 0,-4-117 0 0 0,0-15 0 0 0,1 0 0 0 0,0 0 0 0 0,0 1 0 0 0,0-1 0 0 0,1 0 0 0 0,0 0 0 0 0,0 0 0 0 0,0 0 0 0 0,1 0 0 0 0,1 0 0 0 0,-1 0 0 0 0,1 0 0 0 0,3 5 0 0 0,-4-9 0 0 0,24 9 0 0 0,-23-12 0 0 0,0-1 0 0 0,0 1 0 0 0,-1-1 0 0 0,1 0 0 0 0,0 1 0 0 0,0-1 0 0 0,-1 0 0 0 0,1-1 0 0 0,0 1 0 0 0,-1 0 0 0 0,1-1 0 0 0,-1 1 0 0 0,0-1 0 0 0,0 0 0 0 0,1 0 0 0 0,-1 0 0 0 0,0 0 0 0 0,0 0 0 0 0,12-13 0 0 0</inkml:trace>
  <inkml:trace contextRef="#ctx0" brushRef="#br0" timeOffset="98831.105">28993 14802 32767 0 0,'-12'-12'0'0'0,"1"3"0"0"0,6 6 0 0 0,2 4 0 0 0,1 1 0 0 0,3 3 0 0 0,5 10 0 0 0,7 1 0 0 0,0 0 0 0 0,6-2 0 0 0,0 1 0 0 0,2 3 0 0 0,-2-1 0 0 0,-2 3 0 0 0,-3 0 0 0 0</inkml:trace>
  <inkml:trace contextRef="#ctx0" brushRef="#br0" timeOffset="99108.884">29236 15300 32767 0 0,'11'-2'0'0'0,"1"-1"0"0"0,-1 0 0 0 0,0-1 0 0 0,0-1 0 0 0,0 1 0 0 0,0-2 0 0 0,-1 1 0 0 0,0-1 0 0 0,0-1 0 0 0,-1 0 0 0 0,0-1 0 0 0,0 1 0 0 0,0-2 0 0 0,-1 1 0 0 0,0-1 0 0 0,-1 0 0 0 0,0-1 0 0 0,-1 0 0 0 0,4-6 0 0 0,-1-5 0 0 0,-1 0 0 0 0,0-1 0 0 0,-2 0 0 0 0,0 0 0 0 0,-2 0 0 0 0,-1 0 0 0 0,0-1 0 0 0,-2 0 0 0 0,0 1 0 0 0,-2-15 0 0 0,-13-36 0 0 0,14 69 0 0 0,-1 0 0 0 0,0 1 0 0 0,0-1 0 0 0,-1 1 0 0 0,1 0 0 0 0,-1-1 0 0 0,0 1 0 0 0,1 0 0 0 0,-1 0 0 0 0,-1 0 0 0 0,1 0 0 0 0,0 0 0 0 0,-1 1 0 0 0,1-1 0 0 0,-1 1 0 0 0,0-1 0 0 0,0 1 0 0 0,0 0 0 0 0,0 0 0 0 0,-1 0 0 0 0,-10 2 0 0 0,6 5 0 0 0,1 0 0 0 0,1 1 0 0 0,-1 0 0 0 0,1 0 0 0 0,0 1 0 0 0,1-1 0 0 0,-1 1 0 0 0,1 0 0 0 0,1 1 0 0 0,-1-1 0 0 0,1 1 0 0 0,1 0 0 0 0,-1 0 0 0 0,1 0 0 0 0,1 0 0 0 0,0 1 0 0 0,0-1 0 0 0,0 1 0 0 0,0 5 0 0 0,-7 128 0 0 0,11-120 0 0 0,0 0 0 0 0,2-1 0 0 0,1 1 0 0 0,1-1 0 0 0,0 0 0 0 0,2-1 0 0 0,0 0 0 0 0,1 0 0 0 0,4 5 0 0 0,-10-19 0 0 0,0-1 0 0 0,0 1 0 0 0,1 0 0 0 0,0-1 0 0 0,0 0 0 0 0,0 0 0 0 0,1 0 0 0 0,0-1 0 0 0,0 1 0 0 0,0-1 0 0 0,0 0 0 0 0,1 0 0 0 0,-1-1 0 0 0,1 0 0 0 0,0 0 0 0 0,0 0 0 0 0,5 1 0 0 0,14-2 0 0 0,-18-4 0 0 0,0 1 0 0 0,0-2 0 0 0,-1 1 0 0 0,1-1 0 0 0,-1 1 0 0 0,0-2 0 0 0,1 1 0 0 0,-1-1 0 0 0,-1 0 0 0 0,1 0 0 0 0,0-1 0 0 0,2-2 0 0 0,-5 4 0 0 0,10-8 0 0 0</inkml:trace>
  <inkml:trace contextRef="#ctx0" brushRef="#br0" timeOffset="99820.978">29626 15270 32767 0 0,'1'-1'0'0'0,"0"1"0"0"0,-1-1 0 0 0,1 0 0 0 0,0 1 0 0 0,-1 0 0 0 0,1-1 0 0 0,0 1 0 0 0,0-1 0 0 0,-1 1 0 0 0,1 0 0 0 0,0-1 0 0 0,0 1 0 0 0,-1 0 0 0 0,1 0 0 0 0,0 0 0 0 0,0 0 0 0 0,0 0 0 0 0,0 0 0 0 0,-1 0 0 0 0,1 0 0 0 0,0 0 0 0 0,0 0 0 0 0,0 0 0 0 0,0 0 0 0 0,-1 0 0 0 0,1 1 0 0 0,0-1 0 0 0,0 0 0 0 0,0 1 0 0 0,-1-1 0 0 0,1 1 0 0 0,0-1 0 0 0,-1 0 0 0 0,1 1 0 0 0,0 0 0 0 0,-1-1 0 0 0,1 1 0 0 0,-1-1 0 0 0,1 1 0 0 0,-1 0 0 0 0,1-1 0 0 0,-1 1 0 0 0,1 0 0 0 0,-1 0 0 0 0,0-1 0 0 0,1 1 0 0 0,-1 0 0 0 0,0 0 0 0 0,0 0 0 0 0,1-1 0 0 0,-1 1 0 0 0,0 0 0 0 0,0 0 0 0 0,0 0 0 0 0,0 0 0 0 0,0-1 0 0 0,0 1 0 0 0,-1 1 0 0 0,2-1 0 0 0,-1 5 0 0 0,1 1 0 0 0,-1-1 0 0 0,2 0 0 0 0,-1 0 0 0 0,1 1 0 0 0,0-1 0 0 0,0 0 0 0 0,1 0 0 0 0,-1-1 0 0 0,1 1 0 0 0,1 0 0 0 0,-1-1 0 0 0,1 0 0 0 0,0 0 0 0 0,0 0 0 0 0,0 0 0 0 0,1-1 0 0 0,0 1 0 0 0,4 2 0 0 0,-6-6 0 0 0,1 0 0 0 0,-1-1 0 0 0,1 1 0 0 0,0-1 0 0 0,-1 0 0 0 0,1 0 0 0 0,0 0 0 0 0,0-1 0 0 0,-1 1 0 0 0,1-1 0 0 0,-1 0 0 0 0,1 0 0 0 0,-1 0 0 0 0,1 0 0 0 0,-1-1 0 0 0,1 1 0 0 0,-1-1 0 0 0,0 0 0 0 0,0 0 0 0 0,2-2 0 0 0,11-5 0 0 0,55-34 0 0 0,-78 30 0 0 0,-25 19 0 0 0,27-5 0 0 0,9-11 0 0 0,-3 5 0 0 0,0 0 0 0 0,0-1 0 0 0,-1 1 0 0 0,0-1 0 0 0,0 1 0 0 0,-1-1 0 0 0,0 1 0 0 0,1-1 0 0 0,-2 1 0 0 0,1 0 0 0 0,-1-1 0 0 0,0 1 0 0 0,0 0 0 0 0,0 0 0 0 0,0 0 0 0 0,-1 1 0 0 0,0-1 0 0 0,-2-2 0 0 0,4 5 0 0 0,0 0 0 0 0,0 1 0 0 0,0-1 0 0 0,0 0 0 0 0,-1 0 0 0 0,1 0 0 0 0,-1 1 0 0 0,1-1 0 0 0,-1 1 0 0 0,0-1 0 0 0,0 1 0 0 0,1 0 0 0 0,-1 0 0 0 0,0 0 0 0 0,0 0 0 0 0,0 0 0 0 0,0 0 0 0 0,-1 0 0 0 0,1 1 0 0 0,0-1 0 0 0,0 1 0 0 0,0-1 0 0 0,0 1 0 0 0,-1 0 0 0 0,1 0 0 0 0,0 0 0 0 0,0 0 0 0 0,-1 0 0 0 0,1 1 0 0 0,0-1 0 0 0,-1 1 0 0 0,-6 2 0 0 0,0 1 0 0 0,0 0 0 0 0,0 1 0 0 0,1-1 0 0 0,0 2 0 0 0,0-1 0 0 0,0 1 0 0 0,1 1 0 0 0,-6 4 0 0 0,8-7 0 0 0,1 1 0 0 0,-1 0 0 0 0,1-1 0 0 0,0 2 0 0 0,0-1 0 0 0,0 0 0 0 0,1 1 0 0 0,0-1 0 0 0,0 1 0 0 0,0 0 0 0 0,1 0 0 0 0,0 0 0 0 0,0 1 0 0 0,-1 3 0 0 0,12 25 0 0 0,-6-31 0 0 0,0-2 0 0 0,-1 0 0 0 0,1-1 0 0 0,0 1 0 0 0,0 0 0 0 0,0-1 0 0 0,0 0 0 0 0,0 0 0 0 0,0 1 0 0 0,0-2 0 0 0,0 1 0 0 0,1 0 0 0 0,-1-1 0 0 0,0 1 0 0 0,1-1 0 0 0,-1 0 0 0 0,0 0 0 0 0,0-1 0 0 0,1 1 0 0 0,-1-1 0 0 0,0 1 0 0 0,0-1 0 0 0,1 0 0 0 0,0-1 0 0 0,45-21 0 0 0,-29 12 0 0 0</inkml:trace>
  <inkml:trace contextRef="#ctx0" brushRef="#br0" timeOffset="100065.837">29926 14850 32767 0 0,'-7'-6'0'0'0,"-1"1"0"0"0,0 0 0 0 0,0 1 0 0 0,0-1 0 0 0,0 2 0 0 0,-1-1 0 0 0,1 1 0 0 0,-1 0 0 0 0,0 1 0 0 0,-8-1 0 0 0,-8 2 0 0 0,15 3 0 0 0,8-1 0 0 0,0-1 0 0 0,1 1 0 0 0,-1 0 0 0 0,1 0 0 0 0,-1 0 0 0 0,1 0 0 0 0,-1 0 0 0 0,1 0 0 0 0,-1 0 0 0 0,1 1 0 0 0,0-1 0 0 0,0 0 0 0 0,0 1 0 0 0,0-1 0 0 0,0 1 0 0 0,0-1 0 0 0,0 1 0 0 0,0-1 0 0 0,1 1 0 0 0,-1 0 0 0 0,1 0 0 0 0,-1-1 0 0 0,1 1 0 0 0,-1 0 0 0 0,1 1 0 0 0,4 8 0 0 0,37 45 0 0 0,-26-42 0 0 0</inkml:trace>
  <inkml:trace contextRef="#ctx0" brushRef="#br0" timeOffset="100321.153">29885 15180 32767 0 0,'-4'52'0'0'0,"5"-47"0"0"0,-1 0 0 0 0,1 1 0 0 0,1-1 0 0 0,-1 0 0 0 0,1 1 0 0 0,0-1 0 0 0,0 0 0 0 0,1 0 0 0 0,-1 0 0 0 0,1-1 0 0 0,0 1 0 0 0,0-1 0 0 0,1 1 0 0 0,-1-1 0 0 0,1 0 0 0 0,0-1 0 0 0,0 1 0 0 0,0 0 0 0 0,1-1 0 0 0,-1 0 0 0 0,1 0 0 0 0,0-1 0 0 0,0 1 0 0 0,0-1 0 0 0,0 0 0 0 0,0 0 0 0 0,0-1 0 0 0,1 1 0 0 0,-1-1 0 0 0,0 0 0 0 0,1-1 0 0 0,2 1 0 0 0,165 9 0 0 0,-59-24 0 0 0,-81 9 0 0 0,-2 0 0 0 0</inkml:trace>
  <inkml:trace contextRef="#ctx0" brushRef="#br0" timeOffset="100971.159">31264 15192 32767 0 0,'2'-4'0'0'0,"-2"4"0"0"0,-1 0 0 0 0,1 0 0 0 0,-1 0 0 0 0,1 0 0 0 0,0 0 0 0 0,-1 1 0 0 0,1-1 0 0 0,-1 0 0 0 0,1 0 0 0 0,0 0 0 0 0,-1 0 0 0 0,1 0 0 0 0,-1 0 0 0 0,1 0 0 0 0,0-1 0 0 0,-1 1 0 0 0,1 0 0 0 0,-1 0 0 0 0,1 0 0 0 0,0 0 0 0 0,-1 0 0 0 0,1-1 0 0 0,-1 1 0 0 0,1 0 0 0 0,0 0 0 0 0,-1-1 0 0 0,1 1 0 0 0,0 0 0 0 0,0 0 0 0 0,-1-1 0 0 0,1 1 0 0 0,0 0 0 0 0,0-1 0 0 0,-1 1 0 0 0,1 0 0 0 0,0-1 0 0 0,0 1 0 0 0,0-1 0 0 0,0 1 0 0 0,-1 0 0 0 0,1-1 0 0 0,0 1 0 0 0,0-1 0 0 0,0 1 0 0 0,0 0 0 0 0,0-1 0 0 0,0 1 0 0 0,0-1 0 0 0,0 1 0 0 0,0 0 0 0 0,0-1 0 0 0,0 1 0 0 0,1-1 0 0 0,-1 1 0 0 0,0 0 0 0 0,0-1 0 0 0,0 1 0 0 0,0 0 0 0 0,1-1 0 0 0,-1 1 0 0 0,0 0 0 0 0,0-1 0 0 0,1 1 0 0 0,-1 0 0 0 0,0-1 0 0 0,0 1 0 0 0,1 0 0 0 0,-1 0 0 0 0,0-1 0 0 0,1 1 0 0 0,-10 2 0 0 0,0 1 0 0 0,0 1 0 0 0,1-1 0 0 0,-1 1 0 0 0,1 1 0 0 0,0 0 0 0 0,0 0 0 0 0,0 0 0 0 0,0 2 0 0 0,3-4 0 0 0,1 1 0 0 0,0 0 0 0 0,0-1 0 0 0,0 1 0 0 0,1 0 0 0 0,0 1 0 0 0,-1-1 0 0 0,2 1 0 0 0,-1-1 0 0 0,0 1 0 0 0,1 0 0 0 0,0 0 0 0 0,0 0 0 0 0,0 0 0 0 0,1 0 0 0 0,0 1 0 0 0,0-1 0 0 0,0 0 0 0 0,0 1 0 0 0,1-1 0 0 0,0 1 0 0 0,0 0 0 0 0,2 1 0 0 0,-1-1 0 0 0,1 0 0 0 0,1 0 0 0 0,-1 0 0 0 0,1-1 0 0 0,0 1 0 0 0,0-1 0 0 0,0 1 0 0 0,1-1 0 0 0,0 0 0 0 0,0 0 0 0 0,1-1 0 0 0,-1 1 0 0 0,1-1 0 0 0,0 0 0 0 0,0 0 0 0 0,0-1 0 0 0,0 1 0 0 0,1-1 0 0 0,0 0 0 0 0,-1-1 0 0 0,1 1 0 0 0,2-1 0 0 0,4 2 0 0 0,0 0 0 0 0,0-1 0 0 0,1-1 0 0 0,-1 0 0 0 0,1-1 0 0 0,-1 0 0 0 0,1-1 0 0 0,0 0 0 0 0,-4-1 0 0 0,0 0 0 0 0,-1-1 0 0 0,1 0 0 0 0,0 0 0 0 0,-1-1 0 0 0,1 0 0 0 0,-1-1 0 0 0,0 0 0 0 0,0 0 0 0 0,0 0 0 0 0,-1-1 0 0 0,0 0 0 0 0,1-1 0 0 0,-2 0 0 0 0,1 0 0 0 0,-1 0 0 0 0,0-1 0 0 0,0 0 0 0 0,-1 0 0 0 0,0-1 0 0 0,0 1 0 0 0,-1-1 0 0 0,1 0 0 0 0,-2 0 0 0 0,2-5 0 0 0,14-79 0 0 0,-20 93 0 0 0,1-1 0 0 0,0 0 0 0 0,0 1 0 0 0,0-1 0 0 0,0 0 0 0 0,-1 0 0 0 0,1 1 0 0 0,0-1 0 0 0,0 0 0 0 0,0 0 0 0 0,-1 1 0 0 0,1-1 0 0 0,0 0 0 0 0,-1 0 0 0 0,1 0 0 0 0,0 1 0 0 0,0-1 0 0 0,-1 0 0 0 0,1 0 0 0 0,0 0 0 0 0,-1 0 0 0 0,1 0 0 0 0,0 0 0 0 0,-1 0 0 0 0,1 0 0 0 0,0 0 0 0 0,-1 0 0 0 0,1 0 0 0 0,0 0 0 0 0,-1 0 0 0 0,1 0 0 0 0,0 0 0 0 0,-1 0 0 0 0,1 0 0 0 0,0 0 0 0 0,0 0 0 0 0,-1 0 0 0 0,1-1 0 0 0,0 1 0 0 0,-1 0 0 0 0,1 0 0 0 0,0 0 0 0 0,0 0 0 0 0,-1-1 0 0 0,1 1 0 0 0,0 0 0 0 0,0 0 0 0 0,-1-1 0 0 0,1 1 0 0 0,0 0 0 0 0,0 0 0 0 0,0-1 0 0 0,0 1 0 0 0,-1 0 0 0 0,1-1 0 0 0,0 1 0 0 0,0 0 0 0 0,0-1 0 0 0,0 1 0 0 0,0 0 0 0 0,0-1 0 0 0,0 1 0 0 0,0 0 0 0 0,0-1 0 0 0,0 1 0 0 0,-6 9 0 0 0,1 1 0 0 0,0 0 0 0 0,1 0 0 0 0,0 0 0 0 0,1 0 0 0 0,0 1 0 0 0,0-1 0 0 0,1 1 0 0 0,1 0 0 0 0,-1 0 0 0 0,2 0 0 0 0,0 9 0 0 0,1-15 0 0 0,0 1 0 0 0,0-1 0 0 0,1 1 0 0 0,0-1 0 0 0,0 1 0 0 0,1-1 0 0 0,-1 0 0 0 0,1 0 0 0 0,0 0 0 0 0,0 0 0 0 0,1-1 0 0 0,-1 1 0 0 0,1-1 0 0 0,0 0 0 0 0,0 0 0 0 0,1 0 0 0 0,-1-1 0 0 0,1 0 0 0 0,1 2 0 0 0,-1-4 0 0 0,0 1 0 0 0,0 0 0 0 0,0-1 0 0 0,0 0 0 0 0,0 0 0 0 0,1-1 0 0 0,-1 1 0 0 0,0-1 0 0 0,0 0 0 0 0,0 0 0 0 0,1-1 0 0 0,-1 0 0 0 0,0 0 0 0 0,0 0 0 0 0,0 0 0 0 0,0-1 0 0 0,0 0 0 0 0,0 0 0 0 0,0 0 0 0 0,9-3 0 0 0,5-4 0 0 0,0 0 0 0 0,-1-2 0 0 0,1 0 0 0 0,-2-1 0 0 0,0-1 0 0 0,0 0 0 0 0,-1-2 0 0 0,-1 1 0 0 0,-1-2 0 0 0,0 0 0 0 0,8-13 0 0 0,-1-12 0 0 0,-32 33 0 0 0,8 9 0 0 0,-1 0 0 0 0,1 0 0 0 0,0 0 0 0 0,0 0 0 0 0,0 0 0 0 0,0 1 0 0 0,0 0 0 0 0,0-1 0 0 0,0 1 0 0 0,0 0 0 0 0,1 0 0 0 0,-1 1 0 0 0,1-1 0 0 0,0 0 0 0 0,-1 1 0 0 0,1-1 0 0 0,0 2 0 0 0,-5 3 0 0 0,4-5 0 0 0,1 1 0 0 0,-1 0 0 0 0,0 0 0 0 0,1 0 0 0 0,0 0 0 0 0,0 0 0 0 0,0 0 0 0 0,0 1 0 0 0,0-1 0 0 0,0 1 0 0 0,1-1 0 0 0,0 1 0 0 0,0-1 0 0 0,0 1 0 0 0,0 0 0 0 0,1 0 0 0 0,-1 0 0 0 0,1-1 0 0 0,0 1 0 0 0,0 0 0 0 0,0 0 0 0 0,0 0 0 0 0,1-1 0 0 0,1 4 0 0 0,1 1 0 0 0,1 0 0 0 0,-1-1 0 0 0,2 0 0 0 0,-1 0 0 0 0,1 0 0 0 0,0 0 0 0 0,1-1 0 0 0,0 0 0 0 0,0 0 0 0 0,0 0 0 0 0,0-1 0 0 0,1 0 0 0 0,0 0 0 0 0,0-1 0 0 0,0 0 0 0 0,1 0 0 0 0,5 2 0 0 0,10 3 0 0 0,0 0 0 0 0,1-2 0 0 0,0 0 0 0 0,0-2 0 0 0,16 2 0 0 0,85 6 0 0 0,-115-13 0 0 0,1 1 0 0 0,-1-2 0 0 0,1 1 0 0 0,-1-1 0 0 0,1-1 0 0 0,-1 0 0 0 0,0 0 0 0 0,0-1 0 0 0,0-1 0 0 0,0 0 0 0 0,0 0 0 0 0,0-4 0 0 0</inkml:trace>
  <inkml:trace contextRef="#ctx1" brushRef="#br0" timeOffset="177622.851">26343 16393 32767,'32'-124'0,"6"-149"0,-41 253 0,-3 35 0,5-15 0,-38 190 0,28 7 0,29-121 0,12-44 0,-24-31 0</inkml:trace>
  <inkml:trace contextRef="#ctx1" brushRef="#br0" timeOffset="177987.879">26674 16225 32767,'4'34'0,"15"47"0,-18-79 0,0 0 0,0 0 0,1 0 0,-1 0 0,0 0 0,1 0 0,-1 0 0,1 0 0,0 0 0,-1-1 0,1 1 0,0-1 0,0 1 0,0-1 0,0 0 0,0 0 0,0 0 0,1 0 0,-1 0 0,0 0 0,1 0 0,-1-1 0,0 1 0,1-1 0,-1 0 0,1 0 0,-1 0 0,0 0 0,1 0 0,-1 0 0,1-1 0,0 1 0,65-44 0,-62 40 0,-1-1 0,-1 0 0,1 0 0,-1 0 0,0-1 0,0 1 0,-1-1 0,1 0 0,-1 0 0,0-1 0,-1 1 0,0 0 0,0-1 0,0 0 0,-1 1 0,0-1 0,0-4 0,0 7 0,-1 0 0,0 0 0,0 0 0,0 0 0,0 0 0,-1 1 0,1-1 0,-1 0 0,0 0 0,0 0 0,0 1 0,-1-1 0,0 0 0,1 1 0,-1 0 0,0-1 0,-1 1 0,1 0 0,-1 0 0,1 0 0,-1 0 0,0 0 0,0 1 0,0 0 0,0-1 0,0 1 0,-1 0 0,1 0 0,-1 1 0,-2-2 0,1 2 0,0 0 0,1 1 0,-1-1 0,0 1 0,0 0 0,0 0 0,0 0 0,1 1 0,-1 0 0,0 0 0,0 0 0,1 0 0,-1 1 0,1 0 0,-1 0 0,-2 2 0,2-2 0,-1 1 0,1 1 0,0-1 0,0 1 0,0 0 0,1 0 0,-1 0 0,1 1 0,0-1 0,0 1 0,1 0 0,-1 0 0,1 1 0,0-1 0,0 0 0,1 1 0,0 0 0,0 0 0,0 0 0,1 0 0,0 0 0,0 0 0,0 0 0,1 0 0,0 0 0,0 6 0,3 2 0,13 12 0</inkml:trace>
  <inkml:trace contextRef="#ctx1" brushRef="#br0" timeOffset="179004.122">27422 16403 32767,'9'-8'0,"0"0"0,-1-1 0,-1 0 0,1 0 0,-2-1 0,1 1 0,-1-2 0,-1 1 0,1-1 0,-2 0 0,2-4 0,21-42 0,8 1 0,-18 50 0,-14 6 0,1 1 0,-1 0 0,0-1 0,0 2 0,0-1 0,0 0 0,0 0 0,-1 1 0,1 0 0,0-1 0,0 1 0,-1 0 0,0 1 0,1-1 0,-1 0 0,0 1 0,1 0 0,7 7 0,172 155 0,-144-119 0,-39-38 0,-2-5 0,0-1 0,0 0 0,0-1 0,0 1 0,-1 0 0,1-1 0,0 0 0,-1 0 0,1 0 0,-1 0 0,1 0 0,-1-1 0,1 1 0,-1-1 0,1 0 0,-1 0 0,0 0 0,1-1 0,-1 1 0,0-1 0,-13 0 0,6 0 0,0 0 0,1-1 0,-1-1 0,1 0 0,-1 0 0,1-1 0,0 0 0,-2-2 0,0 1 0,-43-26 0,55 24 0,48-9 0,-27 15 0</inkml:trace>
  <inkml:trace contextRef="#ctx1" brushRef="#br0" timeOffset="179426.466">28220 16192 32767,'-9'-1'0,"-1"1"0,0-1 0,0 2 0,1-1 0,-1 2 0,0-1 0,1 1 0,-1 0 0,-3 3 0,7-4 0,1 0 0,1 1 0,-1 0 0,0 0 0,0 0 0,1 1 0,-1 0 0,1 0 0,0 0 0,0 0 0,0 0 0,0 1 0,1 0 0,-1 0 0,1 0 0,0 0 0,0 0 0,0 1 0,1-1 0,-1 1 0,1 0 0,0-1 0,1 1 0,-1 0 0,1 0 0,0 0 0,0 1 0,1-1 0,-1 0 0,1 0 0,0 3 0,1-6 0,-1 1 0,1 0 0,0 0 0,0-1 0,0 1 0,0 0 0,0-1 0,0 1 0,1-1 0,-1 1 0,1-1 0,-1 0 0,1 0 0,0 1 0,0-1 0,0-1 0,0 1 0,1 0 0,-1 0 0,0-1 0,1 1 0,-1-1 0,1 0 0,0 0 0,39 2 0,-22-12 0,-1 0 0,0-2 0,0 0 0,-1-1 0,0 0 0,-2-2 0,1 0 0,-1-1 0,-1 0 0,-1-1 0,0-1 0,7-13 0,6-14 0,-61 152 0,33-99 0,0 49 0,3-54 0,0 0 0,0 0 0,0-1 0,0 1 0,1-1 0,0 1 0,-1-1 0,1 0 0,1 0 0,-1 0 0,0-1 0,1 1 0,-1-1 0,1 0 0,0 0 0,0 0 0,-1 0 0,1 0 0,1-1 0,-1 0 0,0 0 0,0 0 0,3 0 0,26-3 0,5-7 0</inkml:trace>
  <inkml:trace contextRef="#ctx1" brushRef="#br0" timeOffset="179925.028">28658 16088 32767,'-4'7'0,"-1"-1"0,1 1 0,0 0 0,1 1 0,-1-1 0,1 0 0,1 1 0,-1 0 0,1-1 0,1 1 0,0 0 0,0 0 0,0 0 0,1 0 0,0 0 0,1 0 0,0 2 0,-1 0 0,1 0 0,1 0 0,0 0 0,0-1 0,1 1 0,1-1 0,-1 1 0,1-1 0,2 1 0,-4-3 0,1-1 0,-1 1 0,2-1 0,-1 0 0,1 0 0,0-1 0,0 1 0,0-1 0,1 0 0,0 0 0,0 0 0,0 0 0,1-1 0,-1 0 0,1 0 0,0-1 0,2 1 0,17-4 0,-19-2 0,0-1 0,0 1 0,0-1 0,0 0 0,-1-1 0,1 1 0,-1-1 0,0-1 0,0 1 0,0 0 0,-1-1 0,1 0 0,-1 0 0,0-1 0,-1 1 0,1-1 0,-1 0 0,0 1 0,1-6 0,6-16 0,-1 0 0,-1-1 0,-1 0 0,-2-1 0,1-10 0,-6 20 0,-8 26 0,5 5 0,-1-1 0,2 1 0,0-1 0,0 1 0,1 0 0,0 0 0,1-1 0,1 7 0,-1-1 0,1-8 0,0-1 0,0 1 0,1 0 0,0-1 0,1 0 0,0 1 0,0-1 0,1 0 0,0 0 0,0-1 0,1 1 0,4 5 0,-4-7 0,1 0 0,-1 0 0,1-1 0,0 0 0,0 0 0,1 0 0,-1-1 0,1 1 0,0-2 0,1 1 0,-1-1 0,0 0 0,1 0 0,0-1 0,-1 0 0,1-1 0,8 1 0,14 3 0</inkml:trace>
  <inkml:trace contextRef="#ctx1" brushRef="#br0" timeOffset="180605.207">29637 16095 32767,'-36'-30'0,"80"23"0,21 10 0,46 24 0,-108-27 0,0 1 0,0 1 0,0-1 0,0 0 0,0 1 0,0 0 0,0-1 0,-1 1 0,1 0 0,-1 0 0,1 1 0,-1-1 0,0 1 0,1-1 0,-1 1 0,-1-1 0,1 1 0,0 0 0,-1 0 0,1 0 0,-1 0 0,0 0 0,0 0 0,0 1 0,-1-1 0,1 0 0,-1 0 0,1 1 0,-1-1 0,0 0 0,0 1 0,-1-1 0,1 0 0,-1 0 0,0 1 0,1-1 0,-2 1 0,-54 92 0,54-94 0,-3 4 0,1 0 0,-1 1 0,1-1 0,0 1 0,1 0 0,-1 0 0,2 0 0,-1 1 0,-1 5 0,8 4 0,3-14 0,0 1 0,0-1 0,0 0 0,0-1 0,1 1 0,-1-1 0,1-1 0,0 0 0,-1 0 0,1 0 0,0-1 0,0 0 0,-1-1 0,1 0 0,-4 1 0,85-18 0,-69 13 0,-1-2 0,1 0 0,-1-1 0,-1-1 0,0-1 0,0 0 0,-1-2 0,8-6 0,-15 10 0,-3 18 0,-7-6 0,1 1 0,0-1 0,0 0 0,1 1 0,-1-1 0,1 0 0,-1 0 0,2 0 0,-1 0 0,0 0 0,1-1 0,-1 1 0,1-1 0,0 1 0,0-1 0,0 0 0,1 0 0,-1-1 0,1 1 0,0-1 0,-1 1 0,1-1 0,0 0 0,1-1 0,-1 1 0,0-1 0,0 1 0,1-1 0,-1-1 0,4 1 0,-3-1 0,0-1 0,0 0 0,0-1 0,-1 1 0,1-1 0,-1 0 0,1 0 0,-1-1 0,0 1 0,1-1 0,-1 0 0,-1 0 0,1 0 0,0 0 0,-1-1 0,1 0 0,-1 0 0,0 0 0,-1 0 0,1 0 0,-1 0 0,1-1 0,-1 1 0,-1-1 0,1 1 0,-1-1 0,1 0 0,-1 0 0,0-3 0,2-9 0,-1 13 0,-1 0 0,0 0 0,0 1 0,-1-1 0,1 0 0,-1 0 0,0 0 0,0 0 0,0 0 0,-1 0 0,1 0 0,-1 0 0,0 0 0,-1-2 0,1 2 0,-1 1 0,0 0 0,0 0 0,0 0 0,0 0 0,0 0 0,-1 0 0,1 1 0,-1-1 0,0 1 0,0-1 0,0 1 0,0 0 0,0 0 0,0 0 0,0 1 0,-1-1 0,1 1 0,-1 0 0,1 0 0,-1 0 0,1 0 0,-1 1 0,0-1 0,1 1 0,-1 0 0,0 0 0,1 0 0,-1 1 0,0-1 0,-3 2 0,-2 2 0,1 1 0,0 0 0,0 0 0,0 1 0,0 0 0,1 0 0,0 1 0,0 0 0,0 0 0,1 0 0,0 1 0,1 0 0,0 0 0,0 1 0,1-1 0,0 1 0,0 0 0,1 0 0,0 1 0,1-1 0,0 1 0,0-1 0,1 1 0,0 9 0,4 19 0,12-6 0</inkml:trace>
  <inkml:trace contextRef="#ctx1" brushRef="#br0" timeOffset="181075.948">31279 16249 32767,'3'80'0,"14"40"0,-15-106 0,-1 0 0,2 1 0,0-1 0,1 0 0,0 0 0,1-1 0,4 10 0,1-6 0,-8-16 0</inkml:trace>
  <inkml:trace contextRef="#ctx1" brushRef="#br0" timeOffset="181773.653">31215 16058 32767,'3'-18'0,"21"27"0,-11-3 0,6 0 0,-1 2 0,0-1 0,0 2 0,-1 0 0,0 2 0,-1-1 0,0 2 0,0 0 0,-1 1 0,-1 1 0,-1 0 0,0 1 0,0 0 0,-2 1 0,0 0 0,4 8 0,19 90 0,-26-86 0,-8-24 0,1-1 0,-1 0 0,1 1 0,-1-1 0,1 0 0,0 1 0,1-1 0,-1 0 0,0 0 0,1 0 0,0 0 0,-1 0 0,1-1 0,0 1 0,1 0 0,-1-1 0,0 1 0,1-1 0,-1 0 0,1 0 0,0 0 0,0 0 0,0 0 0,0-1 0,0 1 0,0-1 0,0 0 0,0 0 0,1 0 0,1 0 0,1 0 0,0 0 0,1-1 0,-1 0 0,1 0 0,-1 0 0,1-1 0,-1 0 0,0 0 0,0-1 0,1 0 0,-1 0 0,1-1 0,-1 0 0,0-1 0,1 1 0,-1-2 0,-1 1 0,1-1 0,0 1 0,-1-2 0,0 1 0,-1 0 0,1-1 0,-1 0 0,0 0 0,0 0 0,-1-1 0,0 1 0,0-1 0,0 0 0,-1 0 0,1-6 0,18-47 0,-19 162 0,-2-94 0,1 1 0,0-1 0,1 1 0,0-1 0,0 0 0,0 0 0,1 0 0,1 0 0,-1 0 0,1-1 0,0 1 0,1-1 0,0 0 0,0 0 0,0-1 0,1 0 0,0 1 0,0-2 0,1 1 0,0-1 0,0 0 0,12-3 0,-15-3 0,-1-1 0,1 0 0,-1 0 0,0-1 0,0 1 0,0-1 0,0 1 0,0-1 0,0 0 0,-1 0 0,0 0 0,1-1 0,-1 1 0,0 0 0,-1-1 0,1 0 0,0 1 0,-1-3 0,13-32 0,-1-1 0,-3 0 0,6-39 0,2-10 0,-7 35 0,-2 0 0,-2-1 0,-1-16 0,-3-33 0,-15 57 0,10 46 0,1 0 0,-1 0 0,0 0 0,1 1 0,-1-1 0,0 1 0,1-1 0,-1 1 0,0 0 0,1 0 0,-1 0 0,1-1 0,0 1 0,-1 0 0,1 1 0,0-1 0,-1 0 0,1 0 0,0 1 0,0-1 0,0 0 0,0 1 0,0-1 0,1 1 0,-1-1 0,0 1 0,1 0 0,-1-1 0,1 2 0,-3 1 0,-10 18 0,2 0 0,0 1 0,2 0 0,0 1 0,2 0 0,0 0 0,2 1 0,1-1 0,1 1 0,1 0 0,1 0 0,1 0 0,1 9 0,15 53 0,26 16 0,38-2 0,-60-83 0,-11-17 0,-1-13 0,-9-1 0</inkml:trace>
  <inkml:trace contextRef="#ctx1" brushRef="#br0" timeOffset="182026.975">31738 16086 32767,'0'0'0,"1"0"0,-1 0 0,0 0 0,0 0 0,1 0 0,-1-1 0,0 1 0,0 0 0,0 0 0,1 0 0,-1 0 0,0-1 0,0 1 0,0 0 0,1 0 0,-1 0 0,0-1 0,0 1 0,0 0 0,0 0 0,0-1 0,0 1 0,1 0 0,-1 0 0,0-1 0,0 1 0,0 0 0,0 0 0,0-1 0,0 1 0,0 0 0,0 0 0,0-1 0,0 1 0,0 0 0,0 0 0,0-1 0,0 1 0,-1 0 0,1 0 0,0-1 0,0 1 0,0 0 0,0 0 0,0-1 0,-1 1 0,1 0 0,0 0 0,0 0 0,0-1 0,-1 1 0,34 0 0,-27 0 0,101 14 0,70 9 0,-162-20 0,0 0 0,0 1 0,0 0 0,-1 1 0,0 1 0,0 0 0,0 1 0,6 5 0,6 5 0</inkml:trace>
  <inkml:trace contextRef="#ctx1" brushRef="#br0" timeOffset="182424.979">32113 16563 32767,'2'1'0,"1"0"0,-1 0 0,0-1 0,0 1 0,0-1 0,0 1 0,0-1 0,1 0 0,-1 0 0,0 0 0,0 0 0,0 0 0,1 0 0,-1-1 0,0 1 0,0-1 0,0 1 0,0-1 0,0 0 0,0 0 0,0 0 0,0 0 0,0 0 0,0-1 0,0 1 0,-1 0 0,1-1 0,-1 1 0,1-1 0,-1 0 0,1 1 0,0-3 0,0 2 0,7-6 0,0-1 0,-1 0 0,0 0 0,0-1 0,-1 0 0,-1-1 0,0 1 0,4-10 0,-2 2 0,-1-1 0,-1 0 0,0 0 0,-2 0 0,0-1 0,-1 1 0,-1-1 0,-1-9 0,-2 25 0,1-1 0,-1 1 0,-1-1 0,1 1 0,-1 0 0,1 0 0,-1 0 0,0 0 0,-1 0 0,1 0 0,-1 0 0,0 1 0,0-1 0,0 1 0,-1-2 0,-15-2 0,-11 7 0,21 2 0,8-2 0,0 0 0,1 1 0,-1-1 0,1 0 0,-1 1 0,1-1 0,-1 1 0,1-1 0,-1 1 0,1-1 0,-1 1 0,1 0 0,0-1 0,-1 1 0,1-1 0,0 1 0,-1 0 0,1-1 0,0 1 0,0 0 0,0-1 0,0 1 0,-1 0 0,1-1 0,0 1 0,0 0 0,0-1 0,1 1 0,-1 0 0,0-1 0,0 1 0,0 0 0,0-1 0,1 1 0,-1 0 0,0-1 0,1 1 0,-1 0 0,0-1 0,1 1 0,-1-1 0,1 1 0,-1-1 0,1 1 0,-1-1 0,1 1 0,-1-1 0,1 0 0,-1 1 0,1-1 0,0 0 0,-1 1 0,1-1 0,-1 0 0,1 0 0,0 1 0,0-1 0,41 20 0,48 9 0,-87-28 0,1 0 0,-1 0 0,1 0 0,-1 1 0,1-1 0,-1 1 0,0 0 0,0 0 0,0 0 0,0 0 0,0 0 0,0 1 0,-1-1 0,1 1 0,-1 0 0,0 0 0,1 0 0,-1 0 0,-1 0 0,1 0 0,0 1 0,-1-1 0,0 1 0,1-1 0,-1 4 0,-11 75 0,2-47 0,6 28 0,-2-48 0,2-9 0,0 0 0,1 0 0,-1 0 0,1 0 0,0 0 0,1 0 0,0 1 0,0-1 0,0 0 0,1 0 0,0 0 0,0 1 0,2-1 0,0 0 0,0 0 0,1-1 0,0 0 0,0 1 0,0-1 0,1-1 0,-1 1 0,1-1 0,0 0 0,1 0 0,-1 0 0,1-1 0,-1 1 0,1-2 0,0 1 0,0-1 0,1 1 0,-1-2 0,0 1 0,1-1 0,-1 0 0,1 0 0,-1 0 0,1-1 0,0 0 0,6 1 0,0 0 0,1-1 0,-1-1 0,0 0 0,0 0 0,0-2 0,0 1 0,0-2 0,-1 1 0,0-2 0,1 0 0,-1 0 0,8-6 0,-8 2 0</inkml:trace>
  <inkml:trace contextRef="#ctx1" brushRef="#br0" timeOffset="184392.278">26466 17113 32767,'-14'-52'0,"18"37"0,2 59 0,-7-33 0,1-1 0,-2 1 0,0 0 0,0-1 0,-1 1 0,0-1 0,-1 0 0,-4 10 0,8-19 0,-74 123 0,-9-15 0,83-109 0,0 1 0,0-1 0,0 1 0,0-1 0,0 1 0,-1-1 0,1 1 0,0-1 0,0 1 0,0-1 0,0 1 0,1-1 0,-1 1 0,0-1 0,0 1 0,0-1 0,0 1 0,0-1 0,1 1 0,-1-1 0,0 1 0,0-1 0,1 0 0,-1 1 0,0-1 0,1 1 0,-1-1 0,0 0 0,1 1 0,-1-1 0,1 0 0,-1 1 0,0-1 0,1 0 0,-1 0 0,1 1 0,-1-1 0,1 0 0,-1 0 0,1 0 0,-1 0 0,1 0 0,-1 0 0,1 0 0,-1 0 0,1 0 0,-1 0 0,1 0 0,-1 0 0,1 0 0,-1 0 0,1 0 0,-1 0 0,1-1 0,-1 1 0,1 0 0,-1 0 0,1-1 0,-1 1 0,33-7 0,0-3 0,-1 0 0,-1-2 0,16-9 0,17-5 0,54-46 0,-79 40 0,-33 36 0,-21 28 0,-52 99 0,19-24 0,32-44 0,12-36 0,7-17 0,11 4 0</inkml:trace>
  <inkml:trace contextRef="#ctx1" brushRef="#br0" timeOffset="184957.757">27301 17286 32767,'46'137'0,"-40"-125"0,0 1 0,2-1 0,-1 0 0,1 0 0,1-1 0,0 0 0,1-1 0,0 0 0,1 0 0,7 4 0,-5-5 0,-12-7 0,1 0 0,0 0 0,0-1 0,0 1 0,0 0 0,0-1 0,1 0 0,-1 1 0,0-1 0,1 0 0,-1 0 0,1 0 0,-1-1 0,1 1 0,-1-1 0,1 1 0,0-1 0,-1 0 0,1 0 0,-1 0 0,1 0 0,0 0 0,-1-1 0,1 1 0,-1-1 0,1 0 0,-1 1 0,1-1 0,-1-1 0,0 1 0,1 0 0,-1 0 0,1-1 0,3-3 0,-1 0 0,1-1 0,-1 0 0,-1 0 0,1 0 0,-1 0 0,0 0 0,0-1 0,0 0 0,-1 0 0,-1 0 0,1 0 0,-1 0 0,0-1 0,0-3 0,26-114 0,-28 120 0,0 0 0,0 0 0,1 1 0,-1-1 0,1 0 0,0 0 0,0 1 0,0-1 0,1 0 0,0 1 0,0-1 0,0 1 0,0 0 0,1 0 0,-1 0 0,1 0 0,0 0 0,1 0 0,-1 1 0,0 0 0,1-1 0,0 1 0,0 1 0,0-1 0,0 0 0,3 0 0,1 2 0,0 1 0,0 0 0,0 0 0,0 1 0,0 0 0,0 1 0,-1 0 0,1 0 0,0 0 0,-1 1 0,1 0 0,-1 1 0,0-1 0,0 1 0,0 1 0,-1-1 0,5 5 0,14 11 0,-3 1 0</inkml:trace>
  <inkml:trace contextRef="#ctx1" brushRef="#br0" timeOffset="185940.971">28142 17469 32767,'0'-3'0,"0"0"0,0 1 0,0-1 0,-1 0 0,1 0 0,-1 1 0,1-1 0,-1 0 0,0 1 0,0-1 0,0 0 0,-1 1 0,1 0 0,-1-1 0,1 1 0,-1 0 0,0-1 0,0 1 0,1 0 0,-2 1 0,1-1 0,0 0 0,0 0 0,-1 1 0,1-1 0,0 1 0,-1 0 0,1 0 0,-1 0 0,0 0 0,1 0 0,-1 1 0,0-1 0,0 1 0,-1-1 0,-60 12 0,57-7 0,0-1 0,0 1 0,0 0 0,1 1 0,-1-1 0,1 1 0,0 1 0,1-1 0,-1 1 0,1 0 0,0 0 0,0 0 0,1 1 0,-1 1 0,2-1 0,1-4 0,0 0 0,1 0 0,-1 0 0,1 0 0,0 0 0,0 0 0,0 0 0,0 1 0,1-1 0,-1 0 0,1 0 0,0 1 0,0-1 0,0 0 0,0 0 0,1 1 0,-1-1 0,1 0 0,0 1 0,0-2 0,-1-1 0,1 1 0,0-1 0,0 0 0,0 1 0,0-1 0,0 0 0,1 0 0,-1 0 0,0 0 0,1 0 0,-1 0 0,0 0 0,1 0 0,-1 0 0,1-1 0,-1 1 0,1-1 0,-1 1 0,1-1 0,0 1 0,-1-1 0,1 0 0,0 0 0,-1 0 0,1 0 0,0 0 0,-1 0 0,1 0 0,1-1 0,9-2 0,-1 0 0,0 0 0,0-1 0,0-1 0,0 0 0,0-1 0,7-5 0,7-3 0,40-44 0,-45 45 0,-15 29 0,-6-3 0,0-4 0,0 0 0,0-1 0,1 1 0,0 0 0,1-1 0,0 1 0,0-1 0,1 1 0,0-1 0,0 1 0,1 0 0,-3-8 0,1 0 0,-1 0 0,1 0 0,-1 0 0,1 0 0,-1 0 0,1 0 0,0 0 0,-1-1 0,1 1 0,0 0 0,0 0 0,0-1 0,-1 1 0,1 0 0,0-1 0,0 1 0,0-1 0,0 1 0,0-1 0,0 1 0,0-1 0,0 0 0,1 0 0,-1 1 0,0-1 0,0 0 0,0 0 0,0 0 0,0 0 0,0 0 0,0 0 0,0-1 0,1 1 0,-1 0 0,0 0 0,0-1 0,0 1 0,0-1 0,0 1 0,0-1 0,0 1 0,-1-1 0,1 0 0,0 1 0,0-1 0,0 0 0,32-44 0,-1-67 0,-28 10 0,-19 41 0,15 60 0,0 1 0,1-1 0,-1 1 0,0 0 0,1-1 0,-1 1 0,1-1 0,-1 1 0,0 0 0,1 0 0,-1-1 0,1 1 0,-1 0 0,1 0 0,-1-1 0,1 1 0,-1 0 0,1 0 0,0 0 0,-1 0 0,1 0 0,-1 0 0,1 0 0,-1 0 0,1 0 0,-1 0 0,1 0 0,-1 0 0,1 0 0,0 0 0,-1 0 0,1 1 0,-1-1 0,1 0 0,-1 0 0,1 1 0,-1-1 0,0 0 0,1 1 0,-1-1 0,1 1 0,-1-1 0,0 0 0,1 1 0,-1-1 0,0 1 0,1-1 0,-1 1 0,0-1 0,0 1 0,0-1 0,1 1 0,-1-1 0,0 1 0,2 0 0,87 40 0,20 2 0,-6-15 0,-41-1 0,-43 9 0,-20-13 0,-15 30 0,6-19 0,17-1 0,-4-31 0,0 0 0,0 1 0,0-1 0,0 0 0,1 0 0,-1 0 0,1-1 0,-1 0 0,1 1 0,0-1 0,-1 0 0,1 0 0,0-1 0,0 1 0,0-1 0,-1 0 0,1 0 0,0 0 0,0-1 0,0 1 0,0-1 0,-1 0 0,1 0 0,0 0 0,-1-1 0,1 1 0,-1-1 0,1 0 0,-1 0 0,0 0 0,2-1 0,56-38 0,-53 30 0,0-1 0,-1 0 0,0 0 0,-1 0 0,0-1 0,-1 0 0,0 0 0,1-8 0,32-92 0,-41 103 0,-7 41 0,6-18 0,0 0 0,0 0 0,2 0 0,-1 0 0,2 1 0,0-1 0,0 1 0,2 1 0,-2 43 0,30-2 0,-28-54 0,0 0 0,0 0 0,0-1 0,1 1 0,-1 0 0,1-1 0,-1 1 0,1-1 0,0 1 0,-1-1 0,1 0 0,0 0 0,0 1 0,0-2 0,0 1 0,0 0 0,0 0 0,0 0 0,0-1 0,0 1 0,1-1 0,-1 0 0,0 0 0,0 0 0,0 0 0,0 0 0,1 0 0,-1 0 0,1-1 0,25-18 0,-17 3 0</inkml:trace>
  <inkml:trace contextRef="#ctx1" brushRef="#br0" timeOffset="186103.536">28991 17049 32767,'-10'-1'0,"3"1"0,1 7 0,5 2 0,5 4 0,4 0 0,3 8 0,6-2 0,0-1 0,2 2 0,1 0 0</inkml:trace>
  <inkml:trace contextRef="#ctx1" brushRef="#br0" timeOffset="186588.239">29401 17480 32767,'1'-1'0,"0"-1"0,0 1 0,0-1 0,0 1 0,-1-1 0,1 0 0,-1 1 0,1-1 0,-1 0 0,1 0 0,-1 0 0,0 1 0,0-1 0,0 0 0,0 0 0,0 1 0,-1-1 0,1 0 0,0 0 0,-1 1 0,0-2 0,-43-42 0,38 42 0,0 0 0,0 0 0,0 1 0,0-1 0,-1 1 0,1 1 0,-1-1 0,1 1 0,-1 0 0,0 0 0,1 1 0,-1 0 0,0 0 0,1 1 0,-1 0 0,0 0 0,1 1 0,-1-1 0,1 1 0,0 1 0,0-1 0,-6 4 0,2-2 0,1 0 0,-1 1 0,1 0 0,0 0 0,1 1 0,-1 1 0,1-1 0,0 1 0,1 1 0,-1-1 0,2 1 0,-1 1 0,1-1 0,0 1 0,-2 5 0,3-3 0,3-10 0,1 0 0,0 1 0,0-1 0,0 1 0,1-1 0,-1 1 0,0 0 0,0-1 0,1 1 0,-1 0 0,1-1 0,0 1 0,-1 0 0,1 0 0,0-1 0,0 1 0,0 0 0,0 0 0,0 0 0,1-1 0,-1 1 0,0 0 0,1 0 0,-1-1 0,1 1 0,0-1 0,0 1 0,-1 0 0,1-1 0,0 1 0,0-1 0,1 0 0,-1 2 0,4 0 0,1 0 0,-1 0 0,0 0 0,1-1 0,-1 1 0,1-1 0,0-1 0,-1 1 0,1-1 0,0 0 0,0 0 0,0-1 0,0 0 0,0 0 0,0 0 0,0-1 0,0 1 0,0-1 0,0-1 0,0 1 0,0-1 0,-1 0 0,1-1 0,-1 1 0,1-1 0,-1 0 0,0-1 0,0 1 0,-1-1 0,1 0 0,-1 0 0,1 0 0,-1-1 0,-1 1 0,4-6 0,-1 2 0,-1 0 0,0-1 0,-1 1 0,0-1 0,0 0 0,-1 0 0,0-1 0,-1 1 0,0-1 0,0 1 0,-1-1 0,0-8 0,-1 17 0,0 0 0,0 1 0,-1-1 0,1 0 0,0 1 0,-1-1 0,1 0 0,-1 1 0,1-1 0,0 0 0,-1 1 0,0-1 0,1 1 0,-1-1 0,1 1 0,-1-1 0,1 1 0,-1 0 0,0-1 0,1 1 0,-1 0 0,0-1 0,0 1 0,1 0 0,-1 0 0,0 0 0,0 0 0,1 0 0,-1 0 0,0 0 0,0 0 0,1 0 0,-1 0 0,0 0 0,1 0 0,-1 0 0,0 0 0,0 1 0,1-1 0,-1 0 0,0 1 0,1-1 0,-1 0 0,0 1 0,1-1 0,-1 1 0,1-1 0,-1 1 0,1-1 0,-1 1 0,1-1 0,-1 1 0,1 0 0,-1-1 0,1 1 0,0 0 0,0-1 0,-1 1 0,1 0 0,0 0 0,0-1 0,0 1 0,-3 3 0,0 0 0,0 0 0,1 1 0,0-1 0,0 1 0,0-1 0,1 1 0,0 0 0,-1-1 0,2 1 0,-1 0 0,0 0 0,1 0 0,0 0 0,0 0 0,1 0 0,-1 0 0,1-1 0,0 1 0,0 0 0,1 0 0,-1-1 0,1 1 0,0-1 0,0 1 0,1-1 0,-1 0 0,1 0 0,0 0 0,0 0 0,0 0 0,1-1 0,-1 0 0,4 2 0,-1-1 0,1-1 0,0 1 0,0-2 0,0 1 0,0-1 0,1 0 0,-1-1 0,0 0 0,1 0 0,-1 0 0,1-1 0,0 0 0,6-1 0,48-40 0,-53 34 0,-1-1 0,0 0 0,0 0 0,-1 0 0,0-1 0,0-1 0,-1 1 0,0-1 0,-1 0 0,0 0 0,3-11 0,6-25 0,-40 124 0,31-8 0,-5-68 0,1 0 0,-1 0 0,0-1 0,1 1 0,-1 0 0,1-1 0,0 1 0,0 0 0,-1-1 0,1 1 0,0-1 0,0 1 0,0-1 0,1 0 0,-1 1 0,0-1 0,0 0 0,1 0 0,-1 0 0,1 0 0,-1 0 0,1 0 0,-1 0 0,1 0 0,0-1 0,-1 1 0,1-1 0,0 1 0,-1-1 0,1 0 0,0 1 0,0-1 0,0 0 0,-1 0 0,1 0 0,0 0 0,0-1 0,-1 1 0,1 0 0,0-1 0,0 0 0,-1 1 0,2-1 0,51-17 0,-45 14 0,-1 0 0,0-1 0,0 0 0,-1-1 0,0 1 0,0-1 0,0-1 0,0 1 0,-1-1 0,0 0 0,-1 0 0,1-1 0,-1-1 0,-4 8 0,13-18 0</inkml:trace>
  <inkml:trace contextRef="#ctx1" brushRef="#br0" timeOffset="187157.813">29823 17369 32767,'4'-12'0,"-5"36"0,2 44 0,-2-61 0,0-1 0,1 0 0,-1 0 0,1 0 0,1 1 0,-1-1 0,1 0 0,0 0 0,0 0 0,1 0 0,-1 0 0,2 0 0,-1 0 0,0 0 0,4 4 0,-1-4 0,-1-1 0,-1 0 0,1-1 0,0 1 0,0-1 0,0 0 0,1 0 0,-1 0 0,1-1 0,0 0 0,0 0 0,0 0 0,1 0 0,-1-1 0,1 0 0,-1 0 0,1 0 0,4 0 0,-1-2 0,-1 0 0,1 0 0,-1-1 0,0 0 0,1-1 0,-1 0 0,0 0 0,0 0 0,0-1 0,-1-1 0,1 1 0,-1-1 0,1-1 0,-1 1 0,0-1 0,-1 0 0,1-1 0,-1 1 0,0-1 0,-1-1 0,2 0 0,8-13 0,0-1 0,0-1 0,-2 0 0,-1 0 0,-1-1 0,3-10 0,15-43 0,-2-2 0,11-60 0,-16 8 0,-26 120 0,-1 11 0,-24 49 0,-28 114 0,52-140 0,-3 6 0,2 1 0,1-1 0,2 1 0,0 18 0,7 13 0,23 13 0,-23-69 0,0 1 0,0 0 0,1-1 0,0 0 0,0 0 0,1 0 0,0-1 0,0 0 0,0 0 0,4 2 0,-4-4 0,0-1 0,-1 0 0,1 0 0,0 0 0,0-1 0,0 0 0,0 0 0,1 0 0,-1-1 0,0 0 0,0 0 0,0-1 0,0 1 0,0-2 0,0 1 0,0 0 0,0-1 0,0 0 0,0-1 0,-1 1 0,1-1 0,-1 0 0,0 0 0,1-1 0,-2 0 0,1 0 0,3-3 0,-1-1 0,0 0 0,-1 0 0,0-1 0,0 0 0,-1 0 0,0 0 0,-1-1 0,0 0 0,0 0 0,-1 0 0,0-1 0,5-16 0,-7 19 0,-4 9 0,0 1 0,1 0 0,-1 0 0,1 0 0,0 0 0,0 0 0,-1 0 0,1 1 0,1-1 0,-1 1 0,0 0 0,1-1 0,-1 1 0,1 0 0,0 0 0,0 0 0,0 0 0,-5 55 0,5-50 0,0 0 0,1-1 0,0 1 0,1-1 0,0 1 0,0 0 0,1-1 0,-1 0 0,2 1 0,-1-1 0,1 0 0,0 0 0,0 0 0,1 0 0,0-1 0,0 0 0,1 1 0,0-1 0,0-1 0,0 1 0,1-1 0,-1 0 0,1 0 0,0-1 0,1 0 0,-1 0 0,1 0 0,1 0 0,-6-3 0,0-1 0,0 1 0,0 0 0,0-1 0,0 1 0,0-1 0,0 0 0,0 0 0,0 0 0,1 0 0,-1 0 0,0 0 0,0 0 0,0-1 0,0 1 0,0-1 0,0 0 0,0 1 0,0-1 0,0 0 0,0 0 0,0 0 0,0-1 0,-1 1 0,1 0 0,0-1 0,-1 1 0,1-1 0,-1 1 0,1-1 0,-1 0 0,0 0 0,0 1 0,0-1 0,0 0 0,0 0 0,0 0 0,-1 0 0,1 0 0,0 0 0,-1-1 0,0 1 0,1-1 0,-2-14 0,1 5 0</inkml:trace>
  <inkml:trace contextRef="#ctx1" brushRef="#br0" timeOffset="187406.661">30091 17186 32767,'-31'-15'0,"20"9"0,18 6 0,299 45 0,-256-40 0,169 14 0,120-10 0,-237-11 0,73-10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32767 0 0,'-1'-5'0'0'0,"-1"0"0"0"0,1 1 0 0 0,0 1 0 0 0,-2 2 0 0 0,1 1 0 0 0,0 1 0 0 0,1-1 0 0 0,0 3 0 0 0,2 2 0 0 0,-1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46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62 2716 0 0,'-3'-7'795'0'0,"2"7"-714"0"0,1-1 0 0 0,-1 0 0 0 0,1 1 0 0 0,-1-1 0 0 0,1 0 0 0 0,0 0 0 0 0,-1 1 0 0 0,1-1 0 0 0,0 0 0 0 0,-1 0 0 0 0,1 1 0 0 0,0-1 0 0 0,0 0 1 0 0,0 0-1 0 0,0 0 0 0 0,0 0 0 0 0,0 1 0 0 0,0-1 0 0 0,0 0 0 0 0,0 0 0 0 0,0 0 0 0 0,0 0 0 0 0,0 1 0 0 0,1-1 0 0 0,-1 0 0 0 0,0 0 1 0 0,1 0-1 0 0,-1 1 0 0 0,0-1 0 0 0,1 0 0 0 0,-1 1 0 0 0,1-1 0 0 0,-1 0 0 0 0,1 1 0 0 0,0-1 0 0 0,-1 1 0 0 0,1-1 0 0 0,0 0 0 0 0,-1 1 0 0 0,1 0 1 0 0,0-1-1 0 0,-1 1 0 0 0,1-1 0 0 0,0 1 0 0 0,0 0 0 0 0,0 0 0 0 0,-1-1 0 0 0,2 1-81 0 0,25-7 338 0 0,0 2-1 0 0,0 0 1 0 0,0 2 0 0 0,1 1 0 0 0,-1 1-1 0 0,15 2-337 0 0,-27 0 98 0 0,55 12 78 0 0,-35-1-72 0 0,-31-11-91 0 0,-1-1-1 0 0,0 1 1 0 0,0 0 0 0 0,1 0-1 0 0,-1 0 1 0 0,0 1 0 0 0,0-1-1 0 0,0 1 1 0 0,-1 0 0 0 0,1-1-1 0 0,0 1 1 0 0,-1 1-1 0 0,1-1 1 0 0,-1 0 0 0 0,1 0-1 0 0,-1 1 1 0 0,0 0 0 0 0,0-1-1 0 0,0 1 1 0 0,-1 0-1 0 0,1 0 1 0 0,0 0 0 0 0,-1 0-1 0 0,0 0 1 0 0,0 0 0 0 0,0 0-1 0 0,0 1 1 0 0,-1-1 0 0 0,1 0-1 0 0,-1 0 1 0 0,1 1-1 0 0,-1-1 1 0 0,0 0 0 0 0,-1 1-1 0 0,1-1 1 0 0,-1 0-13 0 0,-3 6 15 0 0,-1 0 0 0 0,-1-1 0 0 0,0 1 1 0 0,0-1-1 0 0,0-1 0 0 0,-1 1 0 0 0,-1-1 0 0 0,1 0 1 0 0,-1-1-16 0 0,3-2-2 0 0,-9 8 34 0 0,-1 0-1 0 0,-1-1 1 0 0,0-1-1 0 0,0 0 1 0 0,-1-2 0 0 0,-6 3-32 0 0,-30 14 63 0 0,65-17-112 0 0,154 3-243 0 0,-149-11 274 0 0,0 1 0 0 0,0 0 1 0 0,1 2-1 0 0,-2-1 1 0 0,1 2-1 0 0,0 0 0 0 0,-1 2 1 0 0,1-1-1 0 0,-1 2 1 0 0,-1 0-1 0 0,1 1 1 0 0,-1 1-1 0 0,11 8 18 0 0,-24-15-1 0 0,0 1 1 0 0,0-1 0 0 0,-1 0-1 0 0,1 1 1 0 0,-1-1-1 0 0,0 1 1 0 0,0-1-1 0 0,0 1 1 0 0,0 0 0 0 0,0 0-1 0 0,-1-1 1 0 0,1 1-1 0 0,-1 0 1 0 0,1 0-1 0 0,-1 0 1 0 0,0-1 0 0 0,0 1-1 0 0,-1 0 1 0 0,1 0-1 0 0,0 0 1 0 0,-1 0-1 0 0,0-1 1 0 0,0 1 0 0 0,0 0-1 0 0,0-1 1 0 0,0 1-1 0 0,0 0 1 0 0,-1-1-1 0 0,1 0 1 0 0,-1 1 0 0 0,-1 1 0 0 0,-9 10 70 0 0,0-1 0 0 0,-2 0 1 0 0,1-1-1 0 0,-1 0 1 0 0,-1-1-1 0 0,0-1 1 0 0,-1 0-1 0 0,0-1 1 0 0,0-1-1 0 0,-1 0 1 0 0,0-2-1 0 0,0 0 0 0 0,0 0 1 0 0,-1-2-1 0 0,0 0 1 0 0,0-1-1 0 0,0-1 1 0 0,-7 0-71 0 0,-115 3 1845 0 0,89-21-1009 0 0,51 16-970 0 0,0 0-1 0 0,0 0 1 0 0,0 1 0 0 0,0-1-1 0 0,0 0 1 0 0,0 0-1 0 0,0 0 1 0 0,0 1 0 0 0,0-1-1 0 0,0 0 1 0 0,0 0-1 0 0,0 0 1 0 0,0 0-1 0 0,0 1 1 0 0,0-1 0 0 0,0 0-1 0 0,-1 0 1 0 0,1 0 134 0 0,78 4-8344 0 0,-61-4 7252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47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1 359 1760 0 0,'2'-7'4903'0'0,"14"-51"-3884"0"0,2-53-112 0 0,-14-55-234 0 0,-4 164-645 0 0,0 1-10 0 0,1 0-17 0 0,0 0 0 0 0,0 0 1 0 0,0 0-1 0 0,0 0 0 0 0,0 0 1 0 0,0 0-1 0 0,1 0 0 0 0,-1 0 1 0 0,0 0-1 0 0,1 1 0 0 0,-1-1 1 0 0,0 1-1 0 0,1-1 0 0 0,-1 1 1 0 0,1-1-1 0 0,-1 1 0 0 0,1 0 1 0 0,-1 0-1 0 0,1 0 0 0 0,-1-1 1 0 0,1 2-1 0 0,-1-1 0 0 0,1 0 1 0 0,-1 0-1 0 0,1 0 0 0 0,-1 1 1 0 0,1-1-1 0 0,-1 1 0 0 0,1-1 1 0 0,-1 1-1 0 0,0-1 0 0 0,1 1 1 0 0,-1 0-1 0 0,0 0 0 0 0,1 0-1 0 0,50 23 3 0 0,-1 2-1 0 0,0 2 0 0 0,-3 3 1 0 0,8 7-3 0 0,-49-34 7 0 0,0 1 0 0 0,0-1 1 0 0,0 2-1 0 0,0-1 0 0 0,-1 1 1 0 0,0 0-1 0 0,0 0 1 0 0,0 1-1 0 0,-1 0 0 0 0,0 0 1 0 0,0 0-1 0 0,-1 0 0 0 0,0 1 1 0 0,0 0-1 0 0,1 4-7 0 0,-5-10-12 0 0,-3 8-88 0 0,-2-7 103 0 0,0 1 1 0 0,0-1-1 0 0,0 0 0 0 0,-1-1 0 0 0,1 1 0 0 0,-1-1 1 0 0,1 0-1 0 0,-1 0 0 0 0,0-1 0 0 0,0 0 1 0 0,0 0-1 0 0,0 0 0 0 0,0-1-3 0 0,-5 2-3 0 0,-72 1 10 0 0,56-20-132 0 0,27 16 107 0 0,0 0 1 0 0,1 0 0 0 0,-1-1-1 0 0,0 1 1 0 0,0 0 0 0 0,1-1-1 0 0,-1 1 1 0 0,1 0 0 0 0,-1 0-1 0 0,1 0 1 0 0,0 0 0 0 0,-1-1-1 0 0,1 1 1 0 0,0 0 0 0 0,0 0-1 0 0,0 0 1 0 0,0 0-1 0 0,0 1 1 0 0,0-1 0 0 0,0 0-1 0 0,0 0 1 0 0,0 1 0 0 0,0-1-1 0 0,0 0 1 0 0,0 1 0 0 0,1-1-1 0 0,-1 1 1 0 0,0-1 0 0 0,0 1-1 0 0,1 0 18 0 0,1-2-8 0 0,23-10-124 0 0,1 1-1 0 0,1 2 1 0 0,-1 0 0 0 0,2 2-1 0 0,-1 1 1 0 0,8 0 132 0 0,-24 4-25 0 0,278-53-31 0 0,-240 36 590 0 0,-53 15-303 0 0,-7 2-194 0 0,0 1 0 0 0,-1-1 0 0 0,1 2-1 0 0,0 0 1 0 0,-1 0 0 0 0,1 0 0 0 0,-1 2 0 0 0,1-1 0 0 0,0 1-1 0 0,0 1 1 0 0,0-1 0 0 0,0 2 0 0 0,-5 2-37 0 0,7-4 28 0 0,1 0 1 0 0,-1 0 0 0 0,1 1-1 0 0,0 0 1 0 0,0 0 0 0 0,0 1-1 0 0,1 0 1 0 0,-1 0 0 0 0,1 1-1 0 0,0 0 1 0 0,0 0-1 0 0,0 0 1 0 0,1 1 0 0 0,0-1-1 0 0,0 1 1 0 0,0 1 0 0 0,1-1-1 0 0,-3 5-28 0 0,6-8 10 0 0,1-1-1 0 0,0 1 0 0 0,0-1 1 0 0,0 0-1 0 0,0 1 1 0 0,0-1-1 0 0,0 1 0 0 0,1-1 1 0 0,-1 1-1 0 0,1-1 1 0 0,-1 0-1 0 0,1 1 0 0 0,0-1 1 0 0,0 0-1 0 0,0 0 0 0 0,0 0 1 0 0,1 0-1 0 0,-1 0 1 0 0,1 0-1 0 0,-1 0 0 0 0,1 0 1 0 0,-1 0-1 0 0,1-1 1 0 0,1 2-10 0 0,5 3 21 0 0,0-1 1 0 0,1 0 0 0 0,0 0 0 0 0,0-1 0 0 0,0 0 0 0 0,0-1 0 0 0,1 0-1 0 0,-1 0 1 0 0,1-1 0 0 0,0 0 0 0 0,-1-1 0 0 0,1 0 0 0 0,0 0 0 0 0,0-1-1 0 0,0 0 1 0 0,0-1 0 0 0,0 0-22 0 0,0 1 22 0 0,43-17 63 0 0,-48 14-92 0 0,0 0 1 0 0,-1 0-1 0 0,1 0 0 0 0,-1 0 0 0 0,0-1 0 0 0,0 0 0 0 0,0 0 0 0 0,0 0 0 0 0,-1-1 0 0 0,0 1 0 0 0,0-1 1 0 0,0 1-1 0 0,0-1 0 0 0,-1 0 0 0 0,0 0 0 0 0,0-1 0 0 0,0 1 0 0 0,1-5 7 0 0,8-43-106 0 0,-25 22 82 0 0,11 32 25 0 0,1-1-1 0 0,0 1 1 0 0,0 0-1 0 0,0 0 0 0 0,0 0 1 0 0,0 0-1 0 0,0 0 1 0 0,1 0-1 0 0,-1 0 1 0 0,0 1-1 0 0,0-1 0 0 0,1 1 1 0 0,-1-1-1 0 0,1 1 1 0 0,-1 0-1 0 0,1 0 1 0 0,0-1-1 0 0,0 1 0 0 0,0 0 1 0 0,0 0-1 0 0,0 0 1 0 0,0 0-1 0 0,0 0 1 0 0,1 1-1 0 0,-1-1 0 0 0,1 0 1 0 0,0 0-1 0 0,-1 0 1 0 0,1 0-1 0 0,0 1 1 0 0,0 0-1 0 0,0 0-7 0 0,0 0 0 0 0,0 1 0 0 0,0-1 0 0 0,0 0 0 0 0,0 0 0 0 0,1 0 0 0 0,-1 1 0 0 0,1-1 0 0 0,0 0 0 0 0,0 0 0 0 0,0 0 0 0 0,0 0 0 0 0,1 0 0 0 0,-1 0 0 0 0,1-1 0 0 0,0 2 7 0 0,0 0-16 0 0,3 3-6 0 0,0 0 0 0 0,1 0 0 0 0,0-1 0 0 0,0 0 0 0 0,0 0-1 0 0,1 0 1 0 0,-1-1 0 0 0,1 0 0 0 0,1 0 0 0 0,-1-1 0 0 0,1 0 0 0 0,-1 0-1 0 0,1-1 1 0 0,0 0 0 0 0,1 0 0 0 0,-1-1 0 0 0,0 0 0 0 0,1-1 0 0 0,-1 1 0 0 0,1-1-1 0 0,-1-1 1 0 0,1 0 0 0 0,0 0 0 0 0,-1-1 0 0 0,3 0 22 0 0,-3-1-51 0 0,0 0 1 0 0,0 0-1 0 0,-1-1 0 0 0,1 0 1 0 0,-1 0-1 0 0,1 0 0 0 0,-1-1 0 0 0,0 0 1 0 0,0-1-1 0 0,-1 0 0 0 0,1 0 1 0 0,-1 0-1 0 0,0-1 51 0 0,3-3-29 0 0,0 0 0 0 0,0 0 0 0 0,-1-1 0 0 0,0 0 0 0 0,-1-1 0 0 0,0 1 0 0 0,-1-2 0 0 0,0 1 0 0 0,0-1 0 0 0,-2 1 0 0 0,1-1-1 0 0,1-9 30 0 0,-9 12 112 0 0,-7 29 107 0 0,9-12-187 0 0,0 0 1 0 0,1 0-1 0 0,0 0 0 0 0,0 1 0 0 0,1-1 0 0 0,0-1 0 0 0,0 1 1 0 0,1 0-1 0 0,0 0 0 0 0,1 0 0 0 0,0 0-32 0 0,-2-2 6 0 0,1 0 0 0 0,1 0 0 0 0,-1 0 0 0 0,1 0 0 0 0,0-1 0 0 0,0 0-1 0 0,0 1 1 0 0,1-1 0 0 0,0 0 0 0 0,0-1 0 0 0,0 1 0 0 0,0-1 0 0 0,1 0 0 0 0,0 0 0 0 0,0 0 0 0 0,0 0 0 0 0,0-1-1 0 0,0 0 1 0 0,1 0 0 0 0,0-1 0 0 0,-1 1 0 0 0,1-1 0 0 0,0 0 0 0 0,0-1 0 0 0,0 0 0 0 0,0 0 0 0 0,1 0-6 0 0,1-1 5 0 0,-1-1 0 0 0,0 0 0 0 0,0 0 0 0 0,0-1 0 0 0,0 1 0 0 0,0-2 0 0 0,0 1 0 0 0,-1-1 0 0 0,1 0 0 0 0,-1 0 0 0 0,0-1 0 0 0,1 0 0 0 0,-2 0 1 0 0,1-1-1 0 0,0 1 0 0 0,-1-1 0 0 0,0 0 0 0 0,0-1-5 0 0,67-79 8 0 0,-42 11-25 0 0,-29 42 282 0 0,-16 9-25 0 0,13 23-217 0 0,0-1 1 0 0,0 1-1 0 0,0 0 0 0 0,0 0 1 0 0,0 0-1 0 0,-1 0 0 0 0,1 0 1 0 0,0 1-1 0 0,0-1 0 0 0,0 1 1 0 0,0-1-1 0 0,0 1 0 0 0,0 0 1 0 0,0-1-1 0 0,1 1 0 0 0,-1 0 1 0 0,0 0-1 0 0,0 1 0 0 0,1-1 1 0 0,-1 0-1 0 0,0 1 0 0 0,1-1 1 0 0,-1 0-1 0 0,1 1 0 0 0,0 0 1 0 0,-1-1-1 0 0,1 1 0 0 0,0 0 1 0 0,0 0-1 0 0,0 0 0 0 0,0-1 1 0 0,1 1-1 0 0,-1 0 0 0 0,0 0 1 0 0,1 2-24 0 0,-2 0 27 0 0,0 1 0 0 0,1-1 0 0 0,0 1 1 0 0,0 0-1 0 0,0-1 0 0 0,1 1 1 0 0,0 0-1 0 0,0 0 0 0 0,0-1 0 0 0,0 1 1 0 0,1 0-1 0 0,-1 0 0 0 0,1-1 1 0 0,0 1-1 0 0,1-1 0 0 0,-1 1 0 0 0,1-1 1 0 0,0 1-1 0 0,0-1 0 0 0,0 0 0 0 0,1 0 1 0 0,0 0-1 0 0,0 1-27 0 0,10 10 32 0 0,-1-1-1 0 0,2-1 1 0 0,0 0 0 0 0,0 0 0 0 0,1-2-1 0 0,1 0 1 0 0,0-1 0 0 0,0 0-1 0 0,1-1 1 0 0,0-1 0 0 0,1-1 0 0 0,3 1-32 0 0,135 27-3501 0 0,-137-34 2658 0 0,0-1 1 0 0,1 0 0 0 0,-1-2-1 0 0,0 0 1 0 0,0-1-1 0 0,12-4 843 0 0,5-4-1166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48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0 1348 0 0,'3'16'4800'0'0,"-63"145"-2349"0"0,47-136-2191 0 0,1 0 1 0 0,2 1-1 0 0,0 0 0 0 0,2 1 1 0 0,-3 12-261 0 0,11-38 31 0 0,3 11-57 0 0,31 2-103 0 0,19-18-110 0 0,-25-2 161 0 0,0-2 0 0 0,-1 0 0 0 0,-1-2 0 0 0,0-1 0 0 0,0-1 0 0 0,-1-2 0 0 0,15-10 78 0 0,-36 21-24 0 0,1 0 0 0 0,-1 0-1 0 0,-1 0 1 0 0,1 0 0 0 0,0-1 0 0 0,-1 0-1 0 0,0 1 1 0 0,0-1 0 0 0,0-1 0 0 0,0 1-1 0 0,0 0 1 0 0,-1-1 0 0 0,0 1-1 0 0,0-1 1 0 0,0 0 0 0 0,-1 1 0 0 0,0-1-1 0 0,1 0 1 0 0,-2 0 0 0 0,1 0 0 0 0,-1 0-1 0 0,1 0 1 0 0,-1-2 24 0 0,0 7 20 0 0,0-1 0 0 0,0 1-1 0 0,0-1 1 0 0,-1 1 0 0 0,1-1 0 0 0,0 1 0 0 0,0-1-1 0 0,0 1 1 0 0,0-1 0 0 0,-1 1 0 0 0,1-1-1 0 0,0 1 1 0 0,0 0 0 0 0,-1-1 0 0 0,1 1 0 0 0,0-1-1 0 0,-1 1 1 0 0,1 0 0 0 0,0-1 0 0 0,-1 1-1 0 0,1 0 1 0 0,-1-1 0 0 0,1 1 0 0 0,0 0 0 0 0,-1-1-1 0 0,1 1 1 0 0,-1 0 0 0 0,1 0 0 0 0,-1 0-1 0 0,1 0 1 0 0,-1-1 0 0 0,1 1 0 0 0,-1 0 0 0 0,1 0-1 0 0,-1 0 1 0 0,1 0 0 0 0,-1 0 0 0 0,1 0 0 0 0,-1 0-1 0 0,1 0 1 0 0,-1 0 0 0 0,1 1 0 0 0,-1-1-1 0 0,1 0 1 0 0,-1 0 0 0 0,1 0 0 0 0,-1 1 0 0 0,1-1-1 0 0,-1 0 1 0 0,1 0 0 0 0,-1 1 0 0 0,1-1-1 0 0,0 0 1 0 0,-1 1 0 0 0,1-1 0 0 0,0 1 0 0 0,-1-1-1 0 0,1 0 1 0 0,0 1 0 0 0,-1-1 0 0 0,1 1-1 0 0,0-1 1 0 0,0 1-20 0 0,-6 11 139 0 0,0-1 0 0 0,2 1 0 0 0,-1 0-1 0 0,2 0 1 0 0,-1 1 0 0 0,2-1 0 0 0,-1 1 0 0 0,2 0-1 0 0,0 0 1 0 0,0 0 0 0 0,2 11-139 0 0,-3 12 176 0 0,1-9-84 0 0,1 122-255 0 0,16-34-1511 0 0,-17 16-3791 0 0,-15-76 4297 0 0,3-17 59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44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41 221 1956 0 0,'0'0'568'0'0,"0"0"-82"0"0,0 0-72 0 0,0 0 6 0 0,0 0 21 0 0,0 0-40 0 0,0 0-31 0 0,0 0-32 0 0,0 0-9 0 0,0 0-19 0 0,-3 0-16 0 0,-9 0-52 0 0,9 0-56 0 0,-1-4 49 0 0,-15-22 148 0 0,19 30 1526 0 0,115 3-1155 0 0,95 4-564 0 0,34-3-663 0 0,-228 2-124 0 0,-26-5-6128 0 0,3-4 5422 0 0</inkml:trace>
  <inkml:trace contextRef="#ctx0" brushRef="#br0" timeOffset="319.162">58 397 1452 0 0,'19'20'3555'0'0,"-12"-17"-3222"0"0,9 4-25 0 0,1 0-1 0 0,0-2 1 0 0,0 0 0 0 0,0-1 0 0 0,0 0 0 0 0,1-2-1 0 0,-1 0 1 0 0,1-1 0 0 0,12-1-308 0 0,3 2 275 0 0,268 16 1370 0 0,-268-16-1351 0 0,-32-2-214 0 0,-1 0-40 0 0,0 0 14 0 0,0 0 24 0 0,5-3-17 0 0,-7 3-863 0 0,-8-7-5893 0 0,10 4 5583 0 0</inkml:trace>
  <inkml:trace contextRef="#ctx0" brushRef="#br0" timeOffset="751.776">675 38 1880 0 0,'5'-37'5192'0'0,"38"68"-3189"0"0,1-5-1839 0 0,2-2 0 0 0,0-2 0 0 0,2-1 0 0 0,33 8-164 0 0,-15-5 75 0 0,25 9 9 0 0,-36-14-19 0 0,-1 1 0 0 0,-1 3-1 0 0,-1 3 1 0 0,6 6-65 0 0,-51-28 26 0 0,0 0 0 0 0,-1 0 0 0 0,0 1 0 0 0,0 0 0 0 0,0 0-1 0 0,0 1 1 0 0,-1-1 0 0 0,0 1 0 0 0,0 1 0 0 0,0-1 0 0 0,-1 1 0 0 0,0-1 0 0 0,0 1 0 0 0,-1 0 0 0 0,0 1 0 0 0,0-1 0 0 0,-1 1 0 0 0,1 1-26 0 0,-13 37 266 0 0,5-37-218 0 0,-5 4 11 0 0,0 1 0 0 0,-1-1 0 0 0,0-1 1 0 0,-1 0-1 0 0,0 0 0 0 0,-1-1 0 0 0,0-1 1 0 0,-1 0-1 0 0,0-1 0 0 0,-1-1 0 0 0,0 0 1 0 0,-15 6-60 0 0,25-11 14 0 0,-232 109 400 0 0,-21 13-639 0 0,241-112-351 0 0,14-5-3183 0 0,6-7 2363 0 0,37-2-1008 0 0,-18-4 1311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09.665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236 432 2692 0 0,'0'0'910'0'0,"0"0"-38"0"0,3 0-60 0 0,8 0-21 0 0,-8 0-63 0 0,-3 0-72 0 0,0 0-12 0 0,0 0-13 0 0,0 0-71 0 0,0 0-34 0 0,2 0-22 0 0,1 1-437 0 0,0-1-1 0 0,-1 0 0 0 0,1 0 0 0 0,0 0 1 0 0,0 0-1 0 0,-1-1 0 0 0,1 1 0 0 0,0-1 1 0 0,-1 1-1 0 0,1-1 0 0 0,-1 0 1 0 0,1 0-1 0 0,-1 0 0 0 0,1 0 0 0 0,-1-1 1 0 0,0 1-1 0 0,0-1 0 0 0,1 0 1 0 0,-1 1-1 0 0,0-1 0 0 0,0 0 0 0 0,-1 0 1 0 0,1 0-1 0 0,0 0 0 0 0,-1 0 0 0 0,1-1 1 0 0,-1 1-67 0 0,92-172 1438 0 0,-59 101-1177 0 0,-11 27-87 0 0,-19 48-193 0 0,7 17 19 0 0,-2 1 0 0 0,0 0 0 0 0,-1 0 0 0 0,-1 1 0 0 0,-1 0 0 0 0,-1 1 0 0 0,0-1 0 0 0,-2 1 0 0 0,-1 0 0 0 0,0 0 0 0 0,-2 0 0 0 0,0 0 0 0 0,-4 16 0 0 0,4-11 41 0 0,-21 80-2 0 0,9-30-638 0 0,9-75 474 0 0,0 1 0 0 0,1-1 1 0 0,-1 0-1 0 0,0-1 1 0 0,0 1-1 0 0,-1 0 1 0 0,1-1-1 0 0,0 0 1 0 0,0 0-1 0 0,-1 0 1 0 0,1 0-1 0 0,-1 0 1 0 0,1-1-1 0 0,0 1 0 0 0,-1-1 1 0 0,1 0-1 0 0,-1 0 1 0 0,1 0-1 0 0,-1-1 1 0 0,1 1-1 0 0,-1-1 1 0 0,1 0 124 0 0,-12 1-219 0 0,-61 0-957 0 0,74 0 1301 0 0,-5-8 452 0 0,61 6 520 0 0,250 2 1595 0 0,-157-11-2223 0 0,-29-4-3052 0 0,-46-18-5692 0 0,-65 27 7225 0 0</inkml:trace>
  <inkml:trace contextRef="#ctx0" brushRef="#br0" timeOffset="749.03">1212 288 3120 0 0,'11'-31'6608'0'0,"-10"57"-4139"0"0,-5 29-1807 0 0,-15 37-230 0 0,-5 9 109 0 0,13-52-278 0 0,4-63-515 0 0,-1-111 155 0 0,9 84 113 0 0,-3-58-49 0 0,-10-3 19 0 0,15-5 91 0 0,11 39-53 0 0,-12 45-83 0 0,14 53 74 0 0,40 126 72 0 0,-53-146-89 0 0,1 1 0 0 0,1-1-1 0 0,-1 0 1 0 0,2 0 0 0 0,-1 0-1 0 0,1 0 1 0 0,1-1-1 0 0,0 0 1 0 0,0-1 0 0 0,1 1-1 0 0,0-1 1 0 0,0-1 0 0 0,1 0-1 0 0,0 0 1 0 0,0 0 0 0 0,1-1-1 0 0,5 2 3 0 0,-9-7 12 0 0,-1-1-1 0 0,0 0 0 0 0,1 0 1 0 0,-1 0-1 0 0,0-1 0 0 0,1 1 1 0 0,-1-1-1 0 0,0-1 0 0 0,0 1 1 0 0,1-1-1 0 0,-1 0 0 0 0,-1 0 1 0 0,1 0-1 0 0,0-1 0 0 0,0 0 1 0 0,-1 1-1 0 0,0-2 0 0 0,1 1 1 0 0,-1 0-1 0 0,0-1 0 0 0,-1 0 1 0 0,1 0-1 0 0,-1 0 0 0 0,2-3-11 0 0,142-216-15 0 0,-122 190 348 0 0,-24 32-285 0 0,-1 1 1 0 0,8 14 134 0 0,0 87-47 0 0,-9-68-100 0 0,-13 98 36 0 0,12 119-2409 0 0,2-247 2068 0 0,0-1 0 0 0,0 0 1 0 0,1 1-1 0 0,-1-1 0 0 0,1 0 0 0 0,-1 1 0 0 0,1-1 1 0 0,0 0-1 0 0,0 0 0 0 0,0 0 0 0 0,0 1 1 0 0,1-1-1 0 0,-1 0 0 0 0,1-1 0 0 0,-1 1 0 0 0,1 0 1 0 0,-1 0-1 0 0,1-1 0 0 0,0 1 0 0 0,0-1 1 0 0,0 1-1 0 0,0-1 0 0 0,0 0 0 0 0,0 0 1 0 0,1 1 268 0 0,11-4-2299 0 0,-7-1 1157 0 0</inkml:trace>
  <inkml:trace contextRef="#ctx0" brushRef="#br0" timeOffset="999.358">2002 113 3240 0 0,'0'-4'4083'0'0,"-2"17"-2434"0"0,0 186 1402 0 0,-13-100-2611 0 0,-6 128-1853 0 0,39-177-1695 0 0,6-40-1951 0 0,-17-12 3924 0 0</inkml:trace>
  <inkml:trace contextRef="#ctx0" brushRef="#br0" timeOffset="1900.953">2207 224 1400 0 0,'0'-104'8698'0'0,"11"97"-7740"0"0,-7 13-530 0 0,15 163 1297 0 0,-14 118-718 0 0,-25-118-1286 0 0,11-55-925 0 0,2-60-424 0 0,0-80-3119 0 0,5 13 4486 0 0,-34-163-992 0 0,29 154 1683 0 0,0 0-1 0 0,-1 1 0 0 0,-1 0 0 0 0,-1 0 0 0 0,0 1 0 0 0,-13-17-429 0 0,-27-20 1957 0 0,12 42 305 0 0,38 15-1992 0 0,0 0-16 0 0,-2 4 113 0 0,10 5 49 0 0,15-3-304 0 0,1 0 0 0 0,0-2 0 0 0,0 0 0 0 0,1-2 0 0 0,-1 0 0 0 0,8-2-112 0 0,-6 1 67 0 0,95 1 89 0 0,141 13-41 0 0,-256-15-109 0 0,-1 0 1 0 0,1 0 0 0 0,0 0 0 0 0,-1 1-1 0 0,1 0 1 0 0,-1 0 0 0 0,0 1-1 0 0,1 0 1 0 0,-1-1 0 0 0,0 2 0 0 0,0-1-1 0 0,0 1 1 0 0,0-1 0 0 0,0 1 0 0 0,-1 1-1 0 0,1-1 1 0 0,-1 1 0 0 0,0-1-1 0 0,0 1 1 0 0,0 1 0 0 0,-1-1 0 0 0,0 0-1 0 0,1 1 1 0 0,-1 0 0 0 0,-1-1 0 0 0,1 1-1 0 0,-1 0 1 0 0,0 1 0 0 0,0-1-1 0 0,0 0 1 0 0,-1 1 0 0 0,1 1-7 0 0,-2 214 499 0 0,-13-103-312 0 0,16-53-82 0 0,-2-56-100 0 0,1 0 0 0 0,0 0-1 0 0,1 0 1 0 0,0 0 0 0 0,0-1-1 0 0,1 0 1 0 0,0 1-1 0 0,0-1 1 0 0,1-1 0 0 0,0 1-1 0 0,0-1 1 0 0,1 1 0 0 0,0-2-1 0 0,0 1 1 0 0,1-1-1 0 0,0 0 1 0 0,3 2-5 0 0,-5-6-12 0 0,0 0 1 0 0,1 0-1 0 0,-1-1 0 0 0,1 0 1 0 0,-1 0-1 0 0,1-1 0 0 0,-1 1 0 0 0,1-1 1 0 0,0-1-1 0 0,-1 1 0 0 0,1-1 1 0 0,-1 0-1 0 0,1 0 0 0 0,-1 0 1 0 0,1-1-1 0 0,-1 0 0 0 0,0 0 0 0 0,0 0 1 0 0,0 0-1 0 0,0-1 0 0 0,0 0 1 0 0,4-3 11 0 0,-4 1-23 0 0,0 0 0 0 0,0-1-1 0 0,0 1 1 0 0,-1-1 0 0 0,1 0 0 0 0,-1 0 0 0 0,-1-1 0 0 0,1 1 0 0 0,-1-1 0 0 0,0 1 0 0 0,-1-1 0 0 0,0 0 0 0 0,0 0-1 0 0,0 0 1 0 0,-1-1 0 0 0,0 1 0 0 0,0 0 0 0 0,-1 0 0 0 0,0-8 23 0 0,-18-46-187 0 0,11 45 177 0 0,-2 0-1 0 0,0 0 0 0 0,-1 1 1 0 0,-1 0-1 0 0,0 0 0 0 0,-1 1 1 0 0,-1 1-1 0 0,0 0 0 0 0,0 1 0 0 0,-2 1 1 0 0,1 0-1 0 0,-8-4 11 0 0,-11-5 111 0 0,-1 1-1 0 0,0 2 1 0 0,-2 2-1 0 0,1 1 1 0 0,-13-2-111 0 0,-27-12 291 0 0,75 28-281 0 0,0 0 0 0 0,0 0 0 0 0,0 1 0 0 0,0-1 0 0 0,0 0 0 0 0,0 0 1 0 0,0 0-1 0 0,0 0 0 0 0,0 1 0 0 0,0-1 0 0 0,0 0 0 0 0,-1 0 0 0 0,1 0 0 0 0,0 0 1 0 0,0 0-1 0 0,0 1 0 0 0,0-1 0 0 0,0 0 0 0 0,0 0 0 0 0,0 0 0 0 0,0 0 0 0 0,0 0 0 0 0,0 0 1 0 0,-1 1-1 0 0,1-1 0 0 0,0 0 0 0 0,0 0 0 0 0,0 0 0 0 0,0 0 0 0 0,0 0 0 0 0,0 0 1 0 0,-1 0-1 0 0,1 0 0 0 0,0 0 0 0 0,0 0 0 0 0,0 0 0 0 0,0 0 0 0 0,0 0 0 0 0,-1 0-10 0 0,80 17 104 0 0,-48-13-55 0 0,61 6-108 0 0,0-3 0 0 0,20-4 59 0 0,123-3-2779 0 0,-99-17-2185 0 0,-105 11 1336 0 0,-29 6 2522 0 0,-2 0-31 0 0</inkml:trace>
  <inkml:trace contextRef="#ctx0" brushRef="#br0" timeOffset="2084.973">3457 702 896 0 0,'5'1'872'0'0,"0"2"-156"0"0,-1-3-76 0 0,0 0-160 0 0,-1 0-60 0 0,1 3-48 0 0,-1-3-500 0 0,-2 0-960 0 0,-1-1 72 0 0,-3 1 0 0 0</inkml:trace>
  <inkml:trace contextRef="#ctx0" brushRef="#br0" timeOffset="7780.248">269 1880 1696 0 0,'22'-67'1787'0'0,"-18"-2"79"0"0,4-55-112 0 0,9-36 1199 0 0,-18 160-2929 0 0,1 0 1 0 0,0 0-1 0 0,0 0 1 0 0,0 0-1 0 0,-1 0 1 0 0,1 0-1 0 0,0 0 1 0 0,0 0-1 0 0,0 0 1 0 0,-1 0-1 0 0,1 0 1 0 0,0 0 0 0 0,0 0-1 0 0,0 0 1 0 0,-1 0-1 0 0,1 0 1 0 0,0 0-1 0 0,0 0 1 0 0,0-1-1 0 0,-1 1 1 0 0,1 0-1 0 0,0 0 1 0 0,0 0-1 0 0,0 0 1 0 0,0 0 0 0 0,-1 0-1 0 0,1-1 1 0 0,0 1-1 0 0,0 0 1 0 0,0 0-1 0 0,0 0 1 0 0,0 0-1 0 0,-1-1 1 0 0,1 1-1 0 0,0 0 1 0 0,0 0-1 0 0,0 0 1 0 0,0-1-1 0 0,0 1 1 0 0,0 0 0 0 0,0 0-1 0 0,0 0 1 0 0,0-1-1 0 0,0 1 1 0 0,0 0-1 0 0,0 0 1 0 0,0 0-1 0 0,0-1 1 0 0,0 1-1 0 0,0 0 1 0 0,0 0-1 0 0,0 0 1 0 0,0-1-25 0 0,-10 17 176 0 0,-50 154 545 0 0,51-135-867 0 0,2 0 0 0 0,1 0 0 0 0,1 0 1 0 0,2 1-1 0 0,2-1 0 0 0,2 13 146 0 0,20 24-882 0 0,-18-67 522 0 0,0 1 0 0 0,0-1 0 0 0,0 1 0 0 0,1-1 0 0 0,0 0 0 0 0,0 0 0 0 0,0 0 0 0 0,1-1 0 0 0,-1 0 0 0 0,1 1 0 0 0,0-2 0 0 0,0 1 0 0 0,1 0 0 0 0,-1-1 0 0 0,1 0 0 0 0,0-1 0 0 0,-1 1 0 0 0,1-1 0 0 0,1 0 0 0 0,-1 0 0 0 0,0-1 0 0 0,1 0 360 0 0,10 1-1148 0 0</inkml:trace>
  <inkml:trace contextRef="#ctx0" brushRef="#br0" timeOffset="8154.782">606 1831 1816 0 0,'4'23'4233'0'0,"-4"-16"-3646"0"0,1 0-486 0 0,0 0 0 0 0,0 0 1 0 0,1 0-1 0 0,0 0 0 0 0,0 0 1 0 0,1-1-1 0 0,-1 1 0 0 0,1-1 0 0 0,1 0 1 0 0,-1 0-1 0 0,1 0 0 0 0,0 0 0 0 0,1-1 1 0 0,-1 1-1 0 0,1-1 0 0 0,0 0 1 0 0,1-1-1 0 0,-1 1 0 0 0,1-1 0 0 0,0 0 1 0 0,0 0-1 0 0,0-1 0 0 0,0 0 1 0 0,0 0-1 0 0,1 0 0 0 0,0-1 0 0 0,-1 0 1 0 0,1 0-1 0 0,4 0-101 0 0,-4-2 50 0 0,0 0 0 0 0,-1 0 0 0 0,1-1 0 0 0,0 0 1 0 0,-1 0-1 0 0,1-1 0 0 0,-1 1 0 0 0,1-1 0 0 0,-1-1 0 0 0,0 1 1 0 0,0-1-1 0 0,0 0 0 0 0,0-1 0 0 0,5-3-50 0 0,-5 2 65 0 0,1-1 1 0 0,-1-1-1 0 0,0 1 1 0 0,0-1-1 0 0,0 0 1 0 0,-1 0-1 0 0,0-1 0 0 0,-1 1 1 0 0,0-1-1 0 0,0 0 1 0 0,0 0-1 0 0,-1-1 1 0 0,0 1-1 0 0,-1-1 1 0 0,0 1-1 0 0,0-1 0 0 0,-1 0 1 0 0,0 0-1 0 0,-1-2-65 0 0,-3-55 424 0 0,1 57-356 0 0,-1 0 1 0 0,0 0 0 0 0,0 1-1 0 0,-1-1 1 0 0,-1 1-1 0 0,1-1 1 0 0,-1 1 0 0 0,0 1-1 0 0,-1-1 1 0 0,0 1 0 0 0,0 0-1 0 0,-1 0 1 0 0,-3-2-69 0 0,4 5 43 0 0,-1 0 1 0 0,-1 1-1 0 0,1 0 1 0 0,-1 0-1 0 0,1 1 1 0 0,-1 0-1 0 0,0 0 1 0 0,1 1-1 0 0,-1 0 1 0 0,0 0-1 0 0,0 1 1 0 0,-7 0-44 0 0,-6 4 59 0 0,13-2-69 0 0,0 1-1 0 0,-1 1 1 0 0,1-1 0 0 0,0 2-1 0 0,1-1 1 0 0,-1 1 0 0 0,1 0-1 0 0,0 0 1 0 0,0 1-1 0 0,0 0 1 0 0,1 0 0 0 0,0 0-1 0 0,0 1 1 0 0,1 0 0 0 0,-1 1-1 0 0,2-1 1 0 0,-1 1-1 0 0,1 0 1 0 0,0 0 0 0 0,1 0-1 0 0,0 0 1 0 0,0 1 0 0 0,1-1-1 0 0,0 1 1 0 0,0 2 10 0 0,1-4-109 0 0,1 0 0 0 0,1-1-1 0 0,-1 1 1 0 0,1 0 0 0 0,0 0 0 0 0,1-1 0 0 0,0 1 0 0 0,0-1 0 0 0,0 1-1 0 0,1-1 1 0 0,0 0 0 0 0,0 0 0 0 0,0 0 0 0 0,1 0 0 0 0,0-1 0 0 0,0 1-1 0 0,0-1 110 0 0,5 6-632 0 0,0-1 0 0 0,0 0 0 0 0,1-1 0 0 0,0 0 0 0 0,1 0 0 0 0,0-1 0 0 0,0 0 0 0 0,1-1 0 0 0,0-1 0 0 0,0 0 0 0 0,0 0 0 0 0,4 0 632 0 0,8 3-1136 0 0</inkml:trace>
  <inkml:trace contextRef="#ctx0" brushRef="#br0" timeOffset="8852.931">1321 1524 2876 0 0,'0'10'5574'0'0,"-2"24"-4892"0"0,2-30-353 0 0,-15 117 1082 0 0,-10 29-241 0 0,10-77-556 0 0,12-65-493 0 0,3-16-114 0 0,2-25-106 0 0,-1 24 106 0 0,12-120-208 0 0,2-207 267 0 0,-15 336-63 0 0,0 1 0 0 0,0-1 0 0 0,0 0 0 0 0,-1 0-1 0 0,1 1 1 0 0,0-1 0 0 0,0 0 0 0 0,-1 0 0 0 0,1 1 0 0 0,0-1 0 0 0,-1 0-1 0 0,1 0 1 0 0,0 1 0 0 0,-1-1 0 0 0,1 0 0 0 0,0 0 0 0 0,-1 0 0 0 0,1 0-1 0 0,0 0 1 0 0,-1 0 0 0 0,1 0 0 0 0,-1 0 0 0 0,1 0 0 0 0,0 0 0 0 0,-1 0 0 0 0,1 0-1 0 0,0 0 1 0 0,-1 0 0 0 0,1 0 0 0 0,-1 0 0 0 0,1 0 0 0 0,0 0 0 0 0,-1 0-1 0 0,1 0 1 0 0,0-1 0 0 0,-1 1 0 0 0,1 0 0 0 0,0 0 0 0 0,-1 0 0 0 0,1-1-1 0 0,0 1 1 0 0,0 0 0 0 0,-1 0 0 0 0,1-1 0 0 0,0 1 0 0 0,0 0 0 0 0,-1-1-1 0 0,1 1 1 0 0,0 0 0 0 0,0-1 0 0 0,0 1 0 0 0,0 0 0 0 0,-1-1 0 0 0,1 1-1 0 0,0 0 1 0 0,0-1 0 0 0,0 1 0 0 0,0-1 0 0 0,0 1 0 0 0,0 0 0 0 0,0-1-1 0 0,0 1-1 0 0,-5 13 28 0 0,0 0 1 0 0,1 0 0 0 0,1 1 0 0 0,0-1 0 0 0,0 1-1 0 0,1 0 1 0 0,1 11-30 0 0,1-18 16 0 0,0 0 0 0 0,1-1 0 0 0,0 1 0 0 0,0 0 0 0 0,1 0 0 0 0,0 0 0 0 0,0-1 0 0 0,0 1 0 0 0,1-1 0 0 0,0 0 0 0 0,1 0 0 0 0,-1 0 0 0 0,1 0 0 0 0,0 0 0 0 0,0-1 0 0 0,1 1-16 0 0,-2-3 10 0 0,0 0 1 0 0,0 0 0 0 0,1 0 0 0 0,-1-1 0 0 0,1 1 0 0 0,-1-1 0 0 0,1 0 0 0 0,0 0 0 0 0,0-1 0 0 0,0 1 0 0 0,0-1 0 0 0,0 1 0 0 0,0-1 0 0 0,0-1-1 0 0,0 1 1 0 0,0 0 0 0 0,0-1 0 0 0,1 0 0 0 0,-1 0 0 0 0,0 0 0 0 0,0-1 0 0 0,0 1 0 0 0,3-2-11 0 0,5-3-3 0 0,-1-1 0 0 0,1 0 1 0 0,-1-1-1 0 0,-1 0 0 0 0,1-1 0 0 0,-1 0 1 0 0,-1-1-1 0 0,1 0 0 0 0,-1 0 0 0 0,-1-1 0 0 0,0 0 1 0 0,0 0-1 0 0,-1-1 0 0 0,0 0 0 0 0,-1-1 1 0 0,-1 1-1 0 0,1-1 0 0 0,-2 0 0 0 0,0-1 1 0 0,1-5 2 0 0,26-54 110 0 0,-18 47 94 0 0,-12 24-166 0 0,-4 13 90 0 0,-3 52 24 0 0,-8 61 60 0 0,18-44-157 0 0,1-57-355 0 0,2-1 0 0 0,1 1 0 0 0,1-1-1 0 0,1-1 1 0 0,1 1 0 0 0,1-2 0 0 0,4 6 300 0 0,-8-19-681 0 0,18-8-7644 0 0,-5-20 7174 0 0</inkml:trace>
  <inkml:trace contextRef="#ctx0" brushRef="#br0" timeOffset="9083.983">1939 1360 2944 0 0,'-1'0'438'0'0,"1"0"-1"0"0,0 0 0 0 0,0 0 0 0 0,-1 0 1 0 0,1 0-1 0 0,0 0 0 0 0,0 0 0 0 0,-1 0 1 0 0,1 0-1 0 0,0 0 0 0 0,0 0 1 0 0,0-1-1 0 0,-1 1 0 0 0,1 0-437 0 0,-4 27 861 0 0,-14 91 824 0 0,3 90-587 0 0,12-69-3449 0 0,3-135 2050 0 0,0-1 0 0 0,0 0 0 0 0,1 1 0 0 0,-1-1 0 0 0,1 0-1 0 0,-1 1 1 0 0,1-1 0 0 0,0 0 0 0 0,1 0 0 0 0,-1 0 0 0 0,0 0 0 0 0,1 0 0 0 0,0 0 0 0 0,0 0 0 0 0,0 0 0 0 0,0-1 0 0 0,0 1 0 0 0,0-1 0 0 0,1 0-1 0 0,-1 1 1 0 0,2-1 301 0 0,1 1-1175 0 0,2-5-86 0 0</inkml:trace>
  <inkml:trace contextRef="#ctx0" brushRef="#br0" timeOffset="9902.589">2171 1348 1648 0 0,'4'-65'5069'0'0,"-5"60"-3321"0"0,-1 18-983 0 0,1 384 2703 0 0,1-153-3410 0 0,0-82-3228 0 0,0-161 2440 0 0,0 1-57 0 0,0-2 708 0 0,0 0 1 0 0,0 0 0 0 0,-1 0 0 0 0,1 0-1 0 0,0 0 1 0 0,0 0 0 0 0,0 0 0 0 0,0 0-1 0 0,-1 0 1 0 0,1 0 0 0 0,0 1-1 0 0,0-1 1 0 0,0 0 0 0 0,0 0 0 0 0,0 0-1 0 0,-1 0 1 0 0,1 0 0 0 0,0 0 0 0 0,0 0-1 0 0,0 0 1 0 0,0 0 0 0 0,0 1-1 0 0,0-1 1 0 0,-1 0 0 0 0,1 0 0 0 0,0 0-1 0 0,0 0 1 0 0,0 0 0 0 0,0 1-1 0 0,0-1 1 0 0,0 0 0 0 0,0 0 0 0 0,0 0 78 0 0,-6-25-898 0 0,3 13 930 0 0,-26-188 1942 0 0,26 50 2433 0 0,27 126-3814 0 0,-14 20-515 0 0,0 1 0 0 0,0 0 0 0 0,0 0-1 0 0,0 1 1 0 0,1 1 0 0 0,-1-1 0 0 0,0 2-1 0 0,1 0 1 0 0,-1 0 0 0 0,1 0 0 0 0,-1 2-1 0 0,1-1 1 0 0,-1 1 0 0 0,0 1 0 0 0,0 0 0 0 0,6 2-78 0 0,-3-1 33 0 0,0-1 1 0 0,0 2 0 0 0,0 0 0 0 0,-1 0-1 0 0,0 1 1 0 0,0 1 0 0 0,0 0 0 0 0,-1 1 0 0 0,0 0-1 0 0,0 0 1 0 0,-1 1 0 0 0,0 1 0 0 0,-1 0-1 0 0,0 0 1 0 0,-1 1 0 0 0,0 0 0 0 0,0 0 0 0 0,-1 1-1 0 0,-1 0 1 0 0,0 0 0 0 0,0 0 0 0 0,-2 1-1 0 0,1 0 1 0 0,0 7-34 0 0,-4 53 158 0 0,-46 67-157 0 0,32-109 53 0 0,2 0 1 0 0,1 1-1 0 0,1 0 1 0 0,2 1-1 0 0,1 0 1 0 0,1 10-55 0 0,6 29 207 0 0,3-59-196 0 0,0 1-1 0 0,2-2 1 0 0,-1 1 0 0 0,2-1-1 0 0,-1 1 1 0 0,2-2 0 0 0,-1 1-1 0 0,2-1 1 0 0,0 0 0 0 0,1 0-11 0 0,-5-5 2 0 0,1-1 1 0 0,0 1 0 0 0,0-1 0 0 0,0-1 0 0 0,0 1 0 0 0,1-1-1 0 0,0 0 1 0 0,0-1 0 0 0,0 0 0 0 0,0 0 0 0 0,0 0 0 0 0,1-1-1 0 0,-1 0 1 0 0,1 0 0 0 0,0-1 0 0 0,-1 0 0 0 0,4-1-3 0 0,-3 0-24 0 0,1-1 1 0 0,-1 0 0 0 0,0-1 0 0 0,-1 0-1 0 0,1 0 1 0 0,0-1 0 0 0,0 0-1 0 0,-1-1 1 0 0,0 1 0 0 0,0-1-1 0 0,0-1 1 0 0,0 1 0 0 0,-1-1 0 0 0,2-2 23 0 0,-1 0-90 0 0,-1 0 1 0 0,1-1-1 0 0,-2 0 1 0 0,1 0 0 0 0,-1-1-1 0 0,-1 1 1 0 0,1-1 0 0 0,-2 0-1 0 0,1 0 1 0 0,-1-1-1 0 0,0 1 1 0 0,-1-1 0 0 0,0 1-1 0 0,-1-1 1 0 0,0 0 0 0 0,0 1-1 0 0,-1-1 1 0 0,-1-5 89 0 0,-15-35-374 0 0,7 38 325 0 0,1 0-1 0 0,-2 0 1 0 0,0 1-1 0 0,0 0 0 0 0,-1 1 1 0 0,-1 0-1 0 0,1 1 1 0 0,-2 0-1 0 0,1 1 0 0 0,-1 0 1 0 0,0 1-1 0 0,-1 1 1 0 0,0 0-1 0 0,0 1 0 0 0,-11-3 50 0 0,-56-29 437 0 0,-63-32 1589 0 0,144 69-2005 0 0,0 0 0 0 0,1-1 0 0 0,-1 1-1 0 0,0 0 1 0 0,1 0 0 0 0,-1 0 0 0 0,1 0 0 0 0,-1 0 0 0 0,0 0 0 0 0,0 0 0 0 0,1 0 0 0 0,-1-1 0 0 0,0 1 0 0 0,1 0 0 0 0,-1 0 0 0 0,0-1 0 0 0,0 1 0 0 0,1 0 0 0 0,-1 0 0 0 0,0-1 0 0 0,0 1 0 0 0,1 0 0 0 0,-1 0 0 0 0,0-1 0 0 0,0 1 0 0 0,0 0 0 0 0,0-1 0 0 0,1 1 0 0 0,-1 0 0 0 0,0-1 0 0 0,0 1 0 0 0,0 0 0 0 0,0-1 0 0 0,0 1 0 0 0,0 0 0 0 0,0-1 0 0 0,0 1 0 0 0,0-1 0 0 0,0 1 0 0 0,0 0-1 0 0,0-1 1 0 0,0 1 0 0 0,-1 0 0 0 0,1-1 0 0 0,0 1 0 0 0,0 0 0 0 0,0-1 0 0 0,0 1 0 0 0,0 0 0 0 0,-1 0 0 0 0,1-1 0 0 0,0 1 0 0 0,0 0 0 0 0,-1 0 0 0 0,1-1 0 0 0,0 1 0 0 0,0 0 0 0 0,-1 0-21 0 0,34-3 111 0 0,-33 3-86 0 0,249 0-1984 0 0,-101-8-2933 0 0,-23 8-339 0 0,-93 0 4146 0 0</inkml:trace>
  <inkml:trace contextRef="#ctx0" brushRef="#br0" timeOffset="10084.103">3453 2168 3732 0 0,'11'5'4515'0'0,"-3"-1"-2119"0"0,-22-8-5740 0 0,-49-15-213 0 0,37 13 2459 0 0</inkml:trace>
  <inkml:trace contextRef="#ctx0" brushRef="#br0" timeOffset="10863.052">478 1408 2988 0 0,'0'0'908'0'0,"0"0"-115"0"0,0 0-96 0 0,0 0-6 0 0,0 0-64 0 0,-5 0-97 0 0,-18 3-143 0 0,0 1 0 0 0,0 1-1 0 0,0 1 1 0 0,0 2 0 0 0,1 0 0 0 0,0 1-1 0 0,1 1 1 0 0,0 1 0 0 0,1 1 0 0 0,-9 6-387 0 0,-19 10 388 0 0,-94 58 691 0 0,110-59 31 0 0,38-29-1761 0 0,8-12-8716 0 0,-11 13 8258 0 0</inkml:trace>
  <inkml:trace contextRef="#ctx0" brushRef="#br0" timeOffset="11686.364">326 1378 2136 0 0,'0'-3'861'0'0,"0"-8"-75"0"0,0 8-14 0 0,0 3-39 0 0,0 0-89 0 0,0 0-25 0 0,0 0 26 0 0,0 0-82 0 0,0 0-17 0 0,-1 1-15 0 0,-16 46 585 0 0,16-37-984 0 0,-22 239-1964 0 0,12-79-2834 0 0,5-127 3572 0 0</inkml:trace>
  <inkml:trace contextRef="#ctx0" brushRef="#br0" timeOffset="12429.804">357 2046 2296 0 0,'-27'-14'5800'0'0,"80"11"-3571"0"0,-25 5-2856 0 0,-44-4 694 0 0,-66 2 540 0 0,81 0-517 0 0,1 0-16 0 0,-8 1 153 0 0,131 20-1041 0 0,-99-14-2014 0 0,-32-4 333 0 0,-14-1 1387 0 0,3-1 98 0 0</inkml:trace>
  <inkml:trace contextRef="#ctx0" brushRef="#br1" timeOffset="40204.373">321 3245 984 0 0,'0'0'938'0'0,"-3"0"-114"0"0,-8 0-76 0 0,8 0-64 0 0,3 0-80 0 0,0 0-70 0 0,0 0-49 0 0,0 0-1 0 0,0 0-80 0 0,0 0-2 0 0,-4-1 228 0 0,7-11-496 0 0,1 1-1 0 0,1-1 1 0 0,-1 1 0 0 0,2 1 0 0 0,-1-1 0 0 0,2 1-1 0 0,-1 0 1 0 0,3-2-134 0 0,-5 6 56 0 0,24-35 92 0 0,1 2 1 0 0,1 2-1 0 0,3 0 0 0 0,1 2 1 0 0,7-3-149 0 0,-33 31 4 0 0,1 1-1 0 0,0 0 1 0 0,0 1 0 0 0,1 0 0 0 0,-1 0 0 0 0,1 1-1 0 0,0 0 1 0 0,0 0 0 0 0,7 0-4 0 0,4 6 75 0 0,-10 5-65 0 0,-1-1 1 0 0,-1 1-1 0 0,1 0 0 0 0,-1 1 0 0 0,-1 0 0 0 0,1 1 1 0 0,-1 0-1 0 0,-1 0 0 0 0,0 0 0 0 0,0 1 1 0 0,-1 0-1 0 0,0 1 0 0 0,0-1 0 0 0,-2 1 0 0 0,1 0 1 0 0,-1 0-1 0 0,-1 1 0 0 0,0-1 0 0 0,1 8-10 0 0,3 89 58 0 0,-8-103-50 0 0,0 0 0 0 0,1 0 0 0 0,-2-1 0 0 0,1 1 1 0 0,0 0-1 0 0,-1-1 0 0 0,0 1 0 0 0,0-1 1 0 0,0 1-1 0 0,-1-1 0 0 0,0 0 0 0 0,0 0 0 0 0,0 0 1 0 0,0-1-1 0 0,-2 3-8 0 0,-23 1-200 0 0,27-7 152 0 0,-1-2-13 0 0,-11-25-21 0 0,19-4 86 0 0,-1 19-10 0 0,1 1 0 0 0,0 0 0 0 0,1 1 0 0 0,0-1 0 0 0,1 1 0 0 0,0 1 0 0 0,0 0 1 0 0,1 0-1 0 0,0 0 0 0 0,1 1 0 0 0,-1 0 0 0 0,2 1 0 0 0,-1 0 0 0 0,1 1 1 0 0,0 0-1 0 0,0 1 0 0 0,1 0 0 0 0,0 1 0 0 0,0 0 0 0 0,0 0 0 0 0,0 2 0 0 0,0-1 1 0 0,1 2-1 0 0,-1 0 0 0 0,6 0 6 0 0,-3 0 10 0 0,-8 0-4 0 0,0 0 0 0 0,-1 0 0 0 0,1 1 0 0 0,0 0 0 0 0,0 0 0 0 0,-1 1 0 0 0,1 0 0 0 0,0 0 0 0 0,-1 0 0 0 0,1 1 0 0 0,-1 0 0 0 0,0 0 0 0 0,1 1 0 0 0,-1 0 0 0 0,0 0 0 0 0,0 0 0 0 0,1 2-6 0 0,-3 1 16 0 0,0 0 1 0 0,-1 1-1 0 0,0 0 1 0 0,0-1-1 0 0,0 1 1 0 0,-1 0-1 0 0,0 0 1 0 0,-1 0-1 0 0,1 1 1 0 0,-1-1-1 0 0,-1 0 1 0 0,1 1-1 0 0,-1-1 1 0 0,-1 0-1 0 0,0 3-16 0 0,3-2 25 0 0,-1-1 0 0 0,1 0 0 0 0,1 0 1 0 0,-1 0-1 0 0,1 0 0 0 0,0 0 0 0 0,1 0 0 0 0,-1-1 0 0 0,1 0 0 0 0,1 1 0 0 0,-1-1 0 0 0,1-1 0 0 0,0 1 0 0 0,1-1 0 0 0,-1 0 0 0 0,1 0 0 0 0,0-1 1 0 0,0 1-1 0 0,0-1 0 0 0,1-1 0 0 0,-1 1 0 0 0,1-1 0 0 0,0 0 0 0 0,0-1 0 0 0,0 1 0 0 0,1-1 0 0 0,-1-1 0 0 0,2 1-25 0 0,78 4 148 0 0,-30-24-99 0 0,-42 9-25 0 0,-9 6-21 0 0,0-1-1 0 0,0-1 1 0 0,-1 1 0 0 0,1-1 0 0 0,-1 0-1 0 0,0 0 1 0 0,-1-1 0 0 0,1 0 0 0 0,-1 1-1 0 0,0-1 1 0 0,0-1 0 0 0,-1 1 0 0 0,0-1-1 0 0,0 1 1 0 0,0-1 0 0 0,-1 0 0 0 0,0 0-1 0 0,0 0 1 0 0,-1 0 0 0 0,0 0 0 0 0,0 0-1 0 0,-1 0 1 0 0,0-1 0 0 0,0-5-3 0 0,-3-25 33 0 0,9 63 61 0 0,58 97 26 0 0,-58-111-173 0 0,0-1-1 0 0,1-1 1 0 0,0 1-1 0 0,0-1 0 0 0,1 0 1 0 0,0-1-1 0 0,1 0 0 0 0,0 0 1 0 0,0-1-1 0 0,1 0 1 0 0,-1 0-1 0 0,5 1 54 0 0,-12-7-118 0 0,0 0-82 0 0,0 0 0 0 0,0 1-1 0 0,0-1 1 0 0,0 0 0 0 0,0-1 0 0 0,1 1 0 0 0,-1 0 0 0 0,0 0-1 0 0,0-1 1 0 0,1 0 0 0 0,-1 1 0 0 0,1-1 0 0 0,-1 0-1 0 0,0 0 1 0 0,1 0 0 0 0,-1 0 0 0 0,0-1 0 0 0,1 1 0 0 0,-1-1-1 0 0,0 1 1 0 0,3-2 200 0 0,49-35-3589 0 0,-40 20 2325 0 0</inkml:trace>
  <inkml:trace contextRef="#ctx0" brushRef="#br1" timeOffset="40717.109">1993 2713 1048 0 0,'-4'-77'6039'0'0,"4"75"-5627"0"0,1-2 191 0 0,1-1-368 0 0,-1 10 210 0 0,-1 25 67 0 0,-10 108 318 0 0,-31 97-416 0 0,41-132 70 0 0,3-101-464 0 0,-2-1-12 0 0,0 0-4 0 0,0 0 0 0 0,0-1 0 0 0,0 1 0 0 0,0 0 1 0 0,0-1-1 0 0,0 1 0 0 0,0-1 0 0 0,0 1 0 0 0,0-1 0 0 0,0 0 0 0 0,0 1 0 0 0,1-1 1 0 0,-1 0-1 0 0,0 0 0 0 0,0 0 0 0 0,0 0 0 0 0,0 0 0 0 0,1 0 0 0 0,-1 0 1 0 0,0 0-1 0 0,0 0 0 0 0,0 0 0 0 0,0-1 0 0 0,0 1 0 0 0,1 0 0 0 0,-1-1 0 0 0,0 1 1 0 0,0-1-1 0 0,0 0-4 0 0,107-59 114 0 0,-93 56-107 0 0,-10 2-11 0 0,-1 1 1 0 0,0 0-1 0 0,1 0 0 0 0,-1 0 0 0 0,1 1 0 0 0,-1-1 0 0 0,1 1 0 0 0,-1 0 1 0 0,1 0-1 0 0,0 0 0 0 0,-1 1 0 0 0,1 0 0 0 0,-1 0 4 0 0,4 3 14 0 0,0 0 0 0 0,0 1 0 0 0,-1 0 0 0 0,0 0 0 0 0,0 1-1 0 0,0 0 1 0 0,-1 0 0 0 0,0 0 0 0 0,0 1 0 0 0,0 0 0 0 0,-1 0 0 0 0,0 1 0 0 0,-1-1 0 0 0,1 1 0 0 0,-1 0-1 0 0,-1 0 1 0 0,0 1 0 0 0,0-1 0 0 0,-1 1 0 0 0,1-1 0 0 0,-2 1 0 0 0,1 0 0 0 0,-2 0 0 0 0,1 0 0 0 0,-1 0 0 0 0,0-1-1 0 0,-1 7-13 0 0,0-12 7 0 0,0 0-1 0 0,1 1 1 0 0,-1-1 0 0 0,0-1-1 0 0,-1 1 1 0 0,1 0-1 0 0,0 0 1 0 0,-1 0-1 0 0,0-1 1 0 0,1 1-1 0 0,-1-1 1 0 0,0 1-1 0 0,0-1 1 0 0,-1 0-1 0 0,1 1 1 0 0,0-1-1 0 0,-1 0 1 0 0,1-1 0 0 0,-1 1-1 0 0,0 0 1 0 0,1-1-1 0 0,-1 0 1 0 0,0 1-1 0 0,0-1 1 0 0,0 0-1 0 0,0 0 1 0 0,0-1-1 0 0,0 1 1 0 0,0-1-1 0 0,-1 1-6 0 0,-8 0 20 0 0,1 0 0 0 0,0-1 0 0 0,-1 0 0 0 0,1-1-1 0 0,0 0 1 0 0,-1 0 0 0 0,1-1 0 0 0,0-1-1 0 0,0 0 1 0 0,0-1 0 0 0,1 0 0 0 0,-5-2-20 0 0,6 2-18 0 0,-49-34-787 0 0,70 35-918 0 0,80-1-4219 0 0,-63 4 4816 0 0</inkml:trace>
  <inkml:trace contextRef="#ctx0" brushRef="#br1" timeOffset="42756.204">2866 3220 2724 0 0,'6'-5'355'0'0,"-3"3"-206"0"0,0 1 0 0 0,-1-1 0 0 0,1 1 1 0 0,-1-1-1 0 0,1 0 0 0 0,-1 0 0 0 0,0-1 0 0 0,0 1 0 0 0,0 0 0 0 0,0-1 0 0 0,0 1 1 0 0,-1-1-1 0 0,1 1 0 0 0,-1-1 0 0 0,1 0 0 0 0,-1 0 0 0 0,0 0 0 0 0,0 0 0 0 0,-1 0 0 0 0,1 0 1 0 0,0 0-150 0 0,-4-2 618 0 0,-1 0-491 0 0,-1 0-1 0 0,0 1 0 0 0,0 0 1 0 0,0 0-1 0 0,0 1 0 0 0,-1-1 1 0 0,0 1-1 0 0,1 0 0 0 0,-1 1 1 0 0,0-1-1 0 0,0 1 0 0 0,0 1 1 0 0,-1-1-1 0 0,1 1 0 0 0,0 0 1 0 0,-2 0-127 0 0,-111-6 1035 0 0,112 7-953 0 0,-78 14 300 0 0,52-4-228 0 0,26-8-111 0 0,0 0-1 0 0,0 1 0 0 0,0-1 0 0 0,0 1 1 0 0,1 0-1 0 0,0 1 0 0 0,-1 0 0 0 0,1 0 1 0 0,0 0-1 0 0,1 0 0 0 0,-1 1 0 0 0,1 0 1 0 0,-3 4-43 0 0,8-7 7 0 0,-1 0 0 0 0,1 0 0 0 0,0 0 0 0 0,0 1 0 0 0,0-1 0 0 0,0 0 1 0 0,0 0-1 0 0,0 1 0 0 0,1-1 0 0 0,-1 0 0 0 0,1 0 0 0 0,0 0 0 0 0,-1 0 0 0 0,1 0 0 0 0,0 0 1 0 0,0 0-1 0 0,0 0 0 0 0,0 0 0 0 0,1 0 0 0 0,-1 0 0 0 0,1-1 0 0 0,-1 1 0 0 0,1 0 1 0 0,-1-1-1 0 0,1 1 0 0 0,0-1 0 0 0,0 0 0 0 0,0 0 0 0 0,-1 1 0 0 0,1-1 0 0 0,2 0-7 0 0,14 8-24 0 0,0-1 1 0 0,1 0-1 0 0,0-2 0 0 0,0 0 0 0 0,0-1 0 0 0,1-1 0 0 0,0-1 0 0 0,0-1 0 0 0,0-1 1 0 0,0 0-1 0 0,13-2 24 0 0,43-14-124 0 0,-66 12 101 0 0,-1-1-1 0 0,0-1 1 0 0,0 0 0 0 0,0 0-1 0 0,0 0 1 0 0,-1-1-1 0 0,0-1 1 0 0,0 1 0 0 0,0-1-1 0 0,-1 0 1 0 0,0-1-1 0 0,-1 0 1 0 0,0 0-1 0 0,0 0 1 0 0,3-6 23 0 0,10-47 181 0 0,-19 60-157 0 0,0 1 9 0 0,0 0-2 0 0,-1 0-28 0 0,1-1 1 0 0,-1 1-1 0 0,1 0 0 0 0,-1 0 0 0 0,0 0 0 0 0,1 0 0 0 0,-1-1 0 0 0,1 1 0 0 0,-1 0 0 0 0,1 0 0 0 0,-1 0 1 0 0,0 0-1 0 0,1 0 0 0 0,-1 0 0 0 0,1 1 0 0 0,-1-1 0 0 0,0 0 0 0 0,1 0 0 0 0,-1 0 0 0 0,1 1 0 0 0,-1-1 1 0 0,1 0-1 0 0,-1 0 0 0 0,1 1 0 0 0,-1-1 0 0 0,1 0 0 0 0,-1 1 0 0 0,1-1 0 0 0,-1 1 0 0 0,1-1 0 0 0,0 1 1 0 0,-1-1-1 0 0,1 1 0 0 0,0-1 0 0 0,-1 1 0 0 0,1-1 0 0 0,0 1 0 0 0,-1-1 0 0 0,1 1 0 0 0,0-1 0 0 0,0 1 1 0 0,0 0-1 0 0,0-1 0 0 0,0 1 0 0 0,0-1 0 0 0,0 1 0 0 0,0 0-3 0 0,-10 31 48 0 0,4 104 63 0 0,6-117-89 0 0,1-1 0 0 0,1 1 1 0 0,1-1-1 0 0,0 0 0 0 0,1 0 0 0 0,5 11-22 0 0,-7-23 4 0 0,69 232 160 0 0,-62-212-147 0 0,-1 0-1 0 0,-2 1 0 0 0,-1 1 1 0 0,-1-1-1 0 0,-1 0 0 0 0,-1 15-16 0 0,-2-39 1 0 0,-1 0-1 0 0,0 0 1 0 0,-1 0-1 0 0,1 0 1 0 0,0 0-1 0 0,-1-1 0 0 0,0 1 1 0 0,0-1-1 0 0,1 1 1 0 0,-1-1-1 0 0,-1 0 1 0 0,1 1-1 0 0,0-1 0 0 0,-1 0 1 0 0,1 0-1 0 0,-1-1 1 0 0,1 1-1 0 0,-1-1 1 0 0,0 1-1 0 0,0-1 0 0 0,1 0 1 0 0,-1 0-1 0 0,0 0 1 0 0,0 0-1 0 0,0 0 1 0 0,-1-1-1 0 0,1 1 1 0 0,0-1-1 0 0,0 0 0 0 0,0 0 1 0 0,0 0-1 0 0,0-1 1 0 0,0 1-1 0 0,0-1 1 0 0,0 1-1 0 0,0-1 0 0 0,-1 0 0 0 0,-20-7-4 0 0,0-1-1 0 0,1-2 0 0 0,0 0 0 0 0,1-1 0 0 0,0-1 0 0 0,1-1 1 0 0,1-1-1 0 0,0-1 0 0 0,1 0 0 0 0,1-2 0 0 0,0 0 0 0 0,1-1 1 0 0,1-1-1 0 0,1 0 0 0 0,1-1 0 0 0,-6-13 5 0 0,8-13 31 0 0,23 12-20 0 0,-7 29-5 0 0,1 0-3 0 0,2 0 0 0 0,-1 1 0 0 0,1 0 0 0 0,0 0 0 0 0,0 0 0 0 0,0 0 0 0 0,0 1 0 0 0,1 1 0 0 0,0-1 0 0 0,0 1 0 0 0,0 1 0 0 0,0-1 0 0 0,0 1 0 0 0,1 1 0 0 0,6-1-3 0 0,-2-1-27 0 0,146-27-250 0 0,-103 23 157 0 0,-2-4 0 0 0,1-1 1 0 0,-2-3-1 0 0,25-12 120 0 0,-56 20 9 0 0,0-1-1 0 0,-1-2 1 0 0,0 0 0 0 0,-1-1-1 0 0,0-1 1 0 0,0 0 0 0 0,-1-2-1 0 0,-1 0 1 0 0,-1-2 0 0 0,0 0-1 0 0,-1 0 1 0 0,0-2 0 0 0,-2 0-1 0 0,0 0 1 0 0,-1-1 0 0 0,0-2-9 0 0,-6-23 239 0 0,-10 39-162 0 0,2 3-70 0 0,-32-16 171 0 0,20 20-153 0 0,0 1 0 0 0,0 0 0 0 0,0 1 0 0 0,0 0 0 0 0,1 1 0 0 0,-1 0 1 0 0,1 1-1 0 0,1 1 0 0 0,-1-1 0 0 0,1 2 0 0 0,0 0 0 0 0,1 0 0 0 0,-1 1 0 0 0,2 0 0 0 0,-1 1 0 0 0,2 0 0 0 0,-1 0 0 0 0,1 1 0 0 0,1 0 0 0 0,-2 3-25 0 0,6-6 25 0 0,0 0 0 0 0,0 0 0 0 0,0 0 0 0 0,1 0 0 0 0,1 1 0 0 0,-1-1-1 0 0,1 0 1 0 0,1 1 0 0 0,-1-1 0 0 0,2 1 0 0 0,-1 1-25 0 0,0-5 12 0 0,1 0-3 0 0,-1-1 0 0 0,1 1 0 0 0,0 0 0 0 0,0-1-1 0 0,0 1 1 0 0,1-1 0 0 0,0 0 0 0 0,-1 1-1 0 0,2-1 1 0 0,-1 0 0 0 0,0 0 0 0 0,1 0-1 0 0,0-1 1 0 0,0 1 0 0 0,0 0 0 0 0,0-1 0 0 0,0 0-1 0 0,1 0 1 0 0,1 1-9 0 0,-1-1-9 0 0,0-2-1 0 0,0 1 1 0 0,0 0-1 0 0,0-1 1 0 0,0 0-1 0 0,0 1 1 0 0,1-2-1 0 0,-1 1 1 0 0,0 0-1 0 0,1-1 1 0 0,-1 0 0 0 0,0 0-1 0 0,0 0 1 0 0,1-1-1 0 0,-1 1 1 0 0,0-1-1 0 0,0 0 1 0 0,1 0-1 0 0,-1-1 1 0 0,0 1-1 0 0,0-1 1 0 0,0 0-1 0 0,-1 0 1 0 0,1 0-1 0 0,0 0 1 0 0,-1-1 0 0 0,1 0-1 0 0,-1 1 1 0 0,0-1-1 0 0,2-3 10 0 0,7-7-67 0 0,0 0 0 0 0,-1-1 1 0 0,-1-1-1 0 0,-1 1 0 0 0,0-2 0 0 0,0 1 0 0 0,0-4 67 0 0,-1 3-51 0 0,30-73-30 0 0,-22 35 297 0 0,-26 67-157 0 0,8 52-50 0 0,16-16-1 0 0,2-16 45 0 0,-14-26-64 0 0,0-1-1 0 0,1 0 0 0 0,1 0 0 0 0,-1 1 0 0 0,1-2 0 0 0,0 1 0 0 0,0 0 1 0 0,0-1-1 0 0,1 0 0 0 0,0 0 0 0 0,0 0 0 0 0,0-1 0 0 0,1 0 0 0 0,-1 1 12 0 0,1-5-39 0 0,0 1-1 0 0,-1-1 1 0 0,1 1-1 0 0,-1-2 1 0 0,1 1-1 0 0,-1-1 1 0 0,1 1-1 0 0,-1-2 1 0 0,1 1-1 0 0,-1 0 1 0 0,1-1-1 0 0,-1 0 1 0 0,0 0-1 0 0,0-1 1 0 0,0 0-1 0 0,0 0 1 0 0,-1 0-1 0 0,1 0 1 0 0,-1 0-1 0 0,0-1 1 0 0,0 0-1 0 0,0 0 1 0 0,0 0-1 0 0,-1-1 1 0 0,1 1-1 0 0,-1-1 1 0 0,0 0-1 0 0,0-1 40 0 0,64-114-89 0 0,-38 61 214 0 0,-16 40 31 0 0,-12 19-123 0 0,-1 0-31 0 0,-3 166 357 0 0,18-91-290 0 0,-14-72-66 0 0,0 0 0 0 0,0-1 1 0 0,0 1-1 0 0,0-1 0 0 0,0 1 0 0 0,1-1 1 0 0,-1 1-1 0 0,1-1 0 0 0,-1 0 0 0 0,1 0 1 0 0,0 1-1 0 0,0-1 0 0 0,0-1 0 0 0,0 1 0 0 0,0 0 1 0 0,0 0-1 0 0,1-1 0 0 0,-1 1 0 0 0,1-1 1 0 0,-1 0-1 0 0,1 0 0 0 0,-1 0 0 0 0,1 0 1 0 0,0 0-1 0 0,-1-1 0 0 0,3 1-3 0 0,1-1-5 0 0,0-1 0 0 0,0 0 0 0 0,-1 0 0 0 0,1-1 1 0 0,0 1-1 0 0,-1-1 0 0 0,0-1 0 0 0,1 1 0 0 0,-1-1 0 0 0,0 1 0 0 0,0-2 0 0 0,0 1 0 0 0,-1 0 0 0 0,1-1 1 0 0,-1 0-1 0 0,1-1 5 0 0,3-1 3 0 0,10-12-40 0 0,-1 0-1 0 0,0-1 0 0 0,-2 0 1 0 0,0-2-1 0 0,-1 0 0 0 0,3-7 38 0 0,40-55 169 0 0,-73 123-50 0 0,9-23-85 0 0,1 0 1 0 0,1 1 0 0 0,1-1-1 0 0,0 1 1 0 0,2 0 0 0 0,0 0-1 0 0,0 9-34 0 0,4-25-6 0 0,0 1 0 0 0,-1 0 0 0 0,1-1 0 0 0,0 0 0 0 0,1 1 0 0 0,-1-1 0 0 0,0 0 0 0 0,1 0 0 0 0,-1 0 0 0 0,1 0 0 0 0,0-1 0 0 0,-1 1 0 0 0,1-1 0 0 0,0 1 0 0 0,0-1 0 0 0,0 0 0 0 0,0 0 0 0 0,0-1 0 0 0,0 1 0 0 0,0-1 0 0 0,0 1 0 0 0,0-1 0 0 0,1 0 0 0 0,-1 0 0 0 0,0 0 0 0 0,0 0 0 0 0,0-1 0 0 0,0 0 0 0 0,0 1 0 0 0,0-1 0 0 0,0 0 0 0 0,2-1 6 0 0,8-2-53 0 0,-1 0-1 0 0,1 0 1 0 0,-1-2-1 0 0,0 1 0 0 0,-1-2 1 0 0,1 1-1 0 0,-1-2 1 0 0,0 1-1 0 0,-1-2 0 0 0,0 1 1 0 0,0-1-1 0 0,-1-1 1 0 0,-1 0-1 0 0,1 0 0 0 0,-1 0 1 0 0,-1-1-1 0 0,0 0 1 0 0,3-7 53 0 0,8-16-120 0 0,-10 22 163 0 0,-1-1 1 0 0,-1 1 0 0 0,0-1 0 0 0,-1 0-1 0 0,0-1 1 0 0,-1 1 0 0 0,1-5-44 0 0,-18 20 280 0 0,7 8-231 0 0,-1 1 0 0 0,2 1-1 0 0,0-1 1 0 0,0 1 0 0 0,1 0-1 0 0,0 0 1 0 0,1 0 0 0 0,0 1-1 0 0,1-1 1 0 0,1 1 0 0 0,0 0-1 0 0,1 0-48 0 0,3 42 88 0 0,-1-48-108 0 0,0-1-1 0 0,1 0 1 0 0,0 1 0 0 0,0-1-1 0 0,0 0 1 0 0,1 0-1 0 0,-1-1 1 0 0,2 1-1 0 0,-1-1 1 0 0,0 0-1 0 0,1 0 1 0 0,0 0-1 0 0,0-1 1 0 0,1 0-1 0 0,-1 0 1 0 0,1 0-1 0 0,0 0 1 0 0,0-1-1 0 0,0 0 1 0 0,6 1 20 0 0,-4-3-171 0 0,1 0 0 0 0,-1-1-1 0 0,1 0 1 0 0,-1-1 0 0 0,1 0 0 0 0,-1 0-1 0 0,1-1 1 0 0,-1 0 0 0 0,0 0 0 0 0,0-1-1 0 0,0 0 1 0 0,0-1 0 0 0,0 1 0 0 0,1-2 171 0 0,7-2-421 0 0,-6 2 268 0 0,0 0 1 0 0,-1 0-1 0 0,1-1 1 0 0,-1 0-1 0 0,0-1 1 0 0,-1 0 0 0 0,1 0-1 0 0,-1-1 1 0 0,2-4 152 0 0,-4 7 85 0 0,0-1 0 0 0,0 1 0 0 0,1 1 0 0 0,-1-1 0 0 0,1 1 0 0 0,0 0 0 0 0,0 0 0 0 0,1 1 0 0 0,-1 0 0 0 0,1 1 0 0 0,0-1 0 0 0,-1 1 1 0 0,1 1-1 0 0,3-1-85 0 0,39-12 79 0 0,12-13 188 0 0,-59 24-253 0 0,3 0 15 0 0,0-1 0 0 0,-1 0 0 0 0,1 0 1 0 0,-1-1-1 0 0,-1 1 0 0 0,1-1 0 0 0,0 0 0 0 0,-1 0 0 0 0,0-1 1 0 0,-1 0-1 0 0,4-5-29 0 0,9-63 572 0 0,-21 68-520 0 0,-57-34 109 0 0,54 38-122 0 0,-1 0-1 0 0,1 1 1 0 0,0 0-1 0 0,-1 1 1 0 0,1 0 0 0 0,0 0-1 0 0,-1 1 1 0 0,1 0-1 0 0,0 0 1 0 0,0 1-1 0 0,0 0 1 0 0,-7 3-39 0 0,5-2 90 0 0,0 1 0 0 0,1 0 0 0 0,-1 1 0 0 0,1 0 1 0 0,1 1-1 0 0,-1-1 0 0 0,1 2 0 0 0,0-1 0 0 0,0 1 0 0 0,1 0 0 0 0,0 1 1 0 0,0 0-1 0 0,0 0 0 0 0,1 0 0 0 0,1 1 0 0 0,-1 0 0 0 0,2 0 0 0 0,-1 1 1 0 0,1-1-1 0 0,0 1 0 0 0,1 0 0 0 0,0 0 0 0 0,1 0 0 0 0,0 0 0 0 0,1 0 0 0 0,-1 10-90 0 0,3-15 41 0 0,-1 1-1 0 0,1-1 1 0 0,1 0-1 0 0,-1 0 0 0 0,1 0 1 0 0,0 0-1 0 0,0 0 0 0 0,0 0 1 0 0,0 0-1 0 0,1-1 1 0 0,0 1-1 0 0,0-1 0 0 0,0 0 1 0 0,3 3-41 0 0,-3-3 42 0 0,7 8 21 0 0,1 1 1 0 0,1-2-1 0 0,-1 1 1 0 0,2-2 0 0 0,-1 1-1 0 0,2-2 1 0 0,-1 0-1 0 0,1 0 1 0 0,1-2-1 0 0,-1 1 1 0 0,1-2-1 0 0,1 0 1 0 0,-1-1-1 0 0,1 0 1 0 0,7 0-64 0 0,11 2-849 0 0,0-2 1 0 0,0-1-1 0 0,0-2 1 0 0,11-1 848 0 0,29-19-2971 0 0,17-26-894 0 0,-63 27 2670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13.7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1,'0'4,"2"3,1-2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15.6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59,'-16'33,"2"1,1 0,2 1,1 1,2-1,2 2,1-1,0 24,2-30,2 0,0-1,2 1,2 0,0-1,4 12,-5-31,1-1,0 1,0-1,0 0,1 0,1-1,-1 1,1-1,1 0,0 0,0 0,0-1,1 0,0-1,0 1,1-1,0 0,0-1,0 0,1 0,3 0,-6-2,1-1,-1 0,1 0,0 0,0-1,-1 0,1-1,0 1,0-1,0-1,0 1,0-1,0-1,0 1,-1-1,1 0,0 0,-1-1,0 0,0 0,0-1,0 0,0 0,-1 0,1 0,-1-1,0 0,-1 0,3-3,7-11,0 0,-2-1,0-1,-2 0,0 0,-1-1,-2 0,0-1,-1 1,-1-1,-1-1,-1 1,-2 0,0-1,-1 1,-1-1,-2 1,0 0,-1-1,-7-19,7 29,-1 0,0 1,-1-1,-1 1,0 1,0-1,-1 1,-1 1,0-1,-1 1,0 1,0 0,-1 0,0 1,-1 1,0 0,0 0,-1 1,0 1,0 0,-1 1,0 0,0 1,0 1,0 0,0 1,-12-1,17 4,0 0,0 0,1 1,-1 1,0-1,1 1,0 0,-1 1,1 0,1 1,-1-1,1 1,0 1,0-1,0 1,1 1,0-1,0 1,0 0,1 0,0 1,1-1,-1 1,1 0,1 0,0 1,0-1,-1 6,-4 16,1 0,1 1,1 0,1 25,1 31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18.0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87,'-3'-2,"1"1,-1 0,1 0,-1 0,1 0,-1 1,0-1,1 1,-1-1,0 1,1 0,-1 0,0 0,1 0,-1 1,0-1,1 1,-1-1,0 1,1 0,-1 0,1 0,-1 1,1-1,0 0,0 1,-1 0,1-1,0 1,0 0,1 0,-1 0,0 0,0 2,-96 123,83-120,14-28,4 11,-1 1,2-1,0 1,0 0,0 0,1 0,1 1,-1 0,1 0,1 0,-1 1,1 0,1 0,-1 0,1 1,0 0,1 1,-1 0,7-3,7-2,0 0,1 2,0 0,0 2,0 0,1 2,16-2,-34 6,-2-2,0 1,0 0,0 0,-1 1,1-1,0 1,0 0,0 0,0 0,0 1,0-1,0 1,0 0,-1 0,1 0,0 1,0-1,-1 1,1 0,-1 0,0 0,0 0,1 1,-1-1,-1 1,1 0,0 0,-1 0,2 2,-1 11,0 0,-1 0,0 1,-2-1,0 0,-1 1,0-1,-1 1,-1-1,-1 0,0 0,-1-1,-1 1,-1-1,0 1,-28 67,-3-2,-4-1,-4-2,-2-3,-4-1,-26 24,56-69,-1-2,-1-1,-1 0,-2-2,0-2,-23 16,48-36,0-1,0 1,0 0,-1 0,1-1,0 1,-1-1,1 0,-1 0,1 0,-1 0,0 0,1 0,-1-1,0 1,0-1,1 0,-1 0,0 0,0 0,1 0,-1-1,0 1,1-1,-1 0,0 0,1 0,-1 0,1 0,-1 0,1-1,0 1,-1-1,1 0,0 0,0 0,0 0,-1-2,1-1,1-1,0 0,0 0,0 0,1 0,0 0,0 0,0 0,1-1,0 1,0 1,1-1,-1 0,1 0,1 0,-1 1,1 0,0-1,0 1,0 0,1 0,0 0,0 1,0 0,0-1,1 1,0 1,-1-1,2 1,-1 0,0 0,1 0,-1 1,1-1,0 2,-1-1,1 0,0 1,5 0,12 0,0 2,1 0,-1 2,-1 0,1 2,0 0,10 5,2-1,26 8,1-3,0-3,1-2,0-3,25-3,-79-2,-1-1,0-1,0 0,1 0,-1 0,0-1,0 0,0-1,0 0,-1 0,1-1,-1 0,0 0,0-1,0 1,-1-2,1 1,-1-1,-1 0,1 0,-1 0,0-1,0 0,-1 0,0 0,0 0,-1-1,1 0,-2 1,1-1,-1 0,-1-1,1 1,-1-5,-1-15,-1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18.9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47 0,'0'15,"6"39,-5-54,0 0,0-1,-1 1,1 0,0 0,0 0,0 0,-1-1,1 1,0 0,0-1,0 1,-1 0,1-1,0 1,-1-1,1 1,0-1,-1 0,1 1,-1-1,1 0,-1 1,1-1,-1 0,0 0,1 1,-1-1,0 0,1 0,-1 0,0 1,0-1,0 0,0 0,0 0,0 0,0 1,0-1,0 0,0 0,0 0,-1 0,2 0,-1-1,0 1,-1-1,1 0,0 1,0-1,-1 1,1-1,-1 1,1-1,-1 1,1-1,-1 1,0 0,0-1,0 1,0 0,0 0,0-1,0 1,0 0,0 0,-1 0,1 0,0 1,-1-1,1 0,-1 0,1 1,0-1,-1 1,0-1,1 1,-1 0,1 0,-1 0,1 0,-1 0,0 0,1 0,-1 0,1 0,-1 1,1-1,-1 1,1-1,-1 1,1-1,-1 1,1 0,0 0,-1 0,1 0,0 0,0 0,0 0,0 0,0 0,0 1,0-1,0 0,0 1,1-1,-1 1,0-1,1 1,-1-1,1 1,0-1,-1 1,3 6,2-2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20.3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1 110,'2'0,"3"0,6 0,4 0,8 0,6-3,7-4,7-4,3-5,0-1,-1 1,-3 3,-7 2,-6 3,-7 4,-9 1,-7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 0 0,'9'17'0'0'0,"3"1"0"0"0,2-4 0 0 0,5 2 0 0 0,3-3 0 0 0,4-5 0 0 0,-1 2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20.9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1,'-23'388,"21"-313,2-74,0-1,0 1,0 0,0 0,0 0,0 0,0 0,1-1,-1 1,0 0,0 0,1 0,-1-1,0 1,1 0,-1 0,1-1,-1 1,1 0,-1-1,1 1,0-1,-1 1,1-1,0 1,-1-1,1 1,0-1,-1 1,1-1,0 0,0 1,0-1,-1 0,1 0,0 0,0 0,0 0,0 0,0 0,-1 0,1 0,0 0,0 0,0 0,-1-1,1 1,0 0,36-25,7-15,-32 27,-1 1,2 0,0 1,0 0,1 1,0 0,0 1,1 1,1 1,-1 0,1 1,0 0,1 1,-1 1,1 1,-10 3,0 0,1 1,-1 0,0 0,0 1,0-1,0 2,0-1,0 1,-1 0,1 0,-1 1,0 0,0 0,0 0,0 1,-1 0,0 0,0 0,0 1,-1-1,5 7,3 8,0 1,0 0,-2 0,-1 1,-1 1,3 10,-6-17,0-1,-1 2,-1-1,0 0,-1 1,-1-1,-1 1,0-1,-1 1,0-1,-2 1,-3 10,5-23,-1 0,0 0,1-1,-2 1,1-1,0 0,-1 0,0 0,1 0,-1 0,0 0,-1-1,1 1,0-1,-1 0,1 0,-1 0,0 0,1-1,-1 0,0 0,0 0,0 0,0 0,0-1,-2 0,-111-7,93 3,-22 0,46 4,1 0,-1 0,0 0,0 0,1 0,-1 0,0 1,0-1,1 0,-1 0,0 0,0 0,1 0,-1 1,0-1,0 0,0 0,1 0,-1 1,0-1,0 0,0 0,0 0,1 1,-1-1,0 0,0 1,0-1,0 0,0 0,0 1,0-1,0 0,0 0,0 1,0-1,0 0,0 1,0-1,0 0,0 0,0 1,0-1,0 0,0 0,-1 1,16 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21.7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37,'27'11,"0"-1,1-2,1-1,-1-1,1-1,0-1,0-2,0-1,1-1,-1-2,0-1,0-1,-1-1,1-2,-1-1,0-1,-1-1,13-7,29-8,-68 25,0 1,0-1,0 1,0-1,0 1,0-1,0 1,0 0,-1 0,1-1,0 1,0 0,-1 0,1 0,-1 0,1 0,0 0,-1 0,0 0,1 0,-1 0,0 0,1 0,-1 0,0 0,0 0,0 1,0-1,0 0,0 0,0 0,-1 1,2 3,4 93,-4 0,-9 69,-1-47,2-39,3-1,5 45,7-77,-3-35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21.9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1 218,'20'0,"21"-5,21-8,21-9,16-9,10-5,3 0,-7 4,-15 7,-22 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23.6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97 44,'-3'7,"-1"0,1 0,0 0,0 0,1 0,-1 1,2-1,-1 1,1-1,1 1,-1 0,1-1,0 1,1 5,0-12,-1 1,0-1,0 1,1-1,-1 1,1-1,-1 0,1 1,0-1,0 0,-1 0,1 1,0-1,0 0,0 0,0 0,0 0,0 0,1 0,-1 0,0 0,0-1,1 1,-1 0,0-1,1 1,-1-1,1 0,-1 1,1-1,-1 0,1 0,-1 0,1 0,-1 0,1 0,-1 0,1 0,-1-1,0 1,1-1,0 1,56-32,-53 28,-1 0,1 0,-1 0,1-1,-1 1,0-1,-1 0,1 0,-1 0,0-1,0 1,-1-1,1 1,-1-1,-1 0,1 0,-1 0,0 0,0 0,-1 0,0 0,0-3,-2 6,0 0,-1 1,0-1,1 1,-1-1,0 1,0 0,0 0,-1 1,1-1,0 0,-1 1,1 0,-1 0,1 0,-1 0,0 1,1-1,-1 1,0 0,1 0,-1 0,0 1,1-1,-1 1,1 0,-1 0,0 1,-5 1,1 0,0 1,-1 0,1 1,1 0,-1 0,1 1,0-1,0 2,1-1,0 1,0 0,0 0,1 0,0 1,0 0,1 0,0 1,1-1,0 1,0-1,1 1,0 0,0 0,1 1,1-7,0-1,0 0,0 1,1-1,-1 0,1 0,0 1,-1-1,1 0,0 0,0 0,1 0,-1 0,0 0,1 0,-1 0,1 0,0-1,-1 1,1-1,0 1,0-1,0 0,0 0,0 0,0 0,0 0,1 0,-1 0,0-1,0 1,1-1,-1 1,0-1,1 0,-1 0,0 0,1-1,-1 1,0 0,1-1,-1 1,0-1,0 0,1 0,-1 0,0 0,6-2,1 0,-1 0,-1 0,1-1,0 0,-1-1,0 0,0 0,0 0,-1-1,0 0,0-1,0 1,-1-1,0 0,0 0,-1-1,1 1,-2-1,1 0,-1 0,0 0,-3 5,1 1,-1 0,0 0,1 0,-1 0,0 0,0-1,0 1,0 0,-1 0,1 0,-1 0,1 0,-1-1,0 1,0 0,0 0,0 1,0-1,0 0,0 0,-1 0,1 1,0-1,-1 1,0-1,1 1,-1 0,0-1,0 1,0 0,0 0,0 0,0 0,0 1,0-1,0 1,0-1,0 1,-4-1,1 0,0 1,0 0,0 0,0 0,0 1,0 0,-1-1,1 2,0-1,1 1,-1 0,0 0,0 0,1 0,-2 2,2-2,1 1,-1 0,1 0,-1 0,1 0,0 0,0 1,1 0,-1-1,1 1,0 0,0 0,0 0,0 1,1-1,-1 0,1 1,0-1,1 0,-1 1,1-1,0 1,0-1,0 1,0 0,1-1,0 0,0 1,0-1,1 0,-1 1,1-1,0 0,0 0,0 0,1 0,0-1,1 2,0 0,1-1,0-1,0 1,1-1,-1 1,1-1,0-1,-1 1,1-1,0 0,1-1,-1 1,0-1,0 0,1-1,-1 0,0 0,1 0,-1 0,0-1,0 0,1-1,-1 1,0-1,0 0,0-1,-1 0,2 0,-3-2,-1-1,-1 1,1-1,-1 1,0-1,0 0,-1 0,1 0,-2 0,1 0,0 0,-1 0,0 0,-1 0,1 0,-1 0,0 0,-1 0,1 0,-1 0,0 0,-1 1,1-1,-1 1,0 0,-4-5,-29-30,35 39,0 0,0 1,0-1,0 0,0 1,0-1,0 1,-1-1,1 1,0-1,0 1,0 0,-1 0,1 0,0 0,0 0,0 0,-1 0,1 0,0 0,0 0,-1 0,1 1,0-1,0 1,0-1,0 1,0-1,0 1,0 0,0-1,0 1,0 0,0 0,0 0,0 0,0-1,1 1,-1 0,0 1,0-1,-2 8,-1 1,1-1,0 1,1 0,0 0,1 0,0 0,1 0,0 0,0 0,2 5,-3-13,1 0,0 0,0 0,0 0,0 0,1-1,-1 1,0 0,1 0,-1 0,1 0,0-1,0 1,-1 0,1-1,0 1,0 0,1-1,-1 0,0 1,0-1,1 0,-1 1,1-1,-1 0,1 0,0 0,-1 0,1 0,0-1,-1 1,1 0,0-1,0 0,0 1,0-1,0 0,-1 0,1 0,0 0,0 0,0 0,0-1,0 1,0-1,-1 1,1-1,0 1,0-1,-1 0,1 0,0 0,0-1,3-1,0-1,0-1,0 1,0-1,0 0,-1 0,0 0,0-1,-1 1,1-1,-1 0,0 0,-1 0,0 0,0-1,0 1,0 0,-1-1,0 0,-1 1,1-1,-1 1,-1-6,0 10,1 0,-1 0,0 0,1 0,-1 0,0 0,0 1,0-1,-1 0,1 1,0-1,-1 0,1 1,-1 0,1-1,-1 1,0 0,1 0,-1 0,0 0,0 0,0 0,0 0,0 1,0-1,0 1,0-1,0 1,0 0,0 0,0 0,0 0,0 0,0 1,0-1,0 0,0 1,0 0,0-1,0 1,0 0,0 0,0 0,1 0,-1 0,0 1,1-1,-1 0,1 1,-1-1,1 1,-4 2,0 0,1 0,-1 0,1 1,0-1,0 1,1 0,0 0,0 0,0 1,0-1,1 1,0-1,0 1,0 0,1 0,0 0,0 0,0 0,1 0,0 0,0 1,1-6,1 1,0 0,-1 0,1-1,0 1,0-1,0 0,0 1,0-1,0 0,0 0,0 0,0-1,0 1,1 0,-1-1,0 0,1 1,-1-1,0 0,0 0,1 0,-1 0,0-1,1 1,-1-1,0 1,0-1,1 0,-1 0,0 0,0 0,0 0,0 0,0-1,0 1,0-1,2 0,-1-1,1 1,-1-1,1 0,-1 0,0 0,0-1,0 1,0-1,-1 0,1 1,-1-1,0 0,0-1,0 1,-1 0,1-2,-3 6,1-1,0 0,0 1,0-1,-1 0,1 1,0-1,-1 0,1 1,0-1,-1 1,1-1,-1 1,1-1,-1 1,1-1,-1 1,1-1,-1 1,0 0,1-1,-1 1,1 0,-1-1,0 1,0 0,1 0,-1 0,0 0,1 0,-1 0,0 0,1 0,-1 0,0 0,0 0,1 0,-1 0,0 0,1 1,-1-1,0 0,1 0,-1 1,1-1,-1 1,0-1,1 1,-1-1,1 0,-1 1,1 0,-1-1,1 1,-20 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28.7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396 203,'0'0,"-1"-4,0 0,-1 0,1 1,-1-1,0 0,0 1,0-1,0 1,-1 0,1 0,-1 0,0 0,0 0,0 1,0-1,0 1,-1 0,1 0,-1 0,1 0,-1 1,0-1,1 1,-1 0,0 0,0 1,0-1,-145 4,142-3,1 1,0 0,0 0,0 1,0 0,0 0,1 1,-1-1,1 1,-1 0,1 1,0-1,0 1,0 0,1 0,-1 1,1-1,0 1,1 0,-1 0,1 0,0 1,0-1,0 1,1-1,0 1,0 0,0 0,1 0,0 0,0 0,1 1,-1 4,1 0,-1-1,1 1,1-1,0 1,1-1,0 0,0 1,1-1,0 0,1 0,0-1,0 1,4 3,58 121,-56-126,0 0,0-1,1 0,0-1,0 0,0-1,1 0,0-1,0 0,0-1,0 0,1-1,-1 0,1-1,0 0,10-2,-5 2,0 0,0-2,0 0,-1-1,1 0,0-2,-1 0,0-1,0-1,0 0,-1-1,0-1,0-1,-1 0,0-1,-1 0,0-1,-1-1,0 0,0-1,2-4,-7 1,0 1,0-1,-2-1,0 1,-1-1,0 0,-2 0,0-1,-1 1,0-1,-2 1,0-1,-1 0,0 1,-3-5,5 14,-2 0,1 1,-1-1,0 1,-1-1,0 1,0 0,0-1,-1 1,0 0,-1 1,1-1,-1 0,-1 1,1 0,-1 0,0 0,0 1,-1 0,1 0,-1 0,-1 0,1 1,0 0,-1 1,0-1,0 1,0 1,-5-2,-23-5,0 1,0 2,-1 1,0 2,1 1,-1 2,-26 4,45 1,-1 1,1 0,0 1,0 1,1 1,0 0,1 1,0 1,0 0,2 1,-1 1,1 0,1 1,0 0,-1 4,5-7,0 1,0 0,2 0,-1 1,2 0,0 0,0 0,1 1,1 0,0-1,1 1,0 0,1 0,1 1,0-1,3 14,-1-8,2 1,0 0,2-1,0 0,1 0,1-1,0 0,2 0,0-1,1 0,3 2,-2-6,0-1,2 0,-1 0,1-2,1 1,0-2,1 0,0-1,0-1,1 0,0-1,0-1,1 0,0-2,0 0,0-1,0 0,6-1,-8 0,1 0,-1-1,1-1,-1 0,1-1,0-1,-1-1,0 0,0-1,0 0,0-2,0 0,-1-1,0 0,-1-1,5-3,-2-3,0 0,0-1,-2-1,0 0,-1-1,0-1,-1 0,-2-1,0 0,0 0,-2-2,-1 1,0-1,-2 0,0 0,-1-1,-1 0,-1 0,-2 0,0 0,-1 0,-1 0,-1 0,-1 0,-1-4,2 15,0 0,-1 1,0-1,-1 1,0 0,-1-1,0 2,0-1,-1 1,0 0,-1 0,0 0,0 1,-1 0,0 1,0-1,-1 2,0-1,0 1,-1 1,0-1,1 2,-6-2,-11-2,0 2,0 1,0 1,-1 2,1 0,-1 2,0 1,1 1,-1 1,1 1,0 2,0 0,-21 9,23-7,0 0,1 2,0 1,0 0,1 2,1 0,0 2,-4 4,15-10,0-1,1 2,0-1,1 1,0 0,0 1,1 0,1 0,0 1,0 0,1 0,0 0,2 0,-1 1,1-1,-1 12,2-11,1 0,-1 0,2 1,0-1,1 0,0 0,1 0,0 0,1 0,1 0,0 0,0-1,1 0,1 0,0 0,1 0,0-1,1-1,0 1,0-1,1 0,2 0,9 3,0-2,1 0,0-1,0-1,1-1,1-1,-1-1,1-1,0-1,0-1,0-1,1-1,-1-1,2-1,-4 1,0-1,0-1,0 0,0-2,-1 0,1-2,-1 0,0-1,-1-1,0-1,0-1,0 0,-2-2,1 0,-1 0,-1-2,-1 0,4-5,-12 10,0 1,-1-1,0-1,-1 1,0-1,-1 0,0 0,0 0,-1-1,0 1,-1-1,0 0,-1 0,0 0,-1 0,0 1,-1-1,0 0,0 0,-1 0,-3-8,-1 1,0 0,-1 1,0 0,-2 1,0 0,-1 0,0 1,-1 0,-1 1,0 0,-1 1,-8-6,3 4,-1 2,-1 0,0 2,0 0,-1 1,0 1,-1 1,0 1,-1 0,1 2,-1 1,0 1,0 1,0 0,0 2,-1 1,1 1,0 1,0 1,1 1,-1 0,-11 7,-12 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1:30.6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755 163,'-35'-6,"-1"1,0 2,0 1,0 2,0 1,0 2,0 1,0 2,1 2,0 1,0 2,1 1,1 2,-9 5,25-7,0 0,1 1,1 1,0 0,0 1,2 1,0 0,1 0,1 1,0 1,1 0,1 1,1 0,0 0,2 0,0 1,1 0,1 1,1-1,1 0,1 1,0 0,2-1,0 1,1-1,2 1,2 7,-2-12,0 0,1 0,1-1,1 1,0-2,1 1,0-1,1 0,1-1,0 0,1 0,0-1,1-1,0 0,1-1,1 0,-1 0,1-2,1 0,-1 0,1-2,1 0,-1 0,1-1,0-1,0-1,10 1,13 1,1-2,-1-2,0-1,31-5,-55 2,0 0,0-2,0 1,-1-2,0 0,0-1,0 0,-1-1,0-1,0 0,-1-1,0 0,-1-1,0 0,-1-1,0 0,-1 0,0-1,5-11,6-8,-1-1,-1-1,-2-1,-1-1,-2 0,-1 0,-1-10,-6 27,-2-1,0 0,-1 0,-1 0,-1 0,-1 0,-1 0,-1 0,0 0,-1 0,-2 1,0 0,0 0,-8-12,4 11,-1 0,-2 1,0 0,0 1,-2 1,0 0,-2 1,1 0,-2 2,0 0,0 1,-3 0,8 5,-1 1,0 0,0 1,-1 1,1 0,-1 1,-1 1,1 0,0 1,-1 1,1 0,-1 1,1 1,0 0,-1 1,1 1,0 0,-2 2,-9 5,-1 2,2 1,0 2,1 0,0 1,1 1,1 2,1 0,0 1,2 1,0 1,1 1,2 0,0 1,2 1,0 0,2 1,1 0,1 1,1 1,1-1,1 6,3-18,1 0,0 0,1 1,1-1,1 0,0 1,1-1,0 1,1-1,1 0,1 0,0 0,0-1,2 1,0-1,0 0,8 10,2-4,0-1,2-1,0 0,1-1,1-1,0-1,1-1,1-1,0 0,1-2,0-1,1 0,0-2,0-1,1-1,-1-1,1-1,1-1,-1-1,0-2,2 0,-5 0,-1-1,0-1,0 0,0-2,0 0,-1-2,0 0,0-1,0-1,-1-1,0-1,0-1,-1 0,-1-1,0-1,-1 0,0-2,-1 0,-1 0,0-1,-1-1,-1-1,0 1,-2-2,0 0,-1 0,3-10,-3 2,-3-1,0 1,-1-1,-2 0,-1 0,-1 0,-2 0,0 0,-2 0,-1 0,-2 1,0-1,-3-3,4 14,-1 1,0-1,-1 1,-1 1,-1 0,0 0,-1 0,0 1,-1 1,-1 0,0 0,-1 1,0 1,-1 0,0 1,0 1,-1 0,-1 0,0 2,0 0,-11-3,10 6,-1 1,1 0,-1 1,0 2,1-1,-1 2,0 0,1 1,0 1,-1 1,1 0,0 2,1-1,-1 2,1 0,-9 7,-21 11,2 3,1 2,1 1,-35 36,-3 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6.5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1,'155'13,"-133"-3,0 0,-2 1,1 1,-1 1,-1 0,-1 2,0 0,0 1,-2 1,0 1,-1 0,-1 1,0 0,-2 1,1 4,4 4,-1 1,-1 0,-2 2,-1-1,-2 2,-1-1,-1 1,-2 1,-1-1,-2 1,0 31,-5 77,-7 0,-5 0,-7-2,-6 2,17-85,0-8,3-1,2 1,2 0,2 0,2 1,2-1,5 16,-6-52,0-1,1 0,1 0,-1-1,2 1,-1-1,2 0,-1 0,1 0,1-1,0 0,0 0,0-1,1 0,1 0,-1-1,1 0,1 0,-1-1,1 0,0-1,0 0,1-1,-1 0,1 0,0-1,0-1,3 1,3-2,-1 0,1-1,0 0,0-2,-1 0,1-1,-1 0,1-1,-1-1,0-1,-1 0,0-1,0-1,0 0,-1-1,1-1,1-11,-15 21,-1-1,0 1,0 0,0-1,0 1,0 0,0-1,0 1,0-1,0 1,0 0,0-1,0 1,0 0,0-1,0 1,0 0,0-1,0 1,-1 0,1-1,0 1,0 0,0-1,-1 1,1 0,0-1,0 1,-1 0,1 0,0-1,0 1,-1 0,1 0,0 0,-1-1,1 1,0 0,-1 0,1 0,0 0,-1 0,1 0,-1 0,1 0,0 0,-1 0,1 0,0 0,-1 0,1 0,0 0,-1 0,1 0,0 0,-1 1,1-1,0 0,-1 0,1 0,0 1,-1-1,1 0,0 0,-8 4,0 0,0 0,0 1,1 0,0 0,0 1,0-1,1 2,0-1,0 1,0 0,1 0,0 0,0 1,-2 7,-8 16,2 0,2 2,0-1,3 1,0 0,3 1,0 0,2 0,2 14,-6 27,-42 274,31-252,4 1,4 0,4 1,6 60,6-59,-4-1,-9 67,7-166,-6 54,2 0,3 1,5 49,1-63,1 2,-2 0,-2 1,-2-1,-2 13,-35 291,37-335,0 1,-1 0,-1 0,0-1,0 1,-1-1,-1 1,0-1,-1 0,0-1,-1 1,0-1,-1 0,0-1,-6 7,-93 77,103-92,0 0,0 0,-1 0,1-1,0 1,-1-1,0 0,1 0,-1 0,0-1,1 1,-1-1,0 0,0 0,1 0,-1-1,0 1,0-1,1 0,-1 0,1 0,-1-1,1 1,-1-1,1 0,-2-1,-45-9,39 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7.4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94 27,'0'0,"0"-2,0 1,-1 0,0-1,1 1,-1 0,1-1,-1 1,0 0,0 0,0-1,0 1,0 0,0 0,0 0,0 0,0 0,-1 1,1-1,0 0,-1 1,1-1,0 0,-1 1,1 0,-1-1,1 1,0 0,-1 0,1-1,-1 1,1 0,-1 1,1-1,-1 0,1 0,-1 1,1-1,0 0,-1 1,1 0,0-1,-1 1,0 0,-2 7,1-1,0 1,0-1,0 1,1 0,0 0,1 0,0 0,0 5,-1 3,-6 31,3 0,2 1,2 0,2-1,2 1,3-1,1 1,13 45,-15-78,1 0,0-1,0 0,2 0,0 0,0-1,10 12,-14-21,-1 0,1 0,0 0,0 0,0-1,0 1,1-1,-1 0,1-1,0 1,0-1,0 0,0 0,0 0,1-1,-1 0,1 0,-1 0,0-1,1 0,-1 0,1 0,-1-1,3 0,33-12,-2-5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7.7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1 144,'16'0,"16"0,15-2,10-5,7-4,4-5,0-4,-8-1,-9-1,-13-2,-13 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7.9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0 119,'18'-7,"20"-5,19-2,19-3,16-2,10 1,3 3,-8 5,-21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98 803 32767 0 0,'-5'0'0'0'0,"1"1"0"0"0,-1 0 0 0 0,0 0 0 0 0,1 1 0 0 0,-1-1 0 0 0,1 1 0 0 0,0 0 0 0 0,0 0 0 0 0,-1 0 0 0 0,1 1 0 0 0,1 0 0 0 0,-1-1 0 0 0,0 1 0 0 0,1 0 0 0 0,-1 1 0 0 0,1-1 0 0 0,0 1 0 0 0,0-1 0 0 0,0 1 0 0 0,1 0 0 0 0,-1 0 0 0 0,1 0 0 0 0,0 1 0 0 0,0-1 0 0 0,0 0 0 0 0,1 1 0 0 0,0 0 0 0 0,0-1 0 0 0,0 1 0 0 0,0-1 0 0 0,0 3 0 0 0,3-1 0 0 0,0 0 0 0 0,0 0 0 0 0,1-1 0 0 0,0 1 0 0 0,-1-1 0 0 0,2 1 0 0 0,-1-1 0 0 0,1 0 0 0 0,0 0 0 0 0,0-1 0 0 0,0 1 0 0 0,1-1 0 0 0,-1 0 0 0 0,1 0 0 0 0,0 0 0 0 0,0-1 0 0 0,0 1 0 0 0,1-1 0 0 0,-1-1 0 0 0,1 1 0 0 0,0-1 0 0 0,0 0 0 0 0,0 0 0 0 0,0-1 0 0 0,4 1 0 0 0,3 0 0 0 0,-1 0 0 0 0,1-1 0 0 0,0 0 0 0 0,-1-1 0 0 0,1 0 0 0 0,0-2 0 0 0,-1 1 0 0 0,1-1 0 0 0,-1-1 0 0 0,0 0 0 0 0,0-1 0 0 0,0 0 0 0 0,0-1 0 0 0,-1 0 0 0 0,1-1 0 0 0,-1 0 0 0 0,-1-1 0 0 0,8-6 0 0 0,-2-1 0 0 0,-1 0 0 0 0,0-2 0 0 0,-1 0 0 0 0,-1-1 0 0 0,-1 0 0 0 0,0 0 0 0 0,-1-2 0 0 0,-1 1 0 0 0,-1-2 0 0 0,5-11 0 0 0,58-206 0 0 0,-56 163 0 0 0,-3-1 0 0 0,-4-1 0 0 0,-3 1 0 0 0,-2-48 0 0 0,-4 121 0 0 0,0-6 0 0 0,0 1 0 0 0,0-1 0 0 0,0 0 0 0 0,-1 0 0 0 0,0 1 0 0 0,0-1 0 0 0,-1 0 0 0 0,0 1 0 0 0,0-1 0 0 0,-3-4 0 0 0,4 12 0 0 0,0-1 0 0 0,1 1 0 0 0,-1 0 0 0 0,0 0 0 0 0,1-1 0 0 0,-1 1 0 0 0,0 0 0 0 0,0 0 0 0 0,1 0 0 0 0,-1 0 0 0 0,0 0 0 0 0,1 0 0 0 0,-1 0 0 0 0,0 0 0 0 0,0 0 0 0 0,1 0 0 0 0,-1 0 0 0 0,0 0 0 0 0,0 0 0 0 0,1 1 0 0 0,-1-1 0 0 0,0 0 0 0 0,1 0 0 0 0,-1 1 0 0 0,0-1 0 0 0,1 1 0 0 0,-1-1 0 0 0,1 1 0 0 0,-1-1 0 0 0,0 1 0 0 0,1-1 0 0 0,-1 1 0 0 0,1-1 0 0 0,0 1 0 0 0,-1-1 0 0 0,1 1 0 0 0,-1 0 0 0 0,1-1 0 0 0,0 1 0 0 0,0 0 0 0 0,-1 0 0 0 0,1-1 0 0 0,0 1 0 0 0,0 0 0 0 0,0-1 0 0 0,0 1 0 0 0,0 0 0 0 0,0 0 0 0 0,0-1 0 0 0,0 1 0 0 0,0 0 0 0 0,-2 1 0 0 0,-3 13 0 0 0,0 0 0 0 0,1 0 0 0 0,0 1 0 0 0,1-1 0 0 0,1 1 0 0 0,0-1 0 0 0,1 1 0 0 0,1 5 0 0 0,-3 23 0 0 0,-6 148 0 0 0,9 55 0 0 0,1-95 0 0 0,-1-138 0 0 0,0 0 0 0 0,1 1 0 0 0,1-1 0 0 0,0 0 0 0 0,1 0 0 0 0,0 0 0 0 0,2 2 0 0 0,8-3 0 0 0,-11-16 0 0 0</inkml:trace>
  <inkml:trace contextRef="#ctx0" brushRef="#br0" timeOffset="163.56">287 498 32767 0 0,'-5'-4'0'0'0,"5"0"0"0"0,-3 2 0 0 0,5 0 0 0 0,0 0 0 0 0,3 1 0 0 0,14-2 0 0 0,6 1 0 0 0,5 0 0 0 0,-16 2 0 0 0,12 0 0 0 0,1 0 0 0 0,6 0 0 0 0,-1 0 0 0 0,0 0 0 0 0,30 18 0 0 0</inkml:trace>
  <inkml:trace contextRef="#ctx0" brushRef="#br0" timeOffset="833.245">757 979 32767 0 0,'9'-8'0'0'0,"0"0"0"0"0,-1-1 0 0 0,0 0 0 0 0,-1 0 0 0 0,0 0 0 0 0,0-1 0 0 0,-1 0 0 0 0,0-1 0 0 0,-1 1 0 0 0,0-1 0 0 0,-1 0 0 0 0,0 0 0 0 0,-1-1 0 0 0,0 1 0 0 0,-1-1 0 0 0,0 1 0 0 0,0-1 0 0 0,-1-4 0 0 0,0-58 0 0 0,0 74 0 0 0,-1-1 0 0 0,0 0 0 0 0,0 1 0 0 0,1-1 0 0 0,-1 0 0 0 0,0 1 0 0 0,1-1 0 0 0,-1 1 0 0 0,0-1 0 0 0,1 1 0 0 0,-1-1 0 0 0,1 1 0 0 0,-1-1 0 0 0,1 1 0 0 0,-1-1 0 0 0,1 1 0 0 0,-1 0 0 0 0,1-1 0 0 0,0 1 0 0 0,-1 0 0 0 0,1-1 0 0 0,-1 1 0 0 0,1 0 0 0 0,0 0 0 0 0,-1 0 0 0 0,1 0 0 0 0,0-1 0 0 0,-1 1 0 0 0,1 0 0 0 0,0 0 0 0 0,-1 0 0 0 0,1 0 0 0 0,0 0 0 0 0,0 1 0 0 0,-1-1 0 0 0,1 0 0 0 0,-1 0 0 0 0,1 0 0 0 0,0 1 0 0 0,-1-1 0 0 0,1 0 0 0 0,0 1 0 0 0,-1-1 0 0 0,1 0 0 0 0,-1 1 0 0 0,1-1 0 0 0,-1 1 0 0 0,1-1 0 0 0,-1 1 0 0 0,1-1 0 0 0,-1 1 0 0 0,4 1 0 0 0,85 18 0 0 0,74 27 0 0 0,-159-46 0 0 0,-1 0 0 0 0,1 1 0 0 0,0-1 0 0 0,-1 0 0 0 0,0 1 0 0 0,1 0 0 0 0,-1 0 0 0 0,0 0 0 0 0,0 0 0 0 0,0 1 0 0 0,0-1 0 0 0,0 1 0 0 0,-1-1 0 0 0,1 1 0 0 0,-1 0 0 0 0,1 0 0 0 0,-1 0 0 0 0,0 1 0 0 0,-1-1 0 0 0,1 0 0 0 0,0 1 0 0 0,-1-1 0 0 0,0 1 0 0 0,0-1 0 0 0,0 1 0 0 0,0 0 0 0 0,0 0 0 0 0,-1-1 0 0 0,0 1 0 0 0,0 0 0 0 0,0 0 0 0 0,0-1 0 0 0,-1 4 0 0 0,1-2 0 0 0,-1 0 0 0 0,1 0 0 0 0,0 0 0 0 0,1 0 0 0 0,-1 0 0 0 0,1 0 0 0 0,0 0 0 0 0,0 0 0 0 0,1-1 0 0 0,-1 1 0 0 0,1 0 0 0 0,0-1 0 0 0,1 0 0 0 0,-1 1 0 0 0,1-1 0 0 0,-1 0 0 0 0,1 0 0 0 0,0 0 0 0 0,1 0 0 0 0,-1-1 0 0 0,1 1 0 0 0,0-1 0 0 0,-1 0 0 0 0,1 0 0 0 0,1-1 0 0 0,-1 1 0 0 0,0-1 0 0 0,4 2 0 0 0,0-1 0 0 0,-1 1 0 0 0,1-2 0 0 0,1 1 0 0 0,-1-1 0 0 0,0 0 0 0 0,0-1 0 0 0,1 0 0 0 0,-1 0 0 0 0,1-1 0 0 0,-1 0 0 0 0,1 0 0 0 0,-1-1 0 0 0,1 0 0 0 0,-1-1 0 0 0,0 0 0 0 0,0 0 0 0 0,0-1 0 0 0,0 0 0 0 0,0 0 0 0 0,0-1 0 0 0,-1 0 0 0 0,1 0 0 0 0,-1 0 0 0 0,4-5 0 0 0,80-92 0 0 0,-35 31 0 0 0,-69 112 0 0 0,-9 49 0 0 0,21-86 0 0 0,1 0 0 0 0,-1-1 0 0 0,1 1 0 0 0,0 0 0 0 0,0 0 0 0 0,0 0 0 0 0,1 0 0 0 0,0 0 0 0 0,0-1 0 0 0,0 1 0 0 0,0 0 0 0 0,1-1 0 0 0,0 1 0 0 0,0-1 0 0 0,0 1 0 0 0,0-1 0 0 0,1 0 0 0 0,0 0 0 0 0,0 0 0 0 0,0 0 0 0 0,0 0 0 0 0,0-1 0 0 0,1 0 0 0 0,0 1 0 0 0,-1-1 0 0 0,1-1 0 0 0,0 1 0 0 0,1 0 0 0 0,-1-1 0 0 0,0 0 0 0 0,4 1 0 0 0,7-1 0 0 0,15-5 0 0 0,1-11 0 0 0</inkml:trace>
  <inkml:trace contextRef="#ctx0" brushRef="#br0" timeOffset="1006.782">1800 512 32767 0 0,'-12'-13'0'0'0,"-2"1"0"0"0,2 0 0 0 0,6 5 0 0 0,-3 2 0 0 0,5 1 0 0 0,0 0 0 0 0,2 2 0 0 0,0 1 0 0 0,2 2 0 0 0,4 1 0 0 0,2 1 0 0 0,11 7 0 0 0,9 0 0 0 0,-3 2 0 0 0,2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8.5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0,'2'12,"5"12,9 11,8 12,7 6,4 6,5 4,0 1,0-2,-4-5,-5-7,-5-9,-8-13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8.7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0,'-19'12,"-11"9,-12 12,-6 11,-5 9,-2 7,1 5,4 3,4-2,7-2,9-8,11-13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19.2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1 481,'25'-12,"-1"-1,0-2,0 0,-2-2,0 0,-1-1,0-2,-2 0,0-1,-2 0,0-2,-2 0,0-1,-1 0,-2-1,-1-1,5-15,-14 38,-1 0,0 0,0 0,0 0,0 0,0 0,-1 0,1 0,-1-1,0 1,0 0,0 0,0 0,-1-1,1 1,-1 0,0 0,0 0,0 0,0 0,0 0,-1 0,1 0,-1 1,0-1,0 1,0-1,0 1,0 0,0-1,-1 1,1 0,-1 0,0 1,0-1,1 1,-3-1,1 1,-1 0,0 1,1 0,-1-1,0 2,1-1,-1 1,0-1,1 1,-1 1,1-1,-1 1,1-1,0 1,-1 0,1 1,0-1,0 1,1 0,-1 0,-2 2,-3 4,0 0,1 0,0 1,0 1,1-1,0 1,-2 6,2-3,0 1,1 0,1 1,0 0,1 0,1 0,0 0,1 0,1 0,1 1,0 1,0-9,1 1,1-1,-1 0,1 0,1 0,0 0,0 0,1-1,0 1,0-1,1 0,0 0,0-1,1 1,0-1,1-1,-1 1,1-1,0 0,2 0,3 2,1-1,0 0,0-1,1 0,0-2,0 1,0-2,0 0,1 0,-1-1,1-1,0-1,-1 0,1-1,0 0,-1-1,1-1,-1 0,3-2,31-12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21.0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1160,'-8'6,"0"1,1 1,0-1,0 1,1 0,0 1,0 0,1 0,0 0,0 0,1 1,1-1,0 1,0 0,0 0,2 1,-1-1,1 0,1 1,0-1,0 0,1 1,0-1,1 0,1 6,-2-9,1 1,0-1,0 0,0-1,1 1,0 0,0-1,0 1,1-1,0 0,0 0,1-1,0 1,0-1,0 0,1 0,-1-1,1 1,0-1,0 0,1-1,-1 0,1 0,0 0,0-1,0 0,0 0,0-1,0 0,0 0,2 0,3-2,-1 0,0-1,0 0,1-1,-1 0,-1-1,1 0,-1-1,1 0,-1 0,0-1,-1-1,0 1,0-1,0-1,-1 0,0 0,-1-1,1 0,-2 0,1 0,-1-1,-1 0,0 0,0-1,-1 0,2-7,0 0,-2-1,0 0,0 0,-2 0,-1-1,0 1,-1-1,-1-3,-4 3,5 19,0 1,0 0,-1-1,1 1,0 0,0 0,0 0,-1-1,1 1,0 0,-1 0,1 0,0 0,0-1,-1 1,1 0,0 0,-1 0,1 0,0 0,-1 0,1 0,0 0,-1 0,1 0,0 0,-1 0,1 0,0 0,-1 0,1 1,0-1,-1 0,1 0,0 0,0 0,-1 1,1-1,0 0,0 0,-1 0,1 1,0-1,0 0,0 0,-1 1,1-1,0 0,0 1,0-1,0 0,0 1,0-1,0 0,-1 1,1-1,0 0,0 1,0-1,0 0,0 1,0-1,1 0,-1 0,0 1,0-1,0 0,0 1,0-1,-5 22,1 1,2-1,0 1,1-1,1 17,0-29,0 4,1 0,0-1,1 1,0-1,1 0,0 1,1-1,4 6,-7-15,1-1,0 1,0 0,0-1,0 1,1-1,-1 0,1 0,0 0,0 0,0 0,0-1,0 1,1-1,-1 0,1 0,0 0,0-1,-1 1,1-1,0 0,0 0,0 0,0-1,0 1,0-1,1 0,-1 0,0 0,0-1,6-1,-1 0,0 0,0-1,0 0,0-1,0 0,-1 0,1-1,-1 0,0-1,-1 0,0 0,0 0,0-1,0 0,1-3,6-8,-1 0,-1-1,-1 0,0 0,-2-1,4-12,29-115,-43 143,-4 22,-3 13,1 0,1 1,2-1,1 1,2 0,0 0,4 15,-3-44,1 1,-1 0,1-1,0 1,0 0,0-1,1 1,-1-1,1 0,0 1,0-1,0 0,0 0,0 0,1 0,-1-1,1 1,0-1,0 1,0-1,0 0,0 0,1 0,-1-1,1 1,-1-1,1 0,-1 0,1 0,0 0,-1-1,1 1,0-1,0 0,12-2,-1-1,1-1,-1 0,1-1,-1 0,-1-2,1 0,-1 0,0-1,-1-1,0 0,0-1,-1 0,0-1,-1 0,1-3,22-25,-2-2,-1-1,-3-1,-1-2,-2-1,9-27,-21 46,-13 26,0 1,-1 0,1 0,0 0,0 0,-1 0,1 0,0 0,0 0,0 0,-1-1,1 1,0 0,0 0,0 0,-1 0,1-1,0 1,0 0,0 0,-13 27,1 1,2 0,1 1,1 0,1 0,2 1,-11 79,5 0,5 0,5 1,6 28,-2 32,-2-138,-1-1,-2 1,-1-1,-1 0,-1 0,-2-1,-9 23,16-51,0-1,0 1,0-1,0 1,-1-1,1 1,-1 0,1-1,-1 1,1-1,-1 0,0 1,0-1,0 0,0 1,0-1,0 0,0 0,0 0,0 0,-1 0,1 0,0 0,-1 0,1 0,0-1,-1 1,1 0,-1-1,1 1,-1-1,0 0,1 0,-1 1,1-1,-1 0,0 0,1-1,-1 1,1 0,-1 0,1-1,-2 1,0-6,-1 0,1 1,0-1,0 0,1-1,0 1,0 0,0-1,1 1,-1-7,-6-51,3-1,3 1,2-1,4 1,2-1,5-10,-4 15,3 0,3 0,2 1,3 1,2 1,3 1,2 0,14-19,-31 61,0 1,1 0,1 0,0 1,1 0,0 1,0 0,1 1,1 0,0 1,0 1,1 0,0 0,0 1,2 0,-13 6,0 1,-1-1,1 0,0 1,0-1,-1 1,1 0,0 0,0 0,0 0,-1 1,1-1,0 1,0-1,-1 1,1 0,0 0,-1 0,1 1,-1-1,1 1,-1-1,0 1,0 0,0 0,0 0,0 0,0 0,0 0,-1 0,1 1,-1-1,1 1,-1-1,0 1,0-1,0 1,0 0,-1-1,1 1,-1 0,1 1,3 23,-1 1,-1-1,-1 0,-2 1,0-1,-2 0,-6 26,9-48,-1 0,0 0,0 0,0 0,0 0,0 0,-1-1,0 1,0-1,-1 1,1-1,-1 0,0 0,0 0,0 0,0 0,-1-1,0 1,0-1,1 0,-2 0,1-1,0 1,-1-1,1 0,-1 0,1 0,-1-1,0 1,0-1,0-1,0 1,0-1,-3 1,6-2,1 1,-1-1,0 0,1 0,-1 0,0 1,1-2,-1 1,1 0,-1 0,1 0,0-1,0 1,-1 0,1-1,0 1,0-1,0 0,1 1,-1-1,0 0,1 0,-1 1,1-1,-1 0,1 0,0 0,0 1,0-1,0 0,0 0,0 0,0 0,1 0,-1 1,0-1,1 0,0 0,-1 1,1-1,0 0,0 1,0-1,0 1,0-1,1 1,-1 0,0-1,1 1,-1 0,1 0,-1 0,2-1,149-147,-115 109,-2-1,-2-2,-2-1,-1-2,-3 0,-2-2,-2-1,-2-1,9-35,-5 8,-4-1,-2-1,-5 0,-3-1,-3-1,-3-62,-5 135,0 0,0 0,-1-1,0 1,0 0,-1 1,0-1,-1 0,0 0,-3-5,6 11,-1 1,0 0,0 0,0 0,0 0,0 0,0 0,0 1,0-1,0 0,0 0,0 1,0-1,-1 1,1-1,0 1,-1-1,1 1,0 0,0 0,-1-1,1 1,0 0,-1 0,1 0,0 1,-1-1,1 0,0 0,-1 1,1-1,0 1,0-1,-1 1,1 0,-1 0,-38 32,21-7,2 0,1 2,1 0,1 1,2 0,0 1,3 0,0 1,2 0,1 0,2 0,-1 20,-3 41,4 0,4 0,4 0,3 0,9 21,-10-75,1-1,2 0,2-1,1 0,2-1,1 0,10 14,17 6,-41-54,0 1,1-1,-1 0,1 0,-1 1,1-1,0 0,-1 0,1-1,0 1,0 0,0 0,-1-1,1 1,0-1,0 0,0 1,0-1,0 0,0 0,0 0,0-1,0 1,0 0,0-1,0 1,-1-1,1 0,0 0,0 1,0-1,0-1,3-3,0-1,1 0,-2 0,1 0,-1-1,0 0,0 1,-1-2,0 1,0 0,-1-1,0 1,1-7,1 3,43-186,-39 174,-8 23,0 0,0 0,0 0,0 1,1-1,-1 0,0 0,0 0,0 1,0-1,0 0,0 0,1 0,-1 0,0 1,0-1,0 0,0 0,1 0,-1 0,0 0,0 0,0 0,1 1,-1-1,0 0,0 0,1 0,-1 0,0 0,0 0,0 0,1 0,-1 0,0 0,0 0,1 0,-1-1,0 1,0 0,0 0,1 0,-1 0,0 0,0 0,0 0,1-1,-1 1,0 0,0 0,0 0,0 0,0-1,1 1,-1 0,2 23,-2 53,-1-55,1 0,0 0,2 1,0-1,2 0,3 11,-6-28,0 0,0-1,0 1,1-1,0 0,0 1,0-1,0 0,0 0,0 0,1-1,0 1,-1 0,1-1,0 0,0 0,0 0,1 0,-1 0,0 0,1-1,-1 0,1 1,-1-1,1-1,0 1,0 0,-1-1,1 0,0 0,0 0,-1 0,1-1,0 0,-1 1,1-1,0 0,-1-1,1 1,-1-1,0 1,1-1,-1 0,1-1,9-8,-1 0,0-1,0 0,-2-1,1 0,-2 0,1-1,-2-1,0 0,-1 0,0 0,-1-1,-1 0,3-14,17-40,-25 70,0-1,0 1,0 0,0-1,0 1,0 0,0-1,1 1,-1 0,0-1,0 1,0 0,0-1,1 1,-1 0,0-1,0 1,0 0,1 0,-1-1,0 1,0 0,1 0,-1 0,0-1,1 1,-1 0,0 0,1 0,-1 0,0 0,1-1,-1 1,0 0,1 0,-1 0,0 0,1 0,-1 0,0 0,1 0,-1 0,1 1,-1-1,0 0,1 0,-1 0,0 0,0 0,1 1,-1-1,0 0,1 0,-1 0,0 1,0-1,1 0,-1 1,0-1,14 23,-11-16,3 3,0 0,0 0,1 0,0-1,1 0,0-1,1 1,0-2,0 1,0-1,1-1,0 1,0-2,1 1,0-1,0-1,0 0,0-1,10 2,79 2,-56-11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40.8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1139 272,'-2'-10,"0"-1,-1 0,0 1,-1 0,0 0,-1 0,1 0,-2 1,0 0,0 0,0 0,-1 1,0 0,-1 0,0 1,0 0,-1 0,0 1,0 0,0 0,-1 1,1 1,-1 0,-9-3,-94-23,58 17,-2 2,1 3,-2 3,1 2,0 2,-39 6,86-4,-1 1,1 0,0 0,-1 1,1 1,0 0,1 0,-1 1,1 0,0 1,0 0,0 0,1 1,-7 7,-96 82,95-78,0 0,1 1,1 0,1 1,1 0,0 2,2-1,0 1,2 0,0 1,1 0,2 0,0 1,0 13,5 0,1 0,2 0,2 0,1 0,2-1,8 22,-8-25,1-1,2 0,1 0,2-1,1-1,1 0,2-2,0 1,2-2,21 22,-22-29,2-1,-1 0,2-2,1 0,0-1,1-2,0 0,1-2,1 0,0-2,0-1,1-1,21 3,-15-7,0-2,0 0,0-3,0 0,-1-3,1 0,-1-2,1-2,-2-1,1-1,-1-1,2-4,-11 8,0-2,0-1,-1 0,0-1,-1-2,0 0,-1-1,-1-1,0 0,-1-2,-1 0,0-1,-1 0,-2-1,1-1,-2 0,-1-1,1-3,0-22,-2 0,-3-1,-1 0,-2-1,-2 1,-3-9,1 34,1-3,1 0,-1 0,-1 0,-1 0,-1 0,-1 0,-1 1,-1 0,-1-1,-2 2,0-1,-1 1,-3-2,-8-5,-2 1,-1 0,-1 2,-1 1,-6-3,-26-22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3:42.6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991 99,'-199'-73,"176"66,0 1,-1 2,0 0,0 1,0 2,-1 0,1 2,-13 2,36-3,-24 2,-1 1,1 1,0 1,0 1,1 2,0 0,0 2,1 0,0 2,1 0,0 2,-11 8,15-5,1 1,0 1,1 0,2 1,0 0,1 1,-11 23,1-2,8-12,2 1,1 1,2 0,1 1,1-1,2 2,1-1,2 1,1 29,0-44,1 0,1 1,1-1,1 0,1 0,0 0,2 0,0 0,1-1,0 1,2-2,0 1,1-1,1 0,0-1,2 0,-1-1,2 0,10 9,13 4,2-2,0-1,2-2,0-2,2-1,0-2,8 0,-15-6,1-2,0 0,0-3,1-1,0-2,1-1,25-3,-40 1,0-1,0-1,1-1,-1-2,0 0,-1-1,1-1,-1-2,0 0,-1-1,0-1,0-1,10-8,-10 3,-1 0,-1-2,0 0,-1-1,-1-1,-1 0,-1-1,-1-1,2-6,-9 12,0 1,-2-1,0 0,-1-1,0 1,-1-1,-1 1,-1-1,0 0,-2 0,1 0,-4-16,-4-11,-1 0,-2 1,-3 1,-6-13,7 21,-1 0,-2 1,-2 1,-1 0,-1 2,-1 0,-23-23,29 37,-1 1,0 0,-1 1,-1 0,0 2,-1 0,0 1,-1 1,0 1,-1 1,0 0,0 2,-15-3,-31-1,3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6:13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1445 2929 2472 0 0,'0'0'1117'0'0,"-3"0"-94"0"0,-8 0-87 0 0,8 0-24 0 0,3 0-17 0 0,-5-4-37 0 0,-14-12-132 0 0,51 11 1948 0 0,23 1-1650 0 0,62-9-409 0 0,159-16-874 0 0,-94 16-4624 0 0,-131 17-5 0 0,-55-3 3862 0 0</inkml:trace>
  <inkml:trace contextRef="#ctx0" brushRef="#br0" timeOffset="-8040.301">252 641 3148 0 0,'0'0'972'0'0,"0"0"-54"0"0,0 0-99 0 0,-3 0-103 0 0,-8 0-113 0 0,8-2-107 0 0,3-8-47 0 0,0 7-33 0 0,0 3-18 0 0,-24-6 211 0 0,16 17-135 0 0,-13 222 399 0 0,-5-90-2933 0 0,15-98-3057 0 0,11-43 3951 0 0,2-3 34 0 0</inkml:trace>
  <inkml:trace contextRef="#ctx0" brushRef="#br0" timeOffset="-6777.929">164 498 1564 0 0,'-29'-45'5299'0'0,"45"47"-3419"0"0,78 59-828 0 0,-61-29-822 0 0,-12-8-114 0 0,57 95 358 0 0,14 77-120 0 0,-75-155-337 0 0,-7-21-10 0 0,-1 2 0 0 0,-2-1 0 0 0,0 1 0 0 0,-1 1 0 0 0,-1-1 0 0 0,-1 1 0 0 0,-1 0 0 0 0,-1 7-7 0 0,-6 19 39 0 0,2-45-34 0 0,-1 0 0 0 0,0 0 0 0 0,0 0 0 0 0,-1 0 0 0 0,1 0 0 0 0,-1-1 0 0 0,0 1 1 0 0,0-1-1 0 0,0 0 0 0 0,0 0 0 0 0,0 0 0 0 0,-1-1 0 0 0,0 0 0 0 0,1 0 0 0 0,-1 0 0 0 0,0 0 0 0 0,0-1 0 0 0,0 0 0 0 0,0 1 0 0 0,-2-1-5 0 0,-113 4 106 0 0,84-6-102 0 0,-104-15 6 0 0,-6 5-98 0 0,144 11 28 0 0,2 0-63 0 0,-3 3-139 0 0,10-2-1 0 0,157-12-1490 0 0,-55-6 427 0 0,-2-5 0 0 0,0-5 1 0 0,86-34 1325 0 0,-187 59 2 0 0,12-4 183 0 0,0 0 0 0 0,0-1 0 0 0,0-1 0 0 0,-1-1 0 0 0,0 0 0 0 0,-1-2 0 0 0,0 0 0 0 0,11-9-185 0 0,-26 20 38 0 0,-1-1 0 0 0,1 0 0 0 0,0 1 0 0 0,0-1 0 0 0,0 1 0 0 0,0-1 0 0 0,-1 0 0 0 0,1 0 0 0 0,0 1 0 0 0,-1-1 0 0 0,1 0 0 0 0,0 0 0 0 0,-1 0 0 0 0,1 0 0 0 0,-1 0-1 0 0,0 0 1 0 0,1 0 0 0 0,-1 0 0 0 0,0 0 0 0 0,1 0 0 0 0,-1 0 0 0 0,0 0 0 0 0,0 0 0 0 0,0 0 0 0 0,0 0 0 0 0,0 0 0 0 0,0 0 0 0 0,0 0 0 0 0,0 0 0 0 0,-1 0 0 0 0,1 0 0 0 0,0 0 0 0 0,-1 0 0 0 0,1 0 0 0 0,0 0 0 0 0,-1 0 0 0 0,1 0 0 0 0,-1 0 0 0 0,0 0 0 0 0,1 0 0 0 0,-1 1 0 0 0,0-1 0 0 0,1 0 0 0 0,-1 0 0 0 0,0 1 0 0 0,0-1 0 0 0,0 0 0 0 0,0 1 0 0 0,1-1 0 0 0,-1 1 0 0 0,0-1 0 0 0,0 1-1 0 0,0 0 1 0 0,0-1 0 0 0,0 1 0 0 0,0 0 0 0 0,0 0 0 0 0,0 0 0 0 0,0-1 0 0 0,0 1 0 0 0,-1 0 0 0 0,1 0 0 0 0,0 1 0 0 0,0-1 0 0 0,0 0 0 0 0,-1 0-38 0 0,-86 3 1223 0 0,76 1-1138 0 0,0 0 0 0 0,0 0 1 0 0,1 1-1 0 0,-1 0 0 0 0,1 1 1 0 0,0 0-1 0 0,1 1 0 0 0,0 0 0 0 0,0 1 1 0 0,0 0-1 0 0,-2 4-85 0 0,6-6 40 0 0,0 0 1 0 0,0 1-1 0 0,1 0 0 0 0,0 0 0 0 0,1 0 1 0 0,-1 0-1 0 0,1 1 0 0 0,1-1 0 0 0,0 1 1 0 0,0 0-1 0 0,0 0 0 0 0,1 1 1 0 0,0-1-1 0 0,1 0 0 0 0,-1 2-40 0 0,23 32 111 0 0,-17-38-96 0 0,1 0 0 0 0,-1-1-1 0 0,1 1 1 0 0,0-1 0 0 0,0 0-1 0 0,0-1 1 0 0,0 1 0 0 0,0-1-1 0 0,0 0 1 0 0,1 0 0 0 0,-1 0-1 0 0,1-1 1 0 0,-1 0 0 0 0,1 0-1 0 0,0-1 1 0 0,0 1 0 0 0,-1-1-1 0 0,1 0 1 0 0,1-1-15 0 0,0 0-7 0 0,1 0 0 0 0,-1 0 0 0 0,1-1 0 0 0,-1 0 0 0 0,0 0 0 0 0,0 0 0 0 0,0-1 0 0 0,0-1 0 0 0,0 1 0 0 0,0-1 0 0 0,-1 0 0 0 0,0 0 0 0 0,0-1 0 0 0,0 0 0 0 0,0 0 0 0 0,-1-1 0 0 0,0 1 0 0 0,0-1 0 0 0,-1 0 0 0 0,1 0 0 0 0,-1-1 0 0 0,0 1 0 0 0,-1-1 0 0 0,0 0 0 0 0,0 0 0 0 0,0 0 0 0 0,-1 0 0 0 0,0-1 0 0 0,-1 1 0 0 0,1 0 0 0 0,-1-7 7 0 0,5-30-55 0 0,-3 60 30 0 0,1 51-108 0 0,12-10 151 0 0,-14-52-26 0 0,-1 0 0 0 0,1 0 1 0 0,-1 1-1 0 0,2-1 0 0 0,-1-1 0 0 0,0 1 0 0 0,1 0 0 0 0,0 0 1 0 0,0-1-1 0 0,0 0 0 0 0,1 0 0 0 0,-1 0 0 0 0,1 0 0 0 0,0 0 1 0 0,0-1-1 0 0,1 1 0 0 0,-1-1 0 0 0,1 0 0 0 0,-1-1 0 0 0,1 1 1 0 0,0-1-1 0 0,0 0 0 0 0,0 0 0 0 0,0 0 0 0 0,0-1 1 0 0,1 0-1 0 0,4 1 8 0 0,-5-2 1 0 0,1 0 1 0 0,0-1 0 0 0,-1 1-1 0 0,1-1 1 0 0,0 0-1 0 0,-1-1 1 0 0,1 1 0 0 0,-1-1-1 0 0,0 0 1 0 0,0-1 0 0 0,1 1-1 0 0,-2-1 1 0 0,1 0-1 0 0,0 0 1 0 0,0-1 0 0 0,2-2-2 0 0,9-10-10 0 0,0-1 0 0 0,-1-1 0 0 0,-1 0 0 0 0,-1-1 0 0 0,0-1 0 0 0,-2 0 0 0 0,0 0 0 0 0,-1-1 1 0 0,-1 0-1 0 0,-1-2 10 0 0,-3 11-8 0 0,16-43-12 0 0,-2-1 1 0 0,-3 0-1 0 0,1-18 20 0 0,8-79 48 0 0,-13-73 334 0 0,-26 148-226 0 0,13 77-152 0 0,1-1-1 0 0,0 1 1 0 0,0 0-1 0 0,-1-1 0 0 0,1 1 1 0 0,0 0-1 0 0,-1 0 0 0 0,1-1 1 0 0,-1 1-1 0 0,0 0 1 0 0,1 0-1 0 0,-1 0 0 0 0,0 0 1 0 0,0 0-1 0 0,0 0 0 0 0,0 0 1 0 0,1 0-1 0 0,-1 0 1 0 0,-1 0-1 0 0,1 1 0 0 0,0-1 1 0 0,0 0-1 0 0,0 1 0 0 0,0-1 1 0 0,0 1-1 0 0,-1-1 1 0 0,1 1-1 0 0,0-1 0 0 0,0 1 1 0 0,-1 0-1 0 0,1 0 0 0 0,0-1 1 0 0,-1 1-1 0 0,1 0 1 0 0,0 0-1 0 0,-1 1 0 0 0,1-1 1 0 0,0 0-1 0 0,0 0 1 0 0,-1 0-1 0 0,1 1 0 0 0,0-1 1 0 0,0 1-1 0 0,-1-1 0 0 0,1 1 1 0 0,0 0-1 0 0,0-1 1 0 0,0 1-1 0 0,0 0 0 0 0,0 0 1 0 0,0 0-1 0 0,0-1 0 0 0,0 1 1 0 0,0 0-1 0 0,0 0 1 0 0,0 1-1 0 0,1-1 0 0 0,-1 0 1 0 0,0 0-1 0 0,1 0-3 0 0,-7 8 15 0 0,1-1 0 0 0,1 1 0 0 0,0 0 0 0 0,0 0 0 0 0,0 0 0 0 0,1 0 0 0 0,1 1 0 0 0,0 0 0 0 0,0 0-1 0 0,-1 8-14 0 0,-2 6-3 0 0,1 0-1 0 0,1 1 0 0 0,2 0 0 0 0,0-1 0 0 0,1 1 0 0 0,2 0 0 0 0,0 0 0 0 0,3 4 4 0 0,18 101-46 0 0,-12-77 50 0 0,2-1 0 0 0,3 0-1 0 0,2 0 1 0 0,2-2 0 0 0,2 0 0 0 0,23 38-4 0 0,-41-82 1 0 0,1 1-1 0 0,0-1 1 0 0,0 1 0 0 0,0-1 0 0 0,1 0 0 0 0,0-1 0 0 0,0 1-1 0 0,0-1 1 0 0,1 0 0 0 0,0 0 0 0 0,0-1 0 0 0,0 0-1 0 0,0 0 1 0 0,1 0 0 0 0,0-1 0 0 0,-1 0 0 0 0,1 0 0 0 0,0 0-1 0 0,1-1 1 0 0,-1-1 0 0 0,1 1-1 0 0,1-4-12 0 0,0 0 1 0 0,0-1-1 0 0,0-1 0 0 0,-1 1 1 0 0,1-1-1 0 0,-1-1 0 0 0,0 1 0 0 0,0-2 1 0 0,0 1-1 0 0,-1-1 0 0 0,1 0 1 0 0,-2 0-1 0 0,1-1 0 0 0,-1 0 0 0 0,0 0 1 0 0,0-1-1 0 0,-1 1 0 0 0,1-2 12 0 0,-1 3-20 0 0,4-6 16 0 0,0-1 0 0 0,-1-1 0 0 0,0 0 0 0 0,-1 0 0 0 0,0 0 0 0 0,-1-1 0 0 0,-1 1 0 0 0,-1-1 0 0 0,0-1-1 0 0,0 1 1 0 0,-2-1 0 0 0,0 1 0 0 0,-1-1 0 0 0,0 0 4 0 0,-1 14 37 0 0,-2 2-3 0 0,-1 0-27 0 0,1 1 0 0 0,-1 0 0 0 0,0 0 0 0 0,1 0 0 0 0,-1 1 0 0 0,1-1 0 0 0,-1 0 0 0 0,1 1 0 0 0,0 0 0 0 0,0 0 0 0 0,0-1 0 0 0,0 1 0 0 0,0 1 0 0 0,0-1 0 0 0,0 0-1 0 0,1 0 1 0 0,-1 1 0 0 0,-1 1-7 0 0,2-2 9 0 0,-6 9 10 0 0,0 0-1 0 0,1 1 0 0 0,1-1 0 0 0,0 1 1 0 0,0 1-1 0 0,1-1 0 0 0,1 0 0 0 0,0 1 1 0 0,1 0-1 0 0,0-1 0 0 0,1 1 1 0 0,0 0-1 0 0,1 7-18 0 0,1-16 0 0 0,-1 1-1 0 0,1-1 1 0 0,0 1 0 0 0,0-1 0 0 0,0 0-1 0 0,1 1 1 0 0,0-1 0 0 0,-1 0 0 0 0,2 0-1 0 0,-1 0 1 0 0,0 0 0 0 0,1-1 0 0 0,-1 1 0 0 0,1-1-1 0 0,1 1 1 0 0,6 9-15 0 0,-6-7-29 0 0,0 0 0 0 0,1 0-1 0 0,0-1 1 0 0,0 0 0 0 0,1 0 0 0 0,0 0 0 0 0,-1-1-1 0 0,2 0 1 0 0,-1 0 0 0 0,0 0 0 0 0,1-1 0 0 0,-1 0-1 0 0,5 2 45 0 0,61 6-3636 0 0,-27-25 985 0 0,-23-11 112 0 0,-14 9 1467 0 0</inkml:trace>
  <inkml:trace contextRef="#ctx0" brushRef="#br0" timeOffset="-6530.59">1264 649 1448 0 0,'-113'-53'5309'0'0,"113"52"-5223"0"0,0 1 0 0 0,0 0 0 0 0,1 0 0 0 0,-1-1 1 0 0,0 1-1 0 0,0 0 0 0 0,0-1 0 0 0,1 1 0 0 0,-1 0 1 0 0,0 0-1 0 0,0-1 0 0 0,0 1 0 0 0,0-1 0 0 0,0 1 0 0 0,0 0 1 0 0,1-1-1 0 0,-1 1 0 0 0,0 0 0 0 0,0-1 0 0 0,0 1 1 0 0,0 0-1 0 0,0-1 0 0 0,-1 1 0 0 0,1 0 0 0 0,0-1 1 0 0,0 1-1 0 0,0 0 0 0 0,0-1 0 0 0,0 1 0 0 0,0 0 1 0 0,0-1-1 0 0,-1 1 0 0 0,1 0-86 0 0,332 1-184 0 0,-243-1-1670 0 0,204-17-1930 0 0,-221 12 2686 0 0,-4-3 49 0 0</inkml:trace>
  <inkml:trace contextRef="#ctx0" brushRef="#br0" timeOffset="-5734.719">2922 1088 1508 0 0,'-23'-35'3942'0'0,"20"32"-3783"0"0,0 0 0 0 0,0 0 1 0 0,0 1-1 0 0,-1-1 0 0 0,1 0 0 0 0,-1 1 0 0 0,1 0 0 0 0,-1 0 0 0 0,0 0 0 0 0,0 1 0 0 0,0-1 0 0 0,0 1 0 0 0,0 0 0 0 0,-1 0 0 0 0,1 0 0 0 0,0 1 0 0 0,0-1 1 0 0,-1 1-1 0 0,1 0 0 0 0,0 0 0 0 0,-1 1 0 0 0,1-1 0 0 0,-2 1-159 0 0,1 1 63 0 0,0 0-1 0 0,-1 0 1 0 0,1 1 0 0 0,0-1 0 0 0,0 1 0 0 0,1 0-1 0 0,-1 1 1 0 0,1-1 0 0 0,-1 1 0 0 0,1 0-1 0 0,0 0 1 0 0,0 0 0 0 0,1 0 0 0 0,-1 1 0 0 0,1-1-1 0 0,0 1 1 0 0,0 0 0 0 0,-1 4-63 0 0,1-2 40 0 0,1-4 1 0 0,0 1 0 0 0,0-1 0 0 0,0 1 1 0 0,1 0-1 0 0,-1 0 0 0 0,1 0 0 0 0,0 0 0 0 0,0-1 0 0 0,1 1 1 0 0,-1 1-1 0 0,1-1 0 0 0,0 0 0 0 0,0 0 0 0 0,0 0 1 0 0,1 0-1 0 0,-1 0 0 0 0,1 2-41 0 0,1-3 28 0 0,-1 0 1 0 0,1 0-1 0 0,0 0 1 0 0,0-1-1 0 0,0 1 1 0 0,0 0-1 0 0,0-1 0 0 0,0 1 1 0 0,1-1-1 0 0,-1 0 1 0 0,1 0-1 0 0,0 0 1 0 0,-1 0-1 0 0,1 0 0 0 0,0-1 1 0 0,0 1-1 0 0,0-1 1 0 0,0 0-1 0 0,1 0 1 0 0,-1 0-1 0 0,0 0 0 0 0,0 0 1 0 0,1-1-1 0 0,-1 0 1 0 0,0 1-1 0 0,1-1 1 0 0,-1 0-1 0 0,0-1 0 0 0,1 1 1 0 0,-1-1-1 0 0,0 1 1 0 0,1-1-1 0 0,0 0-28 0 0,7-3 18 0 0,1-1 0 0 0,-1 0 0 0 0,0 0 0 0 0,0-1 0 0 0,-1-1 0 0 0,0 0 0 0 0,0 0 0 0 0,0-1 0 0 0,-1 0 0 0 0,0-1 0 0 0,-1 0 0 0 0,0 0 1 0 0,0-1-1 0 0,-1 0 0 0 0,0 0 0 0 0,-1-1 0 0 0,0 1 0 0 0,0-2 0 0 0,-1 1 0 0 0,-1 0 0 0 0,0-1 0 0 0,0-3-18 0 0,10-168-63 0 0,-31 45-5 0 0,-6 31 320 0 0,23 106-251 0 0,-1 0 0 0 0,1 1 0 0 0,-1-1 0 0 0,0 0 0 0 0,1 1 0 0 0,-1-1-1 0 0,1 1 1 0 0,-1-1 0 0 0,0 1 0 0 0,0-1 0 0 0,1 1 0 0 0,-1-1 0 0 0,0 1 0 0 0,0 0 0 0 0,0-1-1 0 0,1 1 1 0 0,-1 0 0 0 0,0 0 0 0 0,0 0 0 0 0,0 0 0 0 0,0-1 0 0 0,1 1 0 0 0,-1 0 0 0 0,0 0 0 0 0,0 1-1 0 0,0-1 1 0 0,0 0 0 0 0,0 0 0 0 0,1 0 0 0 0,-1 0 0 0 0,0 1 0 0 0,0-1 0 0 0,0 0 0 0 0,1 1 0 0 0,-1-1-1 0 0,0 1 1 0 0,0-1 0 0 0,1 1 0 0 0,-1-1 0 0 0,0 1 0 0 0,1 0 0 0 0,-1-1 0 0 0,1 1 0 0 0,-1-1 0 0 0,1 1-1 0 0,-1 0 1 0 0,1 0 0 0 0,-1-1 0 0 0,1 1 0 0 0,0 0 0 0 0,-1 0 0 0 0,1 0 0 0 0,0-1 0 0 0,0 1-1 0 0,0 0 1 0 0,0 0 0 0 0,-1 0 0 0 0,1 0 0 0 0,0 0 0 0 0,0-1 0 0 0,1 1 0 0 0,-1 1-1 0 0,0-2 0 0 0,-7 19-8 0 0,0-1-1 0 0,2 1 1 0 0,0 1-1 0 0,2-1 1 0 0,0 1-1 0 0,1-1 1 0 0,1 1-1 0 0,0 0 0 0 0,3 16 9 0 0,-2-16-24 0 0,17 81-31 0 0,-11-80 59 0 0,0-4-13 0 0,0 1 0 0 0,1-1 0 0 0,1 0 0 0 0,0 0-1 0 0,1-1 1 0 0,1 0 0 0 0,1-1 0 0 0,2 2 9 0 0,-8-10-1 0 0,0-1 0 0 0,1 0 1 0 0,0 0-1 0 0,0-1 0 0 0,0 0 1 0 0,1 0-1 0 0,0 0 0 0 0,0-1 1 0 0,0 0-1 0 0,0 0 0 0 0,1-1 0 0 0,-1 0 1 0 0,1 0-1 0 0,0-1 0 0 0,0 0 1 0 0,0 0-1 0 0,0-1 0 0 0,0 0 0 0 0,4 0 1 0 0,-5-1-5 0 0,-1-1-1 0 0,1 0 0 0 0,-1 0 0 0 0,0 0 0 0 0,1-1 0 0 0,-1 0 0 0 0,0 0 0 0 0,0-1 1 0 0,0 1-1 0 0,0-1 0 0 0,-1-1 0 0 0,1 1 0 0 0,-1-1 0 0 0,0 0 0 0 0,0 0 0 0 0,0 0 0 0 0,2-3 6 0 0,1-2 21 0 0,-1 1 0 0 0,0-1 0 0 0,0 0 0 0 0,-1 0 0 0 0,0-1 0 0 0,-1 0 0 0 0,0 0 0 0 0,-1-1 0 0 0,0 1 0 0 0,0-1 0 0 0,-1 0 0 0 0,0 0 0 0 0,-1 0 0 0 0,0 0-1 0 0,-1-10-20 0 0,0 19 82 0 0,-1 2 8 0 0,0 0 0 0 0,0 0-1 0 0,-14-1 149 0 0,13 7-215 0 0,-1-1-1 0 0,1 1 1 0 0,-1-1-1 0 0,2 1 1 0 0,-1 0-1 0 0,0-1 1 0 0,1 1 0 0 0,0 0-1 0 0,1-1 1 0 0,-1 1-1 0 0,1 0 1 0 0,0-1-1 0 0,1 1 1 0 0,-1 0-1 0 0,1-1 1 0 0,2 6-23 0 0,1-2-85 0 0,-1 0-1 0 0,2 0 1 0 0,-1-1 0 0 0,1 1-1 0 0,0-1 1 0 0,1-1 0 0 0,0 1-1 0 0,0-1 1 0 0,0 0 0 0 0,1 0-1 0 0,0-1 1 0 0,1 0 0 0 0,-1-1-1 0 0,1 0 1 0 0,0 0 0 0 0,0-1-1 0 0,1 0 1 0 0,-1 0 0 0 0,4 0 85 0 0,14 3-1157 0 0,1-1-1 0 0,1 0 1 0 0,-1-2 0 0 0,1-2 0 0 0,-1 0 0 0 0,8-2 1157 0 0,0-2-1259 0 0,29-9 158 0 0</inkml:trace>
  <inkml:trace contextRef="#ctx0" brushRef="#br0" timeOffset="-5416.543">4326 960 3336 0 0,'4'12'4423'0'0,"4"18"-3762"0"0,8 101 819 0 0,-3 140-174 0 0,-1 92-2504 0 0,3-273-2841 0 0,-9-82 1704 0 0,-5-8 1225 0 0</inkml:trace>
  <inkml:trace contextRef="#ctx0" brushRef="#br0" timeOffset="-5132.278">4345 1067 2720 0 0,'-7'-79'5199'0'0,"24"41"-4136"0"0,-14 35-984 0 0,0 0-1 0 0,1 0 0 0 0,-1 1 1 0 0,1-1-1 0 0,0 1 0 0 0,0 0 1 0 0,0 0-1 0 0,0 0 0 0 0,0 1 1 0 0,0-1-1 0 0,0 1 1 0 0,0 0-1 0 0,1 0 0 0 0,-1 1 1 0 0,0-1-1 0 0,1 1 0 0 0,-1 0 1 0 0,1 0-1 0 0,2 1-78 0 0,-5-2 31 0 0,43 3 506 0 0,65 41 172 0 0,-109-42-703 0 0,4 1 9 0 0,-1 0 0 0 0,1 1 0 0 0,-1-1 0 0 0,1 1 0 0 0,-1 0 0 0 0,0 0 0 0 0,0 1 0 0 0,-1-1 0 0 0,1 1 0 0 0,-1 0 1 0 0,0 0-1 0 0,1 0 0 0 0,-2 0 0 0 0,1 0 0 0 0,0 1 0 0 0,-1-1 0 0 0,0 1 0 0 0,0 0 0 0 0,-1 0 0 0 0,1 0 0 0 0,0 4-15 0 0,-25 29 69 0 0,15-31-91 0 0,0 0 1 0 0,0-1-1 0 0,-1 0 0 0 0,0 0 0 0 0,0-1 1 0 0,-1 0-1 0 0,0-1 0 0 0,0 0 1 0 0,0 0-1 0 0,0-1 0 0 0,0 0 0 0 0,-1-1 1 0 0,-6 1 21 0 0,-6 2-364 0 0,-9 2-1410 0 0,30-7 482 0 0,2 0-133 0 0,-1-8-2233 0 0,6 6 2526 0 0</inkml:trace>
  <inkml:trace contextRef="#ctx0" brushRef="#br0" timeOffset="-4314.404">4905 1235 2716 0 0,'12'-18'4457'0'0,"2"-23"-3978"0"0,-3-1 0 0 0,-2 0 0 0 0,-1 0 0 0 0,-2-1 0 0 0,-2 0 0 0 0,-2 0 0 0 0,-2-24-479 0 0,-1 59 24 0 0,1 0 1 0 0,-1-1 0 0 0,-1 1 0 0 0,0 0-1 0 0,0 0 1 0 0,0 0 0 0 0,-1 1 0 0 0,0-1 0 0 0,-1 1-1 0 0,1-1 1 0 0,-1 1 0 0 0,-1 0 0 0 0,0-1-25 0 0,4 7 10 0 0,0-1 1 0 0,1 1-1 0 0,-1 0 1 0 0,0 0 0 0 0,0 0-1 0 0,0-1 1 0 0,0 1-1 0 0,0 0 1 0 0,0 0 0 0 0,0 0-1 0 0,0 0 1 0 0,0 1-1 0 0,0-1 1 0 0,0 0-1 0 0,-1 0 1 0 0,1 1 0 0 0,0-1-1 0 0,-1 1 1 0 0,1-1-1 0 0,0 1 1 0 0,-1-1 0 0 0,1 1-1 0 0,-1 0 1 0 0,0 0-11 0 0,2 0 54 0 0,-3 2-40 0 0,3-1-14 0 0,-1 0-1 0 0,0 0 0 0 0,0 0 0 0 0,0-1 0 0 0,0 1 1 0 0,1 0-1 0 0,-1 1 0 0 0,0-1 0 0 0,1 0 0 0 0,-1 0 0 0 0,1 0 1 0 0,0 0-1 0 0,-1 0 0 0 0,1 1 0 0 0,0-1 0 0 0,-1 0 1 0 0,1 0-1 0 0,0 0 0 0 0,0 1 0 0 0,0-1 0 0 0,0 0 1 0 0,0 0-1 0 0,1 1 0 0 0,-1-1 0 0 0,0 0 0 0 0,0 0 1 0 0,1 0-1 0 0,-1 0 0 0 0,1 1 0 0 0,-1-1 0 0 0,1 0 1 0 0,-1 0-1 0 0,1 0 0 0 0,0 0 0 0 0,0 0 0 0 0,-1 0 1 0 0,1 0-1 0 0,1 0 1 0 0,9 9-55 0 0,0 0 0 0 0,1-1 0 0 0,0 0 1 0 0,1-1-1 0 0,-1 0 0 0 0,2-1 0 0 0,-1-1 1 0 0,1 0-1 0 0,0-1 0 0 0,0 0 0 0 0,1-1 1 0 0,-1 0-1 0 0,1-2 0 0 0,0 0 0 0 0,4 0 55 0 0,46 4-515 0 0,-62-5 513 0 0,-1 0 0 0 0,1 1 0 0 0,-1-1-1 0 0,1 1 1 0 0,-1-1 0 0 0,0 1 0 0 0,1 0 0 0 0,-1 0 0 0 0,0 0 0 0 0,0 0 0 0 0,0 1-1 0 0,-1-1 1 0 0,1 0 0 0 0,-1 1 0 0 0,1-1 0 0 0,-1 1 0 0 0,0 0 0 0 0,0-1 0 0 0,0 1 0 0 0,0 0-1 0 0,0 0 1 0 0,-1-1 0 0 0,1 1 0 0 0,-1 0 0 0 0,0 0 0 0 0,1 0 0 0 0,-1 0 0 0 0,-1 1 2 0 0,5 15 15 0 0,-2-9 13 0 0,0-1 0 0 0,0 1 0 0 0,1-1 0 0 0,0 0 0 0 0,1 0 0 0 0,0 0 0 0 0,1 0 0 0 0,-1-1 0 0 0,1 1 0 0 0,1-1 0 0 0,0 0 0 0 0,0-1 0 0 0,1 0 0 0 0,-1 0 0 0 0,2 0 0 0 0,-1-1 0 0 0,1 0 0 0 0,0 0 0 0 0,4 2-28 0 0,2-2-7 0 0,1-2 1 0 0,0 1-1 0 0,0-2 1 0 0,0 0-1 0 0,0-1 0 0 0,1 0 1 0 0,-1-1-1 0 0,1-1 1 0 0,1 0 6 0 0,60-24-253 0 0,-61 17 178 0 0,43-26-248 0 0,-38 56 403 0 0,-19-21-69 0 0,-1 1 0 0 0,0-1 0 0 0,1 0 0 0 0,0 1 0 0 0,-1-1 0 0 0,1 0 0 0 0,0 0 0 0 0,0 0 1 0 0,0 0-1 0 0,0-1 0 0 0,0 1 0 0 0,1-1 0 0 0,-1 1 0 0 0,0-1 0 0 0,1 0 0 0 0,-1 0 0 0 0,1 0 0 0 0,0 0 0 0 0,-1 0 0 0 0,1 0 0 0 0,0-1 1 0 0,-1 1-1 0 0,1-1 0 0 0,0 0 0 0 0,0 0 0 0 0,-1 0 0 0 0,1 0 0 0 0,0 0 0 0 0,-1-1 0 0 0,1 1 0 0 0,1-1-11 0 0,56-31 20 0 0,-56 29 1 0 0,1 0 0 0 0,0-1 0 0 0,-1 1 0 0 0,0-1 0 0 0,1 0-1 0 0,-2 0 1 0 0,1 0 0 0 0,0-1 0 0 0,-1 1 0 0 0,0-1 0 0 0,0 0 0 0 0,0 0 0 0 0,0 0 0 0 0,-1 0 0 0 0,0 0 0 0 0,0 0 0 0 0,-1-1 0 0 0,1 1 0 0 0,-1-1 0 0 0,0 1 0 0 0,0-3-21 0 0,-1 3 40 0 0,0-1-1 0 0,0 1 1 0 0,-1 0-1 0 0,1-1 1 0 0,-1 1 0 0 0,0 0-1 0 0,-1 0 1 0 0,1 0-1 0 0,-1 0 1 0 0,0 0-1 0 0,0 0 1 0 0,-1 0-1 0 0,1 1 1 0 0,-1-1 0 0 0,0 1-1 0 0,0 0 1 0 0,-1-1-1 0 0,1 2 1 0 0,-1-1-1 0 0,0 0 1 0 0,0 1-1 0 0,-1-1-39 0 0,0 0 41 0 0,0 2 0 0 0,0-1 0 0 0,0 0-1 0 0,0 1 1 0 0,0 0 0 0 0,-1 0 0 0 0,1 1 0 0 0,-1-1-1 0 0,1 1 1 0 0,-1 0 0 0 0,0 1 0 0 0,1-1-1 0 0,-1 1 1 0 0,0 0 0 0 0,1 1 0 0 0,-1-1 0 0 0,1 1-1 0 0,-1 1 1 0 0,-1-1-41 0 0,-1 2 20 0 0,-1 1 0 0 0,1 0 0 0 0,0 1 0 0 0,0-1 0 0 0,0 1 0 0 0,1 1 0 0 0,0 0 0 0 0,0 0 0 0 0,0 0 0 0 0,-4 6-20 0 0,-26 60-77 0 0,39-57-45 0 0,0-8-50 0 0,1 0 1 0 0,1 0 0 0 0,-1-1 0 0 0,1 0-1 0 0,1 1 1 0 0,-1-1 0 0 0,1 0-1 0 0,0-1 1 0 0,0 1 0 0 0,1-1-1 0 0,-1 0 1 0 0,1-1 0 0 0,0 1-1 0 0,0-1 1 0 0,1 0 0 0 0,-1-1-1 0 0,1 1 1 0 0,0-1 0 0 0,0-1-1 0 0,0 1 1 0 0,0-1 0 0 0,6 0 171 0 0,93 10-5168 0 0,-85-12 4063 0 0</inkml:trace>
  <inkml:trace contextRef="#ctx0" brushRef="#br0" timeOffset="-4061.084">6214 858 3056 0 0,'0'-1'101'0'0,"0"0"1"0"0,0 1-1 0 0,-1-1 0 0 0,1 1 0 0 0,0-1 0 0 0,-1 0 0 0 0,1 1 1 0 0,-1-1-1 0 0,1 1 0 0 0,0-1 0 0 0,-1 1 0 0 0,1-1 0 0 0,-1 1 1 0 0,0-1-1 0 0,1 1 0 0 0,-1 0 0 0 0,1-1 0 0 0,-1 1 0 0 0,0 0 1 0 0,1-1-1 0 0,-1 1 0 0 0,1 0 0 0 0,-1 0 0 0 0,0 0 0 0 0,0 0 1 0 0,1-1-1 0 0,-1 1 0 0 0,0 0 0 0 0,1 0 0 0 0,-1 0 0 0 0,0 1 0 0 0,1-1 1 0 0,-1 0-1 0 0,0 0 0 0 0,1 0 0 0 0,-1 0 0 0 0,0 1 0 0 0,1-1 1 0 0,-1 0-1 0 0,0 0 0 0 0,1 1 0 0 0,-1-1 0 0 0,1 1 0 0 0,-1-1 1 0 0,1 0-1 0 0,-1 1 0 0 0,1-1 0 0 0,-1 1 0 0 0,1-1 0 0 0,-1 1 1 0 0,1 0-1 0 0,0-1 0 0 0,-1 1 0 0 0,1-1 0 0 0,0 1 0 0 0,-1 0 1 0 0,1-1-1 0 0,0 1 0 0 0,0 0 0 0 0,0-1-101 0 0,-20 43 1216 0 0,17-29-1045 0 0,1 0 0 0 0,1 0 0 0 0,1 0 0 0 0,0 1 0 0 0,1-1 0 0 0,0 0 0 0 0,1 0 0 0 0,1 0 0 0 0,0 0 0 0 0,0-1 0 0 0,2 1 0 0 0,0 0-171 0 0,1 4-99 0 0,-2-5-357 0 0,0 0 1 0 0,1-1-1 0 0,1 1 1 0 0,0-1-1 0 0,0 0 1 0 0,1-1-1 0 0,5 7 456 0 0,-11-17-633 0 0,4 3-338 0 0,2-7-4010 0 0,7-9 3888 0 0</inkml:trace>
  <inkml:trace contextRef="#ctx0" brushRef="#br0" timeOffset="-3899.998">6236 566 1988 0 0,'-64'-102'6574'0'0,"64"102"-6554"0"0,1 0-1 0 0,-1 0 1 0 0,0 0 0 0 0,0 0-1 0 0,1 1 1 0 0,-1-1-1 0 0,0 0 1 0 0,0 0 0 0 0,0 0-1 0 0,1 0 1 0 0,-1 1-1 0 0,0-1 1 0 0,0 0 0 0 0,0 0-1 0 0,0 1 1 0 0,1-1-1 0 0,-1 0 1 0 0,0 0 0 0 0,0 1-1 0 0,0-1 1 0 0,0 0 0 0 0,0 0-1 0 0,0 1 1 0 0,0-1-1 0 0,0 0 1 0 0,0 0 0 0 0,0 1-1 0 0,0-1 1 0 0,0 0-1 0 0,0 1 1 0 0,0-1 0 0 0,0 0-1 0 0,0 0 1 0 0,0 1-1 0 0,0-1 1 0 0,0 0 0 0 0,0 0-1 0 0,0 1 1 0 0,0-1 0 0 0,-1 0-1 0 0,1 0 1 0 0,0 1-1 0 0,0-1 1 0 0,0 0 0 0 0,0 0-1 0 0,-1 0 1 0 0,1 1-1 0 0,0-1 1 0 0,0 0 0 0 0,0 0-1 0 0,-1 0 1 0 0,1 0-1 0 0,0 1 1 0 0,0-1 0 0 0,-1 0-1 0 0,1 0 1 0 0,0 0-1 0 0,0 0 1 0 0,-1 0 0 0 0,1 0-1 0 0,0 0 1 0 0,-1 0 0 0 0,1 0-1 0 0,0 0 1 0 0,0 0-1 0 0,-1 0 1 0 0,1 0 0 0 0,0 0-20 0 0,35 64-1602 0 0,21 41-3577 0 0,-42-78 4144 0 0</inkml:trace>
  <inkml:trace contextRef="#ctx0" brushRef="#br0" timeOffset="-3613.764">6514 1095 2688 0 0,'11'-1'342'0'0,"0"0"-1"0"0,0 0 1 0 0,0-1-1 0 0,-1-1 1 0 0,1 1-1 0 0,-1-2 1 0 0,1 0-1 0 0,-1 0 1 0 0,0 0-1 0 0,-1-2 0 0 0,1 1 1 0 0,-1-1-1 0 0,0 0 1 0 0,0-1-1 0 0,-1 0 1 0 0,0-1-1 0 0,0 1 1 0 0,0-2-342 0 0,-2 2 132 0 0,0-1 1 0 0,0 0-1 0 0,0 0 0 0 0,-1-1 1 0 0,-1 1-1 0 0,1-1 0 0 0,-1 0 1 0 0,-1 0-1 0 0,0-1 1 0 0,0 1-1 0 0,0-1 0 0 0,-1 0 1 0 0,0-4-133 0 0,-2 13 155 0 0,-3-3 6 0 0,2 2-146 0 0,0 0 4 0 0,0 1 1 0 0,0-1-1 0 0,0 1 1 0 0,0 0-1 0 0,0-1 1 0 0,0 1-1 0 0,0 0 1 0 0,-1 0-1 0 0,1 0 0 0 0,0 0 1 0 0,-1 0-1 0 0,1 0 1 0 0,-1 0-1 0 0,1 0 1 0 0,-1 1-1 0 0,1-1 1 0 0,-1 1-1 0 0,1-1 1 0 0,-1 1-1 0 0,0-1 1 0 0,1 1-1 0 0,-1 0 1 0 0,0 0-1 0 0,1 0 1 0 0,-1 0-1 0 0,-1 0-19 0 0,-38 3 169 0 0,34-2-152 0 0,0 1-1 0 0,0 1 1 0 0,0-1-1 0 0,0 1 0 0 0,0 1 1 0 0,0-1-1 0 0,1 1 1 0 0,-1 0-1 0 0,1 0 0 0 0,0 1 1 0 0,1 0-1 0 0,-1 0 1 0 0,1 0-1 0 0,0 1 0 0 0,0 0 1 0 0,1 0-1 0 0,-1 0 1 0 0,1 0-1 0 0,1 1 0 0 0,-1 0 1 0 0,1 0-1 0 0,0 0 1 0 0,1 0-1 0 0,0 0 0 0 0,-2 6-16 0 0,5 44-221 0 0,3-49 137 0 0,-1-1 0 0 0,1 0 0 0 0,0-1 0 0 0,1 1 0 0 0,-1-1 1 0 0,1 0-1 0 0,1 0 0 0 0,-1 0 0 0 0,1-1 0 0 0,0 0 0 0 0,0 0 0 0 0,0 0 0 0 0,1-1 0 0 0,0 0 0 0 0,2 1 84 0 0,14 5-854 0 0,0-1 0 0 0,0-2 0 0 0,1 0 0 0 0,0-2 0 0 0,0 0-1 0 0,0-2 1 0 0,1 0 0 0 0,-1-2 0 0 0,14-1 854 0 0,-15 0-1069 0 0</inkml:trace>
  <inkml:trace contextRef="#ctx0" brushRef="#br0" timeOffset="-2068.282">7258 881 1816 0 0,'-3'-2'273'0'0,"-1"-1"0"0"0,1 1-1 0 0,-1 1 1 0 0,1-1 0 0 0,-1 1-1 0 0,0-1 1 0 0,0 1 0 0 0,0 0-1 0 0,0 0 1 0 0,0 1 0 0 0,0-1-1 0 0,0 1 1 0 0,0 0 0 0 0,0 0 0 0 0,0 0-1 0 0,0 0 1 0 0,0 1 0 0 0,0 0-1 0 0,0 0 1 0 0,-3 1-273 0 0,-2 4 161 0 0,-1 0-1 0 0,2 0 1 0 0,-1 1-1 0 0,1 0 1 0 0,0 0-1 0 0,0 1 1 0 0,1 0 0 0 0,0 1-1 0 0,1 0 1 0 0,-1 0-1 0 0,2 0 1 0 0,-1 1 0 0 0,-2 7-161 0 0,-10 67 680 0 0,37-36-473 0 0,-13-41-180 0 0,0-1 0 0 0,0 0 0 0 0,1 0 1 0 0,-1 0-1 0 0,1-1 0 0 0,1 0 0 0 0,-1 0 0 0 0,1-1 0 0 0,0 0 1 0 0,0 0-1 0 0,0-1 0 0 0,0 0 0 0 0,1 0 0 0 0,-1-1 0 0 0,1 0 1 0 0,-1-1-1 0 0,1 0 0 0 0,0 0 0 0 0,0-1 0 0 0,0 0 0 0 0,-1 0 1 0 0,1-1-1 0 0,4-1-27 0 0,-5 2 21 0 0,0-1 0 0 0,-1 0 0 0 0,1-1 0 0 0,0 1 0 0 0,-1-2 0 0 0,1 1 0 0 0,-1-1 0 0 0,0 0 0 0 0,0 0 0 0 0,1-2-21 0 0,7-2 36 0 0,-3 1-1 0 0,-1-1 0 0 0,1-1 0 0 0,-2 1 0 0 0,1-2 0 0 0,-1 1 0 0 0,-1-2 0 0 0,1 1 0 0 0,-1-1 0 0 0,-1 0 0 0 0,0-1 0 0 0,-1 0 0 0 0,0-1 0 0 0,5-11-35 0 0,60-163 178 0 0,-54 118-187 0 0,-4 0 0 0 0,-2-1 0 0 0,-4 0 1 0 0,-3 0-1 0 0,-2-1 0 0 0,-4-1 9 0 0,-18-118 212 0 0,5 58 325 0 0,15 130-530 0 0,-1 0-1 0 0,0 0 1 0 0,0 0-1 0 0,0 1 1 0 0,0-1 0 0 0,0 0-1 0 0,0 0 1 0 0,0 0-1 0 0,0 0 1 0 0,0 0 0 0 0,0 0-1 0 0,0 0 1 0 0,0 0-1 0 0,-1 1 1 0 0,1-1 0 0 0,0 0-1 0 0,-1 0 1 0 0,1 0-1 0 0,0 1 1 0 0,-1-1-1 0 0,1 0 1 0 0,-1 0 0 0 0,0 1-1 0 0,1-1 1 0 0,-1 0-1 0 0,1 1 1 0 0,-1-1 0 0 0,0 1-1 0 0,0-1 1 0 0,1 1-1 0 0,-1-1 1 0 0,0 1 0 0 0,0-1-1 0 0,0 1 1 0 0,1 0-1 0 0,-1-1 1 0 0,0 1-1 0 0,0 0 1 0 0,0 0 0 0 0,0 0-1 0 0,0 0 1 0 0,0-1-1 0 0,0 1 1 0 0,1 1 0 0 0,-1-1-1 0 0,0 0 1 0 0,0 0-1 0 0,0 0 1 0 0,0 0 0 0 0,0 1-7 0 0,-6 7 15 0 0,0 1 0 0 0,1-1 0 0 0,0 2 0 0 0,0-1 0 0 0,1 1 0 0 0,0-1 0 0 0,1 1 0 0 0,0 1 0 0 0,1-1 0 0 0,0 1 0 0 0,-1 6-15 0 0,1-6 19 0 0,-6 32 15 0 0,2 0 1 0 0,2 1-1 0 0,2-1 1 0 0,2 1-1 0 0,2 23-34 0 0,0-13 4 0 0,18 85 23 0 0,2-48-251 0 0,5 0 0 0 0,4-2 0 0 0,7 7 224 0 0,2-23-1895 0 0,-38-84 524 0 0,-7-7 1026 0 0,0-1-1 0 0,-2 1 1 0 0,0 1 0 0 0,-1 0-1 0 0,0 0 1 0 0,-12-14 345 0 0,-9-18-508 0 0,8 15 644 0 0,-2 2 1 0 0,-2 0 0 0 0,0 2-1 0 0,-21-18-136 0 0,-30-35 1623 0 0,43 47-272 0 0,34 35-1164 0 0,3 0 25 0 0,82-2 432 0 0,-3 5-375 0 0,167 18 37 0 0,168 12-226 0 0,-317-21-186 0 0,-92-2 194 0 0,-25 1 4 0 0,14-9-104 0 0,-21 12 107 0 0,9-7-73 0 0,1 0 0 0 0,0 2 1 0 0,0-1-1 0 0,1 2 1 0 0,0-1-1 0 0,0 2 1 0 0,1 0-1 0 0,0 0 0 0 0,1 1 1 0 0,0 1-1 0 0,1-1 1 0 0,0 2-1 0 0,1 0 0 0 0,-1 2-22 0 0,-7 54 184 0 0,17-66-177 0 0,0-1-1 0 0,0 1 0 0 0,0-1 1 0 0,0 1-1 0 0,0-1 0 0 0,0 1 0 0 0,0-1 1 0 0,1 1-1 0 0,0-1 0 0 0,-1 0 0 0 0,1 1 1 0 0,0-1-1 0 0,0 0 0 0 0,0 1 1 0 0,0-1-1 0 0,0 0 0 0 0,1 0 0 0 0,-1 0 1 0 0,1 0-1 0 0,0 0 0 0 0,-1-1 1 0 0,3 3-7 0 0,7 9 21 0 0,-8-9-10 0 0,-1-1-1 0 0,1 0 0 0 0,0 0 0 0 0,0 0 0 0 0,0 0 0 0 0,1-1 0 0 0,-1 1 1 0 0,1-1-1 0 0,-1 0 0 0 0,1 0 0 0 0,0 0 0 0 0,-1-1 0 0 0,1 1 0 0 0,0-1 0 0 0,0 0 1 0 0,0 0-1 0 0,1 0 0 0 0,-1-1 0 0 0,0 1 0 0 0,0-1 0 0 0,0 0 0 0 0,0 0 0 0 0,1-1 1 0 0,-1 1-1 0 0,0-1 0 0 0,3-1-10 0 0,7-3-2 0 0,-1-1 1 0 0,0 0 0 0 0,0-1-1 0 0,0-1 1 0 0,-1 0 0 0 0,-1-1-1 0 0,1 0 1 0 0,-1 0-1 0 0,-1-1 1 0 0,0-1 0 0 0,0 0-1 0 0,1-3 2 0 0,43-65 247 0 0,-54 80-247 0 0,1-1 0 0 0,-1 0 1 0 0,0 0-1 0 0,0 0 0 0 0,0 0 1 0 0,0 0-1 0 0,1 0 0 0 0,-1 0 1 0 0,0 1-1 0 0,0-1 0 0 0,1 0 1 0 0,-1 0-1 0 0,0 0 0 0 0,0 0 0 0 0,0 0 1 0 0,1 0-1 0 0,-1 0 0 0 0,0 0 1 0 0,0 0-1 0 0,1 0 0 0 0,-1 0 1 0 0,0 0-1 0 0,0-1 0 0 0,0 1 1 0 0,1 0-1 0 0,-1 0 0 0 0,0 0 0 0 0,0 0 1 0 0,0 0-1 0 0,1 0 0 0 0,-1 0 1 0 0,0 0-1 0 0,0-1 0 0 0,0 1 1 0 0,0 0-1 0 0,0 0 0 0 0,1 0 1 0 0,-1-1-1 0 0,-6 27-19 0 0,5-22 38 0 0,-13 120 172 0 0,32-66-225 0 0,-16-52 42 0 0,0-1 0 0 0,1 1 0 0 0,-1-1 1 0 0,2 1-1 0 0,-1-1 0 0 0,0 0 0 0 0,1 0 1 0 0,0-1-1 0 0,0 1 0 0 0,0-1 0 0 0,1 0 1 0 0,-1 0-1 0 0,1 0 0 0 0,0-1 0 0 0,0 1 1 0 0,1-1-1 0 0,-1 0 0 0 0,1-1 0 0 0,-1 1 1 0 0,1-1-1 0 0,0 0 0 0 0,0-1 0 0 0,0 1 1 0 0,0-1-1 0 0,0-1 0 0 0,0 1 0 0 0,4-1-8 0 0,28-3-14 0 0,-29 0 12 0 0,0-1 0 0 0,-1-1 1 0 0,0 1-1 0 0,1-1 0 0 0,-2-1 0 0 0,1 0 0 0 0,0 0 0 0 0,-1 0 0 0 0,-1-1 0 0 0,1 0 0 0 0,-1 0 0 0 0,0 0 0 0 0,0-1 0 0 0,-1 0 1 0 0,0-1-1 0 0,-1 1 0 0 0,0-1 0 0 0,0 1 0 0 0,-1-1 0 0 0,2-6 2 0 0,6-22-26 0 0,-2-1-1 0 0,-1 0 1 0 0,-2 0 0 0 0,0-21 26 0 0,3-32 108 0 0,-9 90-123 0 0,1-11-259 0 0,0 11 271 0 0,0 1 1 0 0,0-1-1 0 0,-1 0 0 0 0,1 1 0 0 0,0-1 1 0 0,0 1-1 0 0,0-1 0 0 0,0 1 0 0 0,0 0 1 0 0,-1-1-1 0 0,1 1 0 0 0,0 0 0 0 0,0 0 0 0 0,0-1 1 0 0,0 1-1 0 0,0 0 0 0 0,0 0 0 0 0,0 0 1 0 0,0 0-1 0 0,0 0 0 0 0,0 0 0 0 0,0 1 1 0 0,0-1-1 0 0,0 0 0 0 0,0 0 0 0 0,0 1 0 0 0,0-1 1 0 0,0 1-1 0 0,0-1 0 0 0,-1 1 0 0 0,1-1 1 0 0,0 1-1 0 0,0-1 0 0 0,0 1 3 0 0,8 3-7 0 0,134 61-44 0 0,-132-60 29 0 0,-1 1 0 0 0,0 0 0 0 0,0 1 0 0 0,0 0 0 0 0,-1 1 0 0 0,0-1 0 0 0,-1 2 0 0 0,0-1 0 0 0,4 7 22 0 0,-9-10-5 0 0,0 1-1 0 0,0 0 0 0 0,-1 0 1 0 0,0 1-1 0 0,-1-1 0 0 0,1 0 1 0 0,-1 1-1 0 0,0-1 1 0 0,-1 1-1 0 0,1-1 0 0 0,-1 1 1 0 0,-1-1-1 0 0,1 1 1 0 0,-1-1-1 0 0,0 0 0 0 0,-1 1 1 0 0,1-1-1 0 0,-1 0 0 0 0,-1 0 1 0 0,1 0-1 0 0,-3 4 6 0 0,-4 22-27 0 0,4 24 98 0 0,5-53-53 0 0,1 0 0 0 0,0 0-1 0 0,0 0 1 0 0,0 0 0 0 0,0 0 0 0 0,1 0-1 0 0,-1 0 1 0 0,1-1 0 0 0,0 1 0 0 0,0-1-1 0 0,0 1 1 0 0,0-1 0 0 0,0 0 0 0 0,0 1-1 0 0,1-1 1 0 0,1 1-18 0 0,3 1 16 0 0,1 1-1 0 0,-1-1 0 0 0,1-1 0 0 0,0 0 1 0 0,0 0-1 0 0,0 0 0 0 0,1-1 1 0 0,-1 0-1 0 0,1-1 0 0 0,-1 0 1 0 0,1 0-1 0 0,-1-1 0 0 0,1 0 1 0 0,0 0-1 0 0,2-2-15 0 0,4 2 34 0 0,-3 0-13 0 0,0-2 0 0 0,-1 1 0 0 0,1-1 0 0 0,0-1 0 0 0,-1 0 0 0 0,0-1 0 0 0,0 0 0 0 0,0-1 0 0 0,2-1-21 0 0,-1 0 25 0 0,0 0-1 0 0,-1-1 1 0 0,0 0-1 0 0,-1-1 1 0 0,1 0 0 0 0,-1 0-1 0 0,-1-1 1 0 0,0-1-1 0 0,0 1 1 0 0,-1-1 0 0 0,0-1-1 0 0,-1 0 1 0 0,0 0-1 0 0,0 0 1 0 0,-2-1 0 0 0,1 0-1 0 0,-1 0 1 0 0,-1 0-1 0 0,0-1 1 0 0,1-9-25 0 0,9-72 355 0 0,-15 91-348 0 0,1 1-1 0 0,-1 0 1 0 0,1-1-1 0 0,-1 1 1 0 0,0 0-1 0 0,0 0 1 0 0,0-1 0 0 0,0 1-1 0 0,0 0 1 0 0,-1 0-1 0 0,1 0 1 0 0,-1 0-1 0 0,1 1 1 0 0,-1-1-1 0 0,0 0 1 0 0,1 1-1 0 0,-1-1 1 0 0,0 1-1 0 0,0-1 1 0 0,0 1-1 0 0,0 0 1 0 0,-1 0-1 0 0,1 0 1 0 0,0 0-1 0 0,0 0 1 0 0,-1 1-1 0 0,1-1 1 0 0,0 0 0 0 0,-1 1-1 0 0,1 0 1 0 0,0 0-1 0 0,-1 0 1 0 0,1 0-1 0 0,-1 0 1 0 0,1 0-1 0 0,0 0 1 0 0,-1 1-1 0 0,1-1 1 0 0,0 1-1 0 0,-1 0 1 0 0,1 0-1 0 0,-2 1-6 0 0,-5 2 23 0 0,-1 0-1 0 0,1 1 1 0 0,0 1-1 0 0,1 0 1 0 0,-1 0-1 0 0,1 0 1 0 0,0 1-1 0 0,1 0 1 0 0,-1 1-1 0 0,1 0 1 0 0,1 0-1 0 0,0 0 1 0 0,0 1-1 0 0,0 0 1 0 0,1 0-1 0 0,1 0 1 0 0,0 1-1 0 0,0 0 1 0 0,0-1-1 0 0,2 1 1 0 0,-1 1-1 0 0,0 5-22 0 0,4 39 289 0 0,4-39-231 0 0,0-1 1 0 0,1 0-1 0 0,0 0 1 0 0,1 0-1 0 0,1-1 1 0 0,0 0-1 0 0,1 0 1 0 0,9 10-59 0 0,0-6-62 0 0,0-1 1 0 0,1-1 0 0 0,1-1-1 0 0,1 0 1 0 0,0-2-1 0 0,0 0 1 0 0,2-2-1 0 0,-1 0 1 0 0,23 7 61 0 0,128 35-3136 0 0,-24-36-2829 0 0,-88-34 3696 0 0,-44 3 1129 0 0,-10 0 98 0 0</inkml:trace>
  <inkml:trace contextRef="#ctx0" brushRef="#br0" timeOffset="-715.089">355 1648 2324 0 0,'0'0'703'0'0,"-3"0"-6"0"0,-10 0-81 0 0,10 0-111 0 0,3 0-68 0 0,-6-5-32 0 0,-17-16-51 0 0,23 21-303 0 0,0 0 1 0 0,1 1-1 0 0,-1-1 1 0 0,0 0 0 0 0,0 1-1 0 0,0-1 1 0 0,0 0-1 0 0,0 1 1 0 0,-1-1-1 0 0,1 1 1 0 0,0-1 0 0 0,0 0-1 0 0,0 1 1 0 0,0-1-1 0 0,0 0 1 0 0,0 1 0 0 0,0-1-1 0 0,-1 0 1 0 0,1 1-1 0 0,0-1 1 0 0,0 0 0 0 0,-1 0-1 0 0,1 1 1 0 0,0-1-1 0 0,0 0 1 0 0,-1 0 0 0 0,1 1-1 0 0,0-1 1 0 0,-1 0-1 0 0,1 0 1 0 0,0 0 0 0 0,-1 1-1 0 0,1-1 1 0 0,0 0-1 0 0,-1 0 1 0 0,1 0 0 0 0,0 0-1 0 0,-1 0 1 0 0,1 0-1 0 0,0 0 1 0 0,-1 0-1 0 0,1 0 1 0 0,0 0 0 0 0,-1 0-1 0 0,1 0 1 0 0,-1 0-1 0 0,1 0-51 0 0,20 8 193 0 0,1-2 0 0 0,0 0 0 0 0,0-1 0 0 0,0-1 0 0 0,0-1 0 0 0,11 0-193 0 0,-24-3 42 0 0,338 16 618 0 0,737-8 57 0 0,-739-8-653 0 0,3109 0-50 0 0,-2988 6-92 0 0,-288 0 152 0 0,659-6-106 0 0,-498 10 18 0 0,-43 2 72 0 0,653-3-115 0 0,-615 2 166 0 0,144 9 80 0 0,-296-8 122 0 0,-8-2 1676 0 0,-145-5-1891 0 0,-28-5-509 0 0,0 0-209 0 0,-9-7-4760 0 0,-65-12 1634 0 0,36 13 2706 0 0</inkml:trace>
  <inkml:trace contextRef="#ctx0" brushRef="#br0" timeOffset="3030.295">3250 3054 1708 0 0,'0'0'759'0'0,"0"3"-11"0"0,0 8-37 0 0,0-8-73 0 0,0-3-50 0 0,-5 6-14 0 0,-16 16-2 0 0,15-13 1230 0 0,11-12-673 0 0,86-261 332 0 0,-20 92-1775 0 0,-63 157 295 0 0,35-45-105 0 0,-41 60 119 0 0,-1-1 1 0 0,1 1-1 0 0,0-1 1 0 0,0 1-1 0 0,0 0 1 0 0,-1 0-1 0 0,1 0 1 0 0,0 0-1 0 0,0 0 0 0 0,0 0 1 0 0,0 1-1 0 0,-1-1 1 0 0,1 0-1 0 0,0 1 1 0 0,0 0-1 0 0,-1-1 1 0 0,1 1-1 0 0,0 0 1 0 0,-1 0-1 0 0,1 0 0 0 0,-1 0 1 0 0,1 0-1 0 0,-1 0 1 0 0,2 1 4 0 0,-1-1-1 0 0,6 6 3 0 0,-1 0 0 0 0,1 0 0 0 0,-1 1 0 0 0,-1 0 1 0 0,1 0-1 0 0,-1 1 0 0 0,-1-1 0 0 0,0 1 0 0 0,0 1 0 0 0,-1-1 0 0 0,2 5-2 0 0,8 15 3 0 0,28 90 0 0 0,-36-98 17 0 0,-1 1 0 0 0,0-1 0 0 0,-2 1 0 0 0,0 0 1 0 0,-1 0-1 0 0,-2 4-20 0 0,-2-21 63 0 0,0-4-54 0 0,1 1 0 0 0,0-1-1 0 0,-1 1 1 0 0,1-1 0 0 0,-1 0-1 0 0,0 0 1 0 0,1 0 0 0 0,-1 0 0 0 0,0 0-1 0 0,0 0 1 0 0,0 0 0 0 0,0 0-1 0 0,0-1 1 0 0,1 1 0 0 0,-1-1-1 0 0,0 0 1 0 0,0 1 0 0 0,0-1-1 0 0,0 0 1 0 0,0 0 0 0 0,0 0 0 0 0,0 0-1 0 0,0-1 1 0 0,0 1 0 0 0,0 0-1 0 0,0-1 1 0 0,-1 0-9 0 0,-49-19 67 0 0,9 1-966 0 0,46 15-5110 0 0,0 3 4987 0 0</inkml:trace>
  <inkml:trace contextRef="#ctx0" brushRef="#br0" timeOffset="3463.425">4146 2776 2104 0 0,'15'-16'6530'0'0,"-35"-3"-4120"0"0,14 15-2300 0 0,-1 0-1 0 0,1 0 1 0 0,-1 1-1 0 0,0 0 1 0 0,0 0 0 0 0,0 1-1 0 0,-1 0 1 0 0,1 0-1 0 0,-1 1 1 0 0,1 0-1 0 0,-1 0 1 0 0,1 1-1 0 0,-1 0 1 0 0,-3 0-110 0 0,7 1 8 0 0,0-1 1 0 0,0 1-1 0 0,0-1 1 0 0,0 1 0 0 0,0 1-1 0 0,0-1 1 0 0,1 0-1 0 0,-1 1 1 0 0,0 0-1 0 0,1 0 1 0 0,-1 0 0 0 0,1 0-1 0 0,0 1 1 0 0,0-1-1 0 0,0 1 1 0 0,0 0-1 0 0,0 0-8 0 0,-5 4 29 0 0,-3 3 13 0 0,1 2 0 0 0,1-1 0 0 0,0 1 0 0 0,1 1 0 0 0,0 0 0 0 0,1 0 0 0 0,0 0 0 0 0,-2 9-42 0 0,6-13 24 0 0,0 1-1 0 0,0-1 1 0 0,1 1 0 0 0,0-1 0 0 0,0 1 0 0 0,1 0-1 0 0,1 0 1 0 0,0 0 0 0 0,0 0-24 0 0,0-7-3 0 0,1 1 0 0 0,0-1 0 0 0,-1 1 1 0 0,1-1-1 0 0,0 1 0 0 0,1-1 0 0 0,-1 0 0 0 0,1 0 0 0 0,-1 0 1 0 0,1 0-1 0 0,0 0 0 0 0,0 0 0 0 0,1 0 0 0 0,-1 0 0 0 0,3 2 3 0 0,-4-3 0 0 0,6 3-34 0 0,-1-1 0 0 0,1 1 0 0 0,0-1-1 0 0,0 0 1 0 0,0-1 0 0 0,0 1 0 0 0,0-2-1 0 0,1 1 1 0 0,0-1 0 0 0,-1 0 0 0 0,1 0 0 0 0,0-1-1 0 0,0 0 1 0 0,0-1 0 0 0,0 1 0 0 0,0-2-1 0 0,0 1 1 0 0,0-1 0 0 0,0 0 34 0 0,11 1-260 0 0,81-14-701 0 0,-52 3 366 0 0,201-57-6748 0 0,-214 56 6249 0 0</inkml:trace>
  <inkml:trace contextRef="#ctx0" brushRef="#br0" timeOffset="3916.215">4731 2832 2588 0 0,'-7'-37'4324'0'0,"4"33"-4173"0"0,-1 0 1 0 0,0 0-1 0 0,0 0 1 0 0,-1 1 0 0 0,1 0-1 0 0,-1 0 1 0 0,1 0-1 0 0,-1 0 1 0 0,0 1 0 0 0,0 0-1 0 0,0 0 1 0 0,0 0-1 0 0,-1 0 1 0 0,1 1 0 0 0,-5-1-152 0 0,-1 2 106 0 0,0-1 0 0 0,1 1 0 0 0,-1 1 0 0 0,0 0 0 0 0,0 0 0 0 0,1 1 1 0 0,-1 0-1 0 0,1 1 0 0 0,0 0 0 0 0,0 1 0 0 0,0 0 0 0 0,0 1 1 0 0,1 0-1 0 0,-1 0 0 0 0,1 1 0 0 0,0 0 0 0 0,1 1 0 0 0,-3 3-106 0 0,5-5 39 0 0,0 1 0 0 0,0 0 0 0 0,1 0 0 0 0,0 0 0 0 0,0 1 0 0 0,1 0-1 0 0,0 0 1 0 0,0 0 0 0 0,1 1 0 0 0,0-1 0 0 0,0 1 0 0 0,0-1 0 0 0,1 2-39 0 0,2-7 8 0 0,-1 0 1 0 0,1 1-1 0 0,0-1 1 0 0,0 0-1 0 0,0 0 1 0 0,0 1-1 0 0,0-1 1 0 0,1 0-1 0 0,-1 0 0 0 0,1 0 1 0 0,0 0-1 0 0,-1 1 1 0 0,1-1-1 0 0,0 0 1 0 0,0 0-1 0 0,0 0 1 0 0,0-1-1 0 0,1 1 1 0 0,-1 0-1 0 0,0 0 1 0 0,1-1-1 0 0,0 1 1 0 0,0 0-9 0 0,1 2 12 0 0,1-1-6 0 0,0 1 0 0 0,1 0 0 0 0,0-1 1 0 0,-1 0-1 0 0,1 0 0 0 0,0 0 0 0 0,1-1 0 0 0,-1 1 0 0 0,0-1 0 0 0,1-1 1 0 0,-1 1-1 0 0,1-1 0 0 0,-1 0 0 0 0,1 0 0 0 0,0 0 0 0 0,0-1 0 0 0,-1 0 0 0 0,1 0 1 0 0,0-1-1 0 0,3 0-6 0 0,6 1-43 0 0,56-27-138 0 0,-66 24 154 0 0,-1 0-1 0 0,1 0 1 0 0,0 0-1 0 0,-1 0 0 0 0,0-1 1 0 0,0 0-1 0 0,0 0 0 0 0,0 0 1 0 0,-1 0-1 0 0,1 0 1 0 0,-1-1-1 0 0,0 1 0 0 0,-1-1 1 0 0,1 0-1 0 0,-1 0 0 0 0,0 0 1 0 0,0 0-1 0 0,0-1 1 0 0,-1 1-1 0 0,0 0 0 0 0,0-1 1 0 0,0 1-1 0 0,0-6 28 0 0,-1-11 26 0 0,0 34 22 0 0,2-4-51 0 0,0 1 1 0 0,0-1-1 0 0,1 0 0 0 0,0 0 0 0 0,1 0 1 0 0,-1 0-1 0 0,2 0 0 0 0,-1-1 1 0 0,1 0-1 0 0,0 0 0 0 0,1 0 0 0 0,-1-1 1 0 0,1 1-1 0 0,3 0 3 0 0,-4-3-153 0 0,0 0-1 0 0,1 0 1 0 0,0-1-1 0 0,0 0 1 0 0,0 0 0 0 0,0-1-1 0 0,0 0 1 0 0,1 0 0 0 0,-1 0-1 0 0,1-1 1 0 0,-1 0-1 0 0,1 0 1 0 0,0-1 0 0 0,-1 1-1 0 0,1-1 1 0 0,0-1-1 0 0,1 0 154 0 0,66-25-2979 0 0,-46 12 1096 0 0,-14 9 848 0 0</inkml:trace>
  <inkml:trace contextRef="#ctx0" brushRef="#br0" timeOffset="4325.002">5021 2913 1720 0 0,'27'-40'5124'0'0,"34"-63"-1492"0"0,-53 92-3490 0 0,22-29 164 0 0,-1-2 1 0 0,-3-1-1 0 0,-1-1 0 0 0,-2-1 1 0 0,-1-3-307 0 0,-16 29 49 0 0,-1 1 1 0 0,-1-1-1 0 0,-1 0 1 0 0,0 0-1 0 0,-1 0 0 0 0,-1 0 1 0 0,-2-15-50 0 0,-16-37 62 0 0,14 64-62 0 0,1 0 1 0 0,-1 1 0 0 0,0 0-1 0 0,-1-1 1 0 0,0 1-1 0 0,0 1 1 0 0,0-1-1 0 0,0 0 1 0 0,-1 1 0 0 0,0 0-1 0 0,0 0 1 0 0,-1 0-1 0 0,1 1 1 0 0,-1 0-1 0 0,0 0 1 0 0,0 0 0 0 0,0 1-1 0 0,-1 0 1 0 0,1 0-1 0 0,-1 1 1 0 0,0-1-1 0 0,0 1 1 0 0,0 1 0 0 0,0-1-1 0 0,0 1 1 0 0,0 1-1 0 0,0-1 1 0 0,-7 1-1 0 0,7 1 2 0 0,0 0 1 0 0,0 0-1 0 0,0 0 1 0 0,0 1-1 0 0,1 0 1 0 0,-1 0-1 0 0,0 1 1 0 0,1 0-1 0 0,-1 0 1 0 0,1 0-1 0 0,0 1 1 0 0,-4 3-3 0 0,-1 2 6 0 0,1 1 1 0 0,0 0-1 0 0,1 0 1 0 0,0 1 0 0 0,1 0-1 0 0,0 0 1 0 0,0 1-1 0 0,2 0 1 0 0,-1 0-1 0 0,2 1 1 0 0,-1 0-1 0 0,2 0 1 0 0,0 0-1 0 0,0 1 1 0 0,1 0 0 0 0,1-1-1 0 0,0 1 1 0 0,1 0-1 0 0,1 0 1 0 0,0 0-1 0 0,0 0 1 0 0,2 0-7 0 0,-2-4 1 0 0,1 0 0 0 0,0 0 0 0 0,0 0-1 0 0,1 0 1 0 0,0 0 0 0 0,1 0 0 0 0,1 0 0 0 0,-1 0 0 0 0,3 2-1 0 0,1 6-9 0 0,4 12-4 0 0,1-1 0 0 0,2 0 0 0 0,1-1 1 0 0,1 0-1 0 0,1-1 0 0 0,2-1 0 0 0,0-1 0 0 0,2 0 0 0 0,1-2 0 0 0,1 0 0 0 0,5 2 13 0 0,-8-13-446 0 0,0-1 1 0 0,1-1-1 0 0,0-1 1 0 0,1-1-1 0 0,-1 0 0 0 0,2-2 1 0 0,-1-1-1 0 0,1 0 0 0 0,-1-2 1 0 0,1-1-1 0 0,0 0 0 0 0,0-2 1 0 0,0-1-1 0 0,10-1 446 0 0,58-9-1269 0 0,-45 1 817 0 0,-15 3 290 0 0,0-1 55 0 0</inkml:trace>
  <inkml:trace contextRef="#ctx0" brushRef="#br0" timeOffset="5287.739">5779 2914 4528 0 0,'7'-3'278'0'0,"0"0"0"0"0,0 0 0 0 0,0-1 0 0 0,-1-1 0 0 0,1 1 0 0 0,-1-1 0 0 0,0 0 0 0 0,0 0 0 0 0,-1-1 0 0 0,4-4-278 0 0,-11-16 1351 0 0,-4 17-1168 0 0,-1 1 1 0 0,1 0 0 0 0,-2 0 0 0 0,1 0-1 0 0,-1 1 1 0 0,0 0 0 0 0,-1 0-1 0 0,1 1 1 0 0,-1 0 0 0 0,0 1-1 0 0,-1 0 1 0 0,0 0 0 0 0,1 1-1 0 0,-1 0 1 0 0,-1 1 0 0 0,1 0-1 0 0,0 1 1 0 0,-5-1-184 0 0,10 3 37 0 0,0-1 0 0 0,0 1 0 0 0,-1 0 0 0 0,1 1 0 0 0,0-1 0 0 0,-1 1 0 0 0,1 0 0 0 0,0 0 0 0 0,0 1 0 0 0,0 0 0 0 0,0 0 0 0 0,0 0 0 0 0,0 0 0 0 0,1 1 0 0 0,-1-1 0 0 0,-1 2-37 0 0,2-1 37 0 0,-4 2-10 0 0,0 1 1 0 0,1 0-1 0 0,0 0 0 0 0,0 1 1 0 0,1 0-1 0 0,0 0 1 0 0,0 0-1 0 0,0 1 0 0 0,1 0 1 0 0,0 0-1 0 0,1 0 1 0 0,-2 6-28 0 0,-2 31 151 0 0,24-12-114 0 0,-11-28-38 0 0,0-1-1 0 0,0 1 0 0 0,0-1 0 0 0,0-1 1 0 0,1 1-1 0 0,-1-1 0 0 0,1 0 1 0 0,0 0-1 0 0,0 0 0 0 0,0-1 1 0 0,1 0-1 0 0,-1-1 0 0 0,0 1 0 0 0,1-1 1 0 0,-1 0-1 0 0,1 0 0 0 0,0-1 1 0 0,-1 0-1 0 0,1 0 0 0 0,5-2 2 0 0,-3 1-39 0 0,0-1 1 0 0,0 0-1 0 0,0 0 0 0 0,0-1 1 0 0,0 0-1 0 0,-1-1 0 0 0,0 0 0 0 0,1 0 1 0 0,-1-1-1 0 0,-1 0 0 0 0,1 0 0 0 0,4-5 39 0 0,-6 3-74 0 0,1 0-1 0 0,-2-1 0 0 0,1 0 0 0 0,-1 0 0 0 0,0 0 0 0 0,-1-1 0 0 0,0 0 0 0 0,0 0 0 0 0,-1 0 0 0 0,0 0 0 0 0,0 0 0 0 0,-1-2 75 0 0,4-7-114 0 0,-4 4 51 0 0,-2 25 43 0 0,2-1 18 0 0,0-1-1 0 0,0 1 0 0 0,1 0 1 0 0,0-1-1 0 0,1 1 0 0 0,0-1 0 0 0,0 0 1 0 0,1 0-1 0 0,0-1 0 0 0,1 1 1 0 0,0-1-1 0 0,0-1 0 0 0,1 1 1 0 0,0-1-1 0 0,0 0 0 0 0,1 0 1 0 0,0-1-1 0 0,0 0 0 0 0,0 0 0 0 0,1-1 1 0 0,7 3 2 0 0,-9-4-12 0 0,-3-2 9 0 0,0 0 0 0 0,-1 0 0 0 0,1 0 1 0 0,0 0-1 0 0,0-1 0 0 0,0 0 0 0 0,0 1 0 0 0,0-1 0 0 0,0-1 0 0 0,0 1 0 0 0,0-1 0 0 0,0 1 0 0 0,1-1 1 0 0,-1-1-1 0 0,0 1 0 0 0,0 0 0 0 0,0-1 0 0 0,0 0 0 0 0,0 0 3 0 0,3-3-10 0 0,0 0 0 0 0,0-1 0 0 0,-1 0 0 0 0,1 0 0 0 0,-1 0 0 0 0,-1-1 0 0 0,1 0 0 0 0,-1 0 1 0 0,0-1-1 0 0,0 1 0 0 0,-1-1 0 0 0,0 0 0 0 0,0 0 0 0 0,0 0 0 0 0,-1-1 0 0 0,0 1 0 0 0,-1-1 0 0 0,0 0 0 0 0,0 0 0 0 0,0 0 0 0 0,-1 0 0 0 0,0 0 0 0 0,-1 0 0 0 0,0-3 10 0 0,3-136 356 0 0,-11 128-272 0 0,8 17-58 0 0,0 2 7 0 0,1-2-24 0 0,-1 1-5 0 0,1 0 0 0 0,0 0 0 0 0,-1 0 0 0 0,1 0 0 0 0,0 0 0 0 0,0 0 0 0 0,0 0 0 0 0,0 0 0 0 0,0 0 0 0 0,0 1 1 0 0,0-1-1 0 0,0 0 0 0 0,0 1 0 0 0,0-1 0 0 0,0 0 0 0 0,0 1 0 0 0,0 0 0 0 0,1-1 0 0 0,-1 1 0 0 0,0 0 0 0 0,0-1 0 0 0,0 1 0 0 0,1 0 0 0 0,-1 0 1 0 0,0 0-1 0 0,0 0 0 0 0,1 0-4 0 0,2 0 5 0 0,178-6-96 0 0,-178 6 84 0 0,-1 0-1 0 0,1 0 0 0 0,0 0 0 0 0,-1 1 1 0 0,1-1-1 0 0,0 1 0 0 0,-1 0 0 0 0,1 0 0 0 0,-1 1 1 0 0,1-1-1 0 0,-1 1 0 0 0,1-1 0 0 0,-1 1 1 0 0,0 0-1 0 0,1 1 8 0 0,-1 0-3 0 0,-1 1 1 0 0,1-1-1 0 0,-1 0 0 0 0,0 1 1 0 0,-1-1-1 0 0,1 1 1 0 0,-1-1-1 0 0,1 1 1 0 0,-1 0-1 0 0,0 0 1 0 0,-1 0-1 0 0,1 0 0 0 0,0-1 1 0 0,-1 1-1 0 0,0 0 1 0 0,0 0-1 0 0,0 0 1 0 0,-1 0-1 0 0,0 4 3 0 0,1 11 1 0 0,0 85 23 0 0,17-59 32 0 0,-13-39-37 0 0,0 0 0 0 0,1 0 0 0 0,-1 0-1 0 0,1-1 1 0 0,1 0 0 0 0,-1 0 0 0 0,1 0-1 0 0,0-1 1 0 0,0 0 0 0 0,0 0 0 0 0,1 0-1 0 0,-1-1 1 0 0,1 0 0 0 0,0 0 0 0 0,0-1-1 0 0,0 0 1 0 0,0 0 0 0 0,2 0-19 0 0,131 9 161 0 0,-77-13-137 0 0,-28-4-3 0 0,0-2 1 0 0,-1 0-1 0 0,0-3 0 0 0,-1-1 1 0 0,20-10-22 0 0,-46 20 8 0 0,-1-1 0 0 0,0 0-1 0 0,0 0 1 0 0,0-1 0 0 0,0 1 0 0 0,0-1 0 0 0,-1 0 0 0 0,0-1 0 0 0,0 0 0 0 0,0 1-1 0 0,-1-1 1 0 0,1-1 0 0 0,-1 1 0 0 0,0-1 0 0 0,-1 0 0 0 0,1 0 0 0 0,-1 0 0 0 0,0 0-1 0 0,-1 0 1 0 0,1-1 0 0 0,-1-1-8 0 0,-1 4 12 0 0,0 0-1 0 0,0 0 0 0 0,-1 0 1 0 0,1 0-1 0 0,-1 0 1 0 0,0 0-1 0 0,0-1 1 0 0,-1 1-1 0 0,1 0 1 0 0,-1 0-1 0 0,0 0 0 0 0,0 0 1 0 0,0 0-1 0 0,0 0 1 0 0,-1 1-1 0 0,0-1 1 0 0,0 0-1 0 0,0 1 1 0 0,0-1-1 0 0,0 1 0 0 0,-1-1 1 0 0,1 1-1 0 0,-1 0 1 0 0,0 0-1 0 0,0 1 1 0 0,0-1-1 0 0,-1 0 1 0 0,1 1-1 0 0,0 0 0 0 0,-1 0 1 0 0,-2-1-12 0 0,-77-12 11 0 0,79 15-9 0 0,1 1 1 0 0,0 0 0 0 0,-1 0-1 0 0,1 1 1 0 0,0-1 0 0 0,0 0-1 0 0,0 1 1 0 0,0 0 0 0 0,0 0-1 0 0,0 0 1 0 0,1 0 0 0 0,-1 0 0 0 0,1 1-1 0 0,-1-1 1 0 0,1 1 0 0 0,-1 0-3 0 0,3-2 1 0 0,-2 1 12 0 0,0 1 0 0 0,1 0 0 0 0,-1 0 0 0 0,1 0 0 0 0,0 0 0 0 0,0 0 0 0 0,0 0 0 0 0,1 0 0 0 0,-1 0 0 0 0,1 1 0 0 0,0-1 0 0 0,-1 0 0 0 0,1 0 0 0 0,1 0 0 0 0,-1 1 0 0 0,1 0-13 0 0,-1 7 18 0 0,22 46 88 0 0,-15-46-102 0 0,0-1 0 0 0,1 0 0 0 0,1 0 0 0 0,0-1-1 0 0,0 0 1 0 0,1 0 0 0 0,0-1 0 0 0,0 0 0 0 0,1-1 0 0 0,0-1 0 0 0,0 1-1 0 0,0-2 1 0 0,1 1 0 0 0,0-2 0 0 0,0 1 0 0 0,1-2 0 0 0,11 3-4 0 0,22 2-1475 0 0,1-2 1 0 0,-1-2-1 0 0,1-2 1 0 0,12-3 1474 0 0,33-13-2419 0 0,-47 2 1266 0 0,-5-2 62 0 0</inkml:trace>
  <inkml:trace contextRef="#ctx0" brushRef="#br0" timeOffset="6702.007">9181 2772 2892 0 0,'-1'-2'145'0'0,"0"-1"0"0"0,0 1 0 0 0,0 0 0 0 0,0 0 0 0 0,-1 0 0 0 0,1 0 0 0 0,0 0-1 0 0,-1 0 1 0 0,0 0 0 0 0,1 0 0 0 0,-1 0 0 0 0,0 1 0 0 0,0-1 0 0 0,0 1 0 0 0,0-1 0 0 0,0 1 0 0 0,0 0 0 0 0,0 0-1 0 0,0 0 1 0 0,-1 0 0 0 0,1 0 0 0 0,0 0 0 0 0,-1 1-145 0 0,3 0 10 0 0,-12-5 230 0 0,0 2 1 0 0,0-1 0 0 0,0 2 0 0 0,-1-1-1 0 0,1 2 1 0 0,-1 0 0 0 0,1 0 0 0 0,-1 1-1 0 0,-2 1-240 0 0,8-1 41 0 0,1 1 0 0 0,0-1 1 0 0,0 1-1 0 0,-1 0 0 0 0,1 1 0 0 0,0 0 0 0 0,0 0 0 0 0,0 0 0 0 0,1 1 0 0 0,-1-1 0 0 0,0 2 0 0 0,0-1-41 0 0,-3 2 89 0 0,3-1-39 0 0,0-1-1 0 0,1 0 0 0 0,-1 1 0 0 0,1 0 0 0 0,0 0 0 0 0,0 1 0 0 0,0 0 0 0 0,1-1 0 0 0,0 2 0 0 0,0-1 0 0 0,0 0 1 0 0,1 1-1 0 0,-1-1 0 0 0,1 1 0 0 0,1 0 0 0 0,-2 4-49 0 0,6 8 190 0 0,0-13-167 0 0,0 0-1 0 0,1 0 1 0 0,0 0 0 0 0,0-1-1 0 0,0 1 1 0 0,1-1 0 0 0,-1 0-1 0 0,1 0 1 0 0,0 0 0 0 0,0-1 0 0 0,0 1-1 0 0,1-1 1 0 0,-1 0 0 0 0,1 0-1 0 0,0-1 1 0 0,0 1 0 0 0,0-1-1 0 0,0 0 1 0 0,0 0 0 0 0,0-1 0 0 0,0 1-1 0 0,1-1 1 0 0,3 0-23 0 0,15 2 64 0 0,72-1 168 0 0,-86-3-234 0 0,0-1 0 0 0,0-1 0 0 0,0 0-1 0 0,0 0 1 0 0,0-1 0 0 0,-1 0 0 0 0,0-1 0 0 0,1 0 0 0 0,-2 0-1 0 0,1-1 1 0 0,-1 0 0 0 0,1 0 0 0 0,-2-1 0 0 0,1 0 0 0 0,-1-1 0 0 0,0 0-1 0 0,-1 0 1 0 0,1 0 0 0 0,-2-1 0 0 0,1 0 0 0 0,-1 0 0 0 0,-1 0-1 0 0,0-1 1 0 0,0 1 0 0 0,0-1 0 0 0,0-8 2 0 0,5-65 159 0 0,-9 81-167 0 0,-10-2 10 0 0,9 3 1 0 0,1 1 0 0 0,0 0 0 0 0,0-1 0 0 0,0 1 0 0 0,-1 0 0 0 0,1 0 0 0 0,0-1 0 0 0,-1 1 0 0 0,1 0 0 0 0,0 0 0 0 0,0 0 0 0 0,-1-1 0 0 0,1 1 0 0 0,0 0 0 0 0,-1 0 0 0 0,1 0 0 0 0,-1 0 0 0 0,1 0 0 0 0,0 0 0 0 0,-1 0 0 0 0,1-1 0 0 0,0 1 0 0 0,-1 0 0 0 0,1 0 0 0 0,0 1 0 0 0,-1-1 0 0 0,1 0 0 0 0,-1 0 0 0 0,1 0 0 0 0,0 0 0 0 0,-1 0 0 0 0,1 0 0 0 0,0 0 0 0 0,-1 0 0 0 0,1 1 0 0 0,0-1 0 0 0,-1 0 0 0 0,1 0 0 0 0,0 1 0 0 0,0-1 0 0 0,-1 0 0 0 0,1 0 0 0 0,0 1 0 0 0,0-1 0 0 0,-1 0 0 0 0,1 0 0 0 0,0 1 0 0 0,0-1 0 0 0,0 0 0 0 0,0 1 0 0 0,-1-1 0 0 0,1 1 0 0 0,0-1 0 0 0,0 0 0 0 0,0 1 0 0 0,0-1 0 0 0,0 0 0 0 0,0 1 0 0 0,0-1 0 0 0,0 0 0 0 0,0 1-3 0 0,-1 5 12 0 0,0 1 0 0 0,1-1 1 0 0,-1 0-1 0 0,1 0 0 0 0,1 1 0 0 0,-1-1 0 0 0,1 0 0 0 0,0 0 1 0 0,1 1-1 0 0,-1-1 0 0 0,1 0 0 0 0,2 3-12 0 0,-2-1 9 0 0,1 0 0 0 0,0 0 0 0 0,0 0 0 0 0,1-1 0 0 0,0 0 1 0 0,0 1-1 0 0,1-1 0 0 0,0 0 0 0 0,0-1 0 0 0,1 1 0 0 0,-1-1 0 0 0,1-1 0 0 0,1 1 0 0 0,-1-1 0 0 0,1 0 0 0 0,0 0 1 0 0,0 0-1 0 0,1-1 0 0 0,-1-1 0 0 0,1 1 0 0 0,0-1 0 0 0,0 0 0 0 0,0-1 0 0 0,0 0 0 0 0,0 0 0 0 0,1-1 0 0 0,1 0-9 0 0,37-3-180 0 0,-31-6 88 0 0,-1-1 0 0 0,0 0 0 0 0,-1-1 0 0 0,0 0 0 0 0,0-1 0 0 0,-1-1 0 0 0,0 0 0 0 0,-1 0 0 0 0,-1-2 0 0 0,0 1 0 0 0,-1-1 0 0 0,0-1 0 0 0,-1 0 0 0 0,-1 0 0 0 0,6-15 92 0 0,8-17 451 0 0,-36 64-190 0 0,-3 78 177 0 0,19-89-425 0 0,-1 0 1 0 0,1 1 0 0 0,0-1-1 0 0,1 0 1 0 0,0 0-1 0 0,0 0 1 0 0,0-1 0 0 0,0 1-1 0 0,1-1 1 0 0,0 0 0 0 0,0 0-1 0 0,0 0 1 0 0,1 0-1 0 0,0-1 1 0 0,0 1 0 0 0,0-1-1 0 0,0-1 1 0 0,1 1 0 0 0,-1-1-1 0 0,1 0 1 0 0,0 0-1 0 0,0 0 1 0 0,0-1 0 0 0,0 0-1 0 0,1 0 1 0 0,-1-1 0 0 0,0 0-1 0 0,1 0 1 0 0,-1 0-1 0 0,1-1-13 0 0,1 0-44 0 0,1 0 0 0 0,-1-1-1 0 0,1 0 1 0 0,-1-1 0 0 0,0 0-1 0 0,0 0 1 0 0,0 0 0 0 0,0-1-1 0 0,0-1 1 0 0,0 1 0 0 0,-1-1-1 0 0,7-5 45 0 0,-7 4-37 0 0,-1 0 0 0 0,0-1-1 0 0,-1 0 1 0 0,1 0-1 0 0,-1 0 1 0 0,-1 0-1 0 0,1-1 1 0 0,-1 0 0 0 0,0 0-1 0 0,0 0 1 0 0,-1-1-1 0 0,0 1 1 0 0,0-1 0 0 0,-1 0-1 0 0,0 1 1 0 0,-1-1-1 0 0,1 0 1 0 0,-1-7 37 0 0,2 0 63 0 0,0 6-35 0 0,-3 8 4 0 0,0-10 113 0 0,5 0 100 0 0,2 27-224 0 0,-4-1-22 0 0,1 0 1 0 0,0 0-1 0 0,1-1 0 0 0,1 0 1 0 0,0 0-1 0 0,1 0 0 0 0,7 10 1 0 0,25 23 110 0 0,-35-42-90 0 0,1 0 0 0 0,0 0 0 0 0,0-1 0 0 0,0 1 0 0 0,0-1 0 0 0,1 0 1 0 0,0-1-1 0 0,0 1 0 0 0,0-1 0 0 0,0 0 0 0 0,0-1 0 0 0,1 0 0 0 0,-1 0 1 0 0,1 0-1 0 0,0-1 0 0 0,-1 1 0 0 0,1-2 0 0 0,0 1 0 0 0,0-1 0 0 0,2 0-20 0 0,56-20 81 0 0,-54 14-40 0 0,7-7-25 0 0,0-1 0 0 0,-1-1 0 0 0,0-1 1 0 0,-2-1-1 0 0,0 0 0 0 0,0 0 0 0 0,-2-2 0 0 0,0 0 0 0 0,-1 0 0 0 0,-1-1 0 0 0,-1 0 0 0 0,-1-1 0 0 0,-1 0 0 0 0,6-23-16 0 0,-5 21-18 0 0,11-34 75 0 0,-4-1 0 0 0,-1-1 0 0 0,-4-1 0 0 0,-2 0 0 0 0,-2 0 0 0 0,-3 0 0 0 0,-5-57-57 0 0,-13 83 138 0 0,13 33-134 0 0,0 1-1 0 0,0-1 0 0 0,0 1 0 0 0,0 0 0 0 0,0-1 0 0 0,0 1 0 0 0,0 0 0 0 0,0 0 0 0 0,0-1 1 0 0,0 1-1 0 0,0 0 0 0 0,0 0 0 0 0,-1 0 0 0 0,1 0 0 0 0,0 0 0 0 0,0 1 0 0 0,0-1 0 0 0,0 0 0 0 0,0 0 1 0 0,0 1-1 0 0,0-1 0 0 0,0 1 0 0 0,0-1 0 0 0,0 1 0 0 0,0-1 0 0 0,1 1 0 0 0,-1-1 0 0 0,0 1 1 0 0,0 0-1 0 0,0 0 0 0 0,1-1 0 0 0,-1 1 0 0 0,0 0 0 0 0,1 0 0 0 0,-1 0 0 0 0,1 0 0 0 0,-1 0 0 0 0,1 0 1 0 0,-1 0-1 0 0,1 0 0 0 0,0 0 0 0 0,-1 0 0 0 0,1 0 0 0 0,0 1-3 0 0,-12 23 6 0 0,2 1-1 0 0,1 1 1 0 0,1 0 0 0 0,1 0-1 0 0,2 1 1 0 0,0-1 0 0 0,2 1-1 0 0,1 18-5 0 0,1 121 16 0 0,17-70 21 0 0,0-37-93 0 0,-10-35-64 0 0,1-1 0 0 0,1 0 0 0 0,0 0 0 0 0,2-1 0 0 0,1-1 0 0 0,1 1 0 0 0,1-2 0 0 0,7 10 120 0 0,-18-29-157 0 0,0 1-1 0 0,0-1 1 0 0,0 1 0 0 0,0-1 0 0 0,0 0-1 0 0,0 1 1 0 0,1-1 0 0 0,-1 0-1 0 0,1-1 1 0 0,-1 1 0 0 0,1 0 0 0 0,0-1-1 0 0,0 1 1 0 0,0-1 0 0 0,0 0-1 0 0,0 0 1 0 0,0 0 0 0 0,0-1 0 0 0,0 1-1 0 0,0-1 1 0 0,3 1 157 0 0,-3-3-270 0 0,0 0 0 0 0,0 0 0 0 0,0 0 0 0 0,-1 0 0 0 0,1-1 0 0 0,-1 1 0 0 0,1-1 0 0 0,-1 0 0 0 0,0 1 0 0 0,0-1 0 0 0,0 0 0 0 0,0 0 0 0 0,-1 0 0 0 0,1-1 0 0 0,-1 1 0 0 0,0 0 0 0 0,0 0 0 0 0,0-1 0 0 0,1-1 270 0 0,-1-6-1110 0 0</inkml:trace>
  <inkml:trace contextRef="#ctx0" brushRef="#br0" timeOffset="7200.673">10386 2361 1428 0 0,'-194'-88'5625'0'0,"182"81"-4612"0"0,22 8-134 0 0,5 1-716 0 0,82 1 473 0 0,177 16-668 0 0,-135-8-1906 0 0,-1 6 1 0 0,92 26 1937 0 0,-223-42-18 0 0,0 0 1 0 0,-1 0 0 0 0,1 1-1 0 0,-1 0 1 0 0,1 0 0 0 0,-1 1-1 0 0,0 0 1 0 0,0 0 0 0 0,0 0-1 0 0,0 1 1 0 0,-1 0 0 0 0,1 0-1 0 0,-1 0 1 0 0,0 1 0 0 0,0-1-1 0 0,-1 1 1 0 0,0 1 0 0 0,1-1-1 0 0,-2 0 1 0 0,1 1 0 0 0,-1 0-1 0 0,1 0 18 0 0,-4-3 75 0 0,0 0 0 0 0,1 0-1 0 0,-1 0 1 0 0,0 0 0 0 0,0 0-1 0 0,-1 0 1 0 0,1 0 0 0 0,-1 0-1 0 0,1-1 1 0 0,-1 1 0 0 0,0 0 0 0 0,0 0-1 0 0,0 0 1 0 0,-1-1 0 0 0,1 1-1 0 0,-1 0 1 0 0,1-1 0 0 0,-1 0-1 0 0,-1 2-74 0 0,-8 14 383 0 0,6-9-156 0 0,0 0 0 0 0,0 1 0 0 0,1 0 0 0 0,1 0 0 0 0,0 0 0 0 0,0 1 0 0 0,1-1 0 0 0,0 1 0 0 0,0-1 1 0 0,1 2-228 0 0,22 29 528 0 0,-15-34-447 0 0,0-1 1 0 0,1 1-1 0 0,0-1 1 0 0,0 0-1 0 0,1-1 1 0 0,0 0-1 0 0,0 0 1 0 0,0 0-1 0 0,0-1 1 0 0,1-1 0 0 0,-1 1-1 0 0,1-1 1 0 0,0-1-1 0 0,0 1 1 0 0,0-2-1 0 0,1 1 1 0 0,-1-1-1 0 0,0-1 1 0 0,0 0-1 0 0,1 0-81 0 0,-5 0 14 0 0,0 0 0 0 0,0-1 0 0 0,0 0 0 0 0,0 0 0 0 0,0 0 0 0 0,-1 0 0 0 0,1-1 0 0 0,0 0 0 0 0,-1 0 0 0 0,1 0 0 0 0,-1 0 0 0 0,0-1 0 0 0,3-2-14 0 0,-5 4 8 0 0,1-2 7 0 0,0 0 0 0 0,0 0 1 0 0,0 0-1 0 0,0-1 0 0 0,-1 1 0 0 0,1-1 1 0 0,-1 0-1 0 0,0 1 0 0 0,0-1 0 0 0,-1 0 1 0 0,1 0-1 0 0,-1 0 0 0 0,0 0 1 0 0,0 0-1 0 0,0-1 0 0 0,0 1 0 0 0,-1 0 1 0 0,0 0-1 0 0,0-1 0 0 0,0 1 1 0 0,0 0-1 0 0,-1-1-15 0 0,-20-54 45 0 0,16 50-56 0 0,0 1 28 0 0,0-1-1 0 0,-1 1 0 0 0,0 0 1 0 0,-1 1-1 0 0,1 0 0 0 0,-2 0 1 0 0,1 0-1 0 0,-1 1 0 0 0,1 0 1 0 0,-2 0-1 0 0,1 1 0 0 0,-1 0 1 0 0,1 1-1 0 0,-1-1 0 0 0,-1 2 1 0 0,1-1-1 0 0,0 1 0 0 0,-1 1 0 0 0,0 0-16 0 0,-66 4 141 0 0,74-2-144 0 0,-1 1 0 0 0,0 0 0 0 0,1 0 0 0 0,-1 0 0 0 0,1 0 0 0 0,0 0 0 0 0,-1 1 0 0 0,1-1 0 0 0,0 1 0 0 0,0 0 0 0 0,0-1 0 0 0,0 1 0 0 0,0 0 0 0 0,0 0 0 0 0,1 0 0 0 0,-1 1 0 0 0,1-1 0 0 0,-1 0 0 0 0,1 1 0 0 0,0-1 0 0 0,0 0 0 0 0,0 1 0 0 0,0-1 0 0 0,0 1 0 0 0,0 0-1 0 0,0 2 4 0 0,5 1-184 0 0,-1-2 98 0 0,1 1-1 0 0,0-1 1 0 0,0 1 0 0 0,1-1 0 0 0,-1 0 0 0 0,1-1 0 0 0,0 1-1 0 0,0-1 1 0 0,0 0 0 0 0,0 0 0 0 0,1 0 0 0 0,0-1 86 0 0,25 9-1192 0 0,1-2 1 0 0,0-1-1 0 0,1-2 1 0 0,-1-1-1 0 0,1-2 1 0 0,1-1 0 0 0,12-2 1191 0 0,-26 0-1104 0 0</inkml:trace>
  <inkml:trace contextRef="#ctx0" brushRef="#br0" timeOffset="8505.699">11732 2522 2656 0 0,'23'-22'6281'0'0,"-22"45"-4386"0"0,-2-14-1765 0 0,1 1-1 0 0,0-1 1 0 0,0 1 0 0 0,1-1-1 0 0,1 1 1 0 0,-1-1-1 0 0,1 0 1 0 0,1 0-1 0 0,0 0 1 0 0,1 2-130 0 0,21 51 279 0 0,-24-60-274 0 0,1 1 0 0 0,-1-1 0 0 0,1 0 0 0 0,-1-1 0 0 0,1 1 0 0 0,0 0 0 0 0,0 0 0 0 0,0-1 0 0 0,0 1 0 0 0,0-1 0 0 0,0 1-1 0 0,1-1 1 0 0,-1 0 0 0 0,0 0 0 0 0,1 0 0 0 0,-1 0 0 0 0,1 0 0 0 0,-1-1 0 0 0,1 1 0 0 0,-1-1 0 0 0,1 0 0 0 0,-1 0 0 0 0,1 1 0 0 0,-1-2 0 0 0,1 1 0 0 0,-1 0 0 0 0,1 0 0 0 0,0-1-5 0 0,1 1-32 0 0,4-2 29 0 0,0 0-1 0 0,0-1 0 0 0,0 0 0 0 0,-1 0 0 0 0,1 0 1 0 0,-1-1-1 0 0,0 0 0 0 0,0-1 0 0 0,0 0 0 0 0,-1 0 0 0 0,1 0 1 0 0,-1-1-1 0 0,0 0 0 0 0,-1 0 0 0 0,4-4 4 0 0,38-85 143 0 0,-48 95-135 0 0,1 0-1 0 0,0 0 1 0 0,0 0-1 0 0,-1 0 1 0 0,1 0-1 0 0,0 1 1 0 0,0-1-1 0 0,-1 0 1 0 0,1 0-1 0 0,0 0 1 0 0,-1 0-1 0 0,1 0 1 0 0,0 0-1 0 0,0 0 1 0 0,-1 0-1 0 0,1 0 1 0 0,0 0-1 0 0,-1 0 1 0 0,1 0-1 0 0,0 0 1 0 0,-1 0-1 0 0,1 0 1 0 0,0 0-1 0 0,0 0 1 0 0,-1 0-1 0 0,1-1 1 0 0,0 1-1 0 0,0 0 1 0 0,-1 0-1 0 0,1 0 1 0 0,0 0-1 0 0,0-1 1 0 0,-1 1-1 0 0,1 0 1 0 0,0 0-1 0 0,0 0 1 0 0,0-1-1 0 0,-1 1-7 0 0,-2 5 22 0 0,0 0 0 0 0,0 0 1 0 0,1 0-1 0 0,-1 0 0 0 0,1 0 0 0 0,0 1 0 0 0,1-1 0 0 0,-1 1 0 0 0,1-1 1 0 0,0 1-1 0 0,1 0 0 0 0,-1-1 0 0 0,1 1 0 0 0,0 5-22 0 0,2-8-1 0 0,-1-1-1 0 0,1 1 1 0 0,0-1 0 0 0,0 1-1 0 0,0-1 1 0 0,0 0 0 0 0,0 0-1 0 0,0 1 1 0 0,1-2 0 0 0,-1 1-1 0 0,1 0 1 0 0,-1 0-1 0 0,1-1 1 0 0,0 1 0 0 0,0-1-1 0 0,-1 0 1 0 0,1 0 0 0 0,0 0-1 0 0,1 0 2 0 0,6 2-36 0 0,1 0-1 0 0,0-1 1 0 0,0 0 0 0 0,0 0-1 0 0,0-1 1 0 0,0-1-1 0 0,0 0 1 0 0,0 0 0 0 0,0-1-1 0 0,2-1 37 0 0,-5 0-32 0 0,-1 0-1 0 0,0 0 1 0 0,0 0-1 0 0,0-1 1 0 0,0-1-1 0 0,-1 1 1 0 0,1-1-1 0 0,-1 0 1 0 0,0 0-1 0 0,0-1 1 0 0,0 0-1 0 0,0 0 1 0 0,-1 0-1 0 0,0 0 1 0 0,2-5 32 0 0,44-96-155 0 0,-48 87 398 0 0,-15 27 96 0 0,7-1-299 0 0,0 1 1 0 0,0-1 0 0 0,1 1-1 0 0,-1 1 1 0 0,2-1 0 0 0,-1 0-1 0 0,1 1 1 0 0,1 0 0 0 0,0 0-1 0 0,0 0 1 0 0,0 0 0 0 0,1 9-41 0 0,3-10 5 0 0,46 51-206 0 0,-26-48-53 0 0,0-1 1 0 0,1-1 0 0 0,1-1 0 0 0,-1-1-1 0 0,1-2 1 0 0,0 0 0 0 0,1-1 0 0 0,-1-2 0 0 0,1 0-1 0 0,-1-2 1 0 0,10-1 253 0 0,-13 2-273 0 0,87-3-1222 0 0,9-14 690 0 0,-93 12 744 0 0,-1-1 1 0 0,1-1-1 0 0,-2-1 0 0 0,1-1 1 0 0,-1-2-1 0 0,0 0 0 0 0,-1-1 1 0 0,4-3 60 0 0,-23 13 28 0 0,0 0 1 0 0,0 1-1 0 0,0-1 1 0 0,0 0-1 0 0,0-1 1 0 0,0 1-1 0 0,-1 0 1 0 0,1 0-1 0 0,0-1 1 0 0,-1 1-1 0 0,1-1 1 0 0,-1 1-1 0 0,1-1 1 0 0,-1 0-1 0 0,0 0 1 0 0,0 1-1 0 0,0-1 1 0 0,0 0 0 0 0,0 0-1 0 0,0 0 1 0 0,0 0-1 0 0,-1 0 1 0 0,1 0-1 0 0,-1 0 1 0 0,1-1-1 0 0,-1 1 1 0 0,0 0-1 0 0,0 0 1 0 0,0 0-1 0 0,0 0 1 0 0,0-1-29 0 0,-4-1 60 0 0,1 0 0 0 0,0 0 0 0 0,-1 0 0 0 0,1 1-1 0 0,-1-1 1 0 0,0 1 0 0 0,0 0 0 0 0,-1 0 0 0 0,1 1 0 0 0,0-1 0 0 0,-1 1 0 0 0,0 0 0 0 0,1 0 0 0 0,-1 1 0 0 0,0-1 0 0 0,0 1 0 0 0,0 0 0 0 0,-4 0-60 0 0,-98-8 1146 0 0,101 9-1110 0 0,0 0 0 0 0,0 1-1 0 0,0-1 1 0 0,1 1 0 0 0,-1 1-1 0 0,0-1 1 0 0,0 1 0 0 0,1 0-1 0 0,-1 0 1 0 0,1 0 0 0 0,0 1 0 0 0,0 0-1 0 0,0 0 1 0 0,0 0 0 0 0,0 1-1 0 0,1-1 1 0 0,-1 1 0 0 0,1 0-1 0 0,0 1 1 0 0,0-1 0 0 0,0 1-36 0 0,2-3 15 0 0,0 0 1 0 0,0 1 0 0 0,0-1-1 0 0,0 1 1 0 0,1-1 0 0 0,-1 1-1 0 0,1 0 1 0 0,-1 0 0 0 0,1 0-1 0 0,0 0 1 0 0,0 0 0 0 0,0 0-1 0 0,1 0 1 0 0,-1 0 0 0 0,1 0-1 0 0,-1 0 1 0 0,1 0 0 0 0,0 0-1 0 0,0 0 1 0 0,1 1 0 0 0,-1-1-1 0 0,1 0 1 0 0,-1 0 0 0 0,2 1-16 0 0,0 2-8 0 0,0-1 0 0 0,1 0-1 0 0,0 0 1 0 0,0-1 0 0 0,0 1 0 0 0,1 0 0 0 0,0-1 0 0 0,0 0 0 0 0,0 0 0 0 0,0 0 0 0 0,0-1-1 0 0,1 1 1 0 0,0-1 0 0 0,0 0 0 0 0,0 0 0 0 0,0-1 0 0 0,0 1 0 0 0,0-1 0 0 0,5 1 8 0 0,-1-1-71 0 0,-1-1 1 0 0,1 0 0 0 0,-1 0-1 0 0,1-1 1 0 0,0 0-1 0 0,-1 0 1 0 0,1-1 0 0 0,-1 0-1 0 0,1-1 1 0 0,-1 0 0 0 0,1 0-1 0 0,-1-1 1 0 0,0 0-1 0 0,0 0 1 0 0,0-1 0 0 0,4-3 70 0 0,70-46-1006 0 0,-11-23 987 0 0,-73 80 79 0 0,1 0 0 0 0,0-1-1 0 0,0 1 1 0 0,0 0 0 0 0,0 0 0 0 0,1 0 0 0 0,-1-1 0 0 0,1 1 0 0 0,0 0-1 0 0,0 0 1 0 0,1 0 0 0 0,-1 0 0 0 0,1 0 0 0 0,0 0 0 0 0,0-1 0 0 0,0 1-1 0 0,0 0 1 0 0,1-1 0 0 0,0 1 0 0 0,-1-1 0 0 0,1 1 0 0 0,0-1 0 0 0,1 0 0 0 0,-1 0-1 0 0,1 0 1 0 0,-1 0 0 0 0,1 0 0 0 0,2 1-60 0 0,1 2 70 0 0,0 0 1 0 0,1-1-1 0 0,0 0 0 0 0,0-1 1 0 0,0 1-1 0 0,1-1 1 0 0,0 0-1 0 0,-1-1 0 0 0,1 0 1 0 0,0 0-1 0 0,1-1 1 0 0,-1 0-1 0 0,0 0 0 0 0,1-1 1 0 0,-1 0-1 0 0,1-1 0 0 0,-1 0 1 0 0,8 0-71 0 0,-5-1 45 0 0,-1-1 0 0 0,0 0 0 0 0,0 0 0 0 0,0-1 0 0 0,0 0 0 0 0,0-1 1 0 0,-1 0-1 0 0,1 0 0 0 0,1-2-45 0 0,-1-1 48 0 0,0-1 0 0 0,-1 0 0 0 0,1 0 0 0 0,-1-1 0 0 0,-1-1 0 0 0,0 1-1 0 0,0-1 1 0 0,-1-1 0 0 0,0 1 0 0 0,-1-1 0 0 0,0 0 0 0 0,-1-2-48 0 0,11-24-13 0 0,-2 0 0 0 0,-2-2 1 0 0,-2 0-1 0 0,-1 0 0 0 0,4-40 13 0 0,-12 68-8 0 0,31-343-42 0 0,-30 301 92 0 0,-2 52-39 0 0,0 0 1 0 0,0 0-1 0 0,0 0 1 0 0,0 0 0 0 0,0 0-1 0 0,0 0 1 0 0,0 0-1 0 0,-1 0 1 0 0,1 0 0 0 0,0 0-1 0 0,-1 0 1 0 0,1 0-1 0 0,-1 0 1 0 0,1 0 0 0 0,-1 0-1 0 0,1 0 1 0 0,-1 0-1 0 0,0 0 1 0 0,1 0 0 0 0,-1 1-1 0 0,0-1 1 0 0,0 0-1 0 0,0 0 1 0 0,0 1 0 0 0,1-1-1 0 0,-1 1 1 0 0,0-1-1 0 0,0 1 1 0 0,0-1 0 0 0,0 1-1 0 0,0-1 1 0 0,0 1-1 0 0,0 0 1 0 0,0 0 0 0 0,-1 0-1 0 0,1-1 1 0 0,0 1-1 0 0,0 0 1 0 0,0 0 0 0 0,0 1-1 0 0,0-1 1 0 0,0 0-1 0 0,0 0 1 0 0,0 0 0 0 0,0 1-4 0 0,-11 9 10 0 0,0 0 1 0 0,1 1 0 0 0,0 1 0 0 0,1 0 0 0 0,1 0 0 0 0,0 1 0 0 0,0 0 0 0 0,1 0 0 0 0,1 1 0 0 0,0 0 0 0 0,1 1-1 0 0,1-1 1 0 0,0 1 0 0 0,0 4-11 0 0,-6 26 27 0 0,3 1 0 0 0,1 0 0 0 0,3 1-1 0 0,1-1 1 0 0,4 41-27 0 0,16 30 10 0 0,-9-85-39 0 0,1 0 1 0 0,1-1-1 0 0,2 0 1 0 0,1 0-1 0 0,1-2 1 0 0,2 0-1 0 0,12 18 29 0 0,-25-42-69 0 0,1 1 0 0 0,-1-1-1 0 0,1 0 1 0 0,0 0 0 0 0,0-1-1 0 0,1 1 1 0 0,-1-1-1 0 0,1 0 1 0 0,0 0 0 0 0,0-1-1 0 0,1 1 1 0 0,2 0 69 0 0,-7-3-364 0 0,-1-1-103 0 0,4-4 1 0 0,25-49-1061 0 0,-28 41 1177 0 0,0 1 0 0 0,-1-1 0 0 0,0 0 0 0 0,-1 0 0 0 0,0 0 0 0 0,-1 0 0 0 0,0 1 0 0 0,-1-1 0 0 0,0 1 0 0 0,-2-4 350 0 0,-37-84-2429 0 0,25 67 1909 0 0</inkml:trace>
  <inkml:trace contextRef="#ctx0" brushRef="#br0" timeOffset="8988.407">13526 2402 3960 0 0,'-161'-181'5436'0'0,"154"164"-4229"0"0,7 17-889 0 0,2-1-25 0 0,86-1 524 0 0,70 26-618 0 0,-86-10-396 0 0,-1 2 1 0 0,-1 4-1 0 0,40 17 197 0 0,-102-34-33 0 0,1 0-1 0 0,-1 0 1 0 0,0 0-1 0 0,0 1 1 0 0,0 0-1 0 0,-1 1 1 0 0,1-1-1 0 0,-1 2 1 0 0,0-1-1 0 0,0 1 1 0 0,-1 0-1 0 0,0 0 0 0 0,0 1 1 0 0,0 0-1 0 0,-1 0 1 0 0,0 0-1 0 0,0 0 1 0 0,-1 1-1 0 0,0 0 1 0 0,0 0-1 0 0,-1 0 1 0 0,0 1-1 0 0,0-1 1 0 0,1 9 33 0 0,-8 34 130 0 0,-15-1 68 0 0,8 25 619 0 0,27-38-533 0 0,-13-33-250 0 0,0 0 0 0 0,0 0 1 0 0,0 0-1 0 0,0-1 0 0 0,1 1 0 0 0,-1-1 0 0 0,1 1 0 0 0,0-1 0 0 0,0-1 1 0 0,0 1-1 0 0,1 0 0 0 0,-1-1 0 0 0,1 0 0 0 0,-1 0 0 0 0,1 0 0 0 0,0-1 1 0 0,0 0-1 0 0,0 0 0 0 0,-1 0 0 0 0,1 0 0 0 0,0-1 0 0 0,0 1 0 0 0,0-1 1 0 0,0-1-1 0 0,0 1 0 0 0,0-1 0 0 0,0 0 0 0 0,0 0 0 0 0,0 0 1 0 0,0-1-1 0 0,-1 1 0 0 0,1-1 0 0 0,-1 0 0 0 0,1-1 0 0 0,-1 1 0 0 0,0-1 1 0 0,0 0-1 0 0,0 0 0 0 0,0 0 0 0 0,0 0 0 0 0,-1-1 0 0 0,2-1-34 0 0,-1 0 18 0 0,0 0 0 0 0,-1 0 1 0 0,1-1-1 0 0,-1 1 0 0 0,-1-1 0 0 0,1 1 0 0 0,-1-1 0 0 0,0 0 0 0 0,0 0 0 0 0,0-1 0 0 0,-1 1 0 0 0,0 0 0 0 0,0 0 0 0 0,-1-1 1 0 0,0 1-1 0 0,0-4-18 0 0,0 3 15 0 0,0 1 0 0 0,-1-1 0 0 0,1 1 0 0 0,-1-1 0 0 0,-1 0 1 0 0,1 1-1 0 0,-1-1 0 0 0,0 1 0 0 0,-1 0 0 0 0,0 0 0 0 0,0 0 0 0 0,0 0 1 0 0,0 0-1 0 0,-1 1 0 0 0,-2-3-15 0 0,2 4 2 0 0,-1 1-1 0 0,1 0 1 0 0,-1 0-1 0 0,1 1 1 0 0,-1 0 0 0 0,0-1-1 0 0,1 1 1 0 0,-1 1 0 0 0,0-1-1 0 0,-1 1 1 0 0,1 0-1 0 0,0 0 1 0 0,0 0 0 0 0,0 1-1 0 0,-1 0 1 0 0,1 0-1 0 0,0 0 1 0 0,-4 1-2 0 0,7-1 2 0 0,-3 1 0 0 0,-1-1 1 0 0,1 1-1 0 0,0 0 1 0 0,0 0-1 0 0,0 1 1 0 0,0-1 0 0 0,0 1-1 0 0,0 0 1 0 0,1 1-1 0 0,-1-1 1 0 0,1 1-1 0 0,-1 0 1 0 0,1 0 0 0 0,-2 2-3 0 0,-2 1 2 0 0,0-2-11 0 0,1 1-1 0 0,-1 0 1 0 0,1 0-1 0 0,1 1 0 0 0,-1 0 1 0 0,1 0-1 0 0,0 1 1 0 0,0-1-1 0 0,1 1 0 0 0,0 0 1 0 0,0 1-1 0 0,0-1 1 0 0,1 1-1 0 0,1 0 0 0 0,-1 0 1 0 0,1 1-1 0 0,0-1 1 0 0,1 1-1 0 0,0-1 1 0 0,1 1-1 0 0,-1 0 10 0 0,3-3-156 0 0,0-1 0 0 0,0 1 1 0 0,1-1-1 0 0,0 0 0 0 0,0 0 0 0 0,0 0 1 0 0,0 0-1 0 0,1 0 0 0 0,0 0 0 0 0,0 0 1 0 0,0-1-1 0 0,0 0 0 0 0,1 1 0 0 0,0-1 1 0 0,-1-1-1 0 0,2 1 0 0 0,-1 0 0 0 0,0-1 1 0 0,1 0-1 0 0,-1 0 0 0 0,1 0 0 0 0,0-1 1 0 0,0 0-1 0 0,0 0 0 0 0,0 0 0 0 0,1 0 1 0 0,-1-1-1 0 0,0 0 0 0 0,1 0 0 0 0,-1 0 1 0 0,1-1-1 0 0,-1 0 0 0 0,6 0 156 0 0,-3 0-443 0 0,0 0-1 0 0,0-1 1 0 0,0 0 0 0 0,0-1-1 0 0,0 1 1 0 0,0-1 0 0 0,-1-1-1 0 0,1 0 1 0 0,-1 0 0 0 0,4-2 443 0 0,0 0-602 0 0,14-7-550 0 0,-1-2 71 0 0</inkml:trace>
  <inkml:trace contextRef="#ctx0" brushRef="#br0" timeOffset="9230.035">14563 2174 1468 0 0,'-4'-11'401'0'0,"-1"0"-1"0"0,0 0 1 0 0,-1 0-1 0 0,0 1 1 0 0,-1 0-1 0 0,0 0 1 0 0,0 1-1 0 0,-1 0 1 0 0,0 0-1 0 0,-1 0 1 0 0,0 1-1 0 0,-1 1 1 0 0,-1-2-401 0 0,3 4 239 0 0,-1 0 0 0 0,0 0 1 0 0,0 1-1 0 0,0 0 0 0 0,0 0 1 0 0,-1 1-1 0 0,1 1 0 0 0,-1-1 1 0 0,0 1-1 0 0,0 1 1 0 0,-6 0-240 0 0,14 1-40 0 0,1 0 0 0 0,-1 0 0 0 0,1 0 1 0 0,-1 0-1 0 0,1 1 0 0 0,-1-1 0 0 0,1 1 1 0 0,-1-1-1 0 0,1 1 0 0 0,-1 0 1 0 0,1-1-1 0 0,0 1 0 0 0,-1 0 0 0 0,1 0 1 0 0,0 0-1 0 0,0 0 0 0 0,0 0 0 0 0,0 0 1 0 0,-1 0-1 0 0,2 1 0 0 0,-1-1 1 0 0,0 0-1 0 0,0 0 0 0 0,0 1 0 0 0,0-1 1 0 0,1 1-1 0 0,-1-1 0 0 0,1 1 0 0 0,-1-1 1 0 0,1 1-1 0 0,0-1 0 0 0,-1 1 1 0 0,1-1-1 0 0,0 1 0 0 0,0-1 0 0 0,0 1 1 0 0,0-1-1 0 0,0 1 0 0 0,1 0 1 0 0,-1 0 38 0 0,16 61-3361 0 0,-1-37 2176 0 0,-3 1-116 0 0</inkml:trace>
  <inkml:trace contextRef="#ctx0" brushRef="#br0" timeOffset="9467.522">14452 2666 2944 0 0,'3'25'1020'0'0,"4"0"-116"0"0,2-2-67 0 0,0-2-21 0 0,1 0-132 0 0,7-1-48 0 0,6-1-160 0 0,2-5-60 0 0,6 2-256 0 0,3-7-88 0 0,6 3-320 0 0,5-2 24 0 0,-3-2-664 0 0,2 2-476 0 0,1-5 139 0 0,2-5 53 0 0,-25 0-76 0 0,8 0 56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6:24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491 286 1720 0 0,'-9'-16'994'0'0,"4"13"-817"0"0,-1 1-1 0 0,0 0 0 0 0,1 0 0 0 0,-1 0 1 0 0,0 1-1 0 0,0-1 0 0 0,0 2 0 0 0,0-1 1 0 0,0 1-1 0 0,0-1 0 0 0,0 2 1 0 0,0-1-1 0 0,-4 1-176 0 0,-4 2 202 0 0,0 1 0 0 0,1 1 0 0 0,-1 0 0 0 0,1 0 0 0 0,0 2 0 0 0,1-1 0 0 0,-1 2 0 0 0,1 0 0 0 0,1 0 0 0 0,0 1 0 0 0,-7 6-202 0 0,-6 10 211 0 0,1 0 0 0 0,1 2 0 0 0,1 1 0 0 0,1 0 1 0 0,2 1-1 0 0,1 2 0 0 0,1-1 0 0 0,2 2 0 0 0,1 0 0 0 0,1 0 0 0 0,-2 16-211 0 0,7-14 127 0 0,0 1 1 0 0,2 0-1 0 0,2 0 0 0 0,1 21-127 0 0,5-6 160 0 0,2-14-135 0 0,2-1 0 0 0,1 1-1 0 0,2-2 1 0 0,1 1 0 0 0,3 0-25 0 0,0-6-470 0 0,2 0 0 0 0,1-1 0 0 0,1-1 0 0 0,1 0 0 0 0,2-2 0 0 0,1 0 0 0 0,0-2 0 0 0,2 0 0 0 0,0-1 0 0 0,2-2 0 0 0,0 0 0 0 0,2-2 0 0 0,0-1 0 0 0,0-2 0 0 0,11 4 470 0 0,16 5-993 0 0</inkml:trace>
  <inkml:trace contextRef="#ctx0" brushRef="#br0" timeOffset="2068.163">983 1242 2092 0 0,'-1'-94'1876'0'0,"40"-134"62"0"0,-37 221-1902 0 0,0 1 1 0 0,0-1-1 0 0,1 1 1 0 0,0-1-1 0 0,0 1 1 0 0,0 0-1 0 0,1 0 1 0 0,0 1 0 0 0,0-1-1 0 0,0 1 1 0 0,1 0-1 0 0,-1 0 1 0 0,1 0-1 0 0,0 1 1 0 0,1 0-1 0 0,-1 0 1 0 0,1 0-1 0 0,0 0 1 0 0,0 1-1 0 0,0 0 1 0 0,1 0-1 0 0,-1 1 1 0 0,0 0-1 0 0,1 0 1 0 0,0 0-1 0 0,-1 1 1 0 0,1 0-1 0 0,0 0 1 0 0,0 1-1 0 0,2 0-36 0 0,-5 1 9 0 0,0 1 0 0 0,0-1-1 0 0,1 1 1 0 0,-1 0-1 0 0,0 1 1 0 0,-1-1-1 0 0,1 0 1 0 0,0 1 0 0 0,-1 0-1 0 0,1 0 1 0 0,-1 0-1 0 0,0 1 1 0 0,0-1 0 0 0,0 1-1 0 0,-1-1 1 0 0,1 1-1 0 0,-1 0 1 0 0,0 0 0 0 0,1 1-9 0 0,40 162 290 0 0,-30-81-206 0 0,-12-36 153 0 0,1-45-248 0 0,11 19 260 0 0,-13-23-124 0 0,0-1 21 0 0,0 0-38 0 0,0 0-29 0 0,-6 6 138 0 0,-59-32-766 0 0,64 26 64 0 0,1 0-144 0 0,-3 4-2653 0 0,6-5 2186 0 0</inkml:trace>
  <inkml:trace contextRef="#ctx0" brushRef="#br0" timeOffset="3080.183">1839 872 2604 0 0,'-5'-4'256'0'0,"-1"2"0"0"0,1-1 0 0 0,-1 1 1 0 0,0 0-1 0 0,0 0 0 0 0,0 0 0 0 0,0 1 0 0 0,0 0 0 0 0,0 0 0 0 0,-1 1 0 0 0,1-1 0 0 0,-1 1-256 0 0,-55 4 896 0 0,48 0-791 0 0,1 1 1 0 0,0 0 0 0 0,1 1 0 0 0,-1 0-1 0 0,1 1 1 0 0,0 0 0 0 0,1 1 0 0 0,0 0-1 0 0,0 1 1 0 0,1 0 0 0 0,0 1 0 0 0,1 0-1 0 0,0 1 1 0 0,0 0 0 0 0,-1 3-106 0 0,8-10 36 0 0,1-1-1 0 0,0 1 1 0 0,0 0 0 0 0,0 0 0 0 0,0 0 0 0 0,0 0 0 0 0,1 0-1 0 0,0 0 1 0 0,-1 0 0 0 0,2 0 0 0 0,-1 0 0 0 0,0 0 0 0 0,1 0-1 0 0,0 0 1 0 0,0 0 0 0 0,0 0 0 0 0,0 0 0 0 0,1-1 0 0 0,-1 1-1 0 0,1 0 1 0 0,0-1 0 0 0,0 1 0 0 0,0-1 0 0 0,1 0 0 0 0,-1 0-1 0 0,1 0 1 0 0,0 0 0 0 0,0 0 0 0 0,0 0 0 0 0,0-1 0 0 0,3 3-36 0 0,5 2 51 0 0,0 0 1 0 0,0-1 0 0 0,1 0-1 0 0,0-1 1 0 0,0-1 0 0 0,1 1-1 0 0,-1-2 1 0 0,1 0 0 0 0,0 0-1 0 0,-1-1 1 0 0,1-1 0 0 0,0 0-1 0 0,0-1 1 0 0,6 0-52 0 0,53-17 159 0 0,-51 9-144 0 0,0 0 1 0 0,-1-1-1 0 0,0-1 0 0 0,-1-1 0 0 0,0-1 0 0 0,-1-1 0 0 0,0 0 1 0 0,-1-1-1 0 0,-1-1 0 0 0,0-1 0 0 0,-1 0 0 0 0,1-3-15 0 0,15-21-228 0 0,-1-3 0 0 0,-2 0 0 0 0,-2-2 0 0 0,11-27 228 0 0,-16 33-134 0 0,-2-1-1 0 0,-2-1 1 0 0,-2-1-1 0 0,-1 0 1 0 0,-2-1-1 0 0,-2 0 1 0 0,-2-1-1 0 0,0-10 135 0 0,-8-45-254 0 0,-21 7 205 0 0,17 81 36 0 0,0 1-1 0 0,-1 0 1 0 0,0 0-1 0 0,-1 1 1 0 0,0 0-1 0 0,0 0 0 0 0,-1 0 1 0 0,0 0-1 0 0,-1 1 1 0 0,0 1-1 0 0,0-1 1 0 0,-1 1-1 0 0,1 1 0 0 0,-2-1 1 0 0,1 1-1 0 0,-1 1 1 0 0,-6-3 13 0 0,-28 5-141 0 0,39 6 158 0 0,-1 0 0 0 0,1 1 1 0 0,-1 0-1 0 0,1 0 0 0 0,0 1 0 0 0,1-1 0 0 0,-1 1 1 0 0,1 0-1 0 0,0 0 0 0 0,0 0 0 0 0,0 1 0 0 0,1 0 1 0 0,0-1-1 0 0,0 1 0 0 0,-1 4-17 0 0,-4 21 86 0 0,1-1 1 0 0,1 1-1 0 0,1 0 1 0 0,2 0-1 0 0,2 1 1 0 0,0-1-1 0 0,3 5-86 0 0,-2-17 77 0 0,18 115 166 0 0,-6-78-128 0 0,3 1 0 0 0,3-2 1 0 0,2 0-1 0 0,2-1 0 0 0,2-1 0 0 0,6 3-115 0 0,96 161 403 0 0,-121-209-398 0 0,-5-6-2 0 0,1 0 0 0 0,0 1 1 0 0,0-1-1 0 0,1 0 0 0 0,-1 1 0 0 0,0-1 1 0 0,1 0-1 0 0,0 0 0 0 0,-1 0 0 0 0,1-1 1 0 0,0 1-1 0 0,0 0 0 0 0,0 0 0 0 0,0-1 0 0 0,0 0 1 0 0,0 1-1 0 0,0-1 0 0 0,0 0 0 0 0,1 0 1 0 0,-1 0-1 0 0,1 0 0 0 0,-1 0 0 0 0,1-1 1 0 0,-1 1-1 0 0,1-1 0 0 0,-1 1 0 0 0,1-1 0 0 0,-1 0 1 0 0,1 0-1 0 0,2-1-3 0 0,57-40-2 0 0,3-64-164 0 0,-55 85 233 0 0,1 0 0 0 0,0 1 0 0 0,2 0 0 0 0,0 1 0 0 0,9-9-67 0 0,-9 12 396 0 0,-13 14-350 0 0,0 1 18 0 0,2 3 23 0 0,34 101 304 0 0,-25-77-344 0 0,-10-22-36 0 0,0 0-1 0 0,1 0 1 0 0,0 0-1 0 0,0 0 1 0 0,1 0-1 0 0,-1 0 1 0 0,1-1-1 0 0,0 1 0 0 0,0-1 1 0 0,1 0-1 0 0,-1 0 1 0 0,1 0-1 0 0,0-1 1 0 0,0 1-1 0 0,3 1-10 0 0,-3-3 7 0 0,0 0 0 0 0,0-1 0 0 0,-1 0 0 0 0,1 0 0 0 0,0 0-1 0 0,0 0 1 0 0,1-1 0 0 0,-1 1 0 0 0,0-1 0 0 0,0 0 0 0 0,0 0 0 0 0,0-1-1 0 0,0 1 1 0 0,0-1 0 0 0,0 0 0 0 0,0 0 0 0 0,0 0 0 0 0,0-1 0 0 0,0 1-1 0 0,-1-1 1 0 0,1 0 0 0 0,1-1-7 0 0,5-2 12 0 0,0 0 0 0 0,-1-1 0 0 0,0 0 0 0 0,0 0 0 0 0,0-1 0 0 0,-1 0 0 0 0,0-1 0 0 0,0 1 0 0 0,0-2 0 0 0,-1 1-1 0 0,-1-1 1 0 0,3-4-12 0 0,47-75 578 0 0,-56 89-558 0 0,0-1 0 0 0,0 0 0 0 0,0 1 0 0 0,1-1-1 0 0,-1 0 1 0 0,0 0 0 0 0,0 1 0 0 0,1-1 0 0 0,-1 0-1 0 0,0 0 1 0 0,0 0 0 0 0,1 1 0 0 0,-1-1-1 0 0,0 0 1 0 0,1 0 0 0 0,-1 0 0 0 0,0 0 0 0 0,1 0-1 0 0,-1 0 1 0 0,0 0 0 0 0,1 1 0 0 0,-1-1-1 0 0,0 0 1 0 0,1 0 0 0 0,-1 0 0 0 0,0 0 0 0 0,1-1-1 0 0,-1 1 1 0 0,0 0 0 0 0,1 0 0 0 0,-1 0 0 0 0,0 0-1 0 0,1 0 1 0 0,-1 0 0 0 0,0 0 0 0 0,1-1-1 0 0,-1 1 1 0 0,0 0 0 0 0,1 0 0 0 0,-1 0 0 0 0,0-1-1 0 0,0 1 1 0 0,1 0 0 0 0,-1 0 0 0 0,0-1 0 0 0,0 1-1 0 0,0 0 1 0 0,1-1 0 0 0,-1 1-20 0 0,-2 38 64 0 0,2-35-21 0 0,-1 6-77 0 0,1 1 0 0 0,0-1 0 0 0,1 1 1 0 0,0 0-1 0 0,0-1 0 0 0,1 1 0 0 0,0-1 0 0 0,1 0 1 0 0,0 0-1 0 0,0 0 0 0 0,5 8 34 0 0,27 20-1734 0 0,1-28-3285 0 0,16-37 1621 0 0,-36 15 2410 0 0</inkml:trace>
  <inkml:trace contextRef="#ctx0" brushRef="#br0" timeOffset="4267.008">2974 476 1088 0 0,'-50'-29'3858'0'0,"115"52"-1026"0"0,-17-7-2688 0 0,-1 1 1 0 0,0 3-1 0 0,-2 1 1 0 0,0 3-1 0 0,32 23-144 0 0,-63-35-13 0 0,0 0 1 0 0,0 1-1 0 0,-1 0 0 0 0,-1 2 1 0 0,0-1-1 0 0,-1 1 0 0 0,-1 1 1 0 0,0 0-1 0 0,2 6 13 0 0,62 142 916 0 0,-73-159-857 0 0,1 0 0 0 0,-1 0-1 0 0,2 0 1 0 0,-1-1 0 0 0,0 1-1 0 0,1-1 1 0 0,0 1 0 0 0,0-1-1 0 0,0 0 1 0 0,0 0 0 0 0,1 0 0 0 0,0 0-1 0 0,0-1 1 0 0,0 1 0 0 0,0-1-1 0 0,0 0 1 0 0,1-1 0 0 0,-1 1-1 0 0,1-1 1 0 0,0 1 0 0 0,0-1 0 0 0,0-1-1 0 0,0 1 1 0 0,0-1 0 0 0,1 0-59 0 0,2-1 4 0 0,1 0 1 0 0,-1-1 0 0 0,0 0-1 0 0,1 0 1 0 0,-1-1 0 0 0,0-1-1 0 0,0 1 1 0 0,0-1 0 0 0,0 0-1 0 0,0-1 1 0 0,-1 0 0 0 0,1 0-1 0 0,-1-1 1 0 0,0 0 0 0 0,5-4-5 0 0,-3-1-21 0 0,-1 1 1 0 0,0-2 0 0 0,0 1-1 0 0,-1-1 1 0 0,0 0 0 0 0,-1 0-1 0 0,0-1 1 0 0,-1 0 0 0 0,-1 0-1 0 0,0 0 1 0 0,0 0 0 0 0,-1-1 20 0 0,0 7-12 0 0,-6 24 16 0 0,-2 12 180 0 0,8 16 22 0 0,18-8-110 0 0,-17-36-123 0 0,-1-1 0 0 0,0 0 0 0 0,1 0 0 0 0,-1 0-1 0 0,1 0 1 0 0,-1 0 0 0 0,1-1 0 0 0,-1 0 0 0 0,1 0 0 0 0,-1 0-1 0 0,1 0 1 0 0,0 0 0 0 0,-1 0 0 0 0,1-1 0 0 0,-1 0 0 0 0,1 0-1 0 0,-1 0 1 0 0,0 0 0 0 0,1 0 0 0 0,-1-1 0 0 0,3-1 27 0 0,8-4-169 0 0,0-1 0 0 0,0 0 0 0 0,-1 0 0 0 0,0-1 0 0 0,0-1 0 0 0,-1-1 1 0 0,10-10 168 0 0,3-2-179 0 0,17-21 618 0 0,-38 73-43 0 0,-1-20-383 0 0,-1 1 1 0 0,2-1-1 0 0,-1 0 0 0 0,1 0 1 0 0,0 0-1 0 0,1-1 1 0 0,0 1-1 0 0,0-1 1 0 0,1 0-1 0 0,0-1 1 0 0,0 1-1 0 0,1-1 1 0 0,0 0-1 0 0,0-1 1 0 0,1 0-14 0 0,0 1 19 0 0,1-1 0 0 0,-1 0 0 0 0,1 0 0 0 0,1-1 0 0 0,-1 0 0 0 0,1-1 0 0 0,-1 0 0 0 0,1-1 0 0 0,0 1 0 0 0,1-2 0 0 0,-1 0 0 0 0,0 0 0 0 0,1-1 0 0 0,9 0-19 0 0,-14-1 1 0 0,1-1-1 0 0,-1-1 0 0 0,0 1 1 0 0,1-1-1 0 0,-1 0 1 0 0,0 0-1 0 0,0-1 0 0 0,0 0 1 0 0,-1 0-1 0 0,1-1 0 0 0,-1 1 1 0 0,1-1-1 0 0,-1 0 1 0 0,3-4-1 0 0,-1-1-8 0 0,0-1 0 0 0,-1 1 0 0 0,0-2 0 0 0,0 1 0 0 0,-1-1 0 0 0,0 1 0 0 0,-1-1 0 0 0,-1-1 0 0 0,0 1 0 0 0,0 0 0 0 0,-1-1 0 0 0,0-4 8 0 0,-1 15-1 0 0,11-79-54 0 0,-3 0 0 0 0,-2-40 55 0 0,0 2-30 0 0,1-84 1300 0 0,-19 195-1106 0 0,-3 31-53 0 0,0 30-39 0 0,3 0 0 0 0,2 0 0 0 0,-2 44-72 0 0,9 95 82 0 0,28-57-144 0 0,-13-71-10 0 0,8-78 72 0 0,-6 1-31 0 0,1 0-1 0 0,1 0 1 0 0,0 2 0 0 0,0 0 0 0 0,1 1-1 0 0,0 1 1 0 0,1 1 0 0 0,0 0 0 0 0,0 1 0 0 0,1 1-1 0 0,-1 1 1 0 0,1 1 0 0 0,0 1 0 0 0,0 0 0 0 0,0 2-1 0 0,5 0 32 0 0,21 3 8 0 0,-40-1 19 0 0,0-1-1 0 0,0 1 1 0 0,0 0 0 0 0,0 1 0 0 0,0 0 0 0 0,-1-1 0 0 0,1 2 0 0 0,-1-1 0 0 0,0 1-1 0 0,0 0 1 0 0,0 0 0 0 0,0 0 0 0 0,-1 1 0 0 0,0-1 0 0 0,1 1 0 0 0,-2 0 0 0 0,1 0-1 0 0,-1 1 1 0 0,1-1 0 0 0,-1 1 0 0 0,-1 0 0 0 0,1-1 0 0 0,-1 1 0 0 0,0 0 0 0 0,-1 1-1 0 0,1 0-26 0 0,-19 29 117 0 0,11-30-97 0 0,-5 4-15 0 0,-1-1 1 0 0,-1 0-1 0 0,1 0 0 0 0,-2-2 1 0 0,1 1-1 0 0,-1-2 0 0 0,0 1 0 0 0,0-2 1 0 0,-1 0-1 0 0,1-1 0 0 0,-1 0 1 0 0,0-1-1 0 0,0-1 0 0 0,0-1 1 0 0,-1 0-1 0 0,1 0 0 0 0,0-2 0 0 0,-5 0-5 0 0,-53 1-1100 0 0,45-14 52 0 0,28 13 898 0 0,-1 0 1 0 0,1 0 0 0 0,0 0 0 0 0,0 0 0 0 0,1-1-1 0 0,-1 1 1 0 0,0 0 0 0 0,0 0 0 0 0,0 0-1 0 0,1 0 1 0 0,-1 0 0 0 0,1 0 0 0 0,-1 0 0 0 0,1 0-1 0 0,-1 0 1 0 0,1 0 0 0 0,-1 0 0 0 0,1 0-1 0 0,0 0 1 0 0,0 0 0 0 0,-1 0 0 0 0,1 1 0 0 0,0-1-1 0 0,0 0 1 0 0,0 1 0 0 0,0-1 0 0 0,0 0-1 0 0,0 1 1 0 0,0-1 0 0 0,0 1 0 0 0,0 0 0 0 0,0-1-1 0 0,0 1 1 0 0,0 0 0 0 0,1-1 0 0 0,-1 1-1 0 0,0 0 1 0 0,0 0 149 0 0,2-1-30 0 0,21-9-1051 0 0,0 1-127 0 0</inkml:trace>
  <inkml:trace contextRef="#ctx0" brushRef="#br0" timeOffset="5638.164">5382 810 2508 0 0,'-15'-7'565'0'0,"-1"1"0"0"0,0 1-1 0 0,0 0 1 0 0,-1 1 0 0 0,1 1 0 0 0,-1 0-1 0 0,0 2 1 0 0,0 0 0 0 0,-12 1-565 0 0,23 0 78 0 0,0 1 0 0 0,1 0 0 0 0,-1 0 1 0 0,0 0-1 0 0,1 1 0 0 0,-1 0 0 0 0,1 0 1 0 0,0 1-1 0 0,-1-1 0 0 0,1 1 0 0 0,0 0 1 0 0,1 0-1 0 0,-1 1 0 0 0,0 0 0 0 0,1 0 1 0 0,0 0-1 0 0,0 0 0 0 0,0 0 0 0 0,1 1 1 0 0,-1 0-1 0 0,1-1 0 0 0,0 2 0 0 0,0-1 1 0 0,1 0-1 0 0,-3 6-78 0 0,4-8 24 0 0,0 43 409 0 0,4-39-423 0 0,1-1-1 0 0,-1 0 1 0 0,1-1-1 0 0,1 1 1 0 0,-1-1-1 0 0,1 1 1 0 0,-1-1-1 0 0,2-1 1 0 0,-1 1-1 0 0,0-1 1 0 0,1 0-1 0 0,0 0 1 0 0,0 0-1 0 0,0-1 0 0 0,0 0 1 0 0,1 0-1 0 0,-1-1 1 0 0,2 1-10 0 0,-1-1-25 0 0,0 0-1 0 0,0-1 1 0 0,0 1 0 0 0,1-1-1 0 0,-1-1 1 0 0,0 1 0 0 0,0-2-1 0 0,1 1 1 0 0,-1-1 0 0 0,0 0-1 0 0,4-1 26 0 0,1-3-24 0 0,0-1-1 0 0,0 0 1 0 0,-1-1 0 0 0,0-1-1 0 0,0 0 1 0 0,-1 0 0 0 0,0-1-1 0 0,0 0 1 0 0,-1-1-1 0 0,0 0 1 0 0,-1 0 0 0 0,8-12 24 0 0,23-27 144 0 0,-39 49-106 0 0,0 0 22 0 0,8 18-16 0 0,-7-8-5 0 0,0-4-8 0 0,0 1 0 0 0,0 0 0 0 0,0-1 0 0 0,1 1 0 0 0,0-1 0 0 0,0 1 0 0 0,0-1 0 0 0,1 0 0 0 0,0 0 0 0 0,0 0 0 0 0,1 0 1 0 0,-1-1-1 0 0,1 0 0 0 0,3 4-31 0 0,26 0 194 0 0,-32-9-171 0 0,18-4 16 0 0,-6-4-26 0 0,-1 0 0 0 0,1-1 0 0 0,-2-1 0 0 0,1 0 0 0 0,-1-1-1 0 0,-1 0 1 0 0,0 0 0 0 0,-1-1 0 0 0,0 0 0 0 0,0-1 0 0 0,-1 0-1 0 0,-1-1 1 0 0,-1 1 0 0 0,0-1 0 0 0,2-7-13 0 0,41-85 844 0 0,-34 95-742 0 0,-15 11-84 0 0,2 0 33 0 0,52 21 3 0 0,86 39-180 0 0,-130-55 134 0 0,-7-4-17 0 0,1 0-1 0 0,0 1 1 0 0,0 0-1 0 0,-1-1 1 0 0,1 1 0 0 0,-1 1-1 0 0,1-1 1 0 0,-1 0-1 0 0,0 1 1 0 0,0 0-1 0 0,0 0 1 0 0,0 0 0 0 0,-1 0-1 0 0,1 0 1 0 0,-1 0-1 0 0,0 1 1 0 0,0-1-1 0 0,0 1 1 0 0,0-1 0 0 0,0 1-1 0 0,-1 0 1 0 0,0 0-1 0 0,0 0 1 0 0,0 0-1 0 0,0 2 10 0 0,2 56 99 0 0,16-17 128 0 0,-15-40-194 0 0,0-1 1 0 0,1 0-1 0 0,-1-1 1 0 0,1 1 0 0 0,-1-1-1 0 0,1 0 1 0 0,0 0-1 0 0,0 0 1 0 0,0-1-1 0 0,1 1 1 0 0,-1-1 0 0 0,1-1-1 0 0,-1 1 1 0 0,1-1-1 0 0,-1 0 1 0 0,1 0-1 0 0,0 0 1 0 0,0-1 0 0 0,-1 0-1 0 0,1 0 1 0 0,0-1-1 0 0,0 1 1 0 0,-1-1-1 0 0,4-1-33 0 0,17 1 76 0 0,-13 0-57 0 0,0 0 0 0 0,0-1-1 0 0,-1 0 1 0 0,1-1 0 0 0,0-1 0 0 0,-1 0-1 0 0,9-4-18 0 0,-1 0 11 0 0,-7 4 13 0 0,-1-1 0 0 0,0 0 0 0 0,0-1 1 0 0,-1 0-1 0 0,1-1 0 0 0,-1 0 0 0 0,-1-1 1 0 0,0 0-1 0 0,0-1 0 0 0,0 0 1 0 0,-1 0-1 0 0,0-1 0 0 0,-1 0 0 0 0,0-1 1 0 0,-1 0-1 0 0,0 0 0 0 0,-1-1 1 0 0,0 0-1 0 0,1-3-24 0 0,-4-1 101 0 0,-3 15-103 0 0,0 1 23 0 0,-2-3 10 0 0,2 2-30 0 0,-1 0 1 0 0,0 0 0 0 0,0 0 0 0 0,0 0-1 0 0,0 0 1 0 0,0 0 0 0 0,0 0-1 0 0,0 0 1 0 0,0 0 0 0 0,0 0 0 0 0,0 1-1 0 0,-1-1 1 0 0,1 0 0 0 0,0 1 0 0 0,-1-1-1 0 0,1 1 1 0 0,0-1 0 0 0,-1 1 0 0 0,1 0-1 0 0,-1-1 1 0 0,1 1 0 0 0,0 0-1 0 0,-1 0 1 0 0,1 0 0 0 0,-1 0 0 0 0,1 0-1 0 0,-1 1 1 0 0,1-1 0 0 0,0 0 0 0 0,-1 1-2 0 0,-2-1 6 0 0,0 0 1 0 0,0 1 0 0 0,0 0 0 0 0,0 0 0 0 0,0 0-1 0 0,0 0 1 0 0,0 1 0 0 0,0-1 0 0 0,0 1 0 0 0,1 0-1 0 0,-1 0 1 0 0,1 0 0 0 0,0 1 0 0 0,-1-1 0 0 0,1 1-1 0 0,0 0 1 0 0,0 0 0 0 0,1 0 0 0 0,-1 0 0 0 0,1 0-1 0 0,-1 1 1 0 0,1-1 0 0 0,0 1 0 0 0,0 0 0 0 0,0-1-1 0 0,1 1 1 0 0,0 0 0 0 0,-1 0 0 0 0,1 0 0 0 0,0 3-7 0 0,1-2-7 0 0,0 1 0 0 0,0-1 1 0 0,1 0-1 0 0,-1 0 0 0 0,1 1 1 0 0,1-1-1 0 0,-1 0 0 0 0,1 0 1 0 0,-1 0-1 0 0,1 0 1 0 0,1-1-1 0 0,-1 1 0 0 0,1 0 1 0 0,0-1-1 0 0,0 0 0 0 0,0 0 1 0 0,0 0-1 0 0,1 0 0 0 0,0 0 1 0 0,0 0-1 0 0,0-1 1 0 0,3 2 6 0 0,7 6-35 0 0,0-2 1 0 0,1 0 0 0 0,0-1-1 0 0,0-1 1 0 0,1 0 0 0 0,7 2 34 0 0,28 6-175 0 0,0-2 0 0 0,1-2 0 0 0,0-3 0 0 0,0-2 1 0 0,1-2-1 0 0,0-2 0 0 0,0-3 175 0 0,-44 1-13 0 0,1 0-1 0 0,-1-1 1 0 0,0 0-1 0 0,0-1 1 0 0,1 0-1 0 0,-1 0 1 0 0,0-1-1 0 0,0 0 1 0 0,-1 0-1 0 0,4-3 14 0 0,8-2-35 0 0,-14 6 52 0 0,0-1 0 0 0,0 0 0 0 0,-1 0 0 0 0,1-1 1 0 0,-1 1-1 0 0,0-1 0 0 0,0-1 0 0 0,0 1 0 0 0,-1 0 0 0 0,1-1 0 0 0,-1 0 0 0 0,0 0 0 0 0,-1-1 0 0 0,1 1 0 0 0,-1-1 1 0 0,0 1-1 0 0,0-1 0 0 0,-1 0 0 0 0,0 0 0 0 0,0-1 0 0 0,0 1 0 0 0,-1 0 0 0 0,1-1 0 0 0,-2 1 0 0 0,1 0 0 0 0,-1-1 0 0 0,0-6-17 0 0,-1 11 12 0 0,0-1-1 0 0,0 0 0 0 0,-1 1 1 0 0,1-1-1 0 0,-1 1 0 0 0,0-1 0 0 0,1 1 1 0 0,-1 0-1 0 0,0 0 0 0 0,0 0 1 0 0,0 0-1 0 0,-1 0 0 0 0,1 0 0 0 0,0 0 1 0 0,-1 1-1 0 0,1-1 0 0 0,-1 1 1 0 0,0 0-1 0 0,1-1 0 0 0,-1 1 0 0 0,0 1 1 0 0,0-1-1 0 0,0 0 0 0 0,0 1 1 0 0,0-1-1 0 0,1 1 0 0 0,-2 0-11 0 0,-4 0 16 0 0,-1 0 0 0 0,1 1 1 0 0,0 0-1 0 0,0 0 0 0 0,0 1 0 0 0,0 0 0 0 0,0 0 0 0 0,1 1 0 0 0,-1 0 0 0 0,1 0 1 0 0,0 1-1 0 0,-1 0 0 0 0,1 0 0 0 0,1 1 0 0 0,-1 0 0 0 0,-5 5-16 0 0,7-6 8 0 0,0 0 0 0 0,0 0-1 0 0,1 0 1 0 0,-1 0 0 0 0,1 1 0 0 0,0 0-1 0 0,0 0 1 0 0,1 0 0 0 0,0 0 0 0 0,-1 1-1 0 0,2-1 1 0 0,-1 1 0 0 0,1 0-1 0 0,0-1 1 0 0,0 1 0 0 0,0 0 0 0 0,1 0-1 0 0,0 1 1 0 0,0-1 0 0 0,0 2-8 0 0,2-3-16 0 0,0-1 1 0 0,0 0-1 0 0,1-1 0 0 0,-1 1 0 0 0,1 0 1 0 0,0 0-1 0 0,0-1 0 0 0,0 1 1 0 0,1-1-1 0 0,-1 1 0 0 0,1-1 1 0 0,0 0-1 0 0,-1 0 0 0 0,1 0 1 0 0,1-1-1 0 0,-1 1 0 0 0,0-1 1 0 0,1 1-1 0 0,-1-1 0 0 0,1 0 1 0 0,0 0-1 0 0,0-1 0 0 0,-1 1 1 0 0,1-1-1 0 0,0 0 0 0 0,0 0 1 0 0,1 0-1 0 0,-1-1 0 0 0,0 1 1 0 0,0-1-1 0 0,0 0 0 0 0,0 0 1 0 0,0-1-1 0 0,1 1 0 0 0,2-2 16 0 0,1 2-53 0 0,0-1 0 0 0,0 0 0 0 0,0 0 0 0 0,0-1-1 0 0,-1 0 1 0 0,1 0 0 0 0,0-1 0 0 0,-1 0 0 0 0,0 0 0 0 0,0-1 0 0 0,0 0 0 0 0,0 0-1 0 0,0-1 54 0 0,-1 1-28 0 0,0-1 0 0 0,0 1-1 0 0,0-1 1 0 0,-1 0 0 0 0,0-1-1 0 0,0 1 1 0 0,0-1 0 0 0,-1 0-1 0 0,0 0 1 0 0,0-1 0 0 0,0 1-1 0 0,2-7 29 0 0,0-7 932 0 0,-8 23-839 0 0,1-1 0 0 0,0 1 0 0 0,0-1 0 0 0,0 1-1 0 0,0 0 1 0 0,0 0 0 0 0,1-1 0 0 0,-1 1-1 0 0,1 0 1 0 0,0 0 0 0 0,0 0 0 0 0,0 0-1 0 0,0-1 1 0 0,1 1 0 0 0,-1 0 0 0 0,1 0-1 0 0,-1 1-92 0 0,1 1 26 0 0,2 4 15 0 0,1 0 0 0 0,0 0 0 0 0,0 0 1 0 0,0 0-1 0 0,1-1 0 0 0,1 0 0 0 0,-1 0 1 0 0,2 0-1 0 0,-1-1 0 0 0,1 1 0 0 0,0-2 0 0 0,0 1 1 0 0,1-1-1 0 0,-1 0 0 0 0,1 0 0 0 0,1-1 1 0 0,-1 0-1 0 0,1-1 0 0 0,0 0 0 0 0,3 1-41 0 0,19 9-400 0 0,0-1 0 0 0,1-2-1 0 0,1-1 1 0 0,-1-1-1 0 0,21 1 401 0 0,93 3-5222 0 0,-86-28 2655 0 0,-22-11 287 0 0,-26 6 1230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6:5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1030 936 0 0,'1'-39'2616'0'0,"0"37"-2551"0"0,0 0 0 0 0,0-1-1 0 0,-1 1 1 0 0,1 0-1 0 0,-1 0 1 0 0,0 0-1 0 0,0-1 1 0 0,0 1 0 0 0,0 0-1 0 0,0-1 1 0 0,0 1-1 0 0,-1 0 1 0 0,1 0 0 0 0,-1 0-1 0 0,1-1 1 0 0,-1 1-1 0 0,0 0 1 0 0,0 0 0 0 0,0 0-1 0 0,0 0 1 0 0,0 0-1 0 0,0 0 1 0 0,-1 0 0 0 0,1 1-1 0 0,-1-1 1 0 0,1 0-1 0 0,-1 1 1 0 0,0-1-1 0 0,1 1 1 0 0,-1 0 0 0 0,0-1-1 0 0,0 1 1 0 0,-2-1-65 0 0,-2 0 146 0 0,-1-1 0 0 0,0 1 0 0 0,1 0 1 0 0,-1 0-1 0 0,0 1 0 0 0,0-1 0 0 0,0 2 1 0 0,0-1-1 0 0,0 1 0 0 0,0 0 0 0 0,-2 1-146 0 0,1-1 133 0 0,-67 23 293 0 0,68-21-382 0 0,1 0 1 0 0,-1 1 0 0 0,1 0 0 0 0,0 0-1 0 0,-1 1 1 0 0,2 0 0 0 0,-1 0 0 0 0,0 0-1 0 0,1 1 1 0 0,0-1 0 0 0,0 1 0 0 0,0 0-1 0 0,1 1 1 0 0,-1 0 0 0 0,1-1 0 0 0,1 1-1 0 0,-1 0 1 0 0,1 1 0 0 0,0-1 0 0 0,0 0-1 0 0,1 1 1 0 0,0 0 0 0 0,0 0 0 0 0,1 0-1 0 0,-1 4-44 0 0,2-10 26 0 0,3 5-2 0 0,1-1-8 0 0,-1-1-1 0 0,1 1 0 0 0,0 0 0 0 0,0-1 0 0 0,1 0 0 0 0,-1 0 0 0 0,1 0 0 0 0,0 0 0 0 0,0-1 0 0 0,0 0 0 0 0,0 0 0 0 0,1 0 1 0 0,4 1-16 0 0,-4-2 15 0 0,1 0 0 0 0,-1 0 0 0 0,0-1 0 0 0,1 1 0 0 0,0-2 0 0 0,-1 1 0 0 0,1-1 0 0 0,-1 1 0 0 0,1-2 0 0 0,0 1 0 0 0,-1-1 0 0 0,1 0 0 0 0,2-1-15 0 0,0-2-3 0 0,0 0 1 0 0,-1-1-1 0 0,1 0 1 0 0,-1 0-1 0 0,0-1 1 0 0,0 0-1 0 0,0 0 1 0 0,-1-1-1 0 0,0 0 1 0 0,-1 0 0 0 0,2-3 2 0 0,1-3 2 0 0,-1 0 0 0 0,0-1 0 0 0,-1 0 0 0 0,-1 0 0 0 0,0 0 0 0 0,-1-1 0 0 0,-1 0 0 0 0,0 0 0 0 0,-1-1 0 0 0,0 1 0 0 0,-1-4-2 0 0,6-23 112 0 0,-8 42-118 0 0,-3 5 80 0 0,-1 21-46 0 0,5 55 53 0 0,4-62-49 0 0,0 0 0 0 0,1 0 1 0 0,2 0-1 0 0,0-1 0 0 0,0-1 0 0 0,4 4-32 0 0,-10-18 15 0 0,0 1 1 0 0,0 0-1 0 0,0-1 0 0 0,1 1 0 0 0,0-1 0 0 0,0 0 1 0 0,0 0-1 0 0,0 0 0 0 0,0 0 0 0 0,1-1 0 0 0,-1 1 1 0 0,1-1-1 0 0,0 0 0 0 0,-1 0 0 0 0,1 0 0 0 0,0 0 0 0 0,0-1 1 0 0,0 0-1 0 0,1 0 0 0 0,-1 0 0 0 0,0 0 0 0 0,0 0 1 0 0,3-1-16 0 0,49-3-3 0 0,-42 0 2 0 0,-1-2-1 0 0,0 0 1 0 0,-1 0-1 0 0,1-1 1 0 0,-1-1 0 0 0,0 0-1 0 0,-1-1 1 0 0,1 0-1 0 0,-2-1 1 0 0,10-8 1 0 0,-10 5 12 0 0,-1 0 0 0 0,0-1 0 0 0,-1 0 0 0 0,0 0 0 0 0,-1-1 0 0 0,-1 0-1 0 0,0 0 1 0 0,-1 0 0 0 0,3-13-12 0 0,17-78 470 0 0,-25 105-450 0 0,0 0 1 0 0,0 0-1 0 0,0 0 1 0 0,-1 0-1 0 0,1 0 1 0 0,0 0-1 0 0,0 0 0 0 0,0 0 1 0 0,-1 0-1 0 0,1 0 1 0 0,0 0-1 0 0,0 0 1 0 0,-1 0-1 0 0,1 0 1 0 0,0 0-1 0 0,0 0 1 0 0,0 0-1 0 0,-1 0 1 0 0,1 0-1 0 0,0 0 1 0 0,0 0-1 0 0,-1 0 1 0 0,1 0-1 0 0,0 0 1 0 0,0-1-21 0 0,-13 28 104 0 0,9-14-80 0 0,1 0 0 0 0,0 0 1 0 0,0 0-1 0 0,1 0 0 0 0,1 0 0 0 0,1 1 1 0 0,0 6-25 0 0,12 32 69 0 0,1-21-41 0 0,-11-25-33 0 0,0 0 0 0 0,0 1 0 0 0,1-1 0 0 0,0 0 0 0 0,0 0 0 0 0,1-1 0 0 0,-1 1 0 0 0,1-1 0 0 0,1 0 0 0 0,-1 0 1 0 0,1 0-1 0 0,-1 0 0 0 0,1-1 0 0 0,1 0 0 0 0,-1 0 0 0 0,1 0 0 0 0,-1-1 0 0 0,1 0 0 0 0,0 0 0 0 0,0 0 0 0 0,0-1 0 0 0,1 1 0 0 0,-1-2 0 0 0,1 1 0 0 0,3 0 5 0 0,1-3-18 0 0,1 0 0 0 0,-1 0 0 0 0,0-1 1 0 0,0-1-1 0 0,0 0 0 0 0,-1 0 0 0 0,1-1 0 0 0,-1-1 0 0 0,0 1 0 0 0,7-5 18 0 0,-1-2-30 0 0,-1-1 0 0 0,0-1-1 0 0,0 0 1 0 0,-1-1 0 0 0,-1 0-1 0 0,-1-1 1 0 0,0-1 0 0 0,0 0-1 0 0,-2 0 1 0 0,0-1 0 0 0,-1-1-1 0 0,5-13 31 0 0,15-36 406 0 0,-31 75-407 0 0,1-1-1 0 0,-1 1 0 0 0,1 0 0 0 0,0 0 1 0 0,1 0-1 0 0,0 0 0 0 0,1 0 1 0 0,-1 0-1 0 0,1 0 0 0 0,3 8 2 0 0,-1-3 2 0 0,1 0 0 0 0,1 0 0 0 0,1 0 0 0 0,-1 0 0 0 0,2-1 0 0 0,0 0 0 0 0,0 0 0 0 0,1-1 1 0 0,1 0-1 0 0,0 0 0 0 0,0-1 0 0 0,1 0 0 0 0,0-1 0 0 0,1 0 0 0 0,0 0 0 0 0,1-1 0 0 0,-1-1 0 0 0,1 0 0 0 0,1 0 0 0 0,-1-2 0 0 0,1 1 0 0 0,0-2 0 0 0,1 1 0 0 0,3-1-2 0 0,-6-3 1 0 0,0-1 1 0 0,-1-1-1 0 0,1 0 0 0 0,0 0 0 0 0,-1-1 0 0 0,1 0 0 0 0,-1-1 0 0 0,0 0 0 0 0,1-1 0 0 0,-2 0 1 0 0,1 0-1 0 0,0-1 0 0 0,-1 0 0 0 0,0-1 0 0 0,0 0 0 0 0,-1-1 0 0 0,1 0 0 0 0,-1 0 0 0 0,-1 0 0 0 0,1-1 1 0 0,-2-1-1 0 0,1 1 0 0 0,-1-1 0 0 0,0 0 0 0 0,-1 0 0 0 0,0-1 0 0 0,0 1 0 0 0,-1-1 0 0 0,0 0-1 0 0,34-84-24 0 0,-4-2 0 0 0,-4-1 0 0 0,-5-1 0 0 0,-4-1 0 0 0,-4-1 0 0 0,2-68 24 0 0,-9 33 153 0 0,-21 129-148 0 0,8 8-2 0 0,1-1 1 0 0,0 0-1 0 0,-1 1 1 0 0,1-1-1 0 0,0 1 1 0 0,0 0-1 0 0,0 0 0 0 0,0 0 1 0 0,1 0-1 0 0,-1 0 1 0 0,0 0-1 0 0,1 0 1 0 0,0 0-1 0 0,-1 1 1 0 0,1-1-1 0 0,0 0 1 0 0,0 1-1 0 0,0 1-3 0 0,-3 3-1 0 0,-9 22 15 0 0,1 1 0 0 0,1 0 0 0 0,2 1 0 0 0,1 1 0 0 0,1-1 0 0 0,2 1 0 0 0,1 0 0 0 0,1 0-1 0 0,2 0 1 0 0,2 5-14 0 0,14 84 60 0 0,-8-85-67 0 0,1-1-1 0 0,2-1 0 0 0,2 0 0 0 0,1 0 1 0 0,1-1-1 0 0,10 14 8 0 0,66 97-330 0 0,-83-137 47 0 0,38 37 48 0 0,-5-33-4130 0 0,-38-14 2981 0 0,6-34-1159 0 0,-8 24 1395 0 0</inkml:trace>
  <inkml:trace contextRef="#ctx0" brushRef="#br0" timeOffset="253.349">1457 505 2136 0 0,'-32'-37'2984'0'0,"32"36"-2923"0"0,0 0 0 0 0,1 0 0 0 0,-1 0 0 0 0,0 0 0 0 0,0 0-1 0 0,1 0 1 0 0,-1 1 0 0 0,1-1 0 0 0,-1 0 0 0 0,1 0 0 0 0,-1 0 0 0 0,1 0 0 0 0,-1 1 0 0 0,1-1 0 0 0,0 0 0 0 0,-1 1 0 0 0,1-1 0 0 0,0 1 0 0 0,0-1 0 0 0,0 0 0 0 0,-1 1 0 0 0,1 0-1 0 0,0-1 1 0 0,0 1 0 0 0,0-1 0 0 0,0 1 0 0 0,0 0 0 0 0,0 0 0 0 0,0 0 0 0 0,0-1 0 0 0,-1 1 0 0 0,2 0-61 0 0,3-1 125 0 0,14-4 126 0 0,0 1 1 0 0,0 0-1 0 0,1 2 0 0 0,-1 0 1 0 0,1 1-1 0 0,-1 1 1 0 0,12 2-252 0 0,7-1 188 0 0,107 2-128 0 0,26 20-1041 0 0,47 19-3830 0 0,-176-28 3624 0 0</inkml:trace>
  <inkml:trace contextRef="#ctx0" brushRef="#br0" timeOffset="518.196">2350 828 2496 0 0,'-1'87'3788'0'0,"4"-78"-3623"0"0,1 0 1 0 0,0 0-1 0 0,1-1 1 0 0,0 0-1 0 0,0 0 0 0 0,1 0 1 0 0,0 0-1 0 0,0-1 1 0 0,1 0-1 0 0,3 3-165 0 0,-7-8 34 0 0,0 0-1 0 0,0 0 1 0 0,0-1-1 0 0,1 1 1 0 0,-1-1 0 0 0,0 1-1 0 0,1-1 1 0 0,-1 0 0 0 0,1-1-1 0 0,0 1 1 0 0,-1-1-1 0 0,1 1 1 0 0,-1-1 0 0 0,1 0-1 0 0,0 0 1 0 0,-1-1-1 0 0,1 1 1 0 0,0-1 0 0 0,-1 0-1 0 0,1 0 1 0 0,-1 0-1 0 0,0 0 1 0 0,1-1 0 0 0,-1 1-1 0 0,0-1 1 0 0,3-1-34 0 0,1-1 11 0 0,1-1 0 0 0,-1 0 0 0 0,0 0 1 0 0,-1 0-1 0 0,1-1 0 0 0,-1 0 0 0 0,0 0 0 0 0,0-1 0 0 0,-1 1 1 0 0,0-1-1 0 0,0-1-11 0 0,1-2 58 0 0,-1 0 0 0 0,-1 0 1 0 0,0-1-1 0 0,0 1 0 0 0,-1-1 1 0 0,0 0-1 0 0,-1 0 0 0 0,0 0 1 0 0,-1 0-1 0 0,0 0 0 0 0,-1-2-58 0 0,-18-13 212 0 0,14 23-173 0 0,0 0-14 0 0,-1 0 0 0 0,1 1 0 0 0,-1-1 1 0 0,0 1-1 0 0,0 1 0 0 0,0-1 0 0 0,0 1 0 0 0,0-1 1 0 0,0 1-1 0 0,0 1 0 0 0,0-1 0 0 0,-1 1 0 0 0,1 0 1 0 0,0 0-1 0 0,0 1 0 0 0,-1-1 0 0 0,1 1 0 0 0,0 0 1 0 0,0 0-1 0 0,0 1 0 0 0,0 0 0 0 0,0 0 0 0 0,1 0 1 0 0,-1 0-1 0 0,0 1 0 0 0,1 0 0 0 0,0 0 0 0 0,-4 2-25 0 0,5-3-39 0 0,0-1-1 0 0,0 1 0 0 0,-1 0 0 0 0,1 0 0 0 0,0 0 1 0 0,1 0-1 0 0,-1 0 0 0 0,0 1 0 0 0,1-1 1 0 0,-1 1-1 0 0,1 0 0 0 0,0 0 0 0 0,0 0 1 0 0,0 0-1 0 0,0 0 0 0 0,0 0 0 0 0,1 0 0 0 0,-1 1 1 0 0,1-1-1 0 0,-1 4 40 0 0,5 3-345 0 0,3-4-74 0 0,0 1 1 0 0,0-2-1 0 0,1 1 0 0 0,0-1 0 0 0,0 0 1 0 0,0 0-1 0 0,1-1 0 0 0,-1 0 0 0 0,1 0 1 0 0,0-1-1 0 0,0 0 0 0 0,0 0 0 0 0,1-1 1 0 0,-1 0-1 0 0,1-1 0 0 0,3 1 419 0 0,16 4-1220 0 0</inkml:trace>
  <inkml:trace contextRef="#ctx0" brushRef="#br0" timeOffset="1849.87">2899 775 976 0 0,'9'-35'6853'0'0,"10"49"-5021"0"0,45 98-734 0 0,-46-73-916 0 0,-14-29-223 0 0,0 0 1 0 0,1-1-1 0 0,0 0 0 0 0,0 0 1 0 0,1 0-1 0 0,0 0 1 0 0,0-1-1 0 0,1 0 1 0 0,7 6 40 0 0,9-9-358 0 0,-22-5 237 0 0,10-3-12 0 0,-1-3 128 0 0,0-1 0 0 0,0 0 0 0 0,-1 0 1 0 0,0-1-1 0 0,-1-1 0 0 0,1 0 1 0 0,-2 0-1 0 0,1 0 0 0 0,-1-1 1 0 0,-1 0-1 0 0,0 0 0 0 0,0-1 0 0 0,-1 0 1 0 0,0 0-1 0 0,-1 0 0 0 0,0 0 1 0 0,1-12 4 0 0,16-49 797 0 0,-24 56-1 0 0,-10 42-583 0 0,12-18-203 0 0,0-1 0 0 0,1 1 0 0 0,0 0 0 0 0,0 0 0 0 0,1 0 0 0 0,0 0 1 0 0,1 0-1 0 0,0 0 0 0 0,0-1 0 0 0,0 1 0 0 0,1-1 0 0 0,0 0 0 0 0,1 1 0 0 0,-1-1 0 0 0,2-1 0 0 0,-1 1 0 0 0,2 1-10 0 0,0 3-11 0 0,-4-8-3 0 0,0 0 1 0 0,0 0-1 0 0,0 1 0 0 0,1-1 1 0 0,-1-1-1 0 0,1 1 1 0 0,0 0-1 0 0,-1-1 1 0 0,1 1-1 0 0,1-1 1 0 0,-1 0-1 0 0,0 0 0 0 0,0 0 1 0 0,1-1-1 0 0,-1 1 1 0 0,1-1-1 0 0,0 1 1 0 0,-1-1-1 0 0,1 0 0 0 0,0-1 1 0 0,-1 1-1 0 0,1-1 1 0 0,0 0 13 0 0,-2 0-81 0 0,0 1 62 0 0,1-1-1 0 0,0 0 1 0 0,0 0-1 0 0,-1-1 1 0 0,1 1-1 0 0,0-1 1 0 0,-1 1-1 0 0,1-1 1 0 0,-1 0-1 0 0,1 0 1 0 0,-1 0-1 0 0,1 0 1 0 0,-1 0-1 0 0,1-1 1 0 0,-1 1-1 0 0,0-1 1 0 0,0 1-1 0 0,2-3 20 0 0,-2 3-6 0 0,9-8-2 0 0,-1 1 0 0 0,0-2 0 0 0,0 1 0 0 0,-1-1 0 0 0,-1-1 0 0 0,0 1 0 0 0,0-1 0 0 0,-1-1 1 0 0,0 0-1 0 0,-1 1 0 0 0,0-2 0 0 0,-1 1 0 0 0,-1-1 0 0 0,3-10 8 0 0,10-11 795 0 0,-33 65-425 0 0,11 33-425 0 0,5-59 20 0 0,1 1 1 0 0,-1-1-1 0 0,2 0 0 0 0,-1 0 1 0 0,0 1-1 0 0,1-1 0 0 0,0 0 1 0 0,0 0-1 0 0,1-1 0 0 0,-1 1 1 0 0,1 0-1 0 0,0-1 0 0 0,0 0 1 0 0,1 1-1 0 0,-1-1 0 0 0,1 0 1 0 0,0-1-1 0 0,0 1 0 0 0,0-1 1 0 0,0 0-1 0 0,1 0 0 0 0,0 0 1 0 0,-1 0-1 0 0,2-1 35 0 0,8 5-222 0 0,1 0 1 0 0,-1-1-1 0 0,1-1 1 0 0,1-1-1 0 0,-1 0 0 0 0,1-1 1 0 0,10 1 221 0 0,-4-1-176 0 0,-1-1 1 0 0,0-1 0 0 0,1-1 0 0 0,-1-1 0 0 0,0-1-1 0 0,0-1 1 0 0,0-1 0 0 0,0-1 0 0 0,19-6 175 0 0,-32 8 34 0 0,0 0 1 0 0,0-1 0 0 0,0 0-1 0 0,0 0 1 0 0,-1-1-1 0 0,1 0 1 0 0,-1 0 0 0 0,-1-1-1 0 0,1 0 1 0 0,-1 0-1 0 0,0 0 1 0 0,0-1 0 0 0,-1 0-1 0 0,0 0 1 0 0,0 0-1 0 0,0-1 1 0 0,-1 1 0 0 0,-1-1-1 0 0,1 0 1 0 0,0-5-35 0 0,-3 12 42 0 0,-1-1 1 0 0,0 0 0 0 0,0 0-1 0 0,-1 1 1 0 0,1-1-1 0 0,0 0 1 0 0,-1 0 0 0 0,1 1-1 0 0,-1-1 1 0 0,1 0 0 0 0,-1 1-1 0 0,0-1 1 0 0,1 0-1 0 0,-1 1 1 0 0,0-1 0 0 0,0 1-1 0 0,0-1 1 0 0,-1 1-1 0 0,1 0 1 0 0,0-1 0 0 0,0 1-1 0 0,-1 0 1 0 0,1 0-1 0 0,-1 0 1 0 0,1 0 0 0 0,-2-1-43 0 0,-1-1 35 0 0,0 0-9 0 0,0 0 1 0 0,0 0-1 0 0,0 0 0 0 0,0 0 0 0 0,0 1 0 0 0,0 0 0 0 0,-1 0 1 0 0,1 0-1 0 0,-1 0 0 0 0,0 1 0 0 0,0-1 0 0 0,1 1 0 0 0,-1 1 1 0 0,0-1-1 0 0,0 1 0 0 0,0-1 0 0 0,0 1 0 0 0,0 1 0 0 0,1-1 0 0 0,-1 1 1 0 0,0 0-1 0 0,0 0 0 0 0,0 0 0 0 0,1 0 0 0 0,-1 1 0 0 0,1 0 1 0 0,-1 0-1 0 0,1 0 0 0 0,0 1 0 0 0,0 0 0 0 0,0-1 0 0 0,0 1 1 0 0,0 1-1 0 0,0-1 0 0 0,1 0 0 0 0,0 1 0 0 0,-1 0 0 0 0,2 0 1 0 0,-1 0-1 0 0,0 0 0 0 0,1 0 0 0 0,-1 1 0 0 0,1-1 0 0 0,1 1 1 0 0,-1-1-1 0 0,0 1 0 0 0,1 0 0 0 0,0-1 0 0 0,0 1 0 0 0,1 0-26 0 0,0-2 3 0 0,1-1 0 0 0,-1 1 0 0 0,1-1-1 0 0,0 1 1 0 0,0-1 0 0 0,0 1 0 0 0,0-1-1 0 0,1 0 1 0 0,-1 1 0 0 0,1-1 0 0 0,-1 0-1 0 0,1 0 1 0 0,0 0 0 0 0,-1 0 0 0 0,1 0-1 0 0,0-1 1 0 0,2 2-3 0 0,1 2 3 0 0,1 0-13 0 0,-1 0 1 0 0,1-1-1 0 0,0 0 0 0 0,1 0 0 0 0,-1-1 0 0 0,1 0 0 0 0,-1 0 0 0 0,1 0 0 0 0,0-1 0 0 0,0 0 0 0 0,0-1 0 0 0,4 1 10 0 0,0 1-61 0 0,-5-2 35 0 0,-1-1 0 0 0,1 1 0 0 0,0-1 0 0 0,0-1 0 0 0,0 1 0 0 0,-1-1 0 0 0,1 0 0 0 0,0 0 0 0 0,0-1 0 0 0,-1 1 0 0 0,1-1 0 0 0,-1-1 0 0 0,0 1 0 0 0,1-1 0 0 0,0-1 26 0 0,2-1 7 0 0,0 0 1 0 0,-1 0-1 0 0,1-1 1 0 0,-1 0-1 0 0,-1-1 1 0 0,1 0-1 0 0,-1 0 1 0 0,0 0-1 0 0,-1-1 1 0 0,5-7-8 0 0,-9 13 0 0 0,13 47 120 0 0,-13-38-107 0 0,1 0-1 0 0,0-1 1 0 0,0 1-1 0 0,0 0 1 0 0,1-1-1 0 0,0 0 1 0 0,0 0-1 0 0,1 0 1 0 0,-1 0 0 0 0,2 0-1 0 0,-1-1 1 0 0,0 1-1 0 0,1-1 1 0 0,0 0-1 0 0,0-1 1 0 0,1 1-1 0 0,-1-1 1 0 0,1 0 0 0 0,0 0-1 0 0,0-1 1 0 0,0 0-1 0 0,1 0 1 0 0,-1 0-1 0 0,4 0-12 0 0,-5-2 24 0 0,0-1 0 0 0,1 0 0 0 0,-1 0 0 0 0,0 0 0 0 0,1-1 0 0 0,-1 0 0 0 0,0 0 0 0 0,0 0 0 0 0,0-1 0 0 0,1 0 0 0 0,-1 0 0 0 0,-1 0 0 0 0,1 0 0 0 0,0-1 0 0 0,-1 0 0 0 0,1 0 0 0 0,-1 0 0 0 0,0 0 0 0 0,0-1 0 0 0,0 0 0 0 0,0 1 0 0 0,-1-2 0 0 0,1 1 0 0 0,-1 0 0 0 0,0-1 0 0 0,2-4-24 0 0,39-101 99 0 0,-19 38-200 0 0,-3-1-1 0 0,-4 0 1 0 0,-3-2-1 0 0,0-25 102 0 0,9-135-291 0 0,-27 163 241 0 0,3 64 46 0 0,-1 0-1 0 0,0 1 1 0 0,0-1-1 0 0,-1 0 1 0 0,0 1-1 0 0,0-1 0 0 0,-1 1 1 0 0,0 0-1 0 0,-1 0 1 0 0,1 0-1 0 0,-1 0 1 0 0,0 1-1 0 0,-1-1 1 0 0,0 1-1 0 0,0 0 0 0 0,0 0 1 0 0,-1 1-1 0 0,-2-2 5 0 0,7 7-4 0 0,-1-1-1 0 0,1 1 0 0 0,-1 0 0 0 0,1 0 1 0 0,-1 0-1 0 0,1 0 0 0 0,-1 0 0 0 0,0 1 1 0 0,1-1-1 0 0,-1 0 0 0 0,1 1 0 0 0,0-1 1 0 0,-1 1-1 0 0,1 0 0 0 0,-1-1 1 0 0,1 1-1 0 0,0 0 0 0 0,-1 0 0 0 0,1 0 1 0 0,0 0-1 0 0,0 0 0 0 0,0 0 0 0 0,0 0 1 0 0,0 0-1 0 0,0 0 0 0 0,0 0 0 0 0,0 1 1 0 0,0-1-1 0 0,0 1 5 0 0,-1 1-11 0 0,-5 8-2 0 0,1 0 1 0 0,0 1 0 0 0,0 0 0 0 0,1 0-1 0 0,1 0 1 0 0,0 1 0 0 0,1 0 0 0 0,0-1-1 0 0,1 1 1 0 0,0 0 0 0 0,1 1 0 0 0,0-1-1 0 0,1 0 1 0 0,1 0 0 0 0,1 7 12 0 0,-2 10 0 0 0,16 77 3 0 0,7-14 5 0 0,5 0 0 0 0,20 43-8 0 0,-42-119 1 0 0,10 28-109 0 0,1 0-1 0 0,3-2 1 0 0,1 0 0 0 0,2-1 0 0 0,4 2 108 0 0,-27-45-51 0 0,0 1 1 0 0,0 0 0 0 0,1-1-1 0 0,-1 1 1 0 0,0 0-1 0 0,0-1 1 0 0,0 1-1 0 0,1 0 1 0 0,-1 0-1 0 0,0-1 1 0 0,1 1-1 0 0,-1 0 1 0 0,0 0-1 0 0,0-1 1 0 0,1 1-1 0 0,-1 0 1 0 0,0 0-1 0 0,1 0 1 0 0,-1 0-1 0 0,1 0 1 0 0,-1 0-1 0 0,0-1 1 0 0,1 1-1 0 0,-1 0 1 0 0,0 0 0 0 0,1 0-1 0 0,-1 0 1 0 0,0 0-1 0 0,1 0 1 0 0,-1 0-1 0 0,1 0 1 0 0,-1 1-1 0 0,0-1 1 0 0,1 0-1 0 0,-1 0 1 0 0,0 0-1 0 0,1 0 1 0 0,-1 0-1 0 0,0 1 1 0 0,1-1-1 0 0,-1 0 1 0 0,0 0-1 0 0,0 0 1 0 0,1 1-1 0 0,-1-1 1 0 0,0 0 0 0 0,1 1-1 0 0,-1-1 1 0 0,0 0-1 0 0,0 0 1 0 0,0 1 50 0 0,-4-35-2022 0 0,-11-24-292 0 0,6 26 1113 0 0</inkml:trace>
  <inkml:trace contextRef="#ctx0" brushRef="#br0" timeOffset="2348.562">4423 483 1948 0 0,'-114'-105'4872'0'0,"147"109"-3052"0"0,114 39-895 0 0,-62-19-760 0 0,-1 3 0 0 0,-1 3 0 0 0,31 19-165 0 0,-108-47-6 0 0,0 0 1 0 0,0 1-1 0 0,0-1 1 0 0,0 1 0 0 0,-1 1-1 0 0,1-1 1 0 0,-1 1 0 0 0,0-1-1 0 0,1 2 1 0 0,-2-1-1 0 0,1 0 1 0 0,-1 1 0 0 0,1 0-1 0 0,-1 0 1 0 0,0 0 0 0 0,-1 1-1 0 0,0-1 1 0 0,1 1-1 0 0,-2 0 1 0 0,1 0 0 0 0,-1 0-1 0 0,0 0 1 0 0,0 0 0 0 0,0 1-1 0 0,-1-1 1 0 0,0 0-1 0 0,-1 1 1 0 0,1-1 0 0 0,-1 1-1 0 0,0 2 6 0 0,-11 26 136 0 0,-15 99 890 0 0,27-131-999 0 0,-1 0-1 0 0,1 1 1 0 0,0-1 0 0 0,0 0 0 0 0,0 0 0 0 0,0 1 0 0 0,0-1 0 0 0,1 0 0 0 0,-1 0-1 0 0,1 0 1 0 0,0 0 0 0 0,0-1 0 0 0,0 1 0 0 0,0 0 0 0 0,1-1 0 0 0,-1 0 0 0 0,1 1-1 0 0,0-1-26 0 0,0 1 47 0 0,3 2 19 0 0,0 0 0 0 0,1 0 0 0 0,-1-1 0 0 0,1 0 0 0 0,0-1-1 0 0,0 0 1 0 0,1 0 0 0 0,-1 0 0 0 0,1-1 0 0 0,-1 0 0 0 0,1 0-1 0 0,0-1 1 0 0,-1 0 0 0 0,1 0 0 0 0,0-1 0 0 0,1 0-66 0 0,-3-1 22 0 0,0 0 0 0 0,0-1 0 0 0,0 1 0 0 0,0-1 1 0 0,0 0-1 0 0,-1-1 0 0 0,1 1 0 0 0,-1-1 0 0 0,1 0 0 0 0,-1-1 0 0 0,0 1 1 0 0,0-1-1 0 0,0 0 0 0 0,-1 0 0 0 0,0-1 0 0 0,1 1 0 0 0,-2-1 1 0 0,1 0-1 0 0,0 0 0 0 0,-1 0 0 0 0,0 0 0 0 0,0-1 0 0 0,-1 0 0 0 0,1 1 1 0 0,-1-1-1 0 0,0 0 0 0 0,0-3-22 0 0,6-75 184 0 0,-9 77-177 0 0,-1 1 0 0 0,1 0 0 0 0,-1 0 0 0 0,0 0 0 0 0,0 0 0 0 0,-1 0 0 0 0,0 1 0 0 0,0-1 0 0 0,0 1 0 0 0,-1-1 0 0 0,0 1 0 0 0,0 1 1 0 0,0-1-1 0 0,-4-4-7 0 0,1 4 19 0 0,-1 0 1 0 0,0 0 0 0 0,1 1-1 0 0,-1 0 1 0 0,-1 0 0 0 0,1 1-1 0 0,0 0 1 0 0,-1 0-1 0 0,0 1 1 0 0,1 0 0 0 0,-1 1-1 0 0,0 0 1 0 0,0 0 0 0 0,0 1-1 0 0,0 0 1 0 0,0 1 0 0 0,0-1-1 0 0,0 2 1 0 0,0-1 0 0 0,1 2-1 0 0,-1-1 1 0 0,0 1 0 0 0,1 0-1 0 0,0 1 1 0 0,-6 2-20 0 0,7-3 8 0 0,-1 1 0 0 0,0 0 0 0 0,1 0 0 0 0,0 1 0 0 0,0 0 0 0 0,0 0 0 0 0,1 0 0 0 0,0 1 0 0 0,0 0 0 0 0,0 0 0 0 0,1 1 0 0 0,0-1 0 0 0,0 1 0 0 0,0 1 1 0 0,1-1-1 0 0,0 0 0 0 0,1 1 0 0 0,-2 3-8 0 0,1 3-61 0 0,0 41-282 0 0,7-49 225 0 0,-1 0 0 0 0,1 0 0 0 0,0 0 0 0 0,0-1 0 0 0,1 1 0 0 0,0-1 0 0 0,0 0 1 0 0,0 0-1 0 0,0 0 0 0 0,1 0 0 0 0,0-1 0 0 0,0 1 0 0 0,0-1 0 0 0,1-1 0 0 0,-1 1 0 0 0,7 2 118 0 0,1-2-679 0 0,0-1 0 0 0,0 0 0 0 0,1-1 0 0 0,0-1 0 0 0,-1 0 0 0 0,1-1 0 0 0,-1 0 0 0 0,1-1 0 0 0,0-1 0 0 0,-1 0 0 0 0,0-1 0 0 0,6-1 679 0 0,10-7-1126 0 0</inkml:trace>
  <inkml:trace contextRef="#ctx0" brushRef="#br0" timeOffset="2603.883">5306 211 2840 0 0,'-10'-8'505'0'0,"1"0"-46"0"0,0 1-1 0 0,0 0 1 0 0,-1 0 0 0 0,1 1 0 0 0,-2 0-1 0 0,1 1 1 0 0,0 0 0 0 0,-7-1-459 0 0,16 6 30 0 0,0 0 0 0 0,1-1-1 0 0,-1 1 1 0 0,0 0 0 0 0,1 0 0 0 0,-1 0 0 0 0,0 0 0 0 0,0 0 0 0 0,1 0 0 0 0,-1 0 0 0 0,0 1 0 0 0,0-1 0 0 0,1 0 0 0 0,-1 0 0 0 0,0 0 0 0 0,1 1 0 0 0,-1-1 0 0 0,0 0 0 0 0,1 1-1 0 0,-1-1 1 0 0,1 1 0 0 0,-1-1 0 0 0,0 1 0 0 0,1-1 0 0 0,-1 1 0 0 0,1-1 0 0 0,-1 1 0 0 0,1-1 0 0 0,0 1 0 0 0,-1 0 0 0 0,1-1 0 0 0,-1 1 0 0 0,1 0 0 0 0,0-1 0 0 0,0 1 0 0 0,-1 0-1 0 0,1-1 1 0 0,0 1 0 0 0,0 0 0 0 0,0 0 0 0 0,0-1 0 0 0,0 1 0 0 0,0 0 0 0 0,0 0 0 0 0,0-1 0 0 0,0 1 0 0 0,0 0 0 0 0,0-1 0 0 0,1 1 0 0 0,-1 0 0 0 0,0 0 0 0 0,0-1 0 0 0,1 1 0 0 0,-1-1-1 0 0,1 1 1 0 0,-1 0 0 0 0,0-1 0 0 0,1 1 0 0 0,-1-1 0 0 0,1 1 0 0 0,-1 0 0 0 0,1-1 0 0 0,0 0 0 0 0,-1 1 0 0 0,1-1 0 0 0,0 1-30 0 0,170 231-5547 0 0,-155-204 4375 0 0</inkml:trace>
  <inkml:trace contextRef="#ctx0" brushRef="#br0" timeOffset="2851.229">5450 738 2064 0 0,'4'26'951'0'0,"24"76"2633"0"0,-26-99-3460 0 0,1 3 87 0 0,0 1 0 0 0,0-1 0 0 0,0 0 1 0 0,1-1-1 0 0,0 1 0 0 0,1-1 0 0 0,-1 1 0 0 0,1-1 1 0 0,0-1-1 0 0,0 1 0 0 0,0-1 0 0 0,1 1 0 0 0,0-2 1 0 0,4 4-212 0 0,27 7 450 0 0,1-2 1 0 0,-1-1-1 0 0,2-1 0 0 0,0-3 1 0 0,0-1-1 0 0,31 0-450 0 0,-51-4 13 0 0,79 2-1126 0 0,-40-20-1218 0 0,-32-12-3105 0 0,-24 22 4257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8:1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53 133 1612 0 0,'-3'0'963'0'0,"-8"0"-37"0"0,8 0-83 0 0,3 0-83 0 0,0 0-30 0 0,0 0-30 0 0,0 0 19 0 0,0 0-87 0 0,-3 0-44 0 0,-9 0-32 0 0,9 0-21 0 0,0-3-51 0 0,-11-9-24 0 0,14 12-392 0 0,0 0 0 0 0,0 0 0 0 0,1 0 0 0 0,-1 0 0 0 0,0 0 0 0 0,0 0 0 0 0,0 0 0 0 0,0 0-1 0 0,0 0 1 0 0,1 0 0 0 0,-1 0 0 0 0,0-1 0 0 0,0 1 0 0 0,0 0 0 0 0,0 0 0 0 0,0 0 0 0 0,1 0 0 0 0,-1 0 0 0 0,0 0 0 0 0,0 0 0 0 0,0 0 0 0 0,0 0 0 0 0,0-1 0 0 0,0 1 0 0 0,1 0 0 0 0,-1 0 0 0 0,0 0 0 0 0,0 0 0 0 0,0 0 0 0 0,0-1 0 0 0,0 1 0 0 0,0 0 0 0 0,0 0 0 0 0,0 0 0 0 0,0 0-68 0 0,13 2 292 0 0,304-1 1293 0 0,-74-16-1330 0 0,-38 14-8 0 0,-50 20-348 0 0,-113-13-1703 0 0,-47-23-3365 0 0,15-15 3091 0 0,-7 25 1406 0 0,17-38-1860 0 0,-7 20 1346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5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770 32767 0 0,'0'-1'0'0'0,"0"1"0"0"0,0 0 0 0 0,0-1 0 0 0,0 1 0 0 0,0-1 0 0 0,0 1 0 0 0,0 0 0 0 0,0-1 0 0 0,0 1 0 0 0,0 0 0 0 0,0-1 0 0 0,0 1 0 0 0,0-1 0 0 0,0 1 0 0 0,0 0 0 0 0,0-1 0 0 0,0 1 0 0 0,0 0 0 0 0,1-1 0 0 0,-1 1 0 0 0,0 0 0 0 0,0-1 0 0 0,0 1 0 0 0,1 0 0 0 0,-1-1 0 0 0,0 1 0 0 0,0 0 0 0 0,1-1 0 0 0,-1 1 0 0 0,0 0 0 0 0,1 0 0 0 0,-1 0 0 0 0,0-1 0 0 0,1 1 0 0 0,-1 0 0 0 0,0 0 0 0 0,1 0 0 0 0,-1 0 0 0 0,1 0 0 0 0,-1-1 0 0 0,0 1 0 0 0,1 0 0 0 0,-1 0 0 0 0,0 0 0 0 0,1 0 0 0 0,-1 0 0 0 0,1 0 0 0 0,-1 0 0 0 0,0 1 0 0 0,1-1 0 0 0,-1 0 0 0 0,1 0 0 0 0,-1 0 0 0 0,0 0 0 0 0,1 0 0 0 0,-1 0 0 0 0,0 1 0 0 0,1-1 0 0 0,-1 0 0 0 0,0 0 0 0 0,0 1 0 0 0,1-1 0 0 0,3 1 0 0 0,181 7 0 0 0,-118-10 0 0 0,933 2 0 0 0,-983 8 0 0 0,-13 4 0 0 0,-5-10 0 0 0</inkml:trace>
  <inkml:trace contextRef="#ctx0" brushRef="#br0" timeOffset="999.454">1531 1500 32767 0 0,'-16'4'0'0'0,"-18"19"0"0"0,30-22 0 0 0,5 0 0 0 0,-1-1 0 0 0,0 0 0 0 0,1 1 0 0 0,-1-1 0 0 0,0 0 0 0 0,1 1 0 0 0,-1-1 0 0 0,0 1 0 0 0,0-1 0 0 0,0 0 0 0 0,1 1 0 0 0,-1-1 0 0 0,0 1 0 0 0,0-1 0 0 0,0 1 0 0 0,0-1 0 0 0,0 1 0 0 0,1-1 0 0 0,-1 0 0 0 0,0 1 0 0 0,0-1 0 0 0,0 1 0 0 0,-1-1 0 0 0,1 1 0 0 0,0-1 0 0 0,0 1 0 0 0,0-1 0 0 0,0 1 0 0 0,0-1 0 0 0,0 1 0 0 0,-1-1 0 0 0,1 0 0 0 0,0 1 0 0 0,0-1 0 0 0,-1 1 0 0 0,1-1 0 0 0,0 0 0 0 0,0 1 0 0 0,-1-1 0 0 0,1 0 0 0 0,-1 1 0 0 0,1-1 0 0 0,0 0 0 0 0,-1 0 0 0 0,1 1 0 0 0,-1-1 0 0 0,1 0 0 0 0,0 0 0 0 0,-1 0 0 0 0,1 0 0 0 0,-1 1 0 0 0,1-1 0 0 0,-1 0 0 0 0,1 0 0 0 0,-1 0 0 0 0,1 0 0 0 0,113 5 0 0 0,578 2 0 0 0,-400 8 0 0 0,-259-14 0 0 0,-25-1 0 0 0,0 0 0 0 0,0 0 0 0 0,0 0 0 0 0,1-3 0 0 0,4-17 0 0 0,-7 5 0 0 0</inkml:trace>
  <inkml:trace contextRef="#ctx0" brushRef="#br0" timeOffset="1980.466">2671 332 32767 0 0,'2'-11'0'0'0,"11"11"0"0"0,-10 3 0 0 0,0 0 0 0 0,0 0 0 0 0,-1 0 0 0 0,1 1 0 0 0,-1-1 0 0 0,1 1 0 0 0,-1 0 0 0 0,0-1 0 0 0,0 1 0 0 0,-1 0 0 0 0,1 0 0 0 0,-1 0 0 0 0,0 1 0 0 0,0-1 0 0 0,0 0 0 0 0,-1 0 0 0 0,1 1 0 0 0,-1-1 0 0 0,0 0 0 0 0,-1 5 0 0 0,3 2 0 0 0,6 281 0 0 0,-8-209 0 0 0,0 487 0 0 0,-6-380 0 0 0,8-9 0 0 0,18 2 0 0 0,-18-145 0 0 0,-6-28 0 0 0</inkml:trace>
  <inkml:trace contextRef="#ctx0" brushRef="#br0" timeOffset="2879.447">2807 381 32767 0 0,'0'-2'0'0'0,"0"1"0"0"0,0 0 0 0 0,0 0 0 0 0,0 0 0 0 0,0-1 0 0 0,0 1 0 0 0,1 0 0 0 0,-1 0 0 0 0,0 0 0 0 0,0 0 0 0 0,1-1 0 0 0,-1 1 0 0 0,1 0 0 0 0,-1 0 0 0 0,1 0 0 0 0,0 0 0 0 0,-1 0 0 0 0,1 0 0 0 0,0 0 0 0 0,-1 0 0 0 0,1 0 0 0 0,0 1 0 0 0,0-1 0 0 0,0 0 0 0 0,0 0 0 0 0,0 1 0 0 0,0-1 0 0 0,0 1 0 0 0,0-1 0 0 0,0 1 0 0 0,0-1 0 0 0,1 1 0 0 0,-1-1 0 0 0,0 1 0 0 0,0 0 0 0 0,0 0 0 0 0,0 0 0 0 0,1 0 0 0 0,-1 0 0 0 0,0 0 0 0 0,0 0 0 0 0,0 0 0 0 0,1 0 0 0 0,-1 0 0 0 0,1 1 0 0 0,1-2 0 0 0,141-18 0 0 0,-86 21 0 0 0,-2 12 0 0 0,0 3 0 0 0,-2 2 0 0 0,0 2 0 0 0,-2 2 0 0 0,15 11 0 0 0,-11-5 0 0 0,-2 1 0 0 0,-1 3 0 0 0,-1 3 0 0 0,-2 1 0 0 0,0 4 0 0 0,-36-28 0 0 0,0 1 0 0 0,-1 0 0 0 0,-1 1 0 0 0,0 0 0 0 0,-1 1 0 0 0,0 0 0 0 0,-2 1 0 0 0,0 0 0 0 0,-1 0 0 0 0,0 1 0 0 0,-2 0 0 0 0,0 1 0 0 0,-1-1 0 0 0,0 5 0 0 0,18 205 0 0 0,-40-107 0 0 0,10-82 0 0 0,-1-1 0 0 0,-2 0 0 0 0,-2 0 0 0 0,-2-1 0 0 0,-1-1 0 0 0,-1 0 0 0 0,-3-1 0 0 0,0-1 0 0 0,-2-1 0 0 0,-2-1 0 0 0,-1 0 0 0 0,-9 7 0 0 0,12-20 0 0 0,-1 0 0 0 0,0-1 0 0 0,-1-1 0 0 0,-1-2 0 0 0,-1 0 0 0 0,0-2 0 0 0,-1 0 0 0 0,0-2 0 0 0,-1-1 0 0 0,0-1 0 0 0,-1-1 0 0 0,0-2 0 0 0,0 0 0 0 0,-14-1 0 0 0,-44 12 0 0 0,47-8 0 0 0,0-2 0 0 0,-1-2 0 0 0,0-2 0 0 0,-18-1 0 0 0,49-4 0 0 0,-5-19 0 0 0,13 18 0 0 0</inkml:trace>
  <inkml:trace contextRef="#ctx0" brushRef="#br0" timeOffset="3747.506">4036 1182 32767 0 0,'-5'2'0'0'0,"-1"0"0"0"0,1 0 0 0 0,0 1 0 0 0,-1-1 0 0 0,1 1 0 0 0,1 0 0 0 0,-1 0 0 0 0,0 1 0 0 0,1-1 0 0 0,0 1 0 0 0,0 0 0 0 0,0 1 0 0 0,0-1 0 0 0,0 0 0 0 0,1 1 0 0 0,0 0 0 0 0,0 0 0 0 0,0 0 0 0 0,1 0 0 0 0,0 0 0 0 0,-2 6 0 0 0,0 0 0 0 0,0 1 0 0 0,0 0 0 0 0,2 1 0 0 0,-1-1 0 0 0,2 0 0 0 0,-1 1 0 0 0,2-1 0 0 0,0 4 0 0 0,1-8 0 0 0,0 0 0 0 0,1-1 0 0 0,0 1 0 0 0,1 0 0 0 0,0-1 0 0 0,0 1 0 0 0,0-1 0 0 0,1 0 0 0 0,0 0 0 0 0,0 0 0 0 0,1-1 0 0 0,0 1 0 0 0,0-1 0 0 0,1 0 0 0 0,-1-1 0 0 0,1 1 0 0 0,6 3 0 0 0,2 0 0 0 0,0-2 0 0 0,1 1 0 0 0,-1-2 0 0 0,2 0 0 0 0,-1 0 0 0 0,0-2 0 0 0,1 0 0 0 0,0 0 0 0 0,0-2 0 0 0,0 0 0 0 0,1-1 0 0 0,-1 0 0 0 0,12-2 0 0 0,-21 0 0 0 0,-1 0 0 0 0,1 0 0 0 0,-1-1 0 0 0,1 0 0 0 0,-1 0 0 0 0,0-1 0 0 0,0 1 0 0 0,0-1 0 0 0,0-1 0 0 0,5-3 0 0 0,0 1 0 0 0,-7 2 0 0 0,1 0 0 0 0,0 0 0 0 0,-1-1 0 0 0,0 0 0 0 0,0 0 0 0 0,0 0 0 0 0,-1 0 0 0 0,0 0 0 0 0,0-1 0 0 0,0 0 0 0 0,-1 1 0 0 0,1-1 0 0 0,-1 0 0 0 0,-1 0 0 0 0,1-1 0 0 0,-1 1 0 0 0,0 0 0 0 0,-1 0 0 0 0,1-1 0 0 0,-1 1 0 0 0,0 0 0 0 0,-1 0 0 0 0,0-1 0 0 0,0 1 0 0 0,0 0 0 0 0,-1 0 0 0 0,1 0 0 0 0,-2 0 0 0 0,0-2 0 0 0,2 0 0 0 0,-2-1 0 0 0,1 1 0 0 0,-1 0 0 0 0,0 0 0 0 0,0 0 0 0 0,-1 0 0 0 0,0 1 0 0 0,-1 0 0 0 0,0-1 0 0 0,0 2 0 0 0,0-1 0 0 0,-1 0 0 0 0,0 1 0 0 0,0 0 0 0 0,-1 1 0 0 0,1-1 0 0 0,-1 1 0 0 0,-1 1 0 0 0,1-1 0 0 0,-5-1 0 0 0,-2 2 0 0 0,0 0 0 0 0,1 1 0 0 0,-2 0 0 0 0,1 2 0 0 0,0-1 0 0 0,0 2 0 0 0,-14 0 0 0 0,20 0 0 0 0,3 1 0 0 0,0-1 0 0 0,1 0 0 0 0,-1 1 0 0 0,0 0 0 0 0,1 0 0 0 0,-1 0 0 0 0,1 1 0 0 0,-1-1 0 0 0,1 1 0 0 0,0 0 0 0 0,0 0 0 0 0,0 1 0 0 0,0-1 0 0 0,0 1 0 0 0,0 0 0 0 0,1 0 0 0 0,-1 0 0 0 0,1 1 0 0 0,0-1 0 0 0,0 1 0 0 0,0 0 0 0 0,1-1 0 0 0,-1 1 0 0 0,1 1 0 0 0,-2 3 0 0 0,13 25 0 0 0,-5-29 0 0 0,5 8 0 0 0</inkml:trace>
  <inkml:trace contextRef="#ctx0" brushRef="#br0" timeOffset="4181.345">4473 1346 32767 0 0,'78'-3'0'0'0,"303"3"0"0"0,-157 6 0 0 0,18 8 0 0 0,233 3 0 0 0,45 11 0 0 0,-390-19 0 0 0,-110-9 0 0 0,-20 0 0 0 0,0 0 0 0 0,-1-1 0 0 0,1 1 0 0 0,0 0 0 0 0,0-1 0 0 0,0 1 0 0 0,0 0 0 0 0,0-1 0 0 0,0 1 0 0 0,0 0 0 0 0,0-1 0 0 0,0 1 0 0 0,0 0 0 0 0,0-1 0 0 0,0 1 0 0 0,0-1 0 0 0,0 1 0 0 0,0 0 0 0 0,0-1 0 0 0,0 1 0 0 0,0 0 0 0 0,0-1 0 0 0,0 1 0 0 0,1 0 0 0 0,-1 0 0 0 0,0-1 0 0 0,0 1 0 0 0,0 0 0 0 0,1-1 0 0 0,-1 1 0 0 0,0 0 0 0 0,0 0 0 0 0,1-1 0 0 0,-1 1 0 0 0,0 0 0 0 0,1 0 0 0 0,-1 0 0 0 0,0-1 0 0 0,0 1 0 0 0,1 0 0 0 0,-1 0 0 0 0,0 0 0 0 0,1 0 0 0 0,-1 0 0 0 0,1 0 0 0 0,-8 0 0 0 0</inkml:trace>
  <inkml:trace contextRef="#ctx0" brushRef="#br0" timeOffset="5450.955">1263 1568 32767 0 0,'23'10'0'0'0,"479"-10"0"0"0,-479 0 0 0 0</inkml:trace>
  <inkml:trace contextRef="#ctx0" brushRef="#br0" timeOffset="25216.042">6747 227 32767 0 0,'-2'2'0'0'0,"1"0"0"0"0,0 0 0 0 0,0 0 0 0 0,0 0 0 0 0,0 0 0 0 0,0 1 0 0 0,0-1 0 0 0,0 0 0 0 0,1 0 0 0 0,-1 1 0 0 0,1-1 0 0 0,0 0 0 0 0,-1 0 0 0 0,1 1 0 0 0,0-1 0 0 0,1 0 0 0 0,-1 1 0 0 0,0-1 0 0 0,1 0 0 0 0,-1 1 0 0 0,1 6 0 0 0,-10 106 0 0 0,0 96 0 0 0,10-148 0 0 0,18 82 0 0 0,53 228 0 0 0,-17-104 0 0 0,63 368 0 0 0,-23-232 0 0 0,0 56 0 0 0,-43-205 0 0 0,11 195 0 0 0,-30-77 0 0 0,50 451 0 0 0,-43-166 0 0 0,-25-406 0 0 0,11-2 0 0 0,12 11 0 0 0,-13-129 0 0 0,-20-122 0 0 0,-4-16 0 0 0</inkml:trace>
  <inkml:trace contextRef="#ctx0" brushRef="#br0" timeOffset="27233.332">6725 300 32767 0 0,'-4'-16'0'0'0,"-14"-5"0"0"0,17-13 0 0 0,3 24 0 0 0,0 1 0 0 0,1 0 0 0 0,0 0 0 0 0,1 0 0 0 0,0 0 0 0 0,0 0 0 0 0,1 1 0 0 0,0 0 0 0 0,0 0 0 0 0,1 0 0 0 0,0 0 0 0 0,1 1 0 0 0,-1 0 0 0 0,1 1 0 0 0,1-1 0 0 0,-1 1 0 0 0,1 1 0 0 0,0 0 0 0 0,1 0 0 0 0,-1 0 0 0 0,6-1 0 0 0,9-5 0 0 0,0 1 0 0 0,1 1 0 0 0,0 1 0 0 0,1 1 0 0 0,-1 2 0 0 0,1 0 0 0 0,0 1 0 0 0,7 2 0 0 0,112-3 0 0 0,-34 23 0 0 0,303 56 0 0 0,90-16 0 0 0,-55-24 0 0 0,236-18 0 0 0,-505-28 0 0 0,123 4 0 0 0,-240 8 0 0 0,-54 0 0 0 0,-2 0 0 0 0,2 0 0 0 0,-1 0 0 0 0,284 0 0 0 0,-282 7 0 0 0,1 23 0 0 0,-28 37 0 0 0,10-15 0 0 0,2 0 0 0 0,3 0 0 0 0,2 1 0 0 0,3 19 0 0 0,-1 9 0 0 0,-17 158 0 0 0,12 107 0 0 0,18 225 0 0 0,15-118 0 0 0,9 81 0 0 0,-30-20 0 0 0,-9-339 0 0 0,15 12 0 0 0,23 383 0 0 0,-36-111 0 0 0,-1-172 0 0 0,14-122 0 0 0,9 255 0 0 0,-23 202 0 0 0,2-613 0 0 0,7-2 0 0 0</inkml:trace>
  <inkml:trace contextRef="#ctx0" brushRef="#br0" timeOffset="28033.192">7375 1174 32767 0 0,'-3'-12'0'0'0,"3"12"0"0"0,-1 0 0 0 0,0 1 0 0 0,0-1 0 0 0,0 0 0 0 0,1 0 0 0 0,-1 1 0 0 0,0-1 0 0 0,0 0 0 0 0,1 1 0 0 0,-1-1 0 0 0,0 1 0 0 0,0-1 0 0 0,1 1 0 0 0,-1-1 0 0 0,1 1 0 0 0,-1 0 0 0 0,1-1 0 0 0,-1 1 0 0 0,1 0 0 0 0,-1-1 0 0 0,1 1 0 0 0,-1 0 0 0 0,1-1 0 0 0,0 1 0 0 0,-1 0 0 0 0,1 0 0 0 0,0 0 0 0 0,0-1 0 0 0,0 1 0 0 0,-1 0 0 0 0,1 0 0 0 0,0 0 0 0 0,0 0 0 0 0,0-1 0 0 0,0 1 0 0 0,1 0 0 0 0,-1 0 0 0 0,0 0 0 0 0,0 0 0 0 0,0-1 0 0 0,1 1 0 0 0,-1 0 0 0 0,0 0 0 0 0,1-1 0 0 0,-1 1 0 0 0,1 0 0 0 0,-1 0 0 0 0,0 3 0 0 0,17 158 0 0 0,-4 153 0 0 0,-15-303 0 0 0,2-17 0 0 0</inkml:trace>
  <inkml:trace contextRef="#ctx0" brushRef="#br0" timeOffset="28386.758">7295 1143 32767 0 0,'-8'-57'0'0'0,"8"58"0"0"0,1-1 0 0 0,-1 0 0 0 0,0 0 0 0 0,1 1 0 0 0,-1-1 0 0 0,0 0 0 0 0,0 0 0 0 0,1 0 0 0 0,-1 0 0 0 0,0 0 0 0 0,1 1 0 0 0,-1-1 0 0 0,1 0 0 0 0,-1 0 0 0 0,0 0 0 0 0,1 0 0 0 0,-1 0 0 0 0,0 0 0 0 0,1 0 0 0 0,-1 0 0 0 0,0 0 0 0 0,1 0 0 0 0,-1 0 0 0 0,0 0 0 0 0,1 0 0 0 0,-1-1 0 0 0,0 1 0 0 0,1 0 0 0 0,-1 0 0 0 0,0 0 0 0 0,1 0 0 0 0,-1-1 0 0 0,0 1 0 0 0,1 0 0 0 0,-1 0 0 0 0,0 0 0 0 0,0-1 0 0 0,1 1 0 0 0,-1 0 0 0 0,0-1 0 0 0,0 1 0 0 0,0 0 0 0 0,1-1 0 0 0,-1 1 0 0 0,0 0 0 0 0,0 0 0 0 0,0-1 0 0 0,0 1 0 0 0,0-1 0 0 0,0 1 0 0 0,0 0 0 0 0,1-1 0 0 0,-1 1 0 0 0,0 0 0 0 0,0-1 0 0 0,-1 1 0 0 0,1 0 0 0 0,0-1 0 0 0,0 1 0 0 0,0 0 0 0 0,0-1 0 0 0,0 1 0 0 0,0 0 0 0 0,0-1 0 0 0,0 1 0 0 0,-1 0 0 0 0,1-1 0 0 0,0 1 0 0 0,1 1 0 0 0,107 86 0 0 0,59 93 0 0 0,-148-158 0 0 0,-1 0 0 0 0,0 1 0 0 0,-2 1 0 0 0,-1 1 0 0 0,-1 0 0 0 0,-1 1 0 0 0,-1 1 0 0 0,-1 0 0 0 0,-1 0 0 0 0,-2 1 0 0 0,1 9 0 0 0,-8-33 0 0 0,-2 1 0 0 0,1-1 0 0 0,0 1 0 0 0,-1-1 0 0 0,0 0 0 0 0,0 1 0 0 0,0-1 0 0 0,0 0 0 0 0,-1 0 0 0 0,0 0 0 0 0,0 0 0 0 0,0 0 0 0 0,0 0 0 0 0,-1 0 0 0 0,1-1 0 0 0,-1 1 0 0 0,0-1 0 0 0,0 0 0 0 0,0 0 0 0 0,0 0 0 0 0,-1 0 0 0 0,-2 1 0 0 0,-86 47 0 0 0,52-36 0 0 0,0-1 0 0 0,0-3 0 0 0,-1-1 0 0 0,-24 1 0 0 0,54-9 0 0 0,3-2 0 0 0</inkml:trace>
  <inkml:trace contextRef="#ctx0" brushRef="#br0" timeOffset="29270.421">7435 3737 32767 0 0,'4'-13'0'0'0,"131"61"0"0"0,-105-40 0 0 0,-1 1 0 0 0,0 1 0 0 0,-1 1 0 0 0,0 2 0 0 0,-1 1 0 0 0,0 1 0 0 0,-1 2 0 0 0,21 17 0 0 0,-43-31 0 0 0,-1 0 0 0 0,1 0 0 0 0,-1 1 0 0 0,0-1 0 0 0,0 1 0 0 0,0 0 0 0 0,0 0 0 0 0,-1 0 0 0 0,0 0 0 0 0,1 0 0 0 0,-2 1 0 0 0,1-1 0 0 0,0 1 0 0 0,-1-1 0 0 0,0 1 0 0 0,0 0 0 0 0,0-1 0 0 0,-1 1 0 0 0,1 0 0 0 0,-1 0 0 0 0,-19 38 0 0 0,14-37 0 0 0,-8 8 0 0 0,-2-1 0 0 0,0 0 0 0 0,-1-1 0 0 0,0 0 0 0 0,-1-2 0 0 0,0 0 0 0 0,0 0 0 0 0,-1-2 0 0 0,0 0 0 0 0,-1-1 0 0 0,0-1 0 0 0,0-1 0 0 0,0-1 0 0 0,-17 2 0 0 0,-56 5 0 0 0,84-11 0 0 0</inkml:trace>
  <inkml:trace contextRef="#ctx0" brushRef="#br0" timeOffset="29738.168">8281 3952 32767 0 0,'0'-2'0'0'0,"0"-1"0"0"0,-1 1 0 0 0,1-1 0 0 0,-1 1 0 0 0,1-1 0 0 0,-1 1 0 0 0,0-1 0 0 0,0 1 0 0 0,0 0 0 0 0,0 0 0 0 0,-1-1 0 0 0,1 1 0 0 0,0 0 0 0 0,-1 0 0 0 0,0 0 0 0 0,1 0 0 0 0,-1 1 0 0 0,0-1 0 0 0,0 0 0 0 0,0 1 0 0 0,0-1 0 0 0,0 1 0 0 0,-2-1 0 0 0,-29-18 0 0 0,6 14 0 0 0,18 7 0 0 0,-1 0 0 0 0,1 1 0 0 0,0 0 0 0 0,0 1 0 0 0,0 0 0 0 0,0 0 0 0 0,0 1 0 0 0,1 0 0 0 0,-1 0 0 0 0,1 1 0 0 0,0 0 0 0 0,1 1 0 0 0,-1-1 0 0 0,1 2 0 0 0,0-1 0 0 0,0 1 0 0 0,1 0 0 0 0,0 0 0 0 0,0 1 0 0 0,1 0 0 0 0,0 0 0 0 0,0 0 0 0 0,1 0 0 0 0,0 1 0 0 0,-1 3 0 0 0,2-5 0 0 0,1 1 0 0 0,-1-1 0 0 0,1 1 0 0 0,0-1 0 0 0,1 1 0 0 0,0 0 0 0 0,0-1 0 0 0,1 1 0 0 0,0 0 0 0 0,0 0 0 0 0,1 0 0 0 0,1 5 0 0 0,0-7 0 0 0,0 0 0 0 0,1 0 0 0 0,-1 0 0 0 0,1-1 0 0 0,1 1 0 0 0,-1-1 0 0 0,1 0 0 0 0,0 0 0 0 0,0 0 0 0 0,0 0 0 0 0,1 0 0 0 0,-1-1 0 0 0,1 0 0 0 0,0 0 0 0 0,1-1 0 0 0,-1 1 0 0 0,1-1 0 0 0,-1 0 0 0 0,1 0 0 0 0,0-1 0 0 0,0 0 0 0 0,0 0 0 0 0,0 0 0 0 0,1-1 0 0 0,-1 0 0 0 0,6 0 0 0 0,4 1 0 0 0,0-1 0 0 0,-1-1 0 0 0,1 0 0 0 0,-1-2 0 0 0,1 1 0 0 0,14-5 0 0 0,-16 3 0 0 0,0 0 0 0 0,0-2 0 0 0,0 1 0 0 0,-1-2 0 0 0,0 0 0 0 0,0 0 0 0 0,0-1 0 0 0,-1-1 0 0 0,9-6 0 0 0,-4-1 0 0 0</inkml:trace>
  <inkml:trace contextRef="#ctx0" brushRef="#br0" timeOffset="29985.071">8532 3903 32767 0 0,'0'1'0'0'0,"0"-1"0"0"0,0 0 0 0 0,1 1 0 0 0,-1-1 0 0 0,0 0 0 0 0,0 0 0 0 0,1 1 0 0 0,-1-1 0 0 0,0 0 0 0 0,0 0 0 0 0,1 0 0 0 0,-1 1 0 0 0,0-1 0 0 0,1 0 0 0 0,-1 0 0 0 0,0 0 0 0 0,0 0 0 0 0,1 0 0 0 0,-1 0 0 0 0,0 0 0 0 0,1 1 0 0 0,-1-1 0 0 0,0 0 0 0 0,1 0 0 0 0,-1 0 0 0 0,0 0 0 0 0,1-1 0 0 0,-1 1 0 0 0,0 0 0 0 0,1 0 0 0 0,-1 0 0 0 0,0 0 0 0 0,1 0 0 0 0,-1 0 0 0 0,0 0 0 0 0,1-1 0 0 0,-1 1 0 0 0,0 0 0 0 0,1 0 0 0 0,-1 0 0 0 0,0-1 0 0 0,0 1 0 0 0,6 266 0 0 0,-6-259 0 0 0,0 1 0 0 0,1-1 0 0 0,0 1 0 0 0,1-1 0 0 0,0 1 0 0 0,0-1 0 0 0,0 0 0 0 0,1 0 0 0 0,0 0 0 0 0,0 0 0 0 0,2 0 0 0 0,15 10 0 0 0,-15-15 0 0 0</inkml:trace>
  <inkml:trace contextRef="#ctx0" brushRef="#br0" timeOffset="30316.322">8882 3887 32767 0 0,'4'0'0'0'0,"-12"13"0"0"0,-84 68 0 0 0,-39-2 0 0 0,106-49 0 0 0,27-22 0 0 0,1-2 0 0 0,1 0 0 0 0,0 0 0 0 0,1 0 0 0 0,-1-1 0 0 0,1 1 0 0 0,0-1 0 0 0,1-1 0 0 0,-1 1 0 0 0,1-1 0 0 0,0 0 0 0 0,0 0 0 0 0,0 0 0 0 0,1-1 0 0 0,-1 0 0 0 0,1 0 0 0 0,1 0 0 0 0,118 28 0 0 0,-24-25 0 0 0,-97-6 0 0 0,-1 0 0 0 0,0-1 0 0 0,0 1 0 0 0,1-1 0 0 0,-1 0 0 0 0,0 0 0 0 0,0-1 0 0 0,0 1 0 0 0,0-1 0 0 0,0 0 0 0 0,0 0 0 0 0,-1 0 0 0 0,1 0 0 0 0,-1-1 0 0 0,1 0 0 0 0,-1 1 0 0 0,0-1 0 0 0,0-1 0 0 0,5-6 0 0 0</inkml:trace>
  <inkml:trace contextRef="#ctx0" brushRef="#br0" timeOffset="31204.714">9432 1227 32767 0 0,'-5'-4'0'0'0,"0"-1"0"0"0,0 1 0 0 0,-1 0 0 0 0,1 1 0 0 0,-1-1 0 0 0,0 1 0 0 0,1 0 0 0 0,-2 1 0 0 0,1-1 0 0 0,0 1 0 0 0,0 0 0 0 0,-1 1 0 0 0,1-1 0 0 0,-1 1 0 0 0,1 1 0 0 0,-1-1 0 0 0,-3 1 0 0 0,1 3 0 0 0,-1-1 0 0 0,1 2 0 0 0,0-1 0 0 0,0 1 0 0 0,0 0 0 0 0,1 1 0 0 0,0 0 0 0 0,0 1 0 0 0,0 0 0 0 0,0 0 0 0 0,1 0 0 0 0,0 1 0 0 0,0 0 0 0 0,1 0 0 0 0,0 1 0 0 0,0 0 0 0 0,1 0 0 0 0,-5 8 0 0 0,3-2 0 0 0,1 0 0 0 0,0 0 0 0 0,1 0 0 0 0,1 1 0 0 0,0 0 0 0 0,0 0 0 0 0,2 0 0 0 0,0 0 0 0 0,1 0 0 0 0,0 0 0 0 0,1 6 0 0 0,18 35 0 0 0,-15-52 0 0 0,0 1 0 0 0,0-1 0 0 0,0 0 0 0 0,1 0 0 0 0,0-1 0 0 0,-1 1 0 0 0,2-1 0 0 0,-1 0 0 0 0,0 0 0 0 0,0 0 0 0 0,1 0 0 0 0,0-1 0 0 0,-1 0 0 0 0,1 0 0 0 0,0 0 0 0 0,0 0 0 0 0,0-1 0 0 0,1 0 0 0 0,-1 0 0 0 0,0 0 0 0 0,0-1 0 0 0,0 0 0 0 0,6 0 0 0 0,-5 0 0 0 0,-1-1 0 0 0,1 0 0 0 0,0 0 0 0 0,0 0 0 0 0,-1-1 0 0 0,1 0 0 0 0,-1 0 0 0 0,0 0 0 0 0,1-1 0 0 0,-1 0 0 0 0,0 0 0 0 0,0-1 0 0 0,3 0 0 0 0,13-11 0 0 0,-2-1 0 0 0,0-1 0 0 0,0-1 0 0 0,-2 0 0 0 0,0-1 0 0 0,-1-1 0 0 0,-2 0 0 0 0,0-2 0 0 0,-1 1 0 0 0,0-2 0 0 0,-2 1 0 0 0,-1-2 0 0 0,-1 1 0 0 0,-1-1 0 0 0,-1-1 0 0 0,1-12 0 0 0,8-90 0 0 0,-27 75 0 0 0,10 49 0 0 0,0 1 0 0 0,0-1 0 0 0,-1 1 0 0 0,1 0 0 0 0,-1-1 0 0 0,0 1 0 0 0,1 0 0 0 0,-1 0 0 0 0,0 0 0 0 0,0 1 0 0 0,0-1 0 0 0,0 0 0 0 0,-1 1 0 0 0,1-1 0 0 0,0 1 0 0 0,-1 0 0 0 0,1 0 0 0 0,-1 0 0 0 0,1 0 0 0 0,-1 0 0 0 0,1 0 0 0 0,-1 1 0 0 0,0-1 0 0 0,1 1 0 0 0,-1 0 0 0 0,0 0 0 0 0,1 0 0 0 0,-3 0 0 0 0,-70 20 0 0 0,65-16 0 0 0,1 1 0 0 0,0 0 0 0 0,0 0 0 0 0,0 1 0 0 0,1 0 0 0 0,0 1 0 0 0,0 0 0 0 0,0 0 0 0 0,1 0 0 0 0,0 1 0 0 0,0 0 0 0 0,1 1 0 0 0,0-1 0 0 0,1 1 0 0 0,0 0 0 0 0,-3 7 0 0 0,1 1 0 0 0,0 1 0 0 0,1 0 0 0 0,1-1 0 0 0,1 2 0 0 0,1-1 0 0 0,-1 9 0 0 0,2 66 0 0 0,14-62 0 0 0,0 0 0 0 0,2-1 0 0 0,2 0 0 0 0,0-2 0 0 0,2 0 0 0 0,1 0 0 0 0,1-2 0 0 0,2-1 0 0 0,0 0 0 0 0,3 0 0 0 0,-6-4 0 0 0,-7-8 0 0 0,-1 0 0 0 0,0 1 0 0 0,-1 0 0 0 0,0 1 0 0 0,-1 0 0 0 0,-1 0 0 0 0,0 1 0 0 0,-2 0 0 0 0,1 0 0 0 0,-2 1 0 0 0,2 9 0 0 0,-4 4 0 0 0</inkml:trace>
  <inkml:trace contextRef="#ctx0" brushRef="#br0" timeOffset="32070.482">9175 5097 32767 0 0,'0'0'0'0'0,"0"0"0"0"0,-1 0 0 0 0,1 0 0 0 0,-1 0 0 0 0,1 0 0 0 0,-1 0 0 0 0,1 0 0 0 0,-1 0 0 0 0,1 0 0 0 0,0 0 0 0 0,-1 0 0 0 0,1 0 0 0 0,-1-1 0 0 0,1 1 0 0 0,-1 0 0 0 0,1 0 0 0 0,0 0 0 0 0,-1-1 0 0 0,1 1 0 0 0,0 0 0 0 0,-1-1 0 0 0,1 1 0 0 0,0 0 0 0 0,-1-1 0 0 0,1 1 0 0 0,0 0 0 0 0,-1-1 0 0 0,1 1 0 0 0,0-1 0 0 0,0 1 0 0 0,0 0 0 0 0,0-1 0 0 0,-1 1 0 0 0,1-1 0 0 0,0 1 0 0 0,0-1 0 0 0,0 1 0 0 0,0-1 0 0 0,0 1 0 0 0,0 0 0 0 0,0-1 0 0 0,0 1 0 0 0,0-1 0 0 0,0 1 0 0 0,0-1 0 0 0,0 1 0 0 0,1-1 0 0 0,-1 1 0 0 0,0 0 0 0 0,0-1 0 0 0,0 1 0 0 0,1-1 0 0 0,-3 2 0 0 0,-13 3 0 0 0,1 1 0 0 0,0 1 0 0 0,0 0 0 0 0,0 1 0 0 0,1 0 0 0 0,0 1 0 0 0,-10 8 0 0 0,12-8 0 0 0,0 0 0 0 0,0 1 0 0 0,1 1 0 0 0,0-1 0 0 0,1 2 0 0 0,0-1 0 0 0,0 1 0 0 0,1 1 0 0 0,1 0 0 0 0,0 0 0 0 0,0 0 0 0 0,2 1 0 0 0,-1 0 0 0 0,1 0 0 0 0,1 0 0 0 0,1 0 0 0 0,0 1 0 0 0,-1 6 0 0 0,5-15 0 0 0,-1-1 0 0 0,1 1 0 0 0,0-1 0 0 0,0 1 0 0 0,0-1 0 0 0,1 1 0 0 0,0-1 0 0 0,-1 0 0 0 0,2 0 0 0 0,-1 0 0 0 0,0 0 0 0 0,1 0 0 0 0,0 0 0 0 0,0 0 0 0 0,0-1 0 0 0,0 0 0 0 0,0 1 0 0 0,1-1 0 0 0,0 0 0 0 0,-1-1 0 0 0,1 1 0 0 0,0-1 0 0 0,0 0 0 0 0,0 0 0 0 0,1 0 0 0 0,-1 0 0 0 0,0-1 0 0 0,1 1 0 0 0,3-1 0 0 0,5 1 0 0 0,-1-1 0 0 0,1 0 0 0 0,-1-1 0 0 0,1 0 0 0 0,0-1 0 0 0,-1-1 0 0 0,1 0 0 0 0,-1 0 0 0 0,1-2 0 0 0,-1 1 0 0 0,0-1 0 0 0,-1-1 0 0 0,1 0 0 0 0,-1-1 0 0 0,0 0 0 0 0,0-1 0 0 0,0 0 0 0 0,-1-1 0 0 0,2-2 0 0 0,-3 3 0 0 0,-1 0 0 0 0,-1-1 0 0 0,1 1 0 0 0,-1-1 0 0 0,0-1 0 0 0,-1 0 0 0 0,0 0 0 0 0,0 0 0 0 0,-1 0 0 0 0,0-1 0 0 0,-1 0 0 0 0,0 0 0 0 0,-1 0 0 0 0,0 0 0 0 0,0-1 0 0 0,-1 0 0 0 0,0 1 0 0 0,0-9 0 0 0,-4-41 0 0 0,1 54 0 0 0,-1 0 0 0 0,0 0 0 0 0,0 0 0 0 0,0 0 0 0 0,-1 1 0 0 0,0-1 0 0 0,0 1 0 0 0,0 0 0 0 0,-1 0 0 0 0,0 0 0 0 0,0 0 0 0 0,0 0 0 0 0,-1 1 0 0 0,1 0 0 0 0,-1 0 0 0 0,0 0 0 0 0,0 1 0 0 0,0-1 0 0 0,-1 1 0 0 0,-3-1 0 0 0,-22-3 0 0 0,28 7 0 0 0,0 0 0 0 0,0 1 0 0 0,0-1 0 0 0,0 1 0 0 0,0-1 0 0 0,0 1 0 0 0,0 0 0 0 0,1 0 0 0 0,-1 1 0 0 0,0-1 0 0 0,0 0 0 0 0,1 1 0 0 0,-1 0 0 0 0,1 0 0 0 0,0 0 0 0 0,-1 0 0 0 0,1 0 0 0 0,0 0 0 0 0,0 0 0 0 0,0 1 0 0 0,0-1 0 0 0,1 1 0 0 0,-1-1 0 0 0,1 1 0 0 0,-1 0 0 0 0,0 2 0 0 0,-17 76 0 0 0,35-5 0 0 0,-9-55 0 0 0,65 126 0 0 0,52 63 0 0 0,-55-92 0 0 0,-69-124 0 0 0,-1-1 0 0 0</inkml:trace>
  <inkml:trace contextRef="#ctx0" brushRef="#br0" timeOffset="32322.335">9308 4782 32767 0 0,'0'-2'0'0'0,"0"0"0"0"0,1 1 0 0 0,-1-1 0 0 0,0 1 0 0 0,1-1 0 0 0,-1 1 0 0 0,1-1 0 0 0,0 0 0 0 0,-1 1 0 0 0,1 0 0 0 0,0-1 0 0 0,0 1 0 0 0,0-1 0 0 0,0 1 0 0 0,0 0 0 0 0,0 0 0 0 0,0 0 0 0 0,0 0 0 0 0,1-1 0 0 0,-1 2 0 0 0,0-1 0 0 0,1 0 0 0 0,-1 0 0 0 0,1 0 0 0 0,-1 1 0 0 0,1-1 0 0 0,-1 0 0 0 0,1 1 0 0 0,-1 0 0 0 0,1-1 0 0 0,0 1 0 0 0,-1 0 0 0 0,1 0 0 0 0,0 0 0 0 0,0 0 0 0 0,10-3 0 0 0,11-2 0 0 0,1 1 0 0 0,0 1 0 0 0,0 2 0 0 0,0 0 0 0 0,20 3 0 0 0,2-2 0 0 0,122 17 0 0 0,-162-16 0 0 0,12 0 0 0 0,1 1 0 0 0,-1 0 0 0 0,0 2 0 0 0,0 0 0 0 0,-1 1 0 0 0,1 1 0 0 0,6 3 0 0 0,-1 11 0 0 0,-21-11 0 0 0</inkml:trace>
  <inkml:trace contextRef="#ctx0" brushRef="#br0" timeOffset="33681.59">7550 6342 32767 0 0,'13'28'0'0'0,"-54"355"0"0"0,40-379 0 0 0,0 0 0 0 0,1-1 0 0 0,-1 1 0 0 0,1 0 0 0 0,0 0 0 0 0,0-1 0 0 0,0 1 0 0 0,1 0 0 0 0,-1 0 0 0 0,1-1 0 0 0,0 1 0 0 0,0 0 0 0 0,0-1 0 0 0,1 1 0 0 0,-1-1 0 0 0,1 0 0 0 0,0 1 0 0 0,0-1 0 0 0,0 0 0 0 0,0 0 0 0 0,1 0 0 0 0,-1 0 0 0 0,1-1 0 0 0,0 1 0 0 0,0-1 0 0 0,0 1 0 0 0,0-1 0 0 0,0 0 0 0 0,0 0 0 0 0,0 0 0 0 0,1-1 0 0 0,-1 1 0 0 0,1-1 0 0 0,0 0 0 0 0,154 10 0 0 0,-55-9 0 0 0,120 17 0 0 0,-38-7 0 0 0,132-9 0 0 0,-188-3 0 0 0,-20 1 0 0 0,28 12 0 0 0,296 6 0 0 0,163-9 0 0 0,-464-11 0 0 0,-98 8 0 0 0,8 0 0 0 0,6-4 0 0 0,11 9 0 0 0,8-7 0 0 0,-67-5 0 0 0,0 0 0 0 0,-1 0 0 0 0,1-1 0 0 0,0 1 0 0 0,0 0 0 0 0,0 0 0 0 0,0 0 0 0 0,0-1 0 0 0,0 1 0 0 0,0 0 0 0 0,0 0 0 0 0,0-1 0 0 0,0 1 0 0 0,0 0 0 0 0,0 0 0 0 0,0-1 0 0 0,0 1 0 0 0,0 0 0 0 0,0 0 0 0 0,0-1 0 0 0,0 1 0 0 0,0 0 0 0 0,0 0 0 0 0,0-1 0 0 0,0 1 0 0 0,0 0 0 0 0,0 0 0 0 0,0 0 0 0 0,1-1 0 0 0,-1 1 0 0 0,0 0 0 0 0,0 0 0 0 0,0 0 0 0 0,0-1 0 0 0,1 1 0 0 0,-1 0 0 0 0,0 0 0 0 0,0 0 0 0 0,0 0 0 0 0,1 0 0 0 0,-1 0 0 0 0,0-1 0 0 0,0 1 0 0 0,1 0 0 0 0,-1 0 0 0 0,0 0 0 0 0,0 0 0 0 0,0 0 0 0 0,1 0 0 0 0,-1 0 0 0 0,0 0 0 0 0,0 0 0 0 0,1 0 0 0 0,-1 0 0 0 0,0 0 0 0 0,0 0 0 0 0,1 0 0 0 0,-1 0 0 0 0,0 0 0 0 0,0 1 0 0 0,1-1 0 0 0,-1 0 0 0 0,-7-14 0 0 0,5 7 0 0 0</inkml:trace>
  <inkml:trace contextRef="#ctx0" brushRef="#br0" timeOffset="34166.325">10389 6116 32767 0 0,'-1'0'0'0'0,"0"-1"0"0"0,1 1 0 0 0,-1-1 0 0 0,0 1 0 0 0,0-1 0 0 0,0 1 0 0 0,0 0 0 0 0,0-1 0 0 0,1 1 0 0 0,-1 0 0 0 0,0 0 0 0 0,0-1 0 0 0,0 1 0 0 0,0 0 0 0 0,0 0 0 0 0,0 0 0 0 0,0 0 0 0 0,0 0 0 0 0,0 0 0 0 0,0 1 0 0 0,0-1 0 0 0,0 0 0 0 0,1 0 0 0 0,-1 1 0 0 0,0-1 0 0 0,0 0 0 0 0,0 1 0 0 0,0-1 0 0 0,0 1 0 0 0,1-1 0 0 0,-1 1 0 0 0,0 0 0 0 0,1-1 0 0 0,-1 1 0 0 0,0 0 0 0 0,1-1 0 0 0,-1 1 0 0 0,1 0 0 0 0,-1 0 0 0 0,1 0 0 0 0,-1-1 0 0 0,1 1 0 0 0,-1 0 0 0 0,1 0 0 0 0,0 0 0 0 0,0 0 0 0 0,-1 0 0 0 0,1 0 0 0 0,0 0 0 0 0,0 0 0 0 0,0 0 0 0 0,0 0 0 0 0,0 0 0 0 0,0-1 0 0 0,0 1 0 0 0,0 0 0 0 0,1 0 0 0 0,-1 1 0 0 0,-7 26 0 0 0,1 1 0 0 0,2 0 0 0 0,0 0 0 0 0,2 1 0 0 0,2 28 0 0 0,9 105 0 0 0,55 125 0 0 0,-63-278 0 0 0,0-9 0 0 0,-1-1 0 0 0,0 1 0 0 0,0 0 0 0 0,0 0 0 0 0,0 0 0 0 0,1 0 0 0 0,-1 0 0 0 0,0-1 0 0 0,-1 1 0 0 0,1 0 0 0 0,0 0 0 0 0,0 0 0 0 0,0 0 0 0 0,0 0 0 0 0,-1-1 0 0 0,1 1 0 0 0,0 0 0 0 0,-1 0 0 0 0,1 0 0 0 0,-1-1 0 0 0,1 1 0 0 0,-1 0 0 0 0,1-1 0 0 0,-1 1 0 0 0,1 0 0 0 0,-1-1 0 0 0,0 1 0 0 0,1-1 0 0 0,-1 1 0 0 0,0-1 0 0 0,1 1 0 0 0,-1-1 0 0 0,0 1 0 0 0,0-1 0 0 0,1 0 0 0 0,-1 1 0 0 0,0-1 0 0 0,0 0 0 0 0,0 0 0 0 0,0 0 0 0 0,0 0 0 0 0,1 0 0 0 0,-1 1 0 0 0,0-1 0 0 0,0-1 0 0 0,0 1 0 0 0,0 0 0 0 0,0 0 0 0 0,0 0 0 0 0,-5-1 0 0 0</inkml:trace>
  <inkml:trace contextRef="#ctx0" brushRef="#br0" timeOffset="36103.261">7085 3973 32767 0 0,'-5'26'0'0'0,"-27"-23"0"0"0,-241-3 0 0 0,130-13 0 0 0,-437-46 0 0 0,-283-16 0 0 0,737 67 0 0 0,-682-42 0 0 0,189 7 0 0 0,202 20 0 0 0,8 3 0 0 0,-210 1 0 0 0,610 19 0 0 0,2 0 0 0 0,-10 4 0 0 0,26 0 0 0 0,-17-6 0 0 0,1 1 0 0 0</inkml:trace>
  <inkml:trace contextRef="#ctx0" brushRef="#br0" timeOffset="36917.079">777 3225 32767 0 0,'-14'2'0'0'0,"0"1"0"0"0,0 1 0 0 0,0 0 0 0 0,1 1 0 0 0,-1 1 0 0 0,1 0 0 0 0,1 1 0 0 0,-1 0 0 0 0,1 1 0 0 0,0 0 0 0 0,1 1 0 0 0,0 0 0 0 0,0 1 0 0 0,1 0 0 0 0,1 0 0 0 0,-1 2 0 0 0,2-1 0 0 0,-1 1 0 0 0,2 0 0 0 0,0 0 0 0 0,0 1 0 0 0,1 0 0 0 0,-2 8 0 0 0,-6 74 0 0 0,15-86 0 0 0,0-1 0 0 0,0 1 0 0 0,1-1 0 0 0,0 1 0 0 0,1-1 0 0 0,-1 0 0 0 0,2 1 0 0 0,-1-2 0 0 0,1 1 0 0 0,0 0 0 0 0,1-1 0 0 0,0 1 0 0 0,0-2 0 0 0,1 1 0 0 0,-1 0 0 0 0,2-1 0 0 0,-1 0 0 0 0,1 0 0 0 0,2 1 0 0 0,8 6 0 0 0,0-1 0 0 0,1-1 0 0 0,1 0 0 0 0,0-1 0 0 0,0-1 0 0 0,0-1 0 0 0,12 2 0 0 0,-5-2 0 0 0,0-2 0 0 0,1-2 0 0 0,0 0 0 0 0,0-1 0 0 0,0-2 0 0 0,10-1 0 0 0,85-22 0 0 0,-114 18 0 0 0,-1 0 0 0 0,1 0 0 0 0,-1 0 0 0 0,0-1 0 0 0,-1 0 0 0 0,1 0 0 0 0,-1-1 0 0 0,0 1 0 0 0,-1-1 0 0 0,1-1 0 0 0,-1 1 0 0 0,0-1 0 0 0,-1 0 0 0 0,1 0 0 0 0,-1 0 0 0 0,-1-1 0 0 0,0 0 0 0 0,0 1 0 0 0,0-1 0 0 0,-1 0 0 0 0,0 0 0 0 0,0-1 0 0 0,-1-1 0 0 0,0-71 0 0 0,-25-57 0 0 0,22 125 0 0 0,0 0 0 0 0,-1 0 0 0 0,0 0 0 0 0,-1 0 0 0 0,0 1 0 0 0,-1 0 0 0 0,0 0 0 0 0,-1 0 0 0 0,0 1 0 0 0,-1 0 0 0 0,-1 0 0 0 0,1 0 0 0 0,-2 1 0 0 0,1 0 0 0 0,-2 1 0 0 0,1 0 0 0 0,-1 0 0 0 0,0 1 0 0 0,-1 1 0 0 0,0-1 0 0 0,-5-1 0 0 0,2 4 0 0 0,-1 1 0 0 0,1 1 0 0 0,0 0 0 0 0,-1 0 0 0 0,0 2 0 0 0,1 0 0 0 0,-11 1 0 0 0,-39 14 0 0 0,49-7 0 0 0,1 1 0 0 0,0 0 0 0 0,0 0 0 0 0,0 1 0 0 0,1 1 0 0 0,1 0 0 0 0,0 1 0 0 0,0 1 0 0 0,1-1 0 0 0,1 2 0 0 0,0-1 0 0 0,0 2 0 0 0,1-1 0 0 0,1 1 0 0 0,0 1 0 0 0,1-1 0 0 0,1 1 0 0 0,0 0 0 0 0,-1 10 0 0 0,-1-3 0 0 0,2 0 0 0 0,1 1 0 0 0,1-1 0 0 0,1 1 0 0 0,1 0 0 0 0,0 9 0 0 0,19 14 0 0 0,-5-31 0 0 0,-2-9 0 0 0</inkml:trace>
  <inkml:trace contextRef="#ctx0" brushRef="#br0" timeOffset="37298.056">827 2950 32767 0 0,'-7'-49'0'0'0,"7"131"0"0"0,0 595 0 0 0,-6-575 0 0 0,-3 24 0 0 0,3-27 0 0 0,-4 0 0 0 0,-6 7 0 0 0,-1-60 0 0 0,11-35 0 0 0</inkml:trace>
  <inkml:trace contextRef="#ctx0" brushRef="#br0" timeOffset="37535.422">669 4348 32767 0 0,'27'4'0'0'0,"93"-7"0"0"0,-29-9 0 0 0,100 10 0 0 0,-164 11 0 0 0,-19-13 0 0 0,-11 0 0 0 0</inkml:trace>
  <inkml:trace contextRef="#ctx0" brushRef="#br0" timeOffset="38001.875">649 2909 32767 0 0,'40'3'0'0'0,"145"-3"0"0"0,-67-13 0 0 0,-104 13 0 0 0</inkml:trace>
  <inkml:trace contextRef="#ctx0" brushRef="#br0" timeOffset="38803.28">26 269 32767 0 0,'3'-1'0'0'0,"1"1"0"0"0,-1-1 0 0 0,1 1 0 0 0,-1-1 0 0 0,1 1 0 0 0,0 0 0 0 0,-1 0 0 0 0,1 1 0 0 0,-1-1 0 0 0,1 1 0 0 0,-1 0 0 0 0,1-1 0 0 0,-1 2 0 0 0,0-1 0 0 0,1 0 0 0 0,-1 1 0 0 0,0-1 0 0 0,0 1 0 0 0,0 0 0 0 0,0 0 0 0 0,0 0 0 0 0,-1 1 0 0 0,1-1 0 0 0,-2-1 0 0 0,117 104 0 0 0,-87-73 0 0 0,67 117 0 0 0,-92-143 0 0 0</inkml:trace>
  <inkml:trace contextRef="#ctx0" brushRef="#br0" timeOffset="39053.612">359 174 32767 0 0,'-7'-12'0'0'0,"-5"31"0"0"0,11-16 0 0 0,-146 272 0 0 0,125-230 0 0 0,8-19 0 0 0,2 1 0 0 0,1 0 0 0 0,1 1 0 0 0,-5 18 0 0 0,11-29 0 0 0</inkml:trace>
  <inkml:trace contextRef="#ctx0" brushRef="#br0" timeOffset="39353.822">624 439 32767 0 0,'4'-5'0'0'0,"1"10"0"0"0,16 146 0 0 0,-17-114 0 0 0,0-11 0 0 0,-1 0 0 0 0,-2 1 0 0 0,0-1 0 0 0,-2 1 0 0 0,-2 8 0 0 0,-6 25 0 0 0,-1-14 0 0 0</inkml:trace>
  <inkml:trace contextRef="#ctx0" brushRef="#br0" timeOffset="39716.379">148 1299 32767 0 0,'1'0'0'0'0,"0"0"0"0"0,0 0 0 0 0,0 0 0 0 0,0 0 0 0 0,0 0 0 0 0,0 0 0 0 0,0 0 0 0 0,0 0 0 0 0,0 0 0 0 0,0 0 0 0 0,0 1 0 0 0,-1-1 0 0 0,1 0 0 0 0,0 0 0 0 0,0 1 0 0 0,0-1 0 0 0,0 1 0 0 0,-1-1 0 0 0,1 1 0 0 0,0-1 0 0 0,0 1 0 0 0,-1 0 0 0 0,1-1 0 0 0,0 1 0 0 0,-1 0 0 0 0,1-1 0 0 0,-1 1 0 0 0,1 0 0 0 0,-1 0 0 0 0,1 0 0 0 0,-1 0 0 0 0,1-1 0 0 0,139 175 0 0 0,-111-136 0 0 0,2-1 0 0 0,1-1 0 0 0,2-2 0 0 0,20 14 0 0 0,-7-24 0 0 0,-37-24 0 0 0</inkml:trace>
  <inkml:trace contextRef="#ctx0" brushRef="#br0" timeOffset="39937.3">468 1295 32767 0 0,'-2'-5'0'0'0,"2"5"0"0"0,0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0,-1-1 0 0 0,1 1 0 0 0,0 0 0 0 0,-1 0 0 0 0,1 0 0 0 0,-1 0 0 0 0,1-1 0 0 0,0 1 0 0 0,-1 0 0 0 0,1 0 0 0 0,0-1 0 0 0,0 1 0 0 0,-1 0 0 0 0,1-1 0 0 0,0 1 0 0 0,0 0 0 0 0,-1-1 0 0 0,1 1 0 0 0,0 0 0 0 0,0-1 0 0 0,0 1 0 0 0,0-1 0 0 0,0 1 0 0 0,0 0 0 0 0,-1-1 0 0 0,1 1 0 0 0,0-1 0 0 0,0 1 0 0 0,0 0 0 0 0,0-1 0 0 0,0 1 0 0 0,0-1 0 0 0,1 1 0 0 0,-1 0 0 0 0,0-1 0 0 0,0 1 0 0 0,0-1 0 0 0,0 1 0 0 0,0 0 0 0 0,1-1 0 0 0,-68 151 0 0 0,-113 133 0 0 0,115-188 0 0 0,42-60 0 0 0</inkml:trace>
  <inkml:trace contextRef="#ctx0" brushRef="#br0" timeOffset="40701.256">799 1508 32767 0 0,'-1'-1'0'0'0,"1"0"0"0"0,-1 0 0 0 0,1 1 0 0 0,0-1 0 0 0,0 0 0 0 0,-1 0 0 0 0,1 0 0 0 0,0 0 0 0 0,0 0 0 0 0,0 1 0 0 0,0-1 0 0 0,0 0 0 0 0,0 0 0 0 0,0 0 0 0 0,0 0 0 0 0,0 0 0 0 0,1 1 0 0 0,-1-1 0 0 0,0 0 0 0 0,0 0 0 0 0,1 0 0 0 0,-1 1 0 0 0,1-1 0 0 0,-1 0 0 0 0,1 0 0 0 0,-1 1 0 0 0,1-1 0 0 0,-1 0 0 0 0,1 1 0 0 0,-1-1 0 0 0,1 0 0 0 0,0 1 0 0 0,-1-1 0 0 0,1 1 0 0 0,0-1 0 0 0,0 1 0 0 0,0 0 0 0 0,-1-1 0 0 0,1 1 0 0 0,0 0 0 0 0,0-1 0 0 0,0 1 0 0 0,-1 0 0 0 0,1 0 0 0 0,0 0 0 0 0,0 0 0 0 0,48-3 0 0 0,-38 3 0 0 0,41 17 0 0 0,-40-10 0 0 0,-10-6 0 0 0,1 1 0 0 0,-1-1 0 0 0,0 1 0 0 0,0-1 0 0 0,1 1 0 0 0,-1 0 0 0 0,-1 0 0 0 0,1 0 0 0 0,0 0 0 0 0,0 0 0 0 0,-1 1 0 0 0,1-1 0 0 0,-1 0 0 0 0,0 1 0 0 0,0-1 0 0 0,0 1 0 0 0,0 0 0 0 0,0-1 0 0 0,0 1 0 0 0,-1-1 0 0 0,1 1 0 0 0,-1 0 0 0 0,0 0 0 0 0,0-1 0 0 0,0 1 0 0 0,0 0 0 0 0,0 0 0 0 0,-1 2 0 0 0,-30 71 0 0 0,-90 76 0 0 0,59-81 0 0 0,30-22 0 0 0,33-41 0 0 0,6-5 0 0 0,0 0 0 0 0,0-1 0 0 0,0 0 0 0 0,0 0 0 0 0,1-1 0 0 0,-1 1 0 0 0,0-2 0 0 0,1 1 0 0 0,-1-1 0 0 0,0 0 0 0 0,1-1 0 0 0,-1 1 0 0 0,0-2 0 0 0,1 1 0 0 0,-1-1 0 0 0,4-1 0 0 0,1 1 0 0 0,161-29 0 0 0,-158 30 0 0 0,-6 1 0 0 0</inkml:trace>
  <inkml:trace contextRef="#ctx0" brushRef="#br0" timeOffset="42502.511">10178 1404 32767 0 0,'38'5'0'0'0,"110"22"0"0"0,-49-25 0 0 0,221 27 0 0 0,16-24 0 0 0,141-5 0 0 0,-330 10 0 0 0,648-10 0 0 0,-772 0 0 0 0,12 6 0 0 0,-28-5 0 0 0,2 3 0 0 0</inkml:trace>
  <inkml:trace contextRef="#ctx0" brushRef="#br0" timeOffset="48933.154">8803 7006 32767 0 0,'2'-17'0'0'0,"8"-3"0"0"0,-10 19 0 0 0,-1 1 0 0 0,1-1 0 0 0,0 0 0 0 0,0 0 0 0 0,-1 0 0 0 0,1 0 0 0 0,0 0 0 0 0,-1 1 0 0 0,1-1 0 0 0,0 0 0 0 0,-1 0 0 0 0,1 1 0 0 0,-1-1 0 0 0,0 0 0 0 0,1 1 0 0 0,-1-1 0 0 0,0 0 0 0 0,1 1 0 0 0,-1-1 0 0 0,0 1 0 0 0,1-1 0 0 0,-1 1 0 0 0,0 0 0 0 0,0-1 0 0 0,0 1 0 0 0,0 0 0 0 0,1-1 0 0 0,-1 1 0 0 0,0 0 0 0 0,0 0 0 0 0,0 0 0 0 0,0 0 0 0 0,-60-9 0 0 0,55 10 0 0 0,0-1 0 0 0,0 2 0 0 0,0-1 0 0 0,0 0 0 0 0,1 1 0 0 0,-1 0 0 0 0,1 1 0 0 0,-1-1 0 0 0,1 1 0 0 0,0 0 0 0 0,0 0 0 0 0,0 1 0 0 0,-1 1 0 0 0,-23 13 0 0 0,22-12 0 0 0,0 0 0 0 0,0 1 0 0 0,1-1 0 0 0,0 1 0 0 0,1 1 0 0 0,0-1 0 0 0,0 1 0 0 0,0-1 0 0 0,1 1 0 0 0,0 1 0 0 0,1-1 0 0 0,0 1 0 0 0,0-1 0 0 0,1 1 0 0 0,0 0 0 0 0,-1 5 0 0 0,2-10 0 0 0,0 2 0 0 0,0 0 0 0 0,1 0 0 0 0,-1 1 0 0 0,1-1 0 0 0,1 0 0 0 0,-1 0 0 0 0,1 1 0 0 0,0-1 0 0 0,0 0 0 0 0,1 0 0 0 0,0 0 0 0 0,0 0 0 0 0,0 0 0 0 0,3 4 0 0 0,-1 0 0 0 0,1 0 0 0 0,0 0 0 0 0,1 0 0 0 0,0 0 0 0 0,0-1 0 0 0,1 0 0 0 0,0 0 0 0 0,1-1 0 0 0,0 0 0 0 0,0-1 0 0 0,1 1 0 0 0,0-1 0 0 0,0-1 0 0 0,1 0 0 0 0,3 2 0 0 0,3-1 0 0 0,0-1 0 0 0,0-1 0 0 0,1 0 0 0 0,-1-1 0 0 0,1-1 0 0 0,0 0 0 0 0,0-1 0 0 0,0-1 0 0 0,15-1 0 0 0,-23-1 0 0 0,0 0 0 0 0,0-1 0 0 0,0 0 0 0 0,-1 0 0 0 0,1-1 0 0 0,0 0 0 0 0,-1-1 0 0 0,0 1 0 0 0,6-5 0 0 0,-7 4 0 0 0,0 0 0 0 0,0 0 0 0 0,0-1 0 0 0,-1 0 0 0 0,1-1 0 0 0,-1 0 0 0 0,-1 1 0 0 0,1-2 0 0 0,-1 1 0 0 0,0-1 0 0 0,0 0 0 0 0,-1 0 0 0 0,0 0 0 0 0,0 0 0 0 0,-1-1 0 0 0,0 0 0 0 0,0 1 0 0 0,-1-1 0 0 0,1 0 0 0 0,-2-1 0 0 0,1 1 0 0 0,-2 0 0 0 0,1 0 0 0 0,-1-1 0 0 0,0 1 0 0 0,0 0 0 0 0,-1 0 0 0 0,-2-8 0 0 0,0-3 0 0 0,-2 0 0 0 0,0 0 0 0 0,-1 1 0 0 0,-1-1 0 0 0,-1 2 0 0 0,-9-16 0 0 0,14 27 0 0 0,0 1 0 0 0,-1 0 0 0 0,0-1 0 0 0,0 2 0 0 0,0-1 0 0 0,-1 0 0 0 0,0 1 0 0 0,1 0 0 0 0,-2 0 0 0 0,1 0 0 0 0,0 1 0 0 0,-1-1 0 0 0,1 2 0 0 0,-1-1 0 0 0,0 0 0 0 0,0 1 0 0 0,0 0 0 0 0,-1 0 0 0 0,1 1 0 0 0,0 0 0 0 0,0 0 0 0 0,-1 1 0 0 0,-3-1 0 0 0,-8 2 0 0 0,0 1 0 0 0,1 0 0 0 0,0 1 0 0 0,-1 1 0 0 0,1 1 0 0 0,0 0 0 0 0,1 1 0 0 0,-10 6 0 0 0,-4 2 0 0 0,1 2 0 0 0</inkml:trace>
  <inkml:trace contextRef="#ctx0" brushRef="#br0" timeOffset="49852.189">8622 6316 32767 0 0,'1'0'0'0'0,"0"-1"0"0"0,0 1 0 0 0,-1 0 0 0 0,1-1 0 0 0,0 1 0 0 0,0-1 0 0 0,0 1 0 0 0,-1-1 0 0 0,1 1 0 0 0,0-1 0 0 0,-1 0 0 0 0,1 1 0 0 0,0-1 0 0 0,-1 0 0 0 0,1 1 0 0 0,-1-1 0 0 0,1 0 0 0 0,-1 0 0 0 0,0 0 0 0 0,1 1 0 0 0,-1-1 0 0 0,0 0 0 0 0,1 0 0 0 0,-1 0 0 0 0,0 0 0 0 0,0 0 0 0 0,0 0 0 0 0,0 0 0 0 0,0 0 0 0 0,0 1 0 0 0,0-1 0 0 0,0 0 0 0 0,0 0 0 0 0,0 0 0 0 0,0 0 0 0 0,-1 0 0 0 0,1 0 0 0 0,0 0 0 0 0,-1 1 0 0 0,1-1 0 0 0,-1 0 0 0 0,1 0 0 0 0,0 0 0 0 0,-1 1 0 0 0,0-1 0 0 0,1 0 0 0 0,-1 0 0 0 0,0-2 0 0 0,0-1 0 0 0,-1 1 0 0 0,1 0 0 0 0,0 0 0 0 0,-1 0 0 0 0,0-1 0 0 0,0 1 0 0 0,0 1 0 0 0,0-1 0 0 0,0 0 0 0 0,-1 0 0 0 0,1 1 0 0 0,-1 0 0 0 0,0-1 0 0 0,0 1 0 0 0,0 0 0 0 0,0 0 0 0 0,0 1 0 0 0,0-1 0 0 0,-1 0 0 0 0,2 1 0 0 0,0 1 0 0 0,0-1 0 0 0,0 0 0 0 0,0 1 0 0 0,0 0 0 0 0,0-1 0 0 0,0 1 0 0 0,0 0 0 0 0,-1 0 0 0 0,1 0 0 0 0,0 0 0 0 0,0 0 0 0 0,0 1 0 0 0,0-1 0 0 0,-1 1 0 0 0,1-1 0 0 0,0 1 0 0 0,0 0 0 0 0,0 0 0 0 0,0 0 0 0 0,1 0 0 0 0,-1 0 0 0 0,0 0 0 0 0,0 1 0 0 0,0-1 0 0 0,1 0 0 0 0,-1 1 0 0 0,1 0 0 0 0,-1-1 0 0 0,1 1 0 0 0,-3 2 0 0 0,-2 4 0 0 0,-1 0 0 0 0,1 1 0 0 0,1 0 0 0 0,0 0 0 0 0,0 0 0 0 0,1 1 0 0 0,0-1 0 0 0,0 1 0 0 0,1 0 0 0 0,0 1 0 0 0,1-1 0 0 0,1 0 0 0 0,-1 7 0 0 0,-3 137 0 0 0,22-106 0 0 0,-6-32 0 0 0,-9-12 0 0 0,0-1 0 0 0,0 0 0 0 0,1 1 0 0 0,-1-1 0 0 0,1 0 0 0 0,0 0 0 0 0,0 0 0 0 0,0-1 0 0 0,0 1 0 0 0,1-1 0 0 0,-1 0 0 0 0,1 0 0 0 0,0 0 0 0 0,-1 0 0 0 0,1 0 0 0 0,0-1 0 0 0,0 0 0 0 0,0 0 0 0 0,0 0 0 0 0,0 0 0 0 0,0 0 0 0 0,0-1 0 0 0,0 0 0 0 0,0 0 0 0 0,0 0 0 0 0,1 0 0 0 0,-1-1 0 0 0,4 0 0 0 0,1 0 0 0 0,-1 0 0 0 0,0-1 0 0 0,-1 0 0 0 0,1-1 0 0 0,0 0 0 0 0,-1 0 0 0 0,1-1 0 0 0,-1 1 0 0 0,2-3 0 0 0,-5 4 0 0 0,41-30 0 0 0,-31 17 0 0 0</inkml:trace>
  <inkml:trace contextRef="#ctx0" brushRef="#br0" timeOffset="50232.186">8889 6338 32767 0 0,'8'-17'0'0'0,"-12"29"0"0"0,-42 125 0 0 0,30-27 0 0 0,18-105 0 0 0,0 0 0 0 0,0 0 0 0 0,0-1 0 0 0,1 1 0 0 0,-1-1 0 0 0,1 0 0 0 0,0 0 0 0 0,0 0 0 0 0,1 0 0 0 0,-1 0 0 0 0,1-1 0 0 0,0 1 0 0 0,0-1 0 0 0,0 0 0 0 0,0 0 0 0 0,0-1 0 0 0,1 1 0 0 0,-1-1 0 0 0,1 0 0 0 0,0 0 0 0 0,-1-1 0 0 0,1 1 0 0 0,0-1 0 0 0,0 0 0 0 0,1 0 0 0 0,18 4 0 0 0,0-1 0 0 0,1-2 0 0 0,0 0 0 0 0,-1-1 0 0 0,7-2 0 0 0,-8 1 0 0 0,-13-7 0 0 0,1-1 0 0 0</inkml:trace>
  <inkml:trace contextRef="#ctx0" brushRef="#br0" timeOffset="50880.546">8523 5923 32767 0 0,'-31'-13'0'0'0,"26"12"0"0"0,-4-1 0 0 0,18 2 0 0 0,131 15 0 0 0,-44-8 0 0 0,-35-4 0 0 0,0 3 0 0 0,57 14 0 0 0,-116-20 0 0 0,1 0 0 0 0,0 1 0 0 0,-1 0 0 0 0,1-1 0 0 0,0 1 0 0 0,-1 0 0 0 0,0 0 0 0 0,1 1 0 0 0,-1-1 0 0 0,0 1 0 0 0,1-1 0 0 0,-1 1 0 0 0,0-1 0 0 0,0 1 0 0 0,0 0 0 0 0,0 0 0 0 0,-1 0 0 0 0,2 1 0 0 0,-2 5 0 0 0</inkml:trace>
  <inkml:trace contextRef="#ctx0" brushRef="#br0" timeOffset="53297.63">1309 7857 32767 0 0,'0'13'0'0'0,"7"12"0"0"0,18-21 0 0 0,-16-5 0 0 0,1198 1 0 0 0,-1074 14 0 0 0,498-12 0 0 0,-404 4 0 0 0,113 3 0 0 0,-225-9 0 0 0,-108 0 0 0 0,1 0 0 0 0,-2 0 0 0 0,1 0 0 0 0,1 2 0 0 0,-1 9 0 0 0,-26-10 0 0 0,11-2 0 0 0</inkml:trace>
  <inkml:trace contextRef="#ctx0" brushRef="#br0" timeOffset="54550.585">4135 7269 32767 0 0,'0'-13'0'0'0,"4"21"0"0"0,-4 85 0 0 0,0 413 0 0 0,-14-295 0 0 0,10 209 0 0 0,0-407 0 0 0,0-20 0 0 0,4-354 0 0 0,21 134 0 0 0,0-94 0 0 0,-18-85 0 0 0,-3 394 0 0 0,0 11 0 0 0,5 14 0 0 0,9 9 0 0 0,0-1 0 0 0,2 0 0 0 0,0 0 0 0 0,1-2 0 0 0,1 0 0 0 0,1-1 0 0 0,11 8 0 0 0,46 25 0 0 0,2-3 0 0 0,67 30 0 0 0,-101-55 0 0 0,59 28 0 0 0,-62-33 0 0 0,-1 2 0 0 0,-1 1 0 0 0,-1 2 0 0 0,0 2 0 0 0,-2 1 0 0 0,-1 2 0 0 0,8 10 0 0 0,-36-31 0 0 0,0 1 0 0 0,0 1 0 0 0,0-1 0 0 0,-1 1 0 0 0,0 0 0 0 0,-1 0 0 0 0,0 0 0 0 0,0 1 0 0 0,-1 0 0 0 0,-1 0 0 0 0,1 0 0 0 0,-2 0 0 0 0,1 1 0 0 0,-1-1 0 0 0,-1 1 0 0 0,0 0 0 0 0,0 5 0 0 0,-4-4 0 0 0,0-1 0 0 0,-1 0 0 0 0,0 1 0 0 0,-1-2 0 0 0,0 1 0 0 0,-1 0 0 0 0,0-1 0 0 0,-1 0 0 0 0,0 0 0 0 0,0-1 0 0 0,-1 0 0 0 0,0 0 0 0 0,-1-1 0 0 0,0 0 0 0 0,0-1 0 0 0,-4 3 0 0 0,-39 27 0 0 0,-2-2 0 0 0,-1-3 0 0 0,-2-2 0 0 0,-1-2 0 0 0,-36 10 0 0 0,78-31 0 0 0,-206 82 0 0 0,169-66 0 0 0,38-13 0 0 0,30-8 0 0 0,15-11 0 0 0,-12 2 0 0 0</inkml:trace>
  <inkml:trace contextRef="#ctx0" brushRef="#br0" timeOffset="55167.933">5457 7888 32767 0 0,'-49'12'0'0'0,"44"-8"0"0"0,0-1 0 0 0,0 1 0 0 0,0 1 0 0 0,1-1 0 0 0,0 1 0 0 0,0-1 0 0 0,0 1 0 0 0,0 1 0 0 0,1-1 0 0 0,0 0 0 0 0,0 1 0 0 0,0-1 0 0 0,-1 4 0 0 0,1 1 0 0 0,0-4 0 0 0,1 0 0 0 0,0 0 0 0 0,0 0 0 0 0,0 0 0 0 0,1 1 0 0 0,0-1 0 0 0,0 1 0 0 0,1-1 0 0 0,-1 0 0 0 0,1 1 0 0 0,1-1 0 0 0,-1 1 0 0 0,1-1 0 0 0,1 4 0 0 0,3 0 0 0 0,0-1 0 0 0,0 0 0 0 0,1 0 0 0 0,0 0 0 0 0,1 0 0 0 0,0-1 0 0 0,0 0 0 0 0,1-1 0 0 0,0 1 0 0 0,0-2 0 0 0,1 1 0 0 0,0-1 0 0 0,0 0 0 0 0,0-1 0 0 0,1 0 0 0 0,0-1 0 0 0,0 1 0 0 0,0-2 0 0 0,0 0 0 0 0,0 0 0 0 0,1-1 0 0 0,0 0 0 0 0,-1-1 0 0 0,1 0 0 0 0,1 0 0 0 0,-1-1 0 0 0,-1 0 0 0 0,0-1 0 0 0,0 0 0 0 0,0-1 0 0 0,0 0 0 0 0,0-1 0 0 0,0 0 0 0 0,-1 0 0 0 0,1-1 0 0 0,7-4 0 0 0,-10 5 0 0 0,-1 0 0 0 0,0-1 0 0 0,-1 1 0 0 0,1-1 0 0 0,0 0 0 0 0,-1 0 0 0 0,0-1 0 0 0,0 0 0 0 0,0 0 0 0 0,-1 0 0 0 0,0 0 0 0 0,0-1 0 0 0,0 0 0 0 0,-1 0 0 0 0,1 0 0 0 0,-1 0 0 0 0,-1 0 0 0 0,1 0 0 0 0,-1-1 0 0 0,0 0 0 0 0,-1 1 0 0 0,1-1 0 0 0,-2 0 0 0 0,1 0 0 0 0,-1-36 0 0 0,0 42 0 0 0,-4-16 0 0 0,-1 0 0 0 0,0 1 0 0 0,-1-1 0 0 0,0 1 0 0 0,-1 0 0 0 0,-1 1 0 0 0,-2-2 0 0 0,5 10 0 0 0,1 0 0 0 0,-2 0 0 0 0,1 0 0 0 0,-1 0 0 0 0,0 1 0 0 0,0 0 0 0 0,-1 1 0 0 0,0-1 0 0 0,0 1 0 0 0,0 0 0 0 0,-1 1 0 0 0,1 0 0 0 0,-1 0 0 0 0,0 1 0 0 0,0 0 0 0 0,-1 0 0 0 0,1 1 0 0 0,0 0 0 0 0,-9-1 0 0 0,13 3 0 0 0,0 0 0 0 0,0 1 0 0 0,0 0 0 0 0,0-1 0 0 0,0 1 0 0 0,0 1 0 0 0,0-1 0 0 0,0 1 0 0 0,1-1 0 0 0,-1 1 0 0 0,1 0 0 0 0,-1 0 0 0 0,1 0 0 0 0,-2 2 0 0 0,-2 1 0 0 0,0 0 0 0 0,0 0 0 0 0,0 0 0 0 0,1 1 0 0 0,0 0 0 0 0,0 0 0 0 0,1 1 0 0 0,-1 0 0 0 0,1 0 0 0 0,1 0 0 0 0,-1 1 0 0 0,1-1 0 0 0,1 1 0 0 0,-1 0 0 0 0,1 0 0 0 0,1 0 0 0 0,-1 1 0 0 0,1-1 0 0 0,1 1 0 0 0,0-1 0 0 0,0 1 0 0 0,0 5 0 0 0,1-11 0 0 0,1 1 0 0 0,-1 0 0 0 0,0-1 0 0 0,1 1 0 0 0,0-1 0 0 0,0 1 0 0 0,0-1 0 0 0,0 0 0 0 0,0 1 0 0 0,1-1 0 0 0,-1 0 0 0 0,1 0 0 0 0,0 0 0 0 0,0 0 0 0 0,0 0 0 0 0,0 0 0 0 0,1-1 0 0 0,-1 1 0 0 0,1-1 0 0 0,0 1 0 0 0,-1-1 0 0 0,1 0 0 0 0,0 0 0 0 0,0 0 0 0 0,3 1 0 0 0,7 0 0 0 0</inkml:trace>
  <inkml:trace contextRef="#ctx0" brushRef="#br0" timeOffset="56118.506">5862 7975 32767 0 0,'1'1'0'0'0,"0"0"0"0"0,0 0 0 0 0,1 0 0 0 0,-1 1 0 0 0,0-2 0 0 0,0 1 0 0 0,1 0 0 0 0,-1 0 0 0 0,0 0 0 0 0,1-1 0 0 0,-1 1 0 0 0,1 0 0 0 0,-1-1 0 0 0,1 0 0 0 0,-1 1 0 0 0,1-1 0 0 0,-1 0 0 0 0,1 0 0 0 0,-1 0 0 0 0,1 0 0 0 0,-1 0 0 0 0,1 0 0 0 0,0 0 0 0 0,0 0 0 0 0,0 0 0 0 0,161 3 0 0 0,-25-17 0 0 0,340 8 0 0 0,-296 7 0 0 0,318-1 0 0 0,-292-6 0 0 0,630 6 0 0 0,-742-8 0 0 0,185 8 0 0 0,-188 0 0 0 0,-51 10 0 0 0,-34-9 0 0 0,1 2 0 0 0,-7-2 0 0 0,-34-22 0 0 0,25 9 0 0 0</inkml:trace>
  <inkml:trace contextRef="#ctx0" brushRef="#br0" timeOffset="56766.77">8852 7420 32767 0 0,'0'216'0'0'0,"1"66"0"0"0,-1-275 0 0 0,0 1 0 0 0,0-1 0 0 0,0 0 0 0 0,0 0 0 0 0,0 0 0 0 0,0 0 0 0 0,2-1 0 0 0,-2-6 0 0 0,0 0 0 0 0,0 0 0 0 0,1 0 0 0 0,-1 1 0 0 0,0-1 0 0 0,0 0 0 0 0,1 0 0 0 0,-1 0 0 0 0,0 0 0 0 0,0 0 0 0 0,1 1 0 0 0,-1-1 0 0 0,0 0 0 0 0,1 0 0 0 0,-1 0 0 0 0,0 0 0 0 0,1 0 0 0 0,-1 0 0 0 0,0 0 0 0 0,0 0 0 0 0,1 0 0 0 0,-1 0 0 0 0,0 0 0 0 0,1 0 0 0 0,-1 0 0 0 0,0-1 0 0 0,1 1 0 0 0,-1 0 0 0 0,0 0 0 0 0,0 0 0 0 0,1 0 0 0 0,-1 0 0 0 0,0-1 0 0 0,0 1 0 0 0,1 0 0 0 0,-1 0 0 0 0,0 0 0 0 0,0-1 0 0 0,0 1 0 0 0,1 0 0 0 0,-1 0 0 0 0,0-1 0 0 0,0 1 0 0 0,0 0 0 0 0,0 0 0 0 0,0-1 0 0 0,1 1 0 0 0,-1 0 0 0 0,0-1 0 0 0,0 1 0 0 0,0 0 0 0 0,0 0 0 0 0,0-1 0 0 0,0 1 0 0 0,0 0 0 0 0,0-1 0 0 0,0 1 0 0 0,0 0 0 0 0,0-1 0 0 0,0 1 0 0 0,0 0 0 0 0,-1-1 0 0 0,1 1 0 0 0,0 0 0 0 0,0 0 0 0 0,0-1 0 0 0,0 1 0 0 0,-6-21 0 0 0,-1 9 0 0 0</inkml:trace>
  <inkml:trace contextRef="#ctx0" brushRef="#br0" timeOffset="62749.524">10323 5322 32767 0 0,'-12'2'0'0'0,"13"10"0"0"0,2-9 0 0 0,0-1 0 0 0,0 1 0 0 0,1-1 0 0 0,-1 0 0 0 0,0 0 0 0 0,1 0 0 0 0,0-1 0 0 0,-1 1 0 0 0,1-1 0 0 0,0 1 0 0 0,0-1 0 0 0,0-1 0 0 0,0 1 0 0 0,0 0 0 0 0,0-1 0 0 0,0 0 0 0 0,0 0 0 0 0,0 0 0 0 0,0-1 0 0 0,3 0 0 0 0,15 2 0 0 0,215-5 0 0 0,-101-2 0 0 0,451 0 0 0 0,-580 6 0 0 0,0 0 0 0 0,1 0 0 0 0,0 0 0 0 0,3 0 0 0 0,-24-1 0 0 0,-2-4 0 0 0</inkml:trace>
  <inkml:trace contextRef="#ctx0" brushRef="#br0" timeOffset="-210913.022">15 7280 32767 0 0,'-11'-3'0'0'0,"8"-5"0"0"0,3 13 0 0 0,50 73 0 0 0,117 141 0 0 0,-10-23 0 0 0,-138-166 0 0 0,-13-18 0 0 0</inkml:trace>
  <inkml:trace contextRef="#ctx0" brushRef="#br0" timeOffset="-210651.721">353 7256 32767 0 0,'-26'24'0'0'0,"0"17"0"0"0,2 0 0 0 0,2 2 0 0 0,1 1 0 0 0,0 9 0 0 0,4-15 0 0 0,2 0 0 0 0,1 0 0 0 0,2 1 0 0 0,1 0 0 0 0,2 1 0 0 0,-2 29 0 0 0,10-38 0 0 0</inkml:trace>
  <inkml:trace contextRef="#ctx0" brushRef="#br0" timeOffset="-210115.221">578 7551 32767 0 0,'4'-3'0'0'0,"1"0"0"0"0,-1-1 0 0 0,1 2 0 0 0,0-1 0 0 0,0 0 0 0 0,0 1 0 0 0,1 0 0 0 0,-1 0 0 0 0,1 1 0 0 0,-1-1 0 0 0,1 1 0 0 0,-1 0 0 0 0,1 1 0 0 0,-1 0 0 0 0,1-1 0 0 0,0 2 0 0 0,-1-1 0 0 0,5 1 0 0 0,-3-1 0 0 0,-3 1 0 0 0,-1-1 0 0 0,0 0 0 0 0,1 1 0 0 0,-1 0 0 0 0,0 0 0 0 0,1 0 0 0 0,-1 0 0 0 0,0 1 0 0 0,0-1 0 0 0,0 1 0 0 0,0 0 0 0 0,0 0 0 0 0,-1 0 0 0 0,1 0 0 0 0,0 0 0 0 0,-1 0 0 0 0,0 1 0 0 0,1-1 0 0 0,-1 1 0 0 0,0 0 0 0 0,0 0 0 0 0,0 0 0 0 0,-1 0 0 0 0,1 0 0 0 0,-1 0 0 0 0,0 0 0 0 0,0 0 0 0 0,0 1 0 0 0,0-1 0 0 0,0 0 0 0 0,-1 1 0 0 0,1-1 0 0 0,-1 1 0 0 0,0-1 0 0 0,0 2 0 0 0,-1 0 0 0 0,1 1 0 0 0,-1-1 0 0 0,0 1 0 0 0,0 0 0 0 0,-1-1 0 0 0,0 0 0 0 0,0 1 0 0 0,0-1 0 0 0,0 0 0 0 0,-1 0 0 0 0,0 0 0 0 0,0 0 0 0 0,-2 2 0 0 0,-8 14 0 0 0,-54 61 0 0 0,108-94 0 0 0,-35 10 0 0 0,0 0 0 0 0,0 1 0 0 0,0 0 0 0 0,0 0 0 0 0,1 1 0 0 0,-1 0 0 0 0,0 0 0 0 0,0 0 0 0 0,0 1 0 0 0,0 0 0 0 0,0 0 0 0 0,0 1 0 0 0,0-1 0 0 0,0 1 0 0 0,0 0 0 0 0,-1 1 0 0 0,1 0 0 0 0,-1 0 0 0 0,5 3 0 0 0,-5-3 0 0 0,-1 0 0 0 0,1 1 0 0 0,-1 0 0 0 0,1 0 0 0 0,-1 1 0 0 0,-1-1 0 0 0,1 1 0 0 0,0-1 0 0 0,-1 1 0 0 0,0 0 0 0 0,0 1 0 0 0,-1-1 0 0 0,0 0 0 0 0,1 1 0 0 0,-2 0 0 0 0,1-1 0 0 0,-1 1 0 0 0,1 6 0 0 0,0-3 0 0 0,-2 1 0 0 0,1 0 0 0 0,-1 0 0 0 0,0 0 0 0 0,-1 0 0 0 0,-1 0 0 0 0,1 0 0 0 0,-1 0 0 0 0,-1-1 0 0 0,0 1 0 0 0,0-1 0 0 0,-4 6 0 0 0,6-11 0 0 0,-2 3 0 0 0,0 1 0 0 0,0-1 0 0 0,0 0 0 0 0,-1 0 0 0 0,0-1 0 0 0,-1 1 0 0 0,1-1 0 0 0,-1 0 0 0 0,0 0 0 0 0,-1 0 0 0 0,0-1 0 0 0,0 1 0 0 0,0-2 0 0 0,0 1 0 0 0,-1-1 0 0 0,1 0 0 0 0,-8 3 0 0 0,13-6 0 0 0,-1 0 0 0 0,1-1 0 0 0,-1 1 0 0 0,0-1 0 0 0,1 0 0 0 0,-1 1 0 0 0,1-1 0 0 0,-1 0 0 0 0,0 0 0 0 0,1 0 0 0 0,-1 0 0 0 0,1 0 0 0 0,-1-1 0 0 0,1 1 0 0 0,-1 0 0 0 0,0-1 0 0 0,1 1 0 0 0,-1-1 0 0 0,1 1 0 0 0,0-1 0 0 0,-1 0 0 0 0,1 0 0 0 0,-1 0 0 0 0,0 0 0 0 0,-25-11 0 0 0,-7 27 0 0 0,14-2 0 0 0,4-1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8:25.579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24300 2129 2000 0 0,'-10'-8'430'0'0,"-1"0"0"0"0,1 0 1 0 0,-2 1-1 0 0,1 1 0 0 0,-1-1 0 0 0,1 2 0 0 0,-2 0 0 0 0,1 0 0 0 0,0 1 0 0 0,-1 1 1 0 0,0 0-1 0 0,0 1 0 0 0,0 0 0 0 0,0 1 0 0 0,0 0 0 0 0,-7 1-430 0 0,8 2 136 0 0,0 0 0 0 0,0 1 0 0 0,0 0 0 0 0,0 0 0 0 0,0 2-1 0 0,0-1 1 0 0,1 2 0 0 0,0-1 0 0 0,0 2 0 0 0,1-1 0 0 0,-1 1 0 0 0,1 1 0 0 0,1 0 0 0 0,0 0-1 0 0,0 1 1 0 0,-4 5-136 0 0,8-6 75 0 0,0-1-1 0 0,1 1 0 0 0,-1 0 1 0 0,2 0-1 0 0,-1 0 0 0 0,1 1 1 0 0,1-1-1 0 0,-1 1 0 0 0,1 0 0 0 0,1 0 1 0 0,0 0-1 0 0,0 0 0 0 0,1 7-74 0 0,1-11 24 0 0,0 0 0 0 0,0 0-1 0 0,1-1 1 0 0,-1 1-1 0 0,1-1 1 0 0,1 1-1 0 0,-1-1 1 0 0,0 0 0 0 0,1 0-1 0 0,0 0 1 0 0,0 0-1 0 0,0-1 1 0 0,1 1-1 0 0,-1-1 1 0 0,1 1-1 0 0,0-1 1 0 0,0 0 0 0 0,0-1-1 0 0,0 1 1 0 0,0-1-1 0 0,1 0 1 0 0,-1 0-1 0 0,1 0 1 0 0,-1 0 0 0 0,1-1-1 0 0,0 0 1 0 0,0 0-1 0 0,-1 0 1 0 0,5-1-24 0 0,34-1 232 0 0,-29-3-227 0 0,0-1 1 0 0,0 0 0 0 0,0-1-1 0 0,-1 0 1 0 0,0-1-1 0 0,0-1 1 0 0,-1 0 0 0 0,1-1-1 0 0,-2 0 1 0 0,0 0-1 0 0,0-1 1 0 0,0-1 0 0 0,-2 0-1 0 0,1 0 1 0 0,-1-1-1 0 0,-1 0 1 0 0,0-1 0 0 0,5-11-6 0 0,7-26-59 0 0,-1-2 1 0 0,-3 0 0 0 0,-2 0-1 0 0,-2-2 1 0 0,-3 0 0 0 0,-2 0-1 0 0,-1-16 59 0 0,-1-102 277 0 0,-16 142-233 0 0,10 30-42 0 0,0 0-1 0 0,0 0 1 0 0,-1-1-1 0 0,1 1 1 0 0,0 0 0 0 0,0 1-1 0 0,0-1 1 0 0,0 0-1 0 0,-1 0 1 0 0,1 0-1 0 0,0 1 1 0 0,0-1 0 0 0,0 1-1 0 0,0-1 1 0 0,0 1-1 0 0,0-1 1 0 0,0 1-1 0 0,0 0 1 0 0,0-1-1 0 0,0 1 1 0 0,0 0 0 0 0,0 0-1 0 0,1-1 1 0 0,-1 1-1 0 0,0 0 1 0 0,1 0-1 0 0,-1 0 1 0 0,0 0 0 0 0,1 0-1 0 0,-1 0 1 0 0,0 1-2 0 0,1-2 0 0 0,-7 15 27 0 0,0 0 0 0 0,0 0 0 0 0,1 1 0 0 0,1 0 0 0 0,1 0 0 0 0,0 0 0 0 0,0 12-27 0 0,2-22-4 0 0,-10 172 42 0 0,15-33-2 0 0,14-40-43 0 0,-16-94-10 0 0,1 0 1 0 0,0-1-1 0 0,1 1 1 0 0,0-1-1 0 0,1 0 1 0 0,0 0 0 0 0,0 0-1 0 0,1 0 1 0 0,0-1-1 0 0,1 0 1 0 0,0 0-1 0 0,0 0 1 0 0,1-1-1 0 0,0 0 1 0 0,1 0-1 0 0,0-1 1 0 0,0 1-1 0 0,2 0 17 0 0,-1-3-47 0 0,0 1 0 0 0,0-1 0 0 0,1-1 0 0 0,0 0 0 0 0,-1 0 0 0 0,1-1 0 0 0,1 0 0 0 0,-1 0 0 0 0,0-1 0 0 0,1-1 0 0 0,7 1 47 0 0,54-5-304 0 0,-55-2 283 0 0,0 0 1 0 0,0-2 0 0 0,-1 0-1 0 0,0 0 1 0 0,0-2 0 0 0,-1 0-1 0 0,0-1 1 0 0,8-6 20 0 0,-7 1 50 0 0,0-1 0 0 0,-2 0-1 0 0,0-1 1 0 0,0 0 0 0 0,-2-1 0 0 0,0 0 0 0 0,-1-1-1 0 0,-1-1 1 0 0,5-13-50 0 0,-14 32 18 0 0,0-1 1 0 0,0 1-1 0 0,-1 0 0 0 0,1-1 0 0 0,0 1 1 0 0,-1-1-1 0 0,1 1 0 0 0,-1-1 0 0 0,1 1 1 0 0,-1-1-1 0 0,0 1 0 0 0,1-1 0 0 0,-1 1 0 0 0,0-1 1 0 0,0 1-1 0 0,0-1 0 0 0,0 1 0 0 0,-1-1 1 0 0,1 1-1 0 0,0-1 0 0 0,-1 1 0 0 0,1-1 1 0 0,-1 1-1 0 0,1-1 0 0 0,-1 1 0 0 0,0-1 1 0 0,1 1-1 0 0,-1 0 0 0 0,0 0 0 0 0,0-1 0 0 0,0 1 1 0 0,0 0-1 0 0,0 0 0 0 0,0 0 0 0 0,0 0 1 0 0,-1 0-1 0 0,1 0 0 0 0,0 0 0 0 0,-1 0 1 0 0,1 1-1 0 0,0-1 0 0 0,-1 0 0 0 0,1 1 1 0 0,-1-1-1 0 0,1 1 0 0 0,-1 0 0 0 0,1-1 1 0 0,-1 1-1 0 0,1 0 0 0 0,-1 0 0 0 0,1 0-18 0 0,-9 3 29 0 0,1 0-1 0 0,1 0 0 0 0,-1 1 1 0 0,1 1-1 0 0,-1-1 0 0 0,1 1 1 0 0,0 1-1 0 0,1-1 1 0 0,-1 1-1 0 0,1 1 0 0 0,0-1 1 0 0,1 1-1 0 0,0 0 0 0 0,0 1 1 0 0,0 0-1 0 0,1-1 1 0 0,0 2-1 0 0,1-1 0 0 0,-1 1 1 0 0,2-1-1 0 0,-1 1 0 0 0,1 0 1 0 0,1 0-1 0 0,0 1 0 0 0,0-1 1 0 0,0 0-1 0 0,2 1 1 0 0,-1-1-1 0 0,1 5-28 0 0,17 42 274 0 0,-12-47-236 0 0,3 2 2 0 0,-1 1 0 0 0,2-1 1 0 0,0-1-1 0 0,0 1 0 0 0,1-2 0 0 0,0 1 1 0 0,0-1-1 0 0,1-1 0 0 0,1 0 0 0 0,-1 0 1 0 0,1-1-1 0 0,1-1 0 0 0,-1 0 0 0 0,1-1-40 0 0,110 35-1097 0 0,-36-32-2521 0 0,-18-24 790 0 0,-66 15 2620 0 0,1 0 1 0 0,-1-1-1 0 0,1 1 0 0 0,-1-1 1 0 0,0 1-1 0 0,0-1 0 0 0,0 0 1 0 0,0-1-1 0 0,0 1 0 0 0,0 0 1 0 0,0-1-1 0 0,-1 0 0 0 0,1 1 1 0 0,-1-1-1 0 0,1 0 0 0 0,-1 0 1 0 0,0 0-1 0 0,-1-1 0 0 0,1 1 1 0 0,0 0-1 0 0,-1-1 0 0 0,0 1 1 0 0,0-1 207 0 0,3-20-1080 0 0</inkml:trace>
  <inkml:trace contextRef="#ctx0" brushRef="#br1" timeOffset="78969.051">23822 4591 2240 0 0,'2'54'2915'0'0,"1"23"-567"0"0,21 13-1042 0 0,16 112 1069 0 0,-40-196-2411 0 0,0-1 1 0 0,0 1-1 0 0,0 0 1 0 0,-1 0-1 0 0,1-1 1 0 0,-1 1-1 0 0,-1 0 1 0 0,1-1-1 0 0,-1 1 1 0 0,0-1-1 0 0,0 0 1 0 0,-2 4 35 0 0,0-4-278 0 0,0 0 1 0 0,1 0 0 0 0,-2-1 0 0 0,1 1 0 0 0,0-1 0 0 0,-1 0-1 0 0,0-1 1 0 0,0 1 0 0 0,0-1 0 0 0,0 0 0 0 0,-1 0-1 0 0,1 0 1 0 0,-1-1 0 0 0,1 1 0 0 0,-1-2 0 0 0,0 1-1 0 0,0-1 1 0 0,0 1 0 0 0,0-2 0 0 0,0 1 0 0 0,0-1-1 0 0,-1 0 1 0 0,1 0 0 0 0,-4-1 277 0 0,-17-1-1041 0 0,-20-10 29 0 0</inkml:trace>
  <inkml:trace contextRef="#ctx0" brushRef="#br1" timeOffset="81086.059">23674 4271 3164 0 0,'0'0'1346'0'0,"0"0"-49"0"0,0 0-80 0 0,0 0-152 0 0,0 0-140 0 0,0 0-44 0 0,0-2-102 0 0,0-9-92 0 0,0 8-75 0 0,0 3-69 0 0,0 0-77 0 0,0 0-139 0 0,0 0-66 0 0,0 0-111 0 0,0 0-175 0 0,0 0-241 0 0,0 0-268 0 0,-3 0-199 0 0,-45-21-5944 0 0,44 15 4395 0 0,3 2 1207 0 0</inkml:trace>
  <inkml:trace contextRef="#ctx0" brushRef="#br0" timeOffset="-86810.212">296 590 2200 0 0,'3'0'952'0'0,"8"0"-38"0"0,-8 0-154 0 0,-3 0-107 0 0,0 0-43 0 0,0 0-69 0 0,0-2-44 0 0,0 0-452 0 0,0 0 0 0 0,0-1 0 0 0,0 1 0 0 0,0 0 0 0 0,0 0 1 0 0,0 0-1 0 0,-1 0 0 0 0,1 0 0 0 0,-1 0 0 0 0,1 0 0 0 0,-1 0 0 0 0,0 0 1 0 0,0 0-1 0 0,0 0 0 0 0,0 0 0 0 0,0 1 0 0 0,0-1 0 0 0,0 0 0 0 0,-1 1 1 0 0,1-1-1 0 0,-1 1 0 0 0,1-1 0 0 0,-1 1 0 0 0,0 0 0 0 0,1-1 0 0 0,-1 1 1 0 0,0 0-1 0 0,0 0 0 0 0,0 0 0 0 0,0 1 0 0 0,-1-2-45 0 0,-6 0 70 0 0,0 0 0 0 0,0 1 0 0 0,-1 0 0 0 0,1 0 0 0 0,0 1 1 0 0,0 0-1 0 0,-1 1 0 0 0,1 0 0 0 0,0 0 0 0 0,0 1 0 0 0,0 0 0 0 0,0 1 0 0 0,0 0 0 0 0,1 0 0 0 0,-1 1 0 0 0,1 0 0 0 0,0 0 0 0 0,0 1 0 0 0,0 0 0 0 0,1 1 0 0 0,0 0 1 0 0,0 0-1 0 0,-4 5-70 0 0,3-4 51 0 0,2 0 1 0 0,-1 1 0 0 0,1-1-1 0 0,0 2 1 0 0,1-1 0 0 0,0 1-1 0 0,0-1 1 0 0,1 1 0 0 0,0 1 0 0 0,1-1-1 0 0,0 0 1 0 0,0 1 0 0 0,-1 8-52 0 0,4-11 36 0 0,-1-1 0 0 0,1 1 1 0 0,1 0-1 0 0,-1 0 1 0 0,1-1-1 0 0,1 1 0 0 0,-1 0 1 0 0,1-1-1 0 0,0 1 1 0 0,1-1-1 0 0,-1 0 0 0 0,1 0 1 0 0,0 0-1 0 0,1 0 0 0 0,-1 0 1 0 0,1-1-1 0 0,0 0 1 0 0,1 1-1 0 0,-1-1 0 0 0,1-1 1 0 0,1 2-37 0 0,-4-5 16 0 0,0 1 0 0 0,0-1 0 0 0,0 1 0 0 0,0-1 0 0 0,0 1 0 0 0,0-1 0 0 0,0 0 0 0 0,0 0 0 0 0,0 0 0 0 0,1-1 0 0 0,-1 1 0 0 0,0 0 0 0 0,1-1 0 0 0,-1 1 0 0 0,1-1 1 0 0,-1 0-1 0 0,0 0 0 0 0,1 0 0 0 0,-1 0 0 0 0,1 0 0 0 0,-1-1 0 0 0,1 1 0 0 0,-1-1 0 0 0,0 1 0 0 0,1-1 0 0 0,-1 0 0 0 0,0 0 0 0 0,0 0 0 0 0,0 0 0 0 0,0 0 0 0 0,0-1 0 0 0,0 1 0 0 0,0-1 0 0 0,0 1 0 0 0,0-1 1 0 0,0 1-1 0 0,-1-1 0 0 0,1 0 0 0 0,-1 0 0 0 0,1 0 0 0 0,0-2-16 0 0,6-9 19 0 0,0 0 0 0 0,0 0-1 0 0,-2 0 1 0 0,1-1 0 0 0,-2 0 0 0 0,0 0 0 0 0,-1-1 0 0 0,0 1 0 0 0,-1-1-1 0 0,1-12-18 0 0,14-90-4 0 0,-9 74-14 0 0,-3 123 110 0 0,9 43 154 0 0,-13-115-216 0 0,0 0 0 0 0,0 0-1 0 0,0-1 1 0 0,1 1-1 0 0,1-1 1 0 0,-1 1-1 0 0,1-1 1 0 0,0-1-1 0 0,1 1 1 0 0,0 0-1 0 0,0-1 1 0 0,0 0-1 0 0,1 0 1 0 0,0-1-1 0 0,0 1 1 0 0,0-1-1 0 0,1-1 1 0 0,-1 1-1 0 0,1-1 1 0 0,0 0-1 0 0,1-1 1 0 0,-1 1-1 0 0,4 0-29 0 0,2-2-3 0 0,-1-1 0 0 0,0 1 1 0 0,1-2-1 0 0,-1 0 0 0 0,1-1 0 0 0,-1 0 0 0 0,0 0 0 0 0,1-2 0 0 0,-1 1 1 0 0,0-2 2 0 0,93-38-1467 0 0,-17-22-3328 0 0,-54 11 1134 0 0,-30 37 2549 0 0</inkml:trace>
  <inkml:trace contextRef="#ctx0" brushRef="#br0" timeOffset="-85359.33">1535 998 2340 0 0,'0'0'903'0'0,"0"0"-81"0"0,0 0-141 0 0,3 0-98 0 0,-1-1-541 0 0,0 1 0 0 0,0-1 0 0 0,0 0 0 0 0,0 1 0 0 0,-1-1 0 0 0,1 0 0 0 0,0 0 1 0 0,0-1-1 0 0,-1 1 0 0 0,1 0 0 0 0,0-1 0 0 0,-1 1 0 0 0,1-1 0 0 0,-1 1 0 0 0,0-1 0 0 0,0 1 0 0 0,1-1 0 0 0,-1 0 0 0 0,0 0 0 0 0,-1 0 0 0 0,1 0 0 0 0,0 0 0 0 0,0 0-42 0 0,0-1 65 0 0,85-202 2053 0 0,-57 129-1795 0 0,15-53 264 0 0,-43 129-579 0 0,0 0 1 0 0,0-1-1 0 0,-1 1 1 0 0,1 0-1 0 0,0-1 1 0 0,0 1-1 0 0,0 0 1 0 0,0 0-1 0 0,0 0 1 0 0,0 0 0 0 0,0 0-1 0 0,0 0 1 0 0,0 0-1 0 0,0 0 1 0 0,0 0-1 0 0,-1 0 1 0 0,1 0-1 0 0,0 1 1 0 0,0-1-1 0 0,0 0 1 0 0,0 1-1 0 0,0-1 1 0 0,0 1-1 0 0,-1-1 1 0 0,1 1-1 0 0,0-1 1 0 0,0 1-1 0 0,-1-1 1 0 0,1 1-1 0 0,0 0 1 0 0,-1-1-1 0 0,1 1 1 0 0,-1 0-1 0 0,1 0 1 0 0,-1 0-1 0 0,1-1 1 0 0,-1 1-1 0 0,1 0 1 0 0,-1 0-1 0 0,0 1-8 0 0,1-1 18 0 0,62 104 83 0 0,-10 44-212 0 0,-44-115 193 0 0,-3-12 40 0 0,-6-21-133 0 0,0-1-39 0 0,-10 4-26 0 0,-10-9 3 0 0,-48-59 97 0 0,57 49-31 0 0,-20-41-205 0 0,31 55 200 0 0,4-3 4 0 0,4-2-4 0 0,0 1-1 0 0,0-1 1 0 0,1 1-1 0 0,0 0 1 0 0,0 1 0 0 0,0 0-1 0 0,1 1 1 0 0,-1 0-1 0 0,6-1 13 0 0,411-65-305 0 0,-386 67 384 0 0,-38 2-25 0 0,-2 0 21 0 0,0 0 12 0 0,1 2 15 0 0,1 2-42 0 0,0 0-1 0 0,-1 0 1 0 0,1 0 0 0 0,-1 1 0 0 0,0-1 0 0 0,-1 0 0 0 0,1 1 0 0 0,-1-1 0 0 0,0 1 0 0 0,0-1 0 0 0,0 0 0 0 0,0 1 0 0 0,-1 1-60 0 0,3 54 268 0 0,2-47-241 0 0,-1 0 1 0 0,2 0-1 0 0,-1 0 0 0 0,2-1 1 0 0,0 0-1 0 0,0 0 0 0 0,1 0 1 0 0,1 0-1 0 0,0-1 0 0 0,0-1 1 0 0,1 1-1 0 0,1-2 0 0 0,4 5-27 0 0,-10-12-1 0 0,0-1 0 0 0,0 1-1 0 0,0-1 1 0 0,1 0 0 0 0,-1 0 0 0 0,0-1-1 0 0,0 1 1 0 0,1-1 0 0 0,-1 0-1 0 0,0 0 1 0 0,1 0 0 0 0,-1 0-1 0 0,0-1 1 0 0,1 0 0 0 0,-1 0-1 0 0,0 0 1 0 0,0-1 0 0 0,0 1 0 0 0,0-1-1 0 0,0 0 1 0 0,0 0 0 0 0,1-1 1 0 0,10-7-21 0 0,0-1 0 0 0,-1 0 0 0 0,0-2 0 0 0,-1 1 1 0 0,0-2-1 0 0,-1 0 0 0 0,0 0 0 0 0,-1-1 0 0 0,-1 0 1 0 0,0-1-1 0 0,-1 0 0 0 0,-1-1 0 0 0,-1 0 1 0 0,5-15 20 0 0,-11 30 0 0 0,42-105 548 0 0,-42 108-528 0 0,-1-1-1 0 0,0 0 1 0 0,1 0-1 0 0,-1 0 1 0 0,0 0 0 0 0,0 0-1 0 0,1 0 1 0 0,-1 0-1 0 0,0 0 1 0 0,1 0 0 0 0,-1 0-1 0 0,0 0 1 0 0,1 0-1 0 0,-1 0 1 0 0,0 0 0 0 0,1 0-1 0 0,-1 0 1 0 0,0 0-1 0 0,0 0 1 0 0,1 0 0 0 0,-1 0-1 0 0,0 0 1 0 0,1 0-1 0 0,-1-1 1 0 0,0 1 0 0 0,0 0-1 0 0,1 0 1 0 0,-1 0-1 0 0,0-1 1 0 0,0 1-20 0 0,1 36 118 0 0,-1-35-127 0 0,0 2 20 0 0,0 15-18 0 0,0 1 0 0 0,1 0-1 0 0,0 0 1 0 0,2 0-1 0 0,0-1 1 0 0,2 5 7 0 0,2-5-294 0 0,26 51-479 0 0,9-48-3700 0 0,-40-21 3312 0 0,-1 0 33 0 0,10-2 72 0 0,12-12 58 0 0</inkml:trace>
  <inkml:trace contextRef="#ctx0" brushRef="#br0" timeOffset="-84845.573">3032 326 2808 0 0,'8'-58'3645'0'0,"-8"57"-3100"0"0,0 1-496 0 0,1 1 0 0 0,-1-1 0 0 0,0 0 0 0 0,1 0 0 0 0,-1 1 0 0 0,0-1 0 0 0,1 0 0 0 0,-1 0 0 0 0,1 0 0 0 0,-1 0 0 0 0,0 0 0 0 0,1 0 0 0 0,-1 1 0 0 0,1-1 0 0 0,-1 0 0 0 0,0 0 0 0 0,1 0 0 0 0,-1 0 0 0 0,1 0 0 0 0,-1 0 0 0 0,0-1 0 0 0,1 1 0 0 0,-1 0 0 0 0,1 0 0 0 0,-1 0 0 0 0,0 0 0 0 0,1 0 0 0 0,-1-1 0 0 0,1 1 1 0 0,-1 0-1 0 0,0 0 0 0 0,1 0 0 0 0,-1-1 0 0 0,0 1 0 0 0,0 0 0 0 0,1-1 0 0 0,-1 1 0 0 0,0 0 0 0 0,0-1 0 0 0,1 1 0 0 0,-1 0 0 0 0,0-1 0 0 0,0 1 0 0 0,0 0 0 0 0,1-1 0 0 0,-1 1 0 0 0,0-1 0 0 0,0 1 0 0 0,0 0 0 0 0,0-1-49 0 0,5 14 104 0 0,-1 0 1 0 0,0 0 0 0 0,0 1-1 0 0,-2 0 1 0 0,0-1-1 0 0,0 1 1 0 0,-1 0-1 0 0,-1 0 1 0 0,0 0 0 0 0,-1 1-105 0 0,1 7 99 0 0,-21 99 75 0 0,9 64-268 0 0,12-184 26 0 0,17 2-181 0 0,105-113-148 0 0,-116 105 381 0 0,1 1 0 0 0,0-1 0 0 0,1 1 0 0 0,-1 0 0 0 0,0 1 0 0 0,1 0 0 0 0,0 0 0 0 0,0 0 0 0 0,0 1 0 0 0,0 1 0 0 0,0-1 0 0 0,1 1 0 0 0,-1 1 0 0 0,1-1 16 0 0,0 4 11 0 0,0-1 1 0 0,0 1 0 0 0,-1 1 0 0 0,1 0 0 0 0,-1 0 0 0 0,0 0 0 0 0,0 1 0 0 0,-1 0 0 0 0,1 1 0 0 0,-1 0-1 0 0,-1 0 1 0 0,1 0 0 0 0,-1 1 0 0 0,0 0 0 0 0,0 0 0 0 0,-1 1 0 0 0,0 0 0 0 0,0 0 0 0 0,3 7-12 0 0,-8-11 12 0 0,1 1 1 0 0,-1-1 0 0 0,1 0-1 0 0,-1 0 1 0 0,0 1-1 0 0,-1-1 1 0 0,1 0 0 0 0,-1 0-1 0 0,0 1 1 0 0,0-1 0 0 0,0 0-1 0 0,-1 0 1 0 0,1 0 0 0 0,-1 0-1 0 0,0 0 1 0 0,0-1 0 0 0,0 1-1 0 0,-1 0 1 0 0,0-1 0 0 0,1 0-1 0 0,-1 1 1 0 0,0-1-1 0 0,0 0 1 0 0,-1-1 0 0 0,1 1-1 0 0,0-1 1 0 0,-1 1 0 0 0,0-1-1 0 0,0 0 1 0 0,0 0-13 0 0,-11 6 36 0 0,-1-1 1 0 0,0 0-1 0 0,-1-1 0 0 0,0-1 0 0 0,1-1 1 0 0,-2 0-1 0 0,1-1 0 0 0,0-1 1 0 0,-1-1-1 0 0,1 0 0 0 0,-1-1 1 0 0,-11-2-37 0 0,20 2 28 0 0,5-14-1127 0 0,138-27-5930 0 0,-103 34 5928 0 0</inkml:trace>
  <inkml:trace contextRef="#ctx0" brushRef="#br0" timeOffset="-83526.844">4017 702 1212 0 0,'0'0'972'0'0,"0"0"-190"0"0,-3-6-97 0 0,1 2-537 0 0,0 0-1 0 0,-1 0 1 0 0,1 0 0 0 0,-1 0 0 0 0,0 0-1 0 0,0 1 1 0 0,0 0 0 0 0,0-1-1 0 0,-1 1 1 0 0,1 0 0 0 0,-1 1 0 0 0,0-1-1 0 0,0 1 1 0 0,0-1 0 0 0,0 1 0 0 0,-3-1-148 0 0,-6-1 360 0 0,-1 0 1 0 0,1 1 0 0 0,0 1-1 0 0,-1 0 1 0 0,0 1 0 0 0,1 0-1 0 0,-5 1-360 0 0,11 2 85 0 0,1 0 0 0 0,-1 0-1 0 0,1 0 1 0 0,0 1-1 0 0,-1 0 1 0 0,1 0 0 0 0,0 0-1 0 0,1 1 1 0 0,-1 0-1 0 0,0 0 1 0 0,1 0-1 0 0,0 1 1 0 0,0 0 0 0 0,1 0-1 0 0,-1 0 1 0 0,1 1-1 0 0,0-1 1 0 0,1 1 0 0 0,-1 0-1 0 0,1 0 1 0 0,0 0-1 0 0,-1 6-84 0 0,-7 67 786 0 0,26-41-512 0 0,-12-34-237 0 0,-1 1 0 0 0,1-1 0 0 0,0 1 0 0 0,0-1-1 0 0,0 0 1 0 0,0 0 0 0 0,1 0 0 0 0,-1 0-1 0 0,1-1 1 0 0,0 0 0 0 0,0 1 0 0 0,1-2 0 0 0,-1 1-1 0 0,1 0 1 0 0,-1-1 0 0 0,1 0 0 0 0,0 0-1 0 0,0 0 1 0 0,0 0 0 0 0,0-1 0 0 0,0 0 0 0 0,0 0-1 0 0,0 0 1 0 0,0-1 0 0 0,0 0 0 0 0,0 0-1 0 0,1 0 1 0 0,-1-1 0 0 0,0 1 0 0 0,2-2-37 0 0,4-1 20 0 0,-1-1 0 0 0,0 0 0 0 0,0-1 1 0 0,0 0-1 0 0,-1 0 0 0 0,1-1 0 0 0,-1 0 0 0 0,-1-1 1 0 0,1 0-1 0 0,-1-1 0 0 0,0 1 0 0 0,-1-1 0 0 0,0-1 1 0 0,1-1-21 0 0,2-6-53 0 0,0-1 1 0 0,-2 0-1 0 0,0 0 1 0 0,-1-1-1 0 0,0 0 1 0 0,-2 0-1 0 0,0-1 1 0 0,-1 1-1 0 0,-1-1 1 0 0,0-7 52 0 0,13-84-380 0 0,-3-168 286 0 0,-13 278 95 0 0,0 0-1 0 0,0 1 1 0 0,1-1 0 0 0,-1 0 0 0 0,0 0 0 0 0,0 1 0 0 0,0-1 0 0 0,0 0 0 0 0,0 0-1 0 0,0 1 1 0 0,0-1 0 0 0,0 0 0 0 0,0 1 0 0 0,-1-1 0 0 0,1 0 0 0 0,0 0 0 0 0,0 1-1 0 0,0-1 1 0 0,0 0 0 0 0,0 0 0 0 0,0 1 0 0 0,0-1 0 0 0,-1 0 0 0 0,1 0 0 0 0,0 1-1 0 0,0-1 1 0 0,0 0 0 0 0,-1 0 0 0 0,1 0 0 0 0,0 0 0 0 0,0 1 0 0 0,0-1-1 0 0,-1 0 1 0 0,1 0 0 0 0,0 0 0 0 0,0 0 0 0 0,-1 0 0 0 0,1 0 0 0 0,0 0 0 0 0,0 1-1 0 0,-1-1 1 0 0,1 0 0 0 0,0 0 0 0 0,-1 0 0 0 0,1 0 0 0 0,0 0 0 0 0,0 0 0 0 0,-1 0-1 0 0,1-1 1 0 0,0 1 0 0 0,0 0 0 0 0,-1 0 0 0 0,1 0 0 0 0,0 0 0 0 0,0 0-1 0 0,-1 0 1 0 0,1 0 0 0 0,0 0 0 0 0,0-1-1 0 0,-17 100 1 0 0,5 0 1 0 0,1 99-2 0 0,25-118-70 0 0,-12-72 1 0 0,0-1-1 0 0,1 1 0 0 0,1-1 0 0 0,-1 0 0 0 0,1 0 0 0 0,0 0 1 0 0,1 0-1 0 0,0-1 0 0 0,0 0 0 0 0,0 0 0 0 0,1 0 0 0 0,-1 0 1 0 0,1-1-1 0 0,1 0 0 0 0,-1-1 0 0 0,1 1 0 0 0,0-1 0 0 0,0 0 1 0 0,0-1-1 0 0,0 1 0 0 0,1-2 0 0 0,-1 1 0 0 0,1-1 0 0 0,0 0 1 0 0,0 0-1 0 0,0-1 0 0 0,0 0 0 0 0,0-1 0 0 0,0 0 0 0 0,0 0 1 0 0,7-1 69 0 0,-3 1-219 0 0,0-1 0 0 0,1 0 0 0 0,-1 0 0 0 0,0-1 0 0 0,0-1 0 0 0,0 0 0 0 0,0 0 0 0 0,-1-1 0 0 0,1-1 0 0 0,-1 0 1 0 0,0-1-1 0 0,10-6 219 0 0,45-49-82 0 0,-63 74 2219 0 0,12 40-1263 0 0,-14-49-853 0 0,1-1 1 0 0,0 1 0 0 0,0 0 0 0 0,0 0 0 0 0,1-1 0 0 0,-1 1 0 0 0,1-1-1 0 0,0 0 1 0 0,0 0 0 0 0,0 0 0 0 0,0 0 0 0 0,0 0 0 0 0,1-1-1 0 0,-1 1 1 0 0,1-1 0 0 0,0 0 0 0 0,0 0 0 0 0,0 0 0 0 0,0-1 0 0 0,0 1-1 0 0,0-1 1 0 0,3 0-22 0 0,-2-1 17 0 0,0 0 0 0 0,0-1 0 0 0,0 1 0 0 0,0-1 0 0 0,0 0 0 0 0,0-1-1 0 0,0 1 1 0 0,0-1 0 0 0,0 0 0 0 0,0 0 0 0 0,-1-1 0 0 0,1 1 0 0 0,-1-1 0 0 0,0 0-1 0 0,0 0 1 0 0,0-1 0 0 0,0 1 0 0 0,-1-1 0 0 0,4-3-17 0 0,-4 3 44 0 0,1-1-1 0 0,0 0 1 0 0,-1 0 0 0 0,0-1-1 0 0,0 1 1 0 0,-1-1 0 0 0,0 1-1 0 0,0-1 1 0 0,0 0 0 0 0,0 0-1 0 0,-1 0 1 0 0,0 0 0 0 0,0 0-1 0 0,-1 0 1 0 0,1 0 0 0 0,-1 0-1 0 0,-1 0 1 0 0,0-6-44 0 0,1 6 83 0 0,0 0-30 0 0,-1 1-1 0 0,0-1 0 0 0,0 0 1 0 0,0 0-1 0 0,-1 1 1 0 0,1-1-1 0 0,-1 0 0 0 0,-1 1 1 0 0,1 0-1 0 0,-1 0 0 0 0,0-1 1 0 0,0 2-1 0 0,-1-1 0 0 0,1 0 1 0 0,-3-2-53 0 0,3 4 37 0 0,-1 0 1 0 0,1-1-1 0 0,-1 1 0 0 0,0 1 1 0 0,0-1-1 0 0,0 0 0 0 0,0 1 1 0 0,0 0-1 0 0,-1 0 0 0 0,1 0 1 0 0,0 0-1 0 0,-1 1 1 0 0,0 0-1 0 0,1 0 0 0 0,-1 0 1 0 0,0 0-1 0 0,0 1 0 0 0,1 0 1 0 0,-1 0-1 0 0,0 0 0 0 0,0 1 1 0 0,1-1-1 0 0,-1 1 1 0 0,0 0-1 0 0,0 1-37 0 0,-3 0-48 0 0,1 1 0 0 0,-1 0 1 0 0,1 1-1 0 0,0-1 0 0 0,0 1 0 0 0,0 1 1 0 0,0 0-1 0 0,1-1 0 0 0,0 2 0 0 0,0-1 1 0 0,0 1-1 0 0,1 0 0 0 0,-1 0 0 0 0,1 1 1 0 0,1-1-1 0 0,0 1 0 0 0,-1 0 0 0 0,2 0 1 0 0,-1 1-1 0 0,1-1 0 0 0,0 1 48 0 0,7 12-877 0 0,0-15 633 0 0,-1-1 0 0 0,1 0-1 0 0,0 0 1 0 0,0 0-1 0 0,0 0 1 0 0,1 0-1 0 0,-1-1 1 0 0,1 0 0 0 0,0 0-1 0 0,0 0 1 0 0,0 0-1 0 0,0-1 1 0 0,1 0-1 0 0,-1 0 1 0 0,1-1 0 0 0,-1 1-1 0 0,1-1 1 0 0,-1 0-1 0 0,1-1 1 0 0,3 1 244 0 0,51-3-3572 0 0,-20-9 2552 0 0</inkml:trace>
  <inkml:trace contextRef="#ctx0" brushRef="#br0" timeOffset="-82911.43">4845 609 1676 0 0,'11'-20'5544'0'0,"3"40"-3060"0"0,34 82-881 0 0,2 11-366 0 0,-49-112-1236 0 0,0 0-1 0 0,0 0 1 0 0,0-1-1 0 0,0 1 1 0 0,0 0-1 0 0,0-1 1 0 0,0 1-1 0 0,0-1 1 0 0,0 1-1 0 0,1-1 1 0 0,-1 0-1 0 0,0 1 1 0 0,0-1-1 0 0,0 0 0 0 0,0 0 1 0 0,1 0-1 0 0,-1 0 1 0 0,0 0-1 0 0,0 0 1 0 0,1 0-1 0 0,-1 0 1 0 0,0 0-1 0 0,0-1 1 0 0,0 1-1 0 0,0 0 1 0 0,1-1-1 0 0,-1 1 0 0 0,0-1 1 0 0,0 1-1 0 0,0-1 1 0 0,0 0-1 0 0,0 1 1 0 0,0-1-1 0 0,0 0 1 0 0,0 0-1 0 0,0 0 1 0 0,-1 0-1 0 0,1 0 1 0 0,0 0-1 0 0,-1 0 0 0 0,1 0 1 0 0,0 0-1 0 0,2-2-4 0 0,5-5 9 0 0,0 0 0 0 0,-1 0 0 0 0,-1-1-1 0 0,1 0 1 0 0,-1 0 0 0 0,-1-1 0 0 0,0 1 0 0 0,0-1 0 0 0,-1 0 0 0 0,2-8-5 0 0,16-31-41 0 0,12-32 117 0 0,-34 81-74 0 0,0 0-1 0 0,0 0 1 0 0,1 0-1 0 0,-1 0 1 0 0,0 0-1 0 0,1 0 1 0 0,-1 0-1 0 0,0 0 1 0 0,0 0-1 0 0,1 0 1 0 0,-1 0-1 0 0,0 0 1 0 0,1 0-1 0 0,-1 0 1 0 0,0 0-1 0 0,0 0 1 0 0,1 0-1 0 0,-1 0 1 0 0,0 0-1 0 0,1 1 1 0 0,-1-1-1 0 0,0 0 1 0 0,0 0-1 0 0,0 0 1 0 0,1 0-1 0 0,-1 1 1 0 0,0-1-1 0 0,0 0 1 0 0,0 0-1 0 0,1 1 1 0 0,-1-1-1 0 0,0 0 1 0 0,0 0-1 0 0,0 1 1 0 0,0-1-1 0 0,0 0 1 0 0,1 0-1 0 0,-1 1 1 0 0,0-1-1 0 0,0 0 1 0 0,0 1-1 0 0,0-1 1 0 0,0 0-1 0 0,0 0 1 0 0,0 1-1 0 0,0-1 0 0 0,0 0 1 0 0,0 1-1 0 0,0-1 1 0 0,0 0-1 0 0,0 0 1 0 0,-1 1-1 0 0,1-1 1 0 0,0 0-1 0 0,0 1 1 0 0,0-1-1 0 0,0 0 1 0 0,0 0-1 0 0,0 1 1 0 0,-1-1-2 0 0,5 150-61 0 0,17-98 160 0 0,-21-51-100 0 0,0 0 0 0 0,0 1 0 0 0,0-1 0 0 0,1 0 0 0 0,-1 1 0 0 0,0-1 0 0 0,1 0 0 0 0,-1 0 0 0 0,1 1 0 0 0,0-1 0 0 0,-1 0 0 0 0,1 0 0 0 0,0 0 0 0 0,0 0 0 0 0,0 0 0 0 0,-1 0 0 0 0,1 0 0 0 0,0 0 0 0 0,0 0 0 0 0,1 0 0 0 0,-1-1 0 0 0,0 1 0 0 0,0 0 0 0 0,0-1 0 0 0,0 1 0 0 0,1-1 0 0 0,-1 1 0 0 0,0-1 0 0 0,0 1 0 0 0,1-1 0 0 0,-1 0 0 0 0,0 0 0 0 0,1 0 0 0 0,-1 0 0 0 0,0 0 0 0 0,1 0 0 0 0,-1 0 0 0 0,0 0 0 0 0,1-1 1 0 0,12-5-57 0 0,0-1 0 0 0,-1 0 0 0 0,0-1-1 0 0,0-1 1 0 0,-1 0 0 0 0,-1 0 0 0 0,1-1 0 0 0,-1-1 0 0 0,-1 0-1 0 0,0-1 1 0 0,-1 0 0 0 0,0 0 0 0 0,-1-1 0 0 0,0 0-1 0 0,-1 0 1 0 0,4-9 57 0 0,-10 20-6 0 0,31-51-124 0 0,-26 42 153 0 0,-5 13 63 0 0,-2 5-90 0 0,1-1-51 0 0,0 0-1 0 0,0 0 1 0 0,1 0 0 0 0,0-1-1 0 0,0 1 1 0 0,0 0 0 0 0,1 0-1 0 0,0-1 1 0 0,0 1-1 0 0,0-1 1 0 0,1 0 0 0 0,0 1-1 0 0,0-1 1 0 0,0 0 0 0 0,1-1-1 0 0,0 1 1 0 0,-1-1 0 0 0,2 1-1 0 0,-1-1 1 0 0,0 0 0 0 0,1-1-1 0 0,0 1 1 0 0,0-1-1 0 0,0 0 1 0 0,0 0 0 0 0,0 0-1 0 0,1-1 1 0 0,-1 0 0 0 0,1 0-1 0 0,-1 0 1 0 0,1-1 0 0 0,1 0 55 0 0,84 2-5661 0 0,-67-5 4574 0 0,16-9 35 0 0</inkml:trace>
  <inkml:trace contextRef="#ctx0" brushRef="#br0" timeOffset="-82593.28">5781 686 2028 0 0,'44'-5'6609'0'0,"22"-18"-5356"0"0,-61 21-1206 0 0,0 0 1 0 0,-1 0-1 0 0,1-1 1 0 0,-1 1-1 0 0,0-1 1 0 0,0 0 0 0 0,0 0-1 0 0,0 0 1 0 0,-1-1-1 0 0,1 1 1 0 0,-1-1-1 0 0,1 0 1 0 0,-1 0 0 0 0,-1 0-1 0 0,1 0 1 0 0,-1-1-1 0 0,1 1 1 0 0,-1-1-1 0 0,0 1 1 0 0,-1-1 0 0 0,1 0-1 0 0,-1 0 1 0 0,0 0-1 0 0,0 0 1 0 0,-1 0-1 0 0,1 0-47 0 0,-3 3 7 0 0,1 0 0 0 0,0 1 0 0 0,-1-1 0 0 0,0 1 0 0 0,1-1 0 0 0,-1 1 1 0 0,0-1-1 0 0,0 1 0 0 0,0 0 0 0 0,0 0 0 0 0,0 0 0 0 0,0 0 0 0 0,0 0 0 0 0,0 1 0 0 0,0-1 0 0 0,0 1 0 0 0,-1-1 0 0 0,1 1 0 0 0,0 0 0 0 0,0 0 0 0 0,0 0 0 0 0,-1 0 0 0 0,1 0 0 0 0,0 0 0 0 0,0 1 0 0 0,-1-1 0 0 0,1 1 0 0 0,-1 0-7 0 0,-7 1 19 0 0,0 0 1 0 0,0 1-1 0 0,1 0 1 0 0,0 0-1 0 0,-1 1 1 0 0,1 1-1 0 0,0-1 1 0 0,1 2-1 0 0,-1-1 1 0 0,1 1-1 0 0,0 0 0 0 0,-5 6-19 0 0,9-8 12 0 0,1-1-1 0 0,-1 1 1 0 0,1 0-1 0 0,0 0 1 0 0,1 1-1 0 0,-1-1 0 0 0,1 0 1 0 0,-1 1-1 0 0,1 0 1 0 0,1-1-1 0 0,-1 1 0 0 0,1 0 1 0 0,0 0-1 0 0,0 0 1 0 0,0 0-1 0 0,0 0 1 0 0,1 0-1 0 0,0 0 0 0 0,0 0 1 0 0,1 1-1 0 0,-1-1 1 0 0,2 4-12 0 0,0-4-9 0 0,1 0 0 0 0,-1 0 1 0 0,1 1-1 0 0,0-2 0 0 0,1 1 1 0 0,-1 0-1 0 0,1-1 0 0 0,0 0 1 0 0,0 1-1 0 0,0-2 0 0 0,1 1 0 0 0,-1 0 1 0 0,1-1-1 0 0,0 0 0 0 0,0 0 1 0 0,0 0-1 0 0,0-1 0 0 0,1 0 1 0 0,-1 0-1 0 0,1 0 9 0 0,120 23-1496 0 0,-43-27-2091 0 0,31-27 149 0 0,-84 17 2221 0 0</inkml:trace>
  <inkml:trace contextRef="#ctx0" brushRef="#br0" timeOffset="-81977.926">6321 580 2512 0 0,'-11'-7'5403'0'0,"4"25"-3334"0"0,10 33-865 0 0,25 46-662 0 0,-27-91-565 0 0,1-1 0 0 0,-1 0 0 0 0,1 0 0 0 0,1 0 0 0 0,-1 0 0 0 0,1 0 0 0 0,0-1 0 0 0,0 1 0 0 0,0-1 0 0 0,0 1 0 0 0,1-1 0 0 0,0 0 0 0 0,0-1 0 0 0,0 1 0 0 0,0-1 0 0 0,1 1 0 0 0,-1-1 0 0 0,1 0 0 0 0,0-1 0 0 0,0 1 0 0 0,0-1 0 0 0,0 0 0 0 0,0-1 0 0 0,0 1 0 0 0,0-1 0 0 0,1 0 0 0 0,-1 0 0 0 0,5 0 23 0 0,-4-1-43 0 0,0-1 1 0 0,0 0 0 0 0,0 0 0 0 0,0 0-1 0 0,0 0 1 0 0,0-1 0 0 0,-1 0-1 0 0,1-1 1 0 0,-1 1 0 0 0,1-1-1 0 0,-1 0 1 0 0,0 0 0 0 0,0-1 0 0 0,0 1-1 0 0,-1-1 1 0 0,1 0 0 0 0,-1 0-1 0 0,0-1 1 0 0,0 1 0 0 0,-1-1 0 0 0,1 0-1 0 0,-1 0 1 0 0,1-3 42 0 0,36-85-183 0 0,-12 14 1349 0 0,-28 78-1099 0 0,-5 37 642 0 0,7 27-404 0 0,-2-61-304 0 0,4 10 38 0 0,0 0-1 0 0,0-1 1 0 0,1 1 0 0 0,0-1-1 0 0,1 0 1 0 0,1-1 0 0 0,-1 1-1 0 0,2-1 1 0 0,-1-1-1 0 0,3 2-38 0 0,-5-7-39 0 0,1-1-1 0 0,0 0 0 0 0,0 0 1 0 0,0-1-1 0 0,1 0 0 0 0,-1 0 1 0 0,1 0-1 0 0,-1-1 0 0 0,1 0 0 0 0,-1 0 1 0 0,1 0-1 0 0,0-1 0 0 0,-1 0 1 0 0,7-1 39 0 0,-8 1-29 0 0,2-1 0 0 0,1-1-1 0 0,-1 1 1 0 0,1-1 0 0 0,-1-1 0 0 0,0 1 0 0 0,0-1 0 0 0,0-1 0 0 0,-1 1 0 0 0,1-1-1 0 0,-1 0 1 0 0,0 0 0 0 0,3-3 29 0 0,-4 4-32 0 0,6-7 4 0 0,0 1 1 0 0,-1-2 0 0 0,0 1-1 0 0,-1-2 1 0 0,0 1-1 0 0,-1-1 1 0 0,0 0 0 0 0,-1-1-1 0 0,0 1 1 0 0,2-7 27 0 0,9-8 792 0 0,-18 27-666 0 0,2 16 218 0 0,21 66 51 0 0,-21-75-508 0 0,0 1-1 0 0,1-2 1 0 0,0 1-1 0 0,0 0 0 0 0,0 0 1 0 0,1-1-1 0 0,0 0 1 0 0,1 0-1 0 0,-1 0 1 0 0,1 0-1 0 0,0-1 1 0 0,0 1-1 0 0,1-2 1 0 0,0 1-1 0 0,0 0 1 0 0,0-1-1 0 0,3 2 114 0 0,15-5-4375 0 0,21-29 1430 0 0,-32 15 1938 0 0</inkml:trace>
  <inkml:trace contextRef="#ctx0" brushRef="#br0" timeOffset="-81732.052">7114 306 3788 0 0,'-45'-37'4842'0'0,"86"45"-4967"0"0,87 30-5315 0 0,-102-27 4479 0 0</inkml:trace>
  <inkml:trace contextRef="#ctx0" brushRef="#br0" timeOffset="-81265.3">7423 561 2108 0 0,'13'104'4313'0'0,"-7"-73"-3205"0"0,-6-25-907 0 0,1 1 0 0 0,0 0-1 0 0,0-1 1 0 0,1 1 0 0 0,0-1-1 0 0,0 1 1 0 0,0-1 0 0 0,1 0-1 0 0,0 0 1 0 0,0 0 0 0 0,1 0 0 0 0,-1-1-1 0 0,1 1 1 0 0,4 3-201 0 0,-4-5 80 0 0,-1 0-17 0 0,1 0 1 0 0,-1 0-1 0 0,1 0 1 0 0,0 0-1 0 0,0-1 1 0 0,0 0-1 0 0,1 1 1 0 0,-1-2-1 0 0,1 1 1 0 0,-1 0-1 0 0,1-1 1 0 0,0 0-1 0 0,0 0 1 0 0,0 0-1 0 0,0-1 1 0 0,0 0-1 0 0,1 0 0 0 0,-1 0 1 0 0,0-1-1 0 0,1 1 1 0 0,-1-1-1 0 0,0 0 1 0 0,1-1-1 0 0,1 0-63 0 0,3-3-55 0 0,-2-1 1 0 0,1 0-1 0 0,0 0 0 0 0,-1-1 0 0 0,0 0 0 0 0,-1-1 0 0 0,1 0 0 0 0,-1 0 0 0 0,0 0 0 0 0,-1-1 0 0 0,0 0 0 0 0,0 0 0 0 0,-1-1 0 0 0,0 1 0 0 0,0-1 0 0 0,0-3 55 0 0,17-26-202 0 0,-17 30 192 0 0,0 0 0 0 0,0 0 0 0 0,-1 0 0 0 0,0-1 0 0 0,-1 1 0 0 0,0-1 0 0 0,0 0 0 0 0,0 0 0 0 0,0-6 10 0 0,2-5 243 0 0,-7 31 77 0 0,-7 76-92 0 0,36-36-285 0 0,-24-47 10 0 0,0-2 0 0 0,0 1 1 0 0,1 0-1 0 0,-1-1 0 0 0,1 0 0 0 0,0 1 0 0 0,-1-1 1 0 0,1-1-1 0 0,0 1 0 0 0,0-1 0 0 0,1 1 0 0 0,-1-1 1 0 0,0 0-1 0 0,0-1 0 0 0,1 1 0 0 0,-1-1 0 0 0,0 0 0 0 0,1 0 1 0 0,-1 0-1 0 0,3-1 47 0 0,3 2-94 0 0,-2-1 19 0 0,0-1 1 0 0,0 0-1 0 0,0 0 1 0 0,0 0-1 0 0,0-1 1 0 0,0 0-1 0 0,-1-1 1 0 0,1 1 0 0 0,-1-1-1 0 0,1-1 1 0 0,-1 0-1 0 0,0 0 1 0 0,0 0-1 0 0,-1-1 1 0 0,3-2 74 0 0,34-39 1423 0 0,-34 97-1370 0 0,-9-50-463 0 0,0-1-339 0 0,2 3-420 0 0,27 10-3731 0 0,-22-14 3722 0 0</inkml:trace>
  <inkml:trace contextRef="#ctx0" brushRef="#br0" timeOffset="-80077.425">8163 559 2864 0 0,'13'-23'3948'0'0,"19"-14"-3505"0"0,-3-1 0 0 0,-1-2 0 0 0,-2-1 0 0 0,-1-1 0 0 0,12-30-443 0 0,13-72 350 0 0,-42 78-193 0 0,-9 63-154 0 0,0 0 0 0 0,0 0 1 0 0,0 0-1 0 0,0 0 0 0 0,0 1 0 0 0,-1-1 0 0 0,1 0 0 0 0,-1 1 0 0 0,0-1 0 0 0,0 1 0 0 0,0 0 0 0 0,0-1 1 0 0,0 1-1 0 0,0 0 0 0 0,-1 0 0 0 0,1 0 0 0 0,-1 1 0 0 0,1-1 0 0 0,-1 1 0 0 0,0-1 0 0 0,0 1 1 0 0,0 0-1 0 0,1 0 0 0 0,-1 0 0 0 0,0 0 0 0 0,0 1 0 0 0,0-1 0 0 0,0 1 0 0 0,0 0 0 0 0,-1-1 0 0 0,1 2 1 0 0,0-1-1 0 0,0 0 0 0 0,0 0 0 0 0,-2 2-3 0 0,-5 0 38 0 0,0 1 1 0 0,1 1 0 0 0,-1 0-1 0 0,1 0 1 0 0,0 1 0 0 0,0 0-1 0 0,0 0 1 0 0,0 1-1 0 0,1 1 1 0 0,0-1 0 0 0,1 1-1 0 0,-1 0 1 0 0,1 1-1 0 0,1 0 1 0 0,-1 0 0 0 0,1 0-1 0 0,1 1 1 0 0,0 0-1 0 0,0 0 1 0 0,0 0 0 0 0,2 1-1 0 0,-3 5-38 0 0,0 9 163 0 0,0 1 0 0 0,1 0 0 0 0,2 0 0 0 0,1 0 0 0 0,0 0 0 0 0,3 23-163 0 0,15 44 184 0 0,-5-54-91 0 0,44 114 526 0 0,-50-139-577 0 0,1-1 0 0 0,1 1 0 0 0,0-1 0 0 0,1-1 1 0 0,0 1-1 0 0,1-2 0 0 0,0 1 0 0 0,1-1 0 0 0,0 0 0 0 0,1-1 1 0 0,0 0-1 0 0,0-1 0 0 0,11 7-42 0 0,-17-13-5 0 0,0 0 1 0 0,1-1-1 0 0,-1 1 1 0 0,0-1-1 0 0,1 0 1 0 0,-1 0-1 0 0,0 0 1 0 0,1-1-1 0 0,-1 0 1 0 0,1 0-1 0 0,-1-1 1 0 0,0 1-1 0 0,1-1 1 0 0,-1 0-1 0 0,0 0 1 0 0,1-1-1 0 0,-1 0 1 0 0,0 0-1 0 0,0 0 1 0 0,0 0-1 0 0,2-3 5 0 0,5-1-71 0 0,-1-1 0 0 0,0-1 0 0 0,-1 0 0 0 0,1-1 0 0 0,-2 0 0 0 0,1 0 0 0 0,-1-1 0 0 0,2-3 71 0 0,81-139-489 0 0,-70 99 563 0 0,-35 64 19 0 0,5-3-61 0 0,1 1 0 0 0,1 1-1 0 0,0-1 1 0 0,0 1 0 0 0,1 0-1 0 0,0 1 1 0 0,1-1 0 0 0,0 1 0 0 0,1-1-1 0 0,0 1 1 0 0,1 0 0 0 0,0 1-1 0 0,0-1 1 0 0,1 4-32 0 0,1-9 10 0 0,1 0 1 0 0,0 0-1 0 0,0 0 0 0 0,0-1 1 0 0,1 1-1 0 0,0 0 0 0 0,0 0 1 0 0,1-1-1 0 0,-1 1 0 0 0,1-1 1 0 0,0 0-1 0 0,1 0 0 0 0,-1 0 1 0 0,1 0-1 0 0,0-1 0 0 0,0 1 1 0 0,0-1-1 0 0,4 2-10 0 0,-4-3-10 0 0,0 0-1 0 0,1-1 0 0 0,-1 0 1 0 0,1 1-1 0 0,0-2 1 0 0,0 1-1 0 0,-1-1 0 0 0,1 1 1 0 0,0-1-1 0 0,0-1 1 0 0,0 1-1 0 0,1-1 0 0 0,-1 0 1 0 0,0 0-1 0 0,0 0 1 0 0,1-1 10 0 0,6 1-44 0 0,-1-1-1 0 0,0 0-1 0 0,0-1 1 0 0,0 0 0 0 0,0-1 0 0 0,-1-1 0 0 0,1 1-1 0 0,-1-2 1 0 0,0 1 0 0 0,5-4 45 0 0,-1-1-47 0 0,-1-1-1 0 0,0 0 0 0 0,0 0 1 0 0,-1-1-1 0 0,-1-1 1 0 0,0 0-1 0 0,0-1 1 0 0,-1 0-1 0 0,-1 0 0 0 0,7-14 48 0 0,-6 12 59 0 0,14-28 719 0 0,-23 43-719 0 0,-1 0 14 0 0,0 0 35 0 0,3 12 46 0 0,10 87 50 0 0,-12-95-200 0 0,0 0-1 0 0,0 0 1 0 0,1 0 0 0 0,-1 0 0 0 0,1-1-1 0 0,0 1 1 0 0,0-1 0 0 0,0 1-1 0 0,1-1 1 0 0,-1 0 0 0 0,1 0 0 0 0,0 0-1 0 0,0 0 1 0 0,0 0 0 0 0,0-1 0 0 0,0 1-1 0 0,1-1 1 0 0,-1 0 0 0 0,1 0 0 0 0,-1 0-1 0 0,1-1 1 0 0,0 1 0 0 0,0-1 0 0 0,0 0-1 0 0,0 0 1 0 0,0 0 0 0 0,0 0 0 0 0,1-1-4 0 0,85-15-48 0 0,-79 11 25 0 0,0 0-1 0 0,0-1 0 0 0,0-1 1 0 0,-1 0-1 0 0,0 0 0 0 0,0-1 1 0 0,-1 0-1 0 0,0-1 0 0 0,0 0 1 0 0,-1-1-1 0 0,7-8 24 0 0,38-46 968 0 0,-59 108-420 0 0,9 53-439 0 0,23-31-346 0 0,-23-64 11 0 0,-1-1 0 0 0,1-1 1 0 0,-1 1-1 0 0,1 0 0 0 0,0 0 1 0 0,0-1-1 0 0,0 0 1 0 0,0 0-1 0 0,0 0 0 0 0,0 0 1 0 0,0 0-1 0 0,0 0 1 0 0,0-1-1 0 0,0 1 0 0 0,1-1 1 0 0,-1 0-1 0 0,0 0 0 0 0,0 0 1 0 0,1-1-1 0 0,-1 1 1 0 0,0-1-1 0 0,0 1 0 0 0,0-1 1 0 0,0 0-1 0 0,0 0 0 0 0,0-1 1 0 0,0 1-1 0 0,0-1 1 0 0,0 1-1 0 0,-1-1 0 0 0,1 0 1 0 0,1-1 225 0 0,43-47-3615 0 0,-33 31 2567 0 0</inkml:trace>
  <inkml:trace contextRef="#ctx0" brushRef="#br0" timeOffset="-79830.343">9551 197 3372 0 0,'-37'-53'9679'0'0,"38"52"-9970"0"0,0 1 178 0 0,-1 0 1 0 0,0 0 0 0 0,1 0 0 0 0,-1 1 0 0 0,0-1-1 0 0,0 0 1 0 0,1 0 0 0 0,-1 0 0 0 0,0 0 0 0 0,0 0-1 0 0,1 0 1 0 0,-1 0 0 0 0,0 0 0 0 0,1 0 0 0 0,-1 0 0 0 0,0 0-1 0 0,0 0 1 0 0,1 0 0 0 0,-1 0 0 0 0,0 0 0 0 0,1-1-1 0 0,-1 1 1 0 0,0 0 0 0 0,0 0 0 0 0,1 0 0 0 0,-1 0-1 0 0,0 0 1 0 0,0-1 0 0 0,0 1 0 0 0,1 0 0 0 0,-1 0-1 0 0,0 0 1 0 0,0-1 0 0 0,0 1 0 0 0,1 0 0 0 0,-1 0-1 0 0,0-1 1 0 0,0 1 0 0 0,0 0 0 0 0,0 0 0 0 0,0-1 0 0 0,0 1-1 0 0,0 0 1 0 0,0-1 0 0 0,1 1 0 0 0,-1 0 0 0 0,0 0-1 0 0,0-1 1 0 0,0 1 0 0 0,0 0 0 0 0,0-1 0 0 0,-1 1-1 0 0,1 0 1 0 0,0 0 0 0 0,0-1 0 0 0,0 1 0 0 0,0 0-1 0 0,0-1 1 0 0,0 1 0 0 0,0 0 0 0 0,0 0 0 0 0,-1-1 0 0 0,1 1-1 0 0,0 0 1 0 0,0 0 112 0 0,-12-23-2303 0 0,1 4 1275 0 0</inkml:trace>
  <inkml:trace contextRef="#ctx0" brushRef="#br0" timeOffset="-77476.922">10069 104 2372 0 0,'-14'-14'1191'0'0,"11"11"-114"0"0,3 3-73 0 0,0-14 716 0 0,0 11-1039 0 0,-3 0-85 0 0,-11-12-72 0 0,23 13 743 0 0,8 14-1103 0 0,0 0-1 0 0,-2 1 1 0 0,0 1-1 0 0,0 0 1 0 0,-1 2-1 0 0,-1-1 1 0 0,-1 1-1 0 0,0 1 1 0 0,-1 0-1 0 0,-1 1 1 0 0,0 0-1 0 0,-1 1 1 0 0,-1 1-164 0 0,8 18 111 0 0,-2 1 1 0 0,-1 1-1 0 0,-3 0 0 0 0,0 1 1 0 0,-3 0-1 0 0,-2 1 0 0 0,-1-1 1 0 0,-2 1-1 0 0,-2 2-111 0 0,-5 18-27 0 0,-3-19-163 0 0,-2-1 0 0 0,-3 0 0 0 0,-1 0 0 0 0,-1-2 0 0 0,-3 0 0 0 0,-1 0 190 0 0,-8 5-773 0 0,-1-2 0 0 0,-2 0 0 0 0,-2-2 0 0 0,-1-2 0 0 0,-3-1 0 0 0,0-1 0 0 0,-3-2 0 0 0,-1-2 0 0 0,-1-2 1 0 0,-2-1-1 0 0,-1-3 0 0 0,-15 6 773 0 0,-13 2-1186 0 0</inkml:trace>
  <inkml:trace contextRef="#ctx0" brushRef="#br0" timeOffset="-75748.06">10576 460 1736 0 0,'3'0'1466'0'0,"8"0"-154"0"0,-8 0-187 0 0,-3 0-113 0 0,0 0-68 0 0,0 0-58 0 0,0 0-66 0 0,0 0-104 0 0,0 0-49 0 0,0 0-125 0 0,0 0-106 0 0,0 0-24 0 0,0 0-166 0 0,0 0-148 0 0,0 0-152 0 0,0 0-238 0 0,0 0-225 0 0,0 0-204 0 0,0 3-720 0 0,2 7-82 0 0,-3 16-2031 0 0,-19-19 2499 0 0,-3 1 54 0 0</inkml:trace>
  <inkml:trace contextRef="#ctx0" brushRef="#br0" timeOffset="-75492.906">10620 888 2200 0 0,'28'29'5621'0'0,"28"45"-2746"0"0,-7 1-1464 0 0,-28-3-1020 0 0,-25-55-711 0 0,-2-8-26 0 0,-1-1 0 0 0,1 0-1 0 0,-1 0 1 0 0,-1 0-1 0 0,1-1 1 0 0,-1 0-1 0 0,-1-1 1 0 0,1 0 0 0 0,-1 0-1 0 0,0 0 1 0 0,0-1-1 0 0,-1-1 1 0 0,-7 3 346 0 0,-139 41-3580 0 0,139-44 3322 0 0,-51 12-790 0 0,-1-4-65 0 0</inkml:trace>
  <inkml:trace contextRef="#ctx0" brushRef="#br0" timeOffset="-7065.53">10263 2320 2892 0 0,'-2'-3'206'0'0,"0"0"0"0"0,0 1-1 0 0,0 0 1 0 0,0 0 0 0 0,-1-1 0 0 0,1 1-1 0 0,0 1 1 0 0,-1-1 0 0 0,0 0-1 0 0,1 0 1 0 0,-1 1 0 0 0,0 0 0 0 0,0 0-1 0 0,0-1 1 0 0,0 2 0 0 0,0-1-1 0 0,0 0 1 0 0,0 1 0 0 0,0-1 0 0 0,0 1-1 0 0,0 0 1 0 0,-1 0 0 0 0,1 0-1 0 0,-2 0-205 0 0,-2 2 105 0 0,0-1 0 0 0,0 1-1 0 0,0 0 1 0 0,0 0-1 0 0,1 1 1 0 0,-1 0-1 0 0,1 0 1 0 0,0 0 0 0 0,0 1-1 0 0,0 0 1 0 0,0 0-1 0 0,1 1 1 0 0,0-1-1 0 0,0 1 1 0 0,0 0-1 0 0,0 1 1 0 0,1-1 0 0 0,0 1-1 0 0,0 0 1 0 0,0 0-1 0 0,1 0 1 0 0,0 1-1 0 0,0-1 1 0 0,1 1 0 0 0,-1-1-1 0 0,1 1 1 0 0,1 0-1 0 0,-1 0 1 0 0,1 0-1 0 0,1 0 1 0 0,-1 0-105 0 0,1 1 52 0 0,1-1 0 0 0,0 1 0 0 0,0-1 0 0 0,0 0 0 0 0,1 0 0 0 0,0 1 0 0 0,0-1 0 0 0,1 0 0 0 0,0-1 0 0 0,0 1 0 0 0,0 0 0 0 0,1-1 0 0 0,0 0 0 0 0,0 0 0 0 0,1 0 0 0 0,0 0 0 0 0,0-1 0 0 0,0 0 0 0 0,6 4-52 0 0,4 4 70 0 0,1-2-1 0 0,0 0 1 0 0,1-1-1 0 0,0 0 1 0 0,1-1-1 0 0,0-1 1 0 0,0-1-1 0 0,1-1 1 0 0,0 0 0 0 0,0-1-1 0 0,0-1 1 0 0,0-1-1 0 0,1-1 1 0 0,0-1-1 0 0,-1 0 1 0 0,12-2-70 0 0,45-18 35 0 0,-68 16-46 0 0,0 0 0 0 0,-1-1 0 0 0,1 0 0 0 0,-1-1 0 0 0,1 0 0 0 0,-1 0 0 0 0,-1 0 0 0 0,1-1 0 0 0,-1 0 0 0 0,0 0 0 0 0,0-1 0 0 0,-1 0 0 0 0,0 0 0 0 0,0 0 0 0 0,0 0 0 0 0,-1-1-1 0 0,1-2 12 0 0,4-13 40 0 0,-1-1-1 0 0,-1 1 0 0 0,-1-1 0 0 0,-1-1 0 0 0,0-4-39 0 0,-4 25 5 0 0,0-4 34 0 0,-2 12-19 0 0,0 4-8 0 0,1 1 0 0 0,0-1 0 0 0,0 0 0 0 0,1 1 0 0 0,0-1 0 0 0,1 0 0 0 0,0 0 0 0 0,0 0 0 0 0,0 0 0 0 0,3 4-12 0 0,57 105 136 0 0,-58-112-124 0 0,0 1-1 0 0,1-1 1 0 0,-1-1-1 0 0,1 1 1 0 0,0 0-1 0 0,0-1 1 0 0,0 0-1 0 0,1 0 1 0 0,0-1-1 0 0,-1 0 1 0 0,1 1-1 0 0,0-2 1 0 0,1 1-1 0 0,-1-1 0 0 0,0 0 1 0 0,1 0-1 0 0,-1-1 1 0 0,3 0-12 0 0,-1-1 0 0 0,0-1 0 0 0,0 0-1 0 0,0 0 1 0 0,0-1 0 0 0,0 0 0 0 0,0-1 0 0 0,-1 1 0 0 0,1-1-1 0 0,-1-1 1 0 0,0 0 0 0 0,0 0 0 0 0,0 0 0 0 0,0-1 0 0 0,-1 0-1 0 0,0 0 1 0 0,0 0 0 0 0,0-1 0 0 0,-1 0 0 0 0,1 0 0 0 0,-2-1-1 0 0,1 1 1 0 0,-1-1 0 0 0,0 0 0 0 0,1-2 0 0 0,0-1 4 0 0,0 0 0 0 0,-1 0 1 0 0,0 0-1 0 0,-1-1 0 0 0,0 1 0 0 0,-1-1 0 0 0,0 0 1 0 0,-1 0-1 0 0,0-3-4 0 0,6-29 301 0 0,-6 16 181 0 0,-1 26-378 0 0,0 1 0 0 0,-3-8 83 0 0,1 11 0 0 0,-1 4-159 0 0,1 0 0 0 0,0 0 0 0 0,1 0 0 0 0,0 0 1 0 0,0 0-1 0 0,0 1 0 0 0,1-1 0 0 0,0 0 0 0 0,0 0 0 0 0,1 1 1 0 0,0-1-1 0 0,0 0 0 0 0,1 0 0 0 0,0 0 0 0 0,0 0 0 0 0,0 0 1 0 0,1 0-1 0 0,0-1 0 0 0,1 1 0 0 0,-1-1 0 0 0,3 3-28 0 0,2 2 4 0 0,1 1 1 0 0,0-1-1 0 0,0-1 0 0 0,1 0 0 0 0,1 0 1 0 0,0-1-1 0 0,0 0 0 0 0,0-1 1 0 0,1 0-1 0 0,8 3-4 0 0,2 0-374 0 0,1-1 1 0 0,0-1-1 0 0,1-1 0 0 0,0 0 1 0 0,8-1 373 0 0,127 9-6867 0 0,-80-31 4459 0 0,-49 2 1275 0 0,-7-1 14 0 0</inkml:trace>
  <inkml:trace contextRef="#ctx0" brushRef="#br0" timeOffset="-12428.856">523 2610 1024 0 0,'0'0'1506'0'0,"0"-3"-202"0"0,0-9-196 0 0,0 9-132 0 0,0 3-125 0 0,0 0-93 0 0,0 0-44 0 0,0 0-32 0 0,0 0-53 0 0,0 0-56 0 0,10 9 333 0 0,-4 17-173 0 0,24 112 636 0 0,6 8-2754 0 0,-39-122-5363 0 0,3-27 4518 0 0,0-2 1244 0 0</inkml:trace>
  <inkml:trace contextRef="#ctx0" brushRef="#br0" timeOffset="-12178.829">468 2179 2028 0 0,'-35'-36'7280'0'0,"63"27"-6738"0"0,87 19-5680 0 0,-89-4 4006 0 0,-2 2 24 0 0</inkml:trace>
  <inkml:trace contextRef="#ctx0" brushRef="#br0" timeOffset="-10575.285">851 2539 2596 0 0,'72'146'6489'0'0,"-55"-119"-6047"0"0,-2 1-1 0 0,-1 1 1 0 0,-1 0 0 0 0,-2 1 0 0 0,-1 0-1 0 0,-1 1 1 0 0,-1 2-442 0 0,0 24 389 0 0,6-68-788 0 0,1-12 188 0 0,-1-1-1 0 0,-1 1 1 0 0,-1-2-1 0 0,-1 0 1 0 0,-1 0-1 0 0,5-24 212 0 0,0 5-172 0 0,17-39-64 0 0,-13 44 593 0 0,-12 40 244 0 0,-2 12-536 0 0,1 0-1 0 0,-2 1 0 0 0,0 0 0 0 0,-1 0 0 0 0,0 0 0 0 0,-1 0 0 0 0,-1 0 0 0 0,0 2-64 0 0,23 102 449 0 0,-23-114-451 0 0,0 0-1 0 0,0 0 1 0 0,1 1-1 0 0,-1-1 1 0 0,1-1-1 0 0,0 1 1 0 0,0 0-1 0 0,1 0 0 0 0,-1-1 1 0 0,1 1-1 0 0,0-1 1 0 0,0 0-1 0 0,0 0 1 0 0,0 0-1 0 0,0 0 1 0 0,1-1-1 0 0,-1 1 1 0 0,1-1-1 0 0,0 0 0 0 0,0 0 1 0 0,0 0-1 0 0,0 0 1 0 0,0-1-1 0 0,0 0 1 0 0,0 0-1 0 0,0 0 1 0 0,1 0-1 0 0,-1 0 0 0 0,0-1 1 0 0,1 0-1 0 0,-1 0 1 0 0,0 0-1 0 0,1-1 1 0 0,-1 1-1 0 0,4-2 3 0 0,6-4-130 0 0,1-1-1 0 0,-1 0 1 0 0,0-1 0 0 0,-1 0 0 0 0,0-1-1 0 0,-1-1 1 0 0,1 0 0 0 0,-2-1-1 0 0,0 0 1 0 0,0 0 0 0 0,3-6 130 0 0,-7 7-21 0 0,1-1 1 0 0,-2 0 0 0 0,1-1 0 0 0,-2 1 0 0 0,1-1-1 0 0,-2 0 1 0 0,1 0 0 0 0,-2-1 0 0 0,0 1 0 0 0,0-1-1 0 0,-1 0 1 0 0,-1 0 0 0 0,0-3 20 0 0,-1 15 171 0 0,0 1-40 0 0,-1-9 232 0 0,0 8-347 0 0,0 1 1 0 0,1 0 0 0 0,-1-1-1 0 0,0 1 1 0 0,1 0-1 0 0,-1 0 1 0 0,0 0 0 0 0,0 0-1 0 0,1 0 1 0 0,-1 0-1 0 0,0 0 1 0 0,1 0 0 0 0,-1 0-1 0 0,0 0 1 0 0,0 0-1 0 0,1 0 1 0 0,-1 0 0 0 0,0 0-1 0 0,1 1 1 0 0,-1-1-1 0 0,0 0 1 0 0,1 1 0 0 0,-1-1-1 0 0,0 0 1 0 0,1 1-1 0 0,-1-1 1 0 0,1 1 0 0 0,-1-1-1 0 0,1 1 1 0 0,-1-1-1 0 0,1 1 1 0 0,-1-1 0 0 0,1 1-1 0 0,-1-1 1 0 0,1 1-1 0 0,0 0 1 0 0,-1-1 0 0 0,1 1-1 0 0,0 0 1 0 0,0-1-1 0 0,0 1 1 0 0,-1 0 0 0 0,1 0-1 0 0,0-1 1 0 0,0 1-1 0 0,0 0 1 0 0,0-1 0 0 0,0 1-1 0 0,0 0 1 0 0,0 0 0 0 0,0-1-1 0 0,1 2-16 0 0,-4 55 467 0 0,7-46-413 0 0,1 0 1 0 0,0-1 0 0 0,0 1-1 0 0,1-1 1 0 0,1 0-1 0 0,0-1 1 0 0,0 0 0 0 0,0 0-1 0 0,1 0 1 0 0,4 2-55 0 0,-1-1-119 0 0,1 0 0 0 0,0-1 1 0 0,0 0-1 0 0,1-1 0 0 0,0-1 0 0 0,0 0 1 0 0,1-1-1 0 0,-1 0 0 0 0,2-1 0 0 0,-1 0 1 0 0,0-1-1 0 0,1-1 0 0 0,0-1 0 0 0,0 0 0 0 0,0 0 1 0 0,8-2 118 0 0,46-22-1046 0 0,-57 16 780 0 0,-3 1 76 0 0,1-2 1 0 0,-1 1-1 0 0,0-1 1 0 0,-1 0 0 0 0,1-1-1 0 0,-2 0 1 0 0,1 0-1 0 0,-1-1 1 0 0,0 0 0 0 0,-1 0-1 0 0,0-1 1 0 0,0 0-1 0 0,-1 0 1 0 0,2-7 189 0 0,45-152 653 0 0,-51 165-603 0 0,13-75 2222 0 0,-9 71-618 0 0,-1 21-1169 0 0,8 255 610 0 0,43 166-514 0 0,-23-191-401 0 0,-11-47-343 0 0,-20-180 95 0 0,-1-20-238 0 0,-18-93-510 0 0,-10-75 110 0 0,-19-159 65 0 0,20 29 865 0 0,21 204 128 0 0,21 60-220 0 0,-10 33-114 0 0,-1 2 0 0 0,0-1 0 0 0,0 1 0 0 0,1 0 0 0 0,-1 0 0 0 0,1 1 0 0 0,0-1 0 0 0,-1 1 0 0 0,1 0 0 0 0,0 0 0 0 0,1 1 0 0 0,-1-1 0 0 0,0 1 0 0 0,0 0 0 0 0,1 1 0 0 0,-1-1 0 0 0,0 1 0 0 0,1 0 0 0 0,-1 1 0 0 0,4 0-18 0 0,-2-1 17 0 0,0 1 0 0 0,0 0-1 0 0,0 1 1 0 0,0-1 0 0 0,0 1 0 0 0,-1 1 0 0 0,1-1 0 0 0,-1 1 0 0 0,1 0 0 0 0,4 4-17 0 0,11 4 48 0 0,-10-6-39 0 0,0-1 1 0 0,-1 2 0 0 0,1 0 0 0 0,-1 0 0 0 0,-1 1 0 0 0,1 1 0 0 0,-1 0 0 0 0,0 0 0 0 0,-1 1 0 0 0,0 0-1 0 0,0 0 1 0 0,-1 1 0 0 0,0 0 0 0 0,6 11-10 0 0,-13-18-14 0 0,0 1-1 0 0,0-1 1 0 0,-1 0-1 0 0,1 0 1 0 0,-1 1-1 0 0,1-1 1 0 0,-1 0-1 0 0,0 1 0 0 0,0-1 1 0 0,-1 0-1 0 0,1 0 1 0 0,-1 1-1 0 0,1-1 1 0 0,-1 0-1 0 0,0 0 1 0 0,0 0-1 0 0,0 0 1 0 0,-1 0-1 0 0,1 0 1 0 0,-1 0-1 0 0,0 0 1 0 0,0 0-1 0 0,0-1 1 0 0,0 1-1 0 0,0-1 1 0 0,0 1-1 0 0,-1-1 1 0 0,1 0-1 0 0,-1 0 1 0 0,0 0-1 0 0,-2 1 15 0 0,-95 43-857 0 0,-35-30-356 0 0,61-35 929 0 0,73 19 280 0 0,0 0 0 0 0,1 0-1 0 0,-1 0 1 0 0,0 0 0 0 0,1 0 0 0 0,-1-1 0 0 0,0 1 0 0 0,1 0 0 0 0,-1 0-1 0 0,0 0 1 0 0,1-1 0 0 0,-1 1 0 0 0,1 0 0 0 0,-1-1 0 0 0,0 1-1 0 0,1-1 1 0 0,-1 1 0 0 0,1-1 0 0 0,-1 1 0 0 0,1-1 0 0 0,0 1-1 0 0,-1-1 1 0 0,1 1 0 0 0,-1-1 0 0 0,1 1 0 0 0,0-1 0 0 0,0 0 0 0 0,-1 1-1 0 0,1-1 1 0 0,0 1 0 0 0,0-1 0 0 0,0 0 0 0 0,0 1 0 0 0,-1-1-1 0 0,1 0 1 0 0,0 1 0 0 0,0-1 0 0 0,0 0 0 0 0,0 1 0 0 0,1-1-1 0 0,-1 0 1 0 0,0 1 0 0 0,0-1 0 0 0,0 0 0 0 0,1 1 0 0 0,-1-1 0 0 0,0 0-1 0 0,0 1 1 0 0,1-1 0 0 0,-1 1 0 0 0,0-1 0 0 0,1 1 0 0 0,-1-1-1 0 0,1 1 1 0 0,-1-1 0 0 0,1 1 0 0 0,-1-1 0 0 0,1 1 4 0 0,34-23-52 0 0,123-47 79 0 0,53-29 475 0 0,-183 82-485 0 0,0-1-1 0 0,-2-2 1 0 0,0 0 0 0 0,-1-1-1 0 0,-2-2 1 0 0,0-1 0 0 0,-1 0-1 0 0,-1-2 1 0 0,-2 0 0 0 0,13-24-17 0 0,-13 15 12 0 0,-2-1 1 0 0,-2 0 0 0 0,-1-1 0 0 0,-2-1 0 0 0,-2 0 0 0 0,-1 0 0 0 0,-1-7-13 0 0,-4 23 17 0 0,-2 13-16 0 0,0 0 1 0 0,0-1-1 0 0,-1 1 0 0 0,-1 0 1 0 0,0-1-1 0 0,0 1 0 0 0,0-1 1 0 0,-1 1-1 0 0,-1-4-1 0 0,1 8 5 0 0,0 0 0 0 0,0 0 0 0 0,0 0 0 0 0,-1 0 0 0 0,0 0 0 0 0,0 0 0 0 0,0 1 1 0 0,0-1-1 0 0,-1 1 0 0 0,0-1 0 0 0,0 1 0 0 0,0 0 0 0 0,0 0 0 0 0,-1 0 0 0 0,1 1 0 0 0,-1-1 0 0 0,0 1 0 0 0,0 0 0 0 0,0 0 0 0 0,-1 0 0 0 0,1 1 0 0 0,-1-1 1 0 0,0 1-1 0 0,1 0 0 0 0,-5-1-5 0 0,-32 4-28 0 0,32 4 27 0 0,0-1 0 0 0,0 1 0 0 0,0 1 0 0 0,1-1 0 0 0,-1 1 0 0 0,2 1 0 0 0,-1 0 0 0 0,1 0 0 0 0,0 0 0 0 0,0 1 0 0 0,1 0 0 0 0,0 0 0 0 0,0 1 0 0 0,1 0 0 0 0,0 0 0 0 0,1 0 0 0 0,0 0-1 0 0,0 1 1 0 0,1 0 0 0 0,0 2 1 0 0,-5 18 12 0 0,1 1-1 0 0,1 0 1 0 0,2 0-1 0 0,1 0 0 0 0,2 31-11 0 0,4 59 183 0 0,27 16 64 0 0,-20-103-148 0 0,2 0 0 0 0,1-1 0 0 0,2 0 0 0 0,1-1-1 0 0,7 9-98 0 0,-15-29 23 0 0,-1 0 0 0 0,2-1 0 0 0,0 0-1 0 0,0-1 1 0 0,1 0 0 0 0,0 0 0 0 0,0-1-1 0 0,1-1 1 0 0,0 1 0 0 0,1-2 0 0 0,0 0-1 0 0,0 0 1 0 0,1-1 0 0 0,0 0-1 0 0,0-1 1 0 0,0-1 0 0 0,0 0 0 0 0,1-1-1 0 0,0 0 1 0 0,6-1-23 0 0,43-4 29 0 0,-49-1-21 0 0,0-2-1 0 0,-1 0 0 0 0,0 0 0 0 0,1-2 1 0 0,-2 1-1 0 0,1-2 0 0 0,-1 0 0 0 0,0 0 0 0 0,-1-1 1 0 0,0 0-1 0 0,6-7-7 0 0,-6 0 12 0 0,-1 0 1 0 0,0 0-1 0 0,-1-1 1 0 0,-1 0-1 0 0,0-1 1 0 0,-2 1-1 0 0,0-1 1 0 0,-1-1-1 0 0,0 1 1 0 0,-2-1-1 0 0,0 0 1 0 0,-1-2-13 0 0,-2 19 22 0 0,0 0 0 0 0,1 0 0 0 0,-1 0 0 0 0,0 0 0 0 0,-1-1 0 0 0,1 1 0 0 0,0 0 1 0 0,-1 0-1 0 0,1 0 0 0 0,-1 0 0 0 0,1 0 0 0 0,-1 0 0 0 0,0 1 0 0 0,0-1 0 0 0,0 0 0 0 0,0 0 0 0 0,0 0 0 0 0,-1 1 1 0 0,1-1-1 0 0,0 1 0 0 0,-1-1 0 0 0,1 1 0 0 0,-1-1 0 0 0,1 1 0 0 0,-1 0 0 0 0,0 0 0 0 0,0 0 0 0 0,1 0 0 0 0,-1 0 1 0 0,0 0-1 0 0,0 0 0 0 0,0 1 0 0 0,0-1 0 0 0,0 1 0 0 0,0-1 0 0 0,0 1 0 0 0,-1 0-22 0 0,-1 1 24 0 0,0 1 0 0 0,0 0 0 0 0,-1 0 0 0 0,1 1-1 0 0,1-1 1 0 0,-1 1 0 0 0,0 0 0 0 0,1 0 0 0 0,-1 0 0 0 0,1 0-1 0 0,0 1 1 0 0,0-1 0 0 0,0 1 0 0 0,0 0 0 0 0,1 0 0 0 0,0 0-1 0 0,0 0 1 0 0,0 0 0 0 0,0 0 0 0 0,0 1 0 0 0,1-1 0 0 0,0 1-1 0 0,0-1 1 0 0,0 5-24 0 0,0 55 172 0 0,4-53-226 0 0,1 0 0 0 0,1-1-1 0 0,0 1 1 0 0,0-1-1 0 0,1 0 1 0 0,1-1 0 0 0,-1 1-1 0 0,2-1 1 0 0,-1-1-1 0 0,1 1 1 0 0,0-1 0 0 0,1-1-1 0 0,0 1 1 0 0,7 3 54 0 0,3 1-645 0 0,2-1 0 0 0,-1-1 1 0 0,2 0-1 0 0,-1-2 0 0 0,1-1 0 0 0,0 0 0 0 0,1-2 1 0 0,0 0-1 0 0,-1-2 0 0 0,1 0 0 0 0,0-2 1 0 0,1 0 644 0 0,56-16-2459 0 0,-46 4 1353 0 0</inkml:trace>
  <inkml:trace contextRef="#ctx0" brushRef="#br0" timeOffset="-8043.693">3809 2521 2480 0 0,'-2'2'4262'0'0,"2"22"-2175"0"0,5 33-424 0 0,45 92 181 0 0,-44-137-1739 0 0,0 1 1 0 0,1-1-1 0 0,1-1 1 0 0,0 1 0 0 0,1-1-1 0 0,0 0 1 0 0,0-1-1 0 0,1 0 1 0 0,1-1-1 0 0,3 3-105 0 0,-10-11-21 0 0,0 0 0 0 0,1 0 0 0 0,-1-1 0 0 0,0 0 0 0 0,1 1 0 0 0,-1-1 0 0 0,0 0 0 0 0,1-1 1 0 0,-1 1-1 0 0,0-1 0 0 0,1 0 0 0 0,-1 0 0 0 0,0 0 0 0 0,0-1 0 0 0,0 0 0 0 0,0 1 0 0 0,0-1 0 0 0,0-1 0 0 0,-1 1 0 0 0,1 0 0 0 0,-1-1 0 0 0,1 0 0 0 0,-1 0 0 0 0,0 0 0 0 0,0 0 0 0 0,0 0 0 0 0,0-1 0 0 0,-1 1 0 0 0,0-1 0 0 0,1 0 0 0 0,-1 0 21 0 0,7-13-65 0 0,0 0-1 0 0,-1 0 1 0 0,0 0 0 0 0,-2-1-1 0 0,0 0 1 0 0,-1 0 0 0 0,-1-1-1 0 0,1-12 66 0 0,4-60 338 0 0,-8 89-210 0 0,-3-6 298 0 0,0 9-404 0 0,-1 1 0 0 0,1 0 0 0 0,-1 0 1 0 0,1 0-1 0 0,0 0 0 0 0,0 0 0 0 0,0 1 0 0 0,0-1 0 0 0,0 1 0 0 0,1-1 1 0 0,-1 1-1 0 0,1 0 0 0 0,0-1 0 0 0,-1 1 0 0 0,1 0 0 0 0,0 0 1 0 0,1 0-1 0 0,-1 0 0 0 0,0 0 0 0 0,1 0 0 0 0,0 2-22 0 0,-5 67 107 0 0,24-21-26 0 0,-9-35-53 0 0,-7-11-36 0 0,0 0 0 0 0,1 0-1 0 0,0 0 1 0 0,0 0 0 0 0,0 0 0 0 0,0-1-1 0 0,1 1 1 0 0,0-1 0 0 0,0 0-1 0 0,0-1 1 0 0,0 1 0 0 0,1-1-1 0 0,-1 0 1 0 0,1-1 0 0 0,0 1 0 0 0,3 0 8 0 0,-5-3-30 0 0,0 1 0 0 0,0-1 0 0 0,-1-1 1 0 0,1 1-1 0 0,0 0 0 0 0,0-1 1 0 0,-1 0-1 0 0,1 0 0 0 0,0 0 0 0 0,-1 0 1 0 0,1-1-1 0 0,-1 1 0 0 0,0-1 1 0 0,2-1 29 0 0,-2 2-21 0 0,7-6-50 0 0,-2 0 0 0 0,1 0 1 0 0,-1-1-1 0 0,0 0 0 0 0,0 0 0 0 0,-1-1 1 0 0,0 0-1 0 0,-1 0 0 0 0,0-1 0 0 0,0 0 1 0 0,-1 0-1 0 0,-1 0 0 0 0,1 0 0 0 0,-2-1 1 0 0,1 0-1 0 0,-1 0 0 0 0,0-5 71 0 0,2-44 60 0 0,-5 69-51 0 0,-1 0 0 0 0,2 1 0 0 0,-1-1 1 0 0,1 0-1 0 0,0 1 0 0 0,1-1 0 0 0,0 0 0 0 0,1 0 0 0 0,0 0 0 0 0,0-1 0 0 0,1 1 0 0 0,0-1 0 0 0,0 0 0 0 0,1 0 1 0 0,0 0-1 0 0,1 0 0 0 0,1 1-9 0 0,-2-2 6 0 0,0 0 0 0 0,0-1 0 0 0,0 0 0 0 0,1 0 1 0 0,0 0-1 0 0,1 0 0 0 0,-1-1 0 0 0,1 0 0 0 0,0-1 0 0 0,0 1 1 0 0,0-1-1 0 0,1-1 0 0 0,-1 1 0 0 0,1-1 0 0 0,0-1 0 0 0,0 1 0 0 0,0-1 1 0 0,1-1-1 0 0,-1 1 0 0 0,0-1 0 0 0,4-1-6 0 0,56-3-19 0 0,-53-1 21 0 0,0-1 0 0 0,0 0 0 0 0,0-1 0 0 0,0 0 0 0 0,-1-1-1 0 0,0-1 1 0 0,-1 0 0 0 0,0-1 0 0 0,0-1 0 0 0,0 0 0 0 0,-2 0-1 0 0,1-1 1 0 0,-1-1 0 0 0,-1 0 0 0 0,3-5-2 0 0,-7 8 15 0 0,-1-2-1 0 0,0 1 1 0 0,-1-1 0 0 0,0 1 0 0 0,0-1 0 0 0,-2 0-1 0 0,1-1 1 0 0,-1 1 0 0 0,-1 0 0 0 0,0-1-1 0 0,0-7-14 0 0,-1 15 24 0 0,0-1 0 0 0,0 1-1 0 0,-1 0 1 0 0,0 0 0 0 0,1 0-1 0 0,-1 1 1 0 0,0-1 0 0 0,-1 0-1 0 0,1 0 1 0 0,-1 0 0 0 0,0 1-1 0 0,0-1 1 0 0,0 1 0 0 0,0-1-1 0 0,0 1 1 0 0,-1 0 0 0 0,0 0-1 0 0,0 0 1 0 0,1 0 0 0 0,-2 1-1 0 0,1-1 1 0 0,0 1 0 0 0,0-1-1 0 0,-1 1 1 0 0,1 0 0 0 0,-1 1-1 0 0,0-1 1 0 0,0 1 0 0 0,1-1-1 0 0,-1 1 1 0 0,-3 0-24 0 0,3 2 2 0 0,-1 0 0 0 0,1 1 1 0 0,-1 0-1 0 0,1-1 0 0 0,0 2 0 0 0,0-1 0 0 0,-1 0 1 0 0,2 1-1 0 0,-1 0 0 0 0,0 0 0 0 0,1 0 0 0 0,-1 0 1 0 0,1 1-1 0 0,0-1 0 0 0,0 1 0 0 0,0 0 0 0 0,1 0 1 0 0,-1 0-1 0 0,1 0 0 0 0,0 0 0 0 0,0 1 0 0 0,0-1 1 0 0,1 1-1 0 0,0-1 0 0 0,0 1 0 0 0,0 0 0 0 0,0-1 1 0 0,1 1-1 0 0,-1 1-2 0 0,4 53-25 0 0,4-45 6 0 0,0-1-1 0 0,0 1 0 0 0,1-2 1 0 0,1 1-1 0 0,1-1 1 0 0,-1-1-1 0 0,2 1 0 0 0,0-2 1 0 0,0 1-1 0 0,1-2 1 0 0,0 1-1 0 0,0-2 0 0 0,1 0 1 0 0,13 6 19 0 0,-5-3-64 0 0,0-1-1 0 0,1-1 1 0 0,0-1 0 0 0,0-1 0 0 0,1-1-1 0 0,0-1 1 0 0,0-1 0 0 0,1-1-1 0 0,9 0 65 0 0,-24-2-37 0 0,0-1-1 0 0,0 0 1 0 0,0 0-1 0 0,-1-1 0 0 0,1 0 1 0 0,0-1-1 0 0,-1 1 0 0 0,1-2 1 0 0,-1 1-1 0 0,1-1 0 0 0,-1-1 1 0 0,0 1-1 0 0,0-1 1 0 0,-1-1-1 0 0,1 0 0 0 0,-1 0 1 0 0,0 0-1 0 0,0-1 0 0 0,-1 0 1 0 0,1 0-1 0 0,-1 0 0 0 0,-1-1 38 0 0,3-6-31 0 0,0 1 0 0 0,-2-1 0 0 0,1-1 0 0 0,-2 1 0 0 0,0-1-1 0 0,0 0 1 0 0,-2 0 0 0 0,0 0 0 0 0,1-9 31 0 0,9-32 180 0 0,-13 55-167 0 0,0 0 1 0 0,0 0-1 0 0,0 1 0 0 0,0-1 1 0 0,1 0-1 0 0,-1 1 1 0 0,0-1-1 0 0,0 0 0 0 0,0 0 1 0 0,0 0-1 0 0,0 1 1 0 0,1-1-1 0 0,-1 0 1 0 0,0 0-1 0 0,0 0 0 0 0,0 1 1 0 0,1-1-1 0 0,-1 0 1 0 0,0 0-1 0 0,0 0 0 0 0,1 0 1 0 0,-1 0-1 0 0,0 1 1 0 0,0-1-1 0 0,1 0 1 0 0,-1 0-1 0 0,0 0 0 0 0,1 0 1 0 0,-1 0-1 0 0,0 0 1 0 0,0 0-1 0 0,1 0 1 0 0,-1 0-1 0 0,0 0 0 0 0,0 0 1 0 0,1 0-1 0 0,-1 0 1 0 0,0 0-1 0 0,1 0 0 0 0,-1-1 1 0 0,0 1-1 0 0,0 0 1 0 0,1 0-1 0 0,-1 0 1 0 0,0 0-1 0 0,0 0 0 0 0,1-1-13 0 0,5 40 228 0 0,-5-33-172 0 0,1 8 8 0 0,0 0 0 0 0,1 0 1 0 0,0 0-1 0 0,1-1 1 0 0,1 1-1 0 0,0-1 0 0 0,1 0 1 0 0,0 0-1 0 0,1-1 0 0 0,0 0 1 0 0,1 0-1 0 0,2 1-64 0 0,-6-9-12 0 0,0-1 1 0 0,0 0 0 0 0,0 0-1 0 0,1 0 1 0 0,-1-1-1 0 0,1 1 1 0 0,0-1-1 0 0,0 0 1 0 0,0-1-1 0 0,0 1 1 0 0,0-1 0 0 0,0 0-1 0 0,0 0 1 0 0,0-1-1 0 0,0 1 1 0 0,0-1-1 0 0,1 0 1 0 0,-1 0-1 0 0,5-2 12 0 0,-4 2-41 0 0,48-20-237 0 0,-45 16 203 0 0,-1-1-1 0 0,0 1 1 0 0,0-2-1 0 0,0 1 1 0 0,-1-1 0 0 0,0 0-1 0 0,0-1 1 0 0,-1 0-1 0 0,0 0 1 0 0,0 0 0 0 0,0-1-1 0 0,-1 1 1 0 0,0-1-1 0 0,0-1 1 0 0,-1 1-1 0 0,-1-1 1 0 0,2-1 75 0 0,-2-1-47 0 0,3-8 70 0 0,0 0-1 0 0,-1-1 1 0 0,-1 1 0 0 0,-1-1 0 0 0,1-19-23 0 0,-12 89 350 0 0,8-41-332 0 0,0 0-1 0 0,1 0 1 0 0,0 0-1 0 0,0 0 1 0 0,1 0-1 0 0,0 0 1 0 0,0 0-1 0 0,1-1 1 0 0,0 1-1 0 0,1-1 1 0 0,0 0-1 0 0,0 0 1 0 0,1 0-1 0 0,0 0 0 0 0,0-1 1 0 0,1 0-1 0 0,0 0 1 0 0,0-1-1 0 0,0 1 1 0 0,1-1-1 0 0,0 0 1 0 0,1-1-1 0 0,-1 0 1 0 0,1 0-1 0 0,3 1-17 0 0,3 0 24 0 0,1-1 0 0 0,-1 0 0 0 0,1 0 0 0 0,1-2-1 0 0,-1 0 1 0 0,0-1 0 0 0,1 0 0 0 0,-1-1 0 0 0,1-1 0 0 0,1 0-24 0 0,83-18 176 0 0,-83 13-132 0 0,-6 1-20 0 0,0 0 1 0 0,-1-1 0 0 0,0 0-1 0 0,0-1 1 0 0,0 0-1 0 0,0-1 1 0 0,-1 0 0 0 0,0 0-1 0 0,-1-1 1 0 0,1 0-1 0 0,-2 0 1 0 0,1-1 0 0 0,-1 0-1 0 0,0 0 1 0 0,-1-1-1 0 0,0 0 1 0 0,-1 0 0 0 0,0-1-1 0 0,3-8-24 0 0,14-48 78 0 0,-3-1 0 0 0,-3 0-1 0 0,-2-1 1 0 0,-4 0 0 0 0,-3-1-1 0 0,-3 0 1 0 0,-4-37-78 0 0,2 41 178 0 0,-1-135 817 0 0,-12 175-824 0 0,-7 49 53 0 0,6 10-178 0 0,1 0-1 0 0,2 0 1 0 0,2 1 0 0 0,1 0 0 0 0,1 1 0 0 0,2-1 0 0 0,1 1 0 0 0,2-1-1 0 0,3 12-45 0 0,-3-34 18 0 0,13 111 2 0 0,-3-69-52 0 0,-1-5 48 0 0,2 0 0 0 0,3 0 0 0 0,1-2 0 0 0,13 24-16 0 0,-19-46-112 0 0,1-2 0 0 0,1 1 0 0 0,2-1 0 0 0,0-1 0 0 0,1 0 0 0 0,2-1 0 0 0,14 16 112 0 0,6-16-983 0 0,-34-21 622 0 0,0-2-101 0 0,-1-2 357 0 0,0-1 0 0 0,0 1-1 0 0,0 0 1 0 0,-1 0-1 0 0,1 0 1 0 0,-1-1 0 0 0,0 1-1 0 0,0 0 1 0 0,-1-1 0 0 0,1 1-1 0 0,-1 0 1 0 0,0 0 0 0 0,0 0-1 0 0,0 0 1 0 0,-1 0 0 0 0,0 0-1 0 0,1 0 1 0 0,-1 0 0 0 0,0 0-1 0 0,-1 1 1 0 0,1-1 105 0 0,1 2-20 0 0,-23-39-32 0 0,-2 1 0 0 0,-1 1 1 0 0,-2 2-1 0 0,-1 0 0 0 0,-3 2 0 0 0,0 2 1 0 0,-2 1-1 0 0,-2 1 0 0 0,0 3 0 0 0,-2 0 1 0 0,-16-6 51 0 0,-98-71 2593 0 0,137 85-1732 0 0,18 19-564 0 0,91 0 463 0 0,26 13-547 0 0,314 41 98 0 0,-28 8-687 0 0,-377-52 472 0 0,-43 1 28 0 0,-24 9-65 0 0,-44 34 107 0 0,76-47-145 0 0,0 0 0 0 0,1 0 0 0 0,0 1 0 0 0,0 0 0 0 0,0 0 0 0 0,1 0-1 0 0,0 1 1 0 0,1-1 0 0 0,-1 1 0 0 0,2 0 0 0 0,-1 1 0 0 0,1-1 0 0 0,0 1 0 0 0,1-1 0 0 0,0 1 0 0 0,0 0-1 0 0,1 1-20 0 0,4 35 54 0 0,-1-39-42 0 0,0-1-1 0 0,0 1 1 0 0,1-1 0 0 0,0 0 0 0 0,-1 0-1 0 0,2 0 1 0 0,-1 0 0 0 0,1-1 0 0 0,-1 0 0 0 0,1 1-1 0 0,1-1 1 0 0,-1 0 0 0 0,0-1 0 0 0,1 1-1 0 0,0-1 1 0 0,0 0 0 0 0,0 0 0 0 0,0-1 0 0 0,0 1-1 0 0,1-1 1 0 0,-1 0 0 0 0,1 0 0 0 0,-1-1-1 0 0,3 1-11 0 0,63-22 51 0 0,-56 13-14 0 0,1-2-17 0 0,-1-1 0 0 0,-1-1 1 0 0,1 0-1 0 0,-2-1 0 0 0,0 0 0 0 0,0-1 1 0 0,-1 0-1 0 0,10-15-20 0 0,4-3 9 0 0,5-8 35 0 0,-31 61-6 0 0,-1-15-11 0 0,-2 6-33 0 0,1 0-1 0 0,0 0 0 0 0,1 0 0 0 0,1 0 1 0 0,0 0-1 0 0,0 0 0 0 0,1 0 1 0 0,2 4 6 0 0,-1-8-12 0 0,1 1 0 0 0,0-1 0 0 0,1 0 0 0 0,0 0 0 0 0,1 0 0 0 0,0 0 0 0 0,0-1 0 0 0,0 0 0 0 0,1 0 0 0 0,5 4 12 0 0,-5-5-15 0 0,1 0 0 0 0,0 0 0 0 0,1-1 0 0 0,0 0 0 0 0,0 0 0 0 0,0-1 0 0 0,0 0 0 0 0,1-1-1 0 0,0 1 1 0 0,0-2 0 0 0,0 1 0 0 0,0-1 0 0 0,1-1 0 0 0,-1 0 0 0 0,1 0 0 0 0,0-1 0 0 0,-1 0 0 0 0,8 0 15 0 0,-12-2-8 0 0,0 1 1 0 0,-1-1-1 0 0,1 0 1 0 0,-1-1-1 0 0,1 1 1 0 0,-1-1-1 0 0,0 0 1 0 0,0 0-1 0 0,1 0 1 0 0,-1 0-1 0 0,-1-1 1 0 0,1 0-1 0 0,0 0 1 0 0,-1 0-1 0 0,1 0 1 0 0,-1 0-1 0 0,0-1 1 0 0,0 1-1 0 0,0-1 1 0 0,-1 0-1 0 0,1 0 1 0 0,-1-1 7 0 0,3-3-28 0 0,0 0-1 0 0,-1-1 1 0 0,0 0 0 0 0,0 0 0 0 0,-1 0 0 0 0,-1 0 0 0 0,1 0-1 0 0,-2-1 1 0 0,1 1 0 0 0,-1-4 28 0 0,-1-135-346 0 0,-28 47 502 0 0,52 96-479 0 0,12 11 194 0 0,157 36-454 0 0,-177-39 517 0 0,-1 0-1 0 0,1 1 1 0 0,-1 0 0 0 0,0 1 0 0 0,0 1 0 0 0,-1 1 0 0 0,1 0 0 0 0,-1 0-1 0 0,-1 2 1 0 0,10 6 66 0 0,-20-11-2 0 0,0 0 0 0 0,-1 0 0 0 0,1 0 0 0 0,-1 0-1 0 0,1 0 1 0 0,-1 1 0 0 0,-1-1 0 0 0,1 1 0 0 0,0-1 0 0 0,-1 1 0 0 0,0 0-1 0 0,0-1 1 0 0,-1 1 0 0 0,1 0 0 0 0,-1 0 0 0 0,0 0 0 0 0,0-1-1 0 0,-1 1 1 0 0,0 4 2 0 0,0 10 12 0 0,-11 59 143 0 0,13-72-132 0 0,0 0-1 0 0,0 0 0 0 0,1 0 1 0 0,0 0-1 0 0,0 0 0 0 0,1-1 1 0 0,0 1-1 0 0,0-1 0 0 0,0 0 1 0 0,0 0-1 0 0,1 0 0 0 0,0 0 1 0 0,0 0-1 0 0,0 0-22 0 0,4 1 21 0 0,0 1 1 0 0,0-1-1 0 0,0 0 1 0 0,1-1-1 0 0,0 1 1 0 0,0-2-1 0 0,0 0 1 0 0,1 0-1 0 0,0 0 1 0 0,-1-1-1 0 0,1-1 1 0 0,0 0-1 0 0,0 0 1 0 0,0-1-1 0 0,1 0 1 0 0,-1 0-1 0 0,0-1 1 0 0,0-1-1 0 0,1 0 1 0 0,0-1-22 0 0,-8 2 7 0 0,70-18 113 0 0,-62 15-116 0 0,0-1-1 0 0,0-1 1 0 0,-1 0-1 0 0,0 0 1 0 0,0-1-1 0 0,-1 0 1 0 0,1-1-1 0 0,-1 0 1 0 0,-1 0-1 0 0,1-1 0 0 0,-1 0 1 0 0,-1-1-1 0 0,1 0 1 0 0,-2 0-1 0 0,1 0 1 0 0,-1-1-1 0 0,0 0 1 0 0,-1 0-1 0 0,-1-1 1 0 0,1 1-1 0 0,-1-1 1 0 0,-1 0-1 0 0,0 0 0 0 0,-1 0 1 0 0,0-1-1 0 0,0-6-3 0 0,-14-73 227 0 0,11 89-220 0 0,0-1 0 0 0,0 1 0 0 0,0 0 0 0 0,-1-1 0 0 0,1 1 0 0 0,-1 0-1 0 0,1 0 1 0 0,-1 0 0 0 0,0 0 0 0 0,0 0 0 0 0,0 1 0 0 0,0-1 0 0 0,0 0 0 0 0,0 1 0 0 0,0 0 0 0 0,-1-1 0 0 0,1 1 0 0 0,-1 0-1 0 0,1 0 1 0 0,-1 0 0 0 0,1 1 0 0 0,-1-1 0 0 0,1 0 0 0 0,-1 1 0 0 0,1 0 0 0 0,-1 0 0 0 0,0 0 0 0 0,1 0 0 0 0,-1 0 0 0 0,0 0-1 0 0,0 1-6 0 0,-4 0 6 0 0,0 1-1 0 0,0 0 0 0 0,0 0 0 0 0,0 1 0 0 0,0 0 0 0 0,1 0 0 0 0,-1 0 0 0 0,1 1 0 0 0,0 0 0 0 0,-1 1-5 0 0,2-1 31 0 0,1-1-1 0 0,-1 1 1 0 0,1 0-1 0 0,0 0 1 0 0,1 0-1 0 0,-1 0 1 0 0,1 1-1 0 0,0 0 1 0 0,0-1-1 0 0,0 1 1 0 0,1 0-1 0 0,-1 0 1 0 0,1 1-1 0 0,1-1 1 0 0,-1 0-1 0 0,1 1 1 0 0,-1-1-1 0 0,2 1 1 0 0,-1-1-1 0 0,1 1 1 0 0,-1 0-1 0 0,2-1 1 0 0,-1 1-1 0 0,1-1 1 0 0,-1 1-1 0 0,3 5-30 0 0,0 0-2 0 0,2 1-1 0 0,-1-1 1 0 0,2 0-1 0 0,-1-1 1 0 0,2 1 0 0 0,-1-1-1 0 0,1 0 1 0 0,1 0-1 0 0,0-1 1 0 0,0 0-1 0 0,1-1 1 0 0,0 0 0 0 0,0 0-1 0 0,1 0 1 0 0,0-2-1 0 0,0 1 1 0 0,1-1-1 0 0,6 3 3 0 0,15 5-513 0 0,0-1-1 0 0,0-1 0 0 0,1-2 0 0 0,1-1 1 0 0,0-1-1 0 0,4-2 514 0 0,191 9-5971 0 0,-68-33 3596 0 0,-84 4 1305 0 0,-6 1 32 0 0</inkml:trace>
  <inkml:trace contextRef="#ctx0" brushRef="#br0" timeOffset="3368.165">608 3726 1756 0 0,'0'0'837'0'0,"0"0"-146"0"0,0 0-63 0 0,-3-3-54 0 0,2 0-425 0 0,-21-5 818 0 0,12 11-782 0 0,0 1 0 0 0,0 1 1 0 0,1 0-1 0 0,0 0 0 0 0,-1 1 0 0 0,2 0 1 0 0,-1 0-1 0 0,1 1 0 0 0,0 0 1 0 0,0 1-1 0 0,1 0 0 0 0,0 0 0 0 0,0 0 1 0 0,1 1-1 0 0,0 0 0 0 0,1 1-185 0 0,0 3 147 0 0,0 0-1 0 0,1 0 1 0 0,1 0-1 0 0,0 1 1 0 0,1 0-1 0 0,0-1 1 0 0,1 7-147 0 0,15 26 304 0 0,-9-37-272 0 0,0 0-1 0 0,0-1 0 0 0,1 0 0 0 0,0 0 1 0 0,1-1-1 0 0,-1 1 0 0 0,1-1 1 0 0,1-1-1 0 0,-1 1 0 0 0,1-1 1 0 0,1-1-1 0 0,-1 0 0 0 0,1 0 1 0 0,0 0-1 0 0,0-1 0 0 0,0 0 1 0 0,0-1-1 0 0,1 0 0 0 0,-1-1 0 0 0,1 0 1 0 0,0 0-1 0 0,0-1 0 0 0,0 0 1 0 0,-1-1-1 0 0,6 0-31 0 0,105-1-365 0 0,-90-4 150 0 0,-1-1-1 0 0,0-1 1 0 0,-1-1-1 0 0,0-2 1 0 0,0-1 0 0 0,-1-1-1 0 0,15-9 216 0 0,-39 19 16 0 0,0 0-1 0 0,1-1 1 0 0,-1 1-1 0 0,0-1 1 0 0,0 1-1 0 0,-1-1 1 0 0,1 0-1 0 0,-1 0 1 0 0,1 0-1 0 0,-1 0 0 0 0,0-1 1 0 0,0 1-1 0 0,0-1 1 0 0,-1 1-1 0 0,1-1 1 0 0,-1 0-1 0 0,0 1 1 0 0,0-1-1 0 0,0 0 1 0 0,0 0-1 0 0,-1 0 1 0 0,1 0-16 0 0,-1 3 115 0 0,0 1-54 0 0,-24 0 290 0 0,19 5-286 0 0,0 1 0 0 0,0 0 1 0 0,0 0-1 0 0,1 1 1 0 0,0-1-1 0 0,0 1 0 0 0,0 0 1 0 0,1 0-1 0 0,-2 7-65 0 0,5-12 17 0 0,-1 1 0 0 0,1-1-1 0 0,-1 1 1 0 0,1 0-1 0 0,0-1 1 0 0,0 1 0 0 0,0-1-1 0 0,1 1 1 0 0,-1 0 0 0 0,0-1-1 0 0,1 1 1 0 0,0-1 0 0 0,0 1-1 0 0,0-1 1 0 0,0 0 0 0 0,0 1-1 0 0,0-1 1 0 0,0 0 0 0 0,1 1-1 0 0,-1-1 1 0 0,1 0-1 0 0,0 0 1 0 0,-1 0 0 0 0,1-1-1 0 0,2 2-16 0 0,-4-2 1 0 0,5 4 20 0 0,0 0-1 0 0,1-1 1 0 0,-1 1-1 0 0,1-1 1 0 0,0 0-1 0 0,1-1 1 0 0,-1 1 0 0 0,0-1-1 0 0,1 0 1 0 0,0-1-1 0 0,0 1 1 0 0,0-2-1 0 0,0 1 1 0 0,0-1 0 0 0,0 0-1 0 0,0 0 1 0 0,0-1-1 0 0,0 1 1 0 0,0-2-1 0 0,2 1-20 0 0,-1-1 2 0 0,0 0 0 0 0,0 0 0 0 0,0-1 0 0 0,0 0 0 0 0,-1 0 0 0 0,1-1 0 0 0,-1 0 0 0 0,1 0 0 0 0,-1-1 0 0 0,4-3-2 0 0,-8 6 8 0 0,-1-1 1 0 0,1 0-1 0 0,-1 1 1 0 0,1-1 0 0 0,-1 0-1 0 0,0 0 1 0 0,0-1-1 0 0,0 1 1 0 0,0 0-1 0 0,0-1 1 0 0,0 1 0 0 0,-1-1-1 0 0,1 0 1 0 0,-1 1-1 0 0,0-1 1 0 0,0 0-1 0 0,0 0 1 0 0,0 0 0 0 0,0 0-1 0 0,-1 0 1 0 0,1 0-1 0 0,-1 0 1 0 0,0 0 0 0 0,0 0-1 0 0,0 0 1 0 0,0 0-1 0 0,0 0 1 0 0,-1 0-1 0 0,1 0-8 0 0,-3-7 23 0 0,-1 1 1 0 0,1 0-1 0 0,-1 0 0 0 0,-1 0 0 0 0,0 1 0 0 0,0-1 0 0 0,0 1 0 0 0,-1 0 0 0 0,0 1 0 0 0,-1 0 0 0 0,0 0 0 0 0,0 0 0 0 0,0 1 1 0 0,-1-1-1 0 0,0 2 0 0 0,0-1 0 0 0,-1 1 0 0 0,1 1 0 0 0,-1 0 0 0 0,0 0 0 0 0,-1 0 0 0 0,1 1 0 0 0,0 1 0 0 0,-4-1-23 0 0,-76-6 198 0 0,33 26-174 0 0,46-12-23 0 0,9-5-1 0 0,0 0 0 0 0,-1 1 0 0 0,1-1 0 0 0,0 0 0 0 0,0 0 0 0 0,0 1 0 0 0,0-1 0 0 0,0 1 0 0 0,1-1 0 0 0,-1 1 0 0 0,0-1 0 0 0,0 1 0 0 0,0 0 0 0 0,0-1 1 0 0,0 1-1 0 0,1 0 0 0 0,-1 0 0 0 0,0-1 0 0 0,1 1 0 0 0,-1 0 0 0 0,1 0 0 0 0,-1 0 0 0 0,1 0 0 0 0,-1 0 0 0 0,1 0 0 0 0,-1 0 0 0 0,1 0 0 0 0,0 0 0 0 0,0 0 0 0 0,-1 0 0 0 0,1 0 0 0 0,0 0 0 0 0,0 0 0 0 0,0 0 0 0 0,0 0 0 0 0,0 0 0 0 0,0 0 0 0 0,1 0 0 0 0,-1 0 0 0 0,0 0 0 0 0,0 0 0 0 0,1 0 0 0 0,-1 0 0 0 0,1 0 0 0 0,-1 0 0 0 0,1 0 0 0 0,-1 0 0 0 0,1 1 0 0 0,10 3-26 0 0,-1 0 0 0 0,1-1 0 0 0,0 0 0 0 0,1-1-1 0 0,-1 0 1 0 0,0 0 0 0 0,1-2 0 0 0,0 1-1 0 0,-1-1 1 0 0,1-1 0 0 0,0 0 0 0 0,-1-1-1 0 0,2 0 27 0 0,11 1-105 0 0,120-26-119 0 0,87-34-60 0 0,-230 60 303 0 0,0-1 1 0 0,1 1 0 0 0,-1 0 0 0 0,0 0-1 0 0,0 0 1 0 0,0 0 0 0 0,0 0 0 0 0,1 0-1 0 0,-1 0 1 0 0,0 1 0 0 0,0-1 0 0 0,0 0-1 0 0,0 1 1 0 0,0-1 0 0 0,0 1 0 0 0,0-1-1 0 0,0 1 1 0 0,0-1 0 0 0,0 1 0 0 0,0 0-1 0 0,0-1 1 0 0,0 1 0 0 0,0 0 0 0 0,0 0-1 0 0,-1 0 1 0 0,1 0 0 0 0,0 0 0 0 0,-1 0-1 0 0,1 0 1 0 0,0 0 0 0 0,-1 0 0 0 0,1 0-1 0 0,-1 0 1 0 0,0 0 0 0 0,1 0 0 0 0,-1 0-1 0 0,0 0 1 0 0,0 0 0 0 0,0 1 0 0 0,1-1-1 0 0,-1 0 1 0 0,0 0 0 0 0,-1 0 0 0 0,1 0 0 0 0,0 1-1 0 0,0-1 1 0 0,0 0 0 0 0,-1 0-20 0 0,1 10 40 0 0,0-1 1 0 0,0 1 0 0 0,1 0-1 0 0,1-1 1 0 0,0 0-1 0 0,0 1 1 0 0,1-1-1 0 0,0 0 1 0 0,1 0 0 0 0,0 0-1 0 0,1-1 1 0 0,0 0-1 0 0,0 0 1 0 0,1 0-1 0 0,0 0 1 0 0,0-1 0 0 0,1 0-1 0 0,1 0 1 0 0,-1-1-1 0 0,1 0 1 0 0,0 0 0 0 0,1 0-41 0 0,-5-5 21 0 0,1 0 0 0 0,0 0 0 0 0,0 0 0 0 0,0 0 1 0 0,0-1-1 0 0,0 0 0 0 0,0 0 0 0 0,1 0 0 0 0,-1-1 1 0 0,0 0-1 0 0,0 0 0 0 0,1 0 0 0 0,-1-1 0 0 0,0 1 1 0 0,0-1-1 0 0,2-1-21 0 0,1 0 6 0 0,-1 0 0 0 0,1-1 0 0 0,-1 0 0 0 0,0-1 0 0 0,1 0 0 0 0,-2 0 0 0 0,1 0 0 0 0,0-1 0 0 0,-1 0 0 0 0,0 0 0 0 0,0 0 0 0 0,0-1 0 0 0,-1 0 0 0 0,0 0 0 0 0,0-1 0 0 0,-1 1 1 0 0,1-1-1 0 0,0-3-6 0 0,14-87 39 0 0,-19 96 4 0 0,-1-6-18 0 0,0 7-24 0 0,1 0-1 0 0,0 1 0 0 0,0-1 1 0 0,0 0-1 0 0,0 0 0 0 0,-1 0 1 0 0,1 0-1 0 0,0 0 0 0 0,0 0 1 0 0,0 0-1 0 0,-1 0 0 0 0,1 0 1 0 0,0 0-1 0 0,0 0 0 0 0,0 0 1 0 0,-1 0-1 0 0,1 0 0 0 0,0 0 1 0 0,0 0-1 0 0,0 0 0 0 0,-1 0 1 0 0,1 0-1 0 0,0 0 0 0 0,0 0 1 0 0,0 0-1 0 0,-1 0 0 0 0,1 0 1 0 0,0 0-1 0 0,0 0 0 0 0,0 0 1 0 0,-1-1-1 0 0,1 1 1 0 0,0 0-1 0 0,0 0 0 0 0,0 0 1 0 0,0 0-1 0 0,0 0 0 0 0,-1-1 1 0 0,1 1-1 0 0,0 0 0 0 0,0 0 1 0 0,0 0-1 0 0,-3 7-4 0 0,1 1 0 0 0,0 0 1 0 0,0-1-1 0 0,1 1 0 0 0,-1 0 1 0 0,2 0-1 0 0,-1 0 0 0 0,1 0 1 0 0,1 1-1 0 0,0 4 4 0 0,0 10-25 0 0,16 15 24 0 0,-11-31 4 0 0,-3-2-1 0 0,1 0 0 0 0,0-1 0 0 0,0 1 0 0 0,0-1 0 0 0,0 1 0 0 0,1-1 0 0 0,0-1 0 0 0,0 1 0 0 0,0-1 0 0 0,0 1 0 0 0,0-1 0 0 0,1-1 0 0 0,-1 1 0 0 0,1-1 0 0 0,0 0 0 0 0,-1 0 0 0 0,1-1 0 0 0,0 0 0 0 0,0 0 0 0 0,0 0 0 0 0,3-1-2 0 0,59-3-296 0 0,-60 0 241 0 0,0 0 1 0 0,0 0 0 0 0,0-1 0 0 0,0 0-1 0 0,-1 0 1 0 0,0-1 0 0 0,0 0 0 0 0,0 0 0 0 0,-1 0-1 0 0,1-1 1 0 0,-1 0 0 0 0,-1-1 0 0 0,1 1 0 0 0,-1-1-1 0 0,0 0 1 0 0,2-5 54 0 0,8-86-499 0 0,-15 70 754 0 0,0 27-175 0 0,-2-1-24 0 0,-12-1 22 0 0,10 27 101 0 0,4-15-164 0 0,2-1 1 0 0,-1 0 0 0 0,1 1-1 0 0,0-1 1 0 0,1 0 0 0 0,0 0-1 0 0,0 0 1 0 0,1 0-1 0 0,0-1 1 0 0,0 0 0 0 0,1 1-1 0 0,0-1 1 0 0,0-1 0 0 0,1 1-1 0 0,0-1 1 0 0,0 0-1 0 0,0 0 1 0 0,1-1 0 0 0,-1 0-1 0 0,1 0 1 0 0,1 0 0 0 0,-1-1-1 0 0,1 0 1 0 0,-1-1 0 0 0,6 2-16 0 0,5 1-23 0 0,0-2 1 0 0,0 0 0 0 0,0-1-1 0 0,0-1 1 0 0,0 0 0 0 0,0-2 0 0 0,3 0 22 0 0,-15 0-11 0 0,-1 0 0 0 0,1-1 1 0 0,0 0-1 0 0,-1 0 1 0 0,1-1-1 0 0,-1 1 1 0 0,1-1-1 0 0,-1 0 0 0 0,0-1 1 0 0,0 1-1 0 0,4-3 11 0 0,4-2-73 0 0,-7 4 41 0 0,0-1 1 0 0,0 0-1 0 0,-1 0 0 0 0,1 0 0 0 0,-1-1 1 0 0,0 0-1 0 0,0 0 0 0 0,-1 0 0 0 0,1-1 1 0 0,-1 0-1 0 0,0 0 0 0 0,-1 0 1 0 0,1 0-1 0 0,-1 0 0 0 0,0-1 0 0 0,-1 1 1 0 0,0-1-1 0 0,0 0 0 0 0,1-6 32 0 0,6-137-37 0 0,-9 112 310 0 0,0 36-191 0 0,-10-2-2 0 0,10 4-78 0 0,1 0 0 0 0,-1 0-1 0 0,0 0 1 0 0,0 1 0 0 0,0-1-1 0 0,0 0 1 0 0,0 0 0 0 0,0 1-1 0 0,0-1 1 0 0,0 0 0 0 0,0 0 0 0 0,0 1-1 0 0,0-1 1 0 0,0 0 0 0 0,0 0-1 0 0,0 1 1 0 0,0-1 0 0 0,0 0-1 0 0,0 0 1 0 0,0 1 0 0 0,0-1-1 0 0,0 0 1 0 0,0 0 0 0 0,0 1 0 0 0,0-1-1 0 0,0 0 1 0 0,0 0 0 0 0,-1 0-1 0 0,1 1 1 0 0,0-1 0 0 0,0 0-1 0 0,0 0 1 0 0,0 0 0 0 0,-1 1-1 0 0,1-1 1 0 0,0 0 0 0 0,0 0 0 0 0,0 0-1 0 0,-1 0 1 0 0,1 0 0 0 0,0 1-1 0 0,0-1 1 0 0,0 0 0 0 0,-1 0-1 0 0,1 0 1 0 0,0 0 0 0 0,0 0-1 0 0,-1 0 1 0 0,1 0 0 0 0,0 0 0 0 0,0 0-1 0 0,-1 0 1 0 0,1 0 0 0 0,0 0-1 0 0,-1 0 1 0 0,1 0 0 0 0,0 0-1 0 0,0 0 1 0 0,0 0 0 0 0,-1-1-1 0 0,1 1 1 0 0,0 0-2 0 0,10 131 32 0 0,12 67 71 0 0,-3-38-29 0 0,-10 185 144 0 0,-27-227-149 0 0,19-118-74 0 0,-1 1 1 0 0,0 0 0 0 0,0 0-1 0 0,0 0 1 0 0,0-1 0 0 0,0 1-1 0 0,1 0 1 0 0,-2 0 0 0 0,1 0-1 0 0,0 0 1 0 0,0 0 0 0 0,0-1 0 0 0,0 1-1 0 0,0 0 1 0 0,-1 0 0 0 0,1 0-1 0 0,0-1 1 0 0,-1 1 0 0 0,1 0-1 0 0,-1 0 1 0 0,1-1 0 0 0,-1 1-1 0 0,1 0 1 0 0,-1-1 0 0 0,1 1 0 0 0,-1-1-1 0 0,0 1 1 0 0,1-1 0 0 0,-1 1-1 0 0,0-1 1 0 0,1 1 0 0 0,-1-1-1 0 0,0 1 1 0 0,0-1 0 0 0,1 0-1 0 0,-1 1 1 0 0,0-1 0 0 0,0 0 0 0 0,0 0-1 0 0,1 0 1 0 0,-1 0 0 0 0,0 0-1 0 0,0 0 1 0 0,0 0 0 0 0,0 0-1 0 0,1 0 1 0 0,-1 0 0 0 0,0 0 0 0 0,0 0-1 0 0,0-1 1 0 0,0 1 0 0 0,1 0-1 0 0,-1 0 1 0 0,0-1 0 0 0,0 1-1 0 0,1-1 1 0 0,-1 1 0 0 0,0-1-1 0 0,1 1 1 0 0,-1-1 0 0 0,0 0 4 0 0,-7-14-67 0 0,0 0 0 0 0,1-1 0 0 0,1 0 0 0 0,1 0 0 0 0,0-1 0 0 0,1 1 0 0 0,0-1 0 0 0,2-2 67 0 0,-1 7-23 0 0,-4-40-70 0 0,2-1 0 0 0,3 0 0 0 0,2-12 93 0 0,0 22-24 0 0,-1 15 14 0 0,2 1 1 0 0,2-1-1 0 0,0 0 0 0 0,2 1 1 0 0,5-16 9 0 0,-3 8 34 0 0,5-20 99 0 0,2 0-1 0 0,22-52-132 0 0,-35 104 15 0 0,0-1 1 0 0,0 1-1 0 0,1-1 1 0 0,-1 1-1 0 0,1 0 0 0 0,0 0 1 0 0,0 0-1 0 0,0 0 0 0 0,0 0 1 0 0,1 0-1 0 0,-1 0 1 0 0,1 1-1 0 0,0-1 0 0 0,-1 1 1 0 0,1 0-1 0 0,0 0 0 0 0,1 0 1 0 0,-1 0-1 0 0,0 0 1 0 0,0 1-1 0 0,1-1 0 0 0,-1 1 1 0 0,1 0-1 0 0,-1 0 0 0 0,1 0 1 0 0,0 1-1 0 0,-1-1 1 0 0,1 1-1 0 0,0 0 0 0 0,-1 0 1 0 0,1 0-1 0 0,0 1 0 0 0,-1-1 1 0 0,1 1-1 0 0,0 0-15 0 0,9 3 11 0 0,0 1-1 0 0,0 1 1 0 0,0 0 0 0 0,-1 0-1 0 0,0 1 1 0 0,-1 1 0 0 0,1 0 0 0 0,-1 1-1 0 0,-1 0 1 0 0,0 1 0 0 0,0 0-1 0 0,-1 0 1 0 0,0 1 0 0 0,-1 0-1 0 0,0 0 1 0 0,4 10-11 0 0,-10-18-12 0 0,-1 0-1 0 0,0 0 1 0 0,0 0 0 0 0,0 0 0 0 0,0 0-1 0 0,0 0 1 0 0,-1 0 0 0 0,1 0-1 0 0,-1 0 1 0 0,0 0 0 0 0,0 1 0 0 0,0-1-1 0 0,0 0 1 0 0,0 0 0 0 0,-1 0 0 0 0,0 0-1 0 0,1 0 1 0 0,-1 0 0 0 0,0 0-1 0 0,-1 0 1 0 0,1 0 0 0 0,0 0 0 0 0,-1 0-1 0 0,0 0 1 0 0,1-1 0 0 0,-1 1 0 0 0,0-1-1 0 0,-1 1 1 0 0,1-1 0 0 0,0 0 0 0 0,-1 0-1 0 0,1 0 1 0 0,-1 0 0 0 0,1 0-1 0 0,-1-1 13 0 0,-7 5-85 0 0,-1-1 0 0 0,1-1 0 0 0,-1 0 0 0 0,0 0-1 0 0,0-1 1 0 0,0-1 0 0 0,0 0 0 0 0,0 0-1 0 0,0-1 1 0 0,-1 0 0 0 0,1-1 0 0 0,-1-1 0 0 0,-1 0 85 0 0,11 1-19 0 0,-5 0 4 0 0,0-1-1 0 0,1 0 0 0 0,-1 0 0 0 0,1-1 0 0 0,-1 0 0 0 0,1 0 1 0 0,0-1-1 0 0,0 1 0 0 0,0-1 0 0 0,0-1 0 0 0,0 1 0 0 0,-1-2 16 0 0,6 4 0 0 0,0 1 0 0 0,0-1 0 0 0,1 1-1 0 0,-1-1 1 0 0,0 1 0 0 0,1-1 0 0 0,-1 0-1 0 0,0 1 1 0 0,1-1 0 0 0,-1 0 0 0 0,0 0-1 0 0,1 1 1 0 0,0-1 0 0 0,-1 0-1 0 0,1 0 1 0 0,-1 0 0 0 0,1 0 0 0 0,0 1-1 0 0,-1-1 1 0 0,1 0 0 0 0,0 0 0 0 0,0 0-1 0 0,0 0 1 0 0,0 0 0 0 0,0 0 0 0 0,0 0-1 0 0,0 0 1 0 0,0 0 0 0 0,0 0 0 0 0,0 0-1 0 0,1 0 1 0 0,-1 1 0 0 0,0-1 0 0 0,1 0-1 0 0,-1 0 1 0 0,0 0 0 0 0,1 0 0 0 0,-1 1-1 0 0,1-1 1 0 0,-1 0 0 0 0,1 0 0 0 0,0 1-1 0 0,-1-1 1 0 0,1 0 0 0 0,0 1-1 0 0,0-1 1 0 0,39-30-24 0 0,-37 28 40 0 0,125-67 106 0 0,27-29 8 0 0,-132 81-106 0 0,-1 0 1 0 0,0-2 0 0 0,-2 0-1 0 0,0-1 1 0 0,-1-1 0 0 0,-2-1-1 0 0,0-1 1 0 0,-1 0 0 0 0,8-19-25 0 0,-14 23 2 0 0,-2-1 0 0 0,0 0 0 0 0,-1 0 0 0 0,-1-1 0 0 0,-1 1 0 0 0,-1-1 0 0 0,-1 0 0 0 0,0 0 0 0 0,-2-6-2 0 0,-17-13 146 0 0,14 39-139 0 0,0 1 0 0 0,0 0 0 0 0,0 0-1 0 0,0 0 1 0 0,-1 0 0 0 0,1 0 0 0 0,0 1 0 0 0,0-1-1 0 0,-1 1 1 0 0,1-1 0 0 0,0 1 0 0 0,-1 0-1 0 0,1 0 1 0 0,0 0 0 0 0,-1 0 0 0 0,1 0 0 0 0,0 1-1 0 0,-1-1 1 0 0,1 1 0 0 0,0 0 0 0 0,0-1-1 0 0,-1 1 1 0 0,1 0 0 0 0,0 0 0 0 0,0 0-1 0 0,0 0 1 0 0,0 1 0 0 0,0-1 0 0 0,1 1 0 0 0,-1-1-1 0 0,0 1 1 0 0,1 0 0 0 0,-1-1 0 0 0,1 1-1 0 0,-1 0 1 0 0,1 0 0 0 0,0 0 0 0 0,0 0-1 0 0,-1 1-6 0 0,-11 18-2 0 0,2 0 0 0 0,0 1-1 0 0,1 0 1 0 0,2 1 0 0 0,0 0 0 0 0,1 0-1 0 0,1 1 1 0 0,2 0 0 0 0,0 0-1 0 0,1 0 1 0 0,2 0 0 0 0,0 1-1 0 0,2-1 1 0 0,2 18 2 0 0,-3-27-4 0 0,18 79 12 0 0,-15-81 5 0 0,1 0 0 0 0,0 1 0 0 0,1-1 0 0 0,0-1 0 0 0,1 1 0 0 0,1-1 0 0 0,0 0 0 0 0,0 0 1 0 0,1-1-1 0 0,1 0 0 0 0,-1 0 0 0 0,2-1 0 0 0,0 0 0 0 0,0-1 0 0 0,1 0 0 0 0,0-1 0 0 0,0 0 0 0 0,1-1 0 0 0,0 0 0 0 0,0 0 1 0 0,0-1-1 0 0,1-1 0 0 0,0-1 0 0 0,4 2-13 0 0,-12-5 12 0 0,4 2 4 0 0,0-1 1 0 0,0 0-1 0 0,0 0 0 0 0,1-1 0 0 0,-1 0 0 0 0,0-1 1 0 0,1 0-1 0 0,-1-1 0 0 0,1 1 0 0 0,7-3-16 0 0,-4 0 5 0 0,-1-1 0 0 0,1-1 0 0 0,-1 0-1 0 0,0 0 1 0 0,0-1 0 0 0,-1-1-1 0 0,1 0 1 0 0,-2 0 0 0 0,1-1 0 0 0,-1-1-1 0 0,0 1 1 0 0,0-2 0 0 0,-1 1-1 0 0,6-10-4 0 0,-7 4-13 0 0,-1 1 0 0 0,0-1 0 0 0,-1 0 0 0 0,-1-1 0 0 0,0 1-1 0 0,-1-1 1 0 0,-1 0 0 0 0,0 0 0 0 0,-1 0 0 0 0,-1-1 0 0 0,-1 1-1 0 0,0-2 14 0 0,-16-21 90 0 0,16 38-88 0 0,-1 1 1 0 0,1-1-1 0 0,-1 0 1 0 0,0 1 0 0 0,1-1-1 0 0,-1 1 1 0 0,1-1-1 0 0,-1 1 1 0 0,0-1-1 0 0,1 1 1 0 0,-1-1-1 0 0,0 1 1 0 0,0-1 0 0 0,1 1-1 0 0,-1 0 1 0 0,0 0-1 0 0,0-1 1 0 0,0 1-1 0 0,0 0 1 0 0,1 0-1 0 0,-1 0 1 0 0,0 0 0 0 0,0 0-1 0 0,0 0 1 0 0,0 0-1 0 0,1 0 1 0 0,-1 0-1 0 0,0 0 1 0 0,0 1-1 0 0,0-1 1 0 0,1 0 0 0 0,-1 1-1 0 0,0-1 1 0 0,0 0-1 0 0,1 1 1 0 0,-1-1-1 0 0,0 1 1 0 0,1-1-1 0 0,-1 1 1 0 0,0-1 0 0 0,1 1-1 0 0,-1 0 1 0 0,1-1-1 0 0,-1 1 1 0 0,1 0-1 0 0,-1-1 1 0 0,1 1-1 0 0,-1 0 1 0 0,1-1 0 0 0,0 1-1 0 0,-1 0 1 0 0,1 0-1 0 0,0 0 1 0 0,0-1-1 0 0,0 1 1 0 0,-1 0-1 0 0,1 0 1 0 0,0 0 0 0 0,0 0-1 0 0,0 0-2 0 0,-2 7 3 0 0,0-1 1 0 0,1 1-1 0 0,-1 0 0 0 0,1 0 0 0 0,1 0 0 0 0,-1 0 1 0 0,1 0-1 0 0,1 0 0 0 0,0 0 0 0 0,0 0 0 0 0,0 0 1 0 0,1-1-1 0 0,0 1 0 0 0,1 0 0 0 0,0-1 0 0 0,2 6-3 0 0,0-2-135 0 0,0 0 0 0 0,0-1-1 0 0,1 0 1 0 0,0 0 0 0 0,1 0-1 0 0,0-1 1 0 0,0 0 0 0 0,1 0-1 0 0,1-1 1 0 0,-1 0 0 0 0,1 0-1 0 0,0-1 1 0 0,1 0 0 0 0,0-1-1 0 0,0 0 1 0 0,0 0 0 0 0,1-1-1 0 0,0 0 1 0 0,7 1 135 0 0,61 8-5040 0 0,-45-25 2885 0 0,-22 3 1179 0 0</inkml:trace>
  <inkml:trace contextRef="#ctx0" brushRef="#br0" timeOffset="3621.005">3848 3758 2500 0 0,'31'70'3929'0'0,"-7"-37"-3432"0"0,3-2-1 0 0,0 0 0 0 0,2-2 1 0 0,2 0-1 0 0,0-3 1 0 0,1 0-1 0 0,2-2 0 0 0,16 7-496 0 0,-3 1-56 0 0,-32-21-399 0 0,1 0-1 0 0,0-1 1 0 0,0-1 0 0 0,1 0-1 0 0,1-1 1 0 0,3 0 455 0 0,3-5-4605 0 0,-17-3 3574 0 0</inkml:trace>
  <inkml:trace contextRef="#ctx0" brushRef="#br0" timeOffset="3792.553">4319 3901 2040 0 0,'-1'-1'134'0'0,"0"0"-10"0"0,0 0 0 0 0,1 0 1 0 0,-1 0-1 0 0,0 0 0 0 0,0 0 0 0 0,0 0 1 0 0,0 0-1 0 0,0 0 0 0 0,0 1 0 0 0,0-1 1 0 0,0 0-1 0 0,0 1 0 0 0,0-1 0 0 0,0 1 1 0 0,0-1-1 0 0,-1 1 0 0 0,1-1 0 0 0,0 1 1 0 0,0 0-1 0 0,-1 0 0 0 0,1 0 0 0 0,0-1 1 0 0,0 1-1 0 0,-1 0 0 0 0,1 0 0 0 0,0 1 1 0 0,0-1-1 0 0,-1 0 0 0 0,1 0 0 0 0,0 1 1 0 0,0-1-1 0 0,0 1 0 0 0,-1-1 0 0 0,1 1 1 0 0,-1 0-125 0 0,-17 13 269 0 0,1 1-1 0 0,1 0 1 0 0,0 2 0 0 0,1 0 0 0 0,1 0 0 0 0,1 2 0 0 0,0 0 0 0 0,1 0 0 0 0,1 2 0 0 0,1-1 0 0 0,1 1 0 0 0,-1 5-269 0 0,-14 75-2131 0 0,25-100 2019 0 0,0 0 0 0 0,-1 0 0 0 0,1 1 0 0 0,0-1 0 0 0,0 0 0 0 0,1 0 0 0 0,-1 0 0 0 0,0 0 0 0 0,0 1 0 0 0,0-1 0 0 0,1 0 0 0 0,-1 0 0 0 0,1 0 1 0 0,-1 0-1 0 0,1 0 0 0 0,-1 0 0 0 0,1 0 0 0 0,-1 0 0 0 0,1 0 0 0 0,0 0 0 0 0,0 0 0 0 0,0 0 0 0 0,-1-1 0 0 0,1 1 0 0 0,0 0 0 0 0,0 0 0 0 0,0-1 0 0 0,0 1 0 0 0,1-1 112 0 0,0 2-297 0 0,11 4-776 0 0,6-1-5 0 0</inkml:trace>
  <inkml:trace contextRef="#ctx0" brushRef="#br0" timeOffset="4005.99">4671 3881 3016 0 0,'9'-8'3683'0'0,"-15"29"-439"0"0,2-8-3192 0 0,-17 134 2577 0 0,36-83-2256 0 0,-13-60-392 0 0,-1 4-189 0 0,1 0 1 0 0,1 0-1 0 0,-1 0 0 0 0,1-1 1 0 0,1 1-1 0 0,0-1 1 0 0,0 0-1 0 0,0 0 1 0 0,0 0-1 0 0,1 0 0 0 0,1-1 1 0 0,-1 0-1 0 0,1 0 1 0 0,0 0-1 0 0,0 0 208 0 0,17-4-6239 0 0,-11-15 5166 0 0</inkml:trace>
  <inkml:trace contextRef="#ctx0" brushRef="#br0" timeOffset="4270.268">4711 3559 2716 0 0,'-23'-16'1316'0'0,"-2"6"-184"0"0,3 2-175 0 0,-1 2-101 0 0,2 6-136 0 0,21 0-128 0 0,-15 0-84 0 0,5 0-108 0 0,-3 18-112 0 0,13-11-280 0 0,3 2-120 0 0,9 9 16 0 0,2-1-832 0 0,8-4-436 0 0,3-2 44 0 0,1 0 263 0 0,-2-4-63 0 0,3-3 52 0 0</inkml:trace>
  <inkml:trace contextRef="#ctx0" brushRef="#br0" timeOffset="5438.742">5128 3333 3408 0 0,'-4'-59'6842'0'0,"17"170"-3955"0"0,-11 69-2054 0 0,-20 23-493 0 0,14-8 21 0 0,21-77-245 0 0,-11-89-404 0 0,1-1 1 0 0,2 0 0 0 0,0 0 0 0 0,2 0 0 0 0,9 14 287 0 0,-10-32-1002 0 0,-9-10 466 0 0,-1 0 25 0 0,0 0 52 0 0,1-2 16 0 0,0-6 288 0 0,0 1-1 0 0,-1-1 0 0 0,0 1 1 0 0,0-1-1 0 0,0 0 1 0 0,-1 1-1 0 0,-1-1 1 0 0,1 1-1 0 0,-1-1 0 0 0,0 1 1 0 0,-1 0-1 0 0,0 0 1 0 0,0 0-1 0 0,0 0 0 0 0,-5-6 156 0 0,5 6-120 0 0,-15-27 249 0 0,0 0 0 0 0,-2 2 0 0 0,-2 0 0 0 0,0 1 0 0 0,-3 2-1 0 0,-4-5-128 0 0,-15-22 1071 0 0,45 55-1045 0 0,-1-1 0 0 0,1 1 0 0 0,-1-1 0 0 0,1 1 0 0 0,-1-1 0 0 0,1 1 0 0 0,0 0 0 0 0,0-1 0 0 0,0 1 0 0 0,0 0 0 0 0,0 0 0 0 0,0-1 0 0 0,0 1 0 0 0,0 0 0 0 0,0 0 0 0 0,1 0 0 0 0,-1 0 0 0 0,0 1 0 0 0,1-1 0 0 0,-1 0 0 0 0,0 1 1 0 0,1-1-1 0 0,-1 0 0 0 0,1 1 0 0 0,-1 0 0 0 0,1-1 0 0 0,-1 1 0 0 0,1 0 0 0 0,0 0 0 0 0,-1 0 0 0 0,1 0 0 0 0,-1 0-26 0 0,70-12 321 0 0,1 3 0 0 0,51 1-321 0 0,-60 5 31 0 0,366-20 1107 0 0,-460 34-204 0 0,25-8-845 0 0,-8 1 10 0 0,2 1 1 0 0,-1 0-1 0 0,0 1 0 0 0,1 0 1 0 0,0 1-1 0 0,0 0 1 0 0,1 1-1 0 0,0 1 0 0 0,0-1 1 0 0,-6 9-100 0 0,11-12 39 0 0,1 0 0 0 0,0 1 1 0 0,1-1-1 0 0,0 1 1 0 0,-1 0-1 0 0,2 0 1 0 0,-1 1-1 0 0,1-1 0 0 0,0 1 1 0 0,0 0-1 0 0,1 0 1 0 0,0-1-1 0 0,0 2 1 0 0,1-1-1 0 0,-1 0 0 0 0,1 3-39 0 0,3-4 13 0 0,-1 0 0 0 0,1-1-1 0 0,0 1 1 0 0,0-1-1 0 0,0 1 1 0 0,1-1 0 0 0,0 0-1 0 0,0 0 1 0 0,1 0-1 0 0,-1 0 1 0 0,1 0 0 0 0,0-1-1 0 0,0 0 1 0 0,0 0-1 0 0,1 0 1 0 0,0 0 0 0 0,-1-1-1 0 0,1 1 1 0 0,1-1-1 0 0,-1-1 1 0 0,5 3-13 0 0,-3-3-53 0 0,0 0 1 0 0,1-1-1 0 0,-1 0 1 0 0,0 0-1 0 0,0 0 1 0 0,1-1-1 0 0,-1 0 0 0 0,0-1 1 0 0,0 0-1 0 0,1 0 1 0 0,-1 0-1 0 0,0-1 0 0 0,0 0 1 0 0,0-1-1 0 0,-1 1 1 0 0,1-1-1 0 0,0-1 0 0 0,-1 1 1 0 0,0-1-1 0 0,0 0 1 0 0,0 0-1 0 0,0-1 0 0 0,-1 0 1 0 0,0 0-1 0 0,1 0 1 0 0,2-5 52 0 0,-2 0-105 0 0,-1-1 0 0 0,1 0 0 0 0,-2 0 0 0 0,0 0 0 0 0,0-1 0 0 0,-1 1 0 0 0,0-1 0 0 0,0-6 105 0 0,4-4-341 0 0,-7 22 261 0 0,-1 18-86 0 0,7 62 9 0 0,-6-75 162 0 0,0 1 0 0 0,1-1 0 0 0,0 0 0 0 0,0 1 0 0 0,0-1 0 0 0,0 0 0 0 0,1 0 0 0 0,0 0 0 0 0,0 0 0 0 0,0-1 0 0 0,1 1 0 0 0,1 2-5 0 0,6 12 31 0 0,-7-13-1 0 0,0 0 0 0 0,0-1 1 0 0,1 1-1 0 0,0-1 0 0 0,0 0 0 0 0,0 0 1 0 0,1 0-1 0 0,-1-1 0 0 0,1 1 1 0 0,0-1-1 0 0,0 0 0 0 0,1-1 0 0 0,-1 1 1 0 0,1-1-1 0 0,0 0 0 0 0,0 0 0 0 0,0-1 1 0 0,0 0-1 0 0,1 0 0 0 0,-1 0 0 0 0,0-1 1 0 0,1 0-1 0 0,-1 0 0 0 0,1-1 1 0 0,-1 0-1 0 0,1 0 0 0 0,-1 0 0 0 0,1-1 1 0 0,-1 0-1 0 0,3 0-30 0 0,4-2 18 0 0,1-1-1 0 0,0 0 1 0 0,-1-1-1 0 0,0-1 1 0 0,0 0 0 0 0,0 0-1 0 0,-1-1 1 0 0,0-1-1 0 0,0 0 1 0 0,-1-1 0 0 0,0 0-1 0 0,0 0 1 0 0,-1-1-1 0 0,-1-1 1 0 0,1 0 0 0 0,-2 0-1 0 0,2-3-17 0 0,13-31 14 0 0,-1-2 0 0 0,-2-1 0 0 0,-3 0 0 0 0,-2-1 0 0 0,-1-1 0 0 0,-4 0 0 0 0,3-29-14 0 0,14-106 88 0 0,-19 43 187 0 0,-10 138-206 0 0,1 3-66 0 0,1 1-1 0 0,-1-1 1 0 0,0 1 0 0 0,1-1 0 0 0,-1 1 0 0 0,0-1 0 0 0,1 1 0 0 0,-1-1 0 0 0,0 1 0 0 0,0 0 0 0 0,1-1-1 0 0,-1 1 1 0 0,0 0 0 0 0,0 0 0 0 0,1 0 0 0 0,-1-1 0 0 0,0 1 0 0 0,0 0 0 0 0,0 0 0 0 0,0 0 0 0 0,1 0-1 0 0,-1 0 1 0 0,0 1 0 0 0,0-1 0 0 0,0 0 0 0 0,1 0 0 0 0,-1 0 0 0 0,0 1 0 0 0,0-1 0 0 0,1 1-1 0 0,-1-1 1 0 0,0 0 0 0 0,1 1 0 0 0,-1-1 0 0 0,0 1 0 0 0,1-1 0 0 0,-1 1 0 0 0,1 0 0 0 0,-1-1 0 0 0,1 1-1 0 0,-1-1 1 0 0,1 1 0 0 0,-1 0 0 0 0,1 0 0 0 0,0-1 0 0 0,-1 1 0 0 0,1 0 0 0 0,0 0 0 0 0,-1 0-3 0 0,-41 115-91 0 0,33-80 105 0 0,1 0 1 0 0,2 0-1 0 0,2 0 0 0 0,2 1 0 0 0,1 10-14 0 0,4 35 146 0 0,4-40-124 0 0,2 0 1 0 0,3 0 0 0 0,0-1-1 0 0,3 0 1 0 0,5 6-23 0 0,-14-33-6 0 0,1-1 0 0 0,0 0 0 0 0,1 0 0 0 0,1-1 0 0 0,0 0 0 0 0,0-1 0 0 0,1 0 0 0 0,1 0-1 0 0,0-1 1 0 0,0-1 0 0 0,1 0 0 0 0,0 0 0 0 0,0-1 0 0 0,1 0 0 0 0,0-1 0 0 0,1-1 0 0 0,0 0 0 0 0,0-1 0 0 0,0-1 0 0 0,0 0 0 0 0,1 0 0 0 0,-1-2 0 0 0,1 0 0 0 0,11 0 6 0 0,30-22-189 0 0,-49 15 159 0 0,0 0 0 0 0,-1-1 0 0 0,0 0 1 0 0,0 0-1 0 0,0 0 0 0 0,-1-1 0 0 0,0 0 0 0 0,0 0 0 0 0,0 0 0 0 0,-1-1 1 0 0,-1 0-1 0 0,1 0 0 0 0,-1 0 0 0 0,0 0 0 0 0,-1 0 0 0 0,0 0 1 0 0,0-1-1 0 0,-1 1 0 0 0,0-1 0 0 0,0-2 30 0 0,6-28-5 0 0,8-68 221 0 0,-30 114-49 0 0,9 4-117 0 0,0 0 0 0 0,1 0 0 0 0,0 0 0 0 0,0 1 0 0 0,1 0 0 0 0,1 0 0 0 0,0 0 0 0 0,1 0 0 0 0,0 0 0 0 0,1 0 0 0 0,0 1 0 0 0,1 3-50 0 0,1-5 9 0 0,1 0 0 0 0,1 1 0 0 0,0-1 0 0 0,0 0 0 0 0,1-1 0 0 0,1 1 0 0 0,0-1 0 0 0,0 0 0 0 0,1 0 0 0 0,0 0 0 0 0,0-1 0 0 0,1 0 0 0 0,1 0 0 0 0,0-1 0 0 0,0 0 0 0 0,0 0 0 0 0,1-1 0 0 0,0 0 0 0 0,0 0 0 0 0,8 3-9 0 0,67 28-931 0 0,-20-28-2503 0 0,-61-11 3223 0 0,-1 1 1 0 0,1 0-1 0 0,-1-1 0 0 0,1 0 0 0 0,-1 1 0 0 0,1-1 1 0 0,-1 0-1 0 0,1 0 0 0 0,-1-1 0 0 0,0 1 0 0 0,1 0 0 0 0,-1-1 1 0 0,0 0-1 0 0,0 1 0 0 0,0-1 0 0 0,0 0 0 0 0,0 0 1 0 0,-1 0-1 0 0,1 0 0 0 0,-1 0 0 0 0,1 0 0 0 0,-1-1 0 0 0,0 1 1 0 0,0 0-1 0 0,1-3 211 0 0,0-25-2204 0 0,-2 15 1208 0 0</inkml:trace>
  <inkml:trace contextRef="#ctx0" brushRef="#br0" timeOffset="5636.71">6424 3572 3696 0 0,'-114'-65'6175'0'0,"113"65"-5482"0"0,4-2-90 0 0,9-2-369 0 0,-1 0-1 0 0,1 0 1 0 0,-1 2-1 0 0,1-1 1 0 0,0 2-1 0 0,0-1 1 0 0,0 2-1 0 0,0-1 1 0 0,0 2 0 0 0,7 0-234 0 0,9-1 192 0 0,503 0-10475 0 0,-475 0 9271 0 0</inkml:trace>
  <inkml:trace contextRef="#ctx0" brushRef="#br0" timeOffset="6802.672">8840 3774 3124 0 0,'0'-1'137'0'0,"0"0"0"0"0,0 0 0 0 0,0 0 0 0 0,0 0-1 0 0,1 0 1 0 0,-1 0 0 0 0,0 0 0 0 0,1 0 0 0 0,-1 0 0 0 0,0 0 0 0 0,1 1-1 0 0,-1-1 1 0 0,1 0 0 0 0,0 0 0 0 0,-1 0 0 0 0,1 1 0 0 0,0-1-1 0 0,-1 0 1 0 0,1 1 0 0 0,0-1 0 0 0,0 0 0 0 0,-1 1 0 0 0,1-1-1 0 0,0 1 1 0 0,0-1 0 0 0,0 1 0 0 0,0 0 0 0 0,0-1 0 0 0,0 1-1 0 0,0 0 1 0 0,0 0 0 0 0,0 0 0 0 0,0-1 0 0 0,0 1 0 0 0,0 0-1 0 0,0 0 1 0 0,0 0 0 0 0,0 1 0 0 0,0-1 0 0 0,0 0 0 0 0,-1 0 0 0 0,1 0-1 0 0,0 1 1 0 0,0-1 0 0 0,0 0 0 0 0,0 1-137 0 0,7 13 290 0 0,0-1 0 0 0,-2 2 1 0 0,1-1-1 0 0,-2 1 0 0 0,0 0 1 0 0,-1 0-1 0 0,0 1 0 0 0,-1-1 0 0 0,-1 3-290 0 0,3 3 234 0 0,35 171 954 0 0,-20-164-929 0 0,-19-27-309 0 0,-1-1 17 0 0,0 0 12 0 0,4-4-48 0 0,34-48-202 0 0,-33 40 249 0 0,14-33-188 0 0,-2-1-1 0 0,-2-1 1 0 0,6-34 210 0 0,-20 77 7 0 0,6-33 146 0 0,-4 26 0 0 0,-1 19 54 0 0,10 92-155 0 0,-9-91-48 0 0,0 0-1 0 0,0 0 0 0 0,1 0 1 0 0,0-1-1 0 0,0 1 0 0 0,1-1 1 0 0,0 0-1 0 0,1 0 0 0 0,0-1 1 0 0,0 0-1 0 0,0 0 0 0 0,1 0 1 0 0,0-1-1 0 0,0 0 0 0 0,1 0 1 0 0,0-1-1 0 0,0 0 0 0 0,0 0 1 0 0,0-1-1 0 0,6 3-3 0 0,10-4 2 0 0,-20-3 0 0 0,0 0 0 0 0,1 0 1 0 0,-1-1-1 0 0,0 1 0 0 0,1-1 0 0 0,-1 0 1 0 0,0-1-1 0 0,0 1 0 0 0,0-1 0 0 0,0 0 1 0 0,0 0-1 0 0,0 0 0 0 0,0 0 0 0 0,-1-1 1 0 0,1 1-1 0 0,-1-1 0 0 0,1 0 0 0 0,-1 0 1 0 0,0-1-1 0 0,-1 1 0 0 0,1 0 0 0 0,0-1 1 0 0,-1 0-1 0 0,0 1 0 0 0,0-1 0 0 0,1-3-2 0 0,4-8-20 0 0,-1 0 0 0 0,0 0-1 0 0,-2 0 1 0 0,0-1-1 0 0,0 0 1 0 0,0-10 20 0 0,6-37 444 0 0,-10 63-447 0 0,0 0 31 0 0,0 3 35 0 0,0 12-37 0 0,1-1-1 0 0,0 1 1 0 0,1-1 0 0 0,1 0 0 0 0,0 0-1 0 0,1 0 1 0 0,1 0 0 0 0,0 0-1 0 0,1-1 1 0 0,2 3-26 0 0,-5-9-3 0 0,1-1-1 0 0,0 1 1 0 0,0-1-1 0 0,1 0 0 0 0,0-1 1 0 0,0 1-1 0 0,0-1 1 0 0,0 0-1 0 0,1 0 1 0 0,0-1-1 0 0,0 0 1 0 0,1 0-1 0 0,-1 0 0 0 0,1-1 1 0 0,-1 0-1 0 0,1 0 1 0 0,0 0-1 0 0,0-1 1 0 0,1 0-1 0 0,-1-1 1 0 0,2 1 3 0 0,0-1-38 0 0,0-1 0 0 0,0 1 0 0 0,0-1 1 0 0,0-1-1 0 0,0 0 0 0 0,0 0 0 0 0,0-1 1 0 0,0 0-1 0 0,-1-1 0 0 0,1 1 0 0 0,2-3 38 0 0,0 1-76 0 0,-1 0 0 0 0,0-1 1 0 0,-1-1-1 0 0,1 0 0 0 0,-1 0 0 0 0,0 0 0 0 0,-1-1 0 0 0,0-1 0 0 0,0 1 0 0 0,0-1 0 0 0,-1-1 1 0 0,0 1-1 0 0,0-1 0 0 0,-1 0 0 0 0,-1-1 0 0 0,1 1 0 0 0,1-7 76 0 0,26-65-157 0 0,-34 63 685 0 0,-11 45-91 0 0,7-12-278 0 0,0 1 1 0 0,1-1 0 0 0,1 1 0 0 0,1 0 0 0 0,0-1 0 0 0,1 15-160 0 0,15 16 158 0 0,-12-41-193 0 0,1 0 0 0 0,0 0 0 0 0,0 0-1 0 0,0 0 1 0 0,1-1 0 0 0,-1 1 0 0 0,1-1 0 0 0,0 0 0 0 0,1 0 0 0 0,-1-1-1 0 0,1 1 1 0 0,-1-1 0 0 0,1 0 0 0 0,0 0 0 0 0,4 1 35 0 0,54 10-5038 0 0,-58-15 4765 0 0,-1 1-1 0 0,1-1 0 0 0,-1 0 0 0 0,1 0 0 0 0,0-1 0 0 0,-1 1 1 0 0,0-1-1 0 0,1 0 0 0 0,-1 0 0 0 0,0 0 0 0 0,0-1 1 0 0,0 1-1 0 0,0-1 0 0 0,-1 0 0 0 0,1 0 0 0 0,-1-1 0 0 0,1 0 274 0 0,9-11-994 0 0</inkml:trace>
  <inkml:trace contextRef="#ctx0" brushRef="#br0" timeOffset="7056.992">9910 3536 2616 0 0,'-105'-49'5397'0'0,"103"48"-4904"0"0,2 1-84 0 0,-3 2-182 0 0,3-2-230 0 0,-1 1 1 0 0,1-1-1 0 0,0 1 1 0 0,-1-1-1 0 0,1 1 1 0 0,-1-1-1 0 0,1 1 1 0 0,0-1-1 0 0,-1 1 1 0 0,1-1-1 0 0,0 1 1 0 0,-1-1-1 0 0,1 1 1 0 0,0 0 0 0 0,0-1-1 0 0,0 1 1 0 0,0-1-1 0 0,0 1 1 0 0,0 0-1 0 0,-1-1 1 0 0,1 1-1 0 0,0 0 1 0 0,1-1-1 0 0,-1 1 1 0 0,0-1-1 0 0,0 1 1 0 0,0 0-1 0 0,0-1 1 0 0,0 1 0 0 0,1-1-1 0 0,-1 1 1 0 0,0 0-1 0 0,1-1 1 0 0,-1 1-1 0 0,0-1 1 0 0,1 1-1 0 0,-1-1 1 0 0,0 1-1 0 0,1-1 1 0 0,-1 1-1 0 0,1-1 1 0 0,-1 0-1 0 0,1 1 1 0 0,-1-1 0 0 0,1 0-1 0 0,0 1 1 0 0,-1-1-1 0 0,1 0 1 0 0,-1 0-1 0 0,1 1 1 0 0,-1-1-1 0 0,1 0 1 0 0,0 0-1 0 0,-1 0 1 0 0,1 0-1 0 0,0 0 1 0 0,0 0 2 0 0,2 3-46 0 0,130 69-5210 0 0,-105-57 4221 0 0</inkml:trace>
  <inkml:trace contextRef="#ctx0" brushRef="#br0" timeOffset="7658.085">10598 3882 3024 0 0,'-30'-18'4421'0'0,"-75"-3"-1180"0"0,99 22-3151 0 0,0 0 0 0 0,0 1 1 0 0,0 0-1 0 0,0 0 1 0 0,0 1-1 0 0,0-1 0 0 0,0 1 1 0 0,1 1-1 0 0,0-1 1 0 0,-1 1-1 0 0,1 0 0 0 0,0 0 1 0 0,1 0-1 0 0,-1 1 1 0 0,1-1-1 0 0,0 1 0 0 0,0 0 1 0 0,0 1-1 0 0,1-1-90 0 0,-14 61 666 0 0,38-21-472 0 0,-10-34-181 0 0,0-1-1 0 0,1 0 1 0 0,0-1-1 0 0,1 0 1 0 0,-1-1-1 0 0,2-1 0 0 0,-1 0 1 0 0,1 0-1 0 0,0-2 1 0 0,1 0-1 0 0,-1 0 1 0 0,1-1-1 0 0,0-1 1 0 0,0-1-1 0 0,0 0 1 0 0,2 0-13 0 0,145 6-698 0 0,-52-29 183 0 0,-100 19 497 0 0,-1-1-1 0 0,1 0 1 0 0,-1 0 0 0 0,1-1 0 0 0,-1 0-1 0 0,0-1 1 0 0,-1 0 0 0 0,1 0 0 0 0,-1-1-1 0 0,0 0 1 0 0,0-1 0 0 0,-1 1 0 0 0,0-2-1 0 0,0 1 1 0 0,0-1 0 0 0,2-4 18 0 0,-5 0 382 0 0,-6 20-68 0 0,3-2-270 0 0,0-1-1 0 0,0 1 1 0 0,1 0-1 0 0,-1-1 1 0 0,1 1-1 0 0,0-1 1 0 0,1 0-1 0 0,-1 1 1 0 0,1-1-1 0 0,0 0 1 0 0,1-1-1 0 0,-1 1 1 0 0,1-1-1 0 0,0 1 1 0 0,0-1-1 0 0,0 0 1 0 0,0 0-1 0 0,1-1 1 0 0,0 1-1 0 0,-1-1 1 0 0,1 0-1 0 0,1-1 1 0 0,-1 1-1 0 0,0-1 1 0 0,1 0-1 0 0,-1 0 1 0 0,1-1-1 0 0,-1 1 0 0 0,1-1 1 0 0,0 0-1 0 0,-1-1 1 0 0,3 1-44 0 0,0 0 11 0 0,1-1 1 0 0,0 1-1 0 0,-1-1 0 0 0,1-1 1 0 0,-1 1-1 0 0,1-1 1 0 0,-1-1-1 0 0,1 0 0 0 0,-1 0 1 0 0,0-1-1 0 0,0 1 0 0 0,0-2 1 0 0,0 1-1 0 0,-1-1 0 0 0,1-1 1 0 0,-1 1-1 0 0,0-1 1 0 0,0 0-1 0 0,-1-1 0 0 0,1 0-11 0 0,-4 2 18 0 0,-1 0 0 0 0,1 0-1 0 0,-1 0 1 0 0,0-1 0 0 0,0 1-1 0 0,-1-1 1 0 0,1 0-1 0 0,-1 1 1 0 0,0-1 0 0 0,0 0-1 0 0,-1 0 1 0 0,0 1 0 0 0,1-1-1 0 0,-1 0 1 0 0,-1-3-18 0 0,1 3 2 0 0,-1 1 0 0 0,1-1 0 0 0,-1 1-1 0 0,0 0 1 0 0,-1-1 0 0 0,1 1 0 0 0,-1 0 0 0 0,0 0 0 0 0,1 0-1 0 0,-2 0 1 0 0,1 0 0 0 0,0 0 0 0 0,-1 1 0 0 0,-2-4-2 0 0,-4-5 37 0 0,2 3-2 0 0,-1 0 0 0 0,0 1-1 0 0,0 1 1 0 0,-1-1 0 0 0,0 1 0 0 0,0 1 0 0 0,0-1 0 0 0,-1 2 0 0 0,0-1 0 0 0,0 1 0 0 0,-1 1 0 0 0,1 0 0 0 0,-1 0 0 0 0,0 1 0 0 0,0 1-1 0 0,0 0 1 0 0,0 0 0 0 0,0 1 0 0 0,-1 0 0 0 0,1 1 0 0 0,-11 1-35 0 0,15 0 10 0 0,1 0 0 0 0,0 1-1 0 0,-1 0 1 0 0,1 0 0 0 0,0 0-1 0 0,0 0 1 0 0,0 1 0 0 0,0 0 0 0 0,0 1-1 0 0,1-1 1 0 0,-1 1 0 0 0,1 0 0 0 0,0 0-1 0 0,0 1 1 0 0,-1 1-10 0 0,1 0 7 0 0,-1 0 0 0 0,1 1 0 0 0,0 0 0 0 0,0 0 0 0 0,1 1 0 0 0,0-1 0 0 0,0 1 0 0 0,0 0 0 0 0,1 0 0 0 0,1 0 0 0 0,-1 1 0 0 0,1-1 0 0 0,0 7-7 0 0,1-12-5 0 0,1 3-31 0 0,-1-1 1 0 0,1 1-1 0 0,0 0 0 0 0,0 0 0 0 0,1 0 1 0 0,-1 0-1 0 0,1-1 0 0 0,1 1 1 0 0,-1 0-1 0 0,1-1 0 0 0,0 1 0 0 0,0-1 1 0 0,1 0-1 0 0,0 1 0 0 0,-1-1 0 0 0,2 0 1 0 0,-1-1-1 0 0,1 1 0 0 0,-1 0 0 0 0,1-1 1 0 0,1 0-1 0 0,-1 0 0 0 0,0 0 1 0 0,1-1-1 0 0,0 1 0 0 0,0-1 0 0 0,1 0 36 0 0,4 3-402 0 0,1-1-1 0 0,0-1 0 0 0,0 1 0 0 0,0-2 0 0 0,1 0 0 0 0,-1 0 1 0 0,1-1-1 0 0,0 0 0 0 0,-1-1 0 0 0,1-1 0 0 0,11 0 403 0 0,38-12-2785 0 0,-36 3 1491 0 0,23-12-1112 0 0,-25 7 1365 0 0</inkml:trace>
  <inkml:trace contextRef="#ctx0" brushRef="#br0" timeOffset="7972.78">11494 3687 2924 0 0,'-17'-106'2922'0'0,"15"98"-2718"0"0,-1 0 0 0 0,-1 1 0 0 0,0-1 1 0 0,0 0-1 0 0,0 1 0 0 0,-1 0 0 0 0,0 0 0 0 0,0 0 1 0 0,0 1-1 0 0,-1 0 0 0 0,0 0 0 0 0,-1 0 0 0 0,1 1 0 0 0,-1 0 1 0 0,0 0-1 0 0,0 1 0 0 0,-1-1 0 0 0,1 2 0 0 0,-1-1 1 0 0,0 1-1 0 0,0 0 0 0 0,0 1 0 0 0,-1 0 0 0 0,1 0 0 0 0,0 1 1 0 0,-1 0-1 0 0,1 0 0 0 0,-6 1-204 0 0,9 0 40 0 0,-1 0 0 0 0,0 1 0 0 0,1 0 0 0 0,-1 0 0 0 0,1 0 0 0 0,-1 1 0 0 0,1 0 0 0 0,0 0 0 0 0,0 0 0 0 0,-1 0 0 0 0,1 1 0 0 0,1 0 0 0 0,-1 0 0 0 0,0 0 0 0 0,1 1 0 0 0,0 0 0 0 0,0 0 0 0 0,0 0 0 0 0,0 0 0 0 0,0 0 0 0 0,1 1 0 0 0,0 0 0 0 0,0-1 0 0 0,0 1 0 0 0,1 1 0 0 0,-1-1 0 0 0,1 0 0 0 0,0 2-40 0 0,2 3-137 0 0,0-1 0 0 0,1 0 0 0 0,0 0 1 0 0,1 0-1 0 0,0 0 0 0 0,0 0 0 0 0,1 0 0 0 0,0 0 0 0 0,0-1 0 0 0,1 1 0 0 0,1-1 0 0 0,-1 0 0 0 0,1 0 0 0 0,0-1 0 0 0,1 1 1 0 0,0-1-1 0 0,0-1 0 0 0,1 1 0 0 0,-1-1 0 0 0,1 0 0 0 0,1 0 137 0 0,19 23-462 0 0,-23-24 389 0 0,31 33-43 0 0,-2 2-1 0 0,-1 2 0 0 0,17 31 117 0 0,60 95 2537 0 0,-102-161-2507 0 0,0-1 1 0 0,1 1 0 0 0,-1-1-1 0 0,1-1 1 0 0,0 1 0 0 0,1-1-1 0 0,0-1 1 0 0,-1 1 0 0 0,1-2-1 0 0,0 1 1 0 0,1-1 0 0 0,-1 0-1 0 0,1-1 1 0 0,-1 0 0 0 0,2-1-31 0 0,94 11-2702 0 0,-96-12 2230 0 0,6 1-49 0 0,1-1 0 0 0,-1 0 0 0 0,0-1 0 0 0,0-1 0 0 0,0-1 1 0 0,0 0-1 0 0,0 0 0 0 0,2-3 521 0 0,12-2-877 0 0,13-3-181 0 0</inkml:trace>
  <inkml:trace contextRef="#ctx0" brushRef="#br0" timeOffset="-2982.583">18793 2247 2172 0 0,'0'0'70'0'0,"0"0"-1"0"0,1 0 1 0 0,-1 0-1 0 0,0 0 1 0 0,0-1-1 0 0,0 1 1 0 0,1 0 0 0 0,-1 0-1 0 0,0 0 1 0 0,0 0-1 0 0,1 0 1 0 0,-1 0-1 0 0,0 0 1 0 0,0 0-1 0 0,1 0 1 0 0,-1 0-1 0 0,0 0 1 0 0,0 0-1 0 0,1 0 1 0 0,-1 0 0 0 0,0 0-1 0 0,0 0 1 0 0,1 0-1 0 0,-1 0 1 0 0,0 1-1 0 0,0-1 1 0 0,1 0-1 0 0,-1 0 1 0 0,0 0-1 0 0,0 0 1 0 0,0 0-1 0 0,1 1 1 0 0,-1-1 0 0 0,0 0-1 0 0,0 0 1 0 0,0 0-1 0 0,0 0 1 0 0,1 1-1 0 0,-1-1 1 0 0,0 0-1 0 0,0 0 1 0 0,0 1-1 0 0,0-1 1 0 0,0 0-1 0 0,0 0 1 0 0,0 1 0 0 0,0-1-1 0 0,0 0 1 0 0,0 0-1 0 0,0 1 1 0 0,0-1-1 0 0,0 0 1 0 0,0 0-1 0 0,0 1 1 0 0,0-1-1 0 0,0 0 1 0 0,0 0 0 0 0,0 1-1 0 0,0-1 1 0 0,0 0-70 0 0,17-2 215 0 0,0 0 1 0 0,0-1-1 0 0,0-1 1 0 0,-1-1-1 0 0,1-1 1 0 0,-1 0-1 0 0,0-1 1 0 0,-1 0 0 0 0,0-2-1 0 0,0 0 1 0 0,0 0-1 0 0,-1-1 1 0 0,-1-1-1 0 0,0 0 1 0 0,0-1-1 0 0,-1-1 1 0 0,-1 0 0 0 0,0 0-1 0 0,-1-1 1 0 0,8-13-216 0 0,-5 1 76 0 0,-2 0 0 0 0,0-1 1 0 0,-2 0-1 0 0,-1-1 0 0 0,-1 1 1 0 0,-2-2-1 0 0,0 1 0 0 0,-2 0 1 0 0,-1-1-1 0 0,-2-27-76 0 0,-18-6 106 0 0,16 59-100 0 0,1 0-1 0 0,-1-1 1 0 0,-1 1-1 0 0,1 0 1 0 0,0 0-1 0 0,-1 1 1 0 0,1-1-1 0 0,-1 0 1 0 0,0 1-1 0 0,0 0 1 0 0,0 0-1 0 0,0 0 1 0 0,0 0 0 0 0,0 0-1 0 0,-1 0 1 0 0,1 1-1 0 0,0-1 1 0 0,-1 1-1 0 0,0 0 1 0 0,1 0-1 0 0,-1 1 1 0 0,0-1-1 0 0,-2 1-5 0 0,-10 2 8 0 0,9 1 1 0 0,0 1 0 0 0,0 0 0 0 0,1 0 0 0 0,-1 1-1 0 0,1 0 1 0 0,0 0 0 0 0,0 0 0 0 0,1 1 0 0 0,0 0 0 0 0,0 0-1 0 0,0 0 1 0 0,0 0 0 0 0,1 1 0 0 0,0 0 0 0 0,1 0-1 0 0,0 0 1 0 0,0 0 0 0 0,0 1 0 0 0,-1 4-9 0 0,-2 11 42 0 0,0 1 0 0 0,2 0 0 0 0,0-1 1 0 0,2 1-1 0 0,1 0 0 0 0,0 4-42 0 0,16 77 147 0 0,-5-68-102 0 0,1 0 0 0 0,2-1 1 0 0,2-1-1 0 0,1 0 0 0 0,1-1 1 0 0,18 25-46 0 0,-28-47-71 0 0,-1 0 1 0 0,2-1-1 0 0,0 1 1 0 0,0-2-1 0 0,1 1 0 0 0,0-1 1 0 0,1 0-1 0 0,0-1 1 0 0,0 0-1 0 0,1-1 0 0 0,0 0 1 0 0,1-1-1 0 0,0 0 1 0 0,4 1 70 0 0,31-17-975 0 0,-35 3 780 0 0,-1 0 1 0 0,1 0-1 0 0,-1-1 1 0 0,-1-1-1 0 0,1 0 1 0 0,-1 0-1 0 0,-1-1 0 0 0,0 0 1 0 0,0-1-1 0 0,4-6 195 0 0,32-30-362 0 0,20-10 1497 0 0,-66 79 48 0 0,0 17-502 0 0,2-35-655 0 0,0-1 0 0 0,0 1 1 0 0,1 0-1 0 0,-1 0 1 0 0,1 0-1 0 0,0-1 0 0 0,0 1 1 0 0,1-1-1 0 0,-1 1 0 0 0,1-1 1 0 0,0 0-1 0 0,0 0 1 0 0,0 0-1 0 0,1-1 0 0 0,0 1 1 0 0,-1-1-1 0 0,1 0 1 0 0,0 0-1 0 0,0 0 0 0 0,1 0 1 0 0,-1-1-1 0 0,1 0 0 0 0,-1 0 1 0 0,1 0-1 0 0,0 0 1 0 0,0-1-1 0 0,-1 1 0 0 0,1-1 1 0 0,0-1-1 0 0,3 1-26 0 0,38-18 241 0 0,-42 15-207 0 0,0-1 1 0 0,0 1 0 0 0,0 0 0 0 0,0-1-1 0 0,0 0 1 0 0,-1 0 0 0 0,1 0-1 0 0,-1 0 1 0 0,0-1 0 0 0,0 1-1 0 0,0-1 1 0 0,-1 0 0 0 0,1 0 0 0 0,-1 0-1 0 0,0 0 1 0 0,0 0 0 0 0,0 0-1 0 0,0 0 1 0 0,-1-1 0 0 0,0 1-1 0 0,0-1 1 0 0,0 1 0 0 0,0-1-1 0 0,-1 0 1 0 0,0 1 0 0 0,0-2-35 0 0,0 2 31 0 0,-1-1 0 0 0,1 1 0 0 0,-1-1 0 0 0,-1 1 0 0 0,1-1 1 0 0,-1 1-1 0 0,0 0 0 0 0,1-1 0 0 0,-2 1 0 0 0,1 0 0 0 0,-1 0 0 0 0,1 1 0 0 0,-1-1 0 0 0,0 0 1 0 0,0 1-1 0 0,0 0 0 0 0,-1 0 0 0 0,0 0 0 0 0,1 0 0 0 0,-1 0 0 0 0,-1 0-31 0 0,-7-1 35 0 0,1 0 0 0 0,-1 0-1 0 0,0 2 1 0 0,0-1 0 0 0,0 2-1 0 0,0-1 1 0 0,-10 2-35 0 0,15 0-2 0 0,1 0 0 0 0,0 0 0 0 0,0 1 0 0 0,0 0 0 0 0,0 0 1 0 0,0 1-1 0 0,0 0 0 0 0,0 0 0 0 0,0 0 0 0 0,0 1 0 0 0,1 0 0 0 0,0 0 0 0 0,-1 0 0 0 0,1 0 1 0 0,0 1-1 0 0,0 0 0 0 0,1 0 0 0 0,-1 1 0 0 0,1-1 0 0 0,0 1 0 0 0,0 0 0 0 0,1 0 0 0 0,-1 0 1 0 0,1 0-1 0 0,0 1 0 0 0,1-1 0 0 0,-1 1 0 0 0,1 0 0 0 0,0 0 0 0 0,0 0 0 0 0,0 4 2 0 0,3-6-58 0 0,0 1-1 0 0,-1 0 1 0 0,2-1-1 0 0,-1 1 0 0 0,0-1 1 0 0,1 0-1 0 0,0 1 1 0 0,0-1-1 0 0,0 0 1 0 0,1 0-1 0 0,-1 0 0 0 0,1 0 1 0 0,0-1-1 0 0,0 1 1 0 0,0-1-1 0 0,1 1 1 0 0,-1-1-1 0 0,1 0 0 0 0,3 2 59 0 0,81 44-1561 0 0,-60-39 445 0 0,1-2 1 0 0,0 0-1 0 0,0-2 1 0 0,1-1-1 0 0,-1-1 0 0 0,1-2 1 0 0,23-1 1115 0 0,-29-1-1104 0 0</inkml:trace>
  <inkml:trace contextRef="#ctx0" brushRef="#br0" timeOffset="-2310.36">20135 2322 2860 0 0,'4'-6'385'0'0,"0"0"-1"0"0,0 0 0 0 0,0 0 1 0 0,-1 0-1 0 0,0-1 1 0 0,0 1-1 0 0,-1-1 0 0 0,0 0 1 0 0,0 0-1 0 0,0 1 1 0 0,-1-2-1 0 0,0 1 0 0 0,0-6-384 0 0,-2 8 136 0 0,0 0 0 0 0,0 1-1 0 0,-1-1 1 0 0,0 1 0 0 0,1-1-1 0 0,-2 1 1 0 0,1 0 0 0 0,0 0-1 0 0,-1 0 1 0 0,0 0 0 0 0,0 0-1 0 0,0 0 1 0 0,0 1 0 0 0,0 0-1 0 0,-1-1 1 0 0,0 1 0 0 0,1 0-1 0 0,-1 1 1 0 0,0-1 0 0 0,-1 1-1 0 0,1 0 1 0 0,0 0 0 0 0,-1 0-1 0 0,1 0 1 0 0,-1 1 0 0 0,1 0-1 0 0,-1 0 1 0 0,0 0 0 0 0,0 0-136 0 0,0 1 46 0 0,-1 0 0 0 0,1 0 0 0 0,0 0 0 0 0,0 0 0 0 0,0 1 0 0 0,0 0 0 0 0,-1 0 1 0 0,1 0-1 0 0,0 1 0 0 0,1 0 0 0 0,-1 0 0 0 0,0 0 0 0 0,0 0 0 0 0,1 1 0 0 0,0 0 0 0 0,-1 0 0 0 0,1 0 1 0 0,0 0-1 0 0,0 1 0 0 0,1-1 0 0 0,-1 1 0 0 0,1 0 0 0 0,0 0 0 0 0,0 1 0 0 0,0-1 0 0 0,0 0 0 0 0,1 1 1 0 0,-1 0-1 0 0,1 0 0 0 0,1 0 0 0 0,-1-1 0 0 0,1 2 0 0 0,0-1 0 0 0,0 0 0 0 0,0 0-46 0 0,11 41-48 0 0,-6-39 39 0 0,1 1-12 0 0,0 1 0 0 0,0-1 0 0 0,1-1 1 0 0,1 1-1 0 0,-1-1 0 0 0,1 0 0 0 0,0 0 0 0 0,1-1 1 0 0,-1 0-1 0 0,1 0 0 0 0,1-1 0 0 0,-1 0 0 0 0,1 0 0 0 0,4 1 21 0 0,-6-3-23 0 0,1 1-16 0 0,0 0 0 0 0,0-1 0 0 0,0-1 1 0 0,1 1-1 0 0,-1-2 0 0 0,1 1 0 0 0,0-1 0 0 0,-1 0 0 0 0,1-1 0 0 0,0 0 0 0 0,3 0 39 0 0,29-13-6 0 0,-14 8-2 0 0,-26 5 9 0 0,-1 0 43 0 0,3 2-25 0 0,7 9 7 0 0,0 0-1 0 0,-1 1 1 0 0,-1 0-1 0 0,0 1 1 0 0,0 0-1 0 0,-2 0 1 0 0,1 0-1 0 0,-2 1 1 0 0,0 0-1 0 0,0 0 1 0 0,-1 0-1 0 0,-1 1 1 0 0,0 2-26 0 0,25 163 258 0 0,-24-30-68 0 0,-19-87-64 0 0,15-60-117 0 0,-1-1-1 0 0,1 1 1 0 0,-1-1 0 0 0,0 1 0 0 0,0-1 0 0 0,0 1 0 0 0,0-1 0 0 0,0 0 0 0 0,-1 1 0 0 0,1-1 0 0 0,-1 0 0 0 0,1 0 0 0 0,-1 0 0 0 0,0 0 0 0 0,0 0 0 0 0,0-1 0 0 0,0 1 0 0 0,0 0 0 0 0,0-1 0 0 0,0 0 0 0 0,-1 1 0 0 0,1-1-1 0 0,-1 0 1 0 0,1 0 0 0 0,-1 0 0 0 0,1-1 0 0 0,-1 1 0 0 0,1 0 0 0 0,-1-1 0 0 0,1 0 0 0 0,-1 0 0 0 0,0 0 0 0 0,1 0 0 0 0,-1 0 0 0 0,-1 0-9 0 0,-5-5-7 0 0,1 1 1 0 0,0-1-1 0 0,-1-1 1 0 0,2 1-1 0 0,-1-1 1 0 0,1-1-1 0 0,0 1 1 0 0,0-1-1 0 0,1 0 1 0 0,0-1-1 0 0,0 0 1 0 0,0 0-1 0 0,1 0 1 0 0,1-1-1 0 0,-1 1 1 0 0,1-1-1 0 0,1 0 1 0 0,0 0-1 0 0,0 0 1 0 0,1-1-1 0 0,0 1 1 0 0,0-1-1 0 0,1 1 0 0 0,0-1 1 0 0,1 0-1 0 0,0 1 1 0 0,1-3 6 0 0,3-49-109 0 0,4 33 76 0 0,1 0 0 0 0,1 1-1 0 0,1 0 1 0 0,2 1 0 0 0,1 0-1 0 0,13-18 34 0 0,28-27-78 0 0,3 2-1 0 0,65-59 79 0 0,-48 53 325 0 0,-74 75-315 0 0,0 0 0 0 0,0 0-1 0 0,0 0 1 0 0,-1 0 0 0 0,1 0 0 0 0,0 0-1 0 0,0 0 1 0 0,0 0 0 0 0,0 0 0 0 0,0 1-1 0 0,-1-1 1 0 0,1 0 0 0 0,0 1 0 0 0,0-1-1 0 0,0 0 1 0 0,-1 1 0 0 0,1-1 0 0 0,0 1-1 0 0,0-1 1 0 0,-1 1 0 0 0,1-1 0 0 0,-1 1-1 0 0,1 0 1 0 0,0-1 0 0 0,-1 1 0 0 0,1 0-1 0 0,-1-1 1 0 0,1 1 0 0 0,-1 0 0 0 0,0 0-1 0 0,1 0 1 0 0,-1-1 0 0 0,0 1 0 0 0,0 0-1 0 0,1 0 1 0 0,-1 0 0 0 0,0 0 0 0 0,0-1-1 0 0,0 1 1 0 0,0 0 0 0 0,0 0 0 0 0,0 0-1 0 0,0 0 1 0 0,0 0 0 0 0,-1-1 0 0 0,1 1-1 0 0,0 0 1 0 0,0 0 0 0 0,-1 0-1 0 0,1 0 1 0 0,0-1 0 0 0,-1 1-10 0 0,3 85 412 0 0,3-56-324 0 0,2 0 1 0 0,1-1-1 0 0,2 0 1 0 0,0-1-1 0 0,2 0 0 0 0,1-1 1 0 0,8 12-89 0 0,7-11-476 0 0,-11-24-3067 0 0,-7-9 2027 0 0,-4-4 948 0 0,1 0 0 0 0,-1 0 1 0 0,-1 0-1 0 0,1-1 1 0 0,-2 0-1 0 0,1 0 1 0 0,-1 0-1 0 0,-1-1 0 0 0,0 1 1 0 0,0-1-1 0 0,-1 0 568 0 0,2-23-1008 0 0</inkml:trace>
  <inkml:trace contextRef="#ctx0" brushRef="#br0" timeOffset="-2062.022">20800 1936 2540 0 0,'-11'-16'1160'0'0,"3"4"-164"0"0,-2-1-95 0 0,3 1-169 0 0,3 8-16 0 0,1 1-112 0 0,1 3-164 0 0,2 0-36 0 0,0 0-80 0 0,3 3-80 0 0,1 2-208 0 0,1 0-316 0 0,14 10 16 0 0,0 0-1180 0 0,4 2 172 0 0,-2 1 79 0 0,5 1 61 0 0,-4-1 188 0 0</inkml:trace>
  <inkml:trace contextRef="#ctx0" brushRef="#br0" timeOffset="-1864.549">21487 2286 2672 0 0,'-8'-21'4204'0'0,"-35"-18"-2169"0"0,37 34-1886 0 0,-1 0 1 0 0,1 1-1 0 0,-1 0 0 0 0,0 0 0 0 0,0 0 0 0 0,-1 1 0 0 0,1 0 0 0 0,-1 0 0 0 0,0 1 0 0 0,1 0 0 0 0,-1 0 0 0 0,0 1 0 0 0,0 0 0 0 0,0 1 0 0 0,0-1 0 0 0,-1 1 0 0 0,1 1 0 0 0,-2 0-149 0 0,1 1 69 0 0,0 0 0 0 0,0 0-1 0 0,0 1 1 0 0,1 0 0 0 0,-1 1 0 0 0,1 0 0 0 0,0 0 0 0 0,0 0 0 0 0,1 1 0 0 0,-1 1 0 0 0,1-1 0 0 0,0 1 0 0 0,0 0 0 0 0,1 1 0 0 0,0 0-1 0 0,0 0 1 0 0,0 0 0 0 0,1 0 0 0 0,-4 9-69 0 0,6-9 59 0 0,1-3-13 0 0,1 1 1 0 0,-1 0-1 0 0,1-1 1 0 0,-1 1-1 0 0,1 0 1 0 0,1 0-1 0 0,-1 0 1 0 0,1 0-1 0 0,0 0 1 0 0,0 0-1 0 0,0 0 1 0 0,1 0-1 0 0,-1 0 1 0 0,2 2-47 0 0,2 3 50 0 0,0 0 1 0 0,1-1 0 0 0,0 1-1 0 0,0-1 1 0 0,1 0 0 0 0,1-1-1 0 0,-1 1 1 0 0,2-1 0 0 0,-1-1-1 0 0,1 1 1 0 0,0-1 0 0 0,0-1-1 0 0,1 0 1 0 0,4 3-51 0 0,7 2 24 0 0,0-1-1 0 0,1-2 1 0 0,0 0-1 0 0,1-1 1 0 0,-1-1-1 0 0,1-1 1 0 0,0 0-1 0 0,20 0-23 0 0,107 1-2958 0 0,-55-25 3 0 0,-91 18 2856 0 0,11-3-562 0 0,-1 0 1 0 0,0-1-1 0 0,0 0 1 0 0,0-1-1 0 0,-1-1 1 0 0,0 1-1 0 0,10-9 661 0 0,-6-1-946 0 0</inkml:trace>
  <inkml:trace contextRef="#ctx0" brushRef="#br0" timeOffset="-863.629">21818 2278 2676 0 0,'0'0'873'0'0,"0"0"-64"0"0,0 0-33 0 0,1 3-35 0 0,2 0-621 0 0,0 0 1 0 0,0 0 0 0 0,1 0 0 0 0,-1-1 0 0 0,0 1 0 0 0,1-1 0 0 0,0 0 0 0 0,-1 0 0 0 0,1-1-1 0 0,0 1 1 0 0,0-1 0 0 0,0 1 0 0 0,0-1 0 0 0,0-1 0 0 0,1 1 0 0 0,-1 0 0 0 0,0-1 0 0 0,0 0 0 0 0,0 0-1 0 0,1 0 1 0 0,-1-1 0 0 0,0 1 0 0 0,4-2-121 0 0,8 2 279 0 0,61-1 843 0 0,73-43 133 0 0,-146 42-1221 0 0,0-1 1 0 0,0 1-1 0 0,-1-1 0 0 0,1 0 1 0 0,-1 0-1 0 0,1 0 0 0 0,-1 0 1 0 0,0-1-1 0 0,-1 1 0 0 0,1-1 1 0 0,-1 0-1 0 0,1 1 0 0 0,-1-1 1 0 0,0 0-1 0 0,0-1 0 0 0,-1 1 1 0 0,1 0-1 0 0,-1 0 0 0 0,0-1 0 0 0,0 1 1 0 0,-1-1-1 0 0,1 1 0 0 0,-1-5-34 0 0,-2 5 14 0 0,0-1 0 0 0,-1 1 0 0 0,1-1-1 0 0,-1 1 1 0 0,0 0 0 0 0,-1 0-1 0 0,1 0 1 0 0,0 1 0 0 0,-1-1-1 0 0,0 1 1 0 0,0 0 0 0 0,0 0-1 0 0,0 0 1 0 0,-1 0 0 0 0,1 1 0 0 0,-1 0-1 0 0,1 0 1 0 0,-1 0 0 0 0,0 0-1 0 0,0 1 1 0 0,0 0 0 0 0,0 0-1 0 0,0 0 1 0 0,-1 1-14 0 0,-4-1 19 0 0,1 0 0 0 0,-1 1 0 0 0,0 0 0 0 0,1 0 0 0 0,-1 1 0 0 0,0 1 0 0 0,1 0 0 0 0,-1 0 0 0 0,1 1-1 0 0,0 0 1 0 0,-2 1-19 0 0,0-1 12 0 0,5 0 21 0 0,-1 0 0 0 0,0 1 0 0 0,1 0-1 0 0,0 0 1 0 0,0 0 0 0 0,0 0 0 0 0,0 1 0 0 0,1 0 0 0 0,0 0-1 0 0,0 1 1 0 0,0 0 0 0 0,0-1 0 0 0,1 1 0 0 0,0 1-1 0 0,0-1 1 0 0,1 1 0 0 0,0-1 0 0 0,0 1 0 0 0,1 0 0 0 0,-1 0-1 0 0,2 0 1 0 0,-1 1 0 0 0,1-1 0 0 0,0 0 0 0 0,0 1-1 0 0,1-1 1 0 0,0 5-33 0 0,20 43 199 0 0,-15-48-174 0 0,4 5-19 0 0,1-1 0 0 0,1 0-1 0 0,0-1 1 0 0,1-1 0 0 0,-1 1 0 0 0,2-2-1 0 0,-1 0 1 0 0,1 0 0 0 0,1-1 0 0 0,-1-1-1 0 0,1 0 1 0 0,0-1 0 0 0,1 0 0 0 0,-1-1-1 0 0,9 1-5 0 0,25 6-1479 0 0,1-1 0 0 0,0-2 0 0 0,0-3-1 0 0,0-1 1 0 0,34-4 1479 0 0,67-16-2341 0 0,-86 5 1183 0 0,-9 0-72 0 0</inkml:trace>
  <inkml:trace contextRef="#ctx0" brushRef="#br0" timeOffset="-6329.127">13464 2318 2632 0 0,'-4'-4'319'0'0,"0"1"-1"0"0,-1-1 1 0 0,1 1-1 0 0,-1 0 0 0 0,0 0 1 0 0,0 1-1 0 0,0-1 1 0 0,-1 1-1 0 0,1 0 1 0 0,0 0-1 0 0,-1 1 0 0 0,1 0 1 0 0,-1 0-1 0 0,1 0 1 0 0,-1 1-1 0 0,0-1 1 0 0,1 2-1 0 0,-1-1-318 0 0,-41 16 860 0 0,23-2-445 0 0,16-10-293 0 0,1 1 0 0 0,0 0 0 0 0,0 0 1 0 0,1 1-1 0 0,-1 0 0 0 0,1 0 0 0 0,1 0 0 0 0,-1 1 0 0 0,1 0 0 0 0,0 0 1 0 0,1 0-1 0 0,0 1 0 0 0,0-1 0 0 0,0 1 0 0 0,1 0 0 0 0,0 0 1 0 0,1 1-1 0 0,0-1 0 0 0,0 0 0 0 0,0 1 0 0 0,1-1 0 0 0,1 1 0 0 0,0 4-122 0 0,0-8 32 0 0,1 1 0 0 0,-1-1-1 0 0,2 1 1 0 0,-1-1-1 0 0,0 0 1 0 0,1 0 0 0 0,0 0-1 0 0,1 0 1 0 0,-1 0-1 0 0,1 0 1 0 0,0 0 0 0 0,0-1-1 0 0,0 1 1 0 0,0-1-1 0 0,1 0 1 0 0,0 0 0 0 0,0 0-1 0 0,0 0 1 0 0,0-1-1 0 0,1 0 1 0 0,1 1-32 0 0,3 2 56 0 0,1 0-1 0 0,0 0 0 0 0,1-1 1 0 0,-1-1-1 0 0,1 0 1 0 0,0 0-1 0 0,0-1 1 0 0,0 0-1 0 0,11 1-55 0 0,-10-3 38 0 0,6 2 17 0 0,-1-1 0 0 0,0-1 0 0 0,1 0 0 0 0,-1-2 0 0 0,0 0 0 0 0,17-3-55 0 0,59-22 136 0 0,-81 23-145 0 0,0-1 0 0 0,0 0 0 0 0,0-1 0 0 0,0 0 0 0 0,-1-1 0 0 0,0 0 0 0 0,-1-1 0 0 0,1 0 1 0 0,-1-1-1 0 0,0 0 0 0 0,-1-1 0 0 0,0 0 0 0 0,4-4 9 0 0,-1-5-9 0 0,0-1-1 0 0,-1 0 1 0 0,0 0 0 0 0,-2-1 0 0 0,7-20 9 0 0,-15-8 154 0 0,-14 63 39 0 0,11-7-182 0 0,0-1-2 0 0,1 0 0 0 0,-1-1 0 0 0,1 1 0 0 0,1 0 0 0 0,-1 0 0 0 0,1 0 0 0 0,1 0 0 0 0,-1 0 0 0 0,1 0 0 0 0,1 3-9 0 0,73 144-286 0 0,-32-110-798 0 0,-2-41-4876 0 0,9-42 2327 0 0,-37 23 2567 0 0</inkml:trace>
  <inkml:trace contextRef="#ctx0" brushRef="#br0" timeOffset="-6081.78">14012 1967 2508 0 0,'-56'-82'4843'0'0,"42"67"-2665"0"0,19 30-1529 0 0,42 47-2033 0 0,-36-49 471 0 0,0 1 1 0 0,-1 0-1 0 0,0 1 1 0 0,-1 0-1 0 0,0 1 1 0 0,1 6 912 0 0,1 7-1143 0 0</inkml:trace>
  <inkml:trace contextRef="#ctx0" brushRef="#br0" timeOffset="-5664.389">14195 2654 2944 0 0,'1'1'131'0'0,"0"-1"-1"0"0,0 1 0 0 0,-1 0 0 0 0,1 0 1 0 0,0 0-1 0 0,0-1 0 0 0,0 1 0 0 0,0 0 1 0 0,0-1-1 0 0,0 1 0 0 0,0-1 0 0 0,0 1 1 0 0,0-1-1 0 0,0 1 0 0 0,0-1 0 0 0,0 0 1 0 0,0 0-1 0 0,1 1 0 0 0,-1-1 0 0 0,0 0 1 0 0,0 0-1 0 0,0 0 0 0 0,0 0 0 0 0,1 0 1 0 0,-1-1-1 0 0,0 1 0 0 0,0 0 0 0 0,0 0 1 0 0,0-1-1 0 0,0 1 0 0 0,0-1 0 0 0,0 1 1 0 0,0-1-1 0 0,0 1 0 0 0,0-1 0 0 0,0 0-130 0 0,6-3 111 0 0,-1 0 0 0 0,1 0 0 0 0,-1-1 0 0 0,0 0 0 0 0,-1 0 0 0 0,1 0-1 0 0,-1-1 1 0 0,0 0 0 0 0,-1 0 0 0 0,1 0 0 0 0,-1-1 0 0 0,0 1 0 0 0,-1-1 0 0 0,0 0 0 0 0,0 0-1 0 0,0 0 1 0 0,-1 0 0 0 0,0-1 0 0 0,0-1-111 0 0,16-147 810 0 0,-18 154-799 0 0,1-6 57 0 0,-2 0-1 0 0,1 0 1 0 0,-1 1-1 0 0,0-1 1 0 0,-1 0 0 0 0,1 1-1 0 0,-2-1 1 0 0,1 1-1 0 0,-1 0 1 0 0,0 0 0 0 0,0 0-1 0 0,-1 0 1 0 0,0 0-1 0 0,0 1 1 0 0,-2-2-68 0 0,-7 0 427 0 0,23 15 78 0 0,63 15-383 0 0,65 2 52 0 0,-110-21-157 0 0,-23-3-2 0 0,-1 0 0 0 0,1 0-1 0 0,-1 0 1 0 0,1 1-1 0 0,0 0 1 0 0,-1 0 0 0 0,0 0-1 0 0,1 0 1 0 0,-1 1-1 0 0,0 0 1 0 0,1-1 0 0 0,-1 1-1 0 0,0 1 1 0 0,-1-1-1 0 0,1 1 1 0 0,0 0 0 0 0,-1-1-1 0 0,1 2 1 0 0,1 1-15 0 0,5 45 607 0 0,-8 56 511 0 0,16-57-951 0 0,-13-42-156 0 0,-1-1-121 0 0,1 0 0 0 0,0 0 0 0 0,0 0 0 0 0,1 0 0 0 0,0-1 0 0 0,0 0 0 0 0,0 0 0 0 0,1-1 0 0 0,0 0 0 0 0,-1 0 0 0 0,1 0-1 0 0,1-1 1 0 0,-1 0 0 0 0,0-1 0 0 0,1 1 0 0 0,-1-1 0 0 0,1-1 0 0 0,0 1 0 0 0,2-1 110 0 0,94 4-5832 0 0,-98-5 5367 0 0,69-14-1761 0 0,-36 1 1087 0 0,-5 4 187 0 0</inkml:trace>
  <inkml:trace contextRef="#ctx0" brushRef="#br0" timeOffset="-4828.178">15338 2396 2568 0 0,'-3'-6'420'0'0,"0"0"0"0"0,0 1 1 0 0,-1 0-1 0 0,0 0 0 0 0,0 0 0 0 0,0 0 0 0 0,0 1 0 0 0,-1 0 0 0 0,1-1 0 0 0,-1 2 0 0 0,0-1 0 0 0,-1 0 1 0 0,1 1-1 0 0,-1 0 0 0 0,1 1 0 0 0,-1-1 0 0 0,0 1 0 0 0,0 0 0 0 0,0 0 0 0 0,0 1 0 0 0,0 0 0 0 0,-2 0-420 0 0,6 0 75 0 0,0 1-1 0 0,0 0 0 0 0,0 1 1 0 0,0-1-1 0 0,0 0 0 0 0,0 1 1 0 0,1-1-1 0 0,-1 1 0 0 0,0-1 1 0 0,0 1-1 0 0,0 0 0 0 0,0 0 1 0 0,1 0-1 0 0,-1 0 1 0 0,0 0-1 0 0,1 0 0 0 0,-1 0 1 0 0,1 1-1 0 0,-1-1 0 0 0,1 1 1 0 0,0-1-1 0 0,-1 1-74 0 0,-3 3 135 0 0,0-1-75 0 0,0 1 0 0 0,1 0 0 0 0,-1-1 1 0 0,1 2-1 0 0,1-1 0 0 0,-1 0 0 0 0,1 1 0 0 0,-1-1 1 0 0,2 1-1 0 0,-1 0 0 0 0,1 0 0 0 0,-1 0 1 0 0,2 1-1 0 0,-1-1 0 0 0,1 0 0 0 0,0 1 1 0 0,0-1-1 0 0,1 1 0 0 0,-1-1 0 0 0,2 6-60 0 0,1-4 7 0 0,0 0 0 0 0,1-1 0 0 0,0 1 0 0 0,0-1 1 0 0,0 0-1 0 0,1 0 0 0 0,0 0 0 0 0,1 0 0 0 0,-1-1 0 0 0,1 1 0 0 0,1-1 0 0 0,-1 0 0 0 0,1-1 0 0 0,0 0 0 0 0,0 1 0 0 0,1-2 0 0 0,0 1 0 0 0,-1-1 0 0 0,1 0 0 0 0,1-1 0 0 0,-1 1 0 0 0,4 0-7 0 0,5 2-87 0 0,0-1 1 0 0,0-1-1 0 0,1 0 0 0 0,-1-2 1 0 0,1 1-1 0 0,0-2 0 0 0,0 0 1 0 0,2-1 86 0 0,43-11-329 0 0,-54 8 279 0 0,0 0-1 0 0,0 0 1 0 0,-1 0-1 0 0,1-1 1 0 0,-1 0-1 0 0,0-1 1 0 0,0 1 0 0 0,0-1-1 0 0,-1-1 1 0 0,0 1-1 0 0,0-1 1 0 0,0 0-1 0 0,-1-1 1 0 0,0 1 0 0 0,0-1-1 0 0,0 0 1 0 0,-1 0-1 0 0,0-1 1 0 0,2-5 50 0 0,4-12 73 0 0,0 0 0 0 0,-2-1 0 0 0,-1-1 0 0 0,-1 1 0 0 0,0-8-73 0 0,-6 34 11 0 0,0 0 1 0 0,0 1 0 0 0,-1-1 0 0 0,1 1-1 0 0,0-1 1 0 0,0 0 0 0 0,0 1 0 0 0,-1-1 0 0 0,1 1-1 0 0,0-1 1 0 0,-1 0 0 0 0,1 1 0 0 0,0-1 0 0 0,-1 0-1 0 0,1 0 1 0 0,0 1 0 0 0,-1-1 0 0 0,1 0-1 0 0,0 0 1 0 0,-1 1 0 0 0,1-1 0 0 0,-1 0 0 0 0,1 0-1 0 0,-1 0 1 0 0,1 0 0 0 0,0 0 0 0 0,-1 0-1 0 0,1 0 1 0 0,-1 0 0 0 0,1 0 0 0 0,-1 0 0 0 0,1 0-1 0 0,-1 0 1 0 0,1 0 0 0 0,0 0 0 0 0,-1 0 0 0 0,1 0-1 0 0,-1 0 1 0 0,1 0 0 0 0,-1-1 0 0 0,1 1-1 0 0,0 0 1 0 0,-1 0 0 0 0,1-1 0 0 0,0 1 0 0 0,-1 0-1 0 0,1 0 1 0 0,0-1 0 0 0,-1 1 0 0 0,1 0-1 0 0,0-1 1 0 0,-1 1 0 0 0,1 0 0 0 0,0-1 0 0 0,0 1-1 0 0,0-1 1 0 0,-1 1 0 0 0,1-1-12 0 0,-13 88 155 0 0,16-77-139 0 0,-1 0 1 0 0,2-1 0 0 0,-1 1-1 0 0,2-1 1 0 0,-1 1 0 0 0,1-1-1 0 0,1 0 1 0 0,-1-1 0 0 0,1 1-1 0 0,1-1 1 0 0,0-1 0 0 0,0 1-1 0 0,0-1 1 0 0,1 0 0 0 0,0-1-1 0 0,0 0 1 0 0,1 0 0 0 0,0-1-1 0 0,0 0 1 0 0,0 0 0 0 0,5 1-17 0 0,8 3-107 0 0,0 0 0 0 0,0-2 0 0 0,1 0-1 0 0,0-2 1 0 0,1-1 0 0 0,-1 0 0 0 0,1-2 0 0 0,-1-1 0 0 0,15-1 107 0 0,34-15-560 0 0,-62 9 497 0 0,0 0 0 0 0,-1-1 0 0 0,0 0 0 0 0,-1 0 0 0 0,0-1 0 0 0,0 0 0 0 0,0 0 0 0 0,-1-1 0 0 0,0 0 0 0 0,-1 0 0 0 0,0-1 0 0 0,0 1 0 0 0,-1-1 0 0 0,-1-1 0 0 0,1 1 0 0 0,-2-1 1 0 0,1 1-1 0 0,-1-1 0 0 0,-1 0 0 0 0,0-5 63 0 0,11-24 130 0 0,-6 16 277 0 0,-6 23-317 0 0,-1 1-9 0 0,0 0-15 0 0,-3-2 48 0 0,-2 6 57 0 0,-4 119 497 0 0,10-116-658 0 0,0 1 0 0 0,1-1 0 0 0,-1 1 1 0 0,2-1-1 0 0,-1 1 0 0 0,1-1 0 0 0,0 0 0 0 0,0 0 0 0 0,1 0 0 0 0,0-1 0 0 0,0 1 0 0 0,1-1 0 0 0,0 0 0 0 0,0 0 0 0 0,0 0 1 0 0,1-1-1 0 0,1 1-10 0 0,-1-3-19 0 0,0 0 1 0 0,0-1-1 0 0,0 0 1 0 0,0 0 0 0 0,0-1-1 0 0,0 0 1 0 0,1 0 0 0 0,-1 0-1 0 0,0-1 1 0 0,1 0 0 0 0,-1 0-1 0 0,0 0 1 0 0,1-1 0 0 0,-1 0-1 0 0,0 0 1 0 0,0-1-1 0 0,0 0 1 0 0,0 0 0 0 0,0 0-1 0 0,0-1 1 0 0,0 1 0 0 0,-1-1-1 0 0,1-1 1 0 0,2-1 18 0 0,0 0-12 0 0,0 1 0 0 0,0-1 0 0 0,-1-1 0 0 0,1 1 1 0 0,-1-1-1 0 0,0-1 0 0 0,-1 1 0 0 0,0-1 0 0 0,0 0 0 0 0,3-5 12 0 0,57-111 640 0 0,-62 105 309 0 0,-10 22-582 0 0,-4 110 209 0 0,23-56-538 0 0,-4-34-95 0 0,-6-18-136 0 0,-1 0 0 0 0,1 1 1 0 0,0-1-1 0 0,0 0 0 0 0,1 0 0 0 0,0-1 0 0 0,0 1 0 0 0,0-1 0 0 0,1 0 1 0 0,0 0-1 0 0,-1 0 0 0 0,5 2 193 0 0,12-3-4428 0 0,-20-4 3045 0 0,10-5-1132 0 0,15-33 397 0 0,-19 18 1166 0 0</inkml:trace>
  <inkml:trace contextRef="#ctx0" brushRef="#br0" timeOffset="-4646.134">16582 2028 3016 0 0,'-6'-6'516'0'0,"0"1"-1"0"0,0 0 0 0 0,-1 0 1 0 0,0 1-1 0 0,0-1 0 0 0,0 1 1 0 0,0 1-1 0 0,-1 0 0 0 0,1 0 1 0 0,-1 0-1 0 0,0 1 0 0 0,0 0-515 0 0,7 2 440 0 0,1 0-119 0 0,0 0-190 0 0,-2 2-208 0 0,1-2-39 0 0,1 1 1 0 0,-1-1 0 0 0,1 1-1 0 0,-1-1 1 0 0,1 1-1 0 0,-1-1 1 0 0,1 1-1 0 0,-1-1 1 0 0,1 1 0 0 0,0 0-1 0 0,-1-1 1 0 0,1 1-1 0 0,0 0 1 0 0,0-1-1 0 0,0 1 1 0 0,-1 0 0 0 0,1-1-1 0 0,0 1 1 0 0,0 0-1 0 0,0 0 1 0 0,0-1-1 0 0,0 1 1 0 0,0 0 0 0 0,0-1-1 0 0,1 1 1 0 0,-1 0-1 0 0,0-1 1 0 0,0 1-1 0 0,0 0 1 0 0,1-1 0 0 0,-1 1-1 0 0,0 0 1 0 0,1-1-1 0 0,-1 1 1 0 0,0-1-1 0 0,1 1 1 0 0,-1 0 0 0 0,1-1-1 0 0,-1 1 1 0 0,1-1-1 0 0,-1 0 1 0 0,1 1-1 0 0,-1-1 1 0 0,1 1 0 0 0,0-1-1 0 0,-1 0 1 0 0,1 1-1 0 0,0-1 1 0 0,-1 0-1 0 0,1 0 1 0 0,0 0 0 0 0,-1 1-1 0 0,1-1 1 0 0,0 0-1 0 0,-1 0 1 0 0,1 0-1 0 0,0 0 1 0 0,0 0 0 0 0,-1 0-1 0 0,1 0 1 0 0,0 0-1 0 0,-1-1 116 0 0,9 1-1066 0 0</inkml:trace>
  <inkml:trace contextRef="#ctx0" brushRef="#br0" timeOffset="-4129.517">16929 1638 1600 0 0,'3'-101'9179'0'0,"-8"126"-6883"0"0,8 51-1532 0 0,28 128 43 0 0,36 134 88 0 0,-64-326-869 0 0,13 70 164 0 0,5-1-1 0 0,24 63-189 0 0,-44-139-7 0 0,0-1 0 0 0,1 1 1 0 0,-1-1-1 0 0,1 0 0 0 0,0 1 0 0 0,0-1 0 0 0,0 0 0 0 0,1 0 0 0 0,-1 0 1 0 0,1-1-1 0 0,0 1 0 0 0,0-1 0 0 0,0 1 0 0 0,1-1 0 0 0,-1 0 0 0 0,1 0 0 0 0,0 0 1 0 0,0-1-1 0 0,0 1 0 0 0,0-1 0 0 0,0 0 0 0 0,0 0 0 0 0,0-1 0 0 0,1 1 7 0 0,0-2-14 0 0,0 0-1 0 0,0-1 1 0 0,0 1-1 0 0,0-1 0 0 0,0 0 1 0 0,0-1-1 0 0,-1 1 1 0 0,1-1-1 0 0,-1 0 0 0 0,1 0 1 0 0,-1 0-1 0 0,1 0 0 0 0,-1-1 1 0 0,0 0-1 0 0,0 0 1 0 0,0 0-1 0 0,-1 0 0 0 0,1-1 1 0 0,1-2 14 0 0,-5 6-1 0 0,18-17-38 0 0,-2-1 0 0 0,0-1 0 0 0,0-1 0 0 0,-2 0 0 0 0,-1-1 0 0 0,4-8 39 0 0,77-173 544 0 0,-95 183-217 0 0,-21 36-149 0 0,22-17-179 0 0,-11 10 18 0 0,2-1 1 0 0,-1 2-1 0 0,1 0 1 0 0,1 0-1 0 0,0 0 1 0 0,0 1-1 0 0,1 0 1 0 0,1 1 0 0 0,0-1-1 0 0,1 1 1 0 0,0 0-1 0 0,1 1 1 0 0,0-1-1 0 0,1 1 1 0 0,1 0-1 0 0,0-1 1 0 0,1 1-1 0 0,1 8-17 0 0,4 52-81 0 0,1-62 45 0 0,0-1 0 0 0,1 1-1 0 0,1-1 1 0 0,0 0 0 0 0,0 0 0 0 0,1-1 0 0 0,1 0-1 0 0,0-1 1 0 0,0 1 0 0 0,1-2 0 0 0,0 1 0 0 0,7 3 36 0 0,-6-5-370 0 0,0-1 0 0 0,0-1 0 0 0,1 1 0 0 0,0-2 1 0 0,0 0-1 0 0,0 0 0 0 0,1-1 0 0 0,-1-1 0 0 0,1 0 0 0 0,0-1 0 0 0,10 0 370 0 0,-20-1-206 0 0,0 0-1 0 0,1-1 1 0 0,-1 1-1 0 0,0-1 1 0 0,0 0-1 0 0,0 0 1 0 0,0 0-1 0 0,-1 0 1 0 0,1 0-1 0 0,0-1 1 0 0,0 1-1 0 0,-1-1 0 0 0,1 0 1 0 0,-1 0-1 0 0,1 0 1 0 0,-1 0-1 0 0,0 0 1 0 0,0-1-1 0 0,0 1 1 0 0,0 0-1 0 0,0-1 1 0 0,-1 0-1 0 0,1 1 1 0 0,-1-1-1 0 0,1 0 1 0 0,-1-1 206 0 0,17-75-3854 0 0,-17 60 2753 0 0</inkml:trace>
  <inkml:trace contextRef="#ctx0" brushRef="#br0" timeOffset="-3879.187">17156 1968 3636 0 0,'-18'-11'969'0'0,"10"7"-475"0"0,1 0 0 0 0,1-1 0 0 0,-1 0-1 0 0,0 0 1 0 0,1-1 0 0 0,0 1 0 0 0,1-1 0 0 0,-1-1 0 0 0,-3-5-494 0 0,8 12 45 0 0,1-1-1 0 0,0 1 1 0 0,0-1 0 0 0,0 1-1 0 0,0 0 1 0 0,0-1 0 0 0,0 1-1 0 0,0-1 1 0 0,0 1 0 0 0,0 0-1 0 0,0-1 1 0 0,0 1 0 0 0,1-1-1 0 0,-1 1 1 0 0,0 0 0 0 0,0-1-1 0 0,0 1 1 0 0,0-1 0 0 0,1 1-1 0 0,-1 0 1 0 0,0-1 0 0 0,0 1-1 0 0,1 0 1 0 0,-1 0 0 0 0,0-1-1 0 0,0 1 1 0 0,1 0 0 0 0,-1-1-1 0 0,0 1 1 0 0,1 0 0 0 0,-1 0-1 0 0,1 0 1 0 0,-1-1 0 0 0,0 1-1 0 0,1 0 1 0 0,-1 0 0 0 0,0 0-1 0 0,1 0 1 0 0,-1 0 0 0 0,1 0-1 0 0,-1 0 1 0 0,1 0 0 0 0,-1 0-1 0 0,0 0 1 0 0,1 0 0 0 0,-1 0-1 0 0,1 0 1 0 0,-1 0-45 0 0,4-1 16 0 0,19-3 314 0 0,0 1 0 0 0,1 1 0 0 0,-1 0-1 0 0,1 2 1 0 0,12 2-330 0 0,15-1-374 0 0,249-2-5053 0 0,-118-13 3000 0 0,-120 5 1287 0 0,-3-1-99 0 0</inkml:trace>
  <inkml:trace contextRef="#ctx0" brushRef="#br0" timeOffset="8921.554">13507 4016 1976 0 0,'-1'1'93'0'0,"0"-1"-1"0"0,1 1 0 0 0,-1-1 1 0 0,0 0-1 0 0,0 1 1 0 0,1-1-1 0 0,-1 0 0 0 0,0 0 1 0 0,0 1-1 0 0,1-1 0 0 0,-1 0 1 0 0,0 0-1 0 0,0 0 1 0 0,0 0-1 0 0,0 0 0 0 0,1 0 1 0 0,-1 0-1 0 0,0 0 1 0 0,0 0-1 0 0,0-1 0 0 0,1 1 1 0 0,-1 0-1 0 0,0 0 1 0 0,0-1-1 0 0,0 1 0 0 0,1-1 1 0 0,-1 1-1 0 0,0 0 1 0 0,1-1-1 0 0,-1 1 0 0 0,0-1 1 0 0,1 0-1 0 0,-1 1 1 0 0,1-1-1 0 0,-1 1 0 0 0,1-1 1 0 0,-1 0-1 0 0,1 1 0 0 0,-1-1 1 0 0,1 0-1 0 0,0 0 1 0 0,-1 1-1 0 0,1-1 0 0 0,0 0 1 0 0,0 0-1 0 0,0 0 1 0 0,0 1-1 0 0,-1-1 0 0 0,1 0 1 0 0,0 0-1 0 0,0 0 1 0 0,0 0-1 0 0,1 1 0 0 0,-1-1 1 0 0,0 0-1 0 0,0 0 1 0 0,0 0-1 0 0,1 1 0 0 0,-1-1 1 0 0,0 0-1 0 0,1 0 0 0 0,-1 1 1 0 0,0-1-1 0 0,1 0 1 0 0,-1 1-1 0 0,1-2-92 0 0,61-215 1505 0 0,-27 104-1054 0 0,-25 105 384 0 0,9 32-585 0 0,-2 0-1 0 0,0 2 1 0 0,-2 0-1 0 0,8 18-249 0 0,18 30 335 0 0,-33-61-265 0 0,0 1 0 0 0,-1 0-1 0 0,0 0 1 0 0,-2 1-1 0 0,0 0 1 0 0,0 0-1 0 0,0 6-69 0 0,-5-19 69 0 0,-14 18 146 0 0,12-20-222 0 0,1 0 1 0 0,-1 0-1 0 0,1-1 1 0 0,-1 1-1 0 0,1 0 1 0 0,-1-1 0 0 0,1 1-1 0 0,-1-1 1 0 0,1 1-1 0 0,-1-1 1 0 0,1 0-1 0 0,0 1 1 0 0,-1-1 0 0 0,1 0-1 0 0,0 0 1 0 0,0 0-1 0 0,0 0 1 0 0,0 0 0 0 0,0 0-1 0 0,0 0 1 0 0,0-1-1 0 0,0 1 1 0 0,0 0-1 0 0,0-1 1 0 0,1 1 0 0 0,-1 0-1 0 0,0-1 1 0 0,1 0 6 0 0,-1 1-3 0 0,-2-3-11 0 0,1-1 0 0 0,-1 1 0 0 0,1 0 0 0 0,0-1 0 0 0,0 0 0 0 0,0 0 1 0 0,1 0-1 0 0,-1 1 0 0 0,1-1 0 0 0,1 0 0 0 0,-1 0 0 0 0,1-1 0 0 0,-1 1 0 0 0,2 0 0 0 0,-1 0 1 0 0,0 0-1 0 0,1 0 0 0 0,0-1 14 0 0,6-5 0 0 0,0 0 0 0 0,0 1 0 0 0,1 0 0 0 0,0 1 1 0 0,1-1-1 0 0,0 1 0 0 0,1 1 0 0 0,0 0 0 0 0,0 0 0 0 0,0 1 1 0 0,1 1-1 0 0,0-1 0 0 0,1 2 0 0 0,-1-1 0 0 0,1 2 0 0 0,11-4 0 0 0,-7 2 2 0 0,0 0-1 0 0,0 2 0 0 0,1 0 1 0 0,-1 0-1 0 0,1 1 0 0 0,-1 2 1 0 0,12-1-2 0 0,-26 2 26 0 0,-1 0 66 0 0,1 1-67 0 0,1 0 0 0 0,-1 1 0 0 0,0-1-1 0 0,-1 1 1 0 0,1-1 0 0 0,0 1-1 0 0,0-1 1 0 0,-1 1 0 0 0,1 0-1 0 0,-1 0 1 0 0,1 0 0 0 0,-1 0-1 0 0,0 0 1 0 0,0 0 0 0 0,0 0-1 0 0,0 1 1 0 0,0-1 0 0 0,0 0-1 0 0,-1 1 1 0 0,1-1 0 0 0,-1 0-1 0 0,1 1 1 0 0,-1-1 0 0 0,0 1-1 0 0,0 0-24 0 0,3 12 108 0 0,1 5 104 0 0,-1 0-1 0 0,-1 1 0 0 0,0-1 1 0 0,-2 0-1 0 0,-2 20-211 0 0,1 6 309 0 0,17 29-61 0 0,-15-73-287 0 0,0 1 1 0 0,-1-1 0 0 0,1 1 0 0 0,0-1-1 0 0,0 1 1 0 0,1-1 0 0 0,-1 0 0 0 0,0 1-1 0 0,1-1 1 0 0,-1 0 0 0 0,1 0-1 0 0,0 0 1 0 0,-1 0 0 0 0,1 0 0 0 0,0-1-1 0 0,0 1 1 0 0,1-1 0 0 0,-1 1 0 0 0,0-1-1 0 0,0 0 1 0 0,1 1 0 0 0,-1-1-1 0 0,0 0 1 0 0,1-1 0 0 0,2 2 38 0 0,-4-2-586 0 0,1 0-81 0 0,2-1 426 0 0,0 1-1 0 0,0-1 0 0 0,0 0 1 0 0,0 0-1 0 0,-1 0 0 0 0,1-1 1 0 0,0 1-1 0 0,-1-1 0 0 0,1 0 1 0 0,-1 0-1 0 0,0 0 0 0 0,1 0 1 0 0,-1-1-1 0 0,0 1 0 0 0,0-1 1 0 0,-1 0-1 0 0,1 0 0 0 0,0 0 1 0 0,-1 0-1 0 0,0 0 0 0 0,0 0 1 0 0,2-4 241 0 0,34-85-4651 0 0,-31 65 3523 0 0</inkml:trace>
  <inkml:trace contextRef="#ctx0" brushRef="#br0" timeOffset="11772.114">14311 3724 1388 0 0,'0'0'800'0'0,"0"0"-80"0"0,0-3 30 0 0,0-11 1167 0 0,6 9-1379 0 0,15-14-38 0 0,-20 18-449 0 0,-1 1 0 0 0,0-1-1 0 0,1 1 1 0 0,-1-1 0 0 0,0 1-1 0 0,1-1 1 0 0,-1 0 0 0 0,0 1-1 0 0,0-1 1 0 0,1 0 0 0 0,-1 1 0 0 0,0-1-1 0 0,0 0 1 0 0,0 1 0 0 0,0-1-1 0 0,0 0 1 0 0,0 1 0 0 0,0-1-1 0 0,0 0 1 0 0,0 1 0 0 0,-1-1-1 0 0,1 1 1 0 0,0-1 0 0 0,0 0 0 0 0,0 1-1 0 0,-1-1 1 0 0,1 0 0 0 0,0 1-1 0 0,-1-1 1 0 0,1 1 0 0 0,-1-1-1 0 0,1 1 1 0 0,0-1 0 0 0,-1 1-1 0 0,1-1 1 0 0,-1 1 0 0 0,1 0 0 0 0,-1-1-1 0 0,0 1 1 0 0,1 0 0 0 0,-1-1-1 0 0,1 1 1 0 0,-1 0 0 0 0,0 0-1 0 0,1-1 1 0 0,-1 1 0 0 0,1 0-1 0 0,-1 0 1 0 0,0 0 0 0 0,1 0 0 0 0,-1 0-1 0 0,0 0 1 0 0,1 0 0 0 0,-1 0-51 0 0,0 0 34 0 0,-8-2 82 0 0,1 1 1 0 0,-1 0-1 0 0,0 1 0 0 0,0 0 0 0 0,0 0 1 0 0,0 1-1 0 0,0 0 0 0 0,0 0 1 0 0,0 1-1 0 0,0 0 0 0 0,1 1 1 0 0,-7 2-117 0 0,11-4 23 0 0,-3 1 3 0 0,-1-1-1 0 0,1 1 1 0 0,-1 0-1 0 0,1 1 1 0 0,0 0-1 0 0,0 0 1 0 0,0 1-1 0 0,0 0 1 0 0,0 0-1 0 0,1 0 1 0 0,0 1-1 0 0,0 0 1 0 0,0 0 0 0 0,0 0-1 0 0,1 1 1 0 0,0 0-1 0 0,0 0 1 0 0,0 0-1 0 0,1 1 1 0 0,0 0-1 0 0,1-1 1 0 0,-1 1-1 0 0,1 1 1 0 0,0-1-1 0 0,1 0 1 0 0,0 1-1 0 0,0-1 1 0 0,1 1-1 0 0,0 0 1 0 0,0 2-26 0 0,3 41 33 0 0,45 59 75 0 0,-46-107-94 0 0,0-1-1 0 0,0 1 1 0 0,0-1 0 0 0,1 0-1 0 0,-1 1 1 0 0,1-1 0 0 0,-1 0-1 0 0,1 0 1 0 0,0 0 0 0 0,0 0-1 0 0,0 0 1 0 0,0-1 0 0 0,0 1-1 0 0,0 0 1 0 0,1-1 0 0 0,-1 0-1 0 0,0 1 1 0 0,1-1 0 0 0,-1 0-1 0 0,1 0 1 0 0,0-1 0 0 0,-1 1-1 0 0,1 0 1 0 0,0-1 0 0 0,-1 0-1 0 0,1 1 1 0 0,0-1 0 0 0,0 0-14 0 0,36-24 30 0 0,-16-8-104 0 0,21-51 185 0 0,-9-36-135 0 0,-22 53 77 0 0,-13 64-31 0 0,0-9-65 0 0,2-7-4 0 0,4 31-21 0 0,34 156 11 0 0,7-62 333 0 0,-44-102-240 0 0,1 1 0 0 0,0-1 1 0 0,0 0-1 0 0,0-1 0 0 0,1 1 0 0 0,-1-1 0 0 0,1 0 1 0 0,0 0-1 0 0,0 0 0 0 0,1-1 0 0 0,-1 0 0 0 0,1 0 0 0 0,0 0 1 0 0,0 0-1 0 0,0-1 0 0 0,0 0 0 0 0,0-1 0 0 0,0 1 0 0 0,0-1 1 0 0,1 0-1 0 0,-1-1 0 0 0,0 1 0 0 0,2-1-36 0 0,64-24 114 0 0,-62 18-102 0 0,0-1 1 0 0,0 0-1 0 0,0-1 1 0 0,-1 0-1 0 0,0 0 1 0 0,-1-1 0 0 0,0 0-1 0 0,0-1 1 0 0,-1 1-1 0 0,0-1 1 0 0,-1-1-1 0 0,0 1 1 0 0,0-1 0 0 0,-1-1-1 0 0,-1 1 1 0 0,0 0-1 0 0,0-1 1 0 0,-1 0-1 0 0,-1 0 1 0 0,0 0 0 0 0,0-2-13 0 0,17-110-22 0 0,-14 104 60 0 0,-5 19-44 0 0,0 1 12 0 0,-1-11 137 0 0,0 11-139 0 0,0 0 1 0 0,1 0 0 0 0,-1 1-1 0 0,0-1 1 0 0,0 0-1 0 0,0 0 1 0 0,1 0-1 0 0,-1 1 1 0 0,0-1-1 0 0,0 0 1 0 0,1 1-1 0 0,-1-1 1 0 0,0 0 0 0 0,1 1-1 0 0,-1-1 1 0 0,0 1-1 0 0,1-1 1 0 0,-1 1-1 0 0,1 0 1 0 0,-1-1-1 0 0,1 1 1 0 0,-1-1-1 0 0,1 1 1 0 0,-1 0-1 0 0,1 0 1 0 0,0-1 0 0 0,-1 1-1 0 0,1 0 1 0 0,0 0-1 0 0,0-1 1 0 0,0 1-1 0 0,-1 0 1 0 0,1 0-1 0 0,0-1 1 0 0,0 1-1 0 0,0 0 1 0 0,0 0 0 0 0,0 0-1 0 0,0-1 1 0 0,1 1-1 0 0,-1 0 1 0 0,0 0-1 0 0,0 0 1 0 0,0-1-1 0 0,1 1 1 0 0,-1 0-5 0 0,-2 9 2 0 0,-9 121 206 0 0,12-123-209 0 0,0-1 0 0 0,1 1 0 0 0,0-1 0 0 0,0 1 0 0 0,0-1 0 0 0,1 0 0 0 0,0 0 0 0 0,0 0 0 0 0,1 0-1 0 0,4 6 2 0 0,-3-4 21 0 0,1-1 6 0 0,-1 0-1 0 0,2-1 1 0 0,-1 0 0 0 0,1 0 0 0 0,0-1 0 0 0,0 0 0 0 0,1 0 0 0 0,0 0 0 0 0,0-1 0 0 0,0 0 0 0 0,1-1 0 0 0,-1 0 0 0 0,1 0 0 0 0,0-1 0 0 0,0 0-1 0 0,0-1 1 0 0,1 0 0 0 0,-1 0 0 0 0,1-1 0 0 0,-1 0 0 0 0,1 0 0 0 0,-1-1 0 0 0,7-1-27 0 0,-10 0 2 0 0,0 0 1 0 0,-1-1-1 0 0,1 0 1 0 0,0 0-1 0 0,-1 0 1 0 0,1 0-1 0 0,-1-1 0 0 0,0 0 1 0 0,0 0-1 0 0,0-1 1 0 0,0 1-1 0 0,-1-1 1 0 0,1 0-1 0 0,0-1-2 0 0,5-7 12 0 0,0 1-1 0 0,-1-2 1 0 0,0 1-1 0 0,-1-1 1 0 0,-1-1-1 0 0,0 1 1 0 0,-1-1-1 0 0,0-1 1 0 0,-1 1 0 0 0,0-1-1 0 0,-2 1 1 0 0,0-1-1 0 0,2-14-11 0 0,8-30-13 0 0,7-41 229 0 0,-20 100-214 0 0,1 0 0 0 0,-1 0 0 0 0,0 0 0 0 0,0 0 1 0 0,0 0-1 0 0,0 0 0 0 0,1 0 0 0 0,-1 0 0 0 0,0 0 0 0 0,0 0 1 0 0,0 0-1 0 0,0 0 0 0 0,0 0 0 0 0,1 0 0 0 0,-1 0 0 0 0,0 0 1 0 0,0 0-1 0 0,0 0 0 0 0,0 0 0 0 0,1-1 0 0 0,-1 1 0 0 0,0 0 0 0 0,0 0 1 0 0,0 0-1 0 0,0 0 0 0 0,0 0 0 0 0,0 0 0 0 0,1 0-2 0 0,-4 27-22 0 0,1-11 74 0 0,5 65 155 0 0,20-9 60 0 0,-16-57-201 0 0,0-1 1 0 0,1 0 0 0 0,0-1 0 0 0,1 0-1 0 0,0 0 1 0 0,1-1 0 0 0,1 0-1 0 0,0 0 1 0 0,0-1 0 0 0,1-1 0 0 0,0 0-1 0 0,1-1 1 0 0,1 0 0 0 0,-1-1-1 0 0,1 0 1 0 0,0-2 0 0 0,1 1-1 0 0,0-2 1 0 0,0 0 0 0 0,8 2-67 0 0,9 0-594 0 0,2-1 0 0 0,-1-1-1 0 0,0-2 1 0 0,1-1 0 0 0,13-2 594 0 0,37-15-3160 0 0,-71 10 2521 0 0,0 1 0 0 0,0-2 0 0 0,0 0 1 0 0,-1 0-1 0 0,0-1 0 0 0,0 0 0 0 0,-1-1 0 0 0,0-1 0 0 0,0 0 0 0 0,-1 0 0 0 0,0-1 0 0 0,4-6 639 0 0,8-7-1041 0 0</inkml:trace>
  <inkml:trace contextRef="#ctx0" brushRef="#br0" timeOffset="12934.006">17146 3582 2768 0 0,'0'-1'19'0'0,"0"0"146"0"0,-1-1 0 0 0,1 0 0 0 0,-1 0-1 0 0,1 0 1 0 0,0 0 0 0 0,-1 1 0 0 0,1-1 0 0 0,0 0 0 0 0,0 0 0 0 0,1 0 0 0 0,-1 0 0 0 0,0 0-1 0 0,1 0 1 0 0,-1 1 0 0 0,1-1 0 0 0,-1 0 0 0 0,1 0 0 0 0,0 1 0 0 0,0-1 0 0 0,0 0-1 0 0,0 1 1 0 0,0-1 0 0 0,0 1 0 0 0,0-1 0 0 0,0 1 0 0 0,1-1 0 0 0,-1 1 0 0 0,0 0 0 0 0,1 0-1 0 0,-1 0 1 0 0,1 0 0 0 0,0 0 0 0 0,-1 0 0 0 0,1 0 0 0 0,0 0 0 0 0,0 1 0 0 0,-1-1-1 0 0,1 0 1 0 0,0 1 0 0 0,0 0 0 0 0,0-1 0 0 0,0 1 0 0 0,0 0-165 0 0,34 5 683 0 0,-27 1-589 0 0,1 0 0 0 0,-1 0-1 0 0,0 1 1 0 0,-1 0-1 0 0,0 1 1 0 0,0 0 0 0 0,0 0-1 0 0,-1 1 1 0 0,-1 0 0 0 0,1 0-1 0 0,-1 1 1 0 0,-1 0-1 0 0,0 0 1 0 0,0 0 0 0 0,-1 0-1 0 0,0 1 1 0 0,-1 0 0 0 0,0 0-1 0 0,-1 0 1 0 0,0 0-1 0 0,0 8-93 0 0,22 73 505 0 0,-21-66-373 0 0,-3-25-80 0 0,0-1 29 0 0,7 17 222 0 0,30-31-255 0 0,7-27-34 0 0,28-58-144 0 0,-59 78 107 0 0,26-45-31 0 0,-35 60 34 0 0,-2 5-8 0 0,-8 21 39 0 0,6-11-7 0 0,0 0 1 0 0,1 0 0 0 0,-1-1 0 0 0,2 1 0 0 0,-1 0 0 0 0,1 0 0 0 0,1-1 0 0 0,-1 1-1 0 0,1-1 1 0 0,1 0 0 0 0,0 0 0 0 0,0 0 0 0 0,0 0 0 0 0,1 0 0 0 0,0-1 0 0 0,4 3-5 0 0,-5-6-14 0 0,0 0 0 0 0,0 0 0 0 0,0 0 0 0 0,0-1 0 0 0,1 0 0 0 0,0 0 0 0 0,-1 0 1 0 0,1-1-1 0 0,0 0 0 0 0,0 0 0 0 0,1 0 0 0 0,-1 0 0 0 0,0-1 0 0 0,1 0 1 0 0,-1 0-1 0 0,0 0 0 0 0,1 0 0 0 0,-1-1 0 0 0,1 0 0 0 0,0-1 14 0 0,0 0-15 0 0,-1-1-1 0 0,0 0 0 0 0,0-1 1 0 0,1 1-1 0 0,-1-1 1 0 0,-1 0-1 0 0,1 0 0 0 0,0-1 1 0 0,-1 1-1 0 0,0-1 1 0 0,0 0-1 0 0,0 0 0 0 0,0 0 1 0 0,-1-1-1 0 0,3-2 16 0 0,76-153-591 0 0,-77 150 552 0 0,-2 6-64 0 0,-4 13 79 0 0,0-1 38 0 0,0-1-1 0 0,0 1 0 0 0,1 0 0 0 0,0-1 0 0 0,1 1 1 0 0,-1 0-1 0 0,1-1 0 0 0,1 1 0 0 0,-1-1 1 0 0,1 1-1 0 0,1-1 0 0 0,-1 0 0 0 0,1 0 0 0 0,1 0 1 0 0,-1 0-1 0 0,4 3-13 0 0,2 0 19 0 0,0 0 0 0 0,1-1-1 0 0,0-1 1 0 0,1 1 0 0 0,0-2 0 0 0,0 0 0 0 0,1 0 0 0 0,0-1 0 0 0,0 0-1 0 0,0-1 1 0 0,1 0 0 0 0,0-1 0 0 0,-1-1 0 0 0,2 0 0 0 0,-1-1 0 0 0,0 0-1 0 0,0-1 1 0 0,1 0 0 0 0,-1-1 0 0 0,1-1 0 0 0,8-1-19 0 0,43-10-28 0 0,-40 3 13 0 0,-17 7 21 0 0,-1-1 0 0 0,0 0 1 0 0,0 0-1 0 0,0-1 1 0 0,-1 1-1 0 0,1-1 1 0 0,-1-1-1 0 0,0 1 0 0 0,0-1 1 0 0,0 0-1 0 0,-1-1 1 0 0,0 1-1 0 0,0-1 1 0 0,0 0-1 0 0,0 0 0 0 0,-1-1 1 0 0,0 1-1 0 0,-1-1 1 0 0,1 0-1 0 0,1-5-6 0 0,7-62 218 0 0,-12 73-212 0 0,1-1 0 0 0,-1 1 0 0 0,0 0 0 0 0,0 0 0 0 0,1-1 0 0 0,-1 1 1 0 0,0-1-1 0 0,0 1 0 0 0,0 0 0 0 0,0-1 0 0 0,0 1 0 0 0,-1 0 1 0 0,1-1-1 0 0,0 1 0 0 0,-1 0 0 0 0,1-1 0 0 0,0 1 0 0 0,-1 0 0 0 0,0 0 1 0 0,1 0-1 0 0,-1-1 0 0 0,0 1 0 0 0,0 0 0 0 0,1 0 0 0 0,-1 0 1 0 0,0 0-1 0 0,0 0 0 0 0,0 0 0 0 0,0 0 0 0 0,0 1 0 0 0,-1-1 0 0 0,1 0 1 0 0,0 0-1 0 0,0 1 0 0 0,0-1 0 0 0,-1 1 0 0 0,1-1 0 0 0,0 1 1 0 0,-1 0-1 0 0,1-1 0 0 0,0 1 0 0 0,-1 0 0 0 0,1 0 0 0 0,0 0 0 0 0,-1 0 1 0 0,1 0-1 0 0,0 0 0 0 0,-1 0 0 0 0,1 1 0 0 0,0-1 0 0 0,-1 0 1 0 0,0 1-7 0 0,-2 2 9 0 0,0 0 1 0 0,-1-1-1 0 0,1 2 1 0 0,0-1-1 0 0,0 1 1 0 0,1-1-1 0 0,-1 1 1 0 0,1 0-1 0 0,0 0 1 0 0,0 0-1 0 0,0 1 1 0 0,0-1-1 0 0,1 1 1 0 0,0 0-1 0 0,0-1 1 0 0,0 1-1 0 0,0 0 1 0 0,1 0-1 0 0,0 0 1 0 0,0 1 0 0 0,0-1-1 0 0,1 0 1 0 0,0 0-1 0 0,0 0 1 0 0,0 3-10 0 0,19 33 10 0 0,-10-31-115 0 0,0 0-1 0 0,0-1 1 0 0,1 0 0 0 0,0 0-1 0 0,0-1 1 0 0,1 0 0 0 0,0-1-1 0 0,0-1 1 0 0,1 0-1 0 0,0 0 1 0 0,0-1 0 0 0,1 0-1 0 0,-1-1 1 0 0,11 2 105 0 0,9 1-1497 0 0,0 0 1 0 0,0-3 0 0 0,1 0-1 0 0,0-2 1 0 0,19-2 1496 0 0,-25-2-1108 0 0,21-8 72 0 0</inkml:trace>
  <inkml:trace contextRef="#ctx0" brushRef="#br0" timeOffset="13637.568">19124 3674 2824 0 0,'-6'-5'373'0'0,"0"1"1"0"0,0-1-1 0 0,-1 1 0 0 0,1 0 0 0 0,-1 1 0 0 0,0 0 1 0 0,-1 0-1 0 0,1 0 0 0 0,0 1 0 0 0,-1 0 0 0 0,1 0 0 0 0,-1 1 1 0 0,0 0-1 0 0,0 0 0 0 0,1 1 0 0 0,-1 0 0 0 0,0 1 1 0 0,0-1-374 0 0,3 1 52 0 0,1-1 0 0 0,-1 0 1 0 0,1 1-1 0 0,0 0 1 0 0,0 0-1 0 0,-1 0 1 0 0,1 0-1 0 0,0 1 0 0 0,0 0 1 0 0,0 0-1 0 0,0 0 1 0 0,1 0-1 0 0,-4 2-52 0 0,-13 8 249 0 0,15-9-182 0 0,1 0 0 0 0,0 0-1 0 0,-1 0 1 0 0,1 0 0 0 0,0 1-1 0 0,1 0 1 0 0,-1 0 0 0 0,1 0 0 0 0,-1 0-1 0 0,1 0 1 0 0,0 1 0 0 0,1 0-1 0 0,-1-1 1 0 0,1 1 0 0 0,0 0 0 0 0,0 0-1 0 0,1 0 1 0 0,-1 0 0 0 0,1 1-1 0 0,0-1 1 0 0,0 0 0 0 0,1 1-1 0 0,0-1 1 0 0,0 5-67 0 0,1-4 20 0 0,1-1 0 0 0,-1 0 0 0 0,1 0 0 0 0,0 0 0 0 0,1 0 0 0 0,-1 0 0 0 0,1 0 0 0 0,0-1 0 0 0,0 1 0 0 0,0-1 0 0 0,1 0 0 0 0,0 0 0 0 0,0 0 0 0 0,0 0 0 0 0,0-1 1 0 0,0 1-1 0 0,1-1 0 0 0,-1 0 0 0 0,1-1 0 0 0,0 1 0 0 0,0-1 0 0 0,0 0 0 0 0,0 0 0 0 0,0 0 0 0 0,0-1 0 0 0,1 0 0 0 0,-1 0 0 0 0,1 0 0 0 0,2 0-20 0 0,40-2 164 0 0,-38-2-158 0 0,-1 0 1 0 0,0-1-1 0 0,0 0 1 0 0,0 0-1 0 0,0-1 1 0 0,-1 0-1 0 0,0 0 1 0 0,0-1-1 0 0,0 0 1 0 0,4-6-7 0 0,-4 5 5 0 0,-1-1 0 0 0,0 0 0 0 0,-1 0 1 0 0,1-1-1 0 0,-2 0 0 0 0,1 0 0 0 0,-1 0 1 0 0,-1 0-1 0 0,0-1 0 0 0,0 0 1 0 0,1-4-6 0 0,33-121-120 0 0,-27 71 114 0 0,-2-1-1 0 0,-3 0 1 0 0,-3-9 6 0 0,-6-40 41 0 0,-19 37 24 0 0,22 77-63 0 0,-1-1 1 0 0,1 0-1 0 0,-1 0 0 0 0,1 0 1 0 0,-1 1-1 0 0,1-1 0 0 0,-1 0 1 0 0,1 1-1 0 0,-1-1 0 0 0,0 1 1 0 0,1-1-1 0 0,-1 0 0 0 0,0 1 1 0 0,0 0-1 0 0,0-1 0 0 0,1 1 1 0 0,-1-1-1 0 0,0 1 0 0 0,0 0 1 0 0,0 0-1 0 0,0-1 0 0 0,0 1 1 0 0,0 0-1 0 0,1 0 0 0 0,-1 0 1 0 0,0 0-1 0 0,0 0 0 0 0,0 0 1 0 0,0 0-1 0 0,0 0 1 0 0,0 1-1 0 0,0-1 0 0 0,1 0 1 0 0,-1 0-1 0 0,0 1 0 0 0,0-1 1 0 0,0 1-1 0 0,0-1 0 0 0,1 1 1 0 0,-1-1-1 0 0,0 1 0 0 0,1-1 1 0 0,-1 1-1 0 0,0-1 0 0 0,1 1 1 0 0,-1 0-1 0 0,1 0 0 0 0,-1-1 1 0 0,1 1-1 0 0,-1 0 0 0 0,1 0 1 0 0,-1-1-1 0 0,1 1-2 0 0,-25 45 9 0 0,20-23-1 0 0,0 0 0 0 0,1 1 1 0 0,2-1-1 0 0,0 1 1 0 0,2-1-1 0 0,1 9-8 0 0,-1-16 0 0 0,12 80 71 0 0,-1-51-40 0 0,47 117-22 0 0,-54-151 0 0 0,1-1-1 0 0,0 1 1 0 0,1-1 0 0 0,0-1 0 0 0,1 1-1 0 0,0-1 1 0 0,0 0 0 0 0,1-1 0 0 0,0 1-1 0 0,0-2 1 0 0,1 1 0 0 0,0-1 0 0 0,0 0-1 0 0,1-1 1 0 0,0 0 0 0 0,0-1 0 0 0,0 0-1 0 0,1 0 1 0 0,0-1 0 0 0,0-1 0 0 0,0 0-1 0 0,0 0 1 0 0,0-1 0 0 0,10 0-9 0 0,-15-2-5 0 0,0-2 1 0 0,0 1-1 0 0,0-1 1 0 0,0 0-1 0 0,-1 0 1 0 0,1-1-1 0 0,0 0 1 0 0,-1 1-1 0 0,0-2 1 0 0,0 1 0 0 0,0-1-1 0 0,0 0 1 0 0,0 0-1 0 0,-1 0 1 0 0,2-2 4 0 0,5-7 16 0 0,0-1 0 0 0,0 0 0 0 0,-1 0 0 0 0,-1-1 0 0 0,-1-1 0 0 0,0 1 1 0 0,-1-1-1 0 0,-1 0 0 0 0,1-3-16 0 0,8-27 1001 0 0,-15 42-233 0 0,-6 20-370 0 0,2 77 38 0 0,4-87-487 0 0,1 0 0 0 0,-1 0 0 0 0,1 0 0 0 0,0 0 0 0 0,0 0 0 0 0,1-1 0 0 0,-1 1-1 0 0,1 0 1 0 0,1-1 0 0 0,-1 1 0 0 0,1-1 0 0 0,0 0 0 0 0,2 3 51 0 0,-4-7-192 0 0,-1 1 1 0 0,1-1 0 0 0,0 0-1 0 0,0 0 1 0 0,0 1 0 0 0,0-1-1 0 0,0 0 1 0 0,0 0 0 0 0,0 0-1 0 0,0 0 1 0 0,0 0 0 0 0,0 0-1 0 0,0-1 1 0 0,1 1-1 0 0,-1 0 1 0 0,0-1 0 0 0,1 1-1 0 0,-1 0 1 0 0,0-1 0 0 0,1 0-1 0 0,-1 1 1 0 0,1-1 0 0 0,-1 0-1 0 0,1 0 1 0 0,-1 0 0 0 0,1 0-1 0 0,-1 0 1 0 0,1 0 0 0 0,-1 0 191 0 0,0 0-1385 0 0,4-3 27 0 0,44-40-2142 0 0,-37 26 2343 0 0</inkml:trace>
  <inkml:trace contextRef="#ctx0" brushRef="#br0" timeOffset="13888.894">19714 3254 2828 0 0,'-18'-11'1020'0'0,"3"1"-104"0"0,-3 1-115 0 0,10 3 23 0 0,-1 3-136 0 0,9 3-68 0 0,0 0-136 0 0,0 0-20 0 0,0 0-144 0 0,-14 5-156 0 0,19-3-136 0 0,1 1-320 0 0,14 6 24 0 0,-2 0-840 0 0,1 0-132 0 0,4-3-105 0 0,-1 5 289 0 0,2 0-60 0 0</inkml:trace>
  <inkml:trace contextRef="#ctx0" brushRef="#br0" timeOffset="14223.521">19947 3625 2224 0 0,'36'42'5003'0'0,"-26"-38"-4721"0"0,1 1 0 0 0,0-1 0 0 0,0-1 0 0 0,1 0 0 0 0,-1-1 0 0 0,0 0 0 0 0,1 0-1 0 0,-1-2 1 0 0,1 1 0 0 0,8-2-282 0 0,71-15 725 0 0,-78 12-616 0 0,-4 1-39 0 0,1-1 0 0 0,-1 0 1 0 0,0 0-1 0 0,0-1 0 0 0,0 0 1 0 0,-1-1-1 0 0,1 0 0 0 0,-1 0 1 0 0,-1-1-1 0 0,1 0 0 0 0,-1 0 1 0 0,0-1-1 0 0,-1 0 0 0 0,0 0 0 0 0,0 0 1 0 0,-1-1-1 0 0,0 0 0 0 0,-1 0 1 0 0,4-9-71 0 0,-7 15 14 0 0,0 1 0 0 0,0-1 0 0 0,-1 1 1 0 0,1-1-1 0 0,-1 0 0 0 0,0 1 0 0 0,0-1 0 0 0,0 0 1 0 0,0 1-1 0 0,0-1 0 0 0,0 1 0 0 0,-1-1 0 0 0,1 0 1 0 0,-1 1-1 0 0,0-1 0 0 0,0 1 0 0 0,0-1 0 0 0,0 1 1 0 0,0 0-1 0 0,0-1 0 0 0,-1 1 0 0 0,1 0 0 0 0,-1 0 1 0 0,1 0-1 0 0,-1 0 0 0 0,0 0 0 0 0,0 0 0 0 0,0 1 1 0 0,0-1-1 0 0,0 0-14 0 0,-4-2 11 0 0,1 1 0 0 0,-1-1-1 0 0,0 1 1 0 0,0 0 0 0 0,0 0 0 0 0,0 1 0 0 0,0 0 0 0 0,-1 0 0 0 0,1 1 0 0 0,-1-1 0 0 0,-4 1-11 0 0,-70-1 116 0 0,73 5-70 0 0,-1 0 0 0 0,1 1 0 0 0,-1 0 0 0 0,1 0 0 0 0,0 1 0 0 0,1 0 0 0 0,-1 0 0 0 0,1 1 0 0 0,0 0 0 0 0,0 0 0 0 0,1 1 0 0 0,0-1 0 0 0,0 1 0 0 0,0 1 0 0 0,1-1 0 0 0,0 1 0 0 0,1 0 0 0 0,-1 0 0 0 0,2 1 0 0 0,-1-1 0 0 0,1 1 0 0 0,0 0 0 0 0,1 0 0 0 0,0 0 0 0 0,1 0 0 0 0,-1 2-46 0 0,3 46 407 0 0,3-43-371 0 0,1-2 0 0 0,1 1-1 0 0,0-1 1 0 0,1 1 0 0 0,1-2-1 0 0,-1 1 1 0 0,2-1 0 0 0,-1 0-1 0 0,2-1 1 0 0,-1 0-1 0 0,2 0 1 0 0,-1-1 0 0 0,1-1-1 0 0,0 0 1 0 0,1 0 0 0 0,0-1-1 0 0,12 5-35 0 0,-1-1-459 0 0,0-1-1 0 0,1-1 1 0 0,0-2-1 0 0,1 0 0 0 0,0-1 1 0 0,0-2-1 0 0,0-1 1 0 0,0 0-1 0 0,14-2 460 0 0,25-4-4300 0 0,27-23 624 0 0,-67 19 2561 0 0</inkml:trace>
  <inkml:trace contextRef="#ctx0" brushRef="#br0" timeOffset="14389.079">20974 3856 1360 0 0,'17'4'4454'0'0,"20"0"2376"0"0,-40-9-15459 0 0,-2 2 8200 0 0,-9-5-633 0 0</inkml:trace>
  <inkml:trace contextRef="#ctx0" brushRef="#br1" timeOffset="62701.46">8129 4945 2584 0 0,'0'-14'956'0'0,"0"12"-122"0"0,0 2-73 0 0,0-3-84 0 0,15-29 1011 0 0,-7 46 498 0 0,1 69-1213 0 0,-3 0 1 0 0,-4 73-974 0 0,-2-42 96 0 0,3 231-2322 0 0,-22-254 828 0 0,19-92 1326 0 0,-1 1-1 0 0,1-1 1 0 0,0 0 0 0 0,0 1 0 0 0,-1-1 0 0 0,1 1-1 0 0,0-1 1 0 0,-1 1 0 0 0,1-1 0 0 0,0 1 0 0 0,-1-1-1 0 0,1 1 1 0 0,-1-1 0 0 0,1 1 0 0 0,-1-1 0 0 0,1 1-1 0 0,-1 0 1 0 0,1-1 0 0 0,-1 1 0 0 0,1 0 0 0 0,-1 0-1 0 0,0-1 1 0 0,1 1 0 0 0,-1 0 0 0 0,1 0 0 0 0,-1 0 0 0 0,0 0-1 0 0,1 0 1 0 0,-1 0 0 0 0,0 0 0 0 0,1 0 0 0 0,-1 0-1 0 0,0 0 1 0 0,1 0 0 0 0,-1 0 0 0 0,1 0 0 0 0,-1 0-1 0 0,0 0 1 0 0,1 1 0 0 0,-1-1 0 0 0,1 0 0 0 0,-1 1-1 0 0,1-1 1 0 0,-1 0 0 0 0,0 1 0 0 0,1-1 0 0 0,0 0-1 0 0,-1 1 1 0 0,1-1 0 0 0,-1 1 0 0 0,1-1 0 0 0,-1 1 0 0 0,1-1-1 0 0,0 1 1 0 0,-1-1 0 0 0,1 1 0 0 0,0 0 0 0 0,0-1-1 0 0,-1 1 1 0 0,1-1 0 0 0,0 1 0 0 0,0 0 0 0 0,0-1-1 0 0,0 1 1 0 0,0 0 0 0 0,0-1 0 0 0,0 1 0 0 0,0 0 72 0 0,-6-18-800 0 0</inkml:trace>
  <inkml:trace contextRef="#ctx0" brushRef="#br1" timeOffset="63041.024">8083 5502 1392 0 0,'-3'-93'1632'0'0,"-18"-38"-178"0"0,-6-54 1007 0 0,15 10 293 0 0,13 170-2704 0 0,0 0-1 0 0,0 0 1 0 0,1 0-1 0 0,-1 1 1 0 0,1-1 0 0 0,0 1-1 0 0,0-1 1 0 0,1 1 0 0 0,-1 0-1 0 0,1 0 1 0 0,0 0-1 0 0,0 0 1 0 0,0 0 0 0 0,1 1-1 0 0,-1-1 1 0 0,1 1 0 0 0,0 0-1 0 0,0 0 1 0 0,0 0 0 0 0,0 1-1 0 0,1-1 1 0 0,-1 1-1 0 0,1 0 1 0 0,-1 1 0 0 0,1-1-1 0 0,0 1 1 0 0,0 0 0 0 0,-1 0-1 0 0,1 0 1 0 0,0 0-1 0 0,0 1 1 0 0,0 0 0 0 0,0 0-1 0 0,2 1-49 0 0,80 2 354 0 0,-53 5-251 0 0,0 2 1 0 0,-1 1-1 0 0,0 1 1 0 0,10 7-104 0 0,-39-17 16 0 0,1 0-1 0 0,-1 1 1 0 0,0-1 0 0 0,0 1 0 0 0,0 0 0 0 0,0 0 0 0 0,0 0 0 0 0,-1 1-1 0 0,0 0 1 0 0,1-1 0 0 0,-1 1 0 0 0,0 0 0 0 0,-1 0 0 0 0,1 1-1 0 0,-1-1 1 0 0,0 1 0 0 0,0-1 0 0 0,0 1 0 0 0,-1-1 0 0 0,1 1-1 0 0,-1 2-15 0 0,-25 27 55 0 0,9-23-47 0 0,1-1 1 0 0,-2-1-1 0 0,1 0 0 0 0,-1-1 0 0 0,-1-1 0 0 0,1 0 0 0 0,-1-1 1 0 0,0-1-1 0 0,-1-1 0 0 0,1 0 0 0 0,-16 1-8 0 0,-38 1-1465 0 0,74-6 690 0 0,33-4-4685 0 0,21-5 3304 0 0,-27 3 1147 0 0</inkml:trace>
  <inkml:trace contextRef="#ctx0" brushRef="#br1" timeOffset="63369.598">8597 5072 1388 0 0,'-3'11'2125'0'0,"2"30"1873"0"0,8-35-3882 0 0,-1 0 0 0 0,1 0 0 0 0,0-1 1 0 0,0 0-1 0 0,1-1 0 0 0,0 1 0 0 0,0-1 1 0 0,0-1-1 0 0,0 0 0 0 0,0 0 0 0 0,0 0 1 0 0,1-1-1 0 0,0 0 0 0 0,-1-1 0 0 0,1 0 0 0 0,0 0 1 0 0,0-1-1 0 0,-1 0 0 0 0,1-1 0 0 0,0 0 1 0 0,1 0-117 0 0,-1 1 88 0 0,47-19 89 0 0,-53 17-167 0 0,0 1-1 0 0,1-1 1 0 0,-1 0 0 0 0,0 0 0 0 0,0 0-1 0 0,0 0 1 0 0,-1 0 0 0 0,1-1 0 0 0,0 1-1 0 0,-1-1 1 0 0,0 1 0 0 0,1-1 0 0 0,-1 0-1 0 0,0 0 1 0 0,-1 0 0 0 0,1-1 0 0 0,0 1-1 0 0,-1 0 1 0 0,0-1 0 0 0,0 1 0 0 0,0 0-1 0 0,0-1 1 0 0,0 1 0 0 0,-1-1 0 0 0,1 0-1 0 0,-1 1 1 0 0,0-1 0 0 0,0 1-1 0 0,0-1 1 0 0,-1 0 0 0 0,0 0-10 0 0,-2-4 25 0 0,-1 1 1 0 0,-1-1-1 0 0,0 1 1 0 0,0 0-1 0 0,0 1 1 0 0,-1-1-1 0 0,1 1 0 0 0,-2 0 1 0 0,1 0-1 0 0,-1 1 1 0 0,1 0-1 0 0,-2 0 1 0 0,1 1-1 0 0,0 0 1 0 0,-1 0-1 0 0,0 0 0 0 0,0 1 1 0 0,0 0-1 0 0,0 1 1 0 0,0 0-1 0 0,-1 0 1 0 0,1 1-1 0 0,-1 0 0 0 0,1 0 1 0 0,-1 1-1 0 0,0 0-25 0 0,5 0-5 0 0,0 0 0 0 0,-1 0-1 0 0,1 0 1 0 0,0 0 0 0 0,0 1-1 0 0,0 0 1 0 0,0 0-1 0 0,0 0 1 0 0,0 0 0 0 0,0 1-1 0 0,0 0 1 0 0,0-1 0 0 0,0 1-1 0 0,1 1 1 0 0,-1-1-1 0 0,1 0 1 0 0,-1 1 0 0 0,1 0-1 0 0,-1 1 6 0 0,2-3-91 0 0,1 1-1 0 0,-1 0 0 0 0,1-1 0 0 0,-1 1 0 0 0,1 0 1 0 0,0-1-1 0 0,0 1 0 0 0,0 0 0 0 0,0 0 0 0 0,0 0 1 0 0,0 0-1 0 0,0 0 0 0 0,1 0 0 0 0,-1 1 0 0 0,1-1 1 0 0,-1 0-1 0 0,1 0 0 0 0,0 0 0 0 0,0 0 0 0 0,0 1 0 0 0,0-1 1 0 0,0 0-1 0 0,1 0 0 0 0,-1 0 0 0 0,0 0 0 0 0,1 2 92 0 0,4 3-473 0 0,0-1-1 0 0,0 0 0 0 0,0 0 0 0 0,1 0 0 0 0,0 0 0 0 0,0-1 0 0 0,0 0 0 0 0,1-1 0 0 0,0 1 0 0 0,0-1 0 0 0,0 0 0 0 0,6 2 474 0 0,12 5-1008 0 0</inkml:trace>
  <inkml:trace contextRef="#ctx0" brushRef="#br1" timeOffset="64250.964">9058 5221 2212 0 0,'23'-31'4644'0'0,"-13"-31"-3591"0"0,-10 59-901 0 0,1-219 2203 0 0,-1 220-2268 0 0,0 2-12 0 0,-3-13 227 0 0,34 30-32 0 0,168 34-258 0 0,-195-50-19 0 0,0 1 1 0 0,0 0 0 0 0,0 0 0 0 0,0 0 0 0 0,0 1 0 0 0,0-1-1 0 0,-1 1 1 0 0,1 0 0 0 0,-1 0 0 0 0,0 0 0 0 0,0 0-1 0 0,0 0 1 0 0,0 1 0 0 0,0 0 0 0 0,-1-1 0 0 0,0 1-1 0 0,0 0 1 0 0,0 0 0 0 0,0 0 0 0 0,0 0 0 0 0,-1 1-1 0 0,0-1 1 0 0,0 0 0 0 0,0 5 6 0 0,3 71-175 0 0,-2-74 171 0 0,0-1-1 0 0,1 0 1 0 0,0 0 0 0 0,0 0-1 0 0,0 0 1 0 0,1 0-1 0 0,-1-1 1 0 0,1 1-1 0 0,0-1 1 0 0,1 0 0 0 0,-1 0-1 0 0,1-1 1 0 0,-1 1-1 0 0,1-1 1 0 0,0 0-1 0 0,0-1 1 0 0,6 3 4 0 0,94 12-30 0 0,-95-18 33 0 0,1 0 1 0 0,0-1-1 0 0,0-1 0 0 0,-1 0 1 0 0,1 0-1 0 0,-1-1 0 0 0,0 0 1 0 0,0 0-1 0 0,0-1 0 0 0,-1-1 1 0 0,1 0-1 0 0,1-2-3 0 0,-2-1 6 0 0,0-1 1 0 0,-1 0-1 0 0,0 0 1 0 0,-1-1-1 0 0,0 0 1 0 0,-1 0-1 0 0,0 0 1 0 0,-1-1-1 0 0,0 0 1 0 0,0 0-1 0 0,-2 0 1 0 0,1-1-1 0 0,-2 0 1 0 0,0 1-1 0 0,1-10-6 0 0,17-127-16 0 0,-14-193 808 0 0,-15 335-656 0 0,25 105-68 0 0,9 175 103 0 0,-9-114-120 0 0,-15-152-52 0 0,1 0 1 0 0,-1 1-1 0 0,1-1 0 0 0,1 0 1 0 0,-1 0-1 0 0,1 0 1 0 0,0 0-1 0 0,1 0 0 0 0,0-1 1 0 0,0 1-1 0 0,0-1 1 0 0,1 0-1 0 0,-1 0 0 0 0,2-1 1 0 0,-1 0-1 0 0,0 0 1 0 0,1 0-1 0 0,0 0 0 0 0,0-1 1 0 0,1 0-1 0 0,0 0 1 0 0,7 2-28 0 0,0-2 0 0 0,1 1-1 0 0,-1-2 1 0 0,1 0 0 0 0,0-1-1 0 0,0 0 1 0 0,0-2 0 0 0,0 1-1 0 0,5-2 29 0 0,48-18-176 0 0,-54 13 162 0 0,-1-1-1 0 0,1-1 1 0 0,-1 0 0 0 0,-1-1 0 0 0,1 0 0 0 0,-2 0 0 0 0,1-2 0 0 0,-1 1-1 0 0,6-10 15 0 0,8-4 392 0 0,-24 24-343 0 0,-1 20 302 0 0,1 16-27 0 0,-1-35-254 0 0,0 1 13 0 0,15 37-26 0 0,-13-35-95 0 0,1 0 0 0 0,0 0 1 0 0,0-1-1 0 0,0 1 0 0 0,0-1 0 0 0,0 0 0 0 0,1 0 1 0 0,0 0-1 0 0,-1 0 0 0 0,1-1 0 0 0,0 0 1 0 0,0 1-1 0 0,1-1 0 0 0,-1-1 0 0 0,0 1 1 0 0,1-1-1 0 0,-1 1 0 0 0,1-1 0 0 0,1 0 38 0 0,56 4-4741 0 0,-5-20 1832 0 0,-44 8 2126 0 0,3 0-220 0 0</inkml:trace>
  <inkml:trace contextRef="#ctx0" brushRef="#br1" timeOffset="64501.293">10536 4928 2876 0 0,'-80'-16'5413'0'0,"55"-3"-7796"0"0,14 7-369 0 0,1 2 1646 0 0</inkml:trace>
  <inkml:trace contextRef="#ctx0" brushRef="#br1" timeOffset="64658.874">9749 4613 2540 0 0,'-69'-20'5621'0'0,"76"20"-2261"0"0,30-2-2378 0 0,231-2 650 0 0,17 4-7206 0 0,-174-13 2947 0 0,-38-5 400 0 0,-43 15 1224 0 0</inkml:trace>
  <inkml:trace contextRef="#ctx0" brushRef="#br1" timeOffset="65704.959">8572 5456 2676 0 0,'0'0'870'0'0,"0"0"-82"0"0,0 0-55 0 0,0 0-78 0 0,0 0-96 0 0,-1 5-56 0 0,-1 43 364 0 0,17 87 943 0 0,-2 91-1810 0 0,-13-191-463 0 0,0 64-3803 0 0,0-97 3130 0 0,0-2 124 0 0</inkml:trace>
  <inkml:trace contextRef="#ctx0" brushRef="#br1" timeOffset="66203.925">8577 5878 2736 0 0,'0'-2'191'0'0,"0"0"-1"0"0,1-1 1 0 0,-1 1 0 0 0,0 0-1 0 0,1 0 1 0 0,0 0-1 0 0,0 0 1 0 0,-1 0 0 0 0,1 0-1 0 0,0 0 1 0 0,1 0-1 0 0,-1 0 1 0 0,0 1 0 0 0,1-1-1 0 0,-1 0 1 0 0,0 1-1 0 0,1-1 1 0 0,0 1 0 0 0,-1-1-1 0 0,1 1 1 0 0,0 0-1 0 0,0 0 1 0 0,0 0 0 0 0,0 0-1 0 0,0 0 1 0 0,0 0-1 0 0,0 0 1 0 0,0 1 0 0 0,1-1-191 0 0,67-11 698 0 0,-64 11-457 0 0,92 3 996 0 0,-90-1-1167 0 0,1 1 0 0 0,-1 0-1 0 0,0 0 1 0 0,1 0-1 0 0,-1 1 1 0 0,0 0 0 0 0,-1 1-1 0 0,1 0 1 0 0,-1 0 0 0 0,1 1-1 0 0,-1 0 1 0 0,-1 0-1 0 0,1 0 1 0 0,-1 1 0 0 0,0 0-1 0 0,0 0 1 0 0,0 1 0 0 0,-1 0-1 0 0,0 0 1 0 0,-1 0-1 0 0,4 7-69 0 0,-11 2 186 0 0,-3-8-195 0 0,0 0-1 0 0,0-1 0 0 0,-1 0 1 0 0,0 0-1 0 0,0 0 0 0 0,-1-1 0 0 0,0 0 1 0 0,0-1-1 0 0,0 0 0 0 0,0 0 0 0 0,-1 0 1 0 0,0-1-1 0 0,0-1 0 0 0,0 1 1 0 0,-1-2-1 0 0,1 1 0 0 0,-1-1 0 0 0,0 0 1 0 0,1-1-1 0 0,-1-1 0 0 0,0 1 0 0 0,-2-1 10 0 0,8 0-15 0 0,1 1 0 0 0,0-1 0 0 0,-1 0 0 0 0,1 0 0 0 0,0 0-1 0 0,-1 0 1 0 0,1-1 0 0 0,0 1 0 0 0,-1-1 0 0 0,1 0-1 0 0,0 0 1 0 0,0 0 0 0 0,0 0 0 0 0,0-1 0 0 0,0 1 0 0 0,0-1-1 0 0,0 1 1 0 0,0-1 0 0 0,1 0 0 0 0,-1 0 0 0 0,-1-2 15 0 0,4 1-16 0 0,0 0 0 0 0,-1 0 0 0 0,1 0 0 0 0,1 0 0 0 0,-1 0 0 0 0,0 0 0 0 0,1 0 0 0 0,-1 1 0 0 0,1-1 0 0 0,0 0 0 0 0,0 0 0 0 0,0 0 0 0 0,0 1 0 0 0,0-1 0 0 0,1 0 0 0 0,-1 1-1 0 0,1-1 1 0 0,0 1 0 0 0,0 0 0 0 0,0-1 0 0 0,0 1 0 0 0,0 0 0 0 0,0 0 0 0 0,0 1 0 0 0,1-1 0 0 0,-1 0 0 0 0,1 1 0 0 0,0-1 0 0 0,-1 1 0 0 0,1 0 0 0 0,0 0 16 0 0,1-2-42 0 0,16-11-5 0 0,1 1 1 0 0,0 1-1 0 0,1 0 1 0 0,0 2-1 0 0,1 1 1 0 0,0 1-1 0 0,1 1 1 0 0,-1 0-1 0 0,1 2 1 0 0,20-1 46 0 0,-39 5 33 0 0,0 0 0 0 0,0 0 0 0 0,0 0 0 0 0,0 1 0 0 0,1 0 0 0 0,-1 0 1 0 0,0 1-1 0 0,0-1 0 0 0,0 1 0 0 0,0 0 0 0 0,0 1 0 0 0,0-1 0 0 0,0 1 0 0 0,-1 0 1 0 0,1 0-1 0 0,0 0 0 0 0,-1 1 0 0 0,0-1 0 0 0,1 1 0 0 0,-1 0 0 0 0,0 1 0 0 0,-1-1 1 0 0,1 1-1 0 0,0-1 0 0 0,-1 1 0 0 0,0 0 0 0 0,0 1 0 0 0,0-1 0 0 0,1 3-33 0 0,1 9-51 0 0,-3-9 12 0 0,0 0 1 0 0,0 0-1 0 0,0 0 1 0 0,1-1-1 0 0,0 1 1 0 0,1-1-1 0 0,-1 0 1 0 0,1 0-1 0 0,0 0 1 0 0,1 0-1 0 0,-1-1 1 0 0,1 1-1 0 0,5 3 39 0 0,20-5-6196 0 0,6-23 4543 0 0,-19 4 670 0 0</inkml:trace>
  <inkml:trace contextRef="#ctx0" brushRef="#br1" timeOffset="66458.241">9124 5554 2632 0 0,'-19'-11'972'0'0,"1"9"-88"0"0,6-1-124 0 0,1 3-15 0 0,11 0-105 0 0,0 0-144 0 0,-9 0-48 0 0,9 0 0 0 0,-12 17-212 0 0,16-11-148 0 0,10 6-208 0 0,7 0 8 0 0,2-5-844 0 0,4 7-264 0 0,2-3 119 0 0,5-1 41 0 0,-2 1-20 0 0</inkml:trace>
  <inkml:trace contextRef="#ctx0" brushRef="#br1" timeOffset="67003.352">9655 5710 3304 0 0,'-4'-2'4521'0'0,"-10"5"-3630"0"0,9-1-449 0 0,-13 2-285 0 0,0 1 0 0 0,1 0-1 0 0,0 2 1 0 0,0 0 0 0 0,0 1 0 0 0,1 0-1 0 0,0 1 1 0 0,1 1 0 0 0,0 1-1 0 0,0 0 1 0 0,1 1 0 0 0,1 0 0 0 0,0 1-1 0 0,-11 15-156 0 0,23-26-7 0 0,-1 0 0 0 0,1 1 0 0 0,0-1-1 0 0,0 1 1 0 0,0 0 0 0 0,0-1 0 0 0,1 1-1 0 0,-1 0 1 0 0,1 0 0 0 0,-1-1 0 0 0,1 1-1 0 0,0 0 1 0 0,0 0 0 0 0,1-1 0 0 0,-1 1 0 0 0,0 0-1 0 0,1 0 1 0 0,0-1 0 0 0,-1 1 0 0 0,1 0-1 0 0,0-1 1 0 0,0 1 0 0 0,1-1 0 0 0,-1 1-1 0 0,0-1 1 0 0,1 0 0 0 0,0 1 0 0 0,-1-1-1 0 0,3 1 8 0 0,8 10-34 0 0,1-2 0 0 0,0 0 0 0 0,1 0 0 0 0,0-1 0 0 0,0-1 0 0 0,1-1 0 0 0,1 0 0 0 0,-1 0 0 0 0,17 4 34 0 0,12 7-74 0 0,-27-5 156 0 0,-19-13-73 0 0,-10 4 23 0 0,-1-2-1 0 0,1 1 1 0 0,0-2 0 0 0,-1 0-1 0 0,0 0 1 0 0,1-1 0 0 0,-1 0-1 0 0,-6-2-31 0 0,7-10 77 0 0,13 2-26 0 0,5-3-63 0 0,1-1-1 0 0,0 1 1 0 0,1 1 0 0 0,1-1 0 0 0,0 2 0 0 0,0-1-1 0 0,7-5 13 0 0,13-16-13 0 0,64-79-195 0 0,-5-5 0 0 0,-5-4 208 0 0,-58 82 310 0 0,-1-1 0 0 0,-2-1 0 0 0,-2-1 0 0 0,7-25-310 0 0,-23 48 518 0 0,-6 26 21 0 0,-21 226-66 0 0,27-123-449 0 0,20-11 52 0 0,-22-78-172 0 0,1 1 0 0 0,1-1-1 0 0,1 0 1 0 0,1 0 0 0 0,1 0-1 0 0,0-1 1 0 0,2 0 0 0 0,1 0-1 0 0,0-1 1 0 0,11 13 96 0 0,5-12-2182 0 0,-25-21 1311 0 0,-1 0-115 0 0,4-4-148 0 0,-2 2 993 0 0,0 0-59 0 0,0 0-1 0 0,0 0 1 0 0,0 0 0 0 0,-1 0 0 0 0,1-1 0 0 0,-1 1 0 0 0,1 0 0 0 0,-1-1-1 0 0,0 1 1 0 0,0-1 0 0 0,0 1 0 0 0,0-1 0 0 0,-1 0 0 0 0,1 1-1 0 0,-1-1 1 0 0,1 0 0 0 0,-1-2 200 0 0,0-13-1035 0 0,0-4 73 0 0</inkml:trace>
  <inkml:trace contextRef="#ctx0" brushRef="#br1" timeOffset="68257.048">9955 5742 2040 0 0,'-15'-11'567'0'0,"0"1"0"0"0,-1 0-1 0 0,0 2 1 0 0,0 0 0 0 0,-1 0-1 0 0,0 2 1 0 0,0 0 0 0 0,-4 0-567 0 0,21 6 38 0 0,0 0-1 0 0,0 0 1 0 0,1 1-1 0 0,-1-1 1 0 0,0 0-1 0 0,0 0 1 0 0,0 1 0 0 0,0-1-1 0 0,0 0 1 0 0,1 0-1 0 0,-1 0 1 0 0,0 1 0 0 0,0-1-1 0 0,0 0 1 0 0,0 1-1 0 0,0-1 1 0 0,0 0-1 0 0,0 0 1 0 0,0 1 0 0 0,0-1-1 0 0,0 0 1 0 0,0 0-1 0 0,0 1 1 0 0,0-1 0 0 0,0 0-1 0 0,0 0 1 0 0,0 1-1 0 0,-1-1 1 0 0,1 0-1 0 0,0 0 1 0 0,0 1 0 0 0,0-1-1 0 0,0 0 1 0 0,0 0-1 0 0,-1 0 1 0 0,1 1 0 0 0,0-1-1 0 0,0 0 1 0 0,0 0-1 0 0,-1 0 1 0 0,1 0-1 0 0,0 1 1 0 0,0-1 0 0 0,-1 0-1 0 0,1 0 1 0 0,0 0-1 0 0,0 0 1 0 0,-1 0 0 0 0,1 0-1 0 0,0 0 1 0 0,0 0-1 0 0,-1 0 1 0 0,1 0-1 0 0,0 0-37 0 0,23 10 204 0 0,1-1 0 0 0,0-1 0 0 0,1-1 0 0 0,0-2 0 0 0,0 0 0 0 0,0-2 0 0 0,0-1 0 0 0,11 0-204 0 0,-7 0 107 0 0,309 15 436 0 0,-256-3-324 0 0,-105-5 601 0 0,-1-2-590 0 0,13-5-141 0 0,0 0 1 0 0,1 1-1 0 0,-1 1 0 0 0,1 0 1 0 0,0 0-1 0 0,0 1 0 0 0,0 0 1 0 0,1 0-1 0 0,0 1 0 0 0,0 1 1 0 0,0-1-1 0 0,1 2 0 0 0,0-1 1 0 0,0 1-1 0 0,-4 6-89 0 0,11-12 19 0 0,-1 0-1 0 0,1 0 0 0 0,0 0 1 0 0,-1 0-1 0 0,1 1 0 0 0,0-1 0 0 0,1 0 0 0 0,-1 1 0 0 0,0-1 1 0 0,1 0-1 0 0,-1 1 0 0 0,1-1 0 0 0,0 1 0 0 0,-1-1 0 0 0,1 1 1 0 0,1-1-1 0 0,-1 1 0 0 0,0-1 0 0 0,0 1 0 0 0,1-1 0 0 0,0 0 1 0 0,-1 1-19 0 0,4 2 13 0 0,0 0 0 0 0,0-1 0 0 0,0 1 0 0 0,0-1 0 0 0,1 0 1 0 0,-1 0-1 0 0,1-1 0 0 0,0 1 0 0 0,0-1 0 0 0,1 0 1 0 0,-1 0-1 0 0,1-1 0 0 0,-1 0 0 0 0,1 0 0 0 0,0 0 0 0 0,0-1 1 0 0,1 1-14 0 0,2 0-38 0 0,-1-1 0 0 0,1 0 0 0 0,0 0 0 0 0,-1-1 1 0 0,1 0-1 0 0,0 0 0 0 0,-1-1 0 0 0,1 0 0 0 0,0-1 1 0 0,-1 0-1 0 0,0 0 0 0 0,1-1 0 0 0,-1 0 0 0 0,0 0 1 0 0,0-1-1 0 0,0-1 38 0 0,1 0-65 0 0,-1 0 0 0 0,1-1 1 0 0,-1 0-1 0 0,-1-1 0 0 0,1 0 0 0 0,-1 0 1 0 0,0 0-1 0 0,-1-1 0 0 0,0 0 0 0 0,0 0 0 0 0,-1-1 1 0 0,0 0-1 0 0,0 0 0 0 0,1-5 65 0 0,6-5-188 0 0,-12 19 166 0 0,-9 105-138 0 0,8-103 167 0 0,1 0 1 0 0,-1 0-1 0 0,1 1 0 0 0,0-1 0 0 0,0 0 1 0 0,0 0-1 0 0,0 0 0 0 0,0 1 0 0 0,1-1 1 0 0,-1 0-1 0 0,0 0 0 0 0,1 0 0 0 0,0 1 0 0 0,0-1 1 0 0,-1 0-1 0 0,1 0 0 0 0,0 0 0 0 0,1 0 1 0 0,-1 0-1 0 0,0-1 0 0 0,0 1 0 0 0,1 0 1 0 0,-1 0-1 0 0,1-1 0 0 0,0 1 0 0 0,-1-1 1 0 0,1 0-1 0 0,0 1 0 0 0,0-1 0 0 0,0 0 1 0 0,0 0-1 0 0,0 0 0 0 0,0 0 0 0 0,0 0 0 0 0,1-1-7 0 0,0 0 2 0 0,0 0 0 0 0,0 0 0 0 0,1 0 0 0 0,-1-1 0 0 0,0 0 0 0 0,0 1 0 0 0,0-1 0 0 0,1 0 0 0 0,-1-1 0 0 0,0 1 0 0 0,-1-1 0 0 0,1 1 0 0 0,0-1 0 0 0,0 0 0 0 0,-1 0 0 0 0,1 0-1 0 0,-1 0 1 0 0,1 0 0 0 0,-1-1 0 0 0,0 1 0 0 0,0-1 0 0 0,1-1-2 0 0,6-9-15 0 0,-1 0-1 0 0,0 0 1 0 0,-1-1 0 0 0,0 0-1 0 0,-1 0 1 0 0,-1 0 0 0 0,0-1-1 0 0,-1 0 16 0 0,4-13 44 0 0,41-166-80 0 0,-13-65 659 0 0,-23 146 117 0 0,-12 235-450 0 0,1-55-189 0 0,29 110 53 0 0,-15-20-695 0 0,-16-156 495 0 0,0-1 23 0 0,0 0 0 0 0,0 0 21 0 0,-7 16-212 0 0,28-27 44 0 0,-1 5 144 0 0,0 2 0 0 0,0 0-1 0 0,1 1 1 0 0,-1 1 0 0 0,19 1 26 0 0,21 19-31 0 0,-55-17 43 0 0,0 1 0 0 0,0 0 0 0 0,1 0 1 0 0,-1 0-1 0 0,0 0 0 0 0,-1 1 1 0 0,1 0-1 0 0,0 0 0 0 0,-1 1 0 0 0,0-1 1 0 0,1 1-1 0 0,-1 0 0 0 0,-1 0 1 0 0,1 0-1 0 0,-1 0 0 0 0,1 1 1 0 0,-1-1-1 0 0,-1 1 0 0 0,1 0 0 0 0,-1 0 1 0 0,1 0-1 0 0,-1 0 0 0 0,-1 1 1 0 0,1-1-1 0 0,0 5-12 0 0,-3-6-2 0 0,-1 0 1 0 0,1 0-1 0 0,-1 0 0 0 0,1-1 1 0 0,-1 1-1 0 0,-1-1 1 0 0,1 1-1 0 0,0-1 0 0 0,-1 0 1 0 0,1 1-1 0 0,-1-1 0 0 0,0 0 1 0 0,0-1-1 0 0,-1 1 1 0 0,1-1-1 0 0,-1 1 2 0 0,0 1-9 0 0,1-2 9 0 0,0 0 1 0 0,0 0-1 0 0,0 0 0 0 0,0 0 0 0 0,-1-1 0 0 0,1 1 0 0 0,0-1 0 0 0,-1 0 0 0 0,1 0 1 0 0,0 0-1 0 0,-1 0 0 0 0,0-1 0 0 0,1 1 0 0 0,-1-1 0 0 0,1 0 0 0 0,-1 0 1 0 0,1 0-1 0 0,-1-1 0 0 0,1 1 0 0 0,-1-1 0 0 0,1 0 0 0 0,-1 0 0 0 0,1 0 1 0 0,-1 0-1 0 0,-1-2 0 0 0,-3 0-1 0 0,1-1 1 0 0,-1-1 0 0 0,1 1-1 0 0,0-1 1 0 0,0-1 0 0 0,0 1-1 0 0,1-1 1 0 0,0 0 0 0 0,0-1-1 0 0,-1-1 1 0 0,6 5-2 0 0,0-1-1 0 0,1 0 0 0 0,0 1 1 0 0,-1-1-1 0 0,1 1 0 0 0,0-1 1 0 0,0 0-1 0 0,1 1 0 0 0,-1-1 1 0 0,1 1-1 0 0,0-1 0 0 0,0 1 1 0 0,0-1-1 0 0,0 1 0 0 0,1 0 1 0 0,-1-1-1 0 0,1 1 0 0 0,0 0 1 0 0,0 0-1 0 0,0 0 0 0 0,0 0 1 0 0,1 1-1 0 0,-1-1 0 0 0,1 1 1 0 0,0-1-1 0 0,-1 1 0 0 0,3-1 3 0 0,9-9 7 0 0,2 0 0 0 0,-1 2-1 0 0,1 0 1 0 0,1 0 0 0 0,-1 2-1 0 0,2 0 1 0 0,-1 1 0 0 0,1 1-1 0 0,10-3-6 0 0,-7 3 21 0 0,-1 1 0 0 0,1 1 0 0 0,0 0 0 0 0,0 2 0 0 0,1 0 0 0 0,17 2-21 0 0,-35 1 34 0 0,1 1-1 0 0,-1 0 1 0 0,1 0 0 0 0,-1 0-1 0 0,0 1 1 0 0,0-1 0 0 0,0 1-1 0 0,0 0 1 0 0,0 0-1 0 0,-1 1 1 0 0,1-1 0 0 0,-1 1-1 0 0,0-1 1 0 0,0 1-1 0 0,0 0 1 0 0,-1 0 0 0 0,2 4-34 0 0,19 66 425 0 0,-22-66-407 0 0,0 1 1 0 0,1-1 0 0 0,0-1 0 0 0,0 1-1 0 0,1 0 1 0 0,0 0 0 0 0,0-1 0 0 0,1 1-1 0 0,0-1 1 0 0,0 0 0 0 0,1-1 0 0 0,-1 1-1 0 0,5 3-18 0 0,-3-4-104 0 0,-5-4 7 0 0,0-1 1 0 0,0 1-1 0 0,1 0 1 0 0,-1-1-1 0 0,1 1 1 0 0,-1-1-1 0 0,1 1 1 0 0,0-1-1 0 0,-1 0 0 0 0,1 0 1 0 0,0 0-1 0 0,0 0 1 0 0,0 0-1 0 0,0 0 1 0 0,0 0-1 0 0,0-1 1 0 0,0 1-1 0 0,0-1 1 0 0,0 1-1 0 0,0-1 1 0 0,0 0-1 0 0,0 0 0 0 0,1 0 1 0 0,-1 0-1 0 0,0 0 1 0 0,0 0-1 0 0,0-1 1 0 0,2 1 96 0 0,2-5-410 0 0,0-1 1 0 0,-1 1-1 0 0,1-1 0 0 0,-1 0 1 0 0,0 0-1 0 0,-1 0 1 0 0,1-1-1 0 0,-1 0 0 0 0,0 0 1 0 0,-1 0-1 0 0,0 0 1 0 0,0 0-1 0 0,-1-1 0 0 0,1 1 1 0 0,-2-1-1 0 0,1 0 1 0 0,-1 1-1 0 0,0-1 0 0 0,-1 0 1 0 0,1 0-1 0 0,-2 0 410 0 0,5-26-1054 0 0</inkml:trace>
  <inkml:trace contextRef="#ctx0" brushRef="#br1" timeOffset="68502.894">11633 5324 3180 0 0,'-5'-8'384'0'0,"1"0"0"0"0,-2 0-1 0 0,1 0 1 0 0,-1 1 0 0 0,0 0-1 0 0,-1 0 1 0 0,0 1 0 0 0,0-1-1 0 0,0 2 1 0 0,-1-1 0 0 0,0 1-1 0 0,0 0 1 0 0,-4-2-384 0 0,12 7 24 0 0,-1 0 1 0 0,1-1-1 0 0,0 1 0 0 0,-1 0 1 0 0,1-1-1 0 0,0 1 0 0 0,-1 0 1 0 0,1-1-1 0 0,-1 1 1 0 0,1 0-1 0 0,0 0 0 0 0,-1-1 1 0 0,1 1-1 0 0,-1 0 0 0 0,1 0 1 0 0,-1 0-1 0 0,1 0 0 0 0,-1-1 1 0 0,1 1-1 0 0,-1 0 0 0 0,1 0 1 0 0,-1 0-1 0 0,1 0 0 0 0,-1 0 1 0 0,1 0-1 0 0,-1 0 0 0 0,1 1 1 0 0,-1-1-1 0 0,1 0 0 0 0,-1 0 1 0 0,1 0-1 0 0,0 0 0 0 0,-1 1 1 0 0,1-1-1 0 0,-1 0 0 0 0,1 0 1 0 0,-1 1-1 0 0,1-1 0 0 0,0 0 1 0 0,-1 1-1 0 0,1-1 0 0 0,0 0 1 0 0,-1 1-1 0 0,1-1 1 0 0,0 0-1 0 0,0 1 0 0 0,-1-1 1 0 0,1 1-1 0 0,0-1 0 0 0,0 1 1 0 0,0-1-1 0 0,-1 1 0 0 0,1-1 1 0 0,0 1-1 0 0,0-1 0 0 0,0 1 1 0 0,0-1-1 0 0,0 1 0 0 0,0-1-24 0 0,10 28-530 0 0,53 72-4950 0 0,-45-79 4442 0 0</inkml:trace>
  <inkml:trace contextRef="#ctx0" brushRef="#br1" timeOffset="68953.613">11832 5659 3024 0 0,'49'20'3573'0'0,"-40"-20"-3246"0"0,1 0 0 0 0,-1 0 0 0 0,0-1 0 0 0,1 0-1 0 0,-1-1 1 0 0,0 0 0 0 0,0-1 0 0 0,0 1 0 0 0,0-2-1 0 0,-1 1 1 0 0,1-1 0 0 0,-1-1 0 0 0,0 0 0 0 0,0 0 0 0 0,-1 0-1 0 0,6-5-326 0 0,-2 2 193 0 0,0-1 0 0 0,-1 0 0 0 0,0 0 0 0 0,-1-1 0 0 0,0 0 0 0 0,-1-1 0 0 0,7-9-193 0 0,-6 3 160 0 0,2 3-44 0 0,-2-2 0 0 0,0 0 0 0 0,-1 0 0 0 0,0 0 0 0 0,-1-1 0 0 0,-1 0 0 0 0,-1-1 0 0 0,0 1 0 0 0,-2-1 0 0 0,2-16-116 0 0,-5 30 15 0 0,0-1 0 0 0,0 0 0 0 0,0 0 0 0 0,-1 1 0 0 0,0-1 1 0 0,0 1-1 0 0,0-1 0 0 0,0 1 0 0 0,-1-1 0 0 0,0 1 1 0 0,0-1-1 0 0,0 1 0 0 0,0 0 0 0 0,-1 0 0 0 0,0 0 0 0 0,0 1 1 0 0,0-1-1 0 0,0 1 0 0 0,0-1 0 0 0,-4-2-15 0 0,3 4-5 0 0,1 1-1 0 0,0-1 1 0 0,-1 1 0 0 0,1 0-1 0 0,-1 0 1 0 0,0 0 0 0 0,1 0 0 0 0,-1 0-1 0 0,0 1 1 0 0,0 0 0 0 0,1 0-1 0 0,-1 0 1 0 0,0 0 0 0 0,0 0-1 0 0,1 1 1 0 0,-1 0 0 0 0,0 0-1 0 0,1 0 1 0 0,-1 0 0 0 0,1 0 0 0 0,-1 1-1 0 0,1-1 1 0 0,0 1 0 0 0,-1 0-1 0 0,-1 2 6 0 0,-5 2-27 0 0,0 1-1 0 0,1 0 0 0 0,0 1 1 0 0,0 0-1 0 0,1 0 1 0 0,0 1-1 0 0,0 0 0 0 0,1 0 1 0 0,0 1-1 0 0,1 0 0 0 0,0 0 1 0 0,1 0-1 0 0,0 1 1 0 0,0 0-1 0 0,1 1 28 0 0,-4 12-5 0 0,1 0 1 0 0,1 1-1 0 0,1 0 0 0 0,1 0 0 0 0,1 0 1 0 0,1 11 4 0 0,5 79 8 0 0,19-29-50 0 0,-19-74 63 0 0,1-1 1 0 0,0 0 0 0 0,0 0-1 0 0,1 0 1 0 0,0 0 0 0 0,1-1 0 0 0,1 0-1 0 0,-1 0 1 0 0,1 0 0 0 0,1-1-1 0 0,0 0 1 0 0,0 0 0 0 0,1-1-1 0 0,0-1 1 0 0,1 1 0 0 0,-1-1-1 0 0,1-1 1 0 0,1 0 0 0 0,-1 0 0 0 0,1-1-1 0 0,0 0 1 0 0,0-1 0 0 0,0 0-1 0 0,3 0-21 0 0,-5-2 10 0 0,0 0-1 0 0,0-1 1 0 0,0 1-1 0 0,0-2 1 0 0,0 1-1 0 0,0-1 0 0 0,0-1 1 0 0,0 0-1 0 0,0 0 1 0 0,0-1-1 0 0,0 0 1 0 0,0 0-1 0 0,-1-1 1 0 0,1 0-1 0 0,-1-1 0 0 0,0 1 1 0 0,0-2-1 0 0,0 1 1 0 0,0-1-1 0 0,-1 0 1 0 0,0-1-1 0 0,0 0 1 0 0,0 0-1 0 0,3-5-9 0 0,0-2 3 0 0,0-1 1 0 0,-1-1-1 0 0,-1 1 1 0 0,0-1-1 0 0,-1 0 1 0 0,-1-1-1 0 0,2-9-3 0 0,-2-4 297 0 0,-18 43-53 0 0,7-6-223 0 0,0 1 0 0 0,0-1 0 0 0,1 1 0 0 0,0 0 0 0 0,0 0 0 0 0,1 1-1 0 0,0-1 1 0 0,1 1 0 0 0,0-1 0 0 0,1 1 0 0 0,0 0 0 0 0,0-1 0 0 0,1 1-1 0 0,0 2-20 0 0,1-8-81 0 0,-1 1-1 0 0,1-1 0 0 0,0 0 0 0 0,1 0 0 0 0,-1 1 0 0 0,1-1 0 0 0,-1 0 0 0 0,1 0 0 0 0,0 0 0 0 0,1-1 1 0 0,-1 1-1 0 0,1 0 0 0 0,-1-1 0 0 0,1 1 0 0 0,0-1 0 0 0,1 0 0 0 0,-1 0 0 0 0,2 1 82 0 0,-2-3-461 0 0,1 1 0 0 0,-1-1 0 0 0,1 0-1 0 0,0 0 1 0 0,0 0 0 0 0,-1 0 0 0 0,1 0 0 0 0,0-1-1 0 0,0 0 1 0 0,0 0 0 0 0,0 0 0 0 0,0 0 0 0 0,0 0-1 0 0,-1-1 1 0 0,1 0 0 0 0,0 0 0 0 0,0 0 0 0 0,-1 0-1 0 0,1-1 1 0 0,1 0 461 0 0,21-11-598 0 0,-3-3-455 0 0,-5-1 27 0 0</inkml:trace>
  <inkml:trace contextRef="#ctx0" brushRef="#br1" timeOffset="69204.939">12642 5441 3684 0 0,'-9'-10'1348'0'0,"-3"3"-331"0"0,5 1-65 0 0,0 3-152 0 0,1-1 8 0 0,0 3-236 0 0,4-1-68 0 0,-2 1-136 0 0,4 1-224 0 0,-1 0-284 0 0,-1 1-224 0 0,8-1 28 0 0,-3 0-1088 0 0,3 1 152 0 0,-1-2 67 0 0,0 1 61 0 0,1-1 124 0 0,1 1 8 0 0</inkml:trace>
  <inkml:trace contextRef="#ctx0" brushRef="#br1" timeOffset="70239.781">12675 4368 2132 0 0,'1'0'10'0'0,"3"-2"89"0"0,0 0 0 0 0,0 0 0 0 0,0 1 0 0 0,1-1 1 0 0,-1 1-1 0 0,0 0 0 0 0,1 0 0 0 0,-1 1 0 0 0,1-1 0 0 0,-1 1 0 0 0,1 0 0 0 0,-1 0 0 0 0,1 1 0 0 0,-1-1 0 0 0,1 1 1 0 0,-1 0-1 0 0,1 0 0 0 0,0 1-99 0 0,23 13 307 0 0,-1 2 1 0 0,-1 1-1 0 0,-1 0 1 0 0,0 2-1 0 0,-2 1 1 0 0,0 1-1 0 0,-1 1 1 0 0,-2 1-1 0 0,0 1 1 0 0,-2 0-1 0 0,0 2 1 0 0,-2 0-1 0 0,-1 0 1 0 0,-1 2-1 0 0,-2 0 1 0 0,-1 0-1 0 0,-1 1 1 0 0,-1 0-308 0 0,6 29 247 0 0,-2 0 0 0 0,-3 1 1 0 0,-2 0-1 0 0,-3 1 0 0 0,-3 26-247 0 0,-6-22 188 0 0,-16 47 79 0 0,-5-2 0 0 0,-16 38-267 0 0,-3-24 176 0 0,-6-2 0 0 0,-5-3 0 0 0,-5-2 0 0 0,-5-2-1 0 0,-17 13-175 0 0,54-86-421 0 0,-2 0 0 0 0,-1-2 0 0 0,-3-2 0 0 0,-7 6 421 0 0,28-32-504 0 0,-1 0 1 0 0,0-1-1 0 0,-1 0 0 0 0,0-1 0 0 0,0 0 0 0 0,-1-2 0 0 0,0 0 0 0 0,-1 0 0 0 0,0-2 0 0 0,0 0 0 0 0,0-1 1 0 0,-1 0-1 0 0,-8 0 504 0 0,-19-2-1026 0 0,14-2 92 0 0</inkml:trace>
  <inkml:trace contextRef="#ctx0" brushRef="#br1" timeOffset="72755.648">8668 3341 2328 0 0,'-13'-5'249'0'0,"-1"0"0"0"0,1 1 0 0 0,-1 1 0 0 0,0 0 0 0 0,0 1 0 0 0,0 0 0 0 0,0 1 0 0 0,0 1 0 0 0,-1 0 0 0 0,-7 2-249 0 0,4 0 224 0 0,-1 1 0 0 0,1 1 0 0 0,-1 0 0 0 0,1 2 0 0 0,1 0 0 0 0,-1 1 0 0 0,1 1 0 0 0,-3 2-224 0 0,-16 17 200 0 0,0 3 1 0 0,2 0-1 0 0,2 3 0 0 0,0 0 1 0 0,3 2-1 0 0,0 1 0 0 0,3 2 0 0 0,1 0 1 0 0,-7 17-201 0 0,-54 87 86 0 0,-96 178 96 0 0,119-180-21 0 0,6 2 0 0 0,6 2 0 0 0,-12 74-161 0 0,49-155 45 0 0,3 0 0 0 0,3 0 0 0 0,3 1 0 0 0,2 59-45 0 0,27 62 164 0 0,20 33-9 0 0,90 184-114 0 0,-33-205 90 0 0,-76-155-110 0 0,2-2 0 0 0,1-1 1 0 0,3-2-1 0 0,1 0 0 0 0,1-2 0 0 0,2-2 1 0 0,1-1-1 0 0,9 4-21 0 0,31 20-8 0 0,3-4 1 0 0,2-2-1 0 0,32 11 8 0 0,424 218 108 0 0,-458-237-178 0 0,2-3-1 0 0,2-4 1 0 0,1-4-1 0 0,1-4 1 0 0,54 10 70 0 0,201 26-42 0 0,181-24-202 0 0,-304-39 156 0 0,-112-11-50 0 0,-44-1 43 0 0,63-5 24 0 0,153-58-255 0 0,-140 34 144 0 0,2 7 1 0 0,9 4 181 0 0,155-33-598 0 0,-80-2 564 0 0,-58-5 147 0 0,40-64-430 0 0,-4 13 443 0 0,-119 66-95 0 0,55-57-138 0 0,-129 104 143 0 0,0 1 0 0 0,0-1 0 0 0,-1-1 0 0 0,0 1 0 0 0,-1-1 0 0 0,0-1 0 0 0,0 1 0 0 0,4-10-36 0 0,43-117 540 0 0,-34 38-253 0 0,1-14-89 0 0,8-122 456 0 0,-27 58 176 0 0,-25 28-444 0 0,-19-154 518 0 0,41 200-702 0 0,-9 32 17 0 0,-1-35 94 0 0,-48-135 298 0 0,33 115-333 0 0,4 5-229 0 0,3 6 243 0 0,-12 4 232 0 0,-34-32-347 0 0,-41 15-247 0 0,49 68 135 0 0,-2 2 0 0 0,-2 3 0 0 0,-34-19-65 0 0,-8-2 135 0 0,10 2-186 0 0,4 3-114 0 0,-60-38 259 0 0,35 51 18 0 0,-184-38 6 0 0,-110-25-214 0 0,162 53 172 0 0,-106 10-28 0 0,269 47-46 0 0,-127-15-75 0 0,-129 5 73 0 0,131 22-123 0 0,63 15 117 0 0,71-7 42 0 0,-105 13-1060 0 0,-137 38 1024 0 0,239-41-1200 0 0,0 3 0 0 0,1 3 0 0 0,2 3 0 0 0,-24 16 1200 0 0,43-16-2495 0 0,2 3 0 0 0,-49 37 2495 0 0,59-33-999 0 0</inkml:trace>
  <inkml:trace contextRef="#ctx0" brushRef="#br1" timeOffset="74218.2">16911 3267 1636 0 0,'-84'74'1511'0'0,"55"-45"-867"0"0,1-3-202 0 0,0 2 0 0 0,2 1 1 0 0,1 1-1 0 0,1 1 0 0 0,2 1 1 0 0,-10 20-443 0 0,3 13 408 0 0,3 1 0 0 0,2 1 0 0 0,4 1 0 0 0,2 1 0 0 0,3 0 0 0 0,-1 39-408 0 0,-5 99 1067 0 0,7 111-1067 0 0,16-29 476 0 0,15-32-290 0 0,36 204-188 0 0,-26-305-2112 0 0,7-2 0 0 0,21 48 2114 0 0,-42-160-1169 0 0,3-1 1 0 0,1-1-1 0 0,16 25 1169 0 0,-4-18-994 0 0</inkml:trace>
  <inkml:trace contextRef="#ctx0" brushRef="#br1" timeOffset="75238.988">17378 4424 2896 0 0,'3'0'947'0'0,"5"0"-458"0"0,-6-1-417 0 0,-1 1 0 0 0,1-1 1 0 0,0 1-1 0 0,0 0 0 0 0,0 0 0 0 0,0 0 1 0 0,0 0-1 0 0,0 0 0 0 0,0 0 0 0 0,0 0 1 0 0,0 1-1 0 0,0-1 0 0 0,-1 1 1 0 0,1-1-1 0 0,0 1 0 0 0,0 0 0 0 0,0 0 1 0 0,-1 0-1 0 0,1 0 0 0 0,0 0 0 0 0,-1 0 1 0 0,1 0-1 0 0,-1 0 0 0 0,1 1 0 0 0,-1-1 1 0 0,0 1-1 0 0,0-1 0 0 0,1 1 1 0 0,-1-1-1 0 0,0 1 0 0 0,0 0 0 0 0,-1 0 1 0 0,1 0-73 0 0,36 326 3765 0 0,-24-230-3584 0 0,-11-53-4123 0 0,-6-49 561 0 0,2-3 2365 0 0</inkml:trace>
  <inkml:trace contextRef="#ctx0" brushRef="#br1" timeOffset="75556.648">17310 4225 2512 0 0,'0'-1'76'0'0,"0"1"-1"0"0,0-1 1 0 0,-1 1-1 0 0,1-1 1 0 0,0 0-1 0 0,0 1 1 0 0,-1-1-1 0 0,1 1 1 0 0,0-1 0 0 0,-1 0-1 0 0,1 1 1 0 0,0-1-1 0 0,-1 1 1 0 0,1-1-1 0 0,-1 1 1 0 0,1 0-1 0 0,-1-1 1 0 0,1 1-1 0 0,-1-1 1 0 0,1 1-1 0 0,-1 0 1 0 0,1-1-1 0 0,-1 1 1 0 0,0 0-1 0 0,1 0 1 0 0,-1-1 0 0 0,1 1-1 0 0,-1 0 1 0 0,0 0-1 0 0,1 0 1 0 0,-1 0-1 0 0,0 0 1 0 0,1 0-1 0 0,-1 0 1 0 0,0 0-1 0 0,1 0 1 0 0,-1 0-1 0 0,0 0 1 0 0,1 0-1 0 0,-1 1 1 0 0,1-1 0 0 0,-1 0-1 0 0,0 0 1 0 0,1 1-1 0 0,-1-1 1 0 0,1 0-1 0 0,-1 1 1 0 0,1-1-1 0 0,-1 1 1 0 0,1-1-1 0 0,-1 1 1 0 0,1-1-1 0 0,-1 0 1 0 0,1 1-1 0 0,0 0 1 0 0,-1-1-1 0 0,1 1 1 0 0,0-1 0 0 0,-1 1-1 0 0,1-1 1 0 0,0 1-1 0 0,0 0 1 0 0,-1 0-76 0 0,35 47 1598 0 0,95 61-79 0 0,-64-59-1170 0 0,-31-22-175 0 0,-6-8-47 0 0,-2 1-1 0 0,0 2 1 0 0,-1 0-1 0 0,-2 2 1 0 0,0 0-1 0 0,-2 2 1 0 0,-1 0-1 0 0,0 2-126 0 0,-16-20 35 0 0,0 0 0 0 0,0 0 0 0 0,0 0 0 0 0,-1 0 0 0 0,-1 1 0 0 0,1-1 0 0 0,-1 1 0 0 0,-1-1 0 0 0,0 1-1 0 0,-1 2-34 0 0,0-6 13 0 0,-1-1-1 0 0,0 1 0 0 0,0-1 1 0 0,0 0-1 0 0,-1 0 0 0 0,0 1 1 0 0,0-1-1 0 0,0 0 0 0 0,-1 0 1 0 0,0-1-1 0 0,1 1 0 0 0,-2 0 1 0 0,1-1-1 0 0,-1 0 0 0 0,1 0 1 0 0,-1 0-1 0 0,0 0 0 0 0,0-1 1 0 0,-1 1-1 0 0,-1 0-12 0 0,-7 5 21 0 0,0-1-1 0 0,0 0 1 0 0,-1-1-1 0 0,0-1 1 0 0,0 0-1 0 0,0-1 0 0 0,-2 0-20 0 0,-158 22 98 0 0,99-25-3525 0 0,67-13 778 0 0,20 4 197 0 0,12 1 1356 0 0,6-2 16 0 0</inkml:trace>
  <inkml:trace contextRef="#ctx0" brushRef="#br1" timeOffset="75870.644">18539 4551 2480 0 0,'-31'-40'2728'0'0,"-41"14"-215"0"0,63 25-2390 0 0,0 0 1 0 0,0 1-1 0 0,-1 0 1 0 0,1 0-1 0 0,0 1 1 0 0,0 0-1 0 0,-1 1 1 0 0,1 0 0 0 0,0 0-1 0 0,1 1 1 0 0,-1 0-1 0 0,0 1 1 0 0,1 0-1 0 0,0 0 1 0 0,0 1-1 0 0,0 0 1 0 0,0 0-1 0 0,1 1 1 0 0,0 0-1 0 0,0 0 1 0 0,0 0-1 0 0,1 1 1 0 0,0 0 0 0 0,0 1-1 0 0,1-1 1 0 0,0 1-1 0 0,1 0 1 0 0,-1 0-1 0 0,1 1 1 0 0,1-1-1 0 0,0 1 1 0 0,0 0-1 0 0,0 0 1 0 0,1 0-1 0 0,0 4-123 0 0,4 33 369 0 0,2-36-328 0 0,0-1 0 0 0,1 1 0 0 0,0-1 0 0 0,0 0 0 0 0,1-1 0 0 0,1 1 0 0 0,-1-1-1 0 0,1-1 1 0 0,0 1 0 0 0,1-1 0 0 0,6 4-41 0 0,8 3-96 0 0,0-2 1 0 0,1 0-1 0 0,1-1 0 0 0,0-2 0 0 0,1 0 0 0 0,0-2 1 0 0,0-1-1 0 0,0-1 0 0 0,1-1 0 0 0,0-1 1 0 0,-1-1-1 0 0,21-1 96 0 0,-34-1-348 0 0,1-1 0 0 0,-1 0 0 0 0,0-1 1 0 0,0 0-1 0 0,0-1 0 0 0,0-1 1 0 0,0 1-1 0 0,0-2 0 0 0,2-1 348 0 0,-13 6-35 0 0,12-5-579 0 0,-1 0 0 0 0,0-1-1 0 0,0-1 1 0 0,0 0 0 0 0,-1 0-1 0 0,0-1 1 0 0,0 0-1 0 0,6-8 615 0 0,4-7-1074 0 0</inkml:trace>
  <inkml:trace contextRef="#ctx0" brushRef="#br1" timeOffset="76118.573">19032 4476 2480 0 0,'-5'-42'7103'0'0,"16"61"-4650"0"0,7 33-1943 0 0,-2 0 0 0 0,-2 1-1 0 0,-3 1 1 0 0,1 21-510 0 0,2 30-363 0 0,-5-43-2795 0 0,-9-62 2014 0 0,0 0-233 0 0,11-32-3374 0 0,-10 13 3657 0 0</inkml:trace>
  <inkml:trace contextRef="#ctx0" brushRef="#br1" timeOffset="76401.536">19055 4422 2508 0 0,'-42'-138'6247'0'0,"42"138"-6199"0"0,0-1-1 0 0,0 1 0 0 0,-1 0 0 0 0,1-1 0 0 0,0 1 0 0 0,0 0 1 0 0,0-1-1 0 0,0 1 0 0 0,0-1 0 0 0,0 1 0 0 0,0 0 1 0 0,0-1-1 0 0,0 1 0 0 0,0 0 0 0 0,0-1 0 0 0,1 1 0 0 0,-1-1 1 0 0,0 1-1 0 0,0 0 0 0 0,0-1 0 0 0,0 1 0 0 0,0 0 0 0 0,1-1 1 0 0,-1 1-1 0 0,0 0 0 0 0,0 0 0 0 0,1-1 0 0 0,-1 1 0 0 0,0 0 1 0 0,0 0-1 0 0,1-1 0 0 0,-1 1 0 0 0,0 0 0 0 0,1 0 0 0 0,-1 0 1 0 0,0-1-1 0 0,1 1 0 0 0,-1 0 0 0 0,0 0 0 0 0,1 0 0 0 0,-1 0 1 0 0,1 0-1 0 0,-1 0 0 0 0,0 0 0 0 0,1 0 0 0 0,-1 0 0 0 0,0 0 1 0 0,1 0-1 0 0,-1 0 0 0 0,0 0 0 0 0,1 0 0 0 0,-1 0 1 0 0,1 0-1 0 0,-1 0 0 0 0,0 1 0 0 0,1-1 0 0 0,-1 0 0 0 0,0 0 1 0 0,1 0-1 0 0,-1 1 0 0 0,0-1 0 0 0,0 0 0 0 0,1 0 0 0 0,-1 1 1 0 0,0-1-1 0 0,0 0 0 0 0,1 1-47 0 0,27 18 126 0 0,-26-17 91 0 0,0-1-199 0 0,52 38 368 0 0,-2 3 0 0 0,-2 2-1 0 0,-1 3 1 0 0,-3 1 0 0 0,35 47-386 0 0,-73-83 26 0 0,0 1 0 0 0,-1 0-1 0 0,0 0 1 0 0,-1 0 0 0 0,0 1 0 0 0,-1-1 0 0 0,-1 2 0 0 0,0-1-1 0 0,-1 0 1 0 0,0 1 0 0 0,-2-1 0 0 0,1 2-26 0 0,-3-11 9 0 0,1 1 1 0 0,-1-1-1 0 0,0 0 1 0 0,0 0-1 0 0,0 0 0 0 0,-1 1 1 0 0,1-1-1 0 0,-1 0 0 0 0,-1-1 1 0 0,1 1-1 0 0,-1 0 1 0 0,0-1-1 0 0,0 1 0 0 0,-1 0-9 0 0,2-2 8 0 0,-5 6-83 0 0,0 0-1 0 0,-1-1 0 0 0,0 0 0 0 0,0-1 0 0 0,-1 0 1 0 0,0 0-1 0 0,0-1 0 0 0,-1 0 0 0 0,0 0 1 0 0,0-1-1 0 0,0 0 0 0 0,-1-1 0 0 0,1 0 1 0 0,-1-1-1 0 0,0 0 0 0 0,0-1 0 0 0,-2 0 76 0 0,-38 5-5290 0 0,51-7 5210 0 0,1 0 0 0 0,-1 0 0 0 0,0 0 0 0 0,1 0 0 0 0,-1 0 0 0 0,0 0 0 0 0,0 0 0 0 0,1 0 0 0 0,-1-1 0 0 0,0 1 0 0 0,1 0 0 0 0,-1 0-1 0 0,0 0 1 0 0,0-1 0 0 0,0 1 0 0 0,1 0 0 0 0,-1 0 0 0 0,0 0 0 0 0,0-1 0 0 0,0 1 0 0 0,1 0 0 0 0,-1-1 0 0 0,0 1 0 0 0,0 0 0 0 0,0 0-1 0 0,0-1 1 0 0,0 1 0 0 0,0 0 0 0 0,0-1 0 0 0,0 1 0 0 0,0 0 0 0 0,0-1 0 0 0,0 1 0 0 0,0 0 0 0 0,0-1 0 0 0,0 1 0 0 0,0 0 0 0 0,0 0 0 0 0,0-1-1 0 0,0 1 1 0 0,0 0 0 0 0,0-1 0 0 0,0 1 0 0 0,0 0 0 0 0,-1 0 0 0 0,1-1 0 0 0,0 1 0 0 0,0 0 0 0 0,0 0 0 0 0,-1-1 0 0 0,1 1 0 0 0,0 0-1 0 0,0 0 1 0 0,-1-1 0 0 0,1 1 0 0 0,0 0 0 0 0,0 0 0 0 0,-1 0 0 0 0,1 0 0 0 0,0 0 80 0 0,16-8-1085 0 0</inkml:trace>
  <inkml:trace contextRef="#ctx0" brushRef="#br1" timeOffset="76601.544">19808 4854 2492 0 0,'4'2'295'0'0,"0"0"1"0"0,0 0-1 0 0,0 1 0 0 0,0-1 0 0 0,-1 1 1 0 0,1 0-1 0 0,-1 0 0 0 0,1 1 0 0 0,-1-1 1 0 0,0 1-1 0 0,-1-1 0 0 0,1 1 0 0 0,-1 0 1 0 0,1 0-1 0 0,-1 0 0 0 0,0 1 0 0 0,-1-1 1 0 0,1 0-1 0 0,-1 1 0 0 0,0-1 0 0 0,0 1 1 0 0,0-1-1 0 0,0 1 0 0 0,-1-1 0 0 0,0 1 1 0 0,0 0-1 0 0,0-1 0 0 0,-1 1 0 0 0,1-1 1 0 0,-2 3-296 0 0,-16 67 1198 0 0,12-55-1233 0 0,0-1-1 0 0,-2 1 0 0 0,-1-2 0 0 0,0 1 0 0 0,-1-1 0 0 0,0-1 0 0 0,-2 0 1 0 0,0 0-1 0 0,-1-1 36 0 0,4-4-743 0 0,-1 0 0 0 0,1-1 0 0 0,-2 0 0 0 0,0 0 0 0 0,0-1 0 0 0,0-1 0 0 0,-1 0 1 0 0,0 0-1 0 0,-1-1 0 0 0,0-1 0 0 0,0 0 0 0 0,-10 3 743 0 0,9-5-1067 0 0</inkml:trace>
  <inkml:trace contextRef="#ctx0" brushRef="#br1" timeOffset="77504.278">21031 4257 2640 0 0,'10'19'3449'0'0,"8"135"-998"0"0,-13 19-852 0 0,-31-51-738 0 0,22-106-565 0 0,6-26-19 0 0,27-166-108 0 0,-10-46-9 0 0,-10 47 741 0 0,-13 154-609 0 0,2 39-227 0 0,0-10-51 0 0,1 1 0 0 0,0 0 0 0 0,0-1 0 0 0,1 1 1 0 0,0 0-1 0 0,0 0 0 0 0,1-1 0 0 0,0 1 0 0 0,1 3-14 0 0,0-4 10 0 0,0 1-1 0 0,0 0 1 0 0,1-1-1 0 0,0 1 1 0 0,0-1-1 0 0,1 0 1 0 0,0 0 0 0 0,0 0-1 0 0,1-1 1 0 0,0 1-1 0 0,1-1 1 0 0,-1-1-1 0 0,1 1 1 0 0,1-1-1 0 0,-1 0 1 0 0,1 0 0 0 0,0 0-1 0 0,0-1 1 0 0,1 0-1 0 0,-1-1 1 0 0,1 0-1 0 0,7 3-9 0 0,-11-6 7 0 0,1 0 0 0 0,-1 0 0 0 0,1-1 0 0 0,-1 0 0 0 0,1 1 0 0 0,-1-1 0 0 0,1-1 0 0 0,-1 1 0 0 0,1-1-1 0 0,-1 0 1 0 0,1 0 0 0 0,-1 0 0 0 0,0 0 0 0 0,1-1 0 0 0,-1 1 0 0 0,0-1 0 0 0,0-1 0 0 0,0 1 0 0 0,0 0 0 0 0,-1-1 0 0 0,2 0-7 0 0,12-13 33 0 0,0 0 1 0 0,-2-1-1 0 0,1 0 1 0 0,-2-1-1 0 0,-1-1 1 0 0,0 0-1 0 0,-1-1 1 0 0,-1-1-1 0 0,-1 1 1 0 0,-1-2-1 0 0,6-18-33 0 0,-2 9 422 0 0,-7 48-240 0 0,-23 153 208 0 0,3 107-3283 0 0,14-273 2634 0 0,0 0-1 0 0,0 0 1 0 0,0 0 0 0 0,1-1 0 0 0,-1 1-1 0 0,1 0 1 0 0,0-1 0 0 0,0 1 0 0 0,0 0-1 0 0,1-1 1 0 0,-1 1 0 0 0,1-1 0 0 0,0 0 0 0 0,0 0-1 0 0,0 1 1 0 0,3 1 259 0 0,25 3-4604 0 0,-20-8 3588 0 0</inkml:trace>
  <inkml:trace contextRef="#ctx0" brushRef="#br1" timeOffset="77909.826">21869 4252 2816 0 0,'1'-11'5263'0'0,"-4"24"-2928"0"0,6 74-519 0 0,44 137-478 0 0,-46-218-1307 0 0,1-1 0 0 0,-1 0 1 0 0,1 0-1 0 0,0 0 0 0 0,0-1 0 0 0,1 1 1 0 0,0 0-1 0 0,-1-1 0 0 0,1 0 0 0 0,1 1 0 0 0,-1-1 1 0 0,1-1-1 0 0,0 1 0 0 0,-1 0 0 0 0,1-1 1 0 0,1 0-1 0 0,-1 0 0 0 0,1 0 0 0 0,-1 0 0 0 0,1-1 1 0 0,0 0-1 0 0,0 0 0 0 0,-1 0 0 0 0,2 0 1 0 0,2 0-32 0 0,-1-4 13 0 0,1-1 0 0 0,-1 0 0 0 0,0 0 1 0 0,-1 0-1 0 0,1-1 0 0 0,-1 0 0 0 0,1 0 1 0 0,-1-1-1 0 0,0 1 0 0 0,-1-1 1 0 0,1-1-1 0 0,-1 1 0 0 0,0-1 0 0 0,0 0 1 0 0,-1 0-1 0 0,0 0 0 0 0,0-1 0 0 0,0 0 1 0 0,0 0-14 0 0,41-109 192 0 0,-23 21 46 0 0,-9 13-140 0 0,-8 25-52 0 0,-5 56-37 0 0,0-1-32 0 0,0 2-14 0 0,0 0-1 0 0,0 1 0 0 0,0-1 0 0 0,0 0 1 0 0,0 0-1 0 0,0 1 0 0 0,1-1 0 0 0,-1 0 1 0 0,0 1-1 0 0,0-1 0 0 0,0 0 0 0 0,0 0 0 0 0,1 1 1 0 0,-1-1-1 0 0,0 0 0 0 0,0 0 0 0 0,1 1 1 0 0,-1-1-1 0 0,0 0 0 0 0,0 0 0 0 0,1 0 1 0 0,-1 1-1 0 0,0-1 0 0 0,0 0 0 0 0,1 0 1 0 0,-1 0-1 0 0,0 0 0 0 0,1 0 0 0 0,-1 0 0 0 0,0 0 1 0 0,1 0-1 0 0,-1 0 0 0 0,0 0 0 0 0,1 0 1 0 0,-1 0-1 0 0,0 0 0 0 0,1 0 0 0 0,-1 0 1 0 0,0 0-1 0 0,0 0 0 0 0,1 0 0 0 0,-1 0 1 0 0,0 0-1 0 0,1 0 0 0 0,-1 0 0 0 0,0-1 0 0 0,1 1 1 0 0,-1 0-1 0 0,0 0 0 0 0,0 0 0 0 0,1-1 1 0 0,-1 1-1 0 0,0 0 0 0 0,0 0 0 0 0,0-1 1 0 0,1 1-1 0 0,-1 0 0 0 0,0 0 0 0 0,0-1 1 0 0,0 1-1 0 0,0 0 38 0 0,9 9-494 0 0,-2-3-205 0 0,1 1-1 0 0,0-1 1 0 0,0 0-1 0 0,0-1 1 0 0,1 0-1 0 0,0 0 1 0 0,0-1-1 0 0,0 0 1 0 0,0-1-1 0 0,1 0 0 0 0,-1 0 1 0 0,1-1-1 0 0,1 0 700 0 0,11 0-962 0 0</inkml:trace>
  <inkml:trace contextRef="#ctx0" brushRef="#br1" timeOffset="78165.659">22556 4197 2912 0 0,'3'7'4712'0'0,"4"22"-3125"0"0,-4-11-1163 0 0,7 8-142 0 0,1 0 1 0 0,2-2 0 0 0,0 1-1 0 0,1-2 1 0 0,1 1-1 0 0,2-2 1 0 0,0 0-1 0 0,1-1 1 0 0,1-1-1 0 0,5 3-282 0 0,-14-13 72 0 0,28 29-525 0 0,1-1-1 0 0,2-3 0 0 0,38 27 454 0 0,-78-61-182 0 0,1 0 1 0 0,-1 0-1 0 0,0 0 0 0 0,0 1 1 0 0,1-1-1 0 0,-1-1 1 0 0,1 1-1 0 0,-1 0 0 0 0,1 0 1 0 0,0 0-1 0 0,-1-1 0 0 0,1 1 1 0 0,-1-1-1 0 0,1 1 0 0 0,0-1 1 0 0,0 0-1 0 0,-1 0 0 0 0,1 0 1 0 0,0 0-1 0 0,0 0 0 0 0,-1 0 1 0 0,1 0-1 0 0,0 0 1 0 0,-1-1-1 0 0,1 1 0 0 0,0-1 1 0 0,-1 1-1 0 0,1-1 0 0 0,0 0 1 0 0,-1 1-1 0 0,1-1 0 0 0,-1 0 1 0 0,1 0-1 0 0,-1 0 0 0 0,0 0 1 0 0,1 0-1 0 0,-1-1 1 0 0,0 1-1 0 0,0 0 0 0 0,0-1 1 0 0,0 1-1 0 0,0 0 0 0 0,1-2 182 0 0,5-12-1052 0 0</inkml:trace>
  <inkml:trace contextRef="#ctx0" brushRef="#br1" timeOffset="78340.191">22963 4239 2352 0 0,'-4'-10'693'0'0,"3"7"-487"0"0,1 1 0 0 0,-1 0 0 0 0,1 0 0 0 0,-1-1-1 0 0,0 1 1 0 0,0 0 0 0 0,0 0 0 0 0,-1 0 0 0 0,1 0 0 0 0,0 0 0 0 0,-1 0 0 0 0,1 0-1 0 0,-1 0 1 0 0,0 1 0 0 0,0-1 0 0 0,1 0 0 0 0,-1 1 0 0 0,0 0 0 0 0,0-1 0 0 0,0 1-1 0 0,-1 0 1 0 0,1 0 0 0 0,0 0 0 0 0,-2 0-206 0 0,-2 2 159 0 0,1 0 0 0 0,0 0 0 0 0,0 0 0 0 0,0 1 0 0 0,1 0 0 0 0,-1 0 0 0 0,0 0 0 0 0,1 1 0 0 0,-1 0 0 0 0,1 0 0 0 0,0 0 0 0 0,0 0 0 0 0,0 1-1 0 0,-1 1-158 0 0,-7 5 341 0 0,-14 14 146 0 0,1 1-1 0 0,1 2 1 0 0,1 0 0 0 0,0 4-487 0 0,-30 35 157 0 0,-235 302-9050 0 0,266-341 7978 0 0</inkml:trace>
  <inkml:trace contextRef="#ctx0" brushRef="#br1" timeOffset="80324.097">20020 4428 2736 0 0,'0'-13'1312'0'0,"-3"10"-174"0"0,-8 3-72 0 0,8 0-26 0 0,3 0-177 0 0,0 0-75 0 0,0-3-47 0 0,0-10 1205 0 0,-2 13-3275 0 0,-17-3-1581 0 0,-24-23-693 0 0,30 18 2611 0 0</inkml:trace>
  <inkml:trace contextRef="#ctx0" brushRef="#br1" timeOffset="85286.33">17271 5975 860 0 0,'0'0'842'0'0,"0"0"-23"0"0,0 0-113 0 0,0 0-6 0 0,0 0-60 0 0,0 0-40 0 0,5-5 353 0 0,8-15-522 0 0,-1-1-1 0 0,-1 0 1 0 0,-1-1-1 0 0,-1 0 1 0 0,-1 0 0 0 0,3-13-431 0 0,-7 21 69 0 0,39-154 646 0 0,-37 140-563 0 0,0-1 0 0 0,-2 0 0 0 0,-1 0 0 0 0,-2 0 0 0 0,0-1-152 0 0,-4 26 48 0 0,3 4-48 0 0,-1-2 11 0 0,0 1 0 0 0,-1 0 0 0 0,1 0 0 0 0,0 0 0 0 0,0 0 1 0 0,-1 0-1 0 0,1 0 0 0 0,-1 0 0 0 0,1 0 0 0 0,-1 0 0 0 0,1 1 0 0 0,-1-1 0 0 0,1 0 0 0 0,-1 1 0 0 0,0 0 0 0 0,1-1 0 0 0,-1 1 0 0 0,0 0 0 0 0,1 0 0 0 0,-1 0 0 0 0,0 0 1 0 0,0 0-1 0 0,1 0 0 0 0,-2 0-11 0 0,27 12 256 0 0,73 1-346 0 0,-73-12 108 0 0,-1 2 1 0 0,0 1-1 0 0,0 0 1 0 0,0 2-1 0 0,-1 0 0 0 0,12 6-18 0 0,-27-10-3 0 0,1 1 0 0 0,-1 0 0 0 0,0 1 0 0 0,-1-1-1 0 0,1 1 1 0 0,0 1 0 0 0,-1-1 0 0 0,0 1 0 0 0,0 0-1 0 0,-1 0 1 0 0,1 1 0 0 0,-1 0 0 0 0,0 0 0 0 0,-1 0-1 0 0,1 0 1 0 0,-1 1 0 0 0,0-1 0 0 0,-1 1 0 0 0,0 0-1 0 0,1 2 4 0 0,6 96 122 0 0,-34-1 180 0 0,22-36 50 0 0,4-63-334 0 0,-1 0 0 0 0,1 0 0 0 0,0-1 0 0 0,0 1 0 0 0,0-1 0 0 0,1 1 0 0 0,-1-1 0 0 0,1 0 0 0 0,0 0 0 0 0,0 0 0 0 0,1 0-1 0 0,-1-1 1 0 0,1 0 0 0 0,0 1 0 0 0,0-1 0 0 0,0 0 0 0 0,0-1 0 0 0,1 1 0 0 0,-1-1 0 0 0,1 0 0 0 0,-1 0 0 0 0,1 0 0 0 0,0 0 0 0 0,0-1-1 0 0,0 0 1 0 0,2 0-18 0 0,9 1 27 0 0,0-1-1 0 0,-1 0 1 0 0,1-2-1 0 0,0 0 1 0 0,0 0-1 0 0,-1-1 0 0 0,1-1 1 0 0,12-5-27 0 0,-15 6 7 0 0,-1-2 0 0 0,0 1 0 0 0,0-1 0 0 0,0-1 1 0 0,-1 0-1 0 0,0-1 0 0 0,0 0 0 0 0,0-1 0 0 0,-1 0 0 0 0,0-1 1 0 0,0 0-1 0 0,0 0 0 0 0,-1-1 0 0 0,-1 0 0 0 0,0-1 0 0 0,0 0 1 0 0,0 0-1 0 0,-2 0 0 0 0,1-1 0 0 0,-1 0 0 0 0,-1-1 0 0 0,0 1 0 0 0,3-12-7 0 0,-5 13 22 0 0,-2 5-2 0 0,1 0 0 0 0,-1 0 1 0 0,0 0-1 0 0,0 0 0 0 0,-1 0 0 0 0,1 0 0 0 0,-1-1 0 0 0,0 1 0 0 0,-1 0 0 0 0,1 0 1 0 0,-1 0-1 0 0,0 0 0 0 0,-1-1-20 0 0,2 3 7 0 0,-1 1 1 0 0,0 0-1 0 0,0-1 0 0 0,0 1 1 0 0,0 0-1 0 0,-1 0 1 0 0,1 0-1 0 0,-1 0 0 0 0,1 0 1 0 0,-1 0-1 0 0,0 1 0 0 0,1-1 1 0 0,-1 0-1 0 0,0 1 1 0 0,0-1-1 0 0,0 1 0 0 0,0 0 1 0 0,0 0-1 0 0,-1 0 0 0 0,1 0 1 0 0,0 0-1 0 0,-1 0 1 0 0,1 0-1 0 0,0 1 0 0 0,-1-1 1 0 0,1 1-1 0 0,-1 0-7 0 0,-4 2 19 0 0,0 1 0 0 0,0-1-1 0 0,0 2 1 0 0,0-1 0 0 0,1 1 0 0 0,0 0-1 0 0,0 0 1 0 0,0 1 0 0 0,0 0 0 0 0,0 0-1 0 0,1 0 1 0 0,0 1 0 0 0,0-1 0 0 0,1 1-1 0 0,0 1 1 0 0,0-1 0 0 0,0 0-1 0 0,0 1 1 0 0,1 0 0 0 0,1 0 0 0 0,-1 0-1 0 0,1 0 1 0 0,0 0 0 0 0,0 1 0 0 0,1-1-1 0 0,0 0 1 0 0,1 1 0 0 0,-1-1 0 0 0,1 5-19 0 0,18 29 36 0 0,-11-32-34 0 0,4 3-174 0 0,1 0 1 0 0,0-1-1 0 0,0 0 1 0 0,1-1-1 0 0,1-1 1 0 0,0 0 0 0 0,0 0-1 0 0,1-2 1 0 0,0 1-1 0 0,0-2 1 0 0,1 0-1 0 0,-1-1 1 0 0,1-1 0 0 0,0 0-1 0 0,1-1 1 0 0,11 0 171 0 0,131 6-6405 0 0,-128-12 5332 0 0,20-11 25 0 0</inkml:trace>
  <inkml:trace contextRef="#ctx0" brushRef="#br1" timeOffset="86075.281">18812 5826 2480 0 0,'-4'-10'781'0'0,"1"3"-348"0"0,0-1 0 0 0,-1 0 0 0 0,1 1 0 0 0,-1 0 0 0 0,-1 0 0 0 0,1 0 0 0 0,-1 1 0 0 0,0-1 0 0 0,-1 1 0 0 0,0 0 1 0 0,0 1-1 0 0,0-1 0 0 0,0 1 0 0 0,-1 1 0 0 0,-3-3-433 0 0,6 6 78 0 0,-1 0-1 0 0,1 1 1 0 0,0-1 0 0 0,-1 1 0 0 0,1 0-1 0 0,-1 0 1 0 0,1 1 0 0 0,-1-1 0 0 0,1 1 0 0 0,-1 0-1 0 0,1 0 1 0 0,0 0 0 0 0,0 1 0 0 0,0-1-1 0 0,-1 1 1 0 0,1 0 0 0 0,1 0 0 0 0,-2 1-78 0 0,4-2 17 0 0,-15 7 124 0 0,2 1 0 0 0,0 1 0 0 0,0 0 0 0 0,0 1-1 0 0,1 0 1 0 0,-6 9-141 0 0,11-12 61 0 0,3-4-32 0 0,0 1 0 0 0,0 0 0 0 0,1 0 1 0 0,0 0-1 0 0,0 0 0 0 0,0 1 0 0 0,1-1 1 0 0,0 1-1 0 0,0 0 0 0 0,0 0 0 0 0,1 1 0 0 0,0-1 1 0 0,0 0-1 0 0,1 1 0 0 0,-1-1 0 0 0,1 1 0 0 0,1 0-29 0 0,2-3 18 0 0,0 0-1 0 0,0 0 0 0 0,0-1 0 0 0,1 1 0 0 0,0-1 0 0 0,-1 0 1 0 0,1 1-1 0 0,1-1 0 0 0,-1-1 0 0 0,0 1 0 0 0,1 0 1 0 0,-1-1-1 0 0,1 0 0 0 0,0 1 0 0 0,0-2 0 0 0,0 1 0 0 0,0 0 1 0 0,0-1-1 0 0,0 0 0 0 0,4 1-17 0 0,-1 0-15 0 0,1-1 1 0 0,-1 0 0 0 0,1-1-1 0 0,-1 0 1 0 0,1 0-1 0 0,0-1 1 0 0,-1 0-1 0 0,1 0 1 0 0,-1 0-1 0 0,0-1 1 0 0,1 0 0 0 0,4-3 14 0 0,-2 2-19 0 0,-1 0 1 0 0,0 0 0 0 0,-1-1 0 0 0,1 0 0 0 0,-1-1 0 0 0,1 0 0 0 0,-2 0 0 0 0,1-1 0 0 0,0 0 0 0 0,-1 0 0 0 0,0-1 0 0 0,-1 0 0 0 0,1 0 0 0 0,-1 0 0 0 0,4-7 18 0 0,38-72 70 0 0,-54 149 62 0 0,-5 57-30 0 0,10 240 131 0 0,-8-254-142 0 0,6-93-106 0 0,2-2 11 0 0,-1 0 0 0 0,0-1 0 0 0,-1 1 0 0 0,0-1 0 0 0,-1 0 0 0 0,0 1 0 0 0,0-2 0 0 0,-1 1 0 0 0,0 0-1 0 0,-1-1 1 0 0,0 0 0 0 0,0 0 0 0 0,-1-1 0 0 0,0 0 0 0 0,-1 0 0 0 0,0 0 0 0 0,0-1 0 0 0,-4 2 4 0 0,10-8-3 0 0,0 0 1 0 0,0 0-1 0 0,0-1 1 0 0,0 1 0 0 0,0 0-1 0 0,0-1 1 0 0,0 0-1 0 0,-1 0 1 0 0,1 1-1 0 0,0-1 1 0 0,0-1-1 0 0,0 1 1 0 0,0 0-1 0 0,0 0 1 0 0,0-1-1 0 0,0 1 1 0 0,0-1 0 0 0,0 0-1 0 0,0 1 1 0 0,0-1-1 0 0,0 0 1 0 0,0 0-1 0 0,0 0 1 0 0,0-1-1 0 0,1 1 1 0 0,-1 0-1 0 0,1-1 1 0 0,-1 1-1 0 0,1-1 1 0 0,-1 1 0 0 0,0-2 2 0 0,-27-58-112 0 0,22-56 43 0 0,27 17 17 0 0,-9 64 30 0 0,1 0 1 0 0,3 0-1 0 0,0 1 0 0 0,3 1 0 0 0,0 1 0 0 0,2 0 1 0 0,2 2-1 0 0,1 0 0 0 0,13-12 22 0 0,-10 13 18 0 0,1 1 0 0 0,1 2 0 0 0,2 1 0 0 0,1 1-1 0 0,29-19-17 0 0,-42 33 25 0 0,29-11 323 0 0,-40 24-326 0 0,-2 0-16 0 0,0 0 1 0 0,0 0 0 0 0,-1 1 0 0 0,1 0-1 0 0,-1 0 1 0 0,1 0 0 0 0,-1 0 0 0 0,0 1-1 0 0,0-1 1 0 0,-1 1 0 0 0,1 0 0 0 0,-1 0 0 0 0,3 5-7 0 0,1 6 88 0 0,-1 0 0 0 0,0 1 0 0 0,-1 0 1 0 0,-1 0-1 0 0,0 0 0 0 0,-2 1 0 0 0,2 10-88 0 0,-1 0 37 0 0,6 57 66 0 0,-8-48-768 0 0,15-31-936 0 0,-11-10 1081 0 0,-1 0 1 0 0,0 0 0 0 0,0-1 0 0 0,0 1-1 0 0,-1-1 1 0 0,0 0 0 0 0,0 0 0 0 0,-1 0-1 0 0,1 0 1 0 0,-1-1 0 0 0,0 1-1 0 0,-1-2 520 0 0,12-49-2074 0 0,-7 26 1114 0 0</inkml:trace>
  <inkml:trace contextRef="#ctx0" brushRef="#br1" timeOffset="86338.578">19225 5543 2584 0 0,'-8'-8'493'0'0,"1"0"-1"0"0,-1 1 0 0 0,-1 0 1 0 0,1 0-1 0 0,-1 1 0 0 0,0 0 1 0 0,-1 0-1 0 0,1 1 0 0 0,-1 0 1 0 0,0 1-1 0 0,0 0 0 0 0,-1 1 1 0 0,-6-2-493 0 0,15 5 352 0 0,2 0-69 0 0,0 0-62 0 0,-2 2-182 0 0,2-1-83 0 0,-1-1-1 0 0,1 1 1 0 0,0-1-1 0 0,-1 1 1 0 0,1-1-1 0 0,-1 1 1 0 0,1-1-1 0 0,0 1 1 0 0,0-1-1 0 0,-1 1 1 0 0,1-1-1 0 0,0 1 1 0 0,0 0-1 0 0,0-1 1 0 0,-1 1-1 0 0,1 0 1 0 0,0-1-1 0 0,0 1 1 0 0,0-1-1 0 0,0 1 1 0 0,0 0-1 0 0,0-1 0 0 0,0 1 1 0 0,1 0-1 0 0,-1-1 1 0 0,0 1-1 0 0,0-1 1 0 0,0 1-1 0 0,1 0 1 0 0,-1-1-1 0 0,0 1 1 0 0,1-1-1 0 0,-1 1 1 0 0,0-1-1 0 0,1 1 1 0 0,-1-1-1 0 0,1 1 1 0 0,-1-1-1 0 0,0 1 1 0 0,1-1-1 0 0,-1 0 1 0 0,1 1-1 0 0,0-1 1 0 0,-1 0-1 0 0,1 1 1 0 0,-1-1-1 0 0,1 0 1 0 0,-1 0-1 0 0,1 0 1 0 0,0 1 44 0 0,6 4-436 0 0,48 32-2967 0 0,-30-25 2387 0 0</inkml:trace>
  <inkml:trace contextRef="#ctx0" brushRef="#br1" timeOffset="87006.915">19667 5700 2928 0 0,'-29'-14'4351'0'0,"22"14"-4212"0"0,0 0-1 0 0,1 1 1 0 0,-1 0-1 0 0,0 0 1 0 0,0 0-1 0 0,0 1 1 0 0,1 0-1 0 0,-1 1 1 0 0,1-1-1 0 0,0 1 1 0 0,-3 2-139 0 0,-1-1 93 0 0,-1 2 1 0 0,1-1-1 0 0,0 1 1 0 0,1 0-1 0 0,-1 1 1 0 0,1 1-1 0 0,1-1 1 0 0,-1 1-1 0 0,1 1 0 0 0,1-1 1 0 0,0 1-1 0 0,0 1 1 0 0,0-1-1 0 0,1 1 1 0 0,1 0-1 0 0,-3 6-93 0 0,8-14 11 0 0,0 0 0 0 0,0 0 0 0 0,0 0 0 0 0,0 1 0 0 0,0-1 0 0 0,0 0 0 0 0,1 0 0 0 0,-1 0 0 0 0,1 0 0 0 0,-1 0 0 0 0,1 0 0 0 0,0 0 0 0 0,0 0 0 0 0,0 0 0 0 0,0 0 0 0 0,0 0 0 0 0,0-1 0 0 0,1 1 0 0 0,-1 0 0 0 0,1 0-11 0 0,-1-1 6 0 0,7 6 3 0 0,0 0 0 0 0,0-1 0 0 0,0 0 0 0 0,1 0 0 0 0,-1-1 0 0 0,2 0 0 0 0,-1 0 0 0 0,0-1 0 0 0,1-1 0 0 0,0 1 0 0 0,-1-2 0 0 0,1 1 0 0 0,1-1-9 0 0,3 2-7 0 0,143 39 239 0 0,-156-42-212 0 0,0-1-11 0 0,0 0 0 0 0,0 0 0 0 0,0 0-1 0 0,-1 0 1 0 0,1 0 0 0 0,0 0 0 0 0,0 1 0 0 0,-1-1-1 0 0,1 0 1 0 0,0 0 0 0 0,0 1 0 0 0,-1-1 0 0 0,1 0-1 0 0,0 1 1 0 0,-1-1 0 0 0,1 1 0 0 0,-1-1-1 0 0,1 1 1 0 0,0-1 0 0 0,-1 1 0 0 0,1-1 0 0 0,-1 1-1 0 0,1 0 1 0 0,-1-1 0 0 0,0 1 0 0 0,1 0 0 0 0,-1-1-1 0 0,0 1 1 0 0,1 0 0 0 0,-1 0 0 0 0,0-1 0 0 0,0 1-1 0 0,1 0 1 0 0,-1 0 0 0 0,0-1 0 0 0,0 1-1 0 0,0 0 1 0 0,0 0 0 0 0,0 0 0 0 0,0-1 0 0 0,-1 1-1 0 0,1 0 1 0 0,0 0 0 0 0,0 0-9 0 0,-9 8 31 0 0,-1-1-1 0 0,0 0 1 0 0,0-1-1 0 0,-1 0 1 0 0,1 0-1 0 0,-1-1 1 0 0,-1 0-1 0 0,1-1 1 0 0,-3 0-31 0 0,-140 46-74 0 0,145-47-180 0 0,16-4 3 0 0,14-3 90 0 0,12-5 98 0 0,-1-2 1 0 0,0-1 0 0 0,-1-2-1 0 0,0-1 1 0 0,-1-1 0 0 0,0-2-1 0 0,-2-1 1 0 0,25-20 62 0 0,-26 16 110 0 0,-1 0 0 0 0,-1-2-1 0 0,-2-1 1 0 0,0-1 0 0 0,-2-1 0 0 0,0-1-1 0 0,-2-1 1 0 0,-2 0 0 0 0,0-2 0 0 0,-2 1 0 0 0,-1-2-1 0 0,3-15-109 0 0,9-23 482 0 0,-3-2 0 0 0,-4 0 0 0 0,-3-1-1 0 0,0-17-481 0 0,-15 59 361 0 0,-1 30-353 0 0,-1 0 0 0 0,1 0 0 0 0,0 1 0 0 0,0-1 0 0 0,-1 0 0 0 0,1 0-1 0 0,-1 1 1 0 0,1-1 0 0 0,0 0 0 0 0,-1 1 0 0 0,1-1 0 0 0,-1 1 0 0 0,0-1 0 0 0,1 1 0 0 0,-1-1 0 0 0,1 1 0 0 0,-1-1 0 0 0,0 1 0 0 0,1-1 0 0 0,-1 1 0 0 0,0 0-1 0 0,0-1 1 0 0,1 1 0 0 0,-1 0 0 0 0,0 0 0 0 0,0-1 0 0 0,0 1 0 0 0,1 0 0 0 0,-1 0 0 0 0,0 0 0 0 0,0 0 0 0 0,1 0 0 0 0,-1 0 0 0 0,0 0 0 0 0,0 1 0 0 0,0-1-1 0 0,1 0 1 0 0,-1 0 0 0 0,0 0 0 0 0,0 1 0 0 0,1-1 0 0 0,-1 0 0 0 0,0 1 0 0 0,1-1 0 0 0,-1 1 0 0 0,0-1 0 0 0,1 1 0 0 0,-1-1 0 0 0,0 1-8 0 0,-14 19 39 0 0,1 1 0 0 0,1 0 0 0 0,1 0 0 0 0,1 2 0 0 0,0-1 0 0 0,2 1 0 0 0,1 1 0 0 0,1 0 0 0 0,1 0 0 0 0,0 0 1 0 0,2 1-1 0 0,1 0 0 0 0,1 19-39 0 0,-7 191 16 0 0,10-169 6 0 0,16 35 10 0 0,-12-84-54 0 0,1 0 0 0 0,0-1 1 0 0,1 1-1 0 0,1-1 1 0 0,0 0-1 0 0,1-1 0 0 0,11 14 22 0 0,-18-25-113 0 0,1 0 0 0 0,0 0-1 0 0,0-1 1 0 0,0 1 0 0 0,0-1-1 0 0,1 1 1 0 0,0-1 0 0 0,-1 0-1 0 0,1-1 1 0 0,0 1 0 0 0,0-1-1 0 0,0 1 1 0 0,1-1 0 0 0,-1 0-1 0 0,0-1 1 0 0,1 1-1 0 0,-1-1 1 0 0,1 0 0 0 0,0 0-1 0 0,3 0 114 0 0,5-5-612 0 0,-9 0 414 0 0,1 1 0 0 0,-1-1 0 0 0,0 0 0 0 0,0-1 0 0 0,-1 1 1 0 0,1-1-1 0 0,-1 1 0 0 0,0-1 0 0 0,0 0 0 0 0,0 0 0 0 0,-1-1 1 0 0,0 1-1 0 0,0 0 0 0 0,0-1 0 0 0,-1 0 0 0 0,2-4 198 0 0,-2-7-690 0 0,-1 0 0 0 0,0 1 0 0 0,-1-1 0 0 0,-1 1-1 0 0,-1-1 1 0 0,0 1 0 0 0,-1 0 0 0 0,-6-16 690 0 0,-1-4-907 0 0</inkml:trace>
  <inkml:trace contextRef="#ctx0" brushRef="#br1" timeOffset="87253.33">20143 5703 1472 0 0,'-23'-34'1165'0'0,"-1"1"0"0"0,-2 1 0 0 0,-2 1 0 0 0,0 2 0 0 0,-15-11-1165 0 0,-1-3 2569 0 0,43 42-2081 0 0,4 0 50 0 0,126-7 1304 0 0,-94 8-1730 0 0,165 0-710 0 0,-57 15-1134 0 0,-83-3 163 0 0,-52-11 1250 0 0,4 1-203 0 0,1 0 0 0 0,-1 0 0 0 0,0 1 1 0 0,0 0-1 0 0,0 1 0 0 0,-1 1 0 0 0,1-1 0 0 0,-1 2 0 0 0,0 0 0 0 0,-1 0 0 0 0,8 6 522 0 0,-5 6-1071 0 0</inkml:trace>
  <inkml:trace contextRef="#ctx0" brushRef="#br1" timeOffset="87889.976">20512 6129 2612 0 0,'17'-3'3602'0'0,"16"-36"-2470"0"0,16-107 66 0 0,-45 130-1123 0 0,27-170 549 0 0,-18 76 737 0 0,-12 109-1330 0 0,0 0 0 0 0,1 0 0 0 0,-1 0 1 0 0,1 1-1 0 0,-1-1 0 0 0,1 0 1 0 0,-1 1-1 0 0,1-1 0 0 0,-1 1 0 0 0,1 0 1 0 0,-1 0-1 0 0,1-1 0 0 0,-1 1 0 0 0,1 0 1 0 0,0 0-1 0 0,-1 0 0 0 0,1 1 1 0 0,-1-1-1 0 0,1 0 0 0 0,-1 1 0 0 0,1-1 1 0 0,-1 1-1 0 0,1-1 0 0 0,-1 1 0 0 0,1-1 1 0 0,-1 1-1 0 0,0 0 0 0 0,1 0 1 0 0,-1 0-1 0 0,0 0 0 0 0,0 0 0 0 0,1 0 1 0 0,-1 0-32 0 0,2 1 37 0 0,73 30 89 0 0,-57-25-94 0 0,1 1 0 0 0,-2 0-1 0 0,1 1 1 0 0,-1 1 0 0 0,0 1-1 0 0,-1 1 1 0 0,5 4-32 0 0,-20-13 5 0 0,0 0 1 0 0,1 0-1 0 0,-1 0 0 0 0,-1 0 0 0 0,1 0 0 0 0,0 0 1 0 0,-1 1-1 0 0,0-1 0 0 0,1 1 0 0 0,-1-1 1 0 0,-1 1-1 0 0,1-1 0 0 0,0 1 0 0 0,-1-1 1 0 0,0 1-1 0 0,0 0 0 0 0,0-1 0 0 0,0 1 1 0 0,0 0-1 0 0,-1-1 0 0 0,0 1 0 0 0,0-1 0 0 0,0 1 1 0 0,0-1-1 0 0,0 0 0 0 0,-1 1 0 0 0,1-1 1 0 0,-1 0-1 0 0,0 0 0 0 0,0 0 0 0 0,0 0-5 0 0,-6 17 55 0 0,-3 60 593 0 0,12-74-616 0 0,0 0 0 0 0,0 1-1 0 0,1-1 1 0 0,0 0 0 0 0,0 0 0 0 0,1-1 0 0 0,0 1 0 0 0,0 0-1 0 0,0-1 1 0 0,0 0 0 0 0,1 1 0 0 0,0-2 0 0 0,0 1 0 0 0,1 0 0 0 0,-1-1-1 0 0,1 0 1 0 0,0 0 0 0 0,0 0 0 0 0,0 0 0 0 0,0-1 0 0 0,1 0 0 0 0,0 0-1 0 0,-1 0 1 0 0,1-1 0 0 0,0 0 0 0 0,5 1-32 0 0,0-1 33 0 0,1-1 0 0 0,0 0 0 0 0,0-1 0 0 0,-1 0 0 0 0,1 0 0 0 0,0-1 0 0 0,0-1 0 0 0,-1 0 0 0 0,1-1 1 0 0,-1 0-1 0 0,0-1 0 0 0,5-2-33 0 0,-5 2 11 0 0,1-2 1 0 0,0 1-1 0 0,-1-1 1 0 0,0-1 0 0 0,-1 0-1 0 0,0-1 1 0 0,0 0-1 0 0,0 0 1 0 0,-1-1-1 0 0,0 0 1 0 0,-1-1 0 0 0,0 0-1 0 0,0 0 1 0 0,-1-1-1 0 0,0 0 1 0 0,-1 0 0 0 0,-1 0-1 0 0,0-1 1 0 0,0 0-1 0 0,-1 0 1 0 0,0 0-1 0 0,-1-1 1 0 0,-1 1 0 0 0,1-13-12 0 0,0 7 10 0 0,-4-47 282 0 0,0 63-288 0 0,1 1 1 0 0,-1-1-1 0 0,1 0 1 0 0,-1 1-1 0 0,0-1 1 0 0,0 1-1 0 0,1-1 1 0 0,-1 1-1 0 0,0 0 1 0 0,-1-1-1 0 0,1 1 1 0 0,0 0-1 0 0,0 0 1 0 0,0 0-1 0 0,-1 0 1 0 0,1 0-1 0 0,0 0 1 0 0,-1 0-1 0 0,1 0 1 0 0,-1 1-1 0 0,1-1 1 0 0,-1 0-1 0 0,0 1 1 0 0,1-1-1 0 0,-1 1 1 0 0,0 0-1 0 0,1-1 1 0 0,-1 1-1 0 0,0 0 1 0 0,1 0-1 0 0,-1 0 1 0 0,0 0 0 0 0,1 1-1 0 0,-1-1-4 0 0,-5 3 16 0 0,1 1 0 0 0,-1 0 0 0 0,1 0 0 0 0,0 0 0 0 0,1 1 0 0 0,-1 0 0 0 0,1 0 0 0 0,0 0 0 0 0,0 1 0 0 0,1 0 0 0 0,-1 0 0 0 0,1 0 0 0 0,0 0 0 0 0,1 0 0 0 0,0 1 0 0 0,0 0 1 0 0,0 0-1 0 0,1 0 0 0 0,0 0 0 0 0,0 0 0 0 0,1 0 0 0 0,0 0 0 0 0,0 1 0 0 0,0-1 0 0 0,1 5-16 0 0,18 41 60 0 0,-13-44-55 0 0,2 2-34 0 0,0-1-1 0 0,1 0 1 0 0,-1 0 0 0 0,2-1-1 0 0,0 0 1 0 0,0 0 0 0 0,0-1-1 0 0,1 0 1 0 0,0-1 0 0 0,1 0 0 0 0,-1-1-1 0 0,1 0 1 0 0,1 0 0 0 0,-1-1-1 0 0,7 1 30 0 0,9 3-1038 0 0,0-2-1 0 0,1 0 1 0 0,0-2-1 0 0,0-1 1 0 0,0-2-1 0 0,2 0 1039 0 0,-21-2-441 0 0,1 1-1 0 0,-1-2 1 0 0,1 1-1 0 0,-1-1 1 0 0,0 0-1 0 0,1-1 1 0 0,-1 0-1 0 0,0-1 1 0 0,0 0 0 0 0,0 0-1 0 0,7-5 442 0 0,10-3-951 0 0</inkml:trace>
  <inkml:trace contextRef="#ctx0" brushRef="#br1" timeOffset="88159.146">22133 5557 3772 0 0,'-3'-4'1120'0'0,"0"-2"4773"0"0,23 34-5366 0 0,-12-21-1350 0 0,-1 1 0 0 0,0 0 0 0 0,0 1 1 0 0,-1 0-1 0 0,0 0 0 0 0,0 0 0 0 0,-1 1 0 0 0,0-1 0 0 0,0 3 823 0 0,-1 4-986 0 0</inkml:trace>
  <inkml:trace contextRef="#ctx0" brushRef="#br1" timeOffset="88371.577">22314 6085 3660 0 0,'4'26'1662'0'0,"1"0"0"0"0,1-1 0 0 0,1 0 0 0 0,2 0 0 0 0,2 5-1662 0 0,10 30 1695 0 0,-6 26-12 0 0,-16-81-1716 0 0,0 0 0 0 0,0 0 0 0 0,0 0-1 0 0,-1 0 1 0 0,0 0 0 0 0,0 0 0 0 0,0-1 0 0 0,0 1-1 0 0,-1-1 1 0 0,0 1 0 0 0,1-1 0 0 0,-2 0 0 0 0,1 0-1 0 0,0 0 1 0 0,-1-1 0 0 0,0 1 0 0 0,0-1 0 0 0,0 0 0 0 0,0 0-1 0 0,0 0 34 0 0,-96 50-3654 0 0,61-41 2259 0 0,0-1-1 0 0,-1-2 0 0 0,0-2 0 0 0,-14 0 1396 0 0,-49 0-2181 0 0,74-7 1091 0 0</inkml:trace>
  <inkml:trace contextRef="#ctx0" brushRef="#br1" timeOffset="81419.309">24468 4211 2580 0 0,'16'11'4300'0'0,"-3"24"-2901"0"0,-9-23-1045 0 0,53 203 2109 0 0,-55-167-4978 0 0,-10-42-2409 0 0,8-12 3911 0 0</inkml:trace>
  <inkml:trace contextRef="#ctx0" brushRef="#br1" timeOffset="81740.098">24513 4180 2408 0 0,'0'-1'85'0'0,"-1"0"0"0"0,1 1 0 0 0,0-1 0 0 0,-1 1 0 0 0,1-1 0 0 0,0 0 1 0 0,-1 1-1 0 0,1-1 0 0 0,0 0 0 0 0,0 0 0 0 0,0 1 0 0 0,0-1 0 0 0,0 0 0 0 0,0 1 0 0 0,0-1 0 0 0,0 0 0 0 0,0 0 0 0 0,0 1 0 0 0,0-1 0 0 0,0 0 0 0 0,0 1 0 0 0,0-1 0 0 0,1 0 0 0 0,-1 1 0 0 0,0-1 0 0 0,1 0 0 0 0,-1 1 1 0 0,0-1-1 0 0,1 0 0 0 0,-1 1 0 0 0,1-1 0 0 0,-1 1 0 0 0,1-1 0 0 0,-1 1 0 0 0,1-1 0 0 0,-1 1 0 0 0,1-1 0 0 0,-1 1 0 0 0,1 0 0 0 0,0-1 0 0 0,-1 1 0 0 0,1 0 0 0 0,0-1 0 0 0,-1 1 0 0 0,1 0 0 0 0,0 0 0 0 0,0 0 0 0 0,-1 0 0 0 0,1 0 1 0 0,0 0-1 0 0,-1 0 0 0 0,1 0 0 0 0,0 0 0 0 0,0 0 0 0 0,-1 0 0 0 0,1 0 0 0 0,0 0 0 0 0,-1 0 0 0 0,1 1 0 0 0,0-1 0 0 0,-1 0 0 0 0,1 1 0 0 0,0-1 0 0 0,-1 0 0 0 0,1 1 0 0 0,-1-1 0 0 0,1 1 0 0 0,0-1 0 0 0,-1 1 0 0 0,1-1-85 0 0,33 30 451 0 0,-2 0 0 0 0,-1 2 0 0 0,-1 2 0 0 0,-2 0 0 0 0,-1 2 0 0 0,-2 1 0 0 0,3 9-451 0 0,-17-27 117 0 0,-1 0 0 0 0,0 0 0 0 0,-2 1-1 0 0,0 0 1 0 0,-1 1 0 0 0,-1-1 0 0 0,-1 1 0 0 0,-1 1-117 0 0,-6-8 69 0 0,0-9-49 0 0,0-1-1 0 0,-1 0 1 0 0,0 1-1 0 0,0-1 0 0 0,0 0 1 0 0,0-1-1 0 0,-1 1 0 0 0,1-1 1 0 0,-1 1-1 0 0,0-1 1 0 0,0 0-1 0 0,0 0 0 0 0,0-1 1 0 0,-1 1-1 0 0,1-1 0 0 0,-1 0 1 0 0,-4 1-20 0 0,-94 7-67 0 0,34-25-295 0 0,48 6 156 0 0,-7-5-920 0 0,27 14 1016 0 0,1-1 1 0 0,-1 1-1 0 0,1-1 0 0 0,0 1 0 0 0,-1-1 0 0 0,1 1 0 0 0,0-1 1 0 0,-1 1-1 0 0,1-1 0 0 0,0 1 0 0 0,0-1 0 0 0,-1 1 0 0 0,1-1 0 0 0,0 0 1 0 0,0 1-1 0 0,0-1 0 0 0,0 1 0 0 0,0-1 0 0 0,0 0 0 0 0,0 1 0 0 0,0-1 1 0 0,0 0-1 0 0,0 1 0 0 0,0-1 0 0 0,0 1 0 0 0,0-1 0 0 0,0 0 1 0 0,1 1-1 0 0,-1-1 0 0 0,0 1 0 0 0,0-1 0 0 0,1 1 0 0 0,-1-1 0 0 0,1 1 1 0 0,-1-1-1 0 0,0 1 0 0 0,1-1 0 0 0,-1 1 0 0 0,1-1 0 0 0,-1 1 0 0 0,1 0 1 0 0,-1-1-1 0 0,1 1 0 0 0,-1 0 0 0 0,1-1 0 0 0,-1 1 0 0 0,1 0 1 0 0,0 0 109 0 0,34-18-2249 0 0,-13 10 1207 0 0</inkml:trace>
  <inkml:trace contextRef="#ctx0" brushRef="#br1" timeOffset="82921.577">25120 4328 2420 0 0,'-5'2'3968'0'0,"1"17"-2668"0"0,3-11-659 0 0,-7 157 2592 0 0,9-107-2658 0 0,-1-23-132 0 0,0-34-458 0 0,1 1-60 0 0,3 2-152 0 0,2-16 88 0 0,3-25 50 0 0,-7 31 92 0 0,15-81-93 0 0,-3-2-1 0 0,-1-48 91 0 0,-10 101 195 0 0,3-27 369 0 0,-6 62-508 0 0,0 1 35 0 0,0 0-61 0 0,0 0 32 0 0,-3-3-17 0 0,0 6-42 0 0,3 10 18 0 0,1 1 0 0 0,1-1 1 0 0,0 1-1 0 0,1-1 0 0 0,1 0 1 0 0,0 0-1 0 0,0 0 0 0 0,2-1 1 0 0,-1 1-22 0 0,6 14 96 0 0,-6-15-68 0 0,1 0 1 0 0,0-1 0 0 0,0 0 0 0 0,1 0 0 0 0,1-1 0 0 0,0 0 0 0 0,5 6-29 0 0,16-3 55 0 0,-28-13-108 0 0,1 0 46 0 0,5-2 12 0 0,1-1-1 0 0,-1-1 1 0 0,0 1 0 0 0,0-1-1 0 0,0-1 1 0 0,-1 1 0 0 0,1-1 0 0 0,-1 0-1 0 0,0-1 1 0 0,-1 1 0 0 0,1-1-1 0 0,-1 0 1 0 0,0-1 0 0 0,-1 1-1 0 0,1-1 1 0 0,-1 0 0 0 0,1-2-5 0 0,69-130-149 0 0,-42 77 271 0 0,-5 0-166 0 0,-35 119 137 0 0,7 129-192 0 0,2-173 105 0 0,-1-1 0 0 0,2 1 0 0 0,0-1 0 0 0,0 1 0 0 0,1-1 0 0 0,0 0 0 0 0,1 0 0 0 0,3 5-6 0 0,-6-12 8 0 0,0 0 1 0 0,0-1-1 0 0,1 1 1 0 0,0-1-1 0 0,-1 1 1 0 0,2-1-1 0 0,-1 0 1 0 0,0 0-1 0 0,1 0 1 0 0,0 0 0 0 0,0-1-1 0 0,0 1 1 0 0,0-1-1 0 0,0 1 1 0 0,1-1-1 0 0,0 0 1 0 0,0 0-1 0 0,-1-1 1 0 0,1 1-1 0 0,1-1 1 0 0,-1 0-1 0 0,0 0 1 0 0,1 0 0 0 0,-1-1-1 0 0,1 1 1 0 0,3 0-9 0 0,1-5 4 0 0,1 1 0 0 0,-1-1 0 0 0,1-1 0 0 0,-1 1 0 0 0,0-2 0 0 0,0 1 0 0 0,-1-1 0 0 0,1-1 0 0 0,-1 1 0 0 0,0-1 0 0 0,0-1 0 0 0,-1 1 0 0 0,0-1 0 0 0,0-1 0 0 0,-1 1 0 0 0,0-1 0 0 0,0 0 0 0 0,-1-1 0 0 0,0 0 0 0 0,0 1 0 0 0,-1-1 0 0 0,0-1 0 0 0,1-4-4 0 0,20-62-42 0 0,19-60 185 0 0,-37 111 4 0 0,-7 24-72 0 0,0 1-20 0 0,-4-8 62 0 0,-29 79-108 0 0,29-58-8 0 0,1 0 0 0 0,0 1 0 0 0,0-1-1 0 0,2 1 1 0 0,-1 0 0 0 0,2 0 0 0 0,0 0-1 0 0,1 0 0 0 0,-1-3 26 0 0,21 70-31 0 0,-14-58-4 0 0,1 0 1 0 0,2-1-1 0 0,0 0 1 0 0,1-1-1 0 0,1 0 1 0 0,0-1-1 0 0,2 0 1 0 0,1-1-1 0 0,3 3 9 0 0,-15-19 9 0 0,0 0-1 0 0,0 0 1 0 0,0-1-1 0 0,1 1 1 0 0,-1-1-1 0 0,1 0 1 0 0,-1 0-1 0 0,1 0 1 0 0,0 0-1 0 0,0-1 0 0 0,0 1 1 0 0,0-1-1 0 0,0 0 1 0 0,0 0-1 0 0,0-1 1 0 0,0 1-1 0 0,0-1-8 0 0,31-20-11 0 0,-23 8 10 0 0,0-1 0 0 0,-1 0 0 0 0,-1 0 1 0 0,0-1-1 0 0,-1 0 0 0 0,-1-1 0 0 0,6-13 1 0 0,-7 14 15 0 0,17-37 70 0 0,-3-2 1 0 0,-3-1-1 0 0,-1 0 1 0 0,-4-1-1 0 0,6-43-85 0 0,-15 67 219 0 0,-4 30-216 0 0,0 0 0 0 0,0 0-1 0 0,-1 1 1 0 0,1-1 0 0 0,0 0-1 0 0,0 0 1 0 0,-1 1-1 0 0,1-1 1 0 0,0 0 0 0 0,-1 0-1 0 0,1 1 1 0 0,-1-1 0 0 0,1 0-1 0 0,-1 1 1 0 0,1-1-1 0 0,-1 1 1 0 0,0-1 0 0 0,1 1-1 0 0,-1-1 1 0 0,0 1 0 0 0,1-1-1 0 0,-1 1 1 0 0,0-1 0 0 0,1 1-1 0 0,-1 0 1 0 0,0 0-1 0 0,0-1 1 0 0,0 1 0 0 0,1 0-1 0 0,-1 0 1 0 0,0 0 0 0 0,0 0-1 0 0,0 0 1 0 0,1 0 0 0 0,-1 0-1 0 0,0 0 1 0 0,0 0-1 0 0,0 0 1 0 0,1 0 0 0 0,-1 0-1 0 0,0 1 1 0 0,0-1 0 0 0,0 0-1 0 0,1 1 1 0 0,-1-1-1 0 0,0 0 1 0 0,1 1 0 0 0,-1-1-1 0 0,0 1 1 0 0,1-1 0 0 0,-1 1-1 0 0,1 0 1 0 0,-1-1 0 0 0,1 1-1 0 0,-1-1 1 0 0,1 1-1 0 0,-1 0 1 0 0,1 0 0 0 0,-1 0-3 0 0,-4 3-4 0 0,0 1 1 0 0,0 0-1 0 0,1 0 1 0 0,-1 0-1 0 0,1 1 1 0 0,0 0-1 0 0,0 0 1 0 0,1 0-1 0 0,0 0 1 0 0,0 0-1 0 0,1 1 1 0 0,-1-1 0 0 0,1 1-1 0 0,1-1 1 0 0,-1 1-1 0 0,1 0 1 0 0,0 0-1 0 0,1 0 1 0 0,0 0-1 0 0,0 0 1 0 0,0 0-1 0 0,1 0 1 0 0,1 6 3 0 0,2 1-237 0 0,1 1 0 0 0,0-1 0 0 0,1 0 1 0 0,1-1-1 0 0,0 0 0 0 0,0 0 0 0 0,2 0 0 0 0,-1-1 1 0 0,2 0-1 0 0,0 0 0 0 0,0-1 0 0 0,3 2 237 0 0,47 17-5200 0 0,-27-25 1933 0 0,-31-4 2181 0 0</inkml:trace>
  <inkml:trace contextRef="#ctx0" brushRef="#br1" timeOffset="83340.457">26567 4163 2500 0 0,'7'-5'3117'0'0,"-7"4"-3025"0"0,1 1 0 0 0,-1 0 1 0 0,0-1-1 0 0,1 1 0 0 0,-1 0 0 0 0,0 0 0 0 0,1-1 0 0 0,-1 1 1 0 0,1 0-1 0 0,-1 0 0 0 0,0 0 0 0 0,1-1 0 0 0,-1 1 0 0 0,1 0 0 0 0,-1 0 1 0 0,1 0-1 0 0,-1 0 0 0 0,0 0 0 0 0,1 0 0 0 0,-1 0 0 0 0,1 0 0 0 0,-1 0 1 0 0,1 0-1 0 0,-1 0 0 0 0,1 0 0 0 0,-1 0 0 0 0,0 0 0 0 0,1 0 1 0 0,-1 1-1 0 0,1-1 0 0 0,-1 0 0 0 0,0 0 0 0 0,1 0 0 0 0,-1 1 0 0 0,1-1 1 0 0,-1 0-1 0 0,0 0 0 0 0,1 1 0 0 0,-1-1 0 0 0,0 0 0 0 0,0 1 1 0 0,1-1-1 0 0,-1 0 0 0 0,0 1 0 0 0,0-1 0 0 0,1 1 0 0 0,-1-1 0 0 0,0 0 1 0 0,0 1-1 0 0,0-1 0 0 0,0 1 0 0 0,0-1 0 0 0,1 1 0 0 0,-1-1 0 0 0,0 1 1 0 0,0-1-93 0 0,136 217 3506 0 0,-26-76-2786 0 0,-97-127-937 0 0,0 0-1 0 0,0-1 1 0 0,2-1 0 0 0,-1 0 0 0 0,2-1-1 0 0,-1-1 1 0 0,2 0 0 0 0,-1-1 0 0 0,5 1 217 0 0,-20-9-165 0 0,1-1 1 0 0,-1 1 0 0 0,0-1-1 0 0,1 1 1 0 0,-1-1 0 0 0,1 1-1 0 0,-1-1 1 0 0,1 0 0 0 0,-1 0-1 0 0,1 0 1 0 0,-1 0 0 0 0,1 0-1 0 0,0 0 1 0 0,-1 0 0 0 0,1 0-1 0 0,-1-1 1 0 0,1 1 0 0 0,-1 0-1 0 0,0-1 1 0 0,1 1 0 0 0,-1-1-1 0 0,1 0 1 0 0,-1 0 0 0 0,0 1-1 0 0,1-1 1 0 0,-1 0 0 0 0,0 0-1 0 0,0 0 1 0 0,0 0 0 0 0,0 0-1 0 0,0-1 1 0 0,0 1 0 0 0,0 0-1 0 0,0 0 1 0 0,0-1 0 0 0,-1 1-1 0 0,1-1 165 0 0,12-57-3868 0 0,-13 35 2820 0 0</inkml:trace>
  <inkml:trace contextRef="#ctx0" brushRef="#br1" timeOffset="83529.485">27022 4287 2156 0 0,'-4'-12'443'0'0,"4"9"-241"0"0,-1 0 0 0 0,1 0 0 0 0,-1 0 0 0 0,0 1 0 0 0,0-1 0 0 0,0 0 0 0 0,0 0 0 0 0,0 0 0 0 0,-1 1 0 0 0,1-1 0 0 0,-1 1 0 0 0,0-1 0 0 0,0 1 0 0 0,0 0 0 0 0,0-1-1 0 0,0 1 1 0 0,0 0 0 0 0,-1 0 0 0 0,1 1 0 0 0,0-1 0 0 0,-1 0 0 0 0,0 1 0 0 0,1 0 0 0 0,-1-1 0 0 0,0 1 0 0 0,0 0 0 0 0,-2 0-202 0 0,0 2 155 0 0,-1 1 0 0 0,0-1 0 0 0,1 1 0 0 0,-1 1 0 0 0,1-1 0 0 0,0 1 0 0 0,0 0 0 0 0,0 0 0 0 0,0 0 0 0 0,1 1 0 0 0,-1 0 0 0 0,1 0 0 0 0,0 0 0 0 0,-4 4-155 0 0,-13 12 422 0 0,-130 127 603 0 0,134-130-1687 0 0,1 1-1 0 0,1 1 1 0 0,0 0-1 0 0,2 1 1 0 0,0 1-1 0 0,1 0 1 0 0,-2 8 662 0 0,3 28-3504 0 0,11-47 2400 0 0</inkml:trace>
  <inkml:trace contextRef="#ctx0" brushRef="#br1" timeOffset="83775.349">27289 4076 3140 0 0,'14'-31'6989'0'0,"3"50"-5702"0"0,-14-13-1949 0 0,0-1 1 0 0,0 1-1 0 0,0 0 0 0 0,-1 0 1 0 0,0 0-1 0 0,0 0 1 0 0,-1 0-1 0 0,0 1 1 0 0,0-1-1 0 0,0 1 1 0 0,-1-1-1 0 0,0 5 662 0 0,0 9-1245 0 0</inkml:trace>
  <inkml:trace contextRef="#ctx0" brushRef="#br1" timeOffset="84036.681">27428 4683 2796 0 0,'-1'232'9162'0'0,"-9"-125"-7786"0"0,-4-14-654 0 0,13-85-860 0 0,-1 0 0 0 0,0 0 0 0 0,0-1-1 0 0,-1 1 1 0 0,0 0 0 0 0,0-1 0 0 0,-1 1 0 0 0,0-1 0 0 0,0 0 0 0 0,0 0 0 0 0,-1-1-1 0 0,0 1 1 0 0,-1-1 0 0 0,1 0 0 0 0,-1-1 0 0 0,-1 1 0 0 0,1-1 0 0 0,-1 0 0 0 0,1-1-1 0 0,-1 0 1 0 0,-1 0 0 0 0,1 0 0 0 0,0-1 0 0 0,-3 1 138 0 0,-25 7-925 0 0,-1-2 0 0 0,0-1 0 0 0,-1-2 0 0 0,0-1 0 0 0,0-2 0 0 0,0-1 1 0 0,0-2-1 0 0,-1-2 925 0 0,23 2-352 0 0,-42 0-706 0 0</inkml:trace>
  <inkml:trace contextRef="#ctx0" brushRef="#br1" timeOffset="89204.182">23061 5585 2864 0 0,'0'0'1141'0'0,"0"-3"-169"0"0,0-8-91 0 0,0 9-18 0 0,3 2 50 0 0,8 0-96 0 0,-8 0-131 0 0,-3 0-59 0 0,3 4-29 0 0,10 34 428 0 0,-13 174 1409 0 0,0-69-7433 0 0,0-143 4886 0 0,0 1-1 0 0,0-1 0 0 0,0 1 1 0 0,-1 0-1 0 0,1-1 0 0 0,0 1 1 0 0,0-1-1 0 0,0 1 0 0 0,0-1 1 0 0,0 1-1 0 0,0 0 1 0 0,0-1-1 0 0,0 1 0 0 0,0-1 1 0 0,0 1-1 0 0,1-1 0 0 0,-1 1 1 0 0,0 0-1 0 0,0-1 0 0 0,0 1 1 0 0,1-1-1 0 0,-1 1 0 0 0,0-1 1 0 0,1 1-1 0 0,-1-1 0 0 0,0 1 1 0 0,1-1-1 0 0,-1 0 0 0 0,0 1 1 0 0,1-1-1 0 0,-1 0 0 0 0,1 1 1 0 0,-1-1-1 0 0,1 0 0 0 0,-1 1 1 0 0,1-1-1 0 0,-1 0 0 0 0,1 0 1 0 0,-1 1-1 0 0,1-1 0 0 0,0 0 1 0 0,-1 0-1 0 0,1 0 0 0 0,-1 0 1 0 0,1 0-1 0 0,-1 0 0 0 0,1 0 1 0 0,0 0-1 0 0,-1 0 0 0 0,1 0 1 0 0,-1 0-1 0 0,1 0 0 0 0,0-1 113 0 0,3-3-946 0 0</inkml:trace>
  <inkml:trace contextRef="#ctx0" brushRef="#br1" timeOffset="89439.18">23132 5541 2716 0 0,'-3'-5'3785'0'0,"5"19"-2065"0"0,8 13-1268 0 0,1-1 0 0 0,1 0 0 0 0,2-1 0 0 0,0-1 0 0 0,1 0 0 0 0,2-1 0 0 0,5 6-452 0 0,86 99-917 0 0,-105-124 510 0 0,1-1 0 0 0,-1 0 0 0 0,1 0 0 0 0,0 0 0 0 0,0 0 0 0 0,0-1 0 0 0,0 1 0 0 0,1-1 0 0 0,-1 0 0 0 0,1 0 0 0 0,-1-1 0 0 0,1 1 0 0 0,0-1 407 0 0,-4-1-1051 0 0,1 0 68 0 0,4 0-4 0 0</inkml:trace>
  <inkml:trace contextRef="#ctx0" brushRef="#br1" timeOffset="89673.554">23466 5440 2252 0 0,'-21'-46'3253'0'0,"20"46"-3114"0"0,1 0 0 0 0,0 0 0 0 0,0 1 0 0 0,0-1 1 0 0,0 0-1 0 0,-1 0 0 0 0,1 0 0 0 0,0 0 1 0 0,0 1-1 0 0,0-1 0 0 0,-1 0 0 0 0,1 0 0 0 0,0 0 1 0 0,0 0-1 0 0,0 0 0 0 0,-1 0 0 0 0,1 0 1 0 0,0 1-1 0 0,0-1 0 0 0,-1 0 0 0 0,1 0 0 0 0,0 0-139 0 0,83 221 2010 0 0,-74-193-1912 0 0,-1 0 0 0 0,-1 1 1 0 0,-1 0-1 0 0,-2 0 0 0 0,-1 0 0 0 0,0 17-98 0 0,-6 29-620 0 0,-4-49 379 0 0,-5 21-955 0 0,9-15-4323 0 0,3-32 4585 0 0</inkml:trace>
  <inkml:trace contextRef="#ctx0" brushRef="#br1" timeOffset="90087.441">23800 5736 2448 0 0,'-13'11'5240'0'0,"-10"70"-2622"0"0,10 50-477 0 0,40-76-1730 0 0,-25-52-403 0 0,-1-1-1 0 0,1 0 1 0 0,0 1 0 0 0,0-1 0 0 0,0 0 0 0 0,0 0-1 0 0,0 0 1 0 0,0 0 0 0 0,0 0 0 0 0,1-1-1 0 0,-1 1 1 0 0,1-1 0 0 0,-1 1 0 0 0,1-1 0 0 0,-1 0-1 0 0,1 0 1 0 0,0 0 0 0 0,0-1 0 0 0,-1 1 0 0 0,1 0-1 0 0,0-1 1 0 0,0 0 0 0 0,0 0 0 0 0,0 0-1 0 0,0 0 1 0 0,-1 0 0 0 0,1 0 0 0 0,0-1 0 0 0,0 1-1 0 0,0-1 1 0 0,0 0-8 0 0,5-2-12 0 0,0 0 0 0 0,1 0 0 0 0,-1-1 0 0 0,0 0 0 0 0,-1 0 0 0 0,1-1 0 0 0,-1 0-1 0 0,0 0 1 0 0,0-1 0 0 0,-1 0 0 0 0,1 0 0 0 0,-1-1 0 0 0,-1 1 0 0 0,1-1 0 0 0,2-5 12 0 0,4-9 82 0 0,-1-1-1 0 0,0-1 1 0 0,-2 0 0 0 0,0 0-1 0 0,-2-1 1 0 0,3-12-82 0 0,-3 4 699 0 0,-18 46-253 0 0,3 85-280 0 0,20-45-381 0 0,-2-28-25 0 0,-7-20 75 0 0,0-1 0 0 0,0 1 0 0 0,0-1 0 0 0,0 0 0 0 0,1 0 0 0 0,0 0 1 0 0,0 0-1 0 0,0 0 0 0 0,1-1 0 0 0,-1 0 0 0 0,3 2 165 0 0,0-1-633 0 0,0 0 0 0 0,0 0 0 0 0,0-1-1 0 0,1 0 1 0 0,0 0 0 0 0,-1-1 0 0 0,1 0 0 0 0,0 0 0 0 0,1-1 0 0 0,-1 0 0 0 0,0 0-1 0 0,7 0 634 0 0,-9-2-1098 0 0,10 0 36 0 0</inkml:trace>
  <inkml:trace contextRef="#ctx0" brushRef="#br1" timeOffset="91049.595">24472 5768 3104 0 0,'-1'0'169'0'0,"0"-1"-1"0"0,1 1 0 0 0,-1 0 0 0 0,0 0 1 0 0,0-1-1 0 0,0 1 0 0 0,0 0 0 0 0,0 0 1 0 0,0 0-1 0 0,0 0 0 0 0,0 0 0 0 0,0 0 1 0 0,0 0-1 0 0,0 1 0 0 0,0-1 0 0 0,0 0 1 0 0,0 1-1 0 0,0-1 0 0 0,0 0 1 0 0,0 1-1 0 0,0-1 0 0 0,0 1 0 0 0,1-1 1 0 0,-1 1-1 0 0,0 0 0 0 0,0-1 0 0 0,1 1 1 0 0,-1 0-1 0 0,0 0 0 0 0,1-1 0 0 0,-1 1 1 0 0,1 0-1 0 0,-1 0 0 0 0,1 0 0 0 0,-1 0 1 0 0,1 0-1 0 0,-1 0 0 0 0,1 0-168 0 0,-4 4 211 0 0,1 0 0 0 0,0 0 0 0 0,0 1 1 0 0,0-1-1 0 0,0 1 0 0 0,1-1 0 0 0,0 1 0 0 0,1 0 0 0 0,-1 0 0 0 0,1 0 0 0 0,0 0 0 0 0,0 0 0 0 0,1 6-211 0 0,0-8 41 0 0,1 0 1 0 0,0 0-1 0 0,0 0 0 0 0,0 0 0 0 0,1 0 0 0 0,-1-1 0 0 0,1 1 0 0 0,0 0 0 0 0,0-1 0 0 0,0 1 0 0 0,1-1 0 0 0,-1 0 0 0 0,1 0 0 0 0,-1 0 0 0 0,1 0 0 0 0,0 0 0 0 0,3 1-41 0 0,0 2-70 0 0,0-1 1 0 0,1-1-1 0 0,-1 1 1 0 0,1-1-1 0 0,0 0 1 0 0,0 0-1 0 0,0-1 1 0 0,1 0-1 0 0,-1 0 1 0 0,1-1-1 0 0,-1 0 1 0 0,1 0 0 0 0,0-1-1 0 0,0 0 1 0 0,0 0-1 0 0,0-1 1 0 0,0 0-1 0 0,1-1 70 0 0,-3 1-83 0 0,0-1-1 0 0,-1 0 1 0 0,1 0-1 0 0,0 0 1 0 0,0-1-1 0 0,-1 1 1 0 0,1-2 0 0 0,-1 1-1 0 0,0 0 1 0 0,0-1-1 0 0,0 0 1 0 0,0 0-1 0 0,0-1 1 0 0,4-3 83 0 0,-2-1-9 0 0,0 0 0 0 0,0 0 0 0 0,-1-1 0 0 0,-1 0-1 0 0,1 0 1 0 0,-1-1 0 0 0,-1 1 0 0 0,0-1 0 0 0,0 0 0 0 0,-1 0 0 0 0,0 0 0 0 0,0-1 0 0 0,-2 1-1 0 0,1-1 1 0 0,-1-4 9 0 0,-1 14 20 0 0,0 1-1 0 0,0 0 1 0 0,-1-1-1 0 0,1 1 0 0 0,0-1 1 0 0,0 1-1 0 0,-1 0 1 0 0,1-1-1 0 0,0 1 1 0 0,-1 0-1 0 0,1-1 1 0 0,0 1-1 0 0,-1 0 0 0 0,1 0 1 0 0,0-1-1 0 0,-1 1 1 0 0,1 0-1 0 0,-1 0 1 0 0,1 0-1 0 0,0-1 1 0 0,-1 1-1 0 0,1 0 0 0 0,-1 0 1 0 0,1 0-1 0 0,-1 0 1 0 0,1 0-1 0 0,-1 0 1 0 0,1 0-1 0 0,0 0 1 0 0,-1 0-1 0 0,1 0 0 0 0,-1 0 1 0 0,1 0-1 0 0,-1 0 1 0 0,1 1-1 0 0,0-1 1 0 0,-1 0-1 0 0,1 0 1 0 0,-1 0-1 0 0,1 1 0 0 0,0-1 1 0 0,-1 0-1 0 0,1 0 1 0 0,-1 1-1 0 0,1-1 1 0 0,0 0-1 0 0,0 1 0 0 0,-1-1 1 0 0,1 0-1 0 0,0 1 1 0 0,0-1-1 0 0,-1 1 1 0 0,1-1-1 0 0,0 0 1 0 0,0 1-1 0 0,0-1 0 0 0,-1 1 1 0 0,1-1-1 0 0,0 1 1 0 0,0-1-1 0 0,0 1 1 0 0,0-1-1 0 0,0 0 1 0 0,0 1-1 0 0,0-1 0 0 0,0 1 1 0 0,0-1-1 0 0,0 1 1 0 0,1-1-20 0 0,-23 69 822 0 0,22-65-797 0 0,0 0 0 0 0,-1 0 0 0 0,1-1 0 0 0,0 1-1 0 0,1 0 1 0 0,-1 0 0 0 0,1-1 0 0 0,0 1 0 0 0,-1 0-1 0 0,2-1 1 0 0,-1 1 0 0 0,0-1 0 0 0,1 1 0 0 0,-1-1-1 0 0,1 0 1 0 0,0 1 0 0 0,0-1 0 0 0,1 1-25 0 0,-1-2 12 0 0,1 3-93 0 0,1 1 0 0 0,0-1 0 0 0,1 0 0 0 0,-1 0 0 0 0,1-1 0 0 0,0 1 0 0 0,0-1 0 0 0,0 0 0 0 0,1 0 0 0 0,-1-1 0 0 0,1 0 0 0 0,0 0 0 0 0,0 0 0 0 0,0-1 0 0 0,0 1 0 0 0,0-1 0 0 0,1-1 0 0 0,-1 1 0 0 0,1-1 0 0 0,-1-1 0 0 0,1 1 0 0 0,5-1 81 0 0,-4 0-132 0 0,0 0 1 0 0,0-1-1 0 0,0 0 0 0 0,-1-1 1 0 0,1 0-1 0 0,0 0 1 0 0,-1 0-1 0 0,1-1 0 0 0,-1 0 1 0 0,0-1-1 0 0,1 1 0 0 0,-2-1 1 0 0,1-1-1 0 0,0 1 0 0 0,-1-1 1 0 0,0 0-1 0 0,0-1 0 0 0,0 0 132 0 0,62-89-1214 0 0,-59 72 1837 0 0,-15 30 853 0 0,2 3-1280 0 0,0 0 0 0 0,0 1 0 0 0,1-1 0 0 0,1 0 0 0 0,0 1 0 0 0,0 0 0 0 0,1-1 0 0 0,1 1 0 0 0,0 2-196 0 0,19 30 180 0 0,-14-38-280 0 0,-1-1 0 0 0,1 1 0 0 0,-1-1 0 0 0,1 0 0 0 0,0 0 0 0 0,0-1 0 0 0,1 0 0 0 0,-1 1 0 0 0,1-2 0 0 0,0 1 0 0 0,0-1 0 0 0,0 0 0 0 0,0 0 0 0 0,0 0 0 0 0,0-1 0 0 0,0 0 0 0 0,1-1 0 0 0,-1 1 0 0 0,0-1 1 0 0,0 0-1 0 0,1 0 0 0 0,-1-1 0 0 0,2 0 100 0 0,3 1-344 0 0,57-15-1186 0 0,-40 5 751 0 0,60-40-1278 0 0,-49 24 2562 0 0,-28 17 348 0 0,-8 16 2597 0 0,7 41-2155 0 0,15-12-848 0 0,-20-33-425 0 0,0 0 1 0 0,1 0-1 0 0,-1 0 0 0 0,0-1 1 0 0,1 0-1 0 0,0 0 0 0 0,0 0 1 0 0,-1 0-1 0 0,1-1 0 0 0,0 0 1 0 0,0-1-1 0 0,0 1 0 0 0,0-1 0 0 0,0 0 1 0 0,0-1-1 0 0,0 1 0 0 0,5-2-22 0 0,-6 0 10 0 0,1 1-1 0 0,0-2 1 0 0,0 1-1 0 0,-1-1 1 0 0,1 0-1 0 0,-1 0 1 0 0,0 0-1 0 0,0-1 1 0 0,0 1-1 0 0,-1-1 1 0 0,1-1-1 0 0,-1 1 1 0 0,0 0-1 0 0,0-1 0 0 0,0 0 1 0 0,-1 0-1 0 0,0 0 1 0 0,0-1-1 0 0,0 1 1 0 0,0-1-1 0 0,-1 1 1 0 0,0-1-1 0 0,0 0 1 0 0,0-3-10 0 0,-1 5 49 0 0,0-1 0 0 0,0 1 1 0 0,-1-1-1 0 0,1 0 0 0 0,-1 1 0 0 0,0-1 1 0 0,-1 0-1 0 0,1 0 0 0 0,-1 1 1 0 0,0-1-1 0 0,0 1 0 0 0,0-1 0 0 0,0 1 1 0 0,-1-1-1 0 0,0 1 0 0 0,0 0 1 0 0,0-1-1 0 0,-1 1 0 0 0,1 0 0 0 0,-1 1 1 0 0,0-1-1 0 0,0 0 0 0 0,0 1 1 0 0,0 0-1 0 0,-1-1 0 0 0,0 1 0 0 0,1 1 1 0 0,-1-1-1 0 0,0 0 0 0 0,0 1 1 0 0,-1 0-1 0 0,1 0 0 0 0,0 0 0 0 0,-1 1 1 0 0,1-1-1 0 0,-1 1 0 0 0,1 0 1 0 0,-4 0-50 0 0,0 1 27 0 0,-1 0 1 0 0,0 0 0 0 0,1 1 0 0 0,-1 0 0 0 0,1 1 0 0 0,-1 0 0 0 0,1 0 0 0 0,0 1-1 0 0,0 0 1 0 0,0 0 0 0 0,0 1 0 0 0,-7 4-28 0 0,1-1 62 0 0,6-3-93 0 0,0-1 0 0 0,1 2 0 0 0,-1-1 0 0 0,1 1 0 0 0,0 0 0 0 0,0 1 0 0 0,1-1 0 0 0,0 2 0 0 0,0-1 0 0 0,0 0 0 0 0,0 1 0 0 0,1 0 0 0 0,0 1 0 0 0,1-1-1 0 0,0 1 1 0 0,0-1 0 0 0,0 1 0 0 0,1 1 0 0 0,-1 4 31 0 0,4-10-77 0 0,-1-1-1 0 0,1 1 0 0 0,0-1 1 0 0,0 1-1 0 0,0-1 0 0 0,0 1 0 0 0,1-1 1 0 0,-1 1-1 0 0,1-1 0 0 0,-1 1 1 0 0,1-1-1 0 0,0 0 0 0 0,0 1 1 0 0,0-1-1 0 0,0 0 0 0 0,1 0 1 0 0,-1 0-1 0 0,0 0 0 0 0,1 0 1 0 0,0 0-1 0 0,-1 0 0 0 0,1 0 1 0 0,1 0 77 0 0,0 2-136 0 0,1 0-183 0 0,1 0 1 0 0,-1-1-1 0 0,1 1 0 0 0,0-1 0 0 0,0 0 0 0 0,0 0 1 0 0,0-1-1 0 0,0 0 0 0 0,1 0 0 0 0,-1 0 1 0 0,1 0-1 0 0,-1-1 0 0 0,3 1 319 0 0,5 1-729 0 0,53 4-2785 0 0,-47-7 2516 0 0</inkml:trace>
  <inkml:trace contextRef="#ctx0" brushRef="#br1" timeOffset="91256.045">25849 5534 3000 0 0,'-4'-10'421'0'0,"0"-1"-1"0"0,-1 0 0 0 0,0 1 0 0 0,-1 0 1 0 0,0 1-1 0 0,0-1 0 0 0,-1 1 0 0 0,0 0 1 0 0,-1 0-1 0 0,0 1 0 0 0,0 0 0 0 0,-1 1 1 0 0,0 0-1 0 0,0 0 0 0 0,-8-4-420 0 0,-17 6 1371 0 0,31 5-1351 0 0,0 1-1 0 0,0 0 1 0 0,0 0 0 0 0,0 0-1 0 0,0 1 1 0 0,0-1 0 0 0,1 1-1 0 0,-1-1 1 0 0,0 1 0 0 0,1 0-1 0 0,0 0 1 0 0,-1 0 0 0 0,1 0-1 0 0,0 1 1 0 0,0-1 0 0 0,0 1-1 0 0,0-1 1 0 0,1 1 0 0 0,-1-1-1 0 0,1 1 1 0 0,-1 0 0 0 0,1 0-1 0 0,0 0 1 0 0,0 0 0 0 0,1 0-1 0 0,-1 0 1 0 0,0 0 0 0 0,1 0-1 0 0,0 0 1 0 0,0 3-20 0 0,2 38-682 0 0,80 186-5005 0 0,-71-195 4545 0 0,0-1 216 0 0</inkml:trace>
  <inkml:trace contextRef="#ctx0" brushRef="#br1" timeOffset="92038.058">25774 5896 2808 0 0,'8'52'1132'0'0,"30"60"1965"0"0,-37-109-2984 0 0,0-1 1 0 0,0 0 0 0 0,1 0 0 0 0,-1 1 0 0 0,0-1 0 0 0,1 0-1 0 0,-1 0 1 0 0,1 0 0 0 0,0 0 0 0 0,0-1 0 0 0,0 1-1 0 0,0 0 1 0 0,0-1 0 0 0,0 0 0 0 0,0 1 0 0 0,0-1 0 0 0,1 0-1 0 0,-1 0 1 0 0,0 0 0 0 0,1 0 0 0 0,-1 0 0 0 0,1-1-1 0 0,-1 1 1 0 0,1-1 0 0 0,-1 0 0 0 0,1 0 0 0 0,0 0 0 0 0,-1 0-1 0 0,1 0 1 0 0,-1 0 0 0 0,1-1 0 0 0,-1 1 0 0 0,1-1 0 0 0,-1 1-1 0 0,1-1 1 0 0,-1 0 0 0 0,0 0 0 0 0,1 0 0 0 0,-1-1-1 0 0,0 1 1 0 0,0 0 0 0 0,2-2-114 0 0,12-8 46 0 0,-1 0 1 0 0,-1-1-1 0 0,0-1 0 0 0,-1 0 0 0 0,0 0 1 0 0,-1-2-1 0 0,0 1 0 0 0,-1-2 0 0 0,-1 1 1 0 0,0-1-1 0 0,-2-1 0 0 0,1 0 0 0 0,-2 0 1 0 0,0-1-1 0 0,-2 1 0 0 0,3-14-46 0 0,11-52 65 0 0,-13-8 194 0 0,-8 87-263 0 0,-26-20 162 0 0,35 35-132 0 0,16 0-285 0 0,1-1 1 0 0,0-2-1 0 0,0 0 0 0 0,0-2 0 0 0,1 0 0 0 0,9 0 259 0 0,77 20-1646 0 0,-104-24 1563 0 0,-3-2 35 0 0,-1 1 0 0 0,0-1-1 0 0,1 1 1 0 0,-1 0 0 0 0,0 0 0 0 0,0 0 0 0 0,0 0 0 0 0,1 1 0 0 0,-1-1 0 0 0,-1 1-1 0 0,1 0 1 0 0,0 0 0 0 0,0 0 0 0 0,-1 0 0 0 0,1 0 0 0 0,-1 1 0 0 0,0-1-1 0 0,1 1 1 0 0,-1 0 0 0 0,0-1 0 0 0,-1 1 0 0 0,1 0 0 0 0,0 0 0 0 0,-1 0-1 0 0,1 2 49 0 0,-2-4 37 0 0,0 2 96 0 0,-1 2-81 0 0,0 0-1 0 0,0 0 1 0 0,-1 0-1 0 0,1 0 1 0 0,-1 0-1 0 0,0-1 1 0 0,-1 1-1 0 0,1-1 1 0 0,-1 0-1 0 0,0 1 1 0 0,0-1-1 0 0,-2 2-51 0 0,-26 50 1001 0 0,30-54-963 0 0,0 1 0 0 0,1-1 1 0 0,-1 1-1 0 0,1 0 1 0 0,0-1-1 0 0,-1 1 1 0 0,1 0-1 0 0,1-1 0 0 0,-1 1 1 0 0,0-1-1 0 0,0 1 1 0 0,1 0-1 0 0,0-1 0 0 0,-1 1 1 0 0,1-1-1 0 0,0 1 1 0 0,0-1-1 0 0,0 1 1 0 0,1-1-1 0 0,-1 0 0 0 0,1 0 1 0 0,-1 0-1 0 0,1 1 1 0 0,0-1-1 0 0,-1-1 0 0 0,1 1 1 0 0,0 0-1 0 0,0 0 1 0 0,2 1-39 0 0,5 2 25 0 0,-1 0 0 0 0,0 0 0 0 0,1 0 0 0 0,0-1 1 0 0,0-1-1 0 0,0 1 0 0 0,1-1 0 0 0,-1-1 0 0 0,1 0 1 0 0,-1 0-1 0 0,1-1 0 0 0,0 0 0 0 0,0-1 0 0 0,7 0-25 0 0,-8 0-20 0 0,0-1 0 0 0,1 1-1 0 0,-1-2 1 0 0,0 1-1 0 0,0-1 1 0 0,0-1 0 0 0,0 0-1 0 0,0 0 1 0 0,-1 0-1 0 0,1-1 1 0 0,-1-1-1 0 0,0 1 1 0 0,3-3 20 0 0,47-38 134 0 0,-58 45-103 0 0,0 0 6 0 0,-9 19 168 0 0,7-14-188 0 0,0 0 0 0 0,1-1-1 0 0,0 1 1 0 0,0 0-1 0 0,0 0 1 0 0,0 0 0 0 0,1 0-1 0 0,0 0 1 0 0,0 0-1 0 0,0 0 1 0 0,1 0 0 0 0,-1 0-1 0 0,1 0 1 0 0,0 0-1 0 0,1 0 1 0 0,-1 0 0 0 0,1-1-1 0 0,0 1 1 0 0,0-1-1 0 0,1 1 1 0 0,-1-1-1 0 0,1 0 1 0 0,0 0 0 0 0,0 0-1 0 0,0 0 1 0 0,1 0-1 0 0,-1-1 1 0 0,1 1 0 0 0,0-1-1 0 0,0 0 1 0 0,0 0-1 0 0,1-1 1 0 0,-1 1 0 0 0,0-1-1 0 0,5 2-16 0 0,-1-1 8 0 0,0 0-1 0 0,0-1 1 0 0,0 0-1 0 0,0 0 0 0 0,1 0 1 0 0,-1-1-1 0 0,0-1 1 0 0,1 1-1 0 0,-1-2 1 0 0,0 1-1 0 0,1-1 1 0 0,-1 0-1 0 0,0 0 1 0 0,0-1-1 0 0,1-1 1 0 0,-2 1-1 0 0,1-1 0 0 0,0 0 1 0 0,0-1-1 0 0,-1 0 1 0 0,0 0-1 0 0,0-1 1 0 0,0 0-1 0 0,0 0 1 0 0,-1 0-1 0 0,3-3-7 0 0,-4-1 8 0 0,1 1-1 0 0,-1-1 1 0 0,0 0 0 0 0,-1-1-1 0 0,0 1 1 0 0,0-1-1 0 0,-1 0 1 0 0,-1 0 0 0 0,1 0-1 0 0,-2 0 1 0 0,1 0 0 0 0,-1-3-8 0 0,-1 8 17 0 0,0 0 0 0 0,0 0 0 0 0,0 0 0 0 0,0 0 1 0 0,-1 0-1 0 0,0 0 0 0 0,0 0 0 0 0,0 1 1 0 0,-1-1-1 0 0,0 0 0 0 0,0 1 0 0 0,0-1 0 0 0,0 1 1 0 0,0 0-1 0 0,-1-1 0 0 0,0 1 0 0 0,0 0 1 0 0,0 1-1 0 0,-3-4-17 0 0,0 4 9 0 0,0 0 1 0 0,1 0-1 0 0,-1 0 1 0 0,0 0-1 0 0,0 1 0 0 0,-1 0 1 0 0,1 1-1 0 0,0-1 1 0 0,-1 1-1 0 0,1 1 1 0 0,0-1-1 0 0,-1 1 0 0 0,1 0 1 0 0,-1 0-1 0 0,-1 1-9 0 0,-65 17 97 0 0,59-12-72 0 0,-65 50 19 0 0,75-51-139 0 0,-1-1-1 0 0,1 1 1 0 0,0 1 0 0 0,0-1-1 0 0,0 1 1 0 0,1-1-1 0 0,0 1 1 0 0,0 0-1 0 0,0 0 1 0 0,1 0 0 0 0,0 1-1 0 0,0-1 1 0 0,1 0-1 0 0,-1 1 1 0 0,1 0-1 0 0,0 2 96 0 0,23 27-1104 0 0,-17-31 648 0 0,1 0 0 0 0,-1-1 0 0 0,1 1 0 0 0,0-1 0 0 0,0 0 1 0 0,1-1-1 0 0,-1 1 0 0 0,1-1 0 0 0,-1-1 0 0 0,1 1 0 0 0,0-1 0 0 0,0 0 0 0 0,0-1 0 0 0,1 0 0 0 0,-1 0 0 0 0,0 0 0 0 0,0-1 0 0 0,2 0 456 0 0,5 0-1103 0 0</inkml:trace>
  <inkml:trace contextRef="#ctx0" brushRef="#br1" timeOffset="92287.39">27143 5537 1372 0 0,'-9'-7'400'0'0,"0"0"0"0"0,-1 1 0 0 0,0 0 0 0 0,0 0 0 0 0,-1 1 0 0 0,1 1 0 0 0,-1-1 0 0 0,0 2 0 0 0,0-1 0 0 0,0 2 0 0 0,-1 0 0 0 0,1 0 0 0 0,-1 1 0 0 0,1 0 0 0 0,-7 1-400 0 0,14 0 56 0 0,-1 0 1 0 0,1 0-1 0 0,0 1 0 0 0,-1 0 1 0 0,1 0-1 0 0,0 0 0 0 0,0 0 0 0 0,0 1 1 0 0,0 0-1 0 0,0 0 0 0 0,0 0 1 0 0,0 0-1 0 0,0 0 0 0 0,1 1 1 0 0,0 0-1 0 0,-1-1 0 0 0,1 1 0 0 0,0 1 1 0 0,0-1-1 0 0,0 0 0 0 0,1 1 1 0 0,-1-1-1 0 0,1 1 0 0 0,0 0 0 0 0,0 0 1 0 0,0 0-1 0 0,0 0 0 0 0,1 0 1 0 0,0 0-1 0 0,0 0 0 0 0,0 1 1 0 0,0-1-1 0 0,1 0 0 0 0,-1 4-56 0 0,18 41-294 0 0,-11-38 186 0 0,87 131-4888 0 0,-72-112 3993 0 0,-1 3-10 0 0</inkml:trace>
  <inkml:trace contextRef="#ctx0" brushRef="#br1" timeOffset="93018.741">27165 6040 2196 0 0,'9'13'573'0'0,"-8"-9"-334"0"0,1-1 1 0 0,0 1-1 0 0,0-1 1 0 0,0 0-1 0 0,0 0 1 0 0,0 0-1 0 0,1 0 1 0 0,0 0 0 0 0,-1 0-1 0 0,1 0 1 0 0,0-1-1 0 0,0 0 1 0 0,0 1-1 0 0,1-1 1 0 0,-1 0-1 0 0,0-1 1 0 0,1 1-1 0 0,-1-1 1 0 0,1 1-1 0 0,0-1 1 0 0,-1 0-1 0 0,1 0 1 0 0,0-1-1 0 0,0 1 1 0 0,0-1-1 0 0,-1 0 1 0 0,1 0 0 0 0,3 0-240 0 0,6-7 222 0 0,1-1 1 0 0,-2 0 0 0 0,1-1 0 0 0,-1 0 0 0 0,0-1-1 0 0,-1-1 1 0 0,-1 0 0 0 0,1 0 0 0 0,-2-1 0 0 0,1 0-1 0 0,-2-1 1 0 0,1 0-223 0 0,24-41 276 0 0,-3-1 0 0 0,-1-1 0 0 0,-4-1 0 0 0,-1-2 0 0 0,0-12-276 0 0,-24 70 4 0 0,93-281 1101 0 0,-106 263-814 0 0,12 19-283 0 0,-34 15 62 0 0,24-5-61 0 0,1 0 0 0 0,0 1 0 0 0,0 0 0 0 0,1 1 0 0 0,1 0 0 0 0,0 0 0 0 0,0 0 0 0 0,2 1 0 0 0,-1 1 0 0 0,1-1 0 0 0,1 1 0 0 0,1 0 0 0 0,0 0 0 0 0,1 0 0 0 0,0 1 0 0 0,0 10-9 0 0,-5 29-184 0 0,3 0 1 0 0,2 1-1 0 0,4 20 184 0 0,-1-68-37 0 0,11 82-301 0 0,2-37 35 0 0,19 95-2301 0 0,-33-166-406 0 0,-4-21 2184 0 0,-8-5 1006 0 0,-3 0-1 0 0,-1 1 1 0 0,-2 1-1 0 0,-2 1 1 0 0,-15-22-180 0 0,35 63 13 0 0,-60-93 2040 0 0,53 82-1840 0 0,9 12-166 0 0,-1 0 0 0 0,1 0 0 0 0,-1 0-1 0 0,0 0 1 0 0,1 0 0 0 0,-1 0 0 0 0,1 0 0 0 0,-1 0 0 0 0,0-1 0 0 0,1 1 0 0 0,-1 0 0 0 0,0 0-1 0 0,1 0 1 0 0,-1-1 0 0 0,0 1 0 0 0,1 0 0 0 0,-1 0 0 0 0,0-1 0 0 0,0 1 0 0 0,1 0-1 0 0,-1-1 1 0 0,0 1 0 0 0,0 0 0 0 0,1-1 0 0 0,-1 1 0 0 0,0 0 0 0 0,0-1 0 0 0,0 1 0 0 0,0-1-1 0 0,0 1 1 0 0,0 0 0 0 0,0-1 0 0 0,1 1 0 0 0,-1-1 0 0 0,0 1 0 0 0,0 0 0 0 0,-1-1-1 0 0,1 1-46 0 0,219 103 145 0 0,-208-99-164 0 0,0 1 0 0 0,0 0-1 0 0,0 1 1 0 0,-1-1 0 0 0,0 2 0 0 0,0 0-1 0 0,-1 0 1 0 0,0 1 0 0 0,0 0 0 0 0,0 0-1 0 0,-1 1 1 0 0,-1 0 0 0 0,0 0 0 0 0,0 1-1 0 0,4 8 20 0 0,3 131 1192 0 0,-12-146-1170 0 0,0 0 1 0 0,1-1-1 0 0,-1 1 1 0 0,1 0-1 0 0,-1-1 0 0 0,1 0 1 0 0,0 1-1 0 0,0-1 1 0 0,0 0-1 0 0,0 0 1 0 0,0-1-1 0 0,1 1 0 0 0,-1-1 1 0 0,0 0-1 0 0,1 1 1 0 0,-1-1-1 0 0,1-1 0 0 0,-1 1 1 0 0,1-1-1 0 0,0 1 1 0 0,-1-1-1 0 0,1 0 1 0 0,-1 0-1 0 0,4-1-22 0 0,44-15 69 0 0,-33 6-91 0 0,-11 5 44 0 0,0 0 0 0 0,-1 0 0 0 0,0 0 0 0 0,0 0 0 0 0,0-1 1 0 0,-1 0-1 0 0,0-1 0 0 0,0 1 0 0 0,0-1 0 0 0,-1 0 0 0 0,0 0 0 0 0,-1 0 0 0 0,1 0 0 0 0,-1-1 0 0 0,-1 0 0 0 0,1 1 0 0 0,-1-1 0 0 0,-1 0 0 0 0,1-2-22 0 0,-2 8 4 0 0,1 0 0 0 0,-1 0 0 0 0,0 0 0 0 0,1 0 1 0 0,-1 0-1 0 0,0 0 0 0 0,0 0 0 0 0,-1 0 0 0 0,1 0 0 0 0,0 0 0 0 0,-1 0 0 0 0,1 1 0 0 0,-1-1 0 0 0,1 0 1 0 0,-1 0-1 0 0,0 0 0 0 0,0 1 0 0 0,0-1 0 0 0,0 0 0 0 0,0 1 0 0 0,0-1 0 0 0,-1 1 0 0 0,1-1 0 0 0,0 1 1 0 0,-1 0-1 0 0,1-1 0 0 0,-1 1 0 0 0,1 0 0 0 0,-1 0 0 0 0,0 0 0 0 0,1 0 0 0 0,-1 0 0 0 0,0 0 0 0 0,0 1 1 0 0,0-1-1 0 0,0 1 0 0 0,1-1 0 0 0,-1 1 0 0 0,0 0 0 0 0,0 0 0 0 0,0 0 0 0 0,0 0 0 0 0,0 0 0 0 0,0 0 1 0 0,0 0-1 0 0,0 0-4 0 0,-2 0-48 0 0,0 0 1 0 0,1 0-1 0 0,-1 0 1 0 0,0 0-1 0 0,1 1 1 0 0,-1-1 0 0 0,0 1-1 0 0,1 0 1 0 0,-1 0-1 0 0,1 0 1 0 0,-1 1-1 0 0,1-1 1 0 0,0 1 0 0 0,-1 0-1 0 0,1 0 1 0 0,0 0-1 0 0,0 0 1 0 0,0 0-1 0 0,1 1 1 0 0,-3 1 47 0 0,4-2-94 0 0,0 0 0 0 0,0-1 0 0 0,0 1 0 0 0,0 0 0 0 0,1-1 0 0 0,-1 1 0 0 0,0 0 0 0 0,1 0 0 0 0,0 0 0 0 0,-1-1 0 0 0,1 1 0 0 0,0 0 1 0 0,0 0-1 0 0,0 0 0 0 0,0 0 0 0 0,0 0 0 0 0,0 0 0 0 0,1 0 0 0 0,-1-1 0 0 0,1 1 0 0 0,-1 0 0 0 0,1 0 0 0 0,0 0 0 0 0,-1-1 0 0 0,1 1 0 0 0,0 0 0 0 0,0-1 0 0 0,0 1 0 0 0,1-1 0 0 0,-1 1 0 0 0,0-1 0 0 0,2 1 94 0 0,49 40-3650 0 0,21-6 224 0 0,-45-24 2365 0 0</inkml:trace>
  <inkml:trace contextRef="#ctx0" brushRef="#br1" timeOffset="93883.429">28280 6020 1976 0 0,'3'-3'231'0'0,"0"1"0"0"0,-1-1 0 0 0,1 0 0 0 0,-1 0 0 0 0,0 0 0 0 0,0 0 0 0 0,0 0 0 0 0,0 0-1 0 0,-1 0 1 0 0,1-1 0 0 0,-1 1 0 0 0,0-1 0 0 0,0 1 0 0 0,0-1 0 0 0,0 1 0 0 0,0-1 0 0 0,-1 1 0 0 0,0-1 0 0 0,0 0 0 0 0,0 1-1 0 0,0-1 1 0 0,-1 0 0 0 0,1 0-231 0 0,-2 0 144 0 0,0 1-1 0 0,0-1 0 0 0,0 1 1 0 0,-1 0-1 0 0,1 0 0 0 0,-1-1 1 0 0,0 2-1 0 0,0-1 0 0 0,0 0 1 0 0,0 0-1 0 0,0 1 0 0 0,0 0 1 0 0,-1 0-1 0 0,1 0 0 0 0,-1 0 0 0 0,0 0 1 0 0,0 1-1 0 0,1-1 0 0 0,-1 1 1 0 0,0 0-1 0 0,0 1 0 0 0,0-1 1 0 0,0 0-1 0 0,0 1 0 0 0,0 0 1 0 0,-2 0-144 0 0,-1 0 93 0 0,0 0 0 0 0,1 0 0 0 0,-1 1 0 0 0,0 0 0 0 0,0 0 1 0 0,1 1-1 0 0,-1 0 0 0 0,1 0 0 0 0,-1 0 0 0 0,1 1 0 0 0,0 0 0 0 0,0 0 1 0 0,0 0-1 0 0,1 1 0 0 0,-1 0 0 0 0,1 0 0 0 0,-4 4-93 0 0,6-6 30 0 0,1 0 1 0 0,0 0-1 0 0,0 1 0 0 0,0-1 0 0 0,0 1 0 0 0,0-1 0 0 0,1 1 1 0 0,-1-1-1 0 0,1 1 0 0 0,-1 0 0 0 0,1 0 0 0 0,0 0 1 0 0,0-1-1 0 0,0 1 0 0 0,1 0 0 0 0,-1 0 0 0 0,1 1 0 0 0,0-1 1 0 0,0 0-1 0 0,0 0 0 0 0,0 0 0 0 0,0 0 0 0 0,0 0 1 0 0,1 0-1 0 0,0 0 0 0 0,-1 0-30 0 0,2 2-38 0 0,0 0 0 0 0,0 0 0 0 0,0-1 0 0 0,1 1 0 0 0,0-1-1 0 0,0 0 1 0 0,0 1 0 0 0,0-1 0 0 0,0 0 0 0 0,1-1 0 0 0,0 1 0 0 0,0-1 0 0 0,0 0 0 0 0,0 0 0 0 0,0 0 0 0 0,1 0 0 0 0,-1-1 0 0 0,1 1 0 0 0,0-1 0 0 0,0 0-1 0 0,4 1 39 0 0,-1-2-108 0 0,0 0-1 0 0,0 0 0 0 0,1 0 0 0 0,-1-1 0 0 0,0 0 1 0 0,0-1-1 0 0,0 0 0 0 0,0 0 0 0 0,0 0 0 0 0,0-1 1 0 0,0-1-1 0 0,0 1 0 0 0,0-1 0 0 0,-1-1 0 0 0,0 1 1 0 0,3-3 108 0 0,39-46-244 0 0,-65 62 532 0 0,12-7-237 0 0,1 2-1 0 0,0-1 0 0 0,0 0 1 0 0,1 1-1 0 0,-1-1 1 0 0,1 1-1 0 0,0 0 0 0 0,0-1 1 0 0,1 1-1 0 0,-1 0 0 0 0,1 0 1 0 0,0 0-1 0 0,0 4-50 0 0,1-7 0 0 0,-1 0 1 0 0,1 0-1 0 0,0 0 0 0 0,0 0 1 0 0,1 1-1 0 0,-1-1 0 0 0,0 0 0 0 0,1 0 1 0 0,-1 0-1 0 0,1 0 0 0 0,-1 0 1 0 0,1 0-1 0 0,0 0 0 0 0,0-1 0 0 0,0 1 1 0 0,0 0-1 0 0,0 0 0 0 0,0-1 1 0 0,1 1-1 0 0,-1 0 0 0 0,1-1 1 0 0,-1 1-1 0 0,1-1 0 0 0,-1 0 0 0 0,1 1 1 0 0,0-1-1 0 0,0 0 0 0 0,0 0 1 0 0,-1 0-1 0 0,1-1 0 0 0,0 1 0 0 0,0 0 1 0 0,0-1-1 0 0,0 1 0 0 0,0-1 1 0 0,0 1-1 0 0,1-1 0 0 0,-1 0 1 0 0,0 0-1 0 0,0 0 0 0 0,0 0 0 0 0,0-1 1 0 0,1 1-1 0 0,3-2-30 0 0,-1 0 0 0 0,0-1 1 0 0,0 1-1 0 0,0-1 1 0 0,-1 0-1 0 0,1 0 0 0 0,0-1 1 0 0,-1 1-1 0 0,0-1 1 0 0,0 0-1 0 0,0 0 0 0 0,-1 0 1 0 0,1-1-1 0 0,1-2 30 0 0,31-59-404 0 0,-1-27 246 0 0,-35 91 161 0 0,1 1 1 0 0,-1-1-1 0 0,1 0 0 0 0,-1 1 1 0 0,1-1-1 0 0,0 1 1 0 0,0 0-1 0 0,-1-1 0 0 0,1 1 1 0 0,0 0-1 0 0,0-1 1 0 0,0 1-1 0 0,1 0 0 0 0,-1 0 1 0 0,0 0-1 0 0,0 0 0 0 0,1 0 1 0 0,-1 0-1 0 0,0 0 1 0 0,1 0-1 0 0,-1 0 0 0 0,1 1 1 0 0,-1-1-1 0 0,1 1 0 0 0,-1-1 1 0 0,1 1-1 0 0,0 0 1 0 0,-1-1-1 0 0,2 1-3 0 0,1 3-13 0 0,1 2 20 0 0,1-1 0 0 0,-1 1-1 0 0,0 0 1 0 0,-1 0 0 0 0,1 0-1 0 0,-1 1 1 0 0,0 0 0 0 0,-1 0-1 0 0,1 0 1 0 0,-1 0 0 0 0,0 0-1 0 0,-1 1 1 0 0,1-1 0 0 0,-1 1-1 0 0,-1-1 1 0 0,1 1 0 0 0,-1 2-7 0 0,-17 25-17 0 0,2-17 4 0 0,-83 69 73 0 0,85-55 125 0 0,15-28-185 0 0,4 0 27 0 0,0 1 0 0 0,1-1 0 0 0,0-1-1 0 0,0 1 1 0 0,0-1 0 0 0,0-1 0 0 0,0 1 0 0 0,0-1 0 0 0,0-1-1 0 0,0 1 1 0 0,0-2 0 0 0,1 1 0 0 0,1-1-27 0 0,7 1 29 0 0,-8-1-21 0 0,0 0 1 0 0,-1 0-1 0 0,1-1 1 0 0,0 0-1 0 0,-1 0 1 0 0,1-1-1 0 0,-1 0 0 0 0,0 0 1 0 0,0-1-1 0 0,0 0 1 0 0,6-5-9 0 0,-6 4 13 0 0,0-1 1 0 0,0 0 0 0 0,-1 0-1 0 0,0 0 1 0 0,0 0 0 0 0,-1-1-1 0 0,0-1 1 0 0,0 1 0 0 0,0-1-1 0 0,-1 0 1 0 0,0 0-1 0 0,-1 0 1 0 0,0-1 0 0 0,0 1-1 0 0,0-3-13 0 0,-2-16 350 0 0,-15 16-123 0 0,10 10-208 0 0,0 1 0 0 0,0-1 0 0 0,0 1 0 0 0,0 0 0 0 0,0 0 0 0 0,0 0 0 0 0,0 0-1 0 0,0 1 1 0 0,0-1 0 0 0,0 1 0 0 0,0 0 0 0 0,0 0 0 0 0,0 0 0 0 0,0 0 0 0 0,0 0 0 0 0,0 1 0 0 0,1-1 0 0 0,-1 1-1 0 0,0 0 1 0 0,1 0 0 0 0,-2 1-19 0 0,2-2 12 0 0,-1 1 1 0 0,-1 0 0 0 0,0 1 0 0 0,1 0 0 0 0,-1-1 0 0 0,1 1-1 0 0,0 0 1 0 0,0 0 0 0 0,0 1 0 0 0,0-1 0 0 0,1 1 0 0 0,-1-1 0 0 0,1 1 0 0 0,0 0 0 0 0,0 0 0 0 0,0 0 0 0 0,1 0 0 0 0,-1 2-13 0 0,-17 89 121 0 0,20-91-127 0 0,-1 1 0 0 0,1-1 0 0 0,0 0 0 0 0,0 1-1 0 0,1-1 1 0 0,-1 0 0 0 0,1 0 0 0 0,0 0 0 0 0,0 0 0 0 0,0 0-1 0 0,0 0 1 0 0,1-1 0 0 0,1 2 6 0 0,2 5-65 0 0,-3-4-60 0 0,0 0 0 0 0,1-1 0 0 0,-1 1-1 0 0,1-1 1 0 0,0 0 0 0 0,1 0 0 0 0,-1 0 0 0 0,1-1 0 0 0,0 1 0 0 0,0-1 0 0 0,0 0 0 0 0,1-1 0 0 0,-1 1-1 0 0,1-1 1 0 0,0 0 0 0 0,0 0 0 0 0,0-1 0 0 0,0 0 0 0 0,2 0 125 0 0,38-2-3634 0 0,12-30 163 0 0,-45 18 2449 0 0</inkml:trace>
  <inkml:trace contextRef="#ctx0" brushRef="#br1" timeOffset="94169.665">29002 5182 2308 0 0,'-31'-57'4258'0'0,"31"57"-4121"0"0,0 0 0 0 0,0 0 1 0 0,-1 1-1 0 0,1-1 0 0 0,0 0 0 0 0,0 0 0 0 0,0 1 1 0 0,0-1-1 0 0,0 0 0 0 0,-1 0 0 0 0,1 0 1 0 0,0 1-1 0 0,0-1 0 0 0,-1 0 0 0 0,1 0 0 0 0,0 0 1 0 0,0 0-1 0 0,0 0 0 0 0,-1 1 0 0 0,1-1 1 0 0,0 0-1 0 0,-1 0 0 0 0,1 0 0 0 0,0 0 0 0 0,0 0 1 0 0,-1 0-138 0 0,54 93 1726 0 0,-19-23-1510 0 0,-3 2 0 0 0,-4 0 0 0 0,-2 2 0 0 0,-4 1 0 0 0,-2 1 0 0 0,-5 0 0 0 0,-2 1 0 0 0,-4 1-1 0 0,-3-1 1 0 0,-4 27-216 0 0,-4 0-508 0 0,-28 63-473 0 0,25-147 383 0 0,-1-1 0 0 0,-1 1 0 0 0,0-1 0 0 0,-2-1 0 0 0,0 0-1 0 0,-1 0 1 0 0,-1-1 0 0 0,-1 0 0 0 0,0-1 0 0 0,-1-1 0 0 0,-1 0-1 0 0,0-1 1 0 0,-1 0 0 0 0,0-1 0 0 0,-1-1 0 0 0,-13 6 598 0 0,-2 3-972 0 0</inkml:trace>
  <inkml:trace contextRef="#ctx0" brushRef="#br1" timeOffset="98509.337">16963 3373 1112 0 0,'3'0'296'0'0,"16"-16"262"0"0,-11 10-475 0 0,1 1 0 0 0,-1 1 1 0 0,1 0-1 0 0,0 0 0 0 0,0 0 1 0 0,0 1-1 0 0,1 1 0 0 0,-1 0 1 0 0,6-1-84 0 0,17-5 193 0 0,78-15 158 0 0,118 1-181 0 0,-175 19-101 0 0,199-11-58 0 0,-14 14-23 0 0,-74 17 77 0 0,403 57 212 0 0,-145-14 270 0 0,135 10-397 0 0,-162-37-145 0 0,-63-2 23 0 0,342 26 506 0 0,-468-53-488 0 0,57 10 56 0 0,808-7 17 0 0,-772-25-366 0 0,-49 17 23 0 0,54 19 142 0 0,-48 5 112 0 0,-1 11 0 0 0,78 28-30 0 0,-77 10-7 0 0,145 47-112 0 0,36-6 31 0 0,-182-46 109 0 0,-136-27 58 0 0,243 70 93 0 0,-241-88-64 0 0,-107-21 54 0 0,0 1-2688 0 0,-14-2 1482 0 0</inkml:trace>
  <inkml:trace contextRef="#ctx0" brushRef="#br1" timeOffset="100490.037">16670 6292 840 0 0,'7'22'533'0'0,"52"26"218"0"0,-19-20-153 0 0,1-1 0 0 0,1-2 1 0 0,1-2-1 0 0,21 6-598 0 0,583 200 1229 0 0,-596-213-1079 0 0,355 111 129 0 0,-314-96-266 0 0,901 283-308 0 0,-115-92 754 0 0,-540-152-484 0 0,633 114 77 0 0,-104-32 135 0 0,-605-106-50 0 0,511 78-521 0 0,-115-50-10 0 0,128-29 462 0 0,-533-37 86 0 0,52-11 94 0 0,-87-12-100 0 0,421-31-224 0 0,-175 1 51 0 0,60-14 118 0 0,-206 33-208 0 0,145-18 8 0 0,59-35 368 0 0,-300 31-368 0 0,48-23-390 0 0,-65 7-2627 0 0,-160 45 1942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08:20:16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20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1148 0 0,'0'0'961'0'0,"0"0"-40"0"0,0 0-64 0 0,0 0-83 0 0,0 0-51 0 0,0 0-93 0 0,0 0-46 0 0,0 3 50 0 0,0 7-33 0 0,0-8-67 0 0,0-2-21 0 0,0 0-41 0 0,0 0 1 0 0,0 0-48 0 0,2 5-1 0 0,0-3-378 0 0,-1 0 0 0 0,1 0-1 0 0,0 0 1 0 0,0 0 0 0 0,0 0-1 0 0,0 0 1 0 0,0-1 0 0 0,1 1-1 0 0,-1-1 1 0 0,0 1 0 0 0,1-1-1 0 0,-1 0 1 0 0,1 0 0 0 0,-1 0-1 0 0,1 0 1 0 0,-1 0 0 0 0,1-1-1 0 0,0 1 1 0 0,0-1 0 0 0,-1 0-1 0 0,1 0 1 0 0,0 0 0 0 0,-1 0-1 0 0,3 0-45 0 0,213 0 1171 0 0,1-15-779 0 0,251 4 463 0 0,-469 11-961 0 0,1 0-84 0 0,27 0-2720 0 0,-24-2 1366 0 0,13-9-432 0 0,-16-2-2292 0 0,-6 11 3298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4:26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54 654,'19'-5,"0"-2,-1 0,1-1,-1-1,-1-1,0 0,-1-1,1-1,-2-1,0 0,13-15,-14 15,0 0,-1-2,0 0,-1 0,-1-1,0-1,-1 1,-1-2,-1 1,0-1,2-12,-8 26,-1 0,0-1,-1 1,1 0,-1-1,0 1,0 0,0 0,0-1,-1 1,0 0,0 0,0-1,0 1,-1 0,1 0,-1 0,0 1,0-1,-1 0,1 1,-1-1,0 1,0 0,0 0,0 0,0 0,-1 1,1-1,-1 1,0 0,0 0,1 0,-1 0,-1 1,1 0,0 0,0 0,0 0,-1 0,1 1,0 0,-3 0,1 0,0 1,1 0,-1 0,1 0,-1 0,1 1,0 0,0 0,0 1,0-1,0 1,0 0,0 1,1-1,0 1,0 0,0 0,0 0,0 0,1 1,0-1,0 1,0 0,0 0,1 0,0 0,0 1,-5 14,1-1,1 1,1 0,1 0,1 0,0 0,2 1,3 63,5-1,2-1,5 0,3 0,3-2,9 14,30 126,-43-153,-4 0,-2 0,-3 1,-3 1,-3 2,-5-43,-1-10</inkml:trace>
  <inkml:trace contextRef="#ctx0" brushRef="#br0" timeOffset="250.67">0 1122,'14'-7,"18"-4,17-5,16-2,13-3,7-2,1 1,-15 3</inkml:trace>
  <inkml:trace contextRef="#ctx0" brushRef="#br0" timeOffset="824.564">535 1002,'-4'-18,"0"0,2-1,0 1,1 0,1-1,0 1,2-1,0 1,1 0,0 0,6-13,-9 30,0-1,0 0,0 1,1-1,-1 0,0 1,1-1,-1 1,1-1,0 1,0-1,-1 1,1-1,0 1,0 0,0-1,1 1,-1 0,0 0,0 0,1 0,-1 0,0 0,1 0,-1 1,1-1,0 0,-1 1,1-1,-1 1,1-1,0 1,-1 0,1 0,0 0,157 40,-136-35,89 29,-107-32,-1 0,0 0,1 1,-1 0,-1 0,1 0,0 0,-1 1,1-1,-1 1,0 0,0 0,-1 0,1 0,-1 0,0 1,0-1,0 1,-1-1,1 1,-1 0,0 1,-1 138,1-142,-1 0,1 0,0 0,0 0,0 0,0 0,0 0,1 0,-1-1,0 1,1 0,-1-1,1 1,0-1,0 0,-1 1,1-1,0 0,0 0,0 0,0 0,0 0,0-1,1 1,-1-1,0 1,0-1,0 0,2 0,65-3,-57 1,0-1,1-1,-1 0,0 0,-1-1,1-1,-1 0,0 0,0-1,-1-1,0 1,0-2,-1 0,0 0,-1 0,0-1,0 0,-1-1,0 0,-1 0,0 0,-1-1,0 0,-1 0,0 0,-1 0,-1-1,0 1,0-1,-1-1,-1 13,1-1,-1 1,1 0,-1 0,0-1,0 1,0 0,0-1,0 1,0 0,0-1,0 1,0 0,-1 0,1-1,-1 1,1 0,-1 0,1 0,-1-1,1 1,-1 0,0 0,0 0,0 0,0 0,1 0,-1 0,0 1,-1-1,1 0,0 1,0-1,0 0,0 1,0-1,-1 1,1 0,0-1,-1 1,1 0,0 0,0 0,-1 0,1 0,0 0,-1 0,1 0,0 0,0 1,-1-1,1 0,0 1,0-1,-1 1,1 0,0-1,0 1,0 0,0 0,-6 5,1 0,0 0,0 1,1 0,0 0,0 0,1 1,0 0,0 0,1 0,0 0,0 0,1 1,0-1,0 1,1-1,0 1,1 0,0-1,0 1,1 0,0 0,1-4,-1-1,1 1,0-1,0 0,0 0,1 0,-1 0,1 0,0 0,0-1,1 1,-1-1,1 0,-1 0,1 0,0-1,0 1,0-1,1 0,-1 0,0-1,4 2,104 14,28-29,-75 0</inkml:trace>
  <inkml:trace contextRef="#ctx0" brushRef="#br0" timeOffset="1103.336">1925 761,'-18'-4,"-10"-2,-8 2,-2 5,1 6,4 9,6 6,7 6,8 4,11 0,14-1,16-3,14-4,13-7,14-7,5-13,-9-6</inkml:trace>
  <inkml:trace contextRef="#ctx0" brushRef="#br0" timeOffset="1368.691">2273 654,'1'11,"0"0,1 0,0-1,0 1,1-1,1 0,-1 1,2-1,0-1,0 1,0-1,1 0,1 0,0-1,5 6,8 7,2 0,0-2,1-1,1 0,5 1,48 20,-74-38,-1-1,1 1,-1 0,1-1,0 1,-1-1,1 0,-1 0,1 0,0 0,-1 0,1-1,-1 1,1-1,0 0,-1 0,0 0,1 0,-1 0,0 0,1 0,-1-1,0 0,0 1,0-1,0 0,0 0,-1 0,1 0,0 0,-1 0,6-12,-1 0,0 0,-1-1,-1 0,0 0,-1 0,-1 0,1-13,17-73,-12 82</inkml:trace>
  <inkml:trace contextRef="#ctx0" brushRef="#br0" timeOffset="2693.395">2848 935,'17'-2,"0"-2,0 0,0-1,-1 0,1-2,-1 0,-1 0,0-2,0 0,0 0,-1-2,-1 0,0 0,0-1,-1-1,-1 0,0 0,0-1,-2-1,0 0,0 0,2-9,-1-29,-10 52,0-1,0 1,0 0,0-1,0 1,0-1,-1 1,1 0,0-1,-1 1,1 0,-1-1,0 1,1 0,-1 0,0-1,0 1,0 0,1 0,-1 0,0 0,-1 0,1 0,0 0,0 1,0-1,0 0,-1 0,1 1,0-1,-1 1,1 0,0-1,-1 1,1 0,-6 1,1 0,-1 0,1 1,-1 0,1 0,0 1,0 0,0 0,0 0,0 1,1 0,0 0,0 0,0 1,0 0,0 0,1 0,0 0,-1 2,-1 1,0 0,0 1,1 0,0 0,1 0,-1 1,2-1,-1 1,2 0,-1 0,0 10,2-15,1-1,0 1,0 0,0-1,1 1,0 0,-1-1,2 1,-1-1,0 1,1-1,0 1,0-1,0 0,1 0,-1 0,1 0,0-1,0 1,0-1,1 1,-1-1,1 0,0-1,0 1,0-1,0 1,4 1,-1-1,1 0,-1 0,1-1,0 0,0 0,0-1,0 0,1-1,-1 1,0-2,0 1,0-1,0 0,0-1,0 0,0 0,0 0,0-1,-1-1,0 1,7-5,1-1,-1 0,0-2,0 1,-1-2,-1 1,0-2,0 0,-1 0,-1-1,4-7,33-86,-61 152,11-32,0 0,1 0,1 1,1-1,0 0,0 1,2 2,-2-11,1-1,0 0,0 0,0 0,1 0,-1 0,1-1,0 1,0 0,0-1,1 1,-1-1,1 0,0 0,0 0,0 0,0 0,0-1,1 1,-1-1,1 0,0 0,-1 0,1 0,1-1,3 1,1 0,-1 0,1-1,0 0,-1-1,1 0,0 0,0-1,-1 0,1-1,-1 0,1 0,-1-1,0 0,1 0,-2-1,1 0,0 0,5-5,2-2,0 1,-1-2,-1 0,0 0,-1-1,0-1,-1 0,0-1,1-3,11-19,-23 37,1 0,-1 1,1-1,-1 1,1-1,-1 0,1 1,-1-1,1 1,-1-1,1 1,-1 0,0-1,0 1,1-1,-1 1,0 0,0-1,1 1,-1 0,0-1,0 1,0 0,0-1,0 1,0 0,0-1,0 1,0-1,0 1,-1 0,1-1,0 1,0 0,-1-1,1 1,0-1,-1 1,1 0,0-1,-1 1,1 1,-2 5,0 1,1-1,0 1,0-1,1 1,0-1,1 1,-1 0,1-1,1 1,-1-1,2 0,-1 1,1-1,0 0,0 0,0-1,1 1,0-1,1 0,0 0,-1 0,2 0,-1-1,1 0,0 0,0-1,1 1,-1-2,0-1,0 0,-1 0,2-1,-1 1,0-1,0-1,0 1,0-1,1 0,-1-1,0 1,0-1,0-1,0 1,0-1,0 0,0 0,0 0,0-1,-1 0,0 0,1-1,1-1,4-4,0-1,0 1,-1-2,0 0,-1 0,0 0,-1-1,0-1,-1 1,1-3,6-20,-2-2,-2 0,0 0,-3-1,-1 0,-2 0,-2-1,-1 1,-3-16,2 2,-2 1,-3-1,-2 1,-2 0,-7-18,-5 23,21 45,-1 0,1 0,-1 0,0 0,0 0,1 1,-1-1,0 0,0 1,0-1,0 1,0-1,0 1,0-1,0 1,0 0,0-1,0 1,0 0,0 0,0 0,0 0,0-1,0 2,0-1,0 0,0 0,0 0,0 0,0 1,0-1,0 0,0 1,0-1,0 1,0 0,0-1,0 1,0-1,0 1,1 0,-1 0,0 0,-6 7,0 0,1 0,1 1,-1 0,1 0,1 0,0 0,0 1,-1 4,-8 26,1 0,3 1,1 0,1 0,3 1,1 0,3-1,1 1,2 0,1-1,10 37,-9-56,1 0,0-1,2 0,0 0,2-1,0 0,1 0,1-1,1-1,0 0,2 0,0-2,0 0,4 1,-14-12,0-1,0 0,1-1,0 1,-1-1,1 0,0 0,0-1,0 0,1 0,-1 0,1-1,-1 0,1 0,-1-1,1 0,-1 0,1 0,-1-1,1 0,-1 0,1-1,-1 0,0 0,0 0,0-1,0 0,0 0,-1 0,1-1,8-10,-1 0,0 0,-1-1,-1-1,0 0,-1 0,-1-1,-1-1,0 1,-1-1,-1 0,-1-1,0 0,-2 0,1-8,-1 6,-18 49,-18 110,32-132,1 1,-1-1,1 1,1-1,-1 1,1-1,0 1,1-1,0 0,0 1,0-1,0 0,1 0,0-1,1 1,-1 0,1-1,0 0,0 0,4 3,3-1,1 0,0 0,1-1,0-1,0 0,0-1,0 0,0-1,1 0,0-2,-1 1,1-2,0 1,0-2,0 0,-1-1,1 0,-1-1,1 0,-1-1,0-1,0 0,-1-1,1 0,8-7,-9 5,0 0,0-2,0 1,-1-1,-1-1,0 0,0 0,-1-1,-1-1,0 1,0-1,-1 0,-1-1,4-12,-5 6,-5 21,0-1,0 0,0 0,0 1,0-1,0 0,0 0,0 1,0-1,-1 0,1 0,0 1,0-1,0 0,0 0,0 0,0 1,0-1,-1 0,1 0,0 0,0 1,0-1,0 0,-1 0,1 0,0 0,0 1,0-1,-1 0,1 0,0 0,0 0,-1 0,1 0,0 0,0 0,-1 0,1 0,0 0,0 0,-1 0,1 0,0 0,0 0,-1 0,1 0,0 0,0 0,-1 0,1 0,0 0,0-1,0 1,-1 0,1 0,0 0,0 0,0 0,-1-1,1 1,0 0,0 0,-6 11,0 0,0 1,2 0,0 1,0-1,1 1,0-1,1 1,1 0,0 0,0 0,2 0,-1 0,2 0,1 5,-2-13,0 0,1 0,0 0,0 0,0-1,1 1,-1 0,1-1,0 0,1 0,-1 0,1 0,-1-1,1 1,0-1,0 0,1 0,-1 0,1-1,-1 1,1-1,0 0,0-1,0 1,0-1,0 0,0 0,0 0,0-1,1 0,-1 0,28-2</inkml:trace>
  <inkml:trace contextRef="#ctx0" brushRef="#br0" timeOffset="2948.213">5054 547,'-16'-4,"-7"-2,-3 0,2 1,-3 2,-1 1,-5-1,4-1</inkml:trace>
  <inkml:trace contextRef="#ctx0" brushRef="#br0" timeOffset="3142.715">3824 333,'16'-5,"19"-1,24 1,19-2,18 1,9 1,-15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4:15.6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146 754,'5'2,"1"1</inkml:trace>
  <inkml:trace contextRef="#ctx0" brushRef="#br0" timeOffset="7556.949">146 326,'0'464,"-5"-421,-3-58,-13-160,-19-69,-19-35,51 248,4 21,4 17,4 19,1-3,1-1,1 1,1-1,2-1,0 1,1-2,0 1,3-1,-12-17,0 1,0-1,0 0,0-1,1 1,0 0,-1-1,1 1,0-1,0 0,1 0,-1 0,0 0,0-1,1 1,-1-1,1 0,0 0,-1 0,1-1,0 1,-1-1,1 0,0 0,0 0,-1 0,1-1,0 1,-1-1,1 0,-1 0,1-1,-1 1,1-1,-1 1,0-1,0 0,1-1,9-11,0-1,-1 0,0-1,-1 0,-1-1,-1-1,0 1,-2-1,0-1,0 1,-2-1,0 0,1-17,15-39,-15 75,5 51,21 473,-31-516,-2 3,1 0,1-1,0 1,1 0,0 0,1-1,0 1,0-1,1 0,0 0,1 0,0-1,1 1,0-1,0 0,1-1,2 3,-5-9,-1 0,1 0,0-1,0 1,0-1,0 1,0-1,0 0,0-1,0 1,0-1,1 0,-1 0,0 0,0 0,0-1,0 0,0 0,0 0,0 0,0-1,0 1,0-1,0 0,-1 0,1 0,-1-1,1 1,0-2,6-4,0 0,-1-1,-1 0,1-1,-1 1,-1-1,0-1,0 0,1-3,-6 11,0 0,0 0,-1-1,1 1,-1-1,0 1,1-1,-2 0,1 1,0-1,-1 0,0 1,1-1,-2 0,1 0,0 1,-1-1,1 0,-1 1,0-1,-2-2,3 6,-1 0,1 0,-1 0,0 0,1 0,-1 0,1 0,-1 0,0 1,1-1,-1 0,1 0,-1 1,1-1,-1 0,1 1,-1-1,1 1,-1-1,1 0,0 1,-1-1,1 1,0-1,-1 1,1-1,0 1,0 0,-1-1,1 1,0-1,0 1,0-1,0 1,0 0,0-1,0 1,0 0,0-1,0 1,0-1,0 1,0 4,0 0,0-1,0 1,1 0,0-1,0 1,0-1,0 1,1-1,0 1,0-1,0 0,0 0,1 0,-1 0,1 0,0-1,0 1,1-1,-1 0,1 0,-1 0,1 0,3 1,6 5,1-1,0-1,0 0,1-1,0 0,10 2,-22-6,0-1,0 0,0 1,0-1,0 0,0-1,0 1,0-1,0 1,1-1,-1 0,0 0,0 0,0 0,0-1,1 1,-1-1,0 0,0 0,0 0,0 0,-1-1,1 1,0-1,0 0,-1 0,1 1,-1-2,0 1,1 0,-1 0,0-1,0 1,-1-1,1 0,0 1,-1-1,1 0,-1-7,1 1,-1 0,0-1,-1 1,0-1,-1 1,0-1,0 1,-1 0,0-1,0 1,-1 0,-1 0,0 1,0-1,0 1,-1 0,0 0,-1 0,0 1,0 0,0 0,-1 0,-6-4,12 9,-1 0,0 0,0 0,0 1,0-1,0 0,-1 1,1-1,0 1,-1 0,1 0,-1 0,1 0,-1 0,0 1,1-1,-1 1,0 0,1-1,-1 1,0 0,1 1,-1-1,0 0,1 1,-1 0,0-1,1 1,-1 0,1 0,-1 1,1-1,0 0,0 1,-1-1,1 1,-2 2,-6 7,0 1,0 0,1 1,1 0,0 0,1 1,0 0,1 0,0 1,2-1,-1 1,-1 15,5-27,0-1,1 1,-1 0,0 0,1 0,0 0,0 0,0 0,0 0,0-1,1 1,-1 0,1 0,-1 0,1 0,0-1,0 1,1 0,-1-1,1 1,-1-1,1 1,0-1,-1 0,1 0,1 0,-1 0,0 0,0 0,1 0,-1-1,1 1,-1-1,1 0,0 0,-1 0,1 0,1 0,23 2</inkml:trace>
  <inkml:trace contextRef="#ctx0" brushRef="#br0" timeOffset="7803.088">841 139,'-16'0,"-7"2,0 3,4 6,5 4,7 6,10 2,4-1</inkml:trace>
  <inkml:trace contextRef="#ctx0" brushRef="#br0" timeOffset="7991.572">949 593,'0'19,"0"12,0 7,0 3,2-1,5-6,9-6,8-8,9-7,-1-6</inkml:trace>
  <inkml:trace contextRef="#ctx0" brushRef="#br0" timeOffset="8997.348">1496 406,'-30'6,"1"1,0 1,0 2,0 0,1 2,1 1,-25 17,46-27,-1 1,1 0,0 0,1 1,-1 0,1 0,0 0,0 1,1-1,-1 1,-1 3,6-8,-1 0,1 0,0 0,-1 0,1-1,0 1,-1 0,1 0,0 0,0 0,0 0,0 0,0 0,0 0,0 0,0 0,0 0,0 0,1 0,-1 0,0 0,1 0,-1 0,1-1,-1 1,1 0,-1 0,1 0,-1-1,1 1,0 0,0-1,-1 1,1 0,0-1,0 1,0-1,-1 1,1-1,0 0,0 1,0-1,0 0,47 9,-45-9,78 5,101 17,-178-22,0 1,1 0,-1 0,0 0,0 1,0-1,0 1,0 0,0 1,0-1,-1 0,1 1,-1 0,0 0,1 0,-1 0,-1 0,1 1,0-1,-1 1,0 0,0 0,0 0,0 0,-1 0,1 0,-1 0,0 1,0-1,-1 0,1 1,-1-1,0 0,0 1,-1 2,-1 0,-1 1,1-1,-1 0,-1 0,0 0,0 0,0-1,0 1,-1-1,0 0,-1 0,1-1,-1 0,0 0,0 0,-1-1,0 0,1 0,-1 0,-1-1,1 0,-5 1,11-4,0 1,0-1,0 0,0 0,0 1,-1-1,1 0,0 0,0 0,0 0,0-1,-1 1,1 0,0 0,0-1,0 1,0 0,0-1,0 1,0-1,0 0,0 1,0-1,0 0,0 0,0 1,0-1,1 0,-1 0,0 0,0 0,1 0,-1 0,1 0,-1 0,1 0,0 0,-1-1,1 1,0 0,0 0,0 0,-1 0,1-1,1 1,-1 0,0 0,0 0,15-58,-7 43,2 0,0 1,0 0,2 1,0 0,0 1,1 0,1 1,0 1,1 0,0 1,0 0,1 1,1 1,-1 1,1 0,11-2,-25 8,1 0,0 0,-1 0,1 0,0 0,-1 1,1 0,0 0,0 0,-1 0,1 1,0-1,0 1,-1 0,1 0,-1 0,1 1,-1-1,1 1,-1 0,0 0,0 0,0 0,0 1,0-1,0 1,-1 0,1-1,-1 1,0 0,0 1,0-1,0 0,0 1,-1-1,1 2,13 46,18 36,-31-84,0 0,0 0,0 0,0 0,1-1,0 0,-1 1,1-1,0 0,0 0,0 0,1-1,-1 1,0-1,0 0,1 1,-1-2,1 1,-1 0,1-1,-1 1,1-1,0 0,1 0,3-1,1-1,0 1,0-2,-1 1,0-1,1 0,-1-1,0 0,0 0,-1-1,1 1,-1-2,0 1,-1-1,5-4,80-107,-31-11,-72 220,11-86,0 0,1 0,-1 0,1 0,0 0,1 0,-1-1,1 1,1 0,-1 0,1-1,0 1,0 0,0-1,1 0,0 0,0 0,0 0,1 0,0 0,0-1,0 0,0 0,1 0,-1 0,1-1,0 1,0-1,0-1,1 1,-1-1,1 0,4 2,0-3,-1-1,1 0,-1 0,0-1,1 0,-1-1,0 0,1 0,-1-1,0 0,-1-1,1 0,-1 0,1-1,-1 0,-1 0,1-1,-1 0,0 0,0-1,0 0,-1 0,-1 0,1-1,-1 0,0 0,-1-1,0 1,0-1,-1 0,0 0,0 0,-1 0,0-1,-1 1,0 0,-1-1,0 0,0-1,0-1,-1 1,-1 0,0 0,0 0,-1 0,-1 0,1 0,-2 1,0-1,0 1,-1 1,0-1,-1 0,1-10,31 17,10 5,0 0,0 3,-1 0,1 3,13 5,-44-13,1 2,-1-1,0 0,0 1,0 0,0 0,0 0,0 0,0 0,-1 1,1 0,-1 0,0 0,0 0,0 0,0 1,0-1,-1 1,0 0,1 0,-2 0,1 0,0 0,-1 0,0 0,1 1,-2-1,1 0,0 4,-31 171,30-176,0-1,0 0,1 1,-1-1,0 0,1 0,-1 0,1 1,0-1,0 0,0 0,0 0,0 0,0 0,1 0,-1-1,1 1,-1 0,1-1,-1 1,1-1,0 1,0-1,0 0,0 0,0 0,0 0,0 0,0 0,0-1,2 1,74 8,-71-9,53-1,-2-2</inkml:trace>
  <inkml:trace contextRef="#ctx0" brushRef="#br0" timeOffset="10362.973">3515 607,'-13'-8,"-16"-10,-2 1,0 2,-1 1,0 2,-11-3,39 14,0 0,1 1,-1-1,0 1,0-1,-1 1,1 0,0 1,0-1,0 1,1 0,-1 0,0 0,0 0,0 1,1-1,-1 1,0 0,1 0,0 0,-1 1,1-1,0 1,0 0,1 0,-1 0,0 0,1 0,0 0,0 1,0-1,0 1,1 0,-1-1,1 1,0 0,0 0,0 3,-1-3,1 1,0 0,0-1,1 1,0 0,0-1,0 1,0 0,0 0,1-1,0 1,0-1,1 1,-1-1,1 1,0-1,0 0,0 1,1-1,-1 0,1-1,0 1,0 0,0-1,1 0,-1 0,1 0,0 0,0 0,0-1,0 1,0-1,0 0,1-1,-1 1,1-1,-1 0,1 0,0 0,0-1,0 1,5-3,0 0,0 0,0-1,0-1,0 0,-1 0,0 0,0-2,0 1,0-1,-1 0,0 0,0-1,-1 0,0-1,0 0,-1 0,0 0,0-1,-1 0,0 0,0 0,-1-1,-1 1,1-1,-2 0,2-9,-1 3,-15 39,10-17,0 1,0 0,1 0,0 0,0 0,1 0,-1 0,2 1,-1-1,1 0,0 0,0 0,1 0,0-1,0 1,1 0,0-1,0 1,1-1,-1 0,1 0,0-1,1 1,0-1,0 0,0 0,0 0,1-1,-1 1,4 0,-2-1,0-1,-1 0,1-1,0 0,1 0,-1 0,0-1,0 0,1 0,-1-1,0 0,1 0,-1-1,1 0,-1 0,0-1,0 0,0 0,0-1,0 0,0 0,-1 0,0-1,1 0,-1 0,0-1,-1 1,1-1,-1-1,0 1,0-1,-1 0,0 0,0 0,0 0,-1-1,0 0,0 1,1-5,1-10,-1 0,-1 0,-1-1,-1 1,0 0,-2-1,0 1,-2-3,2 19,1 4,-1 1,1-1,0 0,-1 0,1 0,0 0,0 1,0-1,-1 0,1 0,0 0,0 0,0 0,0 0,1 0,-1 1,0-1,0 0,0 0,1 0,-1 0,1 0,-1 1,0-1,1 0,-1 0,1 1,0-1,-1 0,1 1,-1-1,1 0,0 1,0-1,-1 1,1 0,0-1,0 1,0-1,-1 1,1 0,0 0,0-1,1 1,126 19,-111-17,116 30,-129-28,0-1,0 0,0 1,-1 0,1 0,-1 0,0 0,0 0,-1 1,1-1,-1 1,0 0,0 0,0 0,-1 0,1 0,-1 0,-1 0,1 0,-1 1,0-1,0 0,0 0,-1 0,0 1,0-1,0 0,0 0,0 51,2-50,0 1,0-1,1-1,0 1,1 0,-1 0,1-1,0 1,0-1,1 0,-1 0,1 0,0 0,1-1,-1 1,1-1,0-1,0 1,0 0,0-1,2 0,7 5,0-2,1 0,-1-1,2 0,-1-1,0-1,15 2,-6-3,0 0,0-2,0-1,0-1,0 0,0-2,0-1,-1-1,0-1,0-1,0-1,-1-1,-1-1,0-1,0-1,-1 0,1-3,-15 12,0 0,-1-1,1 0,-1 1,0-2,-1 1,1 0,-1-1,0 0,0 0,-1 0,0-1,0 1,0-1,-1 1,0-1,0 0,-1 0,0 0,0 0,0 0,-1 0,0 0,-1 0,0-1,0 1,0 1,-1-1,0 0,0 0,0 0,-1 1,0 0,-1-1,0 1,1 0,-4-2,5 5,0 1,0 0,0-1,0 1,0 0,-1 0,1 0,-1 1,1-1,-1 1,0-1,1 1,-1 0,0 0,0 0,0 0,0 1,0-1,0 1,0 0,0-1,0 2,0-1,0 0,0 0,0 1,0 0,0 0,0 0,0 0,0 0,0 0,1 1,-1-1,0 1,-3 6,0 1,1-1,0 1,0 0,1 1,0-1,1 1,0-1,0 1,1 0,0 0,1 0,0 1,1-1,0 0,1 5,-1-9,0 1,0 0,1 0,0-1,0 1,1 0,0-1,0 1,1-1,0 0,0 0,0 0,0 0,1 0,0-1,1 0,-1 0,1 0,0 0,0-1,0 1,1-1,-1-1,1 1,0-1,0 0,1 0,-1-1,0 0,4 1,18 1,0-1,0-1,1-1,-1-2,0-1,0-1,0-1,0-2,0-1,-1-1,0-1,-1-1,0-1,12-9,-34 18,1 1,-1 0,1 0,-1-1,1 1,-1-1,1-1,-1 1,0 0,0-1,0 0,-1 0,1 0,-1-1,1 1,-1-1,0 1,0-1,-1 0,1-1,-1 1,0 0,0 0,0-1,-1 0,1 1,-1-1,0 0,0-4,-2 7,1 0,0 0,-1 0,0 0,0 0,0 0,0 0,0 0,0 0,0 0,0 1,-1-1,1 1,-1-1,1 1,-1-1,1 1,-1 0,0-1,0 1,0 0,0 0,0 1,0-1,0 0,0 1,0-1,0 1,0-1,0 1,0 0,-1 0,1 0,0 0,0 1,0-1,0 0,0 1,0 0,0-1,0 1,0 0,0 0,0 0,0 0,0 1,-3 1,1-1,0 1,0 0,0 1,0-1,0 1,1 0,-1 0,1 0,0 0,1 0,-1 1,1 0,0-1,0 1,0 0,0 1,1-4,1 1,-1-1,0 1,1-1,0 1,0 0,-1-1,2 1,-1-1,0 1,0 0,1-1,-1 1,1-1,0 1,0-1,0 0,0 1,0-1,1 0,-1 0,1 0,-1 0,1 0,0 0,0 0,-1 0,1-1,1 1,-1-1,0 1,0-1,1 0,0 1,1-1,0 1,0-1,0 0,0 0,0 0,1-1,-1 1,0-1,1 0,-1 0,0-1,0 1,1-1,-1 0,0 0,0-1,0 1,0-1,0 0,0 0,-1 0,1 0,-1-1,1 1,-1-1,0 0,2-2,0-1,0 1,0-1,0 0,-1-1,0 1,-1-1,1 1,-1-1,-1 0,1-1,-1 1,0 0,-1-1,0 1,0-4,-7 1,-3 31,7-17,1 1,-1 0,1-1,0 1,1 0,-1 0,1 0,0 0,0-1,0 1,1 0,0 0,0 0,0-1,0 1,1 0,0-1,0 1,0-1,0 0,1 0,0 0,0 0,0 0,0 0,0-1,1 1,0-1,-1 0,1 0,1-1,-1 1,0-1,0 0,4 1,9 1,-1-1,1-1,0-1,-1 0,1-2,0 1,0-2,0 0,-1-1,6-3,53-11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4:31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1,'20'0,"17"0,12 0,8 0,3 0,0 0,-3 2,-7 1,-9 1,-12 0,-11-1,-8-5,-6-1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4:33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251 480,'-7'-9,"0"1,-1 0,0 1,0 0,-1 0,0 1,0 0,0 0,-9-3,15 8,-1-1,0 1,1 0,-1 0,0 0,0 0,0 1,0 0,0-1,0 2,0-1,0 0,0 1,0 0,0-1,1 2,-1-1,0 0,0 1,1 0,-1-1,1 1,0 1,-1-1,1 0,0 1,0 0,0 0,-2 3,-1 1,1 0,0 0,1 0,-1 1,2-1,-1 1,1 0,0 0,0 0,1 1,0-1,1 0,0 1,0-1,1 1,0 0,1-1,-1 1,3 7,-2-12,1-1,-1 1,1-1,-1 0,1 1,0-1,1 0,-1 0,0 0,1-1,0 1,-1-1,1 1,0-1,0 0,1 0,-1 0,0 0,1-1,-1 0,1 1,-1-1,1 0,0-1,-1 1,1-1,0 1,0-1,0 0,6 0,-1-1,1 0,-1-1,0 1,0-2,0 1,0-1,0-1,0 1,-1-2,2 0,3-4,0-1,-1 0,0 0,0-1,-1-1,-1 0,0 0,-1-1,0-1,-1 1,0-1,-1-1,-1 1,0-1,-1 0,-1-1,1-5,0-4,0 0,-2 0,-1-1,-1 1,-1-1,-2 1,0-1,-1 1,-2 0,-4-12,7 29,0 0,0 0,-1 0,0 0,-1 0,1 1,-2-1,1 1,-1 0,0 1,-5-7,9 12,0 0,0 1,0-1,0 0,0 0,0 0,0 1,0-1,0 1,0-1,0 1,-1-1,1 1,0 0,0-1,0 1,-1 0,1 0,0 0,0 0,-1 0,1 0,0 0,0 0,0 1,-1-1,1 0,0 1,0-1,0 1,0-1,0 1,-1 0,1-1,0 1,1 0,-1 0,0 0,0-1,0 1,0 0,1 0,-1 0,0 1,1-1,-1 0,1 0,-1 0,1 1,-17 62,17-35,1 0,2-1,1 1,1-1,2 0,0-1,2 1,1-1,1-1,1 0,8 10,-15-23,2 1,-1-2,2 1,0-1,0 0,1-1,0 0,1 0,0-1,1 0,0-1,1 0,0-1,12 7,-20-15,0 1,0 0,0-1,0 0,0 0,0 0,0 0,0-1,0 1,0-1,0 0,0 0,0-1,0 1,0-1,-1 0,1 0,-1 0,1 0,-1-1,0 1,0-1,2-3,3-2,0 0,-1-1,0 1,-1-2,0 1,0-1,-1 0,1-2,-1-2,0 0,-1 0,0 0,-1 0,0-1,-2 1,1-1,-2 1,0-1,-1 1,-1-7,2 21,0 1,-1-1,1 0,0 1,-1-1,1 1,0-1,-1 0,1 0,0 1,-1-1,1 0,-1 1,1-1,0 0,-1 0,1 0,-1 0,1 1,-1-1,1 0,-1 0,1 0,0 0,-1 0,1 0,-1 0,1 0,-1 0,1 0,-1-1,1 1,-1 0,1 0,0 0,-1-1,1 1,-1 0,1 0,0-1,-1 1,1 0,0-1,-1 1,1 0,0-1,-1 1,1 0,0-1,0 1,-1-1,1 1,0-1,0 1,0 0,0-1,0 1,0-1,0 1,0-1,0 1,0-1,0 1,0-1,0 1,0-1,0 1,-17 35,15-28,1 1,0-1,0 1,0-1,1 1,0-1,0 1,1-1,0 1,1-1,-1 1,1-1,1 0,0 0,0 0,0 0,0 0,1-1,0 0,1 0,0 0,-1 0,2 0,-1-1,1 0,0 0,12 8,0-2,1 0,0-2,1 0,0 0,0-2,1-1,-1 0,1-2,1 0,-1-2,1 0,78 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4:32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36 434,'0'370,"8"-442,-3 9,-3-1,-2 0,-3 0,-4 1,-2 0,-9-31,10 69,8 25,0 0,-1 0,1 1,0-1,0 0,0 0,0 0,-1 0,1 0,0 0,0 0,0 0,-1 0,1 0,0 1,0-1,0 0,-1 0,1 0,0 0,0 0,0-1,-1 1,1 0,0 0,0 0,0 0,-1 0,1 0,4 9,-1-1,2 1,-1-1,1 0,1 0,-1 0,1-1,0 0,1 0,0 0,0-1,0 0,1-1,0 1,0-2,0 1,1-1,0 0,0 0,4 1,1 0,-1-1,1 0,-1-1,1-1,0 0,0 0,0-2,1 0,-1 0,0-2,0 1,0-2,-1 0,1-1,-1 0,1-1,-1 0,0-1,-1 0,0-1,0-1,0 0,7-7,-16 12,1 0,-1 0,0-1,0 1,0-1,-1 0,1 0,-1 1,0-2,0 1,0 0,-1 0,0-1,1 1,-1 0,-1-1,1 1,-1-1,1 0,-2-4,1 8,-1 0,0 0,1 0,-1 1,0-1,0 0,1 0,-1 0,0 0,0 1,0-1,0 1,0-1,0 0,0 1,0 0,-1-1,1 1,0 0,0-1,0 1,0 0,0 0,-1 0,1 0,0 0,0 0,0 0,0 1,-1-1,1 0,0 1,0-1,0 1,0-1,0 1,0-1,0 1,0 0,0-1,0 1,0 0,1 0,-1 0,0 0,0 0,1 0,-1 0,0 0,1 0,0 0,-1 0,-4 10,1 0,1-1,0 1,0 1,1-1,0 0,1 0,0 1,1-1,1 1,0-1,0 1,1-1,0 0,1 0,1 1,0 4,2 0,0-1,0 0,2 0,0-1,0 0,1 0,1-1,1 0,0-1,0 0,1 0,-6-7,0 0,0 0,1 0,-1-1,1 0,0 0,0 0,1-1,-1 0,1-1,-1 0,1 0,0 0,0-1,-1 0,1-1,0 0,0 0,0-1,0 0,0 0,0 0,-1-1,1-1,5-2,89-61,-100 66,0 0,0-1,0 1,-1 0,1 0,0 0,0 0,0 1,0-1,0 0,-1 1,1-1,0 1,0 0,-1 0,1-1,-1 1,1 0,0 1,-1-1,0 0,1 0,-1 0,0 1,0-1,1 1,-1-1,0 1,0-1,-1 1,1 0,0-1,0 2,11 13,-4-10,-1 0,2 0,-1 0,1-1,0-1,0 1,0-1,1-1,-1 0,1 0,0-1,0 0,0-1,0 0,0 0,0-1,0-1,0 0,0 0,0 0,0-2,-1 1,1-1,-1-1,1 1,-1-2,0 1,-1-1,8-5,-13 8,0 0,0 1,-1-1,1 0,-1 0,1 0,-1-1,0 1,0 0,0-1,0 0,0 1,-1-1,1 0,-1 0,0 0,0 0,0 0,0 0,0 0,-1 0,1 0,-1-1,0 1,0 0,0 0,0-1,-1 1,1 0,-1 0,0 0,0 0,0 0,0 0,0 0,-1 0,1 0,-1 1,0-1,0 0,0 1,0 0,0-1,-1 1,1 0,-1 0,0 0,-5-3,0 1,0 1,0-1,-1 1,1 0,-1 1,0 0,1 1,-1 0,0 0,0 0,0 1,0 1,0 0,0 0,0 0,0 1,1 1,-1-1,1 2,0-1,-1 1,1 0,1 1,-1-1,1 2,0-1,0 1,0 0,1 0,0 1,0 0,1 0,0 0,-2 5,5-8,1 0,-1 1,1 0,1-1,-1 1,0-1,1 1,0 0,1-1,-1 1,1 0,-1-1,1 1,1-1,-1 1,1-1,-1 1,1-1,1 0,-1 0,0 0,1 0,2 2,20 22</inkml:trace>
  <inkml:trace contextRef="#ctx0" brushRef="#br0" timeOffset="471.249">1614 527,'-16'-2,"0"1,0 1,0 1,0 0,0 1,0 1,0 0,0 1,-10 4,18-5,1 0,0 0,-1 1,1 0,1 0,-1 0,0 1,1 0,0 0,0 1,1 0,-1 0,1 0,1 0,-1 1,1 0,0 0,1 0,-1 0,1 1,2-5,1 0,-1 0,0-1,1 1,0 0,-1 0,1 0,0 0,1 0,-1 0,0 0,1-1,0 1,0 0,0 0,0 0,0-1,0 1,0-1,1 1,0-1,-1 1,1-1,0 0,0 0,0 0,0 0,1 0,-1-1,1 1,-1 0,1-1,0 0,5 3,0 0,0-1,1 0,-1 0,1-1,0 0,0-1,-1 0,1 0,5-1,-3 0,0-1,0 0,1-1,-1 0,0 0,0-1,-1-1,1 0,-1 0,0-1,0-1,0 1,-1-2,1 1,-2-1,1 0,-1-1,0 0,0-1,-1 1,0-1,-1-1,0 1,-1-1,0 0,0-1,-1 1,0-1,2-10,1-30,-2 0,-2-1,-3 1,-2-1,-2 1,-2-1,-4-2,6 20,3 20,0 1,-1-1,-1 1,0 0,-1-1,0 2,-4-8,7 20,1-1,0 1,-1 0,1-1,0 1,-1 0,1-1,-1 1,1 0,-1 0,1-1,-1 1,1 0,-1 0,1 0,-1 0,1 0,-1 0,1 0,-1 0,1 0,-1 0,1 0,-1 0,1 0,-1 0,1 0,0 0,-1 1,1-1,-1 0,1 0,-1 1,1-1,-1 0,1 0,0 1,-1-1,1 1,0-1,-1 0,1 1,0-1,0 1,-1-1,1 1,0-1,0 0,0 1,-1-1,1 1,0-1,0 1,0-1,0 1,0-1,0 1,0-1,0 1,0-1,0 1,1-1,-1 1,0-1,0 1,0-1,1 1,-1-1,-8 39,3 0,1 0,1 0,4 35,-1-50,-2 17,2 0,2 0,2 0,2 0,1 0,2-1,2-1,9 21,-14-48,0-1,0 1,1-1,1-1,0 0,0 0,7 6,20 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4:45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1 644,'26'-8,"0"-2,-1 0,0-1,-1-2,0-1,-1 0,-1-2,0 0,-1-2,0 0,-2-2,0 0,-2-1,0 0,-1-2,-2 0,0 0,3-10,-13 24,0 0,-1 0,0 0,-1-1,0 1,0-1,-1 1,0-1,-1 0,0 1,0-1,-1 0,0 1,-1-1,0 1,-1 0,0-1,0 1,-1 0,0 1,-1-1,1 1,-2 0,1 0,-1 0,0 1,-1 0,0 0,0 0,-1 1,1 0,-1 1,0 0,-1 0,1 1,-1 0,0 0,-3 0,6 2,0 2,0-1,0 1,-1 0,1 0,0 0,0 1,0 0,0 0,1 1,-1-1,0 1,0 1,1-1,-1 1,1 0,0 0,0 0,0 1,0 0,1 0,0 0,-1 1,1-1,1 1,-1 0,1 0,0 0,0 1,0-1,1 1,0-1,0 1,0 0,0 3,-6 30,2 0,2 1,1 0,2 0,1 0,6 29,-5-40,1 0,1 0,2 0,0-1,2 1,2-2,0 1,2-1,1 1,-9-24,-1 1,1-1,0 0,0 0,0 0,1 0,-1-1,1 0,0 1,0-1,0-1,0 1,1 0,-1-1,1 0,0 0,-1-1,1 1,0-1,0 0,0 0,0 0,0-1,0 0,0 0,0 0,0-1,0 1,0-1,0 0,0-1,0 1,-1-1,1 0,0 0,-1-1,4-1,4-4,1 0,-1-1,-1 0,0-1,0-1,-1 1,0-1,-1-1,0 0,-1 0,0-1,-1 0,0 0,-1-1,-1 0,4-14,0 9,-4 44,-4-16,-1-3,0 0,0 0,0 0,1 0,0 0,0 0,1-1,0 1,0 0,0 0,1-1,-1 0,1 1,1-1,-1 0,1 0,0-1,0 1,0-1,0 0,1 0,0 0,0-1,0 1,0-1,0-1,1 1,-1-1,2 1,2-3,1 0,-1-1,0 0,1-1,-1 0,0 0,0-1,0 0,-1-1,1 0,-1 0,0 0,0-1,0-1,-1 1,1-1,-1-1,-1 1,1-1,-1 0,0-1,-1 1,2-5,-2 4,-2-1,1 1,-1-1,0 0,-1 0,0 0,-1 0,0-1,0 1,-1 0,0-8,1 63,2-36,1-1,0 0,0 0,1 0,0-1,0 0,1 0,0 0,1 0,-1-1,2 0,-1 0,1-1,0 0,0-1,0 1,1-2,0 1,0-1,0 0,0-1,1 0,0-1,-1 0,1 0,9 0,22 3</inkml:trace>
  <inkml:trace contextRef="#ctx0" brushRef="#br0" timeOffset="1049.13">1417 496,'-5'-1,"-1"0,0 0,0 1,1-1,-1 1,0 0,0 1,0-1,0 1,1 1,-1-1,0 1,1 0,-1 0,1 0,0 1,0 0,0 0,0 0,0 1,1-1,-1 1,1 0,0 1,0-1,1 1,-1-1,1 1,0 0,0 0,1 1,-1-1,1 1,1-1,-1 1,1-1,0 1,0 2,0-3,1 1,0-1,1 0,-1 1,1-1,0 0,0 1,1-1,0 0,0 0,0 0,0 0,1-1,0 1,0-1,0 1,0-1,1 0,-1 0,1-1,0 1,1-1,-1 0,0 0,1 0,0 0,0-1,0 1,7 2,-1-1,1 0,0-1,0 0,1 0,-1-1,1-1,-1 0,0-1,1-1,9-1,-7 0,0 0,-1-2,1 0,-1 0,0-2,0 1,-1-2,1 0,-1 0,-1-2,1 0,-6 4,-1 0,0-1,0 0,0 0,-1-1,0 1,0-1,-1 0,0 0,0-1,-1 1,0-1,0 0,0 1,-1-2,-1 1,1 0,-1 0,-1 0,1-7,-1 6,-1 1,1-1,-1 1,-1-1,1 1,-2-1,1 1,-1 0,0 0,-1 0,0 0,0 1,-1 0,1 0,-2 0,1 0,-1 1,-5-5,11 11,0 1,0-1,0 0,0 1,0-1,0 0,0 1,0-1,0 0,-1 1,1-1,0 0,0 1,0-1,-1 0,1 1,0-1,0 0,-1 1,26 7,0-1,0-1,0-2,1 0,-1-1,17-2,114 20,-153-20,0-1,0 1,0-1,-1 1,1 0,0 0,-1 0,1 1,0-1,-1 0,1 1,-1 0,0 0,0-1,1 1,-1 0,-1 1,1-1,0 0,0 1,-1-1,1 1,-1-1,0 1,0 0,0-1,0 1,0 0,-1 0,1 0,-1 0,0 0,0 1,-3 32,1-31,1 0,0 0,-1 0,2 0,-1 0,0 0,1 0,0 0,0 0,1 0,-1 0,1 0,0 0,0 0,1 0,0 0,0-1,0 1,0 0,1-1,-1 0,1 1,0-1,0-1,1 1,-1 0,1-1,0 1,4 1,4-2,0-1,0 0,0-1,1-1,-1 0,0-1,0 0,0-1,0 0,0 0,0-2,0 0,-1 0,1-1,-1 0,0-1,-1 0,0 0,0-2,0 1,-1-1,0 0,0-1,6-8,-9 9,-1 0,1-1,-2 1,1-1,-1 0,0 0,-1-1,0 1,0-1,-1 0,-1 1,0-1,0 0,0 0,-1 0,-1-6,1 72,1-48,0 0,1 0,-1 0,2-1,-1 1,1-1,0 1,1-1,0 0,0 0,0 0,1-1,0 1,0-1,1 0,0-1,0 1,0-1,0 0,1-1,0 0,0 0,0 0,0-1,1 0,0 0,-1-1,1 0,0 0,0-1,0 0,0 0,0-1,0 0,6-1,-9-1,1 0,-1 0,-1 0,1 0,0-1,-1 0,1 0,-1 0,0-1,0 1,0-1,0 0,-1 0,1 0,-1-1,0 1,-1-1,1 1,-1-1,0 0,0 0,0 0,-1-1,1-1,2-12,-1 0,0 0,-2-1,0 1,-1-1,-1 0,-1 10,-1 14,-2 19,5-17,-1 0,2-1,-1 1,1 0,-1 0,2-1,-1 1,1 0,-1-1,2 1,-1-1,0 0,1 0,0 0,0 0,1 0,0-1,-1 1,1-1,1 0,-1 0,0-1,1 1,0-1,2 1,9 5,-1-2,1 0,0-1,0 0,0-1,1-1,0-1,4 0,136 5,-86-11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5:15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1432,'18'6,"-1"0,1-2,1 0,-1-1,0-1,1 0,-1-2,1 0,16-3,-30 3,527-25,-432 23,-99 0,1 0,-1 0,1 0,-1 0,0 0,0 0,0 0,0 0,-1-1,1 1,0 0,-1-1,0 1,1 0,-1-1,0 1,0-1,-1 1,1 0,0-1,-1 1,1 0,-1-1,0 1,0 0,0 0,0-1,0 1,0 0,-1 0,0-1,-1-4,-34-162,24 96,-34-130,-58-145,69 224,37 123,-1 1,0-1,1 1,-1-1,1 0,-1 1,1-1,-1 1,1-1,-1 1,1 0,0-1,-1 1,1-1,-1 1,1 0,0-1,0 1,-1 0,1 0,0 0,-1 0,1 0,0 0,0 0,-1 0,1 0,0 0,0 0,-1 0,1 0,0 0,-1 1,1-1,0 0,-1 0,1 1,0-1,-1 1,1-1,3 1,47 4,0-2,0-3,0-1,32-7,82-2,-156 10,-1 0,1 1,0-1,0 2,0-1,-1 1,1 1,-1-1,1 1,-1 1,0 0,0 0,0 0,-1 1,0 0,0 1,0 0,3 3,62 47,-69-52,-1 0,1 0,-1 1,0-1,0 1,-1-1,1 1,-1 0,0 0,0-1,-1 1,1 0,-1 0,0 0,-1 0,1 0,-1 0,0 0,0-1,0 1,-1 0,0-1,-1 3,-3 22,-7 65,5 0,4 0,4 0,4 1,8 34,-1 83,-10-210,0-1,0 1,0-1,0 1,0-1,1 1,-1-1,0 0,1 1,-1-1,1 0,-1 0,1 0,0 0,0 0,-1-1,1 1,0 0,0-1,0 1,0-1,-1 0,1 0,0 0,0 0,0 0,0 0,0 0,0 0,0-1,0 1,-1-1,1 1,0-1,0 0,-1 0,1 0,0 0,-1 0,1-1,13-1,16-2,1 1,-1 1,0 2,1 1,-1 1,0 2,17 4,28 5,0-5,0-2,1-4,0-3,74-13,-144 15,-4 0,0 0,0 0,-1 0,1 0,0 0,-1-1,1 1,0-1,-1 0,1 0,-1 0,1 0,-1 0,1 0,-1-1,0 1,1-1,-1 1,0-1,0 0,0 0,-1 0,1 0,0 0,-1-1,1 1,0-2,-4-121,-35-264,8 127,2 12,26 250,1-1,0 0,-1 1,1-1,0 1,0-1,-1 0,1 1,0-1,0 1,0-1,0 0,0 1,0-1,0 0,0 1,0-1,0 0,0 1,0-1,0 0,1 1,-1-1,0 1,0-1,1 0,-1 1,0-1,1 1,-1-1,1 1,-1-1,1 1,-1-1,1 1,-1 0,1-1,-1 1,1 0,-1-1,1 1,0 0,-1 0,1-1,0 1,-1 0,1 0,-1 0,1 0,0 0,-1 0,1 0,0 0,-1 0,1 0,0 0,-1 1,1-1,0 0,-1 0,1 1,-1-1,1 0,-1 1,1-1,0 1,67 14,1-3,65 3,204-10,-334-5,-2-1,0 0,0 1,0-1,0 1,0 0,0 0,0 0,0 0,0 0,0 0,0 0,0 1,0-1,-1 0,1 1,0 0,0 0,0-1,0 1,-1 0,1 0,-1 0,1 1,0-1,-1 0,0 1,1-1,-1 1,0-1,0 1,0 0,0-1,0 1,0 0,0 0,-1-1,1 1,0 0,-1 0,0 0,1 0,-8 506,8-468,1-1,1 0,3 0,1 0,11 32,-18-68,1 0,0 0,0-1,0 1,1 0,-1 0,1-1,-1 1,1-1,0 1,0-1,0 0,0 1,0-1,1 0,-1-1,1 1,-1 0,1-1,0 1,-1-1,1 0,0 0,0 0,0 0,0-1,0 1,0-1,0 1,1-1,205-7,-81-1,117-12,49 0,-293 21,1-1,-1 1,1-1,-1 0,1 1,0-1,-1 0,1 0,-1 0,1-1,0 1,-1 0,1 0,-1-1,1 1,-1-1,1 0,-1 1,1-1,-1 0,1 0,-1 0,0 0,0 0,1 0,-1 0,0 0,0 0,0-1,0 1,0 0,-1-1,1 1,0-1,-1 1,1-1,-1 1,1-1,-1 1,0-1,1 0,-10-131,2 85,-46-500,51 515,-2 1,0-1,-3 1,-1 0,-1 0,-9-20,-5 9,25 42,-1 0,0 0,0 0,0 0,1 0,-1 1,1-1,-1 0,0 1,1-1,-1 1,1-1,-1 1,1 0,0-1,-1 1,1 0,-1 0,1 0,-1 0,1 1,0-1,0 1,3-1,264 36,133-27,-393-9,-2 0,0 0,0 0,-1 1,1 0,0 0,-1 1,1-1,-1 1,1 1,-1-1,0 1,0 0,0 1,3 2,-7-3,-1 1,1-1,-1 1,0-1,0 1,0 0,0-1,-1 1,1 0,-1 0,0-1,0 1,0 0,-1 0,1 0,-1 0,-1 11,-1 193,18 145,-14-321,1 0,2-1,1 0,1 1,2-2,1 1,2-1,0-1,9 13,-18-39,1 1,-1-1,1 0,0 0,0-1,0 1,0 0,1-1,-1 0,1 0,-1 0,1 0,0-1,0 1,0-1,-1 0,1 0,0 0,1-1,-1 0,0 1,0-1,0-1,0 1,0-1,0 1,0-1,0 0,0-1,115-6,0 6,-1 4,39 9,149 3,-297-14,-7 1,0-1,0 1,-1-1,1 1,0-1,0 0,0 0,0 0,0 0,0 0,0 0,0-1,0 1,0 0,0-1,0 0,0 1,-1-1,1 0,0 0,0 0,-1 0,1-1,-1 1,1 0,-1-1,1 1,-1-1,0 1,0-1,0 1,0-1,0 0,0 0,0 0,0 1,0-2,-3-19,-1 0,0 0,-2 0,0 1,-5-11,-1-7,-36-138,7-2,8-2,-6-158,27 171,11 167,-1 0,1 0,0 0,0 0,0-1,-1 1,1 0,0 0,1 0,-1 0,0 0,0 0,0 0,1 0,-1 0,0 0,1 0,-1 0,1 0,-1 0,1 0,-1 0,1 1,0-1,0 0,-1 0,1 1,0-1,0 0,0 1,0-1,-1 1,1-1,0 1,0-1,0 1,0 0,0-1,0 1,1 0,-1 0,0 0,0 0,0 0,0 0,0 0,0 0,0 0,0 1,0-1,0 0,1 1,181 29,215 0,-392-29,4-1,0 1,0 0,0 1,0 0,-1 0,1 1,-1 0,0 1,0 0,3 2,-10-3,0 0,0 0,0 0,-1 0,1 0,-1 0,0 0,0 1,0-1,-1 0,1 1,-1-1,1 1,-1-1,0 1,-1-1,1 0,-1 1,1-1,-1 0,-1 3,0 13,6 258,2-114,-5-17,-17 138,12-260,2-17,1 0,-1 0,1 0,1 1,-1-1,1 0,1 0,-1 0,1 1,0-1,1 0,0 0,0 0,0-1,2 5,1-8,0 0,0 0,1 0,-1 0,0-1,1 0,0 0,-1 0,1-1,0 0,0 0,0 0,0-1,0 0,0 0,0-1,0 1,0-1,0-1,-1 1,1-1,4-1,55-13,-30 7,1 1,-1 2,1 1,8 1,51 2,0 4,43 8,-80 3,-58-13,0 1,0-1,0 1,0-1,1 1,-1-1,-1 1,1-1,0 1,0 0,0-1,0 1,0-1,0 1,0-1,-1 1,1-1,0 1,-1-1,1 1,0-1,0 0,-1 1,1-1,-1 1,1-1,0 0,-1 1,1-1,-1 0,1 0,-1 1,1-1,-1 0,1 0,-1 0,1 0,-1 1,1-1,-1 0,0 0,1 0,-1 0,1 0,-1 0,1 0,-1-1,-3 3,-5 3,7-3,1-1,-1 1,0-1,1 1,-1-1,0 0,0 0,0 0,0 0,0 0,0 0,0 0,0-1,0 1,-1-1,1 0,0 0,0 1,0-1,-1-1,1 1,0 0,0 0,0-1,0 0,-1 1,1-1,0 0,0 0,0 0,0 0,1 0,-3-1,-2-12</inkml:trace>
  <inkml:trace contextRef="#ctx0" brushRef="#br0" timeOffset="2538.783">7059 1179,'5'-9,"0"1,0-1,-1 0,0 0,-1 0,0 0,0-1,-1 1,0-1,-1 0,0 0,0 1,-1-1,0 0,-2-8,2 14,-7-156,-8 2,-26-117,25 181,-4 2,-3 0,-10-13,16 65,67 58,-15-10,0-2,1-1,0-2,0-1,24-2,-22 0,462-1,-488 1,-8 0,0-1,0 1,0 0,0 0,0 1,1-1,-2 1,1 0,0 0,0 0,0 0,0 1,-1-1,1 1,0 0,2 2,-5-1,0 0,-1 0,1 0,-1-1,0 1,1 0,-1 0,-1 0,1 0,0 0,-1 0,1-1,-1 1,0 0,0 0,0-1,-1 1,1 0,0-1,-1 0,0 2,-5 10,0 6,1 1,1 0,1 0,1 1,1-1,1 1,0-1,2 1,0-1,2 1,1 3,10 47,4 0,17 42,-26-89,33 108,-5 1,7 77,-44-207,0 0,0 0,1-1,-1 1,1 0,0 0,0 0,0-1,0 1,1 0,-1-1,1 1,0-1,0 0,0 1,1-1,-1 0,1 0,0-1,0 1,0 0,0-1,0 0,0 0,1 0,2 2,11-1,0 0,0 0,0-2,1 0,-1-1,5-1,13 0,259-8,-103 1,94 11,-210 7,-65-6,-10 0</inkml:trace>
  <inkml:trace contextRef="#ctx0" brushRef="#br0" timeOffset="4282.556">1097 804,'34'24,"11"21,-2 2,-1 2,-3 1,13 26,-35-56,-16-20,-1 0,0 0,1 0,-1 0,0 0,1 1,-1-1,1 0,-1 0,0 0,1 0,-1 0,0 0,1-1,-1 1,0 0,1 0,-1 0,0 0,1 0,-1 0,0-1,1 1,-1 0,0 0,1 0,-1-1,0 1,0 0,1 0,-1-1,0 1,0 0,0-1,1 1,-1 0,0-1,0 1,0 0,0-1,0 1,0 0,0-1,0 1,0-1,0 1,0 0,0-1,0 1,0 0,0-1,0 1,0 0,0-1,0 1,-1 0,1-1,0 1,0 0,0-1,-1 1,1 0,0 0,0-1,-1 1,1 0,0 0,-1-1,-4-28,-2-1,-2 1,0 0,-2 1,-1 0,-6-7,12 22,0 0,-2 0,1 1,-2 0,1 0,-2 1,1 1,-2-1,1 1,-1 1,-1 0,-9-5,21 14,0 0,0 0,1-1,-1 1,0 0,0 0,0 0,0 0,1 0,-1 0,0 0,0 0,0-1,0 1,1 0,-1 0,0 0,0 0,0 0,0-1,0 1,0 0,0 0,0 0,1-1,-1 1,0 0,0 0,0 0,0-1,0 1,0 0,0 0,0 0,0-1,0 1,0 0,0 0,-1 0,1-1,0 1,0 0,0 0,0 0,0 0,0-1,0 1,0 0,-1 0,1 0,0 0,0 0,0-1,25 1,-21 0,239-9,-242 8,0 1,1 0,-1 0,0 0,0-1,1 1,-1 1,0-1,0 0,1 0,-1 0,0 1,0-1,0 0,1 1,-1-1,0 1,0 0,0-1,0 1,0 0,0 0,0 0,0-1,0 1,-1 0,1 0,0 0,-1 0,1 0,0 1,-1-1,1 0,-1 0,0 0,1 0,-1 1,0-1,0 0,0 0,0 1,0-1,0 0,0 0,0 1,0-1,-37 110,8-36,23-48,1 0,0 0,2 1,2-1,0 11,1-14</inkml:trace>
  <inkml:trace contextRef="#ctx0" brushRef="#br0" timeOffset="5529.093">2661 764,'12'15,"-1"1,0 0,-1 0,-1 1,-1 1,0-1,-1 1,2 11,-1-7,28 82,-69-206,-46-58,76 155,-7-16,29 16,60 15,0-5,42-2,-24-1,-94-2,-1-1,-1 1,0-1,1 1,-1 0,1 0,-1-1,1 1,-1 0,1 0,0 1,-1-1,1 0,-1 0,0 1,1-1,-1 1,1-1,-1 1,0 0,1 0,-1-1,0 1,1 0,-1 0,0 0,0 0,0 0,0 1,0-1,0 0,-1 0,1 1,0-1,0 0,-1 1,1-1,-1 1,-3 4,0-1,0 1,0-1,-1 0,0 0,0 0,0-1,-1 1,1-1,-1 0,-1 0,-12 12,4-4,1 1,0 0,0 1,2 0,0 1,0 1,1-1,1 2,1-1,-5 14,6-2</inkml:trace>
  <inkml:trace contextRef="#ctx0" brushRef="#br0" timeOffset="6918.823">4425 630,'14'9,"-1"1,0 0,-1 1,0 1,-1 0,0 0,-1 1,0 1,-1-1,0 2,-2-1,1 1,-2 0,0 0,0 5,1 3,-4-11,1 0,-1 0,2-1,-1 1,2-1,0 0,0-1,1 1,0-1,6 6,-13-16,0-1,-1 0,1 1,0-1,0 0,0 0,0 1,0-1,0 0,0 1,0-1,0 0,0 0,0 1,1-1,-1 0,0 1,0-1,1 0,-1 1,0-1,1 1,-1-1,1 0,-1 1,1-1,-1 1,1-1,-1 1,1 0,-1-1,1 1,0-1,-1 1,1 0,-1 0,1-1,0 1,0 0,-1 0,1 0,0 0,-1 0,1-1,0 1,0 1,-1-1,1 0,0 0,-1 0,1 0,0 0,-1 1,1-1,0 0,-1 1,1-1,0 0,-1 1,1-1,-1 1,1-1,-1 1,1-1,-1 1,1-1,-1 2,-4-16,-2 1,0 0,0 0,-1 1,-1 0,0 0,-1 1,0 0,-1 0,0 1,-4-3,6 5,-164-141,172 149,0 0,1 0,-1 0,0 0,0-1,0 1,1 0,-1 0,0 0,0 0,0 0,0 0,0-1,1 1,-1 0,0 0,0 0,0 0,0-1,0 1,0 0,0 0,0 0,0-1,1 1,-1 0,0 0,0 0,0-1,0 1,0 0,0 0,0 0,0-1,-1 1,1 0,0 0,0 0,0-1,0 1,0 0,0 0,0 0,0-1,0 1,-1 0,1 0,0 0,0 0,0 0,0-1,-1 1,1 0,0 0,24 4,-19-3,281 12,-284-12,-1-1,1 1,-1-1,1 1,-1 0,1 0,-1 0,1 0,-1 0,0 0,0 0,0 0,1 0,-1 1,0-1,0 0,-1 1,1-1,0 1,0-1,-1 1,1-1,-1 1,1 0,-1-1,0 1,0-1,0 1,1 0,-1-1,-1 1,1 0,0-1,0 1,-1 0,1-1,-1 1,1-1,-1 1,0-1,1 1,-1-1,0 1,0-1,0 0,0 1,0-1,-1 0,0 0,1 4,-3 4,-5 9,1 1,0 1,2-1,0 1,2 1,0-1,1 0,1 1,0 0,2 4,6 1</inkml:trace>
  <inkml:trace contextRef="#ctx0" brushRef="#br0" timeOffset="8029.374">6003 590,'1'6,"0"0,1 0,0 0,0 0,0-1,1 1,0-1,0 0,0 0,0 0,1 0,0-1,0 1,6 7,-3-2,0 0,0 0,-1 0,0 1,-1 0,0 0,0 1,-2-1,1 1,-2 0,1 0,-1 6,-22-78,-63-152,82 211,1 1,0-1,-1 0,1 1,-1-1,1 0,0 0,0 1,-1-1,1 0,0 0,0 1,0-1,0 0,0 0,0 0,0 1,0-1,0 0,0 0,0 1,0-1,1 0,-1 0,0 1,1-1,-1 0,0 0,1 1,-1-1,1 1,-1-1,1 0,-1 1,1-1,0 1,-1-1,1 1,0-1,-1 1,1 0,0-1,-1 1,1 0,0 0,0-1,-1 1,1 0,0 0,0 0,0 0,-1 0,1 0,0 0,0 0,-1 0,1 1,0-1,0 0,-1 0,1 1,0-1,0 0,-1 1,1-1,0 1,261-2,-243 0,62 6,-80-5,0 1,1-1,-1 1,0-1,0 1,0-1,0 1,0 0,0-1,-1 1,1 0,0 0,0 0,0 0,-1 0,1 0,0 0,-1 0,1 0,-1 0,0 0,1 0,-1 0,0 0,1 1,-1-1,0 0,0 0,0 0,0 0,0 1,0-1,0 0,-1 0,1 0,0 0,-1 0,1 1,-1-1,1 0,-1 0,1 0,-1 0,-34 48,30-43,-20 24,14-19,1 0,1 0,0 1,0 0,2 0,-1 1,1 0,1 0,1 1,-1 3,4 1,3-3</inkml:trace>
  <inkml:trace contextRef="#ctx0" brushRef="#br0" timeOffset="9347.874">7700 563,'27'67,"65"94,-81-149,-10-19,-11-23,-3 3,-1 0,-2 1,0 0,-2 2,0 0,-2 1,-8-8,-5-4,33 35,0-1,0 1,0-1,0 1,0-1,0 1,0-1,0 1,0-1,1 1,-1-1,0 1,0-1,1 1,-1-1,0 1,0-1,1 1,-1-1,1 1,-1 0,0-1,1 1,-1 0,1 0,-1-1,1 1,-1 0,1 0,-1-1,1 1,-1 0,1 0,-1 0,1 0,-1 0,1 0,0 0,-1 0,1 0,-1 0,1 0,-1 0,1 0,-1 1,1-1,-1 0,1 0,-1 1,1-1,-1 0,1 0,-1 1,0-1,1 0,-1 1,1-1,-1 1,0-1,3 1,312 39,-312-40,-1 0,-1 0,1-1,-1 1,1 0,-1 0,1 0,-1 0,1 0,-1 0,1 0,-1 0,1 0,-1 1,1-1,-1 1,0-1,1 1,-1 0,0-1,1 1,-1 0,0 0,0 0,0 0,0 0,0 0,0 0,0 0,0 1,0-1,0 0,-1 0,1 1,0-1,-1 1,1-1,-1 1,0-1,1 0,-1 1,0-1,0 1,0-1,0 1,0-1,0 1,-1-1,1 1,0 0,-90 137,36-47,40-67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3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32767 0 0,'0'-9'0'0'0,"0"15"0"0"0,56 29 0 0 0,-22-21 0 0 0,1-1 0 0 0,0-2 0 0 0,1-1 0 0 0,11 0 0 0 0,115 38 0 0 0,-159-47 0 0 0,0 0 0 0 0,1 1 0 0 0,-1 0 0 0 0,0 0 0 0 0,0 0 0 0 0,0 0 0 0 0,-1 0 0 0 0,1 0 0 0 0,0 1 0 0 0,-1 0 0 0 0,0-1 0 0 0,1 1 0 0 0,-1 0 0 0 0,0 0 0 0 0,0 0 0 0 0,-1 0 0 0 0,1 0 0 0 0,-1 1 0 0 0,0-1 0 0 0,1 1 0 0 0,-1-1 0 0 0,-1 0 0 0 0,1 1 0 0 0,0 0 0 0 0,-1-1 0 0 0,0 1 0 0 0,0-1 0 0 0,0 1 0 0 0,-22 102 0 0 0,18-92 0 0 0,-10 37 0 0 0,2 0 0 0 0,2 1 0 0 0,2-1 0 0 0,3 2 0 0 0,1 43 0 0 0,4 35 0 0 0,-9-104 0 0 0,4-20 0 0 0</inkml:trace>
  <inkml:trace contextRef="#ctx0" brushRef="#br0" timeOffset="249.848">102 520 32767 0 0,'-9'-1'0'0'0,"25"7"0"0"0,-4-5 0 0 0,0 0 0 0 0,0-1 0 0 0,1 0 0 0 0,-1-1 0 0 0,0 0 0 0 0,0-1 0 0 0,0 0 0 0 0,10-4 0 0 0,269-82 0 0 0,-181 44 0 0 0,-89 34 0 0 0</inkml:trace>
  <inkml:trace contextRef="#ctx0" brushRef="#br0" timeOffset="667.775">793 141 32767 0 0,'-4'61'0'0'0,"2"84"0"0"0,-14-54 0 0 0,-15 101 0 0 0,31-182 0 0 0,3-1 0 0 0,-3-8 0 0 0,1 0 0 0 0,0 0 0 0 0,0 0 0 0 0,0 0 0 0 0,0 0 0 0 0,0-1 0 0 0,1 1 0 0 0,-1 0 0 0 0,0 0 0 0 0,0-1 0 0 0,0 1 0 0 0,1-1 0 0 0,-1 1 0 0 0,0-1 0 0 0,0 0 0 0 0,1 1 0 0 0,-1-1 0 0 0,0 0 0 0 0,1 0 0 0 0,-1 0 0 0 0,0 0 0 0 0,1 0 0 0 0,-1 0 0 0 0,0 0 0 0 0,1-1 0 0 0,-1 1 0 0 0,0 0 0 0 0,1-1 0 0 0,-1 1 0 0 0,0-1 0 0 0,0 1 0 0 0,1-1 0 0 0,-1 0 0 0 0,21-7 0 0 0,0-2 0 0 0,0 0 0 0 0,-1-2 0 0 0,-1 0 0 0 0,0-1 0 0 0,13-12 0 0 0,56-60 0 0 0,-88 85 0 0 0,-1 0 0 0 0,0 0 0 0 0,1 0 0 0 0,-1-1 0 0 0,0 1 0 0 0,1 0 0 0 0,-1 0 0 0 0,1 0 0 0 0,-1 0 0 0 0,0 0 0 0 0,1 0 0 0 0,-1 0 0 0 0,1 0 0 0 0,-1 0 0 0 0,0 0 0 0 0,1 0 0 0 0,-1 1 0 0 0,1-1 0 0 0,-1 0 0 0 0,0 0 0 0 0,1 0 0 0 0,-1 0 0 0 0,0 0 0 0 0,1 1 0 0 0,-1-1 0 0 0,0 0 0 0 0,1 0 0 0 0,-1 1 0 0 0,0-1 0 0 0,0 0 0 0 0,1 1 0 0 0,-1-1 0 0 0,0 0 0 0 0,0 1 0 0 0,0-1 0 0 0,1 0 0 0 0,-1 1 0 0 0,0-1 0 0 0,0 0 0 0 0,0 1 0 0 0,0-1 0 0 0,0 0 0 0 0,0 1 0 0 0,0-1 0 0 0,0 1 0 0 0,0-1 0 0 0,0 0 0 0 0,0 1 0 0 0,1 1 0 0 0,2 8 0 0 0,-1 0 0 0 0,0 0 0 0 0,-1 0 0 0 0,0 0 0 0 0,0 0 0 0 0,-1 0 0 0 0,-1 1 0 0 0,0 3 0 0 0,0 16 0 0 0,-1 108 0 0 0,-12-39 0 0 0,-3 65 0 0 0,18-156 0 0 0,5-4 0 0 0</inkml:trace>
  <inkml:trace contextRef="#ctx0" brushRef="#br0" timeOffset="1054.356">1280 524 32767 0 0,'-1'1'0'0'0,"-1"-1"0"0"0,0 0 0 0 0,1 1 0 0 0,-1-1 0 0 0,1 1 0 0 0,-1 0 0 0 0,1-1 0 0 0,0 1 0 0 0,-1 0 0 0 0,1 0 0 0 0,0 0 0 0 0,-1 0 0 0 0,1 0 0 0 0,0 0 0 0 0,0 1 0 0 0,0-1 0 0 0,0 0 0 0 0,0 1 0 0 0,0-1 0 0 0,0 0 0 0 0,1 1 0 0 0,-1-1 0 0 0,0 1 0 0 0,1-1 0 0 0,-1 2 0 0 0,-10 40 0 0 0,10-39 0 0 0,1 1 0 0 0,0 0 0 0 0,0-1 0 0 0,0 1 0 0 0,1-1 0 0 0,0 1 0 0 0,0 0 0 0 0,0-1 0 0 0,0 0 0 0 0,1 1 0 0 0,-1-1 0 0 0,1 0 0 0 0,0 0 0 0 0,1 0 0 0 0,-1 0 0 0 0,1 0 0 0 0,-1 0 0 0 0,1-1 0 0 0,0 1 0 0 0,1 0 0 0 0,2 1 0 0 0,0 1 0 0 0,1-1 0 0 0,0-1 0 0 0,0 1 0 0 0,0-1 0 0 0,0 0 0 0 0,1 0 0 0 0,-1-1 0 0 0,1 0 0 0 0,0-1 0 0 0,0 0 0 0 0,0 0 0 0 0,0 0 0 0 0,1-1 0 0 0,-1-1 0 0 0,0 1 0 0 0,1-1 0 0 0,36-19 0 0 0,-32 10 0 0 0,-9 6 0 0 0,1 0 0 0 0,-1 0 0 0 0,0 0 0 0 0,0-1 0 0 0,-1 1 0 0 0,1-1 0 0 0,-1 0 0 0 0,0 0 0 0 0,0 0 0 0 0,0-1 0 0 0,0 1 0 0 0,-1-1 0 0 0,1 0 0 0 0,-1 1 0 0 0,-1-1 0 0 0,1 0 0 0 0,-1 0 0 0 0,0 0 0 0 0,0 0 0 0 0,1-5 0 0 0,-2-1 0 0 0,1 1 0 0 0,-1-1 0 0 0,-1 1 0 0 0,0-1 0 0 0,0 1 0 0 0,-1-1 0 0 0,0 1 0 0 0,-1 0 0 0 0,0 0 0 0 0,-1 0 0 0 0,0 0 0 0 0,0 1 0 0 0,-1 0 0 0 0,0 0 0 0 0,-6-7 0 0 0,6 6 0 0 0,-1 0 0 0 0,-1 0 0 0 0,1 1 0 0 0,-1 0 0 0 0,-1 0 0 0 0,0 1 0 0 0,0 0 0 0 0,-1 0 0 0 0,-3-2 0 0 0,10 9 0 0 0,0-1 0 0 0,0 1 0 0 0,0 0 0 0 0,0-1 0 0 0,0 1 0 0 0,0 0 0 0 0,0 1 0 0 0,0-1 0 0 0,-1 0 0 0 0,1 1 0 0 0,0-1 0 0 0,-1 1 0 0 0,1 0 0 0 0,0-1 0 0 0,-1 1 0 0 0,1 0 0 0 0,0 1 0 0 0,-1-1 0 0 0,1 0 0 0 0,0 1 0 0 0,-1-1 0 0 0,1 1 0 0 0,0 0 0 0 0,0-1 0 0 0,-1 1 0 0 0,1 0 0 0 0,0 1 0 0 0,0-1 0 0 0,0 0 0 0 0,0 1 0 0 0,0-1 0 0 0,1 1 0 0 0,-1-1 0 0 0,-1 3 0 0 0,-43 67 0 0 0,41-57 0 0 0,0 0 0 0 0,1 1 0 0 0,0-1 0 0 0,1 1 0 0 0,1 0 0 0 0,1-1 0 0 0,0 1 0 0 0,1 0 0 0 0,0 6 0 0 0,0-17 0 0 0,1 0 0 0 0,-1 1 0 0 0,1-1 0 0 0,-1 1 0 0 0,1-1 0 0 0,0 0 0 0 0,1 0 0 0 0,-1 0 0 0 0,1 0 0 0 0,0 0 0 0 0,0 0 0 0 0,0 0 0 0 0,1 0 0 0 0,-1-1 0 0 0,1 1 0 0 0,0-1 0 0 0,0 1 0 0 0,0-1 0 0 0,15 9 0 0 0</inkml:trace>
  <inkml:trace contextRef="#ctx0" brushRef="#br0" timeOffset="2634.798">1874 250 32767 0 0,'2'1'0'0'0,"0"1"0"0"0,0 0 0 0 0,0-1 0 0 0,0 1 0 0 0,-1 0 0 0 0,1 0 0 0 0,0 1 0 0 0,-1-1 0 0 0,0 0 0 0 0,1 0 0 0 0,-1 1 0 0 0,0-1 0 0 0,0 1 0 0 0,0-1 0 0 0,-1 1 0 0 0,1-1 0 0 0,0 1 0 0 0,-1-1 0 0 0,0 1 0 0 0,0 0 0 0 0,0-1 0 0 0,0 1 0 0 0,0 0 0 0 0,0-1 0 0 0,-1 1 0 0 0,0 2 0 0 0,1 10 0 0 0,-20 88 0 0 0,-27 67 0 0 0,42-118 0 0 0,6-49 0 0 0,1 0 0 0 0,0-1 0 0 0,-1 1 0 0 0,1 0 0 0 0,0-1 0 0 0,0 1 0 0 0,1-1 0 0 0,-1 0 0 0 0,0 0 0 0 0,1 1 0 0 0,-1-2 0 0 0,1 1 0 0 0,0 0 0 0 0,-1 0 0 0 0,1-1 0 0 0,0 0 0 0 0,0 1 0 0 0,0-1 0 0 0,0 0 0 0 0,0-1 0 0 0,1 1 0 0 0,-1 0 0 0 0,0-1 0 0 0,0 0 0 0 0,0 0 0 0 0,1 0 0 0 0,-1 0 0 0 0,0 0 0 0 0,0-1 0 0 0,0 1 0 0 0,0-1 0 0 0,1 0 0 0 0,0 1 0 0 0,81-19 0 0 0,158-42 0 0 0,-169 34 0 0 0,-71 25 0 0 0</inkml:trace>
  <inkml:trace contextRef="#ctx0" brushRef="#br0" timeOffset="2885.091">2162 394 32767 0 0,'-4'5'0'0'0,"1"-1"0"0"0,0 1 0 0 0,0 0 0 0 0,0 0 0 0 0,0 0 0 0 0,1 0 0 0 0,0 1 0 0 0,0-1 0 0 0,1 0 0 0 0,0 1 0 0 0,-1 0 0 0 0,2-1 0 0 0,-1 1 0 0 0,1 0 0 0 0,0-1 0 0 0,0 1 0 0 0,0 0 0 0 0,1 2 0 0 0,-1-5 0 0 0,21 158 0 0 0,-17-142 0 0 0,7 31 0 0 0,1 3 0 0 0,-2 1 0 0 0,-2 0 0 0 0,0 52 0 0 0,-8-68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7:08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534 151,'0'16,"0"16,0 15,-3 10,0 7,1 2,-3 1,-2-2,-2-5,-4-9,0-12</inkml:trace>
  <inkml:trace contextRef="#ctx0" brushRef="#br0" timeOffset="809.843">53 57,'-51'-11,"52"11,-1 1,0-1,0 0,0 0,1 0,-1 0,0 1,0-1,0 0,0 0,1 0,-1 1,0-1,0 0,0 0,0 0,0 1,0-1,0 0,0 0,1 1,-1-1,0 0,0 0,0 1,0-1,0 0,0 0,-1 1,1-1,0 0,0 0,0 1,0-1,0 0,0 0,0 1,0-1,-1 0,1 0,0 0,0 1,0-1,0 0,-1 0,1 0,0 0,0 1,0-1,-1 0,1 0,0 0,0 0,-1 0,1 0,0 0,0 0,-1 0,12 5,-1 0,1-1,0-1,0 0,0 0,0-1,1-1,-1 0,4 0,3 0,82 3,0-5,0-4,0-4,0-5,9-6,103-13,-194 30,1 1,-1 1,1 0,-1 1,1 1,5 2,-21-3,0 1,0 0,0-1,1 1,-1 0,0 1,0-1,-1 1,1-1,0 1,0 0,-1 0,1 0,-1 0,0 0,1 1,-1-1,0 1,0 0,-1-1,1 1,0 0,-1 0,0 0,0 0,0 0,0 0,0 0,-1 1,1-1,-1 0,0 0,0 1,0 2,-3 15,0 0,-1-1,-2 1,0-1,-1 0,-1 0,-2 2,-9 27,2-6,3 1,2 0,1 1,3 1,2-1,1 1,2 6,7-219,-3 52,6-1,5-2,-5 79,-2 27,-2 16,1 24,-4-26,2 19,-2-6,0 0,2-1,0 1,0-1,1 0,1 0,1 0,0 0,0 0,1-1,6 9,-9-19,-1 0,0-1,1 0,0 1,-1-1,1 0,0 0,0-1,0 1,0-1,1 1,-1-1,0 0,0 0,1 0,-1-1,1 1,-1-1,1 0,-1 0,1 0,-1 0,0-1,1 1,-1-1,1 0,0 0,84-45,-69 31,0 0,-1-2,-1 0,-1-1,0 0,-1-1,-1-1,-1 0,-1-1,-1-1,0 0,-2 0,5-17,-12 32,-6 28,-6 120,8 110,2-250,0 23,-1 1,2 0,0 0,1 0,1 0,2-1,0 1,8 20,-11-41,0 0,0-1,1 1,-1 0,1-1,0 1,-1-1,1 0,1 0,-1 0,0 0,1 0,3 1,16 7</inkml:trace>
  <inkml:trace contextRef="#ctx0" brushRef="#br0" timeOffset="1211.752">2138 17,'-13'-2,"0"1,-1 1,1 0,0 1,-1 0,1 1,0 1,0 0,0 1,1 0,-1 1,1 0,0 1,0 0,1 1,-1 1,2 0,-1 0,1 1,0 0,1 0,0 1,1 1,-3 4,8-12,1 0,-1 1,1-1,0 1,0 0,0 0,1 0,-1 0,1 0,0 0,0 0,0 0,1 0,-1 0,1 1,0-1,0 0,1 0,-1 0,1 1,0-1,0 0,0 0,1 0,-1 0,1 0,0-1,0 1,1-1,-1 1,1-1,10 10,0-2,1 0,0 0,1-2,0 1,1-2,0 0,0-1,1-1,49 25,-55-25,1 1,-1 1,-1-1,1 2,-1-1,0 1,-1 1,0 0,-1 0,4 6,-9-10,1 0,-1 0,0 0,-1 0,1 0,-1 1,-1-1,1 1,-1-1,0 1,0 0,-1-1,0 1,0 0,-1 0,0-1,0 1,0-1,-1 1,0-1,-2 4,0-1,-1-1,0 1,0-2,-1 1,0 0,0-1,0 0,-1-1,0 1,-1-1,0-1,0 1,0-1,0-1,-1 0,1 0,-1 0,0-1,-1 0,1-1,0 0,-3 0,10-2,0 0,0 0,0 0,1 0,-1 0,0 0,0-1,1 1,-1-1,0 1,0-1,1 1,-1-1,0 0,1 0,-1 0,1 0,-1 0,1 0,0 0,-1-1,1 1,0 0,0-1,0 1,0-1,0 1,0-1,0 0,1 1,-1-1,0 0,1 1,0-1,-1 0,1 0,0 1,0-1,0 0,0 0,0 0,0 1,1-3,3-17</inkml:trace>
  <inkml:trace contextRef="#ctx0" brushRef="#br0" timeOffset="1461.713">2566 471,'14'0,"13"0,16 0,14 0,14-2,10-1,3 0,-1 1,-16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7:11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0,'-8'161,"10"103,1-144,-3-81,0 14,2 0,2 0,3 0,5 16,-11-64,-1 0,1 0,0 0,1 0,-1-1,1 1,0 0,0-1,0 1,1-1,0 0,-1 0,2 0,-1 0,0 0,1-1,-1 0,1 1,0-1,0-1,1 1,-1 0,0-1,1 0,-1 0,1-1,0 1,0-1,1 1,6-5,-1 0,0 0,0-1,0-1,0 1,-1-2,0 0,0 0,0 0,-1-2,0 1,0-1,-1 0,0-1,0 0,-1 0,0-1,91-107,-97 115,-1 2,0-1,0 1,0-1,0 1,0-1,0 1,0 0,0-1,0 1,0-1,0 1,0-1,1 1,-1 0,0-1,0 1,0-1,1 1,-1 0,0-1,0 1,1 0,-1-1,0 1,1 0,-1 0,0-1,1 1,-1 0,0 0,1-1,-1 1,0 0,1 0,-1 0,1 0,-1 0,1 0,-1 0,0 0,1 0,-1 0,1 0,-1 0,1 0,-1 0,0 0,1 0,-1 0,1 0,-1 0,0 1,1-1,-1 0,0 0,1 1,-1-1,0 0,1 0,-1 1,0-1,1 0,-1 1,0-1,0 0,1 1,-1-1,0 1,3 23,-4-13,2-1,-1 1,1-1,1 0,0 1,0-1,1 0,0 0,1 0,0-1,1 1,0-1,0 0,1 0,0-1,1 1,0-1,0-1,8 7,-8-10,-1 0,1-1,-1 0,1 0,0-1,0 0,0 0,1-1,-1 0,0 0,7 0,15-2</inkml:trace>
  <inkml:trace contextRef="#ctx0" brushRef="#br0" timeOffset="250.927">829 575,'-13'-11,"-6"-7,2 1</inkml:trace>
  <inkml:trace contextRef="#ctx0" brushRef="#br0" timeOffset="1402.591">1 307,'81'-10,"109"-7,158 9,-290 9,0 3,-1 3,18 5,-56-9,0 2,-1 0,1 1,-1 1,-1 1,0 0,0 1,0 1,-1 1,0 0,11 12,-16-9,-1 0,0 0,-1 1,-1 1,-1-1,0 1,-1 0,0 1,-1-1,-1 1,-1 0,-1 1,0-1,-1 0,-1 0,0 1,-1-1,-2 2,3-8,0-1,0 1,1-1,1 0,-1 1,2-1,-1 0,3 4,-4-11,1 1,-1-1,1 0,0 1,0-1,1 0,-1-1,1 1,-1 0,1 0,0-1,0 0,0 0,0 1,0-2,0 1,1 0,-1-1,1 1,-1-1,1 0,0 0,-1-1,4 1,2 0,-1-1,1 0,0-1,0 0,-1-1,1 1,-1-1,1-1,-1 0,0 0,0-1,0 0,0 0,-1-1,1 1,-1-2,0 1,-1-1,4-4,0 0,0-1,-1 0,-1 0,0 0,0-1,-1-1,-1 1,0-1,-1 0,0 0,2-13,-6 15,-9 40,6-10,0 0,1 0,0 0,2 0,0 0,4 14,-5-28,1 1,1-1,-1 0,1 0,0 0,0 0,0 0,1 0,0 0,0-1,0 1,0-1,1 0,0 0,0 0,0 0,0-1,0 0,1 0,-1 0,1 0,0-1,0 1,0-1,5 1,0-2,0-1,0 0,0-1,0 0,0-1,0 0,0 0,-1-1,1 0,-1-1,0 0,1 0,-2-1,1 0,-1-1,1 0,-2 0,1 0,-1-1,0-1,0 1,-1-1,0 0,0 0,0-2,-1 0,0-1,0 1,-1 0,-1-1,0 0,0 0,-1 0,0 0,-1-1,0 1,-1 0,-1-9,1 47,2-18,0 0,0-1,1 1,0-1,1 1,0-1,0 0,1 0,0-1,0 1,1-1,0 0,0-1,1 1,-1-1,2-1,-1 1,0-1,1 0,0-1,0 0,1 0,-1-1,1 0,-1 0,1-1,0 0,0-1,0 0,0 0,0-1,0 0,7-1,-2 0,1-1,-1 0,1-1,-1-1,0 0,0-1,-1 0,0-1,0 0,0-1,0-1,-1 0,0-1,-1 0,0-1,-1 0,0 0,0-2,-1 1,0-1,-1 0,2-6,-2-1,-1-1,0 1,-2-1,0 0,-2 0,0 0,-1-1,-1-11,-6 66,-6 107,6 0,15 140,66 229,-74-433,-3-76,1 0,-1 0,0 0,1 0,-1 0,0-1,0 1,0 0,0 0,0 0,0-1,0 1,0 0,0-1,0 1,0-1,0 1,-1-1,1 0,0 0,0 1,0-1,-1 0,1 0,0 0,0 0,-1 0,1 0,0-1,0 1,0 0,-1-1,1 1,0-1,0 1,0-1,0 1,0-1,0 0,0 1,0-1,0 0,0 0,0 0,1 0,-1 0,0 0,1 0,-1 0,0 0,1 0,-1 0,1 0,0-1,-16-21,1 0,1-1,2 0,0-1,2-1,0 0,2 0,-4-27,-4-9,2-1,4-1,2 0,3 0,3-1,3 1,3-1,2 1,4-4,-7 49,0 1,1 0,2 1,-1-1,2 1,1 0,0 0,0 1,2 0,8-10,-17 24,1 0,-1 0,1 0,-1 0,1 0,0 0,0 0,0 1,0-1,0 1,0-1,0 1,1 0,-1-1,0 1,1 1,-1-1,1 0,-1 1,1-1,0 1,-1 0,1-1,-1 1,1 1,0-1,-1 0,1 1,-1-1,1 1,-1 0,1-1,-1 1,1 1,-1-1,0 0,0 0,1 1,5 7,-1 1,0 0,0 0,-1 1,0-1,-1 1,0 0,-1 1,0-1,-1 1,0 0,-1 0,1 11,-1-16,1-1,-2 1,1-1,-1 1,0 0,0 0,0 0,-1-1,0 1,-1 0,0 0,0 0,0 0,-1-1,0 1,0-1,0 1,-1-1,0 0,0 0,-1 0,0 0,0-1,0 1,-1-1,0 0,1 0,-6 3,-21 4,-1-3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7:17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1 894,'41'-61,"-3"6,-22 28,1 2,2 0,0 1,2 1,6-4,-26 25,1 1,-1-1,1 1,0-1,0 1,0 0,-1-1,1 1,0 0,1 0,-1 1,0-1,0 0,0 1,0-1,1 1,-1 0,0-1,0 1,1 0,-1 1,0-1,0 0,1 1,-1-1,0 1,0-1,0 1,0 0,0 0,0 0,0 0,0 1,0-1,0 0,-1 1,1-1,0 1,-1 0,1 0,-1-1,0 1,1 2,12 19,-1 0,-2 1,0 0,-2 1,0 0,1 10,3 41,-13-76,0 1,0-1,0 1,0 0,0-1,0 1,0-1,0 1,0-1,0 1,0-1,0 1,-1-1,1 1,0-1,0 1,-1-1,1 1,0-1,-1 1,1-1,0 1,-1-1,1 0,0 1,-1-1,1 0,-1 1,1-1,-1 0,1 1,-1-1,1 0,-1 0,1 0,-1 0,1 0,-1 1,0-1,1 0,-1 0,1 0,-1 0,1 0,-1-1,1 1,-1 0,0 0,1 0,-1 0,1-1,-1 1,1 0,-1 0,1-1,0 1,-1 0,1-1,-1 1,1-1,-1 1,-23-27,20 22,1 0,0 0,0 0,0 0,1-1,0 0,0 1,0-1,1 0,-1 0,1-4,2 8,1-1,0 1,0 0,0-1,0 1,0 0,0 0,0 0,1 1,-1-1,1 0,-1 1,1 0,0 0,-1-1,1 1,0 1,0-1,0 0,0 1,0 0,0-1,0 1,0 0,0 1,-1-1,1 0,2 1,1-1,84-2,-67 4,1-1,-1-1,1-1,-1-1,0-1,0-1,0-1,0-1,-1-1,0-1,0-1,-1-1,9-6,-26 13,0 1,0-1,0 0,0 0,-1-1,0 1,1-1,-1 0,0 0,-1 0,1 0,-1 0,1-1,-2 1,1-1,0 1,-1-1,0 0,0 1,0-1,0 0,-1 0,0 0,0 0,0 0,-1 1,1-1,-1 0,-1 0,1 1,0-1,-1 0,0 1,0-1,-1 1,1 0,-1 0,0 0,0 0,-2-2,2 3,-1 1,1-1,0 0,-1 1,0 0,0 0,1 0,-1 0,-1 1,1 0,0-1,0 1,0 1,0-1,-1 1,1-1,0 1,-1 1,1-1,0 0,-1 1,1 0,0 0,0 0,0 1,0 0,0-1,0 1,0 0,1 1,-1-1,1 1,-1 0,1-1,0 1,0 1,0-1,1 0,-2 3,1 0,-1 1,1-1,1 0,-1 1,1 0,0-1,1 1,0 0,0 0,0 0,1 0,0 0,0 0,1 0,0 0,0 0,0 0,1-1,0 1,1 0,-1-1,1 0,1 2,3 3,-1 0,2 0,-1 0,1-1,1 0,0 0,0-1,1 0,0-1,1 0,0-1,7 4,-1-4,1 0,-1-1,1-1,0-1,1 0,-1-1,1-1,0-1,-1-1,1 0,0-2,-1 0,1-1,-1 0,0-2,0 0,0-1,-1-1,0-1,0 0,-1-1,0-1,0 0,-1-2,-1 1,0-2,0 0,-1 0,-1-1,0-1,-1-1,6-8,-1-1,-2-1,0 0,-1-1,-2 0,-1-1,-1 0,-2-1,0 0,-2 0,-1 0,-2-1,-1 0,-1-2,0 25,0-1,0 0,-1 0,0 1,0-1,-1 0,0 1,0-1,-1 1,-1-1,3 6,0 1,-1 0,1-1,-1 1,1 0,-1 0,1 0,-1 0,0 0,1 1,-1-1,0 0,0 1,0 0,0-1,1 1,-1 0,0 0,0 0,0 0,0 0,0 0,0 0,1 1,-1-1,0 1,0 0,0-1,1 1,-1 0,0 0,1 0,-1 0,1 0,-1 0,1 1,0-1,-1 0,1 1,0-1,0 1,0-1,0 1,0 0,0-1,1 1,-1 1,-17 22,1 1,1 1,2 1,1 0,1 1,1 0,1 1,-3 23,5-30,1 1,2-1,0 1,1 1,2-1,0 0,2 1,0-1,2 1,0-1,2 0,1 0,1 0,1-1,3 6,-4-20,0 0,0 0,1 0,1-1,-1 0,1-1,1 0,-1 0,1 0,0-1,1-1,0 1,-1-2,2 1,-1-1,0-1,1 0,0 0,7 0,1 0,1-1,-1-1,1-1,-1 0,1-1,-1-2,0 0,0 0,0-2,14-5,83-52,-70 28</inkml:trace>
  <inkml:trace contextRef="#ctx0" brushRef="#br0" timeOffset="370.007">1806 626,'-5'2,"0"0,0 0,0 1,0-1,1 1,-1 0,1 1,0-1,0 1,0-1,1 1,-1 1,1-1,0 0,0 1,0-1,1 1,0 0,-1 0,2 0,-1 0,1 0,-1 1,2-1,-1 0,0 1,1-1,0 2,0-2,0 1,0-1,1 0,0 1,0-1,0 0,0 0,1 0,0 0,0 0,1 0,-1 0,1-1,0 1,0-1,0 0,1 0,-1 0,1 0,0 0,0-1,1 0,-1 0,1 0,-1 0,1-1,2 1,13 4,0-1,0-1,1 0,0-2,0 0,0-2,0 0,1-1,1-1,-22 1,28-1</inkml:trace>
  <inkml:trace contextRef="#ctx0" brushRef="#br0" timeOffset="756.56">1806 559,'18'0,"8"2,3 4,-5 4,-6 6,-8 4,-10 4,-13 2,-12 1,-12 1,-8 0,-3-3,3-3,11-5</inkml:trace>
  <inkml:trace contextRef="#ctx0" brushRef="#br0" timeOffset="2208.715">2527 787,'-10'-5,"0"0,-1 1,0 0,0 1,0 1,0 0,0 0,-1 1,1 0,-1 1,1 0,0 1,-1 0,1 1,0 0,0 1,-6 2,13-2,1-1,-1 1,1-1,-1 1,1 0,0 0,0 0,1 1,-1-1,0 1,1 0,0-1,0 1,0 0,1 0,-1 1,1-1,0 0,0 0,0 1,1-1,-1 0,1 1,0-1,1 0,-1 1,1-1,-1 0,1 1,1-1,-1 0,1 0,-1 0,1 0,0 0,0 0,1-1,-1 1,1-1,0 0,0 1,0-1,0 0,1-1,0 2,9 4,0 0,0-1,1-1,-1 0,2-1,-1 0,0-1,1-1,0 0,0-1,0 0,0-1,0-1,0-1,0 0,0-1,-1 0,1-1,0-1,-1 0,0-1,0-1,0 0,-1-1,9-6,-8 4,0 0,-1-2,0 1,0-2,-1 0,-1 0,0-1,-1 0,0-1,-1 0,4-9,8-21,-1-1,-2 0,3-18,9-34,-3-1,-5-1,2-43,-22 128,-1 7,1 1,-1-1,0 0,-1 0,0 1,0-1,0 0,-1 1,0-1,0 0,-1 1,0-1,0 1,-2-4,4 10,-1-1,1 1,-1-1,0 1,1-1,-1 1,0-1,1 1,-1 0,0-1,0 1,1 0,-1 0,0-1,0 1,0 0,1 0,-1 0,0 0,0 0,0 0,1 0,-1 0,0 1,0-1,0 0,1 0,-1 1,0-1,1 0,-1 1,0-1,0 1,1-1,-1 1,1-1,-1 1,0-1,1 1,-1 0,1-1,0 1,-1 0,1 0,-8 10,0 0,1 0,1 1,0 0,1 1,0-1,1 1,0 0,1 0,0 3,3-16,-10 44,1 1,3-1,2 1,2 0,1 0,3 1,1-1,7 25,-4-39,1 0,1 0,2-1,1 0,1-1,2-1,0 0,2 0,1-2,2 0,0-1,15 14,42 21,-76-59,1 0,0-1,0 1,0 0,0-1,0 1,0 0,0-1,0 0,0 1,0-1,0 1,0-1,0 0,1 0,-1 0,0 0,0 1,0-1,0-1,0 1,0 0,1 0,-1 0,0-1,0 1,0 0,0-1,0 1,0-1,0 0,0 1,0-1,0 0,0 1,-1-1,1 0,0 0,0 0,-1 0,1 1,0-1,-1 0,1 0,-1-1,1 1,-1 0,0 0,1 0,-1 0,0 0,0 0,0 0,0-1,0 1,0 0,0 0,0 0,0 0,-1 0,1 0,0-1,-1 1,-5-20,0 1,-2 0,0 1,-2 0,0 0,-1 1,0 0,-2 1,-12-13,18 19,-34-43,-3 1,-2 2,-2 2,-2 2,-2 2,-2 3,-7-2,50 36,19 12,3 1,209 72,3-9,188 30,-336-82,8 7,-81-16,-53 12,40-16,1 0,0 0,-1 1,2 0,-1 1,0 0,1 1,0 0,0 0,0 1,1 0,0 1,1 0,0 0,0 0,0 1,1 0,0 0,1 1,0 0,-2 6,7-12,0 1,-1 0,2-1,-1 1,0-1,1 1,0 0,0-1,0 1,1-1,-1 0,1 1,0-1,0 0,1 0,-1 0,1-1,0 1,0-1,0 1,1-1,-1 0,1 0,-1 0,1-1,0 1,0-1,0 0,1 0,-1 0,0-1,1 0,-1 1,1-2,-1 1,1 0,-1-1,1 0,0 0,-1 0,1-1,0 1,-1-1,1 0,-1-1,0 1,2-1,5-2,-1-1,1 0,-1 0,0-1,0-1,-1 1,0-1,0-1,-1 0,1 0,-2-1,1 0,-1 0,-1-1,0 0,0 0,-1 0,0-2,6-6,-11 18,1 0,-1 0,1 0,-1 1,1-1,-1 0,1 0,-1 1,0-1,1 0,-1 0,1 1,-1-1,1 1,-1-1,0 0,1 1,-1-1,0 1,0-1,1 1,-1-1,0 1,0-1,1 1,-1-1,0 1,0-1,0 1,0-1,0 1,0-1,0 1,0-1,0 1,0-1,0 1,0-1,-1 1,1-1,0 1,0-1,0 1,-1-1,1 1,0-1,-1 1,1-1,0 1,-1-1,1 0,0 1,-1-1,1 0,-1 1,1-1,-1 3,0 3,0 0,0 0,0 0,1 1,-1-1,2 0,-1 1,1-1,0 0,0 0,0 0,1 1,0-2,1 1,-1 0,1 0,0-1,0 1,1-1,0 0,0 0,0 0,0-1,1 0,-1 1,1-1,0-1,1 1,-1-1,1 0,-1 0,1-1,0 1,3 0,0-2,-1-1,0 0,1 0,-1 0,0-1,1 0,-1-1,0 0,0 0,0-1,0 0,-1 0,1 0,-1-1,0-1,0 1,0-1,0 0,-1-1,1 0,6-7,0-1,-1-1,0 0,-1 0,-1-1,0 0,-1-1,3-9,22-68,-4-2,-4 0,-4-2,-4-1,-4-13,8-76,-22 132,0 57,0-1,-1 1,1 0,0-1,-1 1,1 0,-1-1,1 1,-1-1,1 1,-1-1,1 1,-1-1,1 1,-1-1,0 1,1-1,-1 0,0 1,1-1,-1 0,0 1,1-1,-1 0,0 0,0 0,1 0,-1 0,0 0,0 0,1 0,-1 0,0 0,0 0,1 0,-1-1,0 1,0 0,1-1,-1 1,0 0,1-1,-1 1,1-1,-1 1,0-1,1 1,-1-1,1 1,-1-1,1 1,0-1,-1 0,1 1,0-1,-1 0,1 0,0 1,0-1,0 0,-1 1,1-1,0 0,-19 30,0 1,3 0,0 2,2 0,1 0,-5 25,-2 1,3 1,3 0,2 1,3 1,3 0,1 51,6-82,2-1,1 1,1-1,1 0,1-1,2 0,1 0,1-1,7 11,-10-23,0-1,1 1,0-1,1-1,1 0,0-1,0 1,1-2,1 0,0-1,1 0,0-1,0 0,1-1,0-1,0 0,3-1,-14-4,-1 0,1 0,1-1,-1 0,0 0,0 0,0-1,1 1,-1-1,0 0,0 0,1 0,-1-1,0 1,0-1,1 0,-1 0,0-1,0 1,0-1,0 0,-1 0,1 0,-1-1,1 1,-1-1,0 0,1 0,-1 0,-1 0,1-1,-1 1,2-2,6-32,-5 0</inkml:trace>
  <inkml:trace contextRef="#ctx0" brushRef="#br0" timeOffset="2479.898">3744 158,'18'2,"22"6,29 5,35 4,38 2,41 4,43-3,-16-5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7:14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0 434,'12'-1,"-1"2,1-1,0 2,-1-1,1 2,-1-1,0 2,0-1,0 2,0-1,-1 2,0-1,0 1,0 1,-1 0,1 0,-2 1,1 0,-1 0,-1 1,1 0,-1 0,-1 1,0 0,0 0,-1 1,0-1,-1 1,3 11,-1 23,-5-45,-1 1,1-1,-1 1,1-1,-1 1,1-1,-1 1,1-1,-1 0,1 1,-1-1,1 0,0 1,-1-1,1 0,0 0,-1 0,1 0,0 0,-1 0,1 1,0-1,-1-1,1 1,0 0,-1 0,1 0,0 0,-1 0,1-1,-1 1,1 0,0 0,-1-1,1 1,-1-1,1 1,-1 0,1-1,-1 1,1-1,-1 1,1-1,-1 1,0-1,1 0,-1 1,0-1,1 1,-1-1,0 0,0 1,0-1,0 0,0 0,1 1,18-22,-1-1,-1 0,-1-2,-1 0,-1-1,-2 0,0-1,-2 0,1-5,-15 48,1-1,1 1,1-1,0 1,1 0,0-1,2 6,-1-14,0 0,0 1,1-1,0 0,0 0,0-1,1 1,0 0,1-1,0 0,0 0,0 0,0 0,1-1,0 1,0-1,1 0,-1-1,2 1,0-1,0-1,0-1,0 1,0-1,0 0,0-1,1 0,-1 0,1-1,-1 1,0-2,1 1,-1-1,1 0,-1-1,0 1,0-1,0-1,0 0,0 0,0 0,-1 0,1-1,-1 0,0-1,0 0,-1 1,1-2,-1 1,0-1,-1 1,1-1,-1-1,0 1,-1 0,1-1,-1 0,-1 0,1 0,-1 0,-1 0,1-1,9-73,-12 90,1 0,0 0,1 0,0 0,0 0,1-1,1 1,-1 0,1-1,1 1,-1-1,1 0,1 0,-1-1,2 1,-1-1,1 0,0 0,0-1,1 0,-1 0,6 3,1-4,1-1,0-1,0 0,0-1,0 0,1-1,-1 0,0-2,1 1,-1-2,0 0,6-2,49-3,-66 7,0 0,-1 0,1 0,0 1,0-1,-1 1,1-1,0 1,-1 0,1 0,-1 0,1 1,-1-1,0 0,1 1,-1 0,0-1,0 1,0 0,0 0,-1 0,1 1,0-1,-1 0,1 1,-1-1,0 1,0-1,0 1,0 1,0-3,2 2,1 0,1 0,-1 0,0 0,1 0,-1-1,1 0,0 0,-1 0,1-1,0 1,0-1,0 0,1-1,-1 1,0-1,0 0,0 0,0-1,0 1,1-1,-1 0,0-1,-1 1,1-1,0 0,4-2,1 1,0 1,-1-2,1 1,0-1,-1-1,0 0,0 0,0 0,-1-1,0-1,0 1,0-1,-1-1,0 1,-1-1,1-1,-1 1,-1-1,1-2,-5 8,0-1,-1 0,1 1,-1-1,0 0,0 0,0 1,-1-1,1 0,-1 0,0 1,0-1,0 1,0-1,-1 1,1-1,-1 1,0 0,0 0,0 0,-1 0,1 0,-1 0,1 1,-1-1,0 1,0-1,-1 1,-2-3,-1 1,0 0,0 0,0 1,0 0,-1 0,1 0,-1 1,0 0,1 1,-1 0,0 0,0 1,0 0,0 1,0 0,0 0,0 1,0 0,0 1,1 0,-1 0,1 0,0 1,0 0,0 1,1-1,-1 1,1 0,0 1,1 0,-1 0,1 0,0 0,1 1,-1 0,1 0,1 0,-1 0,1 1,1-1,-1 1,1 0,1 0,-1 0,1 0,1 0,-1 0,2 8,0-12,1 1,-1-1,1 0,0 0,0 0,1 0,-1 0,1-1,0 1,0-1,0 0,0 0,1 0,-1 0,1 0,0-1,0 1,0-1,0 0,0-1,0 1,0 0,1-1,-1 0,1 0,-1-1,1 1,1-1,30 3</inkml:trace>
  <inkml:trace contextRef="#ctx0" brushRef="#br0" timeOffset="250.905">1563 86,'-18'-16,"-10"-7,-6 0,-1 6,3 10,5 12,7 11,7 12,10 11,5-2</inkml:trace>
  <inkml:trace contextRef="#ctx0" brushRef="#br0" timeOffset="1738.687">1563 607,'10'29,"0"-1,2 0,1-1,1-1,2 0,1 1,-15-25,0 1,0-1,0 0,0 1,0-1,0 0,1-1,-1 1,1 0,-1-1,1 1,0-1,0 0,-1 0,1 0,0 0,0 0,0-1,0 1,0-1,0 0,0 0,0 0,0 0,0 0,0-1,0 1,0-1,0 0,0 0,0 0,0 0,-1-1,1 1,0-1,-1 0,0 1,1-1,-1 0,0-1,1 0,11-11,-2-1,1 0,-2-1,0 0,-1-1,-1 0,0-1,-2 0,0 0,0-1,1-13,20-47,-28 77,1-1,-1 0,1 0,0 0,0 0,0 1,0-1,1 0,-1 1,1-1,-1 1,1 0,0-1,0 1,0 0,0 0,0 0,0 0,1 1,-1-1,1 1,-1-1,1 1,0 0,-1 0,1 0,0 0,0 0,0 1,0 0,0-1,-1 1,1 0,0 0,0 0,0 1,0-1,0 1,0-1,-1 1,1 0,0 0,0 1,22 14,-1 2,-1 1,0 1,-2 1,0 1,3 6,-19-22,4 2,0 1,-1 0,-1 1,0 0,0 0,0 0,-2 1,1 0,-1 0,2 9,-7-18,0 0,-1 0,1-1,0 1,-1 0,1 0,-1 0,0 0,0 0,0 0,1-1,-2 1,1 0,0-1,0 1,0-1,-1 1,1-1,-1 0,1 0,-1 1,0-1,1 0,-1 0,0 0,0-1,1 1,-1 0,0-1,0 1,0-1,0 0,0 0,0 1,0-1,0 0,0-1,0 1,0 0,0-1,0 1,0-1,1 1,-1-1,0 0,0 0,0 0,1 0,-1 0,1 0,-2-1,0 1,-1-1,1 0,0 0,-1 0,1 0,0-1,0 0,1 1,-1-1,0 0,1 0,0 0,0-1,0 1,0 0,0-1,1 1,-1-1,1 0,0 1,0-1,0 0,1 0,-1 0,1 0,0 0,0 1,0-1,1 0,0 0,-1 0,1 0,0 1,1-1,-1 0,1 1,0-1,-1 1,1 0,1-1,-1 1,0 0,1 0,0 0,6-4,0 0,0 1,1-1,0 2,0-1,0 2,1-1,0 1,-1 1,2 0,-1 0,0 1,0 1,1 0,-1 0,1 1,-1 1,9 1,-14 0,0 0,-1 1,0-1,1 1,-1 0,0 1,0-1,-1 1,1 0,-1 0,0 1,0-1,0 1,-1 0,1 0,-1 0,0 0,-1 1,1-1,-1 1,0 0,-1-1,1 1,-1 0,0 6,23 50,-23-59,1-1,-1 0,0 0,1 0,0 0,-1-1,1 1,0 0,0-1,0 1,0-1,0 1,0-1,0 0,0 0,1 0,-1 0,0 0,1-1,-1 1,0-1,1 0,-1 1,1-1,-1 0,1 0,-1-1,1 1,-1 0,0-1,1 0,-1 1,0-1,1 0,73-46,-58 30,0-1,-1-1,-1-1,-1 0,-1-1,0-1,-2 0,5-14,-14 56,-4 2,1 0,0-1,2 1,1 0,3 15,-5-32,0 1,1-1,-1-1,1 1,0 0,1 0,-1-1,1 1,0-1,0 0,0 0,0 0,1 0,0 0,0-1,0 1,0-1,0 0,1-1,-1 1,1-1,0 0,0 0,-1 0,1-1,0 1,2-1,0 1,1-1,1 0,-1 0,0-1,0 0,0 0,0-1,0 0,0 0,0-1,0 0,0-1,2 0,-8 0,0 0,0 0,0 0,-1 0,0 0,1-1,-1 1,0 0,-1-1,1 1,0 0,-1-1,0 1,0-1,0 1,0-1,-1 1,1 0,-1-1,0 1,0 0,0-1,0 1,-1 0,0-1,-2-14,-23-127,27 144,0-1,0 1,0-1,1 0,-1 1,0-1,1 1,0-1,-1 1,1-1,0 1,0-1,0 1,-1 0,2-1,-1 1,0 0,0 0,0 0,0 0,1 0,-1 0,1 0,-1 0,0 0,1 1,-1-1,1 1,0-1,-1 1,1-1,0 1,58-4,-51 4,178 5,-184-5,-1 0,1 0,0 1,0-1,-1 1,1 0,0 0,-1 0,1 0,-1 0,1 0,-1 1,0-1,1 1,-1 0,0 0,0 0,0 0,0 0,-1 0,1 0,0 0,-1 1,0-1,1 1,-1-1,0 1,0-1,-1 1,1 0,0 0,-1-1,0 1,1 0,-1 0,0-1,-1 1,1 2,-8 56,5-51,1 0,0 0,1 0,0 0,0 1,1-1,1 0,0 0,0 1,1-1,0 0,1 0,2 7,-3-15,0 1,0 0,0-1,0 1,0-1,0 0,1 0,-1 0,1 0,-1 0,1 0,0-1,0 1,0-1,0 0,0 0,0 0,0 0,0-1,0 1,0-1,0 1,1-1,-1 0,0-1,0 1,0 0,1-1,88-25,60-42,-150 67,0 0,-1 1,1 0,0-1,-1 1,1 0,0 0,0 0,-1 0,1 0,0 0,-1 0,1 1,0-1,-1 1,1-1,0 1,-1 0,1-1,-1 1,1 0,-1 0,0 0,1 0,-1 0,0 1,0-1,1 0,-1 1,0-1,0 0,-1 1,1-1,0 1,0 0,-1-1,2 1,6 7,1-1,1 0,-1-1,1 0,0-1,1 0,-1 0,1-1,0-1,1 1,-1-2,1 0,0 0,0-1,0-1,0 0,0 0,0-1,0-1,0 0,0 0,-1-1,1-1,0 0,5-3,-12 6,0-1,0 0,0 0,0 0,1-1,-2 0,1 0,0 0,0-1,-1 1,1-1,-1 0,0-1,0 1,0-1,0 1,-1-1,1-1,-1 1,0 0,0-1,-1 1,1-1,-1 0,0 0,0 0,-1 0,1 0,-1 0,0 0,-1 0,1-1,-1 1,0 0,-1-1,0-3,-1 0,-1 1,-1 0,1 0,-1 0,-1 1,1-1,-1 1,-1 0,1 1,-1-1,0 1,-1 0,1 0,-1 1,-1 0,1 0,-1 1,1 0,-1 0,0 1,0 0,-1 0,1 1,-1 0,1 0,-1 1,0 0,0 1,1 0,-1 0,0 1,1 0,-1 1,0 0,1 0,0 0,-1 1,-3 3,2-1,1 2,-1-1,2 1,-1 1,1 0,0 0,0 0,1 1,0 0,0 2,4-6,0 0,0-1,0 1,1 0,0 1,0-1,0 0,1 1,-1-1,1 0,1 1,-1 0,1-1,0 1,0-1,1 1,-1-1,1 1,0-1,1 1,0 2,1-4,-1 0,1 0,0-1,-1 1,2 0,-1-1,0 0,1 0,0 0,-1 0,1 0,0-1,0 0,1 0,-1 0,0 0,1-1,-1 1,1-1,0 0,-1-1,2 1,103-2,-61-8</inkml:trace>
  <inkml:trace contextRef="#ctx0" brushRef="#br0" timeOffset="2033.267">4211 167,'-3'-5,"0"0,-1 0,0 1,0-1,0 1,0 0,-1 0,1 1,-1-1,0 1,0 0,0 0,-1 1,1-1,0 1,-1 1,0-1,1 1,-1 0,0 0,0 0,0 1,0 0,0 0,0 0,1 1,-1 0,0 0,0 1,1 0,-1 0,1 0,-1 0,1 1,0 0,0 0,0 0,0 1,1 1,-1-1,1 1,0 0,0 0,1 0,0 0,-1 1,2-1,-1 1,1 0,0 0,0 0,0 0,1 0,0 0,0 0,1 0,-1 1,2-1,-1 0,0 0,1 1,1-1,-1 0,1 0,0 0,5 15,1 0,2-1,0 0,1-1,0 0,2-1,1 1,11 13,-2 1,-1 1,-2 1,-1 1,12 35,-23-48,-7-17,0 0,0 0,1 0,0-1,0 1,0-1,1 1,0-1,0 0,0 0,1 0,0 0,0 0,0-1,0 0,1 0,-1 0,1 0,0-1,1 0,-1 0,0 0,3 0,6-1,1 0,-1-1,1 0,-1-1,1-1,-1-1,1 0,11-3,-17 3,53-10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35:56.31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455 2247,'14'2,"13"1,16 0,15-1,12 0,11-1,8 2,2 0,-6 3,-7 1,-11 1,-10-2,-12-2,-11-1,-12-4,-10-1</inkml:trace>
  <inkml:trace contextRef="#ctx0" brushRef="#br0" timeOffset="15001.005">21123 1511,'-19'-8,"0"0,0 0,-1 2,0 1,0 0,0 1,-9 1,21 2,0 0,-1 1,1 0,-1 0,1 1,-1 0,1 1,0 0,0 0,0 1,0 0,0 0,0 1,1 0,-1 0,1 1,0 0,1 0,-1 1,5-5,0 1,-1 0,1 0,0 1,0-1,1 0,-1 1,0-1,1 1,-1-1,1 1,0 0,0-1,0 1,0 0,1 0,-1 0,1 0,-1 0,1 0,0 0,0 0,1 0,-1 0,1-1,-1 1,1 0,0 0,0 0,0 0,0-1,1 1,-1-1,1 1,-1-1,1 1,0-1,0 0,0 0,1 1,6 1,0 0,0 0,1 0,0-1,-1-1,1 0,0 0,0-1,0 0,0-1,1 0,-1-1,0 0,0 0,0-1,-1 0,1-1,0 0,-1-1,1 0,1-1,-4 2,0 1,-1-1,1 0,-1-1,0 0,0 0,0 0,0-1,-1 0,1 0,-1 0,0 0,-1-1,0 0,0 0,0 0,0-1,-1 1,0-1,-1 0,1 0,-1 0,-1 0,1 0,-1 0,0-4,-13-5,0 37,10-15,1 0,0 0,0 0,0 0,1 0,0 0,0 0,0 0,1 0,0 0,0 0,1 0,-1 0,1 0,1 0,-1-1,1 1,0-1,0 0,0 0,1 0,0 0,0-1,0 1,1-1,-1 0,1 0,0-1,0 1,0-1,1 0,-1 0,1-1,-1 0,1 0,0 0,1 0,4-1,-1 0,1-1,-1 0,1 0,-1-1,1-1,-1 1,0-2,1 1,-1-2,-1 1,1-1,0-1,-1 0,0 0,0-1,0 0,-1 0,4-5,1-1,0 0,-1-1,-1 0,0-1,-1 0,-1-1,0 0,-1 0,0-1,-2 0,3-9,4-24,-3 1,-2-2,-2 1,-3-1,-1 0,-3 0,-2-1,4 37,-2 0,0 0,0 0,-2 0,1 0,-2 0,0 0,-1 1,0 0,0 0,-2 0,0 0,6 12,0-1,0 1,0-1,-1 1,1-1,0 1,-1 0,1-1,-1 1,1 0,-1 0,0 0,1 0,-1 1,0-1,0 0,0 1,0-1,1 1,-1 0,0-1,0 1,0 0,0 0,0 0,0 0,0 1,0-1,0 1,1-1,-1 1,0-1,0 1,0 0,1 0,-1 0,0 0,0 1,-46 59,38-37,2 1,1 0,0 1,2 0,1 0,1 0,2 0,0 0,2 0,0 1,2-1,1 0,2 1,-1-3,2 0,1 0,1-1,1 0,0-1,2 0,1 0,12 14,-17-24,2-1,-1 1,2-2,-1 1,1-2,1 1,0-2,0 1,1-2,0 1,0-2,1 0,-1-1,1 0,5 1,-12-5,0 0,0-1,0 1,0-1,-1 0,1-1,0 0,0 0,0 0,0-1,-1 0,1-1,-1 1,1-1,-1 0,0-1,0 1,-1-1,1-1,-1 1,0-1,0 0,0 0,0 0,2-4,0-1,0 0,-1 0,0-1,-1 1,0-1,-1 0,0-1,0 1,-2-1,1 0,-1 1,-1-1,0 0,-1-8,0 21,-1 0,1 0,-1-1,1 1,-1 0,1 0,-1-1,0 1,1-1,-1 1,0-1,0 1,1-1,-1 1,0-1,0 1,0-1,0 0,1 0,-1 1,0-1,0 0,0 0,0 0,0 0,0 0,0 0,0 0,1 0,-1-1,0 1,0 0,0 0,0-1,0 1,1 0,-1-1,0 1,0-1,1 1,-1-1,0 0,1 1,-1-1,0 0,1 1,-1-1,1 0,-1 0,1 1,-1-1,1 0,0 0,0 0,-1 0,1 0,0 0,0 1,0-1,0 0,0 0,0 0,0 0,0 0,0 0,-3 6,1 1,-1 0,1 0,0 0,1 0,-1 0,1 0,1 0,-1 0,1 0,0 1,0-1,1 0,-1 0,2 0,-1 0,1 0,-1 0,2 0,-1 0,1-1,-1 1,2-1,-1 1,1-1,-1 0,1-1,1 1,-1-1,1 1,-1-1,1-1,0 1,1-1,-1 1,19 9,-1-1,1-1,1-1,0-1,0-1,15 2,70 15</inkml:trace>
  <inkml:trace contextRef="#ctx0" brushRef="#br0" timeOffset="15698.494">23690 1672,'-5'-13,"1"0,1-1,0 1,1-1,0 1,1-1,1 0,0 0,1 1,0-1,1 0,1 1,0-1,1 1,0 0,1 0,0 0,1 1,1 0,0 0,1 0,1 0,-6 9,0 0,0 0,0 1,0-1,1 1,-1 0,1 0,0 0,-1 0,1 1,0 0,0-1,0 1,0 1,0-1,0 1,0-1,0 1,0 0,0 1,0-1,0 1,0 0,0 0,0 0,0 0,0 1,0-1,-1 1,1 0,0 0,-1 0,0 1,0-1,0 1,0 0,0 0,2 2,2 3,1 0,-1 0,-1 1,0 0,0 0,0 0,-1 1,1 3,-5-10,1 1,-1-1,0 0,0 0,0 0,-1 1,1-1,-1 0,0 1,0-1,0 0,0 1,0-1,-1 0,0 1,1-1,-1 0,-1 0,1 0,0 0,-1 0,1 0,-1 0,0 0,0 0,0-1,0 1,-2 1,1-1,-1 0,0 0,0-1,0 1,0-1,0 0,0 0,0 0,-1 0,1-1,-1 0,1 0,-1 0,1 0,-1-1,0 0,1 0,-1 0,0-1,1 1,-1-1,-3-1,7 2,0 0,1-1,-1 1,1 0,-1-1,1 1,-1-1,1 1,-1 0,1-1,-1 1,1-1,0 1,-1-1,1 1,0-1,-1 0,1 1,0-1,0 1,0-1,-1 0,1 1,0-1,0 0,0 1,0-1,0 1,0-1,0 0,0 1,0-1,1 0,-1 1,0-1,0 1,0-1,1 0,-1 1,0-1,1 1,-1-1,1 1,-1-1,0 1,1-1,-1 1,1 0,-1-1,28-20,62-16,-76 34,0-2,-1 1,0-2,0 0,0 0,0-1,-1-1,-1 0,1-1,-1 0,-1 0,1-1,1-4,-11 13,1 0,-1 0,1 0,-1-1,1 1,-1-1,0 1,0-1,0 1,0-1,0 1,0-1,0 0,-1 1,1-1,-1 0,1 0,-1 0,1 0,-1 1,0-1,0 0,0 0,0 0,0 0,-1 0,1 0,0 1,-1-1,0 0,1 0,-1 0,0 1,0-1,0 1,0-1,0 0,0 1,0 0,-1-1,1 1,0 0,-1-1,1 1,-1 0,1 0,-1 0,0 1,0-1,1 0,-1 0,0 1,-2 0,1 0,-1 1,1-1,-1 1,1 0,-1 0,1 0,0 1,-1-1,1 1,0 0,0-1,0 2,0-1,0 0,1 0,-1 1,1 0,-1-1,1 1,0 0,0 0,0 0,0 0,1 1,-1-1,1 2,-2 0,1 1,0 0,0-1,1 1,-1 0,1 0,1 0,-1 0,1 0,0 0,0 0,1 0,0 0,0 0,0 0,1 2,3-2,1 0,-1 0,1 0,0-1,0 0,0 0,1 0,-1-1,1 0,1 0,-1 0,0-1,1-1,0 1,-1-1,1 0,0-1,0 0,0 0,0-1,0 0,0 0,6-1,2 1,-1-1,1-1,-1 0,1-1,-1 0,0-1,0-1,5-3,16-9</inkml:trace>
  <inkml:trace contextRef="#ctx0" brushRef="#br0" timeOffset="16243.696">24438 1311,'-1'1,"-1"0,0-1,0 1,1 0,-1 0,1 0,-1 0,1 1,-1-1,1 0,-1 1,1-1,0 1,0-1,0 1,0-1,0 1,0 0,0 0,1-1,-1 1,1 0,-1 0,1 0,0 0,-1 0,1 0,0-1,0 1,0 0,1 0,-1 0,0 0,1 1,27 59,-20-54,0-1,0 0,1 0,0-1,0 0,1-1,0 0,0-1,0 1,0-2,1 0,0 0,-1-1,1 0,0-1,0 0,0 0,0-2,5 0,-10 1,0 0,-1-1,1 0,0-1,0 1,-1-1,1 0,-1 0,0-1,1 1,-1-1,0-1,-1 1,1-1,0 1,-1-1,0 0,0-1,0 1,-1-1,1 0,-1 0,0 0,-1 0,1 0,-1-1,0 1,0-1,-1 0,1 1,-1-1,0-5,2-56,-13 102,9-30,1 0,0 0,0 0,0 0,1 0,-1 0,1 0,1 0,-1-1,0 1,1 0,0 0,0-1,1 1,-1-1,1 0,0 0,0 0,0 0,1 0,-1-1,1 0,0 1,0-1,0-1,0 1,1 0,-1-1,1 0,0 0,-1-1,5 2,3 1,0-1,0 0,0-1,0 0,0-1,1 0,-1-1,0-1,1 0,-1 0,0-1,0-1,0 0,0 0,-1-2,1 1,-1-1,0-1,0 0,-1 0,0-1,0-1,0 0,5-6,-11 8,0-1,0-1,0 1,-1 0,0-1,0 0,-1 0,0 1,-1-1,0-1,0 1,0 0,-1-5,2-20,21 79,-20-37,0-1,1 0,0 0,1 0,-1-1,2 0,-1 0,1 0,0 0,0-1,1 0,0 0,0-1,0 0,1 0,4 2,11 2</inkml:trace>
  <inkml:trace contextRef="#ctx0" brushRef="#br0" timeOffset="18461.761">25535 1151,'0'16,"2"0,0 0,0 0,1 0,1-1,1 1,0-1,1 0,1 0,0-1,1 1,1-2,0 1,2 1,-9-12,1-1,-1 1,1-1,-1 1,1-1,0 0,0 0,0 0,0-1,0 1,0-1,1 1,-1-1,0 0,1 0,-1-1,1 1,-1-1,1 0,-1 0,1 0,-1 0,1 0,-1-1,1 1,-1-1,1 0,-1 0,0-1,0 1,1-1,-1 1,0-1,0 0,-1 0,3-2,13-10,-1 0,-1 0,0-2,-1 0,0-1,-2 0,0-1,-1 0,3-8,-10 10,-3 9,-2 14,0-3,1-1,-1 1,0 0,1-1,0 1,0-1,0 1,0-1,1 1,-1-1,1 1,0-1,0 0,0 0,0 0,1 0,-1-1,1 1,0-1,0 1,0-1,0 0,0 0,1 0,83 36,-35-28,1-3,-1-1,1-3,0-2,12-4,-53 3,0 1,0-1,0 0,0-1,0 0,0-1,0 0,-1-1,1-1,-1 1,0-2,0 0,8-4,-17 8,-1 0,1 0,-1-1,0 1,1 0,-1 0,0-1,0 1,0-1,0 1,0-1,0 1,0-1,0 0,-1 1,1-1,-1 0,1 1,-1-1,0 0,0 0,1 0,-1 1,0-1,-1 0,1 0,0 0,0 1,-1-1,1 0,-1 0,0 1,1-1,-1 0,0 1,0-1,0 1,0-1,0 1,-1 0,-59-43,50 40,1 0,0 1,-1 1,0-1,0 2,0-1,0 2,0-1,0 1,0 1,0 0,1 1,-1 0,0 0,-1 2,10-4,0 1,0 0,0 0,0-1,0 1,1 0,-1 0,0 1,0-1,1 0,-1 1,1-1,-1 1,1-1,0 1,0-1,-1 1,1 0,0 0,0 0,1 0,-1 0,0 0,1 0,-1 0,1 0,0 0,-1 0,1 0,0 0,0 0,0 0,1 0,-1 0,1 0,-1 0,1 0,-1 0,1 0,0 0,0 0,0 0,0-1,0 1,0 0,1-1,-1 1,1-1,-1 1,1-1,-1 0,1 1,9 4,0 1,0-1,1-1,0 0,0-1,0 0,1 0,-1-2,1 0,0 0,-1-1,1 0,0-1,0-1,12-2,-20 3,0-1,0-1,0 1,-1-1,1 0,0 0,-1 0,1 0,-1-1,0 0,0 0,0 0,0-1,16 25,-11-17,0 0,0 0,1-1,0-1,-1 0,1 0,0-1,0 0,0 0,6-2,-2 2,1 1,0-1,0 0,0-1,0-1,-1-1,1 0,0 0,-1-2,1 1,-1-2,0 0,0-1,-1 0,0-1,0-1,0 0,-1-1,0 0,-1 0,2-4,2-12,-1-1,-2-1,0 0,-2 0,-1-1,-1 0,-2-1,-1 0,-1 0,-1 0,-2 0,-1-22,4-19,-3 0,-3-1,-3 2,-9-40,13 100,-1-1,0 1,0 0,-1 0,-1 0,1 0,-1 1,-1-1,0 1,-2-3,5 10,0 0,0-1,0 1,0 0,0 0,0 1,0-1,0 0,0 1,-1-1,1 1,0 0,0-1,-1 1,1 0,0 0,-1 1,1-1,0 1,0-1,0 1,-1-1,1 1,0 0,0 0,0 0,0 0,0 1,0-1,1 0,-1 1,0-1,1 1,-1 0,1 0,-1-1,1 1,0 0,0 0,0 0,0 0,0 0,0 1,0 0,-10 21,1 0,1 0,0 1,3 1,0-1,1 1,1 0,2 0,0 0,2 2,-2 5,1 1,2 0,1-1,2 1,1-1,2 0,1 0,1-1,2 0,1 0,2-2,1 1,1-2,1 0,2-1,12 13,-27-35,1 0,0-1,0 1,0-1,0 0,1-1,0 1,0-1,1 0,-1-1,1 0,-1 0,1 0,0 0,0-1,0-1,1 1,-1-1,0 0,1-1,-1 1,0-1,1-1,-1 0,0 0,1 0,-1-1,0 0,0 0,0-1,0 0,-1 0,6-4,0-3,0-1,-1 0,-1-1,0 0,0 0,-1-1,4-8,3-3,-20 34,0 1,1-1,0 1,1 0,0 0,1 0,0 1,1-1,0 1,1-8,0-1,0 1,0-1,1 0,-1 1,1-1,0 0,0 0,0 0,1 0,-1 0,1-1,-1 1,1-1,0 1,0-1,0 0,0 0,0 0,0-1,1 1,-1-1,1 0,-1 0,1 0,-1 0,4 0,4 0,0 1,0-2,-1 0,1 0,0-1,0 0,0-1,-1 0,2-1,-4 1,0-1,0 0,0-1,0 1,-1-2,0 1,0-1,0 0,0-1,-1 1,0-1,1-2,-6 7,0 1,0-1,0 0,-1 1,1-1,0 0,0 1,0-1,0 1,0-1,0 1,0 0,0-1,0 1,0 0,0 0,0 0,0 0,0 0,0 0,0 0,1 0,-1 0,0 0,0 1,0-1,0 0,0 1,0-1,0 1,0-1,-1 1,1-1,0 1,0 0,0-1,0 1,-1 0,1 0,0 0,-1-1,1 1,-1 0,1 0,-1 0,1 0,-1 0,0 0,1 0,-1 0,0 0,0 0,0 0,0 0,1 0,-2 1,1-1,0 0,7 13,1-4,1 0,-1-1,2 0,-1-1,1 0,1 0,-1-1,1 0,0-1,1-1,-1 0,1 0,0-1,1 0,-1-1,1-1,-1 0,1 0,0-2,0 1,-1-2,1 1,0-2,-1 0,13-3,-12 2,-1 0,0-1,0 0,-1-1,1 0,-1-1,0 0,0-1,-1 0,0-1,0 0,-1-1,0 0,0 0,-1-1,-1 0,1 0,-2 0,6-12,8-17,-2-2,-2 0,-2-1,-2-1,0-4,118-588,-84 353,-48 228,1 53,1 0,0 0,0 0,-1 0,1 0,-1 0,1 0,-1 0,1 0,-1 0,0 1,1-1,-1 0,0 0,0 0,1 1,-1-1,0 0,0 1,0-1,0 1,0-1,0 1,0 0,0-1,0 1,0 0,0 0,0-1,-1 1,1 0,0 0,0 0,0 0,0 1,0-1,0 0,0 0,0 1,0-1,0 0,0 1,-1 0,-8 5,1 0,0 1,0 0,0 0,1 1,0 0,0 1,1 0,0 0,1 0,0 1,0 0,1 0,-2 6,-12 26,2 1,2 1,2 0,2 0,1 1,3 1,2 0,1 0,3 0,2 0,1 0,3-1,2 4,-2-17,1 0,1-1,2 1,1-2,1 1,2-1,1-1,1 0,1-1,2-1,1 0,1-2,7 6,-21-24,0-1,1 0,0 0,0-1,0 0,1 0,0-1,-1 0,2 0,-1-1,0 0,1 0,-1-1,1 0,0-1,0 0,-1 0,1-1,0 0,0 0,0-1,0-1,0 1,-1-1,1-1,-1 1,0-1,1-1,-1 0,0 0,-1-1,5-3,1-3,-2 0,0-1,0 0,-1-1,0 0,-1 0,-1-1,0-1,-1 1,-1-1,0 0,-1-1,3-14,-19 121,11-86,0 0,1 0,0 0,-1 0,1 0,1-1,-1 1,1 0,0 0,0-1,0 1,1-1,-1 0,1 0,0 0,0 0,1 0,-1-1,1 1,-1-1,1 0,0 0,1-1,-1 1,0-1,1 0,-1 0,1 0,0 0,1-1,7 3,1-1,-1-1,1-1,-1 1,1-2,-1 0,1-1,0 0,-1-1,0-1,1 0,-1 0,0-1,-1-1,1-1,-1 1,0-2,0 0,-1 0,0-1,0 0,0-2,-11 11,0-1,0 1,0-1,0 1,1-1,-1 1,0-1,0 0,0 1,1-1,-1 1,0-1,0 1,1-1,-1 0,0 1,1-1,-1 0,0 1,1-1,-1 0,1 1,-1-1,1 0,-1 0,0 0,1 1,-1-1,1 0,-1 0,1 0,-1 0,1 0,-1 0,1 0,-1 0,1 0,-1 0,1 0,-1 0,1 0,-1 0,1-1,-1 1,1 0,-1 0,1-1,-1 1,0 0,1 0,-1-1,1 1,-1 0,0-1,1 1,-1-1,0 1,0 0,1-1,-1 0,3 16,-1-9,0-1,0 0,0 0,1 0,0 0,0 0,0-1,1 1,-1-1,1 0,0 0,1 0,-1-1,0 0,1 1,0-1,0-1,0 1,0-1,0 0,0 0,1 0,4 0,7 2,0-1,0-1,0-1,0 0,0-1,0-1,7-1,-12 0,0-1,0 0,0 0,-1-1,1-1,-1 0,0 0,0-1,-1-1,0 0,0 0,0-1,-1 0,0-1,-1 0,0 0,1-2,28-24,-29 54,-8 17,-1-32,0 0,1 0,-1 0,1 0,0 0,0 0,0 1,0-1,1 0,0 0,0 0,0 0,0 0,0 0,1 0,0 0,0-1,0 1,0-1,1 1,-1-1,1 0,0 0,0 0,0 0,0 0,0-1,1 1,-1-1,1 0,2 1,54 1,-31-9</inkml:trace>
  <inkml:trace contextRef="#ctx0" brushRef="#br0" timeOffset="18630.993">29666 710,'-14'-5,"-4"-1</inkml:trace>
  <inkml:trace contextRef="#ctx0" brushRef="#br0" timeOffset="32872.589">21537 3103,'-14'-5,"-1"0,0 1,0 1,-1 0,1 1,-1 1,1 0,-1 2,1-1,-1 2,1 0,0 1,0 0,0 1,0 1,0 0,1 1,0 1,-12 7,24-13,0 0,1 0,-1-1,0 1,1 0,-1 0,1 1,-1-1,1 0,0 0,0 1,-1-1,1 1,0-1,0 1,0-1,0 1,1 0,-1-1,0 1,1 0,-1 0,1-1,0 1,-1 0,1 0,0 0,0 0,0-1,0 1,1 0,-1 0,0 0,1-1,0 1,-1 0,1 0,0-1,0 1,-1 0,1-1,1 1,-1-1,0 0,0 1,0-1,1 0,-1 1,1-1,-1 0,1 0,11 2,0 0,0-1,0 0,1-1,-1-1,0 0,0-1,1 0,-1-1,0-1,0 0,-1 0,1-1,-1-1,1 0,-2-1,1 0,7-6,-2 1,-2-1,1 0,-1-1,-1-1,-1 0,0-1,0 0,-2-1,0 0,-1-1,0 0,-1-1,-2 0,1 0,-2-1,-1 0,0 0,-1 0,-1-1,-1 1,-1-1,0 0,-2-12,0-6,-1-1,-1 1,-2 1,-2-1,-1 1,-10-23,-15-4,32 62,0 1,0 0,0-1,-1 1,1 0,0 0,0 0,-1 0,1 0,-1 0,1 0,-1 0,1 1,-1-1,1 1,-1-1,0 1,1-1,-1 1,0 0,1 0,-1 0,0 0,1 0,-1 0,0 0,1 1,-1-1,0 0,1 1,-1 0,1-1,-1 1,1 0,-1 0,1 0,-1 0,1 0,0 0,-6 6,0 1,0 1,1-1,1 1,0 0,0 0,0 1,1-1,1 1,-1 0,2 0,-1 0,1 5,2-14,-8 24,2 1,1 1,1-1,1 1,1 0,1-1,2 1,1 0,1 0,1-1,1 1,1-1,2-1,1 1,0-1,2-1,1 0,1 0,5 5,-10-19,1-1,0 1,1-2,0 1,1-1,0-1,0 0,0 0,1-1,0-1,0 0,0 0,10 1,-14-4,-1 0,0-1,0 0,1 0,-1-1,0 0,1 0,-1-1,0 0,1 0,-1 0,0-1,0-1,0 1,0-1,-1 0,1 0,-1-1,0 0,0 0,0-1,0 1,-1-1,1 0,-1-2,3-2,-2-1,1 0,-1 0,-1-1,0 1,0-1,-1 0,-1-1,0 1,0-1,-1 0,0 1,-1-1,-1 0,0 0,0 0,-1 0,-1 1,0-1,-1 0,-1-3,-17-19,20 33,1 1,-1-1,0 1,1-1,-1 1,0 0,1-1,-1 1,0 0,1-1,-1 1,0 0,1 0,-1-1,0 1,0 0,1 0,-1 0,0 0,0 0,1 0,-1 0,0 0,0 1,1-1,-1 0,0 0,0 1,1-1,-1 0,0 1,1-1,-1 1,1-1,-1 0,0 1,1 0,-1-1,1 1,-1-1,1 1,0 0,-1-1,1 1,-1 0,1-1,0 1,0 0,-1 0,-2 10,-1-1,2 1,-1 0,2 0,-1 0,1 0,1 0,0 0,1 0,0 0,0 0,1 0,1 0,0-1,3 8,-1-5,1 1,0-2,1 1,0-1,1 0,0 0,1-1,1 0,0-1,0 0,1 0,0-1,6 3,40 25</inkml:trace>
  <inkml:trace contextRef="#ctx0" brushRef="#br0" timeOffset="33405.198">23088 2100,'26'274,"-13"-184,-3 0,0 3,5 1,7 13,-22-101,1-1,0 1,1 0,-1-1,1 1,0-1,1 1,-1-1,1 0,0 0,0 0,1-1,-1 1,1-1,0 1,0-1,1-1,-1 1,1-1,0 1,0-1,0 0,0-1,5 2,3-2,1-2,-1 0,0 0,0-1,0-1,0 0,0-1,0 0,-1-1,1 0,-1-1,0-1,0 0,-1 0,1-1,-2-1,1 0,2-3,-4 5,0-1,-1 0,0 0,0-1,-1 0,0 0,0-1,-1 0,0 0,3-8,-12 11,-8 20,7-7,1 1,-1-1,1 1,0 0,1 0,0 0,0 0,1 0,0 1,1-1,-1 0,1 0,1 1,0-1,0 0,1 0,0 0,0 0,0 0,1 0,1 0,-1-1,1 0,0 0,1 0,0 0,0 0,0-1,1 0,0 0,0-1,1 0,-1 0,1 0,0-1,1 0,4 2,34 4,-2-7</inkml:trace>
  <inkml:trace contextRef="#ctx0" brushRef="#br0" timeOffset="33680.994">23743 2648,'-18'-4,"-8"-5,-5 0,-3-3,-1-2,5 2</inkml:trace>
  <inkml:trace contextRef="#ctx0" brushRef="#br0" timeOffset="33838.415">23102 2395,'-12'-5,"4"-1,12 2,19 5,23 1,25 4,23 2,16 0,9-1,1-2,-20-2</inkml:trace>
  <inkml:trace contextRef="#ctx0" brushRef="#br0" timeOffset="34920.541">24238 2608,'0'44,"2"-1,1 1,3-1,1 1,2-2,2 1,2-1,12 25,-24-65,1 5,1-1,0 1,1 0,-1-1,1 0,1 0,-1 0,1 0,0-1,0 0,6 4,-10-8,0 0,0-1,0 0,0 1,0-1,0 0,0 0,1 1,-1-1,0 0,0 0,0 0,0 0,1-1,-1 1,0 0,0 0,0-1,0 1,0 0,0-1,0 0,0 1,0-1,0 1,0-1,0 0,0 0,0 0,0 1,0-1,-1 0,1 0,0 0,-1 0,1 0,-1 0,1-1,19-43,-10 8,0-1,-3 0,-1-1,-2 1,-1-20,-12 111,7-47,1-1,-1 1,2 0,-1-1,0 1,1 0,0 0,1-1,-1 1,1 0,0-1,1 1,-1-1,1 1,0-1,0 1,1-1,0 0,0 0,0 0,0-1,1 1,0-1,0 0,0 0,0 0,1 0,-1-1,1 0,0 0,2 1,4-2,0-1,0 0,0 0,-1-1,1-1,0 0,0 0,0-1,-1-1,1 0,-1 0,1-1,-1 0,-1-1,1 0,-1-1,1 1,-1-2,-1 0,0 0,0 0,0-1,-1 0,0 0,0-1,-1 0,0 0,4-10,-4 8,-1 0,0 0,-1-1,0 0,-1 0,0 0,1-10,-15 47,7-10,1 1,0 0,1 0,1 0,1 0,1 13,-1-23,1-1,0 1,0-1,0 1,1-1,0 0,0 0,0 0,0 0,1 0,0 0,0-1,0 1,1-1,0 0,-1 0,1 0,1 0,-1-1,0 0,4 2,2 0,-1-1,1-1,0 1,-1-2,1 1,0-2,1 1,-1-1,0-1,0 0,1 0,-1-1,0 0,0-1,0 0,0-1,0 0,0 0,-1-1,10-4,-1 0,-1-1,1-1,-2-1,1 0,-1-1,-1-1,0 0,5-8,-5 3,-1-1,0 0,-1-1,-1 0,-1-1,-1-1,-1 0,-1 0,-1-1,-1 1,1-8,-12 63,1 1,2 0,1 0,3 12,6 37,4-1,3 0,4-2,4 0,24 54,-2 7,-38-122,-1 0,0 0,-1 0,-1 1,-1-1,1 17,-4-35,1 0,-1 1,0-1,1 0,-1 0,0 0,1 0,-1 0,0 0,0 0,0 0,0 1,0-1,0 0,0 0,-1 0,1 0,0 0,-1 0,1 0,-1 0,1 0,-1 0,1 0,-1 0,0 0,1 0,-1 0,0 0,0-1,1 1,-1 0,0-1,0 1,0 0,0-1,0 1,0-1,0 1,0-1,0 0,-1 0,1 1,0-1,0 0,0 0,0 0,0 0,0 0,0 0,-1 0,1-1,0 1,0 0,0-1,0 1,0-1,0 1,0-1,0 1,0-1,0 0,0 1,0-1,1 0,-1 0,0 1,0-1,1 0,-1-1,-9-13,1-1,1 0,0-1,1 0,1 0,0-1,2 0,0 0,1 0,-1-11,-9-102,5-2,5 1,7-9,-3 115,-2 12,1 0,1 0,0 0,1 0,0 0,1 0,1 0,4-9,-7 20,1 0,0 0,0 1,0-1,0 1,1 0,-1-1,1 1,-1 0,1 0,0 1,0-1,0 1,0-1,0 1,0 0,0 0,0 0,0 0,1 1,-1-1,0 1,0 0,1 0,-1 0,0 0,0 1,2 0,89 25,-86-22,1 0,-1 1,0 0,0 0,-1 1,0 0,0 0,0 0,-1 1,0 0,2 4,-5-8,-2 0,1-1,0 1,-1 0,1 0,-1 1,0-1,0 0,0 0,0 1,-1-1,1 0,-1 1,0-1,0 0,0 1,0-1,-1 0,1 1,-1-1,0 0,0 0,0 1,0-1,-1 0,1 0,-1 0,0 0,0-1,0 1,0 0,-2 1,-14 10,0-2,-1 0,-1 0,1-2,-2 0,1-2,-2 0,1-1,-1-2,-19 4,-2 1</inkml:trace>
  <inkml:trace contextRef="#ctx0" brushRef="#br0" timeOffset="11078.33">15107 1618,'6'-4,"1"-1,0 1,-1 0,1 1,1 0,-1 0,0 0,1 1,-1 0,1 0,0 1,0 0,-1 1,1-1,0 2,0-1,0 1,0 0,-1 0,1 1,-1 0,1 1,-1 0,0 0,0 0,0 1,0 0,0 0,0 2,2 7,0 0,-2 1,1 0,-2 0,0 1,-1 0,0 0,-1 1,-1-1,0 1,-1-1,-1 1,0 0,-2 0,1 1,3-2,1-42,-3 15,-1-1,2 1,0 0,0 0,1 0,1 0,0 1,0-1,1 1,0 0,1 0,1 1,0 0,0 0,1 0,0 1,0 0,5-2,-12 9,1 1,0-1,-1 1,1 0,0 0,0 0,0 0,0 0,0 1,0-1,0 0,0 1,0 0,0-1,1 1,-1 0,0 0,0 0,0 0,0 1,0-1,1 1,-1-1,0 1,0 0,0-1,0 1,-1 0,1 0,0 1,0-1,0 0,-1 1,1-1,-1 1,1-1,-1 1,0 0,1-1,-1 1,0 0,0 0,0 1,18 98,-19-92,0-1,0 1,1-1,0 0,0 1,1-1,0 0,0 0,1 0,0 0,1-1,0 1,0-1,0 0,1 0,0 0,0-1,1 1,0-1,0 0,1-2,1-1,-1 1,1-1,-1 0,1-1,0 0,0 0,0 0,0-1,0-1,0 1,0-1,1-1,-1 1,0-1,7-2,23-6</inkml:trace>
  <inkml:trace contextRef="#ctx0" brushRef="#br0" timeOffset="11906.46">15923 1792,'60'-15,"-1"-3,0-2,48-25,-106 45,11-4,-1-1,-1-1,1 1,-1-2,0 1,-1-1,1-1,-1 0,3-4,-11 12,0-1,-1 0,1 1,-1-1,1 0,0 1,-1-1,0 0,1 0,-1 0,1 1,-1-1,0 0,1 0,-1 0,0 0,0 0,0 0,0 1,0-1,0 0,0 0,0 0,0 0,0 0,-1 0,1 0,0 1,0-1,-1 0,1 0,-1 0,1 0,-1 1,1-1,-1 0,1 1,-1-1,0 0,1 1,-1-1,0 1,0-1,1 1,-1-1,0 1,0-1,-45-9,31 9,0 1,1 1,-1 0,1 1,0 1,-1 0,1 1,0 1,1 0,-1 1,1 0,0 1,1 0,0 1,-1 1,10-6,-1 0,1 0,0 1,0-1,0 1,1-1,-1 1,1 0,0 0,0 0,0 1,1-1,-1 0,1 0,0 1,0-1,1 1,-1-1,1 1,0 0,0-1,0 1,1-1,0 1,0-1,0 0,0 1,1-1,0 0,-1 0,2 0,-1 0,0 0,1 0,2 2,9 8,1-1,1-1,0-1,1 0,0-1,0 0,1-2,0 0,1-1,0-1,0 0,0-2,1 0,-1-1,1-1,15-1,126-5,-93-7</inkml:trace>
  <inkml:trace contextRef="#ctx0" brushRef="#br0" timeOffset="13241.298">16886 1726,'2'-3,"0"0,0-1,0 1,-1 0,1-1,-1 1,1 0,-1-1,0 0,-1 1,1-1,-1 0,1 1,-1-1,0 0,0 1,-1-1,1 0,-1 1,0-1,0 0,0 1,0 0,-1-1,1 1,-1-1,0 1,0 0,0 0,-1 0,1 0,-2 0,-6-2,0 1,-1 1,0 0,1 1,-1-1,0 2,0 0,-1 0,1 1,0 1,0-1,0 2,0 0,0 0,-3 2,4-3,0 1,0 1,0-1,1 2,-1-1,1 1,0 1,0-1,0 2,0-1,1 1,0 0,1 1,-1 0,1 0,0 1,1 0,0 0,0 0,1 1,-3 6,7-12,1-1,-1 1,1 0,0 0,0-1,0 1,0 0,1 0,-1-1,1 1,0 0,-1 0,1-1,0 1,1-1,-1 1,0-1,1 1,-1-1,1 0,0 0,0 0,0 0,0 0,0 0,0 0,0-1,1 1,-1-1,1 0,1 2,87 20,-78-22,1-1,-1-1,0 0,1 0,-1-2,0 0,0 0,0-1,-1 0,1-1,-1-1,0 0,0-1,-1 0,0-1,0 0,-1 0,0-1,4-5,-13 13,1-1,-1 0,1 1,-1-1,0 0,0 0,1 0,-1 0,0 0,-1 0,1 0,0 0,-1-1,1 1,-1 0,0 0,1-1,-1 1,0 0,0 0,-1-1,1-1,-12 14,8 7,2 0,0 0,1 1,1-1,1 0,0 0,1 0,1 1,5 13,47 187,-30-133,-5 1,5 49,-23-117,0 0,-2 0,0 0,-1 0,-1-1,0 1,-2 0,0-1,-3 8,5-18,-1-1,0 1,0-1,0 0,-1 1,0-2,0 1,0 0,-1-1,0 0,0 0,0 0,-1-1,1 0,-1 0,0 0,0-1,-1 1,1-2,-1 1,1-1,-1 0,0 0,0-1,0 1,-1-2,0 1,1-1,-1-1,0 1,1-1,-1 0,0-1,1 0,0 0,-1-1,1 0,0 0,0 0,1-1,-1 0,1-1,-1 1,2-1,-1 0,0-1,1 0,-2-2,-5-7,0-1,1 0,1 0,1-1,0-1,1 1,1-2,-2-7,2 7,1 0,1 0,0 0,2-1,0 0,1 1,1-1,1 0,1 0,0 0,2 1,0-1,1 1,1 0,1 0,1 0,0 0,1 1,1 1,10-14,8 2,1 1,2 1,1 2,0 1,2 2,1 1,0 1,22-7,-24 9,323-166,-295 149,-60 35,1 0,-1 0,1-1,-1 1,0 0,1-1,-1 1,0 0,1-1,-1 1,0 0,0-1,1 1,-1 0,0-1,0 1,0-1,0 1,1 0,-1-1,0 1,0-1,0 1,0-1,0 1,0-1,0 1,0 0,0-1,0 1,0-1,-1 1,1-1,0 1,0 0,0-1,0 1,-1-1,1 1,0 0,-1-1,1 1,0 0,0-1,-1 1,1 0,-1-1,1 1,0 0,-1 0,1 0,0-1,-1 1,1 0,-1 0,1 0,-1 0,1 0,-1 0,1 0,0 0,-1 0,1 0,-1 0,1 0,-1 0,1 0,0 0,-1 0,-39-3,38 3,-7-1,0 1,0 0,0 0,0 0,0 1,1 1,-1 0,0 0,1 0,-1 1,1 0,0 1,0 0,0 0,0 1,1 0,0 0,0 1,0 0,1 0,0 0,0 1,0 0,1 0,0 1,1-1,-1 1,1 0,1 0,0 1,0-1,0 1,1-1,0 8,1-13,1 0,0 0,1 0,-1 1,0-1,1 0,0 0,0 0,0 0,0 0,0 0,0 0,1 0,0-1,-1 1,1-1,0 1,0-1,0 1,1-1,-1 0,1 0,-1 0,1 0,-1-1,1 1,0-1,0 1,0-1,0 0,0 0,0 0,0-1,0 1,1-1,-1 0,0 0,0 0,0 0,0 0,1-1,-1 1,0-1,0 0,0 0,0 0,2-1,5-3,0-1,0 0,0 0,0-1,-1 0,0 0,-1-1,0 0,0-1,-1 0,0 0,0-1,-1 0,3-5,3 4,-10 33,-2-16,0 2,0-1,0 0,0 0,1 1,0-1,0 0,1 0,0 0,0 0,0 0,1 0,0-1,1 1,-1-1,1 0,1 0,-1 0,1-1,0 1,0-1,0 0,1-1,0 1,0-1,0 0,0-1,1 0,0 1,1-2,-1 0,1-1,-1 0,1-1,-1 1,1-1,-1-1,1 1,-1-1,1-1,-1 1,0-1,1-1,-1 1,0-1,-1-1,1 1,0-1,-1 0,0 0,8-6,0-1,-1 0,0-1,-1 0,-1-1,0 0,-1-1,4-7,3-15,-1 0,-2-2,-2 1,-2-2,-1 0,-2 0,-1 0,-3-1,-1 1,-2-1,-3-23,4-30,-4 1,-15-90,-11 81,29 100,-1 0,1 0,0 0,0 0,0-1,-1 1,1 0,0 0,-1 0,1 0,-1 1,1-1,-1 0,0 0,1 0,-1 0,0 0,0 1,0-1,1 0,-1 1,0-1,0 1,0-1,0 1,0-1,0 1,0-1,0 1,0 0,0 0,0 0,0-1,0 1,-1 0,1 0,0 0,0 1,0-1,0 0,0 0,0 1,0-1,0 0,0 1,0-1,0 1,0-1,0 1,0 0,1-1,-1 1,0 0,0 0,1-1,-1 1,0 0,1 0,-1 0,1 0,-1 0,1 0,-5 12,1 0,1 0,0 0,1 1,0-1,1 1,0-1,2 1,-1-1,2 1,-1-1,2 1,0-1,1 2,19 76,5-1,30 66,-8-20,-38-102,2 8,1 0,3-1,1-1,6 6,-23-42,0 1,0-1,1 0,0 0,0-1,0 1,0-1,0 1,1-1,-1 0,1 0,0 0,0-1,0 0,0 1,0-1,1-1,-1 1,1-1,-1 1,1-1,0-1,-1 1,1-1,0 1,-1-1,1-1,4 0,5-5,0-1,0-1,-1 0,0-1,-1 0,0-1,0 0,-1-1,0-1,-1 0,-1 0,0-1,0 0,3-7,-5 10,42-50,-49 60,1 0,0 1,0-1,0 0,0 1,0-1,-1 1,1-1,0 1,0-1,-1 1,1-1,0 1,-1 0,1-1,-1 1,1 0,-1 0,1 0,-1-1,0 1,1 0,-1 0,0 0,1 0,-1 0,0-1,0 1,0 0,0 0,0 0,0 0,0 0,0 0,0 0,-1 0,1 0,0-1,0 1,-1 0,1-1,-20 181,20-177,0-1,1 0,-1 0,1 0,0 1,0-1,0 0,1 0,-1 0,1 0,0-1,-1 1,1 0,0-1,1 1,-1-1,0 1,1-1,-1 0,1 0,0 0,0-1,-1 1,1-1,0 1,0-1,1 0,-1 0,0-1,0 1,0 0,1-1,-1 0,0 0,1 0,-1 0,0 0,1-1,40-7,-2-5</inkml:trace>
  <inkml:trace contextRef="#ctx0" brushRef="#br0" timeOffset="13428.795">18436 1311,'0'0</inkml:trace>
  <inkml:trace contextRef="#ctx0" brushRef="#br0" timeOffset="13598.431">17648 1191,'27'-7,"29"-4,26-1,24 0,15 2,6 2,1 3,-11 7,-25 3</inkml:trace>
  <inkml:trace contextRef="#ctx0" brushRef="#br0" timeOffset="13852.354">18784 1498,'34'159,"-31"-150,1 1,0-1,0 1,1-1,1-1,-1 1,1-1,1 0,0 0,0-1,0 0,1 0,0 0,5 2,-9-7,0 1,1-2,-1 1,0 0,1-1,-1 0,0 0,1 0,0 0,-1-1,1 0,-1 0,1 0,-1 0,1-1,0 0,-1 0,0 0,1 0,-1-1,0 1,1-1,-1 0,0-1,0 1,-1-1,1 0,-1 0,1 0,-1 0,0 0,0-1,0 1,0-1,-1 0,2-3,3-8,-1 0,0 0,-1 0,-1 0,0-1,-1 0,-1 0,0-5,7-40,4 24,-5 26</inkml:trace>
  <inkml:trace contextRef="#ctx0" brushRef="#br0" timeOffset="14155.483">19265 1685,'18'2,"0"-1,0-1,0-1,1 0,-1-1,0-1,0-1,16-6,-25 7,-1 1,0-2,0 0,0 0,0 0,-1-1,1 0,-1 0,-1-1,1 0,-1 0,0 0,0-1,-1 0,1 0,-2-1,1 1,-1-1,1-2,-4 7,1-1,-1 1,1 0,-1-1,0 1,-1-1,1 1,0-1,-1 1,0-1,0 0,0 1,0-1,-1 1,1-1,-1 0,0 1,0 0,0-1,-1 1,1 0,-1-1,0 1,0 0,0 0,0 0,0 1,-1-1,1 0,-1 1,1 0,-1-1,0 1,0 0,0 1,-1-1,1 0,0 1,0 0,-3-1,2 1,0 1,0 0,0 0,0 0,0 0,1 0,-1 1,0 0,0 0,0 0,0 0,1 1,-1-1,0 1,1 0,0 0,-1 0,1 1,0-1,0 1,0-1,0 1,1 0,-1 0,1 1,0-1,0 0,0 1,0-1,-1 4,-1 3,0 0,0 0,1 0,1 1,-1-1,2 0,0 1,0 0,0-1,2 1,-1 2,2-4,-1 0,1 0,1-1,-1 1,2-1,-1 1,1-1,0 0,1-1,0 1,0-1,1 1,-1-2,2 1,-1-1,1 0,0 0,0 0,0-1,1-1,0 1,0-1,0 0,5 1,14 5,1-2,0 0,0-2,1-1,0-2,29 1,29-2</inkml:trace>
  <inkml:trace contextRef="#ctx0" brushRef="#br0" timeOffset="29100.828">14693 3076,'37'-6,"0"-2,0-1,0-2,-2-2,1-1,-2-1,12-9,0 2,-1-2,-1-1,-2-3,0-2,-2-1,10-12,-40 33,-1 0,0-1,0 0,-1 0,-1-1,0 0,2-4,-8 14,1-1,-1 0,0 0,0-1,0 1,0 0,0 0,-1 0,0 0,1-1,-1 1,0 0,0 0,-1-1,1 1,-1 0,0 0,0 0,0-1,0 1,0 0,-1 1,1-1,-1 0,0 0,1 1,-1-1,-1 0,1 1,0 0,-1 0,1 0,-1 0,-2-2,-1 1,1 0,-1 0,0 1,0 0,0 0,0 0,0 1,0-1,-1 1,1 1,0 0,-1 0,1 0,0 0,-1 1,1 0,0 0,0 1,0 0,0 0,0 0,0 1,0 0,1 0,0 0,-1 1,1 0,0 0,1 0,-1 0,1 1,0 0,0 0,0 0,1 0,-1 1,-1 5,-3 13,2 1,1-1,0 2,2-1,1 0,1 0,2 1,0-1,1 1,2-1,1 1,26 194,14 153,-41-283,-5-1,-3 0,-4 0,-20 87,26-160,-2 0,0-1,0 1,-1-1,-1 0,-1 0,0-1,-5 7,-4-1</inkml:trace>
  <inkml:trace contextRef="#ctx0" brushRef="#br0" timeOffset="29948.593">14867 3732,'-3'-20,"1"12,0 0,0 0,0 0,1 0,1 0,-1 0,1 0,1 0,-1 0,2 0,-1 0,1 0,0 0,0 1,1-1,0 0,1 1,-1 0,1 0,1 0,-1 0,5-3,4 2,1 0,0 1,1 1,-1 0,1 1,0 1,1 0,11-1,15-4,-27 5,17-3,0-1,0-1,-1-2,-1-1,0-1,-1-2,0-1,-1-1,-24 15,-1-1,1 1,-1-1,0 1,1-1,-1 0,-1 0,1-1,0 1,-1 0,0-1,0 0,0 1,0-1,0 0,-1 0,0 0,1 0,-2 0,1-1,0 1,-1 0,0 0,0 0,0-1,0 1,-1 0,0 0,0 0,0 0,0 0,0 0,-1 0,0 0,0 0,0 1,0-1,-1 1,1-1,-1 1,0 0,0 0,0 0,0 0,1 2,0 0,-1-1,1 1,0 0,0 0,-1 0,1 1,0-1,-1 1,1-1,0 1,-1 0,1 0,-1 0,1 0,-1 0,1 0,-1 1,1-1,0 1,-1 0,1 0,0-1,0 2,-1-1,1 0,0 0,0 1,0-1,0 1,1-1,-1 1,0 0,1 0,-1 0,1 0,0 0,-1 0,1 0,0 0,0 1,0-1,1 0,-1 1,-3 8,0 1,1-1,0 1,1 0,1 0,0 0,0 0,1 0,0 0,1 0,1 0,2 9,-3-15,1 0,-1 0,1-1,1 1,-1-1,1 1,0-1,0 0,0 0,1 0,0 0,0-1,0 0,0 1,1-2,-1 1,1 0,0-1,1 0,-1 0,0 0,1-1,-1 0,1 0,0 0,1-1,1 1,1-2,-1 1,0-1,1 0,-1-1,0 0,1 0,-1-1,0 0,0 0,0-1,0 0,-1-1,1 0,-1 0,0 0,0-1,0 0,-1 0,0-1,0 1,0-2,-1 1,1 0,-2-1,1 0,-1 0,0-1,0 1,-1-1,0 0,0 0,-1 0,0 0,-1 0,1 0,-2-1,1 1,-1 6,-1 0,0 0,1 1,0-1,-1 0,1 0,0 1,0-1,0 0,0 0,0 1,0-1,0 0,1 1,-1-1,1 0,-1 0,1 1,-1-1,1 1,0-1,0 1,0-1,0 1,0-1,0 1,0 0,1 0,-1 0,0-1,1 1,-1 0,1 1,-1-1,1 0,-1 0,1 1,0-1,-1 1,2-1,25-3,0 1,0 2,0 1,0 1,2 1,-12-1,-15 0,1-2,0 0,0 1,0 0,1 0,-1 0,0 1,0-1,0 1,0 0,0 0,0 0,0 1,0 0,0-1,-1 1,1 1,0-1,-1 0,0 1,0 0,1-1,-2 1,1 1,0-1,-1 0,1 1,-1-1,0 1,7 50,-10-48,1 1,0-1,0 0,1 0,0 0,0 0,1 0,-1 0,1 0,0 0,1-1,0 1,0-1,0 1,0-1,1 0,0 0,0-1,0 1,0-1,1 0,0 0,0 0,0-1,5 3,-3-4,-1 0,0 0,1-1,-1 0,1-1,-1 1,1-1,-1 0,1-1,-1 0,1 0,-1 0,1-1,-1 0,0 0,0 0,0-1,0 0,0 0,-1-1,3-1,4-4,0 0,-1 0,0-1,0-1,-1 1,-1-2,0 0,0 0,-1 0,-4 6,0 1,-1-1,0 1,0-1,0 0,0 0,-1 0,0-1,-1 1,1 0,-1-1,0 1,-1-1,0 0,0 1,0-1,-1 1,0-1,0 1,0-1,-3-5,3 10,-1 0,0 0,1 1,-1-1,0 0,0 1,0-1,0 1,0 0,0-1,0 1,0 0,-1 0,1 1,0-1,-1 0,1 1,0-1,-1 1,1 0,-1 0,1 0,-1 0,1 0,0 0,-1 1,1-1,-1 1,1 0,0 0,0 0,-1 0,-3 1,1 1,-1 0,1 0,0 1,0-1,1 1,-1 0,1 0,0 0,0 1,0 0,-2 3,3-3,0 0,0 0,1 1,0-1,0 0,0 1,1-1,0 1,0 0,0-1,1 1,-1 0,1 0,1-1,-1 1,1 0,0-1,0 1,1-1,0 1,0-1,0 1,0-1,1 0,0 0,0 0,0-1,1 1,0-1,0 0,0 0,0 0,0 0,1-1,3 3,10 3,0 0,0 0,1-2,0 0,1-1,-1-1,1-1,0-1,6 0,46 5</inkml:trace>
  <inkml:trace contextRef="#ctx0" brushRef="#br0" timeOffset="30806.004">16992 3397,'-9'-10,"-1"1,0 0,0 0,-1 1,0 0,0 1,-1 0,0 1,0 0,-1 1,0 1,1 0,-1 0,-1 1,1 1,0 0,-1 1,1 1,-1 0,1 0,-4 2,14-2,-1 1,1-1,-1 1,1 0,-1 0,1 1,0-1,0 1,0-1,-1 1,2 0,-1 0,0 0,0 1,1-1,-1 1,1-1,0 1,-1 0,1 0,1 0,-1 0,0 0,1 0,0 1,-1-1,1 0,0 1,1-1,-1 1,1-1,0 1,-1-1,1 1,1-1,-1 1,1-1,-1 1,1-1,0 1,0-1,0 0,1 1,-1-1,1 0,0 0,0 0,0 0,1 1,6 3,-1 0,1-1,1 0,-1-1,1 0,0 0,0-1,0-1,0 0,1 0,-1 0,1-2,0 1,0-1,-1-1,1 0,0-1,0 0,0 0,-1-1,1 0,-1-1,1-1,-1 1,0-2,2 0,-7 3,-1 0,1-1,0 1,0-1,-1 0,1 0,-1-1,0 1,0-1,-1 0,1 0,-1 0,1 0,-1-1,-1 1,1-1,-1 0,1 0,-1 0,-1 0,2-4,-8 3,-1 22,6-13,0-1,0 1,0 0,0-1,0 1,0-1,1 1,0-1,-1 1,1-1,0 0,0 1,0-1,1 0,-1 0,0 1,1-1,-1 0,1-1,0 1,0 0,0 0,0-1,0 1,0-1,0 1,0-1,1 0,-1 0,0 0,2 0,3 1,0 0,0 0,0-1,0 0,0 0,0-1,0 0,0 0,1-1,-1 0,0 0,16-6,0-1,-1-1,0 0,-1-2,0-1,-1 0,0-2,-1 0,15-15,-20 18,-8 6,0 0,1 0,-1 0,1 1,0 0,0 1,0 0,0 0,1 0,-1 1,1 0,0 0,-1 1,1 0,0 0,0 1,0 0,0 1,0 0,-1 0,1 0,0 1,1 1,8 4,-1 0,-1 1,0 1,0 1,-1 0,0 1,0 0,-1 1,9 11,4 20,-25-42,-1 0,1-1,-1 1,0 0,1 0,-1 0,0 0,0 0,0 0,0-1,0 1,0 0,0 0,0 0,0 0,0 0,0 0,0 0,-1-1,1 1,0 0,-1 0,1 0,-1-1,1 1,-1 0,1 0,-1-1,1 1,-1 0,0-1,1 1,-1-1,0 1,0-1,1 1,-1-1,0 1,0-1,0 0,0 1,1-1,-1 0,0 0,0 0,0 0,0 0,0 0,0 0,0 0,0 0,1 0,-4 0,0 0,0-1,1 1,-1-1,0 1,1-1,-1 0,1-1,-1 1,1-1,0 1,-1-1,1 0,0 0,0-1,0 1,1 0,-1-1,0 0,1 0,0 0,0 0,0 0,0 0,0 0,0-1,1 1,0-1,0 1,0-1,0 1,0-1,1 0,-1 1,1-1,0 0,0 1,0-1,1 0,0 0,-1 1,1-1,0 1,1-3,71-95,-31 49,-14 11,-2-1,-2-1,-1-2,-3 0,-1-1,-3-1,-1 0,-3-1,-2-1,0-12,-2 15,-3 0,-2-1,-2-30,-16 15,15 61,-1 0,1 0,-1 0,1 0,-1 0,0 0,1 0,-1 0,0 0,0 0,0 0,0 0,0 1,0-1,0 0,0 1,0-1,0 0,0 1,0 0,0-1,-1 1,1 0,0-1,0 1,0 0,-1 0,1 0,0 0,0 0,-1 0,1 1,0-1,0 0,0 1,0-1,-1 0,1 1,0 0,0-1,0 1,0-1,0 1,0 0,0 0,0 0,0 0,-8 10,0 1,0 0,1 1,0-1,1 2,1-1,0 1,1 0,1 0,0 0,0 1,2-1,0 1,0 7,-2 16,2 0,1 0,2 0,2 1,1-1,3-1,0 1,3-1,1-1,1 1,2-2,2 0,1-1,2 0,1-2,1 0,2-2,20 21,-35-41,0-1,0 0,1 0,1-1,-1 0,1-1,1 0,-1 0,1-1,5 1,7-4,-7-8</inkml:trace>
  <inkml:trace contextRef="#ctx0" brushRef="#br0" timeOffset="30988.058">17513 2702,'30'2,"32"3,35 1,31 2,26-1,-14-2</inkml:trace>
  <inkml:trace contextRef="#ctx0" brushRef="#br0" timeOffset="31834.47">18436 3530,'20'-254,"-19"233,-2 0,0 0,-1-1,-1 1,-1 0,0 1,-2-1,-1 1,0 0,-3-3,10 22,-1 0,1 0,0 0,-1 0,1-1,-1 1,1 0,-1 0,0 1,0-1,1 0,-1 0,0 0,0 0,0 1,0-1,0 0,0 1,0-1,0 1,0-1,0 1,0-1,0 1,0 0,0-1,-1 1,1 0,0 0,0 0,0 0,0 0,-1 0,1 0,0 1,0-1,0 0,0 1,0-1,0 1,0-1,0 1,0-1,0 1,0 0,0-1,0 1,0 0,0 0,0 0,1 0,-1 0,0 0,1 0,-1 0,1 0,-1 0,1 0,-1 0,1 0,0 0,0 0,-1 0,1 1,0-1,0 0,1 2,-1-1,1 0,-1 1,1-1,0 0,0 1,0-1,1 0,-1 0,0 0,1 0,0 0,-1 0,1 0,0-1,0 1,0-1,0 1,0-1,0 0,0 0,0 1,1-2,-1 1,0 0,1 0,-1-1,1 1,-1-1,1 0,-1 0,1 0,-1 0,3 0,342 9,-341-10,0 1,0 0,0 1,-1-1,1 1,0 0,-1 0,1 1,-1 0,1 0,-1 0,0 1,0 0,0 0,0 0,0 0,0 1,-1 0,0-1,0 2,0-1,0 0,-1 1,0 0,0 0,0 0,0 0,1 5,1 25,-5-31,0 0,0 1,0-1,1 0,-1 0,1 1,0-1,1 0,-1 0,0 0,1 0,0-1,0 1,0 0,1-1,-1 1,1-1,0 0,0 0,0 0,0 0,1 0,-1 0,12 1,0 0,0 0,0-2,0 1,0-2,1 0,-1-1,0-1,1 0,5-2,160-12,-132 41,-20-6,-18-15,1-1,-1-1,1 0,0-1,0 0,0-1,0 0,0-1,0 0,0-1,0 0,-1-1,1 0,0-1,-1-1,1 0,-1 0,0-1,0 0,0-1,-9 5,0-1,1 0,-1 1,0-1,0 0,0 0,0 0,0 0,0 0,-1-1,1 1,-1 0,1-1,-1 1,0-1,0 0,0 1,-1-1,1 0,0 0,-1 1,0-1,0 0,0 0,0 0,0 1,0-1,-1 0,1 0,-1 1,0-1,-1-2,-1-1,0 0,0 0,0 0,-1 1,0-1,0 1,-1 0,1 1,-1-1,0 1,0-1,-1 2,-2-3,-2 1,0 0,0 0,0 1,-1 0,1 1,-1 0,0 1,0 0,0 1,0 0,0 1,-5 0,10 0,0 1,0-1,1 1,-1 1,0-1,0 1,0 0,1 0,-1 0,1 1,0 0,-1 0,1 0,1 1,-1 0,0 0,1 0,0 0,0 1,0-1,1 1,-1 0,0 2,3-4,-1 0,1 0,0-1,0 1,0 0,0 0,0 0,1 0,-1 0,1 0,0 0,0 1,0-1,0 0,1 0,-1 0,1 0,0 0,-1 0,1 0,1 0,-1-1,0 1,1 0,0-1,-1 1,1-1,0 1,0-1,0 0,1 0,-1 0,1 0,-1 0,7 4,-1-1,1 0,0 0,0-1,0-1,0 1,1-1,-1-1,1 0,2 0,93-2,-56-8</inkml:trace>
  <inkml:trace contextRef="#ctx0" brushRef="#br0" timeOffset="32108.736">19732 2742,'-18'-9,"-12"-3,-9 3,-5 7,2 9,7 7,10 7,11 3,8-2</inkml:trace>
  <inkml:trace contextRef="#ctx0" brushRef="#br0" timeOffset="32293.24">19786 3223,'23'14,"19"6,15 0,15-3,-5-5</inkml:trace>
  <inkml:trace contextRef="#ctx0" brushRef="#br0" timeOffset="499.417">2059 1899,'3'19,"2"16,1 15,-1 12,-1 6,-3 4,-3-1,-2-7,-1-11,0-13,1-13</inkml:trace>
  <inkml:trace contextRef="#ctx0" brushRef="#br0" timeOffset="927.609">1953 1927,'18'32,"2"0,1-1,1-1,2-2,1 0,1-1,1-2,28 20,-11-5,77 79,-119-118,-2 0,0 0,0-1,0 1,0-1,0 1,0 0,1-1,-1 1,0-1,0 1,1-1,-1 1,0-1,1 1,-1-1,0 1,1-1,-1 0,1 1,-1-1,1 0,-1 1,1-1,-1 0,1 0,-1 1,1-1,0 0,-1 0,1 0,-1 0,1 0,0 0,-1 0,1 0,-1 0,1 0,0 0,-1 0,1 0,-1 0,1 0,-1-1,1 1,-1 0,1 0,-1-1,1 1,-1 0,1-1,-1 1,1-1,-1 1,1 0,-1-1,0 1,1-1,-1 1,0-1,1 1,-1-1,0 0,-5-123,-1 80,-48-504,48 522,13 66,-1-15</inkml:trace>
  <inkml:trace contextRef="#ctx0" brushRef="#br0" timeOffset="1481.506">2647 2060,'4'219,"23"-135,-26-81,0-1,1 0,-1 0,1 0,0 0,0 0,0 0,0-1,0 1,0 0,0-1,0 0,0 1,1-1,-1 0,1 0,-1-1,1 1,-1 0,1-1,-1 1,1-1,0 0,-1 0,1 0,-1 0,1-1,0 1,-1-1,1 1,-1-1,2 0,6-5,-1 0,1-1,-1 0,0-1,-1 1,0-2,0 1,-1-1,0 0,0-1,-1 0,0 0,-1 0,0 0,-1-1,0 0,-1 0,0 0,0 0,-1-1,-1 1,0 0,0-5,0 3,0 1,-1-1,0 0,-1 0,0 0,-1 0,-1 1,-2-9,5 21,0 0,0 0,0 1,0-1,-1 0,1 0,0 0,0 0,0 1,0-1,-1 0,1 0,0 0,0 0,0 0,-1 0,1 0,0 1,0-1,0 0,-1 0,1 0,0 0,0 0,0 0,-1 0,1 0,0 0,0 0,-1 0,1 0,0 0,0 0,0 0,-1-1,1 1,0 0,0 0,0 0,-1 0,1 0,0 0,0-1,0 1,0 0,-1 0,1 0,0 0,0-1,0 1,0 0,0 0,0 0,0-1,-1 1,1 0,0 0,0 0,0-1,-4 22,3-7,0 1,1-1,1 1,0-1,1 1,0-1,1 0,1 0,0 0,1 0,7 12,-9-19,0-1,1 1,0-1,0 0,1 0,0-1,0 1,0-1,1 0,-1-1,1 1,0-1,0 0,1 0,-1-1,1 0,0 0,0-1,0 0,0 0,0 0,1-1,-1 0,3-1,25-1</inkml:trace>
  <inkml:trace contextRef="#ctx0" brushRef="#br0" timeOffset="2440.733">3236 2047,'-2'7,"-1"0,1 0,0 1,1-1,-1 1,1-1,1 1,0-1,0 1,0-1,1 1,0-1,0 1,1-1,0 1,0-1,1 0,0 0,0 0,1-1,0 1,0-1,0 0,1 0,0 0,0 0,0-1,1 0,0 0,0-1,0 0,1 0,-1 0,1 0,0-1,0 0,4 0,-5-1,0 0,1 0,-1-1,0 0,1 0,-1-1,1 0,-1 0,1 0,-1-1,0 0,1 0,-1-1,0 1,0-1,0-1,0 1,0-1,0 0,-1-1,1 1,-1-1,0 0,0 0,-1-1,1 1,-1-1,0 0,0 0,0-1,-1 1,0-1,0 0,0 0,-1 0,1-1,-1-1,0 1,0-1,0 0,-1 0,0 0,-1 0,0 0,0 0,-1 0,0 0,0 0,0 0,-1 0,-1 1,1-1,-1 1,-1-1,1 1,-5-6,8 12,-1 0,0 1,1-1,-1 0,1 0,-1 1,0-1,1 0,-1 1,0-1,0 1,0-1,0 1,1-1,-1 1,0-1,0 1,0 0,0 0,0-1,0 1,0 0,0 0,0 0,0 0,0 0,0 0,0 0,0 1,0-1,1 0,-1 0,0 1,0-1,0 1,0-1,0 1,0-1,1 1,-1-1,0 1,0 0,1-1,-1 1,1 0,-1 0,0-1,1 1,-20 45,17-40,1 1,1 0,-1 0,1 0,1 0,-1 0,1 0,0 0,1 0,-1 0,1 0,1 0,-1 0,1 0,1-1,-1 1,1-1,0 1,1-1,-1 0,1 0,0 0,1-1,-1 0,1 1,0-2,1 1,-1 0,1-1,0 0,0-1,0 1,0-1,1 0,3 0,1 0,0-2,0 1,0-1,1-1,-1 0,0-1,0 0,1-1,-1 0,0-1,-1 0,1 0,0-1,-1-1,0 0,0 0,0-1,-1 0,0-1,0 0,0 0,-1-1,0 0,-1 0,1-1,-2 0,1-1,-1 1,-1-1,0 0,0 0,-1-1,0 0,-1 1,0-4,-3 6,-3 30,1-16,1 0,0 0,1 1,-1-1,1 0,1 1,-1-1,1 0,0 0,0 1,1-1,0 0,0 0,0 0,1-1,0 1,0 0,1-1,-1 0,1 0,0 0,0 0,1-1,0 0,-1 1,3-1,7 2,0-1,1 0,0-1,0-1,0-1,0 0,0-1,0 0,1-1,-1-1,0-1,0 0,0 0,0-2,0 0,-1-1,3-1,-4 1,0 0,0-1,0-1,-1 0,0-1,0 0,-1 0,3-4,-12 11,0 0,1 0,-1 1,0-1,1 1,-1 0,1-1,-1 1,1 0,-1 1,0-1,1 0,-1 1,1-1,-1 1,0 0,1-1,-1 1,0 0,0 1,0-1,0 0,0 1,0-1,1 1,20 9,-14-8,1 0,0 0,0-2,0 1,1-1,-1 0,0-1,0-1,0 1,1-2,-1 1,0-1,0-1,-1 0,1 0,0-1,4-2,-12 4,-1 1,1 0,0 0,0-1,0 1,-1-1,1 1,-1-1,1 0,-1 0,0 0,0 0,1 0,-1 0,-1 0,1 0,0 0,0 0,-1 0,1-1,-1 1,0 0,0 0,0-1,0 1,0 0,0 0,0-1,-1 1,1 0,-1 0,0 0,0 0,0 0,0 0,0 0,0 0,0 0,0 0,-1 0,1 0,-1 1,0-1,1 1,-3-2,0-1,0 0,0 0,-1 1,0-1,0 1,0 0,0 0,0 1,-1-1,1 1,-1 0,1 1,-1 0,0-1,0 2,0-1,1 1,-1 0,0 0,0 0,0 1,0 0,1 0,-1 1,0-1,1 1,-1 0,1 1,0 0,0-1,0 1,0 1,0-1,1 1,-1 0,1 0,0 0,0 1,1-1,-2 3,1-1,1-1,0 1,0 0,1 0,-1 0,1 0,1 0,-1 1,1-1,0 0,0 1,1-1,0 1,0-1,1 1,0-1,0 1,0-1,1 0,-1 0,2 1,-1-1,1-1,0 1,0 0,0-1,1 1,0-1,0 0,0 0,1-1,0 1,2 1,26 5,0-6</inkml:trace>
  <inkml:trace contextRef="#ctx0" brushRef="#br0" timeOffset="2710.015">4680 1485,'-14'-9,"-13"-3,-9 0,-6 8,-1 8,1 8,5 9,8 8,8 3,10 1,11-3,13-4,13-2,11-3,-1-5</inkml:trace>
  <inkml:trace contextRef="#ctx0" brushRef="#br0" timeOffset="3491.017">4680 2007,'0'28,"1"1,2-1,1 1,2-1,0 0,2-1,6 13,-11-32,1 0,0-1,1 1,0-1,0 0,0-1,1 1,0-1,1 0,-1 0,1-1,0 0,0 0,4 1,-7-3,0-1,1 0,-1 0,1-1,0 1,-1-1,1 0,0 0,0 0,0-1,0 0,0 0,-1 0,1-1,0 1,0-1,0 0,-1 0,1-1,0 0,-1 0,1 0,-1 0,0 0,0-1,0 0,5-7,-2 0,1 0,-1 0,-1-1,0-1,-1 1,0-1,0 0,-1 0,-1 0,0 0,-1-1,0 1,-1-1,0 1,-1-1,-1 0,0 1,-2-11,3 9,-1 0,-1 0,0 0,0 0,-2 0,1 1,-2-1,0 1,-1 0,0 1,-2-4,7 14,0 0,0 1,0-1,0 1,-1-1,1 1,0 0,-1-1,1 1,0 0,-1 0,0 0,1 0,-1 0,0 0,1 0,-1 1,0-1,0 1,0-1,1 1,-1 0,0 0,0-1,0 1,0 1,0-1,0 0,1 0,-1 1,0-1,0 1,0-1,1 1,-1 0,0 0,1 0,-1 0,0 0,1 0,-1 0,1 0,0 1,-1-1,1 0,0 1,0-1,0 1,0 0,0-1,0 1,1 0,-1 0,0-1,1 2,-2-1,1 0,0 1,0-1,0 1,1-1,-1 1,0-1,1 1,0 0,0-1,0 1,0 0,0-1,0 1,0 0,1-1,0 1,-1-1,1 1,0-1,0 1,0-1,1 0,-1 1,1-1,-1 0,1 0,-1 0,1 0,0 0,0-1,0 1,0 0,1-1,-1 0,0 1,1-1,-1 0,0 0,1 0,-1-1,1 1,0 0,-1-1,2 0,20 3,1-1,0-2,0-1,-1 0,1-2,-1-1,1-1,10-4,35-5,-59 12,48-3,-57 5,-1 0,0 0,1 0,-1 1,0-1,1 1,-1-1,0 1,0-1,1 1,-1 0,0 0,0 0,0-1,0 1,0 0,0 0,0 0,0 1,0-1,-1 0,1 0,0 0,-1 1,1-1,-1 0,1 1,-1-1,0 0,1 1,-1-1,0 0,0 1,0-1,0 1,0-1,0 0,-1 1,-50 192,49-190,1 0,-1 0,1 0,0 0,0 0,1 0,-1 0,1 0,0 0,0 0,1 0,-1 0,1 1,0-1,0 0,0 0,0-1,1 1,-1 0,1 0,0-1,1 1,-1-1,0 0,1 1,0-1,0 0,0 0,0-1,2 2,6-2,1-1,-1 0,1 0,0-1,-1-1,1 0,-1 0,1-2,-1 1,1-1,-1-1,0 0,-1 0,1-1,-1-1,0 0,8-5,-2 2,0 0,0 0,-1-1,0-1,0-1,-1 0,-1-1,7-8,-18 9,-15 20,9-4,0 1,0 0,1-1,0 1,0 1,0-1,0 0,1 1,0-1,0 1,0 0,1 0,0 0,0-1,0 1,1 0,0 1,1-5,-1 1,1-1,0 0,0 0,0-1,0 1,0 0,0 0,0 0,1-1,-1 1,0 0,1-1,0 0,-1 1,1-1,0 0,0 0,0 0,0 0,-1 0,1 0,1 0,-1-1,0 1,0-1,0 0,0 1,0-1,1 0,67-5,-63 3,1-1,-1 0,0 0,0-1,0 1,-1-2,1 1,-1-1,0 0,0 0,0 0,-1-1,0 0,2-3,-4 6,-1 0,0-1,0 1,0 0,-1-1,1 1,-1-1,0 0,0 1,0-1,0 0,-1 0,1 0,-1 0,0 1,0-1,-1 0,1 0,-1 0,0 1,0-1,0 0,0 0,-1 1,1-1,-1 1,0 0,0-1,-2-2,0 2,0-1,-1 1,1 0,-1 0,0 0,0 1,0 0,0 0,0 0,-1 0,0 1,1 0,-1 0,0 1,0-1,0 1,0 1,0-1,0 1,0 0,0 0,0 1,0 0,0 0,0 0,0 1,0-1,1 1,-1 1,1-1,-2 2,0-1,0 1,1-1,-1 1,1 0,0 1,0 0,1 0,-1 0,1 0,0 1,1 0,-1 0,1 0,0 1,1-1,0 1,0 0,0 0,1 0,0 0,0 1,1-1,0 1,0-1,0 2,1-5,1 0,-1 0,1 0,-1-1,1 1,0 0,0-1,1 1,-1-1,1 1,0-1,0 1,0-1,0 0,0 0,1 0,-1-1,1 1,0 0,0-1,0 0,0 0,0 0,1 0,-1 0,1 0,-1-1,1 0,-1 0,2 1,6 0,-1 0,1-1,0 0,-1-1,1 0,0-1,-1 0,1 0,0-1,1-1,34-10</inkml:trace>
  <inkml:trace contextRef="#ctx0" brushRef="#br0" timeOffset="3761.301">5896 1646,'-16'-21,"-14"-11,-7-2,-3 4,0 8,2 9,6 14,7 14,9 11,10 8,11 5,13 5,12 1,10 3,-2-7</inkml:trace>
  <inkml:trace contextRef="#ctx0" brushRef="#br0" timeOffset="4343.904">5950 2086,'1'3,"2"10,1 1,0-1,1 0,1 0,0 0,1-1,0 0,1-1,0 1,1-1,0-1,11 10,-17-18,1 0,0 0,0 0,0-1,0 1,0-1,1 0,-1 0,0 0,1-1,-1 0,1 1,-1-1,0-1,1 1,-1-1,0 0,1 0,-1 0,0 0,0-1,0 0,0 1,0-2,0 1,-1 0,1-1,6-4,-1 0,0 0,-1-1,1 0,-1-1,-1 1,0-2,0 1,4-9,-5 8,-1 0,-1 0,1 0,-1 0,-1-1,0 1,-1-1,0 0,0 0,-1 0,-1 0,0 11,0 0,0 0,-1 1,1-1,0 0,-1 0,1 0,0 0,-1 0,1 1,0-1,-1 0,1 0,0 0,-1 0,1 0,-1 0,1 0,0 0,-1 0,1 0,0 0,-1-1,1 1,0 0,-1 0,1 0,0 0,-1 0,1-1,0 1,0 0,-1 0,1-1,0 1,0 0,-1 0,1-1,0 1,0 0,0-1,-1 1,1 0,0-1,0 1,0 0,0-1,0 1,0 0,0-1,0 1,0 0,0-1,0 1,0-1,0 1,0 0,0-1,0 1,0 0,0-1,0 1,1 0,-1-1,0 1,0 0,1-1,-15 27,12-22,0 1,0 0,1 0,0 0,0 0,0 0,0 0,1 1,0-1,0 0,0 0,1 0,-1 0,1 0,1 0,-1 0,1 0,0 0,0 0,0-1,1 1,-1-1,1 1,0-1,0 0,1 0,-1-1,1 1,0-1,2 2,0-1,0 0,0-1,0 1,1-2,0 1,-1-1,1 0,0 0,0-1,0 1,0-2,0 1,0-1,0 0,0 0,1-1,-1 0,0-1,-1 1,1-1,0 0,0-1,-1 0,1 0,-1 0,0-1,0 0,0 0,-1-1,0 1,1-1,-1 0,-1-1,1 1,-1-1,3-5,17-74,-25 91,0-1,1 1,0 0,0 0,0 0,0-1,1 1,0 0,0 0,1-1,0 1,0-1,0 1,0-1,1 0,0 0,0 0,0 0,1 0,0-1,0 0,0 0,0 0,0 0,1 0,0-1,0 0,0 0,4 2,-3-3,0 0,0 0,0 0,0-1,0 0,1 0,-1-1,0 0,1 0,-1 0,0-1,1 0,-1 0,0 0,0-1,0 0,0 0,0-1,-1 1,1-1,0-1,-1 1,0-1,0 0,0 0,-1 0,1-1,-1 1,0-1,0 0,-1 0,1-1,-1 1,0-1,-1 0,1 0,0-5,8-94,-20 153,8-41,0-1,0 1,1-1,0 1,0 0,0-1,1 1,0 0,1-1,-1 1,1-1,0 0,1 0,0 0,0 0,0 0,1 0,-1-1,1 1,0-1,1 0,0-1,-1 1,2-1,-1 0,0 0,1 0,6 1,1-1,-1-1,1 0,-1 0,1-1,0-1,0 0,0-1,0-1,0 1,-1-2,1 0,9-3,46-10</inkml:trace>
  <inkml:trace contextRef="#ctx0" brushRef="#br0" timeOffset="5996.001">8437 2086,'17'-255,"-2"-228,-12 462,-1 26,2 36,-4-32,21 574,-20-561,2 0,0 0,1 0,1-1,2 0,3 10,-7-25,0 1,0-1,0 0,1-1,0 1,0 0,0-1,1 0,0 0,0-1,0 1,1-1,-1 0,1 0,0-1,0 0,0 0,0 0,1-1,-1 0,1 0,4 0,-1 0,0-1,0 0,0-1,0 0,-1-1,1 0,0-1,0 0,0 0,-1-1,1 0,0-1,24-13</inkml:trace>
  <inkml:trace contextRef="#ctx0" brushRef="#br0" timeOffset="6271.871">8008 1672,'16'0,"21"0,23 0,19 0,19 0,13 0,4 0,-2 0,-11 5,-23 1</inkml:trace>
  <inkml:trace contextRef="#ctx0" brushRef="#br0" timeOffset="7451.951">8944 2301,'8'-12,"0"0,0 0,-1-1,-1 0,0 0,-1 0,0-1,-1 0,-1 0,0 0,-1 0,0 0,-2-1,1 1,-2-1,-1-9,2 14,-1 0,0 1,0-1,-1 0,-1 1,0 0,0-1,-1 1,0 1,0-1,-1 0,0 1,-3-4,8 13,0-1,0 1,0 0,1-1,-1 1,0 0,0-1,0 1,0 0,0 0,0-1,0 1,0 0,-1-1,1 1,0 0,0-1,-1 1,1 0,0-1,-1 1,1 0,0-1,-1 1,1-1,-1 1,1-1,-1 1,1-1,-1 1,0-1,1 0,-1 1,0-1,1 0,-1 1,0-1,1 0,-1 0,0 0,1 1,-1-1,0 0,1 0,-1 0,0 0,0 0,1 0,-1-1,0 1,1 0,-1 0,0 0,1-1,-1 1,0 0,1-1,-1 1,0-1,1 1,-1 0,1-1,-1 1,1-1,1 4,1 1,0 0,1-1,-1 1,0-1,1 0,0 1,0-1,0-1,0 1,0 0,1-1,-1 0,1 0,0 0,0 0,-1 0,1-1,0 1,4 0,85 14,100-8,-190-8,0 0,0 1,0-1,0 1,0 0,0 0,0 0,0 0,0 0,0 1,0-1,0 1,-1 0,1 0,-1 0,0 0,1 0,-1 1,0-1,0 0,0 1,-1 0,1-1,-1 1,1 0,-1 0,0 0,0 0,0 0,0 0,-1 0,1 1,-1-1,0 0,0 1,-18 165,18-166,1 0,0-1,0 1,0 0,0-1,0 1,1 0,-1-1,1 0,0 1,-1-1,1 0,0 0,0 0,0 0,1 0,-1 0,0-1,1 1,-1-1,1 0,0 0,-1 0,1 0,0 0,0 0,-1-1,3 1,83 4,-44-9,-1-2,0-1,-1-3,0-1,0-2,-2-2,30-16,-51 23,0-1,-1 0,0-2,-1 0,0-1,-1 0,0-2,-1 0,0 0,-1-1,2-5,-15 20,-1-1,1 0,0 0,0 0,0 0,-1 0,1 0,0 0,-1 0,1-1,-1 1,0 0,1 0,-1 0,0-1,1 1,-1 0,0 0,0-1,0 1,0 0,0 0,-1 0,1-1,0 1,0 0,-1 0,1 0,-1-1,1 1,-1 0,0 0,1 0,-1 0,0 0,0 0,0 0,1 0,-1 1,0-1,0 0,0 0,0 1,-1-1,1 1,0-1,0 1,0-1,0 1,-1 0,1-1,0 1,0 0,0 0,-1 0,1 0,0 0,-1 0,-19 0,0 1,1 1,-1 0,0 2,1 0,0 1,0 2,-12 5,-41 28,71-39,0 0,1 1,-1 0,1-1,0 1,-1 0,1-1,0 1,0 0,0 0,0 0,0 0,1 0,-1 0,1 0,-1 0,1 1,0-1,0 0,0 0,0 0,0 0,0 0,0 1,1-1,-1 0,1 0,0 0,-1 0,1 0,0 0,0 0,0 0,1-1,-1 1,1 1,6 5,0-1,1 0,0 0,0-1,0 0,1-1,0 0,0 0,0-1,1 0,0-1,-1 0,1-1,0 0,0-1,0 0,2 0,-6-1,1 1,-1-1,0 0,1 0,-1-1,0 0,0-1,0 1,1-2,-2 1,1-1,0 1,0-2,-1 1,0-1,0 0,0 0,0-1,0 0,-1 0,0 0,0-1,-1 1,1-1,-1 0,0-1,-1 1,0-1,0 1,0-1,-1 0,2-5,-2-86,2 131,-1-23,1-1,0 0,0-1,1 1,0-1,1 0,0 0,0 0,0-1,1 0,0 0,8 5,-11-9,0 0,0 0,0-1,1 1,-1-1,1 0,-1-1,1 1,0-1,-1 0,1 0,0 0,0 0,0-1,0 0,0 0,-1-1,1 1,0-1,0 0,0 0,-1-1,1 1,0-1,-1 0,3-1,3-4,-1 0,0-1,0 0,-1 0,0-1,0 0,-1 0,0-1,0 1,-1-2,-1 1,0-1,0 0,-1 0,0 0,-1 0,0-1,-1 0,0-4,-9 35,5-13,1 0,-1 0,1 0,0 0,0 1,1-1,0 0,0 1,0-1,1 0,0 1,0-1,0 0,1 0,0 0,0 0,1 0,0 0,0-1,0 1,0-1,1 0,0 0,0 0,1-1,-1 1,1-1,0 0,0 0,0-1,2 1,1-1,0-2,0 1,0-1,1-1,-1 1,0-1,0-1,0 0,1 0,-1 0,0-1,0 0,-1-1,1 0,0 0,-1 0,0-1,0 0,0-1,0 0,0 0,-1 0,0-1,0 0,-1 0,0 0,0-1,0 1,-1-1,0 0,0-1,-1 1,1-1,-2 0,1 1,-1-1,0-5,0 9,-1-1,-1 1,1 0,0-1,-1 1,0-1,0 1,0-1,-1 1,1 0,-1-1,0 1,-1 0,1-1,-1 0,-6 16,7-5,0 0,1 0,0 0,0 1,0-1,0 0,1 0,0 0,1 0,-1 0,1 0,0-1,1 1,-1 0,1-1,0 0,0 0,1 0,0 0,0 0,0-1,0 1,1-1,-1 0,2 0,9 7,0-1,0-1,1 0,0-1,0-1,1-1,17 5,22 4</inkml:trace>
  <inkml:trace contextRef="#ctx0" brushRef="#br0" timeOffset="8110.621">11124 1792,'12'-2,"0"0,0 1,1 0,-1 1,1 0,-1 1,0 0,0 1,1 0,-1 1,0 1,-1 0,1 0,-1 1,0 1,0-1,0 2,-1 0,0 0,0 1,-1 0,0 1,0-1,-1 2,-1-1,7 11,-2 8,-2 1,-1 0,-2 0,-1 1,-1 0,-1 0,-2 0,-1 1,-1-1,-2 0,-5 30,-7 96,3-53,5 0,4 25,3-118,-2 2,2 0,-1 0,1 0,1 0,0 0,1 0,0-1,1 1,0-1,1 0,0 1,-4-11,-1-1,0 1,1 0,-1 0,0 0,1 0,-1-1,1 1,-1 0,1 0,0-1,-1 1,1 0,0-1,-1 1,1-1,0 1,0-1,0 1,-1-1,1 1,0-1,0 0,0 0,0 1,0-1,0 0,0 0,-1 0,1 0,0 0,0 0,0 0,0 0,0-1,0 1,0 0,0 0,0-1,-1 1,1 0,0-1,0 1,0-1,-1 0,1 1,0-1,-1 1,1-1,0 0,0 0,20-47,-17 12,-1-1,-1 0,-2 1,-2-1,-1 1,-4-12,1-2,-1 0,-3 0,-2 1,-2 1,-2 0,-2 1,-2 1,-2 1,-2 1,-3 0,15 27,-2 1,0 0,0 1,-1 1,-1 1,-1 0,0 1,-11-6,22 7,27 11,-15 0,81 0,-1-4,0-3,0-5,63-16,-80 16,-67 12,0 1,0 0,0 0,0 0,0 0,-1 0,1 0,0 1,-1-1,1 1,0-1,-1 1,0-1,1 1,-1 0,0 0,0 0,0-1,0 1,0 0,-1 0,1 1,0-1,-1 0,0 0,1 0,-1 0,0 0,0 0,0 1,-1-1,1 0,0 0,-1 0,1 0,-1 0,0 0,0 0,0 2,-1 8,1-7,0 1,0 0,0-1,0 1,1 0,0 0,1-1,-1 1,1 0,0 0,0-1,1 1,0-1,0 1,0-1,0 0,1 0,0 0,0 0,0 0,1 0,0-1,0 0,0 0,0 0,0 0,1-1,5 4,-6-6,0 1,0-1,0 0,1 0,-1 0,0-1,1 1,-1-1,1 0,-1 0,0-1,1 1,-1-1,0 0,1 0,-1-1,0 1,3-2,16-10</inkml:trace>
  <inkml:trace contextRef="#ctx0" brushRef="#br0" timeOffset="8388.873">11792 1646,'-16'-2,"-10"-1,0 2,11 6,15 4,16 1,6-1</inkml:trace>
  <inkml:trace contextRef="#ctx0" brushRef="#br0" timeOffset="8772.453">12180 1217,'0'1,"0"0,0-1,-1 1,1 0,0-1,0 1,0 0,-1-1,1 1,0-1,-1 1,1-1,0 1,-1 0,1-1,-1 1,1-1,-1 0,1 1,-1-1,1 1,-1-1,1 0,-1 1,0-1,1 0,-1 0,0 1,1-1,-1 0,1 0,-1 0,0 0,1 0,-1 0,0 0,0 0,1 0,-1 0,1 0,-1 0,0-1,1 1,-1 0,0 0,1-1,-1 1,1 0,-1-1,1 1,-1-1,1 1,-1-1,1 1,-1-1,1 1,-1-1,3 36,1 0,2-1,1 0,9 31,-3-14,13 69,-6 1,-5 1,-6 0,-5 38,-4-146,1-11,-1 0,1 0,-1 0,1 1,0-1,0 0,1 0,-1 0,1 1,-1-1,1 0,0 0,0 0,0 0,1 0,-1 0,2 1,30-11,106-109,-108 86,39-39,-70 69,1-1,-1 1,0 0,0 0,0-1,1 1,-1 0,0 0,1-1,-1 1,0 0,0 0,1 0,-1-1,0 1,1 0,-1 0,0 0,1 0,-1 0,1 0,-1 0,0 0,1 0,-1 0,0 0,1 0,-1 0,0 0,1 0,-1 0,0 0,1 0,-1 0,0 1,1-1,-1 0,0 0,1 0,-1 1,0-1,0 0,1 0,-1 1,0-1,0 0,1 1,-1-1,0 0,0 1,0-1,0 0,0 1,1-1,-1 0,0 1,0-1,0 0,0 1,0-1,0 0,0 1,0-1,0 1,0-1,0 0,-1 1,1-1,0 36,-1-26,0-4,1-1,-1 1,1 0,1-1,-1 1,1 0,0-1,0 1,0-1,1 1,0-1,0 0,1 0,-1 0,1 0,0 0,0 0,1-1,-1 1,1-1,0 0,0 0,1 0,-1-1,1 0,0 0,0 0,0 0,0-1,0 0,0 0,1 0,-1 0,1-1,-1 0,1 0,1-1,18-2</inkml:trace>
  <inkml:trace contextRef="#ctx0" brushRef="#br0" timeOffset="9004.894">12634 1685,'-13'-4,"-6"-2</inkml:trace>
  <inkml:trace contextRef="#ctx0" brushRef="#br0" timeOffset="9188.411">12126 1498,'16'2,"19"1,21 0,20 0,15-2,8 0,3 0,-16-1</inkml:trace>
  <inkml:trace contextRef="#ctx0" brushRef="#br0" timeOffset="9375.892">12968 1886,'-7'16,"-2"12,-2 8,1 5,5 0,5-3,9-3,8-7,6-9,1-14,-4-8</inkml:trace>
  <inkml:trace contextRef="#ctx0" brushRef="#br0" timeOffset="9651.434">12888 1338,'0'13,"7"10,2 0</inkml:trace>
  <inkml:trace contextRef="#ctx0" brushRef="#br0" timeOffset="9917.094">13383 1873,'19'-25,"0"-1,-2 0,-2-2,0 0,-2 0,-1-1,-1-1,-1 0,-2-1,-1 1,-2-2,-1 1,-1 0,-2-1,-1 1,-1-1,-2 1,-1-1,-5-16,9 48,-1-11,-1 1,0 0,0 0,-1 0,0 1,-1-1,0 0,0 1,-1 0,-1 0,1 1,-1-1,-1 1,0 0,6 7,-1 0,1 0,-1 0,1 1,-1-1,1 0,-1 1,1-1,-1 1,1-1,-1 1,0 0,1 0,-1-1,0 1,1 1,-1-1,0 0,1 0,-1 0,0 1,1-1,-1 1,1 0,-1-1,1 1,-1 0,1 0,0 0,-1 0,1 0,0 0,0 0,-1 0,1 0,0 1,0-1,0 1,1-1,-1 0,0 1,0-1,1 1,-31 71,21-30,3 0,1 1,2 0,2 0,2 0,2 0,1 0,3 0,2 0,1-1,5 9,-7-28,0 0,1-1,2 0,0 0,2-1,10 16,-17-31,0-1,0 1,1-1,-1 0,1 0,1 0,-1-1,1 0,0-1,0 1,0-1,1 0,-1-1,1 0,0 0,0-1,0 0,0 0,0-1,1 0,6 0,-2-3,0 0,0 0,0-1,-1-1,1 0,-1-1,0-1,0 0,-1 0,1-1,-1 0,-1-1,0 0,0-1,0 0,-1-1,0 0,-1 0,-1-1,1 0,-1 0,-1-1,0 1,-1-1,0-1,-1 1,0-1,-1 0,-1 0,0 0,0-4,-4-8,3 25,-1 0,0-1,0 1,0 0,0-1,0 1,0 0,0-1,0 1,0 0,-1-1,1 1,0 0,0-1,0 1,0 0,0 0,0-1,-1 1,1 0,0-1,0 1,0 0,-1 0,1 0,0-1,0 1,-1 0,1 0,0 0,0-1,-1 1,1 0,0 0,-1 0,1 0,0 0,-1 0,1 0,0 0,-1 0,1 0,0 0,0 0,-1 0,1 0,0 0,-1 0,1 0,0 0,-1 0,1 1,0-1,-1 0,1 0,0 0,0 0,-1 1,1-1,0 0,0 0,0 1,-1-1,1 0,0 0,0 1,0-1,0 0,-1 1,-4 7,0 0,1 1,0 0,0 0,1 0,0 1,0-1,1 1,0-1,1 1,1-8,-3 5,2 1,-1-1,1 1,0 0,0-1,1 1,0 0,1-1,0 1,0 0,0-1,1 1,0-1,1 1,-1-1,1 0,1 0,0 0,0-1,0 1,0-1,1 0,0 0,1-1,-1 1,1-1,0 0,0-1,1 1,-1-1,1 0,3 0,49 11,-1-9</inkml:trace>
  <inkml:trace contextRef="#ctx0" brushRef="#br0" timeOffset="20164.075">2194 3597,'-10'-1,"0"1,0 1,1-1,-1 1,1 1,-1 0,1 0,-1 1,1 0,0 0,0 1,0 0,1 1,0 0,0 1,0-1,-4 5,-2 2,2 0,0 0,0 1,1 1,1 0,0 0,1 1,1 0,-3 6,-6 39,17-59,0 1,0 0,0-1,0 1,0-1,0 1,0 0,0-1,1 1,-1-1,1 1,-1-1,1 1,0-1,-1 0,1 1,0-1,0 0,0 1,0-1,0 0,0 0,0 0,0 0,1 0,-1 0,0 0,1 0,-1-1,0 1,1 0,-1-1,1 1,-1-1,1 1,0-1,4-1,1 1,-1-1,0 0,0-1,1 0,-1 0,0 0,0-1,-1 1,1-1,-1-1,1 1,-1-1,0 0,0 0,-1-1,1 1,-1-1,1-1,14-15,-1-2,0 0,-2-1,0-1,-2 0,-1-1,-1 0,-1-1,-2-1,0 0,-2 0,-1 0,-2-1,0 0,-2 0,-1-21,-1 25,-1 1,-1-1,-2 0,0 1,-1-1,-2 1,0 1,-2-1,0 1,-2 1,0 0,-8-10,18 30,1 0,-1 0,0 1,0-1,0 0,0 1,0-1,-1 1,1-1,0 1,-1 0,1-1,-1 1,1 0,-1 0,1 0,-1 0,0 0,0 1,1-1,-1 0,0 1,0-1,0 1,0 0,0 0,0 0,1 0,-1 0,0 0,0 0,0 0,0 1,0-1,0 1,1-1,-1 1,0 0,0 0,1 0,-1 0,0 0,1 0,-1 0,1 0,-1 2,-4 7,1 1,0 0,0 0,1 0,1 1,0-1,1 1,0 0,0 0,1 0,1 0,0 5,1 30,1 1,3-1,1 0,3-1,2 1,1-2,15 33,-20-57,1 0,2-1,0 0,0 0,2-1,1-1,4 6,-13-19,0-1,0 1,1-1,-1 1,1-2,0 1,0 0,0-1,1 0,-1 0,1-1,0 1,0-1,0 0,0-1,0 1,0-1,0-1,0 1,0-1,1 0,-1 0,0-1,0 0,0 0,0 0,0-1,1 0,8-6,0-1,-1-1,0 0,0 0,-1-1,-1-1,0 0,0-1,-1-1,-1 1,0-2,-1 1,-1-1,0 0,-1-1,0 0,-2 0,0-1,0 1,-2-1,1-7,-1 2,-4 15,-2 18,2-2,0-1,0 1,1 0,1 0,-1 0,2 0,-1 0,1-1,0 1,1 0,0-1,0 0,1 0,0 0,1 0,-1 0,2-1,-1 0,1 0,0 0,0-1,1 0,-1 0,1-1,1 0,-1 0,1 0,0-1,0 0,6 1,10 4,0-1,1-1,0-2,1 0,17 0,45 2</inkml:trace>
  <inkml:trace contextRef="#ctx0" brushRef="#br0" timeOffset="20443.856">3891 3451,'9'15,"6"13,-1 8,1 7,-3 1,-4-2,0-7,-2-9</inkml:trace>
  <inkml:trace contextRef="#ctx0" brushRef="#br0" timeOffset="21170.904">3717 3277,'44'-3,"1"3,-1 1,0 2,-1 2,1 2,-1 2,0 2,-1 1,0 3,3 3,-37-14,-1 1,0 0,0 0,0 1,0-1,-1 2,0-1,0 1,-1-1,0 1,0 1,-1-1,0 1,0 0,0 0,-1 0,-1 0,1 1,-1-1,-1 1,1-1,-2 1,1 1,1 13,-2-14,0-1,1 1,0 0,1 0,-1-1,2 1,-1-1,2 1,1 4,-3-11,-1-1,0 1,1-1,-1 1,1-1,-1 1,1-1,0 0,-1 0,1 0,0 0,0 0,0 0,0 0,0-1,0 1,0-1,0 1,0-1,0 0,0 0,0 0,0 0,0 0,1 0,-1-1,0 1,0-1,0 1,0-1,0 0,59-30,-38 14,-2 0,0-2,-2-1,0 0,-1-1,-1-1,1-3,-18 24,0 0,0 0,0 0,0 1,1-1,-1 0,0 0,0 1,0-1,1 0,-1 0,1 1,-1-1,0 0,1 1,-1-1,1 0,0 1,-1-1,1 1,-1-1,1 1,0-1,-1 1,1 0,0-1,0 1,-1 0,1-1,0 1,0 0,-1 0,1 0,0 0,0 0,0 0,-1 0,1 0,0 0,0 0,0 0,-1 0,1 1,0-1,0 0,-1 0,1 1,0-1,0 1,-1-1,1 1,-1-1,1 1,0-1,-1 1,1-1,-1 1,1 0,-1-1,1 1,-1 0,0-1,1 1,-1 0,0 0,2 2,77 130,-74-127,0-1,0 1,0-1,0 0,1-1,0 1,0-1,0 0,1-1,-1 0,1 0,0 0,0-1,0 1,0-2,0 1,0-1,0 0,1-1,1 0,-3 0,0-1,1 0,-1-1,0 1,0-1,0-1,0 1,0-1,0 0,-1 0,0-1,1 1,-1-1,0 0,-1-1,1 1,-1-1,4-5,3-4,-1-1,-1 0,0 0,-1-1,-1-1,2-4,4-26,-1 0,-3-1,-2 0,-1 0,-3 0,-2-1,-2 1,-3-6,3 16,-2-1,-2 1,-1-1,-2 1,-2-1,-1 19,2 24,-1 35,7 13,3 1,1-1,3 0,3 0,1-1,15 47,-15-64,1-1,1 0,2 0,1-1,2-1,1 0,1-1,2-1,8 9,-21-30,0-1,1 0,1 0,-1-1,1 0,0 0,0-1,1 0,-1 0,1-1,0 0,3 0,-10-3,0-1,0 1,0-1,0 1,1-1,-1 0,0 0,0 0,0 0,0 0,0-1,0 1,0-1,0 1,0-1,0 0,0 0,0 0,0 0,0 0,0 0,0-1,12-13</inkml:trace>
  <inkml:trace contextRef="#ctx0" brushRef="#br0" timeOffset="21417.753">4827 3076,'-16'-3,"-7"0,2 1,9-1,18 2,25 0,24 0,28-1,28-6,19-1,13 1,0 4,-24 3</inkml:trace>
  <inkml:trace contextRef="#ctx0" brushRef="#br0" timeOffset="22722.052">5629 3678,'-1'-326,"1"325,0 0,1-1,-1 1,1 0,0 0,-1 0,1 0,0 0,0 0,-1 0,1 0,0 0,0 0,0 0,0 0,0 0,1 1,-1-1,0 1,0-1,0 1,1-1,-1 1,0-1,0 1,1 0,-1 0,0 0,1 0,-1 0,0 0,1 0,-1 0,0 0,0 1,1-1,-1 0,0 1,0-1,1 1,-1 0,0-1,0 1,0 0,0 0,1 0,7 1,272 57,-276-58,-1-1,0 1,1 0,-1 0,0 0,0 1,0-1,0 1,0 0,0 0,0 1,-1-1,1 1,-1 0,0 0,0 0,0 0,0 0,0 1,0-1,-1 1,0 0,0 0,0-1,0 2,-1-1,1 0,-1 0,0 0,0 1,0 1,-6 31,4-35,0 1,0 0,0 0,0 0,0 0,1 0,0 0,-1 0,1 0,0 0,0 0,1 0,-1 0,1 0,-1 0,1 0,0 0,0 0,0 0,1-1,-1 1,1 0,-1-1,1 1,0-1,0 0,0 1,0-1,0 0,1 0,-1-1,1 1,1 1,15 3,0-1,1-1,-1 0,1-2,-1 0,1-2,0 0,3-1,-17 1,32 0,0-1,0-2,0-2,0-2,-1-1,0-2,-1-1,16-9,14-25,-65 43,1 1,0-1,-1 0,1 0,-1 1,1-1,-1 0,0 0,0-1,0 1,0 0,0 0,0-1,-1 1,1 0,-1-1,0 1,1 0,-1-1,0 1,0 0,-1-1,1 1,0 0,-1-1,0 1,1 0,-1-1,0 1,0 0,-1-2,-3 0,0 0,1 0,-2 1,1-1,0 1,-1 0,1 0,-1 1,0 0,0 0,0 0,0 1,0 0,0 0,0 0,-1 1,1 0,0 0,0 0,-1 1,-3 1,4-1,1 0,-1 0,1 1,-1 0,1 0,0 1,-1-1,1 1,0 0,1 0,-1 1,0-1,1 1,0 0,0 1,0-1,1 0,-1 1,1 0,0 0,0 0,1 0,0 1,-1-1,2 1,-1-1,1 1,0-1,0 1,0 0,1 6,1-10,1 0,-1 0,1 0,0 0,-1 0,1 0,0 0,0-1,1 1,-1-1,0 1,0-1,1 0,-1 0,1 0,-1 0,1 0,-1-1,1 1,-1-1,1 1,0-1,-1 0,1 0,0 0,-1-1,1 1,-1 0,1-1,-1 0,1 0,-1 0,1 0,1-1,20-5,0-2,-1-1,0-1,0 0,-1-2,-1-1,0 0,-1-2,0 0,9-12,-25 24,-4 4,0-1,0 0,0 1,0-1,1 0,-1 1,0-1,0 0,1 1,-1-1,0 1,1-1,-1 1,1-1,-1 0,0 1,1 0,-1-1,1 1,-1-1,1 1,0 0,-1-1,1 1,-1 0,1-1,0 1,-1 0,1 0,0 0,-1 0,1-1,0 1,-1 0,1 0,0 0,-1 1,1-1,0 0,-1 0,1 0,0 0,-1 1,1-1,-1 0,1 0,0 1,-1-1,1 1,-1-1,1 0,-1 1,1-1,-1 1,1-1,-1 1,0-1,1 1,-1 0,0-1,1 1,-1-1,0 1,0 6,1-1,0 0,0 1,0-1,1 0,0 0,0 0,1 0,-1 0,1-1,0 1,1-1,0 0,-1 0,2 0,-1 0,0 0,1-1,0 0,0 0,0-1,1 1,-1-1,1 0,0 0,0-1,5 2,-7-3,-1 0,1 0,0 0,0-1,-1 0,1 0,0 0,0 0,0 0,-1-1,1 1,0-1,-1 0,1 0,-1-1,1 1,-1-1,1 0,-1 1,0-2,0 1,0 0,0 0,0-1,0 0,-1 0,1 1,-1-1,0-1,0 1,0 0,0 0,-1-1,1 1,-1-1,0 0,1-3,6-119,-8 125,0-1,0 0,0 1,1-1,-1 0,1 1,-1-1,1 1,-1-1,1 0,0 1,0-1,0 1,0 0,0-1,0 1,0 0,0 0,0-1,1 1,-1 0,0 0,1 0,-1 1,1-1,-1 0,1 1,0-1,-1 0,1 1,-1 0,1-1,0 1,63-1,-45 3,12-1,-10-2,1 1,-1 1,0 1,0 1,0 0,-1 2,1 1,-1 1,0 0,3 4,-18-7,1 1,-1 1,0-1,0 1,0 0,-1 1,0-1,0 1,-1 0,0 0,0 0,-1 1,0-1,0 1,0 0,-1 0,-1 0,1 2,21 56,-21-62,0 0,0-1,1 1,-1 0,1-1,0 0,0 0,0 0,0 0,1 0,-1-1,1 1,0-1,0 0,0 0,0 0,0-1,0 0,0 1,0-1,0-1,1 1,-1-1,0 1,1-1,-1 0,1-1,11 0,0-1,0-1,0 0,0-1,-1-1,13-5,1-1,-1-2,-1-1,0-1,0-1,-2-1,0-1,-1-2,-1 0,2-5,-21 22,0 0,0 0,-1-1,1 1,-1-1,0 0,0 0,0 0,-1-1,0 1,1-1,-1 1,-1-1,1 0,-1 0,0 0,0 1,0-1,-1 0,0 0,0 0,0 0,0 0,-1 0,0 0,0 0,0 0,0 0,-1 1,0-1,0 0,-3 1,1 0,-1 1,0 0,0 0,0 0,0 0,0 1,-1 0,1 0,-1 0,0 1,1 0,-1 0,0 1,1-1,-1 1,0 0,0 1,0-1,1 1,-1 0,0 1,1-1,-1 1,1 0,0 1,0-1,-1 1,2 0,-1 0,0 1,1-1,-1 1,1 0,0 1,0-1,-2 4,4-4,-1 0,1 1,0-1,0 1,0-1,1 1,0 0,0 0,0-1,1 1,-1 0,1 0,0 0,0 0,1 0,0 0,-1-1,2 1,-1 0,0 0,1-1,0 1,0-1,1 0,-1 1,1-1,0 0,0 0,1 0,4 6,2-1,-1 0,1-1,0 0,1 0,0-1,0 0,1-1,0-1,8 3,23 6,1-3,0-2,1-1,0-3,1-1,-1-3,0-1,17-4,48-5</inkml:trace>
  <inkml:trace contextRef="#ctx0" brushRef="#br0" timeOffset="23216.045">9480 3597,'15'11,"11"14,2 10,0 12,-6 6,-7 6,-9 0,-9-4,-4-11</inkml:trace>
  <inkml:trace contextRef="#ctx0" brushRef="#br0" timeOffset="23491.282">10321 3343,'0'16,"0"12,5 8,3 5,3 2,2-4,1-4,-2-8</inkml:trace>
  <inkml:trace contextRef="#ctx0" brushRef="#br0" timeOffset="24194.935">10121 3157,'108'-2,"-12"1,0 3,46 9,-132-11,0 1,0 0,0 1,0 0,0 0,0 1,-1 0,1 1,-1 0,0 1,0 0,-1 0,1 1,-1 0,0 0,0 1,-1 0,0 0,-1 1,1 0,-1 0,-1 0,1 1,-2 0,1 0,-1 1,7 105,-11-72,-1-41,1 0,0 0,-1 0,1-1,0 1,0 0,0 0,0 0,1 0,-1 0,0-1,1 1,-1 0,1 0,0-1,0 1,-1 0,1-1,0 1,0-1,1 1,-1-1,0 1,0-1,1 0,-1 0,1 0,-1 0,1 0,-1 0,1 0,0 0,-1 0,1-1,0 1,0-1,-1 1,1-1,0 0,0 0,0 1,0-1,-1-1,1 1,0 0,0 0,0-1,12-4,0-1,-1-1,0 0,-1-1,1 0,-1-1,-1 0,0-1,0 0,-1-1,0 0,-1-1,5-8,62-109,-76 129,1-1,-1 1,0 0,0-1,0 1,0-1,0 1,0 0,1-1,-1 1,0-1,0 1,1 0,-1-1,0 1,0 0,1-1,-1 1,0 0,1-1,-1 1,1 0,-1 0,0 0,1-1,-1 1,1 0,-1 0,0 0,1 0,-1 0,1 0,-1 0,1 0,-1 0,0 0,1 0,-1 0,1 0,-1 0,1 0,-1 0,0 0,1 1,-1-1,1 0,-1 0,0 0,1 1,-1-1,0 0,1 1,-1-1,0 0,1 1,-1-1,0 0,0 1,1-1,-1 1,0-1,0 1,12 31,-10-24,5 17,-3-8,1 0,0 0,1 0,1-1,0 1,1-2,1 1,1-1,0-1,1 1,3 1,-11-13,0-1,0 0,0 1,0-1,1-1,-1 1,1 0,-1-1,1 0,0 0,-1 0,1 0,0-1,0 1,0-1,0 0,-1 0,1 0,0-1,0 1,0-1,-1 0,1 0,0 0,-1-1,1 1,-1-1,1 0,-1 0,0 0,0 0,0-1,1-1,7-4,-1-2,-1 1,0-1,0-1,-1 0,0 0,-1 0,-1-1,1-2,7-23,-1-1,-2-1,-2 1,-2-2,-1 1,-2-1,-2 0,-2 1,-3-31,2 29,-2 1,-1-1,-2 1,-2 0,-8-22,15 60,1 0,0 0,-1 0,1 0,-1 1,0-1,1 0,-1 0,0 0,0 1,0-1,0 0,0 1,-1-1,1 1,0 0,-1-1,1 1,-1 0,1 0,-1 0,0 0,0 0,1 2,0 1,-1 0,1 0,0-1,0 1,-1 0,1 0,1 0,-1 0,0 1,1-1,-1 0,1 0,-1 0,1 0,0 1,0-1,0 0,0 2,1 26,2 1,0-1,2 0,2 0,0 0,9 18,-11-30,9 37,3 0,2-2,2 0,3-1,2-1,2-1,23 29,-28-54,-5-8</inkml:trace>
  <inkml:trace contextRef="#ctx0" brushRef="#br0" timeOffset="24381.684">11244 2955,'-18'0,"-13"0,-4 0,14 3,21 0,27-1,25 1,24-4,21-1,18-2,11-1,5 0,-6 6,-24 3</inkml:trace>
  <inkml:trace contextRef="#ctx0" brushRef="#br0" timeOffset="27667.547">11765 3517,'36'-81,"23"-77,-58 153,2-3,-1-1,0 0,0 0,-1 0,0 0,0 0,-1 0,0 0,-1 0,0 0,0 0,-1 0,-1 0,0-1,2 8,0 1,0-1,0 1,-1-1,1 1,0 0,-1 0,1-1,-1 1,0 0,1 0,-1 1,0-1,1 0,-1 1,0-1,0 1,0-1,0 1,1 0,-1-1,0 1,0 0,0 1,0-1,0 0,0 0,1 1,-1-1,0 1,0 0,0-1,1 1,-1 0,0 0,1 0,-1 0,1 0,-1 1,1-1,0 0,-1 1,1-1,0 1,0-1,0 1,0 0,0-1,1 1,-1 0,0 0,1-1,-1 1,1 0,0 0,-1 0,1 0,0 0,0-1,0 1,0 0,1 0,-1 0,1 0,1 1,0-1,0 1,1 0,-1-1,1 0,-1 0,1 1,0-2,0 1,0 0,0 0,0-1,1 0,-1 0,0 0,1 0,-1 0,0-1,1 1,-1-1,1 0,2 0,224-3,-226 3,0 1,0-1,-1 1,1-1,0 1,-1 1,1-1,-1 0,1 1,-1 0,1-1,-1 2,0-1,0 0,0 0,0 1,0 0,-1-1,1 1,-1 0,0 0,0 1,0-1,0 0,0 1,-1-1,0 1,0 0,0-1,0 1,0 0,0-1,-1 1,0 4,2 58,-3-55,0-1,1 1,0 0,1 0,0-1,0 1,1-1,1 1,0-1,0 0,1 0,0 0,1 0,0-1,1 0,1 2,-2-7,0-1,0 1,1-1,-1 0,1-1,0 0,-1 0,1 0,0 0,0-1,1 0,-1 0,0-1,0 0,0 0,0 0,1-1,-1 0,0 0,0 0,0-1,0 0,-1 0,1-1,3-1,40-16</inkml:trace>
  <inkml:trace contextRef="#ctx0" brushRef="#br0" timeOffset="27836.417">12714 3303,'5'11,"8"4,11 0,12-6,15-6,9-6,-5-2</inkml:trace>
  <inkml:trace contextRef="#ctx0" brushRef="#br0" timeOffset="28171.561">13356 3290,'7'44,"-7"-39,0 1,1 0,-1 0,1-1,0 1,1-1,-1 1,1-1,0 0,1 1,-1-1,1 0,0 0,0-1,0 1,1-1,0 1,0-1,0 0,3 1,4 0,0-1,0-1,1 0,0 0,0-1,0-1,0 0,-1 0,1-2,0 1,0-1,0-1,0 0,0-1,-1 0,1-1,-1 0,0-1,0 0,9-7,-8 6,-1 0,0-1,-1-1,0 0,0-1,0 1,-1-2,-1 1,2-3,-7 9,-1-1,1 1,-1-1,0 0,0 0,0 0,0 0,-1 0,1-1,-1 1,0 0,-1-1,1 1,-1-1,0 1,0 0,0-1,0 1,-1-1,0 1,0-1,0 1,-1 0,1 0,-1 0,0 0,-2-4,0 2,-1 0,1 0,-1 1,0 0,-1 0,1 0,-1 0,0 1,0 0,0 0,-1 0,0 1,1 0,-1 1,0-1,0 1,-1 1,1-1,0 1,0 0,-1 1,1 0,-1 0,-2 1,0 0,-1 0,1 1,-1 0,1 1,0 0,0 1,0 0,0 0,1 1,0 0,0 1,0 0,1 1,-1-1,2 2,-6 5,4-3,2 1,-1 1,2-1,-1 1,1 0,1 1,-3 9,-6 28</inkml:trace>
  <inkml:trace contextRef="#ctx0" brushRef="#br0" timeOffset="36337.86">27353 2862,'-1'-4,"0"-1,0 1,0-1,-1 1,0 0,0 0,0-1,0 1,-1 1,1-1,-1 0,0 0,0 1,0 0,-1 0,1 0,-1 0,0 0,0 1,0-1,0 1,0 0,0 0,-1 1,1-1,0 1,-1 0,1 0,-2 0,-5 0,0 0,-1 1,1 0,0 0,0 1,0 1,0 0,0 0,0 1,1 0,-7 4,6-3,1 1,1 0,-1 1,1 0,0 0,0 1,0 1,1-1,1 1,-1 0,1 1,0 0,1 0,0 1,-2 5,7-14,0 0,1 0,-1 0,0 0,1 0,-1 0,1 0,0 0,-1 1,1-1,0 0,-1 0,1 0,0 1,0-1,0 0,0 0,0 0,1 1,-1-1,0 0,0 0,1 0,-1 1,1-1,-1 0,1 0,-1 0,1 0,0 0,0 0,-1 0,1 0,0 0,0-1,0 1,0 0,0 0,0-1,0 1,0-1,0 1,0-1,1 1,-1-1,1 1,61-6,-33-5,-1-1,0-2,0-1,-1-1,-1-1,-1-2,0 0,-1-2,-1-1,-1-1,0-3,-9 9,-1 0,-1-1,0 0,-2-1,0-1,-1 0,-1 0,0-1,-2 1,0-2,-1 1,-1 0,-1-1,-1 0,-1 0,-1 0,-1 0,0 0,-2 1,0-1,-1 1,-7-19,-21-23,31 62,0-1,0 0,0 1,0-1,0 0,-1 1,1 0,0-1,0 1,0 0,-1-1,1 1,0 0,0 0,-1 0,1 0,0 0,0 0,-1 1,1-1,0 0,0 1,0-1,-1 0,1 1,0 0,0-1,0 1,0 0,0-1,0 1,0 0,0 0,0 0,1 0,-1 0,0 0,0 0,1 0,-1 0,1 0,-1 0,1 1,-1-1,1 0,0 0,0 0,-1 1,1-1,0 0,0 2,-7 22,0 0,2 1,1 0,1 0,1 0,2 1,0-1,2 1,-1-1,1 0,2 0,0 0,2-1,1 0,1 0,6 14,-9-27,1-1,0 0,1 0,0 0,0-1,1 0,1 0,0-1,0 0,1 0,-1-1,2-1,-1 0,1 0,1-1,4 2,-2-3,0 0,0-2,0 1,1-2,0 0,-1-1,1 0,0-1,0 0,-1-2,1 0,0 0,-1-1,0-1,0-1,12-4,-16 5,1-1,-2 0,1 0,-1-1,1 0,-2 0,1-1,-1-1,0 1,0-1,-1-1,0 1,0-1,-1 0,-1-1,1 1,-1-1,-1 0,0-1,-1 1,1-1,0-7,-8-19,4 37,-1-1,1 1,-1-1,1 0,-1 1,1-1,-1 1,1-1,-1 1,1 0,-1-1,0 1,1 0,-1-1,0 1,1 0,-1 0,0-1,0 1,1 0,-1 0,0 0,0 0,1 0,-1 0,0 0,1 0,-1 0,0 1,0-1,1 0,-1 0,0 1,1-1,-1 0,0 1,1-1,-1 1,1-1,-1 1,1-1,-1 1,1-1,-1 1,0 0,-4 4,0 1,0 1,0-1,1 0,0 1,0 0,0 0,1 0,0 1,1-1,-1 0,1 1,1 0,0 0,0-1,0 1,1 0,0 0,1 0,-1 0,2 0,-1-1,1 1,0-1,1 2,1 1,1 0,1-1,0 0,0 0,1 0,0 0,0-1,1-1,0 1,0-1,1 0,-1-1,2 0,-1-1,10 5,38 16</inkml:trace>
  <inkml:trace contextRef="#ctx0" brushRef="#br0" timeOffset="37992.839">2220 5121,'13'-66,"2"1,20-50,-22 72,54-135,-47 148,-20 30,1-1,-1 1,1 0,-1 0,1-1,-1 1,1 0,0 0,-1 0,1 0,-1 0,1 0,0 0,-1 0,1 0,0 0,-1 0,1 0,-1 0,1 0,-1 0,1 1,0-1,-1 0,1 1,-1-1,1 0,-1 1,1-1,-1 0,1 1,-1-1,0 1,1-1,-1 1,0-1,1 1,-1-1,0 1,1-1,-1 1,0 0,0-1,0 1,0-1,0 1,1 0,-1-1,0 1,0-1,-1 1,7 20,-2 1,0-1,-1 1,-1-1,-2 1,0 15,0-13,0 27,-3 0,-1 0,-3-1,-2 1,-2-2,-13 37,22-79,0 1,-1-1,1 1,-2-1,1 0,-1 0,0-1,0 1,-1-1,0 0,0 0,0 0,-1-1,-4 4,7-2,24-9,191-32,-167 29</inkml:trace>
  <inkml:trace contextRef="#ctx0" brushRef="#br0" timeOffset="38680.17">3437 5228,'37'-75,"-3"-2,18-65,-22 57,4 2,11-16,-20 62,-11 49,-14-10,95 218,-80-191,44 106,-58-134,-1 0,1 0,-1 1,1-1,-1 0,1 0,-1 0,0 1,0-1,0 0,0 0,0 1,0-1,0 0,0 0,0 1,0-1,-1 0,1 0,-1 0,1 1,-1-1,1 0,-1 0,1 0,-1 0,0 0,0 0,1 0,-1 0,0 0,0-1,0 1,0 0,0 0,0-1,0 1,-1-1,1 1,0-1,0 1,0-1,-1 0,1 1,0-1,0 0,-1 0,1 0,0 0,0 0,-1 0,-84-4,86 4,0 0,0 0,0 0,0 0,1 0,-1-1,0 1,0 0,0 0,0 0,0-1,0 1,0 0,1 0,-1 0,0-1,0 1,0 0,0 0,0 0,0-1,0 1,0 0,0 0,0-1,0 1,0 0,0 0,0 0,-1-1,14-2</inkml:trace>
  <inkml:trace contextRef="#ctx0" brushRef="#br0" timeOffset="38944.462">4185 5028,'3'0,"2"0,-2-2,0-1</inkml:trace>
  <inkml:trace contextRef="#ctx0" brushRef="#br0" timeOffset="63238.682">402 6539,'4'-5,"2"6,0 9,-1 14,-2 15,-1 14,-1 12,-1 8,0 4,0-3,0-7,0-10,-1-15</inkml:trace>
  <inkml:trace contextRef="#ctx0" brushRef="#br0" timeOffset="64614.256">1 6525,'0'0,"0"0,0 0,1 0,-1 1,0-1,1 0,-1 0,0 0,0 0,1 0,-1 1,0-1,1 0,-1 0,0 0,1 0,-1 0,0 0,1 0,-1 0,0 0,1 0,-1 0,0-1,0 1,1 0,-1 0,0 0,1 0,-1 0,0-1,0 1,1 0,-1 0,0 0,0-1,1 1,-1 0,0 0,0-1,0 1,0 0,1 0,-1-1,0 1,0 0,0-1,0 1,0 0,0-1,0 1,0 0,0-1,0 1,0 0,0-1,0 1,0 0,0-1,0 1,5 0,92 1,0-4,0-4,65-15,-36 5,242-22,-333 31,-35 66,-7 515,4-518,3-56,0 1,0 0,0 0,0 0,0-1,0 1,0 0,-1 0,1 0,0 0,0-1,0 1,0 0,0 0,0 0,-1 0,1 0,0-1,0 1,0 0,0 0,-1 0,1 0,0 0,0 0,0 0,0 0,-1 0,1 0,0 0,0 0,0 0,-1 0,1 0,0 0,0 0,0 0,-1 0,1 0,0 0,0 0,0 0,-1 0,1 0,0 0,0 0,0 1,0-1,0 0,-1 0,1 0,0 0,0 1,-8-23,-10-53,4-1,4-1,2 1,4-2,6-66,-2 117,0 3,0 1,2-1,0 1,2 0,2-6,-6 28,0 1,0-1,0 1,0-1,0 1,0-1,0 1,0-1,0 1,0 0,0-1,1 1,-1-1,0 1,0-1,1 1,-1 0,0-1,0 1,1 0,-1-1,0 1,1 0,-1-1,1 1,-1 0,0 0,1-1,-1 1,1 0,-1 0,1 0,-1 0,1-1,-1 1,1 0,-1 0,1 0,-1 0,1 0,-1 0,0 0,1 1,-1-1,1 0,-1 0,1 0,-1 0,1 1,-1-1,0 0,1 0,-1 1,1-1,-1 0,0 1,1-1,-1 0,0 1,1-1,-1 0,0 1,19 27,-18-26,18 35,-16-27,1 0,1 0,0-1,0 1,1-1,0 0,0 0,1-1,0 0,1 0,0-1,0 0,0 0,1-1,0 0,0 0,1-1,0 0,1 0,6-3,0-1,0 0,0-2,1 0,-1 0,0-2,0 0,0-1,-1 0,1-2,-1 0,0 0,-1-2,1 0,-2-1,1 0,-1-1,-1-1,1 0,-2-1,0 0,0-1,-1 0,-3 3,0-1,0 1,-1-1,-1 0,0-1,-1 1,0-1,0-1,-1 9,-4 20,0-11,-27 478,27-470,-4 22,2 1,1 0,2 0,2-1,1 1,2-1,1 1,2-2,1 1,2-1,3 3,-15-37,0-1,0 0,0 1,0-1,0 1,0-1,1 0,-1 1,0-1,1 1,-1-1,0 1,1-1,-1 1,0-1,1 1,-1-1,1 1,-1 0,1-1,-1 1,1 0,-1-1,1 1,-1 0,1 0,0-1,-1 1,1 0,-1 0,1 0,0 0,-1 0,1 0,-1 0,1 0,0 0,-1 0,1 0,-1 0,1 1,0-1,-1 0,1 0,-1 1,1-1,-1 0,1 1,-1-1,1 0,-1 1,1-1,-1 1,1-1,-1 1,0-1,1 1,-1-1,0 1,0-1,1 1,-1-1,0 1,0-1,0 1,1 0,17-37,-8 18</inkml:trace>
  <inkml:trace contextRef="#ctx0" brushRef="#br0" timeOffset="68040.446">2381 6325,'-17'-5,"0"2,1 0,-1 1,0 0,0 2,0 0,0 1,-15 2,18 0,0 1,0 0,0 0,1 2,-1 0,1 0,1 1,-1 1,1 0,1 1,-1 0,2 1,-1 0,1 1,1 0,0 0,-6 8,2 0,1 0,0 2,1-1,2 2,0-1,1 1,1 1,-2 14,8-35,-1 0,2 0,-1 0,0 0,0 0,1 0,-1 0,1 1,0-1,-1 0,1 0,0 0,0 0,0 1,1-1,-1 0,0 0,1 0,0 0,-1 0,1 0,0 0,0 0,0 0,0 0,1 0,-1 0,0-1,1 1,-1-1,1 1,0-1,-1 1,1-1,0 0,0 0,0 0,0 0,0 0,1 0,10-1,0-1,0 0,0-1,0 0,-1-1,1 0,3-3,31-6,-36 8,1 1,-1 0,1 1,-1 1,1 0,0 0,0 1,-1 0,1 1,0 0,-1 1,1 1,-1 0,0 0,1 1,-1 0,-1 1,1 1,-1-1,0 2,0-1,-1 1,2 3,2 8,-2 0,0 1,-1 0,-1 1,-1 0,0 1,-2-1,-1 1,0 1,-1-1,-2 1,1 16,-1-30,-1-1,0 0,0 0,-1 1,1-1,-1 1,-1-1,0 0,0 1,0-1,-1 0,0 0,0 0,-1 0,0 0,0-1,-1 1,1-1,-2 0,1 0,0 0,-1-1,0 1,-1-1,1 0,-2 0,-8 3,-1-2,-1 1,1-2,-1 0,0-1,0-1,0 0,-1-2,1 0,-1 0,-6-2,-112-9,136 10,1-1,-1 1,1-1,-1 1,0-1,1 1,-1 0,1-1,-1 0,0 1,0-1,1 1,-1-1,0 1,0-1,0 0,0 1,1-1,-1 1,0-1,0 0,0 1,0-1,-1 1,1-1,0 0,0 1,0-1,0 1,-1-1,1 1,0-1,0 0,-1 1,1-1,0 1,-1-1,1 1,-1 0,1-1,-1 1,1-1,-1 1,1 0,-1-1,1 1,-1 0,1 0,-1-1,1 1,-1 0,0 0,1 0,-1 0,1 0,-1 0,17-8</inkml:trace>
  <inkml:trace contextRef="#ctx0" brushRef="#br0" timeOffset="53907.108">5054 7381,'3'0,"2"0,8 0,8 0,9 0,14 0,13-3,15 0,11 1,5-1,-1 2,-7 0,-9 0,-12 1,-15 0,-12 0,-11 0</inkml:trace>
  <inkml:trace contextRef="#ctx0" brushRef="#br0" timeOffset="60528.32">5883 6378,'0'0,"0"-1,-1 1,1-1,0 1,0 0,-1-1,1 1,0 0,-1-1,1 1,-1 0,1-1,0 1,-1 0,1 0,-1-1,1 1,-1 0,1 0,0 0,-1 0,1 0,-1 0,1-1,-1 1,1 0,-1 0,1 0,-1 1,1-1,-1 0,1 0,-1 0,1 0,-1 0,1 1,-1-1,1 0,0 0,-1 1,1-1,0 0,-1 0,1 1,-1-1,1 1,0-1,0 0,-1 1,1-1,0 1,0-1,-1 1,1-1,0 0,0 1,0-1,0 1,0 0,-6 32,6-31,-1 78,2 0,9 44,0 10,12 307,-3-360,-23-103,-25-151,26 91,-3 0,-4 1,-4 0,-3 0,-4-3,-88-189,108 271,0 0,0-1,0 1,1 0,-1 0,1 0,-1-1,1 1,0 0,0 0,0-1,0 1,0 0,1 0,-1-1,1 1,-1 0,1 0,0 0,0 0,0 0,0 0,0 0,1 0,-1 0,0 0,1 1,0-1,-1 0,1 1,0 0,0-1,-1 1,1 0,0 0,0 0,0 0,1 0,7-3,0 1,0 0,0 0,1 1,-1 0,0 1,1 1,-1-1,1 2,-1-1,8 2,20 0,387 12,-277-14,99 15,-90-4,146-10,-145-2,306 1,-144 15,380-16,-130-26,-7 14,62-14,-236 1,-210 10,366-6,-536 21,237-9,19-13,134 9,-217 4,54 10,-103 1,-126-1,-6-1,1 1,-1 0,1-1,-1 1,0 0,1-1,-1 1,1 0,-1 0,1 0,-1 0,1 1,-1-1,1 0,-1 1,0-1,1 1,-1-1,0 1,1 0,-1-1,0 1,0 0,1 0,-1 0,0 0,0 0,0 0,0 0,0 0,0 1,-1-1,1 0,0 0,-1 1,1-1,-1 0,1 1,-1-1,0 1,1 0,-24 144,20-76,3-1,3 1,3-1,3 0,5 10,15 148,-15-167,8 84,-23-142,1 1,0-1,-1 1,1-1,0 0,0 1,0-1,1 1,-1-1,1 0,-1 1,1-1,0 0,0 0,0 1,0-1,0 0,0 0,1 0,-1 0,1 0,-1 0,1-1,0 1,-1-1,1 1,0-1,0 1,0-1,0 0,1 0,-1 0,0 0,0 0,1-1,-1 1,0-1,1 0,1 1,246-29,130 22,54-19,312-26,-570 43,44 4,-108 4,0-5,70-13,-80 3,0 5,70 3,503 7,-336-13,30 22,58 4,-99-8,-327-5,0 0,-1 0,1 1,0-1,0 0,0 0,0 0,-1 0,1 0,0-1,0 1,0 0,-1 0,1 0,0-1,0 1,-1 0,1-1,0 1,0-1,-1 1,1-1,-1 1,1-1,0 1,-1-1,1 0,-1 1,1-1,-1 0,0 1,1-1,-1 0,0 0,1 1,-1-1,0 0,0 0,0 0,1 1,-1-1,0 0,0 0,0 0,-1 0,1 1,0-1,0 0,0 0,0 0,-1 1,1-1,0 0,-1 0,1 1,-1-2,-20-80,5 0,-2-38,14 83,-26-249,-46-173,69 338,7 120,0-1,1 1,-1 0,0-1,1 1,-1 0,1-1,0 1,-1 0,1 0,0-1,0 1,0 0,0 0,0 0,0 0,0 0,0 0,1 1,-1-1,0 0,0 0,1 1,-1-1,0 1,1-1,-1 1,1 0,-1-1,0 1,1 0,-1 0,1 0,-1 0,1 0,57 9,-47-6,60 7,1-3,0-3,64-5,-57 0,3899 0,-3134 28,67-20,-377-9,160-5,-428 8,-98-2,72-13,-214 11,100-10,86 3,-114 0,-97 10,0 2,0-1,0 0,-1 0,1 1,0-1,-1 0,1 1,-1 0,1-1,-1 1,0 0,0 0,0 0,0 0,0 0,0 0,0 0,-1 0,1 0,-1 0,1 0,-1 1,0-1,0 0,0 0,0 0,0 0,-1 1,1-1,0 0,-2 2,2-1,-26 188,3-45,17 179,5-80,-23-133,23-110,0 0,0 0,0 0,0 0,1 1,-1-1,0 0,1 1,0-1,0 0,-1 1,2-1,-1 1,0-1,0 0,1 1,-1-1,1 0,0 0,-1 1,1-1,0 0,0 0,1 0,-1 0,0 0,1 0,-1 0,1-1,0 1,-1 0,1-1,0 1,0-1,0 0,0 0,0 1,1-1,143-2,-85-3,-1-4,0-2,-1-2,0-3,18-9,160-36,-75 39,0 7,10 7,116-9,-5-12,-89 5,0 8,1 9,135 16,120 46,-393-40,-78-9,-30-8,21-2</inkml:trace>
  <inkml:trace contextRef="#ctx0" brushRef="#br1" timeOffset="93431.245">6525 6886,'789'-38,"-168"13,217 7,-189-8,607 26,-263 1,-561 12,224-14,-493-11,-163 12,0 1,0-1,0 0,0 1,0-1,0 0,0 1,0-1,0 1,0-1,0 0,0 1,0-1,0 0,0 1,0-1,0 0,0 1,0-1,-1 0,1 1,0-1,0 0,0 1,-1-1,1 0,0 1,0-1,-1 0,1 0,0 0,-1 1,1-1,0 0,-1 0,1 0,0 0,-1 1,1-1,0 0,-1 0,1 0,0 0,-1 0,1 0,-1 0,1 0,0 0,-1 0,1 0,0 0,-1 0,1-1,0 1,-1 0,1 0,0 0,-1 0,1-1,0 1,-1 0,1 0,0-1,-1 1,-26 3,14-2</inkml:trace>
  <inkml:trace contextRef="#ctx0" brushRef="#br1" timeOffset="93720.039">12500 6512,'1'6,"1"0,0 1,0-1,1 0,0 0,0 0,0 0,1 0,0-1,0 0,0 0,0 0,1 0,0 0,0-1,0 0,1 0,-1-1,1 1,3 0,130 44,-109-40,-15-3,0-2,0 0,0 2,0 0,-1 1,0 0,0 1,0 0,-1 1,11 9,-22-14,-1-1,1 0,-1 0,0 1,0-1,0 0,0 1,-1-1,1 1,0-1,-1 1,0 0,0-1,0 1,0-1,0 1,0 0,0-1,-1 1,0-1,1 1,-1-1,0 1,0-1,0 0,-1 1,1-1,-1 0,1 0,-1 0,1 0,-1 0,0 0,0 0,0-1,0 1,0-1,-1 1,1-1,0 0,-1 0,1 0,-2 0,-59 40,-2-3,-1-3,-2-3,-63 20,118-47,-135 53</inkml:trace>
  <inkml:trace contextRef="#ctx0" brushRef="#br1" timeOffset="94963.193">6859 6752,'0'-1,"-1"0,0 0,0 0,0 0,0 0,0 0,0 0,0 0,0 0,0 1,0-1,0 0,0 1,-1-1,1 1,0-1,0 1,-1 0,1-1,0 1,-1 0,1 0,0 0,-1 0,1 0,0 0,-1 1,1-1,0 0,0 0,-1 1,1-1,0 1,0 0,-1-1,1 1,0 0,-1 0,0 0,-44 15,0 3,2 2,-18 12,45-25,-136 79,145-80,27-11,-9 1,1-1,0 1,1 1,-1 0,1 0,0 1,-1 1,1 0,0 0,0 1,-1 1,1 0,-1 0,1 1,-1 1,0 0,0 0,3 3,41 32,-47-31,0-2,0 1,0-1,1-1,0 1,0-1,1-1,-1 0,1 0,0-1,0 0,9 1,-17-4,0 0,0 0,-1 0,1-1,0 1,0 0,0-1,-1 1,1-1,0 1,0-1,-1 0,1 0,-1 0,1 0,-1 0,1 0,-1 0,0-1,1 1,-1 0,0-1,0 1,0-1,0 1,0-1,0 0,-1 1,1-1,0 0,-1 1,1-1,-1 0,0 0,0-1,-1-67,-46-51,19 64,24 45</inkml:trace>
  <inkml:trace contextRef="#ctx0" brushRef="#br1" timeOffset="97107.052">7714 5469,'-26'348,"46"-490,-3 26,-6 0,-5 0,-5-13,-7 86,-1 71,6-21,1 0,0 0,0 0,0 0,1 0,0-1,0 1,1 0,0 0,0-1,0 0,1 1,0-1,0 0,1 0,0 0,0-1,0 1,0-1,1 0,0 0,0-1,1 1,-1-1,1 0,0-1,0 0,6 3,2-4,0-1,0 0,1-1,-1 0,0-2,0 1,0-2,0 0,0 0,0-2,-1 1,1-2,-1 0,-1 0,1-1,-1-1,0 0,-1-1,0 0,7-8,73-82,-78 83,-9 36,-19 80,3-30,3 0,3 1,3 45,3-112,-1 0,1 1,0-1,0 1,0-1,0 1,1-1,0 1,0-1,0 0,0 1,1-1,0 0,0 0,0 0,0 0,1 0,-1-1,1 1,0-1,0 0,0 1,0-1,1-1,0 1,-1 0,1-1,0 0,0 0,0 0,0 0,0-1,1 0,0 1,8-4,0-1,0 0,-1-1,1-1,-1 0,0 0,-1-1,1-1,-1 1,0-2,-1 0,0 0,0-1,0-1,84-80,-93 90,-1-1,0 1,1-1,-1 0,0 1,1-1,-1 1,1-1,-1 1,1-1,-1 1,1-1,0 1,-1 0,1-1,-1 1,1 0,0 0,-1-1,1 1,0 0,-1 0,1 0,0 0,0 0,-1 0,1 0,0 0,-1 0,1 0,0 0,-1 0,1 0,0 1,-1-1,1 0,0 0,-1 1,1-1,-1 1,1-1,0 0,-1 1,1-1,-1 1,1-1,-1 1,0 0,1-1,-1 1,0-1,1 1,-1 0,5 41,-5-26,0-12,-1 1,1 0,1 0,-1 0,1 0,0-1,0 1,0 0,0 0,1-1,0 1,0-1,0 0,1 1,-1-1,1 0,0 0,0-1,0 1,1-1,-1 1,1-1,0 0,0 0,0-1,0 1,0-1,1 0,-1 0,1-1,0 1,2 0,1-3,0 1,-1-1,1-1,-1 0,1 0,-1 0,0-1,0 0,0 0,0-1,0 0,-1 0,0 0,0-1,0 0,0 0,-1-1,0 1,0-1,0-1,-1 1,0 0,0-1,-1 0,1 0,-2 0,1 0,-1-1,-1 3,-1 0,0 0,0 0,0 0,0 0,-1 0,0 0,0 0,-1 0,1 0,-1 0,0 1,0-1,-1 1,1 0,-1-1,0 1,0 0,0 0,-1 1,1-1,-1 1,0 0,0 0,0 0,-1 0,1 1,-1-1,1 1,-1 0,0 1,1-1,-1 1,0 0,0 0,0 1,0-1,0 1,0 0,0 1,0-1,0 1,0 0,0 0,0 0,0 1,0 0,1 0,-1 0,-4 3,1 2,0 0,0 1,0 1,1-1,1 1,-1 0,1 1,1-1,0 1,0 0,1 1,0-1,1 1,0-1,1 1,0 0,0 6,1-14,0 0,0 0,0 0,1 1,-1-1,1 0,0 0,0 0,0 1,1-1,-1 0,1 0,-1 0,1 0,0 0,0 0,1 0,-1 0,1 0,-1 0,1 0,0-1,0 1,0-1,0 0,1 1,-1-1,0 0,1 0,0 0,-1-1,1 1,0-1,0 1,0-1,0 0,0 0,3 0,1-2,1 0,-1 0,0-1,0 0,1-1,-1 0,-1 0,1 0,0-1,4-3,32-21</inkml:trace>
  <inkml:trace contextRef="#ctx0" brushRef="#br1" timeOffset="97366.364">8905 4961,'-16'0,"-13"3,-9 4,-3 9,0 5,3 5,8 1,9 0,13-4,12-5,10-3,2-5</inkml:trace>
  <inkml:trace contextRef="#ctx0" brushRef="#br1" timeOffset="97586.745">8851 5389,'0'16,"0"12,0 10,0 6,0 2,0 0,4-6,12-9,10-10,12-16,9-15,-2-6</inkml:trace>
  <inkml:trace contextRef="#ctx0" brushRef="#br1" timeOffset="99394.789">9452 5309,'-13'-1,"0"0,0 1,0 0,0 1,0 1,1 0,-1 0,0 2,1-1,-1 2,1-1,0 2,1 0,-1 0,1 1,1 0,-10 8,19-14,-1 0,1 0,-1 0,1 0,-1 0,1 0,0 1,-1-1,1 0,0 1,0-1,0 1,0 0,0-1,1 1,-1-1,0 1,1 0,-1 0,1-1,0 1,-1 0,1 0,0 0,0-1,0 1,0 0,1 0,-1 0,0-1,1 1,-1 0,1 0,0-1,-1 1,1 0,0-1,0 1,0-1,0 1,0-1,1 0,0 1,12 7,0 0,1-1,0-1,0 0,1-1,0-1,0 0,5 0,46 15,30 31,-94-50,0 1,-1 0,1 1,0-1,-1 1,1-1,-1 1,0 0,0-1,0 1,0 0,-1 0,1 1,-1-1,1 0,-1 0,0 1,-1-1,1 1,0-1,-1 1,0-1,0 1,0-1,0 1,-1-1,1 1,-1-1,0 2,-1-1,-1 0,1 1,-1-1,0 0,0 0,0-1,-1 1,1-1,-1 1,0-1,0 0,0 0,0-1,-1 1,1-1,-1 0,1 0,-1-1,0 0,0 1,0-1,1-1,-1 1,0-1,0 0,-4 0,6 0,0 0,0 0,0 0,0 0,0-1,0 1,0-1,0 0,0 0,0 0,0 0,1-1,-1 1,0-1,1 0,-1 1,1-1,-1 0,1-1,0 1,0 0,0-1,0 1,1-1,-1 1,0-1,1 0,0 0,0 0,0 1,0-1,0 0,1 0,-1-1,1 1,0 0,0 0,0 0,0 0,0 0,1 0,0-2,1-3,0-1,1 1,0 0,1 0,-1 1,1-1,1 1,0 0,0 0,0 0,1 1,0-1,0 1,0 1,1-1,0 1,3-1,5-4,0 1,1 1,0 0,0 1,1 1,0 1,0 0,2 1,-14 2,2 0,-1 1,0 0,0 0,0 1,0 0,1 0,-1 0,0 1,0 0,0 0,0 1,0-1,0 1,0 1,0-1,-1 1,1 0,-1 0,0 1,0-1,0 1,0 0,-1 0,2 2,57 134,-62-139,0 1,0-1,0 1,1-1,-1 0,0 0,1 0,-1 0,1 0,0 0,-1 0,1 0,0 0,-1-1,1 1,0-1,0 1,-1-1,1 0,0 0,0 0,0 0,0 0,0 0,-1 0,1-1,0 1,0 0,-1-1,1 0,0 1,0-1,-1 0,1 0,-1 0,1 0,-1 0,1 0,-1-1,1 1,51-58,-38 37,-1-2,-1 0,-1-1,-2 0,2-4,-1 64,-11-25,1 1,0-1,0 0,1 0,1 0,0 0,0 0,1 0,0 0,0-1,1 0,1 0,0 0,0-1,0 0,1 0,0 0,1-1,-1 0,1-1,1 0,-1 0,1 0,0-1,3 0,-7-4,0 0,0 0,0-1,1 0,-1 0,0 0,0-1,1 0,-1 0,0 0,0-1,0 1,0-1,0 0,0-1,-1 1,1-1,-1 0,0 0,0 0,0-1,0 1,0-1,2-3,6-7,-1 0,-1-1,0 0,0-1,-2 0,4-10,0-2,-2 1,0-1,-2-1,-2 0,0 0,-2 0,1-27,48 66,175 11,-225-20,0 0,0 0,0 0,0 0,0 1,0 0,-1-1,1 1,-1 0,1 0,-1 1,0-1,0 0,0 1,0-1,0 1,0 0,-1-1,1 1,-1 0,0 0,0 0,0 0,0 0,-1 0,1 1,-1-1,0 0,-5 95,2-76,2-16,0-2,-1 1,1-1,0 1,1 0,-1-1,1 1,-1 0,1-1,1 1,-1 0,1-1,-1 1,2-1,-1 1,0-1,1 1,0-1,0 0,0 0,0 0,1 0,-1 0,1 0,0-1,0 1,1-1,-1 0,3 2,8-2,0-1,0 0,1-1,-1-1,1 0,-1-1,0-1,0 0,1-1,-1 0,-1-1,1 0,0-2,5-3,5 2,0-1,-1-1,0-1,-1-1,0-1,-1-1,0-1,-1-1,0-1,-2-1,0 0,-1-1,4-6,1-27,-21 50,-1 0,0-1,0 1,1 0,-1-1,0 1,0 0,0-1,0 1,0 0,-1-1,1 1,0 0,-1 0,1-1,-1 1,1 0,-1 0,1-1,-1 1,0 0,0 0,1 0,-1 0,0 0,0 0,0 0,0 1,0-1,-1 0,1 0,0 1,0-1,0 1,-1-1,1 1,0-1,0 1,-1 0,-7 0,0 0,0 1,-1 0,1 1,0 0,1 1,-1-1,0 2,1-1,-1 1,1 1,0-1,1 1,-1 1,1-1,0 1,0 1,0-1,0 0,0 0,0 0,1 1,-1 0,1 0,1 0,-1 1,2 0,-1 0,1 0,0 1,0-1,0 3,4-9,0-1,-1 1,1-1,0 1,0-1,0 1,0-1,0 1,0-1,1 0,-1 1,0-1,1 1,-1-1,1 1,-1-1,1 0,0 0,-1 1,1-1,0 0,0 0,0 0,0 0,0 0,0 0,0 0,1 0,-1 0,0 0,1-1,-1 1,0 0,1-1,-1 1,0-1,1 0,-1 1,1-1,59-2,-47-2,1-1,-1 0,1-2,-2 1,1-2,-1 0,0 0,-1-1,0-1,0 0,-1-1,0 0,-1-1,0 0,-1 0,3-7,1-6,-10 165,-3-135,1 0,0 0,0 0,1 0,-1 0,1-1,0 1,1-1,-1 1,1-1,-1 0,1 0,1 0,-1 0,0 0,1-1,0 0,0 1,0-1,0-1,0 1,1-1,-1 1,1-1,0-1,3 2,-3-2,-1 0,0 0,0-1,1 0,-1 1,0-2,0 1,1 0,-1-1,0 0,0 0,0 0,0 0,0-1,0 0,0 1,0-2,0 1,-1 0,1-1,-1 1,0-1,0 0,0 0,0 0,0-1,0-1,3-3,-1-1,0-1,0 1,-1-1,0 0,-1 1,0-2,-1 1,0 0,0-9,1-156,-3 173,0 0,0 0,0 0,0 0,1 0,-1 0,1 0,-1 0,1 1,0-1,0 0,-1 0,1 1,1-1,-1 0,0 1,0-1,1 1,-1-1,1 1,-1 0,1 0,-1 0,1 0,0 0,-1 0,1 0,0 0,0 0,0 1,0-1,0 1,0 0,0-1,0 1,0 0,0 0,207-20,-207 20,1 0,0 0,-1 0,1 0,0 1,-1-1,1 1,0 0,-1-1,1 1,-1 1,1-1,-1 0,1 0,-1 1,0-1,0 1,0 0,0 0,0 0,0 0,0 0,-1 0,1 0,-1 1,1-1,-1 0,0 1,0-1,0 1,0 0,-1-1,1 1,-1 0,1-1,-1 1,0 0,0 0,11 119,-8-108,0-1,1 0,0 0,1 0,0 0,1-1,1 0,0 0,0-1,1 0,9 9,-15-18,0-1,0 1,0-1,0 0,1 0,-1 0,0 0,1 0,-1 0,0-1,1 1,-1-1,1 1,-1-1,1 0,-1 0,1 0,-1-1,1 1,-1 0,1-1,-1 0,1 1,-1-1,0 0,0 0,1-1,-1 1,0 0,0-1,0 1,0-1,0 0,0 0,56-69,-46 53,-1-1,0 0,-2-1,0 0,-2 0,0-1,-1 0,-1 0,-1-1,-1 1,0-3,-3 22,1 1,-1-1,0 0,1 0,-1 0,0 0,0 0,0 0,0 1,0-1,-1 0,1 0,0 0,-1 0,0 1,1-1,-1 0,0 0,0 1,0-1,0 1,0-1,0 1,0-1,-1 1,1 0,0-1,-1 1,1 0,-1 0,0 0,1 0,-1 0,0 1,1-1,-1 0,0 1,0-1,0 1,0 0,1 0,-1 0,0 0,0 0,-2 0,-1 4,0 1,0-1,0 1,1 0,-1 1,1-1,1 1,-1-1,1 1,0 0,0 1,0-1,1 0,0 1,0 0,1-1,0 1,0 0,0 5,0-2,1 0,-1 0,1-1,1 1,0 0,0 0,1-1,0 1,1 0,0-1,0 0,1 0,1 0,-1 0,1-1,1 0,-1 0,1 0,1 0,-1-1,2 0,-1-1,0 1,1-2,0 1,1-1,-1 0,1 0,0-1,9 2,-2 0,-1-1,1-1,0-1,0 0,0-1,1-1,-1 0,0-1,0-1,8-2,29-7</inkml:trace>
  <inkml:trace contextRef="#ctx0" brushRef="#br1" timeOffset="100235.604">13195 5001,'18'0,"16"-2,8-4,6 1,2-1,0 3,-3 0,-2 1,-4-1,-7 0,-9 0</inkml:trace>
  <inkml:trace contextRef="#ctx0" brushRef="#br1" timeOffset="101120.271">14439 4614,'-7'18,"-4"15,-1 13,2 11,3 4,2 4,3-4,1-4,0-8,-1-9,0-12</inkml:trace>
  <inkml:trace contextRef="#ctx0" brushRef="#br1" timeOffset="101540.16">14372 4640,'8'18,"2"0,0-1,1 0,1-1,0 0,1-1,1 0,1-2,0 1,0-1,1-2,1 1,0-2,1 0,243 136,-181-117,-77-29,-1-1,0 1,0-1,1 0,-1 0,0 0,0 0,0-1,0 1,0 0,0-1,0 1,-1-1,1 0,-1 0,1 1,-1-1,1 0,-1 0,0 0,0-1,0 1,0 0,0 0,-1-1,1 1,-1 0,1 0,-1-1,0 1,0-1,0 1,0 0,-1-1,1 1,0 0,-1-1,0 1,1 0,-1 0,-1-3,-34-192,9-47,24 224,-7 29,2 17,-2 17,2 0,3 1,1 0,2 0,1 0,3 0,2 0,2-1,1 1,12 36,-5-39</inkml:trace>
  <inkml:trace contextRef="#ctx0" brushRef="#br1" timeOffset="102273.627">15148 4814,'0'-1,"0"1,0 0,0-1,0 1,0-1,1 1,-1 0,0-1,0 1,1-1,-1 1,0 0,1 0,-1-1,0 1,1 0,-1-1,0 1,1 0,-1 0,0 0,1-1,-1 1,1 0,-1 0,1 0,-1 0,0 0,1 0,-1 0,1 0,-1 0,1 0,-1 0,1 0,-1 0,0 0,1 0,-1 0,1 1,-1-1,0 0,1 0,-1 0,0 1,1-1,-1 0,0 1,1-1,-1 0,0 1,1-1,-1 0,0 1,0-1,1 0,-1 1,0-1,0 1,0-1,0 0,0 1,0-1,0 1,1 0,-1 33,0-31,-1 18,3 83,-2-101,1 1,0 0,0-1,0 1,0-1,1 1,-1-1,1 1,0-1,0 0,0 0,0 0,0 0,1 0,0-1,-1 1,1-1,0 0,0 1,0-1,0-1,1 1,-1 0,1-1,1 1,-1-1,1 0,-1-1,0 1,0-1,1 0,-1-1,0 1,0-1,1 0,-1 0,0 0,0 0,0-1,0 1,0-1,-1 0,1 0,0-1,-1 1,0-1,4-3,56-69,-53 59,-2 1,0-1,0-1,-2 1,0-1,-1-1,-1 1,0 0,0-15,-16 136,21 16,-8-115,0 0,1 0,-1-1,1 1,0 0,0-1,1 0,-1 0,1 1,0-1,0-1,0 1,1 0,-1-1,1 0,0 0,0 0,0 0,0-1,0 1,1-1,-1 0,2 0,27 4,-2-6</inkml:trace>
  <inkml:trace contextRef="#ctx0" brushRef="#br1" timeOffset="103198.75">15736 4747,'-5'6,"0"1,1 0,0 0,0 0,1 0,0 1,0-1,1 1,0 0,0-1,1 1,0 0,0 0,1 0,0 0,0 0,1 0,0 0,0 0,1 0,0 0,0-1,1 1,0-1,1 1,-1-1,1 0,1-1,-1 1,5 4,-4-6,0 0,1-1,-1 0,1 0,0 0,0-1,0 0,0 0,1 0,-1-1,1 0,0 0,0-1,-1 1,1-2,0 1,0-1,0 0,0 0,0-1,0 0,0 0,0-1,-1 1,1-2,0 1,-1-1,0 0,0 0,0-1,0 1,0-1,-1-1,1 1,-1-1,3-4,-1 1,-1 0,0-1,0 1,-1-1,0-1,0 1,-1-1,-1 0,0 0,0 0,-1 0,0 0,0 0,-1-1,-1 1,0-1,0 1,-2-9,-5 14,3 23,2-10,1 0,0 0,0 0,1 0,0 1,0-1,1 0,0 0,0 1,1-1,0 0,1-1,0 1,0 0,0-1,1 1,0-1,1 0,-1-1,1 1,1-1,-1 0,1 0,0 0,0-1,1 0,0 0,0-1,0 1,0-2,1 1,-1-1,5 1,1-4,0 0,0-1,-1 0,1-2,0 1,-1-1,0-1,0 0,0-1,0 0,-1-1,1 0,-1-1,-1 0,0-1,0 0,0-1,-1 1,0-2,-1 0,0 0,0 0,-1-1,32-63,-29 141,-5-61,0 1,1-2,0 1,0-1,0 0,1 0,0 0,0-1,0 0,1-1,-1 1,1-1,-1-1,1 0,0 0,0 0,0-1,1 0,-1-1,0 0,0 0,4-1,159-10,-100 38,-62-24,0-1,1 0,-1-1,1 0,-1-1,1 0,-1 0,1-1,-1 0,1 0,-1-1,0-1,0 0,0 0,0 0,0-1,-1-1,1 1,-1-2,0 1,-1-1,1 0,-1 0,0-1,-1 0,0 0,5-7,-9 11,-1-1,1 1,-1 0,0-1,0 1,0-1,0 0,-1 1,1-1,-1 1,0-1,0 0,0 1,0-1,-1 0,0 1,0-1,0 1,0-1,0 1,0-1,-1 1,0 0,0 0,0 0,0 0,0 0,-1 0,1 0,-1 1,-2-2,-1-2,-1 0,0 1,-1 0,0 0,1 1,-1 0,-1 0,1 1,0 0,-1 0,0 1,-6-1,7 3,-1 0,1 0,-1 0,1 1,0 1,-1-1,1 1,0 1,0-1,0 1,0 1,1 0,-1 0,1 0,0 1,0 0,1 0,-1 1,1 0,0 0,1 0,-1 1,1-1,1 1,-1 1,1-1,0 1,1-1,0 1,0 0,1 1,0-1,0 0,1 0,0 2,1-5,0 1,1-1,-1 1,1-1,1 1,-1-1,1 0,0 1,0-1,0 0,1 0,-1-1,1 1,1 0,-1-1,0 0,1 0,0 0,0 0,0-1,1 1,-1-1,1 0,0 0,0-1,0 1,0-1,0 0,0-1,1 1,-1-1,1 0,-1 0,1-1,-1 0,1 0,-1 0,1-1,-1 1,1-1,-1 0,1-1,94-33,-58 10</inkml:trace>
  <inkml:trace contextRef="#ctx0" brushRef="#br1" timeOffset="103786.176">17206 4560,'-1'-5,"-3"-11,1 0,-2 0,0 1,-1-1,0 1,-1 1,-1-1,0 1,-1 1,-1-1,0 2,0-1,-2 1,1 1,-4-2,12 11,0 0,-1 1,1-1,0 1,-1 0,1 0,-1 0,1 0,-1 0,0 1,1 0,-1 0,1 0,-1 0,0 0,1 1,-1-1,1 1,-1 0,1 0,-1 1,1-1,0 1,-1-1,1 1,0 0,0 0,0 1,1-1,-1 1,-2 1,0 1,1 0,0 0,0 1,0-1,1 1,0-1,0 1,0 0,1 1,0-1,0 0,0 1,1-1,0 1,0 2,3 5,1 1,0-1,1 0,0 0,1-1,1 1,0-1,1-1,0 1,1-1,1 0,0-1,0 0,1 0,0-1,1 0,0-1,1 0,18 20,1 3,-2 1,0 1,-3 2,17 29,2 1,-43-66,0 1,0-1,0 0,0 0,0 0,0 0,0 0,0 0,0 0,0-1,0 1,0-1,0 1,0-1,-1 0,1 0,0 1,0-1,-1-1,1 1,0 0,-1 0,1-1,-1 1,0-1,1 1,-1-1,0 1,0-1,0 0,0 0,0 1,0-1,-1 0,1 0,0-2,12-24,-2 0,0-1,-2 0,-1-1,-1 0,-2 0,1-25,-6 55,0-2,0 0,0 0,-1 1,1-1,1 0,-1 0,0 0,0 1,1-1,-1 0,1 0,-1 0,1 1,0-1,0 0,0 1,0-1,0 1,0-1,0 1,0 0,1-1,-1 1,0 0,1 0,-1 0,1 0,-1 0,1 0,0 0,-1 1,1-1,0 0,0 1,-1 0,3-1,13 3,0 1,-1 0,1 1,-1 1,0 1,0 0,0 1,-12-6,0 1,0 0,1 0,-1 0,-1 0,1 0,0 1,-1-1,1 1,-1 0,0 0,0 1,0-1,0 1,0-1,-1 1,0 0,0 0,0 0,0 0,0 0,-1 0,0 1,0-1,0 0,0 1,-1-1,0 1,0 2,-28 203,28-208,0 0,0 1,0-1,0 0,0 0,1 1,-1-1,1 0,-1 0,1 1,0-1,0 0,0 0,0 0,0 0,1 0,-1-1,1 1,-1 0,1 0,0-1,-1 1,1-1,0 0,0 1,0-1,0 0,0 0,0 0,0-1,1 1,-1 0,0-1,0 1,1-1,-1 0,0 0,1 0,-1 0,0 0,0 0,1-1,-1 1,0-1,1 0,10-1,0-1,0-1,-1 0,0-1,1 0,-2 0,1-2,-1 1,0-2,8-5,-6 0</inkml:trace>
  <inkml:trace contextRef="#ctx0" brushRef="#br1" timeOffset="104196.08">18730 4546,'7'16,"2"12,0 8,-2 5,-5 2,-1-1,-3-6,1-9</inkml:trace>
  <inkml:trace contextRef="#ctx0" brushRef="#br1" timeOffset="105845.229">18556 4279,'96'10,"-51"-6,0 1,-1 2,37 12,-70-16,1 1,-1 0,0 1,0 0,0 1,0 1,-1-1,0 2,-1-1,0 1,0 1,0-1,-1 1,-1 1,1 0,-1 1,1 5,-1-1,-1 1,-1 0,0 0,-1 1,-1-1,-1 1,0 0,-1 8,4 17,-5-40,0 1,0 0,0-1,1 1,-1-1,1 1,0-1,0 1,0-1,0 1,0-1,0 0,1 1,-1-1,1 0,-1 0,1 0,0 0,0-1,0 1,0 0,0-1,0 1,0-1,1 0,-1 0,1 1,-1-2,1 1,-1 0,1 0,-1-1,1 0,-1 1,1-1,0 0,-1 0,1 0,1-1,10-3,0 0,0-2,0 1,-1-2,1 0,-2 0,1-1,-1-1,0 0,-1-1,0 0,0-1,-1 0,-1 0,0-1,0 0,3-9,27-71,-40 93,1-1,0 0,-1 0,1 0,0 0,-1 0,1 0,-1 0,1 0,0 0,-1 0,1 0,0 0,-1 0,1 0,0 0,-1 0,1 0,0 0,-1-1,1 1,0 0,-1 0,1 0,0-1,0 1,-1 0,1 0,0-1,0 1,-1 0,1 0,0-1,0 1,-4 11,1-1,0 2,0-1,2 0,-1 1,1-1,1 0,0 1,1-1,0 1,1-1,2 10,-3-17,0-1,1 1,0 0,0-1,0 0,0 1,0-1,1 0,-1 0,1 0,0 0,0-1,0 1,0-1,1 1,-1-1,0 0,1-1,0 1,-1 0,1-1,0 0,0 0,0 0,0-1,0 1,0-1,-1 0,1 0,3 0,5-1,-1-1,0 1,0-2,0 0,0 0,0-1,0 0,-1-1,0 0,3-2,2-4,0 0,-1 0,-1-2,0 1,0-2,-2 0,1 0,-2-1,0 0,3-8,-13 23,16-23,-8 38,-8-5,-1-4,1 1,-1-1,1 0,0 1,0-1,1 0,0 0,0 1,0-1,1 0,0 0,0 0,0 0,1-1,0 1,0 0,1-1,-1 0,1 0,0 0,1 0,-1-1,1 0,0 0,3 3,5-3,0-1,1-1,-1 1,0-2,1 0,-1-1,1 0,-1-1,0 0,1-1,-1-1,0 0,0-1,0 0,-1-1,1 0,-1-1,0-1,-1 0,0 0,3-4,2-1,-2 0,0-1,0-1,-2-1,1 0,-2 0,0-1,-1 0,-1-1,0-1,-1 1,-1-1,-1 0,4-16,-3 10,-4 41,-16 306,18 139,-3-369,-6-72,-1-21,-12-54,-4-82,5 0,6-1,7-34,2 154,0-10,1 0,2 0,0 0,1 0,2 1,2-3,-7 27,0 0,0-1,0 1,1 0,-1 0,1 0,0 0,-1 0,1 0,0 0,0 0,0 1,0-1,1 0,-1 0,0 1,1-1,-1 1,1-1,0 1,-1 0,1-1,0 1,0 0,0 0,0 0,-1 1,2-1,-1 0,0 1,0-1,0 1,0 0,0 0,0 0,0 0,0 0,1 0,-1 0,2 1,7 7,0 0,0 0,-1 1,0 1,-1-1,0 2,0-1,-1 1,-1 1,1-1,-2 1,1 2,1-2,-1 0,1 1,-2 1,0-1,-1 1,0 0,-1 0,-1 0,0 1,0 2,-3-15,0 0,0 0,0 0,0 0,0 0,0 0,0 0,-1 0,1 0,-1 0,0 0,1 0,-1 0,0 0,0-1,0 1,0 0,-1 0,1-1,0 1,-1-1,1 1,-1-1,1 0,-1 0,0 1,0-1,1 0,-1 0,0-1,0 1,0 0,0-1,0 1,0-1,0 0,0 1,0-1,0 0,0 0,0 0,0-1,0 1,0 0,0-1,0 1,0-1,0 0,0 0,0 0,0 0,0 0,1 0,-1 0,0 0,1-1,-1 1,0-2,0 0,0 0,0 0,0-1,1 1,-1 0,1-1,0 1,0-1,0 0,0 1,1-1,0 0,-1 0,1 1,1-1,-1 0,0 0,1 1,0-1,0 0,0 1,0-1,0 1,1-1,0 1,0 0,1-2,67-80,-60 76,0-1,1 1,1 1,0 0,0 1,0 0,1 1,0 0,0 1,0 1,9-2,-20 5,0 1,0 0,0 0,-1 0,1 0,0 0,0 0,0 1,0-1,0 1,0-1,0 1,0-1,-1 1,1 0,0 0,-1 0,1 0,0 0,-1 1,1-1,-1 0,0 1,1-1,-1 1,0-1,0 1,0 0,0-1,0 2,15 61,-8-25,-8-36,1 0,1 0,-1 0,0-1,1 1,-1 0,1-1,0 1,0-1,0 0,0 1,0-1,1 0,-1 0,0 0,1-1,0 1,-1-1,1 1,0-1,0 0,0 0,0 0,0 0,0-1,0 1,0-1,0 0,0 0,0 0,1 0,7-1,-1-1,1 0,0 0,-1-1,1 0,-1-1,0 0,4-3,0 0,-1-1,1 0,-1-1,-1 0,1-1,-2-1,1 0,-2 0,1-1,-2-1,0 1,0-2,-1 1,0-1,-2 0,1-1,-2 0,0 1,0-4,10 90,-13-62,0 0,1 0,0 0,0-1,1 1,1-1,-1 0,1 0,1-1,-1 0,2 0,-1 0,1 0,0-1,1 0,-1-1,1 0,1 0,-1 0,1-1,0-1,0 1,0-1,1-1,0 0,8 2,-5-4,-1-1,0-1,1 1,-1-2,0 0,0 0,1-1,-2-1,1 0,0-1,-1 0,0 0,0-1,0-1,6-5,4-4,-1 0,-1-2,0 0,-1-1,-1-1,-1 0,0-3,12-24,-2-1,-3 0,-1-2,-3-1,-2-1,-2 0,-2-1,-3 0,2-43,-5-53,-7 147,1 0,-1-1,0 1,0 0,0 0,0 0,0 0,-1-1,1 1,-1 0,1 0,-1 0,0 0,0 0,1 0,-2 0,1 0,0 1,0-1,0 0,-1 1,1-1,-1 0,0 1,1 0,-1-1,0 1,0 0,0 0,0 0,0 0,0 0,0 1,0-1,0 1,0-1,0 1,0 0,0 0,-1-1,1 2,0-1,0 0,0 0,0 1,0-1,-1 1,1 0,0-1,0 1,0 0,0 0,-11 9,-1 0,2 1,0 1,0 0,1 0,0 1,1 0,1 1,0 0,1 1,0 0,1 0,1 1,0-1,2 1,-3 11,-1-3,1 1,1 1,1-1,2 1,0 0,2 0,0 0,2 0,1 0,1 0,2-1,0 1,1-1,2 0,1-1,0 1,2-2,3 4,-9-18,2-1,-1 0,1 0,0 0,0-1,1 0,0 0,0-1,1 0,0-1,0 0,0 0,0-1,1 0,0 0,30 5</inkml:trace>
  <inkml:trace contextRef="#ctx0" brushRef="#br1" timeOffset="107036.162">22193 3904,'-180'52,"122"-14,57-36,-1-1,1 1,0-1,0 1,0-1,0 1,0 0,0-1,1 1,-1 0,1 0,-1 0,1 0,0-1,-1 1,1 0,0 0,0 0,0 0,1 0,-1 0,0 0,1-1,-1 1,1 0,0 0,-1-1,1 1,0 0,0-1,0 1,0 0,0-1,1 0,-1 1,13 11,1 0,0-1,0-1,1-1,1 0,0-1,18 7,-18-7,15 5,-20-9,0 0,0 1,0 0,-1 1,0 0,0 1,-1 0,0 1,0 0,3 5,-12-12,1 0,-1 0,0 0,1 0,-1 1,0-1,0 0,-1 1,1-1,0 1,-1-1,0 1,1-1,-1 1,0-1,0 1,-1-1,1 1,0-1,-1 1,0-1,1 1,-1-1,0 0,0 1,-1-1,1 0,0 0,-1 0,1 0,-1 0,0 0,1 0,-1 0,0-1,0 1,0-1,-1 1,-88 42,80-41,0 0,1 0,-1-1,0-1,0 0,0 0,0-1,-5-1,15 1,1 0,-1 0,0 0,0 0,0 0,0 0,0 0,0-1,0 1,0 0,1 0,-1-1,0 1,0-1,0 1,1-1,-1 1,0-1,0 1,1-1,-1 0,1 1,-1-1,1 0,-1 0,1 1,-1-1,1 0,-1 0,1 0,0 0,0 0,-1 1,1-1,0 0,0 0,0 0,0 0,0 0,0 0,0 0,0 0,0 0,1 1,-1-1,0 0,1 0,-1 0,0 0,1 0,30-41,-3 15,1 1,1 1,1 2,1 1,0 2,2 1,1 1,14-4,10 11,-57 12,-1 0,0 1,0-1,0 0,0 0,0 1,0-1,0 0,0 1,-1-1,1 1,-1-1,1 1,-1 0,1-1,-1 1,0-1,0 1,0 0,0-1,0 1,0 0,0-1,0 1,-1-1,1 1,0-1,-1 1,0 0,1-1,-1 0,0 1,0-1,0 1,0-1,-1 6,-5 11,1-1,0 0,1 1,0 0,2 0,0 0,1 0,0 13,2-29,0 0,0 0,1 0,-1-1,0 1,1 0,-1 0,1-1,0 1,-1 0,1-1,0 1,0 0,0-1,0 1,1-1,-1 0,0 1,0-1,1 0,-1 0,1 0,-1 0,1 0,0 0,-1 0,1-1,0 1,-1 0,1-1,0 0,0 1,0-1,-1 0,1 0,0 0,0 0,0 0,0 0,-1-1,2 1,71-29,-64 22,-1 0,-1-1,1 0,-2 0,1-1,-1 0,0 0,-1-1,0 0,-1 0,0-1,0 1,-1-1,0 0,-1 0,-1-1,2-10,-5 10,-3 27,1 5,0 1,2 0,1 0,0 0,1 1,2-2,3 16,-6-34,0 0,0-1,0 1,1 0,-1-1,0 1,1 0,0-1,-1 1,1-1,0 1,0-1,0 0,0 1,0-1,0 0,0 1,0-1,0 0,1 0,-1 0,0 0,1 0,-1-1,1 1,-1 0,1 0,0-1,-1 1,1-1,-1 0,1 1,0-1,-1 0,1 0,0 0,-1 0,1 0,0-1,-1 1,1 0,0-1,-1 1,1-1,-1 0,1 1,-1-1,11-9,-1-1,-1 0,0-1,-1 0,0 0,0-1,-2 0,1 0,2-10,-3 9,-1-1,0 0,-1 0,-1-1,0 1,-1-1,-1 0,0 0,-1 0,-1-10,1 23,0 1,0 0,1 0,-1 0,1 1,-1-1,1 0,0 1,0-1,-1 1,1-1,0 1,0 0,1-1,-1 1,0 1,0-1,0 0,1 0,-1 1,0-1,1 1,-1 0,1 0,-1 0,0 0,1 0,-1 0,0 1,1-1,-1 1,0-1,1 1,-1 0,0 0,9 0,-8-1,9 0,1 0,-1 1,1 0,-1 1,0 0,0 1,1 1,-2 0,1 0,0 1,-1 0,0 1,0 1,-8-2,0-1,0 1,-1 0,1 1,-1-1,0 0,-1 1,1-1,-1 1,0-1,0 1,-1 0,0-1,0 1,0 0,0 0,-1-1,0 1,-1-1,1 1,-1-1,0 1,0-1,0 0,-2 1,-4 23,4 43,5-70,-1 0,1 0,0 0,0 0,0 0,0 0,0 0,0 0,0 0,1-1,-1 1,1 0,-1-1,1 0,0 1,-1-1,1 0,0 0,0 0,0 0,0 0,0 0,0 0,0-1,0 1,1-1,-1 1,0-1,0 0,0 0,2 0,8-2,0 0,0-1,-1 0,1-1,-1 0,0-1,0 0,-1-1,0 0,0-1,0 0,0 0,-1-1,-1 0,1-1,-1 0,1-2,-3 5,-1 1,0 0,0 0,-1-1,1 1,-1-1,0 0,-1 0,1 0,-1 0,0-1,-1 1,0-1,1-1,-3 7,0 1,-1-1,1 1,0-1,0 1,0 0,0-1,0 1,0-1,0 1,-1 0,1-1,0 1,0 0,-1-1,1 1,0 0,-1-1,1 1,0 0,0 0,-1-1,1 1,-1 0,1 0,0 0,-1-1,1 1,-1 0,1 0,0 0,-1 0,1 0,-1 0,1 0,0 0,-1 0,1 0,-1 0,1 0,-1 0,1 0,0 0,-1 0,1 1,0-1,-1 0,1 0,-1 0,1 1,0-1,-1 0,1 0,0 1,0-1,-1 0,1 1,0-1,0 0,-1 1,1-1,-22 21,19-15,0-1,0 1,0 0,1 0,0 0,0 0,1 0,0 0,0 0,0 1,1-1,0 0,0 1,0-1,1 0,0 0,0 1,1-1,0 0,0 0,0 0,1-1,0 1,0 0,0-1,1 0,-1 0,1 0,1 0,-1-1,1 1,0-1,-1 0,2 0,-1-1,0 0,1 0,0 0,-1 0,1-1,0 0,0-1,1 1,-1-1,0 0,-2-1,0 0,0 0,0 0,-1-1,1 0,0 1,0-1,-1-1,1 1,0 0,-1-1,1 0,-1 0,0 0,0 0,0-1,0 1,0-1,0 1,-1-1,2-1,14-20</inkml:trace>
  <inkml:trace contextRef="#ctx0" brushRef="#br1" timeOffset="107254.849">23543 3771,'-16'9,"-12"3,-1 0</inkml:trace>
  <inkml:trace contextRef="#ctx0" brushRef="#br1" timeOffset="108956.097">16685 5870,'-21'14,"-20"13,-16 16,-15 14,-14 14,-7 12,-5 9,2 1,5 0,11-6,13-8,13-10,15-13,15-16</inkml:trace>
  <inkml:trace contextRef="#ctx0" brushRef="#br1" timeOffset="109217.961">15762 6003,'25'23,"29"19,30 15,26 13,19 9,8 8,-3 7,-16 6,-27-14</inkml:trace>
  <inkml:trace contextRef="#ctx0" brushRef="#br1" timeOffset="111046.05">19760 6833,'389'-32,"260"20,-165 8,1063-5,357 26,-1420-18,-377-12,5 13,-112-1,1 1,-1-1,1 1,-1-1,0 1,1-1,-1 1,0-1,0 0,1 1,-1-1,0 0,0 1,0-1,0 1,1-1,-1 0,0 1,0-1,-1 0,1 1,0-1,0 0,0 1,0-1,0 0,-1 1,1-1,0 0,-1 1,1-1,0 1,-1-1,1 1,-1-1,1 1,-1-1,1 1,-1-1,1 1,-1 0,1-1,-1 1,0 0,1-1,-1 1,-2-4,-6-8</inkml:trace>
  <inkml:trace contextRef="#ctx0" brushRef="#br1" timeOffset="111318.535">25280 6539,'3'11,"7"9,13 5,17 0,15 1,9 1,6-3,-1 0,-5-2,-10 0,-16 0,-18 4,-21 1,-27 4,-32 1,-29 1,-33 0,5-5</inkml:trace>
  <inkml:trace contextRef="#ctx0" brushRef="#br1" timeOffset="112310.949">20335 6552,'-445'199,"412"-176,33-22,-1 0,1-1,-1 1,1 0,0 0,-1 0,1 0,0-1,0 1,0 0,0 0,-1 0,1 0,0 0,1-1,-1 1,0 0,0 0,0 0,0 0,1 0,-1-1,0 1,1 0,-1 0,0 0,1-1,-1 1,1 0,0-1,-1 1,1 0,-1-1,1 1,0-1,0 1,-1-1,1 1,0-1,0 0,-1 1,2-1,127 58,-20 14,-91-57,0-2,2 0,-1-1,1-1,1 0,0-2,6 1,-24-8,-1-1,1 0,-1 0,1 0,0 0,-1 0,1-1,0 1,0-1,0 1,0-1,-1 0,1 0,0-1,0 1,0-1,0 1,-1-1,1 0,0 0,-1 0,1 0,-1 0,1-1,-1 1,1-1,-1 0,0 0,0 0,0 0,0 0,0 0,0 0,-1-1,1 1,-1 0,1-1,-1 0,0 1,1-3,7-42,-2 0,-2-1,-2 0,-2 0,-3-24,1 17,1 35</inkml:trace>
  <inkml:trace contextRef="#ctx0" brushRef="#br1" timeOffset="113572.223">22179 7260,'-12'49,"2"1,2 0,3 0,2 1,2-1,2 4,6 49,-9-179,4 0,3 0,3 0,8-23,-7 34,-9 65,0 1,0-1,0 0,0 0,0 0,-1 0,1 0,0 0,0 0,0 1,0-1,-1 0,1 0,0 0,0 0,0 0,0 0,-1 0,1 0,0 0,0 0,0 0,-1 0,1 0,0 0,0 0,0 0,0 0,-1 0,1 0,0 0,0 0,0-1,0 1,-1 0,1 0,0 0,0 0,0 0,0 0,0-1,-1 1,1 0,0 0,-8 20,-6 57,14-75,0 0,-1 0,1 0,1 0,-1 0,0 0,0 0,1 1,-1-1,1 0,-1 0,1 0,0 0,0-1,0 1,0 0,0 0,1-1,-1 1,0 0,1-1,-1 1,1-1,0 0,-1 1,1-1,0 0,0 0,0 0,-1 0,1-1,0 1,0 0,0-1,1 1,6-2,1-1,0 0,-1 0,1-1,-1 0,0-1,0 0,0 0,0-1,-1 0,0 0,0-1,0 0,-1-1,0 1,0-1,0-1,0-1,-2 3,0 1,0-1,0 0,-1 0,0 0,0 0,-1-1,1 0,-2 0,1 0,-1 0,0 0,0 0,-1-1,0 1,0-1,-1 1,0-2,0 9,-1-1,1 0,0 0,-1 0,1 1,-1-1,1 0,-1 0,1 1,-1-1,0 1,1-1,-1 0,0 1,1-1,-1 1,0-1,0 1,1 0,-1-1,0 1,0 0,0 0,0-1,0 1,1 0,-1 0,0 0,0 0,0 0,0 0,0 0,0 1,1-1,-1 0,0 0,0 1,0-1,0 0,1 1,-1-1,0 1,0-1,1 1,-1-1,0 1,1 0,-1-1,1 1,-1 0,1-1,-1 1,1 0,-1 0,1 0,0-1,-1 1,1 0,0 0,0 0,0 0,0 0,-6 11,1 1,1 0,0 1,1-1,0 0,1 1,0 0,1-1,1 1,1 0,0 2,0-1,0 0,1 0,1-1,0 1,2-1,-1 0,1 0,1 0,1-1,0 0,7 10,-9-16,-1-1,1 0,0-1,0 1,1-1,-1 0,1-1,0 1,1-1,-1 0,1-1,-1 1,1-1,0-1,1 1,-1-1,0 0,1-1,-1 0,1 0,-1-1,1 0,-1 0,1 0,0-2,0 1,0-1,0 0,-1-1,1 1,-1-2,0 1,0-1,0 0,0 0,-1-1,0 0,0 0,0-1,0 1,-1-1,0 0,0-1,1-2,5 1,-11 28,-1-13,0-3,0 0,0-1,1 1,-1 0,1 0,0 0,0 0,1 0,-1 0,1 0,0 0,0 0,0 0,0 0,1-1,-1 1,1-1,0 1,0-1,1 1,-1-1,0 0,1 0,0 0,0-1,0 1,0-1,0 1,1-1,1 1,4-1,0 0,0-1,1-1,-1 1,0-2,0 1,0-1,0 0,0-1,0 0,0-1,-1 0,1 0,-1 0,1-1,-1-1,0 1,-1-1,1-1,-1 1,0-1,-1-1,2-1,-6 6,1-1,-1 1,0-1,0 0,0 1,0-1,-1 0,1 0,-1-1,0 1,0 0,0 0,0 0,-1-1,1 1,-1-1,0 1,0 0,0-1,0 1,0 0,-1-1,0 1,0 0,0-1,0 1,0 0,0 0,-1 0,0 0,1 0,-1 0,0 1,0-1,-1 0,1 1,-1 0,1 0,-1-1,0 1,-4-2,-1-1,1 2,0-1,-1 1,0 0,0 0,0 1,0 1,0-1,0 1,-1 0,1 1,0 0,-1 0,1 1,0 0,0 0,-2 2,5-2,0 0,0 1,0-1,0 1,0 0,0 1,1-1,-1 1,1 0,-1 0,1 1,0-1,1 1,-1 0,1 0,-1 0,1 0,0 0,1 1,-1 0,1-1,0 1,0 0,0 0,1 0,0 0,0 1,-1 3,2-5,1 0,-1 0,0 0,1 0,0-1,0 1,0 0,0 0,1-1,0 1,-1-1,1 1,0-1,1 0,-1 1,1-1,-1-1,1 1,0 0,0-1,0 1,0-1,1 0,-1 0,1 0,-1 0,1-1,-1 1,1-1,0 0,0 0,2 0,30 8</inkml:trace>
  <inkml:trace contextRef="#ctx0" brushRef="#br1" timeOffset="113879.401">23075 7181,'-11'-6,"0"2,-1-1,0 2,0-1,0 2,0 0,0 0,-1 1,1 0,-1 1,1 1,-2 0,9 0,-1-1,0 1,0 1,1-1,-1 1,1 0,-1 0,1 1,0 0,0-1,0 2,0-1,1 1,-1-1,1 1,0 0,0 1,0-1,1 1,-1 0,1 0,0 0,1 0,-1 0,1 0,-1 4,2 1,1 0,0 0,1-1,0 1,0 0,1 0,0-1,1 1,0-1,0 0,1 0,0 0,1 0,0 0,0-1,1 0,0 0,0-1,1 0,0 0,0 0,1 0,20 25,-14-12,0 0,-1 1,-1 1,-1 0,-1 0,0 1,-2 1,0 6,-7-26,-1 0,1-1,-1 1,1 0,0 0,1 0,-1-1,0 1,1 0,0-1,0 0,0 1,0-1,1 0,-1 0,1 0,0 0,0-1,0 1,0-1,0 0,1 0,-1 0,1 0,-1 0,1-1,0 0,-1 1,1-1,1 0,27-3,0-3</inkml:trace>
  <inkml:trace contextRef="#ctx0" brushRef="#br1" timeOffset="115705.358">23569 7381,'-11'0,"-1"0,1 2,-1-1,1 1,0 1,0 0,0 1,0 0,0 0,1 1,0 1,0 0,0 0,0 1,1 0,1 0,-6 6,12-10,1-1,-1 0,1 0,0 1,0-1,0 1,0-1,0 1,0-1,1 1,-1-1,1 1,0 0,0-1,0 1,0 0,0-1,1 1,-1-1,1 1,-1 0,1-1,0 1,0-1,0 0,0 1,1-1,1 2,54 59,-44-50,14 11,-16-15,0 0,-1 1,0 0,-1 0,0 1,0 1,-2-1,1 1,1 4,-9-14,1-1,0 1,-1 0,1-1,-1 1,0 0,1-1,-1 1,0 0,0-1,0 1,0 0,0-1,-1 1,1 0,0-1,-1 1,1-1,-1 1,0 0,1-1,-1 1,0-1,0 0,0 1,0-1,0 0,0 1,-1-1,1 0,0 0,-1 0,1 0,0 0,-1 0,1-1,-1 1,0 0,1-1,-1 1,1-1,-2 1,0-1,0 1,-1 0,1-1,-1 1,1-1,0 0,-1 0,1-1,-1 1,1-1,0 0,-1 1,1-1,0-1,0 1,0 0,0-1,0 0,0 1,0-1,0-1,1 1,0 0,0 0,0-1,0 1,0-1,1 0,-1 1,1-1,0 0,-1 0,1 0,1 0,-1 0,0 0,1 0,0 0,-1-1,1 1,1 0,-1 0,0 0,1 0,-1 0,1 0,0 0,0 0,0 0,1 0,-1 0,0 0,1 1,1-3,3-3,1-1,-1 1,2-1,-1 2,1-1,0 1,0 1,1-1,1 1,0-1,0 1,1 0,0 1,0 0,0 1,0 0,1 1,0 0,-1 1,1 0,0 1,0 0,0 1,0 0,0 1,4 1,-13 0,1 0,-1 0,1 0,-1 0,0 1,0-1,0 1,0 0,0 0,-1 0,0 0,1 0,-1 1,0-1,0 1,-1-1,1 1,-1 0,1-1,-1 1,-1 0,1 0,0 0,-1 0,0 0,0 0,0 0,-1 2,19 63,-15-66,0-1,0 0,1 0,-1 0,1-1,-1 1,1-1,0 0,0 0,-1 0,1 0,0-1,0 0,0 1,0-2,0 1,-1 0,1-1,0 1,0-1,0 0,-1 0,1-1,0 1,-1-1,1 0,-1 0,0 0,0 0,1-1,-1 1,-1-1,3-2,3-2,-1-1,0 0,0 0,-1 0,0-1,-1 0,0 0,0-1,-1 1,0-1,-1 0,0 0,2-8,-2 7,-3 11,0 1,0-1,0 0,0 0,0 0,0 0,0 1,0-1,0 0,0 0,0 0,1 0,-1 1,0-1,0 0,0 0,0 0,0 0,1 0,-1 0,0 1,0-1,0 0,0 0,1 0,-1 0,0 0,0 0,0 0,1 0,-1 0,0 0,0 0,0 0,1 0,-1 0,0 0,0 0,0 0,0 0,1 0,-1 0,0 0,0 0,0 0,1-1,-1 1,0 0,0 0,0 0,0 0,7 31,-4-13,1-7,0 0,0 0,1 0,0-1,0 1,2-1,-1-1,1 1,1-1,-6-6,0 0,0-1,1 1,-1-1,1 0,0 0,-1 0,1 0,0 0,0 0,0-1,0 0,1 1,-1-1,0 0,1-1,-1 1,0 0,1-1,-1 0,1 0,-1 0,1 0,-1-1,0 1,1-1,-1 0,1 0,-1 0,0 0,0-1,2 0,1-2,-1 0,1-1,0 0,-1 0,0 0,-1 0,1-1,-1 0,0 0,0 0,-1 0,1-1,-2 1,1-1,-1 0,0 0,0 0,15-124,-14 71,-2 60,1-1,0 0,-1 0,1 0,0 1,-1-1,1 1,0 0,0-1,-1 1,1 0,0 0,0 0,0 0,-1 0,1 0,0 1,0-1,-1 1,1-1,1 1,4 0,46 5,-30-5,0 2,0 0,-1 1,1 2,17 6,-36-10,0 1,0-1,-1 1,1 0,0 0,-1 1,0-1,0 1,0-1,0 1,0 0,-1 0,0 0,0 1,0-1,0 0,-1 1,1-1,-1 1,0 0,-1-1,1 1,-1 0,0 0,0-1,0 1,-1 0,0 0,0-1,0 1,0-1,-1 1,1-1,0 1,0-1,0 0,1 1,-1-1,1 1,0-1,1 1,-1-1,1 1,-1-1,1 0,1 1,-1-1,1 0,-1 0,1 0,1 0,-1 0,0 0,1-1,0 1,0-1,1 1,7 2,1 0,0-1,0-1,0 0,1 0,-1-1,1-1,0 0,0-1,0 0,0-1,0-1,8-1,-1 1,1-1,0-1,-1-1,0-1,0 0,0-2,-1 0,1-2,-2 0,1-1,12-9,-26 15,0 0,-1 0,0 0,0-1,-1 1,1-1,-1 0,0 0,0 0,0 0,-1-1,0 1,0-1,0-1,-1 4,-1 1,1 0,-1-1,0 1,0 0,0-1,0 1,0 0,-1-1,1 1,-1 0,1-1,-1 1,0 0,0 0,0 0,0-1,0 1,-1 0,1 1,-1-1,1 0,-1 0,0 1,1-1,-1 1,0-1,0 1,0 0,0-1,0 1,-1 0,1 1,0-1,0 0,-1 1,-4-2,0 1,0 0,-1 0,1 1,0-1,0 2,-1-1,1 1,0 0,0 1,0 0,0 0,0 0,0 1,1 0,-1 0,1 1,0 0,0 0,0 0,0 1,1 0,0 0,0 0,0 1,1 0,-1-1,1 2,1-1,-4 6,7-10,-1 0,1-1,0 1,-1-1,1 1,0 0,0-1,0 1,0-1,0 1,0 0,1-1,-1 1,0 0,1-1,-1 1,1-1,0 1,-1-1,1 0,0 1,0-1,0 0,0 1,0-1,0 0,1 0,-1 0,0 0,0 0,1 0,-1 0,1 0,-1-1,1 1,0 0,60 12,-48-13,0 0,0-1,0-1,-1 0,1-1,0 0,-1-1,0-1,0 0,0-1,0 0,4-4,-11 6,-5 3,0 0,-1 0,1 0,0 0,0 0,0 1,0-1,0 0,0 0,0 1,0-1,0 1,0-1,0 1,0-1,0 1,1-1,-1 1,0 0,0 0,0 0,1 0,-1 0,0 0,0 0,1 0,-1 0,0 0,0 1,0-1,0 0,1 1,-1-1,0 1,0 0,0-1,0 1,0 0,0-1,0 1,0 0,0 1,4 23,-5-22,0 1,0-1,0 0,1 1,-1-1,1 0,0 1,0-1,0 0,0 0,1 0,-1 0,1 0,0 0,0 0,0 0,0-1,0 1,1-1,-1 1,1-1,0 0,-1 0,1 0,0-1,0 1,0-1,0 1,1-1,-2-1,0 0,1 0,-1 0,0 0,0 0,0-1,1 1,-1-1,0 1,0-1,0 0,0 0,0 0,0 0,0 0,0-1,0 1,-1 0,1-1,0 1,-1-1,1 0,-1 0,0 1,0-1,1 0,-1 0,0 0,-1 0,24-63,0-102,-24 165,-1-1,1 1,0 0,0 0,0 0,0 0,0-1,1 1,-1 0,1 0,-1 0,1 0,0 0,0 0,0 0,0 0,0 0,0 1,0-1,1 0,-1 1,1-1,-1 1,1-1,0 1,-1 0,1-1,0 1,0 0,0 0,0 1,0-1,0 0,0 1,0-1,0 1,0-1,2 1,17-1,-1 1,1 1,0 0,-1 2,1 1,5 2,-21-4,0 0,0 1,-1 0,1 0,-1 0,0 1,0-1,0 1,0 0,-1 0,1 0,-1 1,0-1,-1 1,1 0,-1 0,0 0,0 0,0 0,-1 0,1 1,-1-1,-1 0,1 1,-1-1,0 0,0 1,-1 1,1-2,0 0,-1 0,2 1,-1-1,1 0,-1 0,1 0,1 0,-1 0,1 0,0 0,0 0,0-1,1 1,0-1,0 1,0-1,0 0,0 0,1 0,0-1,0 1,0-1,0 0,0 0,1 0,0-1,-1 0,4 2,2-4,0 0,-1 0,1-1,0-1,-1 1,1-1,-1-1,0 0,0 0,0-1,0 0,0 0,-1-1,1-1,-1 1,-1-1,1 0,-1-1,0 0,-1 0,1 0,-2-1,4-5,-2 4,-1-1,0 0,0-1,-1 1,0-1,-1 0,0 0,-1-1,-1 1,1-1,-2 1,1-10,-2 20,1 0,-1 1,0-1,1 0,-1 0,0 1,1-1,-1 0,0 0,0 1,0-1,0 0,0 0,0 0,0 1,0-1,0 0,-1 0,1 0,0 1,0-1,-1 0,1 0,0 1,-1-1,1 0,-1 1,1-1,-1 0,1 1,-1-1,1 1,-1-1,0 1,1-1,-1 1,0 0,1-1,-1 1,0 0,1-1,-1 1,0 0,0 0,0-1,1 1,-1 0,0 0,0 0,0 0,1 0,-1 1,0-1,0 0,0 0,1 0,-1 1,0-1,1 0,-1 1,0-1,0 0,1 1,-1-1,0 1,-4 7,0 1,0 0,0-1,1 1,1 1,0-1,0 0,1 1,0 0,0-1,1 1,1 0,-1 0,2-1,0 6,-1-8,2 0,-1 1,1-1,0 0,0 0,1 0,0-1,0 1,1-1,0 1,0-1,0 0,1-1,0 1,0-1,1 0,-1 0,1 0,0-1,0 0,0 0,1-1,-1 0,1 0,0 0,0-1,0 0,0 0,1-1,4 1,30 2,-4-4</inkml:trace>
  <inkml:trace contextRef="#ctx0" brushRef="#br1" timeOffset="115956.492">26404 7715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4.7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950 0,'-121'8,"89"-2,0 0,0 2,0 1,1 2,1 1,0 1,-14 10,-109 68,151-90,-14 10,-1 0,2 1,-1 1,2 0,0 1,-4 5,-122 170,129-169,1 0,1 0,0 1,2 1,0-1,-2 18,-4 10,-38 109,35-49,0 56,14-148,1 0,1 1,1-1,1 1,0-1,1 0,0 0,2 0,0 0,4 7,50 101,18 1,-66-114,1 0,0 0,0-2,1 1,1-1,-1-1,2-1,-1 0,1 0,0-2,1 1,-1-2,1-1,0 0,1 0,-1-2,5 0,70 14,132 11,361-26,-252-15,-60 0,60 1,-205 9,0-5,6-7,-25 6,0 6,54 5,-35 1,49-15,-121 6,1 2,0 2,5 4,86-6,216-3,-84-5,454 13,-598 14,-16-1,15-24,-105 8,-23 3,-1 1,1-1,-1-1,1 1,0-1,-1 0,0 0,1-1,-1 1,0-1,0 0,0-1,0 1,0-1,0 0,-1 0,1-1,-1 1,0-1,0 0,0 0,-1 0,3-4,7-25,-1-1,-1 1,-3-2,0 1,-2-1,-2 0,-1 0,-2-1,-1 0,-1-419,-30 236,16 124,-5 0,-24-67,43 157,0 0,-1 1,0-1,0 1,0 0,0 0,-1-1,0 1,0 1,0-1,0 0,0 1,-1 0,0-1,1 2,-1-1,0 0,-1 1,1-1,0 1,-1 0,1 1,-1-1,1 1,-1 0,0 0,0 0,-3 1,-106-4,7-3,0 5,0 4,-46 10,-24-1,-422 30,193-25,-232 10,-446-26,735 27,123-19,-65 11,115 0,30 2,25-8,-52-14,172 1,-1 0,1 0,0 0,0-1,-1 1,1 0,0-1,0 1,0-1,0 0,0 1,-1-1,1 0,0 1,0-1,1 0,-1 0,0 0,0 0,0 0,1 0,-1 0,0 0,1 0,-1 0,1-1,-1 1,1 0,0 0,-1 0,1-1,-1-8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6.3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0 164,'310'-22,"598"-52,529 30,-644 22,-782 22,-8 0,1-1,0 1,-1 0,1 0,-1 0,1 0,0 1,-1 0,1-1,-1 1,1 0,-1 1,0-1,1 1,-1-1,0 1,0 0,0 0,0 1,0-1,1 3,-4-5,0-1,0 1,1 0,-1 0,0 0,0-1,0 1,0 0,0 0,0 0,0-1,0 1,0 0,0 0,0 0,1 0,-1-1,0 1,0 0,0 0,0 0,0 0,1 0,-1 0,0 0,0-1,0 1,0 0,1 0,-1 0,0 0,0 0,0 0,1 0,-1 0,0 0,0 0,0 0,1 0,-1 0,0 0,0 0,0 0,1 0,-1 0,0 0,0 0,0 1,0-1,1 0,-1 0,0 0,0 0,0 0,0 0,1 1,-1-1,0 0,0 0,1-9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6.6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0,'33'21,"2"-1,1-2,0-1,13 2,0 2,-35-15,31 11,0 2,-2 3,0 1,-1 2,-2 2,28 23,-65-47,1-1,0 1,-1 0,1 0,-1 1,0-1,0 1,0-1,0 1,-1 0,1 0,-1 0,0 1,-1-1,1 0,-1 1,0-1,0 1,0-1,0 1,-1 0,0-1,0 1,0 0,0-1,-1 1,0 0,-2 1,-1-1,0 0,0 1,-1-2,1 1,-1 0,0-1,0 0,-1 0,1-1,-1 1,0-1,0 0,-4 0,-39 18,-1-3,-1-1,0-3,-39 4,-26 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7.5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1,'-82'59,"-4"-4,-2-3,-1-5,-70 26,124-57,13-5,22-11,0 0,1 0,-1 0,0 0,0 0,1 0,-1 1,0-1,0 0,0 0,1 0,-1 0,0 0,0 0,0 0,0 1,1-1,-1 0,0 0,0 0,0 0,0 1,0-1,0 0,0 0,1 0,-1 1,0-1,0 0,0 0,0 0,0 1,0-1,0 0,0 0,0 1,0-1,0 0,0 0,0 0,0 1,0-1,0 0,-1 0,1 0,0 1,0-1,0 0,0 0,0 0,0 0,0 1,-1-1,1 0,0 0,0 0,0 0,0 0,-1 1,1-1,0 0,0 0,0 0,-1 0,1 0,0 0,0 0,-1 0,24 4,-18-4,56 12,-1 3,-1 2,-1 3,0 3,-2 2,43 26,-81-41,1-1,0-1,0 0,1-2,0 0,0-1,19 2,-35-7,1 0,-1 0,0-1,1 1,-1-1,0 0,0 0,0 0,0 0,0-1,0 0,0 0,0 0,-1 0,1-1,-1 1,1-1,-1 0,0 0,0 0,-1 0,1-1,0 1,-1-1,0 1,0-1,0 0,0 0,-1 0,0 0,1-1,4-15,-1-1,-1 0,-1 1,-1-1,0-17,-8-231,5 261,0 6,1 0,-1 0,1-1,-1 1,1 0,0 0,0-1,0 1,0 0,1 0,-1-1,0 1,1 0,0 0,-1 0,1 0,0-1,0 1,0 0,1 1,-1-1,0 0,1 0,8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8.3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1 282,'10'-32,"2"1,1 1,1 0,2 1,13-19,-16 26,-5 8,26-31,-33 46,0-1,0 1,0 0,0-1,0 1,0 0,0 0,0 0,0 0,-1 0,1 0,0 0,-1 0,1 0,-1 0,1 1,-1-1,0 0,1 0,-1 0,0 1,0-1,0 0,0 0,0 1,0-1,0 0,0 0,0 0,-1 1,1 1,18 214,-12 196,-6-405,0-4,1-1,-1 1,0-1,0 0,0 1,0-1,0 1,-1-1,0 0,0 1,0-1,0 0,0 0,0 1,-1-1,0 0,1 0,-1-1,0 1,-1 0,1-1,0 1,-1-1,0 1,4-3,-1 0,1 0,-1 0,1-1,-1 1,1 0,-1 0,1 0,-1-1,1 1,-1 0,1 0,-1-1,1 1,-1 0,1-1,-1 1,0-1,1 1,-1-1,0 1,1 0,-1-1,0 1,0-1,1 1,-1-1,0 0,0 1,0-1,0 1,0-1,0 1,0-1,0 1,0-1,0 0,0 1,0-1,0 1,0-1,0 1,-1-1,1 1,0-1,0 1,-1-1,1 1,0-1,-1 1,1-1,0 1,-1 0,1-1,-1 1,1 0,0-1,-1 1,1 0,-1-1,1 1,-1 0,1 0,-1 0,0 0,1-1,-1 1,1 0,-1 0,0 0,15-8,0 1,0 1,0 0,1 0,-1 2,1 0,1 0,-1 2,11-2,185-14,-195 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47.993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1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2:11.457"/>
    </inkml:context>
  </inkml:definitions>
  <inkml:trace contextRef="#ctx0" brushRef="#br0">2721 0 32767 0 0,'-7'10'0'0'0,"1"0"0"0"0,1 0 0 0 0,-1 1 0 0 0,2 0 0 0 0,-1 0 0 0 0,1 0 0 0 0,1 0 0 0 0,0 0 0 0 0,1 1 0 0 0,0 0 0 0 0,1-1 0 0 0,0 8 0 0 0,-6 27 0 0 0,-23 166 0 0 0,29-22 0 0 0,15-111 0 0 0,1 172 0 0 0,-6-157 0 0 0,31 148 0 0 0,-16-8 0 0 0,-22 176 0 0 0,18-305 0 0 0,-15 142 0 0 0,-19-122 0 0 0,-19 245 0 0 0,-12 184 0 0 0,20-316 0 0 0,-37 188 0 0 0,35-101 0 0 0,27-91 0 0 0,0 84 0 0 0,-15-201 0 0 0,0 207 0 0 0,-3-82 0 0 0,15 123 0 0 0,-9-230 0 0 0,0 141 0 0 0,14 1036 0 0 0,11-1084 0 0 0,4-32 0 0 0,5-57 0 0 0,85 498 0 0 0,-63-395 0 0 0,-12 77 0 0 0,-18 392 0 0 0,-14 155 0 0 0,-21-698 0 0 0,-6 131 0 0 0,36-160 0 0 0,26 82 0 0 0,0 21 0 0 0,-14-55 0 0 0,-12-112 0 0 0,-3 1 0 0 0,-3-1 0 0 0,-5 28 0 0 0,0-7 0 0 0,2 152 0 0 0,-6-164 0 0 0,-2 38 0 0 0,-8-27 0 0 0,-19 107 0 0 0,20-13 0 0 0,13-35 0 0 0,-8-106 0 0 0,3 1 0 0 0,2 0 0 0 0,2 14 0 0 0,3 159 0 0 0,14-133 0 0 0,37 169 0 0 0,-27-106 0 0 0,-22-129 0 0 0</inkml:trace>
  <inkml:trace contextRef="#ctx0" brushRef="#br0" timeOffset="-209925.501">12966 11083 32767 0 0,'-3'-11'0'0'0,"-10"10"0"0"0,11 1 0 0 0,1 0 0 0 0,0 1 0 0 0,-1 0 0 0 0,1-1 0 0 0,-1 1 0 0 0,1 0 0 0 0,0-1 0 0 0,0 1 0 0 0,-1 0 0 0 0,1 0 0 0 0,0 0 0 0 0,0 0 0 0 0,0 1 0 0 0,0-1 0 0 0,0 0 0 0 0,0 0 0 0 0,0 0 0 0 0,1 1 0 0 0,-1-1 0 0 0,0 1 0 0 0,1-1 0 0 0,-1 0 0 0 0,1 1 0 0 0,-1-1 0 0 0,1 1 0 0 0,0-1 0 0 0,0 1 0 0 0,0-1 0 0 0,-1 1 0 0 0,1-1 0 0 0,1 1 0 0 0,-1 0 0 0 0,0-1 0 0 0,0 1 0 0 0,1-1 0 0 0,-1 1 0 0 0,0 3 0 0 0,-3 117 0 0 0,18-24 0 0 0,-11-72 0 0 0,2-1 0 0 0,0 0 0 0 0,2 0 0 0 0,0-1 0 0 0,2 0 0 0 0,1 0 0 0 0,9 13 0 0 0,-19-34 0 0 0,0 0 0 0 0,0-1 0 0 0,1 1 0 0 0,-1-1 0 0 0,1 1 0 0 0,0-1 0 0 0,0 1 0 0 0,0-1 0 0 0,0 0 0 0 0,0 0 0 0 0,0 0 0 0 0,0 0 0 0 0,1-1 0 0 0,-1 1 0 0 0,1 0 0 0 0,0-1 0 0 0,-1 0 0 0 0,1 0 0 0 0,0 1 0 0 0,0-2 0 0 0,2 2 0 0 0,-1-3 0 0 0,0 0 0 0 0,0 0 0 0 0,0-1 0 0 0,0 1 0 0 0,0-1 0 0 0,0 0 0 0 0,0 0 0 0 0,0 0 0 0 0,-1-1 0 0 0,1 1 0 0 0,-1-1 0 0 0,0 0 0 0 0,0 0 0 0 0,2-1 0 0 0,-4 2 0 0 0,12-10 0 0 0</inkml:trace>
  <inkml:trace contextRef="#ctx0" brushRef="#br0" timeOffset="-209643.697">13281 11078 32767 0 0,'-1'-1'0'0'0,"1"1"0"0"0,0-1 0 0 0,0 1 0 0 0,-1 0 0 0 0,1-1 0 0 0,0 1 0 0 0,-1 0 0 0 0,1 0 0 0 0,-1-1 0 0 0,1 1 0 0 0,-1 0 0 0 0,1 0 0 0 0,0 0 0 0 0,-1-1 0 0 0,1 1 0 0 0,-1 0 0 0 0,1 0 0 0 0,-1 0 0 0 0,1 0 0 0 0,-1 0 0 0 0,1 0 0 0 0,-1 0 0 0 0,1 0 0 0 0,-1 0 0 0 0,1 0 0 0 0,0 0 0 0 0,-1 0 0 0 0,1 0 0 0 0,-1 0 0 0 0,1 1 0 0 0,-1-1 0 0 0,1 0 0 0 0,-1 0 0 0 0,1 0 0 0 0,0 1 0 0 0,-1-1 0 0 0,1 0 0 0 0,-1 1 0 0 0,1-1 0 0 0,0 0 0 0 0,-1 1 0 0 0,1-1 0 0 0,0 0 0 0 0,0 1 0 0 0,-1-1 0 0 0,1 1 0 0 0,0-1 0 0 0,0 0 0 0 0,-1 1 0 0 0,1-1 0 0 0,0 1 0 0 0,0-1 0 0 0,0 1 0 0 0,0-1 0 0 0,0 1 0 0 0,0-1 0 0 0,0 1 0 0 0,0-1 0 0 0,0 1 0 0 0,0-1 0 0 0,0 0 0 0 0,0 1 0 0 0,0-1 0 0 0,0 1 0 0 0,0-1 0 0 0,1 1 0 0 0,-1-1 0 0 0,0 1 0 0 0,0-1 0 0 0,1 1 0 0 0,-1 66 0 0 0,2-28 0 0 0,-1 0 0 0 0,-3-1 0 0 0,-1 1 0 0 0,-2 0 0 0 0,-1-1 0 0 0,-10 32 0 0 0,9-53 0 0 0,-6 63 0 0 0,13-71 0 0 0</inkml:trace>
  <inkml:trace contextRef="#ctx0" brushRef="#br0" timeOffset="-207494.76">13365 11300 32767 0 0,'14'0'0'0'0,"2"-3"0"0"0,26-12 0 0 0,80 17 0 0 0,-111 1 0 0 0,1-1 0 0 0,1 0 0 0 0,-1 1 0 0 0,1 1 0 0 0,-1 0 0 0 0,0 1 0 0 0,-1 0 0 0 0,1 1 0 0 0,1 1 0 0 0,-12-6 0 0 0,1 0 0 0 0,-1 1 0 0 0,0-1 0 0 0,0 0 0 0 0,0 1 0 0 0,0-1 0 0 0,0 0 0 0 0,-1 1 0 0 0,1-1 0 0 0,0 1 0 0 0,-1-1 0 0 0,1 1 0 0 0,-1 0 0 0 0,0-1 0 0 0,1 1 0 0 0,-1-1 0 0 0,0 1 0 0 0,0 0 0 0 0,0-1 0 0 0,0 1 0 0 0,0 0 0 0 0,0-1 0 0 0,0 1 0 0 0,-1-1 0 0 0,1 1 0 0 0,-1 0 0 0 0,1 0 0 0 0,-6 7 0 0 0,1 1 0 0 0,-2-1 0 0 0,1 0 0 0 0,-1 0 0 0 0,0-1 0 0 0,-1 0 0 0 0,0 0 0 0 0,0-1 0 0 0,-1 0 0 0 0,0 0 0 0 0,0-1 0 0 0,-1 0 0 0 0,1-1 0 0 0,-7 3 0 0 0,-9 0 0 0 0,40-6 0 0 0,15-3 0 0 0,55 10 0 0 0,-69-6 0 0 0,-11-2 0 0 0,0-1 0 0 0,0 1 0 0 0,0 0 0 0 0,0 0 0 0 0,0 0 0 0 0,0 0 0 0 0,0 1 0 0 0,-1 0 0 0 0,1 0 0 0 0,-1 1 0 0 0,1-1 0 0 0,-1 1 0 0 0,0 0 0 0 0,0 0 0 0 0,0 0 0 0 0,0 1 0 0 0,-1-1 0 0 0,1 1 0 0 0,-1 0 0 0 0,0 0 0 0 0,2 3 0 0 0,-4-4 0 0 0,-1-1 0 0 0,1 0 0 0 0,-1 0 0 0 0,0 1 0 0 0,1-1 0 0 0,-1 0 0 0 0,0 1 0 0 0,0-1 0 0 0,-1 0 0 0 0,1 0 0 0 0,0 1 0 0 0,-1-1 0 0 0,0 0 0 0 0,1 0 0 0 0,-1 0 0 0 0,0 1 0 0 0,0-1 0 0 0,0 0 0 0 0,0 0 0 0 0,-1 0 0 0 0,1-1 0 0 0,0 1 0 0 0,-1 0 0 0 0,0 0 0 0 0,-3 5 0 0 0,-68 51 0 0 0,59-49 0 0 0,4-3 0 0 0,0-1 0 0 0,1 0 0 0 0,-2-1 0 0 0,1 1 0 0 0,0-2 0 0 0,-1 0 0 0 0,0 0 0 0 0,0-1 0 0 0,1 0 0 0 0,-1-1 0 0 0,0 0 0 0 0,-5-1 0 0 0,-16 0 0 0 0,2-11 0 0 0,24 10 0 0 0,-11 8 0 0 0,9-17 0 0 0,6 9 0 0 0</inkml:trace>
  <inkml:trace contextRef="#ctx0" brushRef="#br0" timeOffset="-205759.795">13007 11984 32767 0 0,'-1'0'0'0'0,"1"0"0"0"0,-1 0 0 0 0,0 0 0 0 0,1 1 0 0 0,-1-1 0 0 0,1 0 0 0 0,-1 1 0 0 0,1-1 0 0 0,-1 1 0 0 0,0-1 0 0 0,1 1 0 0 0,0-1 0 0 0,-1 0 0 0 0,1 1 0 0 0,-1 0 0 0 0,1-1 0 0 0,-1 1 0 0 0,1-1 0 0 0,0 1 0 0 0,0 0 0 0 0,-1-1 0 0 0,1 1 0 0 0,0-1 0 0 0,0 1 0 0 0,0 0 0 0 0,-1-1 0 0 0,1 1 0 0 0,0 0 0 0 0,0-1 0 0 0,0 1 0 0 0,0 0 0 0 0,0-1 0 0 0,0 1 0 0 0,1 0 0 0 0,-1-1 0 0 0,0 1 0 0 0,0 0 0 0 0,0-1 0 0 0,1 1 0 0 0,-1 0 0 0 0,0-1 0 0 0,1 1 0 0 0,-1-1 0 0 0,0 1 0 0 0,1 0 0 0 0,-1-1 0 0 0,1 1 0 0 0,-1-1 0 0 0,1 0 0 0 0,-1 1 0 0 0,1-1 0 0 0,-1 1 0 0 0,1-1 0 0 0,-1 0 0 0 0,1 1 0 0 0,0-1 0 0 0,-1 0 0 0 0,1 0 0 0 0,0 1 0 0 0,-1-1 0 0 0,1 0 0 0 0,0 0 0 0 0,0 0 0 0 0,-1 1 0 0 0,10 6 0 0 0,0 1 0 0 0,1-1 0 0 0,0-1 0 0 0,0 0 0 0 0,0-1 0 0 0,1 0 0 0 0,0 0 0 0 0,0-1 0 0 0,0-1 0 0 0,0 0 0 0 0,1-1 0 0 0,-1 0 0 0 0,1-1 0 0 0,-1 0 0 0 0,11-2 0 0 0,62 2 0 0 0,-44-15 0 0 0,-41 13 0 0 0,0 1 0 0 0,0 0 0 0 0,0-1 0 0 0,0 1 0 0 0,0 0 0 0 0,0-1 0 0 0,0 1 0 0 0,0-1 0 0 0,0 1 0 0 0,0 0 0 0 0,0-1 0 0 0,0 1 0 0 0,0-1 0 0 0,0 1 0 0 0,0 0 0 0 0,-1-1 0 0 0,1 1 0 0 0,0 0 0 0 0,0-1 0 0 0,0 1 0 0 0,-1 0 0 0 0,1-1 0 0 0,0 1 0 0 0,-1 0 0 0 0,1 0 0 0 0,0-1 0 0 0,0 1 0 0 0,-1 0 0 0 0,1 0 0 0 0,0 0 0 0 0,-1-1 0 0 0,1 1 0 0 0,-1 0 0 0 0,1 0 0 0 0,0 0 0 0 0,-1 0 0 0 0,1 0 0 0 0,0 0 0 0 0,-1 0 0 0 0,1 0 0 0 0,-1 0 0 0 0,1 0 0 0 0,0 0 0 0 0,-1 0 0 0 0,1 0 0 0 0,-1 0 0 0 0,1 0 0 0 0,0 0 0 0 0,-1 0 0 0 0,1 0 0 0 0,0 1 0 0 0,-1-1 0 0 0,1 0 0 0 0,0 0 0 0 0,-1 0 0 0 0,1 1 0 0 0,0-1 0 0 0,-1 0 0 0 0,1 0 0 0 0,0 1 0 0 0,0-1 0 0 0,-1 0 0 0 0,1 1 0 0 0,0-1 0 0 0,0 0 0 0 0,-7 5 0 0 0,1 0 0 0 0,1 0 0 0 0,-1 0 0 0 0,1 0 0 0 0,0 1 0 0 0,0 0 0 0 0,0 0 0 0 0,1 1 0 0 0,0-1 0 0 0,0 1 0 0 0,1 0 0 0 0,0 0 0 0 0,0 0 0 0 0,0 0 0 0 0,1 0 0 0 0,0 1 0 0 0,1-1 0 0 0,0 1 0 0 0,0-1 0 0 0,0 1 0 0 0,1 0 0 0 0,0 3 0 0 0,-4 22 0 0 0,-35 174 0 0 0,14-157 0 0 0,17-44 0 0 0</inkml:trace>
  <inkml:trace contextRef="#ctx0" brushRef="#br0" timeOffset="-205508.467">13034 12305 32767 0 0,'1'-2'0'0'0,"0"1"0"0"0,1 0 0 0 0,-1 0 0 0 0,1 0 0 0 0,-1 0 0 0 0,1 0 0 0 0,-1 0 0 0 0,1 1 0 0 0,-1-1 0 0 0,1 0 0 0 0,0 1 0 0 0,0-1 0 0 0,-1 1 0 0 0,1 0 0 0 0,0 0 0 0 0,0-1 0 0 0,-1 1 0 0 0,1 0 0 0 0,0 0 0 0 0,0 1 0 0 0,-1-1 0 0 0,1 0 0 0 0,2 0 0 0 0,219-24 0 0 0,-73-2 0 0 0,-131 21 0 0 0</inkml:trace>
  <inkml:trace contextRef="#ctx0" brushRef="#br0" timeOffset="-205091.07">13589 12048 32767 0 0,'-3'88'0'0'0,"-6"2"0"0"0,-1 71 0 0 0,26-127 0 0 0,-14-33 0 0 0,0 0 0 0 0,0 0 0 0 0,0 0 0 0 0,0 0 0 0 0,1 0 0 0 0,-1 0 0 0 0,0-1 0 0 0,0 1 0 0 0,1-1 0 0 0,-1 0 0 0 0,1 1 0 0 0,-1-1 0 0 0,0 0 0 0 0,1 0 0 0 0,-1 0 0 0 0,0-1 0 0 0,1 1 0 0 0,-1-1 0 0 0,0 1 0 0 0,1-1 0 0 0,-1 0 0 0 0,0 0 0 0 0,0 0 0 0 0,0 0 0 0 0,2-1 0 0 0,0 1 0 0 0,10-6 0 0 0,1 0 0 0 0,-1-1 0 0 0,-1 0 0 0 0,1-1 0 0 0,-1 0 0 0 0,-1-1 0 0 0,0-1 0 0 0,0 0 0 0 0,-1 0 0 0 0,-1-1 0 0 0,7-10 0 0 0,-39 104 0 0 0,17-47 0 0 0,0 0 0 0 0,3 0 0 0 0,1 0 0 0 0,2 14 0 0 0,-1-8 0 0 0,0-39 0 0 0,0 0 0 0 0,0 0 0 0 0,1 0 0 0 0,-1 0 0 0 0,1 0 0 0 0,-1 0 0 0 0,1 0 0 0 0,0 0 0 0 0,-1 0 0 0 0,1 0 0 0 0,0 0 0 0 0,0-1 0 0 0,0 1 0 0 0,1 0 0 0 0,-1-1 0 0 0,0 1 0 0 0,1-1 0 0 0,-1 1 0 0 0,1-1 0 0 0,-1 0 0 0 0,2 1 0 0 0,0 0 0 0 0,1-3 0 0 0</inkml:trace>
  <inkml:trace contextRef="#ctx0" brushRef="#br0" timeOffset="-204702.562">13926 12140 32767 0 0,'1'-1'0'0'0,"0"-1"0"0"0,0 0 0 0 0,0 1 0 0 0,0-1 0 0 0,0 1 0 0 0,0-1 0 0 0,0 1 0 0 0,1-1 0 0 0,-1 1 0 0 0,1 0 0 0 0,-1 0 0 0 0,1 0 0 0 0,-1-1 0 0 0,1 2 0 0 0,0-1 0 0 0,-1 0 0 0 0,1 0 0 0 0,0 0 0 0 0,0 1 0 0 0,0-1 0 0 0,0 1 0 0 0,-1 0 0 0 0,1-1 0 0 0,0 1 0 0 0,0 0 0 0 0,0 0 0 0 0,0 0 0 0 0,0 0 0 0 0,0 1 0 0 0,0-1 0 0 0,0 0 0 0 0,0 1 0 0 0,8-1 0 0 0,203-6 0 0 0,-204 7 0 0 0,-1 0 0 0 0,1 0 0 0 0,-1 1 0 0 0,1 0 0 0 0,-1 0 0 0 0,1 1 0 0 0,-1 0 0 0 0,0 1 0 0 0,2 1 0 0 0,-7-2 0 0 0,0 1 0 0 0,-1-1 0 0 0,1 0 0 0 0,-1 1 0 0 0,0-1 0 0 0,0 1 0 0 0,0 0 0 0 0,-1 0 0 0 0,1-1 0 0 0,-1 1 0 0 0,0 0 0 0 0,0 0 0 0 0,0 1 0 0 0,0-1 0 0 0,-1 0 0 0 0,0 0 0 0 0,0 0 0 0 0,0 0 0 0 0,0 0 0 0 0,-1 1 0 0 0,0-1 0 0 0,1 0 0 0 0,-1 0 0 0 0,-1 0 0 0 0,1 0 0 0 0,-1-1 0 0 0,1 1 0 0 0,-1 0 0 0 0,-1 1 0 0 0,-7 26 0 0 0,1 1 0 0 0,1 0 0 0 0,2 0 0 0 0,-2 30 0 0 0,5 37 0 0 0,2-82 0 0 0,-2-20 0 0 0</inkml:trace>
  <inkml:trace contextRef="#ctx0" brushRef="#br0" timeOffset="-204459.16">14093 12379 32767 0 0,'0'0'0'0'0,"-1"-1"0"0"0,1 1 0 0 0,-1 0 0 0 0,1 0 0 0 0,-1-1 0 0 0,1 1 0 0 0,0 0 0 0 0,-1-1 0 0 0,1 1 0 0 0,-1 0 0 0 0,1-1 0 0 0,0 1 0 0 0,-1-1 0 0 0,1 1 0 0 0,0 0 0 0 0,0-1 0 0 0,-1 1 0 0 0,1-1 0 0 0,0 1 0 0 0,0-1 0 0 0,0 1 0 0 0,-1-1 0 0 0,1 1 0 0 0,0-1 0 0 0,0 1 0 0 0,0-1 0 0 0,0 1 0 0 0,0-1 0 0 0,0 0 0 0 0,0 1 0 0 0,0-1 0 0 0,0 1 0 0 0,1-1 0 0 0,-1 1 0 0 0,0-1 0 0 0,0 1 0 0 0,0-1 0 0 0,1 1 0 0 0,-1-1 0 0 0,0 1 0 0 0,0 0 0 0 0,1-1 0 0 0,-1 1 0 0 0,0-1 0 0 0,1 1 0 0 0,-1 0 0 0 0,0-1 0 0 0,1 1 0 0 0,-1 0 0 0 0,1-1 0 0 0,-1 1 0 0 0,1 0 0 0 0,-1 0 0 0 0,1-1 0 0 0,-1 1 0 0 0,1 0 0 0 0,-1 0 0 0 0,1 0 0 0 0,-1 0 0 0 0,1 0 0 0 0,-1-1 0 0 0,1 1 0 0 0,-1 0 0 0 0,1 0 0 0 0,-1 0 0 0 0,1 1 0 0 0,-1-1 0 0 0,1 0 0 0 0,145-25 0 0 0,-66 15 0 0 0,63-10 0 0 0,-102 8 0 0 0,-30 9 0 0 0</inkml:trace>
  <inkml:trace contextRef="#ctx0" brushRef="#br0" timeOffset="-204023.803">14641 12106 32767 0 0,'-6'-11'0'0'0,"-2"32"0"0"0,-8 60 0 0 0,16 10 0 0 0,15-15 0 0 0,1-16 0 0 0,-15-59 0 0 0,1 0 0 0 0,0 0 0 0 0,0 0 0 0 0,0-1 0 0 0,0 1 0 0 0,0 0 0 0 0,0-1 0 0 0,0 1 0 0 0,1-1 0 0 0,-1 0 0 0 0,0 0 0 0 0,0 0 0 0 0,0 0 0 0 0,0 0 0 0 0,0 0 0 0 0,0-1 0 0 0,1 1 0 0 0,-1 0 0 0 0,0-1 0 0 0,0 0 0 0 0,0 0 0 0 0,0 1 0 0 0,0-1 0 0 0,-1 0 0 0 0,1-1 0 0 0,0 1 0 0 0,0 0 0 0 0,0-1 0 0 0,-1 1 0 0 0,23-13 0 0 0,-1-2 0 0 0,-1-1 0 0 0,0 0 0 0 0,-2-2 0 0 0,0 0 0 0 0,-1-1 0 0 0,6-10 0 0 0,-14 17 0 0 0,-5 5 0 0 0,-13 23 0 0 0,-46 139 0 0 0,42-103 0 0 0,2 0 0 0 0,2 1 0 0 0,1 38 0 0 0,6-68 0 0 0,1-19 0 0 0,-1 1 0 0 0,0-1 0 0 0,1 1 0 0 0,-1-1 0 0 0,-1 1 0 0 0,1-1 0 0 0,0 1 0 0 0,-1-1 0 0 0,0 0 0 0 0,0 1 0 0 0,0-1 0 0 0,0 0 0 0 0,0 1 0 0 0,-1-1 0 0 0,1 0 0 0 0,-1 0 0 0 0,0 0 0 0 0,0 0 0 0 0,-2 2 0 0 0,-1 0 0 0 0</inkml:trace>
  <inkml:trace contextRef="#ctx0" brushRef="#br0" timeOffset="93249.105">5459 101 32767 0 0,'-23'52'0'0'0,"10"-12"0"0"0,2-1 0 0 0,1 1 0 0 0,3 1 0 0 0,1 0 0 0 0,0 38 0 0 0,6-67 0 0 0,1 1 0 0 0,1 0 0 0 0,0-1 0 0 0,0 1 0 0 0,1-1 0 0 0,1 1 0 0 0,0-1 0 0 0,1-1 0 0 0,0 1 0 0 0,5 8 0 0 0,-6-11 0 0 0,1-1 0 0 0,0 0 0 0 0,0-1 0 0 0,0 1 0 0 0,1-1 0 0 0,0 0 0 0 0,1 0 0 0 0,-1 0 0 0 0,1-1 0 0 0,1 0 0 0 0,-1-1 0 0 0,1 0 0 0 0,0 0 0 0 0,0 0 0 0 0,0-1 0 0 0,1 0 0 0 0,-1-1 0 0 0,1 0 0 0 0,5 1 0 0 0,-9-3 0 0 0,0-1 0 0 0,-1 0 0 0 0,1 1 0 0 0,0-2 0 0 0,-1 1 0 0 0,1-1 0 0 0,-1 1 0 0 0,1-1 0 0 0,0 0 0 0 0,-1-1 0 0 0,0 1 0 0 0,1-1 0 0 0,-1 0 0 0 0,0 0 0 0 0,0 0 0 0 0,3-3 0 0 0,10-4 0 0 0,-6 3 0 0 0,-1 0 0 0 0,0 0 0 0 0,0-1 0 0 0,0 0 0 0 0,-1-1 0 0 0,0 0 0 0 0,-1-1 0 0 0,1 0 0 0 0,-2 0 0 0 0,1-1 0 0 0,-1 1 0 0 0,-1-2 0 0 0,5-9 0 0 0,-1 3 0 0 0,3-1 0 0 0</inkml:trace>
  <inkml:trace contextRef="#ctx0" brushRef="#br0" timeOffset="93555.286">5874 304 32767 0 0,'49'-179'0'0'0,"-23"92"0"0"0,-25 80 0 0 0,-1 1 0 0 0,0-2 0 0 0,0 8 0 0 0,-1 1 0 0 0,1-1 0 0 0,0 0 0 0 0,0 1 0 0 0,-1-1 0 0 0,1 1 0 0 0,0-1 0 0 0,0 0 0 0 0,-1 1 0 0 0,1-1 0 0 0,0 0 0 0 0,-1 1 0 0 0,1-1 0 0 0,-1 0 0 0 0,1 0 0 0 0,0 1 0 0 0,-1-1 0 0 0,1 0 0 0 0,-1 0 0 0 0,1 0 0 0 0,-1 0 0 0 0,1 1 0 0 0,-1-1 0 0 0,1 0 0 0 0,-1 0 0 0 0,1 0 0 0 0,0 0 0 0 0,-1 0 0 0 0,1 0 0 0 0,-1 0 0 0 0,1 0 0 0 0,-1 0 0 0 0,1-1 0 0 0,-1 1 0 0 0,1 0 0 0 0,-1 0 0 0 0,1 0 0 0 0,0 0 0 0 0,-1-1 0 0 0,1 1 0 0 0,-1 0 0 0 0,1 0 0 0 0,0-1 0 0 0,-1 1 0 0 0,1 0 0 0 0,0-1 0 0 0,-1 1 0 0 0,1 0 0 0 0,0-1 0 0 0,-1 1 0 0 0,1-1 0 0 0,0 1 0 0 0,0-1 0 0 0,-1 1 0 0 0,-16 33 0 0 0,1 1 0 0 0,2 1 0 0 0,1 0 0 0 0,-7 34 0 0 0,-16 97 0 0 0,3 27 0 0 0,24-136 0 0 0,9-45 0 0 0</inkml:trace>
  <inkml:trace contextRef="#ctx0" brushRef="#br0" timeOffset="94346.405">6041 571 32767 0 0,'14'-21'0'0'0,"39"-83"0"0"0,21-49 0 0 0,-63 138 0 0 0,-11 91 0 0 0,0 120 0 0 0,6-120 0 0 0,-6 50 0 0 0,-6-113 0 0 0,0-17 0 0 0,-38-7 0 0 0,69 13 0 0 0,0-1 0 0 0,0-1 0 0 0,0-1 0 0 0,1-1 0 0 0,16-4 0 0 0,132-14 0 0 0,-111 17 0 0 0,-52 1 0 0 0</inkml:trace>
  <inkml:trace contextRef="#ctx0" brushRef="#br0" timeOffset="83583.834">5553 997 32767 0 0,'-2'2'0'0'0,"1"-1"0"0"0,0 1 0 0 0,0-1 0 0 0,0 1 0 0 0,1 0 0 0 0,-1-1 0 0 0,0 1 0 0 0,0 0 0 0 0,1 0 0 0 0,0 0 0 0 0,-1-1 0 0 0,1 1 0 0 0,0 0 0 0 0,0 0 0 0 0,-1 0 0 0 0,2 0 0 0 0,-1 0 0 0 0,0 0 0 0 0,0 0 0 0 0,1-1 0 0 0,-1 1 0 0 0,1 0 0 0 0,-1 0 0 0 0,1 0 0 0 0,0-1 0 0 0,-1 1 0 0 0,1 0 0 0 0,1 0 0 0 0,-1 0 0 0 0,2 4 0 0 0,0 0 0 0 0,1-1 0 0 0,-1 1 0 0 0,1-1 0 0 0,1 0 0 0 0,-1 0 0 0 0,1 0 0 0 0,0 0 0 0 0,0-1 0 0 0,0 0 0 0 0,1 0 0 0 0,-1-1 0 0 0,1 1 0 0 0,0-1 0 0 0,0 0 0 0 0,0-1 0 0 0,1 0 0 0 0,-1 0 0 0 0,0 0 0 0 0,1 0 0 0 0,0-1 0 0 0,-1 0 0 0 0,1-1 0 0 0,-1 1 0 0 0,1-1 0 0 0,0-1 0 0 0,-1 1 0 0 0,3-1 0 0 0,66-18 0 0 0,-66 15 0 0 0,-1 1 0 0 0,1-2 0 0 0,0 1 0 0 0,-1-1 0 0 0,0 0 0 0 0,0-1 0 0 0,-1 0 0 0 0,0 0 0 0 0,0-1 0 0 0,0 0 0 0 0,-1 0 0 0 0,6-8 0 0 0,-3-7 0 0 0,-28 45 0 0 0,8-2 0 0 0,1 0 0 0 0,0 1 0 0 0,2 0 0 0 0,1 1 0 0 0,0 0 0 0 0,-2 20 0 0 0,-11 36 0 0 0,-55 185 0 0 0,48-176 0 0 0,21-88 0 0 0,-1-10 0 0 0</inkml:trace>
  <inkml:trace contextRef="#ctx0" brushRef="#br0" timeOffset="83831.709">5457 1327 32767 0 0,'37'1'0'0'0,"422"-1"0"0"0,-315-8 0 0 0,-84-11 0 0 0,-57 14 0 0 0</inkml:trace>
  <inkml:trace contextRef="#ctx0" brushRef="#br0" timeOffset="84262.085">6352 1065 32767 0 0,'1'-12'0'0'0,"-6"20"0"0"0,-12 54 0 0 0,-35 93 0 0 0,-26 32 0 0 0,65-129 0 0 0,14-57 0 0 0,0 1 0 0 0,0-1 0 0 0,0 1 0 0 0,0-1 0 0 0,0 1 0 0 0,0-1 0 0 0,1 0 0 0 0,-1 0 0 0 0,1 0 0 0 0,-1 0 0 0 0,1 0 0 0 0,-1 0 0 0 0,1 0 0 0 0,-1 0 0 0 0,1-1 0 0 0,0 1 0 0 0,-1 0 0 0 0,1-1 0 0 0,0 1 0 0 0,0-1 0 0 0,-1 0 0 0 0,1 0 0 0 0,0 0 0 0 0,0 0 0 0 0,0 0 0 0 0,-1 0 0 0 0,1 0 0 0 0,2-1 0 0 0,3 2 0 0 0,82 2 0 0 0,-72-7 0 0 0,1 0 0 0 0,-1-2 0 0 0,-1 0 0 0 0,1-1 0 0 0,-1-1 0 0 0,13-9 0 0 0,-20 11 0 0 0</inkml:trace>
  <inkml:trace contextRef="#ctx0" brushRef="#br0" timeOffset="84535.377">6521 1346 32767 0 0,'-1'0'0'0'0,"1"1"0"0"0,0-1 0 0 0,0 0 0 0 0,0 0 0 0 0,-1 0 0 0 0,1 0 0 0 0,0 0 0 0 0,0 0 0 0 0,-1 0 0 0 0,1 0 0 0 0,0 0 0 0 0,0 0 0 0 0,-1 0 0 0 0,1 0 0 0 0,0 0 0 0 0,0 0 0 0 0,0 0 0 0 0,-1 0 0 0 0,1 0 0 0 0,0 0 0 0 0,0 0 0 0 0,-1 0 0 0 0,1 0 0 0 0,0 0 0 0 0,0 0 0 0 0,-1 0 0 0 0,1 0 0 0 0,0-1 0 0 0,0 1 0 0 0,0 0 0 0 0,0 0 0 0 0,-1 0 0 0 0,1 0 0 0 0,0 0 0 0 0,0-1 0 0 0,0 1 0 0 0,0 0 0 0 0,-1 0 0 0 0,-8 24 0 0 0,-60 214 0 0 0,62-216 0 0 0,1 0 0 0 0,1 1 0 0 0,0 0 0 0 0,2 0 0 0 0,1 0 0 0 0,1 3 0 0 0,12-2 0 0 0,-6-19 0 0 0</inkml:trace>
  <inkml:trace contextRef="#ctx0" brushRef="#br0" timeOffset="85898.215">6860 1275 32767 0 0,'-15'54'0'0'0,"1"-10"0"0"0,11-29 0 0 0,2 34 0 0 0,3-41 0 0 0,1-1 0 0 0,0 1 0 0 0,0-1 0 0 0,0 1 0 0 0,1-1 0 0 0,0-1 0 0 0,1 1 0 0 0,-1 0 0 0 0,1-1 0 0 0,0 0 0 0 0,1 0 0 0 0,0-1 0 0 0,0 1 0 0 0,0-1 0 0 0,0 0 0 0 0,1-1 0 0 0,0 0 0 0 0,0 0 0 0 0,0 0 0 0 0,4 1 0 0 0,-6-4 0 0 0,0 1 0 0 0,0-1 0 0 0,1 0 0 0 0,-1 0 0 0 0,0-1 0 0 0,1 0 0 0 0,-1 0 0 0 0,0 0 0 0 0,1 0 0 0 0,-1-1 0 0 0,1 0 0 0 0,-1 0 0 0 0,0 0 0 0 0,0-1 0 0 0,0 0 0 0 0,0 0 0 0 0,0 0 0 0 0,0-1 0 0 0,0 1 0 0 0,-1-1 0 0 0,1 0 0 0 0,-1-1 0 0 0,0 1 0 0 0,0-1 0 0 0,0 0 0 0 0,0 0 0 0 0,1-3 0 0 0,0 1 0 0 0,-1-1 0 0 0,0 0 0 0 0,0 0 0 0 0,-1 0 0 0 0,0 0 0 0 0,0-1 0 0 0,-1 1 0 0 0,0-1 0 0 0,0 0 0 0 0,-1 0 0 0 0,0 0 0 0 0,0 1 0 0 0,-1-1 0 0 0,0-2 0 0 0,-18-52 0 0 0,16 55 0 0 0,-1 0 0 0 0,0 0 0 0 0,0 0 0 0 0,-1 1 0 0 0,0-1 0 0 0,0 1 0 0 0,0 0 0 0 0,-1 0 0 0 0,0 1 0 0 0,0-1 0 0 0,-1 1 0 0 0,1 0 0 0 0,-1 1 0 0 0,0-1 0 0 0,0 1 0 0 0,-1 0 0 0 0,1 1 0 0 0,-1-1 0 0 0,0 1 0 0 0,0 1 0 0 0,0-1 0 0 0,0 1 0 0 0,-5 0 0 0 0,9 1 0 0 0,0 0 0 0 0,0 1 0 0 0,0-1 0 0 0,0 1 0 0 0,0 0 0 0 0,0 0 0 0 0,0 0 0 0 0,0 0 0 0 0,0 0 0 0 0,0 1 0 0 0,0 0 0 0 0,0-1 0 0 0,1 1 0 0 0,-1 0 0 0 0,0 0 0 0 0,0 1 0 0 0,1-1 0 0 0,-1 0 0 0 0,-1 2 0 0 0,-2 1 0 0 0,1 0 0 0 0,0 0 0 0 0,0 0 0 0 0,1 1 0 0 0,0-1 0 0 0,0 1 0 0 0,0 0 0 0 0,0 0 0 0 0,1 1 0 0 0,-1-1 0 0 0,2 1 0 0 0,-1 0 0 0 0,0-1 0 0 0,1 1 0 0 0,0 0 0 0 0,1 0 0 0 0,-1 1 0 0 0,1-1 0 0 0,0 0 0 0 0,1 0 0 0 0,-1 1 0 0 0,1-1 0 0 0,1 0 0 0 0,0 5 0 0 0,0-4 0 0 0,-1 0 0 0 0,2 0 0 0 0,-1 0 0 0 0,1-1 0 0 0,0 1 0 0 0,1-1 0 0 0,-1 1 0 0 0,1-1 0 0 0,1 0 0 0 0,-1 0 0 0 0,1 0 0 0 0,3 4 0 0 0,6 6 0 0 0</inkml:trace>
  <inkml:trace contextRef="#ctx0" brushRef="#br0" timeOffset="86380.453">7428 1302 32767 0 0,'-1'-1'0'0'0,"0"1"0"0"0,0 0 0 0 0,0-1 0 0 0,0 1 0 0 0,-1 0 0 0 0,1 0 0 0 0,0 0 0 0 0,0 0 0 0 0,0 0 0 0 0,0 0 0 0 0,0 0 0 0 0,0 0 0 0 0,0 0 0 0 0,0 1 0 0 0,-1-1 0 0 0,1 0 0 0 0,0 1 0 0 0,0-1 0 0 0,0 1 0 0 0,0-1 0 0 0,0 1 0 0 0,0-1 0 0 0,1 1 0 0 0,-1 0 0 0 0,0-1 0 0 0,0 1 0 0 0,0 0 0 0 0,1 0 0 0 0,-1 0 0 0 0,0 0 0 0 0,1 0 0 0 0,-1-1 0 0 0,0 2 0 0 0,-4 3 0 0 0,-1-1 0 0 0,1 1 0 0 0,-1-1 0 0 0,1 1 0 0 0,0 1 0 0 0,1-1 0 0 0,-1 1 0 0 0,1 0 0 0 0,0 0 0 0 0,0 0 0 0 0,1 0 0 0 0,0 1 0 0 0,0-1 0 0 0,1 1 0 0 0,-1 0 0 0 0,-3 23 0 0 0,5-25 0 0 0,2 1 0 0 0,-1 0 0 0 0,1-1 0 0 0,0 1 0 0 0,0-1 0 0 0,0 1 0 0 0,1-1 0 0 0,0 1 0 0 0,0-1 0 0 0,0 0 0 0 0,1 0 0 0 0,-1 0 0 0 0,1 0 0 0 0,1-1 0 0 0,-1 1 0 0 0,1-1 0 0 0,3 4 0 0 0,0-1 0 0 0,1 0 0 0 0,0-1 0 0 0,0 0 0 0 0,0 0 0 0 0,1-1 0 0 0,0 0 0 0 0,0 0 0 0 0,0-1 0 0 0,0 0 0 0 0,1-1 0 0 0,0 0 0 0 0,0-1 0 0 0,-1 0 0 0 0,1 0 0 0 0,1-1 0 0 0,-1 0 0 0 0,0-1 0 0 0,0 0 0 0 0,10-2 0 0 0,-13 2 0 0 0,0-2 0 0 0,0 1 0 0 0,0-1 0 0 0,0 0 0 0 0,-1 0 0 0 0,1-1 0 0 0,-1 0 0 0 0,1 0 0 0 0,-1 0 0 0 0,5-4 0 0 0,-5 1 0 0 0,0 0 0 0 0,0-1 0 0 0,0 0 0 0 0,-1 0 0 0 0,0 0 0 0 0,0 0 0 0 0,0-1 0 0 0,-1 0 0 0 0,-1 0 0 0 0,1 0 0 0 0,-1 0 0 0 0,-1-1 0 0 0,1 1 0 0 0,-1-1 0 0 0,-1 0 0 0 0,0 1 0 0 0,0-1 0 0 0,-1 0 0 0 0,0 0 0 0 0,0 0 0 0 0,-1 0 0 0 0,0-3 0 0 0,-13-70 0 0 0,12 75 0 0 0,0 1 0 0 0,1 0 0 0 0,-2 0 0 0 0,1 0 0 0 0,-1 0 0 0 0,0 0 0 0 0,0 1 0 0 0,-1-1 0 0 0,1 1 0 0 0,-1 0 0 0 0,0 0 0 0 0,-1 0 0 0 0,1 0 0 0 0,-1 1 0 0 0,0 0 0 0 0,0 0 0 0 0,-1 0 0 0 0,1 0 0 0 0,-1 1 0 0 0,1 0 0 0 0,-1 0 0 0 0,0 1 0 0 0,0 0 0 0 0,0 0 0 0 0,-1 0 0 0 0,1 1 0 0 0,0-1 0 0 0,-1 2 0 0 0,-6-1 0 0 0,-1 2 0 0 0,0 0 0 0 0,0 1 0 0 0,0 1 0 0 0,0 1 0 0 0,0 0 0 0 0,0 0 0 0 0,1 1 0 0 0,0 1 0 0 0,0 1 0 0 0,0-1 0 0 0,1 2 0 0 0,0 0 0 0 0,1 0 0 0 0,0 1 0 0 0,0 1 0 0 0,0 0 0 0 0,-7 10 0 0 0,-2 21 0 0 0,19-30 0 0 0,1-2 0 0 0</inkml:trace>
  <inkml:trace contextRef="#ctx0" brushRef="#br0" timeOffset="76480.211">3419 3119 32767 0 0,'1'2'0'0'0,"1"-1"0"0"0,-1 0 0 0 0,0 1 0 0 0,0-1 0 0 0,1 0 0 0 0,-1 0 0 0 0,0 0 0 0 0,1 0 0 0 0,-1 0 0 0 0,1-1 0 0 0,0 1 0 0 0,-1 0 0 0 0,1-1 0 0 0,-1 1 0 0 0,1-1 0 0 0,0 1 0 0 0,0-1 0 0 0,-1 0 0 0 0,1 0 0 0 0,0 0 0 0 0,-1 0 0 0 0,1 0 0 0 0,0 0 0 0 0,0 0 0 0 0,0-1 0 0 0,11 1 0 0 0,117 2 0 0 0,-34 11 0 0 0,423-4 0 0 0,-324-4 0 0 0,-135-1 0 0 0,15 10 0 0 0,196-11 0 0 0,-187-1 0 0 0,-3 13 0 0 0,221-15 0 0 0,-249 7 0 0 0,-6-7 0 0 0,-40 0 0 0 0,1 0 0 0 0,7 2 0 0 0,-14-2 0 0 0,-6-4 0 0 0,-15-6 0 0 0,2 2 0 0 0</inkml:trace>
  <inkml:trace contextRef="#ctx0" brushRef="#br0" timeOffset="77614.044">3540 4547 32767 0 0,'4'-4'0'0'0,"34"12"0"0"0,1-1 0 0 0,0-2 0 0 0,0-2 0 0 0,23-1 0 0 0,-31-1 0 0 0,799 44 0 0 0,-320-37 0 0 0,-457-2 0 0 0,5-6 0 0 0,-24 13 0 0 0,44-12 0 0 0,-74-7 0 0 0,-7 1 0 0 0</inkml:trace>
  <inkml:trace contextRef="#ctx0" brushRef="#br0" timeOffset="78913.767">5366 2684 32767 0 0,'25'43'0'0'0,"-17"-4"0"0"0,-1 0 0 0 0,-2 1 0 0 0,-2 0 0 0 0,-2 7 0 0 0,0 140 0 0 0,-12-110 0 0 0,6 524 0 0 0,-13-498 0 0 0,18 401 0 0 0,-4-156 0 0 0,4-94 0 0 0,9-232 0 0 0,-9-21 0 0 0,1-1 0 0 0,-1 1 0 0 0,0-1 0 0 0,0 1 0 0 0,0 0 0 0 0,1-1 0 0 0,-1 1 0 0 0,0-1 0 0 0,1 1 0 0 0,-1-1 0 0 0,0 1 0 0 0,1-1 0 0 0,-1 1 0 0 0,1-1 0 0 0,-1 0 0 0 0,1 1 0 0 0,-1-1 0 0 0,1 0 0 0 0,-1 1 0 0 0,1-1 0 0 0,-1 0 0 0 0,1 1 0 0 0,-1-1 0 0 0,1 0 0 0 0,0 0 0 0 0,-1 0 0 0 0,1 0 0 0 0,-1 1 0 0 0,1-1 0 0 0,0 0 0 0 0,-1 0 0 0 0,1 0 0 0 0,0 0 0 0 0,-1-1 0 0 0,1 1 0 0 0,-1 0 0 0 0,1 0 0 0 0,0 0 0 0 0,-1 0 0 0 0,1 0 0 0 0,-1-1 0 0 0,1 1 0 0 0,-1 0 0 0 0,1-1 0 0 0,-1 1 0 0 0,1 0 0 0 0,-1-1 0 0 0,1 1 0 0 0,-1-1 0 0 0,1 1 0 0 0,-1 0 0 0 0,0-1 0 0 0,1 1 0 0 0,-1-1 0 0 0,25-60 0 0 0,-21 41 0 0 0</inkml:trace>
  <inkml:trace contextRef="#ctx0" brushRef="#br0" timeOffset="80683.491">5468 2734 32767 0 0,'73'-14'0'0'0,"346"14"0"0"0,-299 20 0 0 0,43 14 0 0 0,94 36 0 0 0,-199-52 0 0 0,-2 2 0 0 0,0 2 0 0 0,-1 3 0 0 0,9 8 0 0 0,-36-17 0 0 0,-1 1 0 0 0,0 2 0 0 0,-1 0 0 0 0,-1 2 0 0 0,-1 1 0 0 0,-1 1 0 0 0,-1 1 0 0 0,15 20 0 0 0,148 251 0 0 0,-128-168 0 0 0,-51-110 0 0 0,-1 1 0 0 0,-1 0 0 0 0,-1 0 0 0 0,0 0 0 0 0,-1 0 0 0 0,-1 1 0 0 0,-1-1 0 0 0,-1 11 0 0 0,1-7 0 0 0,-11 50 0 0 0,-14 113 0 0 0,18-128 0 0 0,3-37 0 0 0,-6 23 0 0 0,-1-1 0 0 0,-2-1 0 0 0,-15 33 0 0 0,11-40 0 0 0,-2-1 0 0 0,0-1 0 0 0,-2-1 0 0 0,-13 13 0 0 0,-104 105 0 0 0,121-134 0 0 0,-1-1 0 0 0,0-1 0 0 0,-1-1 0 0 0,-1-1 0 0 0,0 0 0 0 0,-16 5 0 0 0,-78 26 0 0 0,-53 8 0 0 0,-49 1 0 0 0,168-40 0 0 0,-10 3 0 0 0,0-3 0 0 0,-1-2 0 0 0,-1-2 0 0 0,-143 2 0 0 0,-42-9 0 0 0,203 11 0 0 0,-53-8 0 0 0,85-9 0 0 0,23-1 0 0 0,13 4 0 0 0,-5-1 0 0 0</inkml:trace>
  <inkml:trace contextRef="#ctx0" brushRef="#br0" timeOffset="81703.795">7334 3929 32767 0 0,'-1'1'0'0'0,"-42"60"0"0"0,33 15 0 0 0,10-70 0 0 0,1 1 0 0 0,0-1 0 0 0,0 0 0 0 0,1 1 0 0 0,-1-1 0 0 0,1 0 0 0 0,1 0 0 0 0,-1 0 0 0 0,1 0 0 0 0,0 0 0 0 0,0-1 0 0 0,1 1 0 0 0,0-1 0 0 0,0 0 0 0 0,7 7 0 0 0,0 0 0 0 0,1-1 0 0 0,0-1 0 0 0,1 0 0 0 0,0 0 0 0 0,0-2 0 0 0,1 1 0 0 0,1-2 0 0 0,-1 0 0 0 0,1-1 0 0 0,0 0 0 0 0,0-1 0 0 0,1-1 0 0 0,-1 0 0 0 0,1-1 0 0 0,0-1 0 0 0,0 0 0 0 0,0-1 0 0 0,0-1 0 0 0,10-1 0 0 0,41-23 0 0 0,-54 17 0 0 0,-5 2 0 0 0,0 0 0 0 0,-1 0 0 0 0,1-1 0 0 0,-1 0 0 0 0,-1 0 0 0 0,1-1 0 0 0,-1 1 0 0 0,0-2 0 0 0,-1 1 0 0 0,1-1 0 0 0,-2 1 0 0 0,1-1 0 0 0,-1-1 0 0 0,0 1 0 0 0,-1-1 0 0 0,1-2 0 0 0,4-14 0 0 0,-1 0 0 0 0,-2 0 0 0 0,0-1 0 0 0,-2 0 0 0 0,-1-5 0 0 0,0-42 0 0 0,-16 17 0 0 0,5 37 0 0 0,5 12 0 0 0,0 1 0 0 0,-1-1 0 0 0,0 1 0 0 0,0 0 0 0 0,0 0 0 0 0,-1 0 0 0 0,0 1 0 0 0,0 0 0 0 0,-1 0 0 0 0,0 1 0 0 0,1 0 0 0 0,-1 0 0 0 0,-1 0 0 0 0,1 1 0 0 0,0 0 0 0 0,-1 0 0 0 0,0 1 0 0 0,1 0 0 0 0,-1 0 0 0 0,0 1 0 0 0,0 0 0 0 0,0 0 0 0 0,0 1 0 0 0,0 0 0 0 0,0 1 0 0 0,0 0 0 0 0,0 0 0 0 0,0 0 0 0 0,0 1 0 0 0,1 0 0 0 0,-1 1 0 0 0,0 0 0 0 0,1 0 0 0 0,0 0 0 0 0,0 1 0 0 0,-1 1 0 0 0,-4 1 0 0 0,1 1 0 0 0,0 0 0 0 0,0 1 0 0 0,0 0 0 0 0,1 1 0 0 0,1 0 0 0 0,0 0 0 0 0,0 1 0 0 0,0 0 0 0 0,2 1 0 0 0,-1 0 0 0 0,1 0 0 0 0,0 2 0 0 0,5-10 0 0 0,1 0 0 0 0,0 1 0 0 0,-1-1 0 0 0,1 0 0 0 0,1 0 0 0 0,-1 1 0 0 0,0-1 0 0 0,1 0 0 0 0,0 1 0 0 0,0-1 0 0 0,0 0 0 0 0,0 1 0 0 0,0-1 0 0 0,1 0 0 0 0,-1 1 0 0 0,1-1 0 0 0,0 0 0 0 0,0 0 0 0 0,0 1 0 0 0,0-1 0 0 0,1 0 0 0 0,0 0 0 0 0,-1 0 0 0 0,1-1 0 0 0,0 1 0 0 0,0 0 0 0 0,0-1 0 0 0,1 2 0 0 0,2 2 0 0 0,-1-1 0 0 0,1 1 0 0 0,1-1 0 0 0,-1 0 0 0 0,1 0 0 0 0,0 0 0 0 0,0-1 0 0 0,0 0 0 0 0,0 0 0 0 0,1 0 0 0 0,0-1 0 0 0,2 1 0 0 0,9 1 0 0 0</inkml:trace>
  <inkml:trace contextRef="#ctx0" brushRef="#br0" timeOffset="82229.628">7961 4024 32767 0 0,'15'-5'0'0'0,"9"7"0"0"0,-17-1 0 0 0,167 12 0 0 0,49-7 0 0 0,218-6 0 0 0,-204-13 0 0 0,478 8 0 0 0,-542 17 0 0 0,39-12 0 0 0,-198 10 0 0 0,-162-42 0 0 0,115 21 0 0 0</inkml:trace>
  <inkml:trace contextRef="#ctx0" brushRef="#br0" timeOffset="97633.93">4634 2564 32767 0 0,'44'-89'0'0'0,"-25"43"0"0"0,50-156 0 0 0,-61 166 0 0 0,-25 68 0 0 0,0 94 0 0 0,0-32 0 0 0,-8 51 0 0 0,11-45 0 0 0,9-54 0 0 0,5-40 0 0 0,1 7 0 0 0,3-18 0 0 0,1-3 0 0 0,8-27 0 0 0,-16 23 0 0 0,-7-10 0 0 0</inkml:trace>
  <inkml:trace contextRef="#ctx0" brushRef="#br0" timeOffset="98951.784">4568 4037 32767 0 0,'-2'-16'0'0'0,"-4"-5"0"0"0,6 20 0 0 0,0 0 0 0 0,0 1 0 0 0,1-1 0 0 0,-1 0 0 0 0,0 1 0 0 0,1-1 0 0 0,-1 0 0 0 0,0 0 0 0 0,1 1 0 0 0,-1-1 0 0 0,1 1 0 0 0,-1-1 0 0 0,1 0 0 0 0,-1 1 0 0 0,1-1 0 0 0,-1 1 0 0 0,1-1 0 0 0,0 1 0 0 0,-1-1 0 0 0,1 1 0 0 0,0 0 0 0 0,-1-1 0 0 0,1 1 0 0 0,0 0 0 0 0,0 0 0 0 0,-1-1 0 0 0,1 1 0 0 0,0 0 0 0 0,0 0 0 0 0,0 0 0 0 0,-1 0 0 0 0,1 0 0 0 0,1 0 0 0 0,1-1 0 0 0,35-9 0 0 0,0 1 0 0 0,0 2 0 0 0,0 1 0 0 0,1 3 0 0 0,3 1 0 0 0,-25 2 0 0 0,-7 2 0 0 0,-6 0 0 0 0,0 0 0 0 0,0 1 0 0 0,-1-1 0 0 0,0 1 0 0 0,1-1 0 0 0,-1 1 0 0 0,0 0 0 0 0,0 1 0 0 0,0-1 0 0 0,-1 0 0 0 0,1 1 0 0 0,-1-1 0 0 0,0 1 0 0 0,0 0 0 0 0,0 0 0 0 0,0 0 0 0 0,-1 0 0 0 0,0 0 0 0 0,1 0 0 0 0,-1 0 0 0 0,-1 0 0 0 0,1 0 0 0 0,-1 2 0 0 0,-2 2 0 0 0,-1 0 0 0 0,0 0 0 0 0,0 0 0 0 0,-1-1 0 0 0,0 1 0 0 0,-1-1 0 0 0,1 0 0 0 0,-2 0 0 0 0,1 0 0 0 0,-1-1 0 0 0,1 0 0 0 0,-2 0 0 0 0,1 0 0 0 0,-1-1 0 0 0,0 0 0 0 0,0 0 0 0 0,-4 2 0 0 0,-64 31 0 0 0,66-33 0 0 0,7-4 0 0 0,-1 0 0 0 0,1 0 0 0 0,0 0 0 0 0,0 1 0 0 0,-1-1 0 0 0,1 0 0 0 0,0 1 0 0 0,0 0 0 0 0,1-1 0 0 0,-1 1 0 0 0,0 0 0 0 0,0 0 0 0 0,1 0 0 0 0,-1 0 0 0 0,1 0 0 0 0,0 0 0 0 0,0 1 0 0 0,0-1 0 0 0,0 0 0 0 0,0 1 0 0 0,-1 1 0 0 0,4 3 0 0 0,3-3 0 0 0,0-1 0 0 0,0 0 0 0 0,0 0 0 0 0,1 0 0 0 0,-1-1 0 0 0,0 0 0 0 0,1 0 0 0 0,0 0 0 0 0,-1-1 0 0 0,1 0 0 0 0,0 0 0 0 0,0 0 0 0 0,0-1 0 0 0,0 0 0 0 0,0 0 0 0 0,-1 0 0 0 0,5-2 0 0 0,12 3 0 0 0,93-1 0 0 0,27-15 0 0 0,-95 14 0 0 0,-39 1 0 0 0,-1 0 0 0 0,0 0 0 0 0,-7 0 0 0 0,1 0 0 0 0,-1 1 0 0 0,0-1 0 0 0,0 0 0 0 0,1 0 0 0 0,-1 1 0 0 0,1-1 0 0 0,-1 0 0 0 0,0 0 0 0 0,1 1 0 0 0,-1-1 0 0 0,0 0 0 0 0,1 0 0 0 0,-1 0 0 0 0,1 0 0 0 0,-1 0 0 0 0,1 0 0 0 0,-1 0 0 0 0,0 0 0 0 0,1 0 0 0 0,-1 0 0 0 0,1 0 0 0 0,-1 0 0 0 0,1 0 0 0 0,-1 0 0 0 0,0 0 0 0 0,1 0 0 0 0,-1 0 0 0 0,1 0 0 0 0,-1 0 0 0 0,0-1 0 0 0,1 1 0 0 0,-1 0 0 0 0,0 0 0 0 0,1-1 0 0 0,-1 1 0 0 0,0 0 0 0 0,1 0 0 0 0,-1-1 0 0 0,0 1 0 0 0,1 0 0 0 0,-1-1 0 0 0,0 1 0 0 0,0 0 0 0 0,1-1 0 0 0,-1 1 0 0 0,0-1 0 0 0,0 1 0 0 0,0 0 0 0 0,0-1 0 0 0,0 1 0 0 0,1-1 0 0 0,-1 1 0 0 0,0-1 0 0 0,0 1 0 0 0,0 0 0 0 0,0-1 0 0 0,0 1 0 0 0,0-1 0 0 0,0 1 0 0 0,0-1 0 0 0,-1 1 0 0 0,1 0 0 0 0,0-1 0 0 0,0 1 0 0 0,0-1 0 0 0,-1 1 0 0 0,-17-14 0 0 0,4 7 0 0 0</inkml:trace>
  <inkml:trace contextRef="#ctx0" brushRef="#br0" timeOffset="100167.184">8347 3302 32767 0 0,'0'-2'0'0'0,"-1"1"0"0"0,1-1 0 0 0,0 0 0 0 0,1 1 0 0 0,-1-1 0 0 0,0 0 0 0 0,0 1 0 0 0,1-1 0 0 0,-1 0 0 0 0,1 1 0 0 0,-1-1 0 0 0,1 1 0 0 0,0-1 0 0 0,0 1 0 0 0,0-1 0 0 0,-1 1 0 0 0,1-1 0 0 0,1 1 0 0 0,-1 0 0 0 0,0 0 0 0 0,0-1 0 0 0,0 1 0 0 0,1 0 0 0 0,-1 0 0 0 0,0 0 0 0 0,1 0 0 0 0,-1 1 0 0 0,1-1 0 0 0,-1 0 0 0 0,1 1 0 0 0,0-1 0 0 0,-1 1 0 0 0,1-1 0 0 0,-1 1 0 0 0,1 0 0 0 0,0-1 0 0 0,-1 1 0 0 0,1 0 0 0 0,0 0 0 0 0,0 0 0 0 0,-1 1 0 0 0,1-1 0 0 0,0 0 0 0 0,-1 1 0 0 0,1-1 0 0 0,-1 1 0 0 0,2 0 0 0 0,10 0 0 0 0,6-1 0 0 0,-7-1 0 0 0,-1 1 0 0 0,0 0 0 0 0,1 0 0 0 0,-1 2 0 0 0,0-1 0 0 0,0 2 0 0 0,0-1 0 0 0,0 1 0 0 0,9 5 0 0 0,5 14 0 0 0,-24-21 0 0 0,0 1 0 0 0,-1-1 0 0 0,1 0 0 0 0,0 0 0 0 0,-1 1 0 0 0,0-1 0 0 0,1 0 0 0 0,-1 0 0 0 0,0 1 0 0 0,1-1 0 0 0,-1 0 0 0 0,0 1 0 0 0,0-1 0 0 0,0 0 0 0 0,0 1 0 0 0,-1-1 0 0 0,1 0 0 0 0,0 1 0 0 0,0-1 0 0 0,-1 0 0 0 0,1 1 0 0 0,-1-1 0 0 0,1 0 0 0 0,-1 0 0 0 0,0 0 0 0 0,1 1 0 0 0,-1-1 0 0 0,0 0 0 0 0,0 0 0 0 0,0 0 0 0 0,0 0 0 0 0,0 0 0 0 0,-1 2 0 0 0,-5 7 0 0 0,0 0 0 0 0,-1 0 0 0 0,0-1 0 0 0,-1 0 0 0 0,0 0 0 0 0,0-1 0 0 0,-1 0 0 0 0,0 0 0 0 0,0-1 0 0 0,0-1 0 0 0,-1 0 0 0 0,-10 4 0 0 0,-1 3 0 0 0,24-11 0 0 0,87 16 0 0 0,-81-17 0 0 0,0 0 0 0 0,0 1 0 0 0,-1 0 0 0 0,1 0 0 0 0,-1 1 0 0 0,1 0 0 0 0,-1 0 0 0 0,0 1 0 0 0,0-1 0 0 0,0 2 0 0 0,-1-1 0 0 0,1 1 0 0 0,-1 0 0 0 0,0 0 0 0 0,-1 1 0 0 0,1 0 0 0 0,-1 0 0 0 0,0 0 0 0 0,-1 0 0 0 0,1 1 0 0 0,2 6 0 0 0,-8 22 0 0 0,-3-28 0 0 0,-1 1 0 0 0,-1-1 0 0 0,1 0 0 0 0,-1-1 0 0 0,0 1 0 0 0,-1-1 0 0 0,1-1 0 0 0,-1 1 0 0 0,-1-1 0 0 0,1 0 0 0 0,-1-1 0 0 0,1 1 0 0 0,-1-2 0 0 0,0 1 0 0 0,-1-1 0 0 0,1 0 0 0 0,-1-1 0 0 0,1 0 0 0 0,-1 0 0 0 0,0-1 0 0 0,0 0 0 0 0,1-1 0 0 0,-7 0 0 0 0,10 1 0 0 0,0-1 0 0 0,0 0 0 0 0,0 0 0 0 0,0 0 0 0 0,0 0 0 0 0,1-1 0 0 0,-1 0 0 0 0,0 0 0 0 0,0-1 0 0 0,0 1 0 0 0,1-1 0 0 0,-1 0 0 0 0,1 0 0 0 0,0-1 0 0 0,-1 1 0 0 0,-1-3 0 0 0,-30-8 0 0 0,31-3 0 0 0,-18 3 0 0 0,7 8 0 0 0</inkml:trace>
  <inkml:trace contextRef="#ctx0" brushRef="#br0" timeOffset="-212114.008">6219 3836 32767 0 0,'-36'74'0'0'0,"-71"189"0"0"0,60-159 0 0 0,47-104 0 0 0,0 0 0 0 0,0 0 0 0 0,-1-1 0 0 0,1 1 0 0 0,0 0 0 0 0,0 0 0 0 0,0 0 0 0 0,-1 0 0 0 0,1 0 0 0 0,0 0 0 0 0,0-1 0 0 0,-1 1 0 0 0,1 0 0 0 0,0 0 0 0 0,0 0 0 0 0,-1 0 0 0 0,1 0 0 0 0,0 0 0 0 0,0 0 0 0 0,-1 0 0 0 0,1 0 0 0 0,0 0 0 0 0,0 0 0 0 0,-1 0 0 0 0,1 1 0 0 0,0-1 0 0 0,0 0 0 0 0,-1 0 0 0 0,1 0 0 0 0,0 0 0 0 0,0 0 0 0 0,-1 0 0 0 0,1 1 0 0 0,0-1 0 0 0,0 0 0 0 0,0 0 0 0 0,-1 0 0 0 0,1 0 0 0 0,0 1 0 0 0,0-1 0 0 0,0 0 0 0 0,0 0 0 0 0,0 1 0 0 0,0-1 0 0 0,-1 0 0 0 0,5-25 0 0 0,-4 22 0 0 0,9-35 0 0 0,0 0 0 0 0,3 1 0 0 0,1 0 0 0 0,9-15 0 0 0,9-12 0 0 0,2 1 0 0 0,40-53 0 0 0,-68 108 0 0 0,37-49 0 0 0,-38 58 0 0 0,26 76 0 0 0,-28-69 0 0 0,95 372 0 0 0,-88-293 0 0 0,-21-74 0 0 0,7-12 0 0 0</inkml:trace>
  <inkml:trace contextRef="#ctx0" brushRef="#br0" timeOffset="-211866.624">6150 4085 32767 0 0,'-23'-9'0'0'0,"49"11"0"0"0,41 1 0 0 0,115 8 0 0 0,-162-11 0 0 0</inkml:trace>
  <inkml:trace contextRef="#ctx0" brushRef="#br0" timeOffset="-130477.104">3603 7077 32767 0 0,'-1'0'0'0'0,"-1"1"0"0"0,1-1 0 0 0,0 1 0 0 0,-1-1 0 0 0,1 0 0 0 0,-1 0 0 0 0,1 0 0 0 0,0 0 0 0 0,-1 0 0 0 0,1 0 0 0 0,-1 0 0 0 0,1 0 0 0 0,-1-1 0 0 0,1 1 0 0 0,0-1 0 0 0,-1 1 0 0 0,1-1 0 0 0,0 1 0 0 0,0-1 0 0 0,-1 0 0 0 0,1 1 0 0 0,0-1 0 0 0,0 0 0 0 0,0 0 0 0 0,0 0 0 0 0,0 0 0 0 0,0 0 0 0 0,0 0 0 0 0,0 0 0 0 0,0 0 0 0 0,0-1 0 0 0,-2-3 0 0 0,0 1 0 0 0,49 10 0 0 0,87-3 0 0 0,24 15 0 0 0,278 6 0 0 0,185 2 0 0 0,-107 25 0 0 0,-193-15 0 0 0,-166-23 0 0 0,-147-13 0 0 0,1 0 0 0 0,-2 0 0 0 0,2 0 0 0 0,0 0 0 0 0,-1 0 0 0 0,-1 0 0 0 0,-6 0 0 0 0,0-1 0 0 0,0 1 0 0 0,0 0 0 0 0,0 0 0 0 0,0-1 0 0 0,0 1 0 0 0,0 0 0 0 0,0 0 0 0 0,0-1 0 0 0,0 1 0 0 0,0 0 0 0 0,0 0 0 0 0,0 0 0 0 0,0-1 0 0 0,1 1 0 0 0,-1 0 0 0 0,0 0 0 0 0,0-1 0 0 0,0 1 0 0 0,0 0 0 0 0,0 0 0 0 0,1 0 0 0 0,-1 0 0 0 0,0-1 0 0 0,0 1 0 0 0,0 0 0 0 0,1 0 0 0 0,-1 0 0 0 0,0 0 0 0 0,0 0 0 0 0,1 0 0 0 0,-1 0 0 0 0,0-1 0 0 0,0 1 0 0 0,1 0 0 0 0,-1 0 0 0 0,0 0 0 0 0,0 0 0 0 0,-3-2 0 0 0,-7-6 0 0 0</inkml:trace>
  <inkml:trace contextRef="#ctx0" brushRef="#br0" timeOffset="-129984.292">6128 6695 32767 0 0,'-2'30'0'0'0,"0"193"0"0"0,-60 252 0 0 0,32-203 0 0 0,22-234 0 0 0,3-39 0 0 0,0-14 0 0 0,4 8 0 0 0</inkml:trace>
  <inkml:trace contextRef="#ctx0" brushRef="#br0" timeOffset="-129248.24">6107 6681 32767 0 0,'-4'-30'0'0'0,"30"78"0"0"0,-12-34 0 0 0,1 0 0 0 0,1-1 0 0 0,0 0 0 0 0,1-2 0 0 0,0 0 0 0 0,1-1 0 0 0,0 0 0 0 0,1-1 0 0 0,253 106 0 0 0,-219-88 0 0 0,-2 2 0 0 0,-1 2 0 0 0,39 34 0 0 0,-21-7 0 0 0,44 49 0 0 0,-42-32 0 0 0,-66-60 0 0 0,-43 26 0 0 0,32-36 0 0 0,-62 42 0 0 0,-2-4 0 0 0,-3-3 0 0 0,0-4 0 0 0,-3-2 0 0 0,0-4 0 0 0,-2-3 0 0 0,-1-4 0 0 0,-2-3 0 0 0,-172 32 0 0 0,145-31 0 0 0,84-11 0 0 0,36-6 0 0 0,39-9 0 0 0,-23-5 0 0 0</inkml:trace>
  <inkml:trace contextRef="#ctx0" brushRef="#br0" timeOffset="-128480.259">7171 7157 32767 0 0,'-6'10'0'0'0,"0"0"0"0"0,1 0 0 0 0,0 0 0 0 0,1 1 0 0 0,0-1 0 0 0,1 1 0 0 0,0 0 0 0 0,1 0 0 0 0,0 1 0 0 0,0-1 0 0 0,1 0 0 0 0,1 0 0 0 0,0 6 0 0 0,1-10 0 0 0,1 1 0 0 0,0 0 0 0 0,0-1 0 0 0,0 1 0 0 0,1-1 0 0 0,0 0 0 0 0,1 0 0 0 0,0 0 0 0 0,0 0 0 0 0,0 0 0 0 0,1-1 0 0 0,2 3 0 0 0,1-3 0 0 0,1 1 0 0 0,1-1 0 0 0,-1-1 0 0 0,1 1 0 0 0,0-2 0 0 0,0 1 0 0 0,0-1 0 0 0,1-1 0 0 0,0 0 0 0 0,-1 0 0 0 0,1-1 0 0 0,0-1 0 0 0,0 0 0 0 0,0 0 0 0 0,0-1 0 0 0,4-1 0 0 0,-5 1 0 0 0,0 0 0 0 0,-1-1 0 0 0,1 0 0 0 0,0 0 0 0 0,-1-1 0 0 0,1-1 0 0 0,-1 1 0 0 0,0-2 0 0 0,1 1 0 0 0,-1-1 0 0 0,-1-1 0 0 0,4-1 0 0 0,-7 1 0 0 0,1 0 0 0 0,-2 1 0 0 0,1-2 0 0 0,0 1 0 0 0,-1-1 0 0 0,0 1 0 0 0,0-1 0 0 0,-1 0 0 0 0,0 0 0 0 0,0-1 0 0 0,0 1 0 0 0,-1-1 0 0 0,0 1 0 0 0,0-1 0 0 0,0 0 0 0 0,-1 0 0 0 0,0 0 0 0 0,-1 0 0 0 0,0 0 0 0 0,0 0 0 0 0,0 0 0 0 0,0 0 0 0 0,-2-5 0 0 0,1 3 0 0 0,-1 0 0 0 0,0 1 0 0 0,0-1 0 0 0,0 1 0 0 0,-1-1 0 0 0,0 1 0 0 0,-1 0 0 0 0,0 0 0 0 0,0 1 0 0 0,-1-1 0 0 0,0 1 0 0 0,0 0 0 0 0,-1 0 0 0 0,0 1 0 0 0,0-1 0 0 0,0 1 0 0 0,-5-3 0 0 0,4 5 0 0 0,0 1 0 0 0,-1 0 0 0 0,1 0 0 0 0,-1 1 0 0 0,1 0 0 0 0,-1 0 0 0 0,0 0 0 0 0,0 1 0 0 0,0 1 0 0 0,0-1 0 0 0,-6 1 0 0 0,-54 20 0 0 0,54-14 0 0 0,-1 1 0 0 0,1 0 0 0 0,1 1 0 0 0,0 0 0 0 0,0 1 0 0 0,0 1 0 0 0,1 0 0 0 0,1 1 0 0 0,0 0 0 0 0,0 0 0 0 0,1 1 0 0 0,-1 2 0 0 0,-8 32 0 0 0,22-30 0 0 0,28 7 0 0 0,-16-18 0 0 0</inkml:trace>
  <inkml:trace contextRef="#ctx0" brushRef="#br0" timeOffset="-128114.508">7676 7315 32767 0 0,'49'-1'0'0'0,"154"9"0"0"0,110 8 0 0 0,694-2 0 0 0,-1007-15 0 0 0,0 1 0 0 0,0 0 0 0 0,0 0 0 0 0,0 0 0 0 0,0-1 0 0 0,0 1 0 0 0,0 0 0 0 0,0 0 0 0 0,1 0 0 0 0,-1 0 0 0 0,0-1 0 0 0,0 1 0 0 0,0 0 0 0 0,0 0 0 0 0,0 0 0 0 0,0 0 0 0 0,0 0 0 0 0,0-1 0 0 0,1 1 0 0 0,-1 0 0 0 0,0 0 0 0 0,-18-4 0 0 0,4 4 0 0 0</inkml:trace>
  <inkml:trace contextRef="#ctx0" brushRef="#br0" timeOffset="-127099.224">5039 6489 32767 0 0,'0'-12'0'0'0,"6"-11"0"0"0,11 20 0 0 0,-14 4 0 0 0,157-10 0 0 0,-39 5 0 0 0,-108 6 0 0 0,-24 0 0 0 0,5-1 0 0 0</inkml:trace>
  <inkml:trace contextRef="#ctx0" brushRef="#br0" timeOffset="-126511.752">5019 6431 32767 0 0,'-3'3'0'0'0,"0"-1"0"0"0,0 1 0 0 0,0 0 0 0 0,1-1 0 0 0,-1 1 0 0 0,1 1 0 0 0,-1-1 0 0 0,1 0 0 0 0,0 0 0 0 0,0 1 0 0 0,1-1 0 0 0,-1 1 0 0 0,1 0 0 0 0,0-1 0 0 0,0 1 0 0 0,0 0 0 0 0,0 0 0 0 0,0 0 0 0 0,1 0 0 0 0,0 3 0 0 0,-4 9 0 0 0,-22 85 0 0 0,25-98 0 0 0,1-3 0 0 0,0 1 0 0 0,-1-1 0 0 0,1 0 0 0 0,0 0 0 0 0,-1 1 0 0 0,1-1 0 0 0,0 0 0 0 0,0 1 0 0 0,-1-1 0 0 0,1 0 0 0 0,0 1 0 0 0,0-1 0 0 0,0 0 0 0 0,-1 1 0 0 0,1-1 0 0 0,0 1 0 0 0,0-1 0 0 0,0 0 0 0 0,0 1 0 0 0,0-1 0 0 0,0 1 0 0 0,0-1 0 0 0,0 0 0 0 0,0 1 0 0 0,0-1 0 0 0,0 1 0 0 0,0-1 0 0 0,0 0 0 0 0,0 1 0 0 0,0-1 0 0 0,0 1 0 0 0,1-1 0 0 0,-1 0 0 0 0,0 1 0 0 0,0-1 0 0 0,0 0 0 0 0,1 1 0 0 0,-1-1 0 0 0,0 0 0 0 0,0 1 0 0 0,1-1 0 0 0,-1 0 0 0 0,0 1 0 0 0,1-1 0 0 0,-1 0 0 0 0,0 0 0 0 0,1 1 0 0 0,-1-1 0 0 0,0 0 0 0 0,1 0 0 0 0,-1 0 0 0 0,1 0 0 0 0,-1 0 0 0 0,0 0 0 0 0,1 1 0 0 0,-1-1 0 0 0,1 0 0 0 0,-1 0 0 0 0,0 0 0 0 0,1 0 0 0 0,0 0 0 0 0,76-25 0 0 0,-3 21 0 0 0,-69 5 0 0 0,1 1 0 0 0,0-1 0 0 0,-1 1 0 0 0,0 1 0 0 0,1-1 0 0 0,-1 1 0 0 0,0 0 0 0 0,0 0 0 0 0,-1 0 0 0 0,1 0 0 0 0,-1 1 0 0 0,1 0 0 0 0,-1 0 0 0 0,0 0 0 0 0,-1 1 0 0 0,1-1 0 0 0,-1 1 0 0 0,0 0 0 0 0,1 2 0 0 0,-2 32 0 0 0,-4-33 0 0 0,0 0 0 0 0,0 1 0 0 0,0-2 0 0 0,-1 1 0 0 0,0 0 0 0 0,0-1 0 0 0,-1 1 0 0 0,1-1 0 0 0,-1 0 0 0 0,0 0 0 0 0,-1 0 0 0 0,1-1 0 0 0,-1 1 0 0 0,0-1 0 0 0,0 0 0 0 0,0-1 0 0 0,-1 1 0 0 0,1-1 0 0 0,-1 0 0 0 0,0 0 0 0 0,0-1 0 0 0,0 0 0 0 0,0 0 0 0 0,-4 1 0 0 0,-60 8 0 0 0,54-11 0 0 0,8-2 0 0 0,-49-20 0 0 0,66 6 0 0 0,-6 12 0 0 0</inkml:trace>
  <inkml:trace contextRef="#ctx0" brushRef="#br0" timeOffset="-125317.395">8331 6538 32767 0 0,'-3'-14'0'0'0,"2"12"0"0"0,0 1 0 0 0,0 0 0 0 0,0 0 0 0 0,0-1 0 0 0,0 1 0 0 0,0 0 0 0 0,0 0 0 0 0,-1 0 0 0 0,1 0 0 0 0,0 0 0 0 0,-1 0 0 0 0,1 0 0 0 0,-1 1 0 0 0,1-1 0 0 0,-1 0 0 0 0,1 1 0 0 0,-1-1 0 0 0,1 1 0 0 0,-1 0 0 0 0,0-1 0 0 0,1 1 0 0 0,-1 0 0 0 0,0 0 0 0 0,1 0 0 0 0,-1 0 0 0 0,0 1 0 0 0,1-1 0 0 0,-1 0 0 0 0,0 1 0 0 0,1-1 0 0 0,-1 1 0 0 0,1-1 0 0 0,-1 1 0 0 0,1 0 0 0 0,-1-1 0 0 0,1 2 0 0 0,-21 9 0 0 0,0 2 0 0 0,2 0 0 0 0,-1 1 0 0 0,2 1 0 0 0,0 1 0 0 0,1 1 0 0 0,-3 5 0 0 0,-26 41 0 0 0,43-56 0 0 0,0 1 0 0 0,0-1 0 0 0,1 1 0 0 0,1 0 0 0 0,-1-1 0 0 0,1 1 0 0 0,0 1 0 0 0,1-1 0 0 0,0 0 0 0 0,0 0 0 0 0,1 0 0 0 0,0 1 0 0 0,1 3 0 0 0,17 50 0 0 0,-13-50 0 0 0,1-1 0 0 0,0-1 0 0 0,1 1 0 0 0,0-1 0 0 0,1-1 0 0 0,0 1 0 0 0,0-1 0 0 0,1-1 0 0 0,0 1 0 0 0,1-1 0 0 0,0-1 0 0 0,0 0 0 0 0,0 0 0 0 0,1-1 0 0 0,0-1 0 0 0,0 0 0 0 0,1 0 0 0 0,2 0 0 0 0,34-2 0 0 0,-42-5 0 0 0,0 0 0 0 0,-1-1 0 0 0,0 1 0 0 0,1-1 0 0 0,-1 0 0 0 0,0-1 0 0 0,0 1 0 0 0,-1-1 0 0 0,1 0 0 0 0,-1 0 0 0 0,0 0 0 0 0,0-1 0 0 0,0 1 0 0 0,0-1 0 0 0,-1 0 0 0 0,0 0 0 0 0,0-1 0 0 0,0 1 0 0 0,-1 0 0 0 0,0-1 0 0 0,0 0 0 0 0,0 1 0 0 0,-1-1 0 0 0,0 0 0 0 0,1-2 0 0 0,-33-24 0 0 0,24 29 0 0 0,0 0 0 0 0,0 1 0 0 0,0-1 0 0 0,0 1 0 0 0,-1 1 0 0 0,1 0 0 0 0,-1 0 0 0 0,1 0 0 0 0,-1 1 0 0 0,0 0 0 0 0,1 0 0 0 0,-1 1 0 0 0,1 0 0 0 0,-1 1 0 0 0,1-1 0 0 0,0 1 0 0 0,-1 1 0 0 0,1-1 0 0 0,0 1 0 0 0,0 1 0 0 0,1-1 0 0 0,-1 1 0 0 0,0 0 0 0 0,1 0 0 0 0,0 1 0 0 0,-1-1 0 0 0,2 1 0 0 0,-1 0 0 0 0,1 1 0 0 0,-1-1 0 0 0,1 1 0 0 0,1 0 0 0 0,-1 0 0 0 0,-2 5 0 0 0,3-4 0 0 0,-12 3 0 0 0,10-9 0 0 0</inkml:trace>
  <inkml:trace contextRef="#ctx0" brushRef="#br0" timeOffset="-123862.77">6384 8197 32767 0 0,'1'-1'0'0'0,"0"1"0"0"0,0 0 0 0 0,0-1 0 0 0,1 1 0 0 0,-1 0 0 0 0,0 0 0 0 0,0 0 0 0 0,0 0 0 0 0,0 0 0 0 0,1 0 0 0 0,-1 0 0 0 0,0 0 0 0 0,0 0 0 0 0,0 0 0 0 0,0 1 0 0 0,0-1 0 0 0,1 0 0 0 0,-1 1 0 0 0,0-1 0 0 0,0 1 0 0 0,0-1 0 0 0,0 1 0 0 0,0 0 0 0 0,0-1 0 0 0,0 1 0 0 0,-1 0 0 0 0,1 0 0 0 0,0-1 0 0 0,0 1 0 0 0,0 0 0 0 0,-1 0 0 0 0,1 0 0 0 0,0 0 0 0 0,-1 0 0 0 0,1 0 0 0 0,-1 0 0 0 0,0 1 0 0 0,1-1 0 0 0,-1 0 0 0 0,0 0 0 0 0,1 0 0 0 0,-1 0 0 0 0,0 0 0 0 0,0 1 0 0 0,0-1 0 0 0,0 0 0 0 0,0 0 0 0 0,0 0 0 0 0,-1 0 0 0 0,1 1 0 0 0,0-1 0 0 0,0 0 0 0 0,-1 0 0 0 0,0 12 0 0 0,-25 74 0 0 0,-34 88 0 0 0,55-159 0 0 0,1 0 0 0 0,1 0 0 0 0,0 1 0 0 0,1-1 0 0 0,0 1 0 0 0,2-1 0 0 0,0 1 0 0 0,0-10 0 0 0,2-1 0 0 0,-1 1 0 0 0,1-1 0 0 0,0 1 0 0 0,0-1 0 0 0,1 0 0 0 0,-1 1 0 0 0,1-1 0 0 0,1-1 0 0 0,-1 1 0 0 0,3 2 0 0 0,0-1 0 0 0,0 0 0 0 0,1 0 0 0 0,0-1 0 0 0,0 0 0 0 0,1 0 0 0 0,0 0 0 0 0,0-1 0 0 0,0 0 0 0 0,1-1 0 0 0,-1 0 0 0 0,1 0 0 0 0,0-1 0 0 0,0 0 0 0 0,1-1 0 0 0,-1 0 0 0 0,1 0 0 0 0,-1-1 0 0 0,1 0 0 0 0,7-1 0 0 0,19-10 0 0 0,-19 2 0 0 0</inkml:trace>
  <inkml:trace contextRef="#ctx0" brushRef="#br0" timeOffset="-123477.8">6851 8185 32767 0 0,'-6'-21'0'0'0,"-6"51"0"0"0,-63 146 0 0 0,25-53 0 0 0,-25 87 0 0 0,57-144 0 0 0,14-52 0 0 0,3-14 0 0 0</inkml:trace>
  <inkml:trace contextRef="#ctx0" brushRef="#br0" timeOffset="-122778.505">6874 8549 32767 0 0,'8'-23'0'0'0,"30"14"0"0"0,-28 10 0 0 0,-2 0 0 0 0,0 0 0 0 0,0 1 0 0 0,-1 0 0 0 0,1 1 0 0 0,-1 0 0 0 0,1 0 0 0 0,-1 0 0 0 0,0 1 0 0 0,0 0 0 0 0,-1 0 0 0 0,1 1 0 0 0,-1 0 0 0 0,0 0 0 0 0,0 1 0 0 0,0-1 0 0 0,2 5 0 0 0,12 46 0 0 0,-19-53 0 0 0,-1 0 0 0 0,1 0 0 0 0,-1 0 0 0 0,0-1 0 0 0,0 1 0 0 0,0 0 0 0 0,0 0 0 0 0,0 0 0 0 0,-1-1 0 0 0,0 1 0 0 0,1 0 0 0 0,-1 0 0 0 0,0-1 0 0 0,0 1 0 0 0,0-1 0 0 0,-1 1 0 0 0,1-1 0 0 0,0 1 0 0 0,-1-1 0 0 0,0 0 0 0 0,0 1 0 0 0,-6 8 0 0 0,-3 3 0 0 0,-2 0 0 0 0,0 0 0 0 0,0-1 0 0 0,-1 0 0 0 0,-1-1 0 0 0,-6 3 0 0 0,-8 8 0 0 0,26-21 0 0 0,0 0 0 0 0,1 0 0 0 0,-1 0 0 0 0,1 0 0 0 0,0 0 0 0 0,0 0 0 0 0,-1 1 0 0 0,1-1 0 0 0,1 1 0 0 0,-1 0 0 0 0,0-1 0 0 0,1 1 0 0 0,-1 0 0 0 0,1 0 0 0 0,0 0 0 0 0,0 0 0 0 0,0 0 0 0 0,1 0 0 0 0,-1 2 0 0 0,5 3 0 0 0,6-2 0 0 0,0-1 0 0 0,0 0 0 0 0,1-1 0 0 0,-1 0 0 0 0,1 0 0 0 0,0-1 0 0 0,0 0 0 0 0,1-1 0 0 0,-1-1 0 0 0,0 0 0 0 0,1 0 0 0 0,10-1 0 0 0,9 2 0 0 0,69 2 0 0 0,73 11 0 0 0,-143-8 0 0 0,-29-6 0 0 0</inkml:trace>
  <inkml:trace contextRef="#ctx0" brushRef="#br0" timeOffset="-117714.872">5655 9359 32767 0 0,'0'0'0'0'0,"0"0"0"0"0,0 1 0 0 0,-1-1 0 0 0,1 0 0 0 0,0 0 0 0 0,0 0 0 0 0,-1 0 0 0 0,1 0 0 0 0,0 0 0 0 0,0 0 0 0 0,0 0 0 0 0,-1-1 0 0 0,1 1 0 0 0,0 0 0 0 0,0 0 0 0 0,-1 0 0 0 0,1 0 0 0 0,0 0 0 0 0,0 0 0 0 0,0 0 0 0 0,-1 0 0 0 0,1-1 0 0 0,0 1 0 0 0,0 0 0 0 0,0 0 0 0 0,0 0 0 0 0,-1 0 0 0 0,1-1 0 0 0,0 1 0 0 0,0 0 0 0 0,0 0 0 0 0,0 0 0 0 0,0-1 0 0 0,0 1 0 0 0,-1 0 0 0 0,1 0 0 0 0,0 0 0 0 0,0-1 0 0 0,0 1 0 0 0,0 0 0 0 0,0 0 0 0 0,0-1 0 0 0,0 1 0 0 0,0 0 0 0 0,0 0 0 0 0,0-1 0 0 0,0 1 0 0 0,0 0 0 0 0,-1 1 0 0 0,3 2 0 0 0,0-1 0 0 0,1 1 0 0 0,-1 0 0 0 0,0-1 0 0 0,1 0 0 0 0,0 1 0 0 0,-1-1 0 0 0,1 0 0 0 0,0 0 0 0 0,0-1 0 0 0,0 1 0 0 0,0 0 0 0 0,1-1 0 0 0,-1 0 0 0 0,0 0 0 0 0,3 1 0 0 0,159 14 0 0 0,-20-33 0 0 0,-133 15 0 0 0,-47 37 0 0 0,23-16 0 0 0,0 0 0 0 0,2 1 0 0 0,0 0 0 0 0,1 1 0 0 0,1 1 0 0 0,2-1 0 0 0,0 1 0 0 0,1 0 0 0 0,1 0 0 0 0,0 0 0 0 0,2 1 0 0 0,1 2 0 0 0,-40 144 0 0 0,38-157 0 0 0,-2 0 0 0 0,0 0 0 0 0,0 0 0 0 0,-1-1 0 0 0,0 0 0 0 0,-1 0 0 0 0,0 0 0 0 0,-1-1 0 0 0,0 0 0 0 0,-5-3 0 0 0,7-5 0 0 0</inkml:trace>
  <inkml:trace contextRef="#ctx0" brushRef="#br0" timeOffset="-117438.61">5614 9771 32767 0 0,'-24'-1'0'0'0,"32"-3"0"0"0,33 0 0 0 0,20-1 0 0 0,0-2 0 0 0,-1-3 0 0 0,-1-3 0 0 0,28-10 0 0 0,-25-4 0 0 0,-54 23 0 0 0</inkml:trace>
  <inkml:trace contextRef="#ctx0" brushRef="#br0" timeOffset="-116882.24">6307 9421 32767 0 0,'0'0'0'0'0,"0"1"0"0"0,0-1 0 0 0,1 0 0 0 0,-1 0 0 0 0,0 0 0 0 0,0 0 0 0 0,0 0 0 0 0,0 0 0 0 0,1 0 0 0 0,-1 0 0 0 0,0 0 0 0 0,0 0 0 0 0,0 0 0 0 0,0 0 0 0 0,0 0 0 0 0,1 0 0 0 0,-1 0 0 0 0,-6 27 0 0 0,-2 0 0 0 0,0 0 0 0 0,-2-1 0 0 0,0 0 0 0 0,-2-1 0 0 0,-1 0 0 0 0,-12 16 0 0 0,3-1 0 0 0,9-17 0 0 0,0 0 0 0 0,2 0 0 0 0,0 1 0 0 0,2 1 0 0 0,1 0 0 0 0,1 0 0 0 0,0 6 0 0 0,7-19 0 0 0,2-10 0 0 0,-1-1 0 0 0,1 1 0 0 0,0 0 0 0 0,0-1 0 0 0,-1 1 0 0 0,1-1 0 0 0,0 0 0 0 0,0 1 0 0 0,1-1 0 0 0,-1 0 0 0 0,0 0 0 0 0,0 0 0 0 0,0-1 0 0 0,1 1 0 0 0,-1 0 0 0 0,0-1 0 0 0,1 0 0 0 0,-1 1 0 0 0,0-1 0 0 0,1 0 0 0 0,-1 0 0 0 0,1 0 0 0 0,-1-1 0 0 0,0 1 0 0 0,3-1 0 0 0,-1 1 0 0 0,80-24 0 0 0,15-16 0 0 0,-32 8 0 0 0,-62 29 0 0 0</inkml:trace>
  <inkml:trace contextRef="#ctx0" brushRef="#br0" timeOffset="-116629.913">6432 9718 32767 0 0,'-1'0'0'0'0,"0"-1"0"0"0,-1 1 0 0 0,1 0 0 0 0,0-1 0 0 0,0 1 0 0 0,0 0 0 0 0,0 0 0 0 0,0 0 0 0 0,0 0 0 0 0,0 0 0 0 0,0 0 0 0 0,0 1 0 0 0,0-1 0 0 0,0 0 0 0 0,0 0 0 0 0,0 1 0 0 0,0-1 0 0 0,0 1 0 0 0,0-1 0 0 0,0 1 0 0 0,0-1 0 0 0,0 1 0 0 0,0-1 0 0 0,0 1 0 0 0,1 0 0 0 0,-1-1 0 0 0,0 1 0 0 0,0 0 0 0 0,1 0 0 0 0,-1 0 0 0 0,1 0 0 0 0,-1 0 0 0 0,0-1 0 0 0,1 1 0 0 0,0 0 0 0 0,-1 0 0 0 0,1 0 0 0 0,0 0 0 0 0,-1 0 0 0 0,1 1 0 0 0,-9 51 0 0 0,8-41 0 0 0,-7 103 0 0 0,-10-1 0 0 0,13-31 0 0 0,28-63 0 0 0,-18-20 0 0 0</inkml:trace>
  <inkml:trace contextRef="#ctx0" brushRef="#br0" timeOffset="-116167.637">6730 9695 32767 0 0,'-3'31'0'0'0,"2"40"0"0"0,2-62 0 0 0,1-1 0 0 0,0 1 0 0 0,0-1 0 0 0,1 0 0 0 0,0 0 0 0 0,1 0 0 0 0,-1 0 0 0 0,2 0 0 0 0,-1-1 0 0 0,1 0 0 0 0,0 0 0 0 0,0 0 0 0 0,1-1 0 0 0,0 1 0 0 0,3 1 0 0 0,-7-6 0 0 0,0-1 0 0 0,0 0 0 0 0,0 0 0 0 0,0 0 0 0 0,0 0 0 0 0,0 0 0 0 0,1 0 0 0 0,-1 0 0 0 0,0-1 0 0 0,0 1 0 0 0,1-1 0 0 0,-1 0 0 0 0,1 0 0 0 0,-1 0 0 0 0,0 0 0 0 0,1 0 0 0 0,-1 0 0 0 0,0 0 0 0 0,1-1 0 0 0,0 0 0 0 0,5-2 0 0 0,-1 0 0 0 0,0-1 0 0 0,1 0 0 0 0,-1 0 0 0 0,-1-1 0 0 0,1 0 0 0 0,-1 0 0 0 0,1 0 0 0 0,-2-1 0 0 0,1 0 0 0 0,-1 0 0 0 0,1-1 0 0 0,-2 1 0 0 0,1-1 0 0 0,-1 0 0 0 0,0 0 0 0 0,0-1 0 0 0,-1 1 0 0 0,0-1 0 0 0,-1 0 0 0 0,1 0 0 0 0,-1-4 0 0 0,1-2 0 0 0,-2 0 0 0 0,1 0 0 0 0,-2 0 0 0 0,0 0 0 0 0,-1 1 0 0 0,0-1 0 0 0,-1 0 0 0 0,-1 0 0 0 0,0 1 0 0 0,0-1 0 0 0,-4-5 0 0 0,7 15 0 0 0,-1 1 0 0 0,0-1 0 0 0,-1 0 0 0 0,1 0 0 0 0,-1 1 0 0 0,1-1 0 0 0,-1 1 0 0 0,0-1 0 0 0,0 1 0 0 0,-1 0 0 0 0,1-1 0 0 0,-1 1 0 0 0,0 1 0 0 0,1-1 0 0 0,-1 0 0 0 0,0 1 0 0 0,-1-1 0 0 0,1 1 0 0 0,0 0 0 0 0,-1 0 0 0 0,1 0 0 0 0,-1 1 0 0 0,0-1 0 0 0,-2 0 0 0 0,-10 1 0 0 0,12 1 0 0 0,-1 0 0 0 0,1 1 0 0 0,0-1 0 0 0,0 1 0 0 0,0 0 0 0 0,0 1 0 0 0,0-1 0 0 0,0 1 0 0 0,0-1 0 0 0,0 1 0 0 0,0 0 0 0 0,1 1 0 0 0,-1-1 0 0 0,1 1 0 0 0,-1 0 0 0 0,0 0 0 0 0,-2 1 0 0 0,0 2 0 0 0,0-1 0 0 0,1 1 0 0 0,0-1 0 0 0,0 2 0 0 0,0-1 0 0 0,1 0 0 0 0,-1 1 0 0 0,2 0 0 0 0,-1 0 0 0 0,1 0 0 0 0,0 0 0 0 0,0 1 0 0 0,1-1 0 0 0,0 1 0 0 0,1-1 0 0 0,-1 1 0 0 0,2 0 0 0 0,-1 0 0 0 0,1 0 0 0 0,0 3 0 0 0,0-8 0 0 0,0 0 0 0 0,0 0 0 0 0,1 1 0 0 0,-1-1 0 0 0,1 0 0 0 0,0 0 0 0 0,-1 0 0 0 0,2 0 0 0 0,-1 0 0 0 0,0 0 0 0 0,0-1 0 0 0,1 1 0 0 0,0 0 0 0 0,-1 0 0 0 0,1-1 0 0 0,0 0 0 0 0,0 1 0 0 0,0-1 0 0 0,1 0 0 0 0,-1 0 0 0 0,3 2 0 0 0,-2-1 0 0 0,9 8 0 0 0</inkml:trace>
  <inkml:trace contextRef="#ctx0" brushRef="#br0" timeOffset="-115582.201">7276 9476 32767 0 0,'0'0'0'0'0,"1"0"0"0"0,-1 1 0 0 0,0-1 0 0 0,1 0 0 0 0,-1 0 0 0 0,0 0 0 0 0,1 1 0 0 0,-1-1 0 0 0,1 0 0 0 0,-1 0 0 0 0,0 0 0 0 0,1 0 0 0 0,-1 0 0 0 0,1 0 0 0 0,-1 0 0 0 0,1 0 0 0 0,-1 0 0 0 0,0 0 0 0 0,1 0 0 0 0,-1 0 0 0 0,1 0 0 0 0,-1 0 0 0 0,1 0 0 0 0,-1 0 0 0 0,0 0 0 0 0,1 0 0 0 0,-1 0 0 0 0,1-1 0 0 0,-1 1 0 0 0,0 0 0 0 0,1 0 0 0 0,-1-1 0 0 0,0 1 0 0 0,1 0 0 0 0,-1 0 0 0 0,0-1 0 0 0,0 1 0 0 0,1 0 0 0 0,-1-1 0 0 0,0 1 0 0 0,0-1 0 0 0,1 1 0 0 0,-1 0 0 0 0,0-1 0 0 0,0 1 0 0 0,0-1 0 0 0,0 1 0 0 0,0 0 0 0 0,1-1 0 0 0,-5 44 0 0 0,-6-6 0 0 0,-2-1 0 0 0,-1-1 0 0 0,-2 0 0 0 0,-2-1 0 0 0,9-16 0 0 0,1-2 0 0 0,-4 5 0 0 0,2 0 0 0 0,0 1 0 0 0,1 0 0 0 0,2 0 0 0 0,0 1 0 0 0,2 0 0 0 0,-2 17 0 0 0,7-37 0 0 0,0-1 0 0 0,0 0 0 0 0,0 0 0 0 0,1 0 0 0 0,-1 0 0 0 0,1 0 0 0 0,0 0 0 0 0,-1-1 0 0 0,1 1 0 0 0,0 0 0 0 0,0-1 0 0 0,0 1 0 0 0,0-1 0 0 0,0 0 0 0 0,0 0 0 0 0,1 0 0 0 0,-1 0 0 0 0,0 0 0 0 0,1 0 0 0 0,-1 0 0 0 0,0-1 0 0 0,1 1 0 0 0,-1-1 0 0 0,1 0 0 0 0,-1 0 0 0 0,1 0 0 0 0,-1 0 0 0 0,1 0 0 0 0,-1 0 0 0 0,1-1 0 0 0,-1 1 0 0 0,0-1 0 0 0,3 0 0 0 0,2 1 0 0 0,117-19 0 0 0,-11-1 0 0 0,-84 9 0 0 0,-25 9 0 0 0</inkml:trace>
  <inkml:trace contextRef="#ctx0" brushRef="#br0" timeOffset="-115279.418">7478 9708 32767 0 0,'-10'-22'0'0'0,"9"41"0"0"0,1 47 0 0 0,-1 3 0 0 0,-13 59 0 0 0,10 105 0 0 0,-6-147 0 0 0,3-53 0 0 0</inkml:trace>
  <inkml:trace contextRef="#ctx0" brushRef="#br0" timeOffset="-110699.295">12677 2618 32767 0 0,'7'48'0'0'0,"-15"37"0"0"0,-17 89 0 0 0,-29 181 0 0 0,51-86 0 0 0,0-140 0 0 0,-22 18 0 0 0,-10 107 0 0 0,25 26 0 0 0,13-129 0 0 0,9-58 0 0 0,-9 174 0 0 0,-4-120 0 0 0,16 124 0 0 0,27 134 0 0 0,-31-282 0 0 0,-6 1 0 0 0,-7 29 0 0 0,1-35 0 0 0,0 1045 0 0 0,-3-544 0 0 0,-11-533 0 0 0,8 5 0 0 0,4-68 0 0 0,0-35 0 0 0,3-5 0 0 0</inkml:trace>
  <inkml:trace contextRef="#ctx0" brushRef="#br0" timeOffset="-108195.268">12767 2678 32767 0 0,'3'-15'0'0'0,"9"-3"0"0"0,-8-6 0 0 0,54 10 0 0 0,-43 13 0 0 0,346-7 0 0 0,-219 22 0 0 0,689 67 0 0 0,-488-52 0 0 0,188-29 0 0 0,-406 16 0 0 0,259-13 0 0 0,-318-16 0 0 0,210-27 0 0 0,-268 39 0 0 0,0 1 0 0 0,0 0 0 0 0,-1 0 0 0 0,0 0 0 0 0,-6 1 0 0 0,1-1 0 0 0,-1 0 0 0 0,0 1 0 0 0,0-1 0 0 0,0 1 0 0 0,0-1 0 0 0,0 1 0 0 0,0 0 0 0 0,0-1 0 0 0,0 1 0 0 0,0 0 0 0 0,0 0 0 0 0,-1-1 0 0 0,1 1 0 0 0,0 0 0 0 0,0 0 0 0 0,-1 0 0 0 0,1 0 0 0 0,-1 0 0 0 0,1 0 0 0 0,-1 0 0 0 0,1 0 0 0 0,-1 0 0 0 0,1 1 0 0 0,-1-1 0 0 0,0 0 0 0 0,0 0 0 0 0,0 0 0 0 0,1 0 0 0 0,-1 1 0 0 0,0-1 0 0 0,-1 0 0 0 0,1 0 0 0 0,0 0 0 0 0,0 0 0 0 0,0 0 0 0 0,-1 1 0 0 0,1-1 0 0 0,0 0 0 0 0,-1 1 0 0 0,0 9 0 0 0,-23 83 0 0 0,-31 92 0 0 0,35-14 0 0 0,-3 48 0 0 0,-7 72 0 0 0,9-96 0 0 0,6 21 0 0 0,12 168 0 0 0,4-209 0 0 0,-1 668 0 0 0,-11-718 0 0 0,-12 193 0 0 0,23 153 0 0 0,-17-345 0 0 0,4 60 0 0 0,12-19 0 0 0,8 119 0 0 0,-2-99 0 0 0,7-99 0 0 0,42 347 0 0 0,-20-145 0 0 0,-6-51 0 0 0,9 206 0 0 0,-27-377 0 0 0,-10-79 0 0 0,-10 2 0 0 0</inkml:trace>
  <inkml:trace contextRef="#ctx0" brushRef="#br0" timeOffset="-106719.948">12549 7916 32767 0 0,'3'11'0'0'0,"0"0"0"0"0,-1 0 0 0 0,0 0 0 0 0,-1 0 0 0 0,-1 0 0 0 0,1 0 0 0 0,-2 0 0 0 0,1 0 0 0 0,-2 0 0 0 0,1 0 0 0 0,-2 0 0 0 0,1 0 0 0 0,-3 6 0 0 0,-4 21 0 0 0,-63 281 0 0 0,58-241 0 0 0,-6 81 0 0 0,22-152 0 0 0,0 0 0 0 0,0 1 0 0 0,1-1 0 0 0,0-1 0 0 0,0 1 0 0 0,0 0 0 0 0,1-1 0 0 0,0 1 0 0 0,0-1 0 0 0,1 0 0 0 0,0-1 0 0 0,0 1 0 0 0,0-1 0 0 0,1 0 0 0 0,-1 0 0 0 0,1-1 0 0 0,0 1 0 0 0,1-1 0 0 0,-1-1 0 0 0,1 1 0 0 0,0-1 0 0 0,0 0 0 0 0,4 1 0 0 0,13 2 0 0 0,1 0 0 0 0,0-2 0 0 0,0-1 0 0 0,0-1 0 0 0,25 0 0 0 0,-41-2 0 0 0,318 1 0 0 0,-185-9 0 0 0,686 5 0 0 0,-639 10 0 0 0,-91 0 0 0 0,29 4 0 0 0,540 37 0 0 0,-497-37 0 0 0,151 14 0 0 0,-243-24 0 0 0,-48 8 0 0 0,75 6 0 0 0,-97-15 0 0 0,0 0 0 0 0,-1 0 0 0 0,1 0 0 0 0,-1 0 0 0 0,0 0 0 0 0,0 0 0 0 0,4 12 0 0 0,-13-14 0 0 0,-1-1 0 0 0</inkml:trace>
  <inkml:trace contextRef="#ctx0" brushRef="#br0" timeOffset="-99645.743">13039 3665 32767 0 0,'-1'-1'0'0'0,"1"0"0"0"0,0 0 0 0 0,-1-1 0 0 0,1 1 0 0 0,0 0 0 0 0,0-1 0 0 0,0 1 0 0 0,0 0 0 0 0,0 0 0 0 0,0-1 0 0 0,0 1 0 0 0,0 0 0 0 0,1-1 0 0 0,-1 1 0 0 0,0 0 0 0 0,1 0 0 0 0,-1-1 0 0 0,1 1 0 0 0,-1 0 0 0 0,1 0 0 0 0,0 0 0 0 0,-1 0 0 0 0,1 0 0 0 0,0 0 0 0 0,0 0 0 0 0,0 0 0 0 0,0 0 0 0 0,0 0 0 0 0,0 0 0 0 0,0 0 0 0 0,1 0 0 0 0,2-1 0 0 0,1 31 0 0 0,-5 459 0 0 0,0-481 0 0 0</inkml:trace>
  <inkml:trace contextRef="#ctx0" brushRef="#br0" timeOffset="-99283.711">13093 3485 32767 0 0,'0'-1'0'0'0,"-1"1"0"0"0,1-1 0 0 0,-1 1 0 0 0,1-1 0 0 0,-1 0 0 0 0,1 1 0 0 0,0-1 0 0 0,-1 0 0 0 0,1 1 0 0 0,-1-1 0 0 0,1 0 0 0 0,0 0 0 0 0,0 1 0 0 0,0-1 0 0 0,-1 0 0 0 0,1 0 0 0 0,0 1 0 0 0,0-1 0 0 0,0 0 0 0 0,0 0 0 0 0,0 0 0 0 0,0 1 0 0 0,0-1 0 0 0,1 0 0 0 0,-1 0 0 0 0,0 1 0 0 0,0-1 0 0 0,0 0 0 0 0,1 0 0 0 0,-1 1 0 0 0,1-1 0 0 0,-1 0 0 0 0,0 1 0 0 0,1-1 0 0 0,-1 0 0 0 0,1 1 0 0 0,-1-1 0 0 0,1 1 0 0 0,0-1 0 0 0,-1 1 0 0 0,1-1 0 0 0,-1 1 0 0 0,1-1 0 0 0,0 1 0 0 0,0 0 0 0 0,-1-1 0 0 0,1 1 0 0 0,0 0 0 0 0,0-1 0 0 0,-1 1 0 0 0,1 0 0 0 0,0 0 0 0 0,0 0 0 0 0,-1 0 0 0 0,1 0 0 0 0,0 0 0 0 0,0 0 0 0 0,0 0 0 0 0,0 0 0 0 0,19 17 0 0 0,0 0 0 0 0,0 1 0 0 0,-2 1 0 0 0,0 0 0 0 0,-2 2 0 0 0,0 0 0 0 0,-1 1 0 0 0,4 8 0 0 0,-18-27 0 0 0,17 22 0 0 0,-2 1 0 0 0,-1 0 0 0 0,-1 1 0 0 0,-2 1 0 0 0,0 0 0 0 0,5 21 0 0 0,1 53 0 0 0,-35-45 0 0 0,12-48 0 0 0,-1 0 0 0 0,0 0 0 0 0,-1-1 0 0 0,1 0 0 0 0,-2 0 0 0 0,1-1 0 0 0,-1 0 0 0 0,0-1 0 0 0,0 1 0 0 0,-1-1 0 0 0,0-1 0 0 0,0 0 0 0 0,0 0 0 0 0,-1-1 0 0 0,0 0 0 0 0,1 0 0 0 0,-2-1 0 0 0,-2 0 0 0 0,4 0 0 0 0,-132 26 0 0 0,116-28 0 0 0,17-1 0 0 0</inkml:trace>
  <inkml:trace contextRef="#ctx0" brushRef="#br0" timeOffset="-98466.719">12543 5523 32767 0 0,'204'179'0'0'0,"-199"-172"0"0"0,-1 0 0 0 0,1 0 0 0 0,-1 0 0 0 0,-1 1 0 0 0,1-1 0 0 0,-1 1 0 0 0,0 0 0 0 0,-1 0 0 0 0,0 0 0 0 0,0 0 0 0 0,-1 0 0 0 0,0 0 0 0 0,0 1 0 0 0,-1 2 0 0 0,-2-5 0 0 0,0 0 0 0 0,0-1 0 0 0,0 1 0 0 0,-1-1 0 0 0,0 0 0 0 0,0 0 0 0 0,0 0 0 0 0,-1 0 0 0 0,1 0 0 0 0,-1-1 0 0 0,0 1 0 0 0,-1-1 0 0 0,1 0 0 0 0,-1-1 0 0 0,0 1 0 0 0,0-1 0 0 0,-1 1 0 0 0,-7 3 0 0 0,0 0 0 0 0,0-1 0 0 0,-1 0 0 0 0,0-1 0 0 0,0-1 0 0 0,-1 0 0 0 0,-9 1 0 0 0,9-1 0 0 0,-76 10 0 0 0,77-17 0 0 0,14 1 0 0 0</inkml:trace>
  <inkml:trace contextRef="#ctx0" brushRef="#br0" timeOffset="-98077.757">13297 5722 32767 0 0,'1'-2'0'0'0,"-1"2"0"0"0,1-1 0 0 0,-1 1 0 0 0,0-1 0 0 0,1 1 0 0 0,-1-1 0 0 0,0 0 0 0 0,0 1 0 0 0,0-1 0 0 0,0 1 0 0 0,0-1 0 0 0,0 0 0 0 0,1 1 0 0 0,-1-1 0 0 0,-1 0 0 0 0,1 1 0 0 0,0-1 0 0 0,0 0 0 0 0,0 1 0 0 0,0-1 0 0 0,0 1 0 0 0,0-1 0 0 0,-1 0 0 0 0,1 1 0 0 0,0-1 0 0 0,-1 1 0 0 0,1-1 0 0 0,0 1 0 0 0,-1-1 0 0 0,1 1 0 0 0,-1-1 0 0 0,1 1 0 0 0,0-1 0 0 0,-1 1 0 0 0,1 0 0 0 0,-1-1 0 0 0,1 1 0 0 0,-1 0 0 0 0,0-1 0 0 0,1 1 0 0 0,-1 0 0 0 0,-7-5 0 0 0,1 0 0 0 0,-1 1 0 0 0,1 0 0 0 0,-1 0 0 0 0,-1 0 0 0 0,1 1 0 0 0,0 1 0 0 0,-1 0 0 0 0,1 0 0 0 0,-1 0 0 0 0,0 1 0 0 0,-6 0 0 0 0,-33 17 0 0 0,32-8 0 0 0,10-4 0 0 0,0 0 0 0 0,0 0 0 0 0,0 1 0 0 0,1 0 0 0 0,-1 0 0 0 0,1 0 0 0 0,0 0 0 0 0,1 1 0 0 0,-1 0 0 0 0,1 0 0 0 0,1 0 0 0 0,-1 1 0 0 0,1-1 0 0 0,0 1 0 0 0,0 0 0 0 0,1-1 0 0 0,0 1 0 0 0,0 1 0 0 0,0-1 0 0 0,1 0 0 0 0,0 0 0 0 0,1 0 0 0 0,0 8 0 0 0,2-7 0 0 0,1 0 0 0 0,0 0 0 0 0,0-1 0 0 0,1 1 0 0 0,0-1 0 0 0,0 0 0 0 0,1 0 0 0 0,-1 0 0 0 0,2 0 0 0 0,-1-1 0 0 0,1 0 0 0 0,0 0 0 0 0,0-1 0 0 0,1 1 0 0 0,-1-1 0 0 0,1-1 0 0 0,0 1 0 0 0,1-1 0 0 0,-1-1 0 0 0,1 1 0 0 0,0-1 0 0 0,-1 0 0 0 0,7 0 0 0 0,13 4 0 0 0,-1-2 0 0 0,1-2 0 0 0,0 0 0 0 0,0-1 0 0 0,19-3 0 0 0,52-19 0 0 0,-72 14 0 0 0</inkml:trace>
  <inkml:trace contextRef="#ctx0" brushRef="#br0" timeOffset="-97533.216">13745 5600 32767 0 0,'-21'19'0'0'0,"12"-4"0"0"0,1 0 0 0 0,1 1 0 0 0,1 0 0 0 0,0 0 0 0 0,0 1 0 0 0,2 0 0 0 0,0 0 0 0 0,1 0 0 0 0,1 0 0 0 0,0 15 0 0 0,-5 21 0 0 0,-12 132 0 0 0,19-184 0 0 0,0-1 0 0 0,0 1 0 0 0,0 0 0 0 0,0 0 0 0 0,1 0 0 0 0,-1-1 0 0 0,0 1 0 0 0,1 0 0 0 0,-1-1 0 0 0,0 1 0 0 0,1 0 0 0 0,-1 0 0 0 0,1-1 0 0 0,-1 1 0 0 0,1-1 0 0 0,0 1 0 0 0,-1-1 0 0 0,1 1 0 0 0,-1-1 0 0 0,1 1 0 0 0,0-1 0 0 0,0 1 0 0 0,-1-1 0 0 0,1 0 0 0 0,0 1 0 0 0,0-1 0 0 0,-1 0 0 0 0,1 0 0 0 0,0 1 0 0 0,0-1 0 0 0,0 0 0 0 0,-1 0 0 0 0,1 0 0 0 0,1 0 0 0 0,4-1 0 0 0</inkml:trace>
  <inkml:trace contextRef="#ctx0" brushRef="#br0" timeOffset="-97214.376">14012 5638 32767 0 0,'9'-6'0'0'0,"-13"23"0"0"0,-57 57 0 0 0,-62 9 0 0 0,49-38 0 0 0,65-33 0 0 0,10-4 0 0 0,3-3 0 0 0,1 0 0 0 0,1 0 0 0 0,-1 0 0 0 0,0 0 0 0 0,1-1 0 0 0,0 0 0 0 0,0 0 0 0 0,0-1 0 0 0,1 0 0 0 0,-1 0 0 0 0,1 0 0 0 0,0-1 0 0 0,5 2 0 0 0,11 4 0 0 0,21 8 0 0 0,0-2 0 0 0,1-2 0 0 0,0-2 0 0 0,1-2 0 0 0,0-2 0 0 0,35-1 0 0 0,-69-4 0 0 0</inkml:trace>
  <inkml:trace contextRef="#ctx0" brushRef="#br0" timeOffset="-96278.048">15188 3945 32767 0 0,'-14'2'0'0'0,"-1"0"0"0"0,1 1 0 0 0,0 1 0 0 0,0 0 0 0 0,1 1 0 0 0,-1 0 0 0 0,1 1 0 0 0,0 1 0 0 0,1 0 0 0 0,0 1 0 0 0,0 0 0 0 0,0 1 0 0 0,1 0 0 0 0,0 1 0 0 0,1 0 0 0 0,0 0 0 0 0,1 1 0 0 0,0 1 0 0 0,1-1 0 0 0,0 2 0 0 0,0-1 0 0 0,1 3 0 0 0,-14 64 0 0 0,21-76 0 0 0,0 0 0 0 0,1 0 0 0 0,-1 0 0 0 0,1 0 0 0 0,0 0 0 0 0,0-1 0 0 0,0 1 0 0 0,0 0 0 0 0,0 0 0 0 0,1 0 0 0 0,-1-1 0 0 0,1 1 0 0 0,-1-1 0 0 0,1 1 0 0 0,0-1 0 0 0,0 0 0 0 0,0 0 0 0 0,1 0 0 0 0,-1 0 0 0 0,0 0 0 0 0,1 0 0 0 0,-1-1 0 0 0,1 1 0 0 0,0-1 0 0 0,-1 1 0 0 0,1-1 0 0 0,0 0 0 0 0,1 0 0 0 0,89 13 0 0 0,-78-16 0 0 0,0-1 0 0 0,0-1 0 0 0,0 0 0 0 0,0-1 0 0 0,-1-1 0 0 0,0 0 0 0 0,0-1 0 0 0,0-1 0 0 0,-1 0 0 0 0,0-1 0 0 0,-1 0 0 0 0,0 0 0 0 0,0-2 0 0 0,-1 0 0 0 0,0 0 0 0 0,-1 0 0 0 0,-1-2 0 0 0,0 1 0 0 0,0-1 0 0 0,-1 0 0 0 0,2-6 0 0 0,71-152 0 0 0,-62 77 0 0 0,-33 48 0 0 0,11 42 0 0 0,0 1 0 0 0,0-1 0 0 0,0 1 0 0 0,0 0 0 0 0,0 0 0 0 0,0 0 0 0 0,-1 1 0 0 0,0-1 0 0 0,1 1 0 0 0,-1 0 0 0 0,0 0 0 0 0,0 0 0 0 0,0 0 0 0 0,0 1 0 0 0,-1 0 0 0 0,1 0 0 0 0,0 0 0 0 0,0 0 0 0 0,-1 1 0 0 0,1-1 0 0 0,-1 1 0 0 0,-1 0 0 0 0,-2 2 0 0 0,-1-1 0 0 0,0 1 0 0 0,1 1 0 0 0,-1 0 0 0 0,1 0 0 0 0,0 0 0 0 0,0 1 0 0 0,0 0 0 0 0,0 1 0 0 0,1 0 0 0 0,-1 0 0 0 0,1 0 0 0 0,1 1 0 0 0,-1 0 0 0 0,1 1 0 0 0,0-1 0 0 0,0 1 0 0 0,1 0 0 0 0,0 1 0 0 0,0-1 0 0 0,1 1 0 0 0,-1 3 0 0 0,-1-2 0 0 0,2 1 0 0 0,-1 0 0 0 0,2 0 0 0 0,-1 0 0 0 0,1 0 0 0 0,1 0 0 0 0,-1 1 0 0 0,2-1 0 0 0,0 1 0 0 0,0 0 0 0 0,1-1 0 0 0,0 1 0 0 0,0 0 0 0 0,2-1 0 0 0,0 5 0 0 0,2 7 0 0 0,2 0 0 0 0,0 0 0 0 0,2-1 0 0 0,0 0 0 0 0,1 0 0 0 0,1-1 0 0 0,7 10 0 0 0,171 219 0 0 0,-155-194 0 0 0,-24-30 0 0 0</inkml:trace>
  <inkml:trace contextRef="#ctx0" brushRef="#br0" timeOffset="-95300.692">14923 7394 32767 0 0,'3'-16'0'0'0,"10"-1"0"0"0,-13 16 0 0 0,-1 0 0 0 0,1 0 0 0 0,0 0 0 0 0,-1 0 0 0 0,1 0 0 0 0,-1 0 0 0 0,1 1 0 0 0,-1-1 0 0 0,1 0 0 0 0,-1 0 0 0 0,0 1 0 0 0,1-1 0 0 0,-1 0 0 0 0,0 1 0 0 0,1-1 0 0 0,-1 0 0 0 0,0 1 0 0 0,0-1 0 0 0,0 1 0 0 0,0 0 0 0 0,1-1 0 0 0,-1 1 0 0 0,0 0 0 0 0,0-1 0 0 0,0 1 0 0 0,0 0 0 0 0,0 0 0 0 0,0 0 0 0 0,0 0 0 0 0,0 0 0 0 0,0 0 0 0 0,0 0 0 0 0,0 0 0 0 0,-9-2 0 0 0,1 1 0 0 0,-1 0 0 0 0,0 1 0 0 0,0 0 0 0 0,0 1 0 0 0,0 0 0 0 0,0 1 0 0 0,0 0 0 0 0,-2 1 0 0 0,-4 2 0 0 0,0 1 0 0 0,0 1 0 0 0,1 0 0 0 0,-1 2 0 0 0,2-1 0 0 0,-1 2 0 0 0,1 0 0 0 0,1 1 0 0 0,0 0 0 0 0,0 1 0 0 0,1 0 0 0 0,1 1 0 0 0,-3 4 0 0 0,10-12 0 0 0,1 0 0 0 0,-1 1 0 0 0,1-1 0 0 0,0 1 0 0 0,1 0 0 0 0,-1 0 0 0 0,1 0 0 0 0,0 0 0 0 0,1 0 0 0 0,-1 0 0 0 0,1 0 0 0 0,0 1 0 0 0,1-1 0 0 0,0 7 0 0 0,1-8 0 0 0,1 0 0 0 0,-1 0 0 0 0,1 0 0 0 0,0 0 0 0 0,1-1 0 0 0,-1 1 0 0 0,1-1 0 0 0,0 1 0 0 0,0-1 0 0 0,1 0 0 0 0,-1 0 0 0 0,1 0 0 0 0,0 0 0 0 0,0-1 0 0 0,0 0 0 0 0,0 0 0 0 0,1 0 0 0 0,-1 0 0 0 0,1 0 0 0 0,0-1 0 0 0,0 0 0 0 0,0 0 0 0 0,0-1 0 0 0,1 1 0 0 0,12 2 0 0 0,0 0 0 0 0,1-2 0 0 0,-1 0 0 0 0,1-1 0 0 0,18-1 0 0 0,-33 0 0 0 0,68-21 0 0 0,-58 14 0 0 0,-3 1 0 0 0,0 0 0 0 0,-1-1 0 0 0,0 0 0 0 0,0-1 0 0 0,-1 0 0 0 0,1-1 0 0 0,-2 0 0 0 0,1 0 0 0 0,-2-1 0 0 0,1 0 0 0 0,-1 0 0 0 0,-1-1 0 0 0,1 0 0 0 0,-2 0 0 0 0,0 0 0 0 0,0-1 0 0 0,-1 0 0 0 0,0 0 0 0 0,-1 0 0 0 0,-1 0 0 0 0,0-1 0 0 0,0 1 0 0 0,-1-10 0 0 0,-2 16 0 0 0,0 1 0 0 0,0-1 0 0 0,0 1 0 0 0,-1-1 0 0 0,1 1 0 0 0,-1-1 0 0 0,-1 1 0 0 0,1 0 0 0 0,-1 0 0 0 0,0 0 0 0 0,0 0 0 0 0,0 1 0 0 0,-4-4 0 0 0,4 5 0 0 0,0-1 0 0 0,-1 1 0 0 0,1 0 0 0 0,-1 0 0 0 0,0 0 0 0 0,0 1 0 0 0,0-1 0 0 0,0 1 0 0 0,0 0 0 0 0,-1 0 0 0 0,1 1 0 0 0,0-1 0 0 0,-1 1 0 0 0,0 0 0 0 0,1 0 0 0 0,-1 0 0 0 0,0 1 0 0 0,1 0 0 0 0,-1 0 0 0 0,0 0 0 0 0,1 0 0 0 0,-1 1 0 0 0,-1 0 0 0 0,0 0 0 0 0,0 1 0 0 0,1 0 0 0 0,-1 1 0 0 0,0-1 0 0 0,1 1 0 0 0,-1 0 0 0 0,1 0 0 0 0,0 1 0 0 0,0-1 0 0 0,0 1 0 0 0,0 1 0 0 0,1-1 0 0 0,0 0 0 0 0,0 1 0 0 0,0 0 0 0 0,0 0 0 0 0,1 0 0 0 0,0 1 0 0 0,0-1 0 0 0,0 1 0 0 0,1-1 0 0 0,-1 1 0 0 0,2 0 0 0 0,-1 0 0 0 0,0 0 0 0 0,1 0 0 0 0,0 4 0 0 0,-1 80 0 0 0,13-55 0 0 0,2-2 0 0 0,1 1 0 0 0,2-2 0 0 0,1 0 0 0 0,2-1 0 0 0,0-1 0 0 0,2 0 0 0 0,23 23 0 0 0,24 39 0 0 0,-43-53 0 0 0,-25-38 0 0 0,-2-3 0 0 0</inkml:trace>
  <inkml:trace contextRef="#ctx0" brushRef="#br0" timeOffset="-95046.295">14963 6805 32767 0 0,'1'-5'0'0'0,"-1"4"0"0"0,0 0 0 0 0,0-1 0 0 0,0 1 0 0 0,0 0 0 0 0,0 0 0 0 0,0 0 0 0 0,1-1 0 0 0,-1 1 0 0 0,0 0 0 0 0,1 0 0 0 0,-1 0 0 0 0,1 0 0 0 0,-1-1 0 0 0,1 1 0 0 0,0 0 0 0 0,-1 0 0 0 0,1 0 0 0 0,0 0 0 0 0,0 1 0 0 0,0-1 0 0 0,0 0 0 0 0,0 0 0 0 0,0 0 0 0 0,0 1 0 0 0,0-1 0 0 0,0 0 0 0 0,0 1 0 0 0,0-1 0 0 0,0 1 0 0 0,0-1 0 0 0,1 1 0 0 0,-1 0 0 0 0,0 0 0 0 0,0-1 0 0 0,0 1 0 0 0,1 0 0 0 0,-1 0 0 0 0,1 0 0 0 0,283 54 0 0 0,-91-34 0 0 0,-150-17 0 0 0</inkml:trace>
  <inkml:trace contextRef="#ctx0" brushRef="#br0" timeOffset="-94560.594">15740 7529 32767 0 0,'126'36'0'0'0,"237"-6"0"0"0,-189-28 0 0 0,-117-10 0 0 0</inkml:trace>
  <inkml:trace contextRef="#ctx0" brushRef="#br0" timeOffset="-93628.039">16048 4108 32767 0 0,'43'0'0'0'0,"-29"4"0"0"0,256 30 0 0 0,114-21 0 0 0,-358-13 0 0 0</inkml:trace>
  <inkml:trace contextRef="#ctx0" brushRef="#br0" timeOffset="-92066.696">14030 8923 32767 0 0,'-22'2'0'0'0,"-4"22"0"0"0,22-18 0 0 0,0 0 0 0 0,0-1 0 0 0,1 1 0 0 0,0 0 0 0 0,0 1 0 0 0,1-1 0 0 0,-1 1 0 0 0,2-1 0 0 0,-1 1 0 0 0,0 0 0 0 0,1-1 0 0 0,1 1 0 0 0,-1 0 0 0 0,1 0 0 0 0,0 0 0 0 0,0 0 0 0 0,1 2 0 0 0,3 0 0 0 0,0 0 0 0 0,1-1 0 0 0,-1 1 0 0 0,1-1 0 0 0,1 0 0 0 0,0 0 0 0 0,0-1 0 0 0,0 0 0 0 0,1 0 0 0 0,0 0 0 0 0,1-1 0 0 0,-1 0 0 0 0,1 0 0 0 0,7 3 0 0 0,-1-2 0 0 0,0 0 0 0 0,1-1 0 0 0,0 0 0 0 0,0-2 0 0 0,0 1 0 0 0,1-2 0 0 0,0 0 0 0 0,-1-1 0 0 0,1-1 0 0 0,0 0 0 0 0,5-1 0 0 0,-13-1 0 0 0,0 0 0 0 0,1 0 0 0 0,-1 0 0 0 0,0-1 0 0 0,0-1 0 0 0,0 0 0 0 0,0 0 0 0 0,-1 0 0 0 0,1-1 0 0 0,1-1 0 0 0,-3 1 0 0 0,0-1 0 0 0,-1 1 0 0 0,0-1 0 0 0,0 0 0 0 0,0-1 0 0 0,-1 1 0 0 0,1-1 0 0 0,-1 0 0 0 0,-1 0 0 0 0,1 0 0 0 0,-1-1 0 0 0,0 1 0 0 0,-1-1 0 0 0,1 0 0 0 0,-1 0 0 0 0,-1 0 0 0 0,1 0 0 0 0,-1 0 0 0 0,0 0 0 0 0,-1 0 0 0 0,0 0 0 0 0,0 0 0 0 0,0 0 0 0 0,-2-4 0 0 0,2 4 0 0 0,0 0 0 0 0,-1 0 0 0 0,0 0 0 0 0,0 0 0 0 0,-1 0 0 0 0,0 1 0 0 0,0-1 0 0 0,0 0 0 0 0,-1 1 0 0 0,0-1 0 0 0,0 1 0 0 0,-1 0 0 0 0,0 0 0 0 0,0 0 0 0 0,0 1 0 0 0,-1 0 0 0 0,0-1 0 0 0,0 1 0 0 0,0 1 0 0 0,-1-1 0 0 0,1 1 0 0 0,-1 0 0 0 0,0 0 0 0 0,0 1 0 0 0,-1 0 0 0 0,1 0 0 0 0,-1 0 0 0 0,1 1 0 0 0,-6-2 0 0 0,2 3 0 0 0,-1 0 0 0 0,1 0 0 0 0,-1 1 0 0 0,1 1 0 0 0,0-1 0 0 0,-1 2 0 0 0,1-1 0 0 0,0 2 0 0 0,0-1 0 0 0,0 1 0 0 0,0 1 0 0 0,0 0 0 0 0,1 0 0 0 0,-1 1 0 0 0,1 0 0 0 0,1 0 0 0 0,-1 1 0 0 0,1 1 0 0 0,0-1 0 0 0,0 1 0 0 0,0 1 0 0 0,1-1 0 0 0,1 1 0 0 0,-1 0 0 0 0,-2 6 0 0 0,-4 28 0 0 0,12-31 0 0 0</inkml:trace>
  <inkml:trace contextRef="#ctx0" brushRef="#br0" timeOffset="-87666.786">14147 9254 32767 0 0,'3'1'0'0'0,"1"1"0"0"0,-1-1 0 0 0,0 1 0 0 0,0 0 0 0 0,0 0 0 0 0,-1 0 0 0 0,1 0 0 0 0,0 1 0 0 0,-1-1 0 0 0,1 1 0 0 0,-1-1 0 0 0,0 1 0 0 0,0 0 0 0 0,0 0 0 0 0,0 0 0 0 0,0 0 0 0 0,-1 0 0 0 0,1 1 0 0 0,-1-1 0 0 0,0 0 0 0 0,0 1 0 0 0,0-1 0 0 0,-1 1 0 0 0,1-1 0 0 0,-1 1 0 0 0,0-1 0 0 0,0 1 0 0 0,0-1 0 0 0,0 2 0 0 0,1 2 0 0 0,5 56 0 0 0,-2 0 0 0 0,-4 53 0 0 0,0-54 0 0 0,-17 131 0 0 0,-19 202 0 0 0,22-199 0 0 0,10-165 0 0 0</inkml:trace>
  <inkml:trace contextRef="#ctx0" brushRef="#br0" timeOffset="-85399.1">14044 8258 32767 0 0,'0'12'0'0'0,"2"-1"0"0"0,7-7 0 0 0,-9-4 0 0 0,0 0 0 0 0,0-1 0 0 0,0 1 0 0 0,0 0 0 0 0,0 0 0 0 0,0-1 0 0 0,0 1 0 0 0,0 0 0 0 0,0 0 0 0 0,1-1 0 0 0,-1 1 0 0 0,0 0 0 0 0,0 0 0 0 0,0-1 0 0 0,0 1 0 0 0,1 0 0 0 0,-1 0 0 0 0,0 0 0 0 0,0 0 0 0 0,0-1 0 0 0,1 1 0 0 0,-1 0 0 0 0,0 0 0 0 0,0 0 0 0 0,1 0 0 0 0,-1 0 0 0 0,0 0 0 0 0,0 0 0 0 0,1-1 0 0 0,-1 1 0 0 0,0 0 0 0 0,0 0 0 0 0,1 0 0 0 0,-1 0 0 0 0,0 0 0 0 0,0 0 0 0 0,1 0 0 0 0,-1 0 0 0 0,0 1 0 0 0,0-1 0 0 0,1 0 0 0 0,-1 0 0 0 0,0 0 0 0 0,1 0 0 0 0,-11-9 0 0 0,7 5 0 0 0,0 0 0 0 0,-1 1 0 0 0,0-1 0 0 0,1 1 0 0 0,-2 0 0 0 0,1 0 0 0 0,0 0 0 0 0,0 1 0 0 0,-1 0 0 0 0,1-1 0 0 0,-1 2 0 0 0,0-1 0 0 0,0 0 0 0 0,0 1 0 0 0,1 0 0 0 0,-1 0 0 0 0,0 0 0 0 0,-1 1 0 0 0,1 0 0 0 0,0 0 0 0 0,0 0 0 0 0,-1 2 0 0 0,0-1 0 0 0,-1 1 0 0 0,1 1 0 0 0,0 0 0 0 0,1-1 0 0 0,-1 2 0 0 0,0-1 0 0 0,1 1 0 0 0,0-1 0 0 0,0 2 0 0 0,0-1 0 0 0,0 0 0 0 0,1 1 0 0 0,0 0 0 0 0,0 0 0 0 0,0 0 0 0 0,0 1 0 0 0,1-1 0 0 0,0 1 0 0 0,0 0 0 0 0,0 0 0 0 0,1 0 0 0 0,0 0 0 0 0,-1 6 0 0 0,2-4 0 0 0,0-1 0 0 0,0 1 0 0 0,1-1 0 0 0,0 1 0 0 0,1-1 0 0 0,0 1 0 0 0,0-1 0 0 0,0 1 0 0 0,1-1 0 0 0,0 0 0 0 0,1 0 0 0 0,0 0 0 0 0,0 0 0 0 0,0 0 0 0 0,1-1 0 0 0,0 1 0 0 0,0-1 0 0 0,0 0 0 0 0,1 0 0 0 0,0 0 0 0 0,0-1 0 0 0,1 0 0 0 0,-1 0 0 0 0,1 0 0 0 0,0-1 0 0 0,1 1 0 0 0,-1-2 0 0 0,1 1 0 0 0,0-1 0 0 0,0 0 0 0 0,0 0 0 0 0,0-1 0 0 0,0 1 0 0 0,4 1 0 0 0,0 0 0 0 0,1 0 0 0 0,-1-1 0 0 0,1-1 0 0 0,-1 0 0 0 0,1 0 0 0 0,0-1 0 0 0,0-1 0 0 0,0 0 0 0 0,0 0 0 0 0,8-2 0 0 0,-10 0 0 0 0,-1 0 0 0 0,1-1 0 0 0,-1 0 0 0 0,1-1 0 0 0,-1 0 0 0 0,0 0 0 0 0,0-1 0 0 0,-1 0 0 0 0,1-1 0 0 0,1-1 0 0 0,2-4 0 0 0,3-1 0 0 0</inkml:trace>
  <inkml:trace contextRef="#ctx0" brushRef="#br0" timeOffset="-85063.38">14333 8303 32767 0 0,'5'-26'0'0'0,"-15"52"0"0"0,1 0 0 0 0,1 0 0 0 0,1 1 0 0 0,2 0 0 0 0,0 5 0 0 0,4 36 0 0 0,26-23 0 0 0,-20-40 0 0 0,0 0 0 0 0,0-1 0 0 0,1 1 0 0 0,0-1 0 0 0,0 0 0 0 0,0 0 0 0 0,0-1 0 0 0,1 0 0 0 0,0 0 0 0 0,-1-1 0 0 0,1 1 0 0 0,0-2 0 0 0,0 1 0 0 0,0-1 0 0 0,0 0 0 0 0,0 0 0 0 0,1-1 0 0 0,-1 1 0 0 0,0-2 0 0 0,0 1 0 0 0,0-1 0 0 0,4-1 0 0 0,11 2 0 0 0,88-20 0 0 0,-43 9 0 0 0,-59-4 0 0 0,-8 11 0 0 0</inkml:trace>
  <inkml:trace contextRef="#ctx0" brushRef="#br0" timeOffset="-84630.484">13849 7970 32767 0 0,'59'-7'0'0'0,"-43"7"0"0"0,148 9 0 0 0,-59 1 0 0 0,78 15 0 0 0,-109-5 0 0 0,-64-13 0 0 0</inkml:trace>
  <inkml:trace contextRef="#ctx0" brushRef="#br0" timeOffset="-83077.763">14393 2344 32767 0 0,'-2'0'0'0'0,"0"0"0"0"0,1 0 0 0 0,-1 1 0 0 0,0-1 0 0 0,0 0 0 0 0,0 1 0 0 0,0 0 0 0 0,0-1 0 0 0,0 1 0 0 0,0 0 0 0 0,1 0 0 0 0,-1 0 0 0 0,0 0 0 0 0,1 0 0 0 0,-1 1 0 0 0,1-1 0 0 0,-1 0 0 0 0,1 1 0 0 0,-1-1 0 0 0,1 1 0 0 0,0 0 0 0 0,-14 13 0 0 0,11-11 0 0 0,0 0 0 0 0,1 0 0 0 0,-1 0 0 0 0,1 0 0 0 0,0 0 0 0 0,1 1 0 0 0,-1-1 0 0 0,1 1 0 0 0,0 0 0 0 0,0 0 0 0 0,0 0 0 0 0,0 0 0 0 0,1 0 0 0 0,0 0 0 0 0,0 0 0 0 0,1 1 0 0 0,-1-1 0 0 0,1 0 0 0 0,0 1 0 0 0,1-1 0 0 0,-1 0 0 0 0,1 1 0 0 0,0-1 0 0 0,1 0 0 0 0,-1 1 0 0 0,1-1 0 0 0,0 0 0 0 0,0 0 0 0 0,1-1 0 0 0,0 1 0 0 0,0 0 0 0 0,0-1 0 0 0,0 0 0 0 0,4 4 0 0 0,-5-4 0 0 0,1 0 0 0 0,-1-1 0 0 0,1 1 0 0 0,0-1 0 0 0,1 0 0 0 0,-1 0 0 0 0,0 0 0 0 0,1-1 0 0 0,-1 1 0 0 0,1-1 0 0 0,0 0 0 0 0,0 1 0 0 0,0-2 0 0 0,0 1 0 0 0,0-1 0 0 0,1 1 0 0 0,-1-1 0 0 0,0 0 0 0 0,1 0 0 0 0,-1-1 0 0 0,0 0 0 0 0,1 1 0 0 0,0-1 0 0 0,4-2 0 0 0,0 1 0 0 0,0-1 0 0 0,0-1 0 0 0,0 1 0 0 0,0-1 0 0 0,0-1 0 0 0,-1 0 0 0 0,0 0 0 0 0,1-1 0 0 0,-2 0 0 0 0,1 0 0 0 0,-1-1 0 0 0,1 0 0 0 0,-1 0 0 0 0,4-5 0 0 0,-2 0 0 0 0,0 0 0 0 0,0 0 0 0 0,-1-1 0 0 0,-1 0 0 0 0,0-1 0 0 0,-1 1 0 0 0,0-1 0 0 0,0-1 0 0 0,-2 1 0 0 0,0-1 0 0 0,0 0 0 0 0,-1 0 0 0 0,1-14 0 0 0,-4 25 0 0 0,0 0 0 0 0,0-1 0 0 0,0 1 0 0 0,0 0 0 0 0,0 0 0 0 0,-1 0 0 0 0,1-1 0 0 0,-1 1 0 0 0,0 0 0 0 0,0 0 0 0 0,0 0 0 0 0,0 0 0 0 0,0 0 0 0 0,-1 0 0 0 0,0 1 0 0 0,1-1 0 0 0,-1 0 0 0 0,0 1 0 0 0,0-1 0 0 0,0 1 0 0 0,-1 0 0 0 0,1-1 0 0 0,-1 1 0 0 0,1 0 0 0 0,-1 0 0 0 0,1 1 0 0 0,-1-1 0 0 0,0 1 0 0 0,0-1 0 0 0,0 1 0 0 0,0 0 0 0 0,0 0 0 0 0,0 0 0 0 0,0 1 0 0 0,-1-1 0 0 0,1 1 0 0 0,0-1 0 0 0,0 1 0 0 0,-1 0 0 0 0,-4-1 0 0 0,1 0 0 0 0,-1 1 0 0 0,1 0 0 0 0,-1 0 0 0 0,1 0 0 0 0,0 1 0 0 0,-1 0 0 0 0,1 1 0 0 0,-1-1 0 0 0,1 1 0 0 0,0 1 0 0 0,0-1 0 0 0,0 1 0 0 0,0 1 0 0 0,1-1 0 0 0,-1 1 0 0 0,1 0 0 0 0,0 1 0 0 0,-1 1 0 0 0,-2 9 0 0 0,7-7 0 0 0</inkml:trace>
  <inkml:trace contextRef="#ctx0" brushRef="#br0" timeOffset="-82764.541">14580 2243 32767 0 0,'26'-68'0'0'0,"-4"0"0"0"0,13-67 0 0 0,-29 111 0 0 0,22-120 0 0 0,-22 93 0 0 0,-9 45 0 0 0,-6 22 0 0 0,7-11 0 0 0,-9 18 0 0 0,4-14 0 0 0</inkml:trace>
  <inkml:trace contextRef="#ctx0" brushRef="#br0" timeOffset="-82161.405">14091 3070 32767 0 0,'-27'124'0'0'0,"14"-46"0"0"0,-32 106 0 0 0,44-181 0 0 0</inkml:trace>
  <inkml:trace contextRef="#ctx0" brushRef="#br0" timeOffset="-81815.33">13979 2993 32767 0 0,'-3'-48'0'0'0,"3"47"0"0"0,0 0 0 0 0,1 0 0 0 0,-1 0 0 0 0,1 0 0 0 0,-1 0 0 0 0,1 0 0 0 0,-1 0 0 0 0,1 0 0 0 0,0 1 0 0 0,-1-1 0 0 0,1 0 0 0 0,0 0 0 0 0,0 1 0 0 0,0-1 0 0 0,-1 0 0 0 0,1 1 0 0 0,0-1 0 0 0,0 1 0 0 0,0-1 0 0 0,0 1 0 0 0,0 0 0 0 0,0-1 0 0 0,0 1 0 0 0,0 0 0 0 0,0 0 0 0 0,0 0 0 0 0,0-1 0 0 0,0 1 0 0 0,0 0 0 0 0,0 0 0 0 0,0 1 0 0 0,0-1 0 0 0,0 0 0 0 0,0 0 0 0 0,0 0 0 0 0,0 1 0 0 0,0-1 0 0 0,5 0 0 0 0,83 18 0 0 0,-80-15 0 0 0,1 0 0 0 0,0 1 0 0 0,-1 0 0 0 0,1 1 0 0 0,-1 0 0 0 0,0 0 0 0 0,-1 1 0 0 0,1 0 0 0 0,-1 0 0 0 0,0 1 0 0 0,-1 0 0 0 0,7 8 0 0 0,-13-14 0 0 0,0 0 0 0 0,0 0 0 0 0,0 0 0 0 0,0 1 0 0 0,-1-1 0 0 0,1 0 0 0 0,0 1 0 0 0,-1-1 0 0 0,1 1 0 0 0,-1-1 0 0 0,1 1 0 0 0,-1-1 0 0 0,0 1 0 0 0,1-1 0 0 0,-1 1 0 0 0,0-1 0 0 0,0 1 0 0 0,0 0 0 0 0,-1-1 0 0 0,1 1 0 0 0,0-1 0 0 0,0 1 0 0 0,-1 1 0 0 0,-6 4 0 0 0,-1-1 0 0 0,1 1 0 0 0,-1-1 0 0 0,-1 0 0 0 0,1-1 0 0 0,-1 0 0 0 0,0 0 0 0 0,0-1 0 0 0,0 0 0 0 0,-1 0 0 0 0,0-1 0 0 0,1-1 0 0 0,-3 1 0 0 0,-6 10 0 0 0,15-12 0 0 0</inkml:trace>
  <inkml:trace contextRef="#ctx0" brushRef="#br0" timeOffset="-81180.017">14384 3138 32767 0 0,'-24'15'0'0'0,"18"-6"0"0"0,0 1 0 0 0,0 0 0 0 0,1 0 0 0 0,1 1 0 0 0,0 0 0 0 0,0 0 0 0 0,1 0 0 0 0,0 0 0 0 0,1 0 0 0 0,0 1 0 0 0,1-1 0 0 0,0 3 0 0 0,-3 12 0 0 0,-2 34 0 0 0,14-72 0 0 0,36-154 0 0 0,-31 133 0 0 0,61-127 0 0 0,-72 158 0 0 0,-1-1 0 0 0,1 0 0 0 0,0 0 0 0 0,0 1 0 0 0,0-1 0 0 0,0 1 0 0 0,0-1 0 0 0,1 1 0 0 0,-1 0 0 0 0,1 0 0 0 0,-1 0 0 0 0,1 0 0 0 0,0 0 0 0 0,0 1 0 0 0,0-1 0 0 0,0 1 0 0 0,0 0 0 0 0,0 0 0 0 0,0 0 0 0 0,0 0 0 0 0,0 1 0 0 0,1-1 0 0 0,-1 1 0 0 0,0 0 0 0 0,0 0 0 0 0,2 0 0 0 0,58 24 0 0 0,-53-19 0 0 0,-1 1 0 0 0,1 0 0 0 0,-1 0 0 0 0,-1 0 0 0 0,1 1 0 0 0,-1 1 0 0 0,0-1 0 0 0,-1 1 0 0 0,0 1 0 0 0,0-1 0 0 0,-1 1 0 0 0,0 1 0 0 0,4 8 0 0 0,-9-2 0 0 0,-4-12 0 0 0,-1 1 0 0 0,1 0 0 0 0,-1-1 0 0 0,0 0 0 0 0,0 0 0 0 0,0 0 0 0 0,0-1 0 0 0,0 1 0 0 0,-1-1 0 0 0,0 0 0 0 0,0 0 0 0 0,0-1 0 0 0,0 1 0 0 0,0-1 0 0 0,0 0 0 0 0,-1-1 0 0 0,1 1 0 0 0,0-1 0 0 0,-1 0 0 0 0,0-1 0 0 0,1 1 0 0 0,-4-1 0 0 0,-47 13 0 0 0,43-2 0 0 0,14-4 0 0 0,8 7 0 0 0,2-1 0 0 0,-1 0 0 0 0,1-1 0 0 0,1-1 0 0 0,0 1 0 0 0,1-2 0 0 0,0 0 0 0 0,1 0 0 0 0,0-1 0 0 0,0-1 0 0 0,1 0 0 0 0,0-1 0 0 0,0-1 0 0 0,1 0 0 0 0,18 10 0 0 0,36 11 0 0 0,-68-25 0 0 0</inkml:trace>
  <inkml:trace contextRef="#ctx0" brushRef="#br0" timeOffset="-80461.423">11940 3754 32767 0 0,'3'3'0'0'0,"-1"-1"0"0"0,1 0 0 0 0,0 0 0 0 0,1 0 0 0 0,-1 0 0 0 0,0 0 0 0 0,0-1 0 0 0,1 0 0 0 0,-1 1 0 0 0,1-1 0 0 0,-1-1 0 0 0,1 1 0 0 0,-1 0 0 0 0,1-1 0 0 0,0 0 0 0 0,-1 0 0 0 0,1 0 0 0 0,0 0 0 0 0,3-1 0 0 0,0 1 0 0 0,123 5 0 0 0,213-5 0 0 0,-246 9 0 0 0,-73-7 0 0 0</inkml:trace>
  <inkml:trace contextRef="#ctx0" brushRef="#br0" timeOffset="-79583.986">11840 5760 32767 0 0,'33'24'0'0'0,"37"-18"0"0"0,-55-6 0 0 0,121-3 0 0 0,113-13 0 0 0,45 8 0 0 0,-245 8 0 0 0</inkml:trace>
  <inkml:trace contextRef="#ctx0" brushRef="#br0" timeOffset="154206.987">13540 9950 32767 0 0,'-13'-3'0'0'0,"15"0"0"0"0,-1 2 0 0 0,58-88 0 0 0,5-20 0 0 0,-24 44 0 0 0,-73 189 0 0 0,19-55 0 0 0,1 53 0 0 0,-3-13 0 0 0,-2-31 0 0 0,-10-5 0 0 0,25-74 0 0 0,-34-22 0 0 0,107 19 0 0 0,25-6 0 0 0,-18 10 0 0 0,3 0 0 0 0,-73 0 0 0 0,15-3 0 0 0,-5-8 0 0 0,-16 8 0 0 0,-3-1 0 0 0,0 2 0 0 0</inkml:trace>
  <inkml:trace contextRef="#ctx0" brushRef="#br0" timeOffset="156968.543">11892 3104 32767 0 0,'-2'11'0'0'0,"-8"-9"0"0"0,9-3 0 0 0,1 0 0 0 0,0 0 0 0 0,-1 0 0 0 0,1 0 0 0 0,0 0 0 0 0,0 0 0 0 0,0 0 0 0 0,0 0 0 0 0,0 0 0 0 0,0 0 0 0 0,0 0 0 0 0,0 0 0 0 0,0 0 0 0 0,0 0 0 0 0,1 0 0 0 0,-1 0 0 0 0,0 0 0 0 0,1 0 0 0 0,-1 0 0 0 0,0 0 0 0 0,1 1 0 0 0,-1-1 0 0 0,1 0 0 0 0,0 0 0 0 0,-1 0 0 0 0,1 0 0 0 0,0 1 0 0 0,-1-1 0 0 0,1 0 0 0 0,0 1 0 0 0,0-1 0 0 0,0 1 0 0 0,-1-1 0 0 0,1 1 0 0 0,0-1 0 0 0,1 0 0 0 0,3-4 0 0 0,-3 1 0 0 0,0 1 0 0 0,1 0 0 0 0,-1 0 0 0 0,1 0 0 0 0,0 0 0 0 0,0 0 0 0 0,0 1 0 0 0,0-1 0 0 0,0 1 0 0 0,1 0 0 0 0,-1 0 0 0 0,1 0 0 0 0,-1 0 0 0 0,1 1 0 0 0,0 0 0 0 0,-1-1 0 0 0,1 1 0 0 0,0 0 0 0 0,0 1 0 0 0,0-1 0 0 0,0 1 0 0 0,0 0 0 0 0,0 0 0 0 0,0 0 0 0 0,8 2 0 0 0,32 23 0 0 0,5 5 0 0 0,-47-29 0 0 0,-1 1 0 0 0,1-1 0 0 0,-1 1 0 0 0,1-1 0 0 0,-1 1 0 0 0,0-1 0 0 0,0 1 0 0 0,1 0 0 0 0,-1 0 0 0 0,0 0 0 0 0,0-1 0 0 0,-1 1 0 0 0,1 0 0 0 0,0 0 0 0 0,-1 0 0 0 0,1 0 0 0 0,-1 0 0 0 0,0 1 0 0 0,1-1 0 0 0,-1 0 0 0 0,0 0 0 0 0,0 0 0 0 0,-1 0 0 0 0,1 2 0 0 0,-1 0 0 0 0,0 0 0 0 0,0 0 0 0 0,0 0 0 0 0,0-1 0 0 0,-1 1 0 0 0,0 0 0 0 0,0-1 0 0 0,0 1 0 0 0,0-1 0 0 0,0 1 0 0 0,-1-1 0 0 0,1 0 0 0 0,-1 0 0 0 0,0 0 0 0 0,0-1 0 0 0,0 1 0 0 0,0-1 0 0 0,0 1 0 0 0,-1-1 0 0 0,1 0 0 0 0,-1 0 0 0 0,0-1 0 0 0,0 1 0 0 0,-125 67 0 0 0,74-14 0 0 0,48-44 0 0 0,5-8 0 0 0,1 1 0 0 0,-1-1 0 0 0,1 0 0 0 0,-1 1 0 0 0,1 0 0 0 0,0-1 0 0 0,0 1 0 0 0,1-1 0 0 0,-1 1 0 0 0,1 0 0 0 0,0 0 0 0 0,0-1 0 0 0,0 1 0 0 0,0 0 0 0 0,1 3 0 0 0,1-4 0 0 0,-1 0 0 0 0,1 0 0 0 0,0 0 0 0 0,0 0 0 0 0,0 0 0 0 0,0 0 0 0 0,0-1 0 0 0,1 1 0 0 0,-1-1 0 0 0,1 0 0 0 0,-1 1 0 0 0,1-1 0 0 0,0 0 0 0 0,0-1 0 0 0,0 1 0 0 0,0 0 0 0 0,0-1 0 0 0,1 0 0 0 0,-1 0 0 0 0,0 0 0 0 0,1 0 0 0 0,-1 0 0 0 0,0-1 0 0 0,1 1 0 0 0,-1-1 0 0 0,4 0 0 0 0,184 4 0 0 0,-183-4 0 0 0,0 0 0 0 0,-1 0 0 0 0,0 0 0 0 0,0 0 0 0 0,0 0 0 0 0,1 0 0 0 0,6-8 0 0 0,-14 5 0 0 0</inkml:trace>
  <inkml:trace contextRef="#ctx0" brushRef="#br0" timeOffset="158332.803">11895 5001 32767 0 0,'6'-32'0'0'0,"3"29"0"0"0,21 5 0 0 0,-1 1 0 0 0,1 2 0 0 0,-1 2 0 0 0,0 0 0 0 0,9 5 0 0 0,-35-11 0 0 0,1 0 0 0 0,-1 0 0 0 0,0 0 0 0 0,0 0 0 0 0,0 1 0 0 0,-1-1 0 0 0,1 1 0 0 0,0 0 0 0 0,0 0 0 0 0,-1 0 0 0 0,1 0 0 0 0,-1 0 0 0 0,0 0 0 0 0,0 1 0 0 0,0-1 0 0 0,0 1 0 0 0,0 0 0 0 0,1 2 0 0 0,-5 11 0 0 0,-4-7 0 0 0,-1-1 0 0 0,-1 0 0 0 0,1-1 0 0 0,-1 1 0 0 0,0-1 0 0 0,-1-1 0 0 0,0 0 0 0 0,0 0 0 0 0,0-1 0 0 0,-1 0 0 0 0,1 0 0 0 0,-8 2 0 0 0,-3 2 0 0 0,-62 18 0 0 0,141-16 0 0 0,-42-8 0 0 0,0 0 0 0 0,0 1 0 0 0,-1 1 0 0 0,0 0 0 0 0,0 2 0 0 0,0 0 0 0 0,-1 0 0 0 0,0 1 0 0 0,-1 1 0 0 0,1 1 0 0 0,-2 0 0 0 0,-10-8 0 0 0,-1 1 0 0 0,0-1 0 0 0,0 0 0 0 0,0 1 0 0 0,-1 0 0 0 0,1-1 0 0 0,-1 1 0 0 0,1 0 0 0 0,-1 0 0 0 0,0 0 0 0 0,0 0 0 0 0,0 0 0 0 0,0 0 0 0 0,-1 0 0 0 0,1 0 0 0 0,-1 0 0 0 0,0 0 0 0 0,0 0 0 0 0,0 1 0 0 0,0-1 0 0 0,0 0 0 0 0,-1 0 0 0 0,0 3 0 0 0,-6 4 0 0 0,0 0 0 0 0,0-1 0 0 0,-1 0 0 0 0,0 0 0 0 0,0-1 0 0 0,-1 0 0 0 0,0-1 0 0 0,0 1 0 0 0,-1-2 0 0 0,0 1 0 0 0,0-2 0 0 0,-1 1 0 0 0,0-1 0 0 0,0-1 0 0 0,0 0 0 0 0,0 0 0 0 0,0-1 0 0 0,-1-1 0 0 0,0 0 0 0 0,-9 0 0 0 0,12-1 0 0 0,-38-1 0 0 0,33-10 0 0 0,10 6 0 0 0,2 3 0 0 0</inkml:trace>
  <inkml:trace contextRef="#ctx0" brushRef="#br0" timeOffset="194921.699">13869 1942 32767 0 0,'-10'-2'0'0'0,"9"1"0"0"0,-1 1 0 0 0,1-1 0 0 0,0 1 0 0 0,0 0 0 0 0,0-1 0 0 0,-1 1 0 0 0,1 0 0 0 0,0 0 0 0 0,0 0 0 0 0,-1 0 0 0 0,1 0 0 0 0,0 0 0 0 0,0 0 0 0 0,-1 0 0 0 0,1 0 0 0 0,0 1 0 0 0,0-1 0 0 0,-1 0 0 0 0,1 1 0 0 0,0-1 0 0 0,0 1 0 0 0,0-1 0 0 0,0 1 0 0 0,0 0 0 0 0,0 0 0 0 0,0-1 0 0 0,0 1 0 0 0,0 0 0 0 0,0 0 0 0 0,0 0 0 0 0,0 0 0 0 0,1 0 0 0 0,-1 0 0 0 0,0 0 0 0 0,1 0 0 0 0,-1 0 0 0 0,1 1 0 0 0,-1-1 0 0 0,1 0 0 0 0,-1 0 0 0 0,1 0 0 0 0,0 1 0 0 0,0-1 0 0 0,0 0 0 0 0,-1 1 0 0 0,0 1 0 0 0,-56 99 0 0 0,-63 58 0 0 0,108-138 0 0 0,22-16 0 0 0,59 2 0 0 0,89-8 0 0 0,-117-18 0 0 0,-37 11 0 0 0,-5 6 0 0 0</inkml:trace>
  <inkml:trace contextRef="#ctx0" brushRef="#br0" timeOffset="195351.308">13928 2105 32767 0 0,'-3'-6'0'0'0,"-34"95"0"0"0,12 25 0 0 0,11-15 0 0 0,14-76 0 0 0,0 62 0 0 0,0-85 0 0 0,0-1 0 0 0,0 1 0 0 0,0 0 0 0 0,1 0 0 0 0,-1 0 0 0 0,0 0 0 0 0,0 0 0 0 0,1 0 0 0 0,-1 0 0 0 0,0 0 0 0 0,0 0 0 0 0,0 0 0 0 0,1 0 0 0 0,-1 0 0 0 0,0 0 0 0 0,0 0 0 0 0,1 0 0 0 0,-1 0 0 0 0,0 0 0 0 0,0 0 0 0 0,1 1 0 0 0,-1-1 0 0 0,0 0 0 0 0,0 0 0 0 0,0 0 0 0 0,1 0 0 0 0,-1 0 0 0 0,0 0 0 0 0,0 1 0 0 0,0-1 0 0 0,0 0 0 0 0,1 0 0 0 0,-1 0 0 0 0,0 1 0 0 0,0-1 0 0 0,0 0 0 0 0,0 0 0 0 0,0 0 0 0 0,0 1 0 0 0,0-1 0 0 0,0 0 0 0 0,1 0 0 0 0,-1 1 0 0 0,0-1 0 0 0,0 0 0 0 0,0 0 0 0 0,0 1 0 0 0,0-1 0 0 0,0 0 0 0 0,0 0 0 0 0,0 1 0 0 0,1-4 0 0 0</inkml:trace>
  <inkml:trace contextRef="#ctx0" brushRef="#br0" timeOffset="208423.868">16300 3552 32767 0 0,'3'-12'0'0'0,"35"4"0"0"0,126 8 0 0 0,-112-8 0 0 0,-23 6 0 0 0,-23 2 0 0 0,-5-1 0 0 0</inkml:trace>
  <inkml:trace contextRef="#ctx0" brushRef="#br0" timeOffset="209046.747">16225 3571 32767 0 0,'-4'93'0'0'0,"4"-71"0"0"0,-11 5 0 0 0,13-23 0 0 0,2-2 0 0 0,1 0 0 0 0,-1 0 0 0 0,1 0 0 0 0,0-1 0 0 0,-1 0 0 0 0,1 0 0 0 0,0 0 0 0 0,0-1 0 0 0,0 0 0 0 0,-1 0 0 0 0,1 0 0 0 0,0 0 0 0 0,0-1 0 0 0,1 0 0 0 0,16 0 0 0 0,48 12 0 0 0,-41-2 0 0 0,-21-7 0 0 0,0 0 0 0 0,0 1 0 0 0,0 0 0 0 0,0 0 0 0 0,-1 1 0 0 0,1 0 0 0 0,-1 0 0 0 0,0 1 0 0 0,5 4 0 0 0,5 8 0 0 0,-15-2 0 0 0,-4-9 0 0 0,0 1 0 0 0,-1-2 0 0 0,0 1 0 0 0,0 0 0 0 0,-1 0 0 0 0,1-1 0 0 0,-1 0 0 0 0,0 0 0 0 0,0 0 0 0 0,-1 0 0 0 0,0 0 0 0 0,0-1 0 0 0,0 0 0 0 0,0 0 0 0 0,0-1 0 0 0,-1 1 0 0 0,0-1 0 0 0,0 0 0 0 0,0-1 0 0 0,0 1 0 0 0,0-1 0 0 0,-6 1 0 0 0,-58 5 0 0 0,63-8 0 0 0,-2 0 0 0 0,2 0 0 0 0</inkml:trace>
  <inkml:trace contextRef="#ctx0" brushRef="#br0" timeOffset="210515.167">16348 6911 32767 0 0,'0'-14'0'0'0,"4"-16"0"0"0,-36 26 0 0 0,19 7 0 0 0,1 0 0 0 0,-1 1 0 0 0,1 1 0 0 0,0 0 0 0 0,0 1 0 0 0,1 0 0 0 0,0 1 0 0 0,-9 6 0 0 0,8-4 0 0 0,0 0 0 0 0,1 0 0 0 0,0 1 0 0 0,0 1 0 0 0,2 0 0 0 0,-1 0 0 0 0,1 1 0 0 0,1 0 0 0 0,0 0 0 0 0,1 1 0 0 0,0 0 0 0 0,1 1 0 0 0,0-1 0 0 0,1 1 0 0 0,1 0 0 0 0,0 0 0 0 0,1 2 0 0 0,3-16 0 0 0,-3 10 0 0 0,1 1 0 0 0,1-1 0 0 0,0 0 0 0 0,1 1 0 0 0,-1-1 0 0 0,2 1 0 0 0,0-1 0 0 0,1 7 0 0 0,-1-9 0 0 0,1 1 0 0 0,0-1 0 0 0,1 0 0 0 0,-1 0 0 0 0,2-1 0 0 0,-1 1 0 0 0,1 0 0 0 0,0-1 0 0 0,0 0 0 0 0,1 0 0 0 0,0 0 0 0 0,0-1 0 0 0,1 0 0 0 0,0 0 0 0 0,0 0 0 0 0,0-1 0 0 0,1 1 0 0 0,0-1 0 0 0,0-1 0 0 0,0 0 0 0 0,0 0 0 0 0,1 0 0 0 0,-1-1 0 0 0,1 0 0 0 0,0 0 0 0 0,0-1 0 0 0,0 0 0 0 0,1 0 0 0 0,-1-1 0 0 0,0 0 0 0 0,3-1 0 0 0,-6 0 0 0 0,0 0 0 0 0,0-1 0 0 0,-1 0 0 0 0,1 0 0 0 0,0 0 0 0 0,-1-1 0 0 0,1 1 0 0 0,-1-1 0 0 0,0 0 0 0 0,0 0 0 0 0,1-1 0 0 0,-1 1 0 0 0,-1-1 0 0 0,1 0 0 0 0,0 0 0 0 0,-1 0 0 0 0,1 0 0 0 0,-1-1 0 0 0,0 1 0 0 0,0-1 0 0 0,0 0 0 0 0,-1 0 0 0 0,1 0 0 0 0,-1 0 0 0 0,0-1 0 0 0,0 1 0 0 0,-1-1 0 0 0,2-3 0 0 0,-3 6 0 0 0,1 0 0 0 0,0 1 0 0 0,-1-1 0 0 0,0 0 0 0 0,0 0 0 0 0,1 0 0 0 0,-1 1 0 0 0,0-1 0 0 0,0 0 0 0 0,0 0 0 0 0,-1 1 0 0 0,1-1 0 0 0,0 0 0 0 0,-1 0 0 0 0,1 1 0 0 0,-1-1 0 0 0,0 0 0 0 0,1 1 0 0 0,-1-1 0 0 0,0 1 0 0 0,0-1 0 0 0,0 1 0 0 0,0-1 0 0 0,0 1 0 0 0,0 0 0 0 0,-1-1 0 0 0,1 1 0 0 0,0 0 0 0 0,-1 0 0 0 0,-7-8 0 0 0,7 6 0 0 0,-1 1 0 0 0,1 0 0 0 0,-1 0 0 0 0,1 0 0 0 0,-1 0 0 0 0,0 0 0 0 0,1 0 0 0 0,-1 1 0 0 0,0-1 0 0 0,0 1 0 0 0,0 0 0 0 0,-1 0 0 0 0,1 0 0 0 0,0 0 0 0 0,0 0 0 0 0,0 1 0 0 0,-1-1 0 0 0,1 1 0 0 0,0 0 0 0 0,-1 0 0 0 0,1 0 0 0 0,0 1 0 0 0,-3-1 0 0 0,0 1 0 0 0,0 0 0 0 0,0 0 0 0 0,0 0 0 0 0,0 1 0 0 0,0 0 0 0 0,0 0 0 0 0,1 0 0 0 0,-1 1 0 0 0,1 0 0 0 0,0 0 0 0 0,-1 0 0 0 0,1 0 0 0 0,1 1 0 0 0,-1 0 0 0 0,1 0 0 0 0,-1 1 0 0 0,1-1 0 0 0,0 1 0 0 0,1 0 0 0 0,-1 0 0 0 0,1 0 0 0 0,0 0 0 0 0,0 1 0 0 0,0 0 0 0 0,2-2 0 0 0,1 0 0 0 0</inkml:trace>
  <inkml:trace contextRef="#ctx0" brushRef="#br0" timeOffset="211887.755">16428 7575 32767 0 0,'0'1'0'0'0,"0"-1"0"0"0,0 1 0 0 0,0 0 0 0 0,0 0 0 0 0,0-1 0 0 0,0 1 0 0 0,0 0 0 0 0,1 0 0 0 0,-1-1 0 0 0,0 1 0 0 0,0 0 0 0 0,1-1 0 0 0,-1 1 0 0 0,0 0 0 0 0,1-1 0 0 0,-1 1 0 0 0,1-1 0 0 0,-1 1 0 0 0,1-1 0 0 0,-1 1 0 0 0,1-1 0 0 0,-1 1 0 0 0,1-1 0 0 0,-1 1 0 0 0,1-1 0 0 0,0 1 0 0 0,-1-1 0 0 0,1 0 0 0 0,-1 0 0 0 0,1 1 0 0 0,0-1 0 0 0,0 0 0 0 0,-1 0 0 0 0,1 0 0 0 0,0 1 0 0 0,-1-1 0 0 0,1 0 0 0 0,0 0 0 0 0,0 0 0 0 0,-1 0 0 0 0,1 0 0 0 0,0-1 0 0 0,0 1 0 0 0,7 2 0 0 0,132 4 0 0 0,-88-7 0 0 0,-28 1 0 0 0,17 12 0 0 0,-26-6 0 0 0,-12-5 0 0 0,4-1 0 0 0,-1 0 0 0 0,8 0 0 0 0,-13-1 0 0 0,-4-1 0 0 0,-4 0 0 0 0</inkml:trace>
  <inkml:trace contextRef="#ctx0" brushRef="#br0" timeOffset="-181512.06">10145 4115 32767 0 0,'0'-12'0'0'0,"-6"-16"0"0"0,0 19 0 0 0,10 1 0 0 0,60 7 0 0 0,15 20 0 0 0,128-19 0 0 0,-151 7 0 0 0,-33-7 0 0 0,-16 0 0 0 0,0 1 0 0 0,2 4 0 0 0,-2-3 0 0 0,-1-2 0 0 0,2 0 0 0 0,-1 0 0 0 0,7 7 0 0 0,-7-9 0 0 0,9-83 0 0 0,-5-94 0 0 0,4 139 0 0 0,15-33 0 0 0,-29 69 0 0 0,14-11 0 0 0,-7 17 0 0 0,93 42 0 0 0,130 6 0 0 0,-153-31 0 0 0,85 15 0 0 0,-20-13 0 0 0,50 2 0 0 0,-130-15 0 0 0,-24-4 0 0 0,109-2 0 0 0,-114-2 0 0 0,19-19 0 0 0,16 0 0 0 0,5 6 0 0 0,-25 24 0 0 0,34 5 0 0 0,-76-15 0 0 0,0-1 0 0 0,1 0 0 0 0,-1 0 0 0 0,0 0 0 0 0,0 0 0 0 0,0 0 0 0 0,0 0 0 0 0,0 0 0 0 0,1 0 0 0 0,-1 0 0 0 0,12-14 0 0 0,-17 10 0 0 0,21-24 0 0 0,-19 24 0 0 0,-4 4 0 0 0,-1 0 0 0 0,1 0 0 0 0,0 0 0 0 0,0 0 0 0 0,-1 0 0 0 0,1 0 0 0 0,0 0 0 0 0,0 0 0 0 0,0 0 0 0 0,-1-1 0 0 0,1 1 0 0 0,0 0 0 0 0,0 0 0 0 0,0 0 0 0 0,-1-1 0 0 0,1 1 0 0 0,0 0 0 0 0,0 0 0 0 0,0 0 0 0 0,0-1 0 0 0,0 1 0 0 0,-1 0 0 0 0,1 0 0 0 0,0-1 0 0 0,0 1 0 0 0,0 0 0 0 0,0 0 0 0 0,0-1 0 0 0,0 1 0 0 0,0 0 0 0 0,0 0 0 0 0,0-1 0 0 0,0 1 0 0 0,0 0 0 0 0,0 0 0 0 0,0-1 0 0 0,0 1 0 0 0,0 0 0 0 0,0 0 0 0 0,0-1 0 0 0,1 1 0 0 0,-1 0 0 0 0,0 0 0 0 0,0-1 0 0 0,0 1 0 0 0,0 0 0 0 0,0 0 0 0 0,1 0 0 0 0,-1-1 0 0 0,0 1 0 0 0,0 0 0 0 0,0 0 0 0 0,0 0 0 0 0,1 0 0 0 0,-1 0 0 0 0,0-1 0 0 0,0 1 0 0 0,1 0 0 0 0,-132-2 0 0 0,-128-30 0 0 0,-30 20 0 0 0,152 26 0 0 0,34-10 0 0 0,77-4 0 0 0</inkml:trace>
  <inkml:trace contextRef="#ctx0" brushRef="#br0" timeOffset="-170757.872">9375 7363 32767 0 0,'10'-14'0'0'0,"-9"14"0"0"0,-1-1 0 0 0,0 1 0 0 0,0-1 0 0 0,0 1 0 0 0,0 0 0 0 0,0-1 0 0 0,0 1 0 0 0,0-1 0 0 0,0 1 0 0 0,1 0 0 0 0,-1-1 0 0 0,0 1 0 0 0,0 0 0 0 0,1-1 0 0 0,-1 1 0 0 0,0 0 0 0 0,0-1 0 0 0,1 1 0 0 0,-1 0 0 0 0,0-1 0 0 0,1 1 0 0 0,-1 0 0 0 0,0 0 0 0 0,1 0 0 0 0,-1-1 0 0 0,1 1 0 0 0,-1 0 0 0 0,0 0 0 0 0,1 0 0 0 0,-1 0 0 0 0,1 0 0 0 0,-1 0 0 0 0,0 0 0 0 0,1 0 0 0 0,-1 0 0 0 0,1 0 0 0 0,-1 0 0 0 0,1 0 0 0 0,-1 0 0 0 0,0 0 0 0 0,1 0 0 0 0,-1 0 0 0 0,1 0 0 0 0,-1 1 0 0 0,0-1 0 0 0,1 0 0 0 0,-1 0 0 0 0,0 0 0 0 0,1 1 0 0 0,-1-1 0 0 0,0 0 0 0 0,1 0 0 0 0,-1 1 0 0 0,0-1 0 0 0,1 0 0 0 0,-1 1 0 0 0,0-1 0 0 0,0 0 0 0 0,0 1 0 0 0,1-1 0 0 0,-1 0 0 0 0,0 1 0 0 0,0-1 0 0 0,0 1 0 0 0,0-1 0 0 0,0 0 0 0 0,2 67 0 0 0,-11 56 0 0 0,7 71 0 0 0,-13-20 0 0 0,11 473 0 0 0,-8-520 0 0 0,2-46 0 0 0,-16 65 0 0 0,18-72 0 0 0,3 1 0 0 0,4 0 0 0 0,3 7 0 0 0,-1 14 0 0 0,7 19 0 0 0,6-34 0 0 0,1-5 0 0 0,-12 35 0 0 0,-2 85 0 0 0,-6-112 0 0 0,-14 16 0 0 0,16-60 0 0 0,3 11 0 0 0,16-3 0 0 0,-4-35 0 0 0,33-12 0 0 0,351-1 0 0 0,-259 7 0 0 0,92 4 0 0 0,28 13 0 0 0,-57-7 0 0 0,-15 2 0 0 0,246 38 0 0 0,-288-39 0 0 0,83 9 0 0 0,-123-14 0 0 0,-37 1 0 0 0,50 4 0 0 0,-30-3 0 0 0,1-10 0 0 0,12 13 0 0 0,76-9 0 0 0,-92 4 0 0 0,116 1 0 0 0,-29-5 0 0 0,111 5 0 0 0,-193-1 0 0 0,60 4 0 0 0,-22-16 0 0 0,-59 4 0 0 0,-22-2 0 0 0,46 10 0 0 0,250-13 0 0 0,-304 0 0 0 0,-30 0 0 0 0,1 0 0 0 0,-1 0 0 0 0,1 0 0 0 0,0 0 0 0 0,-1 0 0 0 0,1 0 0 0 0,-1 0 0 0 0,0 0 0 0 0,0 0 0 0 0,1 0 0 0 0,0 0 0 0 0,0 0 0 0 0,-1 0 0 0 0,0 0 0 0 0,0 0 0 0 0,1 0 0 0 0,-1 0 0 0 0,0 0 0 0 0,1 0 0 0 0,-2-1 0 0 0,2-3 0 0 0,-2 3 0 0 0,0 0 0 0 0,2-14 0 0 0,-4-32 0 0 0,10-29 0 0 0,-16 44 0 0 0,-10 3 0 0 0</inkml:trace>
  <inkml:trace contextRef="#ctx0" brushRef="#br0" timeOffset="-168360.325">9594 5457 32767 0 0,'0'-2'0'0'0,"1"0"0"0"0,-1 1 0 0 0,0-1 0 0 0,1 0 0 0 0,-1 1 0 0 0,0-1 0 0 0,0 0 0 0 0,0 0 0 0 0,0 1 0 0 0,0-1 0 0 0,-1 0 0 0 0,1 0 0 0 0,0 1 0 0 0,-1-1 0 0 0,1 0 0 0 0,-1 1 0 0 0,0-1 0 0 0,1 0 0 0 0,-1 1 0 0 0,0-1 0 0 0,0 1 0 0 0,0 0 0 0 0,0-1 0 0 0,0 1 0 0 0,-1 0 0 0 0,1-1 0 0 0,0 1 0 0 0,-1 0 0 0 0,1 0 0 0 0,0 0 0 0 0,-1 0 0 0 0,1 0 0 0 0,-1 0 0 0 0,0 1 0 0 0,1-1 0 0 0,-1 1 0 0 0,0-1 0 0 0,1 1 0 0 0,-1-1 0 0 0,0 1 0 0 0,1 0 0 0 0,-1 0 0 0 0,0 0 0 0 0,0 0 0 0 0,0 0 0 0 0,-8-2 0 0 0,-85 9 0 0 0,83-5 0 0 0,0 0 0 0 0,0 1 0 0 0,1 1 0 0 0,-1 0 0 0 0,1 1 0 0 0,0 0 0 0 0,0 0 0 0 0,0 1 0 0 0,1 1 0 0 0,0 0 0 0 0,0 0 0 0 0,1 1 0 0 0,0 0 0 0 0,0 1 0 0 0,1-1 0 0 0,0 2 0 0 0,0-1 0 0 0,1 1 0 0 0,0 2 0 0 0,-1 6 0 0 0,1 0 0 0 0,1 0 0 0 0,1 1 0 0 0,0 0 0 0 0,1 0 0 0 0,1 1 0 0 0,1-1 0 0 0,1 0 0 0 0,1 1 0 0 0,1 10 0 0 0,18 45 0 0 0,-10-55 0 0 0,0 1 0 0 0,2-1 0 0 0,0-1 0 0 0,1 0 0 0 0,1 0 0 0 0,1-2 0 0 0,0 1 0 0 0,1-2 0 0 0,1 0 0 0 0,1-1 0 0 0,0 0 0 0 0,1-2 0 0 0,0 0 0 0 0,1-1 0 0 0,0 0 0 0 0,1-2 0 0 0,1-1 0 0 0,-1 0 0 0 0,2-1 0 0 0,-1-2 0 0 0,1 0 0 0 0,0-1 0 0 0,0-1 0 0 0,0-1 0 0 0,0-1 0 0 0,14-1 0 0 0,-21-1 0 0 0,0-1 0 0 0,-1-1 0 0 0,1 0 0 0 0,0 0 0 0 0,-1-2 0 0 0,1 0 0 0 0,5-3 0 0 0,-6 3 0 0 0,-1 0 0 0 0,-1-2 0 0 0,1 1 0 0 0,-1-1 0 0 0,1-1 0 0 0,-2-1 0 0 0,1 1 0 0 0,-1-2 0 0 0,0 1 0 0 0,-1-2 0 0 0,0 1 0 0 0,-1-1 0 0 0,0-1 0 0 0,0 0 0 0 0,-1 0 0 0 0,0-1 0 0 0,-1 1 0 0 0,-1-2 0 0 0,2-4 0 0 0,0 0 0 0 0,-2 0 0 0 0,-1 0 0 0 0,0-1 0 0 0,-1 0 0 0 0,-1 0 0 0 0,0 0 0 0 0,-2 0 0 0 0,0 0 0 0 0,-2 5 0 0 0,-1 0 0 0 0,0 1 0 0 0,-1-1 0 0 0,0 1 0 0 0,-1-1 0 0 0,0 1 0 0 0,-1 0 0 0 0,0 1 0 0 0,-1-1 0 0 0,-1 1 0 0 0,0 0 0 0 0,0 1 0 0 0,-1 0 0 0 0,0 0 0 0 0,-1 0 0 0 0,0 1 0 0 0,0 0 0 0 0,-1 1 0 0 0,-1 0 0 0 0,1 1 0 0 0,-1 0 0 0 0,-1 0 0 0 0,-7-2 0 0 0,0 0 0 0 0,0 1 0 0 0,-1 1 0 0 0,0 1 0 0 0,0 0 0 0 0,-1 2 0 0 0,0 0 0 0 0,0 2 0 0 0,0 0 0 0 0,0 1 0 0 0,-14 2 0 0 0,22-1 0 0 0,1 0 0 0 0,-1 2 0 0 0,1-1 0 0 0,-1 1 0 0 0,1 1 0 0 0,0 0 0 0 0,0 1 0 0 0,0 1 0 0 0,0-1 0 0 0,1 2 0 0 0,0-2 0 0 0,1 1 0 0 0,-1 1 0 0 0,1 0 0 0 0,0 0 0 0 0,1 1 0 0 0,-1 0 0 0 0,1 0 0 0 0,1 1 0 0 0,0 0 0 0 0,0 1 0 0 0,0 0 0 0 0,1 0 0 0 0,0 1 0 0 0,1 0 0 0 0,0 0 0 0 0,1 0 0 0 0,0 1 0 0 0,1-1 0 0 0,0 1 0 0 0,0 1 0 0 0,1-1 0 0 0,0 0 0 0 0,1 1 0 0 0,0 7 0 0 0,5 27 0 0 0,11-2 0 0 0</inkml:trace>
  <inkml:trace contextRef="#ctx0" brushRef="#br0" timeOffset="-167991.043">9828 5205 32767 0 0,'-23'-80'0'0'0,"23"80"0"0"0,-1 0 0 0 0,0 0 0 0 0,1 0 0 0 0,-1 0 0 0 0,0 0 0 0 0,1 0 0 0 0,-1 0 0 0 0,0 0 0 0 0,1 0 0 0 0,-1 0 0 0 0,0 1 0 0 0,1-1 0 0 0,-1 0 0 0 0,0 0 0 0 0,1 1 0 0 0,-1-1 0 0 0,0 0 0 0 0,1 1 0 0 0,-1-1 0 0 0,1 0 0 0 0,-1 1 0 0 0,1-1 0 0 0,-1 1 0 0 0,1-1 0 0 0,-1 1 0 0 0,1-1 0 0 0,0 1 0 0 0,-1 0 0 0 0,1-1 0 0 0,0 1 0 0 0,-1-1 0 0 0,1 1 0 0 0,0 0 0 0 0,0-1 0 0 0,0 1 0 0 0,-1 0 0 0 0,1-1 0 0 0,0 1 0 0 0,0 0 0 0 0,0-1 0 0 0,0 1 0 0 0,0 0 0 0 0,0-1 0 0 0,0 2 0 0 0,0-2 0 0 0,-37 119 0 0 0,6 1 0 0 0,4 1 0 0 0,6 1 0 0 0,5 1 0 0 0,5 1 0 0 0,6 0 0 0 0,7 27 0 0 0,-5-8 0 0 0,0-122 0 0 0,-1 1 0 0 0,-1-1 0 0 0,-1 0 0 0 0,0 0 0 0 0,-2-1 0 0 0,-4 7 0 0 0,6-18 0 0 0</inkml:trace>
  <inkml:trace contextRef="#ctx0" brushRef="#br0" timeOffset="-167740.714">9506 6489 32767 0 0,'37'9'0'0'0,"57"-7"0"0"0,14-15 0 0 0,-29 3 0 0 0,-79 10 0 0 0,1 0 0 0 0,-1 0 0 0 0,0 0 0 0 0,0 0 0 0 0,1 0 0 0 0,-1 0 0 0 0,0 1 0 0 0,1-1 0 0 0,-1 0 0 0 0,0 0 0 0 0,1 0 0 0 0,-1 0 0 0 0,0 0 0 0 0,0 0 0 0 0,1 0 0 0 0,-1 0 0 0 0,0 0 0 0 0,1-1 0 0 0,-1 1 0 0 0,0 0 0 0 0,1 0 0 0 0,-1 0 0 0 0,0 0 0 0 0,0 0 0 0 0,1 0 0 0 0,-1-1 0 0 0,0 1 0 0 0,0 0 0 0 0,1 0 0 0 0,-1 0 0 0 0,0-1 0 0 0,0 1 0 0 0,0 0 0 0 0,1 0 0 0 0,-1-1 0 0 0,0 1 0 0 0,0 0 0 0 0,0 0 0 0 0,0-1 0 0 0,1 1 0 0 0,-1 0 0 0 0,0 0 0 0 0,0-1 0 0 0,0 1 0 0 0,0 0 0 0 0,0-1 0 0 0,0 1 0 0 0,0 0 0 0 0,0-1 0 0 0,0 1 0 0 0,0 0 0 0 0,0-1 0 0 0,0 1 0 0 0,0 0 0 0 0,0 0 0 0 0,0-1 0 0 0,-1 1 0 0 0,1 0 0 0 0,0-1 0 0 0,0 1 0 0 0,0 0 0 0 0,0 0 0 0 0,-1-1 0 0 0,-2-1 0 0 0</inkml:trace>
  <inkml:trace contextRef="#ctx0" brushRef="#br0" timeOffset="-167224.808">9685 5082 32767 0 0,'6'4'0'0'0,"98"4"0"0"0,103-5 0 0 0,-124-4 0 0 0,-44 1 0 0 0</inkml:trace>
  <inkml:trace contextRef="#ctx0" brushRef="#br0" timeOffset="-166256.977">11098 5886 32767 0 0,'0'-13'0'0'0,"-3"-2"0"0"0,-12 0 0 0 0,15 15 0 0 0,0-1 0 0 0,0 0 0 0 0,-1 0 0 0 0,1 0 0 0 0,0 0 0 0 0,0 1 0 0 0,0-1 0 0 0,0 0 0 0 0,0 0 0 0 0,0 0 0 0 0,0 0 0 0 0,0 1 0 0 0,1-1 0 0 0,-1 0 0 0 0,0 0 0 0 0,0 0 0 0 0,1 0 0 0 0,-1 1 0 0 0,0-1 0 0 0,1 0 0 0 0,-1 0 0 0 0,1 1 0 0 0,-1-1 0 0 0,1 0 0 0 0,-1 1 0 0 0,1-1 0 0 0,0 1 0 0 0,-1-1 0 0 0,1 0 0 0 0,0 1 0 0 0,-1 0 0 0 0,1-1 0 0 0,0 1 0 0 0,0-1 0 0 0,88-5 0 0 0,-58 7 0 0 0,68 1 0 0 0,161 29 0 0 0,-31-10 0 0 0,126 17 0 0 0,-302-31 0 0 0,-46-7 0 0 0</inkml:trace>
  <inkml:trace contextRef="#ctx0" brushRef="#br0" timeOffset="-147405.918">14693 1758 32767 0 0,'3'-1'0'0'0,"0"-1"0"0"0,0 1 0 0 0,0-1 0 0 0,0 0 0 0 0,0 0 0 0 0,-1 0 0 0 0,1-1 0 0 0,-1 1 0 0 0,1-1 0 0 0,-1 1 0 0 0,0-1 0 0 0,0 0 0 0 0,0 0 0 0 0,0 0 0 0 0,-1 0 0 0 0,1 0 0 0 0,-1 0 0 0 0,0 0 0 0 0,0-1 0 0 0,0 1 0 0 0,0 0 0 0 0,0-1 0 0 0,-1 1 0 0 0,0-1 0 0 0,1-2 0 0 0,5-18 0 0 0,29-119 0 0 0,-30 93 0 0 0,-3 41 0 0 0,10-26 0 0 0,11-47 0 0 0,-11 30 0 0 0,14-37 0 0 0,6 15 0 0 0,-12 30 0 0 0,-19 44 0 0 0,-1 0 0 0 0,2-9 0 0 0,-1 6 0 0 0</inkml:trace>
  <inkml:trace contextRef="#ctx0" brushRef="#br0" timeOffset="-137663.669">13826 2783 32767 0 0,'-2'-11'0'0'0,"1"10"0"0"0,1 1 0 0 0,0 0 0 0 0,0-1 0 0 0,0 1 0 0 0,0-1 0 0 0,0 1 0 0 0,0-1 0 0 0,0 1 0 0 0,0 0 0 0 0,0-1 0 0 0,0 1 0 0 0,0-1 0 0 0,1 1 0 0 0,-1 0 0 0 0,0-1 0 0 0,0 1 0 0 0,0-1 0 0 0,0 1 0 0 0,1 0 0 0 0,-1-1 0 0 0,0 1 0 0 0,0 0 0 0 0,1-1 0 0 0,-1 1 0 0 0,0 0 0 0 0,1-1 0 0 0,-1 1 0 0 0,0 0 0 0 0,1 0 0 0 0,-1-1 0 0 0,0 1 0 0 0,1 0 0 0 0,-1 0 0 0 0,1 0 0 0 0,-1 0 0 0 0,0 0 0 0 0,1-1 0 0 0,-1 1 0 0 0,1 0 0 0 0,-1 0 0 0 0,1 0 0 0 0,-1 0 0 0 0,0 0 0 0 0,1 0 0 0 0,-1 0 0 0 0,1 0 0 0 0,-1 0 0 0 0,0 1 0 0 0,1-1 0 0 0,-1 0 0 0 0,1 0 0 0 0,-1 0 0 0 0,0 0 0 0 0,1 1 0 0 0,-1-1 0 0 0,1 0 0 0 0,-1 0 0 0 0,0 1 0 0 0,1-1 0 0 0,-1 0 0 0 0,0 0 0 0 0,0 1 0 0 0,1-1 0 0 0,-1 0 0 0 0,0 1 0 0 0,0-1 0 0 0,1 1 0 0 0,-1-1 0 0 0,0 0 0 0 0,0 1 0 0 0,142 34 0 0 0,2-7 0 0 0,0-5 0 0 0,67-2 0 0 0,-126-12 0 0 0,163 13 0 0 0,-163-14 0 0 0,-85-7 0 0 0,1-1 0 0 0,-1 0 0 0 0,0 0 0 0 0,1 1 0 0 0,-1-1 0 0 0,1 0 0 0 0,-1 0 0 0 0,0 0 0 0 0,1 1 0 0 0,-1-1 0 0 0,1 0 0 0 0,-1 0 0 0 0,1 0 0 0 0,-1 0 0 0 0,0 0 0 0 0,1 0 0 0 0,-1 0 0 0 0,1 0 0 0 0,-1 0 0 0 0,1 0 0 0 0,-1 0 0 0 0,0 0 0 0 0,1 0 0 0 0,-1 0 0 0 0,1 0 0 0 0,-1 0 0 0 0,1-1 0 0 0,-1 1 0 0 0,0 0 0 0 0,1 0 0 0 0,-1 0 0 0 0,0-1 0 0 0,1 1 0 0 0,-1 0 0 0 0,0-1 0 0 0,1 1 0 0 0,-1 0 0 0 0,0-1 0 0 0,1 1 0 0 0,-1 0 0 0 0,0-1 0 0 0,0 1 0 0 0,1 0 0 0 0,-1-1 0 0 0,0 1 0 0 0,0-1 0 0 0,0 1 0 0 0,0 0 0 0 0,0-1 0 0 0,0 1 0 0 0,1-1 0 0 0,-1 1 0 0 0,0-1 0 0 0,0 1 0 0 0,0-1 0 0 0,0 1 0 0 0,-1 0 0 0 0,1-1 0 0 0,0 1 0 0 0,0-1 0 0 0,0 1 0 0 0,0-1 0 0 0,0 1 0 0 0,0 0 0 0 0,-1-1 0 0 0,1 1 0 0 0,-39-33 0 0 0,18 23 0 0 0</inkml:trace>
  <inkml:trace contextRef="#ctx0" brushRef="#br0" timeOffset="-134469.664">13619 836 32767 0 0,'3'16'0'0'0,"-2"-13"0"0"0,1-1 0 0 0,0 1 0 0 0,0 0 0 0 0,0-1 0 0 0,1 1 0 0 0,-1-1 0 0 0,0 0 0 0 0,1 1 0 0 0,0-1 0 0 0,-1-1 0 0 0,1 1 0 0 0,0 0 0 0 0,0-1 0 0 0,0 1 0 0 0,0-1 0 0 0,0 0 0 0 0,0 0 0 0 0,0 0 0 0 0,1 0 0 0 0,-1-1 0 0 0,3 1 0 0 0,234 25 0 0 0,-142-20 0 0 0,557 47 0 0 0,347 31 0 0 0,-810-66 0 0 0,-167-15 0 0 0,-26-3 0 0 0,1-1 0 0 0,0 1 0 0 0,0 0 0 0 0,0 0 0 0 0,0-1 0 0 0,0 1 0 0 0,0 0 0 0 0,0-1 0 0 0,0 1 0 0 0,0 0 0 0 0,0-1 0 0 0,0 1 0 0 0,0 0 0 0 0,0-1 0 0 0,0 1 0 0 0,0 0 0 0 0,0-1 0 0 0,0 1 0 0 0,0 0 0 0 0,0 0 0 0 0,0-1 0 0 0,0 1 0 0 0,1 0 0 0 0,-1-1 0 0 0,0 1 0 0 0,0 0 0 0 0,0 0 0 0 0,1-1 0 0 0,-1 1 0 0 0,0 0 0 0 0,0 0 0 0 0,1 0 0 0 0,-1-1 0 0 0,0 1 0 0 0,0 0 0 0 0,1 0 0 0 0,-1 0 0 0 0,0 0 0 0 0,0 0 0 0 0,1-1 0 0 0,-1 1 0 0 0,0 0 0 0 0,1 0 0 0 0,-1 0 0 0 0,0 0 0 0 0,1 0 0 0 0,-1 0 0 0 0,0 0 0 0 0,1 0 0 0 0,-1 0 0 0 0,-12-5 0 0 0</inkml:trace>
  <inkml:trace contextRef="#ctx0" brushRef="#br0" timeOffset="-133806.828">14928 844 32767 0 0,'-4'0'0'0'0,"1"1"0"0"0,-1 0 0 0 0,0 0 0 0 0,1 1 0 0 0,-1-1 0 0 0,0 1 0 0 0,1-1 0 0 0,-1 1 0 0 0,1 0 0 0 0,0 0 0 0 0,0 1 0 0 0,0-1 0 0 0,0 1 0 0 0,0-1 0 0 0,0 1 0 0 0,1 0 0 0 0,-1 0 0 0 0,1 0 0 0 0,0 0 0 0 0,0 1 0 0 0,0-1 0 0 0,0 1 0 0 0,0 2 0 0 0,-21 65 0 0 0,23-66 0 0 0,-1 1 0 0 0,1-1 0 0 0,0 1 0 0 0,0-1 0 0 0,0 1 0 0 0,1-1 0 0 0,0 0 0 0 0,0 1 0 0 0,0-1 0 0 0,0 0 0 0 0,1 0 0 0 0,0 1 0 0 0,0-1 0 0 0,1-1 0 0 0,-1 1 0 0 0,1 0 0 0 0,0-1 0 0 0,1 1 0 0 0,-1-1 0 0 0,2 1 0 0 0,-3-3 0 0 0,0 0 0 0 0,0 0 0 0 0,1-1 0 0 0,-1 1 0 0 0,1-1 0 0 0,-1 0 0 0 0,1 1 0 0 0,0-1 0 0 0,-1 0 0 0 0,1-1 0 0 0,0 1 0 0 0,0 0 0 0 0,0-1 0 0 0,0 0 0 0 0,-1 1 0 0 0,1-1 0 0 0,0 0 0 0 0,0-1 0 0 0,0 1 0 0 0,0 0 0 0 0,1-1 0 0 0,1-1 0 0 0,0 0 0 0 0,1 0 0 0 0,-1 0 0 0 0,-1 0 0 0 0,1-1 0 0 0,0 0 0 0 0,0 0 0 0 0,-1 0 0 0 0,0-1 0 0 0,0 0 0 0 0,0 0 0 0 0,0 0 0 0 0,0 0 0 0 0,-1 0 0 0 0,0-1 0 0 0,0 1 0 0 0,0-1 0 0 0,0 0 0 0 0,-1 0 0 0 0,0 0 0 0 0,1-1 0 0 0,-3 3 0 0 0,1 0 0 0 0,0 0 0 0 0,-1 0 0 0 0,0 0 0 0 0,0 0 0 0 0,0 0 0 0 0,0 0 0 0 0,0 0 0 0 0,-1 0 0 0 0,1 0 0 0 0,-1 0 0 0 0,0 0 0 0 0,0 0 0 0 0,0 0 0 0 0,0 0 0 0 0,0 0 0 0 0,0 1 0 0 0,-1-1 0 0 0,0 1 0 0 0,1-1 0 0 0,-3-2 0 0 0,-2-2 0 0 0,1 2 0 0 0,0 1 0 0 0,0-1 0 0 0,0 1 0 0 0,0 1 0 0 0,-1-1 0 0 0,0 1 0 0 0,0 0 0 0 0,0 0 0 0 0,0 1 0 0 0,0 0 0 0 0,0 0 0 0 0,-1 0 0 0 0,1 1 0 0 0,-1 0 0 0 0,1 0 0 0 0,-1 0 0 0 0,0 1 0 0 0,1 0 0 0 0,-1 1 0 0 0,0 0 0 0 0,1 0 0 0 0,0 1 0 0 0,0 0 0 0 0,0 0 0 0 0,0 0 0 0 0,1 1 0 0 0,-1 0 0 0 0,1 0 0 0 0,0 1 0 0 0,0-1 0 0 0,0 1 0 0 0,0 0 0 0 0,1 0 0 0 0,0 1 0 0 0,-1 0 0 0 0,-2 4 0 0 0,5-6 0 0 0,0 0 0 0 0,0 0 0 0 0,1 1 0 0 0,-1-1 0 0 0,1 1 0 0 0,-1-1 0 0 0,1 1 0 0 0,0-1 0 0 0,1 1 0 0 0,-1 0 0 0 0,0-1 0 0 0,1 1 0 0 0,0 0 0 0 0,0 0 0 0 0,0 0 0 0 0,1-1 0 0 0,-1 1 0 0 0,1 0 0 0 0,0-1 0 0 0,0 1 0 0 0,0 0 0 0 0,0-1 0 0 0,1 1 0 0 0,-1-1 0 0 0,1 0 0 0 0,0 1 0 0 0,0-1 0 0 0,0 0 0 0 0,1 0 0 0 0,1 1 0 0 0,1 3 0 0 0,0-2 0 0 0,1 1 0 0 0,0-1 0 0 0,0 0 0 0 0,1 0 0 0 0,-1 0 0 0 0,1-1 0 0 0,0 0 0 0 0,0 0 0 0 0,1-1 0 0 0,-1 0 0 0 0,1 0 0 0 0,7 1 0 0 0,23 0 0 0 0,-33-6 0 0 0,1 1 0 0 0,-1-1 0 0 0,1 0 0 0 0,-1 0 0 0 0,0 0 0 0 0,0-1 0 0 0,0 0 0 0 0,0 0 0 0 0,0 0 0 0 0,0 0 0 0 0,-1-1 0 0 0,0 0 0 0 0,0 0 0 0 0,0 0 0 0 0,0 0 0 0 0,0-1 0 0 0,-1 0 0 0 0,0 0 0 0 0,0 1 0 0 0,0-2 0 0 0,-1 1 0 0 0,1 0 0 0 0,-1-3 0 0 0,1 1 0 0 0,-1-1 0 0 0,-1 0 0 0 0,1 1 0 0 0,-1-1 0 0 0,0 0 0 0 0,-1 0 0 0 0,0 0 0 0 0,0 0 0 0 0,-1-1 0 0 0,1-9 0 0 0,-1 14 0 0 0,1-1 0 0 0,-1 1 0 0 0,0 0 0 0 0,0 0 0 0 0,-1 0 0 0 0,1 0 0 0 0,-1 0 0 0 0,0 0 0 0 0,0 0 0 0 0,0 1 0 0 0,0-1 0 0 0,-1 1 0 0 0,1-1 0 0 0,-1 1 0 0 0,-1-2 0 0 0,-19-3 0 0 0,17 9 0 0 0,0 0 0 0 0,1 0 0 0 0,-1 1 0 0 0,1-1 0 0 0,0 1 0 0 0,-1 1 0 0 0,1-1 0 0 0,0 1 0 0 0,0 0 0 0 0,1 0 0 0 0,-1 0 0 0 0,0 0 0 0 0,1 1 0 0 0,0 0 0 0 0,0 0 0 0 0,0 0 0 0 0,0 1 0 0 0,1-1 0 0 0,0 1 0 0 0,0 0 0 0 0,-1 2 0 0 0,2 2 0 0 0,2-1 0 0 0</inkml:trace>
  <inkml:trace contextRef="#ctx0" brushRef="#br0" timeOffset="-133225.325">16625 540 32767 0 0,'3'-5'0'0'0,"-7"23"0"0"0,2-8 0 0 0,-40 277 0 0 0,37-50 0 0 0,4-211 0 0 0,-4-14 0 0 0</inkml:trace>
  <inkml:trace contextRef="#ctx0" brushRef="#br0" timeOffset="-132955.521">16360 803 32767 0 0,'-5'-7'0'0'0,"9"3"0"0"0,68 8 0 0 0,212 9 0 0 0,-158-27 0 0 0,-42-12 0 0 0,-74 23 0 0 0</inkml:trace>
  <inkml:trace contextRef="#ctx0" brushRef="#br0" timeOffset="-132456.209">17173 585 32767 0 0,'2'-10'0'0'0,"0"18"0"0"0,2 14 0 0 0,-4 110 0 0 0,23-14 0 0 0,15 48 0 0 0,0-82 0 0 0,-26-75 0 0 0,-8-9 0 0 0,0-1 0 0 0,0-1 0 0 0,0 1 0 0 0,0 0 0 0 0,0-1 0 0 0,0 0 0 0 0,0 0 0 0 0,-1 0 0 0 0,1 0 0 0 0,-1-1 0 0 0,1 1 0 0 0,-1-1 0 0 0,0 0 0 0 0,0 0 0 0 0,0 0 0 0 0,0 0 0 0 0,-1-1 0 0 0,0 1 0 0 0,2-3 0 0 0,1 0 0 0 0,16-24 0 0 0,-1-1 0 0 0,-2-1 0 0 0,-1-1 0 0 0,-1 0 0 0 0,-2-2 0 0 0,-1 1 0 0 0,-1-4 0 0 0,-5 17 0 0 0,14-40 0 0 0,-3-2 0 0 0,8-48 0 0 0,-17 46 0 0 0,7 92 0 0 0,29 29 0 0 0,-31-41 0 0 0</inkml:trace>
  <inkml:trace contextRef="#ctx0" brushRef="#br0" timeOffset="-131993.93">17909 983 32767 0 0,'-2'-5'0'0'0,"1"0"0"0"0,-1 0 0 0 0,0 0 0 0 0,0 0 0 0 0,0 0 0 0 0,-1 1 0 0 0,1-1 0 0 0,-1 1 0 0 0,0-1 0 0 0,-1 1 0 0 0,1 0 0 0 0,-1 0 0 0 0,1 1 0 0 0,-1-1 0 0 0,-1 1 0 0 0,1 0 0 0 0,0 0 0 0 0,-1 0 0 0 0,1 0 0 0 0,-1 1 0 0 0,0 0 0 0 0,0 0 0 0 0,-7-2 0 0 0,1 0 0 0 0,-1 2 0 0 0,0-1 0 0 0,0 2 0 0 0,0-1 0 0 0,0 2 0 0 0,-11 0 0 0 0,-36 19 0 0 0,52-15 0 0 0,4-2 0 0 0,-1 0 0 0 0,1 1 0 0 0,0 0 0 0 0,0 0 0 0 0,0 0 0 0 0,0 0 0 0 0,0 0 0 0 0,1 0 0 0 0,0 1 0 0 0,-1-1 0 0 0,1 1 0 0 0,1 0 0 0 0,-1 0 0 0 0,0 0 0 0 0,1 0 0 0 0,0 0 0 0 0,0 0 0 0 0,0 0 0 0 0,0 0 0 0 0,1 0 0 0 0,0 0 0 0 0,0 0 0 0 0,0 1 0 0 0,0-1 0 0 0,0 0 0 0 0,1 0 0 0 0,0 0 0 0 0,0 1 0 0 0,2 6 0 0 0,1 0 0 0 0,1 0 0 0 0,0 0 0 0 0,0-1 0 0 0,1 0 0 0 0,0 0 0 0 0,1 0 0 0 0,0-1 0 0 0,1 0 0 0 0,0 0 0 0 0,0-1 0 0 0,1 0 0 0 0,0 0 0 0 0,0-1 0 0 0,0 0 0 0 0,1-1 0 0 0,0 0 0 0 0,1-1 0 0 0,0 0 0 0 0,-1 0 0 0 0,1-1 0 0 0,1-1 0 0 0,-1 0 0 0 0,0 0 0 0 0,3-1 0 0 0,38 2 0 0 0,-33-4 0 0 0</inkml:trace>
  <inkml:trace contextRef="#ctx0" brushRef="#br0" timeOffset="-131505.239">18427 955 32767 0 0,'-27'-40'0'0'0,"24"37"0"0"0,1 0 0 0 0,-1 1 0 0 0,0 0 0 0 0,1 0 0 0 0,-1 0 0 0 0,0 0 0 0 0,0 0 0 0 0,0 1 0 0 0,0-1 0 0 0,0 1 0 0 0,0 0 0 0 0,-1 0 0 0 0,1 0 0 0 0,0 0 0 0 0,-1 1 0 0 0,1-1 0 0 0,-1 1 0 0 0,1 0 0 0 0,0 0 0 0 0,-1 0 0 0 0,1 0 0 0 0,-1 1 0 0 0,-5-1 0 0 0,0 1 0 0 0,1 0 0 0 0,-1 1 0 0 0,1-1 0 0 0,-1 2 0 0 0,1-1 0 0 0,0 1 0 0 0,0 1 0 0 0,0 0 0 0 0,-5 3 0 0 0,4-2 0 0 0,1 0 0 0 0,-1 1 0 0 0,1 1 0 0 0,1-1 0 0 0,-1 1 0 0 0,1 1 0 0 0,0-1 0 0 0,1 1 0 0 0,0 0 0 0 0,0 1 0 0 0,0-1 0 0 0,1 1 0 0 0,1 0 0 0 0,0 1 0 0 0,0-1 0 0 0,0 1 0 0 0,1 0 0 0 0,1-1 0 0 0,-1 8 0 0 0,2-14 0 0 0,1 1 0 0 0,0-1 0 0 0,0 1 0 0 0,0-1 0 0 0,1 1 0 0 0,-1-1 0 0 0,1 1 0 0 0,0-1 0 0 0,0 1 0 0 0,0-1 0 0 0,0 0 0 0 0,1 1 0 0 0,-1-1 0 0 0,1 0 0 0 0,0 0 0 0 0,0 0 0 0 0,0 0 0 0 0,0-1 0 0 0,0 1 0 0 0,1 0 0 0 0,-1-1 0 0 0,1 0 0 0 0,0 1 0 0 0,0-1 0 0 0,0 0 0 0 0,0 0 0 0 0,83 38 0 0 0,-59-32 0 0 0,0-1 0 0 0,1-1 0 0 0,-1-2 0 0 0,1 0 0 0 0,0-2 0 0 0,0-1 0 0 0,0-2 0 0 0,3-1 0 0 0,63-12 0 0 0,-67 6 0 0 0</inkml:trace>
  <inkml:trace contextRef="#ctx0" brushRef="#br0" timeOffset="-124730.4">4620 13599 32767 0 0,'-22'16'0'0'0,"1"0"0"0"0,1 1 0 0 0,1 1 0 0 0,1 1 0 0 0,-2 3 0 0 0,0 5 0 0 0,1 1 0 0 0,1 0 0 0 0,1 1 0 0 0,2 1 0 0 0,1 0 0 0 0,1 1 0 0 0,2 1 0 0 0,1 0 0 0 0,2 1 0 0 0,1-1 0 0 0,1 1 0 0 0,2 1 0 0 0,1-1 0 0 0,2 18 0 0 0,19 49 0 0 0,-13-83 0 0 0,0-1 0 0 0,1 0 0 0 0,1-1 0 0 0,0 1 0 0 0,1-2 0 0 0,1 1 0 0 0,0-1 0 0 0,1 0 0 0 0,1-1 0 0 0,0 0 0 0 0,1 0 0 0 0,0-2 0 0 0,5 5 0 0 0,14 7 0 0 0</inkml:trace>
  <inkml:trace contextRef="#ctx0" brushRef="#br0" timeOffset="-122745.032">7555 13684 32767 0 0,'10'3'0'0'0,"-1"1"0"0"0,0 0 0 0 0,1 0 0 0 0,-1 1 0 0 0,-1 0 0 0 0,1 0 0 0 0,-1 1 0 0 0,0 1 0 0 0,7 5 0 0 0,13 15 0 0 0,-1 0 0 0 0,-1 2 0 0 0,20 28 0 0 0,-30-36 0 0 0,-2 1 0 0 0,0 0 0 0 0,-1 1 0 0 0,-2 0 0 0 0,0 1 0 0 0,-2 1 0 0 0,0-1 0 0 0,-2 1 0 0 0,0 1 0 0 0,-2-1 0 0 0,-1 1 0 0 0,-1 0 0 0 0,-1 0 0 0 0,-4 8 0 0 0,-4 0 0 0 0,-2-2 0 0 0,-1 1 0 0 0,-1-1 0 0 0,-2 0 0 0 0,-1-1 0 0 0,-2 0 0 0 0,0-1 0 0 0,-2-1 0 0 0,-2-1 0 0 0,-11 13 0 0 0,-13 3 0 0 0,27-27 0 0 0</inkml:trace>
  <inkml:trace contextRef="#ctx0" brushRef="#br0" timeOffset="-120522.516">10349 13092 32767 0 0,'-1'-2'0'0'0,"1"0"0"0"0,-1-1 0 0 0,1 1 0 0 0,-1 0 0 0 0,1-1 0 0 0,0 1 0 0 0,0 0 0 0 0,0 0 0 0 0,0-1 0 0 0,1 1 0 0 0,-1 0 0 0 0,1 0 0 0 0,-1-1 0 0 0,1 1 0 0 0,0 0 0 0 0,-1 0 0 0 0,1 0 0 0 0,0 0 0 0 0,1 0 0 0 0,0-1 0 0 0,4-13 0 0 0,49-157 0 0 0,-39 50 0 0 0,-5 164 0 0 0,32 120 0 0 0,2-9 0 0 0,-35-22 0 0 0,-26-60 0 0 0,2-39 0 0 0,10-22 0 0 0,0 0 0 0 0,-1 0 0 0 0,0 0 0 0 0,-1 0 0 0 0,0-1 0 0 0,0 0 0 0 0,-1-1 0 0 0,0 1 0 0 0,0-1 0 0 0,-1 0 0 0 0,0-1 0 0 0,0 0 0 0 0,0 0 0 0 0,-3 1 0 0 0,10-7 0 0 0,1 0 0 0 0,0 0 0 0 0,-1 1 0 0 0,1-1 0 0 0,0 0 0 0 0,0 1 0 0 0,-1-1 0 0 0,1 1 0 0 0,0-1 0 0 0,0 0 0 0 0,0 1 0 0 0,-1-1 0 0 0,1 1 0 0 0,0-1 0 0 0,0 0 0 0 0,0 1 0 0 0,0-1 0 0 0,0 1 0 0 0,0-1 0 0 0,0 1 0 0 0,0-1 0 0 0,0 1 0 0 0,0-1 0 0 0,0 0 0 0 0,0 1 0 0 0,0-1 0 0 0,0 1 0 0 0,1-1 0 0 0,-1 1 0 0 0,0-1 0 0 0,0 0 0 0 0,0 1 0 0 0,1-1 0 0 0,-1 0 0 0 0,0 1 0 0 0,0-1 0 0 0,1 0 0 0 0,-1 1 0 0 0,0-1 0 0 0,1 0 0 0 0,-1 1 0 0 0,0-1 0 0 0,1 0 0 0 0,-1 0 0 0 0,1 0 0 0 0,-1 1 0 0 0,0-1 0 0 0,1 0 0 0 0,-1 0 0 0 0,1 0 0 0 0,-1 0 0 0 0,1 0 0 0 0,-1 0 0 0 0,0 0 0 0 0,1 0 0 0 0,-1 0 0 0 0,1 0 0 0 0,27 12 0 0 0,8-3 0 0 0,2-2 0 0 0,-1-2 0 0 0,1-1 0 0 0,-1-2 0 0 0,32-2 0 0 0,26-18 0 0 0,-55-5 0 0 0,-33 15 0 0 0</inkml:trace>
  <inkml:trace contextRef="#ctx0" brushRef="#br0" timeOffset="-120024.847">10042 12288 32767 0 0,'-2'-1'0'0'0,"1"-1"0"0"0,-1 3 0 0 0,2 0 0 0 0,-2 4 0 0 0,2 1 0 0 0,3 12 0 0 0,-3-8 0 0 0,10 24 0 0 0,-2-9 0 0 0,2-1 0 0 0,3 1 0 0 0,5 1 0 0 0,-4-1 0 0 0,4 1 0 0 0,-2-3 0 0 0,-1-2 0 0 0,3-3 0 0 0</inkml:trace>
  <inkml:trace contextRef="#ctx0" brushRef="#br0" timeOffset="-119711.634">10761 12314 32767 0 0,'7'-8'0'0'0,"-7"8"0"0"0,0 0 0 0 0,0 1 0 0 0,0-1 0 0 0,0 0 0 0 0,0 1 0 0 0,0-1 0 0 0,0 0 0 0 0,1 1 0 0 0,-1-1 0 0 0,0 0 0 0 0,0 1 0 0 0,0-1 0 0 0,0 0 0 0 0,1 0 0 0 0,-1 1 0 0 0,0-1 0 0 0,0 0 0 0 0,0 0 0 0 0,1 1 0 0 0,-1-1 0 0 0,0 0 0 0 0,0 0 0 0 0,1 0 0 0 0,-1 0 0 0 0,0 1 0 0 0,0-1 0 0 0,1 0 0 0 0,-1 0 0 0 0,0 0 0 0 0,1 0 0 0 0,-1 0 0 0 0,0 0 0 0 0,1 0 0 0 0,-1 0 0 0 0,0 0 0 0 0,1 0 0 0 0,-1 0 0 0 0,0 0 0 0 0,1 0 0 0 0,-1 0 0 0 0,0 0 0 0 0,1 0 0 0 0,-1 0 0 0 0,0 0 0 0 0,0 0 0 0 0,1 0 0 0 0,-1-1 0 0 0,0 1 0 0 0,1 0 0 0 0,-1 0 0 0 0,0 0 0 0 0,0 0 0 0 0,1-1 0 0 0,-1 1 0 0 0,0 0 0 0 0,0 0 0 0 0,0-1 0 0 0,1 1 0 0 0,-1 0 0 0 0,0 0 0 0 0,0-1 0 0 0,0 1 0 0 0,0 0 0 0 0,0-1 0 0 0,1 1 0 0 0,-1 0 0 0 0,0-1 0 0 0,0 1 0 0 0,0 0 0 0 0,58 126 0 0 0,-5 4 0 0 0,-41-3 0 0 0,-12-98 0 0 0</inkml:trace>
  <inkml:trace contextRef="#ctx0" brushRef="#br0" timeOffset="-122294.237">8046 12888 32767 0 0,'292'-1'0'0'0,"-97"-10"0"0"0,-115 11 0 0 0,-65 2 0 0 0,-1 6 0 0 0</inkml:trace>
  <inkml:trace contextRef="#ctx0" brushRef="#br0" timeOffset="-122109.732">8154 13112 32767 0 0,'2'4'0'0'0,"11"4"0"0"0,5 0 0 0 0,3-1 0 0 0,1-1 0 0 0,3-1 0 0 0,5-2 0 0 0,3 0 0 0 0,5-3 0 0 0,0 0 0 0 0,-21 0 0 0 0,11 0 0 0 0,4 0 0 0 0,2 0 0 0 0,-1 0 0 0 0,35-11 0 0 0,-37 5 0 0 0,0 0 0 0 0</inkml:trace>
  <inkml:trace contextRef="#ctx0" brushRef="#br0" timeOffset="-121779.615">8965 12624 32767 0 0,'1'9'0'0'0,"16"10"0"0"0,1 0 0 0 0,1-2 0 0 0,0 0 0 0 0,1-1 0 0 0,1-1 0 0 0,0-1 0 0 0,16 7 0 0 0,-34-19 0 0 0,48 28 0 0 0,-26-17 0 0 0,0 2 0 0 0,-1 0 0 0 0,0 1 0 0 0,-1 2 0 0 0,-1 0 0 0 0,-1 1 0 0 0,-1 1 0 0 0,-1 1 0 0 0,5 8 0 0 0,-20-22 0 0 0,0 0 0 0 0,0 0 0 0 0,-1 0 0 0 0,0 1 0 0 0,-1-1 0 0 0,1 1 0 0 0,-1 0 0 0 0,-1-1 0 0 0,0 1 0 0 0,0 0 0 0 0,0 4 0 0 0,-5 13 0 0 0,-1-11 0 0 0,-1-1 0 0 0,0-1 0 0 0,-1 1 0 0 0,0-1 0 0 0,-1 0 0 0 0,-1-1 0 0 0,0 0 0 0 0,-10 10 0 0 0,-10 4 0 0 0,-2-1 0 0 0,-1-2 0 0 0,0 0 0 0 0,-2-3 0 0 0,0 0 0 0 0,-25 8 0 0 0,1-2 0 0 0</inkml:trace>
  <inkml:trace contextRef="#ctx0" brushRef="#br0" timeOffset="-121312.831">7914 12550 32767 0 0,'-24'7'0'0'0,"-85"87"0"0"0,-24 78 0 0 0,121-154 0 0 0,0 0 0 0 0,1 0 0 0 0,1 1 0 0 0,1 1 0 0 0,1-1 0 0 0,0 1 0 0 0,2 1 0 0 0,0-1 0 0 0,2 1 0 0 0,-3 18 0 0 0,18 21 0 0 0,-6-49 0 0 0,1-1 0 0 0,0 0 0 0 0,0 0 0 0 0,1-1 0 0 0,0 0 0 0 0,0 0 0 0 0,1-1 0 0 0,0 0 0 0 0,1 0 0 0 0,0-1 0 0 0,0 0 0 0 0,1-1 0 0 0,-1 1 0 0 0,1-2 0 0 0,11 5 0 0 0,317 148 0 0 0,-264-123 0 0 0,-42-19 0 0 0</inkml:trace>
  <inkml:trace contextRef="#ctx0" brushRef="#br0" timeOffset="-123860.211">5957 13852 32767 0 0,'11'-9'0'0'0,"-7"8"0"0"0,331-7 0 0 0,-326 8 0 0 0</inkml:trace>
  <inkml:trace contextRef="#ctx0" brushRef="#br0" timeOffset="-123428.847">5878 13870 32767 0 0,'-2'3'0'0'0,"0"0"0"0"0,1-1 0 0 0,-1 2 0 0 0,1-1 0 0 0,-1 0 0 0 0,1 0 0 0 0,0 0 0 0 0,0 1 0 0 0,0-1 0 0 0,1 0 0 0 0,-1 1 0 0 0,1-1 0 0 0,0 1 0 0 0,0-1 0 0 0,0 0 0 0 0,1 1 0 0 0,-1 2 0 0 0,1 7 0 0 0,-1 225 0 0 0,1-236 0 0 0,-1-1 0 0 0,1 1 0 0 0,0 0 0 0 0,1 0 0 0 0,-1-1 0 0 0,0 1 0 0 0,0-1 0 0 0,1 1 0 0 0,-1-1 0 0 0,1 1 0 0 0,-1-1 0 0 0,1 0 0 0 0,0 0 0 0 0,-1 0 0 0 0,1 0 0 0 0,0 0 0 0 0,0 0 0 0 0,0 0 0 0 0,0 0 0 0 0,0-1 0 0 0,-1 1 0 0 0,1-1 0 0 0,0 0 0 0 0,0 1 0 0 0,1-1 0 0 0,-1 0 0 0 0,0 0 0 0 0,0 0 0 0 0,0 0 0 0 0,0-1 0 0 0,80-23 0 0 0,-30 7 0 0 0,-28 8 0 0 0,1 1 0 0 0,0 1 0 0 0,0 1 0 0 0,1 1 0 0 0,0 1 0 0 0,19 0 0 0 0,-41 4 0 0 0,0 0 0 0 0,1 0 0 0 0,-1 0 0 0 0,1 1 0 0 0,-1 0 0 0 0,0-1 0 0 0,0 1 0 0 0,1 1 0 0 0,-1-1 0 0 0,0 1 0 0 0,0 0 0 0 0,0-1 0 0 0,0 2 0 0 0,-1-1 0 0 0,1 0 0 0 0,-1 1 0 0 0,1 0 0 0 0,-1 0 0 0 0,0 0 0 0 0,0 0 0 0 0,0 0 0 0 0,0 1 0 0 0,-1-1 0 0 0,1 1 0 0 0,-1 0 0 0 0,0-1 0 0 0,0 1 0 0 0,0 0 0 0 0,-1 0 0 0 0,1 3 0 0 0,-1-4 0 0 0,0 1 0 0 0,0-1 0 0 0,0 1 0 0 0,-1-1 0 0 0,0 1 0 0 0,1-1 0 0 0,-1 1 0 0 0,-1 0 0 0 0,1-1 0 0 0,0 1 0 0 0,-1-1 0 0 0,0 1 0 0 0,0-1 0 0 0,0 1 0 0 0,0-1 0 0 0,-1 0 0 0 0,1 1 0 0 0,-1 0 0 0 0,-2 3 0 0 0,-4 6 0 0 0,-1-1 0 0 0,0 0 0 0 0,-1-1 0 0 0,0 0 0 0 0,-1-1 0 0 0,0 0 0 0 0,-1-1 0 0 0,0 0 0 0 0,0-1 0 0 0,-1 0 0 0 0,0 0 0 0 0,0-2 0 0 0,-1 0 0 0 0,0 0 0 0 0,0-1 0 0 0,0-1 0 0 0,-1-1 0 0 0,-8 2 0 0 0,-3 0 0 0 0,15-9 0 0 0,13 0 0 0 0</inkml:trace>
  <inkml:trace contextRef="#ctx0" brushRef="#br0" timeOffset="-123060.191">6641 14089 32767 0 0,'2'0'0'0'0,"-1"0"0"0"0,1 1 0 0 0,-1-1 0 0 0,0 1 0 0 0,1-1 0 0 0,-1 1 0 0 0,1 0 0 0 0,-1 0 0 0 0,0-1 0 0 0,1 1 0 0 0,-1 0 0 0 0,0 0 0 0 0,0 0 0 0 0,0 1 0 0 0,0-1 0 0 0,0 0 0 0 0,0 0 0 0 0,0 0 0 0 0,0 1 0 0 0,0-1 0 0 0,-1 0 0 0 0,1 1 0 0 0,-1-1 0 0 0,1 1 0 0 0,0 0 0 0 0,2 3 0 0 0,98 132 0 0 0,31 66 0 0 0,-102-174 0 0 0,-12-30 0 0 0,-6-10 0 0 0,-1 0 0 0 0,0-1 0 0 0,-1 0 0 0 0,-1 0 0 0 0,0-1 0 0 0,0 0 0 0 0,-1-1 0 0 0,-1 0 0 0 0,0 0 0 0 0,-1-1 0 0 0,-1 1 0 0 0,0-1 0 0 0,-1-1 0 0 0,-1 0 0 0 0,-2 13 0 0 0,8-29 0 0 0,-3-1 0 0 0,0 0 0 0 0,-2 0 0 0 0,-2-1 0 0 0,-1 1 0 0 0,-2-11 0 0 0,2 37 0 0 0,-1 1 0 0 0,-1 0 0 0 0,1 0 0 0 0,-1 0 0 0 0,-1 0 0 0 0,1 0 0 0 0,-1 0 0 0 0,0 0 0 0 0,0 0 0 0 0,0 0 0 0 0,-3-2 0 0 0,5 6 0 0 0,-1 1 0 0 0,0 0 0 0 0,1 0 0 0 0,-1 0 0 0 0,0 0 0 0 0,0 0 0 0 0,0 0 0 0 0,0 0 0 0 0,0 0 0 0 0,0 0 0 0 0,0 0 0 0 0,0 1 0 0 0,0-1 0 0 0,0 0 0 0 0,0 1 0 0 0,-1-1 0 0 0,1 1 0 0 0,0-1 0 0 0,0 1 0 0 0,-1 0 0 0 0,1-1 0 0 0,0 1 0 0 0,-1 0 0 0 0,1 0 0 0 0,-1 0 0 0 0,-4 0 0 0 0</inkml:trace>
  <inkml:trace contextRef="#ctx0" brushRef="#br0" timeOffset="-124472.572">4964 14207 32767 0 0,'0'-1'0'0'0,"0"0"0"0"0,0 1 0 0 0,0-1 0 0 0,0 0 0 0 0,0 1 0 0 0,0-1 0 0 0,0 0 0 0 0,1 1 0 0 0,-1-1 0 0 0,0 0 0 0 0,0 1 0 0 0,1-1 0 0 0,-1 1 0 0 0,0-1 0 0 0,1 1 0 0 0,-1-1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1 0 0 0,1-1 0 0 0,-1 0 0 0 0,1 0 0 0 0,0 1 0 0 0,-1-1 0 0 0,1 0 0 0 0,6 0 0 0 0,199-36 0 0 0,92-11 0 0 0,-288 47 0 0 0</inkml:trace>
  <inkml:trace contextRef="#ctx0" brushRef="#br0" timeOffset="-124228.227">5267 13942 32767 0 0,'-2'0'0'0'0,"0"-1"0"0"0,0 1 0 0 0,-1 0 0 0 0,1 0 0 0 0,0 1 0 0 0,0-1 0 0 0,0 0 0 0 0,0 1 0 0 0,0-1 0 0 0,-1 1 0 0 0,1 0 0 0 0,0 0 0 0 0,0 0 0 0 0,0 0 0 0 0,1 0 0 0 0,-1 0 0 0 0,0 0 0 0 0,0 1 0 0 0,1-1 0 0 0,-1 1 0 0 0,0-1 0 0 0,1 1 0 0 0,0 0 0 0 0,-1-1 0 0 0,1 1 0 0 0,0 0 0 0 0,0 0 0 0 0,-1 2 0 0 0,-20 60 0 0 0,19 32 0 0 0,18-7 0 0 0,-7-63 0 0 0,78 176 0 0 0,-77-183 0 0 0</inkml:trace>
  <inkml:trace contextRef="#ctx0" brushRef="#br0" timeOffset="-126223.716">5009 12551 32767 0 0,'51'140'0'0'0,"-26"-78"0"0"0,2-1 0 0 0,3-2 0 0 0,3-1 0 0 0,2-1 0 0 0,2-2 0 0 0,18 17 0 0 0,-50-66 0 0 0,0 0 0 0 0,0 0 0 0 0,1-1 0 0 0,-1 0 0 0 0,1 0 0 0 0,1 0 0 0 0,-1-1 0 0 0,1 0 0 0 0,0 0 0 0 0,-1-1 0 0 0,2 0 0 0 0,-1 0 0 0 0,0 0 0 0 0,0-1 0 0 0,1 0 0 0 0,3 0 0 0 0,-8-2 0 0 0,-1-1 0 0 0,1 1 0 0 0,-1-1 0 0 0,1 0 0 0 0,-1 1 0 0 0,1-1 0 0 0,-1 0 0 0 0,0-1 0 0 0,0 1 0 0 0,1 0 0 0 0,-1-1 0 0 0,0 1 0 0 0,0-1 0 0 0,0 0 0 0 0,0 1 0 0 0,-1-1 0 0 0,1 0 0 0 0,0 0 0 0 0,-1 0 0 0 0,0 0 0 0 0,1-1 0 0 0,-1 1 0 0 0,0 0 0 0 0,0 0 0 0 0,0-1 0 0 0,0 1 0 0 0,0-2 0 0 0,15-72 0 0 0,-8-136 0 0 0,29-227 0 0 0,-10 286 0 0 0,-23 137 0 0 0,6 38 0 0 0,7 51 0 0 0,-12-51 0 0 0</inkml:trace>
  <inkml:trace contextRef="#ctx0" brushRef="#br0" timeOffset="-125841.738">6005 12876 32767 0 0,'-9'-3'0'0'0,"0"1"0"0"0,0 0 0 0 0,0 1 0 0 0,0 0 0 0 0,-1 0 0 0 0,1 1 0 0 0,0 0 0 0 0,0 0 0 0 0,0 1 0 0 0,-1 1 0 0 0,1 0 0 0 0,0 0 0 0 0,0 0 0 0 0,1 1 0 0 0,-1 1 0 0 0,-4 1 0 0 0,6-1 0 0 0,0 1 0 0 0,0-1 0 0 0,0 1 0 0 0,1 0 0 0 0,-1 0 0 0 0,1 1 0 0 0,0 0 0 0 0,1 0 0 0 0,0 1 0 0 0,0-1 0 0 0,0 1 0 0 0,0 0 0 0 0,1 1 0 0 0,1-1 0 0 0,-1 1 0 0 0,1-1 0 0 0,0 1 0 0 0,1 0 0 0 0,0 0 0 0 0,0 0 0 0 0,1 0 0 0 0,0 1 0 0 0,0-1 0 0 0,1 0 0 0 0,0 3 0 0 0,0-7 0 0 0,1 1 0 0 0,0 0 0 0 0,0-1 0 0 0,0 1 0 0 0,0-1 0 0 0,1 0 0 0 0,-1 1 0 0 0,1-1 0 0 0,0 0 0 0 0,1 0 0 0 0,-1 0 0 0 0,1 0 0 0 0,0 0 0 0 0,0-1 0 0 0,0 1 0 0 0,0-1 0 0 0,4 3 0 0 0,6 4 0 0 0,1-2 0 0 0,0 1 0 0 0,1-2 0 0 0,0 0 0 0 0,0-1 0 0 0,1 0 0 0 0,-1-1 0 0 0,1-1 0 0 0,0-1 0 0 0,1 0 0 0 0,-1-1 0 0 0,0 0 0 0 0,1-2 0 0 0,-1 0 0 0 0,12-2 0 0 0,64-12 0 0 0,-61 5 0 0 0</inkml:trace>
  <inkml:trace contextRef="#ctx0" brushRef="#br0" timeOffset="-125523.589">6528 12955 32767 0 0,'-5'-5'0'0'0,"0"1"0"0"0,-1 0 0 0 0,0 0 0 0 0,0 1 0 0 0,0-1 0 0 0,0 1 0 0 0,0 0 0 0 0,-1 1 0 0 0,1 0 0 0 0,-1 0 0 0 0,0 0 0 0 0,0 1 0 0 0,0 0 0 0 0,1 0 0 0 0,-1 0 0 0 0,0 1 0 0 0,0 0 0 0 0,0 1 0 0 0,-6 0 0 0 0,4 1 0 0 0,-1 0 0 0 0,1 0 0 0 0,0 0 0 0 0,0 1 0 0 0,0 1 0 0 0,0 0 0 0 0,1 0 0 0 0,-1 0 0 0 0,1 1 0 0 0,0 0 0 0 0,1 1 0 0 0,-1 0 0 0 0,1 0 0 0 0,0 1 0 0 0,0 0 0 0 0,2 0 0 0 0,-1 0 0 0 0,1 0 0 0 0,1 1 0 0 0,-1 0 0 0 0,1 0 0 0 0,0 0 0 0 0,1 0 0 0 0,0 1 0 0 0,0 0 0 0 0,1-1 0 0 0,0 1 0 0 0,1 0 0 0 0,0 0 0 0 0,0 9 0 0 0,2-12 0 0 0,1 1 0 0 0,0 0 0 0 0,1-1 0 0 0,-1 0 0 0 0,1 0 0 0 0,0 0 0 0 0,1 0 0 0 0,0 0 0 0 0,-1 0 0 0 0,2-1 0 0 0,-1 0 0 0 0,1 0 0 0 0,0 0 0 0 0,0 0 0 0 0,0-1 0 0 0,0 0 0 0 0,1 0 0 0 0,0 0 0 0 0,0-1 0 0 0,0 0 0 0 0,0 0 0 0 0,0 0 0 0 0,1-1 0 0 0,-1 0 0 0 0,1 0 0 0 0,-1-1 0 0 0,1 0 0 0 0,1 0 0 0 0,8 1 0 0 0,1-1 0 0 0,-1 0 0 0 0,1-1 0 0 0,-1-1 0 0 0,1-1 0 0 0,-1-1 0 0 0,0 0 0 0 0,2-1 0 0 0,95-39 0 0 0,-87 28 0 0 0</inkml:trace>
  <inkml:trace contextRef="#ctx0" brushRef="#br0" timeOffset="-127010.317">4384 12358 32767 0 0,'2'1'0'0'0,"0"0"0"0"0,0-1 0 0 0,-1 1 0 0 0,1 1 0 0 0,0-1 0 0 0,-1 0 0 0 0,1 0 0 0 0,0 1 0 0 0,-1-1 0 0 0,0 1 0 0 0,1-1 0 0 0,-1 1 0 0 0,0-1 0 0 0,0 1 0 0 0,0 0 0 0 0,0 0 0 0 0,0 0 0 0 0,0-1 0 0 0,-1 1 0 0 0,1 0 0 0 0,-1 0 0 0 0,1 0 0 0 0,-1 0 0 0 0,0 0 0 0 0,1 0 0 0 0,-1 0 0 0 0,0 0 0 0 0,0 0 0 0 0,-1 0 0 0 0,1 0 0 0 0,0 0 0 0 0,-1 0 0 0 0,1 0 0 0 0,-1 0 0 0 0,1 0 0 0 0,-2 1 0 0 0,-23 178 0 0 0,3 56 0 0 0,17-40 0 0 0,-9-106 0 0 0,8-75 0 0 0</inkml:trace>
  <inkml:trace contextRef="#ctx0" brushRef="#br0" timeOffset="-126737.531">4054 12844 32767 0 0,'0'0'0'0'0,"0"-1"0"0"0,0 1 0 0 0,1 0 0 0 0,-1 0 0 0 0,0 0 0 0 0,0 0 0 0 0,0-1 0 0 0,0 1 0 0 0,0 0 0 0 0,0 0 0 0 0,1 0 0 0 0,-1-1 0 0 0,0 1 0 0 0,0 0 0 0 0,0 0 0 0 0,0 0 0 0 0,0-1 0 0 0,0 1 0 0 0,0 0 0 0 0,0 0 0 0 0,0-1 0 0 0,0 1 0 0 0,0 0 0 0 0,0 0 0 0 0,0 0 0 0 0,0-1 0 0 0,0 1 0 0 0,68 10 0 0 0,1-3 0 0 0,0-2 0 0 0,0-4 0 0 0,10-3 0 0 0,14 1 0 0 0,28-11 0 0 0,-97 10 0 0 0,-2 0 0 0 0</inkml:trace>
  <inkml:trace contextRef="#ctx1" brushRef="#br0">7343 15342 32767,'4'9'0,"-2"-6"0,-1 0 0,1 0 0,-1 0 0,0 0 0,0 0 0,0 1 0,0-1 0,0 0 0,-1 1 0,1-1 0,-1 1 0,0-1 0,0 1 0,-1-1 0,1 0 0,-1 2 0,-26 109 0,18 75 0,9-97 0,0-93 0,1 1 0,-1 0 0,0-1 0,0 1 0,1 0 0,-1 0 0,0-1 0,0 1 0,1 0 0,-1 0 0,0 0 0,1-1 0,-1 1 0,0 0 0,1 0 0,-1 0 0,1 0 0,-1 0 0,0 0 0,1 0 0,-1 0 0,0 0 0,1 0 0,-1 0 0,0 0 0,1 0 0,-1 0 0,1 0 0,-1 0 0,0 0 0,1 1 0,-1-1 0,0 0 0,1 0 0,-1 0 0,0 0 0,0 1 0,1-1 0,-1 0 0,0 0 0,1 1 0,-1-1 0,0 0 0,0 1 0,0-1 0,1 0 0,-1 1 0,0-1 0,0 0 0,0 1 0,0-1 0,0 0 0,0 1 0,1-1 0,-1 0 0,0 1 0,0-1 0,0 1 0,0-1 0,0 0 0,-1 1 0,1-1 0,0 0 0,0 1 0,0-1 0,0 0 0,0 1 0,0-1 0,17-123 0,-4-79 0,-13 42 0,-6 145 0,2 35 0,0-8 0,-1 0 0,2 1 0,0-1 0,0 1 0,1 0 0,1 0 0,0 0 0,1 0 0,0 0 0,1 0 0,1-1 0,0 1 0,1 2 0,-2-11 0,1-1 0,-1 1 0,1-1 0,0 1 0,1-1 0,-1 0 0,1 0 0,-1 0 0,1 0 0,0-1 0,0 1 0,0-1 0,0 1 0,0-1 0,1 0 0,-1 0 0,1-1 0,-1 1 0,1-1 0,0 0 0,-1 0 0,1 0 0,0 0 0,0 0 0,0-1 0,0 0 0,0 0 0,0 0 0,0 0 0,0-1 0,-1 1 0,1-1 0,0 0 0,0 0 0,-1-1 0,1 1 0,3-2 0,6-4 0,-1 0 0,1-1 0,-2-1 0,1 0 0,-1 0 0,10-11 0,-9 6 0,-1-1 0,-1 0 0,0 0 0,-1-1 0,0-1 0,4-11 0,10-32 0,-23 60 0,0 0 0,-1 1 0,1-1 0,0 0 0,-1 0 0,1 0 0,0 1 0,-1-1 0,1 0 0,0 0 0,-1 0 0,1 0 0,-1 0 0,1 0 0,-1 0 0,1 0 0,0 0 0,-1 0 0,1 0 0,-1 0 0,1 0 0,0 0 0,-1 0 0,1 0 0,-1 0 0,1 0 0,0-1 0,-1 1 0,1 0 0,0 0 0,-1 0 0,1-1 0,0 1 0,-1 0 0,1 0 0,0-1 0,-1 1 0,1 0 0,0-1 0,0 1 0,0 0 0,-1-1 0,1 1 0,0-1 0,0 1 0,0 0 0,0-1 0,-1 1 0,1-1 0,0 1 0,0 0 0,0-1 0,0 1 0,0-1 0,0 1 0,0 0 0,0-1 0,1 1 0,-1-1 0,0 1 0,0 0 0,0-1 0,0 1 0,0-1 0,1 1 0,-1 0 0,0-1 0,-30 80 0,8 30 0,21-102 0,1-1 0,-1 1 0,1-1 0,0 1 0,1-1 0,0 0 0,0 1 0,0-1 0,0 1 0,1-1 0,0 0 0,1 0 0,0 0 0,1 3 0,-1-2 0,0 0 0,1 1 0,0-1 0,0 0 0,0-1 0,1 1 0,0-1 0,0 0 0,1 0 0,0 0 0,0-1 0,0 0 0,1 0 0,-1-1 0,1 1 0,0-2 0,0 1 0,1-1 0,-1 0 0,1 0 0,0-1 0,0 0 0,-1 0 0,1-1 0,0 0 0,1 0 0,-1-1 0,16-3 0</inkml:trace>
  <inkml:trace contextRef="#ctx1" brushRef="#br0" timeOffset="1004.353">8016 15558 32767,'-5'-3'0,"0"0"0,-1 1 0,1 0 0,-1 0 0,0 0 0,1 1 0,-1 0 0,0 0 0,0 0 0,0 1 0,0 0 0,0 0 0,0 0 0,0 1 0,0 0 0,0 0 0,1 0 0,-1 1 0,0 0 0,1 0 0,-1 1 0,1-1 0,0 1 0,0 0 0,0 1 0,0-1 0,0 1 0,1 0 0,0 0 0,0 0 0,0 1 0,0 0 0,-1 1 0,-9 12 0,12-16 0,-1 1 0,1-1 0,0 1 0,0-1 0,0 1 0,1 0 0,-1 0 0,1 0 0,-1 0 0,1 0 0,0 0 0,0 0 0,0 0 0,1 1 0,-1-1 0,1 2 0,0-2 0,-1 0 0,1 0 0,0 0 0,1 1 0,-1-1 0,0 0 0,1 0 0,0 0 0,0 0 0,0 0 0,0-1 0,0 1 0,0 0 0,1 0 0,0-1 0,-1 1 0,1-1 0,0 1 0,0-1 0,0 0 0,0 0 0,1 0 0,-1 0 0,1 0 0,-1 0 0,1-1 0,0 1 0,-1-1 0,1 0 0,0 0 0,0 0 0,0 0 0,0 0 0,0 0 0,0-1 0,0 0 0,0 1 0,0-1 0,0 0 0,0-1 0,0 1 0,0 0 0,0-1 0,2 0 0,0-1 0,1 1 0,-1-1 0,0 1 0,0-1 0,0 0 0,0 0 0,0 0 0,0-1 0,0 0 0,-1 0 0,1 0 0,-1-1 0,0 1 0,0-1 0,0 0 0,0 0 0,-1-1 0,0 1 0,0-1 0,2-3 0,11-39 0,-17 38 0,-2 15 0,-1 3 0,3-5 0,-1-1 0,1 0 0,0 0 0,0 1 0,1-1 0,-1 1 0,0-1 0,1 1 0,0-1 0,0 0 0,0 1 0,0-1 0,1 1 0,-1-1 0,1 1 0,0-1 0,0 0 0,0 1 0,1-1 0,-1 0 0,1 0 0,-1 0 0,1 0 0,0 0 0,0 0 0,1-1 0,-1 1 0,0 0 0,1-1 0,0 0 0,-1 0 0,1 0 0,0 0 0,0 0 0,0-1 0,0 1 0,1-1 0,-1 1 0,1-1 0,1 1 0,1 1 0,1-1 0,-1-1 0,0 1 0,0-1 0,1 0 0,-1 0 0,1-1 0,-1 1 0,1-2 0,-1 1 0,1-1 0,-1 0 0,0 0 0,1-1 0,-1 1 0,0-1 0,0-1 0,0 1 0,0-1 0,-1 0 0,1-1 0,-1 1 0,0-1 0,1 0 0,-2 0 0,1-1 0,0 0 0,-1 1 0,0-2 0,0 1 0,-1 0 0,1-1 0,-1 1 0,0-1 0,-1 0 0,1 0 0,0-3 0,2-55 0,20 4 0,-24 59 0,0 0 0,-1 0 0,1 0 0,0 0 0,0 0 0,0 0 0,0 0 0,0 0 0,0 1 0,0-1 0,0 0 0,0 1 0,0-1 0,0 1 0,0-1 0,0 1 0,1-1 0,-1 1 0,0 0 0,0 0 0,0 0 0,1-1 0,-1 1 0,0 0 0,0 1 0,1-1 0,-1 0 0,0 0 0,0 0 0,0 1 0,1-1 0,-1 1 0,0-1 0,0 1 0,0-1 0,0 1 0,0 0 0,0-1 0,1 2 0,40 32 0,-31-22 0,-5-7 0,-1 1 0,0 0 0,0 1 0,0-1 0,-1 1 0,0 0 0,0 0 0,-1 0 0,0 0 0,1 4 0,2 7 0,-5-17 0,0 1 0,1 0 0,-1 0 0,0 0 0,0-1 0,-1 1 0,1 0 0,0 0 0,-1 1 0,1-1 0,-1 0 0,0 0 0,1 0 0,-1 0 0,0 0 0,0 0 0,-1 1 0,1-1 0,0 0 0,-1 0 0,1 0 0,-1 0 0,0 0 0,1 0 0,-1 0 0,0 0 0,0 0 0,-1-1 0,1 1 0,0 0 0,-1-1 0,1 1 0,0 0 0,-1-1 0,0 0 0,1 1 0,-1-1 0,0 0 0,-1 1 0,-1 0 0,-1-1 0,1 1 0,-1-1 0,0 0 0,1-1 0,-1 1 0,0-1 0,1 1 0,-1-1 0,0-1 0,1 1 0,-1-1 0,0 0 0,1 0 0,-1 0 0,1 0 0,-1-1 0,1 0 0,0 0 0,-1 0 0,1-1 0,0 0 0,4 1 0,0 1 0,0-1 0,0 0 0,0 0 0,0 0 0,1 1 0,-1-1 0,1 0 0,-1 0 0,1 1 0,0-1 0,0 0 0,0 1 0,0-1 0,0 1 0,0-1 0,0 1 0,0 0 0,0-1 0,1 1 0,-1 0 0,1 0 0,-1 0 0,10-7 0,1 0 0,-1 1 0,1 0 0,0 1 0,1 1 0,0 0 0,-1 1 0,2 0 0,-1 1 0,0 0 0,7 0 0,38 2 0,-29-5 0,-27 7 0,-1 0 0,1 0 0,0 0 0,-1 0 0,1 1 0,-1-1 0,0 1 0,1-1 0,-1 1 0,0-1 0,0 1 0,0 0 0,0-1 0,0 1 0,-1 0 0,1 0 0,0 0 0,-1 0 0,1 0 0,-1 0 0,0 0 0,0 0 0,1 0 0,-1 0 0,-1 0 0,1 0 0,0 0 0,0 0 0,-1 1 0,0-1 0,1 1 0,-1-1 0,1 0 0,-1 1 0,1-1 0,0 0 0,0 1 0,0-1 0,1 0 0,-1 1 0,0-1 0,1 0 0,0 0 0,-1 1 0,1-1 0,0 0 0,0 0 0,0 0 0,1 0 0,-1 0 0,0 0 0,1 0 0,-1 0 0,1-1 0,0 1 0,-1 0 0,1-1 0,0 0 0,0 1 0,0-1 0,0 0 0,0 0 0,0 0 0,1 0 0,-1 0 0,0-1 0,0 1 0,1-1 0,-1 1 0,0-1 0,1 0 0,-1 0 0,0 0 0,1 0 0,-1 0 0,0 0 0,1-1 0,-1 0 0,0 1 0,1-1 0,84-28 0,-84 27 0,0 1 0,-1-1 0,1 0 0,0 0 0,0-1 0,-1 1 0,1-1 0,-1 1 0,0-1 0,0 0 0,0 1 0,0-1 0,0 0 0,-1 0 0,1-1 0,-1 1 0,0 0 0,0 0 0,0-1 0,0 1 0,-1-1 0,1 1 0,-1 0 0,0-1 0,0 0 0,0-2 0,0 0 0,-1 0 0,0-1 0,0 1 0,-1 0 0,0 0 0,0 1 0,0-1 0,0 0 0,-1 1 0,0-1 0,0 1 0,-1 0 0,0-1 0,-1 1 0,3 2 0,0 0 0,0 1 0,0 0 0,0-1 0,0 1 0,-1 0 0,1 0 0,-1 0 0,1 0 0,-1 1 0,0-1 0,0 1 0,0-1 0,0 1 0,0 0 0,0 0 0,-2 0 0,1-1 0,-1 1 0,1 0 0,-1 0 0,1 1 0,-1-1 0,0 1 0,1 0 0,-1 1 0,0-1 0,1 1 0,-1 0 0,1 0 0,-1 0 0,1 0 0,-1 1 0,1 0 0,0 0 0,0 0 0,0 0 0,0 1 0,0 0 0,-2 2 0,1-2 0,1 1 0,0 0 0,0-1 0,0 2 0,1-1 0,-1 0 0,1 1 0,0 0 0,1-1 0,-1 1 0,1 0 0,0 0 0,0 1 0,0-1 0,1 0 0,0 1 0,0-1 0,0 1 0,0-1 0,1 1 0,0-1 0,1 1 0,-1-1 0,1 1 0,0-1 0,0 1 0,0-1 0,1 0 0,0 1 0,0-1 0,3 5 0,-2-6 0,0 1 0,1-1 0,0 0 0,0 0 0,0 0 0,0 0 0,0 0 0,1-1 0,-1 0 0,1 0 0,0 0 0,0-1 0,0 0 0,0 0 0,1 0 0,-1 0 0,0-1 0,1 0 0,0 0 0,-1 0 0,1-1 0,-1 0 0,1 0 0,0 0 0,-1-1 0,6 0 0,6-4 0</inkml:trace>
  <inkml:trace contextRef="#ctx1" brushRef="#br0" timeOffset="1337.983">8758 15206 32767,'-6'3'0,"-1"0"0,1 1 0,0 0 0,0 0 0,0 1 0,1 0 0,-1 0 0,1 0 0,0 1 0,1-1 0,-1 1 0,1 0 0,0 0 0,1 1 0,0-1 0,0 1 0,0 0 0,0 0 0,1 0 0,1 0 0,-1 0 0,1 0 0,0 1 0,0 3 0,3-3 0,0 0 0,0 0 0,0 0 0,1 0 0,0-1 0,0 1 0,1-1 0,0 0 0,0 0 0,1 0 0,0 0 0,4 4 0,81 71 0,-20-20 0,14-3 0,-75-54 0,1-1 0,0 0 0,0 0 0,0-1 0,1 0 0,-1 0 0,0-2 0,1 1 0,0-1 0,-1-1 0,1 1 0,0-2 0,1 0 0,-5 1 0,128-18 0,-127 17 0,-2 1 0,-1 0 0,1 0 0,-1 0 0,1-1 0,-1 0 0,1 0 0,-1 0 0,1-1 0,-1 0 0,0 0 0,0 0 0,0-1 0,0 0 0,2-2 0,-2-2 0</inkml:trace>
  <inkml:trace contextRef="#ctx1" brushRef="#br0" timeOffset="4618.35">13206 15102 32767,'-6'3'0,"0"-1"0,0 1 0,0 0 0,0 0 0,1 1 0,-1 0 0,1 0 0,0 0 0,0 1 0,1 0 0,-1-1 0,1 2 0,0-1 0,1 0 0,-1 1 0,1 0 0,0 0 0,0 0 0,1 0 0,0 0 0,0 0 0,0 1 0,1-1 0,0 1 0,0-1 0,0 1 0,1-1 0,0 1 0,1 1 0,18 67 0,-8-49 0,-4-12 0,0 0 0,1 0 0,0 0 0,2-1 0,-1 0 0,1-1 0,1 0 0,0-1 0,1 0 0,0-1 0,1 0 0,0-1 0,3 1 0,-5-3 0,0 0 0,0-2 0,1 1 0,0-1 0,0-1 0,0 0 0,0-1 0,1 0 0,-1-1 0,1 0 0,8-1 0,-15-1 0,1-1 0,0 0 0,0 0 0,-1 0 0,1-1 0,-1 0 0,1-1 0,-1 1 0,0-1 0,0 0 0,0-1 0,2-1 0,1-2 0,0-1 0,0 0 0,-1 0 0,-1 0 0,1-1 0,-1-1 0,-1 1 0,0-1 0,0 0 0,-1 0 0,0-1 0,0-1 0,2-4 0,-1 0 0,-1-1 0,0 0 0,-2 0 0,1 0 0,-2-1 0,0-3 0,-14-56 0,11 67 0,0-1 0,-2 1 0,1-1 0,-1 1 0,0 0 0,-1 0 0,-1 1 0,1-1 0,-1 1 0,-1 0 0,0 0 0,0 0 0,-1 1 0,0 0 0,0 0 0,-1 1 0,0 0 0,0 0 0,-1 1 0,1 0 0,-1 0 0,-1 1 0,1 0 0,-1 1 0,0 0 0,-9-2 0,-39 6 0,45 4 0,1 0 0,-1 1 0,1 0 0,1 0 0,-1 2 0,1-1 0,0 1 0,1 1 0,-1 0 0,1 1 0,1 0 0,0 0 0,0 1 0,1 0 0,-1 2 0,0 0 0,1 1 0,1 0 0,0 1 0,1-1 0,0 1 0,1 1 0,1-1 0,0 0 0,-1 14 0,-2 63 0,21-27 0,-5-38 0</inkml:trace>
  <inkml:trace contextRef="#ctx1" brushRef="#br0" timeOffset="4891.618">12998 14559 32767,'0'0'0,"-1"0"0,1-1 0,-1 1 0,1 0 0,-1-1 0,1 1 0,-1 0 0,1 0 0,-1 0 0,1-1 0,-1 1 0,1 0 0,-1 0 0,1 0 0,-1 0 0,1 0 0,-1 0 0,0 0 0,1 0 0,-1 0 0,1 0 0,-1 0 0,1 0 0,-1 1 0,1-1 0,-1 0 0,1 0 0,-1 0 0,1 1 0,-1-1 0,1 0 0,-1 1 0,1-1 0,0 0 0,-1 1 0,1-1 0,-1 1 0,1-1 0,0 0 0,-1 1 0,1-1 0,0 1 0,0-1 0,0 1 0,-1-1 0,1 1 0,0-1 0,0 1 0,0-1 0,0 1 0,0 0 0,-9 30 0,8-31 0,0 10 0,0-1 0,0 0 0,0 1 0,1-1 0,0 1 0,1-1 0,0 0 0,1 1 0,0-1 0,0 0 0,1 0 0,1 2 0,88 150 0,-38-99 0,-23-39 0</inkml:trace>
  <inkml:trace contextRef="#ctx1" brushRef="#br0" timeOffset="5183.904">13910 14597 32767,'-3'14'0,"5"39"0,9-23 0,1 0 0,1-1 0,2-1 0,1 0 0,1-1 0,1 0 0,2-2 0,0 0 0,2-1 0,3 2 0,40 50 0,-20-3 0,-38-41 0</inkml:trace>
  <inkml:trace contextRef="#ctx1" brushRef="#br0" timeOffset="2986.585">10583 15172 32767,'59'-11'0,"172"11"0,-111 11 0,-65-1 0,-35-7 0,0 1 0,0 0 0,-1 1 0,0 1 0,0 1 0,11 6 0,-21-4 0,-8 3 0</inkml:trace>
  <inkml:trace contextRef="#ctx1" brushRef="#br0" timeOffset="3170.603">10742 15394 32767,'55'-1'0,"153"10"0,-82 1 0,94 0 0,-198-10 0</inkml:trace>
  <inkml:trace contextRef="#ctx1" brushRef="#br0" timeOffset="3451.871">11479 14946 32767,'-1'3'0,"1"0"0,0 0 0,0 1 0,0-1 0,0 0 0,0 0 0,1 0 0,-1 1 0,1-1 0,0 0 0,0 0 0,0 0 0,0 0 0,1 0 0,-1-1 0,1 1 0,2 6 0,9 14 0,0 0 0,2 0 0,1-2 0,0 0 0,2-1 0,0-1 0,1 0 0,1-1 0,11 6 0,54 55 0,-67-62 0,-9-9 0,0 1 0,0 0 0,-1 1 0,0 0 0,-1 0 0,0 1 0,0-1 0,0 5 0,12 64 0,-22-61 0,-1-10 0,0-1 0,0 0 0,-1 1 0,0-1 0,-1-1 0,1 1 0,-1-1 0,-1 0 0,1 0 0,-1-1 0,-3 2 0,-33 19 0,-1-2 0,-1-2 0,-1-2 0,-1-2 0,-1-2 0,0-2 0,-38 5 0,30-7 0</inkml:trace>
  <inkml:trace contextRef="#ctx1" brushRef="#br0" timeOffset="3834.927">10501 14861 32767,'-14'4'0,"1"0"0,0 1 0,0 1 0,0-1 0,1 2 0,0 0 0,0 1 0,1 0 0,0 0 0,0 1 0,1 1 0,-5 4 0,-100 137 0,100-128 0,1 0 0,1 2 0,1 0 0,1 0 0,1 1 0,2 0 0,1 0 0,0 1 0,2 0 0,1 0 0,0 26 0,17 24 0,-8-66 0,0-1 0,1 0 0,0 0 0,1 0 0,0-1 0,0 0 0,1 0 0,0-1 0,1 0 0,0 0 0,0-1 0,1 0 0,0-1 0,0 0 0,0 0 0,1-1 0,0-1 0,0 0 0,0 0 0,5 0 0,143 29 0,-98-28 0</inkml:trace>
  <inkml:trace contextRef="#ctx1" brushRef="#br0" timeOffset="-2450.016">4587 15363 32767,'3'12'0,"10"-10"0,49 17 0,184-16 0,529-3 0,-589 5 0,-93-5 0,-93 0 0,0 0 0,0 0 0,0 0 0,0-1 0,0 1 0,0 0 0,0 0 0,0 0 0,0-1 0,0 1 0,0 0 0,0 0 0,0 0 0,0 0 0,0-1 0,0 1 0,1 0 0,-1 0 0,0 0 0,0 0 0,0-1 0,0 1 0,0 0 0,0 0 0,1 0 0,-1 0 0,0 0 0,0 0 0,0-1 0,1 1 0,-1 0 0,0 0 0,-21-5 0,3 6 0,11 0 0</inkml:trace>
  <inkml:trace contextRef="#ctx1" brushRef="#br0" timeOffset="-2111.92">4813 15347 32767,'6'16'0,"-11"68"0,-1-39 0,-3-1 0,-1 0 0,-3-1 0,-1-1 0,-6 10 0,12-12 0,-3-17 0,13-29 0</inkml:trace>
  <inkml:trace contextRef="#ctx1" brushRef="#br0" timeOffset="-1893.503">5159 15440 32767,'-48'78'0,"36"-61"0,1 0 0,1 0 0,0 1 0,2 0 0,-6 15 0,-16 24 0,17-27 0,14-11 0,3-17 0,-1-1 0,1 0 0,0 0 0,0 0 0,0 0 0,0-1 0,-1 1 0,1-1 0,0 0 0,0 0 0,0-1 0,0 1 0,0-1 0,0 0 0,0 0 0,-1 0 0,1 0 0,0-1 0,-1 0 0,1 1 0,-1-1 0,0 0 0,1-1 0,-1 1 0,0-1 0,0 1 0,-1-1 0,2-1 0,16-9 0,0 1 0</inkml:trace>
  <inkml:trace contextRef="#ctx1" brushRef="#br0" timeOffset="-1695.99">5434 15449 32767,'-111'179'0,"105"-167"0,1 0 0,0 0 0,0 0 0,1 1 0,1-1 0,0 1 0,0 8 0,3-6 0,0-13 0,1 0 0,-1-1 0,1 1 0,0-1 0,-1 1 0,1-1 0,0 1 0,0-1 0,0 1 0,0-1 0,0 0 0,1 0 0,-1 0 0,0 1 0,0-1 0,1 0 0,-1 0 0,1-1 0,-1 1 0,1 0 0,-1 0 0,1-1 0,0 1 0,-1-1 0,1 1 0,0-1 0,-1 0 0,1 0 0,0 0 0,-1 0 0,1 0 0,0 0 0,-1 0 0,1 0 0,0-1 0,-1 1 0,1-1 0,0 1 0,0-1 0,62-32 0,-44 16 0,0 0 0</inkml:trace>
  <inkml:trace contextRef="#ctx1" brushRef="#br0" timeOffset="-1438.202">5736 15451 32767,'-2'15'0,"-2"1"0,0-1 0,0 0 0,-2 0 0,0 0 0,-5 8 0,0-1 0,1 0 0,1 0 0,0 1 0,2 1 0,-4 20 0,4 53 0,7-89 0,0-1 0,0 2 0,2-18 0,1 0 0</inkml:trace>
  <inkml:trace contextRef="#ctx1" brushRef="#br0" timeOffset="2122.386">5338 15039 32767,'-3'-9'0,"2"9"0,1 0 0,-1 1 0,0-1 0,0 1 0,1-1 0,-1 1 0,0 0 0,1-1 0,-1 1 0,0 0 0,1 0 0,-1-1 0,1 1 0,-1 0 0,1 0 0,-1 0 0,1-1 0,0 1 0,-1 0 0,1 0 0,0 0 0,0 0 0,0 0 0,0 0 0,0 0 0,0 0 0,0-1 0,0 1 0,0 0 0,0 0 0,0 0 0,1 0 0,-1 0 0,0 0 0,0 0 0,1-1 0,-1 1 0,1 0 0,-1 0 0,1 0 0,-1-1 0,1 1 0,1 11 0,19 169 0,0 3 0,-21-116 0,0-35 0</inkml:trace>
  <inkml:trace contextRef="#ctx0" brushRef="#br0" timeOffset="-102005.562">326 11007 32767 0 0,'-109'-56'0'0'0,"69"32"0"0"0,43 20 0 0 0,22-5 0 0 0,-1 0 0 0 0,1 2 0 0 0,0 1 0 0 0,1 1 0 0 0,-1 1 0 0 0,7 0 0 0 0,9-2 0 0 0,275-30 0 0 0,88 8 0 0 0,74 19 0 0 0,-225 21 0 0 0,-106-3 0 0 0,0 7 0 0 0,-1 6 0 0 0,-1 7 0 0 0,-2 6 0 0 0,-1 6 0 0 0,51 26 0 0 0,-91-23 0 0 0,-3 4 0 0 0,-2 4 0 0 0,-2 5 0 0 0,-3 4 0 0 0,-3 4 0 0 0,-2 4 0 0 0,13 18 0 0 0,40 57 0 0 0,-28-10 0 0 0,-119-116 0 0 0,-6-29 0 0 0,6-3 0 0 0,5-5 0 0 0,2 12 0 0 0</inkml:trace>
  <inkml:trace contextRef="#ctx0" brushRef="#br0" timeOffset="-101645.493">3896 11202 32767 0 0,'-19'-63'0'0'0,"21"84"0"0"0,1-1 0 0 0,1 0 0 0 0,0 0 0 0 0,2-1 0 0 0,0 0 0 0 0,2 0 0 0 0,2 4 0 0 0,11 33 0 0 0,59 189 0 0 0,-67-199 0 0 0,9 72 0 0 0,-22-116 0 0 0,-1 0 0 0 0,0 0 0 0 0,0 1 0 0 0,0-1 0 0 0,0 0 0 0 0,0 0 0 0 0,0 0 0 0 0,-1 0 0 0 0,1 0 0 0 0,-1-1 0 0 0,0 1 0 0 0,1 0 0 0 0,-1-1 0 0 0,0 1 0 0 0,0-1 0 0 0,0 1 0 0 0,0-1 0 0 0,0 0 0 0 0,0 0 0 0 0,0 0 0 0 0,-1 0 0 0 0,-8 3 0 0 0,-1-1 0 0 0,0 0 0 0 0,0-1 0 0 0,0 0 0 0 0,-1-1 0 0 0,1 0 0 0 0,-8-1 0 0 0,-1 1 0 0 0,-286-1 0 0 0,80 8 0 0 0,57 5 0 0 0,140-13 0 0 0</inkml:trace>
  <inkml:trace contextRef="#ctx0" brushRef="#br0" timeOffset="-100708.755">477 10447 32767 0 0,'-7'12'0'0'0,"0"-1"0"0"0,-2 1 0 0 0,1-2 0 0 0,-1 1 0 0 0,-1-1 0 0 0,0-1 0 0 0,0 0 0 0 0,-1 0 0 0 0,0-1 0 0 0,-1 0 0 0 0,-1 0 0 0 0,-11 9 0 0 0,-27 19 0 0 0,-4 2 0 0 0,2 3 0 0 0,2 2 0 0 0,-28 30 0 0 0,75-68 0 0 0,-1-1 0 0 0,1 1 0 0 0,0 0 0 0 0,0 0 0 0 0,1 0 0 0 0,-1 0 0 0 0,1 1 0 0 0,0-1 0 0 0,1 1 0 0 0,-1 0 0 0 0,1 0 0 0 0,0 0 0 0 0,0 0 0 0 0,0 6 0 0 0,4-8 0 0 0,0 1 0 0 0,0-1 0 0 0,1 0 0 0 0,-1 0 0 0 0,1 0 0 0 0,0 0 0 0 0,0 0 0 0 0,0-1 0 0 0,0 1 0 0 0,1-1 0 0 0,-1 0 0 0 0,1 0 0 0 0,0 0 0 0 0,0 0 0 0 0,0-1 0 0 0,1 1 0 0 0,-1-1 0 0 0,0 0 0 0 0,1 0 0 0 0,0-1 0 0 0,-1 0 0 0 0,1 1 0 0 0,2-1 0 0 0,207 44 0 0 0,-158-36 0 0 0,-1 1 0 0 0,-1 4 0 0 0,23 8 0 0 0,30 12 0 0 0,-103-36 0 0 0,1 1 0 0 0,-1-1 0 0 0,1 0 0 0 0,-1 0 0 0 0,0-1 0 0 0,0 1 0 0 0,0-1 0 0 0,0 0 0 0 0,0 0 0 0 0,0 0 0 0 0,-1 0 0 0 0,0-1 0 0 0,0 1 0 0 0,0-1 0 0 0,0 0 0 0 0,0 0 0 0 0,-1 0 0 0 0,1 0 0 0 0,-1-1 0 0 0,0 1 0 0 0,-1-1 0 0 0,1 1 0 0 0,0-4 0 0 0,5-21 0 0 0,0 0 0 0 0,-2 0 0 0 0,-2-1 0 0 0,0 0 0 0 0,-2 1 0 0 0,-1-6 0 0 0,-33-161 0 0 0,-7 71 0 0 0,39 120 0 0 0,-1 0 0 0 0,1 1 0 0 0,0-1 0 0 0,-1 1 0 0 0,0 0 0 0 0,0-1 0 0 0,-1 1 0 0 0,1 0 0 0 0,-1 0 0 0 0,1 0 0 0 0,-1 1 0 0 0,-1-1 0 0 0,1 1 0 0 0,0 0 0 0 0,-1-1 0 0 0,0 1 0 0 0,1 1 0 0 0,-1-1 0 0 0,0 1 0 0 0,-1-1 0 0 0,1 1 0 0 0,0 0 0 0 0,-1 1 0 0 0,1-1 0 0 0,-1 1 0 0 0,1 0 0 0 0,-4-1 0 0 0,-26 1 0 0 0,15 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8.6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9,'0'-5,"2"1,3 6,6 7,4 6,6 6,7 3,6 0,9-1,-3-6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48.9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3,'4'-3,"7"5,10 8,11 9,8 9,10 4,-4-4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50.9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0,'0'3,"0"4,0 7,0 5,0 8,0 11,0 13,2 11,3 9,6 6,4 3,6 0,3-5,1-6,-2-15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52.6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1 292,'0'-5,"12"-13,2 12,1 1,-1 1,1 0,0 1,1 0,-1 2,1-1,9-1,52-4,2 3,-1 4,34 6,54-2,59-10,5 0,295-2,122-13,-218 9,-63-34,-106 39,-165 8,1-5,60-11,-33 2,0 5,96 7,-205 1,212-21,-110 6,-11 10,49-7,-23-16,-86 20,-41 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53.1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413 0,'0'2,"1"1,-1-1,0 0,1 0,-1 0,1 0,0 0,0 0,0 0,0 0,0 0,0-1,0 1,1 0,-1-1,1 1,-1 0,1-1,0 0,-1 1,1-1,0 0,0 0,0 0,0 0,0-1,0 1,0 0,0-1,0 1,0-1,1 0,28 10,-1 0,0 2,0 1,-1 2,-1 1,25 18,-39-24,5 4,-1 0,0 1,-1 0,-1 2,0 0,3 6,-17-19,-1 0,0-1,0 1,-1 0,1 0,-1 0,0-1,0 1,0 0,0 0,-1 0,0 0,1-1,-1 1,-1 0,1-1,0 1,-1-1,0 1,0-1,0 0,0 0,0 1,-1-2,0 1,1 0,-1 0,0-1,-2 2,0 2,-87 95,-4-5,-28 19,48-49,-3-3,-3-3,-68 37,60-48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54.4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96,'-82'43,"32"-7,0 2,3 2,-26 29,-37 32,100-92,6-7,0 1,0-1,1 1,0 0,-1 0,1 0,0 1,1-1,-1 1,1 0,-1 0,1 0,0 0,-1 3,4-5,0-1,0 0,0 0,0 0,0 0,0 0,0 0,0 0,0 0,0-1,1 1,-1 0,0-1,1 1,-1-1,0 1,1-1,-1 0,1 0,-1 1,1-1,-1 0,0 0,1 0,-1-1,1 1,-1 0,1 0,-1-1,0 1,1-1,-1 1,0-1,1 0,0 0,-1 1,9-3,0 1,0 0,0 1,1 0,-1 1,0 0,0 1,0 0,0 0,0 1,10 3,175 86,-194-90,25 12,2-1,0-2,0 0,1-2,0-1,17 1,-43-8,0 1,1-1,-1-1,0 1,0 0,1-1,-1 0,0 0,0 0,0 0,1 0,-2 0,1-1,0 0,0 1,0-1,-1 0,1 0,-1-1,1 1,-1 0,0-1,0 0,0 1,0-1,-1 0,1 0,-1 0,1 0,-1 0,0 0,0-2,2-8,0 0,-1-1,0 1,-1 0,0-1,-2 1,0-9,-7-37,-2 0,-3 0,-15-42,-18-77,42 152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55.4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12,'0'-7,"0"3,3 10,2 19,3 20,3 21,1 20,1 16,1 8,-3 6,0 0,-2-7,-3-21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0.8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56 0,'2'5,"1"7,0 12,-1 15,-2 15,-5 11,-2 9,-4 5,1 3,0-1,2-6,1-8,3-11,2-13,1-13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1.1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0,'6'19,"8"14,8 9,6 6,8 0,7-2,6-4,3-7,1-9,0-7,-3-7,-6-5,-7-6,-9-8,-8-3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1.3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31,'0'-11,"0"-2,0 6,0 14,0 16,0 16,0 18,-2 14,-3 9,-1 5,1 1,1-5,1-6,2-8,2-8,2-14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2:59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37,'-2'-2,"1"-1,4-2,2-3,2-1,-1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1.9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0,'18'11,"15"11,12 11,8 6,5 6,2 4,-2 3,-5 2,-7-2,-8-5,-9-5,-10-9,-7-9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2.1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1,'-11'9,"-9"12,-7 14,-11 12,-10 12,-8 10,-9 6,-1 0,0-4,12-14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2.9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1,'0'13,"3"12,2 8,4 8,3 4,4 0,0 0,0-3,-3-7,-1-6,-3-9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3.2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1,'-4'11,"7"4,13 0,12-4,2-3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5.0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1022,'28'49,"1"-1,2-2,6 3,-13-19,-2 0,-1 2,-1 1,-2 0,-1 1,-1 1,4 19,-5-34,7-42,50-78,-5-4,10-27,-69 124,-8 23,0-12,-1 16,0 0,2-1,0 1,1 0,2 0,-1-1,6 13,-7-26,0 1,0-1,1 0,0 0,0-1,0 1,1-1,0 1,0-1,0 0,1-1,0 1,0-1,0 0,0 0,1 0,-1-1,1 0,0 0,0 0,0-1,0 0,0 0,1 0,0-1,2 0,-1 0,1-1,0 0,0 0,0-1,0-1,0 1,-1-1,1-1,-1 1,1-2,-1 1,0-1,0 0,0-1,-1 0,0 0,0 0,0-1,0 0,-1-1,5-5,0-1,-1-1,0 0,-1-1,-1 0,0 0,-1 0,-1-1,0 0,-1-1,-1 1,2-11,0-117,18 262,-20-101,1 1,1-1,0-1,1 1,1-1,1 0,0-1,5 6,-10-16,1 1,0 0,0-1,1 0,-1 0,1-1,0 1,0-1,1-1,-1 1,1-1,0 0,-1 0,1-1,1 0,-1 0,0-1,0 0,1 0,-1-1,5 0,5-3,1 0,-1-2,0 0,0-1,-1 0,0-2,0 0,0 0,-1-2,-1 0,1 0,-2-1,1-1,-2-1,0 0,0 0,-1-1,-1 0,5-10,0 0,-2 0,0-2,-2 1,-1-2,-1 1,-1-1,-2-1,0 1,-2-1,0-14,-4 42,0 0,-1 0,1 0,0 0,0 0,-1 0,1 0,0 0,0 0,-1 0,1 0,0 0,0 0,-1 0,1 0,0 0,0 0,0 0,-1 0,-9 62,2 1,3 0,3 52,3-37,3-1,3 0,4 0,3-1,4 2,123 447,-127-472,-31-115,-26-86,-4-6,8-3,-7-73,39 188,1-1,2 1,2-1,2 0,1 0,3 0,1 1,2 0,11-34,-14 65,1 1,-1 0,2 0,-1 1,1 0,1 0,0 0,0 1,0 0,1 0,9-6,-13 11,0 0,0 0,0 1,0 0,1 0,-1 0,1 0,-1 1,1-1,0 1,0 0,-1 1,1-1,0 1,0 0,0 0,0 1,-1-1,1 1,0 0,0 1,-1-1,1 1,-1 0,1 0,-1 0,4 2,3 6,1 0,-1 1,-1 0,0 0,0 1,-2 1,1-1,-1 1,-1 1,-1-1,0 1,0 1,-1-1,1 11,-3-21,-1 1,0-1,-1 0,1 0,-1 1,0-1,0 1,0-1,-1 1,1-1,-1 1,0 0,-1-1,1 1,-1-1,0 1,0-1,0 1,0-1,-1 0,0 1,0-1,0 0,0 0,-1 0,0-1,1 1,-2-1,1 1,0-1,0 0,-2 1,-4-2,1 0,-1 0,1 0,-1-1,0-1,0 1,0-1,1-1,-1 0,0 0,0-1,1 0,-1 0,1-1,0 0,0 0,0-1,0 0,-5-4,12 7,0 1,0-1,0 0,0 1,0-1,0 0,0 0,0 0,0 0,0 0,0 0,1 0,-1 0,0 0,1 0,-1 0,0-1,1 1,0 0,-1 0,1-1,0 1,0 0,-1 0,1-1,0 1,0 0,0-1,1 1,-1 0,0 0,0-1,1 1,-1 0,1 0,-1-1,1 1,-1 0,1 0,0 0,0 0,-1 0,1 0,0 0,0 0,0 0,1 0,55-35,-7 17,2 1,0 3,1 2,0 3,38-2,19 8,-105 5,0 0,-1 0,1 0,0 0,0 1,-1 0,1 0,-1 0,0 0,1 1,-1-1,0 1,0 0,-1 1,1-1,-1 1,0-1,1 1,-2 0,4 4,20 54,-25-55,1 0,0-1,0 1,1 0,0-1,0 1,0-1,1 0,0 0,0 0,1-1,-1 1,1-1,0 0,1 0,-1-1,1 0,0 0,0 0,0-1,1 1,-1-2,5 3,-6-5,1 1,-1-1,1 1,-1-1,0-1,1 1,-1-1,0 0,1 0,-1-1,0 1,0-1,0 0,0-1,0 1,-1-1,1 0,-1 0,1 0,-1-1,0 0,2-3,4-3,0-2,-1 1,-1-1,0-1,0 1,-1-1,4-12,-4 7,-1 1,-1-1,-1 0,0 0,-1-1,-1 1,0-12,-3 46,1 0,1 0,0 0,2 0,0 0,0-1,1 1,1-1,3 4,-2-9,1 0,0 0,0 0,1-1,1 0,0-1,0 0,0 0,1-1,0 0,1 0,-1-1,1-1,1 0,-1-1,1 0,-1 0,1-1,0-1,0 0,0 0,1-2,-1 1,0-2,0 1,0-2,1 1,-1-2,-1 0,12-4,-1 0,-1-1,0-1,0-1,0-1,-2-1,1-1,-2-1,0 0,0-1,-2-1,1 0,-2-2,-1 0,0 0,-1-1,-1-1,6-13,6-17,-2-2,-2 0,-2-1,-3-1,-2 0,4-41,-4 1,-4 0,-3-54,-21 9,14 134,0 0,-1 0,1 1,-1-1,0 0,0 1,-1 0,1-1,-1 1,0 0,0 0,-1 1,1-1,-1 1,1-1,-1 1,0 0,0 0,-1 1,1-1,-1 1,1 0,-1 0,0 1,-4-2,2 3,-1-1,1 1,-1 1,1-1,0 1,-1 1,1-1,0 1,-1 0,1 1,0 0,1 0,-1 0,1 1,-1 0,1 0,-5 5,-3 3,1 0,0 0,1 1,0 1,1 0,-9 16,5-4,2 0,0 1,2 0,1 1,2 0,0 1,2 0,1 0,1 0,2 1,1 23,2-6,3-1,1 0,3 0,1-1,3 0,1 0,5 7,-5-19,0 0,3-1,0-1,2-1,1 0,1-1,2-1,1-1,1-1,1-2,1 0,2-1,19 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6.3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0,'-13'0,"0"1,0 1,0 0,0 0,0 1,0 1,1 0,0 1,0 0,-6 4,14-7,-1 1,1-1,0 1,1 0,-1 0,0 0,1 0,0 0,0 1,0 0,0 0,0 0,1 0,0 0,0 0,0 0,0 1,1-1,-1 1,1 0,0-1,1 1,-1 0,1-1,0 1,0 0,0 0,1-1,0 1,0 1,6 10,0-1,1 0,1-1,0 1,1-2,1 1,0-2,0 1,2-1,-1-1,1 0,1-1,0-1,6 3,26 20,64 53,-108-84,-1 0,1 0,-1 0,1 1,-1-1,0 1,1-1,-1 1,0-1,0 1,0 0,0-1,0 1,-1 0,1 0,0 0,-1 0,0 0,1-1,-1 1,0 0,0 0,0 0,0 0,0 0,0 0,-1 0,1 0,-1 0,1 0,-1 0,0-1,0 1,0 0,0 0,0-1,0 1,0-1,0 1,-1-1,1 1,-1-1,1 0,-1 0,1 0,-1 0,0 0,-1 1,-9 4,1 0,-2-2,1 1,0-1,-1-1,0 0,1-1,-1 0,0-1,0 0,0-1,0-1,0 0,-3-1,13 1,0 1,1-1,-1 1,0-1,1 0,-1 0,0 0,1-1,-1 1,1-1,0 1,-1-1,1 0,0 0,0 0,0 0,0 0,0 0,1 0,-1-1,1 1,-1-1,1 1,0-1,0 0,0 1,0-1,1 0,-1 0,1 1,0-1,-1 0,1 0,1 0,-1 0,0 1,1-1,-1 0,1 0,0 0,0 1,0-1,0 0,9-14,0 1,1 1,1-1,0 2,1 0,0 0,1 2,1-1,0 2,0 0,16-8,-13 7,1 1,0 0,0 2,1 0,0 1,1 1,-1 1,1 1,16-2,-34 6,0 1,1 0,0 0,-1 0,1 0,-1 1,0-1,1 1,-1 0,1 0,-1 0,0 0,0 1,1-1,-1 1,0 0,0 0,-1 0,1 0,0 1,-1-1,1 1,-1-1,0 1,0 0,0 0,0 0,-1 0,1 0,-1 0,1 1,-1-1,0 0,0 2,4 115,-3-17,-2-100,1 0,-1 0,1 0,-1 0,1 0,0 0,0-1,0 1,0 0,0 0,1-1,0 1,-1-1,1 1,0-1,0 0,0 0,0 1,1-2,-1 1,0 0,1 0,-1-1,1 1,0-1,0 0,-1 0,1 0,0 0,0 0,0-1,0 1,0-1,0 0,0 0,0 0,0 0,0-1,0 1,0-1,0 1,1-2,2 0,0-2,1 1,-1 0,0-1,-1 0,1-1,-1 1,0-1,0 0,0-1,-1 1,1-1,-1 0,-1 0,1 0,1-4,36-108,-8-17,-33 135,1 0,0 0,-1 0,1 0,0 0,0 0,-1 0,1 0,-1 1,1-1,0 0,-1 1,1-1,0 0,-1 1,1-1,-1 1,1-1,-1 1,1-1,-1 1,1-1,-1 1,0-1,1 1,-1-1,0 1,1 0,-1-1,0 1,0 0,0-1,1 1,-1 0,0-1,0 1,0 0,0 0,0-1,0 1,-1 0,1-1,0 1,0 0,0-1,-1 1,2 2,10 39,-8-25,1 0,1 0,0-1,1 1,1-1,0 0,1-1,1 0,0 0,1-1,11 12,-16-22,0 0,1 0,-1 0,1-1,0 0,0 0,0 0,0-1,1 0,-1 0,0-1,1 0,-1 0,1 0,0-1,-1 0,1 0,0-1,-1 0,1 0,-1 0,0-1,1 0,-1 0,0-1,0 1,0-1,5-4,3-1,-1-1,0 0,-1-1,0-1,0 0,-1 0,0-1,-1 0,-1-1,0 0,5-11,-8 13,0 0,-1-1,0 1,-1-1,0-1,-1 1,-1 0,1-1,-2 1,0-1,0 0,-2 0,1 1,-1-1,-1 1,-1-1,1 1,-5-10,5 19,0-1,0 0,-1 1,1 0,-1-1,0 1,0 0,0 0,0 1,-1-1,1 1,-1 0,1-1,-1 1,0 1,0-1,0 1,0-1,0 1,0 1,-1-1,1 0,0 1,0 0,0 0,-1 0,1 0,0 1,0 0,0 0,-3 1,6-2,0 0,0 0,0 1,0-1,0 0,0 1,1-1,-1 1,0-1,0 1,0-1,0 1,1 0,-1 0,0-1,1 1,-1 0,1 0,-1-1,1 1,-1 0,1 0,-1 0,1 0,0 0,-1 0,1 0,0 0,0 0,0 0,0 0,0 0,0 0,0 0,0 0,0 0,0 0,1 0,-1 0,0 0,1 0,-1 0,1-1,-1 1,1 0,-1 0,1 0,0-1,-1 1,1 0,0 0,-1-1,1 1,0-1,0 1,0-1,0 1,0-1,-1 1,2-1,14 6,0-1,0-1,1 0,-1-1,1-1,0 0,-1-1,1-1,5-1,1 1,17-1,68 9,-104-5,0 0,0 0,-1 0,1 0,-1 1,0 0,0-1,0 1,-1 0,0 1,1-1,-1 0,-1 1,1-1,0 1,-1-1,0 1,0 0,-1-1,1 1,-1 0,0 0,0 0,-1-1,0 1,1 0,-1-1,-1 3,1 8,12 94,-10-105,1 0,0 1,0-1,0 0,0 0,1 0,-1-1,1 1,0 0,0-1,0 0,1 0,-1 0,1 0,0 0,0-1,0 0,0 1,0-2,0 1,1 0,1 0,2-1,0 1,0-1,0-1,0 0,1 0,-1 0,0-1,0 0,0-1,0 1,0-2,0 1,-1-1,1 0,-1-1,0 0,0 0,0 0,0-1,1-2,7-4,-1-2,0 0,-1 0,0-1,-1-1,-1 0,-1-1,3-5,8-21,-18 86,-3-15,1-1,0 0,3 0,0 0,2 0,1 0,7 19,-14-45,1 0,-1 0,1 0,-1 0,1 0,0 0,-1 0,1 0,0 0,0 0,1 0,-1 0,0-1,1 1,-1 0,1-1,-1 1,1-1,0 0,-1 0,1 1,0-1,0 0,0 0,0-1,0 1,0 0,0-1,0 1,0-1,1 0,-1 0,0 1,0-1,0-1,0 1,1 0,-1 0,0-1,0 0,0 1,0-1,0 0,1 0,11-15,-4-1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06.5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12,'-14'-7,"-4"3,0 3,4 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4:40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44,'0'24,"-1"7,1 0,1 0,2 0,1 0,2 0,1 0,2 4,-9-34,0 1,0 0,1-1,-1 1,0 0,1-1,-1 1,1 0,0-1,-1 1,1-1,0 1,0-1,0 0,0 1,0-1,0 0,0 0,1 1,-1-1,0 0,1 0,-1 0,1-1,-1 1,1 0,-1-1,1 1,0-1,-1 1,1-1,0 1,-1-1,1 0,0 0,0 0,-1 0,1 0,0-1,-1 1,1 0,0-1,-1 1,1-1,1 0,9-11,0-1,0 0,-1 0,-1-1,0-1,-1 0,-1 0,5-11,-6 12,40-79,-47 93,0 0,0 1,0-1,1 0,-1 1,0-1,0 0,1 1,-1-1,0 0,1 1,-1-1,0 0,1 0,-1 1,0-1,1 0,-1 0,0 0,1 0,-1 1,1-1,-1 0,0 0,1 0,-1 0,1 0,-1 0,0 0,1 0,-1 0,1 0,-1 0,0 0,1-1,-1 1,1 0,-1 0,0 0,1 0,-1-1,0 1,1 0,-1 0,0-1,1 1,-1 0,0-1,1 1,-1 0,0-1,0 1,0 0,1-1,-1 1,0-1,0 1,0 0,0-1,0 1,0-1,0 1,0 0,0-1,0 1,0-1,0 1,5 38,-4-27,-1-5,0-1,0 0,1 1,0-1,0 0,0 0,0 0,1 0,0 0,0 0,1 0,-1-1,1 1,0-1,0 1,1-1,-1 0,1 0,0-1,0 1,0-1,0 0,1 0,-1 0,1-1,0 1,0-1,0 0,0-1,0 1,0-1,0 0,0 0,1-1,-1 1,2-1,2-4,0 0,0 0,-1 0,0-1,0-1,0 1,-1-1,0 0,0-1,0 0,-1 0,0 0,0-1,-1 0,0 0,0 0,-1-1,2-7,-2 9,-1 0,0 0,-1 0,0 0,0-1,-1 1,0-1,0 0,0 1,-1-1,0 0,-1 1,0-1,0 0,-1 1,0-1,0 1,-1-3,-4 0,19 17,193 59,-202-65,0 0,0 0,0 0,0 1,0 0,0-1,0 1,-1 0,1 0,-1 1,0-1,1 0,-1 1,0-1,0 1,-1 0,1 0,-1 0,1 0,-1 0,0 0,0 0,0 0,0 0,-1 1,1-1,-1 0,0 0,0 1,0-1,-1 0,1 0,-1 2,-31 81,26-75,0 0,2 0,-1 1,1 0,1-1,0 1,1 0,0 0,0 7,2-16,1 0,-1 0,1 0,0 0,-1 0,1-1,0 1,1 0,-1 0,0-1,1 1,0-1,-1 1,1-1,0 0,0 0,0 1,1-1,-1-1,0 1,1 0,-1-1,1 1,0-1,0 0,2 1,80 18,-33-15,1-3,-1-1,52-8,-23-2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0:09.3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6711 11572,'3'20,"0"19,-1 13,1 10,-2 6,0 2,-2-2,-2-2,0-7,1-8,0-11,1-12</inkml:trace>
  <inkml:trace contextRef="#ctx0" brushRef="#br0" timeOffset="339.1">6578 11411,'22'-11,"1"2,0 0,0 1,1 1,0 2,0 0,1 2,22-1,-9 0,0 1,0 2,1 2,-1 2,0 1,0 2,-1 1,1 2,-2 2,26 11,2 23,-62-44,-1 1,1 0,-1 0,1-1,-1 1,0 0,0 1,0-1,0 0,0 0,0 0,0 1,-1-1,1 0,-1 1,0-1,0 0,1 1,-2-1,1 0,0 1,0-1,-1 1,1-1,-1 0,0 0,0 1,0-1,-1 2,-4 4,-1 0,0 0,-1-1,0 0,0-1,0 1,-1-1,0-1,0 0,0 0,-1-1,-1 1,1 0,-112 48,-114 34,214-80</inkml:trace>
  <inkml:trace contextRef="#ctx0" brushRef="#br0" timeOffset="11518.041">9533 12494,'184'11,"-97"0,2-4,-1-4,46-5,-24 0,-25 1,-1 5,73 11,-69-4,1-3,74-5,-101-3,154 7,9 0,-143-9,307 2,-166-13,-119 13,-101-2,0 1,-1 0,0-1,1 0,-1 0,0 0,0 0,0 0,0 0,0 0,0 0,-1-1,1 1,-1-1,1 0,-1 1,0-1,0 0,0 1,-1-1,1 0,-1 0,1 0,-1 0,0 0,0 0,0 0,-1 1,0-4,2-3,8-85,-4-1,-4-1,-4 1,-5 0,-16-76,6 57,19 112,0 1,0-1,0 1,0-1,0 1,0 0,0-1,1 1,-1 0,0 0,1 0,-1 0,1 0,0 0,-1 0,1 1,-1-1,1 1,0-1,0 1,-1 0,1-1,0 1,0 0,0 0,-1 0,1 0,0 1,0-1,-1 0,1 1,0-1,-1 1,1 0,0-1,-1 1,1 0,1 1,9 1,62 5,70 17,-140-23,0 0,-1 1,1-1,-1 0,1 1,-1 0,0 0,0 0,-1 0,1 0,-1 1,1-1,-1 1,0 0,0-1,-1 1,1 0,-1 0,0 0,0 0,0 1,0-1,-1 0,0 0,0 0,0 1,0-1,-1 0,1 0,-1 0,0 0,0 0,-1 0,0 3,-1 7,-12 72,3 1,4 0,3 1,6 38,-1-117,1 0,0 0,0 0,1 0,0 0,0-1,1 1,1-1,-1 1,1-1,1 0,2 4,-3-10,-1 0,1 0,0 0,-1-1,1 1,0-1,0 0,0 0,0-1,0 1,0-1,0 0,0 0,0 0,0-1,0 1,0-1,0 0,-1 0,1 0,0-1,0 1,1-2,12-2,133-12,-147 16,0 0,0-1,-1 0,1 1,0-1,-1 0,1-1,-1 1,1 0,-1-1,0 1,0-1,0 0,0 0,-1 1,1-1,-1 0,0 0,0-1,0 1,0 0,0 0,-1 0,1-1,-1 1,0 0,0-1,0 1,-1 0,1-1,-1 1,0 0,0 0,0 0,-1-2,1-16,1-146,1 25,-14-96,-14 125,80 127,58-8,-89-7,0 1,-1 1,1 1,-1 1,1 1,14 5,-31-7,-1 0,0 0,1 0,-1 0,0 1,0-1,0 1,-1 0,1 1,-1-1,0 0,0 1,0 0,0 0,0 0,-1 0,0 0,0 0,0 0,0 1,-1-1,1 1,-1 0,0-1,-1 1,1 0,-1-1,0 1,0 0,-1 0,0 2,-2 24,-1 0,-2-1,-1 0,-6 17,-14 59,24-96,0 0,1 1,0-1,1 1,0-1,0 1,1-1,1 1,-1 0,2-1,0 0,0 1,1-1,0 0,0 0,1 0,1 0,0-1,0 0,0 0,2 0,-1-1,6 6,-8-9,0-1,0 1,1-1,0 0,0-1,0 1,0-1,1 0,-1 0,1 0,0-1,0 0,0 0,0-1,0 0,0 0,0 0,1 0,-1-1,0 0,0-1,6 0,167-47,-16 43,-161 5,1-1,0 1,-1-1,1 0,0 0,-1 0,1 0,-1-1,0 1,1 0,-1-1,0 0,0 1,0-1,0 0,0 0,-1 0,1-1,0 1,-1 0,0-1,1 1,-1-1,0 1,0-1,-1 1,1-1,0-1,6-79,-14 30,-2 0,-3 0,-2 1,-3-2,-11-47,-27-124,50 165,7 62,-1 1,0 0,1-1,-1 1,1-1,0 1,0-1,0 0,0 1,0-1,1 0,-1-1,0 1,1 0,-1-1,1 1,0-1,0 0,0 0,-1 0,1 0,0 0,0-1,3 1,120 7,-110-10,0 2,0 0,1 0,-1 2,0 0,-1 1,1 1,0 0,-1 1,0 0,10 6,-19-7,-1 0,0 0,0 1,0 0,-1 0,1 0,-1 0,0 0,-1 1,0 0,1 0,-2 0,1 0,-1 0,0 1,0-1,0 0,-1 4,6 124,-7-112,-16 292,15-307,1 1,0-1,1 1,0-1,0 1,0-1,1 1,0-1,0 0,1 0,0 0,0 0,1 0,0-1,0 1,0-1,1 0,0 0,0-1,1 0,-1 0,1 0,0 0,1-1,-1 0,1 0,0-1,3 2,13 0,1-1,-1-1,1-1,-1-1,1-1,-1-1,1-1,-1-1,1-1,-1-1,0-1,-1-1,1-1,-1-1,109-27,-128 36,1-1,-1 1,0-1,0 1,0-1,0 0,0 0,-1-1,1 1,0 0,0-1,-1 0,1 1,-1-1,1 0,-1-1,0 1,0 0,0 0,0-1,0 0,-1 1,1-1,-1 0,0 1,1-1,-1 0,0 0,-1 0,1 0,-1 0,1 0,-1-1,0-1,0-32,-2 1,-1-1,-2 1,-2 0,-1 0,-3-5,9 34,-113-365,114 371,0 0,1 0,-1 0,0 0,1 0,-1 0,1 0,-1 0,1 0,-1 0,1 0,0 0,0 0,0 0,-1 0,1-1,0 1,0 0,0 0,1 0,-1 0,0 0,0 0,1 0,-1 0,0 0,1 0,-1 0,1 0,-1 0,1 0,0 0,-1 0,1 0,0 0,0 0,0 1,0-1,-1 0,1 1,0-1,0 1,0-1,0 1,0-1,1 1,-1-1,24 0,0 0,0 1,0 1,24 5,-39-5,9 1,0 1,0 0,-1 1,1 1,16 7,-32-10,0-1,0 1,0 0,0 0,-1 0,1 0,-1 1,0-1,1 0,-1 1,0 0,-1-1,1 1,0 0,-1 0,1 0,-1 0,0 0,0 1,0-1,-1 0,1 0,-1 1,0-1,0 0,0 2,-17 91,10-68,-4 22,1 1,3 1,2-1,3 6,1-50,1-1,0 1,0-1,0 1,1-1,0 0,0 1,1-1,0 0,0 1,0-1,1 0,0-1,0 1,1 0,-1-1,1 0,0 0,1 0,-1 0,1-1,0 0,0 0,0 0,1 0,-1-1,1 0,0 0,0 0,0-1,1 0,19 3,-1-2,1-1,-1-1,1-2,17-2,31 1,-62 1,1 0,-1-1,0-1,0 0,0 0,0-1,0 0,-1-1,0-1,0 0,-5 0,0 0,-1-1,0 0,0 0,-1 0,1 0,-2-1,1 0,-1 0,0 0,-1 0,0 0,0 0,-1-1,0 1,0-1,-1 1,0-1,0 1,-1-1,-1 1,1-38,-3 0,-2 0,-2 0,-2 1,-2 0,-10-24,-4 7,26 60,1 0,0 0,-1 0,1 0,0 1,0-1,0 0,0 1,1-1,-1 0,0 1,1 0,-1-1,1 1,-1 0,1 0,-1-1,1 1,0 1,0-1,0 0,-1 0,1 1,0-1,0 1,0-1,0 1,0 0,0 0,0 0,0 0,0 0,0 0,0 0,2 1,6-2,-5 0,16-4,-1 1,1 1,1 0,-1 2,0 0,0 2,1 0,-1 1,0 2,0 0,-1 1,1 1,11 5,-28-9,-1 0,1 0,-1 1,1-1,-1 1,0 0,0 0,0 0,0 0,-1 0,1 1,-1-1,0 1,0 0,0-1,-1 1,1 0,-1 0,0 0,0 1,0-1,-1 0,1 0,-1 0,0 0,0 3,-31 107,15-70,4-5,3 0,1 1,1 0,3 0,1 1,3 33,0-66,1 1,0 0,1 0,-1-1,2 1,-1-1,1 0,1 0,-1 0,1 0,1 0,-1-1,1 0,1 0,-1 0,1 0,1-1,-1 0,1-1,0 1,0-1,0-1,1 1,0-1,0 0,0-1,0 0,0 0,6 0,12 2,-1-1,1-2,0 0,0-2,0-1,0-1,0-1,-1-2,19-5,-28 6,1 0,-1-2,-1 0,1-1,-1-1,0 0,-1-1,0 0,0-1,-1-1,-1 0,0-1,10-11,13-52,-31 63,-1 0,-1 0,0-1,-1 1,0-1,-1 1,0-1,-1 1,-1-1,0 1,0-1,-2 1,1 0,-1 0,-4-6,6 12,-144-377,146 383,-1-2,0 1,0-1,0 0,0 0,0 1,0-1,0 0,0 0,1 0,-1 0,1 0,-1 0,1 0,0 1,0-1,0 0,0 0,0 0,0 0,1 0,-1 0,1 0,-1 0,1 0,0 0,0 0,0 1,0-1,0 0,0 1,0-1,0 0,1 1,-1 0,0-1,1 1,0 0,-1 0,1-1,1 1,13-3,0 1,1 1,0 0,-1 1,1 1,0 1,0 0,-1 1,1 1,-1 0,0 1,0 1,0 1,8 3,-17-7,1 0,-1 0,1 0,-1 1,0 0,0 0,0 1,-1 0,1 0,-1 1,0 0,0 0,-1 0,1 0,-1 1,0 0,-1 0,1 1,-1-1,0 1,-1 0,0 0,0 0,0 0,0 5,-26 103,8-62,2 15,2 0,4 1,3 0,4 57,-1-117,0-1,1 0,0 1,0-1,1 1,0-1,1 0,0 1,0-1,1 0,0 0,0-1,1 1,-1 0,2-1,-1 0,1 0,0-1,1 1,0-1,0 0,0 0,0-1,1 0,0 0,7 3,5-2,1-2,0 0,0-1,0-1,0-1,0-1,1 0,-1-2,0 0,10-3,86-4,-41 7,-72-1,-1 1,0 0,0-1,0 1,0-1,0 0,-1 0,1 0,-1 1,0-1,0-1,0 1,0 0,0 0,-1 0,1 0,-1-1,0-2,3-10,4-7,-2-1,-1 0,0 0,-2 0,-1 0,-1 0,-1 0,-3-22,-17-39,-4 1,-3 1,-19-35,14 34,-13-39,47 121,0 0,0-1,0 1,1 0,-1 0,1 0,-1 0,1 0,0 0,0 0,0 1,0-1,0 0,0 1,1 0,-1 0,0-1,1 1,-1 1,1-1,-1 0,1 1,-1-1,1 1,0 0,-1-1,1 1,-1 1,1-1,0 0,4-1,9-2,0 0,-1 1,1 1,0 1,0 0,0 0,0 2,-1 0,1 1,-1 1,1 0,-1 1,0 0,-1 1,4 3,93 64,-109-69,1 1,-1-1,1 1,-2 0,1-1,0 1,-1 0,0 0,0 0,0 0,-1 0,1 0,-1 0,-1 0,1 1,-1-1,0 0,0 0,0-1,-1 1,1 0,-1 0,-1 6,-30 138,-24 139,48-108,9-178,0 0,0 0,0-1,0 1,0 0,1 0,-1 0,0-1,1 1,-1 0,1 0,0-1,0 1,-1 0,1-1,0 1,0-1,1 1,-1-1,0 0,0 0,1 1,-1-1,1 0,-1 0,1 0,-1 0,1 0,-1-1,1 1,0 0,0-1,-1 1,1-1,0 0,0 0,0 1,-1-1,2 0,170 9,-94-22,39-8,219 13,627-14,131 20,-1091 2,25-3,-28 3,-1-1,1 1,-1 0,1 0,-1-1,0 1,1 0,-1-1,0 1,1-1,-1 1,0 0,0-1,1 1,-1-1,0 1,0-1,0 1,1-1,-1 1,0-1,0 1,0-1,0 1,0-1,0 1,0-1,0 1,0-1,0 1,-1-1,1 1,0-1,0 1,0 0,0-1,-1 1,1-1,0 1,-1-1,1 1,0 0,-1-1,1 1,0 0,-1-1,1 1,-1 0,1 0,-1-1,-10-13</inkml:trace>
  <inkml:trace contextRef="#ctx0" brushRef="#br0" timeOffset="21284.352">19880 12334,'155'-18,"-7"0,1 6,129 8,-277 4,1 0,-1 0,0 0,1 0,-1 0,0 0,1-1,-1 1,0 0,1-1,-1 1,0-1,0 1,0-1,1 1,-1-1,0 0,0 0,0 0,0 1,0-1,0 0,0 0,-1 0,1-1,0 1,0 0,-1 0,1 0,-1 0,1-1,-1 1,0 0,1-1,-1 1,0 0,0-1,0 1,0 0,0-1,0 1,0 0,0 0,-1-1,1 0,0 2,35-325,-32 296,0 0,-3-1,0 1,-2-1,-1 1,-1 0,-2 0,-1 0,-1 1,-1 0,-2 0,0 1,-2 1,-1 0,-2-1,-32-33,48 58,1 1,-1-1,1 1,-1 0,1-1,0 1,0 0,-1 0,1-1,0 1,0 0,0 0,0 0,0 0,0 0,1 1,-1-1,0 0,0 0,1 1,-1-1,0 1,1-1,-1 1,1-1,-1 1,1 0,-1 0,0 0,1 0,-1 0,1 0,-1 0,1 0,-1 1,0-1,1 0,-1 1,2 0,-1-1,250-1,-233-1,-12 1,1 0,0 0,0 1,0 0,0 0,0 1,0 0,0 0,0 1,-1 0,1 0,4 3,-9-2,-1 1,1-1,-1 1,0 0,0 0,0 0,-1 0,0 1,1-1,-1 0,-1 0,1 1,-1-1,0 1,0-1,0 0,0 1,-1-1,1 1,-1-1,0 0,-1 0,1 0,-1 1,-1 1,1 1,-7 27,2 0,1 1,1-1,2 1,2 26,6 11,2 0,4 0,3-1,3-1,10 21,-26-88,-1 0,0-1,1 1,0 0,-1-1,1 1,0 0,1-1,-1 1,0-1,1 0,-1 1,1-1,0 0,0 0,0 0,0 0,0 0,0-1,0 1,1-1,-1 1,0-1,1 0,-1 0,1 0,0 0,-1 0,1-1,0 1,1-1,90-24,-58 11,4 2,1 2,0 2,0 2,0 1,13 2,-53 2,1 0,-1 0,1 0,0 0,-1 0,1 0,-1-1,1 1,-1 0,1-1,-1 0,1 1,-1-1,0 0,1 1,-1-1,0 0,1 0,-1 0,0 0,0 0,0-1,0 1,0 0,0 0,-1-1,1 1,0-1,0 1,-1-1,1 1,-1-1,0 1,1-1,-1 1,0-1,0 1,0-1,0 1,0-1,0 0,0 1,-1-2,-28-318,-46-188,62 408,12 101,1 1,0-1,-1 0,1 0,0 0,0 0,-1 1,1-1,0 0,-1 0,1 0,0 0,-1 0,1 0,0 0,0 0,-1 0,1 0,0 0,-1 0,1 0,0 0,-1-1,1 1,0 0,-1 0,6 4,0-1,0 1,1-1,-1 0,1-1,-1 1,1-1,0 0,0 0,0-1,1 0,9 4,12 2,-1 2,-1 1,0 2,0 0,-1 1,5 6,-20-13,-1 1,0 0,-1 0,0 1,0 0,0 1,-1 0,-1 0,1 0,-2 1,1 0,-1 0,-1 0,0 1,0 0,-1 0,0 1,-1 9,0-1,-2 1,0 0,-2 0,0-1,-1 1,-1-1,-1 0,-1 0,-2 2,1-1,1-1,1 1,1 0,0 0,2 0,0 1,2-1,0 1,2 3,-1-18,1 1,0-1,0 0,1 0,0 0,0 0,1-1,0 1,0-1,0 0,1 0,0 0,0-1,0 0,1 0,0 0,1 0,114 59,-83-48,38 17,-69-33,0 0,0 0,0-1,0 0,0-1,0 1,0-1,-1-1,1 1,-1-1,0 0,0-1,0 1,0-1,0-1,1 1,7-3,-1-1,1 0,-1-1,0 0,-1-1,0-1,-1 0,0-1,-1 0,0 0,-1-1,-1 0,0-1,0 0,-1 0,-1 0,0-2,0-20,-1 0,-2 0,-2 0,-1 0,-2 0,-1 0,-2 0,-1 0,-2 1,-2 0,-7-18,-7-10,18 50,0-1,1 0,1 0,0 0,0-1,2 1,0-1,0 0,2-6,0 17,1 0,0 0,0 0,1 0,-1 0,1 1,0-1,0 0,0 1,1-1,-1 1,1 0,0 0,-1 0,2 0,-1 0,0 1,0-1,1 1,-1 0,1 0,2-1,-5 3,1 0,-1 0,1 1,0-1,-1 0,1 1,-1-1,1 1,-1-1,1 1,-1 0,1 0,-1 0,0 0,1 0,-1 0,0 0,0 0,0 0,0 0,0 1,0-1,0 0,0 1,0-1,-1 1,1-1,-1 1,1-1,-1 1,1-1,-1 1,6 10,3-1,0 0,1-1,0 0,0 0,1-1,0-1,1 0,0-1,11 6,42 29,-60-38,-1 0,1 0,-1 0,0 1,0 0,-1 0,1 0,-1 0,0 1,-1-1,1 1,-1-1,0 1,0 0,-1 0,0 0,0 0,0 0,-1 0,0 5,-23 126,12-90,4-16,1-1,2 1,1 0,2 1,1-1,1 0,1 0,2 0,1 0,2 0,1-1,3 5,-10-32,1 1,0-1,-1 0,1 0,0 0,1 0,-1 0,0-1,1 1,0-1,-1 0,1 1,0-1,0 0,0-1,1 1,-1 0,0-1,1 0,-1 0,1 0,-1 0,1 0,-1-1,1 0,-1 0,1 0,1 0,3 2,-1 0,1-1,0 0,0 0,0-1,0 0,0-1,0 0,0 0,0 0,0-1,0 0,-1-1,1 0,-1 0,1 0,-1-1,0 0,-1-1,1 1,-1-1,0-1,0 1,5-7,-5-6,0 0,0-1,-2 0,-1 0,0 0,-1 0,-1 0,-1-1,-1 1,0 0,-2 0,3 6,-14-263,-20 48,34 224,-3-4,1-1,1 0,-1 1,2-1,-1 0,1 0,0 0,1 0,0 0,0 1,1-1,0 0,4-7,-3 14,0 0,0 0,0 1,0-1,1 1,-1 0,1 0,-1 0,1 1,-1-1,1 1,-1 0,1-1,-1 2,1-1,0 0,-1 1,1 0,-1-1,1 1,-1 1,0-1,0 0,1 1,12 2,163 15,-176-19,0 1,-1-1,1 1,0 0,-1 0,1 0,0 0,-1 0,0 1,1-1,-1 1,0-1,1 1,-1 0,0 0,-1 0,1 0,0 0,0 1,-1-1,1 1,-1-1,0 1,0-1,0 1,0-1,0 1,-1 0,1 0,-1-1,0 1,0 0,0 0,0 1,-2 16,-1-1,-1 0,-1 0,-1 0,-1-1,0 0,-3 3,-13 38,12-24,2 0,1 1,2 0,1 1,2-1,2 1,1 6,0 3,-1-24,0 0,2 1,1-1,0 0,2-1,0 1,5 10,-8-28,1 1,1-1,-1 0,0 0,1 0,0-1,0 1,0-1,1 1,-1-1,1 0,-1 0,1 0,0-1,0 0,0 1,1-1,-1-1,0 1,1 0,3 0,102 6,-95-8,5 0,8 1,0-1,1-2,-1 0,0-2,0-1,-1-2,19-6,-43 12,1-1,0 0,0 0,-1-1,0 1,1-1,-1 1,0-1,0 0,0 0,-1 0,1-1,-1 1,1-1,-1 1,0-1,-1 0,1 0,-1 0,0 0,1 0,-2 0,1 0,0 0,-1 0,0-1,0 1,0 0,-1-1,1-61,-2-1,-4 1,-5-16,-1 33,-1 1,-2 1,-3 0,-9-15,-15-44,37 95,-4-10,1-1,1 0,1 0,1-1,1 0,1 0,1-3,2 24,0 0,0 0,1-1,-1 1,1 0,-1 0,1-1,0 1,0 0,0 0,0 0,0 0,1 0,-1 0,0 1,1-1,0 0,-1 1,1-1,0 1,0-1,0 1,0 0,0 0,0 0,0 0,0 0,0 0,0 1,1-1,-1 1,0-1,77-1,-52 7,0 2,0 1,-1 1,0 1,0 1,-1 1,-1 2,0 0,-1 1,-1 2,8 8,-23-21,-1 1,0 1,0-1,-1 1,1 0,-1 0,0 1,-1 0,0 0,0 0,0 0,-1 0,0 1,-1-1,0 1,0 0,0 0,-1 0,0 0,-1 0,1 0,-2 3,-32 156,3-29,27-119,2-1,0 1,1 0,1-1,1 1,0-1,3 8,-3-20,-1 0,1-1,0 1,0 0,1-1,0 1,0-1,0 0,1 1,0-2,0 1,0 0,0-1,1 0,-1 0,1 0,0-1,0 1,1-1,-1 0,1-1,0 1,-1-1,2 0,6 1,0-1,0 0,0-1,0-1,0 0,0 0,0-2,0 1,8-3,-18 3,1 0,0-1,-1 1,1-1,-1 0,1 0,-1 0,0 0,0-1,0 1,0-1,0 0,0 0,-1 0,1 0,-1 0,0-1,0 1,0-1,-1 1,1-1,-1 0,0 1,0-1,0 0,-1 0,1-2,1-8,-1 0,-1-1,0 1,-1-1,-1 1,-3-14,-9-30,-3 1,-3 1,-3-5,-44-134,65 185,0 1,0 0,1 0,0-1,0 1,1-1,1 1,-1 0,1-1,1 1,0 0,0 0,1 0,0 0,1 0,0 0,0 1,1 0,0 0,3-3,65-99,-30 65,-42 45,1-1,-1 0,0 1,1-1,-1 1,1-1,-1 1,1 0,-1-1,1 1,-1 0,1 0,-1 0,1 1,-1-1,1 0,-1 0,1 1,-1-1,1 1,-1-1,1 1,-1 0,0-1,1 1,-1 0,0 0,0 0,0 0,1 0,-1 0,0 0,-1 1,1-1,0 0,0 1,0-1,-1 1,73 121,-58-103,-5-7,0 0,-1 0,0 1,-1 0,0 0,-1 1,-1 0,0 0,-1 1,-1 0,-1 0,2 10,-6-5,-1-1,-1 1,0-1,-2 0,0-1,-1 1,-1-1,-5 9,-21 69,28-76,0 1,1-1,2 1,0 0,1 0,1 0,3 17,-2-34,0 1,1-1,0 0,0 1,0-1,1 0,0 0,-1-1,2 1,-1-1,1 1,-1-1,1 0,0 0,1-1,-1 1,1-1,-1 0,1 0,0-1,0 1,0-1,1 0,4 1,0 0,1 0,0-1,-1 0,1-1,0 0,0-1,0 0,0-1,-1 0,1-1,0 0,5-2,-12 3,0 0,0-1,-1 0,1 0,0 0,-1 0,1 0,-1-1,0 0,0 0,0 0,0 0,0 0,-1 0,1-1,-1 1,0-1,0 0,0 1,-1-1,1 0,-1 0,0 0,0-1,5-105,-7 72,24-251,-21 214,-4 1,-10-71,-3 14,15 129,1 0,-1 0,1 0,0-1,-1 1,1 0,0 0,0 1,0-1,1 0,-1 0,0 0,1 1,-1-1,1 1,-1-1,1 1,0-1,0 1,0 0,0 0,0 0,0 0,0 0,0 1,0-1,0 0,0 1,0 0,0-1,2 1,70-2,-63 3,1 1,-1 0,1 0,-1 1,0 1,0 0,0 0,-1 1,0 1,6 3,-12-6,0 0,1 0,-1 1,0-1,-1 1,1 0,-1 0,0 1,0-1,0 1,0-1,-1 1,0 0,0 0,0 0,0 0,-1 0,0 1,0-1,0 0,-1 1,0-1,0 5,-4 15,0 0,-2 0,-1 0,0-1,-3 4,-17 55,19-53,2 0,0 0,2 0,2 1,0 0,2-1,2 1,0-1,4 11,-5-36,-1 0,1 1,1-1,-1 0,1 0,0 0,0 0,0 0,1 0,-1 0,1-1,1 1,-1-1,1 0,-1 0,1 0,0-1,0 1,1-1,-1 0,1 0,-1 0,1-1,0 0,0 0,0 0,1 0,-1-1,0 0,7 1,0-1,1 0,-1-1,0-1,0 0,0 0,1-1,-1 0,-1-1,1-1,0 0,-1-1,11-5,-17 4,-1 1,1-1,-1 0,-1 0,1-1,-1 1,0-1,-1 0,1 1,-1-1,-1 0,1 0,-1-1,0 1,-1 0,0 0,0 0,-1-1,1 1,-2 0,0-3,1-18,8-384,-5 357,10-68,-10 120,-1-1,1 0,0 1,-1 0,2-1,-1 1,0 0,1 0,-1 0,1 0,0 1,0-1,0 1,0-1,0 1,1 0,-1 0,1 1,-1-1,1 1,0 0,0 0,-1 0,1 0,0 0,0 1,0 0,0 0,2 0,0 0,0 1,0-1,1 1,-1 0,0 1,0 0,0 0,0 0,-1 0,1 1,-1 0,1 0,-1 1,0-1,0 1,-1 0,1 1,1 1,-2 2,1 1,-1 0,-1 0,0 1,0-1,-1 1,0-1,-1 1,0 0,0-1,-1 1,0 0,-1 0,0-1,-1 1,0 0,0-1,-1 1,0-1,-1 0,0 0,0 0,-3 2,-14 53,5 8,4 1,3 0,2 14,2-28,1 55,6-111,0 1,0-1,0 0,0 0,0 0,1 0,-1-1,1 1,0 0,-1-1,2 0,-1 0,0 0,0 0,0 0,1-1,-1 1,1-1,-1 0,1 0,0 0,-1-1,1 1,0-1,0 0,-1 0,1 0,0-1,2 0,11 3,10 3,-24-4,-1 0,1 0,-1 0,1 0,-1 0,1-1,0 1,-1-1,1 1,0-1,0 0,-1 0,1-1,0 1,-1 0,1-1,0 0,-1 1,1-1,-1 0,1 0,-1-1,0 1,1 0,-1-1,0 0,0 1,0-1,0 0,0 0,0 0,-1 0,1 0,-1-1,2-1,16-62,-17 64,0 1,-1-1,1 1,0-1,0 1,0 0,0 0,0 0,0 0,0 0,0 0,0 0,1 1,-1-1,0 1,0 0,1-1,-1 1,0 0,1 0,-1 1,0-1,1 0,-1 1,0 0,2 0,7 0,436 43,197 14,-13-42,-498-25,-102-3,-30 12,-1-1,0 1,1 0,-1-1,0 1,1-1,-1 1,0-1,0 1,1-1,-1 1,0-1,0 1,0-1,0 1,0-1,0 1,0-1,0 1,0-1,0 1,0-1,0 1,0-1,0 1,0-1,0 1,-1-1,1 1,0 0,0-1,-1 1,1-1,0 1,0-1,-1 1,1 0,-1-1,1 1,0 0,-1-1,1 1,-1 0,1 0,-1-1,1 1,0 0,-1 0,1 0,-1 0,1-1,-1 1,1 0,-1 0,-3-1,-1-1,1 1,0 0,-1 0,1 0,-1 1,1 0,-1 0,0 0,1 0,-1 1,1-1,-1 1,1 0,-10 1,3 0</inkml:trace>
  <inkml:trace contextRef="#ctx0" brushRef="#br0" timeOffset="-40204.03">28088 6786,'14'2,"4"1</inkml:trace>
  <inkml:trace contextRef="#ctx0" brushRef="#br0" timeOffset="-39930.239">28689 6839,'16'0,"12"0,8 0,-2 0</inkml:trace>
  <inkml:trace contextRef="#ctx0" brushRef="#br0" timeOffset="-39929.239">29198 6933,'2'0,"-1"-2,-6-3,-2-1</inkml:trace>
  <inkml:trace contextRef="#ctx0" brushRef="#br0" timeOffset="-92395.176">134 890,'35'1,"0"-2,1-2,-1-1,0-2,-1-2,1 0,-2-3,1 0,-2-3,1 0,-2-2,7-6,-9 8,-1-1,0-2,-1-1,-1-1,-1-2,0 0,-2-1,0-2,-2 0,4-7,-19 22,-1-1,0 0,0 1,-1-2,0 1,-1 0,0-1,-1 1,1-6,-3 12,1-1,-1 1,0-1,0 1,0-1,0 1,-1 0,0-1,0 1,0 0,-1 0,1-1,-1 1,0 0,0 0,0 1,-1-1,1 0,-1 1,0 0,0-1,0 1,-1 0,0 0,2 1,-1 0,1 1,-1-1,1 1,-1 0,0 0,0 0,1 0,-1 0,0 1,0-1,0 1,0 0,0 0,1 0,-1 0,0 0,0 1,0-1,0 1,1 0,-1 0,0 0,0 0,1 0,-1 1,1-1,-1 1,1 0,0-1,0 1,0 0,0 0,0 0,0 1,0-1,-6 8,1 0,0 0,1 0,0 0,1 1,0 0,1 0,-1 3,-7 37,3 1,2 0,3 0,1 0,3 0,6 38,1 83,4 55,-9 0,-15 53,-1-190,6-66</inkml:trace>
  <inkml:trace contextRef="#ctx0" brushRef="#br0" timeOffset="-92129.886">268 1318,'18'-12,"22"-9,25-10,19-5,14-3,6-3,-6 5,-12 5,-22 8</inkml:trace>
  <inkml:trace contextRef="#ctx0" brushRef="#br0" timeOffset="-91061.882">1003 1305,'16'9,"12"7,8 7,7 7,3 6,1 6,-1 5,-4 1,-7-3,-4-5,-6-7,-5-8,-5-10</inkml:trace>
  <inkml:trace contextRef="#ctx0" brushRef="#br0" timeOffset="-90802.576">1284 1278,'-18'7,"-11"11,-7 16,-7 19,-4 18,-7 15,-4 11,6-10</inkml:trace>
  <inkml:trace contextRef="#ctx0" brushRef="#br0" timeOffset="-113944.338">1444 2534,'35'9,"6"-6,0-1,0-3,0-1,-1-2,6-3,39-2,55 20,-40 2,163 4,-223-13,0-2,1-2,-1-2,0-1,15-4,71-2,118 6,-141 4,123 22,73-20,-177 10,-81-12,-19-2,0 1,1 1,-1 2,0 0,0 1,4 2,128 7,-144-10</inkml:trace>
  <inkml:trace contextRef="#ctx0" brushRef="#br0" timeOffset="-112773.382">4065 2147,'0'-9,"0"28,7 121,5 1,17 56,5 50,-20-98,-4-37,4 0,14 42,19-9,-34-111,-1 1,-2 0,-1 1,-2-1,2 29,-10 152,14-140,-13-70,0-18,0-2</inkml:trace>
  <inkml:trace contextRef="#ctx0" brushRef="#br0" timeOffset="-111296.136">4145 2268,'-1'-3,"0"0,1 1,0-1,-1 0,1 1,0-1,0 0,1 0,-1 1,0-1,1 0,0 1,0-1,0 1,0-1,0 1,0-1,0 1,1 0,-1-1,1 1,0 0,0 0,0 0,0 0,0 1,0-1,0 0,1 1,-1 0,0-1,1 1,-1 0,3 0,15-2,1 0,-1 2,1 1,0 0,-1 1,4 2,11 0,105 4,-68-6,0 3,1 4,-2 3,0 3,2 3,7 13,-1 3,-2 4,-1 3,-3 3,-1 3,39 35,-77-56,0 1,-2 2,-1 2,-2 0,-1 2,-1 1,-2 1,-1 1,-2 1,-1 2,-2 0,6 20,-11-23,-2 0,-2 1,-1 0,-2 1,-2 0,-1 0,-1 0,-3 0,-1 1,-1-1,-2 0,-2 0,-1-1,-2 0,-2 0,-1 0,-2-2,-9 18,2-19,-2 0,-1-2,-1-1,-2-1,0-1,-2-1,-2-1,0-2,-1-1,-1-2,-5 1,-77 37,-1-4,-92 27,173-68,-363 131,371-134,0-1,-1-2,0 0,0-2,-1-2,0 0,-25-1,-40-5,92 2,1-1,-1 1,1-1,-1 1,1-1,0 1,-1-1,1 0,0 0,0 0,0 0,0 0,-1 0,1 0,0 0,1 0,-1 0,0 0,0-1,0 1,1 0,-1-1,1 1,-1 0,1-1,-1 1,1-1,0 1,0-1,0 1,0-1,0 1,0-1,0 1,0-1,1 1,-1 0,0-1,1 1,1-16</inkml:trace>
  <inkml:trace contextRef="#ctx0" brushRef="#br0" timeOffset="-110972.002">4252 3899,'-2'-5,"-1"1,0 8,0 10,2 14,0 14,0 13,3 11,1 6,2-1,1-5,-2-7,2-9,-1-11,2-12,1-13,0-9</inkml:trace>
  <inkml:trace contextRef="#ctx0" brushRef="#br0" timeOffset="-109835.802">6043 3190,'2'-1,"-1"0,0-1,1 1,-1 0,1 0,-1 0,1 0,0 0,0 0,-1 0,1 1,0-1,0 1,-1-1,1 1,0 0,0 0,0-1,0 1,0 1,0-1,0 0,1 1,1-2,357 11,-162 1,21-4,1092 20,-1222-23,-80-1</inkml:trace>
  <inkml:trace contextRef="#ctx0" brushRef="#br0" timeOffset="-107695.85">4305 3845,'-570'-8,"335"1,-1 10,0 10,-1 11,-31 17,267-41,-1 0,1 0,0 0,-1 0,1 1,-1-1,1 0,0 1,-1-1,1 1,0 0,0-1,0 1,-1 0,1 0,0-1,0 1,0 0,0 0,0 0,0 0,1 1,-1-1,0 0,0 0,1 0,-1 1,1-1,-1 0,1 1,0-1,-1 0,1 1,0-1,0 1,0-1,0 0,0 1,0-1,0 1,1 0,31 228,-15-141,73 651,-31-252,-17-135,-30-203,-8-128,-2-15</inkml:trace>
  <inkml:trace contextRef="#ctx0" brushRef="#br0" timeOffset="-105215.704">2701 5931,'0'0,"0"1,0-1,0 0,0 1,0-1,-1 0,1 1,0-1,0 0,0 1,0-1,0 0,0 1,-1-1,1 0,0 1,0-1,0 0,-1 0,1 1,0-1,0 0,-1 0,1 1,0-1,-1 0,1 0,0 0,-1 0,1 1,0-1,-1 0,1 0,0 0,-1 0,1 0,0 0,-1 0,1 0,0 0,-1 0,1 0,0 0,-1 0,1 0,0 0,-1-1,1 1,0 2,-2 298,2-285,-1-1,1 0,1 0,0 0,1 0,0 0,1 0,1 0,0 0,1-5,-1-6</inkml:trace>
  <inkml:trace contextRef="#ctx0" brushRef="#br0" timeOffset="-103886.77">2594 5155,'-58'80,"-3"-3,-14 7,103-127,-2 9,27-33,-4-2,15-31,-62 97,-2 1,1 0,-1 1,1-1,-1 0,1 0,0 0,0 1,0-1,0 0,0 1,0-1,0 1,1-1,-1 1,0-1,1 1,-1 0,1 0,0 0,-1 0,1 0,0 0,0 0,-1 1,1-1,0 1,0-1,0 1,0 0,0-1,0 1,0 0,0 0,0 1,0-1,0 0,-1 1,1-1,0 1,0-1,1 1,130 104,-106-83,-8-8,-1 0,0 1,-1 1,-1 1,-1 0,0 1,-1 0,8 16,-21-33,0-1,0 1,-1 0,1 0,0 0,0 0,-1 0,1 0,-1 0,1 0,-1 0,1 0,-1 0,0 0,0 0,1 0,-1 1,0-1,0 0,0 0,0 0,0 0,0 0,-1 1,1-1,0 0,-1 0,1 0,0 0,-1 0,1 0,-1 0,0 0,1 0,-1 0,0 0,0 0,1-1,-1 1,0 0,0 0,0-1,0 1,0-1,0 1,0-1,0 1,0-1,0 1,0-1,0 0,-1 0,1 0,-1 1,-127-13,74 2,43 9,-22-6,-1 2,0 2,1 1,-1 1,0 2,0 2,0 1,1 2,-4 2,1 6</inkml:trace>
  <inkml:trace contextRef="#ctx0" brushRef="#br0" timeOffset="-102449.886">2741 6011,'-2'-2,"-1"1,0 8,1 12,0 13,1 16,0 13,1 10,3 4,2 0,3-2,1-15</inkml:trace>
  <inkml:trace contextRef="#ctx0" brushRef="#br0" timeOffset="-101699.13">3677 6292,'2'18,"1"13,0 12,-1 8,-5 5,-4-1,-3 0,-3-5,1-7,3-6,3-11,2-15,2-9</inkml:trace>
  <inkml:trace contextRef="#ctx0" brushRef="#br0" timeOffset="-100830.901">3316 6198,'541'23,"-166"7,-374-30,0 0,0 0,0 0,0 0,0 0,0 0,0 1,0-1,0 0,0 0,0 1,0-1,0 0,0 1,0-1,0 1,0 0,0-1,0 1,0 0,-1-1,1 1,0 0,0 0,-1 0,1 0,-1 0,1-1,-1 1,1 0,-1 0,0 0,1 0,-1 1,0-1,0 0,0 0,1 0,-1 0,0 0,-1 0,1 0,0 0,0 0,0 0,-1 0,1 0,0 0,-1 0,1 0,-1 0,0 1,-40 269,16-77,25-193,0 0,1-1,-1 1,0 0,0-1,0 1,0 0,0 0,0-1,0 1,0 0,0 0,0-1,0 1,0 0,-1-1,1 1,0 0,-1 0,1-1,0 1,-1-1,1 1,0 0,-1-1,1 1,-1-1,0 1,1-1,-1 1,1-1,-1 0,0 1,1-1,-1 0,0 1,1-1,-1 0,0 0,1 1,-2-1,-1-19,1 1,1-1,1 1,0-1,1 0,2-6,11-79,5 1,24-72,-17 91,-26 84,0 0,1 1,-1-1,0 0,0 0,1 1,-1-1,0 0,0 0,1 0,-1 1,0-1,1 0,-1 0,0 0,1 0,-1 0,1 0,-1 0,0 1,1-1,-1 0,0 0,1 0,-1-1,0 1,1 0,-1 0,1 0,-1 0,0 0,1 0,-1 0,0-1,0 1,1 0,-1 0,0 0,1-1,-1 1,0 0,0 0,1-1,-1 1,0 0,0-1,0 1,1 0,-1-1,0 1,0 0,0-1,0 1,0 0,0-1,0 1,0-1,0 1,6 35,-6-29,2 9,15 75,-16-87,0 1,0-1,0 0,1 0,0 0,-1-1,1 1,0 0,1-1,-1 1,0-1,1 0,-1 1,1-1,0 0,-1-1,1 1,0 0,0-1,0 0,0 1,1-1,-1-1,0 1,2 0,8-2,-1-1,1 0,-1-1,1-1,-1 1,0-2,0 0,-1 0,1-1,-1-1,-1 0,1 0,-1-1,0 0,-1-1,8-9,73-75,-89 93,0 0,-1-1,1 1,0 0,-1-1,1 1,0 0,0 0,-1 0,1-1,0 1,0 0,-1 0,1 0,0 0,0 0,-1 1,1-1,0 0,0 0,-1 0,1 1,0-1,-1 0,1 1,0-1,-1 1,1-1,0 0,-1 1,1-1,-1 1,1 0,-1-1,1 1,-1-1,0 1,1 0,-1-1,0 1,1 0,-1 0,0-1,0 1,0 0,1 0,-1-1,0 1,0 0,7 45,-6-43,1 190,-4-134,2 0,4 0,2 5,-6-60,0 1,0 0,0-1,1 1,0-1,0 1,0-1,0 1,1-1,-1 1,1-1,1 0,-1 0,0 0,1 0,0-1,0 1,0-1,0 1,1-1,-1 0,1-1,0 1,0 0,0-1,0 0,0 0,0 0,3 0,13-4</inkml:trace>
  <inkml:trace contextRef="#ctx0" brushRef="#br0" timeOffset="-100247.31">5389 6198,'-28'-4,"-1"2,1 1,0 1,0 2,-21 3,38-3,0 0,0 1,0 0,1 1,-1 0,1 1,0 0,0 0,1 1,-1 0,1 1,1 0,-1 0,1 1,-5 7,10-13,1 1,-1 0,1 0,0 0,0 1,0-1,1 0,-1 1,1-1,0 1,0 0,0-1,0 1,1 0,-1 0,1-1,0 1,0 0,1 0,-1 0,1-1,-1 1,1 0,1-1,-1 1,0-1,1 1,0-1,-1 1,1-1,1 0,-1 0,0 0,1 0,-1-1,1 1,0-1,0 1,3 1,14 8,1 0,1-1,-1-1,2-1,-1-1,9 1,-12-4,0 1,0 1,-1 0,0 1,0 1,-1 1,0 1,-1 0,10 9,-20-15,-1 0,1 1,-1-1,0 1,0 0,0 1,-1-1,0 1,0 0,-1 0,0 0,0 0,0 0,-1 1,-1-1,1 1,-1 0,0-1,-1 1,0 1,-2-5,-1 0,1 0,-1 0,-1 0,1 0,0-1,-1 0,0 1,1-1,-1 0,-1-1,1 1,0-1,-1 0,1 0,-1 0,1-1,-1 1,0-1,0 0,0-1,0 1,1-1,-1 0,0 0,0 0,-1-1,-258-11,237 10</inkml:trace>
  <inkml:trace contextRef="#ctx0" brushRef="#br0" timeOffset="-96552.041">0 2534,'1'2,"1"0,-1-1,0 0,0 1,0-1,1 0,-1 1,1-1,-1 0,1 0,0 0,-1 0,1-1,0 1,-1 0,1-1,0 1,0-1,0 0,0 1,-1-1,1 0,1 0,-1 0,182 10,381 14,-226-3,-143-5,-71-15,-115-4</inkml:trace>
  <inkml:trace contextRef="#ctx0" brushRef="#br0" timeOffset="-96189.438">1137 2281,'0'-1,"-1"1,0-1,0 0,0 1,0-1,1 1,-1 0,0-1,0 1,0 0,0-1,0 1,0 0,0 0,0 0,0 0,0 0,0 0,0 0,0 0,0 1,0-1,0 0,0 0,0 1,0-1,0 1,1-1,-1 1,0-1,0 1,0-1,1 1,-1 0,0-1,1 1,-1 0,0 0,1 0,-1-1,1 1,-1 0,1 0,0 0,-1 0,1 0,0 0,0 0,0 0,-1 0,1 0,0 0,0 0,0 0,1 0,-1 0,0 0,0 0,0 0,1 0,3 4,1-1,-1 0,1 0,0 0,0-1,1 0,-1 0,1 0,-1 0,1-1,0 0,0 0,0-1,0 0,2 0,6 3,24 7,0-3,-1 3,0 1,0 2,-1 1,-1 2,24 16,-54-30,1-1,-2 1,1 0,0 1,-1-1,1 1,-1 0,0 0,0 0,-1 0,1 1,-1-1,0 1,0 0,0 0,-1 0,0 1,0-1,0 0,-1 1,0-1,0 1,0 0,-1-1,1 1,-1 0,-1-1,1 1,-1 0,0-1,0 1,-1-1,1 1,-1-1,-1 2,-11 11,-1 0,-1-1,0 0,-1-1,0-1,-2-1,0-1,0 0,-1-1,15-9,-195 113,105-67</inkml:trace>
  <inkml:trace contextRef="#ctx0" brushRef="#br0" timeOffset="-86482.55">6016 3203,'-2'0,"-3"0,-3 0,0 0</inkml:trace>
  <inkml:trace contextRef="#ctx0" brushRef="#br0" timeOffset="-84626.976">8316 2240,'29'155,"-25"-139,41 169,5 80,-28-36,-8 182,-13-327,4-1,9 38,-10-93,2 0,1 0,2 0,0-1,2 0,1-1,1 0,15 21,6-1,-24-34,0 0,-1 0,-1 1,0 0,-1 1,0 0,3 9,-11-24,1 0,-1 1,0-1,1 1,-1-1,0 1,1-1,-1 1,0-1,0 1,1 0,-1-1,0 1,0 0,0 0,0 0,1-1,-1 1,0 0,0 0,0 0,0 0,1 1,-1-1,0 0,0 0,0 0,0 1,1-1,-1 0,0 1,0-1,1 1,-1-1,0 1,1-1,-1 1,0-1,1 1,-1-1,1 1,-1 0,1 0,-1-1,1 1,0 0,-1 0,1-1,0 1,0 0,-1 0,1 0,0 0,0-1,0 1,0 0,0 0,0 0,0 0,0-1,1 1,-1 0,0 0,1 0,-23-37,15 15</inkml:trace>
  <inkml:trace contextRef="#ctx0" brushRef="#br0" timeOffset="-82332.96">8316 2321,'37'-166,"-34"-93,-41-179,33 382,6 56,-1-1,1 0,0 0,0 0,1 1,-1-1,0 0,0 1,0-1,0 1,0-1,1 1,-1 0,0 0,0-1,1 1,-1 0,0 0,0 0,1 0,-1 0,0 1,0-1,1 0,-1 0,0 1,4-1,126 2,142 10,-150-2,0-5,1-6,69-11,43 0,206 23,-409-13,111-4,0 6,7 6,-2 5,0-8,118-12,510-7,-536 18,591-3,-409-12,5-11,0 13,-174-10,67 9,195 13,-180 13,227-14,-537-3,-18 0</inkml:trace>
  <inkml:trace contextRef="#ctx0" brushRef="#br0" timeOffset="-76402.285">13128 2375,'3'22,"2"18,1 12,1 9,3 6,-2 2,1 1,1-2,-1-6,0-11,-1-15</inkml:trace>
  <inkml:trace contextRef="#ctx0" brushRef="#br0" timeOffset="-76002.596">13209 2348,'0'0,"0"0,1 0,-1 1,0-1,0 0,0 0,0 1,0-1,0 0,0 1,0-1,1 0,-1 1,0-1,0 0,-1 1,1-1,0 0,0 1,0-1,0 0,0 0,0 1,0-1,0 0,-1 1,1-1,0 0,0 0,0 1,0-1,-1 0,1 0,0 0,0 1,-1-1,1 0,0 0,-1 0,1 0,0 1,0-1,-1 0,1 0,0 0,-1 0,1 0,0 0,-1 0,1 0,0 0,-1 0,1 0,0 0,0 0,-1 0,1 0,0 0,-1-1,1 1,0 0,0 0,-1 0,1 0,0-1,-1 1,1 0,0 0,0-1,11 25,7-3,2-2,0-1,1 0,0-2,2 0,22 11,56 21,-29 14,37 3,-93-60</inkml:trace>
  <inkml:trace contextRef="#ctx0" brushRef="#br0" timeOffset="-75649.568">13677 2067,'0'20,"2"16,1 14,0 6,-1 6,0 2,1 0,1-1,-1-2,-1-2,0-3,-2-3,1-2,1-5,1-6,2-5,3-8,-1-10</inkml:trace>
  <inkml:trace contextRef="#ctx0" brushRef="#br0" timeOffset="-75165.585">13944 2669,'-3'14,"0"1,1-1,1 1,0 0,1-1,0 1,2 0,0-1,0 1,1-1,1 0,0 0,1 0,1 0,0-1,8 12,-13-23,0 0,1 0,-1 0,1-1,0 1,0-1,-1 1,1-1,0 0,0 1,0-1,0 0,0 0,1-1,-1 1,0 0,0-1,1 1,-1-1,0 0,0 0,1 0,-1 0,0 0,1 0,-1-1,0 1,0-1,1 1,-1-1,0 0,0 0,0 0,0 0,0-1,0 1,0 0,1-2,65-65,-59 56,0 0,0 0,-1 0,0-1,-1 0,-1-1,0 1,-1-1,-1 0,0-1,0 1,-2-1,0 0,0 1,-1-1,-1 0,-1 0,-1 76,3-44,1 1,0-1,2 0,0 0,1 0,1-1,0 0,2 2,-6-13,1 1,0-1,0 1,0-1,1 0,0 0,0-1,0 1,0-1,1 0,0 0,0 0,0-1,0 1,0-1,1-1,0 1,-1-1,1 0,0 0,0 0,0-1,0 0,1 0,22-2</inkml:trace>
  <inkml:trace contextRef="#ctx0" brushRef="#br0" timeOffset="-74192.379">14572 2628,'-1'9,"1"-1,0 0,0 0,0 0,1 0,0 0,1 0,0 0,0 0,0 0,1-1,0 1,1-1,0 0,0 0,0 0,1 0,0-1,1 0,-1 0,1 0,0-1,0 0,1 0,0 0,0-1,0 0,2 1,-4-4,0 0,1 0,-1 0,0-1,1 1,-1-1,0 0,1-1,-1 1,0-1,1-1,-1 1,0 0,0-1,0 0,0 0,0-1,-1 0,1 1,-1-1,1-1,-1 1,0-1,0 0,-1 1,1-2,-1 1,0 0,1-3,3-2,-1-1,0 0,-1 0,-1-1,1 1,-1-1,-1 0,0 0,-1 0,0-1,-1 1,0 0,0-6,-2 17,1 0,0 0,-1 0,1 0,0 0,-1 0,1 1,0-1,-1 0,1 0,0 0,-1 0,1 0,0 0,-1 0,1 0,0-1,-1 1,1 0,0 0,-1 0,1 0,0 0,-1-1,1 1,0 0,0 0,-1 0,1-1,0 1,0 0,-1 0,1-1,0 1,0 0,0-1,-1 1,1 0,0-1,0 1,0 0,0-1,0 1,0 0,0-1,0 1,0 0,0-1,0 1,0 0,0-1,0 1,0 0,0-1,0 1,0 0,0-1,1 1,-1 0,0-1,0 1,0 0,0 0,1-1,-1 1,0 0,-2 7,0 1,1 0,-1 0,1 0,1 0,0 0,0 0,0 1,1-1,0 0,1 0,0-1,0 1,1 0,0-1,0 1,0-1,1 0,0 0,1 0,0-1,0 1,0-1,1 0,-1-1,2 1,-1-1,0 0,1-1,0 0,0 0,0 0,1-1,-1 0,1 0,0-1,0 0,-1 0,1-1,1 0,-1-1,0 1,6-2,-3-2,0-1,0 0,-1 0,0-1,0-1,0 0,-1 0,0 0,0-2,0 1,-1-1,5-5,44-36,-56 48,-1 0,1 0,0 0,0 0,0 0,0 0,1 1,-1-1,0 0,0 1,0-1,1 1,-1-1,0 1,0-1,1 1,-1 0,0 0,1 0,-1-1,0 1,1 1,-1-1,0 0,1 0,-1 0,0 1,1-1,-1 1,0-1,0 1,1-1,-1 1,0 0,0-1,0 1,0 0,0 0,0 0,0 0,0 0,0 0,0 0,-1 0,1 1,0-1,-1 1,3 5,-1 0,1 0,0 0,0 0,1-1,0 1,0-1,1 0,-1 0,1 0,1-1,-1 1,1-1,0-1,0 1,0-1,1 0,-1-1,28 9,0-2,0-1,1-2,0-2,9 0,-19-2,-17-1,1 0,0-1,0-1,-1 0,1 0,0 0,0-1,-1-1,1 1,-1-1,1-1,-1 1,0-2,0 1,0-1,2-1,59-53,-68 56,-1-1,0 1,-1 0,1 0,0 0,-1 0,1 0,-1 0,1 0,-1 0,0 1,0-1,0 0,0 0,0 0,0 1,-1-1,1 1,0-1,-1 1,1-1,-1 1,0 0,0 0,1 0,-1 0,0 0,0 0,0 0,0 1,0-1,0 0,-2 1,-3-4,-11-6,15 6,-1 1,1 1,-1-1,0 0,0 1,0 0,0 0,0 0,0 0,0 1,-1-1,1 1,-1 1,1-1,-1 0,1 1,-1 0,1 0,-1 0,0 1,1 0,0-1,-1 1,1 1,-1-1,1 1,-1 0,-2 7,1 0,1 1,0-1,0 1,1 0,0 0,0 0,1 1,1-1,0 1,0 0,1 0,1-1,0 1,1 10,-2-17,1 0,-1 0,1 1,1-1,-1 0,0 0,1 0,0 0,0 1,0-1,1 0,-1-1,1 1,0 0,0 0,0-1,1 1,-1-1,1 1,0-1,0 0,0 0,0-1,0 1,1-1,-1 1,1-1,0 0,-1 0,4 0,-1-1,1-1,-1 0,0 0,0-1,1 1,-1-1,0-1,0 1,0-1,0 0,1-1,29-13</inkml:trace>
  <inkml:trace contextRef="#ctx0" brushRef="#br0" timeOffset="-73930.231">15869 2414,'-18'-11,"-11"-6,-2-1,1 4,4 3,11 4,14 6,15 5,5 1</inkml:trace>
  <inkml:trace contextRef="#ctx0" brushRef="#br0" timeOffset="-73198.436">16070 2682,'2'12,"1"12,2 1,0-1,2 0,1-1,3 8,-9-26,0-1,0 1,1-1,0 1,-1-1,1 0,1 0,-1 0,1 0,-1 0,1-1,0 0,1 0,-1 0,0 0,1-1,-1 1,1-1,0 0,0-1,0 1,0-1,0 0,0 0,0-1,0 1,1-1,-1 0,0-1,1 0,-1 0,1 0,-1-1,0 0,0 0,0 0,0-1,0 1,0-1,0 0,-1-1,0 1,0-1,0 0,0 0,0 0,-1 0,1-1,-1 1,-1-1,2-1,3-8,-1 1,0-1,0-1,-1 1,-1-1,-1 1,2-11,-3 14,0 1,-1-1,0 1,0-1,-1 0,0 0,-1 1,-1-1,1 0,-2 1,1-1,-1 1,-1 0,0 0,-1 0,1 1,-2-1,1 1,-2 0,1 1,-1-1,-5-3,11 10,0 1,0 0,0 0,0 0,0 0,0 0,-1 0,1 1,0-1,-1 0,1 0,0 1,-1-1,1 1,-1 0,1-1,-1 1,1 0,-1 0,1 0,-1 0,1 0,-1 0,1 0,-1 0,1 1,-1-1,1 1,-1-1,1 1,0-1,-1 1,1 0,0 0,0 0,-1 0,1 0,0 0,0 0,0 0,0 0,0 0,0 1,1-1,-1 0,0 1,2 2,0 0,0 0,1 0,-1 0,1 0,0 0,0 0,0-1,1 1,-1-1,1 0,0 1,0-1,0-1,0 1,1 0,-1-1,1 1,-1-1,1 0,0 0,0-1,0 1,0-1,0 0,3 1,142 31,-31-11,-113-20,0-1,0 1,-1 0,1 0,-1 0,0 0,1 1,-1 0,0 0,0 0,-1 0,1 0,-1 1,1 0,-1 0,0 0,-1 0,1 0,-1 0,0 1,0-1,0 1,0 0,-1 0,1 2,6 29,-7-27,0-1,0 0,1 0,0 0,0 0,1 0,0-1,0 1,1-1,0 0,0 0,1 0,-1 0,2-1,-1 0,1 0,0 0,0-1,6 5,2-6,-1 0,1-1,1-1,-1 0,0 0,0-2,1 0,-1 0,0-2,1 1,-1-2,0 0,0-1,-1 0,1-1,-1 0,0-1,0-1,8-6,105-74,-126 86,1 1,-1-1,0 0,1 1,0-1,-1 1,1-1,-1 1,1-1,-1 1,1-1,0 1,0 0,-1-1,1 1,0 0,-1-1,1 1,0 0,0 0,-1 0,1 0,0 0,0 0,0 0,-1 0,1 0,0 0,0 0,-1 0,1 1,0-1,0 0,-1 1,1-1,0 0,-1 1,1-1,0 1,-1-1,1 1,-1-1,1 1,-1-1,1 1,-1 0,1-1,-1 1,1 0,-1-1,0 1,0 0,1 0,-1-1,0 1,0 0,0 0,0-1,0 1,0 0,0 0,0 0,0-1,0 1,0 0,0 0,0-1,-1 1,1 0,-1 0,1 6,0 1,0-1,0 0,1 0,0 0,0 1,1-1,0 0,0 0,0-1,1 1,0 0,1-1,0 0,0 0,0 0,0 0,1-1,0 1,0-1,4 2,-2-2,0-1,1 0,0 0,0-1,0 0,0 0,0-1,0 0,1-1,-1 1,1-2,-1 1,1-1,0-1,-1 1,1-1,-1-1,0 0,1 0,-1 0,0-1,0-1,-1 1,1-1,-1 0,1-1,-1 0,0 0,-1-1,0 1,1-1,-2-1,1 1,-1-1,0 0,1-2,-3 3,0 1,0-1,0 0,-1 0,0 0,0 0,0 0,-1-1,0 1,0 0,-1-1,1 1,-1 0,-1-1,1 1,-1 0,0-1,-1 1,0 0,0 0,0 0,0 0,-1 0,0 0,-1 1,1 0,-1-1,0 1,0 1,0-1,-1 0,0 1,0 0,0 0,0 1,0-1,-6-2,3 3,0 0,0 1,0-1,0 2,0-1,0 1,-1 0,1 1,-1 0,1 0,0 1,0 0,-1 0,1 1,0 0,0 0,0 1,0 0,1 1,-1 0,1 0,0 0,0 1,0 0,1 0,0 1,0 0,0 0,1 0,0 1,0 0,0 0,1 0,0 1,0-1,1 1,0 0,1 0,0 0,0 0,0 3,2-6,0 1,1-1,-1 1,1-1,1 0,-1 1,1-1,0 0,0 0,0 0,1 0,0 0,0-1,0 1,0-1,1 0,-1 0,1 0,0 0,1-1,-1 0,0 0,1 0,0 0,0 0,0-1,0 0,0 0,0-1,1 1,-1-1,0 0,1-1,-1 1,1-1,2 0,37 4</inkml:trace>
  <inkml:trace contextRef="#ctx0" brushRef="#br0" timeOffset="-72497.68">17768 2268,'-11'-2,"0"1,0 1,0 0,0 0,0 1,0 1,0-1,0 2,1 0,-7 2,13-3,0-1,0 1,0 0,0 1,0-1,0 1,0 0,1 0,0 0,-1 0,1 1,0-1,1 1,-1-1,1 1,-1 0,1 0,0 1,1-1,-1 0,1 1,0-1,0 0,0 1,0 0,1 1,1 6,1-1,0 0,1 0,0 0,1 0,0 0,1-1,0 0,0 0,1 0,1-1,0 1,0-2,5 6,-4-3,173 244,-177-249,7 12,1 0,1-1,0 0,2-1,8 7,-19-20,-1 1,1-1,0 0,1-1,-1 1,0-1,1 0,0 0,-1 0,1 0,0-1,0 0,0 0,0 0,0-1,0 0,0 0,0 0,0 0,0-1,0 0,0 0,-1 0,1 0,0-1,1-1,7-5,1-2,-2 0,1 0,-1-1,-1 0,0-1,-1-1,0 0,-1 0,0-1,-1 0,0 0,-2-1,1 0,-2 0,0 0,0-7,16-62,-4 0,-3-1,-5 0,-1-46,-6 100,1-20,0-142,-3 192,1-1,-1 1,0 0,0 0,0-1,1 1,-1 0,0-1,-1 1,1 0,0 0,0-1,-1 1,1 0,0 0,-1 0,1 0,-1-1,0 1,1 0,-1 0,0 0,0 0,1 0,-1 0,0 0,0 1,0-1,0 0,0 0,0 1,0-1,-1 1,1-1,0 1,0-1,0 1,-1 0,1 0,0-1,0 1,-4 5,0 0,1 0,0 0,0 0,1 1,-1-1,1 1,0 0,1 0,-1 0,0 5,0-4,-17 47,3 0,2 2,2-1,3 2,2-1,2 1,4 0,1 1,4 3,-1-27,3 0,1-1,1 1,2-1,1-1,11 22,-15-38,1-1,1-1,1 1,0-1,0-1,1 0,1 0,1-1,-1 0,2-1,0 0,0-1,0-1,11 5,-19-10,-1-1,1 0,-1-1,1 1,0-1,0 0,0 0,0 0,1-1,-1 0,0 0,1 0,-1-1,1 0,-1 0,1 0,-1 0,0-1,1 0,-1 0,0-1,0 0,0 1,0-2,0 1,0 0,0-1,-1 0,1 0,-1-1,0 1,0-1,0 0,0 0,-1 0,1 0,0-3,-1-6,0-1,-1 0,0 1,-1-1,-1 0,0 0,-1 0,0 0,-1 1,-1-1,0 1,-1-1,0 1,-1 0,0 0,-1 1,-4-5,-8-14,-1 0,-1 2,-2 1,-1 0,-1 2,-1 1,-1 0,-2 2,0 2,-1 0,-1 2,-1 1,-1 1,0 2,-1 1,-1 2,-3 0,27 9,18 5,0 0,226 45,91 3,-159-29</inkml:trace>
  <inkml:trace contextRef="#ctx0" brushRef="#br0" timeOffset="-71974.983">18757 2829,'-2'8,"-2"3,1 0,0 1,0 0,1 0,1 0,0 0,1 0,0 0,0 0,2 0,-1 0,2 0,-1-1,2 1,3 10,-4-19,0 1,0 0,0-1,1 1,-1-1,1 0,0 0,0 0,0-1,0 1,0-1,1 0,-1-1,1 1,-1-1,1 1,0-1,-1-1,1 1,0-1,0 1,-1-1,1-1,0 1,0-1,1 0,1 0,0-1,0 0,0 0,0 0,0-1,0 0,-1 0,1-1,-1 0,0 0,0-1,-1 1,1-1,-1 0,0-1,4-5,-4 4,-1-1,-1 1,1-1,-1 0,-1 0,1 0,-1 0,-1-1,0 1,0 0,0-1,-1 1,0-1,-1 1,0-1,0 1,-1 0,0-1,0 1,-1 0,0 0,-1 1,1-1,-2 1,1 0,-1 0,0 0,0 0,-1 1,0 0,0 0,0 0,-1 1,5 3,-1 1,0-1,0 1,0 0,0 0,0 0,0 0,0 0,0 1,0-1,0 1,0 0,0 0,0 0,0 0,0 1,0-1,0 1,0-1,0 1,0 0,0 1,0-1,0 0,0 1,1 0,-1-1,1 1,-1 0,1 0,0 0,0 1,-1 0,-1 2,0 1,0-1,1 1,-1 0,1 0,1 0,-1 0,1 1,1-1,-1 0,1 1,0 0,0-1,1 1,0 2,6 36,7-4</inkml:trace>
  <inkml:trace contextRef="#ctx0" brushRef="#br0" timeOffset="-71576.876">19131 3083,'13'-29,"0"-1,-3-1,0 0,-2-1,-1 1,-2-1,-1-1,-1 1,-2 0,-1-1,-5-29,5 41,-1 6,0 13,0-1,1 1,-1-1,1 1,0 0,0-1,0 1,0-1,0 1,0-1,0 1,1-1,-1 1,1 0,0-1,0 1,0 0,0 0,0-1,0 1,1 0,-1 0,1 0,-1 0,1 1,0-1,1-1,5 2,0 0,0 0,0 1,0 0,0 0,0 1,0 0,0 0,-1 1,2 0,17 3,31 4,-1 2,0 3,-1 2,15 8,-3 20,-65-42,0 0,-1 1,1-1,-1 0,0 0,0 0,0 1,0-1,0 1,0-1,0 1,-1-1,1 1,-1-1,0 1,0 0,0-1,0 1,0-1,-1 1,1 0,-1-1,0 1,1-1,-1 0,0 1,0-1,-1 0,0 2,-97 132,98-135,1 1,-1-1,1 1,-1-1,1 1,0 0,-1-1,1 1,0-1,0 1,0 0,0-1,0 1,1-1,-1 1,0 0,1-1,-1 1,1-1,0 1,-1-1,1 1,0-1,0 0,0 1,0-1,0 0,0 0,0 0,0 0,1 0,-1 0,0 0,1 0,0 0,59 19,-15-16,-1-1,1-3,0-1,-1-2,1-3,-1-1,38-12,-3-4,-13 1</inkml:trace>
  <inkml:trace contextRef="#ctx0" brushRef="#br0" timeOffset="-70737.83">21537 2388,'16'-2,"-1"2,1-1,0 2,0 0,-1 1,1 1,-1 0,1 1,-1 1,9 4,-16-6,-1 0,0 1,0 0,0 0,0 1,-1 0,1 0,-1 1,-1 0,1 0,-1 0,0 0,0 1,-1 0,0 0,0 0,0 1,-1-1,-1 1,1 0,-1 1,0 7,-1 0,-1-1,0 1,-2-1,1 1,-2-1,0 1,-1-1,-1 0,0 0,-1-1,0 0,-1 0,-1 0,-2 2,-38 94,47-108,0 0,0 0,1 0,-1 0,1 1,-1-1,1 0,0 0,0 1,0-1,0 0,0 0,0 1,1-1,-1 0,1 0,-1 1,1-1,0 0,0 0,0 0,0 0,0 0,1 0,-1-1,1 1,-1 0,1 0,-1-1,1 1,0-1,0 0,0 0,0 1,0-1,0 0,17 5,-1 0,1-1,0-1,0-1,0-1,0-1,0 0,1-1,3-2,-14 2,14 1,-1-1,1-2,0 0,-1-1,0-2,0 0,0-1,0-1,8-5,-28 11,-1 1,0 0,1-1,-1 1,1-1,-1 1,0-1,0 0,1 0,-1 1,0-1,0 0,0 0,0 0,0 0,0-1,0 1,0 0,0 0,-1 0,1-1,0 1,-1 0,1-1,-1 1,1-1,-1 1,0-1,0 1,0 0,0-1,0 1,0-1,0 1,0-1,0 1,-1-1,1 1,0 0,-1-1,1 1,-1 0,0-1,1 1,-1 0,0 0,0-1,0 1,0 0,0 0,0 0,-96-43,67 33,-107-43,96 35</inkml:trace>
  <inkml:trace contextRef="#ctx0" brushRef="#br0" timeOffset="-70364.276">21618 2615,'133'-2,"-27"4,22 1,0-6,25-8,-49-12,-103 22,0 0,0 1,0-1,0 0,0 0,0 0,0 0,0 0,0 0,0 0,-1 0,1 0,0 0,-1 0,1-1,-1 1,1 0,-1 0,1-1,-1 1,0 0,0 0,0-1,0 1,0 0,0-1,0 1,0 0,0-1,-1 1,1 0,0 0,-1-1,1 1,-1 0,0 0,1 0,-1 0,0 0,0 0,0 0,1 0,-1 0,0 0,0 0,0 0,-1 0,1 1,0-1,0 1,0-1,0 0,-1 1,1 0,0-1,0 1,-1 0,1 0,0 0,-1 0,1 0,0 0,-1 0,1 0,0 0,-10-2,0 0,-1 0,1 1,0 0,0 1,-1 1,1-1,0 2,0 0,0 0,0 1,0 0,0 1,1 0,0 1,-6 3,13-6,1-1,0 1,1 0,-1 0,0 0,0 0,1 0,-1 0,1 1,0-1,0 1,0-1,0 0,0 1,0 0,1-1,-1 1,1-1,0 1,0 0,0-1,0 1,0 0,0-1,1 1,-1-1,1 1,0 0,0-1,0 0,0 1,0-1,0 1,1-1,-1 0,1 0,0 0,1 2,5 5,1 1,0-1,0-1,1 1,0-2,0 1,8 3,9 3,0-1,2-1,-1-2,1-1,18 4,13-1</inkml:trace>
  <inkml:trace contextRef="#ctx0" brushRef="#br0" timeOffset="-69963.058">22927 2575,'-16'-3,"0"1,0 1,0 1,0 0,-1 1,-12 2,25-2,0 0,0 0,0 0,0 1,0-1,0 1,0 0,1 0,-1 0,1 0,-1 1,1 0,0-1,0 1,0 0,1 1,-1-1,1 0,-1 1,1-1,0 1,0 0,1 0,-1 0,1-1,0 1,0 1,0-1,1 0,0 3,1 0,0-1,1 1,-1 0,2 0,-1-1,0 1,1-1,1 0,-1 0,1 0,0 0,0-1,0 1,1-1,0 0,0-1,0 1,1-1,-1 0,1 0,0 0,0-1,1 0,-1-1,1 1,-1-1,1 0,3 0,9 4,0-1,0 0,0-2,0 0,1-2,-1 0,1 0,-1-2,1-1,-1 0,0-2,0 0,0-1,0 0,-1-2,0 0,0-1,-1-1,0-1,0 0,-1-2,-1 1,10-10,-19 15,0-1,-1 0,1 0,-1 0,0 0,-1-1,0 0,0 0,-1 0,0-1,0 1,-1-1,0 1,0-1,-1 0,-1 0,1 0,-1-2,-1 10,1 1,-1-1,1 1,-1-1,1 1,-1 0,1-1,-1 1,1 0,-1-1,0 1,1 0,-1 0,0-1,1 1,-1 0,0 0,1 0,-1 0,0 0,1 0,-1 0,0 0,1 0,-1 0,0 0,1 1,-1-1,0 0,1 0,-1 1,1-1,-1 0,1 1,-1-1,1 1,-1-1,1 1,-1-1,1 1,-1-1,1 1,-1-1,1 1,0-1,-1 1,1 0,0-1,0 1,0-1,-1 1,1 0,0-1,0 1,0 0,0-1,0 1,0 0,0 0,0-1,1 1,-5 9,0 0,1 0,1 0,-1 0,2 1,-1-1,2 1,-1-1,2 1,-1-1,1 1,1-1,0 1,0-1,1 0,0 0,1 0,0-1,1 1,0-1,0 0,1 0,1 1,18 17</inkml:trace>
  <inkml:trace contextRef="#ctx0" brushRef="#br0" timeOffset="-68699.143">23288 2201,'8'8,"1"0,0 0,0-1,1-1,0 1,0-2,0 1,1-1,4 1,6 4,14 6,-1 0,0 1,0 1,-2 2,18 15,-42-28,0 0,0 0,0 0,-1 1,-1 0,1 1,-1 0,-1 0,0 0,0 0,0 1,-1 0,-1 0,0 0,0 0,-1 1,0-1,0 9,-2 7,-1-21,1-1,-1 1,1 0,0-1,0 1,0 0,0-1,1 1,0 0,0-1,0 1,1-1,0 1,-1-1,1 0,1 0,-1 0,1 0,-1 0,1 0,0-1,1 1,-1-1,1 0,-1 0,1 0,1-1,0 0,-1-1,1 1,0-1,0 0,0-1,-1 1,1-1,0 0,0 0,0 0,0-1,0 0,0 0,0 0,-1 0,1-1,0 0,-1 0,0 0,1 0,-1-1,0 0,0 0,0 0,0 0,-1 0,3-3,1-3,1 0,-2-1,1 1,-1-1,0 0,-1-1,0 1,-1-1,0 0,-1 0,1-9,2-19,-16 84,7-29,2 0,0 0,0 0,1 0,1 0,1-1,0 1,2 0,2 9,-5-23,0 1,0-1,0 1,0-1,0 1,1-1,0 0,-1 0,1 1,0-1,0-1,0 1,0 0,0 0,0-1,1 1,-1-1,0 0,1 1,-1-1,1 0,0-1,-1 1,1 0,0-1,-1 1,1-1,0 0,0 0,-1 0,1 0,0-1,0 1,1-1,5-2,0 0,-1 0,1-1,-1 0,1 0,-1-1,0 0,-1 0,5-5,0-1,-1-1,-1 0,1-1,-2-1,0 1,-1-1,0-1,-1 1,0-1,-2-1,1 1,-2-1,0 0,1-13,-5 34,-1 0,2 1,-1-1,1 0,0 1,0-1,0 0,0 0,1 0,0 0,0 0,1 0,-1 0,1-1,0 1,1-1,-1 0,0 0,1 0,3 2,4 5,0-1,1 0,1-1,-1-1,1 1,1-2,3 1,0 0,0-1,0 0,1-2,0 0,0-1,0-1,1 0,-1-2,1 0,-1-1,1-1,-1 0,1-2,-1 0,0-1,0-1,14-6,-28 10,0 0,0 0,0-1,0 0,-1 1,1-2,-1 1,0 0,1-1,-1 1,0-1,0 0,-1 0,1 0,-1 0,1 0,-1-1,0 1,0-1,0 0,-1 1,1-1,-1 0,0 0,0 0,-1 0,1 0,-1 0,1 0,-1 0,-1 0,1 0,-1 0,1 0,-1 0,0 0,0 0,-1 0,1 0,-1 1,0-1,0 0,0 1,0 0,-1-1,-4-1,1 1,-1 0,0 0,0 1,0 0,-1 0,1 0,-1 1,1 0,-1 1,0 0,0 0,1 0,-1 1,0 0,0 1,0 0,0 0,1 1,-1-1,0 2,1-1,0 1,-1 0,1 1,0 0,1 0,-6 4,10-6,0-1,0 1,0 0,0 0,0 1,1-1,-1 0,1 1,-1-1,1 1,0-1,0 1,0-1,0 1,0 0,1 0,-1-1,1 1,0 0,0 0,0 0,0 0,0-1,1 1,-1 0,1 0,-1-1,1 1,0 0,0-1,1 1,-1-1,1 1,-1-1,1 0,-1 1,1-1,0 0,0 0,0 0,1-1,-1 1,0 0,1-1,-1 1,1-1,-1 0,1 0,1 0,7 4,0-1,1-1,-1 0,1 0,0-1,0-1,0 0,0 0,0-2,0 1,0-1,-1-1,1 0,0-1,-1 0,1-1,-1 0,7-4,-15 6,-2 2,-1 0,0-1,1 1,-1-1,0 1,1-1,-1 1,1 0,-1-1,1 1,-1 0,1-1,-1 1,1 0,-1 0,1 0,-1-1,1 1,-1 0,1 0,0 0,-1 0,1 0,-1 0,1 0,-1 0,1 0,0 0,-1 1,1-1,-1 0,1 0,-1 0,1 1,-1-1,1 0,-1 1,1-1,-1 0,1 1,-1-1,0 0,1 1,-1-1,0 1,1-1,-1 1,0-1,1 1,-1-1,0 1,0-1,0 1,0 0,1-1,-1 1,0-1,0 1,1 3,0-1,0 0,0 0,1 0,-1 0,1 0,0 0,0 0,0-1,0 1,0-1,1 1,-1-1,1 0,0 0,-1 0,1 0,0-1,0 1,0-1,0 0,1 1,-1-1,0-1,0 1,1 0,0-1,7 2,-1-1,1 0,-1-1,1 0,-1 0,1-1,-1-1,5-1,-1-1,-1-1,1 0,-1-1,0 0,-1-1,1-1,-1 0,-1 0,0-1,0-1,-1 0,0 0,0-1,-1-1,12-16,-1-1,-2 0,-1-2,-1 0,2-10,8-25,-3-2,-2 0,-4-1,-2-1,-4-1,-2-4,-7 53,0 0,-1 0,-2 0,0 0,-2-10,3 31,0-1,0 0,0 0,0 0,0 1,0-1,0 0,-1 0,1 1,-1-1,1 0,-1 0,0 1,1-1,-1 0,0 1,0-1,0 1,0 0,-1-1,1 1,0 0,0-1,-1 1,1 0,-1 0,1 0,-1 0,0 0,1 1,-1-1,0 0,1 1,-1 0,0-1,0 1,1 0,-1 0,0 0,0 0,0 0,0 0,1 0,-1 0,0 1,0-1,1 1,-1 0,0-1,1 1,-1 0,1 0,-1 0,1 0,-1 0,1 0,-1 0,1 1,-1 0,-12 14,0 0,1 0,1 2,1-1,1 1,0 1,1 0,1 0,1 1,-3 10,-3 11,1 0,2 1,2 0,1 0,3 1,1 0,3 0,1 0,2 0,1-1,3 1,2-1,1-1,2 0,2 0,2-1,1-1,15 22,19 18,-6-20</inkml:trace>
  <inkml:trace contextRef="#ctx0" brushRef="#br0" timeOffset="-67168.25">16096 1332,'9'-5,"-1"1,1 1,0-1,0 1,0 1,1 0,-1 0,1 1,-1 0,1 1,473-14,762-11,850 24,-361 48,-308-12,-1233-35,632 14,340 38,-940-47,515-6,-587-5,-147 6</inkml:trace>
  <inkml:trace contextRef="#ctx0" brushRef="#br0" timeOffset="-64807.018">8717 3938,'70'275,"30"257,-96-510,-3-7,2 0,0 0,0-1,1 0,1 1,0-2,2 1,5 10,-9-22,0-1,1 1,-1-1,0 0,1 0,-1-1,1 1,-1-1,1 1,-1-1,1 0,-1-1,1 1,-1 0,1-1,-1 0,0 0,1 0,-1 0,0-1,0 1,1-1,-1 0,-1 0,1 0,0 0,0 0,1-3,0 3,20-12,-11 4,1 2,0 0,1 1,0 0,0 1,1 1,11-3,191-12,501-35,555-40,-663 43,67 25,447-6,155-1,275-31,-544 22,151 34,765-27,-1275 24,925-10,1361 23,-2402 12,-274 1,-261-14,0-1,0 1,0 0,0 0,-1 0,1 0,0-1,0 1,0 0,-1-1,1 1,0 0,0-1,-1 1,1-1,0 0,-1 1,1-1,-1 1,1-1,-1 0,1 1,-1-1,1 0,-1 0,0 1,1-1,-1 0,0 0,1 0,-1 0,0 1,0-1,0 0,0 0,0 0,0 0,0 0,0 1,0-1,-1 0,1 0,0 0,0 1,-1-1,1 0,-1 0,1 1,0-1,-1 0,1 0,-1 1,0-1,1 1,-1-1,0 0,0 1,-9-19</inkml:trace>
  <inkml:trace contextRef="#ctx0" brushRef="#br0" timeOffset="-63243.62">26417 1385,'82'-12,"-62"12,19-1,1 2,0 1,-1 3,1 1,-1 2,-1 1,0 3,0 0,27 15,-58-25,-1 1,1 0,0 0,-1 1,0 0,0 0,0 1,0-1,-1 1,0 1,0-1,0 1,0-1,-1 1,0 1,0-1,-1 0,0 1,1 1,-2 111,-4-83,-3 82,6-1,14 108,-14-218,25 204,-3 156,-50 198,30-501,2 1,3 0,2-1,15 42,-18-59,-1 1,-2 0,-2 0,-5 45,1 1,11 13,5-35,-14-71,1 0,0 1,-1-1,1 1,0-1,-1 1,1-1,-1 1,0-1,0 1,1 0,-1-1,0 1,-1-1,1 1,0 0,0-1,-1 1,1-1,0 1,-1-1,0 1,1-1,-1 1,0-1,0 1,0-1,0 0,0 0,0 1,0-1,0 0,0 0,-1 0,1 0,0 0,-2 0,-78 4,-148-16,37 1,-10-1</inkml:trace>
  <inkml:trace contextRef="#ctx0" brushRef="#br0" timeOffset="-61764.794">8356 3016,'19'-1,"1"1,0 1,0 0,0 2,0 0,-1 1,1 1,-1 1,17 7,6 11,-1 2,-1 2,-2 2,0 1,16 20,-48-45,-3-5,0 1,0 0,0 0,0 0,0 0,-1 0,1 1,-1-1,1 1,-1-1,0 1,0 0,0 0,-1 0,1 0,-1 0,0 0,1 0,-1 1,-1-1,1 1,0-1,-1 0,0 1,0-1,0 1,0-1,0 1,-1-1,1 0,-1 1,0-1,-2 3,-8 5,-1 0,-1-1,0-1,0 0,-1-1,0 0,0-1,-14 4,5 0,-213 92,222-95,11-4</inkml:trace>
  <inkml:trace contextRef="#ctx0" brushRef="#br0" timeOffset="-61298.142">9345 3109,'0'-3,"-1"0,1 0,-1-1,0 1,1 0,-2 0,1 0,0 0,0 0,-1 0,0 0,0 0,0 0,0 1,0-1,0 1,0 0,-1-1,1 1,-1 0,0 1,0-1,0 0,0 1,0-1,0 1,0 0,0 0,0 0,0 1,-1-1,-3-1,0 1,-1 0,1 0,-1 1,1 0,0 0,-1 1,1 0,0 0,-1 1,1 0,0 0,0 0,-3 3,4-1,0-1,0 2,0-1,1 1,0 0,0 0,0 0,0 0,1 1,0 0,0 0,1 0,-1 1,1-1,1 1,-1 0,1 0,0-1,1 1,0 1,0-1,0 0,1 0,0 0,0 0,1 0,0 0,0 0,1 0,0 0,0 0,1 0,-1-1,1 1,1-1,-1 0,1 0,1 0,-1 0,1-1,-1 1,2-1,-1-1,3 3,7 1,1 0,0 0,1-2,-1 0,1-1,1-1,-1 0,0-1,1-1,0-1,-1-1,1 0,0-1,0-1,-1 0,0-2,1 0,-1-1,0 0,0-2,92-47,-69 26</inkml:trace>
  <inkml:trace contextRef="#ctx0" brushRef="#br0" timeOffset="-61043.828">9746 2949,'-9'20,"-3"14,0 10,3 5,5 3,5-1,5-2,2-5,1-7,-1-11</inkml:trace>
  <inkml:trace contextRef="#ctx0" brushRef="#br0" timeOffset="-60728.651">10053 2976,'-34'7,"32"-5,-27 15,1 1,0 1,2 2,0 0,-4 8,27-27,0 0,0 0,1 0,-1 0,1 0,-1 1,1 0,0-1,0 1,0 0,0 0,0 0,1 0,-1 0,1 1,0-1,0 0,0 1,0-1,1 0,-1 1,1-1,0 1,0-1,0 1,1-1,-1 1,1-1,0 0,-1 1,2-1,-1 0,0 1,1-1,-1 0,1 0,0 0,0 0,0-1,1 1,-1-1,2 2,21 8,0-1,0-1,1-1,0-1,1-2,0 0,22 0,-29-2,12 1,0-1,0-2,1-1,10-2,-15-1</inkml:trace>
  <inkml:trace contextRef="#ctx0" brushRef="#br0" timeOffset="-60448.362">10669 3257,'0'7,"-3"2,-4-1,-2-1</inkml:trace>
  <inkml:trace contextRef="#ctx0" brushRef="#br0" timeOffset="-59946.158">9707 2869,'0'2,"2"4,3 6,1 9,1 10,2 11,0 12,-3 8,-1 5,-2-9</inkml:trace>
  <inkml:trace contextRef="#ctx0" brushRef="#br0" timeOffset="-50098.857">7848 7388,'57'-25,"-1"-3,-1-2,-2-2,21-18,-56 38,-1-1,0-1,-1-1,0 0,-1-1,5-8,-16 19,0 1,-1-1,0 1,0-1,-1 0,1 0,-1 0,0-1,0 1,-1 0,0-1,0 1,0-1,0 1,-1-1,0 0,0 1,0-1,-1 1,0-1,0 1,-1-1,1 1,-1 0,0-1,-1 1,0-1,3 4,-1 1,1-1,-1 1,1 0,-1-1,0 1,1 0,-1 0,0-1,0 1,0 0,0 0,0 0,0 0,0 0,-1 0,1 1,0-1,0 0,-1 0,1 1,-1-1,1 1,0-1,-1 1,1 0,-1 0,1-1,-1 1,1 0,-1 0,1 1,-1-1,1 0,-1 0,1 1,0-1,-1 0,1 1,0 0,-1 0,-2 5,0 1,0 0,1 0,0 0,1 1,0-1,0 1,0-1,1 1,0 0,1 1,-3 7,-44 531,23-323,-53 217,68-400</inkml:trace>
  <inkml:trace contextRef="#ctx0" brushRef="#br0" timeOffset="-49853.002">7888 7775,'2'-9,"13"-10,14-6,19-6,17-4,10-1,3 1,-13 7</inkml:trace>
  <inkml:trace contextRef="#ctx0" brushRef="#br0" timeOffset="-49685.299">8423 7481,'7'21,"9"13,8 10,8 4,4 1,4 2,-2-4,-1-3,-5-5,-7-6,-6-6,-7-9</inkml:trace>
  <inkml:trace contextRef="#ctx0" brushRef="#br0" timeOffset="-49511.406">8717 7548,'-16'-5,"-9"2,-8 7,-6 12,-1 16,0 17,-2 18,-2 17,5-6</inkml:trace>
  <inkml:trace contextRef="#ctx0" brushRef="#br0" timeOffset="-43031.135">9252 7749,'67'6,"0"-3,0-3,31-5,-51 3,-40 1,-5 2,-1 0,1-1,-1 0,1 1,-1-1,1 0,0 0,-1 0,1 0,0 0,-1 0,1 0,0-1,-1 1,1 0,-1-1,1 0,-1 1,1-1,-1 0,1 0,-1 0,0 1,1-2,-1 1,0 0,0 0,0 0,0 0,0-1,0 1,0-1,0 1,-1 0,1-1,0 1,-1-1,1 0,-1 1,0-1,1 1,-1-1,-52-135,39 78,3 0,2 0,3-1,3-1,5-49,-3 51,1-3,1 6,-3 1,-2-1,-9-45,13 101,-1 1,0-1,1 1,-1-1,0 1,1-1,-1 1,1-1,-1 0,1 1,-1-1,1 0,0 1,-1-1,1 0,-1 0,1 1,-1-1,1 0,0 0,-1 0,1 0,0 0,-1 0,1 0,-1 0,1 0,0 0,-1 0,1 0,-1-1,1 1,0 0,-1 0,1-1,-1 1,1 0,-1-1,1 1,-1 0,1-1,-1 1,1-1,-1 1,1-1,-1 1,0-1,1 1,-1-1,0 1,0-1,1 0,-1 1,0-1,0 1,0-1,0 0,0 1,0-1,0 1,0-1,0 0,0 1,0-1,0 0,0 1,0-1,-1 1,1-1,8 4,130 46,-135-47,-1 0,1 0,-1 0,1 0,-1 0,0 1,0-1,0 1,0 0,0-1,-1 1,1 0,-1 0,1 0,-1 0,0 0,-1 0,1 1,0-1,-1 0,0 0,0 1,0 2,-11 78,9-75,-8 31,3 0,1 0,1 1,3-1,1 1,2 0,2 0,1-1,8 27,-5-31,-1 2,-2-1,-1 0,-2 1,-2 11,0-47,1 1,0-1,-1 1,1-1,1 1,-1 0,0-1,0 1,1-1,0 1,-1-1,1 1,0-1,0 0,0 1,1-1,-1 0,1 0,-1 0,1 0,-1 0,1 0,0 0,0-1,0 1,0-1,0 1,1-1,-1 0,0 0,0 0,1 0,-1 0,1 0,-1-1,1 1,-1-1,1 1,215-2,-118-2,-98 1,0 0,0 1,0-1,0 0,0-1,-1 1,1 0,-1 0,1-1,-1 1,0-1,0 1,0-1,0 1,0-1,-1 0,1 1,-1-1,0 0,0 1,0-1,0 0,0 0,0 1,-1-1,1 0,-1 1,0-1,0 0,0 0,-1-7,-60-303,19-93,31 335,12 70,1-1,0 0,-1 0,1 1,0-1,0 0,0 1,0-1,1 1,-1-1,0 1,1 0,-1-1,1 1,-1 0,1 0,-1 0,1 0,0 0,0 0,-1 1,1-1,0 1,0-1,0 1,3-2,144-42,-147 43,-1 1,1-1,-1 1,1-1,-1 1,1 0,-1 0,1 0,0-1,-1 1,1 1,-1-1,1 0,-1 0,1 1,-1-1,1 1,-1-1,1 1,-1-1,1 1,-1 0,0 0,1 0,-1 0,0 0,0 0,0 0,1 0,-1 0,0 1,-1-1,1 0,0 1,0-1,-1 0,1 1,0-1,-1 1,0-1,1 1,-1 0,0-1,0 1,32 222,-31-135,-3 1,-9 40,-2 59,12-183,1 0,-1 1,1-1,0 0,1 0,0 0,0 0,0 1,0-1,1-1,0 1,0 0,1 0,0-1,0 1,0-1,0 0,1 0,0 0,0 0,0-1,1 0,-1 0,3 1,4 4,0-2,0 0,1 0,0-1,1 0,0-1,0 0,0-1,0-1,0 0,1-1,4 0,-15-1,0 0,0 0,0-1,0 1,0-1,0 0,0 0,-1 0,1 0,0-1,0 1,0-1,0 0,0 1,0-1,-1 0,1-1,0 1,-1-1,1 1,-1-1,0 0,1 1,-1-1,0-1,0 1,0 0,0 0,-1-1,1 1,-1-1,1 1,-1-1,1-2,-2-155,-8 78,-3 0,-5 1,-12-34,3 9,18 71,1 0,1 0,2 0,2 0,1 0,3-13,-3 46,1 0,-1-1,1 1,0 0,0-1,0 1,0 0,0 0,0 0,1-1,-1 2,1-1,-1 0,1 0,0 0,0 1,0-1,0 1,0-1,0 1,0 0,0 0,0 0,1 0,-1 0,0 0,1 1,-1-1,2 1,78-5,-65 5,91 5,-106-4,0 1,1-1,-1 1,0 0,0-1,0 1,0 0,-1 1,1-1,0 0,-1 0,0 1,1-1,-1 1,0-1,0 1,0-1,-1 1,1 0,-1-1,1 1,-1 0,0 0,0-1,0 1,0 0,-1 0,1-1,-1 1,0 0,1-1,-1 1,0-1,-1 1,1-1,-1 1,-2 20,-22 304,7-18,17-295,1-12,0 1,1 0,-1 0,1 0,-1 0,1 0,0 0,0 0,0 0,0 0,1 0,-1 0,1 0,0 0,0-1,0 1,0 0,0 0,1-1,-1 1,1-1,0 1,-1-1,1 0,0 1,0-1,1 0,-1 0,3 1,28 9,1-2,0-1,1-1,0-2,18 0,12 2,-62-6,0-1,0 0,-1 0,1-1,0 1,0 0,0-1,0 0,0 0,0 0,-1 0,1 0,0 0,0-1,0 1,0-1,0 0,-1 0,1 0,0 0,-1-1,1 1,-1-1,1 1,-1-1,0 0,1 0,-1 0,0 0,-1-1,1 1,0 0,0-1,-1 1,0-1,1 0,-1 1,0-1,0 0,-1 0,1 1,0-1,-2-9,0 0,-1 1,0-1,0 1,-1-1,-1 1,0 0,0 0,-5-8,-1-4,-5-19,2-1,1 1,3-2,2 0,1 0,1-36,3 28,-2 0,-2 1,-3 0,-2 0,-2 0,-14-28,28 77,-1 0,1 0,-1 1,1-1,0 1,0-1,0 0,0 1,0-1,0 1,1 0,-1-1,0 1,1 0,-1 0,1 0,-1 0,1 0,-1 0,1 1,0-1,-1 0,1 1,0-1,0 1,0 0,-1-1,1 1,0 0,0 0,0 0,-1 0,2 1,3-2,44-8,1 3,0 2,0 3,0 1,-50 0,1 0,0 0,-1 0,1 0,0 0,-1 1,1-1,0 1,-1-1,1 1,-1-1,1 1,-1 0,1 0,-1 0,1 0,-1 0,0 0,1 0,-1 0,0 1,0-1,0 0,0 1,0-1,0 1,-1-1,1 1,0-1,-1 1,1 0,-1-1,0 1,1 0,-1-1,0 1,0 0,0-1,0 1,0 0,0-1,-1 1,1 0,-1-1,0 2,-31 407,27-308,-1-12,4 0,9 78,7-98,-12-69,0 0,0-1,0 1,0 0,0-1,0 1,0-1,0 0,0 0,1 0,-1 0,0 0,0 0,0-1,0 1,0-1,0 1,0-1,0 0,1 0,11-2,225 0,-237 2,0 1,0 0,0-1,0 0,0 1,0-1,0 0,0 0,-1 0,1 0,0 0,-1 0,1 0,0-1,-1 1,0-1,1 1,-1-1,0 0,0 1,0-1,0 0,0 0,0 1,0-1,-1 0,1 0,-1 0,1 0,-1-2,4-69,-5 55,-3-73,-4 0,-4 1,-10-32,-10-8,19 85,2 0,2-1,2 0,2-2,4 47,1-1,0 0,0 1,0-1,0 0,0 1,0-1,0 0,0 1,1-1,-1 0,1 1,-1-1,1 0,-1 1,1-1,0 1,0 0,0-1,0 1,0-1,0 1,0 0,1 0,-1 0,0 0,1 0,-1 0,1 0,-1 0,1 1,-1-1,1 0,-1 1,1-1,0 1,-1 0,1-1,0 1,191-17,-65 10,-127 7,0 1,1-1,-1 0,0 0,0 1,0-1,0 0,0 1,0-1,0 1,0 0,0-1,0 1,0 0,-1-1,1 1,0 0,0 0,-1 0,1 0,0 0,-1 0,1 0,-1 0,1 0,-1 0,0 0,1 0,-1 0,0 0,0 0,0 0,0 0,0 1,0-1,0 0,0 0,0 0,-15 49,6-27,4 4,2 1,0-1,2 1,1 0,2 5,-1 17,13 370,-14-400,0 2,0 0,2 0,0 0,1 0,3 7,-5-27,0 1,0-1,0 0,0 0,0 0,1-1,-1 1,1 0,-1 0,1-1,0 1,-1-1,1 1,0-1,0 0,0 1,0-1,0 0,0-1,1 1,-1 0,0 0,0-1,1 0,-1 1,0-1,0 0,3 0,71-9,-57 5,10 1,1 0,0 2,-1 1,1 2,25 4,70 5,-122-10,-3-2</inkml:trace>
  <inkml:trace contextRef="#ctx0" brushRef="#br0" timeOffset="-42627.49">13128 7214,'23'7,"7"2</inkml:trace>
  <inkml:trace contextRef="#ctx0" brushRef="#br0" timeOffset="-42443.022">13824 7227,'13'0,"17"0,2 0</inkml:trace>
  <inkml:trace contextRef="#ctx0" brushRef="#br0" timeOffset="-42257.947">14733 7187,'20'-4,"8"-2</inkml:trace>
  <inkml:trace contextRef="#ctx0" brushRef="#br0" timeOffset="-42011.293">15682 7174,'23'-5,"20"-3,5-1</inkml:trace>
  <inkml:trace contextRef="#ctx0" brushRef="#br0" timeOffset="-42010.293">16858 7107,'14'-2,"16"-4,18-2,1 0</inkml:trace>
  <inkml:trace contextRef="#ctx0" brushRef="#br0" timeOffset="-41823.14">18008 7093,'16'-2,"19"-3,19-3,0-1</inkml:trace>
  <inkml:trace contextRef="#ctx0" brushRef="#br0" timeOffset="-41620.652">19345 7080,'21'-5,"19"-3,20-3,0 1</inkml:trace>
  <inkml:trace contextRef="#ctx0" brushRef="#br0" timeOffset="-41342.026">20374 6987,'20'-2,"23"-4,5 0</inkml:trace>
  <inkml:trace contextRef="#ctx0" brushRef="#br0" timeOffset="-41341.026">21524 6960,'22'-5,"25"-1,21-2,0 0</inkml:trace>
  <inkml:trace contextRef="#ctx0" brushRef="#br0" timeOffset="-41080.596">22646 6906,'23'-7,"21"-4,22-3,-2 1</inkml:trace>
  <inkml:trace contextRef="#ctx0" brushRef="#br0" timeOffset="-41079.596">23743 6880,'18'-5,"20"-3,17-1,15-1,-5 1</inkml:trace>
  <inkml:trace contextRef="#ctx0" brushRef="#br0" timeOffset="-40805.334">24706 6853,'18'-3,"20"0,16 0,16-1,-4-1</inkml:trace>
  <inkml:trace contextRef="#ctx0" brushRef="#br0" timeOffset="-40804.334">25681 6826,'21'-4,"17"-3,15 2,-3 0</inkml:trace>
  <inkml:trace contextRef="#ctx0" brushRef="#br0" timeOffset="-40637.235">26404 6839,'20'-9,"16"-3,9 1,8 1,-5 4</inkml:trace>
  <inkml:trace contextRef="#ctx0" brushRef="#br0" timeOffset="-40466.691">27179 6799,'16'-4,"12"-5,5 1,3 0,-4 3,-1 1,-5 0,-5 0,-2 1,-1 1,1-2,0 0,6 1,3 1,1 0,1 1,1-2,-4 0</inkml:trace>
  <inkml:trace contextRef="#ctx0" brushRef="#br0" timeOffset="-38447.451">7955 9526,'0'19,"-2"14,-3 11,-6 10,-3 6,-3 5,-4 1,0-5,1-5,3-11,4-12,3-12</inkml:trace>
  <inkml:trace contextRef="#ctx0" brushRef="#br0" timeOffset="-37562.867">7527 9486,'60'-16,"645"-36,-530 31,-174 21,0-1,0 1,0-1,0 1,1 0,-1 0,0-1,0 1,0 0,0 0,0 0,0 0,1 0,-1 1,0-1,0 0,0 0,0 1,0-1,0 0,0 1,0 0,0-1,0 1,0-1,0 1,0 0,0 0,-1-1,1 1,0 0,0 0,-1 0,1 0,-1 0,1 0,-1 0,1 0,-1 0,1 0,-1 0,0 0,0 1,0-1,0 0,0 1,-22 150,15-93,-2-1,-2 1,-3-2,-2 0,-9 14,12-43,13-28,0 0,0-1,0 1,0 0,0-1,-1 1,1 0,0-1,0 1,0 0,0 0,0-1,-1 1,1 0,0-1,0 1,-1 0,1 0,0 0,0-1,-1 1,1 0,0 0,-1 0,1 0,0-1,0 1,-1 0,1 0,0 0,-1 0,1 0,0 0,-1 0,1 0,0 0,-1 0,1 0,0 0,-1 0,1 0,0 0,-1 0,1 1,0-1,-1 0,1 0,0 0,0 0,-1 1,1-1,0 0,0 0,-1 1,1-1,0 0,0 0,0 1,-1-1,1 0,0 1,0-1,0 0,0 0,0 1,0-1,0 0,-1 1,1-1,0 1,-4-28,3-32,3 0,3 1,9-46,-11 80,50-224,-53 247,1-3,0 0,0 0,0 0,1 0,-1 0,1 1,0-1,0 1,0-1,0 1,1 0,0 0,-1 0,1 0,2-1,-3 4,-1 0,0 0,1 0,-1 1,0-1,1 0,-1 1,0-1,0 1,1 0,-1-1,0 1,0 0,0 0,0 0,0 0,0 0,0 0,0 0,0 0,-1 0,1 0,0 1,-1-1,1 0,-1 0,1 1,-1-1,1 0,-1 1,0-1,0 0,0 1,1 1,67 246,-68-245,1 0,0 0,-1 0,2-1,-1 1,0-1,1 1,0-1,-1 1,1-1,1 0,-1 0,0 0,1 0,0 0,-1 0,1-1,0 1,0-1,1 0,-1 0,0 0,1-1,-1 1,1-1,0 0,-1 1,1-2,0 1,0 0,0-1,-1 0,2 0,4-4,1-1,-2 0,1-1,-1 0,1 0,-2-1,1 0,-1 0,0-1,0 0,-1 0,0-1,-1 0,0 0,0 0,-1 0,0-1,-1 0,1-2,35-118,-34 161,-20 474,15-500,-1 1,1 0,0 1,0-1,0 0,1 0,0 0,0 0,1 0,-1 0,1 0,0 0,1 0,0-1,0 1,1 0,10 7</inkml:trace>
  <inkml:trace contextRef="#ctx0" brushRef="#br0" timeOffset="-37123.491">9492 9380,'-10'-3,"0"1,0 1,0-1,-1 2,1-1,0 2,-1-1,1 1,0 1,0 0,0 0,0 1,0 0,0 1,1 0,0 0,-1 1,2 0,-1 1,1 0,-1 1,2-1,-1 1,1 1,0 0,-6 8,10-13,0 1,0 1,0-1,1 0,-1 0,1 1,0 0,0-1,1 1,-1 0,1 0,0 0,0 0,1 0,0 0,0 0,0 0,0 0,1 0,-1 0,1 0,1 0,-1-1,1 1,0 0,0 0,0-1,0 0,1 1,0-1,0 0,0 0,0 0,1-1,0 1,17 14,0-2,1-1,1-1,0-1,0 0,2-2,13 4,108 60,-139-70,0 0,0 1,-1-1,1 2,-2-1,1 1,-1 0,0 0,2 4,-5-9,-1 1,1-1,-1 1,0 0,0 0,0 0,-1-1,1 1,-1 0,1 0,-1 0,0 0,0 0,0 0,-1 0,1 0,-1 0,1 0,-1 0,0 0,0-1,0 1,-1 0,1 0,-1-1,1 1,-1-1,-1 2,-10 6,1 0,-2 0,1-2,-1 0,0 0,-1-1,0-1,0 0,0-2,-1 1,1-2,-2 0,-1 2,0-1,-1-1,1-1,-1 0,1-1,-1-1,-3-1,4-4,7-2</inkml:trace>
  <inkml:trace contextRef="#ctx0" brushRef="#br0" timeOffset="-25936.555">10535 9848,'92'10,"471"-1,-343 5,-60-2,0-7,61-9,-199 3,-17 2,1-1,0 0,-1 0,1-1,-1 0,1 0,-1 0,0 0,1-1,-1 0,0 0,2-2,2-35,-9 26,3-41,-2 0,-3 0,-2 0,-5-19,-43-141,34 155,2-2,4 0,1 0,0-56,11 47,1 26,-3-1,-1 1,-6-30,-6 20,15 53,0 1,1-1,-1 1,1 0,-1-1,0 1,1 0,-1-1,1 1,-1 0,1 0,-1-1,1 1,-1 0,1 0,-1 0,1 0,0 0,-1 0,1 0,-1 0,1 0,-1 0,1 0,-1 0,1 0,-1 0,1 0,-1 0,1 1,0-1,-1 0,0 0,1 1,-1-1,1 0,-1 1,1-1,-1 1,0-1,1 0,-1 1,0-1,1 1,-1-1,0 1,0-1,1 1,-1-1,0 1,8 3,9 3,0-1,0-1,0-1,1-1,0 0,9 0,171 9,112 1,188-5,-219 5,76-7,-95 8,258-15,-107-14,-176 6,13-12,-13 1,-2-3,15-12,-27 23,26-14,-88 0,-26 11,169-11,-251 22,-50 5,1 0,-1 0,0 1,0-1,0 0,0 1,0 0,-1-1,1 1,0-1,-1 1,1 0,-1-1,0 1,1 0,-1-1,0 1,0 0,0 0,0-1,0 1,-1 0,1 0,0 0,-1 4,-1 390,15-221,15 114,-28-74,13-73,-14-139,1 0,0 0,0 0,0 0,0 0,0 0,0 0,1 0,0-1,-1 1,1 0,0 0,1 0,-1-1,0 1,1 0,-1-1,1 0,0 1,0-1,0 0,0 0,0 0,0 0,1 0,-1 0,1-1,-1 1,1-1,0 0,-1 1,1-1,0-1,0 1,0 0,0-1,0 1,2-1,12 1,-1 0,1-2,0 0,-1 0,1-2,-1 0,1-1,-1-1,0 0,-1-1,1-1,7-5,-12 8,0-1,0 1,1 1,0 0,-1 0,1 1,0 1,0 0,0 1,0 0,11 2,51-4,233-21,20 21,-106-11,863 14,-931-29,-88 29,-48 0,0 0,0-2,0 0,1 0,-1-2,8-2,55-14,26 20,-104-2,0-1,1 1,-1 0,0-1,0 0,0 1,0-1,0 0,0 0,0 0,-1 0,1 0,-1-1,1 1,-1 0,0-1,0 1,0-1,0 1,-1-1,1 0,-1 1,1-1,-1 0,0 1,0-1,0 0,0 1,-1-1,1 0,-1 1,1-1,-1 1,0-1,-1-1,1-15,-4-40,-3 0,-2 1,-14-41,15 62,-25-104,-6 1,-47-106,79 228,1 1,1-1,1 0,1-1,0 1,1-1,1 0,1 0,0-6,3-222,-2 245,0 0,0 1,0-1,0 0,0 1,0-1,1 1,-1-1,0 1,1-1,0 1,-1-1,1 1,0-1,0 1,-1-1,1 1,0 0,1 0,-1 0,0-1,0 1,0 0,1 0,-1 0,0 1,1-1,-1 0,1 0,-1 1,1-1,-1 1,1 0,-1-1,1 1,0 0,-1 0,1 0,-1 0,1 0,0 0,1 1,104-9,0 5,104 11,-23-1,42-9,283-23,40 9,-396 15,140-20,70 2,37-5,10-15,-311 32,414-15,-147 22,-23-27,-106 17,-156 7,-83 5,1 0,-1-1,1 2,-1-1,0 0,0 0,0 1,0-1,-1 1,1-1,-1 1,1 0,-1 0,0-1,0 1,0 0,-1 0,1 0,-1 0,1 0,-1 0,0 0,0 0,0 1,-1-1,1 0,-1 0,0 0,0 2,0 6,7 236,13 67,-20 217,1-520,0 1,1 0,0-1,0 1,1-1,1 1,0-1,1 0,0 0,0 0,1-1,1 0,4 8,-5-16,0 0,0 0,0 0,0 0,1-1,-1 0,0 0,1-1,-1 1,0-1,1 0,-1-1,1 1,-1-1,0 0,1 0,-1-1,0 0,0 1,0-2,0 1,0-1,-1 1,1-2,-3 4,102-53,-73 36,0 1,0 1,2 2,5 0,141-30,154-16,-206 39,57-3,49-3,196 27,-171 12,-117-4,0 6,10 9,123 14,-267-38,135 14,-2 6,65 20,-192-36,51 2,-54-11</inkml:trace>
  <inkml:trace contextRef="#ctx0" brushRef="#br0" timeOffset="-6934.093">12046 7588,'65'-24,"-60"17,0-1,-1 1,0-1,0 1,-1-1,1 0,-2-1,1 1,-1 0,-1-1,1 0,-1 1,-1-1,0 0,0 1,-1-1,0 0,0 1,-1-4,-46-197,28 135,5 22,3 11,2-1,2 0,1 0,2-3,5 35,0 0,0 0,2 0,-1 1,1-1,0 0,1 1,0-1,1 1,0 0,0 0,1 0,0 1,4-6,-6 12,-1 0,1 0,-1 1,1-1,0 1,0-1,-1 1,1 0,0 0,0 0,0 0,1 1,-1-1,0 1,0 0,0-1,0 2,1-1,-1 0,0 1,0-1,0 1,0 0,0 0,0 0,0 0,0 1,-1-1,1 1,2 2,18 4,5 0,-21-7,0 0,-1 0,1 1,-1 0,1 0,-1 1,0 0,0 0,0 0,0 1,0-1,-1 1,0 1,0-1,0 1,0 0,-1 0,1 0,-1 1,-1-1,3 5,-1 13,-1 1,-1-1,-1 1,-1 0,-1 0,-1 0,-1 0,-1 0,-2 2,5-25,-49 353,48-349,1 0,-1-1,1 1,0 0,0 0,0 0,0 0,1-1,0 1,0 0,1 0,-1-1,1 1,0-1,0 0,0 1,1-1,-1 0,1 0,0 0,0-1,1 1,-1-1,1 0,0 0,0 0,0 0,0 0,0-1,0 0,1 0,10 1,0-1,0 0,0-1,0-1,0-1,14-2,22 1,-20 2,86-11,-112 10,-1-1,1 1,-1-1,0 0,0 0,0-1,0 1,0-1,0 0,-1 0,1 0,-1-1,0 1,0-1,0 0,-1 0,1 0,-1 0,0 0,0 0,0-1,-1 1,1-4,1-10,-2-1,0 1,-1-1,-1 1,-1-1,0 1,-2 0,0 0,-1 0,0 1,-8-15,3 0,-14-43,-6-17,5-1,-6-47,30 136,0 2,0-1,0 1,1 0,-1 0,0 0,1-1,-1 1,1 0,0-1,0 1,0 0,0-1,0 1,0 0,1-1,-1 1,1 0,0 0,-1-1,1 1,0 0,0 0,1 0,-1 0,0 0,1 0,-1 1,1-1,-1 0,1 1,0-1,0 1,0-1,0 1,0 0,1 0,120 2,-118-2,1 1,0 0,0 0,-1 0,1 1,0-1,-1 1,1 1,0-1,-1 1,1 0,-1 0,0 1,0 0,0 0,0 0,0 0,-1 1,0-1,1 1,-1 0,0 1,-1-1,1 1,-1 0,1 1,7 22,-2 0,0 1,-2 0,-1 0,-1 1,-2 0,-1 0,-1 0,-2 8,1 282,0-314,1 1,0-1,0-1,0 1,1 0,0 0,0 0,1-1,-1 1,1-1,0 0,1 0,-1 0,1 0,0-1,0 1,1-1,-1 0,1 0,0-1,0 1,0-1,1 0,-1 0,1-1,-1 0,1 0,0 0,0-1,0 1,0-2,0 1,0-1,0 1,0-2,0 1,0-1,2 0,8-2,-1 0,1-1,-1-1,0 0,0-1,-1-1,1 0,-1-1,4-4,-13 7,-1 0,-1 0,1-1,-1 1,0-1,0 0,0 0,-1 0,0 0,0 0,-1-1,0 1,0-1,0 1,-1-1,0 1,0-1,-1 1,1-1,-1 1,-2-6,1-9,-6-67,-5 0,-18-61,-8-56,37 202,1 0,0 0,0 0,1-1,-1 1,1 0,-1 0,1-1,0 1,0 0,1-1,-1 1,1 0,-1 0,1-1,0 1,0 0,1 0,-1 0,1 0,-1 0,1 0,0 1,0-1,0 1,0-1,1 1,-1 0,1-1,-1 1,2 0,10-2,1 0,0 1,1 0,-1 2,0 0,1 0,-1 1,0 1,11 2,-23-2,-1-1,0 1,1-1,-1 1,0 0,0 0,0 0,1 0,-1 0,0 0,0 1,-1-1,1 1,0-1,0 1,-1 0,1-1,-1 1,1 0,-1 0,0 0,0 1,0-1,0 0,0 0,0 0,0 2,8 67,-8-61,1 102,-5-1,-11 65,10-159,1 0,1 1,0-1,1 1,1 0,1-1,0 1,2 0,0-1,0 0,2 0,0 0,1 0,1-1,0 0,1 0,9 12,-14-23,1-1,0 1,-1-1,1 0,1 0,-1-1,0 1,1-1,0 0,0 0,0 0,0-1,0 0,0 0,1 0,-1-1,1 0,-1 0,1 0,0 0,4-1,-3 1,1-1,-1 1,0-2,0 1,1-1,-1 0,0 0,0-1,0 0,0 0,0 0,0-1,-1 0,0-1,1 1,-1-1,0-1,-1 1,1-1,-1 0,0 0,0 0,0-1,-1 0,0 0,0 0,0 0,-1-1,0 1,0-1,-1 0,2-5,0-36,-3-1,-1 0,-4-21,2 38,-11-331,14 356,-1 0,1 1,0-1,1 1,0-1,0 1,0 0,0 0,1 0,0 0,1 0,-1 1,1-1,0 1,1 0,-1 0,1 0,0 1,0 0,0 0,1 0,-1 0,1 1,0 0,0 0,0 1,0-1,1 2,-1-1,1 0,-1 1,4 0,-7 1,0-1,0 1,0 0,0 0,0 0,0 1,0-1,0 1,0 0,-1-1,1 1,0 0,0 1,-1-1,1 0,0 1,-1 0,1-1,-1 1,0 0,0 0,0 1,0-1,0 0,0 0,0 1,-1 0,1-1,-1 1,0 0,0-1,0 1,1 3,11 100,-17 2,-5 0,-13 50,10-73,9-63,0-3,0 0,1 1,1-1,1 1,1-1,1 10,1-24,0 0,0 0,0 0,1-1,-1 0,1 1,0-1,0-1,1 1,-1-1,1 1,0-1,0-1,0 1,0-1,0 0,0 0,1 0,-1-1,1 1,-1-1,1-1,-1 1,1-1,0 0,-1 0,5-1,11 3,-7 0,14 2,0-1,0-1,1-2,-1-1,5-1,-28 1,1-1,-1 0,1 0,-1 0,0 0,0-1,0 0,0 0,-1-1,1 1,-1-1,0 0,0 0,0 0,-1-1,1 1,-1-1,0 0,0 0,-1 0,5-9,0-1,-1 1,-1-1,-1 0,0-1,2-12,-2-35,-1-1,-4 0,-3 1,-2-1,-3 1,-11-37,-2-30,22 127,-1 1,0 0,0 1,0-1,1 0,-1 0,1 0,-1-1,1 1,0 0,0 0,0 0,0 0,0 0,1 0,-1 0,1 0,-1 0,1 0,0 0,-1 0,1 0,0 0,0 1,1-1,-1 0,0 0,0 1,1-1,-1 1,1 0,-1-1,1 1,0 0,0 0,-1 0,3-1,38-4,-1 2,1 1,1 2,12 3,-49-2,0-1,0 1,0 0,0 0,0 1,0-1,-1 1,1 1,0-1,0 1,-1 0,1 0,-1 1,0 0,0 0,0 0,0 0,0 1,0 0,-1 0,0 0,0 0,0 1,0 0,-1-1,0 1,0 1,0-1,1 18,-2 0,0 1,-1-1,-2 1,0-1,-1 0,-2 0,0 0,-2 0,-4 11,0 13,0-6,2 0,2 1,2 0,2 8,2-44,0 0,0 0,1 0,0 0,0-1,1 1,-1 0,1 0,1-1,-1 1,1-1,0 0,0 0,0 0,1 0,0-1,0 1,0-1,0 0,1 0,0 0,0-1,0 0,0 0,0 0,0 0,1-1,-1 0,1 0,0 0,6 0,3 1,1 0,-1-2,1 1,0-2,0 0,0-1,-1-1,1 0,-1-1,1-1,-1 0,0-1,0-1,-1 0,1-1,11-8,-21 11,1 0,-1 0,0-1,-1 0,1 0,-1-1,0 1,0-1,0 1,-1-1,0-1,0 1,-1 0,0-1,0 1,0-1,-1 1,1-4,-1-124,-41-232,40 359,-1 0,1-1,1 1,-1 0,1 0,0 0,1 0,0 0,0 0,0 0,1 0,0 1,0-1,1 1,0 0,0 0,0 0,1 1,0 0,0-1,0 2,1-1,2-1,3-2,-1 0,1 2,0-1,1 1,0 1,0 0,0 1,0 0,1 1,-1 0,1 1,0 1,0 0,0 0,7 2,-15 0,-1 0,0 1,1-1,-1 1,0 0,0 0,0 0,0 1,0 0,0 0,-1 0,0 0,1 0,-1 0,0 1,0 0,-1 0,1 0,-1 0,0 0,0 0,0 0,-1 1,1 0,20 115,-21-110,8 97,-5 0,-10 106,5-208,-1 3,1 1,-1 1,1-1,1 0,0 0,0 0,0 0,1 0,1 1,0-1,0-1,1 1,0 0,0-1,1 1,0-1,0 0,1 0,0-1,1 1,0-1,0 0,0 0,10 1,-1-1,1 0,0-1,1-1,0 0,-1-1,1-1,1-1,-1 0,0-1,13-1,-26 0,4 0,-1 0,1 0,-1-1,1 0,0 0,-1-1,0 0,1 0,-1-1,0 0,0 0,0 0,-1-1,1 0,-1-1,0 1,0-1,0 0,-1-1,0 1,0-1,0 0,-1-1,0 1,0-1,0 0,0-1,2-14,-1 0,0 0,-1-1,-2 1,0-1,-2 1,0-1,-2 0,0 1,-5-20,-41-246,47 285,0 1,1-1,-1 0,1 0,0 1,0-1,0 0,0 1,0-1,1 0,-1 1,1-1,0 0,-1 1,1-1,1 1,-1-1,0 1,0 0,1-1,0 1,-1 0,1 0,0 0,0 0,0 0,0 1,0-1,0 1,1-1,-1 1,1 0,-1-1,1 1,-1 1,1-1,10-3,0 1,0 1,0 0,1 0,-1 2,0 0,1 0,-1 1,0 1,1 0,-1 1,0 0,0 1,11 5,-17-4,1-1,-2 1,1 1,-1-1,1 1,-2 0,1 0,-1 1,0 0,0 0,0 0,-1 1,-1-1,1 1,-1 0,0 0,-1 0,0 0,0 1,-1-1,0 4,1 10,-1 0,-1 0,-1 0,0 0,-2 0,-1-1,-5 19,-3 3,-1-2,3 0,1 1,3 0,1 1,4-31,0-1,1 1,1-1,0 1,1-1,0 0,0 0,1 0,1 0,0 0,0 0,1-1,0 0,1 0,0 0,1-1,2 3,-4-7,0 0,1 0,-1 0,1-1,0 1,0-1,0-1,1 1,0-1,-1 0,1-1,0 0,0 0,0 0,1-1,-1 0,0 0,1-1,-1 0,0 0,0-1,1 0,-1 0,6-2,-2 0,-1-1,1 0,-1 0,0-1,0 0,0-1,-1 0,0 0,0-1,0-1,-1 1,0-1,-1-1,0 1,0-1,0-1,6-17,0-2,-2 1,-1-1,-2 0,0-1,-3 0,0 0,-2-1,-1 1,-1-1,-2 0,-2-12,-19-118,14 123,2 0,2 0,1 0,2-1,1 36,0 1,1-1,-1 1,1-1,-1 1,1 0,0-1,0 1,0 0,0 0,0-1,0 1,1 0,-1 0,1 0,-1 1,1-1,0 0,0 1,0-1,0 1,0-1,0 1,0 0,0 0,1 0,-1 0,0 0,1 0,-1 1,0-1,1 1,-1 0,1 0,-1 0,1 0,-1 0,1 0,-1 1,1-1,0 1,24 0,0 2,0 1,0 1,0 1,-1 1,1 2,9 5,-31-10,1 0,-1 0,0 1,0 0,-1 0,0 1,1-1,-2 1,1 0,-1 0,0 0,0 0,0 0,-1 1,0-1,0 1,-1 0,0-1,0 1,-1 0,1 0,-2 0,1 0,-1 3,1-10,0 55,-2 0,-3 0,-6 26,-5 50,15-123,-3 41,1 1,3 0,3 19,-2-62,0-1,1 0,0 1,0-1,0 0,1 0,0 0,0 0,1-1,-1 1,1-1,0 0,1 0,-1 0,1-1,0 1,0-1,0 0,1-1,0 1,-1-1,1 0,0-1,0 1,1-1,-1 0,0-1,1 0,-1 0,4 0,12 3,0-1,1 0,-1-2,1-1,-1-1,18-3,-35 3,0-1,0 1,0-1,0 0,0 0,-1-1,1 0,-1 1,1-2,-1 1,0 0,0-1,-1 0,1 0,-1 0,0 0,0 0,0-1,0 1,-1-1,0 0,0 0,0 0,1-4,2-11,0-1,-1 1,-1-1,-1 0,-1-13,-3-20,-2 0,-2 0,-3 1,-2 0,-12-33,-12-59,29 123,1 0,1-1,1 0,1 0,1 0,1 0,1 1,2-1,0 0,4-14,-7 34,1-1,0 0,0 1,0-1,1 1,-1-1,1 1,0-1,0 1,0 0,0 0,1 0,-1 0,1 1,0-1,0 1,0-1,0 1,0 0,0 0,0 1,1-1,-1 0,1 1,-1 0,1 0,0 0,-1 0,1 1,0 0,0-1,-1 1,1 0,0 1,0-1,-1 1,1 0,0 0,-1 0,1 0,-1 0,1 1,-1 0,19 18,-2 2,0 0,-2 2,12 19,-21-31,0 4,-1 0,-1 1,0 0,-1 0,-1 0,-1 1,-1-1,0 1,-1 0,-1 0,0 0,-2 0,0 0,-1 0,-1 0,0 0,-2-1,0 1,-10 67,3 0,5 0,3 0,4 24,0-106,-1 1,1 0,1-1,-1 1,0-1,1 1,0-1,-1 1,1-1,1 0,-1 1,0-1,1 0,0 0,0 0,0 0,0 0,0 0,0 0,1-1,0 1,-1-1,1 0,0 0,0 0,0 0,0 0,0-1,1 1,-1-1,0 0,3 0,11 2,0-1,1-1,-1 0,1-2,-1 0,1-1,3-1,-17 2,0 0,1 0,-1 0,0 0,0-1,0 0,0 0,0 0,0 0,0-1,0 1,-1-1,0 0,1 0,-1 0,0-1,0 1,-1-1,1 0,-1 1,0-1,0 0,0-1,0 1,-1 0,0 0,0-1,0 1,0 0,-1-1,1-1,2-190,-6 117,-14-307,6 137,10 248,1 0,-1 0,1 0,0 0,0 0,-1 0,1 0,0-1,0 1,0 0,0 0,0 0,0 0,0 0,1 0,-1 0,0-1,1 1,-1 0,0 0,1 0,-1 0,1 0,0 0,-1 0,1 1,0-1,0 0,-1 0,1 0,0 1,0-1,0 0,0 1,0-1,0 1,0-1,0 1,0 0,0-1,0 1,0 0,1 0,-1 0,0-1,0 1,0 0,0 1,0-1,0 0,1 0,-1 0,0 1,0-1,138 70,-131-67,0 1,0 0,0 0,-1 1,0 0,0 0,-1 0,1 1,-1 0,0 1,-1-1,1 1,-1 0,-1 0,1 1,-1-1,-1 1,1 0,0 5,0 14,-2 1,-1-1,-1 1,-1-1,-2 1,-1-1,0 0,-2 0,-6 13,5-8,-6 24,0-10,3 1,1 0,2 1,3 0,2 0,3 41,-1-81,1 0,0 0,1-1,0 1,0 0,0-1,1 1,0-1,1 0,0 0,0 0,0-1,1 1,0-1,0 0,0-1,1 1,0-1,0 0,0 0,1-1,0 0,0 0,0 0,0-1,0 0,1-1,-1 0,1 0,0 0,0-1,-1 0,9 0,-6-2,0 1,0-1,-1-1,1 0,0 0,0-1,-1 0,0-1,0 0,0 0,0-1,0 0,-1-1,0 0,0 0,-1-1,0 0,0 0,0-1,-1 1,0-1,0-1,-1 1,0-1,-1 0,0 0,0 0,-1-1,1-7,-1-24,-2 0,-1 0,-3 0,-1 0,-2 1,4 24,-68-425,69 439,1 0,-1-1,1 1,-1 0,1-1,0 1,0 0,0-1,0 1,0-1,0 1,1 0,-1-1,1 1,0 0,0-1,0 1,0 0,0 0,0 0,0 0,1 0,-1 0,1 0,0 0,-1 1,1-1,0 1,0-1,0 1,0 0,0-1,2 1,10-2,0 0,1 1,0 1,-1 1,1 0,0 1,0 0,-1 1,1 1,7 2,-14-4,0 0,-1 1,1-1,-1 1,1 1,-1 0,0 0,0 0,0 1,-1 0,1 0,-1 0,0 1,0 0,0 0,-1 1,0 0,0 0,0 0,-1 0,0 1,0 0,0 0,-1 16,-1 0,-1 0,-1 1,-1-1,0 0,-2 0,-1 0,-5 15,2-2,-9 52,4 1,3 0,4 56,5-124,1 0,2 0,0-1,1 1,1-1,1 3,-4-17,1 1,-1-1,1 0,0-1,0 1,1 0,-1-1,1 0,1 0,-1 0,1 0,-1-1,1 1,1-1,-1-1,1 1,-1-1,1 0,0 0,0-1,4 2,6-1,1 0,0-1,0 0,1-2,-1 0,0-1,0 0,0-2,0 0,0-1,-1 0,1-1,-1-1,-1-1,1-1,-1 0,3-2,-9 3,0 0,0 0,0-1,-1 0,0 0,-1-1,0 0,-1-1,1 1,-2-1,1 0,-1-1,-1 1,0-1,-1 0,0 0,1-7,3-24,-3 0,-1 1,-1-2,-3-6,0 25,-1-66,-4 0,-4 0,-4 0,-8-18,17 90,2 13,1 0,0 0,0 0,1-1,-1 1,1 0,0 0,1-1,-1 1,1-1,0 1,0-1,1 1,0 0,0-1,0 1,0 0,1 0,0 0,0 0,0 0,1 0,0 0,-1 1,2-1,-1 1,4-4,3 3,0 1,0 0,0 1,1 0,0 0,-1 1,1 0,0 1,0 1,0-1,0 2,0-1,4 2,-8-1,-1 1,1-1,-1 1,0 0,0 0,0 1,0 0,0 0,-1 1,1-1,-1 1,0 0,0 0,0 1,-1 0,1 0,-1 0,0 0,-1 0,1 1,-1 0,0 0,2 6,3 8,-1 0,-1 1,-1 0,-1 0,0 0,-1 17,1 43,-4 0,-4 0,-3 0,-6 13,9-70,-1 8,1 1,1-1,2 1,2 23,-1-51,1-1,0 0,-1 0,1 0,1 1,-1-1,1 0,-1 0,1-1,0 1,0 0,1-1,-1 1,1-1,0 0,0 1,0-1,0-1,1 1,-1 0,1-1,-1 0,1 0,0 0,0 0,0-1,0 1,0-1,0 0,0 0,1 0,-1-1,0 0,0 0,1 0,0 0,5-2,1-1,0-1,-1 0,0 0,0-1,0 0,-1-1,1 0,-1 0,-1-1,1 0,-1 0,0-1,-1-1,0 1,0-1,-1 0,0 0,-1-1,0 0,3-8,5-16,-1 0,-3-1,0 0,-2 0,-2-1,-2 0,0 0,-3 0,-1 0,-2-6,2-17,-1-279,2 334,0 0,0 0,0 0,1 0,-1 0,1 0,0 0,0 0,1 0,-1 0,1 0,0 1,0-1,0 0,1 1,-1 0,1 0,-1 0,1 0,0 0,0 0,1 1,-1-1,1 1,-1 0,1 0,-1 0,1 1,0-1,0 1,2-1,7-2,1 1,-1 0,1 1,0 0,-1 1,1 0,0 2,0-1,0 2,1 0,-10-1,0 1,0 0,0 0,0 0,0 1,-1 0,1 0,-1 0,0 0,0 1,0-1,0 1,-1 0,1 0,-1 1,0-1,0 1,-1-1,1 1,-1 0,0 1,28 111,-25-76,-3 0,-2 1,-1-1,-2 1,-2-1,-2 0,-1-1,-14 40,6-30,-36 158,51-201,0-1,0 1,1-1,-1 1,1-1,1 1,-1-1,1 1,1-1,-1 1,1-1,0 0,0 0,1 0,0 0,0 0,0-1,1 1,-1-1,1 0,1 0,-1 0,1 0,0-1,0 0,0 0,0 0,1-1,4 3,6 0,1-1,0 0,0-1,0 0,0-2,0 0,1-1,-1 0,1-2,-1 0,1-1,-1-1,1 0,-8 1,-1-1,0 0,0 0,0-1,0 0,-1 0,1-1,-1 0,0-1,-1 1,1-2,-1 1,-1-1,1 0,-1 0,0-1,-1 0,1 0,-2 0,1-1,-1 1,-1-1,1 0,-1 0,-1-1,0 1,1-7,7-70,-3 0,-4-1,-5-36,1 20,4 1,5-16,-8 112,0 0,0-1,1 1,-1-1,1 1,1 0,-1 0,1-1,0 1,1 0,-1 1,1-1,0 0,1 1,-1-1,1 1,0 0,1 1,-1-1,1 1,0-1,0 2,0-1,2-1,14-1,0 1,-1 1,1 1,1 1,-1 1,0 0,1 2,-18-1,1 1,-1 0,0 0,0 0,0 0,0 0,0 1,0 0,0 0,0 0,0 0,-1 1,0-1,1 1,-1 0,0 0,0 0,0 1,-1-1,1 0,-1 1,0 0,0 0,0 0,0-1,0 3,27 114,-28-111,8 75,-3 1,-5 0,-2 0,-7 17,-1 32,6 81,2-211,1 1,0-1,0 0,0 1,1-1,-1 0,1 1,0-1,0 0,1 0,-1 0,1 0,0 0,0 0,0 0,1-1,-1 1,1-1,0 1,0-1,0 0,1 0,-1-1,0 1,1-1,0 1,0-1,0 0,1 0,12 1,0 0,1-1,-1-1,0-1,0 0,1-1,-1-1,0 0,0-2,0 0,0-1,4-2,-8 2,0 0,-1-1,1 0,-1-1,-1 0,1-1,-1 0,-1-1,1 0,-2-1,1 0,-1 0,-1-1,0 0,0-1,-1 0,-1 0,0 0,0-1,1-8,8-42,-3 0,-2-2,-3 1,-3-1,-3 0,-5-21,13-208,15 206,-22 85,-1 0,1 1,0-1,0 1,0-1,1 1,-1 0,0 0,1 0,-1 0,1 0,0 1,0-1,-1 1,1 0,0 0,0 0,0 0,0 0,0 1,1-1,-1 1,0 0,0 0,0 0,0 0,2 1,6 3,0 0,-1 1,0 0,0 1,0 0,0 1,-1 0,0 0,-1 1,0 0,0 1,0 0,-1 0,-1 0,1 1,-2 0,4 7,8 9,-2 0,0 1,-2 1,-1 0,-1 1,-2 0,-1 1,-1 0,-1 0,-2 0,-1 1,-1 0,-3 24,-17 116,8-108,4 1,2 1,4 30,0-87,0 0,0 0,1 0,0 0,0 0,1-1,0 1,0-1,1 1,0-1,0 0,1 0,0 0,0 0,1-1,-1 1,1-1,1-1,-1 1,3 1,-5-6,0 0,-1 0,1 0,0-1,0 1,0-1,0 0,-1 0,1 0,0 0,0 0,0 0,0-1,-1 0,1 1,0-1,0 0,-1-1,1 1,-1 0,1-1,-1 1,0-1,1 0,-1 1,1-3,50-58,-38 31,-1 0,-1-2,-2 1,-2-1,0-1,-3 1,0-1,-2-1,-2 1,-1 0,-3-27,2 36,2-464,-2 481,2 0,-1 0,1 0,0 0,0 1,1-1,0 0,1 1,0 0,0 0,0 0,1 0,0 1,0 0,1 0,-1 0,1 0,1 1,-1 0,1 1,0-1,0 1,0 1,0-1,1 1,0 0,-1 1,1 0,0 0,0 1,0 0,0 0,2 1,0-1,-1 0,0 1,1 0,-1 1,0 0,1 0,-1 1,0 1,0-1,0 1,0 1,-1 0,1 0,-1 1,0-1,-1 2,1-1,-1 1,0 1,0-1,-1 1,1 0,-2 0,1 1,0 1,8 18,-1 1,-1 1,-1 0,-2 0,-1 1,-1 0,-2 0,-1 1,-1 10,-2 5,-3 1,-1-1,-3 0,-9 37,6-36,1 0,3 0,2 1,2 21,2-58,-1 0,2 0,0 0,0-1,1 1,0-1,0 1,2-1,-1 0,1-1,0 1,4 4,-7-12,0-1,0 1,0 0,0-1,0 1,0-1,0 0,0 0,0 0,0 0,1 0,-1 0,1-1,-1 1,0-1,1 1,-1-1,1 0,-1 0,1 0,-1 0,0-1,1 1,-1-1,1 1,-1-1,0 0,1 0,-1 0,0 0,0 0,61-50,-51 32,-1-1,-1 0,-1-1,-1 0,-1 0,-1-1,0 0,-2 0,-1 0,0-1,-2 1,0-1,-2 1,-2-13,3 24,-21-309,1 70,19 231,1-1,1 1,1-1,0 1,2 0,0 0,1-1,-3 14,1-1,-1 1,1-1,1 1,-1 0,1 0,0 0,0 0,1 1,-1 0,1 0,0 0,1 0,-1 1,1 0,0 0,0 0,0 1,1 0,5-2,-3 2,1 1,0-1,0 1,0 1,0 0,0 1,1-1,-1 2,0 0,0 0,0 1,0 0,0 0,0 1,-1 1,1-1,-1 2,0-1,0 1,0 1,-1 0,0 0,0 0,0 1,-1 0,0 1,-1-1,1 1,-1 1,-1-1,0 1,0 0,0 0,-2 1,1-1,-1 2,4 23,-1 1,-3 0,0 0,-3 0,0 0,-3 0,-1 0,-1 0,-2 0,-3 6,-8 57,8-34,4 0,1 1,4 0,3-1,2 7,20 20,-22-89,-1 1,0 0,1-1,-1 1,1-1,0 0,0 1,0-1,0 0,0 0,0 0,0 0,1-1,-1 1,1 0,0-1,-1 0,1 0,0 0,0 0,-1 0,1 0,0-1,0 1,0-1,0 0,0 0,0 0,3-1,5-2,0 0,0-1,-1 0,1-1,-1-1,0 1,0-1,-1-1,0 0,0 0,-1-1,0 0,0-1,0 0,-1 0,-1 0,0-1,0 0,-1 0,0 0,0-1,-1 0,-1 0,0 0,1-8,2-30,-3 1,-2-1,-2 0,-2 1,-6-34,2 26,2 1,3-1,3 0,2-11,3 34,0-1,3 1,0 1,2-1,10-17,-18 46,0 0,0 0,1 0,0 1,0-1,0 1,0 0,0 0,0 0,1 0,0 1,-1 0,1 0,0 0,0 1,0-1,0 1,0 0,1 1,-1-1,1 1,26-7,-16 5,0 1,0 1,0 0,1 1,-1 0,0 2,0 0,0 1,-1 0,1 1,-1 1,0 0,-1 2,1-1,7 7,-20-13,0 0,1 1,-1-1,0 1,0 0,0-1,-1 1,1 0,0 0,-1 0,1 0,-1 0,1 1,-1-1,0 0,0 1,0-1,-1 1,1-1,0 1,-1-1,0 1,1-1,-1 1,0-1,0 1,-1 0,1-1,0 1,-1 0,-30 77,27-72,-18 36,1 1,3 1,2 1,1 0,3 1,2 1,2-1,-1 33,8-19,3 0,2-1,3 1,2-1,8 20,-17-79,1 0,-1 0,1 0,-1 0,1 0,0-1,0 1,-1 0,1 0,1 0,-1-1,0 1,0 0,1-1,-1 1,1-1,-1 0,1 1,-1-1,1 0,0 0,0 0,0 0,-1 0,1-1,0 1,0-1,0 1,0-1,0 1,0-1,0 0,0 0,1 0,-1 0,0-1,0 1,0 0,0-1,1 0,84-29,-71 23,-1 1,1 0,0 2,0-1,1 2,11-1,49 33,-76-29,0-1,1 1,-1-1,0 0,0 0,0 0,0 1,0-1,0 0,0 0,0 0,0-1,-1 1,1 0,0 0,-1 0,1-1,-1 1,1 0,-1 0,0-1,1 1,-1 0,0-1,0 1,0-1,0 1,0 0,0-1,0 1,-1 0,1-1,0 1,-1-2,1-1,2-156,2 83,-4-1,-3 0,-4 1,-13-60,13 99,-3 1,-1 0,-2 1,-1 0,-2 1,-10-15,23 45,2 4,0 1,0-1,0 1,0-1,0 0,1 1,-1-1,0 0,1 0,-1 1,0-1,1 0,-1 0,1 0,-1 0,1 0,0 0,-1 0,1 0,0 0,0 0,0 0,-1 0,1 0,0 0,0 0,1 0,-1 0,0 0,0 0,0 0,1 0,-1 0,0 0,1 0,-1 0,1 1,-1-1,1 0,-1 0,1 0,0 0,-1 1,1-1,0 0,0 1,0-1,0 1,0-1,126 1,-121-1,0 1,1-1,-1 1,0 1,0-1,0 1,0 0,1 0,-1 0,0 1,-1 0,1 1,0-1,-1 1,1 0,-1 0,0 1,0-1,0 1,0 0,-1 1,1-1,-1 1,2 3,26 69,-27-63,0 1,1-1,0-1,1 1,1-1,0-1,0 1,3 0,-9-11,0 0,0 0,0 0,0 0,-1 1,1-1,-1 0,1 1,-1-1,0 1,0-1,0 1,0-1,0 1,-1 0,1-1,-1 1,0 0,1 0,-1 0,-1-1,1 1,0 1,-57 200,47-140,2 1,4 0,3 0,3 22,-2-85,-1 0,1 0,0 1,-1-1,1 0,0 0,0 0,0 0,1 0,-1 0,0 0,1 0,-1 0,1 0,0 0,0 0,0 0,-1 0,2-1,-1 1,0 0,0-1,1 1,-1 0,1-1,-1 0,1 1,-1-1,1 0,0 0,0 0,0 0,-1 0,3 0,151-2,-63-3,-89 3,-1-1,-1 0,1 0,0 1,0-1,-1 0,1 0,-1 0,1-1,-1 1,0 0,0-1,0 1,0 0,0-1,-1 1,1-1,-1 1,0-1,0 0,1 1,-2-1,1 1,0-1,0 1,-1-1,1 1,-2-2,2-7,-6-89,-4 0,-21-84,5 83,-4 2,-4 1,-32-57,67 155,-1 0,1 0,0 1,-1-1,1 0,-1 0,1 0,-1 1,1-1,0 0,-1 0,1 0,-1 0,1 0,0 0,-1 0,1 0,-1-1,1 1,0 0,-1 0,1 0,-1-1,1 1,-1 0,1-1,-1 1,1 0,-1-1,1 1,-1-1,0 1,1 0,-1-1,0 1,1-1,-1 1,0-1,1 0,-1 1,0-1,0 1,0-1,0 1,1-1,-1 0,0 1,0-1,0 1,0-1,0 0,0 1,-1-1,1 1,0-1,0 1,0-1,-1 0,1 1,56 13,0-2,1-3,0-2,1-3,19-2,-50 0,-26-1,3-1,1 1,0 0,0 0,0 0,-1 1,1 0,0-1,0 2,-1-1,1 0,-1 1,1 0,-1 0,0 1,0-1,0 1,0 0,0 0,0 0,2 5,1-1,1 0,-1-1,1 0,0 0,1 0,-1-1,1-1,0 1,2-1,-8-3,0 0,-1 0,1 1,0-1,-1 1,1-1,-1 1,1 0,-1 0,0 0,0 0,0 0,0 1,0-1,0 0,-1 1,1 0,-1-1,0 1,0 0,0 0,0-1,0 1,0 0,-1 0,1 0,-1 0,0 0,0 0,0 0,-1 0,1 0,-1 0,1 0,-1 1,-9 29,-1-1,-1-1,-2 1,-5 4,-19 48,22-48,3 0,1 0,1 1,2 1,2-1,1 1,3 1,0-1,4 37,-1-73,1 0,-1 0,1 0,0 0,0 0,-1 0,1-1,1 1,-1 0,0 0,0-1,1 1,-1-1,1 1,-1-1,1 0,-1 1,1-1,0 0,0 0,0 0,0 0,-1-1,1 1,0 0,0-1,0 1,1-1,-1 0,0 0,0 0,0 0,0 0,0 0,0 0,0-1,0 1,0-1,0 0,0 1,1-2,9 1,0 0,0 0,0-2,0 1,0-1,-1-1,1 0,-1-1,0 0,8-5,-17 8,1 0,0 1,-1-1,1 1,0 0,0-1,0 1,0 1,0-1,0 0,0 1,0-1,0 1,0 0,0 0,0 0,0 1,0-1,0 1,0-1,0 1,0 0,0 0,0 1,-1-1,2 1,1 2,0-1,0-1,0 1,0-1,0 1,0-2,1 1,-1 0,1-1,-1 0,1 0,0-1,-1 0,1 0,5 0,-9-2,-1-1,1 1,0 0,0 0,-1-1,0 1,1-1,-1 1,0-1,0 0,0 1,-1-1,1 0,-1 0,1 1,-1-1,0 0,0 0,0 0,0 0,-1-2,1-1,3-444,1 367,0-205,-9 255,4 31,0-1,-1 1,1-1,0 1,0-1,1 0,-1 1,1-1,-1 0,1 0,0 0,0 1,0-1,0 0,0 0,1 0,-1 1,1-1,0 0,0 1,0-1,0 1,0-1,1 1,-1-1,1 1,0 0,-1-1,1 1,0 0,0 0,0 1,1-1,-1 0,0 1,1-1,-1 1,1 0,1-1,7 1,1 1,-1 0,1 1,-1 0,1 1,-1 0,0 1,0 0,0 1,4 2,9 2,72 18,-94-25,0 1,0-1,-1 1,1 0,-1 0,1-1,-1 1,0 0,0 0,1 0,-1 0,-1 1,1-1,0 0,0 0,-1 1,0-1,1 0,-1 0,0 1,0-1,0 0,0 1,-1-1,1 0,-1 1,1-1,-1 0,0 0,0 2,-1 5,-7 55,-12 83,1 75,20 48,1-267,0 0,0-1,1 1,-1 0,1-1,0 0,-1 1,1-1,1 0,-1 0,0 0,0 0,1 0,-1 0,1-1,-1 1,1-1,0 0,-1 0,1 0,0 0,0 0,0-1,0 1,0-1,0 0,0 0,0 0,0 0,0 0,0-1,0 1,0-1,-1 0,1 0,0 0,1-1,19 1,-6 0,0 0,1 2,-1 0,1 1,-1 1,0 0,0 1,13 6,-18-5,1 1,-1-2,1 0,0 0,0-1,0-1,0 0,1-1,-1-1,0 0,1 0,0-1,-12-1,1 0,-1 0,0 0,0 0,0 0,0 0,0 0,0-1,-1 1,1-1,-1 1,1-1,-1 0,0 1,0-1,-1 0,1 0,0 0,-1 0,0 0,1 1,-1-1,-1 0,1 0,0 0,-1 0,1 0,-1 0,1-8,-2-712,2 627,1 94,0 1,1-1,-1 0,0 1,1 0,-1-1,1 1,0 0,-1 0,1 0,0 0,0 0,-1 0,1 0,0 1,0-1,0 0,0 1,0 0,0 0,0-1,0 1,0 0,0 1,0-1,0 0,0 0,0 1,0 0,0-1,0 1,0 0,0 0,0 0,1 1,7 0,282 44,33-11,-269-29,-13-2,164 17,0-8,32-10,-228-4</inkml:trace>
  <inkml:trace contextRef="#ctx0" brushRef="#br0" timeOffset="-5024.157">7059 1773,'-154'258,"131"-203,3 1,2 1,3 1,2 0,3 1,2 0,3 1,3 59,5-109,0-19</inkml:trace>
  <inkml:trace contextRef="#ctx0" brushRef="#br0" timeOffset="-4747.345">6805 2307,'-7'2,"1"6,4 6,7 7,5 7,5 5,3 7,-1 3,-1 1,-3 0,-4-1,-4-3,-2-4,-2-6,-1-12,-1-9</inkml:trace>
  <inkml:trace contextRef="#ctx0" brushRef="#br0" timeOffset="-4338.857">6672 2401,'-1'0,"1"0,0 0,-1-1,1 1,-1 0,1 0,-1 0,1-1,0 1,-1 0,1-1,-1 1,1 0,0-1,0 1,-1 0,1-1,0 1,-1-1,1 1,0 0,0-1,0 1,0-1,-1 1,1-1,0 1,0-1,0 1,0-1,0 1,0-1,0 1,0-1,0 1,1-1,-1 1,0-1,0 1,0 0,0-1,1 1,-1-1,0 1,0-1,1 1,-1 0,0-1,1 1,-1 0,0-1,1 1,-1 0,1 0,-1-1,1 1,-1 0,0 0,1 0,-1-1,1 1,-1 0,1 0,0 0,38-12,-34 11,47-10,1 2,0 3,1 1,14 3,-66 2,-1-1,1 1,-1-1,1 1,-1 0,1 0,-1-1,1 1,0 0,-1 0,1 1,-1-1,1 0,-1 0,1 1,-1-1,1 1,-1 0,1-1,-1 1,1 0,-1 0,0 0,0-1,1 2,-1-1,0 0,0 0,0 0,0 0,0 1,0-1,0 0,-1 1,1-1,0 1,-1-1,1 1,-1-1,0 1,1 1,-77 113,68-98,1 1,1-1,1 1,0 0,1 0,2 1,0-1,0 1,2-1,1 1,0 5,-1 47,-6 41,5-93</inkml:trace>
  <inkml:trace contextRef="#ctx0" brushRef="#br0" timeOffset="-1859.279">6257 235,'0'19,"2"16,3 15,4 11,-1 10,1 7,-1 2,-2 1,-2-6,-1-5,-2-9,-1-12,-2-15,-2-12</inkml:trace>
  <inkml:trace contextRef="#ctx0" brushRef="#br0" timeOffset="-1518.194">5923 222,'38'-23,"1"1,0 2,2 2,0 2,20-5,11-3,0 3,1 3,1 4,0 2,54 0,-107 11,0 1,0 1,0 0,-1 2,1 0,-1 2,7 2,-23-7,-1 1,1 0,-1 0,1 0,-1 0,0 1,1-1,-1 1,0 0,0 0,0 0,-1 0,1 1,0-1,-1 1,1-1,-1 1,0 0,0 0,0 0,0 0,-1 1,1-1,-1 0,0 1,0-1,0 1,0-1,-1 1,1-1,-1 1,0-1,0 1,0 0,-1-1,1 1,-1-1,0 1,0 0,-7 11,0 0,-1-1,-1 0,0-1,0 0,-2 0,0-1,0-1,-1 0,0 0,-5 1,-23 19,0-3,-2-1,-2-2,0-2,-35 12,24-20,42-15</inkml:trace>
  <inkml:trace contextRef="#ctx0" brushRef="#br1" timeOffset="-196490.595">17072 8925,'4'0,"-1"1,0-1,0 1,1 0,-1 0,0 0,0 0,0 1,0-1,0 1,0-1,-1 1,1 0,0 0,-1 1,0-1,1 0,-1 1,0-1,0 1,0 0,-1 0,1 0,-1 0,1 0,-1 0,0 0,0 0,-1 0,1 2,32 104,-27-86,0 1,1-1,2 0,0 0,2-1,6 10,22 17,-39-50,0 1,0 0,0-1,0 1,0 0,0 0,0-1,0 1,0 0,0 0,0-1,1 1,-1 0,0-1,0 1,0 0,0 0,0-1,1 1,-1 0,0 0,0 0,0-1,1 1,-1 0,0 0,0 0,0 0,1-1,-1 1,0 0,0 0,1 0,-1 0,0 0,1 0,-1 0,0 0,0 0,1 0,-1 0,0 0,1 0,-1 0,0 0,0 0,1 0,-1 0,0 0,-11-27,-65-123,16-43,60 192,-1 0,1-1,-1 1,1 0,0-1,-1 1,1-1,0 1,0 0,0-1,0 1,1-1,-1 1,0 0,0-1,1 1,-1 0,1-1,-1 1,1 0,0 0,-1 0,1-1,0 1,0 0,0 0,0 0,0 0,0 0,0 1,0-1,0 0,1 0,-1 1,0-1,0 1,1-1,-1 1,0-1,1 1,-1 0,0 0,1-1,0 1,176-20,-147 18,15 3,-46 0,1 0,-1 0,0 0,1 1,-1-1,0 0,0 0,0 1,0-1,0 0,0 0,0 0,0 1,0-1,-1 0,1 0,0 0,-1 1,1-1,-1 0,0 0,1 0,-1 0,0 0,1 0,-1 0,0 0,0-1,0 1,0 0,0 0,0-1,0 1,0 0,0-1,0 1,0-1,-1 1,0-1,0 2,-9 8,-1 1,2 1,0-1,0 2,1-1,1 1,0 1,1 0,0 0,1 0,-2 7,-5 21,1 0,3 1,1 1,2-1,1 25,6-58,3-27,-4 16,17-72,-2 0,3 1,27-68,-180 509,121-302,22-53,9-30,-1-15,-1-1,-1 0,-1 0,-2-2,-2 1,-1-1,-1-1,-2 1,-2-1,-1-7,0 17,-4 19,-4 18,-10 27,3 1,1 1,2 0,1 0,3 1,0 9,7-33,-1-18,0 0,1 1,-1-1,1 0,-1 0,1 0,-1 0,1 0,-1 0,1 0,-1 0,0 0,1 0,-1 0,1 0,-1 0,1 0,-1-1,1 1,-1 0,0 0,1 0,-1-1,1 1,-1 0,0 0,1-1,-1 1,0 0,1-1,-1 1,0 0,0-1,1 1,-1-1,0 1,0 0,0-1,1 1,-1-1,0 1,0-1,0 1,0-1,0 1,0-1,15-29,-1-1,-2-1,-1 0,-1 0,2-17,-10 41,34-151,-113 340,19-44,75-160,-2-1,-2 0,-1-1,0-1,-2 0,-1 0,-1-1,-1 0,-2 0,-1-1,-1 0,-1-3,-9 14,-8 34,3 10,1 1,2 0,1 1,0 0,3 0,0 0,2 1,1-1,1 22,3-26,-1-25,-1 0,0-1,0 1,0 0,1 0,-1 0,0 0,0 0,0 0,1 0,-1 0,0 0,0 0,1 0,-1 0,0 0,0 0,0 0,1 0,-1 0,0 0,0 0,1 0,-1 0,0 0,0 0,0 0,1 0,-1 0,0 1,0-1,0 0,0 0,1 0,-1 0,0 1,0-1,0 0,0 0,0 0,1 1,-1-1,0 0,0 0,0 0,0 1,0-1,0 0,0 0,0 0,0 1,0-1,0 0,0 0,0 1,0-1,0 0,0 0,13-42,-6 14</inkml:trace>
  <inkml:trace contextRef="#ctx0" brushRef="#br1" timeOffset="-195713.703">17286 8685,'-13'-85,"11"193,4 1,15 87,33 218,-76-918,13 187,11 385,30 856,-36-891,2-33</inkml:trace>
  <inkml:trace contextRef="#ctx0" brushRef="#br1" timeOffset="-194264.883">17072 8979,'3'1,"-1"0,1 1,-1-1,0 1,1-1,-1 1,0 0,0 0,0 0,0 0,-1 0,1 1,-1-1,1 0,-1 1,0-1,0 1,1 1,1 2,20 34,10 15,-2 2,-2 1,-3 1,-3 2,8 36,-21-26,-23-93,-5-36,-3 2,-2 0,-2 1,-3 1,-2 2,-3 1,-31-38,63 89,0-1,0 0,-1 0,1 0,0 0,0 0,0 0,0 0,0 0,0 0,0 0,1-1,-1 1,0 0,1-1,-1 1,1 0,-1-1,1 1,0-1,-1 1,1-1,0 1,0-1,0 1,0 0,0-1,1 1,-1-1,0 1,1-1,-1 1,1 0,-1-1,1 1,0 0,-1-1,1 1,0 0,0 0,0 0,0 0,0-1,0 2,0-1,0 0,1 0,-1 0,0 0,1 1,-1-1,178-3,31 3,-193 1,-16 0,-1 1,0-1,0 0,0 1,1-1,-1 0,0 1,0-1,0 1,0-1,0 0,0 1,0-1,0 1,1-1,-2 0,1 1,0-1,0 1,0-1,0 0,0 1,0-1,0 1,0-1,-1 0,1 1,0-1,0 0,0 1,-1-1,1 0,0 1,0-1,-1 0,1 0,0 1,-1-1,1 0,0 0,-1 0,1 1,-1-1,1 0,0 0,-1 0,1 0,-1 0,1 0,0 0,-1 0,1 0,-1 0,1 0,-3 2,-10 13,1 0,0 1,1 0,0 0,1 2,1-1,1 1,1 0,0 1,1 0,1 0,-2 18,4-24,-38 177,33-164,1-8</inkml:trace>
  <inkml:trace contextRef="#ctx0" brushRef="#br1" timeOffset="-189937.021">17995 9273,'-1'0,"1"-1,-1 1,1 0,-1 0,0 0,1 0,-1 0,0 0,1 0,-1 0,0 0,1 0,-1 1,1-1,-1 0,0 0,1 1,-1-1,1 0,-1 1,1-1,-1 0,1 1,-1-1,1 1,-1-1,1 1,-1-1,1 1,0-1,-1 1,1-1,0 1,0-1,-1 1,1 0,0-1,0 1,0-1,0 1,0 0,0-1,0 1,0 0,0-1,0 1,0 0,-4 28,1-1,1 1,1 0,3 21,-1-21,18 373,23 46,-37-409,-2-43,0-9</inkml:trace>
  <inkml:trace contextRef="#ctx0" brushRef="#br1" timeOffset="-189000.951">17941 9273,'-52'71,"-47"64,96-128,17-26,17-49,-25 52,1 1,0 0,1 0,0 0,2 1,-1 0,2 1,1-2,-11 15,0-1,0 1,0 0,1-1,-1 1,0 0,0 0,0 0,1 0,-1-1,0 2,0-1,0 0,1 0,-1 0,0 1,0-1,0 0,0 1,0-1,0 1,1-1,-1 1,0 0,0-1,-1 1,1 0,0 0,0 0,0 0,0 0,-1-1,1 2,0-1,-1 0,1 0,10 10,31 16,-35-25,0 2,-1-1,1 1,-1 0,0 0,0 1,-1 0,1 0,-1 0,0 0,-1 1,1 0,-1 0,0 0,-1 1,1-1,-1 1,0 2,-3-6,0-1,-1 1,0-1,0 0,0 1,0-1,0 0,0 0,0 1,-1-1,1 0,-1-1,0 1,1 0,-1 0,0-1,0 1,0-1,0 1,0-1,-1 0,1 0,0 0,-1 0,1 0,0-1,-1 1,1-1,-1 1,1-1,-1 0,1 0,-1 0,1 0,-3-1,2 1,-195 19,197-20,0 1,0 0,0 0,-1 0,1 0,0 0,0 0,0 0,-1 1,1-1,0 0,0 1,0-1,0 1,0-1,-1 1,1-1,0 1,0 0,0 0,1-1,-1 1,0 0,0 0,0 0,1 0,-1 0,0 0,1 0,-1 0,1 0,-1 0,1 0,-1 2,6 1</inkml:trace>
  <inkml:trace contextRef="#ctx0" brushRef="#br1" timeOffset="-188115.849">18530 9219,'21'494,"-3"-177,-17-280,20 205,-24-250,-2-8</inkml:trace>
  <inkml:trace contextRef="#ctx0" brushRef="#br1" timeOffset="-187416.469">18476 9206,'-147'201,"120"-155,27-46,0 0,0 1,0-1,0 0,0 1,0-1,0 0,0 1,0-1,0 0,1 1,-1-1,0 0,0 1,0-1,0 0,1 1,-1-1,0 0,0 0,1 1,-1-1,0 0,0 0,1 0,-1 1,0-1,1 0,-1 0,0 0,1 0,-1 0,0 0,1 0,-1 0,0 1,1-1,-1 0,0 0,1-1,-1 1,0 0,1 0,-1 0,0 0,1 0,-1 0,0 0,1 0,-1-1,0 1,0 0,1 0,-1 0,0-1,0 1,1 0,-1 0,0-1,0 1,0 0,1 0,-1-1,0 1,14-10,-1 0,-1-1,0-1,0 0,-1 0,6-10,-6 9,66-86,-74 98,0 0,0 0,0 0,0 0,0 0,1 1,-1 0,0 0,0 0,0 0,0 0,1 0,-1 1,0 0,0-1,0 1,0 0,0 1,0-1,0 0,-1 1,1 0,0-1,-1 1,1 0,-1 1,0-1,1 0,-1 1,0-1,-1 1,1-1,0 1,3 2,5 5,3 0,-1 1,-1 0,0 1,0 0,-1 1,-1 0,0 1,-1 0,0 0,1 5,-8-17,-1 0,1 0,-1 0,1 0,-1-1,0 1,0 0,0 0,0 0,0 0,0 0,-1 0,1 0,0-1,-1 1,0 0,1 0,-1 0,0-1,0 1,0-1,0 1,0 0,0-1,-1 0,1 1,0-1,-1 0,1 1,-1-1,1 0,-1 0,0 0,1-1,-1 1,0 0,0-1,0 1,-1 0,-81 8,76-9,-162 3,146 6,41 0,10-6,3-1</inkml:trace>
  <inkml:trace contextRef="#ctx0" brushRef="#br1" timeOffset="-187003.574">19024 9273,'8'34,"-1"0,-1 0,-2 1,-1 21,0-3,57 487,-43-373,-17-166,1 0,-1 0,0 0,0 0,0 0,0 1,0-1,0 0,0 0,0 0,0 0,0 0,-1 0,1 0,0 0,-1 0,1 0,-1 0,1 0,-1 0,1 0,-1 0,0 0,0 0,1-1,-1 1,0 0,0 0,0-1,0 1,0-1,0 1,-4-7</inkml:trace>
  <inkml:trace contextRef="#ctx0" brushRef="#br1" timeOffset="-186375.614">18957 9179,'-13'11,"0"0,0 1,2 1,-1 0,2 0,-1 1,2 1,0-1,1 1,0 1,2 0,-1 0,2 0,0 2,0 0,15-25,107-199,-116 204,0 1,0-1,1 1,-1 0,0-1,1 1,-1 0,0 0,1 0,0 0,-1 0,1 0,0 0,-1 1,1-1,0 1,0-1,0 1,-1 0,1-1,0 1,0 0,0 0,0 0,0 1,-1-1,1 0,0 1,0-1,0 1,-1 0,1-1,0 1,1 1,54 37,-43-28,-1 0,-1 1,0 1,-1 0,0 0,-1 1,0 0,-1 1,-1 0,6 16,-13-30,-1 1,1-1,-1 1,0 0,0-1,0 1,0 0,0 0,0-1,0 1,0 0,-1-1,1 1,-1 0,1-1,-1 1,1-1,-1 1,0-1,0 1,0-1,0 0,0 1,0-1,0 0,-1 0,1 0,0 0,-1 0,1 0,0 0,-1 0,1 0,-1-1,0 1,0 0,-65 15,61-15,-157 9,152-9,7 2</inkml:trace>
  <inkml:trace contextRef="#ctx0" brushRef="#br1" timeOffset="-181482.289">18034 10409,'184'-17,"300"4,-225 11,669-47,-491 22,-377 20,-55 5,-10 0</inkml:trace>
  <inkml:trace contextRef="#ctx0" brushRef="#br1" timeOffset="-180615.087">21337 9941,'-26'-1,"0"1,0 1,0 1,0 2,0 0,1 2,0 1,0 1,1 1,-9 5,30-13,0 0,0 1,0-1,1 1,-1 0,1 0,-1 0,1 0,0 0,0 0,-1 0,2 1,-1-1,0 1,0 0,1-1,0 1,-1 0,1 0,0 0,0 0,1 0,-1 0,1 0,-1 0,1 0,0 0,0 0,0 0,1 1,-1-1,1 0,0 0,-1 0,1 0,1-1,-1 1,0 0,1 0,0 1,11 9,-1 0,2-1,0 0,0-1,1-1,0 0,1-1,0-1,0-1,12 4,12 8,-26-12,-4-3,0 0,0 1,0 0,-1 1,0 0,0 0,0 1,-1 0,0 1,-1 0,1 0,2 5,-10-12,1 0,0 1,-1 0,0-1,1 1,-1-1,0 1,0 0,1-1,-1 1,0-1,-1 1,1 0,0-1,0 1,-1-1,1 1,-1 0,0-1,1 1,-1-1,0 0,0 1,0-1,0 0,0 1,0-1,0 0,0 0,0 0,-1 0,1 0,0 0,-1 0,1 0,-1-1,1 1,-1-1,1 1,-1 0,-65 19,61-19,0 1,0-1,0 0,0 0,0 0,0-1,0 0,-1 0,1-1,0 0,0 0,0 0,0-1,0 0,0 0,1 0,-1-1,1 0,-1 0,1 0,0-1,-3-2,7 4,1 0,-1 1,1-1,-1 0,1 0,0 0,-1 0,1 1,0-1,0 0,1 0,-1 0,0 0,1 0,-1 1,1-1,-1 0,1 0,0 1,0-1,-1 0,1 1,1-1,-1 1,0-1,0 1,0 0,1-1,-1 1,1 0,-1 0,1 0,-1 0,1 0,0 0,-1 1,1-1,0 0,0 1,0 0,-1-1,1 1,0 0,0 0,0 0,0 0,0 0,-1 0,1 1,1-1,140-7,-116 8,0-1,1-2,-1 0,0-2,0-1,17-6,-40 10,0 0,0 0,0 0,0-1,0 1,-1-1,1 0,0 0,-1 0,0-1,1 1,-1-1,0 0,0 0,-1 0,1 0,-1 0,1-1,-1 1,0-1,0 1,-1-1,1 0,-1 0,0 0,0 0,0 0,0 0,0-2,-3 4,1 0,-1-1,0 1,1 0,-1 0,0-1,0 2,0-1,-1 0,1 0,0 1,-1-1,1 1,-1 0,1-1,-1 1,0 0,1 1,-1-1,0 0,0 1,0 0,1 0,-1-1,0 2,0-1,0 0,0 0,1 1,-1 0,0 0,0-1,1 1,-1 1,-1 0,1-1,-1 0,0 1,1 0,-1 0,1 0,0 0,0 1,-1-1,2 1,-1 0,0 0,0 0,1 0,0 0,0 0,0 1,0-1,0 1,0 0,1-1,0 1,0 0,0 0,0 0,1 0,-1 0,1 0,0 0,0 0,1 0,-1 0,1 0,0-1,0 1,0 0,0 0,1 0,-1-1,1 1,0-1,0 1,1-1,0 1,7 3,1 0,0-1,1 0,-1-1,1 0,0-1,0 0,1-1,-1 0,1-1,-1 0,1-1,6-1,27 3,1-2,-1-3,1-1,-1-3,11-3,30-8</inkml:trace>
  <inkml:trace contextRef="#ctx0" brushRef="#br1" timeOffset="-179864.845">22807 9994,'0'19,"2"16,4 17,2 13,0 11,1 7,2 2,-2-2,-2-3,-3-11,-1-12,-2-17</inkml:trace>
  <inkml:trace contextRef="#ctx0" brushRef="#br1" timeOffset="-169542.867">22687 10075,'403'-12,"-328"18,-74-5,0 0,0-1,0 1,-1 0,1 0,0 0,-1-1,1 1,-1 0,1 0,-1 0,1 0,-1 0,0 0,1 0,-1 0,0 0,0 0,0 0,0 0,0 0,0 0,0 0,0 0,0 1,0-1,0 0,-1 0,1 0,0 0,-1 0,1-1,-1 1,1 0,-1 0,0 0,1 0,-1 0,0-1,0 1,1 0,-1-1,0 1,0 0,0-1,0 1,0-1,0 0,0 1,0-1,0 0,0 1,0-1,0 0,0 0,-1 0,-29 16,-1-1,0-2,-1-1,-1-2,0-1,0-1,-23 1,-20 6,-17 11,93-26,1 0,0 0,-1 0,1 0,0 0,-1 1,1-1,0 0,-1 0,1 0,0 0,0 1,-1-1,1 0,0 0,0 0,-1 1,1-1,0 0,0 1,0-1,-1 0,1 0,0 1,0-1,0 0,0 1,0-1,0 0,0 1,0-1,0 0,0 1,0-1,0 0,0 1,0-1,0 0,0 1,0-1,0 0,0 1,0-1,0 0,1 1,-1-1,0 0,0 1,0-1,1 0,-1 0,0 1,0-1,1 0,-1 0,0 0,0 1,1-1,-1 0,0 0,1 0,-1 0,0 0,1 0,-1 0,1 1,22 6,4-3</inkml:trace>
  <inkml:trace contextRef="#ctx0" brushRef="#br1" timeOffset="-169203.847">23329 10128,'-1'4,"1"0,0 0,1 0,-1 0,1 0,0 0,0 0,0 0,0 0,1 0,-1-1,1 1,0 0,0-1,0 1,1-1,-1 0,1 0,0 0,0 0,0 0,0-1,1 0,-1 1,1-1,-1 0,1 0,0-1,-1 1,1-1,0 0,0 0,0 0,0-1,0 1,0-1,1 0,7 0,0 0,0-1,-1 0,1-1,0 0,-1-1,0 0,1-1,-1 0,-1-1,1 0,-1-1,0 0,0-1,0 0,-1 0,0-1,-1 0,8-9,-14 15,-1 0,1 0,0 0,0-1,-1 1,1 0,-1-1,0 0,0 1,0-1,0 0,0 1,0-1,-1 0,0 0,1 0,-1 1,0-1,0 0,0 0,-1 0,1 0,-1 1,0-1,0 0,1 0,-2 1,1-1,0 1,0-1,-1 1,0-1,1 1,-1 0,0 0,0 0,0 0,0 0,-1 0,1 1,0-1,-1 1,1-1,-1 1,-1-1,-4-1,-1 1,1-1,-1 1,0 1,1 0,-1 0,0 0,0 1,0 1,1-1,-1 1,0 1,1 0,-1 0,1 1,-1-1,1 2,0-1,0 1,1 1,-1 0,1 0,0 0,0 1,0-1,1 2,5-6,-1 0,1 1,0-1,0 1,0-1,0 1,0-1,0 1,0-1,1 1,-1 0,1 0,-1-1,1 1,-1 0,1 0,0-1,0 1,0 0,0 0,0 0,1-1,-1 1,0 0,1 0,-1 0,1-1,0 1,-1 0,1-1,0 1,0-1,0 1,0-1,1 0,-1 1,1 0,61 29,-12-19</inkml:trace>
  <inkml:trace contextRef="#ctx0" brushRef="#br1" timeOffset="-168434.219">24091 10061,'-10'-4,"-1"0,1 0,-1 1,1 1,-1 0,0 0,0 1,0 0,0 1,0 0,0 1,1 0,-1 1,0 0,0 1,1 0,0 1,-1 0,1 0,1 1,-1 0,-2 3,11-8,0 1,0-1,0 1,0-1,0 1,0-1,0 1,0 0,1-1,-1 1,0 0,0 0,1-1,-1 1,1 0,-1 0,1 0,-1 0,1 0,-1 0,1 0,0 0,-1 0,1 0,0 0,0 0,0 0,0 0,0 0,0 0,0 0,0 0,0 0,1 0,-1 0,0 0,1 0,-1 0,0 0,1 0,-1 0,1 0,0 0,-1 0,1-1,0 1,-1 0,1 0,0-1,0 1,0-1,0 1,0 0,10 0,1 0,0 0,-1-1,1-1,-1 0,1 0,-1-1,1-1,-1 0,0 0,3-2,65-30,-78 34,0 1,0 0,0 0,0 0,0 0,0 0,0 0,0 0,0 0,0 0,0 1,0-1,0 0,0 1,0-1,0 1,0-1,0 1,0-1,0 1,0 0,-1-1,1 1,0 0,-1 0,1 0,0-1,-1 1,1 0,-1 0,1 0,-1 0,0 0,1 0,-1 0,0 0,1 0,-1 0,0 0,0 0,0 0,0 1,5 11,-2-9,0 0,0 0,0 0,0-1,0 1,1-1,0 1,0-1,0 0,0-1,0 1,1-1,-1 0,1 0,-1 0,1 0,0-1,0 0,-1 0,1 0,0-1,0 0,0 0,0 0,0 0,1-1,7 0,0-1,-1-1,1 0,-1-1,0 0,0 0,0-2,0 1,6-6,-4 1,0-1,0 0,-1-1,-1 0,0-1,0 0,-1-1,-1 0,-1-1,0 0,-1-1,0 0,-1 0,-1 0,2-10,0-6,-1 0,-1 0,-1-1,-3 1,0-1,-2 0,-4-28,4 51,0 1,-1 0,-1 0,0 0,0 0,0 0,-1 0,-1 1,1-1,-1 1,-1 0,-2-3,6 10,0 0,0 0,0 1,-1-1,1 1,0-1,-1 0,1 1,-1 0,1-1,0 1,-1 0,1 0,-1 0,1 0,-1 0,1 0,-1 0,1 1,0-1,-1 0,1 1,-1-1,1 1,0 0,-1-1,1 1,0 0,0 0,0 0,0-1,0 1,0 0,0 1,0-1,0 0,0 0,0 0,0 1,1-1,-1 0,1 1,-1-1,1 0,-1 1,1-1,0 1,0-1,0 1,-10 26,1 0,1 0,2 1,1 0,1 0,1 0,2 21,-1-13,1 0,3-1,5 36,-6-62,1 0,0-1,1 1,0-1,0 1,1-1,0 0,1 0,0-1,0 0,1 1,0-2,0 1,1-1,0 0,0 0,2 1,-1-4,0 0,-1 0,1-1,1 0,-1 0,0-1,1 0,-1 0,1-1,-1 0,1-1,0 0,0 0,-1 0,1-2,-1 1,1-1,-1 0,1 0,-1-1,0-1,3-1,0 1,0-2,0 0,0 0,-1-1,0 0,0-1,-1 0,0 0,0-1,-1-1,0 1,-1-1,0 0,-1-1,3-5,3-23,-12 38,0 0,1 1,-1-1,0 0,0 0,0 1,1-1,-1 0,0 0,0 0,0 1,0-1,0 0,0 0,-1 1,1-1,0 0,0 0,0 1,-1-1,1 0,0 0,-1 1,1-1,-1 1,1-1,-1 0,1 1,-1-1,1 1,-1-1,1 1,-1-1,0 1,1-1,-1 1,0 0,0-1,1 1,-1 0,0 0,0 0,1-1,-1 1,0 0,0 0,-3 2,0 1,1-1,-1 0,0 1,1 0,0 0,0 0,0 1,0-1,0 1,0-1,1 1,0 0,0 0,0 0,0 0,1 0,0 0,-1 1,1-1,1 0,-1 1,0 1,1-1,-1 0,1 1,0-1,1 1,-1-1,1 0,0 1,0-1,1 0,0 0,0 0,0 0,0 0,1 0,0-1,0 1,0-1,0 0,1 0,0 0,-1 0,2 0,-1-1,0 0,1 0,-1 0,1-1,0 1,0-1,0 0,0 0,0-1,0 0,1 1,9 1,0 0,0 0,0-1,1-1,-1-1,0 0,1-1,-1 0,1-2,27-6</inkml:trace>
  <inkml:trace contextRef="#ctx0" brushRef="#br1" timeOffset="-168173.343">24398 9687,'-16'-2,"-7"-1,4 0,15 3,24 1,27 1,30 0,27-1,21-2,14-1,-16-1</inkml:trace>
  <inkml:trace contextRef="#ctx0" brushRef="#br1" timeOffset="-166149.095">26002 9874,'-4'23,"-2"18,0 15,3 8,6 5,5 0,4-3,1-6,-3-12</inkml:trace>
  <inkml:trace contextRef="#ctx0" brushRef="#br1" timeOffset="-165837.704">25829 9955,'1'-4,"1"0,0 1,0-1,1 1,-1-1,1 1,-1 0,1 0,0 0,0 0,1 1,-1-1,0 1,1 0,0 0,-1 0,1 0,0 1,0-1,0 1,0 0,0 0,0 1,3-1,100 3,-98-2,-1 1,0 1,0-1,1 1,-1 1,-1 0,1 0,0 0,-1 1,1 0,-1 1,-1-1,1 1,0 1,-1-1,0 1,-1 0,1 1,1 1,-6-5,-1-1,1 1,0-1,-1 0,1 1,-1 0,0-1,0 1,0-1,0 1,0-1,-1 1,1-1,-1 1,0-1,0 1,1-1,-1 0,-1 0,1 1,0-1,-1 0,1 0,-1 0,1 0,-1 0,0-1,0 1,0 0,0-1,0 1,0-1,-2 1,-76 36,73-36,-89 19,82-25,8-4</inkml:trace>
  <inkml:trace contextRef="#ctx0" brushRef="#br1" timeOffset="-165262.75">26256 10075,'108'-304,"-102"287,13 45,-13-21,0 0,0 0,1-1,0 0,0 0,0 0,1-1,0-1,0 1,0-1,0 0,1-1,5 2,72 41,-83-42,0 0,-1 0,1 0,-1 0,0 0,0 1,0-1,0 1,-1-1,0 1,0 0,0-1,0 1,-1 0,0 0,0 0,0 0,-1-1,0 3,1-4,-1 1,0 0,1 0,0 0,0 0,0 0,1 0,-1 0,1 0,0 0,0 0,0 0,0-1,1 1,0 0,-1-1,2 1,-1-1,0 0,0 1,1-1,0-1,0 1,0 0,1 1,6-1,0 0,0 0,0-1,0 0,1-1,-1 0,0 0,1-1,-1-1,1 0,-1 0,0-1,0 0,0-1,0 0,4-2,-8 3,1 1,-1-1,0 0,-1-1,1 1,0-1,-1-1,1 1,-1-1,0 0,0 0,0 0,-1 0,0-1,1 0,-2 0,1 0,0-1,-1 1,0-1,-1 0,1 1,-1-1,0 0,0-1,-1 1,0 0,0 0,-1-1,1 1,-1-1,-1 1,1 0,-1-1,0 1,-1-3,1 6,0 1,0-1,0 0,0 1,-1-1,1 1,-1 0,1-1,-1 1,0 0,0 0,0 0,0 0,0 1,0-1,-1 0,1 1,-1 0,1-1,-1 1,1 0,-1 0,0 0,1 1,-1-1,0 1,0-1,1 1,-1 0,0 0,0 0,0 1,1-1,-1 1,0-1,0 1,1 0,-1 0,1 0,-1 0,1 1,-1-1,0 1,-2 4,0-1,1 1,-1 0,1 1,0-1,1 1,0-1,0 1,0 0,1 1,0-1,0 0,0 0,1 1,1-1,-1 1,1-1,0 1,1-1,0 1,0-1,0 1,1-1,0 0,1 0,0 0,0 0,0 0,1-1,0 2,3-2,-1 0,1 0,-1 0,2-1,-1 0,1 0,-1-1,1 0,0 0,1-1,-1 0,1 0,-1-1,5 1,32 5</inkml:trace>
  <inkml:trace contextRef="#ctx0" brushRef="#br1" timeOffset="-164488.741">27166 9981,'22'-14,"0"-1,-1 0,-1-2,0 0,-2-2,0 0,0-1,-2-1,-1 0,0-1,-2-1,-1 0,0-1,-2 0,-1 0,0-1,-2-1,-1 1,-1-1,-2 0,0-5,-2 27,0-1,-1 1,0-1,0 0,0 1,-1-1,1 0,-1 1,0-1,0 1,-1 0,1-1,-1 1,0 0,0 0,-1 0,1 0,-1 0,0 0,0 1,0 0,0-1,-1 1,1 0,-1 0,0 1,0-1,0 1,0 0,0 0,0 0,-1 1,1-1,0 1,-1 0,0 1,1-1,-1 1,1-1,-1 1,0 1,-2 0,-1 1,1 0,0 1,-1-1,1 1,0 1,1-1,-1 1,1 1,-1-1,1 1,1 0,-1 0,1 1,0-1,0 1,0 1,1-1,0 1,0 0,-4 7,1 0,0 1,2 0,-1 0,2 1,0 0,1-1,0 1,1 3,1-6,0-1,0 1,1 0,1 0,0 0,0 0,2-1,0 1,0-1,1 1,0-1,1 0,1-1,0 1,0-1,1 0,0-1,1 0,1 0,-1 0,1-1,1-1,0 1,0-2,1 1,-1-1,2-1,-1 0,1-1,0 0,0 0,0-1,0-1,5 0,-10-1,0-2,1 1,-1-1,0 0,0 0,1-1,-1 0,0 0,0-1,0 0,0 0,0-1,-1 0,1 0,-1 0,1-1,-1 0,0 0,-1 0,1-1,-1 0,0 0,0-1,0 1,-1-1,0 0,2-3,17-41,-27 65,1 0,0 0,1 0,0 1,2-1,0 1,1 4,-1-17,0 0,1 1,0-1,0 1,0-1,0 0,1 0,-1 0,1 0,0 0,0 0,0 0,0 0,0-1,1 1,-1-1,1 1,-1-1,1 0,0 0,0-1,0 1,0 0,0-1,1 0,-1 0,0 0,1 0,-1 0,3 0,2 0,1-1,0 1,-1-1,1-1,0 0,-1 0,1 0,-1-1,1-1,-1 1,7-4,-4 0,-1 0,0 0,0-1,-1 0,0-1,0 0,-1 0,1-1,-2 0,0 0,0-1,0 0,-2 0,1 0,-1-1,0 0,-1-3,-4 22,0-1,1 1,0-1,0 0,0 0,1 0,0 0,0 0,1 0,0 0,0 0,1-1,0 0,0 1,1-2,0 0,0 0,1-1,0 0,0 0,0 0,0-1,0 0,1 0,-1-1,1 1,0-1,0-1,0 1,0-1,0-1,0 1,2-1,128-15,-108 9</inkml:trace>
  <inkml:trace contextRef="#ctx0" brushRef="#br1" timeOffset="-164015.15">28569 9928,'1'-3,"-1"1,1 0,-1 0,0-1,0 1,0 0,0 0,0-1,0 1,-1 0,1 0,-1 0,0-1,0 1,1 0,-1 0,0 0,-1 0,1 0,0 0,-1 1,1-1,-1 0,1 1,-1-1,0 1,1-1,-1 1,0 0,0 0,0 0,0 0,0 0,-1 0,1 0,0 1,0-1,0 1,-3 0,0-1,0 0,-1 0,1 1,0 0,-1 0,1 0,0 1,-1-1,1 1,0 1,0-1,-1 1,1 0,1 0,-1 0,0 1,0 0,1 0,1 1,0-1,0 1,0 0,0 0,0 0,1 0,0 1,0-1,0 1,0-1,1 1,-1 3,1-6,1 0,-1 0,1 0,-1 0,1 1,0-1,0 0,0 0,0 0,0 1,1-1,-1 0,1 0,-1 0,1 0,0 0,0 0,0 0,0 0,0 0,0 0,1-1,-1 1,1 0,-1-1,1 1,-1-1,1 1,0-1,0 0,0 0,4 2,0-2,0 1,0-1,1 1,-1-2,0 1,1-1,-1 0,1 0,-1-1,0 1,1-2,-1 1,0-1,0 0,0 0,0 0,0-1,-1 0,1 0,-1 0,1-1,-1 0,0 0,-1 0,1-1,-1 0,0 0,0 0,0 0,-1 0,1-1,-2 0,1 1,0-1,0-4,-2 7,0 0,0 0,0-1,-1 1,1 0,-1 0,0 0,0 0,0-1,0 1,0 0,-1 0,1 0,-1 0,0-1,0 1,0 1,-1-1,1 0,-1 0,1 3,0-1,0 1,0 0,-1 0,1 0,0 1,0-1,0 0,0 0,0 1,0-1,0 0,-1 1,1-1,0 1,0-1,0 1,1 0,-1-1,0 1,0 0,0 0,0 0,1 0,-1 0,0-1,1 1,-1 0,1 0,-1 1,1-1,-1 0,1 0,0 0,0 0,-1 0,1 0,0 0,0 1,0-1,0 0,0 0,1 0,-1 1,0 1,0 0,0 0,0 0,1 1,-1-1,1 0,0 0,0 0,0 0,0 0,0 0,1 0,-1-1,1 1,0 0,0-1,0 1,0-1,0 0,1 1,-1-1,1 0,-1-1,1 1,0 0,0-1,2 1,86 28,-18-18,-1-5</inkml:trace>
  <inkml:trace contextRef="#ctx0" brushRef="#br1" timeOffset="-162516.95">21404 11024,'9'-28,"-1"0,-2-1,0 0,-2 0,-1-1,-2 1,0-1,-2 1,-2-1,0 1,-3-2,-15-7,21 38,0-1,-1 1,1-1,0 1,-1-1,1 1,-1-1,1 1,-1 0,1-1,-1 1,1 0,-1-1,1 1,-1 0,0 0,1-1,-1 1,1 0,-1 0,0 0,1 0,-1 0,0 0,1 0,-1 0,1 0,-1 0,0 0,1 0,-1 0,0 1,1-1,-1 0,1 0,-1 1,1-1,-1 0,1 1,-1-1,1 1,-1-1,1 1,-1-1,1 1,0-1,-1 1,1-1,0 1,-1-1,1 1,0-1,0 1,0 0,-1-1,1 1,0-1,0 1,0 0,0-1,0 2,-1 0,1 0,-1 0,1 0,-1 0,1 0,0 1,0-1,0 0,0 0,0 0,0 0,1 1,-1-1,1 0,-1 0,1 0,0 0,0 0,0 0,0 0,0 0,0 0,1-1,-1 1,1 0,-1-1,1 1,0-1,-1 0,1 1,0-1,0 0,0 0,0 0,0 0,0 0,0-1,0 1,0-1,0 1,1-1,0 0,280 14,-280-14,0 1,0 0,0-1,0 1,0 0,-1 1,1-1,0 0,0 1,-1 0,1-1,-1 1,0 0,1 0,-1 1,0-1,0 0,0 1,-1-1,1 1,0 0,-1-1,0 1,0 0,0 0,0 0,0 0,0 0,-1 0,1 0,-1 0,0 0,0 2,-1 24,0-27,0 1,0 0,0 0,1 0,-1 0,1 0,0 0,0 0,0 0,0 1,0-1,1 0,-1 0,1 0,0-1,0 1,0 0,1 0,-1 0,0-1,1 1,0-1,0 1,0-1,0 0,0 1,0-1,0 0,1 0,-1-1,1 1,-1 0,4 0,6-2,1 0,0-1,-1 0,1-2,-1 1,1-1,-1-1,0 0,0-1,-1 0,0-1,1 0,-2-1,1 0,-1-1,0 0,-1 3,-1 0,0-1,0 0,-1 0,1 0,-1-1,-1 0,0-1,0 1,0-1,-1 0,0-1,0 1,-1-1,0 0,2-9,-6 17,1 1,-1-1,0 0,0 0,0 0,0 0,0 0,0 0,0 1,-1-1,1 0,0 0,0 0,-1 0,1 0,0 1,-1-1,1 0,-1 0,1 1,-1-1,1 0,-1 1,1-1,-1 1,0-1,0 0,1 1,-1-1,0 1,0 0,1-1,-1 1,0 0,0-1,0 1,0 0,1 0,-1 0,0 0,0 0,0 0,0 0,0 0,0 0,1 0,-1 0,0 1,0-1,0 0,0 0,1 1,-1-1,0 1,0-1,1 1,-1-1,0 1,1-1,-1 1,0 0,-2 2,-1 1,1 0,0-1,0 1,0 1,0-1,1 0,0 1,0-1,0 1,0-1,1 1,0 0,0 0,0 0,0 0,1 0,0 0,0 0,0 0,1 0,-1 0,1-1,1 1,-1 0,0 0,1-1,0 1,0-1,1 1,-1-1,1 0,0 0,0 0,3 2,3 1,1-2,1 0,-1 0,1-1,-1 0,1-1,0 0,0 0,1-2,-1 1,0-1,1-1,-1 0,1-1,-1 0,0 0,0-2,1 1,2-2,26-8</inkml:trace>
  <inkml:trace contextRef="#ctx0" brushRef="#br1" timeOffset="-161157.998">22433 10636,'0'-1,"0"1,0-1,0 0,-1 1,1-1,0 0,0 1,0-1,0 0,0 1,1-1,-1 0,0 1,0-1,0 0,1 1,-1-1,0 0,0 1,1-1,-1 1,1-1,-1 0,0 1,1-1,-1 1,1 0,-1-1,1 1,0-1,-1 1,1 0,-1-1,1 1,0 0,-1 0,1-1,0 1,-1 0,1 0,0 0,-1 0,1 0,0 0,-1 0,1 0,0 0,0 0,-1 0,1 1,-1-1,1 0,0 0,-1 1,1-1,0 0,-1 1,1-1,-1 1,1-1,-1 1,39 28,-39-29,11 12,0 0,-1 0,0 1,-1 0,0 0,-1 1,-1 1,0-1,-1 1,0 0,-2 1,2 8,23 194,-25-166,-2-17,-2-17,1 0,0 0,2-1,0 1,1-1,0 1,2-1,0-1,0 1,5 6,-10-22,-1 0,1 0,-1 0,0 0,1 1,0-1,-1 0,1 0,0-1,-1 1,1 0,0 0,0 0,0 0,0-1,0 1,0 0,0-1,0 1,0-1,0 1,0-1,0 1,0-1,0 0,1 0,-1 0,0 1,0-1,0 0,1 0,-1-1,0 1,0 0,0 0,0 0,0-1,1 1,-1-1,0 1,0-1,0 1,0-1,0 0,0 1,0-1,0 0,-1 0,1 0,0 1,0-1,-1 0,1 0,0 0,-1 0,1 0,-1-1,1 0,3-13,0 0,-1 0,-1 0,0-1,-1 0,-1 1,0-1,-1 1,0-1,-2 1,0-1,-1 1,0 0,-2-2,0-6,-2 0,0 0,-2 1,0 0,-2 1,0 0,-1 1,-2 1,1 0,-2 0,-1 2,0 0,-1 1,-11-7,26 20,0 1,-1 0,1-1,-1 1,0 1,1-1,-1 0,0 1,0 0,0 0,0 0,0 0,0 1,0 0,-1 0,1 0,0 0,-2 1,6-1,0 0,0 0,-1 1,1-1,0 0,0 1,-1-1,1 1,0-1,0 0,0 1,0-1,0 1,-1-1,1 1,0-1,0 0,0 1,0-1,0 1,0-1,0 1,1-1,-1 0,0 1,0-1,0 1,0-1,0 0,1 1,-1-1,0 0,0 1,1-1,-1 0,0 1,1-1,-1 0,0 1,1-1,-1 0,0 0,1 1,-1-1,0 0,1 0,-1 0,1 0,-1 0,0 1,1-1,-1 0,1 0,-1 0,15 5,1-1,-1 0,1-1,0-1,0 0,-1-1,1-1,0 0,9-2,-7 1,271-17,-286 17,0 1,0-1,0 1,0-1,0 1,0 0,0 0,0 0,0 0,-1 1,1-1,0 1,0 0,0 0,0 0,-1 0,1 0,0 1,-1-1,1 1,-1 0,0 0,1-1,-1 2,0-1,0 0,0 0,-1 1,1-1,0 1,-1-1,0 1,1-1,-1 3,-1 18,-1-22,1 1,-1-1,1 1,-1-1,1 1,0 0,0-1,0 1,-1-1,2 1,-1 0,0-1,0 1,0-1,1 1,-1-1,1 1,-1-1,1 1,0-1,-1 1,1-1,0 0,0 1,0-1,0 0,0 0,0 0,1 0,-1 0,0 0,0 0,1 0,-1 0,1 0,0 0,6-2,0-1,0 1,-1-1,1 0,0-1,-1 0,1 0,-1-1,0 1,0-2,0 1,-1-1,6-5,-3 4,131-124,-140 130,0-1,1 1,-1 0,0-1,0 1,0 0,0-1,1 1,-1 0,0-1,0 1,0 0,1 0,-1-1,0 1,1 0,-1 0,0 0,0-1,1 1,-1 0,0 0,1 0,-1 0,0 0,1 0,-1-1,1 1,-1 0,0 0,1 0,-1 0,0 0,1 0,-1 1,0-1,1 0,-1 0,0 0,1 0,-1 0,0 0,1 1,-1-1,0 0,1 0,-1 0,0 1,0-1,1 0,-1 1,0-1,0 0,0 0,1 1,-1-1,0 0,0 1,0-1,0 0,0 1,0-1,1 1,0 25,-2-21,1 9,-1-10,0-1,0 1,1 0,0-1,-1 1,1 0,1 0,-1-1,0 1,1 0,0-1,0 1,0-1,0 1,1-1,-1 1,1-1,0 0,0 0,0 0,0 0,1 0,-1 0,1 0,-1-1,1 1,0-1,1 1,6-1,0 0,0 0,1-1,-1 0,0 0,0-1,1-1,-1 0,0 0,0-1,0 0,0-1,0 0,0-1,-1 0,5-3,6 0,-1-1,-1-1,1-1,-2-1,1 0,-1-1,-1-1,0-1,-1 0,-1-1,0 0,-1-1,-1-1,0 0,-1-1,-1 0,6-15,-7 12,-1-1,-1-1,-1 1,-1-1,-1 0,-1 0,-1 0,-1 0,-2-1,0 1,-1 0,-1-1,-16-24,18 46,0 1,1 0,-1 0,0 0,1 0,-1 0,0 0,0 0,0 0,0 0,0 1,0-1,0 0,0 0,-1 1,1-1,0 1,0-1,0 1,-1 0,1-1,0 1,-1 0,1 0,0 0,-1 0,1 0,0 0,0 0,-1 0,1 1,0-1,0 0,-1 1,1-1,0 1,-4 3,1 1,0 0,1 0,-1 0,1 1,0-1,0 1,0-1,1 1,0 0,0 0,0 0,1 1,0-1,0 0,1 0,0 1,0 5,-2 22,1 0,2 1,1-1,1 0,3-1,0 1,2-1,2 0,1-1,14 30,-20-52,0 0,1-1,0 0,1 0,0 0,0-1,1 0,0-1,0 1,7 3,-12-9,1 1,-1-1,1 0,0-1,-1 1,1-1,0 1,0-1,0-1,0 1,0 0,0-1,0 0,0 0,0 0,0 0,0-1,0 1,0-1,0 0,0 0,0-1,0 1,0-1,-1 0,1 0,-1 0,0 0,3-3,6-7,-1-1,0 0,-2-1,1 0,-2-1,0 0,0 0,-2 0,0-1,0 0,-2-1,0 1,0-7,7-33,-3-1,-3 0,-1-16,1-15,-1 64,-4 24,0 0,0 0,0 1,0-1,0 0,0 0,0 1,0-1,0 0,0 0,0 1,0-1,0 0,0 0,0 1,1-1,-1 0,0 0,0 1,0-1,0 0,0 0,1 0,-1 1,0-1,0 0,0 0,1 0,-1 0,0 0,0 1,1-1,-1 0,0 0,0 0,1 0,-1 0,0 0,0 0,1 0,-1 0,0 0,0 0,1 0,-1 0,0 0,1 0,-1 0,0 0,0 0,1-1,-1 1,0 0,0 0,0 0,1 0,-1 0,0-1,0 1,0 0,1 0,-1 0,28 142,-24-110,2 0,-2 0,-2 1,-1 0,-3 32,2-61,0 0,-1 1,1-1,-1 0,0 0,0 0,-1 0,0 0,1 0,-1 0,0 0,-1 0,1-1,-1 1,1-1,-1 0,0 0,-3 3,-6-2</inkml:trace>
  <inkml:trace contextRef="#ctx0" brushRef="#br1" timeOffset="-159944.757">23717 10409,'14'7,"0"1,1-2,0 0,1-1,-1-1,1 0,0-1,0 0,0-1,1-1,4-1,466-4,-416 19,-70-14,1 0,0 0,-1 0,1 0,0 0,-1 1,0-1,1 0,-1 1,0-1,0 1,1-1,-1 1,-1 0,1-1,0 1,0 0,-1 0,1 0,0 0,-1-1,0 1,0 0,1 0,-1 0,0 0,0 0,-1 0,1 0,0 0,-1 0,1-1,-1 1,0 0,0 0,-3 7,-2-1,1 0,-1-1,0 1,-1-1,1 0,-2-1,1 1,-1-1,0-1,0 0,0 0,-1 0,1-1,-1-1,-4 2,-21 12,-19 22,53-38,0 0,0-1,0 1,0 0,1 0,-1 0,0 0,1 0,-1 0,0 0,1 0,-1-1,1 1,0 0,-1 0,1-1,0 1,-1 0,1-1,0 1,0-1,-1 1,1-1,0 1,0-1,0 1,0-1,0 0,0 1,0-1,0 0,0 0,0 0,-1 0,1 0,0 0,0 0,0 0,1 0,-1 0,15 2,0-1,0 0,0-1,1-1,-1-1,0 0,0-1,0-1,-1 0,1-1,-1-1,0 0,0-1,-1-1,0 0,0-1,10-9,-24 19,-1-1,1 1,0-1,0 1,0-1,0 0,0 1,0-1,0 1,0-1,0 1,0-1,0 0,0 1,0-1,0 1,1-1,-1 1,0-1,0 0,0 1,1-1,-1 0,0 1,0-1,1 0,-1 1,0-1,1 0,-1 1,0-1,1 0,-1 0,0 1,1-1,-1 0,1 0,-1 0,1 0,-1 0,0 1,1-1,-1 0,1 0,-1 0,1 0,-1 0,0 0,1-1,-1 1,1 0,-1 0,1 0,-1 0,0 0,1-1,-1 1,1 0,-1 0,0-1,1 1,-1 0,0 2,0 2,0 1,0-1,1 1,0-1,-1 0,1 1,1-1,-1 0,1 0,-1 0,1 0,1 0,-1 0,0-1,1 1,0-1,0 1,0-1,0 0,0 0,1-1,-1 1,1-1,-1 1,1-1,0 0,0 0,0-1,1 1,-1-1,4 1,10 0,-1-1,1-1,0 0,0-1,0-1,0 0,-1-2,1 0,-1-1,0 0,0-2,-1 0,0-1,0 0,-1-1,0-1,9-8,-6 3,-1 0,0-2,-1 0,-1-1,-1-1,0 0,-2-1,0 0,-1-1,-1 0,-1-1,-1 0,-1 0,-1-1,0 1,-2-2,-1 1,-1 0,-1-22,0 41,-1-1,0 0,0 0,-1 1,1-1,-1 0,0 1,0-1,-1 0,1 1,-1 0,0-1,-2-2,3 6,0 1,0-1,0 1,0-1,0 1,0-1,0 1,0 0,0 0,0-1,0 1,0 0,0 0,0 0,0 0,-1 0,1 0,0 0,0 1,0-1,0 0,0 1,0-1,0 0,0 1,0-1,0 1,0 0,0-1,0 1,1 0,-1 0,0-1,0 1,1 0,-1 0,1 0,-1 0,0 0,1 0,-1 0,-10 18,0 0,1 1,1 0,1 0,1 1,1 0,0 0,2 1,0 0,2 2,-2-8,1 0,1 0,0 0,1 1,1-1,0 0,2 1,-1-1,2 0,0 0,1-1,1 1,1-1,0 1,0-2,2 1,5 8,-9-18,1-1,-1 0,1 0,0 0,0-1,1 1,-1-1,1-1,-1 1,1-1,0 0,0 0,0 0,0-1,0 0,0 0,0-1,1 0,-1 0,0 0,0-1,0 0,0 0,1 0,-2-1,1 0,0 0,0 0,0-1,-1 0,0 0,1-1,-1 1,-1-1,1 0,0 0,0-2,88-116,-83 107,-9 13,-2 1,1 1,0-1,0 0,0 1,0-1,1 0,-1 1,0-1,0 0,0 1,0-1,1 1,-1-1,0 0,1 1,-1-1,0 1,1-1,-1 1,1-1,-1 1,1-1,-1 1,1-1,-1 1,1 0,0-1,-1 1,1 0,-1-1,1 1,0 0,-1 0,1 0,0 0,-1-1,1 1,0 0,-1 0,1 0,0 1,-1-1,1 0,0 0,-1 0,1 0,0 0,-1 1,1-1,-1 0,1 1,0-1,0 1,1 107,-1-106,-1 0,1-1,0 1,0 0,0 0,0 0,0 0,0-1,1 1,-1-1,0 1,1-1,-1 1,1-1,0 0,-1 0,1 0,0 0,0 0,0 0,0 0,0 0,0-1,0 1,0-1,0 0,0 0,2 1,62-4,-61 2,49-6,93-5,-144 12,1 0,-1 1,0 0,1-1,-1 1,0 0,0 1,1-1,-1 0,0 1,0 0,-1 0,1 0,0 0,0 0,-1 1,0-1,1 1,-1-1,0 1,0 0,0 0,-1 0,2 2,2 0,0-1,1 1,0-1,0 0,0-1,0 1,0-1,1 0,0-1,-1 0,1 0,0 0,0-1,0 0,0 0,0-1,1 0,-1 0,0 0,0-1,0 0,3-2,10 2,-1-2,1 0,-1-1,0-1,0-1,0 0,-1-2,0 0,-1-1,0-1,0 0,-1-1,0-1,-1-1,0 0,-1-1,-1 0,0-1,-1-1,0 0,-2 0,0-1,0-1,1-7,-5 12,-1-1,0 0,-1 0,-1 0,-1 0,1 0,-2-1,0 1,-1-1,-1 1,0 0,0-1,-2 1,0 0,0 0,-2 0,1 0,-2 1,0 0,-6-10,10 20,-1-1,0 1,0 0,0 0,-1 0,1 0,-1 0,0 1,1 0,-1-1,0 2,0-1,-1 0,1 1,0 0,0-1,-1 2,1-1,-1 0,1 1,-1 0,1 0,-1 1,1-1,0 1,-1 0,1 0,0 0,-1 0,1 1,0 0,0 0,0 0,1 0,-1 1,-3 2,-2 5,0 0,0 0,1 1,1 0,0 0,0 1,1 0,0 0,1 1,1-1,0 1,1 0,0 0,1 0,0 1,1-1,1 1,0-1,1 0,0 1,1-1,0 0,4 10,-1-8,1-1,0 0,1-1,0 0,1 0,1 0,0-1,0 0,1-1,1 0,0 0,1-1,-1-1,2 1,16 9,0-1,1-2,0 0,2-2,26 8,101 24,-4-12</inkml:trace>
  <inkml:trace contextRef="#ctx0" brushRef="#br1" timeOffset="-159109.771">27807 10610,'-12'-1,"-1"0,0 1,1 0,-1 2,1-1,-1 1,1 1,0 0,-1 1,2 0,-1 1,0 0,1 1,0 0,0 1,1 0,0 1,0 0,1 1,-4 4,11-11,0-1,0 0,0 1,1 0,-1-1,0 1,1 0,0 0,-1 0,1 0,0 0,0 0,0 0,0 0,0 0,1 1,-1-1,1 0,0 0,-1 1,1-1,0 0,0 1,0-1,1 0,-1 1,0-1,1 0,0 0,-1 1,1-1,0 0,0 0,1 1,4 0,-1-1,0 0,1 0,-1-1,1 0,0 0,-1 0,1-1,0 1,0-1,0-1,-1 1,1-1,0 0,-1 0,1-1,-1 0,1 0,-1 0,0-1,12-3,0 0,-1-2,0 0,0-1,-1 0,0-2,-1 0,0 0,0-1,-1-1,-1 0,0-1,-1 0,-1-1,0 0,-1 0,-1-1,0 0,-1-1,0 0,-2 0,0 0,2-17,-3 9,-1-1,-1 0,-1 0,-1 0,-2 0,0 0,-4-11,6 35,0 0,0 0,0 0,0 1,0-1,0 0,-1 0,1 0,0 1,-1-1,1 0,-1 1,0-1,0 0,0 1,0-1,0 1,0-1,0 1,0 0,0-1,-1 1,1 0,0 0,-1 0,1 0,-1 0,0 0,1 0,-1 1,0-1,1 1,-1-1,0 1,0-1,1 1,-1 0,0 0,0 0,0 0,-3 4,0 0,0 1,0-1,0 1,1 0,0 1,0-1,0 1,0 0,1-1,0 1,1 1,-1-1,1 0,0 2,-5 11,1 1,0 0,2 0,0 1,1-1,1 1,1 0,1 0,1-1,2 8,-2-18,0 0,1-1,0 1,1-1,0 1,1-1,0 0,0 0,1-1,0 1,0-1,1 0,0-1,1 1,-1-1,1 0,1-1,-1 0,1 0,0 0,1-1,6 3,-5-4,0 0,-1-1,1-1,0 0,0 0,1-1,-1 0,0 0,0-2,0 1,1-1,-1 0,0-1,0-1,0 1,0-1,-1-1,8-3,0-2,-1 0,0-1,0 0,-1-1,0-1,-1 0,-1-1,0-1,9-12,-10 13,-12 12,1 1,-1 0,0 0,1 0,-1 0,0 0,1 0,-1 0,0 1,1-1,-1 0,0 0,1 0,-1 0,0 0,1 0,-1 1,0-1,0 0,1 0,-1 0,0 1,0-1,1 0,-1 0,0 1,0-1,0 0,0 0,1 1,-1-1,0 0,0 1,0-1,0 0,0 1,0-1,0 0,0 1,0-1,0 0,0 1,0-1,0 0,0 1,0-1,0 0,0 1,0-1,0 0,-1 1,1-1,0 0,0 0,0 1,0-1,-1 0,1 0,0 1,-1-1,-7 42,-4 55,12-94,0 1,0 0,0-1,1 1,0-1,0 1,0-1,0 0,0 1,1-1,-1 0,1 0,0 0,0 0,0 0,0 0,1-1,-1 1,1-1,-1 1,1-1,0 0,0 0,1 0,19 7</inkml:trace>
  <inkml:trace contextRef="#ctx0" brushRef="#br1" timeOffset="-158638.427">28208 10222,'0'4,"-1"0,1 1,0-1,0 1,0-1,0 0,1 1,0-1,0 1,0-1,0 0,1 0,0 0,0 0,0 0,0 0,0 0,1-1,0 1,-1-1,1 0,1 0,-1 0,0 0,1 0,-1-1,1 1,0-1,0 0,0 0,0-1,0 1,0-1,1 0,1 0,278 85,-281-84,0 0,1 0,-2 0,1 0,0 0,0 1,-1-1,1 1,-1 0,0 0,0 0,0 0,0 0,-1 1,1-1,-1 0,0 1,0-1,0 1,0-1,0 1,-1 0,0-1,0 1,0 0,0-1,0 1,-1-1,0 1,0 0,0 0,0-1,1 0,-1 1,1-1,0 0,0 0,0 0,0 1,1-1,-1 0,1 0,0 0,0 0,0 0,0 0,1 0,-1 0,1 0,-1 0,1-1,0 1,0-1,1 1,-1-1,0 0,1 0,0 1,7 1,0 0,0 0,0-1,1-1,-1 0,1 0,-1-1,1-1,-1 1,1-2,0 1,-1-2,1 1,-1-1,6-3,-10 4,-1-1,0-1,0 1,0-1,0 0,0 0,-1 0,1-1,-1 0,0 1,0-1,0-1,-1 1,1-1,-1 1,0-1,0 0,-1 0,0 0,0-1,0 1,0 0,-1-1,0 1,0-1,0-5,-2 16,1 1,0-1,0 1,0-1,1 1,-1-1,1 1,0-1,1 0,0 0,-1 1,2-1,-1 0,0-1,1 1,0 0,0-1,1 1,-1-1,1 0,0 0,0-1,0 1,0-1,1 0,0 0,-1 0,1 0,2-1,95 23,-49-22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1:27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1458,'0'0</inkml:trace>
  <inkml:trace contextRef="#ctx0" brushRef="#br0" timeOffset="3910.241">120 1124,'-6'4,"17"0,20-1,0-1,0-2,0-1,1-2,4-1,-20 2,866-118,-739 103,0 7,98 8,-153 16,-87-14,0 0,0 0,0 0,-1 1,1-1,0 0,0 0,0-1,0 1,0 0,-1 0,1 0,0 0,0-1,0 1,-1 0,1-1,0 1,0-1,-1 1,1-1,0 1,-1-1,1 0,0 1,-1-1,1 0,-1 1,1-1,-1 0,1 0,-1 1,0-1,1 0,-1 0,0 0,0 0,0 1,0-1,1 0,-1 0,2-5,3-5</inkml:trace>
  <inkml:trace contextRef="#ctx0" brushRef="#br0" timeOffset="4291.224">2259 309,'-2'7,"0"0,1 0,0 1,1-1,0 0,0 0,0 1,1-1,0 0,1 0,1 5,-2-9,0 0,0-1,0 0,0 1,1-1,-1 1,1-1,-1 0,1 0,0 0,0 0,0 0,0-1,0 1,1 0,-1-1,0 0,1 1,-1-1,1 0,-1 0,1 0,0-1,-1 1,1-1,0 1,-1-1,1 0,0 0,0 0,-1-1,1 1,0 0,-1-1,1 1,-1-1,0 0,1 0,-1 1,0-1,0-1,1 1,-1 0,0-1,0 1,0-1,-1 1,1-1,0 0,0 0,-1 0,1 0,-1 0,0 0,0 0,0 0,0-1,0 1,0 0,0-1,-1 1,1-1,-1 1,0-1,0 1,0-1,0 1,0-1,0 1,-1 0,1-1,-1 1,0-1,1 1,-1 0,0-1,-1 1,1 0,0 0,-1 0,1 0,-1 0,1 0,-1 0,0 1,0-1,0 1,-1-2,2 3,-1 0,0-1,0 1,1 0,-1 0,0 0,1 0,-1 0,0 0,1 0,-1 0,0 1,1-1,-1 1,0-1,1 1,-1 0,1 0,-1-1,1 1,-1 0,1 0,0 0,-1 1,1-1,0 0,0 0,0 1,0-1,0 1,0-1,1 1,-1-1,0 2,-9 14</inkml:trace>
  <inkml:trace contextRef="#ctx0" brushRef="#br0" timeOffset="4566.056">2406 803,'47'38,"-46"-37,0-1,0 1,0-1,1 0,-1 1,0-1,1 0,-1 0,0 0,1 0,-1 0,0 0,1 0,-1 0,0 0,1-1,-1 1,0-1,0 1,1-1,-1 1,0-1,0 0,0 0,0 1,0-1,0 0,0 0,0 0,0 0,0 0,0 0,-1 0,1 0,0-1,-1 1,1 0,-1 0,1-1,-1 1,0 0,0-1,1 1,-1-1,1 0,0 0,0 0,-1 0,1-1,-1 1,0 0,0 0,0 0,0-1,0 1,0 0,-1 0,1 0,0 0,-1-1,0 1,0 0,0 0,0 0,0 0,0 1,0-1,0 0,-1 0,1 1,-1-1,1 0,-1 1,0 0,1-1,-1 1,0 0,0 0,0 0,0 0,0 0,0 1,0-1,0 0,-1 1,1 0,0-1,0 1,0 0,-1 0,1 1,0-1,0 0,0 1,-1-1,1 1,0-1,0 1,0 0,0 0,0 0,0 0,1 1,-1-1,0 0,-1 1,0 1,1-1,-1 0,1 1,0-1,0 1,0 0,0-1,0 1,0 0,1 0,0 0,-1 1,1-1,0 0,0 0,1 1,-1-1,1 0,0 1,0-1,0 0,0 1,0-1,1 1,-1-1,1 0,0 0,0 1,0-1,1 0,-1 0,1 0,0 0,0 0,0-1,0 1,26 12,2-5</inkml:trace>
  <inkml:trace contextRef="#ctx0" brushRef="#br0" timeOffset="5791.445">1056 2354,'46'7,"0"-3,0-1,27-4,-17 1,121-3,144-22,-215 16,-94 4</inkml:trace>
  <inkml:trace contextRef="#ctx0" brushRef="#br0" timeOffset="6506.62">2767 1872,'-2'16,"-4"15,1 8,-3 9,1 6,-1 5,-1 3,-2 1,0 1,1-4,2-5,3-10,1-12</inkml:trace>
  <inkml:trace contextRef="#ctx0" brushRef="#br0" timeOffset="6762.919">2741 2073,'9'21,"12"13,12 5,13 4,11-2,7-3,1-5,-3-7,-8-5,-10-4,-11-5,-11-4</inkml:trace>
  <inkml:trace contextRef="#ctx0" brushRef="#br0" timeOffset="7036.854">3262 1806,'-9'-16,"-3"-8,0 6,3 12,2 16,5 18,5 20,2 15,0 13,0 8,-2 2,-1-1,-3-4,-2-10,1-16</inkml:trace>
  <inkml:trace contextRef="#ctx0" brushRef="#br0" timeOffset="7548.536">3542 2273,'23'16,"14"13,10 4,6 3,1 1,-4-1,-4-4,-8-5,-5-6,-8-5</inkml:trace>
  <inkml:trace contextRef="#ctx0" brushRef="#br0" timeOffset="7750.995">3984 2194,'-16'4,"-10"9,-7 11,-3 13,3 11,2 9,7 4,5-2,5-3,6-12</inkml:trace>
  <inkml:trace contextRef="#ctx0" brushRef="#br0" timeOffset="2565.91">294 215,'-12'12,"0"1,2 1,-1 0,1 0,1 1,1 0,0 1,1 0,1 0,0 0,1 1,1 0,0 0,2 0,0 0,0 1,2-1,0 1,0-9,-1 0,1 0,1 0,0 1,0-1,1 0,0 0,0-1,1 1,0 0,1-1,0 0,0 1,1-2,0 1,0 0,0-1,1 0,1 0,-1-1,1 0,0 0,0-1,1 1,0-1,0-1,0 0,0 0,1-1,-1 1,3-1,-4-2,1-1,0 0,0 0,-1 0,1-1,0 0,-1-1,1 1,-1-2,1 1,-1-1,0 0,0 0,0-1,0 0,-1 0,0-1,0 0,0 0,0 0,-1-1,1 0,-2 0,1 0,-1 0,1-1,-2 0,1 0,-1 0,0 0,-1 0,1-1,-2 1,1-1,-1 0,0 1,0-1,-1-1,-1-18,-2-1,0 1,-2 0,-1 0,-1 1,-2 0,0 0,-2 1,0 0,-2 0,-1 2,-1-1,10 14,-1 0,0 0,0 0,-1 1,0 0,-1 0,0 1,0 0,-1 0,0 1,-2-1,9 7,0 0,0 0,-1 0,1 0,0 0,0 1,-1-1,1 1,-1 0,1 0,0 0,-1 0,1 0,0 0,-1 1,1-1,0 1,-1-1,1 1,0 0,0 0,0 0,0 0,-1 1,2-1,-1 0,0 1,0-1,0 1,1 0,-2 1,-39 66,32-44,2-1,0 1,2 1,1-1,1 1,1 0,1 0,1 0,1 0,2 0,4 23,5-1</inkml:trace>
  <inkml:trace contextRef="#ctx0" brushRef="#br0" timeOffset="3069.117">681 1,'-2'0,"0"1,0 0,0 0,0 0,0 1,0-1,1 0,-1 1,0-1,1 1,-1-1,1 1,-1 0,1 0,0-1,0 1,0 0,0 0,0 0,0 0,1 1,-1-1,1 0,-1 0,1 0,0 1,-1-2,-10 48,2 0,3 1,1 1,3-1,2 21,0-36,0 175,0-210,0 1,0-1,-1 1,1-1,0 1,0-1,0 1,-1-1,1 1,0 0,0-1,0 1,0-1,0 1,0-1,0 1,1 0,-1-1,0 1,0-1,0 1,0-1,1 1,-1-1,0 1,1-1,-1 1,0-1,1 1,-1-1,0 0,1 1,-1-1,1 1,-1-1,1 0,-1 0,1 1,-1-1,1 0,-1 0,1 0,-1 1,1-1,0 0,-1 0,1 0,-1 0,20-24,-9 6,0-2,1 0,1 1,1 0,0 1,1 1,1 0,1 2,3-3,-17 16,-1 0,1 0,-1 0,1 1,0-1,0 1,0 0,0 0,0 0,0 0,0 0,0 1,1-1,-1 1,0 0,0 0,0 0,1 1,-1-1,0 1,0-1,0 1,0 0,0 0,0 1,0-1,0 0,-1 1,1 0,0 0,-1 0,1 0,-1 0,0 0,0 1,0-1,0 1,0-1,0 1,-1 0,1 0,0 1,2 3,-1-1,0 1,0 1,0-1,-1 0,0 1,0-1,-1 1,0 0,0-1,-1 1,0 0,0 0,-1-1,0 1,0 0,-1-1,0 1,0-1,-1 1,0-1,0 0,-1 0,1-1,-2 1,1-1,-1 0,0 0,0 0,-1-1,1 1,-1-1,-6 0,0 0,0 0,0-2,-1 1,1-2,-1 1,0-2,0 0,1 0,-1-1,0-1,-7-1,8-1,8-1</inkml:trace>
  <inkml:trace contextRef="#ctx0" brushRef="#br0" timeOffset="3449.645">1417 269,'-9'-2,"-1"1,1 0,-1 1,1 0,0 1,-1-1,1 2,0 0,0 0,0 0,0 1,0 0,0 1,1 0,0 1,0-1,0 2,0-1,1 1,0 0,0 0,0 1,-4 6,10-11,0 0,0 1,0-1,0 0,0 1,1-1,-1 1,1-1,0 1,-1-1,1 1,0-1,0 1,1-1,-1 1,1-1,-1 1,1-1,0 0,-1 1,1-1,1 0,-1 1,0-1,0 0,1 0,-1 0,1 0,0 0,0-1,0 1,-1 0,2 0,78 45,-71-42,36 15,-25-12,-1 1,0 1,-1 1,0 0,-1 1,11 11,-27-22,0 0,0 1,0-1,-1 1,1 0,-1-1,1 1,-1 0,0 0,1 0,-1 0,0 0,0 0,-1 0,1 1,0-1,-1 0,1 0,-1 1,0-1,1 0,-1 1,-1-1,1 0,0 1,0-1,-1 0,1 0,-1 1,0-1,0 0,0 0,0 0,0 0,0 0,0 0,-1 0,1 0,-1 0,1-1,-1 1,0-1,0 1,0 0,-15 8,-1 0,0-1,0 0,0-2,-1 0,-1-1,-14 2,19-4,-85 22,54-15</inkml:trace>
  <inkml:trace contextRef="#ctx0" brushRef="#br0" timeOffset="55439.606">1096 6765,'18'0,"20"0,19 0,18 0,15 0,8 0,2 0,-1 0,-6 3,-13 0,-12 0,-16-1,-15 0,-13 2,-11-1</inkml:trace>
  <inkml:trace contextRef="#ctx0" brushRef="#br0" timeOffset="57080.666">2941 6231,'0'20,"0"19,0 18,-3 15,-4 12,-7 5,-4 1,-3-4,1-7,4-14,4-19</inkml:trace>
  <inkml:trace contextRef="#ctx0" brushRef="#br0" timeOffset="57491.136">2887 6351,'292'441,"-282"-426,0 0,1-1,1 0,1-1,0 0,0-1,1 0,0-1,1-1,10 5,-23-14,0 0,1 0,-1 0,0-1,1 1,-1-1,1 1,-1-1,0 0,1 0,-1 0,1 0,-1 0,1-1,-1 1,1-1,-1 0,0 0,1 1,-1-1,0-1,0 1,0 0,0-1,0 1,0-1,0 1,0-1,-1 0,1 0,-1 0,1 0,-1 0,32-78,-15-12,-4-1,-4-1,-4-6,-1 25,11-286,-14 387,0 4</inkml:trace>
  <inkml:trace contextRef="#ctx0" brushRef="#br0" timeOffset="57844.806">3756 6672,'16'16,"15"12,10 8,8 3,4 1,1 1,-5-3,-6-2,-8-3,-10-6,-10-4,-9-6,-5-6</inkml:trace>
  <inkml:trace contextRef="#ctx0" brushRef="#br0" timeOffset="58117.12">4104 6632,'-18'4,"-16"11,-10 17,-7 16,-5 16,0 13,3 7,9-1,13-16</inkml:trace>
  <inkml:trace contextRef="#ctx0" brushRef="#br0" timeOffset="28041.74">28355 1419,'44'-45,"-7"12,-1-2,-2-1,-2-1,-1-2,-2-1,-2-2,-1 0,-3-2,13-32,-29 57,-1 0,-1 0,0 0,-2-1,0 0,-1 0,-1 0,-1 0,0 0,-3-8,3 26,0 0,0 0,-1 0,1 0,0 0,-1-1,0 1,1 0,-1 0,0 1,0-1,0 0,-1 0,1 0,0 1,-1-1,1 0,-1 1,1-1,-1 1,0 0,1 0,-1 0,0-1,0 2,0-1,0 0,0 0,0 1,0-1,0 1,0-1,-1 1,1 0,0 0,0 0,0 0,0 0,-2 1,-5 4,1 0,-1 1,1 0,0 0,0 1,0 0,1 0,0 1,1 0,0 0,0 1,1 0,0 0,0 0,1 0,0 1,1 0,0-1,0 3,-3 9,1 0,1 0,1 0,1 1,1-1,0 1,2 0,1-1,0 1,1-1,2 0,0 0,1 0,1 0,1-1,1-1,1 1,0-1,2-1,0 0,1-1,1 0,0-1,1 0,1-1,0-1,1-1,15 10,-14-14,0-1,1-1,-1-1,2 0,-1-1,0-1,1-1,0-1,-1 0,1-2,0 0,0-1,0-1,-1-1,1-1,-1-1,0 0,0-2,0 0,7-4,-18 7,0 0,-1 0,1-1,-1 0,0 0,0-1,-1 0,1 0,-1 0,-1-1,1 0,-1 0,0 0,-1-1,0 0,0 0,-1 0,1 0,-2 0,1-1,-1 1,-1-1,1-1,-2 7,0 0,0 0,0 0,0 0,0 0,-1 0,1 0,-1 1,0-1,0 0,0 0,0 0,-1 1,1-1,-1 1,1-1,-1 1,0 0,0-1,0 1,0 0,0 0,-1 0,1 1,-1-1,1 0,-1 1,1 0,-1-1,0 1,-1 0,-3-1,0 1,0-1,0 2,0-1,0 1,0 0,0 0,1 1,-1 0,0 0,0 0,0 1,0 1,-2 0,0 1,0 0,0 1,1 0,0 1,0-1,0 1,1 1,-4 3,9-8,0 0,0 0,0 1,0-1,0 1,0-1,0 1,1-1,-1 1,1 0,0 0,0 0,0 0,0 0,1 0,-1 0,1 0,0 0,0 0,0 0,0 0,0 0,0 0,1 0,0 0,0 0,0 0,0 0,0 0,0 0,1 1,5 2,0 1,0-1,0 0,1-1,0 0,0 0,0-1,1 0,0 0,-1-1,1 0,0-1,1 1,-1-2,0 1,3-1,110 4,-117-5,0-1,1 0,-1 0,0-1,0 1,0-1,-1 0,1-1,0 1,-1-1,1 0,-1 0,0 0,0-1,0 1,0-1,-1 0,0 0,0 0,0-1,2-3,-5 8,0-1,0 1,0 0,1-1,-1 1,0-1,0 1,0 0,1-1,-1 1,0-1,0 1,1 0,-1-1,0 1,1 0,-1 0,0-1,1 1,-1 0,0 0,1-1,-1 1,1 0,-1 0,0 0,1 0,-1 0,1-1,-1 1,1 0,-1 0,1 0,-1 0,0 0,1 1,-1-1,1 0,-1 0,1 0,-1 0,0 0,1 1,-1-1,1 0,-1 0,0 0,1 1,-1-1,0 1,18 23,-8-9,0-3,2-1,0 0,0 0,1-2,0 1,0-1,1-1,1-1,-1 0,1-1,0 0,15 3,14 2,0-2,0-2,45 1,-23-5</inkml:trace>
  <inkml:trace contextRef="#ctx0" brushRef="#br0" timeOffset="8345.518">5241 2180,'4'3,"9"0,11 0,13-1,13-1,10 0,6 0,3 1,0 1,-7 0,-5-1,-14 0</inkml:trace>
  <inkml:trace contextRef="#ctx0" brushRef="#br0" timeOffset="8671.646">5655 1966,'-1'0,"0"0,1-1,-1 1,0 0,0 0,0-1,0 1,1 0,-1 0,0 0,0 0,0 0,0 0,0 1,1-1,-1 0,0 0,0 1,0-1,0 0,1 1,-1-1,0 0,1 1,-1 0,0-1,1 1,-1-1,0 1,1 0,-1-1,1 1,-1 0,1-1,-1 1,1 0,0 0,-1 0,1-1,0 1,0 0,0 0,0 0,-1 0,1-1,0 1,0 0,1 0,-1 0,0 0,0 0,0-1,0 1,1 0,-1 0,0 0,1-1,-1 1,1 0,-1 0,6 6,0 0,1 0,-1 0,1-1,0 0,1-1,0 1,0-1,0-1,9 4,-10-4,273 115,-276-118,-1 0,0 0,1 1,-1-1,0 1,0 0,0-1,0 1,-1 1,1-1,0 0,-1 1,0-1,0 1,1 0,-1 0,-1 0,1 0,0 0,-1 0,0 0,1 1,-1-1,-1 0,1 1,0-1,-1 4,-2 0,-1 1,-1-1,1 0,-1 0,-1 0,1 0,-1-1,0 0,-1 0,1 0,-1-1,0 1,-1-2,1 1,-1-1,0 1,2-2,-238 156,217-142</inkml:trace>
  <inkml:trace contextRef="#ctx0" brushRef="#br0" timeOffset="12785.91">12473 1979,'-5'-3,"0"-1,-1 1,1 0,-1 0,1 1,-1-1,0 1,0 1,0-1,-1 1,1 0,0 0,0 1,0 0,-1 0,1 0,0 1,0 0,-1 0,1 1,0 0,0 0,1 0,-1 0,0 1,0 1,-1-1,0 1,0 0,0 1,1 0,0 0,-1 0,2 1,-1 0,1 0,0 0,0 1,0 0,1 0,0 0,1 0,0 1,0-1,0 1,-1 7,4-12,-1-1,1 1,0 0,0 0,0-1,0 1,0 0,0-1,1 1,-1 0,1 0,0-1,0 1,0-1,0 1,1-1,-1 1,0-1,1 0,0 0,-1 0,1 0,0 0,0 0,0 0,1 0,-1-1,0 1,1-1,-1 0,1 0,-1 0,1 0,-1 0,1 0,1-1,3 2,1-1,-1 0,1 0,-1-1,1 0,0 0,-1-1,1 0,-1 0,1-1,-1 0,7-2,-2-2,1-1,-1 1,0-2,-1 0,0 0,0-1,-1-1,0 1,-1-2,0 1,0-1,-1-1,0 0,-1 0,-1 0,0-1,-1 1,4-13,3-16,-2-1,-1 0,-2 0,-2-1,-1-21,0-6,-4-1,-5-45,-9 63,4 57,-10 66,14-31,1 1,2 0,1 0,2 0,6 38,-3-58,0-1,1 1,1-1,1 0,0 0,2 0,0-1,1 0,1-1,1 0,0-1,13 15,-15-22,0 0,0-1,1 0,0-1,1 0,-1-1,1 0,0-1,1 0,-1 0,1-1,0-1,0 0,0-1,8 1,-12-2,0-1,0 0,0 0,0 0,-1-1,1 0,0-1,0 0,0 0,-1-1,1 0,-1 0,0 0,0-1,0-1,-1 1,1-1,-1 0,0 0,0-1,-1 1,0-1,0-1,2-2,-1 0,0-1,0 0,-1 0,-1 0,1-1,-2 0,0 1,0-1,-1 0,0-1,-1 1,0 0,-1 0,0-1,-1 1,0 0,0 0,-2 0,1 0,-1 0,-1 0,-2-3,6 13,-1-1,1 1,-1 0,0-1,1 1,-1 0,0-1,0 1,0 0,0 0,0 0,0 0,0 0,-1 0,1 0,0 0,0 1,-1-1,1 0,-1 1,1-1,-1 1,1 0,0-1,-1 1,1 0,-1 0,1 0,-1 0,1 0,-1 0,1 0,-1 1,1-1,-1 0,1 1,-1-1,1 1,0 0,-1-1,1 1,0 0,-1 0,1 0,-1 0,-2 6,0 0,0 1,0-1,1 1,-1 0,2-1,0 1,0 1,0-1,1 0,0 0,0 1,1-1,0 0,1 1,0-1,0 0,1 0,0 0,0 0,2 4,1 0,0-1,0 0,1-1,1 1,-1-1,2-1,-1 1,1-1,1 0,0-1,0 0,1-1,-1 1,2-2,-1 0,1 0,3 1,16 6,1-1,0-1,0-2,2-1,21 2,48 5</inkml:trace>
  <inkml:trace contextRef="#ctx0" brushRef="#br0" timeOffset="10059.082">6872 1966,'12'5,"0"0,-1 0,1 2,-1-1,0 1,-1 1,0 0,0 0,0 1,-1 0,-1 1,0 0,0 0,-1 1,0 0,0 0,0 4,61 108,-68-123,0 1,0 0,1-1,-1 0,0 1,1-1,-1 1,1-1,-1 1,1-1,-1 0,0 1,1-1,-1 0,1 1,0-1,-1 0,1 0,-1 0,1 0,-1 1,1-1,-1 0,1 0,0 0,-1 0,1 0,-1 0,1 0,-1 0,1-1,0 1,-1 0,1 0,-1 0,1-1,-1 1,1 0,-1 0,1-1,-1 1,1-1,-1 1,1 0,-1-1,0 1,1-1,-1 1,0-1,1 1,-1-1,0 1,0-1,0 1,1-1,16-37,-14 32,9-25,-6 13,1-1,0 1,2 0,0 1,1 0,1 1,0 0,1 1,7-6,-19 20,1 0,0 0,0 0,0 0,0 0,0 0,0 0,0 1,0-1,0 0,1 1,-1-1,0 1,0-1,1 1,-1 0,0-1,1 1,-1 0,0 0,1 0,-1 0,0 0,1 0,-1 0,0 1,0-1,1 0,-1 1,0-1,0 1,1-1,-1 1,0 0,0 0,0-1,0 1,0 0,0 0,0 0,0 0,0 1,23 52,-16 10,-8-53,1 0,0 0,1 0,0-1,1 1,0-1,1 1,0-1,4 8,-5-15,-1 1,1-1,0-1,0 1,0 0,0 0,0-1,0 0,1 0,-1 0,1 0,0 0,0-1,-1 0,1 1,0-1,0-1,0 1,0-1,0 1,1-1,-1 0,0-1,0 1,1-1,5 0,0-1,1-1,-1 1,-1-2,1 1,0-1,-1-1,0 0,4-3,-6 3,-1 0,1 0,-1-1,-1 0,1-1,-1 1,0-1,-1 0,1 0,-1 0,-1-1,1 1,-2-1,1 0,-1 0,0 0,0 0,-1-1,0 1,-1 0,1-1,-2-3,-1-54,0 104,2-15,2-1,0 0,1 0,2 0,5 16,-8-31,0-1,0 1,1-1,0 1,0-1,0 0,1 0,0-1,0 1,1-1,0 0,0 0,0 0,0-1,1 1,-1-1,1-1,0 1,0-1,4 1,-6-2,0-1,1 0,-1-1,0 1,1-1,-1 1,0-1,1-1,-1 1,0 0,0-1,1 0,-1 0,0 0,0-1,0 0,0 1,0-1,0-1,-1 1,1 0,-1-1,0 0,1 0,-1 0,0 0,-1 0,1-1,0 1,4-8,0 0,0 0,-1 0,0-1,-1 0,-1 0,0 0,0-1,-1-3,9-138,2 187,-8-11,-2-3,2 0,0 1,0-2,2 1,1-1,0 0,1-1,1 0,0-1,7 7,33 7,-28-24</inkml:trace>
  <inkml:trace contextRef="#ctx0" brushRef="#br0" timeOffset="11077.224">8315 1940,'-3'7,"0"0,0-1,1 2,0-1,1 0,0 0,0 1,0-1,1 0,0 1,0-1,1 0,0 1,0-1,1 0,0 0,0 0,1 0,-1 0,2 0,-1-1,1 1,0-1,0 0,1 0,-1-1,1 1,1-1,-1 0,1 0,0-1,0 0,0 0,0 0,1-1,0 0,2 1,-2-1,-1-1,1 0,0 0,0 0,0-1,0 0,0-1,0 1,0-1,1-1,-1 1,0-1,0 0,0-1,0 0,-1 0,1-1,0 1,-1-1,1-1,-1 1,0-1,0 0,-1 0,1-1,-1 0,0 0,0 0,-1-1,1 1,-1-1,3-5,-3 0,0 0,0 1,-1-1,-1 0,1-1,-2 1,0 0,0-1,-1 1,0 0,-1-1,0 1,-1 0,-1-1,3 12,0 0,0 0,0 0,-1 0,1 0,0 0,0 0,-1 0,1 0,0 0,0 0,-1 0,1 0,0 0,0 0,0 0,-1 0,1 0,0 0,0 0,-1 0,1 0,0 0,0-1,0 1,0 0,-1 0,1 0,0 0,0 0,0-1,0 1,-1 0,1 0,0 0,0-1,0 1,0 0,0 0,0 0,0-1,0 1,0 0,0 0,0-1,0 1,-4 23,11 99,-6-118,0 1,0 0,1-1,-1 0,1 1,0-1,0 0,1 0,-1 0,1 0,0 0,0-1,0 1,1-1,-1 0,1 0,0 0,0 0,0-1,0 0,0 1,0-2,1 1,2 1,0-2,1 1,-1-1,0 0,1-1,-1 0,0 0,1-1,-1 1,0-2,1 1,-1-1,0 0,0-1,0 1,-1-1,1-1,-1 1,1-1,-1 0,0-1,-1 1,1-1,-1 0,4-4,0-1,-1 1,0-1,0-1,-1 1,-1-1,0-1,-1 1,0-1,0 0,-1 0,2-12,-1-33,-6 66,1 0,1 1,-1-1,1 0,1 0,0 0,0-1,1 1,0 0,0-1,1 1,0-1,0 0,1-1,2 3,-2-4,-1-2,1 1,0 0,1-1,-1 0,1 0,0-1,0 0,0 0,0 0,0 0,1-1,-1 0,1-1,0 0,-1 1,1-2,0 1,0-1,0 0,-1-1,1 0,0 0,-1 0,2-1,9-2,-1-1,0-1,0 0,0-1,-1 0,0-2,0 0,-1 0,6-7,-9 7,-10 7,0 1,0-1,0 0,1 1,-1-1,1 1,-1-1,1 1,-1 0,1 0,0 0,0 0,-1 0,1 0,0 0,0 0,0 1,0-1,0 1,0 0,0-1,0 1,0 0,0 0,0 0,0 0,0 1,0-1,0 1,0-1,0 1,0 0,0-1,1 2,7 8,0-1,1 0,0 0,0-1,1 0,0-1,1-1,-1 0,1 0,7 1,-7-3,0-1,0-1,0 1,0-2,0 0,1-1,-1 0,0-1,1 0,-1-1,0-1,0 0,0-1,-1 0,1-1,-1 0,0-1,2-2,-12 7,1-1,-1 1,0-1,1 0,-1 0,0 0,0 0,0-1,0 1,0-1,-1 1,1-1,-1 1,0-1,0 0,0 0,0 0,0 1,0-1,-1 0,1 0,-1 0,0 0,0 0,0 0,-1 0,1 0,0 0,-1 0,0 0,0 0,0 0,0 1,0-1,-1 0,1 1,-1-1,0 1,1-1,-1 1,0 0,-1-1,-3-2,1 0,-1 1,0-1,0 1,-1 1,1-1,-1 1,0 0,0 1,0-1,0 1,0 1,0-1,-1 1,1 1,0-1,-1 1,1 0,-1 1,1 0,0 0,0 1,-1-1,1 2,0-1,0 1,1 0,-1 0,1 1,-1 0,1 0,0 0,1 1,-1 0,1 0,0 1,0-1,1 1,-1 0,1 0,0 1,1-1,0 1,0-1,1-1,1 1,-1-1,1 1,0 0,0-1,1 1,-1 0,1 0,1 0,-1-1,1 1,0 0,0 0,1-1,0 1,0-1,0 1,0-1,1 0,0 0,0 0,0 0,1-1,0 1,0-1,0 0,0 0,0 0,1-1,0 1,0-1,0 0,0-1,0 1,1-1,-1 0,1 0,3 0,0 1,0-2,1 1,-1-2,0 1,1-1,-1 0,0-1,1 0,-1-1,0 0,4-1,24-9</inkml:trace>
  <inkml:trace contextRef="#ctx0" brushRef="#br0" timeOffset="11337.513">9879 1605,'-14'-18,"-10"-10,-10-4,-4 5,-1 6,1 11,4 13,4 12,8 10,7 8,14 5,13 3,14 4,2-6</inkml:trace>
  <inkml:trace contextRef="#ctx0" brushRef="#br0" timeOffset="11718.765">9959 2046,'45'131,"-44"-130,-1 0,1 1,0-1,-1 0,1 0,0 0,0 0,0 0,-1 0,1 0,0 0,0 0,0 0,1-1,-1 1,0 0,0-1,0 1,1-1,-1 1,0-1,0 1,1-1,-1 0,0 0,1 0,-1 0,0 0,1 0,-1 0,0 0,1 0,-1-1,0 1,0 0,1-1,-1 1,0-1,0 1,0-1,1 0,-1 0,0 1,0-1,0 0,0 0,-1 0,1 0,0 0,0 0,0-1,-1 1,1 0,-1 0,1 0,11-21,0 1,-1-1,-2-1,0 0,-1 0,-2-1,0 0,-2 0,0-1,-2 1,0-18,-5-45,2 87,1 1,0-1,0 0,0 0,0 1,0-1,0 0,0 0,-1 1,1-1,0 0,0 0,0 0,0 1,-1-1,1 0,0 0,0 0,-1 1,1-1,0 0,0 0,-1 0,1 0,0 0,0 0,-1 0,1 0,0 0,-1 0,1 0,0 0,0 0,-1 0,1 0,0 0,-1 0,1 0,0 0,0 0,-1 0,1 0,0 0,0-1,-1 1,1 0,0 0,0 0,0 0,-1-1,1 1,0 0,0 0,0-1,0 1,-1 0,1 0,0-1,0 1,0 0,0 0,0-1,0 1,0 0,0 0,0-1,-7 23,7-19,0-1,1 1,-1-1,0 1,1 0,0-1,0 1,0-1,0 0,0 1,0-1,0 0,1 0,-1 1,1-1,0 0,0-1,0 1,0 0,0 0,0-1,0 1,0-1,0 0,1 0,-1 0,1 0,-1 0,1 0,-1-1,1 1,84 12,-83-12,169 0,-171-1,0-1,0 1,0-1,0 1,0 0,0 0,0 0,0 0,0 0,0 1,0-1,0 1,0-1,0 1,-1 0,1-1,0 1,0 0,0 0,-1 1,1-1,-1 0,1 0,-1 1,1-1,-1 1,0-1,1 1,-1 0,0-1,0 1,0 0,-1 0,1 0,0 0,-1-1,1 1,-1 0,1 0,-1 0,0 1,-18 89,0 17,18-106,0 0,1 0,0 0,0-1,0 1,0 0,0 0,0-1,1 1,-1 0,1-1,0 1,0-1,0 0,0 0,0 0,0 0,1 0,-1 0,1 0,-1-1,1 1,-1-1,1 0,0 0,0 0,0 0,0 0,0-1,0 1,0-1,0 0,0 0,102-6,38-49,-106 36</inkml:trace>
  <inkml:trace contextRef="#ctx0" brushRef="#br0" timeOffset="17250.723">14237 1739,'-2'16,"-1"10,0 7,1 2,3 3,3-1,3-5,4-2,1-5,1-7,-1-8,-4-6</inkml:trace>
  <inkml:trace contextRef="#ctx0" brushRef="#br0" timeOffset="19154.88">14143 1352,'49'35,"19"0,-26-15,-2 2,0 2,21 18,-51-34,0 0,0 1,-1 0,0 1,-1 0,0 0,0 1,-1 0,0 1,-1-1,-1 1,0 0,0 0,2 12,-3 0,-1 0,-2 1,0-1,-1 1,-2 2,2 70,0-94,0 0,1 0,-1 0,1 0,0 0,0 0,0 0,0 0,0-1,1 1,-1 0,1-1,0 1,0-1,0 0,0 0,0 1,0-1,0-1,1 1,-1 0,1 0,0-1,-1 0,1 1,0-1,0 0,0 0,0-1,-1 1,1 0,0-1,1 0,-1 0,0 0,0 0,0 0,0-1,0 1,1-1,3-1,0 0,0 0,-1 0,1-1,0 0,-1 0,0 0,0-1,0 0,0 0,0-1,-1 0,0 0,0 0,0-1,-1 1,1-1,-2 0,1 0,0-1,-1 1,0-1,-1 1,0-1,0 0,0 0,-1 0,0 0,0-1,-1 1,0-4,-8-11,8 22,0-1,0 1,0 0,-1-1,1 1,0 0,0 0,0 0,-1-1,1 1,0 0,-1 0,1 0,0 0,0 0,-1-1,1 1,0 0,-1 0,1 0,0 0,-1 0,1 0,0 0,-1 0,1 0,0 0,-1 0,1 0,0 0,0 1,-1-1,1 0,0 0,-1 0,1 0,0 0,0 1,-1-1,1 0,0 0,0 0,-1 1,1-1,0 0,0 0,0 1,0-1,-1 0,1 1,0-1,0 0,0 0,0 1,0-1,0 0,0 1,0-1,0 0,0 1,0-1,0 0,0 1,0-1,0 0,0 1,0-1,0 0,0 8,-1 0,1-1,0 1,1-1,0 1,0 0,0-1,1 0,1 1,-1-1,1 0,0 0,0 0,1 0,0-1,0 0,1 1,0-2,0 1,0 0,1-1,4 3,-2-2,-1 0,1-1,1-1,-1 1,1-1,0-1,-1 1,2-2,-1 1,0-1,0 0,1-1,-1 0,1-1,-1 0,1-1,-1 1,2-2,-5 1,0 0,0 0,-1 0,1-1,0 0,-1 0,0-1,0 0,1 0,-2 0,1 0,0-1,-1 1,1-1,-1 0,0-1,0 1,-1-1,1 0,-1 0,0 0,-1 0,1 0,-1-1,0 1,0-1,0 1,-1-1,0-3,-1-96,27 214,-23-100,1-1,0 1,0-1,1 0,0 0,1-1,0 0,0 0,0-1,1 1,0-2,0 1,0-1,1 0,0-1,0 0,0 0,0-1,1 0,-1-1,1 0,0-1,-1 0,1 0,0-1,0 0,0-1,0 0,-1 0,1-1,0 0,-1-1,0 0,0-1,3-1,-2-2,0 0,0 0,-1-1,0 0,-1-1,0 0,0 0,-1-1,0 0,0 0,-1-1,-1 0,0 0,0 0,-1-1,-1 1,0-1,0 0,-1 0,-1 0,0 0,0 0,-2 0,0-12,2 2,-1 23,0-1,0 0,0 1,0-1,-1 0,1 0,0 1,0-1,0 0,0 1,0-1,0 0,0 1,0-1,0 0,0 1,0-1,0 0,1 0,-1 1,0-1,0 0,0 1,0-1,0 0,1 0,-1 1,0-1,0 0,0 0,1 1,-1-1,0 0,0 0,1 0,-1 0,0 1,0-1,1 0,-1 0,0 0,1 0,-1 0,0 0,1 0,-1 0,0 0,1 0,-1 0,0 0,0 0,1 0,-1 0,0 0,1 0,-1 0,0 0,1 0,-1-1,0 1,0 0,1 0,-1 0,0 0,33 100,-5 0,-4 2,-4 1,-1 37,-9-50,-4 0,-3 0,-5 1,-13 89,10-155,5-25,0 0,0 0,0-1,0 1,0 0,-1 0,1 0,0-1,0 1,0 0,0 0,-1 0,1-1,0 1,0 0,-1 0,1 0,0 0,0 0,-1 0,1-1,0 1,0 0,-1 0,1 0,0 0,0 0,-1 0,1 0,0 0,0 0,-1 0,1 0,0 0,-1 1,1-1,0 0,0 0,0 0,-1 0,1 0,0 0,0 1,-1-1,1 0,0 0,0 0,-24-187,-39-469,64 559,-1 96,0 0,1 0,-1-1,0 1,1 0,-1 0,0 0,1-1,0 1,-1 0,1 0,0 0,-1 0,1 0,0 0,0 0,0 0,0 0,0 1,0-1,0 0,0 1,0-1,1 0,-1 1,0 0,0-1,0 1,1 0,-1-1,0 1,1 0,-1 0,0 0,0 0,1 0,-1 0,0 1,1-1,-1 0,1 1,53 26,-43-20,1-1,0 1,-1 1,1 0,-1 0,-1 1,0 1,0 0,-1 1,0 0,-1 0,7 11,-15-19,0 0,0 0,0 0,0 0,0 1,-1-1,1 0,-1 0,0 0,0 1,0-1,0 0,-1 0,1 0,-1 0,0 0,0 0,0 0,0 0,-1 0,1 0,-1 0,0 0,1-1,-1 1,0-1,-1 0,1 1,0-1,-1 0,1 0,-1 0,0-1,-1 2,-3 1,1-1,0 1,-1-2,0 1,1 0,-1-1,0-1,0 1,-1-1,1 0,0-1,0 1,0-1,-1-1,0 0,6 1,0 0,0-1,0 1,1-1,-1 0,0 1,0-1,0 0,1 0,-1 0,0 0,1 0,-1-1,1 1,0 0,-1-1,1 1,0-1,0 1,0-1,0 0,0 1,0-1,0 0,1 0,-1 0,1 0,-1 0,1 1,0-1,-1 0,1 0,0 0,0 0,1 0,-1-2,27-66,-17 57,0 1,1 0,1 0,0 2,0-1,1 1,0 1,1 1,0 0,1 0,-1 1,1 1,1 1,-1 0,1 1,0 1,0 0,12 0,-24 2,0 1,0 0,1-1,-1 2,0-1,0 0,0 1,0 0,0 0,0 0,0 0,0 1,-1 0,1-1,0 1,-1 1,1-1,-1 0,0 1,0 0,0 0,0 0,0 0,-1 0,1 0,-1 1,0-1,0 1,0 0,0-1,0 4,9 20,-9-18,0 0,1 0,1-1,-1 1,1-1,1 0,0 0,0 0,0-1,1 1,0-2,0 1,1 0,0-1,0-1,0 1,1-1,0 0,8 3,-11-6,0 0,0 0,1-1,-1 0,1 0,-1-1,1 1,-1-1,1 0,-1-1,1 1,-1-1,0 0,1-1,-1 1,0-1,0 0,0 0,0-1,0 1,0-1,-1 0,1-1,-1 1,0-1,0 1,0-1,0-1,-1 1,0 0,0-1,0 0,0 0,5-13,0-1,-2 0,0 0,-1 0,-1-1,-1 1,1-17,5-25,-6 113,-4-41,0 1,0-1,1 0,1 1,0-1,0 0,1 1,1-1,0 0,0-1,1 1,0 0,1-1,0 0,1 0,0-1,1 1,0-1,0-1,1 1,6 4,-4-6,0-1,1-1,0 0,0 0,0-1,0-1,1 0,0 0,-1-1,1 0,0-1,0-1,0 0,0-1,0 0,0 0,0-1,-1-1,1 0,-1-1,1 0,-1-1,0 0,-1 0,0-1,1-1,-2 0,1 0,-1-1,0 0,-1 0,6-9,6-11,-2-1,-2 0,0-2,-2 0,-2 0,0-2,-2 1,-2-1,-1 0,-1-1,-2 0,-1-5,28-311,-40 259,8 88,0 0,0 0,-1 0,1 0,-1 0,1 0,-1 0,0 0,0 0,0 1,-1-1,1 1,0 0,-1 0,0-1,1 2,-1-1,0 0,0 0,0 1,0 0,-1 0,1 0,0 0,-1 0,-4 1,1 0,-1 1,1 0,-1 0,1 1,-1 0,1 0,0 1,0 0,0 0,0 0,1 1,-1 0,1 1,0-1,0 1,1 0,-1 1,1-1,0 1,1 0,-1 0,1 1,1-1,-1 1,1 0,0 0,0 0,1 0,0 1,0 2,-2 18,1 0,1 1,1-1,2 0,1 0,1 0,2 0,0 0,2 0,1-1,1-1,2 1,0-2,8 13,-1 0,2 0,1-1,1-1,3-1,1-1,1-1,2-2,25 22,-11-21,-6-11</inkml:trace>
  <inkml:trace contextRef="#ctx0" brushRef="#br0" timeOffset="20438.932">17633 1713,'-22'-6,"0"1,0 1,-1 0,1 2,-1 1,0 1,19 0,0 1,1-1,-1 1,1-1,-1 1,1 0,-1 1,1-1,-1 0,1 1,0 0,0 0,0 0,0 0,0 0,0 1,1-1,-1 1,1 0,0 0,0 0,0 0,0 0,0 0,0 1,1-1,0 0,0 1,0-1,0 1,0-1,1 1,-1 0,1-1,0 1,0 0,0-1,1 1,-1 0,1-1,0 1,0-1,0 1,2 1,5 7,0-1,1 1,0-2,1 1,1-1,-1-1,1 0,1 0,0-1,0-1,1 0,-1-1,13 5,-11-4,18 8,-22-11,1 1,-2-1,1 2,-1-1,1 1,-1 1,-1 0,0 0,3 3,-11-9,1 0,0 0,0 0,-1 0,1 0,-1 0,1 1,-1-1,1 0,-1 0,0 0,1 1,-1-1,0 0,0 1,0-1,0 0,0 0,0 1,-1-1,1 0,0 1,-1-1,1 0,0 0,-1 0,0 0,1 1,-1-1,0 0,1 0,-1 0,0 0,0 0,0-1,0 1,0 0,0 0,0 0,0-1,0 1,0-1,-1 1,-54 20,-35-15,90-6,0 0,0 0,1 0,-1 0,0 0,0 0,1-1,-1 1,0 0,0-1,1 1,-1 0,0-1,1 1,-1-1,1 1,-1-1,0 1,1-1,-1 0,1 1,0-1,-1 0,1 1,-1-1,1 0,0 1,0-1,-1 0,1 0,0 1,0-1,0 0,0 0,0 0,0 1,0-1,0 0,0 0,0 1,0-1,1 0,-1 0,0 1,0-1,1 0,-1 0,1 1,-1-1,0 0,1 1,-1-1,1 1,0-1,0 0,34-37,-34 37,292-239,-274 224,-12 10,-1 1,1-1,0 1,1 0,-1 1,1 0,0 0,0 0,5-1,-12 6,1-1,-1 0,1 0,-1 1,1-1,-1 1,1-1,-1 1,0 0,1-1,-1 1,0 0,0 0,0 0,1 0,-1 0,0 0,0 0,0 1,0-1,-1 0,1 0,0 1,-1-1,1 0,0 1,-1-1,0 1,1-1,-1 1,0-1,0 1,0-1,0 1,0-1,0 1,0 0,1 2,6 47,22 86,-27-132,1 1,-1-1,1 0,0 0,0 0,0 0,1 0,0-1,0 1,0-1,0 0,1-1,-1 1,1-1,0 1,0-1,0-1,1 1,-1-1,1 0,4 1,-3-2,-1 0,1 0,0-1,-1 0,1-1,-1 1,1-1,-1 0,1-1,-1 0,1 0,-1 0,0 0,0-1,0 0,-1-1,1 1,-1-1,1 0,-1 0,0-1,-1 0,1 0,7-8,-1-1,0 0,-1 0,0-1,-1 0,-1-1,0 0,-1-1,20-56,-25 73,-1 0,0 0,0 1,0-1,1 0,-1 0,0 1,0-1,0 1,0-1,0 1,0 0,0-1,0 1,0 0,0 0,0-1,0 1,-1 0,1 0,0 0,-1 0,1 0,0 0,-1 0,1 0,-1 1,0-1,1 0,-1 0,0 0,0 0,1 1,-1-1,0 0,0 0,-1 0,1 1,0-1,4 10,1 0,1 0,0 0,1-1,0 0,1 0,0 0,0-1,1-1,0 1,6 3,-11-9,1 1,0-1,0 0,1-1,-1 1,1-1,-1 0,1-1,0 1,-1-1,1 0,0 0,0-1,0 0,0 0,0 0,-1-1,1 1,0-2,0 1,-1-1,1 1,1-2,0 0,0-1,0 0,-1 0,1-1,-1 1,0-1,0-1,-1 1,1-1,-1 0,0 0,-1-1,0 1,0-1,0 0,-1 0,0-1,0 1,-1 0,0-1,0 0,-1 1,1-7,-1 0,0 0,-1 1,0-1,-1 0,-1 0,0 0,-1 1,0-1,-1 1,0 0,-2 0,1 0,-2 0,-19-20,21 32,15 11,6-4,0 0,0 0,1-2,-1 0,1-1,0-1,1 0,10-2,-2 2,4 0,-17-2,1 1,-1 0,0 1,1 1,-1 0,0 1,5 2,-15-4,0 1,0 0,-1 0,1 0,-1 1,1-1,-1 1,0-1,-1 1,1 0,0 0,-1-1,0 1,0 0,0 0,-1 0,1 1,-1-1,0 0,0 0,0 0,-1 0,1 0,-1 0,0 0,-1 1,1 18,0-19,1 1,0 0,0 0,0 0,1-1,-1 1,1 0,0-1,1 1,-1-1,1 1,0-1,0 1,0-1,1 0,-1 0,1 0,0 0,0-1,0 1,1-1,-1 0,1 0,0 0,0 0,0-1,0 1,0-1,0 0,1-1,-1 1,1-1,0 1,4-1,-1-1,-1 0,1 0,0-1,-1-1,1 1,-1-1,1 0,-1-1,0 0,0 0,0 0,0-1,0 0,-1 0,0-1,0 0,0 0,0 0,-1-1,0 0,0 0,-1 0,0-1,0 1,0-1,-1 0,1 0,-2 0,3-7,2 0,-6 29,-2-2,2-7,0 1,0-1,0 1,1-1,0 0,0 1,1-1,-1 0,1-1,1 1,-1 0,1-1,0 0,0 0,1 0,-1 0,1-1,0 0,0 0,1 0,-1 0,1-1,0 0,-1 0,1-1,1 1,-1-1,0-1,1 1,-1-1,1 0,-1-1,1 1,-1-1,24 0</inkml:trace>
  <inkml:trace contextRef="#ctx0" brushRef="#br0" timeOffset="20711.204">19504 1352,'-16'-7,"-7"-2,0 5,3 7,9 6,7 4,6-1</inkml:trace>
  <inkml:trace contextRef="#ctx0" brushRef="#br0" timeOffset="24249.568">21229 1619,'-8'-2,"-1"0,1 1,-1 1,0 0,1 0,-1 0,0 1,1 0,-1 1,1 0,-1 0,1 1,0 0,0 1,0-1,0 2,1-1,0 1,0 0,0 0,0 1,1 0,0 0,0 1,1-1,-1 1,1 0,1 1,0-1,0 1,0 0,-1 5,-4 51,9-62,-1 0,2 0,-1-1,0 1,0 0,0-1,1 1,-1 0,1-1,-1 1,1-1,0 1,-1-1,1 1,0-1,0 1,0-1,0 0,1 1,-1-1,0 0,0 0,1 0,-1 0,1 0,-1 0,1 0,-1-1,1 1,-1 0,1-1,0 0,-1 1,1-1,0 0,0 0,7-2,0 0,-1-1,1 0,-1-1,0 0,0 0,0-1,0 0,-1 0,0 0,0-1,0-1,-1 1,0-1,0 0,-1 0,1-1,10-17,0-1,-2 0,-1 0,-1-2,-1 1,-1-2,-2 1,-1-1,-1 0,-1-1,-2 1,-1-1,-1 0,-2 0,-1 1,-1-1,-4-15,-8-19,14 63,1 0,0 0,-1 1,1-1,-1 1,1-1,-1 0,0 1,1-1,-1 1,1-1,-1 1,0-1,0 1,1 0,-1-1,0 1,0 0,1 0,-1-1,0 1,0 0,0 0,1 0,-1 0,0 0,0 0,0 0,1 0,-1 0,0 1,0-1,0 0,1 0,-1 1,0-1,1 1,-1-1,0 0,0 1,1-1,-1 1,1 0,-1-1,1 1,-1-1,1 1,-1 0,1-1,-1 1,1 0,0 0,-1-1,1 1,0 0,0 0,0 0,-1-1,1 1,0 0,0 0,0 0,0-1,1 2,-10 23,1 1,2-1,1 1,0 1,2-1,2 1,0 4,0-22,0 6,-2 3,1 1,1-1,0 0,1 0,1 1,1-1,0 0,1 0,2 0,-1 0,2-1,0 0,1 0,1 0,5 7,-7-18,0 0,1-1,-1 0,1 0,0 0,1-1,-1 0,1 0,0-1,-1 0,2 0,-1-1,0 0,0 0,1-1,-1 0,1 0,-1-1,1-1,-1 1,2-1,3-1,-1 0,1 0,-1-2,0 1,1-1,-2-1,1 0,-1-1,0 0,0-1,0 0,-1-1,8-7,-11 8,-1 0,0 0,-1-1,1 1,-1-1,-1-1,0 1,0-1,0 1,-1-1,-1 0,1-1,-1 1,-1 0,0 0,0-1,-1 1,0-1,-1 1,0-1,0 1,-1 0,0 0,0 0,-1 0,-2-4,5 13,0-1,0 0,0 0,0 1,0-1,0 0,0 0,-1 1,1-1,0 0,0 1,-1-1,1 0,0 1,-1-1,1 0,0 1,-1-1,1 1,-1-1,1 1,-1-1,1 1,-1-1,0 1,1-1,-1 1,1 0,-1-1,0 1,1 0,-1 0,0-1,0 1,1 0,-1 0,0 0,1 0,-1 0,0 0,0 0,1 0,-1 0,0 0,1 1,-1-1,0 0,0 0,1 1,-1-1,1 0,-1 1,0-1,1 1,-1-1,1 1,-4 10,2 0,-1 1,2-1,0 1,0 0,1 0,0-1,1 1,0 0,2 6,-1-10,-1-1,1 1,1 0,-1 0,1-1,1 0,-1 0,1 1,1-2,-1 1,1-1,0 1,0-1,1-1,0 1,0-1,0 0,1 0,0-1,0 0,0 0,0 0,0-1,1 0,0-1,-1 0,1 0,0 0,0-1,0-1,5 1,0 0,0-1,0-1,-1 0,1-1,0 0,-1-1,1 0,-1-1,0 0,0-1,0-1,-1 0,0 0,0-1,0 0,-1-1,0 0,-1-1,0 0,0-1,-1 1,0-2,0 1,-1-1,-1 0,0-1,2-5,2-14,-2-1,-1 1,-2-1,0-1,-3 1,0-1,-2 1,-3-13,4 24,-2 0,-1-1,0 1,-1 0,-2 0,0 0,-1 0,-1 1,-1 0,-8-14,17 35,-1 0,0-1,0 1,0 0,0-1,0 1,0 0,-1-1,1 1,0 0,0-1,0 1,-1-1,1 1,0 0,-1-1,1 1,0-1,-1 1,1-1,-1 1,1-1,-1 1,1-1,-1 0,1 1,-1-1,1 0,-1 1,0-1,1 0,-1 1,1-1,-1 0,0 0,1 0,-1 0,0 0,1 0,-1 0,0 0,1 0,-1 0,0 0,1 0,-1 0,1-1,-1 1,0 0,1 0,-1-1,1 1,-1 0,0-1,1 1,-1-1,1 1,-1-1,1 1,0-1,-1 1,1-1,-1 0,1 22,1 0,1-1,1 1,1-1,0 0,8 19,-2 0,68 307,-75-332,38 108,-40-118,1-1,0 0,0 0,0 1,0-1,1 0,-1-1,1 1,0 0,0-1,0 0,0 1,0-1,1 0,-1-1,0 1,1 0,-1-1,1 0,0 0,0 0,-1 0,1-1,0 0,0 1,-1-1,1-1,0 1,0 0,3-2,3-2,0 0,0-1,-1 0,0-1,0 0,0-1,-1 0,0 0,0 0,-1-1,0 0,0-1,-1 1,0-1,-1-1,0 1,0-1,-1 0,0 0,-1 0,0-1,0 1,-1-1,-1 1,0-1,0 0,-1 1,-1-1,0-7,-8 41,7-16,1 1,-1-1,1 1,1-1,0 1,0-1,0 1,1-1,0 1,0-1,0 0,1 1,1-1,-1 0,1 0,0 0,1-1,0 1,0-1,0 1,1-2,-1 1,1 0,6 4,-1-4,0-1,-1-1,2 0,-1 0,0-1,1 0,-1-1,1 0,0-1,10 0,1 0</inkml:trace>
  <inkml:trace contextRef="#ctx0" brushRef="#br0" timeOffset="24503.596">21964 1204,'23'-4,"25"-2,23 0,20 2,11 3,-13 2</inkml:trace>
  <inkml:trace contextRef="#ctx0" brushRef="#br0" timeOffset="25734.443">22793 1792,'12'-27,"-1"-2,-1 1,-2-1,0-1,-2 0,-2 0,0 0,-2 0,-2-1,-1-7,-1-12,2 49,0 0,1 1,-1-1,1 0,-1 1,1-1,-1 1,1-1,-1 1,1-1,-1 1,1 0,0-1,-1 1,1 0,0-1,-1 1,1 0,0 0,-1-1,1 1,0 0,0 0,-1 0,1 0,0 0,0 0,-1 0,1 0,0 1,-1-1,1 0,0 0,0 0,-1 1,1-1,0 0,-1 1,1-1,-1 1,1-1,-1 1,1-1,0 1,3 1,173 36,-171-38,-1 1,1-1,0 1,-1 1,0-1,1 1,-1 0,0 0,0 0,0 1,0 0,0 0,-1 0,1 0,-1 1,0-1,0 1,0 1,0-1,-1 0,0 1,0 0,0-1,1 5,4 61,-9-65,0-1,1 1,-1 0,1 0,0 0,0 0,1 0,-1-1,1 1,0 0,0 0,1-1,-1 1,1-1,0 1,1-1,-1 0,1 1,-1-1,1-1,1 1,-1 0,0-1,1 1,0-1,-1 0,1-1,1 1,-1 0,0-1,2 1,4-3,-1 1,1-1,-1-1,1 1,-1-2,1 1,-1-1,1-1,-1 0,0 0,0-1,-1 0,1 0,-1-1,0 0,0-1,0 1,-1-2,0 1,0-1,-1 0,0 0,0-1,0 0,-1 0,0 0,1-5,13-59,-9 95,-10-14,2-1,-1 0,1 1,0-1,1 0,0 0,0 0,1-1,0 1,0-1,1 0,0 0,0 0,1-1,0 0,0 0,0 0,1-1,-1 0,1 0,1-1,-1 1,1-2,-1 1,1-1,0 0,0-1,6 2,-1-5,-1-1,1 0,-1 0,0-1,0-1,0 0,0-1,0 0,-1-1,0 0,0-1,-1 0,0 0,0-1,0-1,-1 1,-1-2,1 1,-2-1,1-1,29-62,-37 72,1 1,-1 0,1 0,-1-1,1 1,-1 0,1 0,-1 0,1 0,-1 0,1 0,-1 0,1 0,0 0,-1 0,1 0,-1 0,1 0,-1 0,1 0,-1 1,1-1,-1 0,1 0,-1 1,1-1,-1 0,1 1,-1-1,1 0,-1 1,0-1,1 1,-1-1,0 1,1-1,-1 1,0-1,0 1,1-1,-1 1,0-1,0 1,0-1,0 1,0-1,0 1,0 0,0-1,0 1,0-1,0 1,0-1,0 1,0-1,0 1,-1 0,5 7,2 0,0 0,1 0,0-1,1 0,-1 0,1-1,1 1,-1-2,1 1,0-2,0 1,0-1,1 0,0-1,0 0,0-1,0 0,0 0,0-1,0 0,1-1,-1 0,0-1,0 0,0-1,0 0,0 0,0-1,0 0,0-1,-1 0,0-1,0 0,0 0,-1-1,1 0,-1 0,-1-1,3-2,87-115,-97 124,0-1,1 0,-1 0,1 1,-1-1,1 0,-1 1,1-1,-1 1,1-1,-1 1,1-1,0 1,-1-1,1 1,0-1,0 1,-1 0,1-1,0 1,0 0,0 0,-1 0,1-1,0 1,0 0,0 0,-1 0,1 0,0 0,0 1,0-1,-1 0,1 0,0 0,0 1,0-1,-1 0,1 1,0-1,-1 1,1-1,0 1,-1-1,1 1,-1 0,1-1,-1 1,1-1,-1 1,1 0,-1 0,1-1,-1 1,0 0,0 0,1-1,-1 2,8 19,-6-11,1 0,1 0,-1 0,2-1,-1 1,1-1,1 0,0-1,0 0,0 1,1-2,1 1,-1-1,1 0,2 0,1 0,0-1,0-1,1 0,0 0,0-1,1-1,-1 0,1 0,-1-2,1 1,0-2,-1 0,1 0,0-1,0-1,-1 0,1 0,-1-1,0-1,0 0,0-1,0 0,-1-1,0-1,0 1,7-7,-14 9,1-1,-1 1,0-1,-1 0,1-1,-1 1,0 0,0-1,0 0,-1 0,0 0,0 0,-1 0,1 0,-1 0,-1-1,1 1,-1 0,0 0,-1-1,1 1,-2-6,2 13,0-1,-1 0,1 0,0 0,0 1,0-1,-1 0,1 0,0 0,0 0,-1 0,1 1,0-1,0 0,-1 0,1 0,0 0,0 0,-1 0,1 0,0 0,0 0,-1 0,1 0,0 0,-1 0,1 0,0 0,0 0,-1 0,1-1,0 1,0 0,0 0,-1 0,1 0,0 0,0-1,-1 1,1 0,0 0,0 0,0-1,0 1,-1 0,1 0,0 0,0-1,0 1,0 0,0-1,0 1,0 0,0 0,0-1,0 1,0 0,0 0,0-1,0 1,0 0,-6 21,5-17,0-1,0 1,1 0,-1 0,1-1,0 1,0 0,1-1,-1 1,1 0,-1 0,1-1,0 1,0-1,1 1,-1-1,1 1,0-1,0 0,0 0,0 0,0 0,1 0,-1 0,1-1,0 1,0-1,0 0,0 0,1 1,6-2</inkml:trace>
  <inkml:trace contextRef="#ctx0" brushRef="#br0" timeOffset="25945.168">24732 1217,'-16'-18,"-8"-13,1-5,4 0,5 3,7 4,10 7,9 7,8 7,9 6,3 9,-3 2</inkml:trace>
  <inkml:trace contextRef="#ctx0" brushRef="#br0" timeOffset="26967.486">25052 1245,'20'27,"-1"1,-1 2,-2-1,-1 2,-1 0,-2 1,-1 0,-2 1,2 11,7 28,-16-71,0-1,-1 1,1 0,0-1,0 1,1-1,-1 1,0-1,0 0,0 0,0 0,0 0,0 0,0-1,0 1,0-1,0 1,0-1,0 0,0 1,0-1,0 0,0-1,-1 1,1 0,0 0,-1-1,1 1,-1-1,0 1,1-1,-1 1,0-1,1-1,1 0,17-14,0-2,-1-1,-2 0,0-1,-1-1,0 0,-2-1,-1-1,0-3,-6 10,-15 92,8-70,1 0,-1 0,1-1,-1 1,1 0,1-1,-1 1,1 0,-1-1,1 0,1 1,-1-1,0 0,1 0,0 0,0-1,0 1,1-1,-1 1,1-1,0 0,-1-1,2 1,-1-1,0 1,0-1,5 1,26 9,0-2,1-2,0-1,0-1,1-3,0-1,-1-1,6-2,-13 1,-8 0,12 2,1-2,-1-2,0-1,26-6,5-22,-63 30,1-1,-1 1,0-1,0 1,1-1,-1 1,0-1,0 0,0 0,-1 1,1-1,0 0,-1 0,1 0,-1 0,1 0,-1 0,0 0,0 0,0 0,0 0,0 0,-1 0,1 0,-1 0,1 0,-1 1,0-1,1 0,-1 0,0 0,0 1,0-1,-5-5,0-1,-1 2,0-1,0 1,0 0,0 0,-1 1,0 0,0 1,-1-1,1 2,-1-1,0 1,0 0,0 1,0 0,0 1,-1 0,1 0,0 1,-1 0,1 0,-1 1,-7 2,11-1,1 0,0 0,0 0,0 0,0 1,1 0,-1 0,1 0,0 0,-1 1,1-1,1 1,-1 0,1 1,-1-1,1 1,0-1,1 1,-1 0,1 0,0 0,0 0,1 0,0 1,-1-1,2 0,-1 1,1-1,-1 1,2-1,-1 1,0-1,1 0,0 1,1-1,-1 0,1 0,0 0,1 4,0-5,1-1,-1 1,1-1,0 1,0-1,0 0,0 0,0-1,0 1,1-1,0 0,-1 0,1-1,0 1,0-1,0 0,0 0,0-1,0 1,4-1,4 0,-1-1,1 0,-1-1,1 0,-1-1,0 0,10-5,-12 5,0-1,0-1,0 0,-1-1,0 0,0 0,0 0,-1-2,0 1,0-1,-1 0,0 0,0-1,-1 0,0 0,-1 0,0-1,7 66,-11-52,0 1,0-1,1 1,-1-1,1 0,0 0,0 1,1-1,-1-1,1 1,0 0,0-1,0 1,1-1,-1 0,1 0,0 0,-1 0,1-1,0 0,1 0,-1 0,0 0,1-1,-1 1,1-1,-1 0,1 0,-1-1,1 0,0 1,-1-1,1-1,0 1,-1-1,1 0,-1 0,1 0,-1-1,1 1,-1-1,1-1,3-1,-1-1,1-1,-1 1,0-1,-1-1,1 1,-1-1,-1 0,1-1,-1 1,0-1,-1 0,0 0,0-1,0-2,35-138,-32 113,90-459,-92 461,-6 35,1-1,0 0,0 0,-1 0,1 1,0-1,-1 0,1 0,0 0,0 0,-1 1,1-1,0 0,-1 0,1 0,0 0,-1 0,1 0,0 0,-1 0,1 0,0 0,-1 0,1 0,0 0,-1-1,1 1,0 0,-1 0,1 0,0 0,-1 0,1-1,0 1,0 0,-1 0,1-1,0 1,0 0,-1 0,-12 27,0 0,1 1,2 1,1-1,1 2,-3 25,5-23,1 0,1 0,2 0,2 1,0-1,2 0,2 0,1 0,1 0,2-1,1 0,1 0,2-1,1 0,1-1,9 12,27 10,-48-50,0 0,-1 0,1 0,0-1,0 1,0 0,0-1,0 1,0-1,0 1,0-1,0 0,0 0,0 0,0 0,0 0,0-1,0 1,0-1,0 1,0-1,0 0,-1 1,1-1,0 0,0 0,-1-1,1 1,0 0,-1 0,1-1,0 0,13-17</inkml:trace>
  <inkml:trace contextRef="#ctx0" brushRef="#br0" timeOffset="27216.014">26402 1191,'-11'-7,"5"-2,15 0,24 2,30 2,28 2,27 2,20 2,11 5,-18 0</inkml:trace>
  <inkml:trace contextRef="#ctx0" brushRef="#br0" timeOffset="34393.166">14291 2447,'10'252,"-18"136,8-382,-1-2,0 1,1 0,-1-1,1 1,0 0,0 0,0-1,1 1,-1 0,1-1,0 1,1-1,-1 1,1-1,0 0,0 1,0-1,1 0,0 0,-1-1,1 1,0 0,1-1,-1 0,1 0,-1 0,1 0,1 0,7-2,0-1,0 0,0 0,0-2,0 1,0-1,-1-1,1 0,-1-1,1 0,-1-1,0 0,-1-1,1 0,-1-1,7-6,118-90,-134 102,20-15,-16 35,-6-6,3 95,-1-105,0 0,0 1,0-1,0 0,0 0,1 0,-1 0,1 0,0 0,0 0,0-1,1 1,-1 0,0-1,1 0,0 0,-1 0,1 0,0 0,0 0,0-1,0 1,1-1,-1 0,0 0,0 0,1-1,-1 1,3-1,25 0,-3-4</inkml:trace>
  <inkml:trace contextRef="#ctx0" brushRef="#br0" timeOffset="34654.967">14812 2822,'-16'-2,"-7"-1,-2 0,0 0,5 1</inkml:trace>
  <inkml:trace contextRef="#ctx0" brushRef="#br0" timeOffset="36979.782">14117 2688,'62'6,"0"-3,0-2,3-3,-7 1,-48 1,45-4,-1 3,1 2,-1 3,1 2,-1 2,-1 3,0 2,37 14,-78-21,1 0,-1 0,-1 1,1 0,-1 1,0 1,-1 0,0 0,0 1,-1 0,0 0,-1 1,0 1,-1-1,0 1,-1 0,-1 1,1-1,-2 1,0 0,0 1,0 5,14 147,-17-163,1 1,-1 0,1-1,-1 0,1 1,0-1,0 0,1 0,-1 0,1 0,-1 0,1 0,0-1,0 0,0 1,0-1,1 0,-1 0,1-1,-1 1,1-1,-1 0,1 0,0 0,0 0,-1-1,1 1,0-1,0 0,0 0,0 0,1-1,4 0,1 0,-1 0,1-1,-1-1,1 0,-1 0,0 0,0-1,-1-1,1 0,-1 0,4-3,-4 0,0 1,-1-1,0-1,-1 1,0-1,0-1,-1 1,0-1,0 0,-1 0,0 0,-1 0,-1-1,1 1,-2-1,1 0,-1 0,-1 0,-1-7,0 96,2-66,1 1,0-1,1 0,0 0,1 0,0 0,1-1,4 7,-7-15,-1 0,1 0,0 0,0 0,0 0,1-1,-1 1,0-1,1 1,0-1,0 0,-1 0,1 0,1-1,-1 1,0-1,0 1,0-1,1 0,-1 0,1-1,-1 1,0-1,1 0,-1 1,1-1,-1-1,1 1,-1-1,1 1,-1-1,2-1,9-4,0 0,-1-1,0-1,0 0,-1-1,0 0,-1-1,0-1,0 1,-1-2,-1 1,0-2,5-7,-8 9,0 0,-1 0,0-1,-1 0,0 0,-1 0,2-9,-7 29,1 1,-1 0,2 0,0 0,0 0,0 0,1 0,0 0,1 0,0-1,1 1,-1-1,2 1,-1-1,1 0,0 0,1 0,0-1,0 0,1 0,0 0,0 0,0-1,1 0,3 2,4-3,1 0,-1 0,1-2,0 0,0-1,0 0,0-1,1-1,-1 0,0-1,0-1,1 0,-2-1,1 0,0-2,-1 0,1 0,-1-1,5-4,-3 3,0-1,-1-1,0 0,-1-1,1-1,-2 0,0-1,0 0,-1-1,-1 0,0-1,0 0,-2-1,0 0,-1-1,0 0,-1 0,-1 0,1-5,-1-3,-4 59,4 65,3 1,20 81,-14-103,-3 0,-3 1,-4 1,-4-1,-3 7,1-86,1 7,0 1,-1-1,0 0,0 1,-1-1,0 0,-1 0,0 0,0 0,0-1,-1 1,-1-1,-3 5,7-11,-1-1,1 1,0-1,-1 1,1-1,-1 0,1 0,-1 0,1 0,0 0,-1 0,1 0,-1 0,1-1,-1 1,1 0,0-1,-1 1,1-1,0 0,-1 1,1-1,0 0,0 0,0 0,0 0,0 0,0 0,0 0,0 0,0 0,0-1,0 1,1 0,-1-1,1 1,-1 0,1-1,-1 1,1 0,0-1,-1 1,1-1,0 1,0-1,0 1,0-1,-13-47,2 0,2-2,2 1,1-43,2 52,2 10,-8-84,5 0,8-92,-2 201,13-86,-13 88,0 0,0 0,1 0,-1 0,1 1,0-1,0 0,0 1,0 0,1-1,-1 1,1 0,0 0,0 0,0 1,0-1,1 1,-1 0,0 0,3-1,-1 3,1-1,0 2,-1-1,1 1,-1-1,1 2,-1-1,1 0,-1 1,0 0,1 1,-1-1,0 1,-1 0,1 0,0 0,-1 1,0-1,0 1,0 0,0 1,-1-1,3 4,2 0,1 0,-1 1,-1 1,1-1,-2 1,1 0,-2 1,1 0,-1-1,-1 2,0-1,-1 0,2 11,-5-20,0 0,-1 0,0 0,0 0,1 0,-1 0,0-1,0 1,-1 0,1 0,0-1,-1 1,1-1,-1 1,1-1,-1 1,1-1,-1 0,0 0,0 0,0 0,0 0,0 0,0-1,0 1,0-1,0 1,0-1,0 0,0 0,0 0,0 0,0 0,0 0,-1 0,1-1,0 1,0-1,0 0,0 1,0-1,1 0,-1 0,0 0,0 0,1-1,-1 1,0 0,1-1,-1 1,1-1,0 0,-1 1,1-1,0 0,0 0,0 0,0-1,-1 1,1-1,0 1,-1 0,1-1,0 1,1-1,-1 1,0-1,1 0,-1 1,1-1,0 0,0 1,0-1,0 0,1 1,-1-1,0 1,1-1,0 0,0 1,0-1,0 1,0 0,0-1,1 1,-1 0,1 0,-1 0,1 0,0 0,1-1,3-2,1 0,-1 1,1 0,0 0,0 0,0 1,0 0,0 0,1 1,4-1,246-38,-257 40,1 0,0 1,-1-1,1 0,0 1,0 0,0 0,-1-1,1 1,0 0,0 0,0 0,0 1,-1-1,1 0,0 1,0-1,0 1,-1 0,1 0,0-1,-1 1,1 0,-1 0,1 0,-1 1,0-1,1 0,-1 1,0-1,0 0,0 1,0-1,0 1,0 0,0-1,0 1,0 1,8 22,-8-20,0 1,0-1,0 1,1-1,0 1,0-1,1 0,-1 0,1 0,0 0,1-1,-1 1,1-1,-1 0,2 0,-1 0,0 0,1-1,-1 0,1 0,0 0,0 0,0-1,0 0,1 0,-1 0,1-1,0 1,-1-3,1 1,-1-1,0 0,1 0,-1-1,0 1,1-1,-1 0,0-1,0 1,-1-1,1 0,-1 0,1 0,-1-1,0 0,0 0,0 0,-1 0,1 0,1-4,51-105,-42 71,-12 80,8 71,-9-104,1-1,-1 1,1-1,0 0,1 0,-1 1,1-2,0 1,0 0,0 0,0-1,1 0,-1 0,1 0,0 0,0 0,0-1,0 1,1-1,-1-1,5 3,0-2,0 0,0 0,1-1,-1 0,1-1,-1 0,1-1,-1 0,0 0,1 0,-1-2,0 1,0-1,0 0,-1-1,3-1,7-4,-1 0,0-2,0 0,-1-1,0 0,-1-2,2-3,0-3,-2-1,-1-1,-1 0,0-1,-2 0,-1-1,0 0,-2 0,-1-1,-1-1,-1 1,-1-1,-1 1,-2-1,0 0,-2 0,-1-4,-10-79,11 104,0 1,0-1,0 1,-1 0,0-1,0 1,0 0,0 0,0 0,-1 0,0 1,0-1,0 1,0-1,0 1,-1 0,1 1,-1-1,0 0,0 1,0 0,-1 0,2 1,-1 0,0 0,0 1,0 0,0 0,0 0,0 0,0 0,0 1,0 0,0 0,0 0,0 0,1 1,-1-1,0 1,1 0,-1 0,1 1,0-1,0 0,0 1,0 0,-2 2,-56 83,52-70,2 1,0 1,1-1,1 1,1 0,1 0,0 1,2-1,0 1,1-1,1 1,2-1,-1 0,2 1,1-2,1 1,0 0,1-1,1 0,1-1,1 0,0 0,2-1,9 12,-9-14,0 0,1-1,0-1,1 0,1-1,0-1,0 0,1-1,1 0,-1-2,2 0,-1 0,17 3,-27-10,0 0,-1-1,1 0,0 0,0 0,0-1,-1 0,1 0,0-1,-1 0,1 0,-1-1,0 0,0 0,0 0,0-1,0 1,-1-1,0-1,1 1,-1-1,-1 0,1 0,-1 0,0-1,12-15,-1-1,-2-1,0 0,-1 0,7-21,-3 6,-11 48,-5 20,-1-24,0 0,0 1,1-1,0 0,0 1,0-1,1 0,0 1,0-1,1 0,0 0,0 0,0 0,1 0,0-1,0 1,0-1,0 0,1 1,0-2,0 1,1 0,-1-1,1 0,0 0,1 0,4-1,2 0,-1 0,0-1,0-1,1 0,-1-1,1 0,-1 0,1-1,-1-1,0 0,0 0,0-1,0-1,0 0,0 0,-1-1,0-1,0 1,0-2,-1 1,0-1,8-8,-8 6,0-1,0 0,-1-1,0 1,-1-2,0 1,-1-1,0 0,-1 0,2-9,-7 21,0-1,0 0,0 0,0 0,0 1,0-1,0 0,0 0,0 0,0 1,0-1,0 0,0 0,1 0,-1 1,0-1,1 0,-1 1,1-1,-1 0,1 1,-1-1,1 0,-1 1,1-1,-1 1,1-1,0 1,-1-1,1 1,0 0,0-1,-1 1,1 0,0-1,0 1,-1 0,1 0,0 0,0 0,0 0,-1 0,1 0,0 0,0 0,0 0,-1 0,1 0,0 1,0-1,0 0,-1 1,1-1,0 0,-1 1,1-1,0 1,-1-1,1 1,-1-1,1 1,27 75,-27-67,2 1,-1-1,1 0,1 0,0-1,0 1,0-1,1 0,0 0,3 2,-5-7,0-1,0 1,0-1,0 0,1 0,-1 0,1 0,0-1,0 1,-1-1,1 0,0 0,0 0,0-1,0 0,0 1,0-1,0-1,0 1,0 0,0-1,0 0,0 0,0 0,1-1,92-46,-81 39,-1-1,0-1,-1 0,0-1,-1-1,0 0,-1 0,0-2,-1 1,8-17,-56 109,33-68,2 0,-1 0,2 0,-1 0,1 0,1 0,-1 1,2 6,-1-14,1 0,-1 0,1 0,-1 0,1 0,0 0,0 0,1 0,-1 0,0 0,1 0,0-1,0 1,0-1,0 1,0-1,0 0,0 0,1 0,-1 0,1 0,0 0,-1-1,1 1,0-1,0 0,0 0,0 0,0 0,0 0,51-8,-28-5</inkml:trace>
  <inkml:trace contextRef="#ctx0" brushRef="#br0" timeOffset="37267.863">18957 2568,'-16'4,"-6"5,2 4,4 5,4 2,5-3</inkml:trace>
  <inkml:trace contextRef="#ctx0" brushRef="#br0" timeOffset="37891.545">20173 2702,'-18'6,"1"0,0 1,0 1,0 1,1 0,0 1,1 1,0 1,0 0,2 1,-1 0,2 1,0 0,0 1,2 0,-9 15,0 29,19-58,-1 1,2-1,-1 1,0 0,0-1,0 1,1-1,-1 1,1 0,-1-1,1 1,-1-1,1 0,0 1,0-1,0 1,0-1,0 0,0 0,0 0,0 0,1 1,-1-2,0 1,1 0,-1 0,0 0,1-1,-1 1,1 0,0-1,-1 1,1-1,-1 0,1 0,0 0,11 0,1-1,0 0,0-1,-1-1,1 0,-1-1,0 0,0-1,0-1,-1 0,0 0,0-2,-1 1,7-7,-2 4,0-2,-1 0,0-1,-2 0,1-1,-2-1,1 0,-2-1,0 0,-1 0,-1-1,-1-1,0 1,-1-1,-1-1,-1 1,0-1,1-13,-2 10,-1-1,-1 0,-1 0,-1 0,-1 0,-1 0,-1 0,-1 1,-1-1,-1 1,6 21,0-1,-1 1,1 0,0 0,0 0,0 0,0 0,-1 0,1 0,-1 0,1 0,-1 0,1 0,-1 0,1 0,-1 1,0-1,1 0,-1 0,0 1,0-1,0 0,1 1,-1-1,0 1,0-1,0 1,0-1,0 1,0-1,0 1,0 0,0 0,0 0,0 0,-1 0,1 0,0 0,0 0,0 0,0 0,0 0,0 1,0-1,0 0,0 1,0-1,0 1,0-1,0 1,0-1,1 1,-1 0,0-1,0 1,1 0,-1 0,0 0,-6 11,0 1,1 0,1 1,0-1,1 1,0 0,1 0,1 0,0 1,1-1,1 0,1 14,-3-10,2 1,0 0,1 0,1-1,1 1,1-1,0 0,1 0,1 0,1-1,1 1,0-2,1 1,1-1,0-1,1 1,1-2,7 7,-15-17,0 0,0-1,1 0,0 0,0 0,0-1,0 1,0-1,0 0,0-1,1 1,-1-1,1 0,-1 0,1-1,0 0,-1 0,1 0,-1-1,1 1,-1-1,1-1,-1 1,0-1,1 0,-1 0,0 0,0-1,0 0,-1 0,7-6,-2 0,0 0,0-1,0-1,-2 1,1-1,-1-1,-1 1,0-1,-1-1,0 1,0-1,-2 1,1-1,-2 0,0 0,0-1,-1-3,-3 9,-2 26,3-6,0-1,1 1,0 0,0-1,2 1,-1-1,1 1,1-1,0 0,1 0,0 0,0-1,1 1,1-1,0 0,0 0,1-1,0 0,1 0,0 0,0-1,1-1,0 1,9 5,40 19,-2-9</inkml:trace>
  <inkml:trace contextRef="#ctx0" brushRef="#br0" timeOffset="38979.97">22204 2501,'3'27,"1"0,1 0,2-1,0 1,2-2,0 1,2-1,1-1,14 22,-24-43,-1 0,1 0,0 0,1 0,-1-1,0 1,1-1,0 1,-1-1,1 0,0 0,0 0,0 0,0-1,1 1,-1-1,0 0,1 0,-1 0,1 0,-1-1,1 1,-1-1,1 0,-1 0,1 0,-1 0,1-1,-1 0,1 1,-1-1,1 0,-1-1,0 1,0-1,0 1,2-2,4-7,0 0,-1-1,0 0,-1-1,0 0,0 0,-1 0,-1-1,0 0,-1 0,-1 0,0 0,0-1,-1 1,-1-11,-2 30,0 0,0-1,0 1,1 0,0 0,0 0,1-1,-1 1,1 0,0 0,1-1,-1 1,1-1,0 1,1-1,-1 0,1 0,0 0,1 0,-1 0,1-1,0 1,0-1,0 0,0 0,1-1,0 1,-1-1,1 0,0 0,1-1,-1 0,0 0,5 1,0-3,1 0,-1-1,0 0,0-1,1 0,-1 0,0-2,-1 1,1-1,0 0,-1-1,0 0,0-1,-1 1,1-2,-1 1,-1-1,1-1,-1 1,0-1,-1 0,4-8,-10 17,0 0,0-1,0 1,0-1,0 1,0-1,0 1,0 0,0-1,0 1,0-1,0 1,1-1,-1 1,0 0,0-1,1 1,-1-1,0 1,0-1,1 1,-1-1,1 0,-1 1,0-1,1 1,-1-1,1 0,-1 1,1-1,-1 0,1 0,-1 1,1-1,0 0,-1 0,1 0,-1 0,1 0,-1 0,1 1,0-1,-1-1,1 1,-1 0,1 0,-1 0,1 0,0 0,-1 0,1-1,-1 1,1 0,-1 0,1-1,-1 1,1 0,-1-1,0 1,1-1,-1 1,1 0,-1-1,0 1,1-1,-1 1,0-1,0 1,1-1,-1 0,3 8,0 0,0 1,1-1,0 0,0 0,1 0,0 0,0-1,1 0,-1 0,1-1,1 1,-1-1,1 0,0-1,0 0,0 0,0 0,1-1,0 0,-1-1,1 1,0-2,0 1,0-1,1 0,7-1,-6-1,1 0,-1-1,0 0,0-1,0 0,0-1,0 0,2-2,41-14,-50 20,-1 0,1 0,-1 0,1 0,-1 1,0-1,1 1,-1-1,1 1,-1 0,0 0,0 0,1 0,-1 0,0 0,0 1,0-1,0 1,-1 0,1-1,0 2,23 14,-17-14,-1-1,1 1,0-1,-1-1,1 1,0-1,0-1,0 0,0 0,0 0,0-1,0 0,-1-1,1 1,0-1,-1-1,1 0,-1 0,0 0,0-1,0 0,0 0,-1-1,1 0,-5 2,0 1,0-1,0 0,0 1,0-1,0 0,-1 0,0 0,1 0,-1-1,0 1,0 0,-1 0,1-1,-1 1,0 0,1-1,-2 1,1 0,0-1,-1 1,1 0,-1-1,0 1,0 0,0 0,-1 0,1 0,-1 0,1 0,-1 0,0 0,0 1,0-1,-1 1,1-1,-1 1,1 0,-1 0,0 0,0 0,0 1,0-1,0 1,0-1,-1 1,-10 2,-1 1,1 1,0 0,0 1,0 0,0 1,1 1,0 0,0 1,0 0,-3 3,11-6,-59 45,64-47,0-1,0 0,0 0,0 0,0 0,0 0,0 0,0 0,1 0,-1 0,0 0,1 0,-1 0,1 0,-1 0,1 0,-1 0,1 0,0 0,-1 0,1-1,0 1,0 0,-1 0,1-1,0 1,0-1,0 1,0-1,0 1,0-1,0 1,0-1,0 0,0 0,0 1,0-1,0 0,1 0,-1 0,0 0,0 0,0 0,0-1,0 1,1 0,116-4,-76-2</inkml:trace>
  <inkml:trace contextRef="#ctx0" brushRef="#br0" timeOffset="39274.822">23622 2314,'-16'-14,"-12"-4,-8 1,-5 3,1 4,3 6,7 9,9 4,7 7,11 4,10 6,11 3,3-3</inkml:trace>
  <inkml:trace contextRef="#ctx0" brushRef="#br0" timeOffset="39549.411">23569 2662,'0'13,"2"10,1 7,0 3,-1 1,2-3,5-5,5-5,7-5,9-6,6-7,9-8,-4-4</inkml:trace>
  <inkml:trace contextRef="#ctx0" brushRef="#br0" timeOffset="40683.359">24116 2514,'-5'-3,"0"0,-1 0,1 0,-1 1,0 0,0 0,0 0,0 1,0 0,-1 0,1 1,0-1,0 2,0-1,-1 1,5-1,1 0,0 1,0-1,0 1,0-1,0 1,0 0,0-1,0 1,0 0,1 0,-1-1,0 1,0 0,1 0,-1 0,0 0,1 0,-1 0,1 0,-1 0,1 1,0-1,-1 0,1 0,0 0,0 0,0 1,0-1,0 0,0 0,0 0,0 0,1 0,-1 1,0-1,1 0,-1 0,0 0,1 0,0 0,0 1,28 43,27 13,-42-46,-2 0,0 0,0 2,-1-1,-1 1,0 1,-1 0,1 4,-9-18,0 0,0 1,0-1,0 0,0 1,-1-1,1 1,-1-1,1 1,-1-1,0 1,1 0,-1-1,0 1,0-1,0 1,0 0,0-1,0 1,-1-1,1 1,-1-1,1 1,-1-1,1 1,-1-1,0 1,0-1,0 0,1 1,-1-1,-1 0,1 0,0 0,0 0,0 0,-1 0,1 0,0 0,-1 0,1 0,-1-1,1 1,-1-1,1 1,-1-1,1 0,-1 1,1-1,-2 0,1-1,1 0,0 0,0 0,0 0,0 0,0 0,0 0,0-1,0 1,1 0,-1-1,0 1,1-1,-1 1,1 0,-1-1,1 1,0-1,0 1,-1-1,1 1,0-1,1 0,-1 1,0-1,0 1,1-1,-1 1,0 0,1-1,0 1,-1-1,1 1,0 0,0-1,-1 1,1 0,0 0,1 0,6-13,0 0,2 1,0 0,0 1,1 0,0 1,1 0,1 0,0 2,0-1,0 2,1 0,1 0,1 1,-16 7,2-1,-1-1,1 1,0 0,-1 0,1 0,0 1,0-1,0 0,-1 0,1 1,0 0,0-1,0 1,0 0,0 0,0 0,0 0,0 0,0 0,0 1,0-1,0 0,0 1,0 0,-1-1,1 1,0 0,0 0,-1 0,1 0,-1 1,1-1,0 1,15 56,-16-50,0-1,1 0,0 0,0 0,1 0,-1 0,1-1,1 1,-1-1,1 0,2 2,-4-6,0 1,0-1,1 0,-1 0,1 0,0 0,0 0,-1 0,1-1,0 1,1-1,-1 0,0 0,0 0,0 0,1-1,-1 1,0-1,0 0,1 0,-1 0,0 0,1-1,-1 1,0-1,1 0,-1 0,0 0,0 0,0-1,0 1,0-1,0 0,-1 0,1 0,-1 0,1 0,-1 0,1-2,85-125,-88 129,0-1,0 0,1 1,-1-1,0 0,1 1,-1-1,0 1,1-1,-1 0,1 1,-1-1,1 1,-1-1,1 1,-1 0,1-1,-1 1,1 0,0-1,-1 1,1 0,0 0,-1-1,1 1,0 0,-1 0,1 0,0 0,-1 0,1 0,0 0,-1 0,1 0,0 0,0 0,-1 1,1-1,-1 0,1 0,0 1,-1-1,1 0,-1 1,1-1,0 1,-1-1,1 1,-1-1,16 35,-13-26,-2-5,42 85,-41-86,0-1,0 1,1-1,-1 1,1-1,-1 0,1 0,0 0,0 0,0 0,0-1,0 1,1-1,-1 0,0 0,1 0,-1-1,1 1,-1-1,1 1,-1-1,0 0,1-1,-1 1,1-1,2 0,1-1,-1 0,0 0,0 0,0-1,0 0,0-1,-1 1,1-1,-1 0,0 0,0-1,0 1,-1-1,0 0,0-1,0 1,0-1,-1 1,0-1,0 0,-1 0,1-1,-1 1,-1 0,1-1,-1 0,2-7,-1 1,-1-1,0 1,-1-1,0 1,-1-1,-1 1,0-1,-1 1,0 0,-1 0,-3-6,7 19,-1-1,1 0,0 1,-1-1,1 0,0 1,0-1,-1 0,1 0,0 1,0-1,0 0,0 0,0 1,0-1,0 0,0 0,0 1,0-1,0 0,1 0,-1 1,0-1,0 0,1 1,-1-1,1 0,-1 1,0-1,1 0,-1 1,1-1,0 1,-1-1,1 1,-1-1,1 1,0 0,-1-1,1 1,0 0,-1-1,1 1,0 0,0 0,-1 0,1 0,0-1,0 1,-1 0,1 0,0 0,0 1,-1-1,1 0,0 0,-1 0,1 0,0 1,0-1,-1 0,1 1,0-1,0 1,49 0,0 2,0 2,0 2,13 6,-60-13,0 1,1 0,-1 0,0 0,0 0,0 0,1 0,-1 1,0 0,-1-1,1 1,0 0,0 1,-1-1,1 0,-1 1,0-1,0 1,0 0,0 0,0 0,-1 0,1 0,-1 0,0 0,0 0,0 1,0-1,0 0,-1 1,0 0,0 46,-2-45,1 1,0-1,0 0,1 1,0-1,-1 0,2 1,-1-1,1 0,0 1,0-1,0 0,1 0,0 0,0 0,0 0,0 0,1 0,0-1,0 1,0-1,0 0,1 0,0 0,0 0,3 2,7-2,-1 0,0 0,1-2,0 0,0 0,-1-1,1-1,0 0,0-1,0-1,-1 0,1-1,-1 0,11-4,-12 2,0 1,-1-2,0 1,1-1,-2-1,1 0,-1-1,0-1,-10 10,0-1,0 1,0-1,-1 1,1-1,0 1,0-1,0 1,0-1,0 1,0-1,0 1,0-1,0 1,0-1,0 1,0-1,0 1,1-1,-1 1,0-1,0 1,0-1,1 0,-1 1,0-1,1 1,-1-1,0 0,1 1,-1-1,0 0,1 1,-1-1,1 0,-1 0,0 1,1-1,-1 0,1 0,-1 0,1 0,-1 1,1-1,-1 0,1 0,-1 0,1 0,-1 0,1 0,-1 0,1-1,-1 1,1 0,-1 0,1 0,-1 0,1-1,-1 1,1 0,-1 0,0-1,1 1,-1 0,1-1,-1 1,1 15,1-11,-1 0,1 0,-1 0,1 0,1 0,-1 0,0-1,1 1,0-1,0 1,0-1,0 0,0 0,1 0,-1-1,1 1,0-1,0 0,0 0,0 0,0 0,0-1,0 0,2 1,7 1,0-1,1 1,-1-2,0 0,1-1,-1 0,9-1,-19 1,1 0,0 0,0-1,0 1,0-1,0 0,0 0,-1 0,1 0,0-1,-1 0,1 1,-1-1,0-1,0 1,1 0,-1-1,-1 1,1-1,0 0,-1 0,1 0,-1 0,0-1,0 1,0-1,-1 1,1-1,-1 1,0-1,0 0,0 0,0 0,-1 0,1 1,-1-1,0 0,0 0,-1 0,1 0,-1 0,0 0,0 1,-1-3,-2-1,-1 1,0-1,-1 1,1 0,-1 1,-1 0,1 0,-1 0,0 0,0 1,0 0,0 1,-1-1,1 2,-1-1,0 1,0 0,0 0,0 1,0 0,0 1,0 0,-1 0,1 1,0 0,0 0,0 1,0 0,0 0,-5 3,9-4,0 0,0 1,1-1,-1 1,1-1,-1 1,1 0,0 1,0-1,0 0,0 1,0 0,0 0,1-1,-1 2,1-1,0 0,0 0,0 1,1-1,-1 1,1 0,-1-1,1 1,0 0,1 0,-1-1,1 1,0 0,0 0,0 0,0 0,0 0,1 0,0-1,0 1,0 0,0 0,1-1,-1 1,1-1,0 1,0-1,0 0,1 0,-1 0,1 0,-1 0,1 0,2 0,3 2,0 0,0-2,1 1,0-1,-1 0,1 0,0-1,0-1,1 1,-1-1,0-1,0 0,1 0,-1-1,0 0,0-1,0 0,0 0,3-2,21-7</inkml:trace>
  <inkml:trace contextRef="#ctx0" brushRef="#br0" timeOffset="41035.246">26069 2394,'0'-19,"1"10,0 0,-1 0,0 0,0 0,-1 0,0 1,0-1,-1 0,-1 0,1 1,-1 0,-1-1,0 1,0 0,0 1,-4-6,6 11,0 1,0-1,0 1,0-1,0 1,0 0,0 0,0 0,-1 0,1 0,0 0,-1 1,1-1,-1 1,1-1,-1 1,1 0,-1 0,1 0,0 0,-1 1,1-1,-1 1,1-1,0 1,-1 0,1 0,0 0,0 0,-1 1,1-1,-1 2,-2 0,0 1,1 0,-1 0,1 0,0 1,0 0,1 0,-1 0,1 0,0 0,1 0,-1 1,0 1,0 5,1 0,0 0,0 0,1 1,0-1,2 0,-1 0,1 1,1-1,0 0,1 0,0 0,1 0,3 6,8 18,2-1,1 0,22 29,-40-64,3 8,1-1,-1 0,2 0,-1 0,1-1,0 0,0 0,0 0,1 0,0-1,0 0,1 0,0 0,-1-1,1 0,1-1,-1 0,0 0,1 0,0-1,-1 0,5 1,21-5,0 0,0-3,0 0,-1-2,0-1,17-8,-13 5,-14 5,12-3,-2-1,0-2,0-1,6-5,-17 5</inkml:trace>
  <inkml:trace contextRef="#ctx0" brushRef="#br0" timeOffset="29612.694">7205 2635,'22'336,"-8"-177,-14-158,1 25,1 0,1-1,1 1,1-1,2 0,0 0,7 14,-11-34,-1-1,1 1,-1-1,1 0,1 0,-1 0,0-1,1 1,0-1,0 0,0 0,0 0,0 0,1-1,-1 1,1-1,0-1,-1 1,1-1,0 1,0-1,0-1,0 1,0-1,0 1,0-2,0 1,0 0,0-1,0 0,0 0,0-1,4-1,10-5,0-1,-1-1,0-1,0-1,-1 0,-1-1,0-1,-1 0,0-1,-1-1,-1 0,-1-1,0 0,-1-1,-1 0,6-15,9-53,-25 83,1 1,-1-1,0 0,0 1,0-1,0 1,0-1,-1 0,1 1,-1-1,0 1,1-1,-1 1,-1-1,1 1,0 0,0-1,-1 1,1 0,-1 0,0 0,0 0,1 0,-1 0,-1 1,1-1,0 1,0-1,0 1,-1 0,-1-1,1 1,1 1,0-1,0 1,0-1,0 1,-1 0,1 0,0 0,0 0,0 0,-1 1,1-1,0 1,0-1,0 1,0 0,0 0,0 0,0 0,0 0,0 0,0 1,1-1,-1 0,0 1,1 0,-1-1,1 1,0 0,-1 0,1 0,0 0,0 0,0 0,0 1,-16 79,18-68,1-1,1 0,0 0,1 0,0 0,1 0,0-1,1 0,0 0,1 0,0-1,1 0,1-1,-1 1,2-2,-1 1,1-1,1-1,0 0,0 0,0-1,1 0,0-1,0-1,1 0,40 5,-33-12</inkml:trace>
  <inkml:trace contextRef="#ctx0" brushRef="#br0" timeOffset="29876.226">7072 2822,'-16'5,"-8"3,1 3,9 2,15-2,19-2,27-5,26-8,25-8,19-6,12-4,3 0,-11 8,-24 5</inkml:trace>
  <inkml:trace contextRef="#ctx0" brushRef="#br0" timeOffset="30328.783">8007 3397,'10'-15,"-2"-1,0 0,0 0,-2-1,0 1,-1-2,-1 1,0 0,-1-1,-1 0,-1 0,-1 1,-1-13,1 16,0 0,-2-1,1 1,-2 0,0 0,-1 1,0-1,-1 1,0 0,-1 0,-7-11,11 22,13 14,7-1,0-1,0 0,1-1,0-2,15 5,58 26,-88-35,0 0,-1 1,1 0,0-1,-1 1,0 1,0-1,0 0,-1 1,1-1,-1 1,0 0,-1 0,1 0,-1 0,0 0,0 0,0 0,-1 0,0 1,0-1,0 0,-1 0,1 0,-1 0,-1 4,1 34,1-38,0-1,0 0,0 1,1-1,0 0,0 0,0 0,1 0,-1 0,1 0,0 0,0 0,0 0,1-1,-1 1,1-1,0 0,0 0,0 0,0 0,1 0,-1-1,1 1,-1-1,1 0,0 0,0 0,0-1,0 1,0-1,1 0,-1 0,2-1,65-3,-36-5</inkml:trace>
  <inkml:trace contextRef="#ctx0" brushRef="#br0" timeOffset="31133.69">8690 3103,'-4'14,"0"-1,2 1,-1 0,2 0,0 0,1 0,0 1,2 10,-1-21,-1 1,1 0,0 0,1 0,-1-1,1 1,0-1,0 1,1-1,-1 0,1 0,0 0,0 0,0 0,1-1,-1 1,1-1,0 0,0 0,0-1,0 1,0-1,1 1,-1-2,1 1,2 1,5-2,0-1,0 0,-1 0,1-1,0-1,-1 0,1 0,-1-2,0 1,0-1,0-1,0 0,-1 0,0-1,0 0,0-1,-1 0,0-1,0 0,-1 0,0-1,-1 0,1-1,-2 5,-1 0,0-1,-1 1,1-1,-1 0,0-1,-1 1,1-1,-1 1,0-1,-1 0,0 0,0 0,-1-1,1 1,-2 0,1-1,-1 1,0-4,-1 10,1 0,-1 1,0-1,0 0,0 0,0 0,0 1,0-1,0 0,0 1,0-1,0 1,0-1,0 1,0-1,-1 1,1 0,0 0,0-1,0 1,-1 0,1 0,0 0,0 1,0-1,-1 0,1 0,0 1,0-1,0 0,0 1,0-1,0 1,0 0,0-1,0 1,0 0,0-1,0 1,0 0,0 0,0 0,1 0,-1 0,0 0,1 0,-1 0,1 0,-1 0,1 0,-1 1,1-1,0 0,0 0,0 0,0 1,-1-1,1 0,1 0,-3 4,1 0,0 0,0 0,0 0,1 0,-1 0,1 0,1 0,-1 0,1 0,-1 0,2 0,-1 0,0 0,1 0,0-1,0 1,0 0,1-1,0 0,0 0,0 0,0 0,0 0,1 0,0-1,-1 0,1 0,1 0,-1 0,0 0,1-1,-1 0,1 0,0 0,0-1,-1 1,6 0,3 1,0-1,0 0,1 0,-1-1,0-1,1 0,-1-1,0-1,0 0,1 0,-1-2,-1 1,1-2,0 1,-1-2,0 0,-1 0,1-1,-1-1,0 0,-1 0,0-1,0 0,-1-1,0 0,-1 0,6-9,6-43,-20 69,1 0,0-1,1 1,-1 0,1-1,1 1,-1-1,1 0,0 0,0 0,1 0,0 0,0-1,0 1,1-1,0 0,0-1,0 1,0-1,1 0,0 0,0-1,0 0,0 0,0 0,1-1,-1 1,3-1,3 1,-1-1,1 0,-1-1,1 0,0-1,-1 0,1-1,0 0,-1-1,1 0,-1-1,0 0,0-1,0 0,0-1,-1 0,0-1,0 0,0-1,0 1,-1-2,-1 0,1 0,-1 0,0-1,-1 0,18-87,-25 96,0 1,1-1,-1 0,0 0,0 0,0 1,0-1,0 0,0 0,0 0,0 1,1-1,-1 0,0 0,0 0,0 0,0 0,1 1,-1-1,0 0,0 0,0 0,1 0,-1 0,0 0,0 0,0 0,1 0,-1 0,0 0,0 0,1 0,-1 0,0 0,0 0,0 0,1 0,-1 0,0 0,0 0,0 0,1 0,-1 0,0-1,0 1,0 0,0 0,1 0,-1 0,0 0,0-1,0 1,0 0,1 0,7 23,-8-22,17 65,-13-46,0 0,2-1,0 0,1 0,1 0,0-1,2 0,0-1,6 7,-15-22,0 0,1 0,-1 0,1-1,-1 1,1-1,0 1,-1-1,1 0,0 1,0-1,0 0,0 0,0 0,0-1,0 1,0 0,1-1,-1 0,0 1,0-1,0 0,1 0,-1 0,0 0,0-1,0 1,1 0,-1-1,0 0,0 1,0-1,0 0,0 0,0 0,0-1,0 1,1-2,15-13</inkml:trace>
  <inkml:trace contextRef="#ctx0" brushRef="#br0" timeOffset="31425.917">9999 2608,'-16'-2,"-9"-1,-4 2,2 6,5 7,9 8,13 3,6-2</inkml:trace>
  <inkml:trace contextRef="#ctx0" brushRef="#br0" timeOffset="33159.486">10147 2929,'9'5,"0"-1,-1 1,1 0,-1 1,0 0,0 1,-1-1,0 1,0 1,-1-1,0 1,0 1,-1-1,0 1,0-1,-1 2,1 2,6 20,-1 1,-1 1,-2 0,0 11,-2-16,-5-27,0-1,-1-1,1 1,0 0,0 0,0-1,0 1,0 0,0 0,0 0,0-1,0 1,0 0,0 0,0 0,1-1,-1 1,0 0,0 0,1-1,-1 1,1 0,-1-1,1 1,-1 0,1-1,-1 1,1-1,-1 1,1-1,0 1,-1-1,1 1,0-1,-1 0,1 1,0-1,0 0,-1 1,1-1,0 0,0 0,0 0,-1 0,1 0,0 0,0 0,0 0,-1 0,1 0,0-1,0 1,0 0,0-1,10-8,0-1,-1 0,0-1,-1 0,0 0,-1-1,0 0,2-7,-5 11,13-22,-2-1,-1 0,-1-2,7-27,-10 30,-3 43,-5 0,0 0,1 0,1-1,0 1,0-1,1 0,1 0,0-1,0 0,1-1,1 1,0-1,0-1,1 0,0 0,0-1,1 0,0-1,1 0,11 5,1-5,0-1,1-1,0-1,0-1,0-1,1-1,-1-2,0 0,0-2,0-1,0 0,0-2,-1-1,0-1,-1-1,1-1,11-8,19-19,-53 36,0 0,0 0,0 0,0 0,0-1,0 1,0 0,0 0,0-1,-1 1,1-1,-1 1,1 0,-1-1,1 1,-1-1,0 1,0-1,1 1,-1-1,0 1,-1-1,1 1,0-1,0 1,-1-1,1 1,0-1,-1 1,0-1,1 1,-1 0,0-1,0 1,0 0,1 0,-1 0,-1-1,1 1,-7-5,0 1,0 0,-1 1,1 0,-1 0,0 1,0 0,0 1,-1 0,1 0,0 1,-1 0,1 1,-1 0,1 0,-6 1,8 0,0 1,-1-1,1 1,0 0,0 1,0 0,0 0,1 0,-1 1,1 0,0 0,0 1,-1 1,4-4,0 1,0 0,0-1,1 1,0 0,-1 0,1 1,0-1,1 0,-1 1,1-1,-1 1,1 0,0-1,0 1,0 0,1 0,0-1,-1 1,1 0,1 0,-1 0,0 0,1-1,0 1,0 2,2-2,1 1,-1-1,1 1,-1-1,1 0,0 0,1-1,-1 0,1 1,0-1,-1-1,1 1,0-1,1 0,-1 0,0 0,1-1,-1 1,1-1,-1-1,1 1,-1-1,1 0,0 0,-1-1,1 0,0 0,4 1,0-1,-1-1,1 1,0-2,-1 1,1-1,-1-1,0 0,0 0,0-1,-1 0,1 0,-1-1,0 0,-1 0,0-1,0 0,0-1,-1 1,0-1,2-5,11 59,-18-42,1-1,-1 1,1-1,0 1,0-1,0 1,0-1,0 0,1 0,0-1,0 1,-1 0,1-1,1 1,-1-1,0 0,1 0,-1-1,1 1,-1-1,1 1,0-1,-1 0,1 0,0-1,0 1,0-1,0 0,0 0,0 0,-1-1,1 1,0-1,0 0,0 0,-1 0,1-1,0 1,-1-1,0 0,1 0,-1 0,0 0,0-1,0 1,1-1,2-8,1 0,-2 0,1 0,-1 0,-1-1,0 0,-1 0,0 0,-1 0,0-1,-1 1,0-1,-1 1,-1 0,0-1,0 1,1-51,0 62,0 0,-1-1,1 1,0 0,0-1,0 1,0 0,1-1,-1 1,0 0,1-1,-1 1,0 0,1-1,0 1,-1 0,1 0,0 0,-1 0,1 0,0 0,0 0,0 0,0 0,0 0,0 0,0 0,0 1,0-1,1 0,-1 1,0-1,0 1,1-1,-1 1,0 0,1-1,-1 1,0 0,1 0,-1 0,0 0,14 3,0 0,0 1,-1 1,0 0,0 1,9 5,-7-4,-6-4,1 1,-1 1,0-1,0 2,-1-1,1 1,-1 1,0 0,-1 0,0 1,0 0,0 0,-1 1,-1 0,1 0,-1 0,-1 1,0 0,0 0,1 7,2 18,-9-30,1 0,1 0,-1-1,0 1,1 0,0 0,0-1,1 1,-1 0,1-1,0 1,0-1,0 0,1 0,0 0,0 0,0 0,0 0,0-1,1 0,-1 1,1-1,0-1,0 1,0 0,0-1,1 0,-1 0,1 0,-1-1,1 1,1-1,5-2,0-1,0-1,0 1,-1-2,1 1,-1-1,0-1,0 0,0-1,-1 1,0-2,0 1,0-2,-1 1,0-1,0 0,-1 0,0-1,-1 0,0 0,3-7,-4 9,0 0,0 0,-1-1,0 1,-1-1,0 0,0 0,0 0,-1 0,0 0,-1-1,0 1,0 0,-1-1,0 1,-1-8,0 14,1 1,-1 0,0 0,1 0,-1 0,0 0,0 0,0 1,0-1,0 0,0 0,0 0,0 1,0-1,0 1,0-1,-1 1,1-1,0 1,0 0,-1-1,1 1,0 0,0 0,-1 0,1 0,0 0,0 0,-1 1,1-1,0 0,0 1,0-1,-1 0,1 1,0 0,0-1,0 1,0 0,0-1,0 1,0 0,0 0,0 0,0 0,1 0,-1 0,0 0,0 0,1 0,-1 0,1 0,-1 1,1-1,0 0,-1 0,1 0,0 1,0-1,-3 5,0 0,1 0,-1 0,1 1,1-1,-1 0,1 1,0 0,1-1,0 1,0-1,0 1,1 0,-1-1,2 1,-1-1,1 0,0 1,0-1,1 0,0 0,0 0,0 0,1-1,0 1,0-1,0 0,0 0,1-1,0 1,0-1,0 0,1 0,4 2,13 3,-1-1,1-2,0 0,0-1,0-2,1 0,0-1,-1-2,1 0,18-4,-35 4,15 0,1-1,-1 0,0-2,0-1,0-1,-1 0,1-2,-1 0,0-2,-17 7,-1-1,0 0,0 0,0 0,0 0,0 0,-1-1,1 1,-1-1,0 1,0-1,0 0,-1 0,1 0,-1 0,0 0,0 0,0-1,-1 1,0 0,1 0,-2 0,1-1,0 1,-1 0,0 0,0 0,0-1,0 1,-1 0,1 1,-1-1,0 0,0 0,-1 1,1-1,-1 1,0-1,1 3,-1-1,0 0,0 1,1 0,-1-1,0 1,0 0,0 0,0 1,-1-1,1 1,0-1,0 1,0 0,0 0,0 1,-1-1,1 1,0-1,0 1,0 0,0 0,0 0,0 1,1-1,-1 1,0-1,1 1,-3 2,1-2,0 1,1 0,-1 0,1 0,0 0,-1 1,2 0,-1-1,0 1,1 0,-1 0,1 0,0 1,1-1,-1 0,1 1,0-1,0 1,0-1,0 2,1-3,1 0,-1-1,1 1,-1-1,1 1,0-1,0 1,0-1,0 0,0 1,1-1,-1 0,1 0,0 0,-1 0,1 0,0 0,0 0,0-1,0 1,0-1,1 1,-1-1,0 0,1 0,-1 0,1 0,-1-1,1 1,-1 0,2-1,82-1,-79-1,0 0,-1 0,1-1,-1 0,1 0,-1 0,0-1,-1 0,1 0,-1-1,1 1,-1-1,0 0,3-6,-7 11,0 0,0 0,-1 0,1 0,0 0,0 0,-1 0,1 1,0-1,0 0,-1 0,1 1,0-1,0 0,-1 1,1-1,0 1,-1-1,1 1,-1-1,1 1,-1-1,1 1,-1-1,1 1,-1 0,1-1,-1 1,0 0,1 0,-1-1,0 1,0 0,0 0,1-1,-1 1,0 0,0 0,0-1,0 1,0 0,-1 0,1-1,0 1,0 1,8 16,-1-10,2 0,-1-1,1-1,0 1,0-1,0-1,1 0,0 0,0-1,1 0,-1-1,1 0,0-1,-1 0,1 0,0-1,0-1,0 0,0 0,0-1,0 0,0-1,10-4,27-6,-7-3</inkml:trace>
  <inkml:trace contextRef="#ctx0" brushRef="#br0" timeOffset="48948.155">10868 4533,'-8'-4,"0"0,0 1,-1 0,0 0,1 1,-1 0,0 0,0 1,0 1,0-1,0 1,0 1,-1 0,1 0,1 1,-1 0,0 0,0 1,1 0,0 1,-1-1,1 2,0-1,1 1,-2 2,3-2,0 0,0 1,0 0,1 1,0-1,0 1,0 0,1 0,0 1,1-1,0 1,0-1,0 1,1 0,0 0,1 1,0-1,0 0,0 2,2-8,-1-1,0 1,1 0,0 0,-1 0,1-1,0 1,0-1,0 1,0 0,0-1,0 1,0-1,0 0,1 1,-1-1,1 0,-1 0,1 0,-1 0,1 0,0 0,-1-1,1 1,0 0,-1-1,1 1,0-1,0 0,0 0,0 1,-1-1,1 0,0-1,0 1,0 0,0 0,68-18,-54 11,0 0,-1-1,0-1,-1-1,0 0,0-1,-1 0,-1-1,0-1,-1 0,0 0,0-1,-2 0,0-1,-1 0,3-7,-4-18,-7 40,-1 0,1-1,0 1,-1 0,1 0,-1 0,1-1,0 1,-1 0,1 0,-1 0,1 0,-1 0,1 0,0 0,-1 0,1 0,-1 0,1 0,-1 0,1 0,-1 0,1 0,0 0,-1 1,1-1,-1 0,1 0,0 0,-1 1,1-1,0 0,-1 1,1-1,0 0,-1 1,1-1,0 0,0 1,-1-1,1 0,0 1,0-1,0 1,-1-1,1 1,0-1,0 0,0 1,0-1,0 1,0-1,0 1,0-1,0 1,0-1,0 0,0 1,1-1,-1 1,0-1,0 1,0-1,1 1,-4 6,1 1,0 0,1 0,0 0,0 0,1 0,0 0,0 1,1-1,0 0,0 0,1 0,0 0,0-1,1 1,0-1,1 1,-1-1,2 0,-1 0,1 0,-1-1,2 0,-1 0,1 0,0 0,0-1,1 0,-1-1,1 1,0-1,0 0,1-1,-1 0,1 0,0-1,-1 1,1-2,0 1,0-1,5 0,-6-3,0 1,0-1,-1-1,1 1,-1-1,0-1,1 1,-1-1,-1 0,1 0,-1 0,1-1,-1 0,-1 0,1-1,-1 1,0-1,0 0,0 0,-1 0,0 0,0-1,-1 1,0-1,0 0,0 0,-1 0,0 0,0 0,-1 0,0 0,0 0,-1-6,-2-159,3 171,1 0,-1 0,1-1,0 1,-1 0,1 0,0 0,-1 0,1 0,0 0,0 0,0 0,0 0,0 0,0 0,0 0,1 1,-1-1,0 1,0-1,0 1,1-1,-1 1,0-1,1 1,-1 0,0 0,1 0,-1 0,0 0,1 0,-1 0,0 0,1 1,-1-1,0 0,1 1,-1-1,0 1,0-1,1 1,-1 0,0-1,0 1,0 0,0 0,1 1,3 0,308 107,-311-109,-1 1,1-1,-1 0,1 1,-1 0,1-1,-1 1,0 0,1 0,-1 0,0 0,0 0,0 0,1 0,-1 0,0 0,-1 0,1 1,0-1,0 0,0 1,-1-1,1 1,-1-1,1 0,-1 1,0-1,1 1,-1 0,0-1,0 1,0-1,0 1,0-1,0 1,-1-1,1 1,-1-1,1 1,-1-1,1 1,-1-1,0 0,0 1,-13 36,-14 49,27-84,1 0,0 0,0 1,0-1,0 0,0 0,1 0,-1 0,1 1,0-1,0 0,0 0,0-1,1 1,-1 0,1 0,0 0,0-1,0 1,0-1,0 0,0 1,1-1,-1 0,1 0,0-1,6 3,0-1,1 0,0 0,-1-1,1-1,0 0,0 0,0-1,0 0,0-1,0 0,0 0,-1-1,1 0,0-1,-1 0,0-1,1 0,-1 0,-1-1,1 0,-1 0,0-1,0-1,5-1,0-1,-1 0,0-1,0 0,-1-1,-1 0,0-1,0 0,-1 0,-1-1,0-1,-1 1,0-1,-1 0,0-1,-2 1,1-1,-2 0,1-9,-4 22,1 0,-1 0,0 0,0 0,0 1,0-1,-1 0,1 0,0 0,-1 0,0 0,1 0,-1 1,0-1,0 0,0 1,0-1,0 0,0 1,0-1,-1 1,1 0,-1-1,1 1,-1 0,1 0,-1 0,0 0,1 0,-1 0,0 1,0-1,1 0,-1 1,0-1,0 1,0 0,0 0,0 0,0 0,0 0,0 0,0 0,1 1,-1-1,0 1,0-1,0 1,0 0,-1 0,-2 3,0-1,0 1,0 0,1 1,-1-1,1 1,0 0,1 0,-1 0,1 0,0 1,0-1,0 1,1 0,0 0,0-1,1 2,-1-1,1 0,1 0,-1 0,1 1,0-1,0 0,1 0,0 0,0 1,1-1,-1 0,1 0,1 0,1 5,2-1,-1 0,1-1,0 1,1-1,0 0,1-1,0 0,0 0,1 0,0-1,0-1,1 1,-1-2,1 1,1-1,4 1,13 5,1-1,0-2,0-1,1-1,29 2,5-2</inkml:trace>
  <inkml:trace contextRef="#ctx0" brushRef="#br0" timeOffset="49601.022">12847 4039,'71'3,"0"-3,51-7,-47 2,6 0,32-3,1 5,52 8,-159-4,2-1,-1 0,1 0,-1 1,0 1,1-1,-1 1,0 0,0 1,0 0,0 1,-1-1,1 1,-1 1,0-1,4 5,-9-7,-1 2,1-1,-1 0,0 0,0 0,-1 0,1 1,0-1,-1 0,0 1,0-1,0 0,0 1,-1-1,1 0,-1 1,0-1,0 0,0 0,-3 22,0 337,8 7,6-306,-4-49</inkml:trace>
  <inkml:trace contextRef="#ctx0" brushRef="#br0" timeOffset="50296.875">13529 4346,'70'89,"130"134,-173-204,-26-18,-1-1,1 0,-1 0,1 0,-1 0,1 0,-1 0,1 0,-1 0,1 0,-1 0,1 0,-1 0,1 0,-1 0,1 0,-1 0,1 0,-1-1,1 1,-1 0,1 0,-1-1,0 1,1 0,-1 0,0-1,1 1,-1-1,1 1,-1 0,0-1,0 1,1-1,-1 1,0-1,0 1,0 0,1-1,-1 1,0-1,0 1,0-1,0 1,0-1,0 1,0-1,0 1,0-1,0 1,0-1,-1 1,1-1,0 1,0-1,0 1,0-1,-1 1,1-1,-2-7,0-1,0 1,-1-1,0 1,-1 0,1 0,-2 0,1 1,-1 0,0 0,0 0,-1 0,0 1,0 0,-6-4,-7-8</inkml:trace>
  <inkml:trace contextRef="#ctx0" brushRef="#br0" timeOffset="50758.294">13622 4426,'-74'-39,"74"38,0 0,0 0,0 1,0-1,0 0,0 0,1 1,-1-1,0 0,1 1,-1-1,0 0,1 1,-1-1,1 0,-1 1,1-1,-1 1,1-1,-1 1,1-1,0 1,-1-1,1 1,-1-1,1 1,0 0,0 0,-1-1,1 1,0 0,0 0,-1 0,1 0,0 0,0 0,-1 0,1 0,0 0,0 0,-1 0,1 0,0 0,0 1,-1-1,1 0,0 1,-1-1,2 1,-2-1,425 0,-385 3,-58 24,7-14,2 1,0 1,0-1,2 1,0 0,0 1,2 0,0 0,0 0,2 1,0-1,0 12,-29 101,29-122,5-9</inkml:trace>
  <inkml:trace contextRef="#ctx0" brushRef="#br0" timeOffset="51170.492">13849 4894,'10'0,"8"0,12 0,14 0,15 0,19-2,15-1,11 0,9 0,-1 2,-4 0,-12 0,-15 1,-18 0,-16 0,-17 0</inkml:trace>
  <inkml:trace contextRef="#ctx0" brushRef="#br0" timeOffset="51572.483">15253 3691,'92'53,"-3"3,-3 4,35 33,-91-66,0 0,-2 2,-1 1,-1 1,-2 2,-1 0,-1 1,-3 1,0 1,5 19,-16-34,-1 0,-1 0,-1 1,-1 0,-1-1,-1 1,-1 0,0 1,-2-1,-1 0,0 0,-2-1,0 1,-2-1,0 1,-2-2,0 1,-1-1,-1 0,-4 4,-25 29,-2-3,-2-1,-2-2,-2-2,-2-2,-2-3,-2-1,-1-3,-26 11,-68 42</inkml:trace>
  <inkml:trace contextRef="#ctx0" brushRef="#br0" timeOffset="45801.38">7807 4306,'0'16,"0"14,0 14,3 10,0 8,-1 4,1 3,-2-2,0-3,0-5,-1-9,-2-10,-4-12,0-10</inkml:trace>
  <inkml:trace contextRef="#ctx0" brushRef="#br0" timeOffset="46628.584">7419 4319,'-1'0,"0"1,0-1,0 1,1-1,-1 1,0-1,0 1,0 0,0-1,1 1,-1 0,0 0,1-1,-1 1,0 0,1 0,-1 0,1 0,0 0,-1 0,1 0,0 0,-1 0,1 0,0 0,0 0,0 0,0 0,0 0,0 0,0 0,0 0,1 1,-1-1,0 0,1 0,-1 0,0-1,1 1,-1 0,1 0,0 0,-1 0,1 0,0 0,-1-1,1 1,0 0,0-1,0 1,0-1,-1 1,1 0,0-1,0 0,0 1,0-1,0 0,0 1,0-1,0 0,1 0,0 0,17 5,1-1,0-1,0-1,0-1,0 0,0-2,12-1,-17 1,212-14,-59 2,70 8,-236 5,0-1,0 1,0 0,-1 0,1 0,0 0,0 0,0 0,0 0,0 1,-1-1,1 1,0-1,0 1,-1 0,1 0,0 0,-1 0,1 0,-1 0,1 0,-1 0,1 0,-1 1,0-1,0 1,0-1,0 1,0-1,0 1,0 0,0-1,-1 1,1 0,0 0,-1-1,0 1,1 0,-1 0,0 0,0 0,0 0,0 0,-22 252,5-93,15-146,2-35,0 11,-4-93,-4 1,-12-40,0-17,71 305,-50-142,0-1,0 0,0-1,1 1,-1 0,1 0,0 0,0-1,0 1,1-1,-1 0,1 0,0 0,0 0,0 0,0 0,0-1,1 1,-1-1,1 0,-1 0,1-1,0 1,0-1,0 1,0-1,0 0,0-1,0 1,0-1,0 0,0 0,0 0,0 0,0-1,2 0,11-8,0 0,0-2,-1 0,0-1,-1 0,-1-1,0-1,-1 0,0-1,1 0,6-6,-1 0,-1-1,-1-1,11-21,-19 28,-6 51,-7 4,3 0,1 1,1-1,3 0,1 0,1-1,8 21,60 202,-65-233</inkml:trace>
  <inkml:trace contextRef="#ctx0" brushRef="#br0" timeOffset="47076.164">9304 4306,'-12'-2,"-1"1,1 1,-1 0,1 0,-1 1,1 1,-1 0,1 1,0 0,0 1,0 0,1 1,-1 0,1 1,0 1,1-1,0 2,0-1,0 1,1 1,0 0,1 0,0 1,-2 2,8-9,1-1,-1 1,1 0,-1 0,1 1,0-1,0 0,0 0,1 0,-1 1,1-1,0 0,0 1,0-1,0 0,0 1,1-1,-1 0,1 0,0 1,0-1,0 0,1 0,-1 0,1 0,-1 0,1-1,0 1,0 0,1-1,-1 1,1-1,14 13,1-1,1-1,0-1,0-1,10 4,43 26,-54-30,0 0,-1 2,0 0,-1 1,-1 0,0 2,-1 0,8 11,-20-25,-1 0,0 1,1-1,-1 0,0 0,0 1,0-1,0 1,0-1,-1 1,1-1,-1 1,0-1,0 1,0-1,0 1,0-1,0 1,-1-1,1 1,-1-1,1 1,-1-1,0 1,0-1,0 0,-1 0,1 1,0-1,-1 0,0 0,1 0,-1 0,-1 0,-11 7,-1 0,0-2,0 1,0-2,-1 0,0-1,0-1,-1 0,1-1,-1-1,-1-1,-131 16,132-14</inkml:trace>
  <inkml:trace contextRef="#ctx0" brushRef="#br0" timeOffset="52563.956">7419 3784,'-18'5,"-15"8,-14 13,-9 16,-5 19,-1 22,5 24,13 26,14 24,18 19,23 15,25 3,26-5,1-36</inkml:trace>
  <inkml:trace contextRef="#ctx0" brushRef="#br0" timeOffset="58775.346">5428 6606,'15'0,"16"0,14-3,15-2,12-3,8-1,2 2,-3 2,-4 2,-12 1,-15 2</inkml:trace>
  <inkml:trace contextRef="#ctx0" brushRef="#br0" timeOffset="59085.505">5935 6258,'5'8,"1"0,1 0,-1-1,1 0,0 0,1-1,0 1,0-2,0 1,0-1,1 0,0-1,0 0,0-1,2 1,88 33,59 29,-154-64,0 0,1 0,-1 0,0 1,0 0,0-1,0 1,-1 1,1-1,-1 0,0 1,0 0,0 0,0 0,-1 0,1 0,-1 0,0 1,-1-1,1 1,-1-1,0 1,0-1,0 1,0 0,-1 0,0 4,-4 2,-1 0,0 0,0-1,-1 1,0-1,-1 0,0-1,-1 0,0 0,0 0,-1-1,0 0,0-1,-9 5,-51 38,-2-2,-41 19,70-43</inkml:trace>
  <inkml:trace contextRef="#ctx0" brushRef="#br0" timeOffset="59947.736">7340 6886,'68'-243,"-61"217,2-5,0 0,2 1,1 0,14-23,-26 51,1 0,0 0,0 0,0 0,1 0,-1 0,0 0,1 1,-1-1,1 0,-1 1,1 0,0-1,0 1,0 0,0 0,0-1,0 2,0-1,0 0,0 0,0 1,0-1,1 1,-1-1,0 1,0 0,1 0,-1 0,0 0,0 1,1-1,-1 1,0-1,0 1,0 0,0-1,0 1,0 0,0 1,0-1,0 0,0 0,0 2,21 15,-2 1,0 1,-2 1,0 1,-1 0,5 11,-20-29,0-1,1 1,-1 0,0 0,0 1,0-1,-1 0,1 1,-1 0,0 0,0 0,-1 0,0 0,1 0,-2 0,1 0,-1 0,1 0,-1 0,-1 1,1 0,-3-4,0 1,0-1,-1 0,1 0,-1 0,1 0,-1 0,1-1,-1 0,0 0,0 0,1 0,-1 0,0-1,0 0,0 0,0 0,0 0,0 0,0-1,0 0,1 0,-1 0,0 0,1 0,-1-1,0 0,-1-1,1 2,0-1,-1 0,2 0,-1 0,0 0,0-1,1 1,-1-1,1 0,0 0,0 0,0-1,0 1,0-1,1 1,0-1,-1 0,2 0,-1 0,0 0,0-4,3 5,1 0,-1 0,1 0,0 0,0 1,1-1,-1 1,0 0,1-1,-1 1,1 0,0 0,0 1,0-1,0 1,0-1,0 1,0 0,0 0,1 0,-1 1,0-1,1 1,-1 0,0 0,1 0,-1 0,0 0,3 1,-1-1,112-2,-88 3,-1-1,1-1,0-1,-1-1,0-2,0-1,0-1,10-5,-35 11,-1 0,1 1,-1-1,1 0,-1 0,0-1,0 1,0 0,1-1,-1 1,-1-1,1 0,0 0,0 0,-1 0,1 0,-1 0,1 0,-1 0,0 0,0-1,0 1,0-1,0 1,-1-1,1 1,-1-1,0 1,1-1,-1 1,0-1,0 1,-1-1,1 1,-1-1,1 1,-1-1,0 1,0-1,0 1,0 0,0-1,0 1,-1 0,1 0,-1 0,1 0,-1 0,-2-1,1 0,-1 0,0 0,1 0,-1 0,-1 1,1-1,0 1,0 0,-1 0,0 1,1 0,-1-1,0 2,1-1,-1 0,0 1,0 0,1 0,-1 0,0 1,0 0,0 0,1 0,-1 0,1 1,-1-1,1 1,-1 0,1 1,0-1,0 1,0 0,1 0,-1 0,0 0,1 1,0-1,0 1,-1 2,1-1,0 0,0 0,1 0,-1 0,1 0,1 0,-1 1,1-1,0 1,0-1,0 1,1-1,0 1,0-1,0 1,1 0,0-1,0 1,0-1,1 0,-1 1,1-1,1 0,-1 0,1 0,0 0,0 0,0-1,1 0,-1 1,1-1,0 0,3 1,10 4,1 0,1-1,0-1,0-1,0 0,0-2,1 0,0-1,0-1,0-1,0 0,0-2,15-2,57-5,-8-4</inkml:trace>
  <inkml:trace contextRef="#ctx0" brushRef="#br0" timeOffset="61054.924">9531 6538,'-8'-4,"0"1,0 0,0 1,-1-1,1 1,-1 1,1 0,-1 0,0 1,1 0,-1 0,0 1,0 0,1 1,-1 0,1 0,0 1,0 0,-1 0,2 1,-1 0,0 0,1 1,0 0,0 0,0 1,1 0,0 0,0 1,0-1,1 1,0 1,-2 3,6-9,0-1,-1 0,1 1,0-1,0 0,0 1,0 0,1-1,-1 1,0 0,1-1,-1 1,1 0,0-1,-1 1,1 0,0 0,0 0,0-1,0 1,0 0,1 0,-1-1,0 1,1 0,0-1,-1 1,1 0,0-1,0 1,0-1,0 1,0-1,0 1,0-1,0 0,1 1,-1-1,0 0,1 0,-1 0,1 0,-1 0,1-1,0 1,-1 0,1-1,0 1,-1-1,1 1,1-1,8-1,-1 0,1 0,-1-1,1-1,-1 1,0-2,0 1,-1-2,1 1,-1-1,0-1,0 1,0-1,-1-1,0 0,0 0,-1-1,2-1,-2 2,-1 0,1-1,-1 0,-1 0,1 0,-1-1,-1 0,0 1,0-2,0 1,-1 0,-1-1,1-1,-2 60,3 0,1-1,3 1,11 32,-8-26,16 66,-7-39,-4 2,-3 0,-1 49,-22-37,10-94,-1 1,0-1,0 1,0-1,0 1,0-1,0 0,0 1,-1-1,1 0,-1 0,0 0,1 0,-1 0,0 0,0-1,0 1,-1-1,1 1,0-1,0 0,-1 0,1 0,-1 0,1 0,-1 0,0-1,1 1,-1-1,1 0,-1 0,0 0,-2 0,-1-1,0-1,0 0,1 0,-1 0,0-1,1 1,0-1,0-1,-1 1,2-1,-1 0,0 0,1 0,0-1,0 1,0-1,1 0,-1-2,-48-101,45 83,1-1,1 0,2 0,0 0,2 0,1-1,0 1,2 0,2 0,0 0,1 0,2 1,6-16,-6 21,1 1,0 0,2 1,0 0,1 1,1 0,0 0,1 1,1 1,1 0,0 1,0 1,2 0,-1 2,2-1,0 2,11-5,-23 11,1 1,-1 0,1 1,-1 0,1 0,0 0,-1 1,1 0,0 0,0 0,0 1,0 0,0 1,4 0,-9 1,0-1,0 1,0-1,-1 1,1 0,0 0,-1 0,1 0,-1 0,0 0,0 1,0-1,0 0,0 1,0-1,-1 1,1-1,-1 0,1 1,-1-1,0 1,0 0,4 16,-3-15,0 0,0 0,1 0,0-1,0 1,0 0,0-1,0 0,1 1,-1-1,1 0,0-1,0 1,0 0,0-1,1 0,-1 1,1-1,-1 0,1-1,0 1,0-1,0 0,0 0,0 0,0 0,0-1,0 1,0-1,0 0,0 0,0-1,0 1,0-1,0 0,0 0,0 0,-1-1,1 1,0-1,-1 0,1 0,-1 0,1-1,0 0,2-3,1 0,-1-1,0 0,-1 0,0 0,0 0,0-1,-1 0,0 0,-1 0,0-1,0 1,0-1,-1 0,-1 0,0 1,0-1,0 0,-1 0,-1 0,1 0,-1 0,-1 0,0 0,0 1,-1-1,0 1,0 0,-1-1,0 1,-2-2,5 8,-1 0,0 0,0 1,0-1,0 0,0 1,0-1,0 1,-1-1,1 1,-1 0,1 0,-1 0,1 0,-1 1,1-1,-1 1,0 0,1-1,-1 1,0 0,1 1,-1-1,0 0,1 1,-1-1,1 1,-1 0,1 0,-1 0,1 0,-1 0,1 1,0-1,0 1,0-1,0 1,0 0,0 0,0 0,-1 2,-5 6,-1 0,2 0,-1 1,2 1,-1-1,2 1,-1 0,2 0,-1 1,2 0,0-1,0 1,1 0,1 0,0 0,1 3,0-12,0-1,1 1,-1 0,1 0,0-1,0 1,0-1,0 1,1-1,0 1,-1-1,1 0,0 0,1 1,-1-2,0 1,1 0,0 0,-1-1,1 1,0-1,1 0,-1 0,0 0,0-1,1 1,-1-1,1 1,0-1,-1 0,1-1,0 1,-1-1,4 1,28-1</inkml:trace>
  <inkml:trace contextRef="#ctx0" brushRef="#br0" timeOffset="61304.996">10173 6070,'-13'-4,"-12"-2,-6 0,-2 4,2 4,6 4,8 3,11 5,11 3,5-3</inkml:trace>
  <inkml:trace contextRef="#ctx0" brushRef="#br0" timeOffset="61590.928">10240 6499,'0'18,"0"13,0 5,0 2,2-1,6-5,5-8,8-8,9-6,7-8,6-6,-5-3</inkml:trace>
  <inkml:trace contextRef="#ctx0" brushRef="#br0" timeOffset="62062.013">10842 6418,'-15'-5,"-1"1,1 1,-1 1,0 0,0 1,0 0,0 2,1 0,-1 0,0 2,0 0,1 1,0 0,0 1,-5 3,18-8,1 1,-1-1,1 1,0 0,0-1,-1 1,1 0,0 0,0 0,0-1,0 1,0 1,0-1,0 0,0 0,0 0,0 0,1 1,-1-1,0 0,1 1,-1-1,1 0,0 1,-1-1,1 1,0-1,0 1,0-1,0 0,0 1,0-1,0 1,1-1,-1 1,0-1,1 0,-1 1,1-1,-1 0,1 1,0-1,0 0,0 0,-1 0,1 1,1-1,13 12,1-2,-1 0,2-1,0-1,0 0,11 3,15 9,44 35,-84-54,-1 0,1 1,-1-1,1 1,-1-1,0 1,0 0,-1 0,1 0,0 0,-1 0,0 0,0 0,0 1,0-1,0 0,-1 1,1-1,-1 1,0-1,0 1,0-1,0 0,-1 1,0-1,1 0,-1 1,-1 1,0-1,-1 0,1 0,-1 0,0 0,0 0,-1 0,1-1,-1 1,1-1,-1 0,0 0,0-1,-1 1,1-1,0 0,-1 0,0 0,1-1,-1 1,-4-1,6 0,0 0,0-1,0 1,0-1,0 0,0 0,-1 0,1 0,0-1,0 1,0-1,0 0,0 0,0 0,0 0,1-1,-1 1,0-1,0 1,1-1,-1 0,1 0,0 0,0-1,0 1,0 0,0-1,0 1,0-1,1 0,-1 0,0-1,2 2,-1 1,0 0,1-1,0 1,-1-1,1 1,0-1,-1 0,1 1,0-1,0 1,0-1,0 1,1-1,-1 1,0-1,1 1,-1-1,1 1,-1-1,1 1,0-1,0 1,-1 0,1 0,0-1,0 1,0 0,1 0,-1 0,0 0,0 0,0 0,1 0,-1 0,1 1,-1-1,1 0,62-14,-58 15,2-1,27-2,-1-1,0-1,0-2,-1-1,0-2,0-1,-1-2,-1-1,24-14,-48 23,-1 1,1-1,-1 0,0-1,-1 1,1-1,-1 0,-1-1,1 1,-1-1,0 0,0 0,-1 0,0-1,0 1,0-5,-2 10,-1 1,1-1,-1 1,0-1,0 0,0 1,0-1,0 1,0-1,0 0,-1 1,1-1,0 1,-1-1,0 1,1-1,-1 1,0 0,1-1,-1 1,0 0,0-1,0 1,0 0,0 0,-1 0,1 0,0 0,0 0,-1 0,1 0,-1 1,1-1,-1 1,1-1,-1 1,1-1,-1 1,1 0,-1-1,1 1,-2 0,-2 0,0 0,0 0,-1 1,1 0,0 0,0 0,0 0,0 1,1 0,-1 0,0 0,-3 2,3 0,0 0,0 0,0 0,0 0,1 1,-1 0,1 0,0 0,1 0,0 1,-1-1,2 1,-1 0,1 0,0 0,0 0,0 0,1 0,0 1,0-1,1 0,-1 1,2-1,-1 1,1-1,0 0,0 1,0-1,1 0,0 0,0 0,1 0,0 0,0-1,0 1,0-1,1 0,0 0,4 4,5-1,0-1,0 0,1-2,0 1,0-2,0 0,1 0,-1-1,1-1,-1-1,1 0,0-1,12-1,28 0</inkml:trace>
  <inkml:trace contextRef="#ctx0" brushRef="#br0" timeOffset="62556.066">11710 6284,'-16'-1,"0"0,0 1,-1 0,1 1,0 1,0 1,0 0,1 1,-1 0,-11 7,21-9,0 0,0 1,1 0,-1 0,1 1,0-1,0 1,0 0,0 1,1-1,0 1,0 0,0 0,1 0,-1 1,1-1,0 1,1 0,-1-1,1 1,0 0,1 1,0-1,0 0,0 0,0 1,1-1,0 4,2-3,0 0,1 0,-1 0,1-1,0 1,1-1,0 0,0 0,0 0,1-1,-1 1,1-1,1 0,-1 0,1-1,-1 0,1 0,1 0,-1-1,0 1,1-1,0-1,0 0,0 0,0 0,5 0,-10-2,0 1,0-1,-1 0,1 1,0-1,0 1,-1 0,1-1,0 1,-1 0,1 0,-1 0,1 0,-1 0,0 1,1-1,-1 0,0 1,0-1,0 1,0-1,0 1,0-1,0 1,0 0,-1-1,1 1,-1 0,1 0,-1 0,0-1,0 1,0 0,0 0,0 0,0-1,0 1,0 0,-1 0,1 0,-1-1,1 1,-1 0,0-1,0 1,0 0,0-1,0 1,0 0,-104 108,104-108,-1-1,1 0,0 0,1 0,-1 1,0-1,0 1,0-1,1 0,-1 1,1-1,-1 1,1 0,0-1,0 1,-1-1,1 1,0-1,0 1,1 0,-1-1,0 1,0-1,1 1,-1-1,1 1,-1-1,1 1,0-1,0 0,-1 1,1-1,0 0,0 1,0-1,0 0,1 0,-1 0,0 0,0 0,1 0,-1-1,0 1,2 0,40 29,-19-15,0 1,-2 2,0 0,15 17,-31-29,-1 0,-1 0,1 0,-1 1,0 0,0 0,-1 0,1 0,-2 0,1 1,-1 0,0-1,-1 1,0 0,0 0,-1-1,0 1,0 0,-1 4,-1-3,0-1,0 1,-1-1,-1 0,1 0,-1 0,0-1,-1 0,0 1,0-1,-1-1,0 1,0-1,0 0,-1-1,1 1,-1-1,-1 0,1-1,-1 0,-2 1,-14 2,5-7</inkml:trace>
  <inkml:trace contextRef="#ctx0" brushRef="#br0" timeOffset="63042.729">12018 5763,'-29'-83,"29"83,0 0,0 1,0-1,0 0,-1 0,1 0,0 0,0 0,0 1,0-1,-1 0,1 0,0 0,0 0,0 0,-1 0,1 0,0 0,0 0,0 1,-1-1,1 0,0 0,0 0,-1 0,1 0,0 0,0-1,0 1,-1 0,1 0,0 0,0 0,0 0,-1 0,1 0,0 0,0 0,0-1,0 1,-1 0,1 0,0 0,0 0,0 0,0-1,0 1,-1 0,1 0,0 0,0-1,0 1,0 0,0 0,-2 24,2-23,-4 70,-4 101,7 0,9 15,-7-159,1-1,1 1,2-1,0 0,2 0,1-1,1 0,2-1,0 1,12 17,-20-40,-1 1,1 0,0-1,1 0,-1 0,1 0,-1 0,1 0,0-1,0 0,0 0,0 0,1 0,-1 0,0-1,1 0,-1 0,1 0,0-1,-1 1,1-1,-1 0,1 0,0-1,-1 1,1-1,-1 0,1 0,-1-1,0 1,1-1,-1 0,0 0,0-1,0 1,-1-1,1 0,0 0,-1 0,0 0,0-1,1 0,3-5,0-1,0-1,-1 0,-1 0,1 0,-2 0,0-1,0 0,-1 0,0 0,-1 0,-1 0,1 0,-2-1,0 1,-1 0,-1-7,2 20,0-1,0 0,-1 1,1-1,-1 1,1-1,0 0,-1 1,1-1,-1 0,1 1,-1-1,1 0,-1 0,1 1,-1-1,1 0,-1 0,1 0,-1 0,0 0,1 0,-1 0,1 0,-1 0,1 0,-1 0,1 0,-1 0,1 0,-1-1,1 1,-1 0,1 0,-1-1,1 1,-1 0,1-1,-1 1,1 0,-1-1,1 1,0-1,-1 1,1 0,0-1,0 1,-1-1,1 1,0-1,0 1,-1-1,1 0,-3 12,-1-1,1 1,1 0,0 0,1 0,0 0,0 0,1 0,1 0,0 0,0 0,1 0,1 0,0-1,0 1,1-1,0 1,1-1,0-1,1 1,0-1,0 0,1 0,0 0,0-1,1 0,0-1,1 0,0 0,0-1,7 4,-5-5,0 0,1 0,-1-1,1-1,0 0,0-1,0 0,0-1,0 0,0-1,10-1,21-4</inkml:trace>
  <inkml:trace contextRef="#ctx0" brushRef="#br0" timeOffset="63238.206">11737 5964,'30'-7,"32"-2,28 0,24 2,18 0,-13 1</inkml:trace>
  <inkml:trace contextRef="#ctx0" brushRef="#br0" timeOffset="63621.257">13542 6325,'5'18,"1"13,-1 10,0 5,-2-1,2-3,-1-9</inkml:trace>
  <inkml:trace contextRef="#ctx0" brushRef="#br0" timeOffset="64097.128">13489 6003,'161'54,"-105"-39,-36-10,14 4,-1 1,0 1,-1 2,0 1,27 17,-53-27,0 0,-1 1,1-1,-1 1,0 0,-1 1,0-1,1 1,-2 0,1 0,-1 1,0-1,0 0,0 1,-1 0,0 0,-1 0,1 0,-1 0,-1 0,1 0,-1 0,-1 6,0 1,0-12,0 0,1 0,-1 0,1 1,-1-1,1 0,0 0,0 1,-1-1,2 0,-1 1,0-1,0 0,1 0,-1 1,1-1,0 0,0 0,0 0,0 0,0 0,0 0,0 0,1 0,-1 0,1-1,-1 1,1-1,0 1,0-1,0 1,-1-1,1 0,0 0,1 0,-1 0,0 0,0 0,0-1,8-1,-1 0,0-1,0 0,0 0,0-1,0-1,0 1,-1-1,1-1,-1 0,-1 0,1 0,0-1,-1 0,-1-1,6-5,-6 5,0 0,-1 0,0 0,0-1,-1 0,0 0,0 0,-1 0,0-1,0 1,-1-1,0 0,-1 1,1-5,-3 24,1 0,0 1,1-1,0 0,1 0,0 0,1 0,1-1,-1 1,1-1,1 0,3 5,0-3,1-1,1 0,0 0,0-1,1 0,0-1,1 0,0-1,0 0,0-1,1-1,1 0,-1 0,1-2,0 1,0-2,0 0,0-1,12 1,31 2</inkml:trace>
  <inkml:trace contextRef="#ctx0" brushRef="#br0" timeOffset="65216.795">15908 6017,'108'257,"-106"-254,0 1,0-1,0 1,0-1,0 0,1 1,-1-1,1-1,0 1,0 0,0-1,0 1,0-1,1 0,-1 0,1 0,-1 0,1-1,0 1,0-1,-1 0,1 0,0-1,0 1,0-1,0 0,0 0,0 0,0-1,0 1,0-1,0 0,0 0,2-1,5-5,-2-1,1-1,-1 1,0-1,-1-1,0 1,-1-1,0-1,0 0,-1 0,-1 0,1 0,-2-1,0 0,0 0,0-6,19-99,-23 117,1 0,0 1,0-1,-1 0,1 0,0 1,0-1,-1 1,1-1,0 0,-1 1,1-1,0 1,-1 0,1-1,-1 1,1-1,-1 1,1 0,-1-1,0 1,1 0,-1 0,0-1,1 1,-1 0,0 0,0-1,0 1,0 0,0 0,0 0,0-1,0 1,0 0,0 0,0 0,0-1,-1 1,1 0,0 0,2 6,0 2,1-1,0 1,1-1,-1 0,2 0,-1 0,1 0,0-1,1 0,0 0,0 0,0-1,1 0,0 0,0-1,0 1,1-2,0 1,0-1,0 0,1-1,-1 0,1 0,-1-1,1 0,0 0,0-1,0-1,0 1,3-1,-5-1,0-1,1 1,-1-1,-1 0,1-1,0 0,0 0,-1 0,0-1,0 0,0 0,0 0,-1-1,1 0,-1 0,0-1,-1 1,1-1,-1 0,0 0,-1 0,1-1,-1 1,0-1,-1 0,0 0,0 0,0 0,-1 0,0 0,-1-1,1 1,-2-5,4-60,-4 72,1 1,0-1,0 0,0 1,0-1,0 0,0 1,0-1,0 0,0 1,0-1,0 0,0 1,0-1,0 0,0 1,0-1,0 0,1 1,-1-1,0 0,0 0,0 1,0-1,1 0,-1 0,0 1,0-1,1 0,-1 0,0 1,0-1,1 0,-1 0,0 0,1 0,-1 0,0 1,1-1,-1 0,0 0,1 0,-1 0,0 0,1 0,-1 0,0 0,1 0,-1 0,0 0,1 0,-1 0,0-1,1 1,-1 0,0 0,0 0,1 0,-1 0,0-1,1 1,-1 0,1 1,10 27,-2-5,1 0,1-1,1 0,1-1,0 0,14 15,-24-33,1 1,-1-1,1 0,0 0,0 0,0 0,0-1,0 1,0-1,1 0,-1-1,1 1,0-1,-1 0,1 0,0 0,0-1,-1 1,1-1,0 0,0-1,0 1,-1-1,1 0,0 0,-1-1,1 1,0-1,-1 0,2-1,5-3,0 0,-1-1,0 0,0-1,-1 0,1-1,-2 0,1 0,-1-1,-1 0,0 0,0-1,-1 0,-1 0,0 0,0-1,-1 1,0-1,-1-1,-1 1,0 0,0 0,-1-3,-1 15,0 0,0 0,0 0,-1 0,1 0,0 0,0 0,0 0,0 0,0 0,0 0,-1 0,1 0,0 0,0 0,0 0,0 0,0 0,0 0,0 0,-1 0,1 0,0 0,0-1,0 1,-4 17,2-8,0-1,1 1,0-1,0 1,1 0,0-1,1 1,0-1,0 1,1-1,0 1,1-1,-1 0,2 0,-1 0,1 0,0-1,1 0,-1 1,6 5,1-4,0 0,0-1,1 0,-1 0,2-1,-1-1,1 0,0-1,0 0,1-1,-1 0,1-1,0-1,0 0,0-1,0-1,4 0,27-3</inkml:trace>
  <inkml:trace contextRef="#ctx0" brushRef="#br0" timeOffset="66179.228">17499 5964,'0'13,"1"-1,0 1,1 0,0-1,1 1,0-1,1 0,1 0,0 0,0 0,1-1,0 0,1 0,1-1,-1 0,2 0,-1-1,1 0,1 0,3 2,-8-9,1 1,0-1,-1 0,1 0,0-1,0 0,0 0,0 0,1-1,-1 0,0 0,0 0,0-1,0 0,0 0,0-1,0 0,0 0,-1 0,1 0,-1-1,1 0,-1 0,0-1,0 1,0-1,-1 0,1-1,-1 1,0-1,0 1,-1-1,1-1,-1 1,0 0,0-1,-1 1,0-1,0 0,0 0,-1 0,0 0,1-4,-1 4,1 1,-1-1,0 1,-1-1,1 1,-1-1,0 1,-1-1,1 1,-1-1,0 1,0-1,-1 1,0 0,0-1,0 1,0 0,-2-2,2 7,1-1,0 1,0 0,0 0,-1 0,1 1,0-1,0 0,0 0,0 1,-1-1,1 1,0-1,0 1,0-1,0 1,0 0,0-1,0 1,0 0,0 0,1 0,-1 0,0-1,0 1,1 0,-1 1,0-1,1 0,0 0,-1 0,1 0,-1 0,1 0,0 1,0-1,0 0,0 0,0 0,0 1,0-1,0 0,0 0,0 1,-1 5,1 0,-1 1,1-1,0 0,1 0,0 1,0-1,0 0,1 0,0 0,1 0,-1 0,1-1,1 1,-1-1,1 1,0-1,1-1,-1 1,1-1,0 1,0-1,1-1,4 4,2 1,0-2,1 0,-1 0,1-1,0-1,1 0,0 0,-1-2,1 0,1 0,-1-1,4-1,-9 0,0 0,0 0,0-1,0 0,0-1,0 0,0 0,0-1,0 0,0 0,-1-1,1-1,-1 1,0-1,0-1,0 1,-1-1,1-1,-1 1,0-1,-1-1,0 1,0-1,0 0,-1 0,0-1,0 0,-1 0,1 0,5-55,-11 86,2-17,1 0,0 0,0 0,0-1,1 1,0-1,0 0,0 0,1 0,0 0,0 0,0-1,0 0,1 0,-1 0,1 0,0-1,0 0,1 0,-1 0,1 0,-1-1,1 0,0 0,0-1,1 1,20 3,0-2,0 0,1-2,-1 0,8-3,-19 2,112-14,-36 24,-43 0,-43-9,-2 0,0 0,0 0,-1 0,1-1,0 1,0-1,0 0,0 0,0 0,0-1,-1 1,1-1,0 0,0 0,0-1,-1 1,1-1,-1 1,1-1,-1 0,0 0,0-1,0 1,0-1,0 1,1-3,-2 2,1 0,-1-1,0 1,-1-1,1 0,0 0,-1 1,0-1,0 0,0 0,-1 0,1 0,-1-1,0 1,0 0,0 0,-1 0,1 0,-1 0,0 0,0 0,-1 0,1 1,-1-1,0 0,0 1,0-1,0 1,0 0,-1-1,0 1,1 0,-1 1,0-1,-1 0,-2-1,-2 2,1 0,-1 1,0 0,1 0,-1 1,0 0,0 0,0 1,1 0,-1 0,0 1,1 0,-1 0,1 1,0 0,0 0,0 1,0 0,1 0,-1 0,1 1,0 0,0 1,1-1,-1 1,1 0,1 0,-1 1,4-6,-1 1,1 0,0-1,0 1,0 0,0 0,1-1,-1 1,0 0,1 0,-1 0,1 0,0 0,0 0,0 0,0 0,0 0,0 0,0 0,0 0,1 0,-1 0,1 0,0 0,-1 0,1-1,0 1,0 0,0 0,0-1,1 1,-1-1,0 1,1-1,-1 1,1-1,-1 0,1 0,0 0,-1 0,1 0,0 0,0 0,0 0,2 0,9 3,2 0,-1-1,0-1,1 0,-1-1,1 0,10-2,18-1</inkml:trace>
  <inkml:trace contextRef="#ctx0" brushRef="#br0" timeOffset="66438.556">19010 5790,'-11'-16,"-9"-12,-7-4,-5 2,0 6,3 6,3 8,7 8,7 11,7 7,9 8,8 7,8 7,-1-2</inkml:trace>
  <inkml:trace contextRef="#ctx0" brushRef="#br0" timeOffset="67159.035">19023 6097,'30'66,"-25"-50,1 0,1-1,0 0,1-1,1 0,0 0,1-1,1 0,10 11,-18-22,-1 0,1 0,0 0,0 0,-1 0,1-1,0 0,0 1,1-1,-1 0,0 0,0-1,1 1,-1-1,0 1,0-1,1 0,-1-1,0 1,1 0,-1-1,0 0,0 0,0 0,1 0,-1 0,0 0,0-1,-1 0,1 1,0-1,0-1,3-2,0 0,-1 0,0-1,1 0,-2 0,1 0,-1 0,0-1,0 0,-1 0,0 0,0 0,1-5,0-9,-1 0,0-1,-2 0,0 1,-1-1,-1 0,-2 1,-4-21,7 41,-1 0,1-1,-1 1,1 0,0 0,0-1,-1 1,1 0,0-1,0 1,0 0,1-1,-1 1,0 0,0 0,1-1,-1 1,0 0,1 0,0-1,-1 1,1 0,0 0,-1 0,1 0,0 0,0 0,0 0,0 0,0 0,0 0,0 1,0-1,0 0,1 1,-1-1,0 1,0-1,0 1,1 0,-1-1,0 1,1 0,-1 0,0 0,1 0,-1 0,1 0,18 0,0 1,0 1,0 1,0 1,-1 1,1 0,-1 1,0 1,4 4,-18-10,0 1,0 0,0 0,0 1,-1 0,1 0,-1 0,1 0,-1 0,0 1,-1 0,1 0,-1 0,1 0,-1 1,0-1,-1 1,1-1,-1 1,0 0,0 0,-1 0,1 1,-1-1,0 0,0 0,-1 1,0-1,0 2,0-4,-1-1,1 1,-1-1,1 1,0 0,0-1,0 1,0-1,1 1,-1-1,1 1,-1-1,1 1,0-1,0 0,0 1,0-1,1 0,-1 0,0 0,1 0,0 0,-1 0,1 0,0 0,0-1,0 1,0-1,0 1,0-1,1 0,-1 0,1 0,8 2,1 0,-1-1,1-1,0 0,0-1,-1 0,1 0,0-2,0 1,-1-1,1-1,-1 0,1-1,-1 0,-1-1,1 0,0 0,-1-1,0-1,-1 0,1 0,4-5,-13 11,-1 1,1-1,0 1,0 0,0-1,0 1,0 0,0 0,0-1,-1 1,1 0,0 0,0 0,0 0,0 0,0 1,0-1,0 0,0 0,0 1,0-1,-1 0,1 1,0-1,0 1,0-1,0 1,-1-1,1 1,0 0,-1-1,1 1,-1 0,1-1,0 1,-1 0,1 0,-1 0,0 0,1 0,-1-1,0 1,0 0,1 1,10 11,-1-6,1-1,-1 0,1-1,0 0,1-1,-1-1,1 1,0-2,0 0,0 0,0-1,0 0,0-1,0-1,0 0,0 0,4-2,-6 2,-1-1,1 0,-1-1,1 0,-1 0,0 0,-1-1,9-6,-15 9,1 0,-1-1,0 1,0-1,0 1,0-1,0 0,0 0,0 0,0 0,-1-1,1 1,-1 0,0 0,0-1,0 1,0-1,0 1,0-1,-1 0,1 1,-1-1,0 0,1 1,-1-1,-1 0,1 1,0-1,-1 0,1 1,-1-1,0 0,0 1,0-1,-3-2,0 0,-1 0,0 0,0 0,0 1,0 0,-1 0,0 0,1 1,-2 0,1 0,0 0,0 1,-1 0,1 0,-1 1,0 0,0 0,1 0,-1 1,0 0,0 0,-1 1,0-2,0 1,1-1,-1 2,0-1,1 1,-1 0,0 1,1-1,0 2,-1-1,1 1,0 0,0 0,0 1,1 0,-1 0,1 1,0 0,0 0,1 0,-2 2,6-5,-1 0,1 1,0-1,0 0,0 1,0-1,1 0,-1 1,1-1,-1 1,1-1,0 1,0-1,0 1,0-1,1 1,-1-1,1 1,-1-1,1 1,0-1,0 0,0 1,0-1,0 0,1 0,-1 0,1 0,-1 0,1 0,0 0,-1 0,1-1,0 1,0-1,1 1,-1-1,2 1,90 37,-54-31</inkml:trace>
  <inkml:trace contextRef="#ctx0" brushRef="#br0" timeOffset="67417.108">20360 5763,'-16'-9,"-9"-1,-4 6,4 8,6 13,6 12,7 10,6-1</inkml:trace>
  <inkml:trace contextRef="#ctx0" brushRef="#br0" timeOffset="67698.138">20373 6218,'9'4,"1"0,-1 0,0-1,1 0,0-1,-1 0,1-1,0 1,0-2,0 0,0 0,0 0,0-2,0 1,0-1,-1 0,1-1,-1 0,1-1,-1 0,0 0,0-1,-1 0,0-1,0 0,7-6,5-10,0-1,-1 0,-1-2,-2 0,0-1,-2-1,-1 0,-1 0,-1-2,-1 1,0-11,16-48,-4-1,-3-1,-5-1,-4 0,-1-64,-16 50,7 105,0 0,0 0,0-1,0 1,-1 0,1 0,0 0,0 0,-1 0,1-1,-1 1,1 0,-1 0,1-1,-1 1,1 0,-1-1,0 1,1 0,-1-1,0 1,0-1,1 1,-1-1,0 0,0 1,0-1,0 0,0 1,1-1,-1 0,0 0,0 0,0 0,0 0,0 0,0 0,0 0,0 0,1 0,-1-1,0 1,0 0,0 0,0-1,1 1,-1-1,0 1,0-1,0 1,1-1,-1 0,0 1,1-1,-1 0,1 1,-1-1,1 0,-1 0,1 1,-1-1,1 0,0 0,0 0,-1 0,1 1,0-1,0 0,0-1,-10 22,1 1,0 0,2 1,1-1,1 1,0 1,2-1,0 0,2 16,-4 24,4 1,2 0,3 0,2-1,4 1,2-2,3 1,10 21,-21-65,2 0,0-1,1 0,1 0,0 0,1-1,1-1,1 0,0 0,1-1,0 0,1-1,1-1,7 6,-19-16,1-1,0 1,-1-1,1 0,0 0,0 0,-1 0,1 0,0 0,0-1,0 0,0 1,0-1,0 0,0-1,0 1,0 0,0-1,0 1,0-1,0 0,-1 0,1 0,0-1,1 0,11-11</inkml:trace>
  <inkml:trace contextRef="#ctx0" brushRef="#br0" timeOffset="67866.315">20734 5683,'-4'-7,"11"0,19 4,23 6,19 6,12 3,-8-1</inkml:trace>
  <inkml:trace contextRef="#ctx0" brushRef="#br0" timeOffset="68175.201">21109 6070,'0'6,"-1"1,1-1,1 1,-1-1,1 0,0 1,1-1,0 0,0 0,0 0,0 0,1 0,0 0,0-1,1 0,-1 1,1-1,1 0,-1-1,1 1,-1-1,1 0,0 0,1 0,-1-1,1 0,-1 0,1 0,0-1,0 0,0 0,0 0,1-1,-1 0,0 0,1-1,-1 1,2-2,-1 0,-1 0,0-1,0 0,0 0,0 0,0-1,0 0,-1 0,0-1,1 1,-1-1,0 0,-1-1,1 1,-1-1,0 0,0 0,0 0,-1-1,0 1,0-1,0 0,0 1,-1-2,0 1,-1 0,1 0,-1 0,0-1,-1 1,0-2,1 3,0-1,0 0,-1 0,0 0,0 0,-1 1,0-1,0 0,0 0,-1 1,1-1,-1 1,-1-1,1 1,-1 0,0 0,0 0,0 0,-1 0,0 1,0 0,0 0,0 0,-1 0,1 0,-1 1,0 0,0 0,0 0,0 1,-1 0,1 0,-6-1,7 2,-1 0,0 1,1 0,-1 0,0 0,1 1,-1-1,0 1,1 0,-1 1,1-1,-1 1,1 0,0 0,-1 0,1 0,0 1,1 0,-1 0,0 0,1 0,0 1,-1-1,1 1,1-1,-1 1,1 0,-1 1,1-1,-1 2,1-1,-1 1,1 0,0-1,1 1,-1 0,1 0,1 0,-1 0,1 0,0 0,0 0,0 0,1 0,0 0,0 0,1 0,-1 0,1-1,1 1,-1-1,1 1,0-1,3 4,20 18,1-7</inkml:trace>
  <inkml:trace contextRef="#ctx0" brushRef="#br0" timeOffset="68573.137">21577 5950,'-2'-41,"-1"1,-2 0,-2 0,-9-25,16 64,-1-1,1 1,-1 0,1-1,0 1,-1 0,1-1,0 1,0 0,0-1,0 1,0-1,0 1,0 0,1-1,-1 1,0 0,1-1,-1 1,1 0,0-1,-1 1,1 0,0 0,0 0,-1 0,1 0,0 0,0 0,0 0,1 0,-1 0,0 0,0 1,0-1,1 0,-1 1,0-1,0 1,1-1,-1 1,0 0,1 0,-1-1,1 1,-1 0,0 0,1 0,-1 1,1-1,-1 0,0 0,1 1,-1-1,14 2,-1 0,1 1,-1 1,0 0,0 1,-1 0,1 1,-1 0,-1 1,1 1,-1 0,0 1,-1 0,9 9,-17-15,0 1,-1-1,1 1,-1-1,0 1,0 0,0 0,-1 0,1 0,-1 0,0 0,0 1,0-1,-1 0,1 1,-1-1,0 0,0 1,-1-1,1 0,-1 1,0-1,0 0,-1 0,1 0,-1 0,0 0,0 0,-2 3,-2 5,-30 84,36-93,-1 1,1 0,-1 0,1 0,0-1,0 1,1 0,-1 0,1 0,0-1,0 1,0 0,1-1,-1 1,1-1,0 0,0 1,0-1,0 0,0 0,1 0,0-1,-1 1,1 0,1 0,9 4,1 0,-1-1,1-1,0 0,1-1,-1 0,1-1,0-1,0 0,0-1,0-1,6-1,-18 1,33 1,1-2,0-1,0-2,-1-1,24-8,-18 1</inkml:trace>
  <inkml:trace contextRef="#ctx0" brushRef="#br0" timeOffset="71343.465">23020 6044,'2'-2,"4"-1,2 0,3 0,3 4,2 3,3 6,3 8,-1 10,-3 14,-14 17,-24 23,-31 21,-34 17,-27 5,4-18</inkml:trace>
  <inkml:trace contextRef="#ctx0" brushRef="#br0" timeOffset="73020.281">24250 5643,'6'1,"0"1,0 0,-1 0,1 0,0 1,-1 0,1 0,-1 0,0 1,0 0,-1 0,1 0,-1 0,0 1,0 0,0 0,-1 0,2 3,46 103,-21-11,-30-99,0 0,1 0,-1 0,0 0,1 0,-1 0,1 0,-1 0,1 0,-1 0,1 0,0 0,-1-1,1 1,0 0,0 0,0-1,-1 1,1-1,0 1,0-1,0 1,0-1,0 1,0-1,0 0,0 1,0-1,0 0,0 0,0 0,1 0,-1 0,0 0,0 0,0 0,0 0,0-1,0 1,0 0,0-1,0 1,0-1,0 1,0-1,0 0,38-38,-36 35,136-202,-138 204,-1 1,0 0,0 0,1 0,-1 0,0 0,0 1,1-1,-1 0,0 0,1 0,-1 1,1-1,-1 0,1 0,-1 1,1-1,-1 0,1 1,0-1,0 1,-1-1,1 1,0-1,0 1,-1-1,1 1,0 0,0 0,0-1,0 1,0 0,-1 0,1 0,0 0,0 0,0 0,0 0,0 0,0 0,0 0,-1 1,1-1,0 0,0 1,0-1,0 0,0 1,6 54,-7-48,0-1,1 1,-1-1,1 1,1-1,-1 0,1 1,0-1,0 0,4 6,-3-8,1 1,0-1,0 0,0 0,0 0,1 0,-1-1,1 1,0-1,0-1,0 1,0-1,1 0,-1 0,1 0,-1-1,1 1,0-2,0 1,-1 0,3-1,7 0,0 0,0-1,-1-1,1 0,-1-1,1 0,11-5,-19 6,0 0,0 0,0-1,0 0,0 0,-1-1,0 1,1-1,-1-1,-1 1,1-1,-1 0,0-1,0 1,0-1,-1 0,0 0,0 0,0 0,-1-1,0 0,0 0,-1 0,0 0,1-2,0-48,7 66,72 104,-78-108,1 0,0 0,0-1,0 0,1 0,0 0,-1 0,1-1,1 0,-1 0,0-1,1 0,-1 0,1 0,-1-1,1 0,0 0,0-1,3 0,-4-1,0 0,0-1,0 0,0 0,0 0,-1-1,1 0,-1 0,1 0,-1-1,0 1,-1-1,1 0,-1-1,1 1,-1-1,-1 0,1 0,54-98,-28 36,-34 134,4-61,1 0,-1 1,1-1,0 0,0 0,1 0,0-1,0 1,0 0,1-1,-1 1,1-1,1 0,-1 0,1 0,0 0,0-1,0 1,1-1,-1 0,1 0,0-1,0 1,1-1,-1-1,1 1,-1-1,1 1,2-1,114 23,-83-22</inkml:trace>
  <inkml:trace contextRef="#ctx0" brushRef="#br0" timeOffset="74435.627">25895 5522,'1'25,"2"0,0 0,2 0,0-1,2 0,1 0,0 0,2-1,3 4,-12-23,0-1,0 0,0 0,0 0,0 0,0 0,1-1,-1 1,1 0,0-1,0 1,0-1,0 1,1-1,-1 0,0 0,1 0,0 0,-1-1,1 1,0-1,0 1,0-1,0 0,0 0,0-1,0 1,0 0,0-1,1 0,-1 0,0 0,0 0,0 0,3-1,5-7,-1 0,0-1,-1 0,0 0,0-1,-1 0,0-1,-1 0,0 0,-1 0,0-1,-1 0,0 0,-1-1,0 1,-1-2,3-2,-1 48,-6-28,1 1,0-1,-1 0,1 1,1-1,-1 0,1 0,0 0,0 1,0-1,0 0,1 0,-1 0,1 0,0-1,0 1,1 0,-1-1,1 0,-1 1,1-1,0 0,1 0,-1-1,0 1,1-1,0 0,-1 1,1-1,0-1,0 1,2 0,6 0,1 0,-1 0,1-1,-1-1,1 0,0-1,-1 0,1-1,-1 0,0-1,0-1,0 0,8-4,-12 5,-1 0,0-1,0 0,0-1,0 0,-1 0,0 0,0-1,0 0,-1 0,0 0,0 0,0-1,-1 0,0 0,-1 0,1-1,-1 1,-1-1,1 0,0-4,0-23,-3 41,1 1,0-1,0 0,1 0,-1 0,1 0,1 0,-1 0,1 0,0-1,1 1,-1-1,1 0,0 0,0 0,1-1,-1 0,1 1,0-1,5 2,10 7,0-1,1-1,1-1,0-1,0-1,1-1,0-1,0-1,0 0,1-2,-1-1,1-1,0-1,10-2,-22 3,0-1,0 0,0-1,-1-1,1 0,0 0,-1-1,0 0,1-1,-1 0,-1-1,1-1,-1 1,0-2,0 1,0-1,-1-1,8-7,-16 12,1 0,0 1,-1-1,0 0,0 0,0 0,0 0,0 0,0 0,-1 0,1 0,-1 0,0 0,0 0,0 0,-1 0,1 0,-1 0,1 0,-1 0,0 0,0 0,-1 0,1 0,0 0,-1 1,0-1,1 1,-1-1,-2-1,-1-1,0 1,0 0,0 0,0 0,0 1,-1-1,1 1,-1 1,0-1,0 1,0 0,0 0,-1 1,-3-1,4 1,1 0,-1 0,1 1,0 0,-1 0,1 0,-1 1,1-1,0 1,-1 1,1-1,0 1,0 0,0 0,0 0,0 1,0 0,1 0,-1 0,1 0,0 1,0-1,0 1,0 0,1 0,0 1,0-1,0 1,0 0,1 0,-1-1,1 2,0-1,1 0,-1 0,1 2,1-4,0-1,0 1,1 0,-1 0,1-1,-1 1,1 0,0-1,0 1,0-1,0 1,0-1,1 0,-1 0,1 1,0-1,0 0,-1 0,1 0,0-1,1 1,-1 0,0-1,0 1,1-1,-1 0,1 0,-1 0,1 0,0 0,82 10,-76-11,-1 0,0-1,1 0,-1 0,0-1,0 0,0 0,0-1,-1 0,1 0,-1-1,1 0,-1-1,0 1,-1-1,1-1,-1 1,0-1,0 0,-1 0,0-1,0 0,0 0,-1 0,0 0,2-6,9-41,-14 54,0 0,0 0,0 0,0 1,0-1,0 0,0 1,0-1,0 1,-1-1,1 1,0-1,0 1,0-1,-1 1,1 0,0 0,-1-1,1 1,0 0,-1 0,1 0,-1 0,0 0,1-1,-1 1,1 0,-1 0,0 0,0 0,0 0,0 0,4 6,3 4,0 0,1-1,0 0,1-1,0 0,0 0,1-1,0 0,0 0,1-1,0-1,0 0,1 0,0-1,0-1,0 0,0 0,0-2,1 1,0-1,1-1,-7-2,0 0,0-1,-1 0,1 0,0 0,-1-1,0 0,1-1,-1 1,0-1,-1 0,1 0,-1-1,0 0,0 0,0 0,-1 0,1-1,-1 0,1-2,58-126,-66 143,0 1,1 0,0 1,0-1,1 0,0 0,1 1,0-1,1 1,0-1,1 0,1 4,-2-9,0 1,1-1,0 0,0 0,1 0,-1 0,1 0,0-1,0 1,0-1,1 1,0-1,0 0,0-1,0 1,0-1,1 0,0 0,-1 0,1 0,0-1,1 0,3 1,15 2</inkml:trace>
  <inkml:trace contextRef="#ctx0" brushRef="#br0" timeOffset="74689.03">27846 5215,'-13'-2,"-8"-1,1 2,10 9,16 7,20 7,7 1</inkml:trace>
  <inkml:trace contextRef="#ctx0" brushRef="#br0" timeOffset="76340.518">28969 5563,'-6'-9,"0"0,0 0,-1 1,0 0,-1 0,0 1,0 0,0 0,-1 1,0 0,-1 1,1 0,-5-2,9 5,0 0,0 0,0 0,0 1,0 0,0 0,-1 0,1 1,0-1,-1 1,1 1,0-1,0 1,-1 0,1 0,0 0,0 1,0-1,0 1,0 1,0-1,1 1,-1 0,1 0,0 0,0 0,-3 3,3-2,0 0,0 0,1 0,0 1,-1-1,2 1,-1 0,0 0,1 0,0 0,0 0,1 0,-1 1,1-1,0 1,0-1,1 1,0-1,0 1,0-1,1 1,-1-1,1 1,1-1,-1 0,1 1,0-1,0 0,0 0,1 0,0-1,0 1,0 0,0-1,1 0,0 0,0 0,0 0,0-1,1 1,-1-1,1 0,5 2,0 0,0-1,0 0,0-1,1 0,-1-1,1 0,0 0,-1-1,1-1,0 0,0 0,0-1,-1 0,1-1,0 0,-1-1,0 0,1-1,-1 0,0 0,-1-1,1-1,-1 1,0-2,-1 1,1-1,-1 0,-1-1,1 0,-1 0,0-1,-1 1,0-2,-1 1,0 0,4-11,-2-7,-2-1,-1 0,-1 1,-1-1,-1 0,-2 0,-1 0,-1 0,-1 0,-2 1,0-1,-2 1,-1 1,-3-4,7 15,2 4,-1-1,1 1,-2 0,0 1,0-1,-1 1,0 0,-1 0,0 1,0-1,-2 0,7 10,1-1,-1 0,1 1,-1-1,0 1,1-1,-1 1,0 0,1-1,-1 1,0 0,1 0,-1 0,0 1,0-1,1 0,-1 1,1-1,-1 1,0-1,1 1,-1 0,1 0,-1 0,1-1,0 1,-1 1,1-1,0 0,0 0,-1 0,1 1,0-1,0 1,1-1,-1 0,0 1,0 0,1-1,-1 1,1-1,-1 1,1 0,0-1,0 1,-1 0,1 0,0-1,1 1,-7 24,2-1,0 1,2 0,1 1,1-1,1 0,2 0,0 0,2 0,1-1,1 1,1-1,1-1,10 20,-14-29,1-1,0 0,1 0,0-1,1 0,0 0,1-1,1 0,0 0,1-1,0-1,0 0,1 0,1-1,-1-1,1 0,1 0,0-2,0 1,4 0,-12-7,-1 1,1-1,0 0,-1 0,1 0,0-1,-1 0,1 0,-1 0,1-1,-1 0,1 0,-1 0,0-1,0 0,0 1,-1-2,1 1,-1-1,1 1,-1-1,0-1,3-3,7-11,0-1,-2 0,0 0,-1-1,0-4,0 2,-11 22,0 0,0 0,0 0,0 0,1 1,-1-1,0 0,0 0,1 0,-1 0,0 1,1-1,-1 0,1 0,-1 0,1 1,-1-1,1 0,-1 1,1-1,0 1,-1-1,1 1,0-1,0 1,-1-1,1 1,0-1,0 1,0 0,0 0,-1-1,1 1,0 0,0 0,0 0,0 0,-11 158,11-153,0 1,0-1,1 1,0-1,0 0,0 0,1 1,0-2,0 1,0 0,0 0,1-1,0 0,0 0,0 0,0 0,1-1,-1 1,1-1,0 0,0-1,0 1,0-1,1 0,-1 0,0-1,1 1,0-1,-1-1,1 1,0-1,-1 0,1 0,0 0,-1-1,2 0,2-1,-1 1,1-1,-1-1,0 0,0 0,0 0,-1-1,1 0,-1-1,0 1,0-2,-1 1,1-1,-1 0,0 0,-1 0,1-1,-1 0,0 0,-1 0,0-1,0 1,-1-1,0 0,0 0,-1-1,0 1,0 0,-1-1,0 1,-1-1,1-2,-5-13,-4 33,7-3,1 1,-1 0,1 0,1-1,-1 1,1 0,0 0,1-1,-1 1,1-1,1 1,-1-1,1 0,0 0,1 0,-1 0,1-1,0 1,0-1,1 0,0 0,0-1,0 1,0-1,1 0,-1 0,4 0,0 2,1 0,0-2,0 1,1-1,0 0,-1-1,1-1,0 0,0 0,0-1,0 0,1-1,-1 0,0-1,0 0,6-2,-9 1,-1-1,1 1,-1-2,0 1,0-1,-1 0,1 0,-1-1,0 0,0 0,0 0,-1-1,0 0,0 0,0 0,3-7,51-119,-30 61,-18 51,-11 20,0 0,0 0,1 0,-1 0,0 1,0-1,0 0,0 0,0 0,1 0,-1 1,0-1,0 0,0 0,0 0,1 0,-1 0,0 0,0 0,0 0,1 0,-1 1,0-1,0 0,0 0,1 0,-1 0,0 0,0 0,0 0,1 0,-1-1,0 1,0 0,0 0,1 0,-1 0,0 0,0 0,0 0,1 0,-1 0,0-1,0 1,0 0,0 0,0 0,1 0,-1-1,0 1,0 0,0 0,-18 118,6-24,4 0,5 0,3 0,4 1,5-1,17 73,-14-100,-12-67,0-1,0 1,0 0,0 0,0-1,0 1,0 0,-1 0,1-1,0 1,0 0,0 0,0-1,0 1,-1 0,1 0,0 0,0-1,0 1,-1 0,1 0,0 0,0 0,0 0,-1 0,1-1,0 1,0 0,-1 0,1 0,0 0,-1 0,1 0,0 0,0 0,-1 0,1 0,0 0,0 0,-1 0,1 0,0 0,0 1,-1-1,1 0,0 0,0 0,-1 0,1 0,0 0,0 1,0-2,-18-32,2-2,1 0,2 0,1-2,-6-31,5 9,2 0,3-1,3 0,2 0,4-46,-1 92,0 0,1 1,1-1,0 1,0 0,1-1,1 1,0 0,1 1,1-1,0 1,0 0,1 0,1 1,0 0,-5 8,1 1,-1 0,0 0,1 1,-1-1,1 1,0 0,-1 0,1 0,0 0,0 1,0-1,-1 1,1 0,0 0,0 0,0 1,0-1,-1 1,1 0,0 0,-1 1,1-1,0 1,-1-1,0 1,1 0,-1 1,0-1,0 0,0 1,0 0,-1-1,1 1,-1 0,0 1,0-1,0 0,0 1,0-1,-1 1,1-1,-1 1,0 0,0-1,0 2,12 82,-13-84,1 0,-2 0,1-1,0 1,-1 0,1-1,-1 1,0 0,0-1,0 1,0-1,0 1,0-1,-1 1,1-1,-1 0,0 0,0 0,0 0,0 0,0 0,0 0,0-1,0 1,-1-1,1 0,-1 1,1-1,-1 0,0 0,0-1,0-1,0 1,1 0,-1-1,0 1,0-1,1 0,-1 0,0 0,1 0,-1-1,1 1,-1-1,1 0,0 1,0-1,-1 0,1 0,1 0,-1-1,0 1,0 0,1-1,-1 1,1-1,0 1,0-1,0 0,0 1,0-1,1 0,-1 0,1 0,0 1,0-1,0 0,0 0,0 0,1 0,-1 0,1 1,-1-1,1 0,0 0,1 1,-1-1,1 0,0-1,0 0,0 0,1 0,0 0,-1 0,2 1,-1-1,0 1,1 0,-1 0,1 0,0 1,0-1,0 1,0 0,0 0,1 0,-1 1,1-1,-1 1,1 0,-1 1,1-1,0 1,-1 0,1 0,0 0,-1 0,1 1,0 0,-1 0,1 0,-1 1,0-1,1 1,-1 0,0 1,0-1,0 1,0-1,-1 1,1 0,-1 1,1-1,-1 0,0 1,-1 0,1 0,0 1,5 21,-8-23,1 1,-1-1,1 1,0-1,0 0,0 1,1-1,-1 0,1 0,0 0,0 0,0 0,0 0,0 0,1-1,-1 1,1-1,0 0,-1 1,1-1,0-1,0 1,1 0,-1-1,2 1,3 1,0 0,0-1,0 0,0-1,1 0,-1 0,0 0,1-1,-1-1,0 1,1-1,-1-1,0 0,0 0,0 0,0-1,0 0,0-1,-1 0,0 0,0 0,1-2,-4 0,-1 0,0-1,0 1,0-1,-1 0,0 1,-1-1,1 0,-1 0,0-1,-1 1,0 0,0 0,-1 0,0 0,0 0,0 0,-1 0,0 0,0 0,-1 1,0-1,0 1,-1 0,0 0,0 0,0 0,0 1,-1-1,-4-2,6 5,0 0,0 1,0 0,0 0,-1 0,1 0,-1 0,0 1,1 0,-1-1,0 1,0 1,1-1,-1 0,0 1,0 0,0 0,0 0,0 1,0-1,0 1,1 0,-1 0,0 0,0 0,1 1,-1-1,-2 3,0 0,-1 0,1 0,0 1,0 0,0 1,1-1,0 1,0 0,1 0,-1 0,1 1,0 0,1 0,-1 2,1-4,1 1,0 0,0 0,1 0,-1 0,1 1,0-1,1 0,0 0,0 1,0-1,1 0,0 0,0 0,0 1,1-1,0 0,0-1,1 1,-1 0,1-1,0 1,1-1,0 0,-1 0,2 0,-1-1,1 1,18 12</inkml:trace>
  <inkml:trace contextRef="#ctx0" brushRef="#br0" timeOffset="76547.499">30881 5108,'-16'-9,"-10"-3,-7 5,-5 10,2 12,5 10,7 8,8-2</inkml:trace>
  <inkml:trace contextRef="#ctx0" brushRef="#br0" timeOffset="76701.653">30787 5656,'7'18,"7"13,7 6,8 3,5-3,6-5,4-6,0-7,-7-8</inkml:trace>
  <inkml:trace contextRef="#ctx0" brushRef="#br0" timeOffset="86743.484">7606 7701,'-3'-2,"-1"0,1 0,-1 0,0 0,0 1,0 0,0 0,0 0,0 0,0 0,0 1,0 0,0 0,0 0,0 0,0 1,0-1,0 1,0 0,0 1,0-1,0 0,0 1,1 0,-1 0,1 0,-1 1,1-1,0 1,0-1,0 1,0 0,-1 2,-4 4,1 0,0 0,1 0,0 1,0 0,1 0,1 1,-1-1,2 1,-1 0,0 8,3-14,0 1,1 0,0-1,0 1,0-1,0 1,1 0,0-1,0 1,1-1,-1 0,1 1,0-1,1 0,-1 0,1 0,0 0,0-1,1 1,-1-1,1 0,0 0,0 0,1 0,-1-1,1 0,-1 0,1 0,0 0,0-1,1 0,-1 0,2 0,8 3,0-2,0 0,1-1,-1 0,1-1,-1-1,1-1,0 0,-1-1,0 0,1-1,-1-1,0-1,0 0,-1-1,0 0,3-2,3-4,0 0,0-1,-1-1,-1-1,0 0,-1-1,-1-1,0-1,-1 0,-1-1,0-3,-9 15,1-1,-1-1,-1 1,1-1,-1 0,-1 0,0 0,0 0,-1 0,0-1,-1 1,1-1,-2 0,0 1,0-7,0 14,-1 1,1-1,0 1,-1-1,0 1,1-1,-1 1,0 0,1-1,-1 1,0 0,0 0,0-1,0 1,0 0,-1 0,1 0,0 0,0 0,-1 1,1-1,0 0,-1 0,1 1,-1-1,1 1,-1 0,1-1,-1 1,1 0,-1 0,0 0,1 0,-1 0,1 0,-1 0,1 0,-1 1,1-1,-1 1,1-1,-1 1,-58 35,55-31,0 0,0 0,0 0,0 1,1 0,0 0,0 0,1 0,-1 0,1 1,1-1,-1 1,1 0,0 0,1 0,0 0,0 0,0 0,1 0,0 0,0 1,1-1,0 0,0 0,1 0,0 0,0-1,1 1,-1 0,2-1,-1 1,0-1,1 0,1 0,-1-1,3 4,9 1,1 0,0 0,0-2,1 0,0-1,0-1,1 0,0-2,0 0,0-1,0-1,1 0,-1-2,0 0,1-2,15-2,33-4</inkml:trace>
  <inkml:trace contextRef="#ctx0" brushRef="#br0" timeOffset="87766.611">9077 7956,'2'-17,"1"0,1 0,0 1,2-1,0 1,0 0,1 1,1-1,1 2,4-5,-8 9,2-3,1 0,1 0,0 1,0 0,1 0,1 2,8-8,-18 17,0 0,0 0,1 0,-1 0,0 0,1 0,-1 0,1 1,-1-1,1 1,0-1,-1 1,1-1,-1 1,1 0,0 0,-1 0,1 0,0 0,-1 0,1 0,0 1,-1-1,1 1,-1-1,1 1,-1-1,1 1,-1 0,1 0,-1 0,0 0,1 0,-1 0,0 0,0 0,0 0,0 1,0-1,0 0,0 1,0-1,0 2,14 23,-2 1,0 1,-2 0,-1 1,2 14,-5-19,-6-21,0-2,0 0,0 0,-1 0,1 0,-1 1,1-1,-1 0,1 1,-1-1,0 0,1 1,-1-1,0 0,0 1,0-1,0 1,0-1,0 0,-1 1,1-1,0 0,-1 1,1-1,-1 0,1 1,-1-1,0 0,0 0,1 0,-1 0,0 0,0 0,0 0,0 0,0 0,0 0,0 0,-1 0,1-1,-5 2,0-1,0 0,0 0,0-1,0 0,0 0,0 0,0-1,0 0,0 0,0-1,0 1,0-1,1-1,-1 1,1-1,-4-2,8 4,0 0,1 1,-1-1,1 0,-1 0,1 0,-1 0,1 0,0 1,-1-1,1 0,0 0,0 0,-1 0,1 0,0 0,0 0,0 0,0 0,1 0,-1 0,0 0,0 0,1 0,-1 0,0 0,1 0,-1 0,1 1,-1-1,1 0,-1 0,1 0,0 1,-1-1,1 0,0 1,0-1,-1 1,1-1,0 1,0-1,0 0,15-10</inkml:trace>
  <inkml:trace contextRef="#ctx0" brushRef="#br0" timeOffset="87940.143">9545 7821,'15'5,"16"1,10 0,11-3,7-3,5-1,0 0,-10 0</inkml:trace>
  <inkml:trace contextRef="#ctx0" brushRef="#br0" timeOffset="88347.207">10306 7782,'2'-2,"-1"-1,0 1,0 0,0-1,0 1,-1-1,1 1,0-1,-1 1,0-1,0 0,0 1,0-1,0 1,0-1,-1 1,1-1,-1 0,0 1,0 0,0-1,0 1,0-1,0 1,-1 0,1 0,-1 0,1 0,-1 0,0 0,0 0,0 1,0-1,0 1,0-1,0 1,-1 0,1-1,0 1,-1 1,1-1,-1 0,1 0,-1 1,0 0,-3-1,0 1,0 0,0 0,0 1,0 0,0 0,1 0,-1 1,0-1,0 1,1 1,-1-1,1 1,0 0,0 0,0 1,0 0,0-1,1 2,0-1,0 0,0 1,0 0,1 0,0 0,0 0,0 0,0 1,1-1,0 1,0 0,-1 5,3-8,0 0,0 0,0-1,1 1,-1 0,1-1,0 1,-1 0,1-1,0 1,0-1,1 1,-1-1,0 0,1 1,0-1,-1 0,1 0,0 0,0 0,0-1,0 1,1 0,-1-1,0 1,1-1,-1 0,1 0,-1 0,1 0,-1 0,1-1,0 1,93 4,-85-6,0-1,0 1,-1-2,1 0,-1 0,1-1,-1 0,0 0,-1-1,1-1,-1 0,0 0,0-1,-1 0,0 0,0-1,-1 0,0 0,0-1,-1 0,0 0,-1 0,0-1,0 0,-1 0,2-8,-5 18,-1-1,0 0,1 0,-1 0,0 0,0 0,1 0,-1 1,0-1,0 0,0 0,0 0,0 0,0 0,0 0,-1 0,1 0,0 0,0 1,-1-1,1 0,-1 0,1 0,-1 0,1 1,-1-1,1 0,-1 1,1-1,-1 0,0 1,0-1,1 1,-1-1,0 1,0-1,0 1,1-1,-1 1,0 0,0 0,0-1,0 1,0 0,0 0,0 0,0 0,1 0,-1 0,0 0,0 0,0 1,-1 1,1 1,-1 0,1 0,0 0,0 0,0 0,0 0,1 1,0-1,-1 0,1 0,0 0,0 1,0-1,1 0,-1 0,1 0,0 0,0 1,0-1,0 0,1-1,-1 1,1 0,-1 0,1-1,1 3,3 2,1 1,-1-1,1 0,0 0,1-1,-1 0,1 0,1-1,-1 0,1 0,-1-1,2 0,-1 0,0-1,4 0,146 25,-155-28,86 8</inkml:trace>
  <inkml:trace contextRef="#ctx0" brushRef="#br0" timeOffset="88985.135">11510 7247,'2'64,"3"0,2 0,3-1,3 0,5 6,-13-48,1 0,1 0,1 0,0 0,2-2,0 1,11 13,-18-30,-1 1,1-1,0 0,0 0,1 0,-1-1,1 1,-1-1,1 0,0 0,0 0,0 0,0-1,0 0,0 1,0-2,0 1,1 0,-1-1,0 0,0 0,1 0,-1 0,0-1,1 1,-1-1,0-1,0 1,2-1,8-4,0 0,-1-1,0-1,0 0,-1 0,0-2,10-9,-6 5,-1 0,0-1,-1-1,-1 0,0-1,-1-1,-1 0,-1 0,1-4,-10 21,0 0,-1 0,1 0,-1 1,1-1,-1 0,0 0,1 0,-1 0,0 0,0 0,1 0,-1 0,0 0,0 0,0 0,0 0,0 0,0 0,-1 0,1 0,0 0,-1 0,1 0,0 0,-1 0,1 0,-1 1,1-1,-1 0,1 0,-1 0,0 1,1-1,-1 0,0 1,0-1,0 1,0-1,1 0,-1 1,0 0,0-1,0 1,0 0,0-1,0 1,0 0,0 0,0 0,0 0,0 0,0 0,0 0,0 0,0 0,0 1,0-1,0 0,-1 1,-3 2,0 0,0 1,1 0,-1-1,1 2,0-1,0 1,0-1,0 1,1 0,0 0,0 0,0 1,1-1,0 1,0 0,0-1,1 1,0 0,0 0,0 0,1 0,-1 0,2 0,-1 0,1 0,-1 0,2 0,1 5,0-4,0-1,0 0,1-1,0 1,0-1,0 1,1-1,-1 0,1-1,1 1,-1-1,1 0,-1-1,1 1,0-1,0 0,1 0,-1-1,1 0,2 1,7 1,1-1,-1 0,1 0,0-2,-1 0,1-1,13-2,20-7,-9-2</inkml:trace>
  <inkml:trace contextRef="#ctx0" brushRef="#br0" timeOffset="89233.36">11430 7421,'30'9,"27"1,27-4,23-7,10-4,1 0,-18 0</inkml:trace>
  <inkml:trace contextRef="#ctx0" brushRef="#br0" timeOffset="90337.951">12352 7808,'11'-12,"-1"0,0-1,-1 0,0-1,-1 0,0 0,-2-1,1 0,-2 0,0-1,-1 1,0-1,-1 0,-1 0,-1 0,0-1,-1 1,-1 0,0 0,-1 0,-1 0,-6-12,12 33,1-1,0 1,0-1,0 0,1-1,-1 1,1-1,0 0,-1 0,2 0,-1-1,0 1,0-1,1-1,-1 1,1-1,0 0,-1 0,49 7,-48-8,0 0,0 0,0 0,0 1,0 0,0 0,0 0,0 1,-1 0,1 0,0 0,-1 1,0 0,0 0,1 0,-2 1,1 0,0 0,-1 0,0 0,0 1,0-1,0 1,1 3,18 54,-22-54,1 0,0 0,0 0,1 0,0 0,0-1,0 1,1-1,1 0,-1 0,1 0,0-1,0 0,1 0,0 0,0-1,0 1,1-1,0-1,0 1,0-1,0-1,1 1,-1-1,1-1,0 1,1-2,0-1,0 0,0 0,-1-1,1 0,0-1,-1 0,1 0,-1-1,0 0,1 0,-1-1,-1 0,1 0,-1-1,1 0,-1 0,-1-1,1 0,-1 0,0-1,0 1,-1-1,0 0,0-1,-1 1,0-1,0 0,-1 0,0-1,0 1,-1-1,0 1,0-1,-1 1,0-1,-1 0,0-4,-27-30,26 42,0 1,0-1,1 1,-1-1,0 1,0 0,0 0,0-1,0 1,0 0,1 0,-1 0,0 0,0 0,0 0,0 0,0 0,0 0,0 0,0 1,0-1,1 0,-1 1,0-1,0 0,0 1,0-1,1 1,-1 0,0-1,1 1,-1-1,0 1,1 0,-1 0,1-1,-1 1,1 0,-1 0,1 0,0-1,-1 1,1 0,0 0,0 0,-1 0,1 0,0 0,0 0,0 0,0 0,0 0,-1 6,0 0,0 0,0-1,1 1,0 0,0 0,1 0,0 0,0 0,0-1,1 1,0 0,0-1,1 0,0 1,0-1,1 0,-1 0,1-1,0 1,1-1,-1 0,1 0,0 0,1-1,-1 0,4 2,-2-1,0 0,0-1,0 0,1 0,0-1,0 0,0-1,0 1,0-2,1 1,-1-1,0 0,1-1,-1 0,1 0,-1-1,1 0,-1 0,0-1,0 0,0-1,4-1,-4-1,1 0,-1-1,0 0,0 0,-1-1,0 0,0-1,0 0,-1 0,0 0,-1 0,0-1,0 0,-1 0,0-1,-1 1,0-1,0 1,-1-1,0 0,-1 0,0 0,0 0,-1-1,-1 1,0-1,0-20,0 21,0 15,1 10,0 0,0-1,1 1,1 0,1-1,0 0,1 0,0 0,5 9,-7-18,1 1,-1-1,1 0,1 0,-1 0,1 0,0-1,0 1,0-1,1 0,-1 0,1-1,0 1,0-1,0 0,1-1,-1 1,1-1,-1 0,1 0,0-1,0 1,-1-1,1-1,0 1,13-3,-1 0,0-1,0 0,0-2,0 0,-1-1,0-1,0-1,-1 0,0-1,0-1,-1 0,0-1,-1-1,11-10,76-83,-101 104,0 1,0 0,1-1,-1 1,0 0,0-1,1 1,-1 0,0 0,0-1,1 1,-1 0,0 0,1 0,-1-1,0 1,1 0,-1 0,0 0,1 0,-1 0,0 0,1 0,-1 0,0 0,1 0,-1 0,1 0,-1 0,0 0,1 0,-1 0,0 0,1 0,-1 0,0 0,1 1,-1-1,0 0,1 0,-1 0,0 1,1-1,-1 0,0 0,0 1,1-1,-1 0,0 1,0-1,0 0,0 1,1-1,-1 0,0 1,0-1,0 0,5 29,-3-16,0-7,0 0,0 0,0 0,1-1,0 1,0-1,1 0,-1 0,1 0,0 0,0-1,1 1,0-1,-1 0,1-1,1 1,-1-1,0 0,1 0,-1-1,1 1,0-1,0-1,0 1,6 0,1 0,0 0,0-1,0-1,1 0,-1 0,0-2,0 1,0-2,-1 0,1 0,12-6,-14 5,0-1,0 0,0-1,-1 0,1-1,-2 0,1-1,-1 0,0 0,-1-1,0 0,0 0,-1-1,0 0,0 0,-1-1,-1 0,0 0,3-11,-3 10,-7 31,1-5,1 2,-1 0,2-1,0 1,1 0,1-1,0 0,2 4,-4-15,1 1,-1 0,1-1,1 1,-1-1,1 1,-1-1,1 0,0 0,1-1,-1 1,1-1,-1 1,1-1,0 0,0 0,1-1,-1 1,1-1,-1 0,1 0,-1-1,1 1,3 0,28-1,-2-6</inkml:trace>
  <inkml:trace contextRef="#ctx0" brushRef="#br0" timeOffset="90788.707">14317 7059,'-2'3,"0"-1,1 0,-1 1,0-1,1 1,0-1,-1 1,1-1,0 1,0 0,1 0,-1 0,1 0,-1-1,1 1,0 0,0 0,0 0,0 0,1 0,-1 0,1 0,-1-1,1 1,0 0,0 0,1-1,-1 1,1-1,-1 1,1-1,1 2,4 4,0 0,1-1,0 1,0-2,1 0,0 0,0 0,6 2,82 37,-78-39,0 1,-1 0,0 2,-1 0,0 1,0 0,-1 2,0 0,-1 0,0 2,-1 0,-1 0,0 1,9 16,13 79,-16-36,-19-72,0 0,1 0,0 0,-1-1,1 1,0 0,0 0,0-1,0 1,0 0,0-1,0 1,1-1,-1 0,1 1,-1-1,1 0,-1 0,1 0,0 0,-1 0,1 0,0 0,0-1,0 1,-1-1,1 1,0-1,0 0,0 1,0-1,0 0,0 0,0-1,0 1,0 0,0-1,0 1,-1-1,1 0,0 1,9-6,-1 0,0-1,0 0,-1-1,0 0,0 0,-1-1,0 0,0 0,-1-1,-1 0,1-1,-2 1,1-1,-2 0,1 0,-1-1,-1 1,0-1,6-13,-9 25,1 0,-1 0,0 1,0-1,0 0,0 0,0 0,0 0,1 0,-1 0,0 0,0 0,0 0,0 0,0 0,1 0,-1 0,0 0,0 0,0 0,0 0,0 0,1 0,-1 0,0 0,0 0,0 0,0 0,0 0,1 0,-1 0,0 0,0 0,0 0,0 0,0 0,0-1,1 1,-1 0,0 0,0 0,0 0,0 0,0-1,1 20,-1-17,-1 6,0-1,1 1,0 0,0-1,1 1,0 0,0-1,1 1,0-1,0 1,0-1,1 0,1 0,-1 0,1 0,0-1,0 0,1 1,0-1,0-1,0 1,1-1,0 0,0 0,0-1,1 0,1 1,96 21,-51-21</inkml:trace>
  <inkml:trace contextRef="#ctx0" brushRef="#br0" timeOffset="91390.233">15614 7461,'-13'-6,"-1"0,1 2,-1-1,0 2,0 0,0 1,0 0,0 1,-1 0,1 2,-11 0,23 0,-1-1,1 1,-1-1,1 1,-1 0,1 0,0 0,-1 0,1 1,0-1,0 0,0 1,0 0,0-1,0 1,0 0,1 0,-1 0,1 0,-1 0,1 1,0-1,0 0,0 1,0-1,0 1,0-1,1 1,-1-1,1 1,0-1,-1 1,1 0,1-1,-1 1,0-1,1 1,-1-1,1 1,0-1,0 1,-1-1,2 1,-1-1,0 0,0 0,1 0,0 0,-1 0,1 0,0 0,0 0,0 0,0 0,5 1,-1-1,1 1,0-1,-1 0,1-1,0 0,0 0,0 0,0-1,0 0,0 0,0 0,0-1,0-1,0 1,0-1,0 0,-1 0,1-1,3-2,4-1,-1-1,-1-1,1 0,-2 0,1-1,-1-1,0 0,-1 0,4-6,-16 24,0 1,0-1,1 1,0-1,0 1,1 0,0 0,1-1,0 4,0-8,1 0,-1 1,1-2,0 1,0 0,0 0,0-1,1 1,-1-1,1 1,0-1,0 0,0 0,0-1,1 1,-1 0,1-1,0 0,-1 0,1 0,0-1,0 1,0-1,1 0,-1 0,0 0,0-1,1 1,-1-1,0 0,3-1,6 1,0-1,0-1,0-1,0 0,-1 0,1-1,-1-1,0 0,12-7,-13 5,0 0,0-1,-1-1,0 0,0 0,-1-1,0 0,0-1,-2 0,1 0,-1-1,-1 0,0 0,-1 0,0-1,-1 1,1-8,5-23,-2 0,-2-1,-2 0,-2-31,1 28,-3 0,-2 0,-1 1,-3-1,-2-1,-6 15,13 32,1 1,-1-1,1 1,-1 0,1-1,-1 1,1-1,-1 1,1 0,-1-1,1 1,-1 0,0 0,1 0,-1-1,0 1,1 0,-1 0,1 0,-1 0,0 0,1 0,-1 0,0 0,1 0,-1 0,0 1,1-1,-1 0,1 0,-1 1,0-1,1 0,-1 1,1-1,-1 0,1 1,-1-1,1 1,-1-1,1 1,0-1,-1 1,1-1,0 1,-1-1,1 1,0 0,0-1,-1 1,-6 12,0 0,1 1,0 0,1 0,1 0,0 0,1 1,1-1,0 3,1-13,-7 46,2 0,3 0,2 0,1 0,4 0,1 0,2 0,3-1,8 22,-17-62,1-1,0 1,1-1,0 0,0 0,1 0,0 0,0-1,1 1,0-1,0 0,1 0,-1-1,2 0,-1 0,1 0,0-1,2 2,-6-7,-1 1,1-1,0 0,-1 0,1 0,0 0,-1 0,1 0,-1-1,1 1,0-1,-1 0,1 0,-1 0,0 0,1 0,-1-1,0 1,0-1,1 1,-1-1,0 0,-1 0,1 0,0 0,-1 0,1 0,-1 0,1-1,0 0,12-24</inkml:trace>
  <inkml:trace contextRef="#ctx0" brushRef="#br0" timeOffset="91635.628">15761 7100,'-13'0,"-8"0,1 2,10 3,18 4,22 1,28 0,31-2,31-2,-5-3</inkml:trace>
  <inkml:trace contextRef="#ctx0" brushRef="#br0" timeOffset="92814.026">17405 7207,'18'26,"-2"1,-1 0,-2 1,4 11,28 56,-42-91,45 66,-46-68,0 0,-1-1,1 1,0-1,0 1,0-1,0 0,0 1,0-1,0 0,0 0,1-1,-1 1,0 0,1-1,-1 1,0-1,1 0,-1 0,0 0,1 0,-1 0,1-1,-1 1,0-1,1 1,-1-1,0 0,0 0,0 0,0 0,1 0,-1-1,8-6,-1 0,0-1,0-1,-1 0,0 0,0 0,-1-1,-1 0,0 0,-1-1,0 1,0-1,-1-1,-1 1,0 0,-1-1,0 0,0-9,-13-51,12 74,-1-1,0 0,0 1,0-1,0 0,0 1,0-1,0 0,0 1,0-1,0 0,-1 1,1-1,0 0,0 1,0-1,0 0,0 0,-1 1,1-1,0 0,0 0,0 1,-1-1,1 0,0 0,0 1,-1-1,1 0,0 0,-1 0,1 0,0 0,0 1,-1-1,1 0,0 0,-1 0,1 0,0 0,-1 0,1 0,0 0,-1 0,1 0,0 0,-1 0,1 0,0 0,-1-1,1 1,0 0,-1 0,1 0,0 0,0-1,0 10,1-1,1 0,0 0,0 0,0 0,1 0,0-1,1 1,-1-1,2 0,-1 0,1 0,0 0,0-1,1 0,0 0,0 0,0-1,1 0,-1 0,1-1,0 0,1 0,-1 0,1-1,0 0,0-1,0 0,0 0,0 0,0-1,0-1,1 1,-1-1,6-1,-4 0,0-1,0 0,-1-1,1 0,-1-1,0 0,0 0,0-1,0 0,-1 0,0-1,0 0,0 0,-1-1,0 0,0-1,-1 1,0-1,0-1,-1 1,0-1,0 0,-1 0,0 0,-1 0,2-9,-5 23,1 1,0-1,0 1,0-1,1 0,0 0,0 1,0-1,0-1,1 1,0 0,0-1,0 1,1-1,-1 0,1 0,0 0,0 0,1-1,-1 0,1 0,-1 0,1 0,0-1,0 0,0 0,1 0,9 3,0-2,1 0,-1-1,1 0,-1-1,1-1,0 0,-1-1,1-1,-1 0,0-2,15-4,-27 8,-1 0,1 0,0 0,0 0,-1 0,1 0,0 1,-1-1,1 1,0 0,-1 0,1 0,-1 0,1 0,-1 0,1 1,-1 0,0-1,0 1,0 0,0 0,0 0,0 0,-1 0,2 2,34 24,-30-25,-1-1,1 0,-1-1,1 1,0-1,-1-1,1 1,0-1,0-1,-1 1,1-1,0 0,-1 0,1-1,-1 0,1 0,-1-1,0 0,0 0,0 0,0-1,0 1,-1-1,0-1,0 1,0-1,0 0,-1 0,0 0,0-1,1-1,-4 4,0 0,-1 0,1 0,-1 0,0 0,0 0,0 0,0 0,-1 0,1 0,-1 0,0 0,0 0,0 0,0 0,0 0,0 1,-1-1,1 1,-1-1,0 1,0-1,0 1,0 0,0 0,-1 0,1 0,-1 0,1 1,-3-2,-1-1,0 0,-1 1,1 0,-1 0,0 0,0 1,0 0,0 1,0-1,0 1,0 1,-5-1,6 3,0-1,0 1,0 0,1 1,-1-1,1 1,0 0,0 1,0-1,0 1,0 0,1 0,0 1,0-1,0 1,0 0,1 0,0 0,0 0,0 1,0-1,1 1,0 0,0-1,1 1,0 0,0 0,0 0,1 0,-1 0,2 0,-1 0,0 1,1-1,0 0,1-1,0 1,-1 0,3 2,-2-4,1-1,0 0,0 1,0-1,1-1,-1 1,1 0,-1-1,1 0,0 0,0 0,0 0,0 0,1-1,-1 0,0 0,0 0,1 0,-1-1,1 0,-1 0,0 0,1 0,-1-1,1 0,-1 1,0-2,4 0,29-8</inkml:trace>
  <inkml:trace contextRef="#ctx0" brushRef="#br0" timeOffset="93014.495">18836 6913,'-16'-7,"-12"-2,-8 0,-2 7,0 7,4 11,9 9,8 6,9 8,11 4,9 4,3-6</inkml:trace>
  <inkml:trace contextRef="#ctx0" brushRef="#br0" timeOffset="93191.1">18783 7407,'7'18,"4"11,5 5,2 1,3-3,2-5,3-6,8-8,6-8,8-7,-4-3</inkml:trace>
  <inkml:trace contextRef="#ctx0" brushRef="#br0" timeOffset="94378.715">19558 7220,'-14'-2,"0"1,0 1,0 0,0 1,1 1,-1 0,0 0,1 1,-1 1,1 1,0 0,0 0,-11 7,23-11,0-1,0 1,-1-1,1 1,0-1,0 1,-1 0,1 0,0-1,0 1,0 0,0 0,0 0,0 0,0 0,1 1,-1-1,0 0,1 0,-1 0,1 1,-1-1,1 0,-1 1,1-1,0 0,0 1,0-1,-1 1,1-1,1 0,-1 1,0-1,0 1,0-1,1 0,-1 1,1-1,-1 0,1 0,0 1,-1-1,1 0,0 0,0 0,0 0,-1 0,1 0,0 0,1 0,-1 0,0 0,142 79,-131-73,-1-2,0 0,-1 1,0 0,0 1,0 0,0 0,-1 1,-1 0,1 1,-1 0,-1 0,0 1,5 8,-12-15,0-1,0 0,0 1,-1-1,1 1,-1-1,0 0,0 0,1 1,-1-1,-1 0,1 0,0 0,-1 0,1 0,-1 0,1 0,-1-1,0 1,0-1,1 1,-1-1,0 1,-1-1,1 0,0 0,0 0,0 0,-1-1,1 1,0-1,-1 1,1-1,0 0,-1 0,1 0,-1 0,1 0,0 0,-1-1,1 1,-1-1,1 1,0-1,-1-1,2 2,0-1,0 1,0-1,0 1,0-1,0 0,0 0,0 1,0-1,0 0,1 0,-1 0,0 0,1 0,-1 0,1 0,-1 0,1 0,-1 0,1 0,0 0,-1-1,1 1,0 0,0 0,0 0,0 0,0-1,0 1,0 0,0 0,1 0,-1 0,0-1,1 1,-1 0,1 0,0 0,23-43,-13 30,1 0,0 0,1 2,0-1,1 2,1 0,-1 0,2 2,-1 0,1 0,1 2,0 0,0 0,0 2,10-2,-25 7,0-1,1 1,-1 0,0 0,0 0,0 0,1 0,-1 0,0 1,0-1,0 1,0 0,0-1,0 1,0 0,0 0,0 1,0-1,0 0,0 0,-1 1,1-1,-1 1,1 0,-1-1,1 1,-1 0,0 0,0 0,0 0,0 0,0 0,-1 0,1 0,0 0,-1 0,0 0,1 1,-1-1,0 0,0 2,3 15,-4-14,1-1,0 1,0 0,1 0,0-1,-1 1,2 0,-1-1,0 1,1-1,0 1,0-1,0 0,1 0,-1 0,1 0,0 0,0 0,1-1,-1 0,0 1,1-1,0-1,0 1,0 0,0-1,0 0,4 1,0-2,0-1,0 0,1-1,-1 0,0 0,0 0,0-1,0-1,0 1,0-1,-1-1,1 1,-1-1,0-1,0 1,-1-1,1 0,-1-1,0 1,0-1,-1 0,0-1,0 0,0 1,-1-1,0-1,0 1,-1-1,0 1,0-1,-1 0,0 0,0-5,22 84,-22-65,0 0,1 0,0 0,0 0,1 0,-1-1,1 0,1 1,-1-1,1-1,-1 1,1-1,1 0,-1 0,1 0,-1-1,1 1,0-1,0-1,1 1,-1-1,0-1,1 1,-1-1,1 0,-1 0,1-1,0 0,-1 0,1 0,0-1,0 0,-1-4,-2 1,1-1,0 0,-1 0,0 0,0-1,-1 1,1-1,-1 0,0 0,-1-1,0 1,0 0,0-1,-1 1,1-1,-2 0,1 1,-1-1,0 0,0 1,-1-1,0-4,1 4,2-87,0 91,0 0,0 1,0-1,0 0,0 1,1 0,-1-1,1 1,-1 0,1 0,0 1,0-1,0 0,0 1,0 0,0 0,1 0,-1 0,0 0,0 1,1-1,-1 1,0 0,1 0,-1 0,1 0,-1 1,0 0,0-1,1 1,0 1,4-2,10 1,0 1,0 1,1 0,-1 1,-1 1,1 1,2 2,-14-6,1 1,-1 0,0 1,-1-1,1 1,0 1,-1-1,0 1,0 0,-1 0,1 0,-1 0,0 1,0 0,-1 0,0 0,0 0,0 0,-1 1,1 4,2 12,-5-18,0-1,1 1,-1-1,1 0,0 1,0-1,1 0,-1 0,1 0,0 0,0 0,0 0,1 0,-1-1,1 1,0-1,0 1,0-1,1 0,-1 0,1-1,-1 1,1-1,3 2,5-2,1-1,0 0,0-1,0-1,0 0,-1 0,1-1,0-1,-1 0,1-1,-1 0,0-1,-1 0,1-1,-1 0,0-1,3-2,35-21,-36 69,-8-35,-1 0,1-1,-1 1,1-1,0 0,1 0,-1 0,0-1,1 0,0 0,-1 0,1-1,0 0,0 0,-1-1,1 1,0-1,0 0,0-1,0 1,0-1,0-1,-1 1,1-1,2 0,-5 1,1 0,-1 0,1-1,-1 1,1-1,-1 1,0-1,0 0,0 0,0-1,0 1,0 0,0-1,-1 0,1 0,-1 0,0 0,0 0,0 0,-1 0,1-1,-1 1,1-1,-1 1,0-1,0 1,-1-1,1 0,-1 1,0-1,0 0,0 0,0 1,-1-1,1 0,-1 1,0-1,0 1,-1-1,1 1,-1-1,1 1,-1 0,0 0,-2-3,0 2,1 0,-1 0,1 1,-1-1,0 1,0 0,-1 0,1 0,-1 1,1 0,-1-1,0 2,0-1,0 0,0 1,0 0,0 0,0 1,0-1,0 1,-1 0,1 1,0-1,0 1,0 0,0 0,0 1,0-1,0 1,0 0,1 1,-1-1,1 1,0 0,-1 0,1 0,0 0,1 1,-1 0,1 0,-1 0,-1 4,2-6,0 1,1 0,0 0,0 0,-1 0,2 0,-1 0,0 1,1-1,-1 1,1-1,0 1,0-1,1 1,-1 0,1-1,0 1,0 0,0 0,0-1,0 1,1 0,0-1,0 1,0-1,0 1,0-1,1 1,-1-1,1 0,0 0,0 1,1-1,-1-1,0 1,1 0,0-1,-1 1,1-1,0 0,1 0,-1 0,0 0,0 0,1-1,1 1,65 1,-36-9</inkml:trace>
  <inkml:trace contextRef="#ctx0" brushRef="#br0" timeOffset="95264.916">21389 7046,'-4'-1,"0"0,-1 0,1 0,0 0,-1 1,1 0,0 0,-1 0,1 0,0 1,-1-1,1 1,0 0,0 1,0-1,0 1,0 0,0 0,0 0,0 0,1 1,-1-1,1 1,0 0,-1 0,1 0,1 0,-1 1,0-1,1 1,0 0,0 0,0 0,0 0,1 0,-1 0,0 4,0 2,0-1,0 1,1 0,1 0,-1 0,2 0,-1 0,1 0,1-1,0 1,0 0,1-1,0 1,1-1,0 0,0 0,5 7,3 4,1-1,1 0,1 0,1-1,0-1,19 14,-26-22,0-1,1-1,0 0,0 0,1-1,-1 0,2-1,-1 0,0-1,1 0,0 0,-8-4,-1 0,1 0,-1-1,1 1,0-1,-1 0,1 0,-1 0,0 0,1 0,-1-1,0 0,0 1,0-1,0 0,0-1,0 1,-1 0,1-1,-1 0,1 1,-1-1,0 0,0 0,0 0,0-1,39-88,-41 91,25-89,-3-2,-5 0,-4-1,-4-1,-4-3,0-75,-12 165,0 24,-3 26,1 0,3 0,1 1,2 0,2 0,5 43,-2-55,1 1,2 0,1-1,2 0,1 0,1-1,2 0,1-1,1 0,2-1,19 27,-35-56,3 5,0 0,0 0,1-1,-1 0,1 0,0 0,0 0,1 0,-1-1,1 0,0 0,-1 0,1 0,1-1,1 1,-5-4,0 0,0 0,0 0,0 0,0 0,0 0,-1-1,1 1,-1 0,1-1,-1 0,1 1,-1-1,0 0,0 0,0 1,0-1,0 0,0 0,0 0,-1 0,1-1,-1 1,1 0,-1 0,0 0,0 0,0 0,0 0,0-1,0 1,-1 0,1 0,-1 0,0 0,1 0,-2-2,-4-16,-2 0,0 0,-1 1,-1 0,-1 0,0 1,-2 0,0 1,-1 1,0 0,-1 1,-1 0,-1 2,0 0,0 0,-1 2,-1 0,-6-2,5 2,20 11,1 0,-1 0,0 0,1 0,-1 0,0 0,0 0,1 0,-1 0,0 0,0 0,1 0,-1 0,0 0,1 0,-1 0,0 0,0 0,1-1,-1 1,0 0,0 0,0 0,1 0,-1-1,0 1,0 0,0 0,1 0,-1-1,0 1,0 0,0 0,0-1,0 1,0 0,0 0,1-1,-1 1,0 0,0 0,0-1,0 1,0 0,0-1,0 1,0 0,0 0,0-1,-1 1,1 0,0 0,0-1,33 3,-1 1,0 2,0 1,0 1,0 2,-12-3,-1 0,0 2,0 0,0 1,-1 1,-1 0,2 2,-12-7,0 1,-1-1,1 1,-1 0,0 1,-1-1,1 1,-1 0,-1 1,0-1,0 1,0 0,-1 0,0 0,0 1,-1-1,1 8,-1 30,-3-41,0-1,1 0,-1 0,1 1,0-1,0 0,0 1,0-1,1 0,0 1,0-1,0 0,0 0,1 0,-1 0,1 0,0 0,1 0,-1-1,0 1,1-1,0 1,0-1,0 0,0 0,1 0,-1-1,1 1,-1-1,1 0,0 0,3 1,3-1,1 0,-1 0,1-2,0 1,-1-1,1-1,0 1,-1-2,1 0,-1 0,1-1,4-2,-10 3,0 0,1 0,-1 0,-1-1,1 1,0-1,-1-1,1 1,-1-1,0 1,0-1,0-1,-1 1,0 0,1-1,-2 0,1 1,0-1,-1 0,0 0,0-1,0 1,-1 0,1-5,-2 6,0 0,0-1,0 1,0 0,-1 0,0 0,0 0,0 0,0 0,-1 0,1 0,-1 0,0 0,0 1,0-1,-1 1,1 0,-1-1,0 1,0 0,0 1,0-1,-1 0,1 1,-1 0,1 0,-1 0,0 0,0 0,-1 1,-2-2,1 1,0 0,-1 0,1 1,-1 0,0 0,1 0,-1 1,0 0,1 1,-1-1,0 1,1 0,-1 1,1 0,0 0,-1 0,1 1,0 0,4-2,0 0,1 0,-1 0,1 1,-1-1,1 0,-1 1,1-1,0 1,0 0,-1-1,1 1,0 0,1 0,-1 0,0-1,0 1,1 0,-1 0,1 0,0 0,0 0,0 0,-1 0,2 0,-1 0,0 0,0 0,1 0,-1 0,1 0,0 0,-1 0,1 0,0 0,0-1,0 1,0 0,0-1,1 1,-1 0,1-1,-1 0,1 1,-1-1,1 0,0 0,0 1,23 18</inkml:trace>
  <inkml:trace contextRef="#ctx0" brushRef="#br0" timeOffset="96498.221">22873 7394,'-15'-17,"-2"0,-1 1,0 1,0 1,-2 1,0 0,0 2,-1 0,0 1,-23-6,43 15,-1 0,0 0,0 1,0-1,0 1,0 0,0 0,0-1,0 1,0 0,0 1,0-1,0 0,0 1,0-1,0 1,0-1,0 1,0 0,0 0,1 0,-1 0,0 0,1 0,-1 0,1 1,-1-1,1 1,-1-1,1 1,0-1,0 1,0 0,0 0,0 0,0-1,0 1,1 0,-1 0,1 0,-1 1,0 2,1 1,-1 0,1-1,0 1,0-1,0 1,1-1,0 1,0-1,1 1,-1-1,1 1,0-1,1 0,-1 0,1 0,0-1,0 1,1-1,-1 1,1-1,0 0,0 0,1-1,-1 1,1-1,-1 0,1 0,0-1,0 1,0-1,1 0,-1 0,0-1,1 0,4 1,-1 0,1 0,-1 0,1-1,-1-1,1 0,0 0,-1 0,1-1,-1-1,1 0,-1 0,0-1,0 0,0 0,0-1,-1 0,1-1,-1 0,0 0,0-1,-1 0,0 0,0-1,0 0,-1 0,2-3,-4-8,-7 24,-1 64,5-68,-1 0,0 0,1-1,-1 1,1 0,0 0,0 0,-1-1,1 1,0 0,0-1,1 1,-1-1,0 1,0-1,1 0,-1 0,1 1,-1-1,1 0,0 0,-1 0,1-1,0 1,0 0,-1-1,1 1,0-1,0 1,0-1,0 0,0 0,0 0,1 0,2 0,0-1,0 1,0-1,0-1,0 1,0-1,0 1,-1-1,1-1,-1 1,1-1,-1 1,0-1,0 0,0-1,0 1,-1-1,1 0,-1 0,0 0,0 0,-1 0,1-1,3-7,0 0,-1 0,0 0,-1-1,0 0,-1 0,0 0,-1-3,0 2,-3 9,1 0,0 0,0 1,0-1,1 0,-1 1,1-1,0 0,1 1,-1-1,1 1,0 0,0 0,0-1,1 1,-1 0,1 1,0-1,0 0,0 1,1 0,-1 0,1 0,0 0,0 0,0 1,0-1,3 0,-1 1,-1 1,0 0,1 0,-1 0,1 1,-1 0,1 0,-1 0,0 0,1 1,-1 0,1 0,-1 1,0 0,0-1,0 2,0-1,0 0,0 1,-1 0,1 0,-1 1,0-1,0 1,0 0,0 0,-1 0,1 1,-1-1,0 1,0 0,-1-1,0 1,2 5,3 120,-7-127,1-1,-1 0,1 1,0-1,0 1,0-1,0 0,0 0,0 1,1-1,-1 0,1 0,-1 0,1-1,0 1,0 0,0-1,0 1,0-1,0 1,0-1,1 0,-1 0,0 0,1 0,-1-1,1 1,-1-1,1 1,-1-1,1 0,83-3,-75 2,0-1,0-1,-1 1,1-2,-1 1,1-2,-1 1,0-1,-1-1,1 0,-1 0,0-1,-1 0,0 0,0-1,0 0,-1 0,0-1,-1 0,0-1,0 1,-1-1,0 0,-1 0,1-5,-4 14,-1-1,1 0,-1 0,0 0,0 0,0 0,0 0,0 0,0 1,0-1,0 0,-1 0,1 0,-1 0,0 1,1-1,-1 0,0 0,0 1,0-1,0 1,0-1,-1 1,1-1,0 1,-1 0,1 0,-1-1,1 1,-1 0,0 0,1 1,-1-1,0 0,0 1,1-1,-1 1,0-1,0 1,0 0,0-1,0 1,0 0,0 1,1-1,-1 0,0 0,0 1,0-1,0 1,1 0,-1-1,0 1,0 0,1 0,-1 1,-1 0,0 0,0 1,1-1,-1 1,1 0,0 0,0 0,0 0,0 1,0-1,1 0,0 1,-1-1,1 1,1-1,-1 1,0 0,1-1,0 1,0 0,0-1,0 1,0 0,1-1,0 1,-1 0,2-1,-1 1,0-1,1 1,-1-1,1 0,0 0,0 0,0 0,0 0,1 0,-1 0,1-1,0 1,0-1,2 2,10 7,1-1,0 0,0-2,1 1,0-2,1 0,-1-2,1 1,0-2,1-1,-1 0,1-1,-1-1,1-1,0 0,8-2,-11 2,0-1,0-1,0 0,0 0,-1-2,1 0,-1-1,0 0,0-2,-1 1,0-2,0 0,9-7,-20 13,-1-1,1 1,-1-1,1 1,-1-1,0 0,0 0,0 0,0 0,-1 0,1 0,-1-1,0 1,0-1,0 1,0 0,0-1,-1 0,0 1,0-1,0 1,0-1,0 1,-1-1,0 1,1-1,-1 1,0-1,-1 1,1 0,-1 0,1-1,-1 1,0 0,0 0,-1 1,1-1,0 0,-1 1,0 0,1-1,-1 1,0 0,0 0,0 1,0-1,-1 0,-4 0,0 0,0 0,0 0,-1 1,1 0,0 1,-1 0,1 0,0 1,-1 0,1 0,-2 1,8-1,1-1,0 0,0 1,0-1,0 1,0-1,0 1,0 0,0-1,0 1,0 0,0 0,1 0,-1-1,0 1,0 0,1 0,-1 0,1 0,-1 0,1 1,-1-1,1 0,-1 0,1 0,0 0,0 0,0 1,0-1,0 0,0 0,0 0,0 0,0 1,0-1,1 0,-1 0,0 0,1 0,-1 0,1 0,-1 0,1 1,35 38,-30-36,0 0,0 0,1 0,0-1,0 1,0-2,0 1,1-1,-1 0,0-1,1 1,-1-1,1-1,0 0,-1 0,1 0,-1-1,1 0,0-1,-1 1,0-1,3-2,-8 3,0-1,0 1,0 0,1 0,-1 0,0 0,1 0,-1 0,1 1,-1-1,1 1,-1-1,1 1,-1 0,1 0,-1 0,1 1,-1-1,1 1,-1-1,1 1,-1 0,0 0,1 0,22 10,0 1,1-2,0 0,0-2,26 5,-34-9,0-1,0-2,0 1,0-2,0-1,0 0,0-1,8-2,2-5</inkml:trace>
  <inkml:trace contextRef="#ctx0" brushRef="#br0" timeOffset="97943.279">25681 7033,'0'-2,"9"-1,14 0,17 1,20 0,16 1,10 1,3-1,-5 1,-13 3,-18 2,-17 3,-16 0</inkml:trace>
  <inkml:trace contextRef="#ctx0" brushRef="#br0" timeOffset="98193.23">25775 7180,'25'2,"21"1,22 0,17 0,15-1,6-1,1-3,-4-6,-19-1</inkml:trace>
  <inkml:trace contextRef="#ctx0" brushRef="#br0" timeOffset="98450.63">26483 6712,'-1'3,"0"1,0-1,1 1,-1-1,1 1,0-1,0 1,0-1,1 1,-1-1,1 1,0-1,0 1,0-1,0 0,0 0,1 1,-1-1,1 0,0 0,0 0,0-1,1 1,-1 0,1-1,-1 1,1-1,0 0,0 0,0 0,100 52,148 19,-34-13,-208-57,0 0,1 1,-1 0,0 0,-1 1,1 0,-1 1,0-1,0 2,0 0,-7-5,0 1,0 0,0-1,0 1,0 0,-1-1,1 1,-1 0,0 0,1-1,-1 1,-1 0,1 0,0 0,-1-1,1 1,-1 0,0-1,0 1,0 0,0-1,-1 0,1 1,-1-1,1 1,-1-1,0 0,0 0,0 0,0 0,0-1,0 1,0 0,-1-1,1 1,-1-1,1 0,-1 0,0 0,-266 150,220-105,48-45,1 0,0 0,-1 0,1 0,0 0,0 0,0 0,0 0,0 0,0 0,0 0,0 0,0 0,0 0,0 0,1 0,-1 0,1 0,-1 0,0 0,1 0,-1 0,1 0,0 0,-1-1,1 1,0 0,0 0,-1-1,1 1,0-1,0 1,0 0,0-1,0 0,0 1,20 9</inkml:trace>
  <inkml:trace contextRef="#ctx0" brushRef="#br0" timeOffset="98778.492">28341 6980,'5'18,"3"13,1 8,0 2,0-2,-3-2,-1-8</inkml:trace>
  <inkml:trace contextRef="#ctx0" brushRef="#br0" timeOffset="99246.734">28140 6645,'146'51,"-74"-28,-2 3,-1 3,-1 3,6 8,-64-36,-1 2,0-1,0 1,0 1,-1-1,1 1,-2 1,1 0,-1 0,0 0,-1 1,0 0,0 0,-1 1,0-1,-1 1,0 0,-1 1,0-1,0 0,-1 1,0 0,-1 4,-1-5,-1-9,1 1,-1-1,1 1,0-1,0 1,-1-1,1 1,0-1,0 1,0 0,1-1,-1 1,0-1,0 1,1-1,-1 1,1-1,-1 0,1 1,0-1,0 1,0-1,-1 0,1 0,0 0,1 1,-1-1,0 0,0 0,0 0,1-1,-1 1,0 0,1 0,-1-1,0 1,1-1,-1 1,2 0,7-3,-1 1,0-1,0 0,0-1,0 0,0-1,0 0,-1 0,0-1,0 0,0 0,0-1,-1 0,0 0,0 0,-1-1,0-1,0 1,0-1,-1 0,0 0,-1 0,0-1,0 1,-1-1,0 0,1-6,-5 21,1-1,0 1,0 0,0-1,0 1,1 0,0-1,0 1,1-1,-1 1,1-1,0 0,1 1,-1-1,1 0,0-1,0 1,1 0,0-1,-1 0,2 1,12 7,1 0,0-1,0-1,1 0,0-2,1 0,0-1,0-2,1 0,-1 0,1-2,0-1,0 0,0-2,14-1,48-8,-59-1</inkml:trace>
  <inkml:trace contextRef="#ctx0" brushRef="#br0" timeOffset="103821.941">13074 8905,'24'-80,"-9"33,-2 0,-2 0,3-42,-9-172,-6 252,2 5,-1-1,0 1,0 0,0 0,-1 0,0-1,0 1,0 0,0 0,0 0,-1 0,0 0,0 0,-1-1,-6 18,4 142,5-128,2 1,0-1,2 0,1 0,1 0,1-1,4 6,-6-19,0 0,1-1,1 1,0-1,1-1,0 1,1-2,0 1,1-1,0 0,1-1,0 0,0-1,1 0,0-1,-7-3,1 0,0 0,0-1,0 0,1-1,-1 1,0-1,1 0,0-1,0 0,-1 0,1 0,0-1,0 0,0 0,0 0,2-2,4-4</inkml:trace>
  <inkml:trace contextRef="#ctx0" brushRef="#br0" timeOffset="104080.849">12901 8437,'-5'2,"8"1,14 0,21-5,24-7,24-4,19-2,11 1,2 3,-19 4</inkml:trace>
  <inkml:trace contextRef="#ctx0" brushRef="#br0" timeOffset="104524.642">13596 8825,'8'-8,"0"-1,-1 0,0 0,0-1,-1 0,0 0,-1 0,0-1,-1 1,0-1,-1-1,0 1,0 0,-1-1,-1 1,0-1,-1 1,0-1,0 0,-1 1,-1-1,0 1,-1 0,-2-8,4 17,1-1,-1 1,0-1,0 1,0 0,0-1,0 1,-1 0,1 0,0 0,-1 0,0 0,0 0,1 0,-1 1,0-1,0 1,-3-2,16 14,7-4,0-1,1 0,0-1,-1-2,1 0,0 0,1-2,13 0,-21-1,167 3,-177-4,0 1,0 0,0-1,0 1,0 0,0 0,1 0,-1 0,0 1,0-1,0 0,0 1,0 0,0-1,0 1,0 0,0 0,-1 0,1 0,0 0,0 1,-1-1,1 0,-1 1,1-1,-1 1,0 0,1-1,-1 1,0 0,0 0,0 0,-1 0,1 0,0 0,-1 0,1 0,-1 0,0 0,-33 137,34-136,0 1,0 0,0-1,1 0,-1 1,1-1,0 0,0 0,0 0,0 0,1 0,-1 0,1 0,-1-1,1 0,0 1,0-1,0 0,1 0,-1-1,0 1,1-1,-1 1,1-1,-1 0,1-1,0 1,-1 0,1-1,0 0,0 0,-1 0,2-1,37 5,1-2,0-2,0-2,-1-2,6-3,17-2</inkml:trace>
  <inkml:trace contextRef="#ctx0" brushRef="#br0" timeOffset="105292.473">14732 8637,'-12'-8,"-1"0,1 1,-1 0,0 1,-1 1,1 0,-1 1,0 0,0 1,-1 1,1 0,-1 1,-1 1,11 0,-1 1,0 0,0 0,0 1,1 0,-1 0,1 0,0 0,-1 1,1 0,0 0,0 1,1-1,-1 1,1 0,-2 2,4-4,-1 1,1-1,0 1,0 0,0-1,1 1,-1 0,1 0,-1 0,1 0,0 1,0-1,1 0,-1 0,0 1,1-1,0 0,0 1,0-1,0 0,1 1,-1-1,1 0,0 0,0 1,0-1,0 0,1 0,0 1,3 1,1 0,0 0,1-1,-1 0,1 0,-1 0,1-1,0 0,0 0,1-1,-1 0,0 0,1-1,0 0,-1 0,1-1,-1 0,1 0,0-1,-1 0,1 0,-1 0,8-4,-2 2,0 0,0-1,0-1,0 0,-1-1,1 0,-2-1,1 0,-1-1,0-1,9-8,-15 12,0 0,0 0,-1 0,0 0,0-1,-1 0,1 0,-1 0,-1 0,1 0,-1-1,0 1,0-1,-1 0,0 1,0-1,-1 0,0 0,0 1,0-1,-1 0,0 0,0 1,-2-6,3 11,0 1,0-1,1 1,-1-1,0 0,0 1,0-1,0 1,0-1,0 0,0 1,-1-1,1 1,0-1,0 1,0-1,0 1,-1-1,1 1,0-1,-1 1,1-1,0 1,-1-1,1 1,0-1,-1 1,1 0,-1-1,1 1,-1 0,1-1,-1 1,1 0,-1 0,1-1,-1 1,1 0,-1 0,0 0,1 0,-1 0,1 0,-1 0,0 0,1 0,-1 0,1 0,-1 0,1 0,-1 0,1 1,-1-1,0 0,1 0,-1 1,-2 6,0 0,1 1,0-1,0 1,0-1,1 1,0 0,1-1,-1 1,1 0,1 0,0-1,0 1,0 0,1-1,0 1,1-1,0 0,0 0,2 4,1-5,0-1,0 0,1 0,-1-1,1 0,0 0,0-1,1 1,-1-2,0 1,1-1,0 0,0-1,-1 1,1-2,0 1,0-1,0 0,0-1,0 0,0 0,-1 0,1-1,0-1,-1 1,1-1,1-1,-1 1,1 0,-1-1,0 0,0 0,0-1,0 0,-1 0,0-1,0 0,0 0,-1-1,0 1,0-1,0-1,-1 1,-1-1,1 0,-1 0,0 0,-1-1,0 1,0-1,-1 0,0 0,0-8,-2 18,-1-1,1 1,-1-1,1 0,-1 1,1-1,-1 0,1 0,-1 1,1-1,-1 0,1 0,-1 0,1 0,-1 0,1 0,-1 0,0 0,1 0,-1 0,1 0,-1 0,1 0,-1 0,1 0,-1-1,1 1,-1 0,1 0,-1-1,1 1,-1 0,1-1,-1 1,1 0,0-1,-1 1,1-1,-1 1,1 0,0-1,0 1,-1-1,1 1,0-1,0 1,0-1,-1 0,1 1,0-1,0 1,0-1,0 1,0-1,0 1,0-1,0 0,0 1,0-1,1 1,-3 4,0 0,1 0,0 0,0 0,0 0,0 0,1 0,0 1,0-1,0 0,0 0,0 0,1 1,0-1,0 0,0 0,0 0,1 0,0 0,-1 0,1-1,1 1,-1-1,1 1,-1-1,1 0,0 0,0 0,0 0,0 0,1-1,1 1,3 3,0-1,1 0,-1-1,1 0,1 0,-1-1,0 0,1-1,-1 0,1 0,0-1,0-1,6 1,-7-3,0 1,-1-1,1 0,-1-1,0 0,1-1,-1 1,-1-2,1 1,0-1,-1 0,0 0,0-1,-1 0,0 0,0-1,0 0,-1 0,0 0,0 0,0-1,-1 0,-1 0,1 0,-1 0,-1-1,1 1,-2-1,1 0,-1 0,0 1,-1-2,-2 20,1 0,0 0,1 0,0 1,1-1,0 0,0 0,1 0,0 0,1 0,0 0,1 0,0-1,0 0,1 0,0 0,0 0,1-1,1 0,-1 0,1 0,1-1,3 3,-1-4,0-1,0 1,1-2,0 1,0-2,0 1,1-1,-1-1,1 0,-1-1,1 0,0-1,-1 0,5-1,21-4</inkml:trace>
  <inkml:trace contextRef="#ctx0" brushRef="#br0" timeOffset="105789.373">15895 8490,'4'-1,"1"-1,0 1,0 0,0 0,0 0,0 1,0-1,0 1,0 1,0-1,0 1,0-1,0 1,0 1,0-1,-1 1,1 0,3 1,-5-2,15 6,1 0,-1 1,-1 0,1 2,-1 0,-1 1,0 1,0 0,-2 1,1 1,-2 0,1 1,-2 0,0 1,-1 0,-1 1,0 0,-2 1,0 0,1 4,-1 15,-2-1,-2 1,-1 0,-2 0,-1 0,-2 0,-2 0,-7 35,-4 54,21 3,-5-124,0 0,0 0,1 0,-1 0,1-1,0 1,0-1,1 1,-1-1,1 0,0 0,1 0,-1 0,0 0,1-1,0 1,0-1,0 0,0-1,0 1,1-1,-1 1,1-1,0 0,-2-2,0 1,0-1,0 1,0-1,-1 0,1 0,0-1,0 1,0 0,0-1,-1 0,1 0,0 1,-1-2,1 1,0 0,-1 0,1-1,-1 0,0 1,0-1,1 0,-1 0,0 0,-1 0,1-1,0 1,0-1,34-74,-32 52,-1-1,-1 1,-1-1,-2 0,0 1,-2-1,-1 1,-1 0,-1 0,-1 0,-1 1,-1 0,-1 0,-1 1,-2 1,0-1,0 0,-2 1,0 1,-1 0,-1 1,-1 0,-1 2,0 0,-1 1,-1 1,-1 1,0 1,-1 1,0 1,-1 1,-1 1,0 1,-14-3,20 8,35 8,69 4,0-4,1-3,-1-5,71-11,-118 11,23-2</inkml:trace>
  <inkml:trace contextRef="#ctx0" brushRef="#br0" timeOffset="101241.209">7780 8892,'-3'-3,"-1"1,1 0,-1 0,1 1,-1-1,0 1,0 0,0 0,0 0,0 0,0 1,0-1,0 1,0 0,0 0,0 1,0-1,0 1,0 0,0 0,0 0,1 1,-1-1,0 1,1 0,-1 0,1 0,-1 1,1-1,-1 2,-7 10,1 0,0 1,1 1,1 0,0 0,1 0,1 1,0 0,1 0,1 1,1-1,1 1,0 0,9 61,-7-78,1 1,0 0,-1-1,1 1,0-1,0 1,0-1,0 0,0 1,0-1,0 0,0 1,0-1,1 0,-1 0,0 0,1 0,-1-1,1 1,-1 0,1-1,0 1,-1 0,1-1,-1 0,1 1,0-1,-1 0,1 0,0 0,0 0,-1 0,1-1,0 1,-1 0,1-1,-1 1,1-1,0 0,-1 1,1-1,-1 0,0 0,1 0,9-7,-1-1,0 1,0-2,-1 1,0-1,-1-1,0 0,-1 0,0 0,0-1,-2 0,1 0,-1 0,-1-2,11-27,-2-1,-2 0,-2 0,-1-1,-2 0,-3 0,-1-1,-2 1,-2-1,-4-19,-7 18,12 45,1 0,-1 0,0 1,1-1,-1 0,0 0,1 1,-1-1,1 0,-1 1,0-1,1 0,-1 1,1-1,-1 1,1-1,-1 1,1-1,0 1,-1 0,1-1,0 1,-1-1,1 1,0 0,0-1,-1 1,1 0,0-1,0 1,0 0,0-1,0 1,0 0,0-1,0 1,0 0,-4 33,0 1,3-1,0 1,2-1,2 0,4 19,-4-22,2 0,1 0,1-1,2 0,0 0,3-1,0 0,2-1,0 0,2-1,3 1,-18-26,0 1,1-1,-1 0,1 0,0 1,-1-1,1 0,0-1,0 1,0 0,0 0,1-1,-1 1,0-1,1 0,-1 0,1 0,-1 0,1 0,0 0,-1-1,1 1,0-1,-1 0,1 0,0 0,-1 0,1 0,0-1,-1 1,1-1,0 1,-1-1,1 0,-1 0,1 0,1-2,3-8,0 0,-1 0,0 0,-1-1,-1 0,0 0,0 0,-1 0,-1-1,0-2,1 0,3-11,-2 0,0 0,-2 0,-1 0,-1-1,1 26,0-1,0 0,0 1,0-1,0 1,1 0,-1-1,1 1,-1 0,1 0,-1 0,1 0,0 0,-1 0,1 0,0 0,0 1,0-1,-1 1,1-1,0 1,0 0,0 0,0 0,0 0,0 0,0 0,0 1,-1-1,1 0,0 1,0 0,0-1,0 1,-1 0,2 0,11 1,1-1,18 1,0 1,-1 2,1 1,6 3,-35-8,0 1,0-1,0 1,0 0,0 0,-1 1,1-1,-1 1,1 0,-1 0,0 0,0 0,0 1,-1-1,1 1,-1-1,0 1,0 0,0 0,0 0,-1 0,1 0,-1 1,0-1,-1 0,1 1,-1-1,0 1,3 14,-3-11,0-1,1 1,-1 0,2 0,-1-1,1 1,0-1,1 0,-1 1,2-1,-1 0,1-1,0 1,0 0,1-1,0 0,0 0,0-1,1 1,-1-1,6 3,1-3,0-1,1-1,-1 0,1-1,-1 0,1-1,0 0,0-1,-1 0,1-1,0-1,-1 0,1 0,-1-1,0-1,0 0,0-1,0 0,-1-1,0 0,0-1,0 0,-1-1,0 0,-1-1,0 1,8-11,-13 15,0 0,0 0,0 0,-1-1,0 0,0 1,0-1,0 0,-1 0,0-1,0 1,0 0,-1-1,0 1,0-1,0 1,0-1,-1 0,0 1,-1-1,1 0,-1 1,0-1,0 1,-1-1,1 1,-1 0,0-1,-1 1,1 0,-1 0,0 1,-1-1,-2-3,4 6,1 1,-1-1,0 1,0 0,1 0,-1 0,0 0,0 0,0 0,0 0,0 0,0 1,0-1,0 1,0 0,-1-1,1 1,0 0,0 0,0 1,0-1,0 0,-1 1,1-1,0 1,0 0,0-1,0 1,0 0,0 0,1 0,-1 1,0-1,1 0,-1 1,0-1,1 1,0-1,-1 2,-3 3,1 0,0 1,0-1,1 1,0 0,0 0,1 0,0 0,0 0,0 0,1 1,0-2,0 1,0 0,1 0,-1 0,1 0,1-1,0 1,0 0,0 0,0-1,1 1,1 0,-1-1,1 0,0 0,0 0,0 0,1 0,0 0,1-1,-1 0,1 0,0 0,3 2,3-1,0 0,0-1,1 0,0-1,0-1,0 1,0-2,1 0,-1 0,1-1,-1-1,1 0,6-2,46-2</inkml:trace>
  <inkml:trace contextRef="#ctx0" brushRef="#br0" timeOffset="102466.51">9371 8999,'-15'-5,"0"1,0 1,-1 0,1 1,-1 1,1 0,-7 1,17 1,0-1,0 1,0 0,0 0,0 1,1-1,-1 1,0 0,1 0,-1 1,1-1,0 1,0 0,0 0,0 0,1 1,-1-1,1 1,0 0,0 0,0 0,1 0,-1 1,-1 3,3-6,-1 0,0 1,1-1,-1 1,1-1,0 1,0 0,0 0,0-1,0 1,1 0,-1 0,1 0,0 0,0 0,0 0,0-1,1 1,-1 0,1 0,-1 0,1 0,0-1,0 1,0 0,1-1,-1 1,0-1,1 1,0-1,0 0,0 1,0-1,0 0,0 0,0-1,0 1,1 0,-1-1,1 1,1 0,7-1,1-1,-1 0,0-1,1 0,-1 0,0-1,0-1,0 0,0-1,-1 0,1 0,-1-1,0 0,0-1,-1 0,0-1,6-4,-4 3,0 0,0 0,-1-1,0-1,0 0,-1 0,-1-1,0 0,0 0,-1-1,4-8,-8 11,-10 32,8 72,0-92,-1 0,1-1,0 1,0 0,0-1,0 1,0 0,1-1,-1 1,1-1,-1 0,1 0,0 0,0 1,0-2,0 1,1 0,-1 0,0-1,1 1,-1-1,1 0,0 0,-1 0,1 0,0 0,-1 0,1-1,0 1,0-1,0 0,0 0,12-2,-1 0,1-2,-1 1,0-2,0 0,0 0,0-2,-1 0,0 0,0-1,-1 0,0-1,10-11,104-101,-126 122,0-1,0 1,0 0,0-1,0 1,0 0,0-1,0 1,1 0,-1 0,0-1,0 1,1-1,-1 1,0 0,1-1,-1 1,1-1,-1 1,1-1,-1 1,1-1,-1 1,1-1,-1 1,1-1,0 0,-1 1,1-1,0 0,-1 0,1 1,0-1,-1 0,1 0,0 0,0 0,-1 0,1 0,0 0,-1 0,1 0,0 0,-1-1,1 1,0 0,-1 0,1-1,0 1,-1 0,1-1,0 1,-1-1,1 1,-1 0,1-1,-1 1,1-1,-1 0,1 1,-1-1,0 1,1-1,-1 0,0 1,1-1,15 257,-1-97,6 65,-9 51,-17-202,5-73,1-1,-1 1,0 0,0-1,0 1,0 0,0-1,0 1,0 0,0-1,0 1,0 0,0-1,0 1,0 0,0-1,0 1,0 0,0-1,0 1,-1 0,1-1,0 1,0 0,0-1,0 1,-1 0,1 0,0-1,0 1,-1 0,1 0,0 0,-1-1,1 1,0 0,0 0,-1 0,1 0,0-1,-1 1,1 0,0 0,-1 0,1 0,-1 0,1 0,0 0,-1 0,1 0,0 0,-1 0,1 0,0 1,-1-1,1 0,0 0,-1 0,1 0,0 0,0 1,-1-1,1 0,0 0,-1 1,-10-45,3-1,1 0,0-28,5 56,-9-121,7-83,17 65,-11 146,0-1,1 1,0 0,0 0,2 0,-1 1,1-1,0 1,1 0,0 1,0-1,1 1,6-5,-9 9,1 0,0 1,0 0,0 0,1 0,-1 1,1-1,0 1,-1 1,1-1,0 1,0 0,0 0,0 1,0 0,0 0,0 0,0 1,0-1,0 2,0-1,0 1,0-1,-1 2,1-1,-1 1,5 2,-2 0,1 0,-1 0,0 1,0 0,0 1,-1 0,0 0,0 1,-1 0,0 0,-1 0,1 0,-2 1,1 0,-1 0,1 5,-3 33,-2-46,0 0,0 0,0 0,0 0,0 0,-1 0,1 0,0 0,-1 0,1 0,-1 0,1 0,-1 0,1 0,-1 0,0-1,1 1,-1 0,0 0,0-1,1 1,-1 0,0-1,0 1,0-1,0 1,0-1,0 0,0 1,0-1,0 0,0 0,0 0,0 1,0-1,0 0,0 0,0-1,0 1,0 0,0 0,-1 0,0-3,-1 1,1-1,0 0,0 1,-1-1,2 0,-1 0,0 0,1-1,-1 1,1 0,0-1,0 1,0-1,1 1,-1-1,1 1,0-1,0 1,0-1,0 1,1-1,-1 1,1-1,0 1,0 0,1-3,9-30,1 0,2 0,1 2,2 0,5-6,17-36,-17 31,-2-1,-2 0,-2-1,-2-1,-3-1,-1 0,-2 0,-3-1,-1-43,-17 17,13 75,0 0,0 0,0 0,-1 1,1-1,0 0,0 0,-1 0,1 1,-1-1,1 0,0 1,-1-1,0 0,1 1,-1-1,1 1,-1-1,1 1,-1-1,0 1,0-1,1 1,-1 0,0-1,0 1,1 0,-1-1,0 1,0 0,1 0,-1 0,0 0,0 0,0 0,0 0,1 0,-1 0,0 0,0 1,0-1,1 0,-1 0,0 1,0-1,1 0,-1 1,0-1,1 1,-1-1,0 1,1 0,-1-1,1 1,-1-1,1 1,-1 0,1-1,-1 1,-25 47,15-12,1 1,2 0,1 1,3 0,0 0,3 0,1 0,2 1,1-1,8 30,-4-29,2-1,1 0,2-1,2 0,1-1,2 0,2-1,1-1,3 1,-18-27,0 0,0-1,1 1,1-1,-1 0,1-1,0 0,1 0,-1 0,1-1,0 0,1 0,0-1,-6-4,-1 0,0 0,0 0,0 0,0-1,0 1,0-1,0 1,0-1,0 0,0 0,0 0,-1 0,1 0,0 0,0-1,-1 1,1 0,-1-1,1 1,-1-1,0 0,0 1,0-1,1 0,-2 0,1 0,0 0,0 0,-1 0,1 0,-1 0,1 0,-1 0,0 0,0 0,0 0,0 0,0 0,0-1,-1 1,1 0,-1 0,0 0,1 0,-1 0,-1-1,-4-18,-1 0,-1 0,-1 0,-1 1,-1 1,0 0,-1 0,-2 1,1 1,-2 0,0 1,-2 1,-3-3,-10-9,0 1,-2 2,-1 1,-1 2,0 1,-2 2,-19-7,23 12,23 6,27 5,337 8,-89 11,-149-5</inkml:trace>
  <inkml:trace contextRef="#ctx0" brushRef="#br0" timeOffset="102840.117">11256 8825,'-242'40,"230"-38,0 0,1 1,-1 1,0-1,1 2,0 0,0 0,-9 6,17-9,-1 1,1-1,0 1,0 0,0 0,0 0,0 0,0 0,1 1,0-1,0 1,0-1,0 1,0 0,1 0,-1 0,1 0,0 0,1 0,-1 0,1 1,-1-1,1 0,0 0,1 0,-1 1,1-1,2 3,0 0,1-1,0 0,0 1,1-1,-1-1,1 1,0-1,1 1,-1-2,1 1,0-1,0 1,1-2,-1 1,1-1,0 0,0 0,0-1,0 0,0 0,1-1,-1 1,1-2,-1 1,6-1,-3 1,-1 0,1 0,0 0,-1-2,1 1,-1-1,1 0,-1-1,0 0,1-1,-1 0,0 0,0-1,-1 0,1-1,-1 1,0-2,0 1,-1-1,1 0,-1-1,-1 0,1 0,-1 0,0-1,-1 0,0 0,0 0,-1-1,0 0,0 0,-1 0,1-4,-3-14,-2 22,0 18,1-7,0 0,0-1,1 1,-1 0,1 0,0-1,1 1,0 0,0-1,0 0,0 1,1-1,0 0,0 0,0 0,1-1,-1 1,1-1,0 0,1 0,-1 0,1 0,-1-1,1 0,0 0,0 0,1-1,-1 1,0-1,5 0,14 3,0-2,0 0,0-2,0-1,0 0,1-2,-1-1,0-1,13-4,-19 5,94-19</inkml:trace>
  <inkml:trace contextRef="#ctx0" brushRef="#br0" timeOffset="107753.031">17780 8357,'5'23,"1"-1,1 1,0-1,2-1,0 1,2-1,0-1,2 0,0-1,1 0,0-1,2-1,1 1,-15-15,0 0,0-1,0 1,1-1,-1 1,1-1,-1 0,1 0,0 0,0 0,0 0,0-1,0 1,0-1,0 0,1 0,-1 0,0 0,1-1,-1 1,0-1,1 0,-1 0,1 0,-1-1,0 1,1-1,-1 0,0 1,1-2,-1 1,0 0,0-1,0 1,10-14,0 0,-1-1,-1 0,-1-1,0 0,-1-1,-1 0,-1 0,0-1,-3 9,27-60,-30 70,0 0,0 0,0 0,-1 0,1 1,0-1,0 0,0 0,0 0,0 1,-1-1,1 1,0-1,0 0,0 1,-1-1,1 1,0 0,-1-1,1 1,-1-1,1 1,0 0,-1 0,0-1,1 1,-1 0,1 0,-1 0,0-1,1 1,-1 0,0 0,0 0,0 0,0 0,0 0,2 3,2 4,1 0,0 0,0 0,1-1,0 0,0 0,1 0,0-1,0 0,0 0,1 0,0-1,0-1,0 1,1-1,-1-1,1 1,0-2,0 1,0-1,4 0,3 1,1 0,-1-1,0-1,0 0,1-2,-1 0,0 0,1-2,-1 0,-1-1,1 0,0-1,-1-1,0-1,4-2,-14 6,-2 0,1 0,0 0,0-1,-1 1,0-1,0 0,0 0,0 0,-1 0,1-1,-1 1,0-2,-1 4,-1 1,1-1,-1 0,1 0,-1 1,0-1,1 0,-1 0,0 0,0 0,-1 1,1-1,0 0,0 0,-1 0,0 1,1-1,-1 0,0 1,1-1,-1 0,0 1,0-1,-1 1,1-1,0 1,0 0,-1 0,1-1,0 1,-1 0,1 0,-1 0,0 0,1 1,-1-1,-2-1,1 1,0 0,-1 0,1 0,-1 0,1 0,-1 1,1 0,-1-1,1 1,-1 1,1-1,-1 0,0 1,1 0,0 0,-1 0,1 0,-1 0,1 1,0 0,0-1,0 1,0 0,0 0,0 1,1-1,-1 1,1-1,0 1,-1 0,1 0,0 0,1 0,-1 0,1 0,-1 1,1-1,0 0,0 1,0-1,1 1,-1-1,1 1,0 0,0-1,0 2,2 0,1 1,0-1,1 0,-1 0,1-1,0 1,0-1,0 1,0-1,1-1,0 1,0-1,0 1,0-1,0-1,1 1,-1-1,1 0,0 0,3 0,31 10,1-1,0-3,1-1,0-2,0-2,0-2,0-1,15-4,-42 4,0-1,0 0,0-1,0 0,0-2,-1 1,0-2,1 0,-2-1,1 0,-1-1,12-8,-23 14,-1 0,1-1,-1 1,0-1,1 0,-1 1,0-1,0 0,0 0,0 1,0-1,-1 0,1 0,-1 0,1 0,-1 0,1 0,-1 0,0 0,0 0,0-1,0 1,-1 0,1 0,-1 0,1 0,-1 0,1 0,-1 1,0-1,0 0,0 0,0 0,0 1,-1-1,1 0,0 1,-1-1,-3-3,0 0,0 0,0 1,-1 0,0 0,0 0,0 0,0 1,0 0,-6-2,6 3,-1 0,1 0,0 1,-1-1,1 1,-1 1,0-1,1 1,-1 0,1 1,-1 0,1 0,-1 0,1 0,0 1,-1 0,1 1,0 0,0 0,1 0,-1 0,1 1,-1 0,1 0,0 0,1 1,-1 0,1 0,0 0,0 0,0 1,1-1,0 1,-3 5,7-8,-1 0,1-1,0 1,0-1,0 1,0-1,0 0,0 1,1-1,-1 0,1 0,-1 0,1 0,0 0,0 0,0 0,0-1,0 1,0-1,0 1,1-1,-1 0,1 0,-1 0,1 0,-1-1,1 1,-1 0,1-1,-1 0,1 0,0 0,-1 0,1 0,1-1,150-4,-79-2,-70 6,1 1,-1 0,0 0,1 0,-1 1,0 0,1 0,-1 0,0 1,0 0,0 0,0 0,0 0,0 1,-1 0,1 0,-1 0,0 1,0-1,0 1,0 0,-1 0,0 0,1 1,-1-1,-1 1,1 0,1 3,13 34,-2 0,-1 2,-2-1,-3 2,-1-1,-2 1,-1 13,-1-20,-1 0,-3 1,0-1,-3 0,-2 11,3-40,1 1,-1 0,-1-1,0 0,0 1,-1-1,0-1,0 1,-1 0,0-1,-1 0,0 0,0-1,-1 1,0-2,0 1,0-1,-1 0,0 0,0-1,-1 0,1 0,-2 0,3-3,0 0,0 0,0 0,0-1,0 0,0 0,0 0,0-1,0-1,0 1,0-1,0 0,0 0,0-1,0 0,0-1,0 1,1-1,0 0,-1-1,1 0,0 0,1 0,-1 0,1-1,0 0,0 0,0-1,1 1,-1-1,2 0,-1 0,0 0,1-1,0-1,-5-14,1-1,2 1,0-1,1 0,1-1,2 1,0 0,1-1,2 1,0 0,2 0,0 0,1 0,2 1,0 0,1 0,2 0,0 1,4-5,7-6,0 1,3 2,0 0,2 1,1 1,1 2,1 1,1 1,1 1,1 2,1 1,1 2,0 1,1 2,1 1,0 2,1 1,26-2,-120 14,-18 28,73-29,0 1,-1 0,1-1,0 1,0 0,0 0,0 0,0 0,1 0,-1 1,1-1,-1 1,1-1,0 1,0-1,0 1,0-1,0 1,1 0,-1 0,1-1,0 1,0 0,0 0,0 0,0-1,1 3,2 0,0-1,1 0,-1-1,1 1,-1 0,1-1,0 0,1 0,-1 0,0-1,1 1,0-1,-1 0,1 0,0-1,0 0,0 1,0-2,0 1,1 0,-1-1,0 0,0 0,0-1,0 0,0 1,4-3,67-26,-75 28,0 1,1-1,-1 0,0 0,0 1,1-1,-1 0,0 1,1-1,-1 1,0 0,1 0,-1-1,1 1,-1 0,1 0,-1 0,0 0,1 1,-1-1,1 0,-1 1,0-1,1 0,-1 1,0 0,1-1,-1 1,0 0,0 0,1-1,-1 1,0 0,0 0,0 0,0 1,-1-1,1 0,0 0,0 0,-1 1,1-1,0 0,-1 1,1-1,1 5,0-1,0 0,1 1,0-1,0 0,0-1,1 1,0 0,0-1,0 0,0 0,1 0,-1-1,1 1,0-1,0 0,1 0,-1-1,0 0,1 0,-1 0,1 0,0-1,0 0,4 0,-3-1,-1-1,1 0,-1-1,1 0,-1 0,0 0,1 0,-1-1,0 0,-1-1,1 1,-1-1,1 0,-1 0,0-1,-1 1,1-1,-1 0,0-1,0 1,0-2,5-8,0 0,-1 0,-1-1,-1 0,0 0,-1-1,2-11,2-27,-2-1,-3 0,-2 0,-2 1,-8-54,6 87,0 1,-2-1,0 1,-1 0,-1 0,-1 1,-1 0,-3-5,11 23,-1 0,0 0,1 0,-1-1,0 1,0 0,0 0,-1 0,1 1,0-1,-1 0,1 0,-1 1,0-1,1 1,-1-1,0 1,0 0,0 0,0 0,0 0,0 0,0 0,0 0,0 1,-1-1,1 1,0 0,0-1,-1 1,1 0,0 0,0 1,-1-1,1 0,0 1,0-1,-1 1,1 0,0 0,0 0,-4 6,1 0,1 0,-1 1,2 0,-1 0,1 0,0 0,0 0,1 1,0 0,1-1,-1 1,2 0,-1 6,1-8,-3 22,1 1,2 0,1 0,1 0,2 0,1-1,1 1,1-1,2-1,1 1,1-2,1 1,2-2,0 0,2 0,1-1,1-1,1-1,1-1,2 0,-17-16,-1-1,1 0,1-1,-1 0,1 1,0-2,-1 1,2-1,-1 1,0-2,1 1,-1-1,1 0,0 0,0-1,0 0,-1 0,1-1,0 1,0-2,0 1,0-1,0 0,0 0,0-1,-1 0,1 0,3-2,75-76,-55 46,-30 35,0-1,-1 1,1 0,0 0,0-1,0 1,0 0,0 0,0-1,0 1,0 0,0 0,0 0,0-1,0 1,1 0,-1-1,0 1,1 0,-1 0,0-1,1 1,-1 0,1-1,-1 1,1-1,-1 1,1-1,-1 1,1-1,0 1,-1-1,1 1,0-1,-1 0,1 1,0-1,-1 0,1 0,0 0,0 1,-1-1,1 0,0 0,0 0,0 0,-1 0,1 0,0-1,0 1,-1 0,1 0,0 0,0-1,-1 1,1 0,0-1,-1 1,1-1,0 1,-1-1,1 1,-1-1,1 1,-1-1,1 0,0 31,9 51,-8-78,-1 0,0 0,1 0,-1 0,1-1,0 1,0-1,0 1,0-1,1 0,-1 0,1 0,-1 0,1 0,-1 0,1-1,0 1,0-1,0 0,0 0,0 0,0 0,0 0,0-1,1 0,27 1,-1-4</inkml:trace>
  <inkml:trace contextRef="#ctx0" brushRef="#br0" timeOffset="107988.995">20747 8370,'-18'-5,"-10"-1,-6 0,-1-1,-1 1,-2-1,-3-4,5 0</inkml:trace>
  <inkml:trace contextRef="#ctx0" brushRef="#br0" timeOffset="108280.215">20039 8102,'16'-2,"16"-1,22 0,19 1,16 0,8 1,-12 1</inkml:trace>
  <inkml:trace contextRef="#ctx0" brushRef="#br0" timeOffset="108562.768">20921 8517,'6'16,"0"-1,1 1,1-1,0 0,1-1,1 0,0 0,5 4,-12-14,1 0,0 0,0 0,0 0,1 0,0-1,-1 0,1 0,0 0,0-1,1 0,-1 0,1 0,-1 0,1-1,-1 0,1 0,0-1,-1 1,1-1,0 0,-1-1,1 0,0 1,-1-2,2 1,5-6,-1-1,1 0,-2 0,1-1,-1 0,0-1,-1 0,0 0,-1-1,0 0,-1-1,0 0,-1 0,0 0,-1-1,0 0,-1-1,0 5,36-85,-26 84,-11 17</inkml:trace>
  <inkml:trace contextRef="#ctx0" brushRef="#br0" timeOffset="108793.33">21483 8677,'27'-2,"-1"-1,1-2,-1-1,0-1,0-1,-1-1,14-8,-26 14,-1-1,0-1,0 0,0-1,-1 0,0 0,0-2,0 1,-1-1,0-1,-1 0,1 0,-2-1,0 0,0 0,6-12,-13 20,-1 1,1-1,-1 0,1 0,-1 0,0 0,0 0,0 0,0 0,0 0,0 0,-1 0,1 0,0 0,-1 0,0 0,1 0,-1 0,0 0,0 0,0 1,-1-1,1 0,0 1,0-1,-1 1,1 0,-1-1,1 1,-1 0,0 0,0 0,1 0,-1 0,0 0,-1 0,-3-1,0 0,0 0,0 0,-1 1,1 0,-1 1,1-1,0 1,-1 0,1 1,-1-1,0 2,1-1,0 1,1-1,-1 2,0-1,0 1,1 0,0 0,-1 0,1 1,0-1,1 2,-1-1,1 0,0 1,0 0,0-1,0 2,1-1,0 0,0 1,1-1,-1 1,1 0,0 0,1 0,0 0,0 0,0 0,0 0,1 1,0-1,0 0,1 0,0 0,0 0,0 0,1 0,0 0,0 0,1 0,-1-1,1 1,2 3,8 2,-1 0,1-1,1-1,0 0,0-1,1 0,0-1,0 0,0-2,1 0,0 0,0-2,1 0,-1 0,1-2,6 0,67 9</inkml:trace>
  <inkml:trace contextRef="#ctx0" brushRef="#br0" timeOffset="109162.231">23556 8289,'-16'-3,"1"0,-1 1,0 1,0 0,0 1,1 1,-1 0,0 1,1 1,-1 0,1 1,0 1,0 0,0 1,1 1,0 0,0 1,1 1,0 0,-5 5,-23 30,40-43,1 1,-1-1,0 0,0 1,1-1,-1 0,1 1,-1-1,1 1,0-1,-1 1,1-1,0 1,0-1,0 1,0-1,0 1,1-1,-1 1,0-1,1 1,-1-1,1 1,-1-1,1 0,0 1,-1-1,1 0,0 0,0 1,0-1,0 0,0 0,0 0,1 0,-1 0,0 0,7 2,1 0,-1 0,1-1,0 0,-1 0,1-1,0-1,0 1,0-1,0-1,0 1,0-2,-1 1,1-1,0-1,-1 1,8-4,0 0,0 0,0-1,-1 0,0-2,0 0,6-5,-15 10,-1 0,0 0,-1 0,1 0,-1-1,1 0,-2 0,1 0,0 0,-1-1,0 0,0 1,-1-1,0 0,0 0,0 0,0-1,0-5,-7-8,-4 29,10-2,0 1,1-1,-1 1,1-1,1 0,-1 1,1-1,1-1,-1 1,1 0,0-1,1 0,-1 0,1 0,1 0,-1-1,1 0,0 0,0-1,0 1,1-1,-1 0,1-1,1 1,84 31,-50-25</inkml:trace>
  <inkml:trace contextRef="#ctx0" brushRef="#br0" timeOffset="110160.298">25413 8343,'7'-9,"38"-37,-2-3,-2-2,-2-1,-3-2,-2-1,-3-2,14-35,-36 67,0 1,-2-1,-1 0,0-1,-2 1,-1-1,-2 0,0-22,-1 43,-1-1,1 1,-1-1,0 1,0 0,0 0,-1-1,0 1,0 0,0 0,-1 1,1-1,-1 0,0 1,-1 0,1-1,-1 2,0-1,0 0,0 1,0-1,-1 1,1 0,-1 1,0-1,0 1,0 0,-2-1,-1 2,0 0,0 0,0 0,0 1,0 1,0-1,0 1,0 1,0-1,0 1,1 1,-1-1,1 1,0 1,-1-1,1 1,1 1,-1-1,-3 4,-3 2,0 1,1 1,0 0,1 1,0 0,1 1,0 0,-5 12,5-7,2 0,0 1,1-1,1 1,1 1,0-1,2 1,0 0,2 0,0 0,1 0,2 0,0 0,3 14,-2-20,1 1,1 0,0-1,1 0,1 0,0-1,1 0,0 0,1-1,1 0,0 0,1-1,0-1,1 1,0-2,1 0,0 0,0-2,5 3,-5-4,0-1,0-1,1 0,-1 0,1-2,0 1,1-2,-1 0,0-1,1 0,-1-1,10-2,-15 1,0 0,0-1,-1 0,1 0,0-1,-1 0,0-1,0 0,0 0,0-1,-1 0,0 0,0 0,0-1,0 0,-1-1,0 0,-1 1,1-2,3-6,22-71,-31 85,0 0,0 0,-1 1,1-1,0 0,-1 0,1 0,0 0,-1 0,1 0,0-1,-1 1,1 0,0 0,-1 0,1 0,0 0,0 0,-1 0,1-1,0 1,-1 0,1 0,0 0,0-1,0 1,-1 0,1 0,0-1,0 1,0 0,-1-1,1 1,0 0,0 0,0-1,0 1,0 0,0-1,0 1,0 0,0-1,0 1,0 0,0-1,0 1,0 0,0-1,0 1,0 0,-17 27,14-24,1 1,0 0,-1-1,2 1,-1 0,0 0,1 1,0-1,0 0,0 0,0 1,1-1,0 0,0 1,0-1,0 0,1 1,-1-1,1 0,0 0,1 1,-1-1,1 0,0 0,0 0,0-1,0 1,0 0,1-1,0 0,0 1,0-1,0 0,0 0,1-1,2 3,6-2,0 0,1-1,-1 0,1-1,0-1,-1 0,1 0,-1-1,1-1,-1 0,1-1,-1 0,0-1,0 0,0-1,-1 0,0-1,2-1,-5 2,0 0,0 0,-1-1,1 0,-1 0,-1-1,1 0,-1 0,0 0,-1-1,0 0,0 0,0-1,-1 1,-1-1,1 0,0-4,-6 19,0 0,1-1,0 1,0 0,0 0,1 0,0 0,0 0,1-1,-1 1,1 0,0 0,1 0,0-1,0 1,0-1,0 1,1-1,0 0,0 0,0 0,1 0,-1-1,1 0,0 1,1-1,-1 0,1-1,-1 1,1-1,3 2,6-1,0-1,1 0,-1 0,0-1,1-1,-1-1,1 0,0-1,-1 0,0-1,1-1,-1 0,0-1,0-1,-1 0,1 0,-1-2,-6 3,0 0,0 0,-1-1,0 0,0 0,0 0,-1-1,1 0,-1 0,-1 0,1-1,-1 0,0 0,-1 0,0 0,0 0,0-1,-1 1,0-1,1-6,-5 21,1 0,0 1,0-1,1 1,-1-1,2 0,-1 1,1-1,0 1,1-1,0 0,0 0,0 0,1 0,0 0,1-1,-1 1,1-1,1 0,-1 0,1 0,0 0,0-1,0 0,7 4,21 8,-1-6</inkml:trace>
  <inkml:trace contextRef="#ctx0" brushRef="#br0" timeOffset="110422.055">26870 7808,'11'16,"5"5</inkml:trace>
  <inkml:trace contextRef="#ctx0" brushRef="#br0" timeOffset="110689.741">27967 7808,'-7'14,"-5"13,-2 14,-1 11,0 8,0 3,-2 0,-1-6,1-9,1-9,4-15,2-10</inkml:trace>
  <inkml:trace contextRef="#ctx0" brushRef="#br0" timeOffset="111313.334">27486 7769,'110'-17,"26"12,0 6,0 6,30 9,-135-13,-17-2,1 0,-1 1,0 0,0 2,0-1,0 2,6 3,-18-7,-1 1,1-1,0 1,-1 0,0-1,1 1,-1 0,0 0,0 0,0 0,0 0,0 1,0-1,-1 0,1 0,-1 0,1 1,-1-1,0 0,0 1,0-1,0 0,-1 0,1 1,-1-1,1 0,-1 0,0 1,1-1,-1 0,0 0,-1 0,1 0,0 0,0 0,-1-1,1 1,-2 0,0 4,-17 33,1 0,2 2,1 0,3 0,1 1,-5 38,16-61,1-19,0 0,0-1,0 1,0 0,0 0,0 0,0 0,0 0,1-1,-1 1,0 0,0 0,0 0,0 0,0 0,1 0,-1 0,0 0,0 0,0-1,0 1,1 0,-1 0,0 0,0 0,0 0,0 0,1 0,-1 0,0 0,0 0,0 0,0 0,1 0,-1 0,0 1,0-1,0 0,0 0,0 0,1 0,-1 0,8-20,88-367,-86 365,5 32,-11-5,-1 1,1 0,0-1,0 0,0 0,1 0,0-1,0 1,0-1,1 0,-1-1,1 1,0-1,0 0,0-1,0 1,0-1,1-1,-1 1,0-1,1 0,4 0,5 2,0 0,0-1,0-1,0-1,0 0,0-1,0-1,0 0,0-1,0-1,-1 0,0-1,0-1,0-1,0 0,-1 0,0-2,-1 0,0 0,9-9,-8 5,-10 28,-13 58,1-20,3 0,2 1,2-1,5 40,-4-85,2 1,-1 0,1-1,0 1,0-1,1 1,1-1,-1 0,1 0,0-1,1 1,0-1,3 3,12 8</inkml:trace>
  <inkml:trace contextRef="#ctx0" brushRef="#br0" timeOffset="111652.425">29344 7728,'-25'-2,"1"-2,0 1,0 2,0 0,0 1,0 2,1 1,-5 1,25-4,1 0,-1 1,1-1,-1 1,1 0,-1 0,1 0,-1 0,1 0,0 0,-1 1,1-1,0 1,0-1,0 1,0 0,0 0,1 0,-1 0,0 0,1 0,0 0,-1 1,1-1,0 1,0-1,0 1,1-1,-1 1,1-1,-1 1,1 0,0-1,0 1,0-1,0 1,0 0,1-1,-1 1,6 9,0 0,1 0,0-1,1 0,0-1,1 1,0-1,0-1,1 0,0 0,7 3,0 3,30 24,-23-20,-2 0,0 1,-1 1,-1 1,-1 1,0 1,-2 0,-15-21,0-1,0 1,0 0,0 0,-1-1,1 1,-1 0,0 0,1 0,-1 1,-1-1,1 0,0 0,-1 1,0-1,0 0,0 0,0 1,0-1,-1 0,1 0,-1 1,0-1,0 0,0 0,0 0,-1 0,1 0,-1 0,0-1,0 1,0 0,0-1,0 1,0-1,-2 1,-8 3,-1-2,1 1,-1-1,0-1,0-1,0 0,0 0,-1-1,1-1,0 0,-1-1,1 0,-3-2,-45-9,4-3</inkml:trace>
  <inkml:trace contextRef="#ctx0" brushRef="#br0" timeOffset="209771.104">1136 11257,'49'-13,"1"2,1 2,0 3,11 1,-38 3,307-18,154 18,-272 13,-193-20,-18 2</inkml:trace>
  <inkml:trace contextRef="#ctx0" brushRef="#br0" timeOffset="212516.066">3703 11057,'-6'-4,"0"0,1 0,-2 0,1 1,0 0,0 0,-1 0,0 1,0 0,1 0,-1 1,0 0,0 0,0 1,0 0,0 0,0 0,-1 1,2 0,-1 0,0 1,0 0,0 0,1 1,-1 0,1 0,0 0,-5 4,2 1,0 0,1 1,-1 0,2 0,0 1,0 0,0 0,1 1,1-1,0 1,1 1,0-1,0 1,1-1,-1 10,4-19,-1 0,1 0,0 0,-1 0,1 0,0 0,1 0,-1 0,0 0,1 0,-1 0,1 0,-1 0,1 0,0 0,0 0,0-1,0 1,0 0,0 0,0-1,1 1,-1-1,1 1,-1-1,1 0,-1 0,1 0,0 1,0-1,0-1,-1 1,1 0,0 0,0-1,0 1,0-1,0 0,0 1,0-1,0 0,0 0,0 0,0-1,0 1,0 0,0-1,0 1,1-1,12-4,-1-1,1-1,-1 0,0 0,-1-2,0 1,0-2,-1 0,0 0,-1-1,0-1,-1 1,0-2,3-5,-7 10,1-1,-1 0,-1 0,0-1,0 1,-1-1,0 0,-1 0,0 0,0-1,-1 1,-1-1,0 0,0 1,-1-5,0 15,0 0,-1 0,1 0,0 0,0 1,-1-1,1 0,0 0,-1 0,1 0,0 0,-1 0,1 0,0 0,0 0,-1 0,1 0,0 0,-1 0,1 0,0 0,-1 0,1-1,0 1,0 0,-1 0,1 0,0 0,0 0,-1-1,2 15,0-1,0 0,1 1,1-1,0 0,1 0,1-1,0 1,0-1,1 0,1 0,1 1,-3-5,0 0,0 0,0-1,1 0,0 0,1-1,-1 1,1-1,0-1,1 1,-1-1,1-1,0 1,1-1,12 3</inkml:trace>
  <inkml:trace contextRef="#ctx0" brushRef="#br0" timeOffset="212875.118">3970 10950,'150'280,"-148"-277,0 1,0-1,0 0,0 0,0 0,1 0,-1 0,1-1,0 1,0-1,0 1,0-1,0 0,1 0,-1 0,1-1,-1 1,1-1,-1 0,1 0,0 0,0-1,-1 1,1-1,0 0,0 0,0 0,-1 0,1-1,0 0,0 1,-1-1,1-1,0 1,4-7,0 0,0-1,0 1,-1-2,-1 1,1-1,-2 0,1 0,-1-1,-1 1,0-1,0 0,-1-1,-1 1,0 0,0-1,-1-4,4-24,-5 29,1 1,1-1,0 0,0 0,1 1,0 0,1-1,1 0,5 1,-1 8</inkml:trace>
  <inkml:trace contextRef="#ctx0" brushRef="#br0" timeOffset="213733.316">4559 11257,'20'-16,"0"0,0-2,-2 0,0-2,-1 0,-1 0,-1-2,-1 0,-1 0,3-10,-10-34,-6 64,-1 1,1-1,0 0,-1 0,1 1,-1-1,0 1,0-1,1 0,-1 1,0-1,0 1,0-1,0 1,-1 0,1 0,0-1,-1 1,1 0,-1 0,1 0,-1 0,1 1,-1-1,1 0,-1 1,0-1,1 1,-1-1,0 1,0 0,1 0,-1 0,0 0,-1 0,-1 0,0 1,0 0,0 1,1-1,-1 0,0 1,1 0,-1 0,1 0,-1 0,1 1,0-1,0 1,0 0,0 0,1 0,-1 0,1 0,0 1,0-1,0 1,0 1,-28 86,28-83,0 0,1 0,0 0,1 0,0 0,0 0,1 0,0 0,0 0,1 0,0 0,0 0,1 0,0-1,0 1,1-1,0 0,0 0,1-1,0 1,0-1,1 0,-1 0,1 0,0-1,1 0,2 1,0-1,0-1,1 0,0 0,-1-1,1-1,0 1,0-2,1 1,-1-2,0 1,1-1,-1-1,0 0,0 0,0-1,0 0,0-1,0 0,0 0,-1-1,1-1,-1 0,0 0,-1 0,1-1,-1-1,0 1,-1-1,0 0,0-1,0 0,-1 0,0-1,0 1,-1-1,-1 0,1-1,-1 1,0-4,-1 2,0 0,0-1,-1 0,-1 1,0-1,-1 0,0 1,-1-1,-1-10,1 22,1 0,0 0,0 1,-1-1,1 0,0 0,-1 0,1 0,0 0,0 0,-1 0,1 0,0 0,-1 0,1 0,0 0,-1 0,1-1,0 1,0 0,-1 0,1 0,0 0,0 0,-1-1,1 1,0 0,0 0,-1 0,1-1,0 1,0 0,0 0,0-1,-1 1,1 0,0 0,0-1,0 1,0 0,0 0,0-1,0 1,0 0,0-1,0 1,0 0,0-1,0 1,0 0,0-1,-5 29,3-13,1 1,1-1,1 1,0-1,1 1,1-1,3 12,-4-22,-1 0,1-1,0 1,0 0,0-1,1 0,0 1,0-1,0 0,0 0,1-1,-1 1,1-1,0 1,0-1,0-1,0 1,1 0,-1-1,1 0,0 0,0 0,-1-1,1 0,3 1,0-1,0-1,0 1,0-1,0-1,0 0,-1 0,1 0,0-1,0 0,-1 0,1-1,-1 0,0-1,0 1,0-2,0 1,-1 0,0-1,0 0,0-1,3-3,1-2,0-1,-1 0,0 0,-1-1,0-1,-1 1,0-1,-1 0,-1-1,3-10,-3-1,-3 16,-1 30,-1-13,0 0,0 0,0-1,1 1,-1 0,2 0,-1 0,1-1,0 1,0 0,1-1,0 0,0 0,1 0,0 0,0 0,0-1,0 0,1 1,0-2,0 1,0-1,1 1,-1-1,1-1,0 1,0-1,2 0,-1-1,0-1,-1 1,1-2,0 1,1-1,-1 0,0 0,0-1,0 0,-1 0,1-1,0 0,0 0,-1-1,1 1,-1-1,0-1,0 1,0-1,0 0,-1-1,1 1,3-5,-1 0,0 0,-1 0,0 0,-1-1,1 1,-2-2,0 1,0-1,-1 1,0-1,-1 0,0-1,-1 1,0-2,-4-11,2 23,0 1,0 0,0 0,-1-1,1 1,0 0,0-1,0 1,-1 0,1 0,0-1,-1 1,1 0,0 0,0 0,-1 0,1-1,0 1,-1 0,1 0,0 0,-1 0,1 0,0 0,-1 0,1 0,-1 0,1 0,0 0,-1 0,1 0,0 0,-1 0,1 0,0 0,-1 1,1-1,0 0,-1 0,1 0,0 1,0-1,-1 0,1 0,0 1,0-1,-1 0,1 0,0 1,0-1,0 0,0 1,-1-1,1 0,0 1,0-1,0 0,0 1,0-1,0 0,0 1,0-1,0 1,-6 10,1 0,1 0,0 0,1 1,0 0,0 0,1 0,1 0,0 0,1 0,0 0,1 1,-1-7,1 0,-1 0,2 0,-1 1,1-2,0 1,0 0,0 0,1 0,0-1,0 0,0 1,1-1,0 0,0-1,0 1,0-1,1 0,0 0,0 0,0 0,0-1,0 0,1 0,0-1,-1 1,1-1,0 0,0-1,6 1,152 18,-78-17</inkml:trace>
  <inkml:trace contextRef="#ctx0" brushRef="#br0" timeOffset="214254.998">7340 11017,'6'8,"1"-1,1 1,-1-1,1 0,0-1,1 0,0 0,0-1,0 0,0-1,1 0,0 0,0-1,0 0,0-1,0 0,0-1,1 0,-1 0,1-1,-1-1,0 0,1 0,8-3,-16 4,0-1,0 0,0 0,-1 0,1 0,0-1,0 1,-1-1,1 1,-1-1,1 0,-1 0,0 0,0 0,0-1,0 1,0-1,0 1,-1-1,1 0,-1 1,0-1,0 0,0 0,0 0,0 0,0 0,-1 0,0 0,0 0,1 0,-2 0,1 0,0 0,-1 0,1 0,-1 0,0 0,0 0,0 0,0 0,-1 1,0-3,-3-1,0 0,0 1,-1-1,1 1,-1 0,0 1,-1-1,1 1,-1 0,0 1,0 0,0 0,-1 0,1 1,0 0,-1 0,0 1,1 0,-1 1,0-1,1 1,-1 1,0 0,0 0,1 0,-1 1,1 0,-1 0,1 1,0 0,-6 3,10-2,-1-1,0 0,1 1,0 0,0 0,0 0,0 0,1 0,-1 0,1 1,0-1,1 1,-1 0,1-1,0 1,0 0,0 0,1 0,-1 0,1 0,0-1,1 1,-1 0,1 0,0 0,0 0,1-1,0 1,11 28</inkml:trace>
  <inkml:trace contextRef="#ctx0" brushRef="#br0" timeOffset="-213371.778">8769 10950,'-6'4,"0"0,0 0,0 0,0 1,1 0,-1 0,1 1,1-1,-1 1,1 0,0 0,0 1,1-1,0 1,0 0,-2 7,5-13,-1 0,1 0,0 1,-1-1,1 0,0 1,0-1,0 0,0 1,0-1,1 0,-1 1,0-1,0 0,1 0,-1 1,1-1,-1 0,1 0,0 0,-1 1,1-1,0 0,0 0,0 0,0 0,0-1,0 1,0 0,0 0,0 0,0-1,0 1,1-1,-1 1,0-1,0 1,1-1,-1 0,0 0,1 1,-1-1,0 0,1 0,-1 0,0 0,1-1,-1 1,66-17,-50 8,-1-2,0 0,0-1,-1 0,0-1,-1-1,-1 0,0-1,-1-1,-1 0,0 0,-1-1,-1 0,-1-1,0 0,-1 0,-1-1,-1 0,-1 0,2-15,-3 10,-1 0,0 0,-2-1,-1 1,-1 0,-1 0,-1 0,-1 0,-2 0,0 1,-10-22,16 42,0 0,0 0,0 0,0-1,-1 1,1 1,-1-1,0 0,0 0,0 1,0-1,0 1,0-1,-1 1,1 0,-1 0,0 0,0 0,0 1,0-1,0 1,0-1,0 1,0 0,0 1,-1-1,1 0,0 1,0 0,-4 0,3 2,0 1,0 0,0 0,0 0,1 0,-1 1,1-1,0 1,0 0,0 0,0 0,1 0,-1 1,1-1,1 1,-1 0,-10 24,2 1,1 0,2 0,0 0,3 1,0 0,2 0,1 0,2 0,1 0,1 2,-2-21,0 1,1-1,0 0,1 0,0 0,1 0,1 0,0 0,0-1,1 0,0 0,1-1,0 0,1 0,0-1,1 1,0-2,0 1,1-1,0-1,0 0,1 0,0-1,0-1,0 1,1-2,0 0,0 0,0-1,0 0,0-1,2-1,-5-1,-1 0,1-1,0 0,-1 0,1-1,-1 0,0-1,0 0,0 0,0-1,0 0,0 0,-1-1,0 0,0 0,0 0,-1-1,0 0,0-1,0 1,3-7,-1 1,0-1,-1 0,0-1,-1 1,0-2,-1 1,-1 0,0-1,-1 0,-1 0,0 0,-1-1,8 153,-7-128,0 0,1-1,0 1,0-1,1 0,0 0,0 0,1 0,0-1,0 0,1 0,0 0,0-1,0 0,1 0,0 0,0-1,1 0,-1 0,1-1,0 0,1-1,-1 0,0 0,1 0,0-1,0 0,-1-1,1 0,0-1,6 0,5-4,0-1,0 0,-1-2,0 0,0-2,-1 0,0 0,0-2,-1 0,-1-2,0 1,0-2,-1 0,-1-1,-1 0,0-1,-1-1,0 0,7-17,38-74,-50 103,-6 18,-1-11,3 300,23-40,-8-118,-4 104,-21-175,7-73,0 1,0-1,0 1,-1-1,1 1,0-1,0 0,0 1,0-1,-1 1,1-1,0 1,0-1,-1 0,1 1,0-1,-1 0,1 1,-1-1,1 0,0 1,-1-1,1 0,-1 0,1 1,-1-1,1 0,0 0,-1 0,1 0,-1 0,1 0,-1 0,1 0,-1 0,1 0,-1 0,1 0,-1 0,1 0,-1 0,1 0,-1 0,1-1,-1 1,1 0,0 0,-1-1,1 1,-1 0,1-1,0 1,-1 0,1-1,0 1,-1 0,1-1,0 1,0-1,-1 1,1-1,0 1,0 0,0-1,0 0,-9-12,0 0,1-1,1 0,0 0,1-1,-3-14,0 5,-16-49,2-1,4 0,3-2,4 0,3-1,1-48,16 39,-8 83,1 1,0-1,-1 1,1 0,0-1,1 1,-1 0,0 0,1 0,-1 0,1 0,0 0,-1 1,1-1,0 0,0 1,0-1,0 1,0 0,1 0,-1 0,0 0,1 0,-1 0,0 0,1 1,-1 0,1-1,-1 1,1 0,-1 0,2 0,14 4,-1 0,0 0,-1 2,1 0,-1 1,0 1,-1 0,0 1,9 7,-11-8,4 2,-7-5,0 1,0 0,-1 1,0 0,0 0,-1 1,0 0,5 5,-13-12,0-1,1 1,-1-1,0 1,1 0,-1-1,0 1,0-1,1 1,-1 0,0-1,0 1,0 0,0-1,0 1,0-1,0 1,0 0,0-1,0 1,0 0,-1-1,1 1,0-1,0 1,-1 0,1-1,0 1,-1-1,1 1,0-1,-1 1,1-1,-1 1,1-1,-1 0,1 1,-1-1,1 0,-1 1,1-1,-1 0,0 0,1 1,-1-1,0 0,1 0,-1 0,1 0,-1 0,0 0,-38 5,35-4,-147-3,181-9,14 4,1 1,-1-1,0-2,-1-3,0-1,-1-2,29-14,-64 24,0 1,0-1,-1 0,0 0,0 0,0-1,-1 0,0 0,0-1,0 1,1-4,-4 7,-1 0,1 0,-1 0,1 0,-1 0,0 0,-1-1,1 1,0 0,-1-1,0 1,1-1,-2 1,1 0,0-1,0 1,-1-1,0 1,0 0,0 0,0-1,0 1,-1 0,1 0,-1 0,0 0,-1-1,1 2,0-1,0 1,0 0,0 1,-1-1,1 0,0 0,-1 1,1 0,-1-1,0 1,1 0,-1 0,0 1,0-1,1 0,-1 1,0 0,0-1,0 1,0 0,0 1,1-1,-1 0,0 1,0 0,0 0,1-1,-1 1,0 1,1-1,-1 0,1 1,-1-1,1 1,0 0,0 0,0 0,0 0,0 0,0 0,0 1,1-1,-1 1,1-1,0 1,-1 0,0 4,0 0,1 1,-1-1,1 0,1 1,-1-1,1 1,1-1,-1 1,1-1,1 1,-1-1,1 0,1 0,-1 0,1 0,0 0,1 0,0-1,0 1,0-1,1 0,-1-1,1 1,1-1,-1 0,1 0,0 0,0-1,1 0,-1 0,1-1,0 0,0 0,0 0,4 0,2 1,0-1,0 0,1-1,-1-1,0 0,1-1,-1 0,1-1,-1 0,0-1,0-1,0 0,0-1,0 0,0-1,-1 0,6-5,-10 6,0 0,0-1,-1 0,0 0,0-1,0 0,-1-1,0 1,0-1,0 0,-1 0,0-1,0 0,-1 0,0 0,-1 0,0-1,0 1,-1-1,1 0,-2 0,0 0,0 0,0 0,-1 0,-1-3,-2 56,3-38,0 1,0 0,1-1,0 1,0 0,0-1,1 1,0-1,0 0,1 1,0-1,0 0,0-1,1 1,0-1,0 1,0-1,1 0,-1 0,1-1,0 0,1 0,-1 0,1 0,0-1,0 0,0 0,0 0,0-1,1 0,3 1,1-3,-1-1,1 0,-1 0,0-1,0-1,0 1,0-2,0 1,0-1,-1-1,0 0,0 0,0-1,0 0,-1 0,0-1,-1 0,1-1,-1 0,-1 0,0 0,0-1,0 1,-1-1,0-1,-1 1,0-1,-1 0,0 0,1-6,-4 5,-5 25,4-7,0-1,0 0,0 0,1 0,0 0,0 0,1 1,0-1,0 0,0 0,1 0,0 0,0 0,0-1,1 1,0-1,0 1,0-1,1 0,0 0,3 3,5 2,1-1,0 0,1-1,0-1,0 0,1-1,-1 0,2-1,-1-1,0 0,8 0,49 10</inkml:trace>
  <inkml:trace contextRef="#ctx0" brushRef="#br0" timeOffset="-212098.16">12031 10937,'-33'-10,"-2"1,1 2,-1 2,0 1,-4 1,34 3,-1 0,1 0,-1 0,1 1,-1 0,1 0,0 0,-1 1,1-1,0 1,0 0,0 1,0 0,1-1,-1 1,1 1,0-1,0 1,0 0,0-1,0 2,1-1,0 0,0 1,0-1,0 1,1 0,0 0,0 0,0 0,0 1,1-1,0 0,0 1,1-1,-1 1,1-4,1 0,-1 0,0 0,1 1,0-1,-1 0,1 0,0 0,0 0,0 0,0-1,0 1,1 0,-1 0,0-1,1 1,0-1,-1 1,1-1,0 0,-1 1,1-1,0 0,0 0,0-1,0 1,0 0,0 0,0-1,1 0,-1 1,0-1,0 0,0 0,0 0,1 0,-1 0,0-1,1 1,83-25,-70 15,0 0,0-1,-1-1,0 0,-1-1,-1-1,0 0,-1-1,0 0,-1-1,-1 0,-1-1,0 0,-1 0,0-1,3-16,-2 3,-1-1,-1-1,-2 1,-2-1,-1 0,-1 0,-2 0,-1 0,-4-14,5 35,0-1,-1 1,-1 0,0 0,-1 0,0 0,-1 0,-1 1,1 0,-2 0,1 0,-2 1,-4-6,11 15,-1-1,1 0,-1 1,0 0,0-1,0 1,0 0,0 0,0 0,0 0,0 0,0 0,0 1,0-1,0 1,-1 0,1-1,0 1,0 0,-1 0,1 1,0-1,0 0,-1 1,1-1,0 1,0 0,0-1,0 1,0 0,0 0,0 1,0-1,-1 2,-3 1,1 1,0 1,0-1,1 1,0-1,0 1,0 1,1-1,-1 0,0 5,-3 14,2 0,1 0,0 1,2 0,1-1,1 1,1 0,2 0,0-1,2 1,0-1,2 0,1 0,1-1,1 0,1-1,3 4,-1 2,1 0,1-2,1 1,1-2,2 0,0-1,2-1,1-1,1-1,3 1,-20-18,-1-1,1 0,0-1,0 1,1-1,-1 0,1-1,-1 1,1-1,0-1,0 1,0-1,0 0,0-1,0 0,0 0,0 0,0-1,0 0,0 0,0-1,-1 0,1 0,0-1,-1 0,0 0,0 0,0-1,3-2,6-7,-1-2,0 0,-1 0,0-2,-2 1,0-2,-1 1,0-1,-2-1,0 0,-1 0,3-15,-7 19,-8 33,3-12,1 0,-1 0,1 1,1-1,-1 1,1-1,0 0,1 1,0-1,0 1,0-1,1 0,-1 0,1 0,1 0,-1 0,1 0,0 0,1-1,-1 0,1 0,0 0,1 0,-1 0,1-1,0 1,0-1,0-1,0 1,1-1,-1 0,1 0,5 1,2 1,1-1,0 0,0-2,0 1,0-2,0 0,0 0,1-2,-1 0,0 0,0-1,0-1,0 0,0-1,4-3,-9 4,0 0,0-2,-1 1,1-1,-1 0,0 0,-1-1,1 0,-1-1,0 0,-1 0,0 0,0-1,0 1,-1-1,0-1,-1 1,0-1,0 0,0 0,-2 0,1 0,-1-1,-2-30,-1 40,0 1,0-1,0 0,0 1,0-1,0 1,0 0,0-1,1 1,-1-1,0 1,0 0,0 0,1 0,-1-1,1 1,-1 0,0 0,1 0,-1 0,1 0,0 0,-1 0,1 0,0 0,0 0,0 0,-1 0,1 0,0 0,0 0,1 1,-1-1,-2 5,0 0,0 1,1-1,0 0,0 1,0 0,1-1,0 1,1-1,-1 1,1-1,1 1,-1-1,1 0,0 0,0 1,1-1,0-1,0 1,0 0,1-1,0 1,0-1,0 0,0-1,1 1,0-1,0 0,0 0,1 0,-1 0,1-1,0 0,3 1,-2-3,0 0,0 0,0 0,1-1,-1 0,0-1,0 1,0-1,0-1,0 1,0-1,-1-1,1 1,0-1,-1 0,0 0,0-1,0 0,5-4,94-98,-94 93,-11 11,1 1,-1 0,1-1,0 1,0-1,-1 1,1 0,0 0,0-1,0 1,0 0,0 0,0 0,1 0,-1 0,0 0,0 1,1-1,-1 0,1 1,-1-1,1 1,-1-1,1 1,-1-1,1 1,-1 0,1 0,-1 0,1 0,-1 0,1 0,-1 0,1 1,-1-1,1 1,-1-1,1 1,-1-1,0 1,1 0,-1 0,0-1,1 1,-1 0,0 0,0 0,0 0,0 1,1 0,23 47,-21-39,0-1,0 1,1-1,1 0,0 0,0 0,0-1,1 0,1-1,-1 1,1-1,5 3,-3-5,0 0,1 0,0-1,0 0,0 0,1-2,-1 1,1-1,-1-1,1 0,0-1,-1 0,1-1,0 0,-1-1,10-2,-2-1,0 0,0-2,-1 0,0-1,0 0,-1-2,0 0,0-1,9-8,-11 5,-1 0,0-1,-1-1,-1 0,0 0,-1-1,-1-1,0 0,-2 0,0-1,-1 0,-1 0,0-1,1-14,4-34,-4-1,-2 0,-3-46,-1 37,-3-1,-4 0,-9-42,7 94,8 27,0 1,0-1,0 0,-1 1,1-1,0 0,0 0,0 1,0-1,-1 0,1 0,0 1,0-1,-1 0,1 0,0 0,0 1,-1-1,1 0,0 0,-1 0,1 0,0 0,-1 0,1 0,0 0,-1 0,1 0,0 0,0 0,-1 0,1 0,0 0,-1 0,1 0,0 0,-1 0,1 0,0 0,-1 0,1-1,0 1,0 0,-1 0,1 0,0-1,0 1,-1 0,1 0,0 0,0-1,0 1,-1 0,1-1,0 1,0 0,0 0,0-1,0 1,0 0,0-1,0 1,0 0,0-1,0 1,0 0,0-1,0 1,0 0,0-1,-5 13,1 0,1 0,0 0,1 0,0 0,1 1,0-1,1 4,-2 7,-6 489,7-462,2 0,2 0,2 1,2-2,3 1,1-1,19 46,-28-89,0 1,1-1,0 0,0 0,0 0,1-1,0 1,0-1,0 0,1 0,0 0,0 0,0-1,0 0,1 0,4 2,-8-6,0 0,0 0,0 0,0 0,-1 0,1-1,0 1,0-1,-1 1,1-1,0 0,-1 1,1-1,-1 0,1 0,-1 0,1-1,-1 1,1 0,-1 0,0-1,0 1,0-1,0 1,0-1,0 1,0-1,0 0,-1 1,1-1,-1 0,1 1,-1-1,0 0,1 0,-1 0,0 1,0-1,-1 0,8-31</inkml:trace>
  <inkml:trace contextRef="#ctx0" brushRef="#br0" timeOffset="-211834.183">13529 10508,'23'7,"27"2,29 2,23 2,17-2,5 2,-6 3,-23-1</inkml:trace>
  <inkml:trace contextRef="#ctx0" brushRef="#br0" timeOffset="-211557.808">14411 10843,'-3'6,"0"-1,0 1,0 0,1 0,0 1,0-1,1 0,0 1,0-1,0 1,1 0,0-1,0 1,0-1,1 1,0-1,1 1,-1-1,1 0,0 1,1-1,-1 0,1-1,1 1,-1 0,1-1,0 0,0 1,5-1,0 0,1 0,-1-1,1 0,0-1,0 0,1 0,-1-1,0-1,1 1,-1-2,1 0,-1 0,1-1,-1 0,1 0,-1-1,1-1,-1 0,0 0,-6 2,-1 0,1-1,0 1,0-1,-1 0,1 0,-1 0,0-1,0 1,1-1,-2 1,1-1,0 0,0 0,-1-1,0 1,0 0,0-1,0 1,0-1,0 0,-1 0,0 1,0-1,0 0,0 0,-1 0,0 0,1 0,-1 0,-1 0,1 0,-1-3,-2-2,-1 0,0 1,0 0,-1 0,0 0,0 1,0 0,-1 0,-1 0,1 0,-1 1,0 0,0 1,-1 0,1 0,-1 0,-1 1,1 0,0 1,-1-1,0 2,0-1,0 1,0 1,0 0,-2 0,6 1,-1 1,0 0,0 0,1 1,-1-1,1 1,0 1,-1-1,1 1,0 0,0 0,1 0,-1 0,0 1,1 0,0 0,0 0,0 1,1-1,0 1,-1 0,0 3,-2 3,0 0,1 0,0 1,1 0,1 0,0 0,0 0,1 1,0 11,1-21,1 0,0 1,0-1,0 0,0 1,1-1,-1 0,1 0,0 1,0-1,0 0,0 0,1 0,-1 0,1 0,0 0,0-1,0 1,0 0,0-1,1 0,-1 1,1-1,-1 0,1 0,0-1,0 1,0 0,0-1,0 0,0 0,0 0,0 0,1 0,-1 0,2-1,32-1,0-5</inkml:trace>
  <inkml:trace contextRef="#ctx0" brushRef="#br0" timeOffset="-211341.14">14705 10495,'-9'-9,"-1"-1,0 2,0-1,-1 2,-1-1,1 1,-1 1,0 0,0 1,-1 0,0 1,1 0,-1 1,-1 1,1 0,-3 0,12 2,1 0,0 0,-1 0,1 0,-1 1,1-1,0 1,0 0,-1 0,1 0,0 0,0 1,0-1,0 1,0 0,0 0,1 0,-1 0,1 0,-1 1,1-1,0 1,0 0,0 0,0-1,0 1,1 0,-1 0,1 1,0-1,0 0,0 0,0 1,1-1,-1 0,1 2,2 7,2 0,-1-1,1 1,1-1,0 0,1 0,0-1,1 0,0 0,0 0,1-1,0 0,8 7,-6-5,21 23,-3-4,0 1,-2 1,-2 1,-1 1,-2 1,10 23,-26-46,-3-7,-1-1,0 0,1 0,0 0,0 0,0 0,1 0,-1 0,1-1,0 1,0-1,0 0,0 0,1 0,-1 0,1-1,0 1,-1-1,4 1,8 1,1-1,0 0,0-1,0-1,0-1,0 0,0-1,4-1,2 0,52-3</inkml:trace>
  <inkml:trace contextRef="#ctx0" brushRef="#br0" timeOffset="-210503.016">16884 10830,'-19'3,"-1"2,2 0,-1 1,0 1,1 0,0 1,1 2,0 0,0 0,-7 8,23-18,1 0,-1 1,1-1,-1 0,1 0,-1 1,1-1,-1 1,1-1,-1 0,1 1,0-1,-1 1,1-1,0 1,-1-1,1 1,0-1,0 1,0-1,-1 1,1 0,0-1,0 1,0-1,0 1,0-1,0 1,0 0,0-1,0 1,0-1,0 1,0 0,1-1,-1 1,0-1,0 1,1-1,-1 1,0-1,1 1,-1-1,0 1,1-1,-1 0,1 1,-1-1,0 1,1-1,-1 0,1 0,0 1,-1-1,1 0,-1 0,1 1,-1-1,1 0,-1 0,2 0,38 4,-30-4,0-1,0 0,0 0,0-1,0 0,-1-1,1 0,-1-1,1 0,-1 0,0-1,-1 0,1 0,-1-1,0 0,0-1,-1 0,0 0,0 0,-1-1,0 0,0-1,-1 1,3-6,2-17,-1-1,-2 0,-1-1,-2 1,-1-1,-1 0,-2 0,-2-9,2 9,0-57,-4 0,-12-73,-16 62,31 100,1-1,-1 1,0-1,1 1,-1 0,0-1,0 1,0 0,0 0,-1 0,1 0,0 0,0 0,-1 0,1 0,0 0,-1 0,1 1,-1-1,1 1,-1-1,0 1,1-1,-1 1,1 0,-1 0,0 0,1 0,-1 0,1 0,-1 0,0 1,1-1,-1 0,1 1,-1-1,1 1,-1 0,1 0,0-1,-1 1,1 0,0 0,-1 0,1 0,0 0,0 1,0-1,0 0,0 1,0-1,1 0,-1 1,0 0,-7 12,1 1,0 0,1 1,1 0,1-1,0 2,1-1,0 0,2 1,-1 3,-2 17,2 0,1 0,2 0,2 0,1 0,1 0,3-1,0 0,3-1,1 0,1 0,2-1,1-1,17 23,-30-50,2 0,-1 0,1 0,0-1,0 1,0-1,1-1,0 1,0-1,0 0,0 0,1-1,-1 0,1 0,0 0,0-1,0 0,0 0,0-1,1 0,-1 0,0-1,1 0,-1 0,6-1,6-4,0-1,-1 0,0-1,0-1,-1-1,0-1,-1 0,0-1,0 0,-1-2,-1 0,0 0,-1-1,0-1,-1 0,-1-1,0 0,-1-1,4-11,-21 44,1 0,1 0,0 1,1 0,0-1,2 1,0 1,1-1,0 0,2 0,0 0,1 0,1 5,1-15,-1-1,1 1,0-1,0 0,1 0,0-1,0 1,1-1,-1 0,1 0,0-1,0 0,0 0,1 0,0-1,-1 0,1 0,0-1,1 0,-1 0,0 0,1-1,-1 0,0-1,1 0,-1 0,1 0,-1-1,1 0,-1-1,2 0,38-9</inkml:trace>
  <inkml:trace contextRef="#ctx0" brushRef="#br0" timeOffset="-210240.1">17592 10188,'-13'-4,"-5"2,1 9,7 13,13 11,15 10,4-3</inkml:trace>
  <inkml:trace contextRef="#ctx0" brushRef="#br0" timeOffset="-209762.714">17820 11030,'4'1,"0"-1,0 1,0-1,0 0,0 0,0-1,0 1,1-1,-1 0,0 0,-1 0,1 0,0-1,0 1,0-1,-1 0,1-1,-1 1,0 0,0-1,0 0,0 0,0 0,0 0,-1 0,1 0,-1-1,0 1,0-1,0 0,-1 1,1-2,3-9,0 0,-1-1,0 1,-2-1,0 0,0 0,-1 0,-1-4,-21-129,20 142,0 5,0-1,0 1,1-1,-1 0,0 1,1-1,-1 0,1 1,0-1,-1 0,1 1,0-1,0 0,0 0,0 1,1-1,-1 0,0 0,1 1,-1-1,1 0,0 1,-1-1,1 1,0-1,0 1,0-1,0 1,0-1,0 1,0 0,1 0,-1 0,1-1,79 14,-59-7,-6-1,6 0,0 1,0 1,-1 1,1 1,-2 1,1 0,-1 2,16 11,-29-15,-1 0,-1 0,1 1,-1 0,-1 0,1 0,-1 1,-1-1,0 1,0 0,0 0,-1 0,-1 0,1 0,-1 0,-1 1,0-1,0 0,-1 0,-2 8,5 48,-2-60,0-1,1 0,0 1,0-1,0 0,1 0,-1 0,1 0,0 0,0 0,1 0,-1-1,1 1,0-1,0 1,0-1,0 0,0 0,1-1,-1 1,1-1,0 1,-1-1,1 0,0-1,1 1,-1-1,0 0,0 0,1 0,-1 0,0-1,1 1,2-2,2 2,-1-1,1-1,-1 0,0 0,0-1,1 1,-1-2,0 1,-1-1,1-1,0 1,-1-1,0-1,0 1,0-1,0 0,-1-1,0 0,0 0,0 0,-1 0,0-1,0 0,-1 0,1-3,2-3,-1 1,0-1,-1-1,-1 1,0 0,0-1,-2 0,0 0,0 0,-1 0,-1 0,-1 0,0-1,-2-10,3 24,1-1,-1 1,0-1,0 1,0-1,0 1,0-1,0 1,-1-1,1 1,0-1,-1 1,1-1,-1 1,1-1,-1 1,0 0,0-1,0 1,0 0,0 0,0-1,0 1,0 0,0 0,0 0,0 0,-1 1,1-1,0 0,-1 0,1 1,-1-1,1 1,-1-1,1 1,-1 0,1 0,-1-1,1 1,-1 0,1 0,-1 0,0 1,1-1,-1 0,1 1,-1-1,1 1,0-1,-1 1,1 0,-1-1,1 1,-1 0,-2 7,-1-1,1 1,1 0,-1 0,1 0,1 0,-1 1,1-1,1 1,0-1,0 1,1 0,0-1,0 1,1 0,0 4,2-3,0 1,0-1,0 0,2 0,-1-1,1 1,0-1,1 0,0 0,1-1,0 0,0 0,0-1,1 1,0-2,1 1,0-1,0 0,0-1,0 0,1-1,0 0,0 0,0-1,0 0,1-1,-1 0,1-1,2 1,40 5</inkml:trace>
  <inkml:trace contextRef="#ctx0" brushRef="#br0" timeOffset="-209255.414">19237 10696,'-10'0,"1"-1,0 2,0-1,0 1,0 0,0 1,0 0,0 1,0 0,0 0,1 1,0 0,0 0,0 1,0 0,0 0,3-1,1-1,0 1,-1 0,1 0,0 1,1-1,-1 1,1-1,0 1,0 0,1 1,-1-1,1 0,0 1,1-1,-1 1,1-1,0 1,0 0,1 0,0-1,0 1,0 0,1 0,1 5,0-5,0 1,1 0,-1-1,2 0,-1 1,1-1,0-1,0 1,0 0,1-1,0 0,0 0,0-1,1 1,-1-1,1 0,0 0,1-1,-1 0,0 0,6 1,4 2,1-1,-1-1,1 0,0-1,0-1,0 0,0-2,9 0,-16 0,0-1,0 0,0-1,0 0,0 0,0-1,-1 0,1-1,-1 0,0 0,0-1,0 0,-1-1,0 0,0 0,0-1,-1 0,0 0,0-1,-1 0,0 0,0 0,-1-1,0 0,3-8,2-12,-2-1,-1 0,-2-1,-1 0,-1 0,-2 0,-1-7,2-7,39-645,-41 623,-5 69,-34 136,36-123,-10 50,3 0,3 1,3 0,2 0,4 1,2-1,3-1,3 1,3-1,3-1,2-1,4 0,3 2,-20-51,1-1,0-1,0 1,2-1,-1 0,2 0,-1-1,2 0,-1-1,1 0,1 0,0-1,0-1,8 5,-17-12,0 0,0 0,0-1,0 1,1 0,-1-1,0 0,0 1,0-1,1 0,-1 0,0 0,0 0,1 0,-1-1,0 1,0-1,0 0,0 1,0-1,0 0,0 0,0 0,0 0,0-1,0 1,0-1,-1 1,1-1,-1 1,1-1,-1 0,0 0,1 1,-1-1,0 0,0-1,8-31,-5-3</inkml:trace>
  <inkml:trace contextRef="#ctx0" brushRef="#br0" timeOffset="-208991.376">19157 10282,'22'9,"31"8,31 7,27 5,14 3,-14-2</inkml:trace>
  <inkml:trace contextRef="#ctx0" brushRef="#br0" timeOffset="-208809.876">20000 10776,'-2'5,"1"1,1-1,-1 0,1 1,0-1,0 1,1-1,-1 0,1 0,0 1,1-1,-1 0,1 0,0 0,0 0,1 0,0-1,-1 1,1-1,1 1,-1-1,1 0,0 0,0-1,0 1,3 1,-1-1,1 1,0-2,1 1,-1-1,0 0,1 0,0-1,0 0,0-1,0 0,0 0,0 0,0-1,0 0,0-1,0 0,0 0,0-1,-1 0,1 0,0 0,-1-1,1-1,-1 1,0-1,0 0,-1-1,1 0,-1 0,0 0,0-1,0 1,-1-2,2-1,-4 0,0-1,0 1,-1 0,0-1,-1 0,1 0,-2 1,1-1,-1 0,-1 0,1 0,-1 1,-1-1,0-2,1 7,0 0,0-1,-1 1,1 0,-1 0,0-1,0 1,0 1,-1-1,1 0,-1 1,0-1,0 1,0 0,0 0,-1 0,1 0,-1 1,0-1,0 1,0 0,0 0,0 0,0 1,0-1,-1 1,1 0,-4 0,-2 2,0 0,1 1,-1 0,0 1,1 0,-1 1,1-1,0 2,0-1,1 1,-1 1,1 0,0 0,1 0,-1 1,1 0,0 1,1-1,0 1,0 0,1 1,0 0,1-2,0 0,0 0,0 0,1 1,1-1,-1 1,1 0,0-1,1 1,0 0,0 2,1-6,0-1,0 1,1-1,-1 0,1 1,0-1,0 0,0 0,0 1,1-1,-1 0,1 0,0-1,0 1,0 0,0 0,0-1,0 1,1-1,-1 0,1 0,0 0,0 0,0 0,0-1,0 1,2 0,89 13,-45-18</inkml:trace>
  <inkml:trace contextRef="#ctx0" brushRef="#br0" timeOffset="-208626.843">20427 10268,'-18'-14,"-16"-6,-10 0,-7 5,0 11,9 12,12 11,13 10,19 7,9-3</inkml:trace>
  <inkml:trace contextRef="#ctx0" brushRef="#br0" timeOffset="-208372.315">20387 10830,'-3'13,"3"10,7 3,11-4,15-4,15-9,13-9,-4-6</inkml:trace>
  <inkml:trace contextRef="#ctx0" brushRef="#br0" timeOffset="-207407.633">22258 10415,'-2'21,"-1"11,0 6,1 5,0-1,1-4,1-7</inkml:trace>
  <inkml:trace contextRef="#ctx0" brushRef="#br0" timeOffset="-206729.538">22138 10121,'-25'-23,"25"23,0 1,0-1,0 0,0 0,1 1,-1-1,0 0,0 0,0 1,1-1,-1 0,0 0,1 0,-1 0,0 1,0-1,1 0,-1 0,0 0,1 0,-1 0,0 0,0 0,1 0,-1 0,0 0,1 0,-1 0,0 0,1 0,-1 0,0 0,1 0,-1 0,0-1,0 1,1 0,-1 0,0 0,0 0,1-1,-1 1,0 0,0 0,1 0,-1-1,0 1,0 0,0 0,0-1,1 1,-1 0,0-1,0 1,0 0,0-1,0 1,0 0,0 0,0-1,0 1,0 0,0-1,0 1,0 0,0-1,0 1,1 0,44 12,0 2,-1 2,35 19,-52-23,-1 1,0 2,-1 1,0 0,-2 2,9 9,-22-18,0 1,-1 0,0 0,-1 1,0 1,-1-1,0 1,-1 1,0-1,-1 1,0 0,-1 0,0 0,0 12,4 100,-8-123,0-1,0 1,1-1,-1 1,0-1,1 1,0-1,-1 1,1-1,0 0,0 1,-1-1,1 0,0 0,0 0,1 0,-1 0,0 0,0 0,0 0,1 0,-1 0,0-1,1 1,-1 0,1-1,-1 1,1-1,-1 0,1 1,-1-1,1 0,-1 0,1 0,-1 0,1 0,-1-1,1 1,0 0,54-29,-43 17,-1-1,-1 0,0 0,-1-1,0-1,-1 1,-1-2,-1 1,1-2,-8 17,0 0,1 0,-1 1,0-1,0 0,1 0,-1 0,0 1,1-1,-1 0,0 0,1 0,-1 0,0 0,1 0,-1 0,0 0,1 0,-1 0,0 0,1 0,-1 0,0 0,1 0,-1 0,0 0,1 0,-1 0,0 0,1 0,-1-1,0 1,1 0,-1 0,0 0,0-1,1 1,-1 0,0 0,0-1,1 1,-1 0,0-1,0 1,0 0,0 0,1-1,-1 1,0 0,0-1,0 1,0 0,0-1,0 1,0 0,0-1,0 1,0-1,0 1,0 0,0-1,0 1,0 0,-1-1,1 1,2 29,-1-20,0 0,0 0,1 0,1 0,-1-1,1 1,1 0,0-1,0 0,0 0,1 0,0-1,1 0,0 0,0 0,0 0,1-1,0 0,0-1,0 1,1-2,0 1,0-1,0 0,1 0,4 0,-8-1,0 0,-1 0,1 0,0 0,1-1,-1 0,0 0,1 0,-1 0,1-1,-1 0,1 0,0-1,0 1,-1-1,1 0,0-1,-1 0,1 1,0-2,-1 1,1-1,-1 0,1 0,-1 0,0-1,3-1,2-11,0 0,0-1,-2 0,0 0,-1-1,0 1,-2-2,0 1,-1-1,0 1,-2-1,1-10,9-89,-4 1,-6-1,-5-5,2 91,-1-1,-1 1,-2 0,-1 0,-2 0,-2-4,10 35,0 0,0-1,1 1,-1 0,0-1,0 1,0 0,0-1,0 1,0-1,0 1,0 0,0-1,0 1,0-1,0 1,0 0,0-1,0 1,0 0,-1-1,1 1,0 0,0-1,0 1,-1 0,1-1,0 1,0 0,-1-1,1 1,0 0,-1 0,1-1,0 1,0 0,-1 0,1 0,-1 0,1-1,0 1,-1 0,1 0,0 0,-1 0,1 0,-1 0,1 0,0 0,-1 0,1 0,-1 0,1 0,0 0,-1 0,1 1,0-1,-1 0,1 0,0 0,-1 0,1 1,-1-1,-4 27,6 21,2 0,3-1,1 0,4 7,-5-19,82 418,-87-450,38 116,-36-113,0 1,0-1,0 0,1-1,0 1,0-1,1 1,-1-1,1 0,0-1,1 1,-1-1,1 0,0-1,0 1,5 1,47-4,-33-10</inkml:trace>
  <inkml:trace contextRef="#ctx0" brushRef="#br0" timeOffset="-206470.823">23168 10081,'-14'-5,"2"0,18 1,23 3,24 2,25 3,14 4,5 5,-13 1</inkml:trace>
  <inkml:trace contextRef="#ctx0" brushRef="#br0" timeOffset="-205957.511">23769 10710,'13'-39,"-2"-1,-1 1,-3-2,-1 1,-1-1,-2-29,-8 37,8 46,3-9,-1 0,1 0,0-1,0 0,1 0,-1-1,1 1,-1-1,1-1,0 1,0-1,0-1,-1 1,1-1,5 0,-11 0,226-5,-224 5,1 1,-1-1,0 1,0 0,0 0,0 0,0 0,0 0,0 1,0-1,0 1,-1 0,1 0,-1 0,1 0,-1 0,0 1,0-1,0 1,0-1,0 1,0 0,-1 0,1 0,-1 0,0 0,0 0,0 0,0 0,-1 0,1 0,-1 0,0 3,3 58,8 48,-10-108,0-1,0 1,1-1,0 1,-1-1,1 1,1-1,-1 0,0 0,1 0,0 0,-1-1,1 1,0-1,0 1,1-1,-1 0,0 0,1-1,-1 1,1-1,0 1,-1-1,1 0,0-1,1 1,10-1,-1 0,0-2,0 1,0-2,0 0,0 0,0-2,-1 1,0-2,0 0,0 0,-1-1,0-1,0 0,-1 0,0-2,0 1,-1-1,0-1,-1 1,-1-2,1 1,-2-1,2-3,-6 11,0 0,0-1,-1 1,1-1,-1 0,0 0,0 0,0 0,-1 0,0 0,0 0,0 0,-1-1,0 1,0 0,0-1,0 1,-1 0,0 0,-1-5,0 9,0 0,0 0,1 0,-1 1,0-1,0 0,0 1,0-1,0 1,0 0,0-1,0 1,0 0,0 1,0-1,0 0,0 0,0 1,0-1,0 1,0 0,0-1,0 1,0 0,1 0,-1 0,0 0,1 1,-1-1,1 0,-1 1,1-1,0 1,-1 0,1-1,0 1,0 0,0-1,0 3,-1-1,0 0,0 1,0-1,1 1,0 0,-1 0,1-1,1 1,-1 0,0 0,1 0,0 0,0 0,0 0,1 0,-1 0,1-1,0 1,0 0,0 0,0-1,1 1,0 0,0-1,0 0,0 1,0-1,0 0,1 0,0 0,-1 0,1-1,2 2,8 5,1 0,-1-1,1-1,1 0,-1-1,1 0,14 2,189 43,-103-32</inkml:trace>
  <inkml:trace contextRef="#ctx0" brushRef="#br0" timeOffset="-205567.178">26951 10014,'-5'25,"-3"25,-3 21,-2 12,-3 6,-1 2,0-6,-2-11,2-13,5-14,4-16</inkml:trace>
  <inkml:trace contextRef="#ctx0" brushRef="#br0" timeOffset="-205195.684">26777 9974,'4'15,"0"-1,1 1,1-1,0 0,1-1,0 1,1-1,0 0,1-1,9 8,-9-8,53 64,3-3,3-2,3-4,3-3,17 8,-33-38,-57-33,0-1,0 0,0 0,0 0,-1 0,1 0,0 0,0 0,0 0,0 0,0-1,0 1,0 0,0-1,-1 1,1 0,0-1,0 1,0-1,-1 1,1-1,0 0,-1 1,1-1,0 0,-1 1,1-1,-1 0,1 0,-1 1,1-1,-1 0,0 0,1 0,-1 0,0 0,0 0,0 0,1 0,-1 0,2-46,-2 40,-3-709,20 443,-14 255,-1 15</inkml:trace>
  <inkml:trace contextRef="#ctx0" brushRef="#br0" timeOffset="-204912.37">27512 10121,'14'21,"13"15,14 11,11 7,8 3,3-2,-2-2,-8-5,-10-5,-10-7,-10-13,-10-10</inkml:trace>
  <inkml:trace contextRef="#ctx0" brushRef="#br0" timeOffset="-204633.39">27940 10148,'-20'-3,"-14"10,-8 13,-8 20,-5 20,-4 14,-2 12,11-10</inkml:trace>
  <inkml:trace contextRef="#ctx0" brushRef="#br0" timeOffset="-201251.708">3582 12742,'0'-1,"0"1,-1-1,1 1,0-1,-1 1,1 0,0-1,-1 1,1 0,-1-1,1 1,-1 0,1 0,-1-1,1 1,-1 0,1 0,-1 0,1-1,-1 1,1 0,-1 0,0 0,1 0,-1 0,1 0,-1 0,1 1,-1-1,1 0,-1 0,1 0,-1 0,1 1,-1-1,1 0,-1 0,1 1,-1-1,1 0,-1 1,1-1,0 1,-1-1,1 1,0-1,-1 1,0-15,1 0,0 0,1 0,0 0,1 1,1-1,0 0,1 1,0 0,1 0,0 0,1 1,1-1,0 1,1 1,0 0,0 0,1 0,1 1,0 0,0 1,1 0,0 1,1 0,-1 1,14-6,-20 11,0 0,0 0,0 1,1 0,-1 0,0 1,1-1,-1 1,1 0,-1 0,0 1,1 0,-1 0,0 0,0 1,0-1,1 1,-2 0,1 1,0-1,0 1,-1 0,1 0,-1 1,0-1,3 4,0 1,0 0,0 1,-1 0,0 0,-1 0,0 1,0 0,-1 0,0 0,-1 0,0 1,1 9,-2-10,0-1,-1 1,0 0,0 0,-1 0,0 0,-1 0,0-1,-1 1,0 0,-3 7,5-16,0 0,-1 0,1 0,-1 0,1 0,-1 0,1 0,-1 0,0 0,0 0,1 0,-1 0,0-1,0 1,0 0,0 0,0-1,0 1,0-1,0 1,0-1,0 1,0-1,0 0,0 0,-1 1,1-1,0 0,0 0,0 0,0 0,0 0,-1 0,1-1,0 1,0 0,0-1,0 1,0 0,0-1,0 1,0-1,0 0,0 1,0-1,0 0,0 0,0 1,1-1,-1 0,0 0,0 0,1 0,-1 0,1 0,-1 0,1 0,-1 0,1 0,0-1,-3-3,1 0,0-1,0 1,0-1,1 1,-1-1,1 0,1 0,-1 0,1 0,0 1,0-1,1 0,0 0,0 0,0 1,1-1,0 0,0 1,0 0,1-1,-1 1,1 0,1 0,-1 0,1 1,0-1,3-3,11-2,-1 0,1 1,0 0,1 2,0 0,0 1,1 1,-1 1,1 1,0 1,20-1,-35 2,0 1,0-1,0 1,0 0,1 0,-1 0,0 1,0-1,0 1,0 1,0-1,0 1,0 0,0 0,-1 0,1 0,-1 1,1 0,-1 0,0 0,0 1,0-1,-1 1,1 0,-1 0,0 0,0 0,0 1,-1-1,0 1,2 4,3 19,13 33,-19-59,0-1,0 0,0 1,0-1,0 0,0 1,0-1,0 0,1 0,-1 0,0 0,1 0,-1-1,1 1,-1 0,1-1,-1 1,1-1,-1 1,1-1,0 1,-1-1,1 0,-1 0,1 0,0 0,-1 0,1-1,0 1,-1 0,1-1,-1 1,1-1,1 0,16-10,-1-3</inkml:trace>
  <inkml:trace contextRef="#ctx0" brushRef="#br0" timeOffset="-200992.198">4184 12126,'-9'0,"-1"5,4 3,3 1</inkml:trace>
  <inkml:trace contextRef="#ctx0" brushRef="#br0" timeOffset="-200385.543">5761 12354,'31'-7,"-1"-1,0-2,0 0,-1-2,0-2,-1 0,-1-2,-1-1,7-6,-6 6,0-2,-2-2,0 0,-1-1,-1-1,-1-2,-1 0,-2-1,0-1,9-20,-7-40,-21 84,0 0,0 0,-1 0,1 0,-1 0,1 0,-1 0,0 0,0 1,0-1,0 0,-1 0,1 1,-1-1,0 1,0-1,0 1,0 0,0 0,0 0,0 0,-1 0,1 0,-1 1,1-1,-1 1,-2-1,3 1,0 0,0 0,-1 1,1-1,0 1,0 0,-1-1,1 1,0 0,0 0,-1 1,1-1,0 0,0 1,-1-1,1 1,0 0,0 0,0 0,0 0,0 0,0 0,0 1,0-1,1 0,-1 1,0 0,1-1,-1 1,1 0,0 0,0 0,-1 0,1 0,0 0,1 0,-2 1,-21 87,20-27,3 1,2 0,4-1,5 20,-4-23,17 154,-8 1,-11 1,-14 105,2-255,0-17</inkml:trace>
  <inkml:trace contextRef="#ctx0" brushRef="#br0" timeOffset="-200196.425">5895 12781,'12'-18,"16"-13,21-8,19-4,15 1,8 3,1 7,-16 11</inkml:trace>
  <inkml:trace contextRef="#ctx0" brushRef="#br0" timeOffset="-199542.178">6630 12621,'0'-44,"11"-221,-11 265,0 0,0-1,0 1,0 0,0-1,0 1,0 0,0-1,0 1,0 0,0-1,0 1,0 0,0-1,0 1,0 0,0-1,1 1,-1 0,0 0,0-1,0 1,0 0,1-1,-1 1,0 0,0 0,1 0,-1-1,0 1,1 0,-1 0,0 0,0 0,1-1,-1 1,0 0,1 0,-1 0,0 0,1 0,-1 0,0 0,1 0,-1 0,1 0,-1 0,0 0,1 0,-1 0,0 0,0 1,1-1,-1 0,0 0,1 0,-1 0,0 1,1-1,-1 0,0 0,0 0,0 1,1-1,-1 0,0 1,0-1,9 5,158 33,-156-34,-1 1,1 0,-1 1,-1 0,1 0,-1 1,0 0,-1 1,0 0,0 0,0 1,-1 0,-1 0,1 1,-2-1,1 2,-1-1,-1 0,0 1,0 0,-1 0,0 0,0 5,1 13,19 49,-21-77,0 0,1 1,0-1,-1 0,1-1,-1 1,1 0,0-1,0 1,-1-1,1 0,0 0,0 0,0 0,-1-1,1 1,0-1,-1 0,1 0,0 1,-1-2,1 1,-1 0,1 0,-1-1,0 0,0 1,2-2,-3 2,29-15,-1-1,-1-2,-1-1,-1 0,-1-3,0 0,10-14,-32 34,0-1,1 0,-1 0,0 0,0 0,0 0,0-1,-1 0,1 1,-1-1,-1 0,1 0,-1 0,1-2,-3 5,-1 0,1 0,-1 0,1 1,-1-1,0 1,0-1,1 1,-1 0,0-1,0 1,0 0,-1 0,1 0,0 1,0-1,0 1,-1-1,1 1,0 0,-1-1,1 1,0 0,-1 1,1-1,0 0,-1 1,1-1,0 1,0 0,0 0,-2 0,0 2,0 0,1-1,-1 1,1 1,-1-1,1 0,0 1,0-1,1 1,-1 0,1 0,0 0,0 1,0-1,0 0,1 1,0-1,0 1,0-1,0 1,1 0,0-1,0 1,0-1,0 1,1 0,0-1,0 1,0-1,0 1,1-1,0 0,0 1,2 3,3 1,-1 0,1 0,1-1,0 0,0 0,0-1,1 0,0 0,1-1,0 0,-1-1,2 0,-1 0,0-1,1-1,0 0,0 0,0-1,0 0,0-1,1 0,-1-1,7-1,49 1</inkml:trace>
  <inkml:trace contextRef="#ctx0" brushRef="#br0" timeOffset="-199278.881">7994 12327,'-16'3,"-12"2,-6 5,-1 8,2 6,5 2,8 5,8 0,12-1,12-5,16-3,12-7,10-5,9-8,5-8,-1-7,-5-6,-12 1</inkml:trace>
  <inkml:trace contextRef="#ctx0" brushRef="#br0" timeOffset="-199042.173">8302 12327,'1'19,"2"0,0-1,1 0,1 0,0 0,2 0,4 9,-6-16,0 0,1 0,0 0,0-1,1 0,1 0,-1-1,2 0,-1 0,1-1,1 0,-5-4,-1-1,1 0,-1 0,1-1,0 1,0-1,0 0,1 0,-1-1,0 0,1 0,-1 0,1 0,-1-1,1 0,-1 0,1-1,-1 1,1-1,-1 0,0-1,1 1,-1-1,0 0,2-2,3-1,0-1,-1 0,0-1,0 0,-1-1,1 0,-2 0,1 0,-1-1,-1 0,1-1,-2 0,1 1,3-11,45-151,-53 168,-2 2,1-1,0 1,0 0,0 0,0 0,0 0,0-1,0 1,1 0,-1 0,0 0,0 0,1 0,-1 0,1-1,-1 1,1 0,0 0,-1 1,1-1,0 0,0 0,-1 0,1 0,0 0,0 1,0-1,0 1,0-1,0 0,0 1,0-1,0 1,0 0,0-1,1 1,-1 0,1 0,8 13,-1 5</inkml:trace>
  <inkml:trace contextRef="#ctx0" brushRef="#br0" timeOffset="-197596.381">9023 12594,'24'-6,"0"0,-1-2,1-1,-2-1,5-3,-21 10,-1 1,1-2,-1 1,0-1,0 1,-1-1,1-1,-1 1,0-1,0 1,0-1,-1 0,0-1,0 1,0 0,0-1,-1 0,0 0,0 1,-1-1,0 0,0 0,0-3,-1 3,0 1,-1-1,1 1,-2 0,1 0,0 0,-1 0,0 0,0 0,0 0,-1 0,0 1,0-1,0 1,0 0,-1 0,1 0,-1 0,0 0,-1 1,1 0,0 0,-1 0,0 0,1 1,-1 0,0 0,0 0,-1 1,1-1,0 1,-5 0,8 1,-1 0,0 1,0-1,1 1,-1-1,0 1,1 0,-1 0,1 0,-1 0,1 1,-1-1,1 1,0-1,0 1,-1 0,1 0,1 0,-1 0,0 0,0 0,1 1,-1-1,1 0,0 1,0-1,0 1,0 0,0-1,0 1,1 0,-1-1,1 3,-2 4,1 1,1 0,0 0,0-1,0 1,1 0,1-1,0 1,0 1,2 0,0 0,1 0,0 0,1-1,0 1,0-1,1-1,0 1,1-1,0 0,1-1,0 0,0 0,0-1,1 0,0-1,1 0,3 1,-6-3,0-1,1 0,-1 0,1 0,0-1,0-1,0 0,0 0,0 0,0-1,0-1,0 1,0-2,-1 1,1-1,0 0,0-1,-1 0,0 0,1-1,-1 0,-1-1,1 0,3-2,-1-2,0-1,-1 0,0 0,-1-1,0 0,0 0,-2 0,1-1,-1-1,-1 1,0-1,-1 1,0-1,-1-1,0 0,-5 31,2 1,0 0,1-1,0 1,2 0,0-1,4 13,-6-27,0 0,1-1,-1 1,0-1,1 1,-1-1,1 0,0 0,0 0,0 0,0 0,0 0,0 0,0 0,1-1,-1 1,0-1,1 0,0 0,-1 0,1 0,0 0,-1 0,1-1,0 0,0 1,-1-1,1 0,0 0,0 0,0-1,-1 1,1-1,2 0,86-44,24-56,-115 100,0 1,1-1,-1 0,0 1,0-1,1 0,-1 1,1-1,-1 0,0 1,1-1,-1 1,1-1,-1 1,1-1,0 1,-1-1,1 1,0 0,-1-1,1 1,0 0,-1-1,1 1,0 0,-1 0,1 0,0 0,0 0,-1 0,1 0,0 0,0 0,-1 0,1 0,0 0,0 0,-1 1,1-1,0 0,-1 0,1 1,0-1,-1 1,1-1,-1 1,1-1,-1 0,1 1,-1 0,1-1,0 1,0 24,-1-21,0 1,0 0,1 0,-1-1,1 1,0 0,0-1,1 1,-1-1,1 1,0-1,0 0,3 4,5 1,1-1,-1-1,1 0,1 0,-1-1,1 0,1-1,-1 0,1-1,-1-1,1 0,0-1,0 0,0-1,1 0,-1-1,0-1,4 0,13 1,-1-1,1-2,-1-1,0-1,-1-1,1-2,-1-1,0-1,-1-1,-1-1,1-2,-2 0,0-2,1-3,-16 10,-1 0,-1-1,0 0,0 0,-1-1,0 0,-1 0,0-1,-1 0,0 0,-1 0,-1 0,0-1,0 1,0-14,1-17,-2-1,-3 0,-1 0,-2-1,-5-49,-3 1,-5 0,-12-35,0 65,28 62,0 1,1-1,-1 1,0 0,1 0,-1-1,0 1,0 0,1 0,-1 0,0 0,0 0,0 0,1 0,-1 0,0 0,0 0,1 0,-1 0,0 0,0 1,1-1,-1 0,0 1,1-1,-1 0,0 1,1-1,-1 1,1-1,-1 1,0-1,1 1,-1-1,1 1,0 0,-1-1,1 1,-1 0,1-1,0 1,0 0,-1 0,1-1,0 1,0 0,-7 15,1 0,0 1,1 0,1 0,1 0,0 0,1 11,0-17,-5 40,2 2,2-1,3 0,2 1,2-1,2 0,3 0,2-1,2 0,2-1,3 0,1-2,3 0,10 14,-30-60,3 9,1-1,1 0,0-1,0 1,1-1,0-1,0 0,1 0,0 0,7 3,-15-10,0-1,0 1,0-1,0 1,0-1,0 0,0 1,0-1,0 0,0 0,0 0,0 0,0 0,0 0,0 0,0 0,0-1,0 1,0 0,0 0,0-1,0 1,0-1,-1 1,1-1,0 1,0-1,0 1,-1-1,1 0,0 0,0 1,-1-1,1 0,-1 0,1 0,-1 0,1 1,-1-1,1 0,-1 0,0 0,0 0,1 0,-1 0,0 0,0 0,0 0,0 0,0 0,0 0,0 0,-1 0,1 0,0 0,-1 0,1 0,0 0,-1 0,1 0,-1 0,1 0,-7-18,-1 0,0 0,-2 0,0 1,-1 0,-1 1,0 1,-1 0,-1 0,-8-6,-14-16,-2 1,-1 2,-2 2,-1 1,-2 3,0 1,-44-18,83 43,0 1,13 3,-5-1,126 20,2-6,0-7,77-6,-164 0,226 0,-256 6,-31 4,15-11,-8 3,-1 1,1 0,0 0,1 1,-1 1,1-1,0 1,0 1,1 0,0 0,0 1,0 0,1 0,0 0,1 1,0 0,0 1,1-1,0 1,1 0,0 0,1 0,0 1,0-1,1 3,2-10,0 0,0 0,0-1,0 1,0 0,1-1,-1 1,1 0,0-1,0 1,0 0,0-1,0 0,1 1,-1-1,1 0,-1 1,1-1,0 0,0 0,0-1,0 1,0 0,0 0,1-1,-1 0,1 1,-1-1,1 0,-1 0,1 0,0-1,-1 1,1-1,0 1,-1-1,1 0,0 0,0 0,-1 0,1-1,0 1,-1-1,1 1,0-1,0-1,12-4,-1-1,0-1,-1 0,1-1,-2-1,1 0,-1 0,-1-1,0-1,-1 0,0 0,0-1,-2 0,0-1,0 0,-1 0,2-6,6-19,-13 64,-2-18,-2 1,1 0,0-1,0 1,1 0,0 0,1 0,-1-1,2 1,-1 0,1-1,0 1,0-1,1 1,0-1,1 0,-1 0,1-1,1 1,-1-1,1 0,0 0,1 0,3 3,3-2,1-1,0 0,0-1,0 0,0-1,1 0,0-2,-1 1,14 0,34 1,1-2,59-6,7-6</inkml:trace>
  <inkml:trace contextRef="#ctx0" brushRef="#br0" timeOffset="-196723.438">13208 12675,'-4'-16,"0"-1,2 0,0 1,1-1,0 0,2 0,0 0,1 0,0 1,1-1,1 1,1-1,0 1,2 0,-1 1,2 0,1-1,-2 2,1 1,0 0,1 0,1 1,0 0,9-8,-15 16,0 0,1 1,0-1,-1 1,1 0,0 0,0 0,1 1,-1-1,1 1,-1 1,1-1,0 1,-1 0,1 0,0 1,0-1,0 1,2 1,-4 0,1 0,-1 1,1-1,-1 1,0 0,0 1,0-1,0 1,0 0,0 0,-1 0,1 0,-1 0,0 1,0 0,0-1,0 1,-1 0,0 1,1-1,-2 0,1 1,0-1,-1 1,0-1,0 1,0-1,-1 1,1 0,-1 0,0-1,-1 1,1 0,-1-1,0 1,0 0,0-1,-1 1,1-1,-1 0,0 1,-1-1,1 0,-1 0,0 0,0-1,0 1,0-1,0 1,-1-1,0 0,-3 2,7-5,-1 1,0 0,0 0,0-1,0 1,-1-1,1 1,0-1,0 0,0 1,0-1,0 0,-1 0,1 0,0 1,0-1,0-1,-1 1,1 0,0 0,0 0,0-1,0 1,-1 0,1-1,0 1,0-1,0 1,0-1,0 0,0 1,0-1,0 0,0 0,1 0,-1 0,0 0,0 0,1 0,-1 0,1 0,-1 0,1 0,-1 0,1 0,0 0,-1-1,1 1,0 0,0 0,0 0,0 0,0-1,0 1,0 0,0 0,1 0,-1-1,0 1,1 0,-1 0,1 0,-1 0,1 0,-1 0,1 0,0 0,0 0,-1 0,2 0,6-5,0 1,0 0,0 0,1 1,0 0,0 0,0 1,0 1,0-1,7 0,2-1,13-3,0-2,-1-1,-1-1,0-1,0-2,18-12,-44 25,0-1,0 1,0-1,0 0,0 0,0-1,0 1,-1-1,0 1,1-1,-1 0,0 0,0 0,0 0,0 0,-1 0,0 0,1-1,-1 1,0-1,0 1,-1-1,1 1,-1-1,0 1,0-1,0 1,0-1,-1 1,1-1,-1 1,0-1,0 1,0-1,0 1,-1 0,1 0,-1-1,0 1,-2-1,0 1,0-1,-1 0,1 1,-1 0,0 0,1 1,-1-1,-1 1,1 0,0 0,0 1,-1-1,1 1,-1 0,1 1,-1-1,0 1,1 1,-1-1,1 1,-1-1,1 2,-1-1,1 0,0 1,0 0,0 1,0-1,0 1,0 0,0 0,1 0,0 1,-1-1,1 1,1 0,-1 1,0-1,1 1,0 0,0 1,0 0,1 0,0 0,0 0,1 0,0 0,0 0,0 1,1-1,0 0,0 1,0-1,1 0,0 1,0-1,1 0,-1 0,1 0,1 0,-1 0,1-1,0 1,0-1,1 0,0 0,0 0,0 0,0 0,1-1,0 0,-1 0,2 0,-1-1,0 1,1-1,-1-1,1 1,4 0,9 4,0-1,0-1,1 0,-1-2,1 0,0-2,0 0,0-1,0-1,0 0,0-2,0-1,-1 0,5-2,24-10</inkml:trace>
  <inkml:trace contextRef="#ctx0" brushRef="#br0" timeOffset="-196241.213">14197 12139,'-1'8,"1"-1,0 1,0-1,0 1,1-1,0 1,1-1,-1 1,2-1,-1 0,1 0,0 0,0 0,1-1,0 1,0-1,0 0,1 0,0-1,0 1,0-1,3 1,4 2,1-1,0-1,1 0,-1-1,1-1,0 0,1 0,-1-2,1 0,-1 0,1-1,-1-1,1-1,-1 0,1-1,13-3,-23 5,0-1,0 0,0 0,0-1,-1 1,1-1,0 0,-1 0,1-1,-1 1,0-1,1 0,-2 0,1 0,0-1,0 1,-1-1,0 0,0 0,0 0,0-1,-1 1,0-1,0 1,0-1,0 0,-1 0,1 1,-1-1,0 0,-1 0,0 0,1 0,-1-1,-1 1,1 0,-1-2,-12-29,12 36,1 0,-1 0,1 0,-1 0,1 0,-1-1,1 1,-1 0,0 0,1 0,-1 0,1 1,-1-1,1 0,-1 0,1 0,-1 0,1 0,-1 1,1-1,-1 0,1 0,-1 1,1-1,0 0,-1 1,1-1,-1 1,1-1,0 0,0 1,-1-1,1 1,0-1,-1 1,1-1,0 1,0-1,0 1,0-1,0 1,-1-1,1 1,0-1,0 1,0-1,0 1,1-1,-1 1,0 0,0-1,0 1,0-1,0 1,1-1,-1 1,0-1,-1 7,1-1,-1 1,1-1,0 1,1-1,0 0,0 1,0-1,0 1,1-1,0 0,1 0,-1 0,1 0,0-1,1 1,-1-1,1 0,0 0,1 0,-1 0,1-1,0 1,0-1,0 0,1-1,-1 0,1 1,0-2,0 1,0-1,0 0,0 0,0 0,1-1,5 0,0 0,0-2,0 0,-1 0,1-1,0-1,0 0,-1 0,0-1,0-1,0 0,0 0,-1-1,1 0,-2-1,1 0,-1-1,0 0,0 0,-1-1,0 0,-1-1,0 1,0-2,-1 1,-1 0,0-1,0 0,-1 0,0-2,3-5,-7 18,1 0,-1 0,1 0,0-1,-1 1,1 0,-1 1,1-1,-1 0,1 0,-1 0,1 0,-1 0,1 0,0 1,-1-1,0 0,1 1,-1-1,1 0,-1 1,1-1,-1 0,0 1,1-1,-1 1,1-1,-1 0,0 1,0-1,1 1,-1-1,0 1,0-1,0 1,0 0,1-1,-1 1,0-1,0 1,0-1,0 1,0-1,0 1,0 0,-1-1,1 1,0-1,0 1,0-1,-1 1,1-1,0 1,1 1,0 7,0-1,1 0,0-1,1 1,-1 0,2-1,-1 1,1-1,0 0,0 0,1 0,0-1,0 1,1-1,0-1,0 1,0-1,1 0,-1 0,1-1,0 0,1 0,6 2,77 7,-47-14</inkml:trace>
  <inkml:trace contextRef="#ctx0" brushRef="#br0" timeOffset="-195865.206">15494 12167,'5'61,"-3"-54,0-1,0 1,1-1,-1 1,2-1,-1 0,1-1,-1 1,1 0,1-1,-1 0,1 0,0 0,0-1,1 0,-1 0,1 0,0 0,0-1,0 0,1 0,-1-1,0 0,1 0,0 0,-1-1,1 0,0 0,0-1,0 0,0 0,0-1,-1 1,1-2,0 1,-1-1,1 0,0 0,4-3,-4 2,0 0,0-1,0 0,0-1,-1 1,1-1,-1-1,0 1,-1-1,1 0,-1 0,-1-1,1 1,-1-1,0 0,0-1,-1 1,0 0,-1-1,1 0,-1 0,-1 1,1-1,-1 0,-1-2,2 58,0-41,1 0,0 0,0 0,0-1,1 1,0-1,0 0,1 0,0 0,0-1,0 1,1-1,-1 0,1-1,1 0,-1 0,0 0,1 0,0-1,0 0,0-1,2 1,18 5,1-1,-1-1,2-2,-1-1,8-1,44 2,-6-3</inkml:trace>
  <inkml:trace contextRef="#ctx0" brushRef="#br0" timeOffset="-194144.161">16644 12354,'-6'-5,"-7"-8,-1 1,0 0,-1 2,0-1,-1 2,0 0,-1 1,1 0,-2 1,1 1,-7 0,21 5,-1 1,0 0,0 0,0 0,1 1,-1-1,0 1,1 0,-1 0,1 0,-1 1,1-1,-1 1,1 0,0 0,0 0,0 0,0 1,0-1,0 1,1-1,-1 1,1 0,0 0,0 0,0 1,0-1,0 0,1 1,0-1,-1 1,1 0,0-1,1 1,-1 0,1-1,0 1,0 0,0 0,0-1,0 1,1 0,0 0,0-1,0 1,0-1,2 4,-2-4,1 0,0 0,0 0,0 0,0 0,1 0,-1 0,1-1,0 1,0-1,0 0,0 0,0 0,0 0,0-1,0 1,1-1,-1 0,1 0,-1 0,1 0,-1-1,1 1,0-1,-1 0,1 0,0 0,-1-1,9 0,0 0,-1-1,0-1,1 0,-1 0,0-1,-1 0,3-2,1-2,-1-1,0 0,-1-1,0 0,-1-1,0 0,0 0,-1-1,6-10,-7 65,-7-39,-1-1,1 1,0-1,0 0,0 0,0 0,1 0,-1 0,1 0,-1-1,1 1,0-1,0 1,0-1,1 0,-1-1,0 1,1-1,-1 1,1-1,0 0,2 0,86 13,-92-14,33 1,0 0,0-2,0-2,0-1,-1-1,1-2,-1-1,-1-1,5-4,-19 6,-1 0,-1-1,1 0,-1-1,-1-1,1-1,-2 0,0-1,0 0,-1-1,0 0,-1-1,-1 0,0-1,-1 0,-1 0,6-17,-4 3,-1 0,-2-1,-1 0,-1 0,-2 0,-1-1,-1 1,-2-1,-1 1,-1-1,-2 1,-6-21,8 38,0 1,-1 0,-1 0,0 0,0 0,-2 1,1 0,-6-7,10 15,0 1,0 0,0 0,0 0,0 0,0 0,0 1,-1-1,1 1,0-1,-1 1,0 0,1 0,-1 0,0 0,1 0,-1 1,0-1,0 1,0 0,1 0,-1 0,0 0,0 0,0 1,1-1,-1 1,0-1,0 1,1 0,-1 1,1-1,-1 0,1 1,-1-1,1 1,0 0,0-1,0 1,0 0,-1 1,-10 13,1 1,1 0,0 1,1 0,1 0,1 1,0 0,2 0,0 1,1 0,1 0,0 15,-1-6,2 0,1 1,2-1,0 1,2-1,2 1,0-1,6 15,-6-28,0-1,1 1,1-1,1-1,0 1,0-1,2 0,0-1,0 0,1 0,1-1,0-1,1 0,0 0,0-1,7 3,-10-8,1 0,0-1,0 0,0-1,0 0,1-1,-1 0,1 0,-1-1,1 0,0-1,0-1,-1 0,1 0,-1-1,1 0,-1-1,1 0,-1 0,0-1,-1-1,1 0,-1 0,0 0,0-2,0 1,-1-1,0 0,-1 0,1-1,-1 0,-1-1,1 0,-2 0,1 0,2-7,-5 10,6-9,-4 30,-6-8,1 0,1 0,-1 0,1 0,1 0,-1 0,1 0,0 0,1 0,0-1,0 0,0 1,1-1,-1 0,2 0,-1-1,1 1,-1-1,2 0,-1 0,0-1,1 1,0-1,0-1,0 1,0-1,1 0,-1 0,1-1,0 0,2 0,4 0,1 0,-1-1,1-1,-1-1,1 0,-1 0,0-1,0-1,0 0,0-1,0 0,0-1,-1-1,0 0,0 0,-1-1,0-1,0 0,-1-1,1 1,-2-2,0 0,0 0,0 0,3-7,-6 4,22-22,-26 35,0 1,-1 0,1 0,-1 0,0 0,1 0,-1 0,0 0,1 0,-1 0,0 1,0-1,0 0,0 1,0-1,-1 1,1-1,0 1,0-1,-1 1,1 0,-1-1,0 1,0 0,1 0,1 5,2 4,-1 0,0 0,1 0,0 0,1-1,0 1,1-1,0 0,1-1,0 1,0-1,1-1,0 1,0-1,1-1,0 0,0 0,7 3,-3-5,-1-1,1 0,0-1,0 0,0-1,1-1,-1 0,0-1,1 0,-1-1,1-1,-1 0,0 0,0-1,0-1,-1-1,9-3,-3 0,-1 0,0-2,-1 0,0 0,-1-2,0 0,0 0,-1-2,-1 1,-1-2,0 0,1-3,6-17,-2-1,-2-1,-1-1,-2 0,-2 0,-1-1,-2 0,-2-1,-1 0,-2 0,-2 0,-2 1,-1-3,2 4,-1 1,-1 0,-3 0,0 0,-3 1,-1-1,-2 2,-15-35,25 67,1-1,-1 0,1 0,-1 1,0-1,0 1,-1-1,1 1,-1 0,0 0,0 0,0 0,0 0,0 1,0 0,-1-1,1 1,-1 1,0-1,0 0,1 1,-1 0,0 0,0 0,0 0,0 0,-1 1,1 0,0 0,0 0,0 0,0 1,-4 1,2 2,-1 0,1 0,0 1,1 0,-1 1,1-1,0 1,0 0,1 0,-1 1,2-1,-1 1,1 0,-2 5,-8 18,2-1,2 2,1 0,1 0,1 0,2 1,1 0,2-1,1 1,1 0,2 0,1 0,1-1,2 0,5 13,-4-17,2 1,0-1,2-1,1 0,1 0,1-1,1-1,1-1,1 0,2-2,0 0,1-1,1-1,0 0,2-2,0-1,3 0,-15-9,1-1,0 0,0-1,1-1,0 0,0-1,0 0,0-1,4 0,-12-2,0 0,0 0,1-1,-1 0,0 0,0 0,0-1,0 0,0 0,0 0,0-1,0 0,-1 0,0 0,1-1,-1 0,-1 0,1 0,-1 0,1-1,2-4,3-7,0-1,-1 0,-1 0,-1-1,0 0,3-16,-7 25,-2 6,-2 2,1 0,0 1,-1-1,1 1,0-1,0 1,0-1,0 1,0-1,0 0,0 1,0-1,0 1,0-1,0 0,0 1,0-1,0 1,0-1,0 1,1-1,-1 0,0 1,0-1,1 1,-1-1,1 1,-1 0,0-1,1 1,-1-1,1 1,-1 0,1-1,-1 1,1 0,-1-1,1 1,-1 0,1 0,-1-1,1 1,-1 0,1 0,0 0,-1 0,1 0,-1 0,1 0,0 0,-1 0,1 0,-1 0,1 0,-1 1,1-1,0 0,-1 0,1 1,-1-1,1 0,-1 1,1-1,-1 0,1 1,27 58,-24-48,0 1,1-1,1 0,0-1,0 0,1 1,1-2,-1 1,2-1,-1-1,1 1,1-1,-3-3,1-1,0 0,1-1,-1 0,0 0,1 0,0-1,0 0,-1-1,1 0,0-1,0 0,0 0,0-1,0 0,0 0,0-1,-1 0,1-1,-1 1,1-2,-1 1,0-1,0-1,-1 1,1-2,-1 1,0-1,0 1,1-4,122-122,-129 129,0 1,0 0,0 0,0 0,0 0,0 0,0 0,0 0,1 0,-1 1,0-1,1 0,-1 1,0-1,1 1,-1-1,0 1,1-1,-1 1,1 0,-1 0,1 0,-1 0,1 0,-1 0,1 0,-1 1,1-1,-1 0,0 1,1-1,-1 1,0 0,1-1,-1 1,0 0,0 0,1 0,-1 0,0 0,0 0,0 0,0 0,0 0,-1 0,2 2,20 59,-20-54,0 1,0-1,1 1,0-1,1 0,0 0,0 0,1-1,0 0,0 1,1-2,5 6,-5-7,1-1,0 0,0 0,0 0,0-1,1 0,-1-1,1 1,0-1,-1-1,1 0,0 0,0 0,0-1,0 0,0-1,0 0,0 0,4-1,11-3,0-2,1 0,-2-1,1-2,16-9,-3-2,-2-1,0-2,-2-1,20-21,-51 46,-1-1,0 1,1-1,-1 1,1-1,-1 1,1-1,-1 1,1 0,-1-1,1 1,0 0,-1-1,1 1,-1 0,1 0,0 0,-1-1,1 1,0 0,-1 0,1 0,0 0,-1 0,1 0,0 0,-1 0,1 1,0-1,-1 0,1 0,0 1,-1-1,1 0,-1 0,1 1,-1-1,1 1,-1-1,1 1,-1-1,1 0,-1 1,1 0,-1-1,0 1,1-1,10 35,-8-25,1 6,1 0,0-1,1 1,1-1,1-1,5 9,-11-19,1 0,0 0,0-1,0 0,0 1,0-1,0 0,1-1,0 1,0-1,-1 1,1-1,0 0,1 0,-1-1,0 1,0-1,1 0,-1 0,1-1,-1 1,1-1,-1 0,1 0,-1-1,3 1,20-9,-5-2</inkml:trace>
  <inkml:trace contextRef="#ctx0" brushRef="#br0" timeOffset="-193865.669">20481 11806,'-16'-9,"-8"-3,3 5,12 8,14 9,6 2</inkml:trace>
  <inkml:trace contextRef="#ctx0" brushRef="#br0" timeOffset="-193338.978">21951 11993,'-11'-7,"-1"0,0 1,0 1,0 0,0 0,-1 1,0 1,-6-1,15 3,0 1,0-1,0 1,0 0,0 0,-1 1,1-1,1 1,-1 0,0 0,0 0,0 0,0 1,1 0,-1-1,1 1,-1 1,1-1,0 0,0 1,0 0,0 0,0 0,0 0,1 0,0 0,-1 1,1-1,0 2,0-3,1 0,-1 0,1 0,0 0,0 1,0-1,0 0,0 1,0-1,1 1,-1-1,1 1,0-1,-1 1,1-1,0 1,1-1,-1 1,0 0,1-1,-1 0,1 1,0-1,0 1,0-1,0 0,0 1,1-1,-1 0,0 0,1 0,0 0,0 0,-1-1,1 1,0 0,0-1,0 1,1-1,-1 0,0 0,1 0,-1 0,0 0,2 0,6-1,0 0,0-1,0 0,0 0,0-1,0-1,-1 1,1-2,-1 1,0-1,0-1,0 0,0 0,-1-1,0 1,0-2,-1 1,1-1,-2-1,1 1,3-6,1-2,-1 0,-1 0,0-1,-1 0,-1 0,0-1,-1 0,-1 0,-1-1,-1 1,1-9,1-21,-2-1,-3 1,-3-34,3 79,-1-23,-1 1,0 0,-2 0,-1 0,-1 0,-5-10,11 32,0 0,0 0,0 0,-1 1,1-1,-1 0,0 0,1 1,-1-1,0 0,0 1,0-1,0 0,0 1,-1-1,1 1,0 0,-1 0,1-1,-1 1,1 0,-1 0,0 0,1 0,-1 1,0-1,1 0,-1 1,0-1,0 1,0 0,0-1,0 1,0 0,1 0,-1 0,0 0,0 1,0-1,0 0,0 1,-1 0,-2 6,-1 0,1 0,1 0,-1 0,1 1,1 0,-1 0,1 0,1 0,0 1,0-1,0 1,1-1,0 1,1 0,-1-3,-3 18,0-1,2 1,1 0,1 0,1-1,1 1,1 0,0-1,2 1,2-1,0-1,1 1,1-1,0 0,2-1,1-1,1 1,0-2,2 0,1 1,-8-12,1-1,0 0,1-1,-1 0,1 0,0-1,1 0,-1-1,1 0,0-1,0 0,0 0,0-1,0-1,1 0,-1-1,1 0,-1 0,0-1,1-1,-1 0,0 0,0-1,0-1,-1 0,1 0,-1-1,0 0,0-1,0 0,-1-1,0 0,-1 0,1-1,-1 0,0-2,-1 3,0-1,-1 0,0 0,0 0,-1-1,0 0,-1 0,0 0,0-1,-1 1,-1-1,1 0,-1 0,0-8,-2 19,-1 0,1 0,0 0,-1 0,1 0,-1 0,1 0,-1 0,0 0,1-1,-1 1,0 0,0-1,1 1,-1 0,0-1,0 1,0-1,0 1,0-1,0 1,0-1,0 0,0 0,0 1,0-1,0 0,0 0,0 0,0 0,0 0,0 0,0 0,0 0,0-1,0 1,0 0,0-1,0 1,0-1,0 1,0-1,1 1,-1-1,0 1,0-1,0 0,1 1,-1-1,0 0,1 0,-1 0,1 0,-1 0,1 1,-1-1,1 0,0 0,-1 0,1 0,0 0,0 0,0 0,-1 0,1 0,0 0,1 0,-1 0,0-1,0 1,-3 5,1 1,0 0,0 0,0 0,0 0,1 0,0 0,0 0,0 1,0-1,1 0,0 1,0-1,1 1,0-1,-1 0,2 0,-1 1,1-1,-1 0,1 0,1 0,-1-1,1 1,0-1,0 1,0-1,0 0,1 0,0 0,0 0,0-1,0 0,0 0,1 0,0 0,-1 0,2-1,60 28,3-8</inkml:trace>
  <inkml:trace contextRef="#ctx0" brushRef="#br0" timeOffset="-192320.471">24076 11712,'21'66,"-15"-43,1 0,1-1,1 0,1 0,1-1,0 0,4 3,-12-21,0 1,0 0,0-1,1 1,-1-1,1 0,0 0,0 0,0-1,0 1,0-1,1 0,-1 0,1-1,-1 1,1-1,0 0,-1 0,1-1,0 1,0-1,0 0,-1-1,1 1,0-1,0 0,-1 0,1 0,-1 0,1-1,-1 0,1 0,-1-1,11-5,0-1,-1 0,0-2,-1 1,0-2,-1 0,0 0,-1-1,0 0,-1-1,-1-1,0 1,-1-1,0-1,1-6,-2 3,-23 57,15-34,0 0,-1 0,1 0,1 0,-1 0,0 1,1-1,0 0,0 0,1 1,-1-1,1 0,-1 0,1 0,1 0,-1 0,1 0,-1 0,1 0,0-1,0 1,1 0,-1-1,1 0,0 0,0 0,0 0,0 0,0 0,1-1,1 1,8 2,0 0,1-2,0 0,0 0,0-1,0-1,0 0,1-1,-1-1,0 0,0-1,0-1,7-2,-7 2,0 0,0-1,-1-1,1-1,-1 0,-1 0,1-1,-1-1,0 0,-1-1,0 0,0 0,-1-2,-1 1,1-1,0-2,-10 13,0 0,0 1,0-1,1 0,-1 0,0 1,0-1,0 0,0 1,1-1,-1 0,0 0,0 1,1-1,-1 0,0 0,0 0,1 1,-1-1,0 0,0 0,1 0,-1 0,0 0,1 0,-1 1,0-1,1 0,-1 0,0 0,1 0,-1 0,0 0,1 0,-1 0,0-1,1 1,-1 0,0 0,1 0,-1 0,0 0,0 0,1-1,-1 1,0 0,1 0,-1 0,0-1,0 1,2 8,0 0,0 0,1-1,0 0,0 1,0-1,1 0,1-1,-1 1,1-1,0 0,0 0,1 0,0-1,0 0,0 0,0 0,1-1,0 0,0 0,0-1,0 0,1 0,7 1,-3 0,1 0,0-1,0-1,0 0,0-1,0-1,0 0,0 0,0-1,0-1,0 0,0-1,0-1,3-1,-6 0,-1 0,1 0,-1-1,-1-1,1 1,-1-1,0-1,-1 1,7-10,-13 16,1-1,-1 1,0 0,1-1,-1 1,1 0,-1 0,1 0,0 0,-1 0,1 0,0 0,0 0,0 1,-1-1,1 1,0 0,0-1,0 1,0 0,0 0,0 0,0 0,0 0,0 1,0-1,-1 1,1-1,0 1,0 0,0-1,-1 1,1 0,0 0,-1 0,1 1,0 0,53 60,-40-42,-11-15,0-1,0 1,1-1,-1 0,1 0,0 0,0-1,1 1,-1-1,1 0,-1-1,1 0,0 0,0 0,0 0,0-1,0 0,1-1,-1 1,0-1,0 0,0 0,1-1,-1 0,0 0,0-1,0 1,0-1,0-1,-1 1,3-2,-3 1,0 1,-1-1,1 0,-1 0,0-1,0 0,0 1,0-1,-1 0,1-1,-1 1,0-1,-1 1,1-1,-1 0,0 0,0 0,0 0,-1 0,1-1,-1 1,-1 0,1-1,-1 1,0-1,0 1,-1 0,1-1,-1 1,0 0,-1-1,1 1,-1 0,0 0,-1 0,-2 0,-1 1,1 0,-1 1,0 0,-1 0,1 0,-1 0,1 1,-1 0,0 0,1 1,-1 0,0 0,0 1,0 0,0 0,0 0,0 1,0 0,0 1,0-1,0 1,0 0,1 0,-1 1,0-1,1 2,-1-1,1 1,0 0,0 0,1 0,-1 1,1 0,0 0,0 0,1 1,-4 4,6-6,-1-1,1 1,0 0,1-1,-1 1,1 0,0 0,0 0,0 0,0 1,0-1,1 0,0 0,0 0,0 0,1 1,-1-1,1 0,0 0,0 0,0 0,1 0,0 0,-1-1,1 1,0 0,1-1,-1 1,2 0,2 2,0 0,1 0,-1-1,1 0,0 0,1-1,-1 0,1 0,0-1,0 0,0 0,0-1,7 2,25 4</inkml:trace>
  <inkml:trace contextRef="#ctx0" brushRef="#br0" timeOffset="-192056.008">25895 11485,'-3'-10,"0"0,0 0,-1 0,-1 1,0 0,0 0,0 0,-1 0,-7-6,11 12,-1 0,0 0,1 1,-1-1,-1 1,1-1,0 1,0 0,-1 1,1-1,-1 0,0 1,1 0,-1 0,0 0,0 0,0 1,0-1,0 1,0 0,1 0,-1 1,0-1,0 1,0 0,0 0,-1 1,-6 4,1 1,-1 1,2 0,-1 0,1 1,0 0,1 1,0 0,0 0,1 1,1 0,0 0,0 0,1 1,1 0,0 0,0 0,1 0,1 1,0 0,-3 6,2 0,0 1,1-1,1 1,1-1,1 1,0 0,1-1,2 0,0 0,1 0,0 0,2 0,0-1,1 0,1-1,1 0,0 0,1-1,1 0,0-1,2-1,-1 0,2 0,0-1,3 1,-4-5,0-1,0-1,0 0,1-1,-1-1,2 0,-1-1,0 0,1-2,0 0,-1 0,15-1,15-3</inkml:trace>
  <inkml:trace contextRef="#ctx0" brushRef="#br0" timeOffset="-190358.286">26523 11632,'-6'-5,"-1"0,1 1,0-1,-1 1,0 1,0-1,0 1,-1 1,1-1,0 1,-1 0,0 1,0 0,1 0,-1 0,0 1,0 1,1-1,-1 1,0 0,0 1,-1 0,7-1,0 1,0-1,1 0,-1 0,0 0,1 1,-1-1,1 1,0 0,-1-1,1 1,0 0,0-1,0 1,0 0,0 0,1 0,-1 0,0 0,1 0,0 0,-1 0,1 1,0-1,0 0,0 0,0 0,0 0,1 0,-1 0,1 0,-1 0,2 1,35 61,174 113,-210-176,0 0,0-1,1 1,-1 0,0 0,0 0,0 0,0 0,0 0,0 1,-1-1,1 0,0 0,-1 1,1-1,0 0,-1 1,0-1,1 0,-1 1,0-1,0 1,1-1,-1 1,0-1,-1 0,1 1,0-1,0 1,-1-1,1 0,0 1,-1-1,1 1,-1-1,0 0,0 0,1 1,-1-1,0 0,0 0,0 0,0 0,0 0,0 0,0 0,-1-1,1 1,0 0,0 0,-1-1,1 1,0-1,-2 1,-1 1,0-1,0 1,0-1,0 0,0 0,0 0,-1 0,1-1,0 0,-1 1,1-2,0 1,-1 0,1-1,0 0,-1 0,1 0,0-1,0 1,0-1,0 0,0 0,1-1,-1 1,4-2,-1 0,1 1,0-1,1 0,-1 0,1 1,0-1,0 0,0 1,0-1,0 1,1-1,0 1,-1 0,1-1,0 1,1 0,-1 0,1 1,-1-1,1 0,0 1,0 0,0-1,0 1,0 0,0 0,24-22,2 0,0 2,2 1,0 2,1 0,8 0,-40 19,1-2,0 1,1 0,-1 0,0 0,0 0,1 0,-1 0,0 0,1 0,-1 1,1-1,-1 0,1 1,-1 0,1-1,0 1,-1 0,1 0,-1-1,1 1,0 0,-1 1,1-1,0 0,-1 0,1 1,-1-1,1 1,-1-1,1 1,-1 0,1 0,-1 0,0-1,1 1,-1 0,0 1,0-1,0 0,0 0,0 0,0 1,0-1,0 0,0 1,0-1,-1 1,29 95,-28-94,0 0,1 0,0-1,0 1,0-1,0 1,0-1,0 0,0 0,1 0,-1 0,1 0,0-1,-1 1,1-1,0 1,0-1,0 0,0 0,0-1,0 1,0 0,0-1,1 0,-1 0,0 0,0 0,0 0,0-1,2 0,5-2,0-1,0 0,0 0,-1-1,0 0,0-1,0 0,-1 0,0-1,0 0,0-1,-1 1,3-6,25-22,-34 34,-1 1,0 0,0-1,1 1,-1 0,0 0,0-1,1 1,-1 0,0 0,1-1,-1 1,0 0,1 0,-1 0,1 0,-1 0,0-1,1 1,-1 0,1 0,-1 0,0 0,1 0,-1 0,0 0,1 0,-1 1,1-1,-1 0,0 0,1 0,-1 0,1 0,-1 1,0-1,1 0,-1 0,0 0,0 1,1-1,-1 0,0 1,1-1,-1 0,0 1,0-1,0 0,1 1,-1-1,0 0,0 1,0-1,0 1,0-1,0 0,0 1,0-1,0 1,5 31,-4-22,-2-5,1 0,1-1,-1 1,1-1,0 1,0-1,0 1,0-1,1 1,0-1,0 0,0 0,0 0,1 0,-1 0,1 0,0-1,0 0,1 1,-1-1,1 0,-1 0,1-1,0 1,0-1,0 0,0 0,1 0,-1-1,1 1,-1-1,1 0,-1-1,1 1,0-1,3 0,0-1,-1-1,1 1,-1-1,1-1,-1 1,0-1,0-1,0 1,0-1,-1 0,1-1,-1 1,0-1,-1-1,1 1,-1-1,0 0,0 0,-1 0,0-1,0 0,0 1,0-5,3-5,0 0,-2 0,0-1,-1 0,0 0,-2 0,0-1,-1 1,0-1,-2-6,-1 4,0 1,-2-1,0 1,-1 0,-1 0,-1 1,0-1,-2 0,6 15,3 3,-1 1,0 0,1-1,-1 1,0-1,1 1,-1-1,1 0,-1 1,1-1,-1 1,1-1,0 0,-1 1,1-1,0 0,-1 1,1-1,0 0,0 0,0 1,0-1,0 0,0 0,0 0,0 1,0-1,0 0,0 0,0 1,0-1,0 0,1 0,-1 1,0-1,1 0,-1 1,1-1,-1 0,0 1,1-1,-1 1,1-1,0 1,-1-1,1 1,-1-1,1 1,0-1,-1 1,1 0,0-1,0 1,-1 0,1 0,0 0,0-1,0 1,19 3,1 0,-1 1,0 1,0 1,0 1,11 6,-15-7,0 1,0 0,-1 1,-1 1,1 0,4 5,-14-10,-1 0,0 0,0 0,0 0,0 1,-1-1,0 1,0 0,0 0,-1 0,1 1,-1-1,-1 0,1 1,-1-1,0 1,0 0,0-1,-1 1,0 5,-7 46,4-47,1 0,1 0,-1 0,2 0,-1 0,2 1,-1-1,1 0,1 0,0 0,1 2,1-7,0 0,1-1,-1 1,1-1,1 0,-1 0,0 0,1-1,0 0,0 0,0 0,0-1,0 0,0 0,1 0,-1-1,1 0,-1 0,1-1,-1 0,1 0,-1 0,4-2,6 3,0-1,0 0,1-1,-1-1,-1-1,1 0,0-1,-1-1,1 0,-1-1,-1-1,1 0,-1-1,-1-1,1 0,7-7,-22 18,0 2,-1-1,1 1,0 0,0 0,0 0,1 0,0 0,-1 0,1 0,1 0,-1 0,1 0,-1 0,1 0,0 1,4-1,0 1,1-1,0 0,-1 0,1-1,0 1,0-1,1-1,-1 1,1-1,-1 0,1-1,0 1,0-1,0-1,-1 1,1-1,5-1,-6 2,-1 0,1-1,0 0,-1 0,1 0,-1-1,1 0,0 0,-1 0,0-1,1 0,-1 0,0 0,0 0,0-1,0 0,0 0,-1-1,1 1,-1-1,0 0,0 0,0 0,-1-1,1 1,-1-1,0 0,1-3,-2 3,-1-1,1 1,-1-1,0 1,0-1,-1 1,0-1,0 0,0 1,-1-1,1 0,-1 1,-1-1,1 1,-1 0,0-1,0 1,-1 0,1 0,-1 0,0 0,-1 1,1-1,-1 1,0 0,0 0,0 0,0 1,-1-1,1 1,-1 0,0 0,0 1,0-1,0 1,-1 0,1 1,-1-1,1 1,-1 0,1 0,-1 1,0 0,1 0,-1 0,0 1,-4 2,0 0,0 1,0 0,1 0,0 1,0 1,0 0,1 0,-1 0,1 1,1 0,0 1,0 0,0 0,1 0,0 1,0 0,1 0,1 0,-1 1,1 0,1-1,0 1,0 1,1-1,1 0,-1 7,1-14,0 1,0 0,1-1,-1 1,1 0,0-1,0 1,1 0,-1 0,1-1,-1 1,1-1,0 1,1 0,-1-1,1 0,-1 1,1-1,0 0,0 0,0 0,1 0,-1 0,1 0,-1-1,1 0,0 1,0-1,0 0,1 0,-1 0,0-1,1 1,-1-1,1 0,-1 0,1 0,-1 0,3 0,7-2,1 0,-1 0,1-2,-1 1,0-2,0 0,0 0,0-1,-1-1,0 0,0 0,-1-2,1 1,-1-1,-1-1,0 0,0 0,-1-1,3-4,1-6,0 0,-1 0,-2-1,0-1,-1 1,-1-2,-1 1,-1-1,-1 0,-1-1,-1 1,-1-1,-1 1,-2-20,1 30,0-1,-1 1,0 0,-1 0,0 0,-1 0,-1 1,0-1,-1 1,0 0,0 0,-2 0,1 1,-1 0,-1 0,0 1,-1-1,8 10,0 0,0 0,0 0,0 0,0 0,0 0,0 1,0-1,0 0,0 0,0 1,0-1,-1 1,1-1,0 1,0 0,-1-1,1 1,0 0,-1 0,1 0,0 0,-1 0,1 0,0 0,0 1,-1-1,1 0,0 1,0-1,-1 1,1-1,0 1,0 0,0-1,0 1,0 0,0 0,0 0,0 0,0 0,0 0,1 0,-1 0,0 0,0 0,1 0,-1 0,1 1,-1-1,1 0,0 0,-1 1,1-1,0 0,0 1,0-1,-2 23,2 0,0 0,2 0,0 0,2 0,3 12,2 12,29 193,-37-236,0 0,0 0,0 0,0 1,1-1,0 0,0-1,0 1,1 0,-1-1,1 1,0-1,1 0,-1 0,1 0,0 0,-1-1,2 0,-1 1,0-1,1-1,-1 1,1-1,0 0,0 0,0 0,5 1,36 7,0-2,1-2,0-2,4-1,-25-2,-13 0,87 5,0-5,2-4,-48-4,-13-2</inkml:trace>
  <inkml:trace contextRef="#ctx0" brushRef="#br0" timeOffset="-184633.521">6350 14706,'23'0,"21"-2,18-1,14 0,4 1,-2 0,-10 1,-16 1</inkml:trace>
  <inkml:trace contextRef="#ctx0" brushRef="#br0" timeOffset="-184472.941">6497 14961,'22'0,"22"0,17-2,14-4,5 0,-11 1</inkml:trace>
  <inkml:trace contextRef="#ctx0" brushRef="#br0" timeOffset="-186371.462">4157 14667,'3'13,"2"17,1 13,-1 12,-1 8,-2 4,-2 2,-5-1,0-4,-3-7,1-10,-1-10,1-11</inkml:trace>
  <inkml:trace contextRef="#ctx0" brushRef="#br0" timeOffset="-185432.779">3890 14760,'-76'-128,"75"127,1 1,-1-1,1 0,-1 1,1-1,0 1,-1-1,1 0,0 1,-1-1,1 0,0 1,0-1,0 0,-1 1,1-1,0 0,0 0,0 1,0-1,0 0,0 1,0-1,1 0,-1 0,0 1,0-1,1 0,-1 1,0-1,1 0,-1 1,0-1,1 1,-1-1,1 1,-1-1,1 1,-1-1,1 1,-1-1,1 1,0-1,-1 1,1 0,0-1,-1 1,1 0,0 0,-1 0,2-1,43 3,-31 0,126 8,-1-7,1-5,-1-7,71-16,-207 25,-2-1,0 1,0-1,0 1,0-1,0 1,0 0,0 0,0-1,0 1,0 0,0 0,0 0,0 0,0 0,1 0,-1 0,0 1,0-1,0 0,0 0,0 1,0-1,0 1,0-1,0 1,0 0,0-1,-1 1,1 0,0-1,0 1,0 0,-1 0,1 0,-1 0,1 0,0 0,-1 0,0 0,1 0,-1 0,0 0,1 0,-1 0,0 23,-1 0,-1-1,-1 1,-1-1,-1 0,-4 13,2-8,-93 368,95-388,4-28,1 19,5-400,-4 376,1-1,1 1,1 0,1 0,3-8,-8 32,0 1,0-1,0 1,-1-1,1 1,0-1,0 1,0-1,0 1,0-1,0 1,0-1,0 0,0 1,1-1,-1 1,0-1,0 1,0 0,1-1,-1 1,0-1,0 1,1-1,-1 1,0-1,1 1,-1 0,0-1,1 1,-1 0,1-1,-1 1,1 0,-1 0,1 0,-1-1,1 1,-1 0,1 0,-1 0,1 0,-1 0,1 0,-1 0,1 0,-1 0,1 0,-1 0,1 0,-1 0,1 0,-1 0,1 1,12 27,-8-12,1 0,0 0,1 0,1-1,1 0,0-1,5 5,-11-15,0 0,1 0,0 0,-1 0,1-1,1 0,-1 0,0 0,1 0,0-1,-1 1,1-1,0 0,0-1,0 1,1-1,-1 0,0-1,0 1,1-1,-1 0,0 0,0 0,1-1,4-1,2-3,0 0,0-1,-1 0,1 0,-2-2,1 1,-1-1,0-1,0 0,-1 0,-1-1,1 0,-1-1,-1 1,0-2,-1 1,0-1,-1 0,0 0,-1 0,0-1,0-1,21-42,-23 56,-1 0,0 0,1 0,-1 0,0 0,1 1,-1-1,0 0,1 1,-1-1,0 1,0-1,1 1,-1 0,0-1,0 1,0 0,0 0,0 0,0 0,0 0,0 0,0 0,0 0,-1 0,1 0,0 0,-1 1,1-1,-1 0,1 0,-1 1,0-1,1 0,-1 1,0 0,10 28,-2 1,-1 0,-1 0,-2 0,0 1,-3 15,2-8,0 9,-3-26,1 1,1-1,1 0,0 0,2 0,1 0,1-1,7 16,4-12,2-7</inkml:trace>
  <inkml:trace contextRef="#ctx0" brushRef="#br0" timeOffset="-184956.055">5748 14493,'-12'-2,"0"0,0 0,0 2,0-1,0 2,-1-1,1 2,0-1,0 2,1 0,-1 0,0 1,1 0,0 1,0 1,0-1,1 2,0-1,-1 2,-1-2,-1 1,1 1,0 0,1 0,0 1,0 1,1 0,0 0,0 1,1 0,-4 9,12-19,0 0,0 0,1 1,-1-1,1 0,-1 1,1-1,0 1,-1-1,1 1,0-1,0 1,0-1,0 0,0 1,0-1,1 1,-1-1,0 1,1-1,-1 0,1 1,0-1,-1 0,1 1,0-1,0 0,0 0,0 0,0 0,0 0,0 0,0 0,0 0,1 0,51 20,36-5,-67-13,-1 0,1 1,-1 1,0 0,0 2,-1 1,1 0,-2 2,1 0,6 6,-19-10,-1 0,0 1,-1-1,1 1,-1 0,-1 1,1-1,-1 1,0 0,-1 0,0 0,0 1,-1-1,0 1,-1-1,1 1,-2 0,1-1,-1 1,-1 0,1 0,-1-1,-1 1,0-1,0 1,-1-1,0 0,0 1,-1-2,0 1,0 0,-1-1,0 0,-1 1,2-4,-1 0,1 0,-1 0,0-1,-1 0,1 0,-1 0,1 0,-1-1,0 0,0-1,1 1,-1-1,-1 0,1 0,0-1,0 0,-5 0,-111-19,21-7,91 23</inkml:trace>
  <inkml:trace contextRef="#ctx0" brushRef="#br0" timeOffset="-177102.518">7860 14439,'-12'-103,"10"138,-6 261,-14 0,1-125,21-169,0-1,0 1,0 0,0-1,0 1,-1-1,1 1,-1-1,1 1,-1-1,0 1,0-1,0 1,1-1,-1 0,0 1,-1-1,1 0,0 0,0 0,0 0,-1 0,0 1,-7 0</inkml:trace>
  <inkml:trace contextRef="#ctx0" brushRef="#br0" timeOffset="-176729.918">7754 14547,'49'17,"-1"2,-1 2,0 3,4 5,-16-10,36 21,-1 3,-3 3,-1 4,53 51,-77-66,-41-35,0-1,0 1,0-1,0 1,0-1,0 1,0-1,0 0,-1 0,1 1,0-1,0 0,-1 0,1 0,0 0,-1 1,1-1,-1 0,1 0,-1 0,0 0,1 0,-1-1,0 1,0 0,0 0,0 0,1 0,-1 0,-1 0,1 0,0 0,0 0,0 0,-1 0,1-1,0 1,-1 0,1 0,-1 0,1 0,-3-26</inkml:trace>
  <inkml:trace contextRef="#ctx0" brushRef="#br0" timeOffset="-176425.149">8409 13985,'0'1063,"0"-1039</inkml:trace>
  <inkml:trace contextRef="#ctx0" brushRef="#br0" timeOffset="-175515.465">8756 14827,'7'14,"9"9,9 7,6 5,8 4,3 2,2 1,0-2,-2-4,-7-5,-7-6,-8-7</inkml:trace>
  <inkml:trace contextRef="#ctx0" brushRef="#br0" timeOffset="-175226.513">9077 14760,'-7'11,"-9"16,-8 16,-10 17,-12 15,-13 9,5-8</inkml:trace>
  <inkml:trace contextRef="#ctx0" brushRef="#br0" timeOffset="-174292.455">9665 14586,'18'49,"-17"-48,-1 0,1 0,-1 0,1 0,0 0,-1 0,1 0,0 0,0 0,0 0,0-1,0 1,0 0,0 0,0-1,0 1,0-1,0 1,0-1,0 1,0-1,1 0,-1 0,0 1,0-1,0 0,1 0,-1 0,0 0,0 0,0-1,1 1,-1 0,0-1,0 1,0 0,0-1,0 1,1-1,-1 0,1 0,0 0,0 0,0-1,-1 1,1 0,0-1,-1 0,1 1,-1-1,0 0,0 1,1-1,-1 0,0 0,-1 0,1 0,0 0,0 0,-1 0,1 0,-1 0,0-1,0 1,0 0,0 0,0 0,0 0,0 0,-1-1,1 1,-1 0,1 0,-1 0,0 0,0 0,0 0,-1-1,0 3,0 0,1 0,-1 0,0 0,0 1,0-1,0 0,1 1,-1-1,0 1,0 0,1-1,-1 1,0 0,1 0,-1 0,1 0,-1 1,1-1,-1 0,1 1,0-1,0 0,0 1,0 0,0-1,0 1,0-1,0 1,1 0,-1 0,1 0,-1-1,1 1,0 0,-1 0,1 0,0 0,0 0,0-1,1 1,-1 0,0 0,1 0,-1 0,1-1,0 1,0 0,7 7</inkml:trace>
  <inkml:trace contextRef="#ctx0" brushRef="#br0" timeOffset="-172390.338">10668 14279,'0'646,"8"-690,-5 33</inkml:trace>
  <inkml:trace contextRef="#ctx0" brushRef="#br0" timeOffset="-171386.787">10213 14172,'-6'0,"1"0,9 2,13 1,17 0,19 0,18-4,16-5,11-8,4-4,0-2,-8-1,-12 2,-13 4,-16 5,-18 3</inkml:trace>
  <inkml:trace contextRef="#ctx0" brushRef="#br0" timeOffset="-170593.738">11042 14760,'80'43,"380"255,-401-273,-40-24</inkml:trace>
  <inkml:trace contextRef="#ctx0" brushRef="#br0" timeOffset="-170319.015">11510 14640,'-14'6,"-8"13,-8 13,-6 17,-3 15,-2 12,-1 6,-2 3,-3-1,7-15</inkml:trace>
  <inkml:trace contextRef="#ctx0" brushRef="#br0" timeOffset="-149558.341">12512 14613,'7'0,"9"0,14 0,12-2,15-3,12-1,10 0,2 2,0 1,-8 2,-11 5,-17 4,-15 1</inkml:trace>
  <inkml:trace contextRef="#ctx0" brushRef="#br0" timeOffset="-149287.886">12660 14854,'4'7,"12"4,15 1,19-2,19-3,19-2,14-3,8-3,-14-2</inkml:trace>
  <inkml:trace contextRef="#ctx0" brushRef="#br0" timeOffset="-148299.72">13970 14252,'0'-2,"0"4,0 8,0 13,0 20,0 20,0 18,0 12,0 10,0 1,0-5,0-6,0-14,0-14,0-19</inkml:trace>
  <inkml:trace contextRef="#ctx0" brushRef="#br0" timeOffset="-145818.7">13930 14212,'2'0,"1"-1,-1 1,0 0,0 0,1 0,-1 0,0 0,0 1,1-1,-1 1,0-1,0 1,0 0,0 0,0 0,0 0,0 0,0 0,0 1,0-1,-1 0,1 1,0 0,-1-1,0 1,1 0,-1 0,0 0,0 0,0 0,0 0,0 0,0 0,-1 0,1 0,-1 1,1-1,-1 1,8 12,29 41,2-1,2-3,3-1,2-2,26 19,-39-35,86 90,-100-40,-13-68,0 0,2 0,-1 0,2-1,0-1,0 1,1-1,1-1,0 0,1-1,8 7,-19-17,-1 0,0-1,1 1,-1-1,0 1,1 0,-1-1,1 1,-1-1,1 1,-1-1,1 1,-1-1,1 0,0 1,-1-1,1 0,-1 1,1-1,0 0,0 0,-1 1,1-1,0 0,-1 0,1 0,0 0,-1 0,1 0,0 0,0 0,-1-1,1 1,0 0,-1 0,1 0,0-1,-1 1,1 0,0-1,-1 1,1-1,-1 1,1-1,-1 1,1-1,-1 1,1-1,-1 1,0-1,1 1,-1-1,1 0,-1 1,0-1,0 0,0 1,1-1,-1 0,0 1,0-1,0 0,0 0,0 1,0-1,0 0,0 1,0-1,-1 0,1 0,-1-292,1 105,8 0,32-185,-35 365,-4 35,-1-26,0 36,0 2</inkml:trace>
  <inkml:trace contextRef="#ctx0" brushRef="#br0" timeOffset="-145051.565">14879 14613,'5'9,"3"10,7 11,11 9,9 7,11 3,8 2,7-1,4-4,1-4,-5-6,-6-5,-9-7,-14-9</inkml:trace>
  <inkml:trace contextRef="#ctx0" brushRef="#br0" timeOffset="-144805.516">15334 14667,'-18'11,"-13"13,-13 14,-8 14,-3 12,-3 8,2 4,7-2,6-7,11-15</inkml:trace>
  <inkml:trace contextRef="#ctx0" brushRef="#br0" timeOffset="-143177.744">15882 14560,'0'2,"0"3,2 3,3 3,3-1,3-2,1-3,-1-3,-3-6,-2-4,-3-2,-3 0,-5 6,-1 8,1 7,3 2,8 3,4-3</inkml:trace>
  <inkml:trace contextRef="#ctx0" brushRef="#br0" timeOffset="-142373.548">16296 14480,'0'0,"0"0,1 0,-1 0,0 0,0 0,1 0,-1 0,0 0,0 0,1 0,-1 0,0 0,0 0,0 0,1 0,-1 0,0 1,0-1,0 0,1 0,-1 0,0 0,0 1,0-1,0 0,1 0,-1 0,0 1,0-1,0 0,0 0,0 0,0 1,0-1,0 0,1 0,-1 1,0-1,0 0,0 0,0 1,0-1,0 0,0 0,-1 0,1 1,0-1,0 0,0 0,0 1,0-1,0 0,0 0,0 0,-1 1,1-1,0 0,0 0,0 0,0 1,-1-1,1 0,0 0,0 0,20 6,1-1,0-1,0-1,0-1,0 0,10-2,5 1,1188 67,-1145-63,-57-4</inkml:trace>
  <inkml:trace contextRef="#ctx0" brushRef="#br0" timeOffset="-140687.557">17098 13878,'57'-166,"13"-51,-56 161,-14 57,0-1,0 0,0 0,0 0,0 0,0 0,0 0,1 1,-1-1,0 0,0 0,0 0,0 0,0 0,1 0,-1 0,0 0,0 0,0 0,0 0,0 0,1 0,-1 0,0 0,0 0,0 0,0 0,1 0,-1 0,0 0,0 0,0 0,0 0,1 0,-1 0,0 0,0 0,0-1,0 1,0 0,0 0,1 0,-1 0,1 19,4 115,1-26,-4 0,-6 0,-7 25,1-90,5-31</inkml:trace>
  <inkml:trace contextRef="#ctx0" brushRef="#br0" timeOffset="-140432.384">17125 14105,'11'-2,"13"-1,12 0,8-2,9 1,6 0,0-1,-3 0,-9 1,-12 1</inkml:trace>
  <inkml:trace contextRef="#ctx0" brushRef="#br0" timeOffset="-139296.206">16884 15268,'197'-148,"-164"122,-2-1,0-2,-2-1,-1-1,-2-1,-1-1,-2-2,-1 0,5-13,-26 45,0 1,1 0,-1 0,0 0,0 0,0 0,-1 0,1 0,0-1,-1 1,1 0,-1-1,0 1,0 0,0 0,0-1,0 1,0 0,-1-1,1 1,-1 0,0 0,1-1,-1 1,0 0,-1 2,0 0,0 1,0-1,0 0,0 1,0 0,0-1,0 1,0 0,0 0,1 0,-1 0,0 0,0 0,1 1,-1-1,1 0,0 1,-1-1,1 1,0 0,0-1,0 1,0 0,0 0,0 0,0 0,1 0,-12 23,2 2,1-1,1 1,2 0,0 0,2 1,1 0,1 0,2 25,1 747,-1-625,0-140</inkml:trace>
  <inkml:trace contextRef="#ctx0" brushRef="#br0" timeOffset="-139073.51">16844 15642,'13'-7,"17"-4,18-3,16-1,12-2,9-2,4-1,-2 3,-7 1,-10 5,-16 3</inkml:trace>
  <inkml:trace contextRef="#ctx0" brushRef="#br0" timeOffset="-138841.853">17607 15562,'0'16,"2"12,7 8,12 7,14 6,11 3,8 1,4 0,0-3,-4-6,-10-5,-12-7,-11-7,-10-8</inkml:trace>
  <inkml:trace contextRef="#ctx0" brushRef="#br0" timeOffset="-138659.293">17927 15629,'-14'5,"-13"7,-9 15,-5 13,-3 13,2 14,5 9,3 3,7-12</inkml:trace>
  <inkml:trace contextRef="#ctx0" brushRef="#br0" timeOffset="-137226.383">19384 14519,'16'-2,"17"-3,18-6,17-4,14-3,10-1,1 2,-10 2,-13 7,-19 7,-18 8,-15 3</inkml:trace>
  <inkml:trace contextRef="#ctx0" brushRef="#br0" timeOffset="-134356.983">19517 14787,'-2'-7,"2"-2,4 0,12 2,16 2,17 2,13 2,10 0,4 1,-2 0,-4 1,-10-1,-12 0,-15-2,-13-1</inkml:trace>
  <inkml:trace contextRef="#ctx0" brushRef="#br0" timeOffset="-133818.019">19892 14092,'0'0,"0"-1,0 1,-1 0,1-1,0 1,0 0,-1 0,1-1,0 1,0 0,0-1,0 1,-1-1,1 1,0 0,0-1,0 1,0 0,0-1,0 1,0-1,0 1,0 0,0-1,0 1,0 0,1-1,-1 1,0 0,0-1,0 1,0-1,1 1,-1 0,0 0,0-1,1 1,-1 0,0-1,0 1,1 0,-1 0,0 0,1-1,-1 1,0 0,1 0,-1 0,0 0,1 0,-1-1,1 1,-1 0,0 0,1 0,-1 0,0 0,1 0,-1 0,1 0,-1 1,28 9,-22-7,224 93,-140-63,-2 4,-1 4,-2 3,-3 5,7 8,-75-47,0 1,-2 1,1 0,-1 0,-1 1,0 1,5 8,-14-18,1 0,-1 1,0-1,0 0,0 1,0 0,-1-1,0 1,0 0,0 0,0 0,-1 0,0 0,0-1,0 1,-1 0,0 0,0 0,0 0,0-1,-1 1,0 0,0-1,0 1,0-1,-1 0,1 0,-2 1,-16 18,-1-2,-1 0,-1-1,-1-1,-13 7,-4 4,11-7,-18 10,1 3,2 2,1 1,2 3,2 1,2 2,-10 17,23-17</inkml:trace>
  <inkml:trace contextRef="#ctx0" brushRef="#br0" timeOffset="-133123.878">21991 14399,'-1'4,"-1"1,1-1,0 1,0-1,1 1,-1 0,1-1,0 1,1 0,-1-1,1 1,-1-1,1 1,1-1,-1 1,1-1,0 0,0 1,0-1,0 0,1 0,-1-1,1 1,0 0,0-1,1 0,-1 0,1 1,9 1,0-1,0 0,0-1,1-1,0 0,-1-1,1 0,0-1,0 0,-1-1,1-1,-1 0,1-1,-1 0,0-1,2-1,15-3,0-2,0 0,-1-2,-1-1,0-2,-1 0,-1-2,0-1,-1-1,-1-1,-1-1,-1-1,0-1,-2 0,-1-2,-1-1,-1 0,-1-1,-2-1,0 0,2-13,-12 29,-1 0,-1 0,0 1,-1-1,0 0,0 0,-2-1,0-1,1 11,0-1,-1 1,1 0,-1-1,0 1,0 0,-1 0,1 0,-1 0,1 0,-1 0,0 0,0 1,0-1,0 0,-1 1,1 0,-1 0,1-1,-1 2,0-1,0 0,0 0,0 1,0 0,0-1,0 1,-1 0,1 1,0-1,-1 1,-3-1,1 1,-1 0,1 0,-1 1,1-1,-1 2,1-1,0 1,0 0,-1 0,1 0,1 1,-1 0,0 0,1 1,-1 0,1-1,0 2,1-1,-1 1,-1 1,-5 6,2 0,-1 1,1 0,1 0,1 1,0 0,0 1,-1 6,-6 38,2 1,3 1,3-1,3 1,2 0,2 0,4 0,2 0,3 3,-9-57,4 41,11 88,-5 0,-7 0,-6 21,0-127,-1 0,-2-1,-1 0,-1 0,-3 5,-2-2</inkml:trace>
  <inkml:trace contextRef="#ctx0" brushRef="#br0" timeOffset="-132854.333">22084 14880,'23'-4,"23"-2,23-2,16-2,14 1,4-1,0 0,-19 1</inkml:trace>
  <inkml:trace contextRef="#ctx0" brushRef="#br0" timeOffset="-132689.835">22981 14787,'11'21,"11"13,8 12,10 8,8 3,3 2,1-1,-3-3,-8-4,-9-9,-9-9,-9-10</inkml:trace>
  <inkml:trace contextRef="#ctx0" brushRef="#br0" timeOffset="-132506.225">23301 14813,'-11'19,"-9"14,-7 13,-6 9,-5 3,-2 1,1 0,3-1,7-6,9-12</inkml:trace>
  <inkml:trace contextRef="#ctx0" brushRef="#br0" timeOffset="-132021.799">23796 14519,'21'0,"19"0,20 0,13 0,8-2,1-1,-6 0,-16 1</inkml:trace>
  <inkml:trace contextRef="#ctx0" brushRef="#br0" timeOffset="-131756.508">23983 14774,'14'0,"17"0,18 0,19 0,16 0,11 0,6-2,-3-2,-18 1</inkml:trace>
  <inkml:trace contextRef="#ctx0" brushRef="#br0" timeOffset="-128417.07">25440 14586,'32'11,"-28"-11,423 4,1214-5,-1582 1</inkml:trace>
  <inkml:trace contextRef="#ctx0" brushRef="#br0" timeOffset="-127869.941">26376 13624,'0'16,"2"14,1 11,0 10,-1 8,-5 8,-4 0,-3 0,-3-6,-1-7,2-9,3-11,3-10</inkml:trace>
  <inkml:trace contextRef="#ctx0" brushRef="#br0" timeOffset="-127418.046">26309 13664,'30'20,"-1"2,-1 0,-2 2,0 1,-1 1,-2 1,-1 2,-1 0,-1 0,-2 2,-1 1,-1 0,-2 1,-1 0,6 27,7 39,-25-99,-1 1,0-1,1 1,0 0,-1-1,1 1,-1-1,1 1,0-1,-1 0,1 1,0-1,-1 0,1 1,0-1,0 0,-1 0,1 0,0 1,0-1,0 0,-1 0,1 0,0 0,0-1,-1 1,1 0,0 0,0 0,-1-1,1 1,0 0,0-1,-1 1,1 0,0-1,-1 1,1-1,-1 1,1-1,-1 1,1-1,-1 0,1 1,-1-1,1 0,-1 1,0-1,1 0,-1 1,0-1,0 0,1 0,-1 1,0-1,0 0,0 0,0 0,0 1,0-1,0 0,0 0,16-39,-1 0,-3 0,-1-2,2-16,-7 30,12-49,-3-1,-4-1,-3 0,-4 0,-3 0,-6-46,-13 38,18 87,0 1,0-1,0 0,-1 0,1 0,0 0,0 1,0-1,-1 0,1 0,0 0,0 0,-1 0,1 1,0-1,0 0,-1 0,1 0,0 0,-1 0,1 0,0 0,0 0,-1 0,1 0,0 0,0 0,-1 0,1-1,0 1,20 65,-5-28</inkml:trace>
  <inkml:trace contextRef="#ctx0" brushRef="#br0" timeOffset="-126823.121">27058 13891,'-2'-5,"-2"4,1 6,6 11,5 10,8 10,7 7,6 4,6 0,3 0,2-5,-1-6,-1-8,-1-8,-6-8,-8-5</inkml:trace>
  <inkml:trace contextRef="#ctx0" brushRef="#br0" timeOffset="-126539.865">27352 13891,'-16'7,"-7"6,-5 11,-4 13,-2 10,-3 12,-7 9,3-6</inkml:trace>
  <inkml:trace contextRef="#ctx0" brushRef="#br0" timeOffset="-125636.729">26750 15122,'2'13,"1"19,1 17,-2 14,0 10,-1 3,-1 4,1-4,-1-5,2-8,1-11,-1-13</inkml:trace>
  <inkml:trace contextRef="#ctx0" brushRef="#br0" timeOffset="-124624.186">26309 15135,'1'-1,"-1"0,1 0,-1 0,1 0,0 0,-1 0,1 1,0-1,0 0,-1 1,1-1,0 0,0 1,0-1,0 1,0-1,0 1,0-1,0 1,0 0,0 0,0-1,0 1,0 0,0 0,0 0,0 0,0 0,1 1,-1-1,2 0,265 3,-185 2,32 0,0 6,62 15,-169-24,-4-2,0 0,-1 0,1 0,-1 1,1-1,-1 1,1 0,-1 0,1 0,-1 1,0-1,0 1,1 0,-1 0,-1 0,1 0,0 0,0 1,-1-1,1 1,-1 0,0-1,0 1,0 0,0 1,0-1,-1 0,0 0,1 1,-13 111,4-58,2-1,3 1,2 0,3 0,2 0,6 18,-4-65,-6-37,-1-504,0 529,-1 2,1-1,0 1,-1-1,1 0,0 1,0-1,-1 0,1 1,0-1,0 0,0 1,0-1,0 0,0 1,0-1,0 0,0 1,0-1,0 0,0 1,1-1,-1 0,0 1,0-1,1 0,-1 1,1-1,-1 1,0-1,1 1,-1-1,1 1,-1-1,1 1,-1-1,1 1,-1-1,1 1,0 0,-1 0,1-1,0 1,-1 0,1 0,0 0,-1-1,1 1,0 0,-1 0,1 0,0 0,-1 0,1 0,0 1,66 86,-66-85,4 6,0 0,1 0,0 0,0-1,0 0,1 0,0 0,0-1,1 0,0 0,0-1,1 0,-1-1,1 0,0 0,0-1,0 0,0 0,7 0,-8-6,0 0,0-1,0 0,0 0,-1-1,0 0,0 0,0-1,-1 0,0 0,0-1,0 1,-1-1,0 0,0-1,-1 1,0-1,0 0,1-5,-1 5,37-67,-41 75,1 0,-1 1,0-1,0 0,0 1,0-1,1 0,-1 0,0 1,0-1,0 0,1 0,-1 1,0-1,1 0,-1 0,0 0,1 1,-1-1,0 0,0 0,1 0,-1 0,1 0,-1 0,0 0,1 0,-1 0,0 0,1 0,-1 0,0 0,1 0,-1 0,0 0,1 0,-1 0,0 0,1 0,-1-1,0 1,1 0,-1 0,0 0,0-1,1 1,-1 0,0 0,0-1,1 1,-1 0,0 0,0-1,0 1,1 0,-1-1,0 1,0 0,0-1,0 1,0 0,0-1,0 1,0-1,0 1,0 0,0-1,0 1,3 30,-3-27,0 119,-3-81,2 1,2-1,2 1,2-1,1 0,2 0,2-1,3 5,-11-39,1 0,0 0,-1-1,2 1,-1 0,1-1,0 0,0 0,0 0,1-1,-1 1,1-1,0 0,6 3,10 3</inkml:trace>
  <inkml:trace contextRef="#ctx0" brushRef="#br0" timeOffset="-124128.473">28181 15188,'-16'-4,"-1"0,1 1,0 1,-1 0,0 1,1 1,-1 1,0 0,1 1,-1 1,1 0,0 1,0 1,0 1,1 0,0 1,-9 5,22-10,-1-1,1 1,0-1,-1 1,1 0,0 0,0 0,0 0,1 0,-1 0,0 1,1-1,-1 0,1 1,0 0,0-1,0 1,0 0,0-1,1 1,-1 0,1 0,0-1,-1 1,1 0,1 0,-1 0,0 0,1-1,-1 1,1 0,0 0,0-1,0 1,0-1,1 1,-1-1,1 1,-1-1,1 0,1 2,10 7,0 0,1 0,0-1,0-1,1-1,1 0,-1-1,1 0,8 1,38 19,-50-22,0 0,1 1,-2 0,1 1,-1 0,0 1,0 0,-1 1,0 0,-1 1,0 0,0 0,-1 1,-1 0,0 0,0 1,-1 0,-1 0,0 1,0-1,-1 1,0 4,-4-14,0 0,1-1,-2 1,1 0,0-1,0 1,-1-1,0 1,1 0,-1-1,0 1,0-1,0 0,-1 1,1-1,0 0,-1 0,0 0,1 0,-1 0,0 0,0 0,0 0,0-1,-1 1,1-1,0 0,-1 0,1 1,-1-2,1 1,-1 0,1 0,-1-1,1 1,-1-1,0 0,1 0,-2 0,-35 4,-1-2,1-2,-1-1,1-2,-22-5,45 5</inkml:trace>
  <inkml:trace contextRef="#ctx0" brushRef="#br0" timeOffset="-119792.099">28930 13116,'10'37,"41"172,17 173,-55-303,41 359,-18 15,51 280,-68-488,-18-239,6 53,3-1,2 0,6 11,-6-26,-2 1,-2 0,-2 0,-2 1,-2 0,-3 19,1-63,1 2,-1-1,1 1,-1 0,0 0,0 0,0 0,-1 0,1-1,0 1,-1 0,0 0,0-1,0 1,0 0,0-1,0 1,-1-1,1 1,-1-1,0 0,0 1,0-1,0 0,0 0,0-1,0 1,-1 0,-1 0,-12 3,-1 0,0-1,0-1,1-1,-2-1,-16 0,-6 1,-522 10,420-13,-526-13,-549 15,560 12,-1035-13,1266-27,118 13,-119-12,112 12,-237 15,551-1,-1 1,0-1,1 0,-1 0,0 0,0 0,1 0,-1 0,0 0,1 0,-1-1,0 1,1-1,-1 1,0-1,1 0,-1 0,1 1,-1-1,1 0,0 0,-1 0,1-1,0 1,0 0,0 0,0-1,0 1,0-1,0 1,0-1,0 1,1-1,-1 1,1-1,-1 0,1 1,0-1,-1 0,1 0,0 1,0-1,0-1,-4-158,-63-227,58 179,6 102,-4 0,-8-18,-14-26,-15-116,23-196,3 234,9 0,11-16,-2 69,1 148,-2 0,-1 1,-2-1,0 1,-4-8,8 34,0 0,-1 0,1 0,0 0,0 0,0 0,0 0,0 0,0 0,0 0,0 0,0-1,0 1,1 0,-1 0,0 0,1 0,-1 0,1 0,-1 0,1 0,-1 0,1 1,0-1,0 0,-1 0,1 0,0 1,0-1,0 0,0 1,0-1,0 1,0-1,0 1,0-1,0 1,0 0,0 0,0-1,0 1,0 0,0 0,0 0,0 0,1 0,-1 0,0 1,0-1,0 0,0 0,0 1,0-1,316 7,-131 0,279-12,114 3,475 0,105-1,-679-23,152 25,-220-12,443 13,-630 14,9-14,-95 13,-20 1,-32-14,-84-1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3:38.2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203 185,'-8'-1,"5"0,0 0,0 0,0 0,0 1,-1-1,1 1,0 0,-1 0,1 0,0 0,-1 1,1-1,0 1,0 0,0 0,-1 0,1 0,0 0,0 1,0 0,1-1,-1 1,0 0,1 0,-2 2,-1 6,-1 1,1 0,1 0,0 1,1-1,0 1,1 0,0 0,1 0,0 8,-1 0,-22 304,14 90,-16 313,11-423,15-302,-1 1,1 0,0-1,0 1,0 0,1-1,-1 1,1 0,-1-1,1 1,0-1,0 1,0-1,0 0,0 1,1-1,-1 0,1 0,-1 0,1 0,0 0,0 0,0 0,0 0,0-1,0 1,0-1,1 0,-1 1,0-1,1 0,-1-1,1 1,0 0,23 1,-1-1,0-1,0-2,0 0,12-3,21-2,536-45,98-9,451 39,-480-4,242-5,1782 96,-2626-61,1019 36,-1045-43,-30 0</inkml:trace>
  <inkml:trace contextRef="#ctx0" brushRef="#br0" timeOffset="1783.295">42 12,'0'-1,"0"1,0-1,0 1,0-1,0 1,0 0,0-1,0 1,1-1,-1 1,0 0,0-1,0 1,0-1,1 1,-1 0,0-1,0 1,1 0,-1-1,0 1,1 0,-1-1,0 1,1 0,-1 0,0-1,1 1,-1 0,1 0,-1 0,0 0,1-1,-1 1,1 0,-1 0,1 0,-1 0,0 0,1 0,-1 0,1 0,-1 0,1 0,-1 1,0-1,1 0,-1 0,1 0,-1 0,0 1,2-2,217 6,731 2,-444-8,1234 31,-347 54,-66-1,921 26,-1619-93,-532-18,175 9,-265-7,1 1,1-1,0 1,-1 1,1 0,-1 0,0 0,0 1,0 0,0 1,0 0,4 3,-9-3,-1 1,0-1,0 1,0 0,0 0,-1 0,0-1,0 1,0 1,-1-1,0 0,0 0,0 0,0 0,-1 0,0 0,0 0,0 1,-1 6,-56 406,46-122,15 88,7-211,6 0,22 72,-24-158,-4 1,-4 0,-4 56,-2-143,1 1,-1-1,0 1,1 0,-1 0,0-1,0 1,0 0,0-1,0 1,0 0,-1-1,1 1,-1 0,1-1,-1 1,1 0,-1-1,0 1,0-1,0 0,0 1,0-1,0 1,0-1,0 0,-1 0,1 0,0 0,-1 0,1 0,-1 0,1 0,-1-1,1 1,-1 0,0-1,1 0,-1 1,0-1,1 0,-3 0,-8-1,0-1,0-1,0 0,1-1,-1 0,1-1,-10-5,-36-14,3 11,-1 2,0 2,0 2,-30 2,-1-1,-80-10,-40-8,-3-4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47:11.25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1239,'7'1,"0"-1,-1 0,1-1,-1 1,1-1,-1 0,1-1,-1 0,0 0,0 0,0-1,0 0,0 0,0 0,4-4,-6 4,58-36,-2-4,-2-2,-1-2,7-13,-36 36,0-2,-2-1,0-1,-2-1,-2-2,0 0,12-26,-32 55,0-1,0-1,0 1,-1 0,1 0,-1 0,0-1,0 1,0-1,0 1,-1-1,1 1,-1-1,0 0,0 1,0-1,-1 1,1-1,-1 1,0-1,0 1,0-1,0 1,0 0,-1 0,0-1,0 1,1 0,-2 0,1 1,0-1,-1 0,-1-1,-1 2,1 0,0 0,-1 1,1-1,-1 1,1 0,-1 1,1-1,-1 1,0 0,1 0,-1 0,0 1,1-1,-1 1,1 0,-1 1,1-1,-1 1,1 0,0 0,0 0,0 0,0 1,0 0,0 0,-4 3,1 0,1 0,-1 1,1-1,1 1,-1 1,1-1,0 1,1 0,-1 0,2 0,-1 1,0 2,-2 19,1 0,2 1,0-1,2 1,2 12,-1-9,32 606,-12-348,-13-186,1 3,-5 1,-4 0,-5 0,-6-53,5-41</inkml:trace>
  <inkml:trace contextRef="#ctx0" brushRef="#br0" timeOffset="277.801">214 2015,'-7'-15,"-2"-9,1-1,1 0,6 1,13-3,14-4,13-3,13-2,11-3,4-3,1 1,-2 0,-8 3,-14 8</inkml:trace>
  <inkml:trace contextRef="#ctx0" brushRef="#br0" timeOffset="569.55">722 1801,'16'18,"12"14,10 7,11 4,5 1,3-1,1-4,-3-5,-6-5,-4-5,-9-5,-6-5,-10-6</inkml:trace>
  <inkml:trace contextRef="#ctx0" brushRef="#br0" timeOffset="818.247">1150 1707,'-11'16,"-9"17,-5 14,-3 12,-4 11,0 3,-2 2,2-5,7-15</inkml:trace>
  <inkml:trace contextRef="#ctx0" brushRef="#br0" timeOffset="1268.819">1404 1267,'25'-3,"20"-2,13-5,8-4,5-1,-1 2,-8 3,-12 6,-15 3</inkml:trace>
  <inkml:trace contextRef="#ctx0" brushRef="#br0" timeOffset="1561.389">1578 1507,'23'2,"20"-1,18-5,14-8,7-2,2-3,-14 3</inkml:trace>
  <inkml:trace contextRef="#ctx0" brushRef="#br0" timeOffset="4731.693">2780 1307,'36'-11,"364"5,42-17,-89 2,123 18,-399 8,1-4,-1-4,0-3,53-11,-123 16,-5 1,1 0,-1 0,1-1,0 1,-1 0,1-1,-1 1,0-1,1 0,-1 0,1 0,-1 0,0 0,0-1,0 1,0-1,0 1,0-1,0 0,0 0,-1 0,1 0,-1 0,1 0,-1 0,0 0,0 0,0-1,0 1,1-2,-2-11</inkml:trace>
  <inkml:trace contextRef="#ctx0" brushRef="#br0" timeOffset="5377.004">3490 264,'-3'5,"0"7,0 15,1 12,0 12,1 9,0 5,1 3,0-1,0-5,0-6,3-11,2-10,1-12</inkml:trace>
  <inkml:trace contextRef="#ctx0" brushRef="#br0" timeOffset="5792.675">3436 464,'168'129,"50"30,-217-157,0 0,1-1,-1 1,1 0,-1-1,1 0,-1 1,1-1,0 0,0 0,0 0,0 0,0 0,0 0,0-1,0 1,0-1,0 1,0-1,0 0,0 0,0 0,1 0,-1 0,0 0,0-1,0 1,0-1,0 1,0-1,0 0,0 0,0 0,0 0,0 0,-1 0,1 0,0-1,-1 1,1-1,-1 1,1-2,2-13,-1 1,-1-1,0 0,-1 0,-1 0,-1 0,0-6,-1-16,-30-499,26 491,1 57,10 49,0-25</inkml:trace>
  <inkml:trace contextRef="#ctx0" brushRef="#br0" timeOffset="6284.325">4185 505,'-2'-3,"-2"3,6 4,4 7,8 9,8 4,8 6,7 5,5 2,1 0,-1 1,-2-2,-2-3,-4-4,-5-7,-5-8,-7-5</inkml:trace>
  <inkml:trace contextRef="#ctx0" brushRef="#br0" timeOffset="6562.624">4505 518,'-16'7,"-11"9,-10 13,-3 10,-6 11,-3 8,-2 5,0 2,2-5,10-11</inkml:trace>
  <inkml:trace contextRef="#ctx0" brushRef="#br0" timeOffset="12225.752">3757 1922,'0'18,"0"10,0 8,2 7,1 5,0 3,-1 2,0 2,-4 0,0-3,-1-2,1-7,0-7,1-10</inkml:trace>
  <inkml:trace contextRef="#ctx0" brushRef="#br0" timeOffset="12630.263">3409 1949,'2'-5,"8"-3,11-1,14 1,14 0,12 2,10 1,4 2,-2 1,-4 1,-9 1,-10 0,-12 0,-12-2,-10-3,-9-1</inkml:trace>
  <inkml:trace contextRef="#ctx0" brushRef="#br0" timeOffset="13382.747">4238 1949,'-9'82,"3"0,4 0,4 4,-1-7,-1-56,-5-31,-5-73,3-1,4-64,1 46,-5 43,6 74,2-8,1 0,0 0,1 0,0-1,0 1,0 0,1-1,1 0,-1 0,2-1,-1 1,1-1,0 0,0 0,0-1,1 0,0 0,1 0,-1-1,1 0,0-1,0 0,1 0,-1 0,1-1,0-1,0 1,0-2,0 1,1-1,-6-1,0 0,-1 0,1 0,0-1,0 1,-1-1,1 0,0 0,-1-1,1 1,-1-1,0 0,1 0,-1 0,0 0,0 0,0-1,-1 1,1-1,0 0,-1 0,0 0,0 0,0 0,0 0,0 0,0-1,-1 1,0-1,26-111,-25 103,1-8,-3 10,1 0,0 0,1 0,0 1,1-1,0 0,0 1,1 0,1 0,-1 0,2-2,-5 11,0 0,0-1,0 1,0-1,0 1,0 0,0 0,0 0,0-1,0 1,0 0,-1 0,1 0,0 0,0 1,0-1,0 0,0 0,0 1,0-1,0 0,0 1,0-1,0 1,-1-1,1 1,0-1,0 1,-1 0,1-1,0 1,-1 0,1 0,-1-1,1 1,-1 0,1 0,-1 0,1 0,-1 0,0 0,1-1,-1 1,0 0,0 0,0 0,0 0,0 0,0 0,0 0,0 0,0 0,-1 0,1 0,0 0,0 0,-1 0,30 288,-18-231,3-1,2 0,10 17,-8-4,-16-53</inkml:trace>
  <inkml:trace contextRef="#ctx0" brushRef="#br0" timeOffset="14024.611">5147 1868,'-18'0,"-1"0,1 2,-1 0,1 1,0 1,0 0,1 2,-1 0,1 1,0 0,1 1,0 1,0 1,1 1,0 0,1 0,-10 11,21-20,-31 34,33-35,1 0,-1 0,1 0,-1-1,1 1,-1 0,1 0,0 0,-1 0,1 0,0 0,0 0,0 0,-1 0,1 0,0 0,1 0,-1 0,0 0,0 0,0 0,0 0,1 0,-1 0,0 0,1-1,-1 1,1 0,-1 0,1 0,0 0,-1-1,1 1,0 0,-1-1,1 1,0 0,0-1,0 1,-1-1,1 1,0-1,0 0,1 1,99 17,-65-15,-25-3,1 0,-1 1,0 0,0 1,1 0,-2 0,1 2,0-1,0 1,-1 1,0 0,0 1,0-1,-1 2,0-1,0 1,-1 1,1 0,-2 0,1 1,-1-1,0 1,1 5,-1 4,-1 0,-1 1,-1 0,0 0,-2 0,0 1,-1-1,-1 0,-1 1,-3 17,4-34,-1 0,1 0,-1 0,0 0,0 0,0 0,-1 0,1 0,-1 0,1 0,-1-1,0 1,0-1,0 1,0-1,-1 0,1 1,-1-1,1-1,-1 1,0 0,1-1,-1 1,0-1,0 0,0 0,0 0,-2 0,-93 8,88-9,-133-4,168-15,0 7,1-1</inkml:trace>
  <inkml:trace contextRef="#ctx0" brushRef="#br0" timeOffset="31695.789">3703 4448,'14'0,"15"0,18 0,15 0,16-2,13-1,9 0,4 1,-3 0,-7 1,-12 0,-14 1,-16 0,-14-2,-12-1,-10 0</inkml:trace>
  <inkml:trace contextRef="#ctx0" brushRef="#br0" timeOffset="29013.754">1364 4181,'-5'21,"-3"13,-1 10,-1 6,-1 5,2-1,-1-1,2-1,0-4,2-3,-2-5,2-6,1-7,2-6,-1-7,0-5</inkml:trace>
  <inkml:trace contextRef="#ctx0" brushRef="#br0" timeOffset="30101.435">1003 4222,'166'-25,"165"-3,-291 28,1 2,0 2,-1 2,0 1,0 2,7 5,-32-11,-14-3,0 0,0 0,0 0,0 0,0 0,0 0,0 0,0 1,0-1,0 0,0 0,0 1,0-1,0 1,0-1,-1 1,1-1,0 1,0 0,0-1,-1 1,1 0,0-1,-1 1,1 0,-1 0,1 0,-1 0,1 0,-1 0,1 0,-1-1,0 1,0 0,0 0,1 0,-1 0,0 0,0 0,0 0,0 0,0 0,-1 0,1 0,0 0,0 0,-1 0,-61 230,-19 46,78-304,14-102,25-105,-32 207,-2 13,0 0,1 0,0 0,1 0,1 0,0 1,0 0,6-8,-11 20,1 0,0 0,-1 0,1 0,0 0,0 0,-1 1,1-1,0 0,0 0,0 1,0-1,0 0,0 1,0-1,0 1,1-1,-1 1,0 0,0-1,0 1,0 0,1 0,-1 0,0 0,0 0,0 0,1 0,-1 0,0 0,0 1,0-1,0 0,1 1,-1-1,0 1,0-1,0 1,0 0,0 0,0-1,0 1,-1 0,1 0,1 0,30 48,-21-20,-10-23,0 0,1-1,0 1,0-1,1 1,0-1,0 0,0 0,0 0,1-1,-1 1,5 3,-4-8,-1 1,1-1,0 0,-1 0,1-1,0 1,-1-1,1 0,-1 0,1 0,-1 0,0-1,1 1,-1-1,0 0,0 0,0 0,0 0,0 0,0-1,-1 0,1 1,-1-1,0 0,0 0,0 0,0 0,0 0,0-2,3-2,48-69,-44 60,1 0,0 1,2 1,-1-1,2 2,0 0,0 0,1 1,6-3,-19 14,0 0,1-1,-1 1,0 0,0 0,1 1,-1-1,1 0,-1 0,1 1,-1-1,1 1,0-1,-1 1,1 0,-1-1,1 1,0 0,-1 0,1 0,0 0,-1 1,1-1,0 0,-1 1,1-1,-1 1,1-1,-1 1,1 0,-1 0,1 0,-1 0,0 0,0 0,1 0,-1 0,0 0,0 0,0 1,0-1,0 1,0-1,0 1,5 19,0 0,-2 1,0 0,-1-1,-2 2,0-1,-1 0,-2 9,2-17,-6 80,3-63,1 1,1-1,2 0,4 26,-5-52,1-1,0 1,0-1,0 0,0 1,1-1,0 0,0 0,0 0,0 0,0 0,1 0,0-1,0 1,0-1,0 0,0 0,1 0,0 0,-1-1,3 2,12 2</inkml:trace>
  <inkml:trace contextRef="#ctx0" brushRef="#br0" timeOffset="30932.79">2902 4074,'-14'-2,"0"2,1-1,-1 2,0-1,1 2,-1 0,1 1,-1 0,1 1,0 0,1 1,-1 1,1 0,-10 6,20-11,-6 3,-1-1,0 1,-1 0,2 1,-1 0,0 0,1 1,0 0,0 1,1-1,0 1,0 1,0 0,-2 4,8-10,0 0,1 0,-1 0,1 0,-1 0,1 0,0 0,-1 0,1 1,0-1,0 0,1 0,-1 0,0 0,1 0,0 0,-1 0,1 0,0 0,0 0,0 0,0 0,0 0,0 0,1-1,-1 1,1 0,-1-1,1 1,-1-1,1 0,0 1,66 36,-56-33,4 1,-1 1,-1 0,1 1,-1 0,0 1,-1 1,0 0,-1 1,0 1,-1-1,0 2,7 9,-8-6,0 1,-1 0,0 1,-2 0,0 0,-1 1,3 13,-9-30,0 0,0 0,0 0,0-1,0 1,0 0,-1 0,1 0,0 0,-1-1,0 1,1 0,-1-1,0 1,0 0,0-1,0 1,0-1,0 1,0-1,-1 0,1 1,0-1,-1 0,1 0,-1 0,0 0,1 0,-1 0,0 0,1-1,-3 1,-65 14,51-13,-18 4,-73 4,91-22,18 4</inkml:trace>
  <inkml:trace contextRef="#ctx0" brushRef="#br0" timeOffset="34479.455">5922 4381,'1'3,"0"-1,0 0,0 0,0 0,1 1,-1-1,0 0,1 0,0-1,-1 1,1 0,0-1,0 1,0-1,0 1,0-1,0 0,1 0,-1 0,0 0,1 0,-1 0,0-1,1 1,-1-1,1 0,-1 0,1 0,1 0,73-10,-62 6,1-1,0-1,-1 0,0-1,-1 0,1-1,-1-1,-1 0,0-1,0 0,-1-1,0-1,-1 0,7-10,-16 20,0-1,-1 1,1 0,-1-1,0 1,0-1,0 0,0 1,0-1,0 0,-1 1,1-1,-1 0,0 0,0 0,0 1,0-1,0 0,-1 0,0 0,1 1,-1-1,0 0,0 1,0-1,0 1,-1-1,1 1,-1 0,0-1,1 1,-1 0,0 0,0 0,0 0,-1 1,1-1,0 0,-1 1,0-1,0 2,-1 0,1 0,0 1,0-1,-1 1,1 0,0 0,0 0,0 0,0 0,0 1,0-1,0 1,0 0,1 0,-1 0,1 0,-1 0,1 1,0-1,0 1,0 0,0-1,0 1,1 0,-1 0,1 0,0 0,0 0,0 1,0-1,0 2,-3 7,0 0,1 0,0 0,1 0,1 0,0 0,0 1,2 11,-1-19,0 0,1 0,0 0,0 0,0 0,1 0,0 0,-1-1,2 1,-1-1,1 1,-1-1,1 0,0 0,1 0,-1 0,1 0,-1-1,1 0,0 0,0 0,1 0,0 0,3 0,1 1,0-1,1 0,-1-1,0 0,1-1,-1 0,1 0,0-1,-1-1,1 1,-1-1,1-1,-1 0,0 0,1-1,-1 0,7-4,-3 1,0 0,0-1,0-1,0 0,-2-1,1 0,-1-1,0 0,-1-1,0 0,8-11,41-98,-59 118,1 0,-1 0,1 0,0 0,0 0,0 0,0 0,1 1,-1-1,0 0,1 1,-1-1,1 1,-1-1,1 1,0 0,0 0,-1 0,1 0,0 0,0 0,0 0,0 1,0-1,0 1,1-1,-1 1,0 0,0 0,0 0,0 0,0 0,0 0,1 1,-1-1,0 1,0-1,0 1,0 0,0 0,0 0,-1 0,1 0,2 1,18 10,-1 1,0 1,0 1,-2 1,0 0,0 2,-2 0,3 5,-18-22,0 1,0 0,0-1,0 1,-1 0,1 0,-1 0,1 0,-1 0,0 1,0-1,0 0,0 1,0-1,-1 0,1 1,-1-1,1 1,-1-1,0 1,0-1,0 1,0-1,-1 1,1-1,-1 1,1-1,-1 0,0 1,0-1,0 0,0 0,0 1,-1-1,1 0,-1 0,1 0,-2 1,-4 1,1 0,0 0,-1 0,0-1,0-1,0 1,0-1,-1 0,1 0,0-1,-5 0,10 0,-1-1,1 0,0 1,0-1,-1 0,1 0,0-1,0 1,-1 0,1-1,0 1,0-1,0 0,0 0,0 0,0 0,0 0,0 0,0 0,0-1,0 1,1-1,-1 1,1-1,-1 0,1 0,0 1,-1-1,1 0,0 0,0 0,0 0,1-1,-1 1,0 0,1 0,0 0,-1-1,1 1,0 0,2-10,0 1,1 0,0 1,1-1,0 0,1 1,0 0,0 0,1 0,1 1,0 0,0 0,0 1,1 0,-2 0,55-64,-41 53,-2-1,-1-1,0 0,-2-2,0 0,-2 0,0-1,-2-1,-1 0,6-22,-11 23,-1 0,-1-1,-1 1,-1-1,-1 1,-2-1,0 1,-2 0,-1-3,5 26,1 0,-1 0,0 0,0 0,0 0,0 0,0 0,0 0,0 0,0 0,0 0,0 0,0 0,-1 0,1 0,0 0,-1 1,1-1,-1 0,1 0,-1 0,1 0,-1 1,0-1,1 0,-1 1,0-1,0 0,0 1,1-1,-1 1,0-1,0 1,0-1,0 1,0 0,0 0,0-1,0 1,0 0,0 0,0 0,1 0,-1 0,0 0,0 0,0 0,0 0,0 1,0-1,0 0,0 1,0-1,0 1,-4 8,1 1,0 0,0 0,1 0,1 0,-1 1,2-1,-1 1,1 9,-1-1,-5 48,3 0,3 1,3-1,3 0,2 0,7 17,-9-63,0-1,1 0,0-1,2 0,1 0,0 0,3 2,-9-15,1-1,-1 0,1 0,0-1,1 1,-1-1,1 1,-1-1,1-1,1 1,-1-1,0 0,1 0,0 0,-1-1,1 0,0 0,0-1,1 1,-1-1,0-1,0 1,0-1,1 0,2-1,-3 0,1 0,0 0,-1-1,1 0,-1-1,0 1,1-1,-1 0,-1-1,1 1,0-1,-1-1,0 1,0-1,0 1,0-1,-1-1,0 1,0-1,0 0,-1 1,1-4,3-6,0-1,-1 0,-1-1,0 0,-1 1,-1-1,-1-1,0-2,-4 8,-4 43,5-23,0 0,0 0,1 0,0 0,1 0,0 0,0 0,1 0,0 0,0 0,1 0,0-1,0 0,0 1,1-1,1 0,-1-1,1 1,0-1,0 0,1 0,0 0,0-1,0 0,1 0,0-1,6 4,-5-4,1-1,0 0,0 0,1-1,-1 0,0 0,1-1,-1-1,1 1,-1-1,1-1,-1 0,0 0,1-1,-1 0,0-1,0 0,0 0,0-1,2-2,15-11</inkml:trace>
  <inkml:trace contextRef="#ctx0" brushRef="#br0" timeOffset="34738.345">7032 3941,'-25'-5,"-15"-3,-5-1,2-1,18 1,25 3,28 1,27 0,28-1,19-3,13 1,8-1,-1 2,-22 1</inkml:trace>
  <inkml:trace contextRef="#ctx0" brushRef="#br0" timeOffset="42783.51">3877 5665,'9'6,"14"4,22-2,21-5,18-6,15-5,9-4,4 1,-1 0,-4 2,-19 2</inkml:trace>
  <inkml:trace contextRef="#ctx0" brushRef="#br0" timeOffset="44452.012">5896 5638,'20'1,"0"-1,0-1,0 0,0-2,0-1,-1 0,1-1,-1-1,0-1,-1-1,0 0,0-2,0 0,-1 0,-1-2,0 0,-1-1,0-1,9-10,16-36,-39 58,0 0,0 0,0 0,0 0,-1 0,1 0,-1 0,0 0,1 0,-1 0,0 0,0-1,0 1,0 0,-1 0,1 0,-1 0,1 0,-1 0,0 0,0 0,0 0,0 0,0 0,0 0,0 0,0 1,-1-1,1 1,-1-1,-1 0,2 1,-1 0,1 0,-1 0,1 0,-1 1,1-1,-1 1,0-1,1 1,-1-1,0 1,1 0,-1 0,0 0,0 0,1 0,-1 0,0 1,1-1,-1 0,0 1,1 0,-1-1,1 1,-1 0,1 0,-1-1,1 1,-1 0,1 1,0-1,0 0,-1 0,1 1,0-1,0 0,0 1,0-1,1 1,-2 1,-28 65,27-61,0 0,1 0,0 0,1 0,-1 0,1 1,1-1,-1 0,1 1,0-1,1 0,0 1,0-1,1 0,0 0,0 0,0 0,1 0,0 0,1-1,-1 1,1-1,0 0,1 0,-1-1,1 1,1-1,6 2,0 0,1-1,0-1,0 0,0-1,1 0,0-1,-1-1,1 0,0-1,0 0,0-1,0-1,10-2,-19 3,-1-1,0 1,0-1,0 0,0-1,0 1,0-1,0 1,0-1,-1-1,1 1,0 0,-1-1,0 0,0 1,0-1,0-1,0 1,-1 0,1-1,-1 1,1-2,15-21,-12 15,1 0,0 1,0 0,1 0,0 0,1 1,0 1,0-1,1 1,0 1,0 0,1 0,0 1,0 1,1-1,6-1,-12 8,0 0,0 1,0-1,-1 1,1 0,0 0,-1 1,0 0,1 0,-1 0,0 0,-1 1,1 0,-1 0,1 0,-1 1,-1-1,1 1,0 0,-1 0,0 0,0 0,-1 1,1 0,5 7,-2-4,-2-4,0-1,-1 2,0-1,0 0,0 1,0-1,-1 1,0 0,0-1,0 1,-1 0,0 2,-2-6,0-1,0 1,0-1,0 0,-1 0,1 1,-1-1,1 0,0 0,-1 0,1-1,-1 1,0 0,1-1,-1 1,0-1,1 1,-1-1,0 0,0 1,1-1,-1 0,0 0,0 0,1-1,-1 1,0 0,0-1,1 1,-1-1,0 0,1 1,-1-1,1 0,-1 0,1 0,-1 0,1 0,0 0,-2-2,1 1,-1 0,1 0,-1-1,1 1,0-1,0 1,0-1,0 0,0 0,1 0,0 0,-1 0,1 0,0 0,0-1,1 1,-1 0,1 0,-1-1,1 1,0 0,0-1,1 1,-1 0,1-1,0 1,-1 0,1 0,1-1,-1 0,52-90,-2 31,-35 45,0 0,-2-1,0-1,0 0,-2-1,-1 0,-1-1,0 0,-2-1,1-5,-6 16,-1 0,0 0,-1 1,0-1,-1 0,0 0,-1 0,-1 0,1 0,-2 1,0-1,0 1,-4-8,7 18,0 0,0 1,0-1,0 0,0 1,0-1,0 0,-1 1,1-1,0 0,0 1,0-1,-1 1,1-1,0 1,-1-1,1 0,-1 1,1-1,-1 1,1-1,-1 1,1 0,-1-1,1 1,-1 0,1-1,-1 1,1 0,-1-1,0 1,1 0,-1 0,0 0,1 0,-1 0,0 0,1 0,-1 0,0 0,1 0,-1 0,0 0,1 0,-1 0,0 0,1 1,-1-1,1 0,-1 1,0-1,1 0,-1 1,1-1,-1 1,1-1,-1 1,1-1,0 1,-3 8,1 0,1 1,0-1,0 1,1-1,0 1,0-1,1 0,2 7,-2 0,12 91,4-1,28 91,-41-183,0 1,2 0,0-1,0 0,1 0,1-1,2 4,-6-12,0-1,-1 1,1-1,1 0,-1 0,1 0,-1-1,1 0,0 0,1 0,-1 0,0-1,1 1,-1-2,1 1,0 0,-1-1,1 0,0-1,2 1,0-2,-1 0,1 0,0 0,-1-1,1 0,-1-1,0 1,0-1,0-1,0 1,-1-1,1-1,-1 1,0-1,0 0,0 0,-1-1,0 0,0 0,-1 0,1 0,-1-1,-1 0,1 1,-1-1,0-1,-1 1,1 0,-2-1,1 1,-1-1,0 0,0 1,-1-1,0 0,-1 1,0-1,0 0,-2-5,-1 0,0 17,1 22,4-18,1 1,0-1,0 0,1 0,0 0,0 0,1-1,0 1,1-1,-1 0,1 0,0-1,1 1,0-1,0 0,0-1,1 1,0-1,0 0,0-1,0 0,1 0,0-1,-1 0,1 0,1-1,-1 0,0 0,0-1,1 0,1 0,0 1,0-1,-1 0,1-1,0 1,0-2,-1 0,1 0,0-1,-1 0,3-1,10-7</inkml:trace>
  <inkml:trace contextRef="#ctx0" brushRef="#br0" timeOffset="44702.934">6898 5184,'28'-7,"26"-5,26-2,20-1,20 0,14-3,-17 3</inkml:trace>
  <inkml:trace contextRef="#ctx0" brushRef="#br0" timeOffset="50571.442">3890 6948,'16'5,"17"3,16 1,18-2,16-1,11-2,7-2,1-1,-4-3,-21-1</inkml:trace>
  <inkml:trace contextRef="#ctx0" brushRef="#br0" timeOffset="58532.323">5963 6975,'15'0,"0"0,0-1,0-1,0-1,0 0,0-1,-1 0,1-1,-1-1,0 0,-1-1,0 0,0-1,0-1,-1 0,0-1,-1 0,0 0,-1-2,0 1,3-7,-7 12,0 0,-1-1,0 1,0-1,0-1,-1 1,-1 0,1-1,-1 0,0 0,-1 0,0 0,0-1,-1 1,0 0,0-1,-1-4,0 12,0 0,0 0,0 0,0 0,0 1,0-1,-1 0,1 0,0 0,0 0,-1 0,1 0,-1 1,1-1,-1 0,1 0,-1 1,0-1,1 0,-1 1,0-1,1 1,-1-1,0 1,0-1,0 1,1-1,-1 1,0 0,0-1,0 1,0 0,0 0,0 0,0 0,1 0,-1 0,0 0,0 0,0 0,0 0,0 0,0 0,0 1,0-1,1 0,-1 1,0-1,0 1,0-1,1 1,-39 31,29-18,0 0,2 1,0 0,0 0,2 1,0 0,0 0,2 1,0-1,1 1,0 0,1 0,1 0,2 12,-1-23,1 0,0 0,1 1,-1-1,1-1,0 1,1 0,0 0,-1-1,2 0,-1 1,1-1,-1 0,2-1,-1 1,0-1,1 0,0 0,0 0,0-1,0 1,0-1,1 0,0-1,-1 0,1 0,0 0,0 0,0-1,0 0,1 0,-1-1,0 1,6-2,2 1,1-2,0 1,-1-2,1 0,-1-1,0 0,0-1,0-1,0 0,-1-1,0 0,-1-1,0-1,0 0,0 0,7-9,22-46,-36 53</inkml:trace>
  <inkml:trace contextRef="#ctx0" brushRef="#br0" timeOffset="59451.378">6804 6628,'-13'4,"0"0,0 1,0 1,0 0,1 1,0 0,0 1,1 0,0 1,0 1,1-1,-1 4,9-12,1 1,0-1,0 1,0-1,0 1,0 0,0 0,1 0,-1-1,0 1,1 0,0 0,-1 0,1 0,0 0,0 0,0 0,0 0,0 0,1 0,-1 0,0-1,1 1,0 0,-1 0,1 0,0 0,0-1,0 1,0 0,0-1,1 1,52 43,-36-32,-8-7,-1 0,1 1,-1 0,-1 1,1 0,-1 1,-1 0,0 0,0 0,0 1,-2 0,1 0,-1 0,0 1,-1 0,-1 0,1 0,-2 0,1 4,-4-12,1 0,-1 0,0 0,0 0,0 0,0-1,-1 1,1 0,-1-1,0 1,0-1,0 0,0 0,0 1,0-1,0-1,-1 1,1 0,-1 0,1-1,-1 0,0 1,1-1,-1 0,0 0,0-1,0 1,0 0,0-1,0 0,0 0,0 0,0 0,0 0,0-1,0 1,0-1,0 0,0 1,1-2,-1 1,0 0,1 0,-1-1,0 0,1 1,0-1,-1 0,1 0,0 0,0 0,0-1,0 1,1-1,-1 1,-1-3,2 2,-1 0,1-1,0 1,0 0,0-1,1 1,-1 0,1-1,0 1,0-1,0 1,0-1,1 1,-1-1,1 1,0 0,0-1,0 1,0 0,1 0,-1 0,1 0,0 0,0 0,0 0,0 1,0-1,1 1,-1-1,1 1,0 0,-1 0,1 0,0 0,3-1,19-15,3 1,0-2,-2-1,0-1,-2-2,0 0,-2-1,0-2,-2 0,3-6,-13 13,0-1,-2 0,0-1,-1 0,-1 0,-1 0,0-1,-2 1,-1-1,-1 0,0 0,-2 0,-2-12,-11-13,13 47,1 0,-1-1,1 1,-1 0,1 0,-1 0,1 0,-1-1,1 1,-1 0,1 0,-1 0,1 0,-1 0,1 0,-1 0,1 1,-1-1,1 0,-1 0,1 0,-1 0,1 1,-1-1,1 0,-1 1,1-1,-1 0,1 1,0-1,-1 0,1 1,0-1,-1 1,1-1,0 0,-1 1,1-1,0 1,0-1,0 1,0-1,-1 1,1-1,0 1,0-1,0 1,0 0,0-1,0 1,0 0,-6 22,1 0,1 1,1 0,1-1,1 1,1 0,2 4,-2-16,0 33,1-1,2 1,3 0,1-1,2 0,8 19,-15-57,-1 0,2 0,-1 0,1 0,0 0,0-1,1 1,-1-1,1 0,0 0,1 0,-1-1,1 1,0-1,0 0,0-1,1 1,0-1,-1 0,1 0,0-1,0 0,0 0,1 0,-1-1,0 1,1-2,-1 1,0-1,1 0,-1 0,3-1,-1 0,0-1,0 0,-1 0,1-1,-1 0,0 0,1 0,-1-1,-1 0,1-1,-1 0,0 0,0 0,0 0,-1-1,1 0,-1 0,-1-1,1 0,-1 1,-1-1,1 0,-1-1,0 1,-1-1,1 1,-2-1,1 0,-1 0,0 0,-1 0,0 1,0-7,0 13,0 0,1 0,-1 0,0 0,0-1,0 1,0 0,0 0,-1 0,1 0,0 0,0 0,-1 0,1 0,0 0,-1 0,1 0,-1 0,1 1,-1-1,0 0,1 0,-1 0,0 1,0-1,1 0,-1 1,0-1,0 0,0 1,0-1,0 1,0 0,0-1,0 1,0 0,0-1,0 1,0 0,0 0,0 0,0 0,0 0,0 0,0 0,0 1,0-1,0 0,0 0,0 1,0-1,0 1,0-1,0 1,0-1,0 1,0-1,0 1,-3 6,0-1,1 1,-1 0,1 0,0 0,1 0,0 0,0 1,0-1,1 1,0 0,1-1,0 1,0 0,0-1,1 1,0-1,1 1,0-1,0 1,0-1,1 0,0 0,1 0,-1-1,1 1,1-1,-1 1,1-1,0-1,0 1,2 0,2 2,0-1,0-1,1 0,-1 0,1-1,1 0,-1-1,1 0,-1-1,1 0,0 0,0-1,0-1,1 0,-1 0,8-1,8-3</inkml:trace>
  <inkml:trace contextRef="#ctx0" brushRef="#br0" timeOffset="59701.123">6804 6480,'19'2,"19"1,19 0,20-1,16 0,10-1,3-3,-7-3,-20 0</inkml:trace>
  <inkml:trace contextRef="#ctx0" brushRef="#br0" timeOffset="38862.964">13903 3900,'3'16,"0"12,-1 8,3 3,2-2,2-3,0-7,-2-7</inkml:trace>
  <inkml:trace contextRef="#ctx0" brushRef="#br0" timeOffset="39791.12">13810 3606,'157'66,"-126"-56,0 2,-1 1,0 1,-1 2,-1 0,1 3,-20-10,0 0,0 0,-1 1,0 0,0 0,-1 1,-1 0,0 0,0 1,-1 0,-1 0,0 0,-1 0,0 1,-1-1,0 1,-1 0,-1-9,1 0,-1-1,0 1,1 0,0 0,0 0,0-1,0 1,1 0,-1-1,1 0,0 1,0-1,0 0,0 0,1 0,-1 0,1 0,0 0,0-1,0 0,0 1,0-1,1 0,-1 0,1-1,-1 1,1-1,-1 0,1 0,2 1,2-3,1 1,-1-1,1 0,-1-1,1 0,-1 0,0-1,0 0,0 0,0-1,-1 0,0-1,1 1,-1-1,-1-1,1 1,-1-1,0 0,0-1,-1 1,0-1,0 0,0-1,-1 1,0-1,-1 0,0 0,0 0,0 0,0-4,10-31,-5 70,-7-17,1 1,0-1,1-1,0 1,1 0,-1-1,2 1,0-1,0-1,0 1,1 0,0-1,1-1,0 1,0-1,0 0,1 0,0-1,1 0,-1-1,1 1,0-2,1 1,-1-1,1-1,3 1,-1-2,0-1,0 0,0-1,0-1,0 0,1 0,-1-1,-1-1,1 0,0 0,-1-1,1-1,-1 0,0 0,-1-1,0-1,0 1,0-2,0 0,-1 0,-1 0,1-1,-1 0,-1-1,0 0,0 0,-1 0,0-1,-1 0,0 0,-1-1,1-5,13-46,-2-1,-4 0,-2-2,-4 1,-1-28,3-196,-8 282,-11-37,10 44,-1 1,0 0,1 0,0 0,-1 0,1 0,-1 0,1 0,0 0,0 1,0-1,0 0,0 1,0-1,0 1,0-1,0 1,1 0,-1-1,1 1,-1 0,1-1,-1 2,-8 29,2 1,1 1,1-1,2 1,1 0,2 16,0-50,-1 60,2-1,4 1,1-1,8 25,-9-61,1 1,1-2,1 1,0-1,2 0,1-1,1 0,0-1,1 0,2-1,0 0,9 8,-17-20,-1 0,1-1,0 1,0-2,1 1,0-1,0 0,0 0,1-1,-1 0,1-1,0 0,0 0,0-1,0 0,1-1,-1 0,1 0,-1-1,0 0,1-1,-1 0,0 0,1-1,-1 0,0-1,0 0,0 0,-1-1,1 0,-1-1,0 0,0 0,0 0,2-4,-3 1,-1-1,0 0,0 0,-1 0,0-1,-1 1,0-1,0 0,-1 0,-1-1,1 1,-2-1,0 1,0-1,0 0,-2 1,1-1,-1 0,-1 1,0-1,0 1,-3-6,5 14,0 1,0-1,0 1,0 0,-1-1,1 1,0 0,-1-1,1 1,-1 0,1-1,-1 1,0 0,1 0,-1 0,0 0,0 0,0-1,0 2,0-1,0 0,0 0,0 0,0 0,0 1,-1-1,1 0,0 1,-1-1,1 1,0 0,-1-1,1 1,0 0,-1 0,1 0,0 0,-1 0,1 0,-1 0,1 0,0 1,-1-1,1 0,0 1,-1-1,1 1,0 0,0-1,0 1,-1 0,1 0,0 0,-1 0,-2 8,0 0,0 0,0 0,1 0,1 1,-1-1,2 1,-1 0,1-1,1 1,0 0,0 0,1-1,0 1,1 0,0-1,0 1,1-1,1 1,0 1,1-1,0 0,1 0,0-1,0 1,1-1,0 0,1-1,0 0,0 0,1-1,0 0,0 0,1-1,0 0,0-1,0 0,1-1,-1 0,1 0,0-1,0-1,0 0,1 0,-1-1,0-1,9 0,11-5</inkml:trace>
  <inkml:trace contextRef="#ctx0" brushRef="#br0" timeOffset="40040.59">14959 3459,'28'0,"28"0,29 0,24-3,14 0,3 1,-21-1</inkml:trace>
  <inkml:trace contextRef="#ctx0" brushRef="#br0" timeOffset="40532.346">15842 4128,'17'-39,"-1"0,-1-1,-3-1,-1 0,-2-1,-2 0,-1-10,-7 0,1 51,0 0,0 0,0 0,-1-1,1 1,0 0,0 0,-1 0,1 0,-1 0,1 0,-1-1,1 1,-1 0,0 1,1-1,-1 0,0 0,0 0,0 0,0 0,0 1,0-1,0 0,0 1,0-1,0 1,0-1,0 1,0 0,0-1,0 1,-1 0,1 0,0 0,0 0,0 0,0 0,-1 0,1 0,0 0,1 1,-1-1,1 0,0 1,-1-1,1 1,0-1,-1 1,1-1,0 1,0-1,0 1,-1-1,1 1,0-1,0 1,0-1,0 1,0-1,0 1,0-1,0 1,0-1,0 1,0-1,0 1,1-1,-1 1,0-1,0 1,0-1,1 1,-1-1,0 1,1-1,-1 1,0-1,1 0,-1 1,1-1,-1 0,0 1,1-1,-1 0,1 0,-1 1,1-1,-1 0,1 0,-1 0,1 0,-1 1,1-1,-1 0,1 0,0 0,11 4,0 0,0-1,1 0,-1-1,1 0,0-1,-1-1,5 0,9 1,8 1,-20-3,0 1,-1 0,1 2,-1-1,1 2,-1 0,0 0,0 1,0 1,-1 0,4 2,-13-3,0-1,1 1,-1 1,-1-1,1 0,-1 1,1-1,-1 1,-1 0,1-1,-1 1,1 0,-1 0,-1 0,1 0,-1 0,0 1,0-1,0 0,-1 0,0 0,0 0,0 0,0-1,-1 1,-1 2,-4 54,8-58,-1 0,1 0,0-1,0 1,0 0,0 0,0 0,0 0,1-1,-1 1,1-1,0 1,0-1,0 0,0 1,0-1,1 0,-1-1,0 1,1 0,0-1,-1 1,1-1,0 0,0 0,2 1,80 10,-74-12,0-1,0-1,-1 0,1-1,0 0,-1 0,0-1,0 0,7-5,13-9</inkml:trace>
  <inkml:trace contextRef="#ctx0" brushRef="#br0" timeOffset="40956.191">16631 3700,'-9'47,"5"-35,1 1,0 0,1 0,0 0,1 0,0 1,2-1,-1 0,1 0,1 0,1 0,0 0,3 9,-4-18,1 0,0 0,0 0,0 0,0-1,0 1,1-1,0 0,-1 0,1 0,1-1,-1 1,0-1,0 0,1 0,-1-1,1 1,0-1,-1 0,1 0,0 0,0-1,0 0,-1 0,1 0,0 0,0-1,4-1,0 1,1-1,0 0,-1-1,0 0,0-1,0 0,0 0,-1-1,1 0,-1 0,0-1,-1 0,1-1,-1 0,-1 0,-1-1,0 1,-1-1,0 0,0-1,-1 1,0-1,0 1,-1-1,0 0,-1 0,1 0,-2 0,0 0,0 0,-1-9,-1 56,4-30,-1 0,1 0,1 0,0-1,0 1,0-1,1 1,0-1,0 0,1-1,0 1,0-1,0 0,1 0,0-1,0 1,1-1,0-1,-1 1,1-1,1 0,0 0,13 5,-1-1,1-1,0-1,1 0,-1-2,1 0,16-1,-15-1,0-1,0-2,0 0,0-2,0 0,6-3,12-6</inkml:trace>
  <inkml:trace contextRef="#ctx0" brushRef="#br0" timeOffset="47352.168">14051 4943,'3'58,"3"0,2-1,6 18,-2-9,-4-23,14 65,-5 1,-5 0,-5 1,-4 0,-6 20,-14-39,4-70,0-36,6-7</inkml:trace>
  <inkml:trace contextRef="#ctx0" brushRef="#br0" timeOffset="47629.434">14077 5598,'-10'-389,"11"378,0 1,1 0,0-1,0 1,1 0,0 0,1 0,0 1,1-1,-3 7,-1 0,1 0,0 0,0 1,1-1,-1 0,0 1,1 0,0 0,-1-1,1 1,0 1,0-1,0 0,0 1,1 0,-1 0,0 0,0 0,1 0,-1 0,1 1,-1 0,1 0,-1 0,0 0,1 0,2 1,6 3,0-1,0 2,-1 0,0 0,0 1,-1 0,1 1,-1 0,-1 1,1 0,-1 0,-1 1,0 0,0 1,0 0,-1 0,-1 0,0 1,4 11,-9-20,0 1,0 0,0-1,-1 1,0 0,1-1,-1 1,0 0,0 0,-1-1,1 1,0 0,-1-1,0 1,1 0,-1-1,0 1,-1-1,1 1,0-1,-1 0,1 1,-1-1,0 0,1 0,-1 0,0 0,0 0,-1-1,1 1,0-1,-1 1,1-1,0 0,-1 0,0 0,1 0,-1 0,0-1,1 1,-3-1,-9 5,0-1,-1-1,1 0,-1-1,0-1,0 0,0-1,-6-1,4-2</inkml:trace>
  <inkml:trace contextRef="#ctx0" brushRef="#br0" timeOffset="48151.145">14425 5344,'43'-282,"-41"267,-1 9,-1 0,1-1,0 1,1 0,0 0,0 0,0 0,1 0,-1 0,1 1,3-4,-5 9,0-1,1 1,-1-1,1 1,0-1,-1 1,1 0,-1 0,1 0,0 0,-1 0,1 0,-1 0,1 1,-1-1,1 0,-1 1,1-1,-1 1,1 0,-1-1,1 1,-1 0,0 0,1 0,-1 0,0 0,0 0,0 0,0 1,0-1,4 3,201 124,-202-127,0 1,0 0,0 0,0 1,0-1,0 1,0 0,-1 0,0 0,1 0,-1 1,0-1,-1 1,1 0,-1 0,1 0,-1 0,-1 0,1 0,0 1,-1-1,0 2,0 21,-1-23,0 0,-1 0,1 0,1 0,-1 0,1 0,-1 0,1 0,0 0,1-1,-1 1,1 0,-1-1,1 1,0-1,1 1,-1-1,2 2,6 1,-1 0,1-1,0 0,0-1,1-1,-1 1,1-1,0-1,0 0,0-1,0 0,0 0,0-1,0-1,0 0,7-1,-8 1,1 1,0-1,0-1,-1 0,1 0,-1-1,0-1,1 0,-1 0,-1-1,1 0,-1 0,0-1,0-1,-1 1,1-1,-1-1,-1 0,0 0,0 0,0-1,-1 0,-1 0,1 0,-2-1,1 0,-1 0,0-2,-2 8,-1-1,1 0,-1 0,0 1,-1-1,1 0,-1 0,0 0,0 0,0 0,-1 0,0 0,0 0,0 0,0 1,-1-1,0 0,0 1,0 0,-2-4,1 8,0 0,0 0,0 0,1 0,-1 0,0 0,0 1,0-1,1 1,-1 0,0 0,1 0,-1 0,1 1,-1-1,1 1,0-1,-1 1,1 0,0 0,0 0,0 0,0 0,1 0,-1 0,1 1,-1-1,1 1,0-1,0 1,0-1,-1 3,-2 2,-1 0,1 1,0-1,1 1,0 0,0 0,1 0,0 1,0-1,1 0,0 1,1-1,-1 1,2 0,-1-1,1 0,0 1,1-1,0 1,1-1,-1 0,2 0,-1-1,1 1,0 0,0-1,1 0,0 0,5 4,1-4,-1 0,2-1,-1-1,1 1,0-2,0 0,0 0,0-1,1-1,-1 0,1-1,11 0,37 1</inkml:trace>
  <inkml:trace contextRef="#ctx0" brushRef="#br0" timeOffset="48563.505">15842 5063,'-6'-1,"1"0,-1 0,0 0,1 1,-1-1,1 1,-1 1,0-1,1 1,-1 0,1 0,-1 1,1-1,0 1,-1 1,1-1,0 1,0 0,1 0,-1 0,1 0,-1 1,1 0,0 0,1 0,-1 0,1 1,-1-1,1 1,1 0,-1 0,1 0,0 1,0-1,0 0,1 1,-1-1,1 1,1-1,-1 1,1 0,0-1,0 1,1-1,0 1,0 3,2-4,-1-1,1 0,-1 0,1 0,0 0,1 0,-1-1,1 1,-1-1,1 0,0 0,0 0,1 0,-1-1,0 0,1 0,0 0,-1 0,5 0,95 13,-83-15,0-1,-1 0,1-2,0 0,-1-1,0-2,0 0,0 0,-1-2,6-4,-14 7,-1 0,-1-1,1 0,-1-1,0 0,0-1,-1 0,0 0,-1 0,0-1,0 0,0-1,-1 1,-1-1,0-1,0 1,-1-1,0 1,0-6,-4 27,0-1,0 1,1 0,0-1,1 1,0-1,1 0,0 1,1-1,0-1,1 1,-1 0,2-1,-1 0,2-1,-1 1,2-1,0-1,0-1,0 0,1 0,0 0,0-1,0-1,1 1,-1-1,1-1,0 0,0 0,1-1,-1-1,0 1,1-2,-1 1,0-1,1-1,-1 0,1-1,4-1,16-8</inkml:trace>
  <inkml:trace contextRef="#ctx0" brushRef="#br0" timeOffset="48822.357">16497 4876,'-16'0,"-7"3,0 2,4 3,9 2,12 0,5-2</inkml:trace>
  <inkml:trace contextRef="#ctx0" brushRef="#br0" timeOffset="49119.721">16938 4943,'-16'-2,"-5"-2,0 1,0 1,-1 1,1 1,0 1,0 0,0 2,0 1,-8 2,26-5,0 0,0 0,0 0,1 0,-1 1,0-1,0 1,1 0,-1-1,1 1,-1 1,1-1,0 0,0 0,0 1,0-1,0 1,1 0,-1 0,1-1,0 1,0 0,0 0,0 0,0 0,0 1,1-1,0 0,-1 0,1 0,1 0,-1 0,0 1,1-1,-1 0,1 0,0 0,0 0,0 0,1 0,-1 0,1 1,8 6,0-1,1 0,0 0,0-1,1 0,0-1,0-1,1 0,-1 0,1-1,1-1,8 2,8 5,-12-5,-12-5,0 0,0 1,0 0,0 0,-1 1,1-1,-1 1,1 1,-1-1,0 1,0-1,0 1,-1 1,0-1,1 1,-2 0,1 0,1 2,-5-3,0 0,-1-1,1 1,-1 0,0 0,0-1,-1 1,1-1,-1 1,0-1,0 0,0 0,0 1,0-1,-1-1,1 1,-1 0,0 0,0-1,0 0,0 0,0 0,0 0,-1 0,1 0,0-1,-1 0,0 1,-1-1,-9 5,1-1,0 0,-1-1,0 0,0-1,0-1,0 0,-1-1,1 0,0-2,-1 1,1-2,0 0,0 0,0-2,-1 0,-11-8</inkml:trace>
  <inkml:trace contextRef="#ctx0" brushRef="#br0" timeOffset="36383.594">9171 4235,'-7'-5,"-1"1,0 1,0-1,0 1,-1 1,1 0,0 0,-1 0,0 1,1 1,-1-1,0 1,1 1,-1-1,0 2,1-1,-8 3,-2 1,0 1,0 0,1 1,0 1,0 1,1 0,-11 9,21-14,0 1,0-1,0 1,1 0,0 1,0-1,0 1,1 0,0 0,0 0,0 1,1 0,-1 2,4-7,0 0,0 0,1 1,-1-1,0 0,1 0,0 0,-1 0,1 0,0 0,0 0,0 0,0-1,1 1,-1 0,0 0,1-1,-1 1,1-1,0 1,-1-1,1 0,0 0,0 0,0 0,0 0,0 0,0 0,0-1,0 1,0-1,0 1,0-1,0 0,0 0,1 0,-1 0,0 0,0 0,0-1,0 1,0-1,0 1,0-1,0 0,21-1,-1-1,0-1,0-1,0-1,-1-1,0-1,0-1,-1-1,0 0,-1-2,0 0,-1-1,0-1,-1 0,0-2,7-9,7-16,-50 143,13-37,3 0,3 0,2-1,4 1,6 25,-4-40,-2-22,-1 0,-2 0,-1 1,-1-1,-1 1,-2 0,-2 16,3-40,0 0,-1 0,1 0,-1 1,0-1,0-1,0 1,-1 0,0 0,0-1,0 0,-1 1,1-1,-1-1,0 1,0 0,0-1,0 0,-1 0,1 0,-1 0,0-1,0 0,0 0,0 0,0-1,0 0,-1 0,1 0,0 0,-1-1,1 0,-1 0,1 0,0-1,-1 0,1 0,0 0,0-1,0 1,-3-3,-4-6,1 0,1-1,-1-1,2 0,0 0,0-1,1 0,1 0,0-1,1 0,0-1,1 1,1-1,0 0,1 0,1 0,-1-7,-2 0,1 0,1-1,1 1,1-1,1 0,0 0,2 1,1-1,1 0,-2 16,1 1,0-1,0 1,0 0,1 0,0 0,0 0,0 0,1 1,0 0,0 0,0 0,1 1,-1 0,1 0,0 0,0 1,6-3,126-37,-111 37,15-2,-1-2,1-2,-2-1,0-3,-1-1,0-2,-2-1,23-17,-55 34,-1 1,1-1,-1-1,0 1,0-1,0 1,0-1,0 0,-1 0,0-1,0 1,0-1,-1 1,1-1,-1 0,0 0,0 0,-1 0,0-1,0 1,0 0,0 0,-1-1,0 1,0 0,0-1,-1 1,0 0,0-1,0 1,-1 0,0-2,1 5,0 1,0-1,-1 1,1-1,0 1,-1 0,1 0,-1-1,1 1,-1 0,1 0,-1 1,0-1,0 0,1 1,-1-1,0 1,0-1,0 1,0 0,1 0,-1-1,0 1,0 1,0-1,0 0,0 0,0 1,1-1,-1 1,0 0,0-1,1 1,-1 0,0 0,1 0,-1 0,0 1,-48 54,47-49,-1 0,2 0,-1 0,1 0,0 0,1 1,0-1,0 1,0-1,1 1,0-1,1 1,0-1,0 1,0-1,1 0,0 1,1-1,-1 0,1 0,1-1,-1 1,1-1,1 1,-1-1,1 0,0-1,0 1,0-1,1 0,0 0,0-1,0 0,1 0,-1 0,1-1,0 0,-1 0,1-1,0 0,0 0,0 0,0-1,0 0,0-1,0 1,0-2,0 1,0-1,0 0,0 0,0 0,4-3,14-5</inkml:trace>
  <inkml:trace contextRef="#ctx0" brushRef="#br0" timeOffset="38348.084">10027 4074,'2'18,"0"0,2-1,0 1,1-1,0 0,1 0,2 0,-1-1,2 0,0-1,1 0,0 0,1-1,1 0,0-1,1 0,1-1,-13-11,0 0,0 0,1 0,-1-1,1 1,-1 0,0-1,1 1,-1 0,1-1,-1 0,1 1,0-1,-1 0,1 0,-1 0,1 0,-1 0,1 0,0 0,-1-1,1 1,-1 0,1-1,-1 1,1-1,-1 0,0 0,1 1,-1-1,0 0,1 0,-1 0,0 0,0 0,0-1,0 1,1-1,28-60,-27 51,55-132,-58 142,0 0,0 1,0-1,0 0,0 0,0 0,1 0,-1 0,0 1,1-1,-1 0,0 0,1 1,-1-1,1 0,-1 0,1 1,0-1,-1 1,1-1,0 0,-1 1,1-1,0 1,0 0,-1-1,1 1,0 0,0-1,0 1,0 0,-1 0,1 0,0-1,0 1,0 0,0 0,0 0,-1 1,1-1,0 0,0 0,0 0,0 1,0-1,-1 0,1 1,0-1,0 1,-1-1,1 1,0-1,-1 1,1-1,0 1,-1 0,1-1,-1 1,1 0,-1 0,28 107,-24-103,-1 1,1-1,0 0,1 0,-1 0,1-1,0 1,0-1,0 0,0-1,1 1,0-1,0 0,0-1,0 1,0-1,0 0,0-1,1 0,-1 0,1 0,-1 0,1-1,-1 0,4-1,3 0,1 0,-1-1,0 0,0-1,0-1,0 0,-1-1,0 0,0-1,0 0,0-1,0-1,-5 3,-1-1,0 1,0-1,-1 0,0-1,0 1,0-1,-1 0,0 0,0 0,0-1,-1 1,-1-1,1 0,-1 0,-1 0,1 0,-1 0,-1-1,1 1,-1 0,-1-4,-10-15,10 26,1 1,-1 0,1 0,-1 0,1-1,-1 1,0 0,1 0,-1 0,1 0,-1 0,1 0,-1 0,0 0,1 0,-1 0,1 0,-1 1,1-1,-1 0,1 0,-1 0,1 1,-1-1,1 0,-1 1,1-1,-1 0,1 1,-1-1,1 1,0-1,-1 0,1 1,0-1,-1 1,1-1,0 1,0 0,0-1,-1 1,1-1,0 1,0-1,0 1,0-1,0 1,0 0,-3 6,0 0,1 0,0 0,0 0,1 0,0 0,0 1,0-1,1 1,0-1,1 0,0 1,0-1,0 0,1 0,0 0,0 0,1 0,0 0,0 0,1-1,0 1,0-1,0 0,1-1,0 1,0-1,0 0,1 0,-1 0,1-1,0 0,1 0,-1 0,1-1,2 1,-2-1,1-1,-1 0,1 0,0-1,0 1,0-2,0 1,0-1,0 0,0-1,-1 0,1 0,0-1,0 0,-1 0,1-1,-1 0,1 0,-1-1,0 0,-1 0,1-1,-1 1,0-1,0-1,0 1,-1-1,1 0,-2 0,1-1,-1 0,0 1,0-1,0-1,-1 1,2-7,-4 5,0 0,0 0,-1 0,0 0,0 0,-1 0,-1 0,1 0,-1 0,-1 1,1-1,-2 1,1 0,-1-1,0 1,-5-5,9 12,1 0,-1 1,0-1,1 0,-1 0,0 1,1-1,-1 0,1 1,-1-1,1 1,-1-1,1 1,0-1,-1 1,1-1,0 1,-1-1,1 1,0 0,0-1,-1 1,1 0,0 0,0-1,-1 1,1 0,0 0,0 0,0 0,-1 0,1 0,0 0,0 1,0-1,-1 0,1 0,0 1,0-1,-1 0,1 1,0-1,-1 0,1 1,0-1,-1 1,1-1,-1 1,1 0,0 0,6 0,193 24,-194-25,-2 0,0-1,0 1,0 0,0 0,0 1,0-1,0 1,0 0,0 0,0 0,-1 0,1 1,0-1,-1 1,1 0,-1 0,1 1,-1-1,0 1,0-1,0 1,0 0,-1 0,1 0,-1 1,0-1,1 2,-8 69,4-68,-1 0,1 1,0-1,0 0,1 0,-1 0,2 1,-1-1,1 0,-1 0,2 0,-1 0,1 0,1 3,1-5,0 0,0 1,1-1,-1-1,1 1,0-1,0 0,1 0,-1 0,1-1,-1 0,1 0,0 0,-1-1,1 0,0 0,0 0,0-1,0 0,1 0,18 1,0-1,0 0,1-3,-1 0,-1-1,1-1,-1-2,1 0,-2-1,1-2,-1 0,-1-2,0 0,11-10,-26 18,-1 0,0-1,0 0,0 0,0-1,-1 1,0-1,0 0,-1-1,1 1,-2-1,1 0,-1 1,1-2,-2 1,2-6,-5 11,0 0,0 0,0 0,0 0,-1 0,1 0,0 1,-1-1,0 0,1 1,-1-1,0 1,0 0,0 0,0-1,0 1,0 0,0 1,0-1,-1 0,1 1,0-1,0 1,-1 0,1-1,0 1,-1 0,1 1,0-1,0 0,-1 1,1-1,0 1,-1 0,-6-1,1 1,-1-1,1 2,-1-1,1 2,-1-1,1 1,0 0,0 0,0 1,1 0,-1 1,1 0,0 0,1 0,-1 1,1 0,0 0,-4 5,10-10,-1 0,0 0,0 0,1 1,-1-1,1 0,-1 0,1 1,0-1,-1 0,1 0,0 1,0-1,0 0,0 1,0-1,0 0,0 1,0-1,0 0,1 0,-1 1,1-1,-1 0,1 0,-1 1,1-1,0 0,-1 0,1 0,0 0,0 0,0 0,0 0,0 0,0 0,0-1,0 1,0 0,0-1,1 1,-1-1,0 1,0-1,1 1,-1-1,0 0,2 0,68 11,-69-11,10 2,1-1,-1-1,0 0,1-1,-1 0,0 0,0-2,0 1,0-2,0 1,0-2,-1 1,0-2,0 0,1 0,12-32,-23 37,-1 1,1 0,0 0,0 0,-1-1,1 1,0 0,0 0,-1 0,1 0,0 0,0 1,0-1,-1 0,1 0,0 0,0 1,-1-1,1 0,0 1,-1-1,1 1,0-1,-1 1,1-1,-1 1,1-1,-1 1,1-1,-1 1,1 0,-1-1,1 1,-1 0,0-1,0 1,1 0,-1 0,0-1,0 1,0 0,0 0,1 0,-1 0,3 4,5 6,1 0,0-1,1 0,0-1,0 0,1-1,0 0,10 5,-17-10,1 0,0-1,0 1,0-1,0-1,1 1,-1-1,0 0,1 0,-1 0,1-1,-1 1,1-2,-1 1,1 0,-1-1,1 0,-1-1,0 1,1-1,-1 0,0 0,1-1,3-4,-1-2,1 1,-2-1,1 0,-1 0,0-1,-1 0,0-1,-1 1,0-1,0 0,-1 0,-1 0,2-8,26-92,-5 0,-2-14,-11 47,-3 0,-3-1,-4-18,-11 43,8 54,-1-1,1 1,-1 0,1-1,0 1,-1-1,1 1,-1 0,1-1,-1 1,1 0,-1-1,0 1,1 0,-1 0,1-1,-1 1,1 0,-1 0,0 0,1 0,-1 0,1 0,-1 0,0 0,1 0,-1 0,1 0,-1 1,0-1,1 0,-1 0,1 1,-1-1,1 0,-1 1,1-1,-1 0,1 1,-1-1,1 1,-1-1,1 0,0 1,-1-1,1 1,0 0,-1-1,1 1,0-1,0 1,-7 10,1 0,0 0,1 0,0 1,0 0,2 0,-1 0,2 0,0 0,0 5,0-7,-6 26,2 1,2 0,2 0,1 0,1 1,3-1,1 0,1 0,2-1,2 0,1 0,2 0,2-2,0 0,3 0,1-1,1-1,1-1,14 13,-28-36,0 0,0-1,1-1,0 1,0-1,1 0,0 0,0-1,0 0,1-1,-1 0,1 0,9 2,-17-6,0 0,0 0,0 0,0 0,0 0,0 0,0 0,0-1,0 1,0 0,0 0,-1-1,1 1,0-1,0 1,0-1,0 1,-1-1,1 0,0 1,0-1,-1 0,1 0,-1 0,1 1,0-1,-1 0,0 0,1 0,-1-1,6-14</inkml:trace>
  <inkml:trace contextRef="#ctx0" brushRef="#br0" timeOffset="38518.276">12193 3833,'-16'-2,"-1"-1,14 0,26 1,34 1,36 0,37-2,31-5,-13-1</inkml:trace>
  <inkml:trace contextRef="#ctx0" brushRef="#br0" timeOffset="45200.234">8810 5451,'33'0,"0"-2,-1-1,1-2,-1-1,0-1,-1-2,0-2,0 0,-1-2,0-1,-1-2,-1-1,8 2,-2-3,0 0,-1-2,-1-2,-1 0,-1-3,-1 0,-1-2,-1-1,-2-1,-1-1,4-8,-5-27,-22 63,-1 0,0 1,0-1,0 0,0 0,0 0,0 0,0 1,-1-1,1 0,-1 0,1 0,-1 1,0-1,0 0,0 1,0-1,0 1,0-1,0 1,0-1,-1 1,1 0,0 0,-1 0,1-1,-1 1,1 1,-1-1,0 0,1 0,-1 0,0 1,0-1,-4 1,-1 0,1 0,-1 0,1 0,-1 1,1 0,0 1,-1-1,1 1,0 1,0-1,0 1,1 0,-1 0,1 1,-1-1,1 1,0 0,0 1,1-1,-1 1,1 0,0 0,1 0,-1 1,1 0,0-1,0 1,1 0,-2 5,-2 13,1 0,1 0,2 0,0 0,1 0,2 1,0-1,2 0,1 0,0 0,2 0,1-1,0 0,10 18,2 20,-2-3,-2 0,-2 1,-3 1,-3-1,-3 1,-2 1,-4 29,2-79,-1 0,0 0,-1 0,0 0,-1 0,-1 0,1 0,-2-1,1 0,-2 2,-6 3</inkml:trace>
  <inkml:trace contextRef="#ctx0" brushRef="#br0" timeOffset="45633.398">9251 5544,'208'-43,"-152"28,2 2,0 3,0 3,31 0,-86 7,1 0,-1 1,0-1,0 1,0-1,1 1,-1 0,0 0,0 1,0-1,0 1,-1-1,1 1,0 0,-1 0,1 0,-1 0,1 1,-1-1,0 1,0-1,0 1,-1 0,1-1,0 1,-1 0,0 0,0 0,0 1,1 0,1 0,-1 0,0-1,1 1,0-1,0 0,0 0,0 0,1 0,-1 0,1-1,-1 1,1-1,0 0,0 0,0 0,0-1,0 0,0 0,1 0,-1 0,0 0,1-1,-1 0,0 0,1 0,-1 0,0-1,1 1,-1-1,0-1,0 1,0 0,0-1,0 0,2-1,-2 0,-1-1,0 0,0 0,0 0,0 0,-1 0,1-1,-1 1,0-1,-1 1,1-1,-1 0,0 0,0 0,0 0,-1 1,0-1,0 0,0 0,-1 0,1 0,-1 0,0 0,0 0,-1 1,0-1,0 0,0 1,0 0,0-1,-1 1,0 0,0 0,0 0,0 1,-1-1,0 1,1 0,-1 0,-4-3,3 3,1 0,-1 1,0-1,0 1,0 0,0 0,0 1,-1-1,1 1,0 0,-1 1,1-1,-1 1,1 0,0 0,-1 1,1 0,-1 0,1 0,0 0,0 1,0 0,0 0,0 0,0 1,0 0,1 0,-1 0,1 0,0 1,0-1,0 1,0 0,1 0,0 1,-2 1,4-3,0 0,0 1,0-1,0 0,0 0,1 1,0-1,-1 0,1 0,0 1,1-1,-1 0,1 1,-1-1,1 0,0 0,0 0,0 0,1 1,-1-2,1 1,-1 0,1 0,0 0,0-1,1 1,-1-1,0 0,1 1,24 21</inkml:trace>
  <inkml:trace contextRef="#ctx0" brushRef="#br0" timeOffset="46795.055">10428 5371,'-10'-8,"0"2,-1 0,0 0,0 1,0 0,-1 1,1 0,-1 1,0 1,-12-2,19 3,1 1,-1 0,1 0,-1 0,1 1,0 0,-1-1,1 2,0-1,-1 0,1 1,0 0,0 0,0 0,1 0,-1 0,0 1,1 0,-1 0,1 0,0 0,0 0,0 1,1-1,-1 1,1 0,0 0,0 0,0 0,0 0,1 1,-2 0,1 0,0 0,1 1,-1-1,1 0,0 1,0-1,1 1,0-1,0 1,0-1,0 1,1-1,0 0,0 1,1-1,-1 0,1 0,0 1,1-2,-1 1,1 0,0 0,0-1,0 1,1-1,0 0,-1 0,2 0,3 0,-1 0,0 0,1-1,0 0,0 0,0-1,0 0,0-1,0 0,1 0,-1-1,0 1,0-2,1 1,-1-1,0-1,0 0,0 0,0 0,0-1,0 0,-1-1,1 1,-1-1,0-1,0 0,0 0,-1 0,0 0,0-1,0 0,-1-1,0 1,0-1,-1 0,1 0,-1 0,-1-1,19-53,-11 81,28 56,-38-74,0 0,0-1,1 1,-1 0,1-1,-1 1,1-1,0 0,-1 1,1-1,0 0,0 0,0 0,0 0,0 0,0-1,0 1,0-1,0 1,1-1,-1 0,0 1,0-1,0 0,0-1,1 1,-1 0,0-1,0 1,0-1,0 0,0 1,0-1,0 0,0 0,0 0,0-1,8-7,-1 0,-1 0,0-1,0 0,-1 0,0-1,-1 0,0 0,-1-1,1-2,2-3,7-16,-11 23,0-1,1 1,0 0,1 0,0 1,1-1,0 1,6-6,-9 12,1 2,-1-1,0 1,1-1,-1 1,0 0,1 1,0-1,-1 1,1 0,-1 0,1 0,-1 0,1 1,-1 0,1 0,-1 0,0 1,1-1,-1 1,0 0,4 3,6 0,-4-1,-2-3,-1 0,0 1,1 0,-1 1,0 0,0 0,-1 0,1 1,-1 0,1 0,-1 1,0-1,-1 1,1 1,-1-1,0 1,0 0,-1 0,0 0,0 1,0 0,-1-1,0 1,0 2,0 23,-4-27,1-1,0 1,0-1,0 0,1 1,-1-1,1 0,0 1,0-1,1 0,-1 0,1 0,0 0,0 0,1 0,-1 0,1-1,0 1,-1-1,1 0,1 0,-1 0,7 2,0 0,0 0,0-1,1-1,-1 0,1 0,0-1,0-1,0 0,0 0,0-1,0 0,0-1,0 0,0-1,-1 0,1-1,0 0,-1-1,0 0,0 0,0-1,7-5,-4 1,0 0,-1-1,0-1,0 0,-1 0,-1-1,0 0,0-1,-2 0,1-1,-2 0,0 0,1-3,12-35,-1-1,-3 0,-2-5,-12 50,12-46,11-38,-4-1,6-78,-27 171,0-2,1 1,0-1,-1 1,1-1,-1 0,0 1,0-1,1 0,-1 0,0 1,0-1,0 0,-1 1,1-1,0 0,-1 1,1-1,-1 0,0 1,1-1,-1 1,0-1,0 1,0-1,0 1,0 0,0-1,0 1,0 0,-1 0,1 0,-1 0,1 0,0 0,-1 0,0 0,-3 4,1 0,-1 0,1 1,0 0,0-1,0 1,0 1,1-1,0 0,-1 1,2 0,-1 0,0 0,1 0,0 0,0 0,0 3,2-7,-12 33,2-1,2 1,0 0,3 1,1 0,1 0,2 0,2 0,1 0,1 0,4 11,-5-30,1 1,0-1,1 1,1-1,0 0,1-1,1 1,0-1,1-1,1 1,1-1,0-1,0 0,1 0,1-1,0 0,1-1,0-1,0 0,1-1,6 3,-15-10,0 0,0-1,0 0,0 0,0 0,0 0,0-1,0 0,0 0,0 0,0-1,0 1,0-1,0-1,0 1,0-1,0 1,0-1,-1-1,1 1,-1-1,1 0,-1 0,0 0,0 0,-1-1,1 1,-1-1,1 0,-1 0,1-3,6-8,-1 0,-1 0,0-1,-1-1,0 1,-2-1,0 0,-1 0,0-1,0-16,-4 34,0 0,0 0,0 0,-1 0,1 0,0 0,0 0,0 1,0-1,-1 0,1 0,0 0,0 0,0 0,0 0,-1 0,1 0,0 0,0 0,0 0,0-1,-1 1,1 0,0 0,0 0,0 0,0 0,-1 0,1 0,0 0,0 0,0 0,0-1,0 1,-1 0,-7 21,4-13,0 0,1 0,1 1,-1 0,1-1,1 1,0 0,0 0,0 0,1 0,1 0,-1 0,2 0,-1 0,1 0,0-1,1 1,0-1,0 1,1-1,0 0,1 0,0-1,0 1,0-1,1 0,0-1,0 1,5 2,-4-5,-1 0,1 0,0-1,0 0,0 0,0-1,1 0,-1 0,1-1,-1 0,1 0,-1-1,1 0,0 0,-1-1,1 0,-1 0,1-1,-1 0,1 0,-1-1,0 0,0 0,-1 0,1-1,0 0,1-2,9-15</inkml:trace>
  <inkml:trace contextRef="#ctx0" brushRef="#br0" timeOffset="46966.6">11431 4969,'15'-6,"27"-6,30-2,31-1,25 0,-10 2</inkml:trace>
  <inkml:trace contextRef="#ctx0" brushRef="#br0" timeOffset="61575.189">8864 6975,'76'-223,"-37"107,-38 114,-1 0,1 0,-1 0,1 0,0 1,0-1,-1 0,1 0,0 1,1-1,-1 1,0-1,0 1,1 0,-1-1,1 1,-1 0,1 0,-1 0,1 0,0 0,-1 0,1 0,0 1,0-1,0 1,0-1,0 1,-1 0,1 0,0 0,0 0,0 0,0 0,0 0,0 0,0 1,0-1,-1 1,1 0,1 0,13 8,0 0,-1 2,0-1,-1 2,0 0,7 8,-5-4,-3-5,0-1,-1 1,0 0,-1 0,0 1,-1 1,0 0,-1 0,-1 1,0 0,-1 0,1 3,-8-14,1-1,-1 1,1 0,-1 0,0-1,0 1,0 0,-1 0,1-1,-1 1,1 0,-1 0,0-1,0 1,0-1,0 1,-1-1,1 1,-1-1,1 0,-1 0,0 0,0 0,0 0,0 0,0 0,0-1,-1 1,1-1,0 1,-1-1,0 0,1 0,-1 0,1 0,-1-1,0 1,0-1,-1 1,0 0,0-1,0 1,0 0,0-1,0 0,0 0,0 0,0-1,1 1,-1-1,0 0,0 0,0 0,1-1,-1 1,0-1,1 0,-1 0,1 0,0 0,0-1,0 1,0-1,0 0,1 0,-1 0,1 0,-1-1,2 0,-1 1,1-1,0 0,1 1,-1-1,0 0,1 0,0 1,0-1,0 0,1 0,-1 0,1 1,0-1,0 0,0 1,0-1,1 1,0 0,-1-1,1 1,0 0,1 0,-1 0,0 0,1 0,5-6,0 1,0 0,1 1,0 0,1 0,-1 1,1 0,1 0,5-1,0 0,0 0,1 2,0 0,0 1,1 1,-1 0,1 1,-1 1,1 1,7 1,-21 0,0-1,-1 1,1 0,0-1,-1 2,1-1,-1 0,0 1,1 0,-1-1,0 1,0 0,0 1,0-1,0 1,-1-1,1 1,-1 0,0 0,1 0,-1 0,-1 0,1 0,0 1,-1-1,0 1,1-1,-1 1,-1-1,1 1,-1 0,1 0,-1 1,0-1,0 1,0 0,1-1,0 1,0-1,0 1,1-1,-1 1,1-1,0 0,1 0,-1 0,1 0,-1 0,1 0,0-1,0 1,1-1,-1 0,1 0,0 0,0 0,0-1,0 0,0 0,0 0,0 0,5 1,-2-2,1-1,-1 0,1 0,-1-1,0 0,1 0,-1-1,0 0,0 0,0 0,0-1,0 0,0-1,-1 1,0-1,1-1,-1 1,-1-1,1 0,-1 0,0-1,0 1,-1-1,1 0,-1-1,0 1,-1-1,0 1,0-1,0 0,-1 0,0-1,0 1,-1 0,0 0,0-1,-1 1,0-1,0 1,-1-1,0-1,1 10,0-1,0 0,-1 0,1 0,0 0,0 0,0 0,0 0,0 0,-1 0,1 0,0 0,0 1,0-1,0 0,-1 0,1 0,0 0,0 0,0 0,0 0,0 0,-1 0,1 0,0-1,0 1,0 0,0 0,-1 0,1 0,0 0,0 0,0 0,0 0,0 0,0 0,-1-1,1 1,0 0,0 0,0 0,-1 19,0-11,1-1,0 1,1 0,0 0,0-1,1 1,0 0,0-1,0 0,1 1,1-1,-1 0,1 0,0-1,0 1,1-1,0 0,0 0,1-1,-1 0,1 1,0-2,1 1,-1-1,1 0,0 0,0-1,0 0,0 0,1-1,-1 1,1-2,6 2,17-6</inkml:trace>
  <inkml:trace contextRef="#ctx0" brushRef="#br0" timeOffset="62088.587">10147 6253,'-19'-101,"14"95,4 27,10 95,2 136,-15-121,5-129,-1-1,1 1,0-1,0 0,0 1,0-1,1 0,-1 0,0 0,0 0,1 0,-1 0,0 0,1-1,-1 1,1 0,-1-1,1 1,0-1,-1 1,1-1,-1 0,1 0,0 0,-1 0,1 0,0 0,-1 0,1 0,-1-1,1 1,0-1,-1 1,1-1,-1 1,1-1,-1 0,0 0,1 0,-1 0,0 0,0 0,1 0,-1 0,0-1,0 1,0 0,0-1,0 0,4-1,82-39,-84 41,1 0,-1 0,1 1,0 0,-1-1,1 1,0 1,0-1,-1 0,1 1,-1 0,1 0,0 0,-1 0,1 0,-1 1,0 0,0 0,1 0,-1 0,0 0,-1 0,1 1,2 2,3 5,0 1,0 1,-1-1,0 1,-1 1,-1-1,0 1,-1 0,0 0,0 0,-2 1,0-1,0 1,-1 6,-1-18,0 1,0-1,0 0,-1 0,1 1,0-1,-1 0,0 0,1 0,-1 0,0 0,0 0,0 0,0 0,-1 0,1 0,0-1,-1 1,0 0,1-1,-1 1,0-1,1 0,-1 0,0 1,0-1,0 0,0-1,0 1,0 0,-1 0,1-1,0 0,0 1,-82 2,75-4,-69-9,70 7,7 1</inkml:trace>
  <inkml:trace contextRef="#ctx0" brushRef="#br0" timeOffset="64663.788">10802 6587,'27'44,"-2"1,-2 0,-2 2,6 24,-25-65,-2-4,0-1,0 1,0-1,1 1,-1 0,0-1,1 1,-1-1,0 1,1-1,0 0,-1 1,1-1,0 0,0 1,0-1,0 0,0 0,0 1,0-1,0 0,0 0,1 0,-1-1,0 1,1 0,-1 0,0-1,1 1,-1-1,1 1,-1-1,1 0,0 1,-1-1,1 0,-1 0,1 0,-1 0,1 0,-1-1,1 1,1-1,8-8,1 0,-1-1,-1 0,0-1,0 0,-1-1,0 0,-1 0,-1-1,1-1,-3 6,40-74,-43 163,-1-77,0-1,0 1,1-1,0 0,-1 1,1-1,0 0,1 0,-1-1,0 1,1 0,0-1,-1 1,1-1,0 0,0 0,1 0,-1-1,0 1,0-1,1 1,-1-1,1 0,-1 0,3 0,93-1,-91-1,0 0,0-1,0 0,0-1,-1 0,1 0,-1 0,0-1,0 0,0 0,-1-1,1 0,-1 0,0 0,-1-1,1 0,-1 0,0-1,-1 1,1-1,-1 0,-1 0,1-1,-1 1,0-1,-1 1,0-1,0 0,-1 0,1-5,-2 13,0 0,0 0,0 0,0 0,3 22,-1-14,-1 0,1-1,1 0,-1 1,1-1,1 0,-1-1,1 1,0 0,1-1,-1 0,1 0,0 0,1-1,-1 0,1 0,1 0,-1-1,0 0,1 0,0 0,0-1,0 0,0 0,0-1,1 0,-1 0,3-1,3-2,0-1,0 0,0-1,0-1,-1 0,1-1,-1 0,0-1,-1 0,1-1,-1 0,0-1,-1 0,0-1,0 0,-1 0,0-1,-1 0,6-9,-11 14,1 0,-1 0,0 0,-1 0,1 0,-1-1,0 1,0-1,-1 0,0 1,0-1,0 0,0 0,-1 0,0 1,-1-6,1 12,1-1,-1 0,0 0,0 1,1-1,-1 0,0 0,0 1,0-1,0 0,1 1,-1-1,0 0,0 1,0-1,0 0,0 1,0-1,0 0,0 1,0-1,0 0,0 1,0-1,0 0,0 1,0-1,0 0,-1 1,1-1,0 0,0 1,0-1,0 0,-1 1,1-1,0 0,0 0,-1 1,1-1,0 0,0 0,-1 0,1 1,0-1,-1 0,1 0,0 0,-1 0,1 0,0 0,-1 0,1 0,0 1,-1-1,1 0,0 0,-1-1,1 1,0 0,-1 0,1 0,0 0,-1 0,1 0,0 0,-1 0,1-1,0 1,-1 0,24 71,-20-62,0 1,0-1,1-1,1 1,-1-1,2 1,-1-1,1-1,0 1,0-1,1 0,0-1,0 1,1-1,0-4,0 0,1 0,-1-1,0 0,1 0,-1-1,1 0,-1 0,1-1,-1 0,0-1,1 0,-1 0,0-1,0 0,-1 0,1-1,0 0,-1 0,-1 1,-1 1,0-1,0 0,0 0,-1-1,1 1,-1-1,0 0,0-1,0 1,-1-1,1 1,-1-1,0 0,0 0,-1 0,0-1,0 1,0 0,0-1,-1 0,0 1,0-1,0 0,-1 0,0-2,-3-94,3 102,0 0,1 0,-1 0,0 0,0 0,1 0,-1 0,0 0,0 0,1 0,-1 0,0-1,0 1,0 0,1 0,-1 0,0 0,0 0,0-1,1 1,-1 0,0 0,0 0,0-1,0 1,0 0,1 0,-1-1,0 1,0 0,0 0,0 0,0-1,0 1,0 0,0 0,0-1,0 1,0 0,0 0,0-1,0 1,0 0,0 0,0-1,7 23,-4-10,32 99,-32-106,-1 0,1 0,0 0,1-1,-1 1,1-1,0 0,0 0,0 0,0-1,1 1,0-1,-1 0,1 0,0-1,0 1,1-1,-1 0,2 0,11 0,-1-1,0-1,0 0,1-1,-1-1,0-1,0 0,0-1,0-1,-1 0,0-2,0 0,0 0,-1-2,0 0,-1 0,0-1,0-1,-1-1,-1 0,0 0,0-1,-2-1,10-13,2-12,-2-1,-2 0,-1-1,-3-1,-1-1,-2 0,-2-1,-1 1,-3-2,0-34,-4 65,1-4,0-1,-2 0,0 0,-1 0,0 0,-2 0,0 0,-6-16,9 34,0-1,-1 1,1-1,-1 1,0 0,1-1,-1 1,0 0,0-1,1 1,-1 0,0 0,0 0,-1 0,1 0,0 0,0 0,0 0,-1 0,1 1,0-1,-1 0,1 1,0-1,-1 1,1 0,-1-1,1 1,-1 0,1 0,-1 0,1 0,-1 0,1 0,-1 0,1 1,-1-1,1 0,-1 1,1 0,0-1,-1 1,0 0,-50 45,36-22,1 1,1 0,1 0,1 2,1 0,2 0,1 0,0 1,3 1,0-1,1 1,2-1,1 1,2 9,0-17,0 0,2 0,0-1,2 1,0-1,1 0,1 0,1-1,0 0,2 0,0-1,1 0,1-1,0 0,2-1,0 0,0-1,2-1,0 0,0-1,1-1,1-1,0 0,0-1,1-1,13 4,-26-10,0-1,-1 1,1-2,0 1,0-1,1 0,-1 0,0 0,0-1,0 0,0 0,1-1,-1 1,0-2,0 1,0-1,0 1,0-1,-1-1,1 1,0-1,-1 0,0-1,0 1,0-1,0 0,0 0,3-5,6-13,-2 0,0-1,-2-1,0 0,-2 0,0-1,-2 0,-1 0,2-23,-6 41,21-129,-5-1,-7-1,-6-100,-13 186,-10 74,9 12,2-1,1 1,1 0,2 0,1 1,2-1,2 1,3 25,2 21,4 0,4-2,20 69,-28-126,1 0,1-1,2 1,0-2,1 1,3 2,-10-17,1 1,-1-1,2 0,-1 0,1 0,-1-1,2 0,-1 0,0 0,1-1,0 0,0 0,0-1,1 0,-1 0,1-1,0 0,-1 0,4 0,-6-2,1 0,0 0,0-1,0 0,0 0,0 0,0 0,-1-1,1 0,-1-1,1 1,-1-1,0 0,0 0,0-1,0 1,-1-1,1 0,-1 0,0-1,0 1,2-6,64-114,-69 124,-1 0,0 1,0-1,0 0,1 0,-1 0,0 0,1 0,-1 0,0 0,0 1,1-1,-1 0,0 0,1 0,-1 0,0 0,0 0,1 0,-1 0,0-1,1 1,-1 0,0 0,0 0,1 0,-1 0,0 0,0 0,1-1,-1 1,0 0,0 0,0 0,1-1,-1 1,0 0,0 0,0-1,1 1,-1 0,0 0,0-1,0 1,0 0,0 0,0-1,0 1,0 0,0-1,0 1,0 0,0 0,0-1,0 1,0 0,0-1,0 1,0 0,0 0,1 25,-1-22,13 114,-11-112,0 0,0 0,0-1,1 1,0-1,-1 1,1-1,1 0,-1 0,1 0,0 0,-1-1,2 0,-1 0,0 0,1 0,-1 0,1-1,0 0,-1 0,4 1,1-1,1 0,0 0,0-1,0 0,0 0,0-1,0-1,0 0,-1 0,1-1,0 0,2-1,28-11</inkml:trace>
  <inkml:trace contextRef="#ctx0" brushRef="#br0" timeOffset="64941.488">13863 6427,'-18'-7,"-8"-4,-5-3,1-2,4 1,5 2</inkml:trace>
  <inkml:trace contextRef="#ctx0" brushRef="#br0" timeOffset="65205.726">13221 6132,'9'-2,"15"-1,19 0,18 1,16 1,15 0,-10 0</inkml:trace>
  <inkml:trace contextRef="#ctx0" brushRef="#br0" timeOffset="66148.277">14211 6413,'19'44,"-2"1,-2 0,8 42,-15-54,19 58,-5 1,-4 1,-3 1,-5 0,-4 0,-5 23,-1-102,-1 0,0 0,-2 0,1 0,-2 0,0 0,-1-1,0 1,-1-1,-8 12,13-24,1 0,-1 0,0 0,0 0,0-1,0 1,-1 0,1-1,0 1,-1-1,1 0,-1 1,1-1,-1 0,0 0,1 0,-1 0,0 0,0 0,0-1,0 1,0-1,0 1,0-1,0 1,0-1,0 0,0 0,0 0,0 0,0-1,0 1,0 0,1-1,-1 0,0 1,0-1,0 0,0 0,0 0,-1-1,-2-5,-1-1,2 0,-1 0,1 0,0 0,1-1,0 1,0-1,1 0,0 0,0 0,1 0,0-7,-7-81,4 0,4 0,5-10,-3 53,2 0,2 1,3-1,2 2,2-1,21-48,16 20,-49 80,1-1,-1 0,1 0,0 1,-1-1,1 1,0 0,0-1,0 1,0 0,0 0,0 0,0 0,0 0,1 1,-1-1,0 1,1 0,-1-1,0 1,0 0,1 0,-1 0,0 1,1-1,-1 0,0 1,0 0,1-1,-1 1,0 0,0 0,0 0,0 1,0-1,0 0,-1 1,2 0,6 10,0 0,0 0,-1 1,-1 0,0 1,-1 0,0 0,-1 0,-1 1,0 0,-1-1,1 11,0 46,-4-69,0-1,0 1,-1-1,1 1,0-1,-1 0,0 1,1-1,-1 0,0 1,1-1,-1 0,0 0,0 0,0 0,0 0,0 0,-1 0,1 0,0 0,0 0,-1 0,1-1,0 1,-1-1,1 1,0-1,-1 1,1-1,-1 0,1 0,-1 0,1 0,-1 0,1 0,-1 0,1 0,-1 0,1-1,0 1,-1-1,1 1,-1-1,0 0,0 1,0 0,1-1,-1 1,1-1,-1 1,0-1,1 0,-1 1,1-1,0 0,-1 0,1 0,0 0,-1 0,1 0,0-1,0 1,0 0,0-1,0 1,0 0,0-1,1 1,-1-1,0 0,1 1,-1-1,1 1,0-1,-1 0,1 1,0-1,0 0,0 1,0-1,0 0,1 1,-1-1,1 0,-1 1,1-1,-1 1,1-1,0 1,-1-1,1 1,0-1,1 0,95-85,-55 55,-17 12,-1-1,0 0,-2-2,-1-1,-1-1,-1 0,-1-2,-1 0,-2 0,12-29,-15 25,-2-1,-1 0,-1 0,-2-1,-1 0,-1 0,-2 0,-2-1,-1 1,-4-26,5 51,-1 0,0 0,0 1,-1-1,0 1,0-1,0 1,-1 0,0 0,-1 0,0 0,0 0,0 1,-1 0,0 0,0 0,-1 0,1 1,-1 0,0 0,-1 1,-3-3,7 6,-1 1,1 0,-1-1,1 1,-1 1,1-1,-1 0,1 1,-1 0,1 0,0 0,-1 0,1 0,0 1,0-1,-1 1,1 0,1 0,-1 0,0 0,0 1,1-1,-1 1,1 0,-48 74,40-47,2 1,1 0,1 0,1 1,2-1,2 1,0 0,2 0,2-1,1 1,1-1,1 1,2-2,1 1,2-1,1-1,1 0,1 0,12 14,-20-31,0 0,1-1,0 0,1 0,0-1,1 0,0-1,1 0,0 0,0-1,1 0,0 0,0-2,1 1,0-1,0-1,4 1,-12-6,1 1,0-1,0 0,-1-1,1 1,0-1,0 0,-1 0,1-1,-1 1,1-1,-1 0,0 0,1 0,-1-1,0 1,-1-1,1 0,2-3,62-70,-60 64,48-64,-56 75,0 1,0-1,0 1,1-1,-1 1,0-1,0 1,0 0,0-1,0 1,1-1,-1 1,0 0,0-1,1 1,-1-1,0 1,0 0,1-1,-1 1,0 0,1 0,-1-1,1 1,-1 0,0 0,1-1,-1 1,1 0,-1 0,1 0,-1 0,1 0,-1 0,0 0,1 0,-1 0,1 0,-1 0,1 0,-1 0,1 0,-1 0,0 0,1 0,-1 1,1-1,-1 0,1 0,-1 1,0-1,1 0,-1 0,0 1,1-1,-1 0,0 1,0-1,1 1,-1-1,0 0,0 1,1-1,-1 1,0-1,0 0,0 1,0-1,0 1,0-1,2 40,-2-29,-1-3,1 0,0 1,0-1,1 0,0 1,0-1,1 0,0 0,1 0,-1 0,1 0,1-1,0 1,0-1,0 0,1 0,0 0,0-1,1 0,0 0,0 0,0-1,1 0,0 0,0 0,0-1,0 0,1 0,-1-1,1 0,3 0,-1-2,0-1,-1-1,1 0,0 0,-1-1,1 0,-1-1,0 0,0 0,0-1,0 0,-1-1,1 1,-1-2,0 1,0-1,-1-1,0 1,0-1,-1 0,1-1,-2 1,1-1,-1-1,0 1,-1-1,0 0,0 0,-1 0,0 0,0 0,-1-1,-1 1,0-1,0-2,3-37,-3 59,1-1,0 0,0 1,1-1,0 0,0 0,1-1,0 1,1-1,0 0,0 0,1 0,0-1,0 0,6 5,6 1,0 0,0-1,1-2,1 1,0-2,0-1,1 0,0-2,21 5,47 10</inkml:trace>
  <inkml:trace contextRef="#ctx0" brushRef="#br0" timeOffset="66964.296">17633 6521,'-13'-6,"-1"1,0 0,0 1,0 1,0 0,-1 1,1 0,-1 2,-5 0,14 0,0 0,0 1,0 0,1 0,-1 0,0 1,1 0,-1 0,1 1,0-1,0 1,0 0,0 1,0-1,1 1,-1 0,1 0,0 0,0 1,1-1,-1 1,1 0,0 0,-1 2,2-4,1 0,-1 0,1 0,-1 0,1 0,0 0,0 1,1-1,-1 0,1 1,-1-1,1 0,0 1,0-1,1 0,-1 1,1-1,-1 0,1 1,0-1,0 0,0 0,1 0,-1 0,1 0,0 0,0 0,0-1,0 1,0-1,1 1,-1-1,1 0,2 2,5-1,0 0,0 0,0-1,1-1,-1 0,0 0,1-1,-1-1,0 1,1-2,-1 1,0-1,0-1,0 0,0-1,0 1,-1-2,1 1,-1-2,0 1,-1-1,8-6,-3 2,-1 0,0-1,-1-1,0 0,-1 0,0-1,-1 0,0-1,-1 0,-1-1,0 1,-1-1,0 0,-1-1,2-14,1-15,-1-1,-2 0,-3 0,-3-45,-8 6,9 84,0 1,0-1,0 0,0 0,0 1,0-1,0 0,0 0,0 1,0-1,0 0,0 0,0 1,0-1,-1 0,1 1,0-1,-1 0,1 1,0-1,-1 0,1 1,-1-1,1 1,-1-1,1 1,-1-1,0 1,1-1,-1 1,0 0,1-1,-1 1,0 0,1-1,-1 1,0 0,1 0,-1 0,0 0,0 0,1 0,-1 0,0 0,0 0,1 0,-1 0,0 0,0 0,1 1,-1-1,0 0,1 0,-1 1,0-1,1 1,-1-1,0 0,1 1,-1-1,1 1,-1 0,1 0,-28 44,17-17,1 0,2 1,1-1,0 2,3-1,0 1,2-1,1 1,2 11,-1-33,0 1,1-1,1 1,-1-1,1 1,0-1,1 0,0 0,1 0,-1 0,1 0,1-1,0 0,0 0,0 0,1 0,0-1,0 0,0 0,1-1,0 0,0 0,0 0,1-1,-1 0,1-1,0 1,0-1,1-1,-1 0,8 1,-6-2,0 0,1-1,-1 0,1-1,-1 0,0 0,1-1,-1-1,0 0,0 0,-1-1,1 0,-1 0,0-1,0-1,0 0,-1 0,1 0,-2-1,1 0,-1-1,0 0,0 0,-1 0,1-4,-5 11,-1 0,0-1,0 1,0 0,-1-1,1 1,0-1,-1 0,1 1,0-1,-1 1,0-1,1 0,-1 0,0 1,0-1,0 0,0 1,0-1,-1 0,1 1,0-1,-1 0,1 1,-1-1,0 1,1-1,-1 1,0-1,0 1,0-1,0 1,0 0,0-1,-1 1,1 0,0 0,-1 0,1 0,-1 0,-1 2,0-1,0 1,1 0,-1 1,0-1,0 0,1 1,-1-1,1 1,-1 0,1 0,0 0,0 0,0 0,0 1,0-1,0 1,1-1,-1 1,1-1,-1 1,1 0,0 0,0 0,1 0,-1 0,0 0,1 0,0 0,0 0,0 0,-1 4,1-1,0 0,1 1,-1-1,1 0,1 0,-1 1,1-1,0 0,0 0,1-1,0 1,0 0,0-1,1 0,-1 1,1-2,0 1,1 0,-1-1,1 0,0 0,0 0,1 0,-1-1,1 0,2 1,14 7,0 0,2-2,-1-1,1 0,0-2,7 1,50 7</inkml:trace>
  <inkml:trace contextRef="#ctx0" brushRef="#br0" timeOffset="67775.341">19973 6788,'47'-127,"-32"82,2 1,1 0,17-24,-34 65,0 0,0 0,1 1,-1-1,1 1,0-1,-1 1,1-1,0 1,1 0,-1 0,0 0,1 0,-1 1,1-1,-1 1,1-1,0 1,0 0,-1 0,1 0,0 0,0 1,0-1,0 1,0-1,0 1,0 0,0 1,0-1,0 0,0 1,0-1,0 1,0 0,0 0,0 0,1 2,5 2,-1 0,1 1,-1 1,0-1,-1 1,1 0,-1 1,-1 0,0 0,0 1,0-1,-1 1,0 0,-1 1,0-1,-1 1,0 0,1 5,-4-12,0 0,0-1,0 1,-1-1,1 1,-1 0,0-1,1 1,-1-1,0 1,-1-1,1 0,0 1,-1-1,1 0,-1 0,0 0,1 0,-1 0,0-1,0 1,0 0,-1-1,1 0,0 1,-1-1,1 0,0 0,-1 0,1 0,-1-1,0 1,1-1,-1 0,0 1,1-1,-1 0,1-1,-2 1,3 0,0 0,0-1,0 1,0 0,0-1,0 1,1 0,-1-1,0 1,0-1,0 1,1-1,-1 0,0 1,1-1,-1 0,0 1,1-1,-1 0,1 0,-1 0,1 1,0-1,-1 0,1 0,0 0,0 0,-1 0,1 0,0 0,0 0,0 1,0-1,0 0,0 0,0 0,1 0,-1 0,0 0,0 0,1 0,-1 0,1 1,-1-1,1 0,-1 0,1 0,-1 1,1-1,0 0,-1 1,1-1,0 1,-1-1,1 0,0 1,0 0,0-1,0 1,-1-1,1 1,0 0,0 0,0-1,0 1,109-47,-92 42,0-2,0 0,-1-1,0 0,-1-1,0-1,1-2,-15 11,0 0,0 0,-1-1,1 1,0 0,0-1,-1 0,1 1,-1-1,0 0,1 0,-1 1,0-1,0 0,0 0,0 0,-1-1,1 1,0 0,-1 0,1 0,-1 0,0-1,0 1,0 0,0 0,0-1,-1 1,1 0,0 0,-1 0,0 0,1-1,-1 1,0 0,0 0,0 0,-1 1,1-1,0 0,-1 0,1 1,-1-1,0 1,1-1,-1 1,0-1,0 1,0 0,0 0,0 0,0 0,0 1,0-1,-2 0,2 1,0 0,-1-1,1 1,0 1,0-1,-1 0,1 1,0-1,0 1,-1-1,1 1,0 0,0 0,0 0,0 0,0 0,0 1,1-1,-1 1,0-1,1 1,-1-1,1 1,-1 0,1 0,0 0,0 0,0 0,0 0,0 0,0 0,0 2,-9 75,11-73,0-1,1 1,0-1,0 1,0-1,0 0,1 0,0 0,0 0,1 0,-1-1,1 0,0 1,0-1,0-1,1 1,-1-1,1 1,0-1,0-1,0 1,0-1,4 2,11 3,0-1,1 0,0-2,0 0,14-1,23 2</inkml:trace>
  <inkml:trace contextRef="#ctx0" brushRef="#br0" timeOffset="68394.291">21095 6400,'-8'0,"0"0,-1 0,1 1,0 0,-1 0,1 1,0 0,0 1,0 0,0 0,1 1,-1-1,1 2,0-1,0 1,1 0,-1 0,1 1,0 0,-4 5,9-10,0 1,0 0,0-1,0 1,0 0,1 0,-1 0,0 0,1-1,-1 1,1 0,0 0,0 0,0 0,0 0,0 0,0 0,0 0,1 0,-1 0,0 0,1 0,0 0,0-1,-1 1,1 0,0 0,0-1,1 1,-1 0,0-1,0 0,1 1,-1-1,2 1,64 30,-32-24,0-3,0-1,1-1,-1-2,1-1,-1-2,0-2,0-1,0-2,0-1,18-8,-42 14,0-1,0-1,-1 0,1 0,-1-1,0 0,-1-1,1 0,-1-1,0 0,-1 0,1-1,-2 0,1 0,-1-1,4-6,-12 19,1 0,0 0,0 0,0 0,0 0,1 0,-1 0,1 0,0 0,0 0,0-1,1 1,0 0,-1-1,1 1,0-1,1 0,-1 1,6 1,-1 1,1-1,0-1,0 0,1 0,-1-1,1 0,0 0,-1-1,1 0,0 0,1-1,-1 0,0-1,0 0,0-1,0 0,1 0,-1-1,0 0,-1 1,1-1,-1-1,1 1,-1-1,0-1,0 0,0 0,-1 0,0-1,1 0,-1-1,-1 1,1-1,-1-1,0 1,-1-1,0 0,0 0,0-1,-1 1,0-1,0 0,-1 0,0 0,0-1,0-4,-3 13,0 0,1 0,-1 0,0 0,0 0,0 1,1-1,-1 0,0 0,0 0,1 0,-1 0,0 0,0 0,1 0,-1 0,0 0,0 0,1 0,-1 9,0-1,1 0,0-1,0 1,1-1,0 1,0-1,0 0,1 0,1 0,-1 0,1 0,0-1,0 1,1-1,0 0,0 0,1-1,-1 0,1 0,0 0,0-1,1 1,-1-2,1 1,0-1,0 0,1 0,-1-1,0 0,1 0,6 0,10-1</inkml:trace>
  <inkml:trace contextRef="#ctx0" brushRef="#br0" timeOffset="68769.919">22339 6320,'1'11,"-1"0,2 0,-1 0,2-1,-1 1,1 0,1-1,0 0,0 0,1 0,5 6,-8-12,1 0,0 0,0 0,0 0,0-1,1 1,0-1,0 0,-1 0,2 0,-1 0,0-1,0 0,1 0,0 0,-1 0,1-1,0 1,0-1,0-1,-1 1,1-1,0 0,0 0,0 0,4-1,0-2,-1 0,1 0,-1-1,0 0,0 0,0-1,-1 0,1-1,-1 0,-1 0,1 0,-1-1,0 0,-1 0,1 0,-1-1,-1 0,1 0,2-7,9 40,-10-19,1-1,-1 1,1-1,0 0,1 0,-1-1,1 0,0-1,-1 1,2-2,-1 1,0-1,0 0,1-1,-1 0,10 0,46 6,-1-2</inkml:trace>
  <inkml:trace contextRef="#ctx0" brushRef="#br0" timeOffset="69592.953">23368 6413,'-15'-8,"0"1,-1 0,1 0,-2 2,1 0,0 1,-1 0,-8 1,21 3,1-1,0 2,0-1,0 0,0 1,0-1,0 1,0 0,0 0,1 0,-1 0,0 1,0-1,1 1,-1-1,1 1,-1 0,1 0,0 0,0 1,0-1,0 0,0 1,0-1,1 1,-1 0,1 0,0-1,0 1,0 0,0 0,0 0,1 0,-1 0,1 0,0 0,0 0,0 0,0 0,0 1,3 0,-1-1,1 1,-1-1,1 0,0 0,0 0,0-1,1 1,-1-1,1 1,-1-1,1 0,0-1,0 1,0-1,0 1,0-1,0 0,0-1,0 1,0-1,0 0,1 0,0 0,8 1,-1-1,1 0,-1-1,1 0,-1-1,0-1,0 1,0-2,0 0,0 0,-1-1,0-1,0 0,0 0,-1-1,1-1,-2 1,1-2,-1 1,-1-1,1-1,-1 1,-1-1,5-9,3-18,-2-1,-1 0,-2 0,-2-1,-2 0,-1-1,-2 0,-1 0,-5-36,3 51,-2-212,2 230,-15-61,15 68,-1 0,0-1,1 1,-1-1,0 1,1 0,-1-1,0 1,0 0,0 0,1 0,-1 0,0 0,0 0,0 0,1 0,-1 0,0 0,0 0,1 0,-1 0,0 1,0-1,1 0,-1 1,0-1,0 0,1 1,-1-1,0 1,1-1,-1 1,1-1,-1 1,1 0,-1-1,1 1,-1 0,1-1,0 1,-1 0,1-1,0 1,-1 0,1 0,0 0,0 0,-10 19,1 1,1 1,1 0,1 0,1 0,0 0,2 1,0 22,-1-1,2 1,2-1,2 1,2 0,2-1,2 0,2-1,2 0,9 22,-16-52,1 0,0-1,1 0,1 0,0 0,0-1,1 0,0-1,10 9,-14-15,-1-1,1 1,0-1,0 0,0-1,0 1,0-1,1 0,-1 0,1 0,0-1,-1 0,1 0,0 0,-1-1,1 0,0 0,0 0,0-1,-1 0,1 0,0-1,-1 1,5-3,3-2,0-2,-1 1,1-2,-2 1,1-2,-1 1,-1-2,0 1,0-2,-2 3,1 10,-9 22,0 1,3-20,0-1,0 1,1-1,-1 0,1 0,0 0,0 0,0-1,0 1,0-1,1 0,-1 0,0-1,1 1,0-1,-1 0,1 0,0-1,0 1,-1-1,1 0,1 0,-3 0,9 2,-1-1,0 0,0-1,1 0,-1-1,0 0,0-1,0 0,0 0,0-1,9-5,-18 7,0 0,0 0,0-1,0 1,-1-1,1 0,0 1,-1-1,0 0,1 0,-1 0,0 0,0 0,0 0,0 0,0 0,-1-1,1 1,0 0,-1 0,0-1,0 1,0 0,0-1,0 1,0 0,0-1,-1 1,1 0,-1-1,0 1,1 0,-1 0,0 0,0 0,-1 0,1 0,0 0,-1 0,1 0,-1 1,1-1,-1 0,0 1,0 0,0-1,0 1,0 0,0 0,0 0,0 0,-11-4,0 1,0 0,0 1,0 0,0 1,-1 1,1 0,-1 1,1 0,-1 1,1 1,0 0,-1 0,1 2,-6 1,17-4,-1-1,1 0,0 1,-1 0,1-1,0 1,-1 0,1 0,0 0,0 1,0-1,0 1,0-1,0 1,0-1,1 1,-1 0,1 0,-1 0,1 0,-1 0,1 0,0 0,0 0,0 1,0-1,1 0,-1 1,1-1,-1 1,1-1,0 1,0-1,0 0,0 3,6 3,0-1,0 0,1 0,0-1,0 1,1-1,-1-1,1 0,0 0,1 0,-1-1,1-1,0 1,0-1,9 2,28 9</inkml:trace>
  <inkml:trace contextRef="#ctx0" brushRef="#br0" timeOffset="69837.349">24278 6066,'0'-16,"0"-7,0-3,-3 4,-4 5,-5 11,-1 10,-1 14,1 10,4 1</inkml:trace>
  <inkml:trace contextRef="#ctx0" brushRef="#br0" timeOffset="70127.674">24357 6480,'19'14,"14"6,9 1,4-4,3-5,1-4,-2-6,-5-3,-4-4,-10-4,-9 1</inkml:trace>
  <inkml:trace contextRef="#ctx0" brushRef="#br0" timeOffset="76469.253">11002 8312,'-2'7,"-1"0,0-4,1-4,0-7,1-4,3-3,1 2</inkml:trace>
  <inkml:trace contextRef="#ctx0" brushRef="#br0" timeOffset="76689.659">11122 8686,'16'7,"10"9,3 6,-2 7,-2 7,-7 4,-5 5,-8 1,-11-1,-11 0,-13-4,0-8</inkml:trace>
  <inkml:trace contextRef="#ctx0" brushRef="#br0" timeOffset="79175.605">14104 8218,'55'-57,"-2"-2,-4-2,-2-3,-1-3,-34 48,-11 20,0-1,0 1,-1-1,1 1,0-1,-1 1,1-1,0 1,-1 0,1-1,-1 1,1 0,-1-1,1 1,-1 0,0 0,1 0,-1-1,0 1,0 0,0 0,1 0,-1 0,0-1,0 1,0 0,0 0,0 0,-1 0,1-1,0 1,0 0,-1 0,1 0,0-1,-1 1,1 0,0 0,-1-1,1 1,-1 0,0-1,1 3,-5 66,3 0,2 0,8 43,-6-104,0 0,0 0,-1 0,0 0,-1 1,0-1,0 1,-1-1,0 0,0 0,-1 1,0-1,-1 0,1-1,-1 1,-1 0,0-1,0 1,0-1,-1 0,0-1,0 1,-1-1,0 0,0-1,0 1,-1-1,-1 1,4-4,1 0,-1 0,0 0,0 0,0-1,0 0,0 0,0 0,0 0,0 0,-1-1,1 0,0 0,0 0,0 0,0-1,-2 0,20-9,212 6,-41-6,-127 5</inkml:trace>
  <inkml:trace contextRef="#ctx0" brushRef="#br0" timeOffset="79605.522">15133 8379,'6'-38,"2"1,2 0,1 1,2 0,1 1,2 0,1 1,2 1,-14 24,-3 3,1 1,0 0,0-1,1 1,-1 1,1-1,0 1,0-1,1 1,-1 0,1 0,4-2,-6 6,0 0,-1 1,1-1,0 0,0 1,-1 0,1 0,-1 0,1 0,-1 0,1 0,-1 0,0 1,1-1,-1 1,0 0,0 0,0 0,0 0,-1 0,1 0,0 0,-1 1,0-1,1 0,0 3,7 7,85 86,30 39,-121-135,0 1,0-1,-1 1,1 0,-1 0,0 1,0-1,0 0,0 1,-1-1,1 1,-1-1,0 1,0 0,0 0,-1-1,1 1,-1 0,0 0,0 0,0 0,0-1,-1 1,0 0,0 0,0-1,0 1,0 0,-1-1,0 1,1-1,-1 0,-2 3,-6-1,0 0,-1-1,1 0,-1-1,0 0,0-1,0 0,0-1,-1 0,1 0,0-1,-9-2,17 2,-23 0</inkml:trace>
  <inkml:trace contextRef="#ctx0" brushRef="#br0" timeOffset="77187.708">12353 8352,'-14'100,"14"-96,0 0,0-1,1 1,-1 0,1-1,0 1,0-1,0 1,0-1,1 1,-1-1,1 0,0 1,0-1,0 0,0 0,1-1,-1 1,1 0,0-1,0 0,0 1,0-1,0 0,0-1,0 1,3-1,0-1,0 0,-1 0,1-1,0 0,0 0,-1 0,1 0,-1-1,1 0,-1 0,0-1,1 1,-1-1,-1 0,1-1,0 1,-1-1,0 0,0 0,0 0,0-1,3-4,0 1,1-1,-2 0,1-1,-1 0,0 0,-1 0,-1-1,1 1,-1-1,-1 0,2-11,-4 16,0 0,0 0,-1 0,0 1,0-1,0 0,-1 0,0 0,0 1,0-1,-1 0,1 1,-1-1,-1 1,1 0,-1 0,0 0,0 0,-1 0,1 0,-1 1,0 0,0 0,-2-1,-3-1,1 0,-2 1,1 1,0 0,-1 0,0 0,0 2,0-1,0 1,0 0,0 1,-1 1,1-1,0 2,-1-1,1 1,0 1,0 0,0 0,0 1,0 0,-8 4,15-5,0-1,0 0,0 1,1-1,-1 1,0 0,1 0,-1 0,1 0,-1 0,1 1,0-1,0 1,0 0,0-1,1 1,-1 0,1 0,0 0,-1 0,1 0,0 2,1 13</inkml:trace>
  <inkml:trace contextRef="#ctx0" brushRef="#br0" timeOffset="77889.905">12927 8446,'0'2,"0"5,0 7,3 7,0 9,0 9,-3 7,-4 2,-3 0,-1-6,2-11</inkml:trace>
  <inkml:trace contextRef="#ctx0" brushRef="#br0" timeOffset="78336.229">13382 8124,'-10'12,"0"-1,1 2,1-1,0 1,0 1,1-1,1 1,0 0,1 1,1-1,0 1,1 0,1 0,-1 15,3-25,1 1,0-1,0 1,0-1,0 0,1 0,0 0,0 0,1 0,-1 0,1 0,0-1,0 1,1-1,-1 0,1 0,0 0,0-1,0 1,1-1,-1 0,1 0,0-1,-1 1,1-1,0 0,1 0,4 1,0-1,1 1,0-1,0-1,0 0,0 0,0-1,0-1,0 0,0 0,0-1,0 0,0-1,9-4,-13 5,0-1,-1 0,1-1,-1 1,1-1,-1 0,0-1,0 0,-1 0,0 0,1 0,-2-1,1 0,-1 0,0 0,0 0,0-1,-1 0,0 0,-1 0,1 0,-1 0,-1 0,1 0,-1-1,-1 1,1-1,-1 1,0 0,-1-2,-1-2,0 0,-1 1,0 0,0 0,-1 0,-1 0,0 1,0-1,-1 1,0 0,0 1,-1-1,0 2,0-1,-1 1,0 0,-1 0,0 1,1 0,-2 0,1 1,-1 1,4 2,0 1,1 0,-1 0,0 0,-1 1,1 0,0 0,0 1,0-1,0 1,0 1,1-1,-1 1,0 0,1 0,-1 1,1-1,-1 1,1 1,0-1,0 1,-3 2,-2 3,1 0,-1 1,1 0,1 0,0 1,0 0,1 1,1-1,-4 11,5-11,1-1,1 1,0 0,1 0,0 0,0 0,2 1,-1 3,4 30</inkml:trace>
  <inkml:trace contextRef="#ctx0" brushRef="#br0" timeOffset="84472.284">13343 9823,'-1'-31,"3"0,0 0,2 1,1-1,2 1,5-13,-12 44,-1-1,1 0,0 0,0 1,0-1,0 0,0 0,0 1,0-1,0 0,0 0,1 1,-1-1,0 0,0 0,0 0,0 1,0-1,0 0,0 0,0 0,1 1,-1-1,0 0,0 0,0 0,0 0,1 0,-1 1,0-1,0 0,0 0,1 0,-1 0,0 0,0 0,1 0,-1 0,0 0,0 0,1 0,-1 0,0 0,0 0,0 0,1 0,-1 0,0 0,3 28,-2 33,-1-15,1 1,3 0,2 0,8 29,16-10,-15-49</inkml:trace>
  <inkml:trace contextRef="#ctx0" brushRef="#br0" timeOffset="84819.428">13730 9849,'-2'5,"0"0,1 0,0 0,0 0,0 0,1 0,-1 0,1 0,0 0,1 0,-1 0,1 0,0 0,1 0,-1 0,1 0,0 0,0-1,0 1,1-1,-1 1,1-1,0 0,0 0,1 0,-1-1,1 1,0-1,0 0,0 0,0 0,1 0,-1-1,3 1,3 0,0-1,0 0,1-1,-1 0,0 0,0-1,1-1,-1 0,0 0,0-1,0 0,0-1,0 0,0 0,-1-1,1 0,-1-1,0 0,0-1,-1 0,0 0,0-1,0 0,-1 0,0 0,0-1,-1-1,2-2,-6 6,0-1,0 1,-1 0,1-1,-1 1,0-1,-1 1,1-1,-1 0,0 1,-1-1,1 1,-1-1,0 0,-1 1,1 0,-1-1,0 1,-1 0,1 0,-1 0,0 0,0 1,0-1,-1 1,1-1,-1 1,0 1,-2-3,-2-1,1 1,-1 0,0 0,0 0,-1 1,0 0,0 1,0 0,0 0,0 1,-1 0,0 1,1 0,-1 0,0 1,-5 1,7 0,1 1,-1 1,1-1,-1 1,1 1,0-1,-1 1,1 1,1-1,-1 1,0 0,1 1,0 0,0 0,0 0,1 0,0 1,0 0,0 0,1 1,0-1,0 1,-2 4,4-6,-1 1,1-1,0 1,0 0,1 0,0 0,0 0,0 0,1 0,-1 0,1 0,1 0,-1 0,1 0,0 0,1 0,0 0,-1-1,2 1,-1 0,1-1,0 0,0 1,0-1,1 0,-1-1,1 1,0-1,1 1,-1-1,39 24,1-8</inkml:trace>
  <inkml:trace contextRef="#ctx0" brushRef="#br0" timeOffset="85431.939">14291 9729,'1'21,"0"1,2-1,0 0,1 0,1 0,1 0,1-1,6 11,-12-27,1 0,0 0,0 0,1 0,-1-1,1 1,-1-1,1 1,0-1,1 0,-1 0,1-1,-1 1,1-1,0 1,0-1,0 0,0-1,0 1,0-1,0 1,0-1,1-1,-1 1,1-1,-1 1,0-1,1 0,-1-1,1 1,-1-1,0 0,1 0,-1 0,0-1,0 1,0-1,0 0,0 0,1-2,3-2,0-1,0-1,-1 0,0 0,-1 0,0-1,0 1,-1-2,0 1,0-1,-1 1,0-1,-1 0,0 0,-1-1,0 1,0-1,-1 1,-1-1,0 1,0-1,-1 0,0 0,-12-25,2 48,9-2,0-1,1 1,0-1,1 1,0-1,0 1,1-1,0 1,1-1,0 0,0 1,3 4,-3-9,0-1,0 1,0-1,1 0,-1 0,1 0,0 0,0 0,0 0,1-1,0 0,-1 0,1 0,0 0,0 0,1-1,-1 1,0-1,1-1,-1 1,1 0,0-1,0 0,-1 0,3-1,-1 1,-1-1,0 0,1-1,-1 0,0 0,1 0,-1 0,0-1,0 0,0 0,0 0,0 0,-1-1,1 0,-1 0,1 0,-1-1,0 1,0-1,-1 0,1 0,-1 0,0-1,0 1,0-1,-1 0,1 0,4-9,-1 0,-1 0,0 0,-1-1,0 1,-1-1,-1 0,-1 0,0-3,-4-21,-1 41,-1 13,1 0,1 0,1 1,0-1,0 1,2 0,0 6,-1-14,1-1,0 1,0 0,1-1,-1 1,2 0,-1-1,1 1,0-1,1 0,-1 1,2-1,-1 0,1-1,0 1,0-1,1 0,-1 0,1 0,1 0,-1-1,1 0,0 0,0 0,1-1,-1 0,4 1,34 6,-2-6</inkml:trace>
  <inkml:trace contextRef="#ctx0" brushRef="#br0" timeOffset="85839.057">15494 9502,'-9'-3,"-1"1,1 1,-1 0,0 0,1 1,-1 0,0 1,1 0,-1 1,1 0,-1 0,1 1,0 0,0 0,0 1,0 1,1-1,-1 1,1 1,1-1,-1 1,1 1,0 0,0 0,-2 4,7-10,1 1,0 0,0 0,0 0,0 0,0 0,0 0,1 0,-1 0,1 0,-1 0,1 0,0 0,0 1,0-1,0 0,0 0,0 0,1 0,-1 0,1 1,-1-1,1 0,0 0,0 0,0 0,0-1,0 1,0 0,1 0,-1-1,0 1,1 0,0-1,1 2,70 32,-19-19,-36-13,-1 0,1 2,-1 0,0 1,0 1,-1 0,0 1,0 1,-1 1,0 0,0 1,-1 0,-1 1,0 1,0 1,-11-11,0-1,0 1,0 0,-1-1,0 1,1 0,-1 0,0 0,0 0,0 1,-1-1,1 0,-1 0,0 0,0 1,0-1,0 0,-1 0,1 0,-1 0,1 1,-1-1,0 0,-1 0,1 0,0-1,-1 1,0 0,1 0,-1-1,0 1,0-1,-1 0,1 1,0-1,-1 0,0 0,1-1,-1 1,0 0,0-1,-11 5,0 0,0-1,-1-1,1 0,-1-1,0 0,1-1,-1-1,0-1,0 0,0-1,-13-2,-10-2</inkml:trace>
  <inkml:trace contextRef="#ctx0" brushRef="#br0" timeOffset="87771.911">19331 9755,'14'-18,"0"0,-1-1,-2-1,0 0,0-1,-2 0,-1 0,-1-1,0 0,-2 0,0-1,-2 1,0-1,-2-2,-1 62,1-1,2 0,2-1,3 12,7 58,-7 73,-1-149,-2-23</inkml:trace>
  <inkml:trace contextRef="#ctx0" brushRef="#br0" timeOffset="88525.442">20039 9488,'1'25,"1"0,1-1,1 1,2-1,0 0,1 0,1-1,8 13,-15-32,0 0,0-1,1 0,-1 1,1-1,0 0,0 0,0 0,1 0,-1 0,1 0,-1 0,1-1,0 0,0 1,0-1,0 0,1-1,-1 1,0 0,1-1,-1 0,1 0,0 0,-1 0,1 0,0-1,-1 0,1 0,0 0,-1 0,1 0,0-1,0 0,-1 1,1-1,-1-1,1 1,-1 0,1-1,6-4,0-1,0 0,-1-1,0 0,0 0,0-1,-1 0,-1-1,0 1,0-1,-1-1,0 1,0-1,-2 0,1-1,-1 1,-1-1,0 0,-1 1,0-1,0-8,-9 40,-1 89,8-105,0-1,1 1,0-1,0 1,0-1,0 1,0-1,1 0,-1 1,1-1,0 0,0 0,0 0,0 0,1-1,-1 1,1-1,0 1,0-1,0 0,0 0,0 0,0 0,0-1,0 1,1-1,-1 0,3 1,2-1,0-1,0 1,0-1,1-1,-1 0,0 0,0 0,0-1,0 0,0-1,-1 1,1-2,-1 1,1-1,-1 0,0 0,-1-1,1 0,-1 0,0-1,0 0,-1 0,1 0,-1-1,-1 1,1-1,-1-1,-1 1,1 0,-1-1,0 0,-1 1,0-1,0 0,-1 0,1-1,-2 1,1-7,-1 15,0 1,0-1,0 1,0-1,0 0,0 1,0-1,0 1,0-1,0 1,0-1,0 0,0 1,0-1,0 1,0-1,0 1,-1-1,1 0,0 1,0-1,0 0,-1 1,1-1,0 0,-1 1,1-1,0 0,0 1,-1-1,1 0,-1 0,1 1,0-1,-1 0,1 0,0 0,-1 0,1 0,-1 1,1-1,-1 0,1 0,0 0,-1 0,1 0,-1 0,1 0,-1-1,1 1,0 0,-1 0,1 0,-1 0,1 0,0-1,-1 1,1 0,0 0,-1-1,1 1,0 0,-1 0,1-1,0 1,-1 0,1-1,-4 9,1-1,0 1,0 0,0 0,1 1,0-1,1 0,0 1,0-1,1 1,0-1,1 1,-1-1,2 0,-1 1,1-1,0 0,1 0,0 0,0 0,1 0,0-1,0 0,1 1,0-2,0 1,1 0,0-1,0 0,0-1,0 1,5 2,40 13,0-7</inkml:trace>
  <inkml:trace contextRef="#ctx0" brushRef="#br0" timeOffset="88887.011">21337 9515,'-14'-3,"0"2,-1-1,1 2,0 0,0 1,-1 0,1 1,0 1,0 0,0 1,1 0,-1 1,1 1,-4 2,8-5,0 0,0 1,1-1,-1 2,1-1,0 2,0-1,1 1,-1 0,1 0,1 1,-1 0,1 0,0 0,-2 6,8-10,0-1,0 1,0 0,1 0,-1 0,1 0,0-1,0 1,0 0,0 0,1-1,-1 1,1-1,-1 0,1 1,0-1,0 0,0 0,0 0,0 0,1 0,-1-1,0 1,1-1,0 1,-1-1,1 0,0 0,-1 0,1 0,0-1,1 1,42 15,0-1,2-3,-1-2,16 0,89 20,-84-4,-67-25,0-1,-1 0,1 1,0-1,-1 1,1 0,0-1,-1 1,1-1,0 1,-1 0,1 0,-1-1,0 1,1 0,-1 0,1-1,-1 1,0 0,0 0,0 0,1 0,-1 0,0-1,0 1,0 0,0 0,0 0,0 0,-1 0,1 0,0-1,0 1,-1 0,1 0,0 0,-1-1,1 1,-1 0,1 0,-1-1,1 1,-1 0,0-1,1 1,-1-1,0 1,1-1,-1 1,0-1,0 1,-44 25,44-26,-33 14,0-3,0 0,-1-2,0-2,-28 2,-1-2</inkml:trace>
  <inkml:trace contextRef="#ctx0" brushRef="#br0" timeOffset="91149.548">16831 7937,'2'0,"4"3,4 0,4-1,-2 1</inkml:trace>
  <inkml:trace contextRef="#ctx0" brushRef="#br0" timeOffset="91425.544">17019 8366,'2'16,"3"11,6 10,4 3,3 3,-2 3,-8 3,-19 4,-26 5,-7-8</inkml:trace>
  <inkml:trace contextRef="#ctx0" brushRef="#br0" timeOffset="93970.761">21524 8124,'2'-158,"3"152,-2 21,2 83,-6-71,2 0,0 0,2 0,1-1,1 1,1-1,2 0,0-1,4 5,4-1</inkml:trace>
  <inkml:trace contextRef="#ctx0" brushRef="#br0" timeOffset="94643.515">22018 8178,'162'-236,"-101"135,-60 100,0 0,0 0,1 0,-1 1,0-1,1 0,-1 1,1-1,-1 1,1-1,-1 1,1 0,-1 0,1 0,-1 0,1 0,-1 0,1 0,0 0,-1 0,1 1,-1-1,0 1,1-1,-1 1,1 0,-1-1,0 1,1 0,-1 0,0 0,0 0,0 0,0 0,0 0,0 0,0 1,0-1,0 0,0 1,-1-1,1 0,0 1,-1-1,1 1,-1 0,7 7,-6-9,42 50,-1 2,-3 2,19 34,-56-86,-1 0,1 0,0 0,0 0,-1 0,1 1,-1-1,0 0,0 1,0-1,0 1,0 0,0-1,-1 1,1 0,-1-1,0 1,0 0,0 0,0-1,0 1,-1 0,1-1,-1 1,1 0,-1-1,0 1,0-1,-1 1,1-1,0 1,-1-1,1 0,-1 0,0 0,0 0,-1 2,-5-1,-1 0,0-1,1 0,-1 0,0 0,0-1,0-1,0 0,0 0,0 0,0-1,0-1,0 0,0 0,-5-2,13 4,1 0,-1-1,0 1,1 0,-1 0,1 0,-1-1,0 1,1 0,-1-1,1 1,-1-1,1 1,-1 0,1-1,0 1,-1-1,1 1,-1-1,1 1,0-1,0 0,-1 1,1-1,0 1,0-1,0 0,-1 1,1-1,0 0,0 1,0-1,0 1,0-1,0 0,1 1,-1-1,0 0,0 1,6-11</inkml:trace>
  <inkml:trace contextRef="#ctx0" brushRef="#br0" timeOffset="92742.601">19532 8018,'-1'5,"-4"14,0-1,1 2,1-1,1 0,1 1,1-1,0 0,2 1,1 6,-2-22,0 0,1 0,-1 0,1 0,0 0,0 0,1-1,-1 1,1-1,0 1,-1-1,1 0,1 0,-1 0,0-1,1 1,0-1,-1 0,1 0,0 0,0 0,0-1,0 0,0 0,0 0,1 0,-1 0,0-1,1 0,-1 0,0 0,0 0,1-1,-1 0,0 0,0 0,0 0,0-1,3-1,5-1,-1 0,-1-1,1-1,-1 0,0 0,0-1,0 0,-1-1,0 0,-1-1,0 1,0-2,-1 1,0-1,-1 0,0 0,0-1,-1 0,-1 0,0 0,0 0,-1-1,0-4,-2 12,0 0,0 0,-1 1,0-1,1 0,-1 0,-1 0,1 1,-1-1,1 0,-1 0,0 1,0-1,-1 1,1-1,-1 1,0-1,0 1,0 0,0 0,0 0,-1 0,1 0,-1 1,0-1,0 1,0-1,0 1,0 0,-1 0,1 1,0-1,-1 1,0-1,1 1,-1 0,0 1,1-1,-3 0,-2 1,0 1,1-1,0 1,-1 0,1 1,-1 0,1 0,0 0,0 1,0 0,1 1,-1-1,1 1,0 1,-1-1,2 1,-1 0,1 0,0 1,0 0,0-1,1 2,0-1,0 0,0 1,1 0,0 0,0 0,1 0,0 0,0 0,0 5,6 12</inkml:trace>
  <inkml:trace contextRef="#ctx0" brushRef="#br0" timeOffset="93023.526">20000 8285,'-2'18,"-2"13,1 8,1 2,0 1,1-5,0-6,4-8,0-9</inkml:trace>
  <inkml:trace contextRef="#ctx0" brushRef="#br0" timeOffset="93287.281">20348 8124,'-6'2,"1"0,0 0,1 0,-1 0,0 1,1 0,-1 0,1 0,0 1,0-1,0 1,0 0,1 0,0 0,-1 1,2-1,-1 1,0-1,1 1,0 0,0 0,0 0,1 1,0-1,0 0,0 0,1 1,-1-1,1 0,0 1,1-1,0 1,-1-1,2 0,-1 0,1 0,-1 0,1 0,1 0,-1 0,1 0,0-1,0 1,0-1,0 0,1 0,0 0,0 0,3 2,-1-1,1-1,0 0,0 0,0 0,0-1,1 0,-1 0,1-1,0 0,0 0,-1-1,1 0,0 0,0-1,0 0,0 0,0-1,0 0,0-1,0 1,0-2,5-1,-8 2,1 0,0 0,0-1,-1 0,0 0,1 0,-1 0,0-1,-1 0,1 0,-1-1,1 1,-1-1,-1 0,1 0,-1 0,0 0,0-1,0 0,-1 1,0-1,0 0,0 0,-1 0,0 0,0 0,0 0,-1 0,0-4,-1 5,0-1,0 0,0 0,-1 0,1 1,-1-1,-1 1,1-1,-1 1,0 0,0 0,-1 0,0 1,1-1,-1 1,-1 0,1 0,-1 0,1 1,-1-1,0 1,0 0,-1 0,1 1,-1 0,1 0,-1 0,0 1,1-1,-1 2,0-1,0 0,0 1,0 0,0 1,0-1,1 1,-1 0,0 0,0 1,1 0,-1 0,1 0,-1 1,1 0,0 0,0 0,0 0,0 2,-17 21,5 1</inkml:trace>
  <inkml:trace contextRef="#ctx0" brushRef="#br0" timeOffset="93668.791">20908 8058,'-5'2,"0"1,0 0,0 1,1-1,-1 1,1 0,0 0,0 0,0 1,0-1,1 1,0 0,0 0,0 0,0 1,1-1,0 1,0-1,1 1,-1 0,1-1,0 1,1 0,0 0,0 0,0 0,0 0,1-1,0 1,0 0,1 0,0-1,-1 1,2-1,-1 1,1-1,0 0,0 0,0 0,4 4,2-3,-1-1,0 1,1-2,0 1,0-1,1 0,-1-1,1 0,0-1,0 0,-1 0,1-1,0-1,0 1,1-2,-1 1,0-1,-1-1,1 0,0 0,0-1,-1 0,4-2,-8 3,-1 0,0 0,0-1,0 1,0-1,-1 0,1 0,-1 0,0-1,1 1,-1-1,-1 0,1 1,-1-1,1 0,-1-1,0 1,-1 0,1-1,-1 1,0-1,0 1,0-1,0 0,-1 1,0-1,0 0,0 1,-1-1,1 0,-1 1,0-1,-1 1,1-1,-1 1,0 0,0 0,0-1,0 1,-1 1,0-1,0 0,0 1,0-1,0 1,-1 0,-1-2,-2 1,1-1,-1 1,0 0,0 0,0 1,-1 0,1 0,-1 1,0 0,0 0,1 1,-1 0,0 0,4 1,1-1,0 1,0 0,-1 0,1 1,0-1,0 1,0-1,-1 1,1 0,0 0,0 0,0 1,0-1,1 1,-1 0,0-1,1 1,-1 0,1 1,-1-1,1 0,0 1,0-1,0 1,1 0,-1 0,0-1,1 1,0 0,0 0,-1 2,2-2,-1-1,1 0,0 1,0-1,-1 1,2-1,-1 1,0-1,1 0,-1 1,1-1,-1 1,1-1,0 0,0 0,0 0,1 1,-1-1,0 0,2 1,15 17</inkml:trace>
  <inkml:trace contextRef="#ctx0" brushRef="#br0" timeOffset="95664.5">23275 7390,'88'174,"-15"-31,-7 3,-6 3,-7 2,-6 3,-7 1,-7 2,3 78,-30-164,-4 1,-3 0,-3-1,-3 1,-4-1,-2-1,-11 26,10-48,-2-1,-2-1,-2 0,-2-2,-2 0,-2-2,-1-1,-3-1,-1-1,-2-2,-2 0,-38 25,11-21</inkml:trace>
  <inkml:trace contextRef="#ctx0" brushRef="#br0" timeOffset="71978.117">6177 8044,'-21'21,"-13"20,-8 21,1 21,8 19,11 14,21 11,24 2,25-5,21-13,16-15,-7-25</inkml:trace>
  <inkml:trace contextRef="#ctx0" brushRef="#br0" timeOffset="73663.888">7954 8633,'17'-35,"-1"-1,-2 0,-2 0,-1-1,-2-1,-1 0,-3 0,0-7,-3 123,3 0,10 46,-9-79,3 168,-23-158,14-54,-1 1,1-1,-1 0,1 0,-1 0,0 0,0 0,1 0,-1-1,0 1,0 0,0 0,0 0,0-1,0 1,0-1,0 1,-1-1,1 1,0-1,0 1,0-1,-1 0,1 0,0 0,0 0,0 0,-1 0,1 0,0 0,0 0,-1 0,1-1,0 1,0 0,0-1,0 1,0-1,-1 0,1 1,0-1,0 0,0 0,10-6,216-26,-170 28</inkml:trace>
  <inkml:trace contextRef="#ctx0" brushRef="#br0" timeOffset="74332.309">9024 8780,'21'-35,"-1"-1,-2-1,-1 0,-2-1,-2-1,8-36,-2 11,-18 61,-1 0,0 0,0 1,0-1,1 1,-1-1,1 0,-1 1,1-1,0 1,0-1,0 1,1 0,-1-1,1 1,-1 0,1 0,0 0,-1 0,1 0,0 1,0-1,0 0,1 1,-1-1,0 1,1 0,-1 0,0 0,1 0,-1 0,1 1,0-1,-1 1,1-1,0 1,-1 0,2 0,16 8,-1 1,-1 0,0 2,0 0,-1 1,9 8,-12-10,-3-3,-1 0,0 0,0 1,-1 0,0 1,0 0,-1 0,-1 1,1 0,-1 0,-1 0,0 1,-1 0,0 1,0-1,-1 1,-1 0,0 1,-3-10,1 0,-1 0,-1-1,1 1,0 0,-1 0,0-1,1 1,-1 0,0-1,0 1,-1-1,1 1,-1-1,1 1,-1-1,1 0,-1 0,0 0,0 0,0 0,-1 0,1 0,0-1,-1 1,1-1,-1 0,1 0,-1 0,0 0,1 0,-1 0,0-1,0 1,-101 4,98-6,3 1,2 0,-1-1,0 1,1 0,-1-1,0 1,0 0,1 0,-1 0,0 0,1 1,-1-1,0 0,1 1,-1-1,0 1,1-1,-1 1,1 0,-1 0,1 0,-1 0,1 0,0 0,-1 0,0 1,4 3,3-1</inkml:trace>
  <inkml:trace contextRef="#ctx0" brushRef="#br0" timeOffset="72838.366">7098 8499,'-4'9,"-1"0,1 0,0 0,1 0,0 1,1-1,0 1,0-1,1 1,0 0,1 0,0 0,0 0,1 0,1-1,-1 1,2 0,-1-1,1 1,1-1,0 0,0 0,0 0,1-1,1 1,0-1,0-1,0 1,1-1,0 0,0 0,1-1,0 0,0 0,0-1,1 0,0-1,6 3,-11-6,1 0,0 0,0 0,-1 0,1-1,0 0,0 0,0 0,0-1,0 1,0-1,-1-1,1 1,0 0,-1-1,1 0,-1 0,1-1,-1 1,0-1,0 0,0 0,-1 0,1 0,-1-1,1 1,-1-1,0-1,5-5,-2-1,1 0,-1 0,-1-1,0 0,0 0,-1 0,-1 0,0-1,0-3,0-1,-2 1,1-1,-2 1,0-1,-2 1,1 0,-2-1,0 1,-1 0,2 9,0 1,0-1,-1 1,0-1,0 1,0 0,-1 0,0 1,0-1,-1 1,1 0,-1 0,0 0,-1 1,1-1,-1 1,1 1,-1-1,-1 1,1 0,0 0,-4 0,5 2,0-1,0 1,0 1,-1-1,1 1,0 0,0 0,0 0,0 1,-1 0,1 0,0 0,0 1,1 0,-1 0,0 0,0 0,1 1,-1-1,1 1,0 0,0 1,0-1,0 1,1 0,0 0,-1 0,1 0,-2 4,-2 4,0 0,0 1,1 0,0 1,2-1,-1 1,2 0,-1 0,2 0,0 3,-1 25</inkml:trace>
  <inkml:trace contextRef="#ctx0" brushRef="#br0" timeOffset="73087.226">7500 8686,'0'21,"0"15,0 11,0 11,0 7,0 4,0 2,-3-3,-2-5,-1-14</inkml:trace>
  <inkml:trace contextRef="#ctx0" brushRef="#br0" timeOffset="81509.495">7220 10264,'1'-81,"4"0,3 0,8-20,-12 82,1 33,9 108,5 0,28 93,-31-167,-1-10</inkml:trace>
  <inkml:trace contextRef="#ctx0" brushRef="#br0" timeOffset="81861.765">7727 10143,'-6'21,"1"0,1 0,0 1,2-1,0 22,2-40,-1 1,1-1,0 1,0-1,0 1,0-1,1 0,-1 1,1-1,0 0,0 1,1-1,-1 0,0 0,1 0,0 0,0 0,0 0,0 0,0-1,0 1,1-1,-1 1,1-1,0 0,0 0,0 0,0-1,0 1,0-1,0 0,0 1,1-1,6-1,0-1,1 1,-1-2,0 1,0-1,0-1,0 0,-1 0,1-1,-1-1,0 1,0-1,0-1,0 1,-1-2,0 1,-1-1,1 0,-1-1,-1 0,1 0,-1 0,3-7,-6 11,0 0,0 0,0 0,0 0,-1-1,0 1,0-1,0 1,-1-1,1 0,-1 0,0 0,-1 0,1 0,-1 0,0 0,0 0,-1 0,1 0,-1 0,0 0,0 1,-1-1,1 0,-1 1,0-1,-1 1,1-1,-1 1,0 0,0 0,0 0,0 0,-3-1,1 1,1 1,-1 0,0 0,-1 1,1-1,0 1,-1 0,0 1,1-1,-1 1,0 0,1 1,-1 0,0-1,0 2,0-1,1 1,-1-1,0 2,1-1,-1 1,0 0,1 0,0 0,0 1,-1-1,2 1,-1 1,0-1,1 1,-1 0,1 0,0 0,0 0,1 1,-1 0,0-1,1 0,0 0,0 1,1-1,0 1,-1-1,1 1,1 0,-1 0,1 0,0 0,0 0,0 0,1 1,-1-1,1 0,1 0,-1 0,1 0,0 0,0 0,0 0,1 0,-1 0,1 0,1 0,1 3,24 14,3-6</inkml:trace>
  <inkml:trace contextRef="#ctx0" brushRef="#br0" timeOffset="82169.693">8195 10197,'0'15,"11"99,-10-110,0-1,0 1,1-1,-1 1,1-1,0 1,0-1,1 0,-1 0,1 0,-1 0,1-1,0 1,0-1,0 1,0-1,0 0,1 0,-1-1,1 1,-1-1,1 1,0-1,-1 0,1-1,0 1,3 0,-2-1,1 0,-1 0,1 0,-1-1,0 1,1-1,-1-1,0 1,0-1,0 0,0 0,0 0,0-1,0 1,-1-1,0 0,1-1,-1 1,0-1,0 0,-1 0,1 0,-1 0,0-1,0 1,-1-1,1 0,-1 0,0 0,1-2,1-5,0 0,-1 0,0-1,-1 1,0-1,-1 1,0-1,-1 1,0-1,-1 0,-1 1,-2-9,2 13,-1 0,0 0,0 0,-1 1,0-1,0 1,-1 0,0 1,0-1,-5-4,8 8,-1 1,1-1,0 1,-1 0,0 0,1 1,-1-1,0 0,0 1,0 0,0-1,0 1,0 0,-1 1,1-1,0 1,0-1,-1 1,1 0,0 0,0 0,-1 1,1-1,0 1,0 0,-1 0,1 0,-1 0,1 1,-1 1,1-1,0 0,0 1,0 0,0-1,0 1,1 0,-1 1,1-1,0 0,0 1,0-1,1 1,-1-1,1 1,-1 0,1 0,1 0,-1 0,0 0,1 0,0 0,0 0,0 0,0 0,1 0,0-1,0 5,7 22</inkml:trace>
  <inkml:trace contextRef="#ctx0" brushRef="#br0" timeOffset="82767.167">8690 10143,'0'-53,"0"52,1 1,-1 0,1-1,-1 1,1-1,-1 1,1 0,-1 0,1-1,0 1,-1 0,1 0,-1 0,1 0,0 0,-1-1,1 1,-1 0,1 0,0 1,-1-1,1 0,-1 0,1 0,0 0,-1 0,1 1,-1-1,1 0,-1 0,1 1,-1-1,1 1,-1-1,1 0,-1 1,1-1,-1 1,0-1,1 1,-1-1,0 1,1-1,-1 1,0-1,0 1,1 0,-1-1,0 1,0-1,0 1,0 0,0-1,0 1,0-1,0 1,0 0,0-1,0 1,0-1,-1 1,1 0,0 0,59 252,-59-251,1 1,-1-1,1 0,0 1,0-1,0 0,0 1,0-1,1 0,-1 0,1 0,-1 0,1 0,0 0,0-1,0 1,0-1,0 1,0-1,0 0,0 1,0-1,1 0,-1-1,1 1,-1 0,0-1,1 1,-1-1,1 0,-1 1,1-1,-1-1,1 1,-1 0,1-1,-1 1,1-1,5-5,1-1,-1 0,-1-1,1 1,-2-1,1-1,-1 1,0-1,0-1,-1 1,-1-1,0 1,0-1,-1-1,2-7,14-84,-19 109,-2-1,1-1,0 1,0 0,0 0,1 0,-1 0,2 0,-1 0,1 0,-1 0,2-1,-1 1,1 0,-1 0,2-1,-1 1,1-1,-1 0,1 0,1 0,-1 0,1 0,0-1,0 1,0-1,1 0,-1 0,1-1,0 1,1-1,0-1,-1 0,1-1,-1 0,1-1,0 1,0-1,-1 0,1 0,0-1,-1 1,1-1,-1-1,1 1,-1-1,1 0,-1 0,0-1,0 1,0-1,0 0,0 0,-1-1,0 0,3-2,0-1,0 0,-1-1,0 1,0-1,0-1,-1 1,-1-1,1 0,-1 0,-1 0,0-1,0 1,1-9,-1-50,-9 65,1 18,3-6,1 0,-1 1,2-1,-1 0,1 0,1 0,0 1,0-1,0 0,1 0,1 0,0 0,0-1,0 1,1-1,0 0,1 0,0 0,0 0,1-1,0 0,0 0,1-1,-1 1,2-2,-1 1,0-1,1 0,0 0,0-1,1 0,-1 0,1-1,5 1,22 1</inkml:trace>
  <inkml:trace contextRef="#ctx0" brushRef="#br0" timeOffset="83146.215">9853 9956,'-12'-1,"-1"-1,1 2,-1 0,1 0,-1 1,1 1,0 0,-1 0,1 1,0 1,0 0,1 1,-1 0,1 1,0 0,1 1,0 0,0 0,-1 2,9-7,0-1,1 1,-1-1,1 1,0 0,0-1,0 1,0 0,0 0,0 0,0 0,0 0,1 0,-1 0,1 0,-1 0,1 0,0 0,0 0,0 0,0 1,0-1,1 0,-1 0,0 0,1 0,0 0,-1 0,1 0,0 0,0 0,0-1,0 1,1 0,-1 0,0-1,1 1,-1-1,1 1,0-1,0 1,13 7,1 1,0-2,1 0,0-1,0-1,1 0,-1-1,1-1,5 0,12 4,-14-3,-8-3,0 1,0 0,-1 1,1 1,-1 0,0 0,0 1,0 1,2 2,-12-7,0 0,0-1,0 1,0 0,-1 0,1 0,-1 0,0 0,0 0,1 1,-1-1,-1 0,1 1,0-1,0 0,-1 1,0-1,1 1,-1-1,0 1,0-1,0 1,-1-1,1 1,0-1,-1 1,0-1,1 0,-1 1,0-1,0 0,-1 0,1 1,0-1,-1 0,0 0,-66 65,51-55,0 0,0-1,-2-1,1-1,-1-1,-17 6,16-10</inkml:trace>
  <inkml:trace contextRef="#ctx0" brushRef="#br0" timeOffset="97112.209">6163 7924,'-17'73,"3"0,3 1,4 0,2 0,4 0,4 1,5 25,2 108,10 0,9-2,8-1,10-2,42 107,-46-190,5-2,5-2,45 69,-89-169,-5-8,1 1,0-1,1 0,-1-1,2 1,-1-1,1 0,6 5,-11-12,0 0,-1 1,1-1,-1 0,1-1,-1 1,1 0,-1 0,1-1,-1 1,1-1,-1 1,1-1,-1 0,1 0,-1 1,0-1,1 0,-1 0,0 0,0 0,0 0,0-1,0 1,0 0,0-1,0 1,-1 0,1-1,0 1,-1-1,1 1,-1-1,0 1,1-1,-1 1,0-1,0 1,0-1,0 0,0 1,0-1,-1 0,2 0,5-26</inkml:trace>
  <inkml:trace contextRef="#ctx0" brushRef="#br0" timeOffset="97635.322">6337 7978,'-19'20,"1"2,2 0,0 0,1 2,2 0,0 1,2 0,0 0,2 2,1-1,1 1,0 8,-8 58,4 1,1 88,10-178,-8 206,9-1,9 0,10-1,22 80,-26-213,3-1,3-1,4-1,3-2,3 0,2-2,4-2,7 5,13 10,-8-16</inkml:trace>
  <inkml:trace contextRef="#ctx0" brushRef="#br0" timeOffset="107736.959">8302 12229,'-8'25,"7"9,2 0,1 0,2 0,1 0,1-1,2 0,3 6,-8-28,1-1,0 0,1 0,0-1,0 1,1-1,0 0,2 1,-6-7,0-1,0 0,1 0,-1 1,0-2,1 1,-1 0,1 0,0-1,-1 1,1-1,0 0,0 0,0 0,0 0,0-1,0 1,0-1,0 0,0 0,0 0,0 0,0 0,0-1,1 1,-1-1,-1 0,1 0,0 0,2-1,5-5,0 0,0-1,-1 0,0-1,-1 0,0-1,0 1,-1-1,0-1,-1 0,0 1,0-2,-2 1,1-1,-1 0,-1 1,0-2,-1 1,0-5,3-74,-15 116,10-13,0-1,0 0,1 1,0-1,1 0,0 0,1 0,1 0,-1 0,2-1,2 7,-5-13,0 0,0 0,1 0,-1-1,1 1,0 0,0-1,0 0,1 0,-1 0,1 0,0 0,0-1,0 1,0-1,0 0,0 0,0-1,1 1,-1-1,1 0,-1 0,1-1,-1 1,1-1,-1 0,1 0,0-1,3 0,4-4,-1 0,0-1,0 0,0-1,-1 0,0 0,0-1,-1-1,0 0,0 0,-1-1,-1 0,1 0,-1 0,-1-1,0 0,-1-1,0 1,0-2,27-64,-29 79,0 128,-2-122,1 1,0-1,0 0,0 1,1-1,0 0,1-1,0 1,0-1,1 1,-1-1,2-1,-1 1,1-1,0 0,0 0,0 0,1-1,0 0,0 0,1-1,-1 0,1 0,0-1,0 0,0-1,0 1,0-1,1-1,7 1,84-10,-56-4</inkml:trace>
  <inkml:trace contextRef="#ctx0" brushRef="#br0" timeOffset="108115.041">9652 12189,'-4'-4,"0"1,0-1,0 1,0 0,-1 0,0 1,1-1,-1 1,0 0,0 1,0-1,0 1,-1 0,1 0,0 1,0-1,-1 1,1 0,0 1,0-1,-1 1,1 0,0 0,0 1,0-1,0 1,0 0,0 1,1-1,-1 1,1 0,0 0,-1 0,1 1,1 0,-1-1,-1 3,2-1,1 0,0 0,-1 0,2 1,-1-1,0 1,1-1,0 1,1 0,-1-1,1 1,0 0,0-1,1 1,0 0,0-1,0 1,1-1,-1 1,1-1,1 0,-1 0,1 0,0 0,0 0,0 0,1-1,-1 0,1 1,0-1,1-1,-1 1,1-1,3 3,86 61,-72-53,-1 1,0 0,0 2,-2 0,14 17,-31-33,0 0,-1 1,1-1,-1 1,0 0,1-1,-1 1,0 0,0 0,0 0,0 0,-1 0,1 0,0 0,-1 0,1 0,-1 0,0 0,0 0,0 1,0-1,0 0,0 0,0 0,-1 0,1 0,-1 0,0 0,0 0,1 0,-1 0,0 0,-1 0,1 0,0-1,0 1,-1 0,1-1,-1 1,-13 6,0 0,-1-1,0 0,0-1,0-1,-1-1,0 0,1-1,-2-1,1-1,0 0,-10-2,-32 0,59 1,-1 0,1 0,0 0,-1-1,1 1,0 0,0 0,-1 0,1 0,0 0,-1 0,1-1,0 1,0 0,-1 0,1 0,0-1,0 1,0 0,-1 0,1-1,0 1,0 0,0 0,0-1,-1 1,1 0,0-1,0 1,0 0,0-1,0 1,0 0,0 0,0-1,0 1,0 0,0-1,0 1,0 0,0-1,0 1,0 0,1-1,-1 1,0 0,0 0,0-1,0 1,1 0,-1 0,0-1,0 1,0 0,1 0,-1-1,0 1,0 0,1 0,-1 0,0 0,1 0,-1-1,0 1,1 0,-1 0,0 0,0 0,1 0,-1 0,24-13,-24 13,36-16,1 2</inkml:trace>
  <inkml:trace contextRef="#ctx0" brushRef="#br0" timeOffset="108399.336">9973 12616,'3'3,"2"0,1-3,-1-3,-1-1</inkml:trace>
  <inkml:trace contextRef="#ctx0" brushRef="#br0" timeOffset="103312.122">1578 12189,'-2'16,"-1"16,0 15,1 8,2 6,2 2,0-3,3-3,-1-6,0-5,-1-9,-1-10</inkml:trace>
  <inkml:trace contextRef="#ctx0" brushRef="#br0" timeOffset="103775.149">1110 12162,'-2'0,"1"0,6 3,8 0,12 2,12 0,14-1,14 0,10-2,7-1,5-3,-3 0,-7-1,-11 0,-14 1,-14 1,-15 3,-12 0</inkml:trace>
  <inkml:trace contextRef="#ctx0" brushRef="#br0" timeOffset="104483.682">2153 12202,'-18'76,"4"1,3 0,3 1,4 0,3 25,1-86,-5 58,5-75,0 0,0 0,-1 0,1 0,0-1,0 1,-1 0,1 0,0 0,-1 0,1 0,0 0,0 0,-1 0,1 0,0 0,0 0,-1 0,1 0,0 0,0 0,-1 1,1-1,0 0,0 0,-1 0,1 0,0 0,0 1,-1-1,1 0,0 0,0 0,0 1,0-1,-1 0,1 0,0 0,0 1,0-1,-5-28,2-1,0 1,2-1,2-19,-1 19,3-85,4 0,19-92,-25 206,-1 0,0 0,0 0,0 0,0 0,0 0,0 0,1 0,-1 1,0-1,0 0,0 0,0 0,1 0,-1 0,0 0,0 0,0 0,0 0,1 0,-1 0,0 0,0 0,0 0,0 0,1 0,-1 0,3 33,-2-18,0 2,0 1,1 0,2 0,0-1,0 0,2 0,0 0,1 0,0-1,4 5,-9-18,0-1,0 1,1-1,-1 0,1 1,-1-1,1 0,0-1,-1 1,1 0,0-1,0 1,0-1,0 0,1 0,-1 0,0-1,0 1,1-1,-1 1,0-1,1 0,-1-1,0 1,0 0,1-1,-1 0,0 0,0 0,0 0,0 0,0-1,2 0,92-66,97-124,-190 188,-4 3,0 0,1 0,-1 0,1 0,-1 0,1 0,-1 0,1 0,-1 0,1 0,0 1,0-1,0 0,-1 0,1 1,0-1,0 1,0-1,0 0,0 1,0 0,0-1,0 1,0 0,0-1,0 1,0 0,1 0,-1 0,0 0,0 0,0 0,0 0,0 0,0 1,0-1,0 0,0 0,0 1,0-1,0 1,0-1,0 1,0 0,0-1,0 1,0 0,4 94,-6-63,-1 27,-1-15,2-1,2 1,2-1,1 0,3 0,8 27,-14-64,1 0,0 0,1 0,-1 0,1-1,0 1,0-1,1 0,0 0,0 0,0 0,0-1,1 0,0 0,0 0,0 0,5 2,14 3</inkml:trace>
  <inkml:trace contextRef="#ctx0" brushRef="#br0" timeOffset="104931.597">3262 12148,'-25'-3,"0"1,-1 0,0 2,1 2,-16 2,35-3,-1 0,1 0,-1 1,1 0,-1 1,1 0,0 0,0 0,0 0,1 1,-1 0,1 0,0 1,0-1,0 1,1 0,0 1,-1-1,2 1,-1 0,1-1,0 2,-1 2,1-2,0 1,1 0,0 0,0 0,1 0,0 0,0 0,1 0,0 0,1 1,-1-1,2 0,-1 0,1 0,0 0,1 0,0-1,0 1,0-1,1 0,1 0,-1 0,1 0,0-1,0 1,1-1,0-1,0 1,0-1,1 0,242 134,-246-137,0-1,0 1,0 0,0 0,0 1,0-1,-1 1,1-1,-1 1,0 0,1 0,-1 0,0 0,-1 0,1 0,-1 0,1 1,-1-1,0 1,0-1,0 1,-1-1,1 1,-1 0,0-1,0 1,0-1,-1 1,1 0,-1-1,0 1,0-1,0 2,-6 4,-1-1,1 0,-1 0,-1 0,0-1,0-1,0 1,-1-1,1-1,-1 0,-1 0,1-1,-1 0,0-1,0 0,0-1,0 0,-10 0,18-2,-3 2,0-1,0 0,-1-1,1 1,0-1,0-1,-1 1,1-1,0 0,0 0,0-1,-1 1,0-2,6 2,0 0,0 0,0 0,1 0,-1 0,0 0,0 0,1 0,-1-1,0 1,1 0,-1 0,1-1,0 1,-1 0,1-1,0 1,0 0,0-1,0 1,0 0,0-1,0 1,0 0,1-1,-1 1,0 0,1-1,-1 1,1 0,0 0,-1 0,1-1,0 1,0 0,-1 0,1 0,0 0,0 0,0 1,0-1,2-1,15-20</inkml:trace>
  <inkml:trace contextRef="#ctx0" brushRef="#br0" timeOffset="105150.044">3690 12442,'16'0,"14"0,12 0,9 0,6 0,1 0,-1 0,-5 0,-5 3,-10 2,-10 3,-10 1</inkml:trace>
  <inkml:trace contextRef="#ctx0" brushRef="#br0" timeOffset="105316.741">3810 12697,'16'2,"17"1,13-4,14-6,11-4,9-4,-11 1</inkml:trace>
  <inkml:trace contextRef="#ctx0" brushRef="#br0" timeOffset="105870.972">5214 12176,'112'-11,"-93"9,-1 1,1 1,0 0,0 2,0 0,0 1,-1 0,1 2,-1 0,0 2,-1-1,1 2,9 6,-24-12,1 1,-1 0,0-1,0 1,0 0,0 0,0 1,-1-1,0 1,1-1,-1 1,-1 0,1 0,0 0,-1 0,0 0,0 0,0 0,0 0,-1 0,0 0,0 1,0-1,0 0,0 0,-1 0,0 0,0 1,0-1,0 0,-1-1,0 1,-1 3,-6 6,0-1,-1 0,-1-1,0 0,0-1,-1 0,-1-1,1 0,-1-1,-1 0,0-1,0-1,-3 2,13-4,17-1,27-3,-28-1,3 2,1 0,-1 0,0 2,0 0,0 0,-1 1,1 1,12 6,-22-9,0 1,0-1,-1 1,1 0,0 0,-1 0,0 1,0 0,0 0,0 0,0 0,-1 0,0 1,0-1,0 1,0 0,-1 0,0 0,0 1,0-1,-1 0,0 1,0-1,0 0,0 1,-1 0,-2 4,-1 1,0-1,0 1,-1-1,0 0,-1-1,0 1,-1-1,0 0,0 0,-1-1,0 0,-1 0,0-1,0 1,0-2,-1 1,0-1,-2 0,-2 4,-1 0,-1-2,0 0,0 0,-1-2,0 0,0 0,0-2,-8 2,3-8,7-4</inkml:trace>
  <inkml:trace contextRef="#ctx0" brushRef="#br0" timeOffset="106116.374">6016 12603,'0'18,"0"16,-2 10,-1 5,0 1,1-1,0-5,1-5,3-9,3-10,3-10,0-7</inkml:trace>
  <inkml:trace contextRef="#ctx0" brushRef="#br0" timeOffset="106553.369">6244 12202,'12'-4,"1"1,0 0,0 1,0 0,0 1,0 0,0 1,0 1,0 0,0 1,0 0,0 1,0 1,-1 0,1 0,-1 2,0-1,-1 1,1 1,4 4,-14-9,0 0,0-1,0 1,0 0,-1 0,1 1,-1-1,1 0,-1 1,0-1,0 0,0 1,0-1,-1 1,1 0,-1-1,1 1,-1 0,0-1,0 1,0-1,0 1,-1 0,1-1,-1 1,1 0,-1-1,0 1,0-1,0 0,-1 1,0 1,-60 66,53-63,-4 5,9-10,0 1,0 1,0-1,1 1,-1-1,1 1,-1 0,1 0,1 1,-1-1,0 1,1-1,0 1,0 1,2-5,1 1,0-1,-1 0,1 1,0-1,0 0,0 0,0 1,0-1,0 0,0 0,0 0,0 0,1 0,-1 0,0-1,1 1,-1 0,0-1,1 1,-1-1,1 1,-1-1,1 1,-1-1,1 0,-1 0,1 0,-1 0,1 0,1-1,-2 2,53 4,-38-5,-1 1,1 0,-1 1,1 1,-1 0,0 1,0 1,0 0,-1 1,0 0,0 2,0-1,5 6,-16-10,0 0,1 1,-2-1,1 1,0 0,-1-1,1 1,-1 0,0 1,-1-1,1 0,-1 1,0-1,0 1,0-1,0 1,-1-1,0 1,0-1,0 1,0 0,-1-1,0 1,0-1,0 1,0-1,-1 0,0 1,0-1,0 0,0 0,-1 0,1-1,-3 3,-11 14,-1 0,-1-2,-1 0,0-1,-1-1,-1-1,-1-1,0-1,0 0,-17 5,11-12,28-29,13-2</inkml:trace>
  <inkml:trace contextRef="#ctx0" brushRef="#br0" timeOffset="107006.271">6804 12296,'25'-5,"-1"2,1 0,-1 2,1 1,-1 1,1 0,-1 2,1 1,-1 1,15 6,-35-10,1 0,-1 1,0-1,0 1,-1 0,1 0,0 0,-1 1,1-1,-1 1,0 0,0 0,0 0,0 0,0 1,-1-1,1 1,-1 0,0-1,0 1,0 0,-1 0,0 0,1 0,-1 1,-1-1,1 0,-1 0,1 1,-1-1,0 0,-1 1,1-1,-2 3,-2 3,-1-1,0 1,-1-1,0 0,-1-1,0 0,0 0,-1 0,0-1,0 0,0 0,-2 0,90-30,-68 21,0 1,0 0,0 1,0 0,0 1,0 0,0 1,0 0,-1 1,1 1,-1-1,0 2,1 0,-2 0,1 1,-1 0,0 1,0 0,-1 0,0 1,0 1,0-1,-2 1,1 1,-1-1,0 1,-1 1,0-1,-1 1,0 0,0 0,-2 1,1-1,-1 1,-1 0,0 0,-2-5,0 1,0-1,0 0,-1 1,0-1,-1 0,0 0,0 0,0 0,-1 0,0 0,0-1,-1 1,0-1,0 0,0 0,-1 0,0-1,0 0,-1 0,1 0,-1 0,0-1,0 0,0 0,-1-1,1 0,-1 0,0 0,0-1,0 0,0 0,-1-1,1 0,0 0,0-1,-1 0,-1 0,6 0,1 0,0-1,-1 1,1 0,0-1,-1 1,1-1,0 0,0 0,0 0,-1 0,1 0,0-1,0 1,1 0,-1-1,0 0,0 1,1-1,-1 0,1 0,-1 0,1 0,-1-1,-3-11</inkml:trace>
  <inkml:trace contextRef="#ctx0" brushRef="#br1" timeOffset="138753.349">6444 11253,'-36'41,"-83"170,-203 321,-217 258,539-789,-149 208,-155 166,292-365,24-28,-4 8,11-20,0-1</inkml:trace>
  <inkml:trace contextRef="#ctx0" brushRef="#br1" timeOffset="139168.688">4893 11507,'14'-1,"0"1,-1 1,1 0,-1 1,1 1,-1 0,0 1,0 0,0 1,-1 0,9 5,-18-8,112 55,-2 6,-3 4,77 65,-134-95,894 606,38 33,-840-578,-143-97,-2 0,1 0,0 0,-1 0,1 0,0-1,0 1,0 0,0-1,0 1,0-1,0 1,0-1,0 1,0-1,0 0,0 0,0 1,0-1,0 0,1 0,-1 0,0 0,0 0,0 0,0-1,0 1,0 0,0 0,0-1,0 1,0-1,0 1,0-1,0 1,0-1,0 0,0 1,0-1,0 0,-1 0,1 0,0 0,3-16,-1-2</inkml:trace>
  <inkml:trace contextRef="#ctx0" brushRef="#br2" timeOffset="165371.995">3864 14408,'16'2,"12"1,8 0,7-1,5-2,4-5,0 0,-3-2,-2 0,-7 2,-8 1,-10 3,-8 3</inkml:trace>
  <inkml:trace contextRef="#ctx0" brushRef="#br2" timeOffset="165644.299">4051 14635,'18'2,"15"1,12-2,6-4,4-1,0 0,-3 0,-11 2</inkml:trace>
  <inkml:trace contextRef="#ctx0" brushRef="#br2" timeOffset="163687.338">1685 14274,'0'21,"0"20,0 16,-2 16,-2 8,-1 4,0 1,-2-5,1-7,1-9,1-14,0-12,0-14</inkml:trace>
  <inkml:trace contextRef="#ctx0" brushRef="#br2" timeOffset="164621.316">1323 14354,'-1'0,"0"-1,0 0,0 0,1 0,-1 0,0 0,0 0,1 0,-1 0,0 0,1 0,-1 0,1 0,-1-1,1 1,0 0,0 0,-1 0,1-1,0 1,0 0,0 0,0-1,0 1,1 0,-1 0,0-1,1 1,-1 0,0 0,1 0,-1 0,1 0,0-1,-1 1,1 0,0 0,0 1,0-1,0 0,0 0,-1 0,2 0,-1 1,0-1,0 1,0-1,0 0,0 1,0 0,1-1,-1 1,1 0,16-5,-1 1,1 0,0 2,0 0,0 1,0 1,8 1,-12-1,460 25,-451-26,0-1,0 0,0-2,0-1,-1-1,0 0,19-9,-41 14,0 1,1-1,-1 1,1-1,-1 1,1 0,-1-1,1 1,-1 0,1-1,-1 1,1 0,0 0,-1-1,1 1,-1 0,1 0,0 0,-1 0,1 0,0 0,-1 0,1 0,-1 0,1 0,0 0,-1 0,1 0,-1 1,1-1,0 0,-1 0,1 1,-1-1,1 0,-1 1,1-1,-1 1,1-1,-1 0,0 1,1-1,-1 1,1-1,-1 1,0 0,0-1,1 1,-1-1,0 1,0-1,0 1,1 0,-1-1,0 1,0 0,0-1,0 1,0-1,0 1,-1 0,1 0,-6 215,5-181,1 35,-4 0,-10 51,13-120,-9 38,10-39,0 1,-1 0,1 0,0-1,0 1,-1 0,1-1,0 1,-1 0,1-1,-1 1,1-1,0 1,-1 0,0-1,1 1,-1-1,1 0,-1 1,0-1,1 1,-1-1,0 0,1 1,-1-1,0 0,1 0,-1 0,0 0,0 1,1-1,-1 0,0 0,0 0,1 0,-1-1,0 1,0 0,1 0,-1 0,0-1,1 1,-1 0,0-1,0 1,-2-4,0 0,1-1,-1 1,1 0,0-1,0 0,0 1,1-1,0 0,-1 0,2 0,-1 0,1 0,-1 0,1 0,1 0,-1-1,0-5,-4-67,4 0,4 0,11-65,-14 138,-1 0,0 1,1-1,0 1,0-1,0 1,1 0,-1-1,1 1,0 0,0 0,0 0,1 0,0 0,1-1,-2 4,0 1,0 0,0-1,0 1,0 0,0 0,0 1,0-1,0 0,0 1,0-1,0 1,0-1,0 1,0 0,0 0,-1 0,1 0,0 0,-1 0,1 1,-1-1,1 1,-1-1,0 1,1-1,-1 1,0 0,0-1,0 2,3 1,0 1,-1 0,1 0,0 0,0 0,1-1,-1 0,1 0,0 0,0 0,1-1,-1 0,1 0,-1 0,1-1,0 0,0 0,0 0,0-1,0 0,1 0,-1 0,0-1,0 0,1 0,-1-1,0 0,0 0,0 0,1-1,-1 0,7-8,0 0,0-2,0 1,-2-2,0 0,0 0,-1-1,0 0,-1-1,27-36,-31 45,-2 0,1 1,-1 0,1 0,0 1,1-1,-1 1,1 0,0 0,0 0,0 1,1-1,-1 1,1 1,0-1,-4 3,1 1,-1 0,0 0,0 0,0 0,0 0,0 0,0 0,0 1,0-1,-1 1,1-1,0 1,-1 0,0 0,1 0,-1-1,0 1,0 0,0 1,0-1,0 0,0 0,-1 0,1 0,-1 1,1-1,-1 2,10 38,-3 1,-1 0,-2 0,-1 0,-3 12,2 26,-1-51,-2-12,2 1,0-1,1 1,1-1,1 0,1 0,6 17,-10-32,1 0,-1 0,1 0,0 0,0 0,0-1,0 1,1-1,-1 0,1 1,-1-1,1 0,0 0,0-1,0 1,0-1,0 1,0-1,0 0,1 0,-1-1,0 1,0 0,1-1,-1 0,1 0,-1 0,0 0,1-1,-1 1,20-6</inkml:trace>
  <inkml:trace contextRef="#ctx0" brushRef="#br2" timeOffset="165112.69">3289 14127,'-12'1,"-1"1,1 0,1 0,-1 2,0-1,1 2,-1-1,1 1,0 1,1 0,0 1,0 0,0 0,1 1,0 1,0-1,1 1,0 1,1-1,0 1,-1 2,-35 75,42-84,0-1,0 1,1 0,-1-1,1 1,0 0,0 0,0 0,0-1,0 1,1 0,-1 0,1-1,0 1,0 0,0-1,0 1,0-1,0 1,1-1,0 1,-1-1,1 0,0 0,0 0,0 0,0 0,0 0,0-1,1 1,-1-1,2 2,10 2,1 0,-1-1,0-1,1 0,0-1,0 0,4-1,33 5,-36-4,0 2,0 0,-1 0,1 1,-1 1,0 1,-1 0,0 1,5 4,-13-8,-1 0,0 0,0 0,0 1,0 0,-1 0,0 0,0 0,0 1,-1 0,0 0,0 0,0 0,-1 0,0 0,0 1,-1-1,1 1,-1-1,-1 1,1-1,-1 1,0 0,-1 0,-2 2,0 0,0 0,-1 0,-1-1,1 0,-1 0,-1 0,1 0,-1-1,-1 0,1 0,-1 0,0-1,-1 0,0-1,0 1,0-2,0 1,-1-1,1 0,-1-1,0 0,0 0,-1-1,-8 1,17-2,-1 0,1-1,-1 1,0 0,1-1,-1 1,1-1,-1 1,0-1,1 0,-1 0,0 0,0 0,1 0,-1 0,0 0,1-1,-1 1,0 0,1-1,-1 0,1 1,-1-1,1 0,-1 0,1 0,-1 0,1 0,0 0,0 0,-1 0,1 0,0-1,0 1,0 0,0-1,0 1,1-1,-1 1,0-1,1 0,-1 1,1-1,-1 0,1 1,0-1,0 0,0 1,0-1,0 0,0 0,26-31,-9 18</inkml:trace>
  <inkml:trace contextRef="#ctx0" brushRef="#br2" timeOffset="167087.879">5441 14221,'-5'1,"-1"0,1 1,-1 0,1 0,0 0,0 1,0-1,0 1,0 0,1 1,-1-1,1 1,0 0,0 0,0 0,1 1,0-1,-1 1,1 0,1 0,-1 0,1 0,0 0,0 1,0 6,1 1,0-1,1 0,0 1,1-1,1 0,0 0,0 0,1 0,1 0,0 0,1-1,0 0,0 0,1 0,1 0,0-1,0 0,1-1,0 0,3 3,-9-9,0-1,0 0,0 1,0-1,1 0,-1 0,1 0,-1 0,1-1,0 1,-1-1,1 1,0-1,0 0,0 0,0 0,0-1,0 1,0-1,0 1,0-1,0 0,1 0,-1-1,0 1,0-1,0 1,0-1,0 0,0 0,0 0,0-1,-1 1,1-1,0 1,-1-1,1 0,0-1,5-10,-1-1,0 1,-1-2,0 1,-1-1,-1 0,-1 0,0 0,0 0,-2-1,1-14,0 15,-1 0,0 0,-1 0,0 0,-1 0,-1 1,-1-1,0 0,-1 1,0-1,-1 1,-1 0,0 1,0-1,-3-1,8 13,1 1,-1 0,1 0,-1 0,0 0,1 0,-1 0,0 0,0 0,0 0,0 0,1 0,-1 0,0 0,-1 1,1-1,0 0,0 1,0-1,0 1,0-1,-1 1,1 0,0-1,0 1,-1 0,1 0,0 0,-1 0,1 0,0 0,0 0,-1 1,1-1,0 0,0 1,0-1,-1 1,1-1,0 1,0-1,0 1,0 0,0 0,0-1,0 1,0 0,0 0,0 0,1 0,-1 0,0 0,1 0,-1 1,1-1,-1 0,1 0,-1 1,-3 10,1 0,0 0,1 1,1-1,0 0,0 1,1-1,1 1,0-1,0 1,3 5,4 20</inkml:trace>
  <inkml:trace contextRef="#ctx0" brushRef="#br2" timeOffset="167369.168">5776 14448,'0'18,"0"13,0 8,2 7,1 1,2 1,2-2,3-1,2-2,-2-4,-2-8</inkml:trace>
  <inkml:trace contextRef="#ctx0" brushRef="#br2" timeOffset="167689.408">6096 14261,'-8'7,"1"0,0 0,0 1,1 0,-1 0,2 1,-1 0,1 0,1 0,0 0,0 1,1-1,0 1,0 0,1 0,1 0,0 1,0-1,1 0,0 0,0 0,1 1,1-1,0 0,0 0,1 0,0-1,1 1,0-1,1 1,0-1,0-1,1 1,0-1,6 7,-5-9,-1-1,1 0,1 0,-1-1,1 0,-1 0,1-1,0 0,1 0,-1-1,0 0,1-1,-1 0,1 0,-1 0,1-1,-1-1,1 1,0-1,-1-1,0 0,1 0,-1 0,0-1,0 0,0-1,4-3,-1 1,0 0,-1-1,0 0,0-1,0 0,-1 0,-1-1,1 0,-1-1,-1 0,0 0,0-1,-1 0,-1 0,0 0,0-1,-1 1,3-12,-6 14,0-1,-1 1,0 0,-1 0,0 0,0 0,0 0,-2 0,1 0,-1 0,0 1,-1-1,0 1,0 0,0 0,-1 0,-1 1,1 0,-1 0,-1 0,1 0,-1 1,0 1,0-1,-1 1,0 0,0 0,0 1,0 0,-1 1,1 0,-8-2,11 5,-1 0,1 0,0 1,0-1,0 1,0 0,0 1,0-1,0 1,1 0,-1 0,0 0,1 1,-1-1,1 1,0 1,0-1,0 0,1 1,-1 0,1 0,0 0,0 0,0 0,0 1,1-1,0 1,0-1,0 1,0 0,1 0,0 0,0 0,0 0,1 0,0 1,0-1,0 0,0 0,1 0,0 0,0 0,0 0,1 2,13 35,5-7</inkml:trace>
  <inkml:trace contextRef="#ctx0" brushRef="#br2" timeOffset="168243.96">6671 14382,'20'-17,"-1"-1,0 0,-2-2,0 0,-1-1,-1 0,-1-1,-1-1,-1 0,-1-1,-1 0,-2 0,6-24,-5 105,6 52,-7-69,-2 1,-1 0,-2 0,-3 0,-1 0,-1 0,-7 26,9-62,-1 1,0-1,0 1,0-1,-1 0,0 0,0 1,0-1,-1-1,0 1,0 0,0-1,0 1,-1-1,1 0,-1 0,-1 0,1-1,0 1,-1-1,-2 2,7-6,0 1,0 0,0-1,0 1,0 0,0-1,0 1,0 0,0-1,0 1,0 0,0-1,0 1,0 0,0-1,-1 1,1 0,0-1,0 1,0 0,0 0,-1-1,1 1,0 0,0-1,-1 1,1 0,0 0,0 0,-1-1,1 1,0 0,-1 0,1 0,0 0,-1 0,1-1,0 1,-1 0,1 0,0 0,-1 0,1 0,0 0,-1 0,1 0,0 0,-1 0,1 1,0-1,-1 0,107-10,21-4,-90 9</inkml:trace>
  <inkml:trace contextRef="#ctx0" brushRef="#br2" timeOffset="169044.206">7701 14622,'27'-56,"130"-295,-111 249,-44 100,0 0,0 1,-1-1,1 1,0 0,0-1,0 1,0 0,1 0,-1 0,0 1,0-1,0 0,1 1,-1 0,0-1,1 1,-1 0,0 0,1 0,-1 0,1 1,-1-1,0 1,0-1,1 1,-1 0,0 0,0 0,0 0,0 0,64 43,-66-44,13 12,0 0,-1 0,0 1,-1 1,0 0,-1 0,-1 1,0 0,-1 1,-1 0,-1 0,0 1,-1 0,0 0,-2 0,0 0,-1 0,0 1,-2 2,1-6,0-7,0 0,-1 0,1 0,-2 0,1 0,-1 0,0 0,0 0,-1 0,0-1,0 1,-2 3,2-8,-1-1,0 1,0 0,0-1,0 1,-1-1,1 0,0 0,-1 0,1-1,0 1,-1-1,1 0,-1 1,1-2,0 1,-1 0,1-1,0 1,-1-1,-2-1,-10 0,-14-1,65 0,-17 0</inkml:trace>
  <inkml:trace contextRef="#ctx0" brushRef="#br0" timeOffset="128815.015">26029 11922,'4'-3,"1"0,0 1,0 0,0-1,0 2,0-1,1 1,-1-1,0 2,1-1,-1 0,0 1,1 0,-1 0,1 1,-1 0,0 0,1 0,-1 0,0 1,0 0,0 0,0 0,0 1,0 0,-1-1,1 2,-1-1,0 0,0 1,1 1,3 8,-1 0,0 0,-1 1,0 0,-1 0,-1 0,0 0,-1 1,0 0,-1-1,-1 7,19 82,-20-101,1 0,-1-1,0 1,1 0,0 0,-1-1,1 1,0 0,0-1,0 1,0-1,0 1,0-1,0 1,1-1,-1 0,1 0,-1 0,0 1,1-1,0-1,-1 1,1 0,0 0,-1-1,1 1,0-1,0 1,0-1,-1 0,1 1,0-1,0 0,0 0,0-1,-1 1,1 0,0 0,0-1,0 1,-1-1,3-1,10-6,1-2,-1 0,-1-1,0 0,0-1,-1-1,-1 0,2-3,82-109,-96 125,1-1,0 1,0 0,0-1,0 1,1-1,-1 1,0 0,0-1,0 1,0 0,0-1,0 1,0 0,1-1,-1 1,0 0,0 0,0-1,1 1,-1 0,0 0,0-1,1 1,-1 0,0 0,1 0,-1-1,0 1,1 0,-1 0,0 0,1 0,-1 0,0 0,1 0,-1-1,0 1,1 0,-1 0,0 1,1-1,-1 0,1 0,-1 0,0 0,1 0,-1 0,0 0,1 0,-1 1,0-1,0 0,1 0,-1 0,0 1,0-1,1 0,-1 0,0 1,0-1,1 0,-1 1,0-1,0 0,0 1,0-1,1 0,0 29,-1-21,0-1,-1 1,1-1,1 1,-1-1,2 1,-1-1,1 0,0 1,0-1,1 0,0 0,0 0,0-1,1 1,0-1,1 0,-1 0,1 0,0-1,1 0,-1 0,1 0,0 0,0-1,1 0,-1 0,1-1,0 0,0 0,2 0,-2-1,0-1,-1 0,1-1,0 0,0 0,-1 0,1-1,0 0,-1 0,1-1,-1 1,1-1,-1-1,0 1,0-1,0-1,0 1,0-1,-1 0,1 0,-1 0,0-1,-1 0,1 0,-1 0,0 0,0-1,0 0,-1 1,0-1,0-1,1-4,28-118,-32 130,0-1,0 0,0 1,0-1,0 0,0 1,1-1,-1 0,0 1,0-1,0 0,1 1,-1-1,0 0,0 0,1 0,-1 1,0-1,0 0,1 0,-1 0,0 1,1-1,-1 0,0 0,1 0,-1 0,0 0,1 0,-1 0,1 0,-1 0,0 0,1 0,-1 0,0 0,1 0,-1 0,0 0,1 0,-1 0,0-1,1 1,-1 0,0 0,1 0,-1-1,0 1,0 0,1 0,-1-1,0 1,0 0,0 0,1-1,-1 1,0 0,0-1,0 1,0 0,0-1,1 1,-1 0,0-1,0 1,0 0,0-1,0 1,0-1,17 31,-15-26,16 36,-13-28,0 1,1-1,0-1,1 1,1-1,-1 0,2-1,2 3,-9-11,0 0,1 0,-1-1,0 1,1-1,-1 1,1-1,-1 0,1 0,0 0,-1 0,1-1,0 1,0-1,-1 1,1-1,0 0,0 0,0-1,-1 1,1 0,0-1,0 0,-1 1,1-1,0 0,-1 0,1-1,-1 1,1-1,-1 1,0-1,0 0,0 1,0-1,2-3,5-4,0-1,-1 0,0 0,-1-1,0 0,-1-1,2-5,17-42,-17 84,-5-16,-1-1,1-1,1 1,-1 0,1-1,1 1,-1-1,1-1,0 1,1-1,0 1,0-1,0-1,1 0,-1 1,1-2,1 1,-1-1,0 0,1-1,0 0,0 0,1 0,40 12</inkml:trace>
  <inkml:trace contextRef="#ctx0" brushRef="#br0" timeOffset="129938.627">28729 11881,'-8'-1,"-1"0,1 0,-1 1,1 0,0 0,-1 1,1 0,0 0,-1 1,1 0,0 0,0 1,0 1,1-1,-1 1,1 0,0 1,0-1,0 1,1 1,-1 0,1-1,1 2,-1-1,1 1,0 0,1 0,-1 0,1 0,1 1,0 0,-2 5,4-9,0-1,0 1,1-1,-1 1,1-1,0 1,0-1,0 1,1 0,-1-1,1 1,0-1,0 0,0 1,0-1,0 0,1 1,0-1,0 0,0 0,0 0,0-1,0 1,1 0,-1-1,1 0,0 1,-1-1,1 0,0 0,1-1,-1 1,0-1,0 1,1-1,-1 0,1 0,-1-1,1 1,2 0,2 0,1 0,-1 0,1-1,-1 0,1 0,0-1,-1 0,0-1,1 1,-1-2,0 1,0-1,0 0,0-1,-1 0,1 0,-1-1,0 0,0 0,-1-1,1 1,-1-1,-1-1,1 1,-1-1,0 0,0 0,-1-1,0 1,-1-1,1 0,-2 0,3-8,-3 10,0 0,-1-1,1 1,-1 0,-1-1,1 1,-1-1,0 1,-1-1,0 1,0-1,0 1,-1-1,-1-5,2 12,0 0,0 0,1 0,-1 0,0 0,1 0,-1 0,0 0,1 1,-1-1,0 0,1 0,-1 0,0 1,1-1,-1 0,0 1,1-1,-1 1,1-1,-1 1,1-1,-1 1,1-1,-1 1,1-1,0 1,-1 0,1-1,0 1,-1-1,1 1,0 0,0-1,-1 1,1 0,0 0,0-1,0 1,0 0,0-1,0 1,0 0,0 0,1-1,-1 1,0 0,-2 5,1 1,0-1,0 1,0 0,1-1,0 1,0-1,1 1,0-1,0 1,0-1,1 1,0-1,0 0,1 0,0 0,0 0,0 0,1 0,0-1,0 0,0 0,0 0,1 0,0-1,0 1,0-1,1-1,-1 1,1-1,1 1,3-2,-1 0,1-1,0 0,0 0,0-1,0-1,0 0,0 0,-1 0,1-2,0 1,-1-1,1 0,-1-1,0 0,0-1,-1 0,1 0,-1-1,0 0,0 0,-1-1,0 0,0 0,-1-1,0 1,0-2,-1 1,0 0,0-1,-1 0,0 0,0-1,-1 1,-1-1,2-5,-6 20,1 0,1 0,-1 0,1 0,0 1,0-1,0 0,1 0,0 0,0 0,0 0,0 0,1 0,0 0,0 0,0 0,1-1,0 0,0 1,0-1,0 0,0 0,1 0,0-1,0 1,0-1,0 0,0 0,1-1,-1 1,1-1,1 1,3-1,0 0,-1 0,1 0,0-1,0-1,0 0,0 0,0 0,0-1,-1-1,1 0,0 0,-1 0,1-1,5-3,-9 4,0 0,0-1,-1 1,1-1,-1 0,0-1,0 1,0-1,0 0,0 0,-1 0,0 0,0 0,0-1,0 1,-1-1,1 0,-1 0,-1 0,1 0,-1 0,1-1,-2 1,1 0,0 0,-1-3,-2 5,0 20,3-13,-1 1,1 0,0-1,0 1,1-1,0 1,-1-1,1 0,1 0,-1 0,0 0,1 0,0 0,0-1,0 1,1-1,-1 0,1 0,-1 0,1 0,0-1,0 1,0-1,1 0,-1-1,1 1,-1-1,2 1,1 0,-1 0,1-1,-1 0,1 0,-1 0,1-1,0 0,-1 0,1 0,-1-1,1 0,-1-1,1 1,-1-1,0-1,1 1,-1-1,0 0,-1 0,1-1,1-3,0 0,-1 0,1-1,-2 1,1-2,-1 1,-1 0,1-1,-2 0,1 0,-1 0,0-1,-1 1,0-1,0-2,2-5,3 35,-4-11,0 0,0-1,0 1,1-1,0 0,0 0,0-1,1 1,0-1,0 0,1 0,-1-1,1 1,0-1,0 0,0-1,1 0,0 0,-1 0,1-1,0 0,1 0,19 5,0-2,0-2,0 0,1-2,3 0,11-1</inkml:trace>
  <inkml:trace contextRef="#ctx0" brushRef="#br0" timeOffset="131249.027">27633 12924,'-22'224,"5"-37,-8 0,-14 31,15-116,-4-2,-5-1,-19 35,37-106,15-28,0 0,-1 0,1 0,-1 0,1 0,-1 0,1 0,0 0,-1 0,1 0,-1 0,1 0,-1 0,1 0,0 0,-1-1,1 1,-1 0,1 0,0 0,-1-1,1 1,0 0,-1-1,1 1,0 0,0-1,-1 1,1 0,0-1,0 1,-1 0,1-1,0 1,0-1,0 1,0 0,0-1,0 1,-1-1,1 1,0-1,0 1,0 0,0-1,1 1,-1-1,0 1,0-1,0 1,0 0,0-1,1 1,-1-1,0 1,0 0,0-1,1 1,-1 0,0-1,1 1,-1 0,0-1,1 1,-1 0,0 0,1 0,-1-1,51-262,-9-3,-8-50,-31 292,0-26,2 0,3 0,2 1,2 0,10-26,-21 71,1-1,-1 1,1-1,0 1,0-1,0 1,0 0,1 0,-1 0,1 0,0 1,1-1,-1 1,0 0,1 0,0 0,0 0,0 1,0-1,0 1,0 0,1 0,-1 1,1-1,-1 1,1 0,0 0,-1 0,1 1,5 0,-7 2,0 1,-1-1,1 1,0 0,-1 0,1 0,-1 0,0 1,0-1,0 1,-1-1,1 1,-1-1,0 1,0 0,0 0,-1 0,1-1,-1 1,0 0,0 0,0 0,0 0,-1 0,1-1,-2 3,2 0,-14 176,14-180,0 1,0-1,0 0,0 1,0-1,0 0,1 0,-1 1,1-1,0 0,-1 0,1 0,0 0,1 1,-1-2,0 1,0 0,1 0,-1 0,1 0,0-1,-1 1,1-1,0 0,0 1,0-1,0 0,0 0,0 0,0 0,0 0,1-1,-1 1,0-1,0 1,1-1,-1 0,0 0,1 0,-1 0,0 0,3-1,2-1,1 0,-1 0,1-1,-1 0,0 0,0-1,0 0,0 0,-1 0,0-1,0 0,0 0,0-1,-1 0,0 0,0 0,0-1,-1 1,0-1,-1 0,60-148,-61 148,26-76,-28 82,1 1,0 0,0 1,-1-1,1 0,0 0,-1 0,1 0,0 0,-1 1,1-1,0 0,-1 1,1-1,0 0,-1 1,1-1,-1 1,1-1,-1 1,1-1,-1 1,1-1,-1 1,0 0,1-1,-1 1,0 0,1-1,-1 1,0 0,0-1,0 1,1 0,-1-1,0 1,0 0,0 0,0-1,0 1,-1 0,1-1,0 1,0 0,0-1,-1 1,1 0,0-1,-1 1,2 1,6 44,-6-26,2-1,0 0,1 1,0-1,2-1,0 1,2-1,0 0,0 0,2-1,0 0,1-1,1 0,48 19,-31-29</inkml:trace>
  <inkml:trace contextRef="#ctx0" brushRef="#br0" timeOffset="131735.992">28448 12924,'0'390,"-5"-323,3-63,3-13,1-19,8-55,-4-1,-4-1,-3 1,-4 0,-9-43,7 65,8 60,0 1,0 0,0 0,0-1,0 1,0 0,1 0,-1 0,0 1,1-1,-1 0,1 0,-1 1,1-1,-1 1,1-1,-1 1,1 0,0-1,-1 1,1 0,-1 0,1 0,0 0,-1 1,1-1,-1 0,1 1,-1-1,1 1,-1-1,1 1,-1 0,1 0,-1-1,0 1,1 1,2-1,47 16,0 2,-1 3,17 11,-64-33,1 1,-1 1,0-1,1 0,-1 1,0 0,0-1,0 1,0 1,0-1,0 0,-1 1,1-1,-1 1,1 0,-1 0,0 0,0 0,-1 0,1 0,-1 1,1-1,-1 0,0 1,0-1,-1 1,1-1,-1 1,1 0,-1-1,0 1,-1-1,1 1,0 0,-1-1,0 1,0-1,-1 2,-10 11,-2-1,0-1,-1 0,0-1,-1 0,-1-1,1-1,-2-1,0 0,-17 6,-117 43,105-48</inkml:trace>
  <inkml:trace contextRef="#ctx0" brushRef="#br1" timeOffset="142317.388">28168 10678,'-54'43,"2"2,2 2,-24 32,22-24,-767 756,405-447,62-60,14 14,-94 134,336-337,-108 116,156-195,36-34</inkml:trace>
  <inkml:trace contextRef="#ctx0" brushRef="#br1" timeOffset="142795.313">25668 10918,'45'11,"-1"2,-1 2,0 2,-1 1,0 3,-2 1,-1 2,0 1,14 15,30 29,-4 4,-3 3,32 43,236 296,97 108,-287-362,7-7,7-7,6-7,6-8,175 94,77 22,-397-229,-11-7</inkml:trace>
  <inkml:trace contextRef="#ctx0" brushRef="#br0" timeOffset="120082.024">19371 12283,'19'2,"12"1,12 0,8-3,5-4,-1-1,-9 0</inkml:trace>
  <inkml:trace contextRef="#ctx0" brushRef="#br0" timeOffset="120343.208">19505 12470,'14'6,"13"4,16-2,14-1,11-4,6-5,-10-3</inkml:trace>
  <inkml:trace contextRef="#ctx0" brushRef="#br0" timeOffset="120561.753">20481 12403,'324'-32,"58"-9,628-45,-793 81,-180 6</inkml:trace>
  <inkml:trace contextRef="#ctx0" brushRef="#br0" timeOffset="117975.73">17459 11961,'21'5,"0"-2,0-1,0 0,1-2,-1 0,0-1,0-2,0 0,0-1,0-1,-1-1,0 0,0-2,7-4,-4 4,0-1,0-1,-1-1,0-1,-1-1,-1-1,0-1,-1-1,0 0,-2-1,16-19,-30 32,0 0,-1 0,1-1,-1 1,0-1,0 1,0-1,-1 0,1 1,-1-1,-1 0,1 0,-1 0,1 0,-1 0,-1 0,1 0,-1 0,0 0,0 1,0-1,-1 0,1 0,-1 1,0-1,-1 1,1 0,-1-1,0 1,0 1,0-1,0 0,-1 1,0-1,1 1,-1 0,0 0,-1 1,1-1,0 1,-5-2,7 3,-1 0,0 0,0 1,0-1,0 0,0 1,0 0,0 0,0 0,0 0,0 0,1 0,-1 1,0 0,0-1,0 1,0 0,1 0,-1 1,0-1,1 0,-1 1,1 0,-1 0,1-1,0 1,0 1,0-1,0 0,0 0,0 1,1-1,-2 3,-3 6,1 0,0 0,1 0,0 0,0 0,2 1,-3 11,-4 75,4 0,4 0,5 20,-3-80,4 96,0 650,-15-653,5-91</inkml:trace>
  <inkml:trace contextRef="#ctx0" brushRef="#br0" timeOffset="118237.256">17553 12630,'-16'-11,"-7"-4,0-2,6 0,13-2,20-2,27-2,25-4,23-4,15-2,6 1,-4 3,-21 7</inkml:trace>
  <inkml:trace contextRef="#ctx0" brushRef="#br0" timeOffset="119321.186">18342 12737,'16'21,"14"13,11 7,11 5,9 0,6 0,0-4,-3-4,-7-5,-10-4,-14-9</inkml:trace>
  <inkml:trace contextRef="#ctx0" brushRef="#br0" timeOffset="119571.721">18770 12723,'-16'16,"-10"15,-7 12,-3 12,1 4,3 2,8-3,8-8,6-14</inkml:trace>
  <inkml:trace contextRef="#ctx0" brushRef="#br0" timeOffset="121084.611">21176 11306,'-2'21,"-3"17,-4 19,1 14,1 7,2 3,2-2,1-5,1-10,1-12,0-14</inkml:trace>
  <inkml:trace contextRef="#ctx0" brushRef="#br0" timeOffset="121346.652">21095 11534,'16'20,"12"17,13 10,11 4,5 0,0-1,-3-5,-8-8,-10-10,-8-9,-10-9</inkml:trace>
  <inkml:trace contextRef="#ctx0" brushRef="#br0" timeOffset="121605.16">21591 11227,'-3'0,"0"9,0 16,-1 21,-3 20,-3 17,2 10,-2 6,2 1,2-7,3-19</inkml:trace>
  <inkml:trace contextRef="#ctx0" brushRef="#br0" timeOffset="123143.528">21831 11627,'0'-2,"0"1,0 6,2 8,3 10,6 6,5 7,6 3,5-1,4-1,2-4,-3-6,-2-8,-3-8,-4-5,-6-6,-4-3</inkml:trace>
  <inkml:trace contextRef="#ctx0" brushRef="#br0" timeOffset="123404.459">22018 11614,'-14'9,"-8"10,-6 11,-5 9,-5 9,-8 9,-10 5,5-8</inkml:trace>
  <inkml:trace contextRef="#ctx0" brushRef="#br0" timeOffset="124778.033">21123 12603,'257'0,"-255"0,1-1,0 1,-1-1,1 1,0 0,0 0,0 0,-1 0,1 0,0 1,-1-1,1 1,0 0,-1 0,1 0,0 0,-1 0,0 1,1-1,-1 1,0 0,0-1,0 1,0 0,0 0,0 0,0 0,-1 1,1-1,-1 0,1 1,-1-1,0 1,0 0,0-1,-1 1,1 1,-3 2,0 0,0 1,-1-1,0 0,0 0,0 0,-1-1,0 1,0-1,-1 0,1 0,-1 0,0 0,0-1,-1 0,1 0,-1-1,0 1,0-1,0-1,-20 15,26-17,0 0,-1 0,1 0,0 0,-1 0,1 0,-1 0,1 0,0 0,-1 1,1-1,0 0,-1 0,1 0,0 0,-1 0,1 1,0-1,-1 0,1 0,0 1,0-1,-1 0,1 0,0 1,0-1,0 0,-1 1,1-1,0 0,0 1,0-1,0 0,0 1,0-1,-1 1,1-1,0 0,0 1,0-1,0 0,0 1,1-1,-1 1,0-1,0 0,0 1,0-1,0 0,0 1,1-1,-1 0,0 1,0-1,0 0,1 0,-1 1,0-1,0 0,1 0,-1 1,0-1,1 0,-1 0,0 0,1 1,-1-1,0 0,1 0,-1 0,32 3,-25-3,7 0,0 0,1 1,-2 0,1 2,0-1,0 2,-1 0,0 0,1 1,-2 1,1 0,-1 1,0 0,0 1,-1 1,0 0,0 0,-1 1,-1 0,3 3,-10-10,-1 0,0 0,0 0,0 0,0 0,0 1,0-1,-1 0,0 0,0 1,0-1,0 0,0 0,0 1,-1-1,0 0,1 0,-1 1,0-1,-1 0,1 0,-1 0,1-1,-1 1,0 0,0-1,0 1,0-1,0 1,-1-1,1 0,-1 0,-2 2,-101 54,102-56,-42 15,40-19,7-4</inkml:trace>
  <inkml:trace contextRef="#ctx0" brushRef="#br0" timeOffset="125029.991">21898 12910,'-2'14,"-4"11,0 6,1 5,1 2,2 3,0-2,2-3,-1-5,1-6,1-7</inkml:trace>
  <inkml:trace contextRef="#ctx0" brushRef="#br0" timeOffset="125439.708">22018 12616,'14'-3,"0"1,0 1,0 0,0 1,0 0,0 1,0 1,0 0,0 1,0 0,-1 1,1 1,-1 0,9 5,-19-7,0-1,0 0,0 1,-1 0,1 0,-1 0,0 0,0 0,0 0,0 1,0-1,-1 1,1-1,-1 1,0-1,0 1,0 0,-1 0,1-1,-1 1,0 0,0 0,-1 0,1-1,-1 1,1 0,-1 0,0-1,-1 1,1-1,-1 1,1-1,-1 1,0-1,0 0,-1 0,1 0,0 0,-2 1,-68 73,72-76,1 0,-1 1,1-1,-1 0,1 0,0 0,0 1,-1-1,1 0,0 0,0 0,0 0,0 0,0 0,0-1,0 1,0 0,1 0,-1-1,0 1,0-1,1 1,-1-1,0 1,1-1,-1 0,0 0,1 0,-1 0,1 0,-1 0,0 0,1 0,-1 0,0-1,1 1,-1 0,1-1,6 1,5 2,-1 1,0 0,-1 0,1 1,0 0,-1 1,0 1,0 0,1 1,-8-4,0-1,-1 1,1 0,-1 0,1 0,-1 0,0 0,0 1,-1 0,1-1,-1 1,1 0,-1 0,-1 0,1 1,0-1,-1 0,0 1,0-1,0 1,-1-1,0 1,1-1,-2 1,1-1,0 2,-3 2,-1 0,1-1,-1 1,0-1,-1 0,0 0,0 0,0-1,-1 1,0-1,0-1,0 1,-1-1,0 0,0-1,0 0,-1 0,1 0,-7 1,12-3,0-1,1 0,-1 0,0 0,0 1,-1-2,1 1,0 0,0 0,0-1,0 1,-1-1,1 0,0 0,-1 0,1 0,0 0,0 0,-1 0,1-1,0 1,0-1,0 0,-1 0,1 0,0 0,0 0,0 0,0 0,1 0,-1-1,-7-14</inkml:trace>
  <inkml:trace contextRef="#ctx0" brushRef="#br0" timeOffset="125871.257">22539 12643,'49'-10,"1"3,-1 1,1 3,41 2,-89 0,0 1,0-1,0 1,1-1,-1 1,0 0,0 0,0 0,0 0,0 1,0-1,0 0,0 1,0-1,0 1,0 0,0 0,0 0,0 0,0 0,-1 0,1 0,0 1,-1-1,1 0,-1 1,1 0,-1-1,0 1,0 0,0 0,0-1,0 1,0 0,0 0,0 0,-1 0,1 0,-1 0,0 0,1 0,-1 1,0-1,0 0,0 0,-1 0,1 0,-1 1,-48 69,12-26,36-45,1-1,-1 1,0 0,1 0,-1 0,1 0,-1-1,1 1,0 0,-1 0,1 0,0 0,0 0,-1 0,1 0,0 0,0 0,0 0,0 0,0 0,1 0,-1 0,0 0,0 0,1 0,-1 0,0 0,1 0,-1 0,1-1,-1 1,1 0,0 0,-1 0,1-1,0 1,-1 0,1-1,0 1,0-1,0 1,0-1,-1 1,1-1,47 12,-40-11,30 4,-11-3,-1 2,1 1,-1 1,0 2,21 8,-44-16,0 1,0 0,0 0,0 0,-1 0,1 1,0-1,-1 1,1-1,-1 1,0 0,0 0,1 0,-1 0,0 0,-1 0,1 1,0-1,-1 1,1-1,-1 1,0 0,0 0,0-1,0 1,0 0,-1 0,1 0,-1 0,0 0,0 0,0 0,0 0,0 0,-1 0,1 0,-1-1,0 1,0 1,-7 6,0-1,-1 0,0-1,0 0,-1 0,0-1,0 0,-1-1,0 0,0-1,0 0,-4 0,5 0,-184 65,91-42</inkml:trace>
  <inkml:trace contextRef="#ctx0" brushRef="#br1" timeOffset="141145.827">21844 10812,'-185'212,"-656"698,-720 600,1502-1453,80-81,-3 2</inkml:trace>
  <inkml:trace contextRef="#ctx0" brushRef="#br1" timeOffset="141649.07">19090 11280,'19'7,"-1"0,0 2,0 0,-1 1,-1 0,1 2,5 5,-4-4,112 91,-5 5,76 89,-51-50,39 27,8-9,131 80,-158-128,23 13,-7 8,96 97,-212-167,-39-36,2-1,0-2,2-1,1-2,14 6,-49-32,0 0,-1 0,1 0,0 0,0 0,0 0,0 0,0-1,0 1,0 0,0-1,0 1,0-1,0 1,0-1,0 0,0 1,0-1,1 0,-1 0,0 0,0 0,0 0,1 0,-1 0,0 0,0 0,0 0,0-1,1 1,-1 0,0-1,0 1,0-1,0 0,0 1,0-1,0 0,0 1,0-1,-1 0,1 0,0 0,0 0,-1 0,1 0,0 0,-1 0,1 0,-1 0,1 0,-1 0,0-1,1 1,-1 0,0-1,0-10</inkml:trace>
  <inkml:trace contextRef="#ctx0" brushRef="#br0" timeOffset="110008.183">11697 11841,'2'-9,"0"0,1 0,0 1,0-1,1 1,0 0,0 0,1 0,0 0,1 1,-1 0,1 0,1 1,-1-1,1 1,0 1,1-1,6-3,6-4,2 2,0 0,0 1,1 2,0 0,12-2,-14 4,0 1,0 0,1 2,-1 0,1 2,0 0,-1 1,1 2,0 0,-1 1,0 1,11 4,-26-5,1-1,-1 2,0-1,0 1,-1 0,1 0,-1 0,0 1,0 0,0 0,0 0,-1 1,0-1,0 1,-1 0,0 0,0 0,0 1,-1-1,0 1,0-1,0 1,-1 0,0 0,0 0,-1 0,0 0,0 0,-1-1,0 1,0 0,0 0,-1 0,-2 4,-6 12,-2-1,0 0,-2-1,0 0,-2-1,0 0,-1-2,0 0,-2-1,-5 3,-30 33,41-42,1 0,1 1,0 0,0 1,1 0,1 1,0 0,1 1,1-1,0 1,1 1,1-1,0 1,1 0,1 0,-2 14,6 65,4 0,5 6,-1 0,-5-49</inkml:trace>
  <inkml:trace contextRef="#ctx0" brushRef="#br0" timeOffset="110317.387">12019 13419,'2'104,"-2"-103,1-1,-1 0,1 0,-1 1,1-1,-1 0,0 0,1 0,-1 0,1 0,-1 0,1 0,-1 0,1 0,-1 0,1 0,-1 0,1 0,-1 0,0 0,1 0,-1 0,1 0,-1-1,1 1,-1 0,0 0,1-1,-1 1,1 0,-1-1,0 1,1 0,-1-1,0 1,0 0,1-1,-1 1,0-1,0 1,0 0,1-1,-1 1,0-1,0 1,0-1,0 1,0-1,0 1,0-1,0 1,0-1,0 1,0 0,0-1,0 1,0-1,-1 1,1-1,0 1,0-1,8-24,-1-1,-2 0,0 0,-1-1,-2 1,-1-2,-12-31,10 58,1 0,-1 0,1 0,-1 0,1 1,-1-1,1 0,-1 0,0 0,0 0,1 1,-1-1,0 0,0 1,0-1,0 0,0 1,0-1,0 1,0 0,0-1,0 1,0 0,0 0,0-1,0 1,0 0,0 0,0 0,0 0,0 0,0 1,0-1,0 0,0 0,0 1,0-1,0 1,0-1,0 1,0-1,0 1,0-1,0 1,0 0,1-1,-1 1,0 0,1 0,-1 0,0 0,1 0,-1 0,-5 7,0 0,1 0,0 1,0 0,1 0,0 0,0 0,1 1,1-1,-1 1,2 0,-1 0,1 0,1 0,0 0,0 0,1 0,0 0,1 0,0-1,1 2,15 32,3-9</inkml:trace>
  <inkml:trace contextRef="#ctx0" brushRef="#br0" timeOffset="116305.415">14519 12283,'16'0,"18"0,16 0,15 0,11 0,10 0,4 0,-3 0,-6 2,-11 1,-12 2,-12 0,-9 0,-8-2,-7-1,-8-3,-5-1</inkml:trace>
  <inkml:trace contextRef="#ctx0" brushRef="#br0" timeOffset="116550.425">14786 12564,'13'0,"12"0,11 0,10-3,9 0,6 0,5 0,2-1,-2 0,-2-1,-8-1,-9 2,-12 1</inkml:trace>
  <inkml:trace contextRef="#ctx0" brushRef="#br0" timeOffset="117046.344">15307 12028,'27'8,"42"21,2-3,52 11,-54-17,-1 2,0 4,0 3,-61-27,0 1,0 0,1 0,-2 0,1 1,0 0,-1 0,0 1,0 0,0 0,0 0,-1 1,0 0,0 0,-1 0,1 1,-1-1,-1 1,1 0,-1 0,-1 0,1 1,-1-1,0 1,-1-1,0 1,0 0,0-1,-1 1,-1 6,-7 7,-1-1,-1-1,-1 0,0 0,-1-1,-1-1,-1 0,-1 0,0-2,-15 12,16-12,-205 195,186-179</inkml:trace>
  <inkml:trace contextRef="#ctx0" brushRef="#br1" timeOffset="139906.545">13596 11039,'-618'753,"-213"137,496-546,224-224,99-106,8-12,3-7</inkml:trace>
  <inkml:trace contextRef="#ctx0" brushRef="#br1" timeOffset="140350.357">11604 11306,'208'129,"-144"-85,344 235,-104-65,9-14,106 39,109-2,-191-90,-108-26,-229-121,1 1,0 0,0 0,0-1,0 1,0-1,0 1,0-1,0 1,1-1,-1 0,0 1,0-1,0 0,0 0,0 0,1 0,-1 0,0 0,0 0,0 0,0-1,0 1,1 0,-1-1,0 1,0-1,0 1,0-1,0 1,0-1,0 0,0 1,0-1,-1 0,1 0,0 0,0 0,-1 0,1 0,-1 0,1 0,8-11</inkml:trace>
  <inkml:trace contextRef="#ctx0" brushRef="#br2" timeOffset="171943.784">14251 15197,'16'2,"14"1,14-5,10-4,8-1,2-2,-3 1,-7 2,-13 1</inkml:trace>
  <inkml:trace contextRef="#ctx0" brushRef="#br2" timeOffset="172149.135">14399 15451,'13'7,"17"2,13-3,14-4,9-6,4-3,-1-3,-12-1</inkml:trace>
  <inkml:trace contextRef="#ctx0" brushRef="#br2" timeOffset="172440.544">15227 15330,'41'-4,"1"2,-1 1,1 2,26 5,18 1,190-4,79-17,-147 4,551-3,-719 13,0 1,0 1,-1 3,1 1,-1 2,0 1,29 13,-37-10,-20-9</inkml:trace>
  <inkml:trace contextRef="#ctx0" brushRef="#br2" timeOffset="174818.119">15989 15905,'0'25,"0"-1,2 1,1-1,0 0,7 19,-9-37,1 0,0-1,0 1,1-1,-1 0,1 0,0 0,0 0,1 0,0 0,0-1,0 0,0 0,0 0,1 0,0-1,0 0,0 0,0 0,0 0,1-1,-1 0,1 0,-1 0,1-1,5 1,-4-2,0 1,0-2,0 1,0-1,0 0,0 0,0-1,0 0,0 0,-1-1,1 0,-1 0,0 0,0-1,0 0,0 0,0 0,-1-1,0 0,4-4,0-2,0 0,0 0,-1-1,0 0,-1 0,-1-1,0 0,0 0,3-13,-5 11,0-1,-1 1,0 0,-1-1,-1 0,-1 1,0-1,-1 0,-1 1,0-1,-1 1,0 0,-2 0,1 0,-2 0,-3-5,7 17,0-1,0 1,0 0,-1 0,1 0,-1 0,0 1,0-1,0 1,0-1,0 1,0 0,-1 0,1 1,-1-1,1 1,-1 0,0-1,0 2,1-1,-1 0,0 1,0 0,0-1,0 2,0-1,0 0,1 1,-1 0,0 0,0 0,1 0,-1 0,0 1,-6 3,1 1,-1-1,1 2,0-1,1 2,0-1,0 1,0 0,1 0,0 1,1 0,0 1,0-1,1 1,0 0,1 0,0 1,1-1,0 1,0 0,1 3,15 38,1-36</inkml:trace>
  <inkml:trace contextRef="#ctx0" brushRef="#br2" timeOffset="175081.057">16483 16079,'0'18,"0"13,0 11,0 4,0 4,0 2,0-1,0 1,0-5,0-6,3-9,0-11</inkml:trace>
  <inkml:trace contextRef="#ctx0" brushRef="#br2" timeOffset="175494.378">16777 15905,'-5'14,"1"-1,0 0,1 1,1-1,0 1,0 0,2 0,-1 0,2 0,0 0,1 0,1 7,-1-14,0 0,0 0,0 0,1 0,0 0,1-1,-1 1,1-1,1 0,-1 0,1 0,0-1,0 0,0 0,1 0,0 0,0-1,0 0,1 0,-1-1,1 0,0 0,0 0,0-1,-1 0,0-1,0 0,-1 0,1 0,0 0,0-1,0 0,0-1,0 1,0-1,0 0,-1-1,1 1,0-1,-1 0,1 0,-1-1,0 0,0 0,0 0,0 0,0-1,-1 0,1 0,-1 0,0-1,-1 1,1-1,-1 0,0 0,0 0,0 0,0-1,-1 1,4-14,0 0,-1-1,-2 1,0-1,0 0,-2 1,-1-1,0 0,-1 0,-2 0,0 1,0-1,-2 1,-3-7,8 22,-1 0,0-1,0 1,-1 0,1 0,-1 0,0 1,0-1,0 0,0 1,-1-1,1 1,-1-1,0 1,0 0,0 1,0-1,-1 0,1 1,-1 0,0 0,1 0,-1 0,0 0,0 1,0 0,0-1,-1 2,1-1,0 0,0 1,-1 0,-2 0,-3 4,0 1,0-1,0 2,1-1,-1 2,2-1,-1 1,1 0,0 1,0 0,1 0,0 1,0 0,1 0,0 0,1 1,0 0,1 0,0 0,0 1,1 0,0-1,1 1,0 1,2 24,4-6</inkml:trace>
  <inkml:trace contextRef="#ctx0" brushRef="#br2" timeOffset="176146.807">17245 15985,'128'-211,"-127"211,-1-1,0 0,1 0,-1 0,0 0,1 1,-1-1,1 0,-1 0,1 1,-1-1,1 0,0 1,-1-1,1 1,0-1,-1 1,1-1,0 1,0-1,0 1,-1 0,1-1,0 1,0 0,0 0,0 0,0 0,0 0,-1-1,1 2,0-1,0 0,0 0,0 0,0 0,0 0,-1 1,1-1,0 0,0 1,0-1,-1 1,1-1,0 1,0-1,-1 1,1 0,-1-1,1 1,0 0,-1-1,1 1,-1 0,0 0,1-1,-1 1,1 0,-1 0,0 0,0 0,4 15,-2 0,0 0,0 0,-2 0,0 0,-1 0,-1 9,1-13,-13 338,14-345,1-3,0-1,-1 1,1 0,-1-1,1 1,-1 0,0-1,0 1,1 0,-1 0,0-1,-1 1,1 0,0 0,0-1,-1 1,1 0,-1-1,0 1,1-1,-1 1,0 0,0-1,0 0,0 1,0-1,0 1,-1-1,1 0,0 0,0 0,-1 0,1 0,-1 0,1 0,-1 0,0-1,1 1,-1-1,0 1,1-1,-1 1,0-1,1 0,-1 0,-2 0,-58-27,72 23,375-43,-339 42,-48 2</inkml:trace>
  <inkml:trace contextRef="#ctx0" brushRef="#br2" timeOffset="172884.319">16163 14167,'-5'23,"-1"21,0 17,2 11,-2 7,-1 2,-3-1,0-6,-3-11,3-11,1-13,4-12</inkml:trace>
  <inkml:trace contextRef="#ctx0" brushRef="#br2" timeOffset="173237.221">16069 14341,'10'26,"2"-1,0-1,2 0,1-1,0 0,2-1,0-1,2-1,0 0,1-2,5 3,12 16,2-2,2-1,1-3,1-1,11 4,-53-33,0 0,0 0,0-1,0 1,1 0,-1 0,0 0,0-1,1 1,-1-1,0 1,1-1,-1 1,0-1,1 0,-1 0,1 0,-1 0,0 0,1 0,-1 0,1 0,-1 0,1-1,-1 1,0 0,1-1,-1 0,0 1,0-1,1 0,-1 1,0-1,0 0,0 0,0 0,0 0,0 0,0 0,0 0,0 0,-1-1,1 1,0 0,-1-1,1 1,8-105,-9 79,-1-126,6-1,8 1,18-75,-25 202,0 39,-4 12</inkml:trace>
  <inkml:trace contextRef="#ctx0" brushRef="#br2" timeOffset="173515.647">16777 14489,'7'15,"7"13,5 11,7 4,5 5,5 1,2-1,0-4,-2-7,-3-8,-4-9,-8-10,-7-7</inkml:trace>
  <inkml:trace contextRef="#ctx0" brushRef="#br2" timeOffset="173684.585">17139 14382,'-18'15,"-13"18,-8 16,-7 13,-4 10,0 7,-2 0,2-1,10-14</inkml:trace>
  <inkml:trace contextRef="#ctx0" brushRef="#br2" timeOffset="171126.965">12527 15036,'14'-1,"0"-1,1-1,-2 0,1-1,0-1,-1 0,0-1,0 0,2-2,-10 5,51-24,-1-3,-1-3,-2-2,-2-2,-1-2,-2-2,11-15,-43 40,-1 0,0-1,-2 0,0-1,0-1,-2 0,-1 0,0-1,-1 0,-1 0,2-14,-8 31,1-1,-1 1,-1-1,1 0,0 1,-1-1,0 0,0 1,0-1,0 0,-1 1,1-1,-1 0,0 1,0-1,0 1,-1-1,1 1,-1 0,0 0,0-1,0 1,0 0,0 1,-1-1,0 0,1 1,-1-1,0 1,0 0,0 0,0 0,-1 0,1 1,0-1,-3 0,-2 3,0-1,0 1,0 1,0 0,0 0,0 0,1 1,-1 0,1 1,0 0,0 0,0 0,1 1,-1 0,1 0,0 1,1-1,-1 1,1 1,0-1,1 1,-1 0,1 0,1 0,-1 0,0 5,-9 25,2 0,2 1,1 0,2 1,2-1,1 1,2 0,4 38,-3-76,16 437,-1 185,-17-571,-1-1,-3 0,-2 0,-12 40,-4-40,16-58,2-73,8 27</inkml:trace>
  <inkml:trace contextRef="#ctx0" brushRef="#br2" timeOffset="171310.775">12701 15464,'25'-9,"21"-8,18-7,10-5,5-1,0-1,-9 3,-16 7</inkml:trace>
  <inkml:trace contextRef="#ctx0" brushRef="#br2" timeOffset="171526.251">13302 15277,'2'18,"0"1,1-1,1 0,1 0,0-1,2 0,0 0,0 0,2 0,0-1,1-1,1 0,0 0,7 6,10 6,1-1,1-1,1-2,0-1,2-2,1-1,1-2,24 9,36 21,-54-21,-37-20,-6-4</inkml:trace>
  <inkml:trace contextRef="#ctx0" brushRef="#br2" timeOffset="171743.324">13796 15410,'-18'7,"-15"11,-9 12,-6 10,-2 7,3 5,5 0,9-2,11-7,14-11,7-10</inkml:trace>
  <inkml:trace contextRef="#ctx0" brushRef="#br2" timeOffset="169968.388">10722 14729,'14'0,"8"0,11 0,5 0,6 0,5 0,5 0,2 2,2 1,-1 0,-6 2,-8-1,-10 0,-10-1</inkml:trace>
  <inkml:trace contextRef="#ctx0" brushRef="#br2" timeOffset="170228.694">10842 14957,'21'2,"15"1,14 0,11-1,7-3,1-1,-3-2,-11-2</inkml:trace>
  <inkml:trace contextRef="#ctx0" brushRef="#br2" timeOffset="170521.909">11270 14502,'10'8,"0"0,1-1,0 0,1-1,-1 0,1-1,0 0,0-1,1 0,0 0,9 2,57 19,-41-15,-1 1,-1 2,0 1,-1 2,0 1,-2 2,13 10,-39-23,0 0,0 0,0 1,-1 0,1 0,-2 0,1 1,-1 0,-1 0,1 0,-1 0,0 1,-1 0,0 0,-1 0,0 0,0 0,-1 0,0 1,-1-1,1 0,-2 1,0-1,0 0,0 1,-2 4,-10 20,-2 0,0-1,-3 0,0-1,-2-1,-2-1,0-1,-11 9,27-30,-94 117,66-80</inkml:trace>
  <inkml:trace contextRef="#ctx0" brushRef="#br2" timeOffset="190631.616">19331 15009,'112'-5,"0"-5,46-13,19-1,-135 19,-1-1,1 2,0 2,34 2,-76 1,0-1,-1 0,1 1,0-1,-1 0,1 1,0-1,-1 1,1-1,0 1,0-1,0 1,-1-1,1 1,0-1,0 1,0-1,0 1,0-1,0 1,0-1,0 1,0-1,0 1,0-1,0 1,1-1,-1 1,0-1,0 1,0-1,1 1,-1-1,0 0,1 1,-1-1,0 1,1-1,-1 0,0 1,1-1,-1 0,1 1,-1-1,1 0,-1 0,1 1,-1-1,1 0,-1 0,1 0,-1 0,1 0,-1 0,1 0,-1 0,1 0,-1 0,1 0,-1 0,1 0,-1 0,-38 21,8-10</inkml:trace>
  <inkml:trace contextRef="#ctx0" brushRef="#br2" timeOffset="190969.223">19451 15251,'16'0,"12"-3,11-2,9-3,9-3,7 1,8 0,2 1,-3 3,-3 2,-7 4,-10 2,-10 1,-11 1,-8 2,-5-2,-5-3,-6-2</inkml:trace>
  <inkml:trace contextRef="#ctx0" brushRef="#br2" timeOffset="191526.422">20267 14662,'-12'-2,"75"49,3-4,1-2,51 22,-24-14,-73-38,0 2,-1 0,-1 0,0 2,8 8,-22-19,-1 1,0-1,1 1,-2 0,1 0,-1 1,1-1,-1 1,-1-1,1 1,-1 0,0 0,-1 0,1 0,-1 1,0-1,-1 0,1 1,-1-1,-1 0,1 0,-1 1,0 0,-7 15,-1 0,-1-1,0-1,-2 0,0 0,-1-1,-1 0,-1-2,-1 1,-13 10,-35 33,-3-3,-2-4,-17 8,-15 12,63-36,40-29</inkml:trace>
  <inkml:trace contextRef="#ctx0" brushRef="#br2" timeOffset="195622.726">22927 14889,'-12'-3,"-1"0,0 1,0 0,0 1,0 1,0 0,0 0,0 2,0 0,0 0,0 1,1 0,-1 1,1 1,0 0,0 1,0 0,1 1,0 0,1 0,-6 6,8-5,0 1,1 0,1 0,-1 1,1 0,1 0,0 0,-3 10,6-16,1-1,0 1,0-1,0 1,0-1,1 1,-1-1,1 1,0 0,0-1,0 1,1-1,-1 1,1 0,0-1,0 1,0-1,1 0,-1 1,1-1,-1 0,1 0,0 0,0 0,1 0,-1 0,1-1,-1 1,2 0,1 0,0 0,0 0,0-1,1 0,-1 0,1 0,-1-1,1 0,-1 0,1 0,-1-1,1 0,0 0,-1 0,1-1,0 1,-1-1,1-1,-1 1,1-1,3-2,8-2,-1-2,0 0,0-1,-1-1,0 0,3-3,7-8,-1-1,-2-1,0-1,-2-1,0 0,-2-2,-1 0,-1-1,-1-1,6-18,-3 0,-1-1,-3 0,-2-1,-2-1,-2 0,-1-21,-10-14,3 84,-1 0,1 0,-1 0,0 0,0 0,1 1,-1-1,0 0,0 0,0 1,0-1,0 0,0 1,0-1,0 1,0-1,0 1,0 0,-1-1,1 1,0 0,0 0,0 0,0 0,0 0,-1 0,1 0,0 0,0 0,0 1,0-1,-1 0,1 1,0-1,0 1,0-1,0 1,0 0,0-1,0 1,1 0,-1 0,0-1,0 1,0 0,1 0,-1 0,0 0,1 0,-1 0,1 0,-1 0,1 0,0 1,-1-1,1 0,0 1,-15 23,1 1,1 1,1 0,2 1,1 0,0 0,3 1,0 0,2 0,0 7,0 1,1 0,1 0,4 35,-2-62,1 1,1-1,0 0,0 1,1-1,0 0,1 0,0-1,1 1,0-1,0 0,1 0,0-1,0 1,1-1,2 0,-4-3,1 0,0 0,0-1,1 0,-1-1,1 1,0-1,0-1,0 1,0-1,0 0,1-1,-1 0,1 0,-1 0,1-1,-1 0,1-1,-1 0,0 0,1 0,-1-1,0 0,0-1,5-1,3-3,0 0,-1-1,1-1,-1 0,-1-1,0-1,-1 0,0 0,0-1,-1-1,0-1,0-1,-1 0,0-1,-1 0,0 0,-2-1,0 0,-1 0,1-7,-4 1,-3 23,0 0,0 0,-1 1,1-1,0 0,0 0,0 0,-1 0,1 0,0 0,0 1,0-1,-1 0,1 0,0 0,0 0,0 0,-1 0,1 0,0 0,0 0,-1 0,1 0,0 0,0 0,0 0,-1 0,1 0,0 0,0-1,0 1,-1 0,1 0,0 0,0 0,0 0,-1 0,1-1,0 1,0 0,0 0,0 0,0 0,-1-1,1 1,0 0,0 0,0 0,0-1,0 1,0 0,0 0,-7 13,0 1,1 0,0 0,2 0,-1 1,2 0,0 0,0 10,1-19,1-1,1 1,-1 0,1 0,0 0,1-1,-1 1,1 0,0 0,0-1,1 1,0-1,0 1,0-1,1 1,0-1,-1 0,2 0,-1-1,1 1,0-1,0 1,0-1,0-1,1 1,-1 0,1-1,0 0,0 0,0-1,1 1,-1-1,1 0,-1 0,4 0,4 0,1-1,-1 0,1-1,0 0,-1-1,1 0,-1-1,1-1,-1 0,0-1,0 0,0-1,-1-1,6-3,8-5,-1-1,0-1,-1-1,-1-1,-1-1,5-7,-2 0,-2-1,-1-1,-2-1,2-4,-12 18,-7 30,-33 178,9 522,19-682,-2 0,-1-1,-2 0,-1 0,-2-1,-9 21,3-25,15-26,1-1,0 0,-1 1,1-1,0 1,-1-1,1 0,0 1,-1-1,1 0,-1 0,1 1,0-1,-1 0,1 0,-1 0,1 1,-1-1,1 0,-1 0,1 0,-1 0,1 0,-1 0,1 0,-1 0,1 0,-1 0,1 0,-1 0,1-1,-1 1,1 0,-1 0,1 0,-1-1,1 1,0 0,-1 0,1-1,-1 1,1 0,0-1,-1 1,1-1,0 1,0 0,-1-1,1 1,0-1,0 1,0-1,-1 1,1-1,0 1,0-1,0 0,-4-11,0-1,1 0,1 0,0 0,1-1,0 1,1 0,1-1,0 1,-1-5,13-172,7 1,19-51,-39 235,7-35,-4 9,3-1,0 1,2 1,1-1,1 2,6-11,-15 38,0 0,0 0,0 1,0-1,0 0,0 0,0 0,0 1,1-1,-1 0,1 1,-1 0,1-1,0 1,-1 0,1 0,0 0,0 0,0 0,0 0,0 0,0 1,0-1,0 1,0-1,0 1,0 0,1 0,-1 0,0 0,0 0,0 0,0 1,0-1,0 1,0 0,0-1,0 1,0 0,0 0,0 0,0 0,-1 1,1-1,0 0,13 12,-1 0,-1 0,0 1,0 1,-2 0,1 0,-2 2,5 8,-14-23,1 0,0 0,-1 0,1 0,-1 0,0 0,0 1,1-1,-2 0,1 1,0-1,0 0,-1 1,1-1,-1 1,0-1,0 1,0-1,0 1,0-1,0 1,-1-1,1 1,-1-1,0 1,1-1,-1 0,0 1,-1-1,1 0,0 0,-1 0,1 0,-2 1,-8 2,0 0,-1 0,0-2,0 1,-1-1,1-1,0-1,-1 1,1-2,-1 0,-12-1,77-18,-26 9,-1-2,0-1,-1-1,-1 0,0-2,-1-1,-1-1,0-1,-2 0,0-2,-1 0,-1-1,-1-1,-1 0,11-24,18-46,-3-2,-5-1,-4-2,-4-2,-4-4,-17 77,10-80,-17 106,0 1,0-1,0 0,0 0,0 0,0 0,0 0,0 1,0-1,0 0,0 0,-1 0,1 1,0-1,-1 0,1 0,-1 0,1 1,-1-1,1 0,-1 1,1-1,-1 1,0-1,1 0,-1 1,0 0,1-1,-1 1,0-1,0 1,1 0,-1-1,0 1,0 0,0 0,0 0,1 0,-1-1,0 1,0 0,0 1,0-1,0 0,1 0,-1 0,0 0,0 1,0-1,1 0,-1 1,0-1,0 1,1-1,-1 1,0-1,0 1,-42 33,23-8,2 0,2 0,0 2,1 0,2 1,1 0,2 1,0 0,2 1,2 0,0 0,2 0,1 9,0-9,2 1,1 0,1-1,2 1,1-1,1 1,9 25,-9-40,1 1,1-1,0 0,1-1,1 0,1 0,0-1,1 0,1-1,0 0,1-1,0 0,1-1,2 1,-7-7,0 0,0-1,1 0,-1-1,1 0,0-1,0 0,0 0,1-1,-1 0,0-1,1 0,-1-1,1 0,-1-1,1 0,-1 0,1-1,-1-1,0 0,0 0,0-1,2-1,1-1,-1 0,0-1,-1 0,1-1,-2 0,1-1,-1 0,0-1,-1 0,0 0,-1-1,0 0,0-1,-1 0,-1 0,0 0,3-9,-8 18,0 1,0 0,1-1,-1 1,-1-1,1 1,0-1,0 1,-1-1,0 1,1-1,-1 0,0 1,0-1,-1 0,1 1,-1-1,1 1,-1-1,0 1,0-1,0 1,0-1,0 1,0 0,-1-1,1 1,-1 0,1 0,-1 0,0 0,0 0,0 1,0-1,0 1,-1-1,0 0,-5 2,1 0,-1 1,1 0,-1 0,1 0,-1 1,1 0,0 1,0 0,0 0,0 0,0 1,1 0,0 0,0 1,0-1,0 1,1 1,-1-1,1 1,1 0,-1 0,1 0,-2 5,-1-4,1 1,1 0,-1 0,1 1,0-1,1 1,0 0,1 1,0-1,0 0,1 1,0 0,1-1,0 1,0 0,1 0,0 0,1 0,2 8,-2-15,0 0,1 0,0 0,0 0,0-1,0 1,0-1,0 1,1-1,-1 0,1 0,-1 0,1 0,0-1,0 1,0-1,0 0,0 1,0-1,0-1,1 1,-1 0,0-1,0 1,1-1,-1 0,0 0,0-1,1 1,-1-1,3 0,2-1,0 0,0-1,-1 0,1 0,-1 0,0-1,0 0,0-1,0 0,-1 0,0 0,3-3,0-2,-1-1,0 0,-1-1,0 1,0-1,-1 0,-1-1,0 1,-1-1,-1 0,0-1,1-3,-4 23,0 0,0 0,1 0,0 0,0 0,1 0,-1 0,1-1,1 1,-1-1,1 1,0-1,0 0,1 0,0 2,12 9</inkml:trace>
  <inkml:trace contextRef="#ctx0" brushRef="#br2" timeOffset="196789.275">25829 14676,'-13'-6,"-1"1,1 0,-1 1,0 1,0 0,0 1,-1 1,1 0,0 1,-1 0,1 1,0 1,0 0,0 1,0 1,0 0,1 1,-1 0,-10 6,22-9,-1-1,0 1,1 0,-1-1,1 1,-1 0,1 1,0-1,0 0,0 1,0-1,0 1,1 0,-1-1,1 1,0 0,-1 0,1 0,1 0,-1 0,0 0,1 0,0 1,-1-1,1 0,0 0,1 0,-1 0,1 0,-1 0,1 1,0-1,0 0,0-1,1 2,9 10,1-1,0 0,0-1,2 0,0-1,0 0,0-2,2 1,-1-2,1 0,5 1,5 5,77 46,-102-60,0 1,0-1,1 1,-1 0,0-1,0 1,-1 0,1 0,0 0,0 0,0 0,-1 0,1 0,0 0,-1 0,1 0,-1 1,1-1,-1 0,0 0,1 0,-1 1,0-1,0 0,0 0,0 1,0-1,0 0,0 0,0 1,-1-1,1 0,0 0,-1 0,1 1,-1-1,1 0,-1 0,0 0,1 0,-1 0,0 0,0 0,0 0,0 0,0-1,0 1,0 0,0-1,0 1,0 0,0-1,0 1,0-1,0 1,-1-1,1 0,0 0,0 0,-1 1,1-1,-20 6,0 0,0-1,0-1,-1-2,0 0,1-1,-21-1,17-3,26 3,-1 0,0 0,0 0,1 0,-1 0,0 0,1 0,-1 0,0-1,0 1,1 0,-1 0,0 0,0-1,1 1,-1 0,0 0,0-1,0 1,1 0,-1 0,0-1,0 1,0 0,0-1,0 1,0 0,0-1,0 1,1 0,-1 0,0-1,0 1,0 0,-1-1,1 1,0 0,0-1,0 1,0 0,0-1,0 1,0 0,0 0,-1-1,1 1,0 0,0 0,0-1,-1 1,1 0,0 0,0-1,-1 1,1 0,0 0,0 0,-1 0,1-1,175-55,-148 49,-1-1,0-1,0-1,-1-1,-1-1,0-2,0 0,-2-2,0 0,9-9,-28 21,1 0,0 0,-1 0,0 0,0 0,0-1,-1 1,1-1,-1 0,0 0,0 0,-1 0,1 0,-1 0,0 0,-1 0,1-1,-1 0,-1 4,0 1,0-1,0 1,0 0,0-1,-1 1,1 0,0 0,-1 0,1 0,-1 0,1 0,-1 0,1 0,-1 1,1-1,-1 1,0-1,1 1,-1 0,0-1,0 1,1 0,-1 0,0 0,0 0,1 0,-1 1,0-1,1 1,-1-1,0 1,1-1,-1 1,0 0,1 0,-1 0,1 0,0 0,-1 0,1 0,0 0,0 1,-1-1,1 0,0 2,-4 5,1 0,0 0,0 0,1 1,0-1,0 1,1 0,1 0,-1 0,1 0,1 0,0 0,0 0,0 0,1 0,1 0,0 0,0-1,1 3,-1-4,1 0,0 0,0 0,0-1,1 1,0-1,0 0,1 0,-1-1,1 1,1-1,-1 0,1 0,0-1,0 0,0 0,0 0,1-1,-1 1,1-2,0 1,0-1,0 0,0 0,1-1,-1 0,0-1,1 1,-1-1,0-1,1 1,-1-1,0 0,0-1,1 0,-1 0,0-1,-1 0,1 0,3-2,5-9,0 0,0-1,-2 0,0-1,-1-1,0 0,-2-1,0 0,0 0,3-15,19-30,-27 53,-4 8,-1-1,1 1,-1 0,1-1,0 1,0 0,0 0,0 0,0 0,1 0,-1 0,0 0,1 0,0 0,-1 0,1 1,0-1,0 1,0-1,0 1,0 0,0 0,0 0,1 0,-1 0,0 1,1-1,-1 0,0 1,1 0,-1 0,1-1,-1 1,0 1,1-1,-1 0,1 1,-1-1,0 1,2 0,9 6,0 0,-1 1,0 0,0 1,-1 0,0 1,-1 0,0 1,0 0,-1 1,-1-1,0 2,-1-1,0 1,-1 0,0 1,-1 0,0-1,-1 1,-1 1,1 12,-4 7,-2 1,-1-2,-2 1,-1 0,-1-1,-3 0,3-11,0 0,2 0,0 0,2 1,0 0,2-1,0 1,1 0,2 0,0 0,2 0,0-1,1 0,3 5,-2-14,1-1,0 0,0 0,1-1,1 0,0-1,1 0,0 0,0-1,1 0,0 0,0-2,1 1,0-1,0-1,1 0,0-1,0-1,0 0,1 0,-1-1,1-1,0 0,0-1,0-1,-1 0,1-1,10-2,-19 2,1-1,-1 1,1-1,-1-1,0 1,1-1,-1 0,-1 0,1-1,0 0,-1 1,0-1,0-1,0 1,0-1,-1 1,1-1,-1 0,-1 0,1-1,-1 1,1 0,-2-1,1 1,-1-1,1-4,1-6,-1 0,-1-1,0 1,-1 0,-1-1,-1 1,0 0,-1-1,-1 0,-3-8,-1 0,-1 1,-2 0,0 0,-2 1,0 1,-1 0,-2 1,0 0,-1 1,-1 1,-1 1,0 1,-2 0,0 2,0 0,-1 1,-1 1,-16-5,-96-37,136 56,-1-1,0 0,1 0,-1 0,1 0,-1 0,1 0,-1 0,1 0,-1 0,0 0,1 0,-1-1,1 1,-1 0,1 0,-1 0,0 0,1-1,-1 1,0 0,1 0,-1-1,0 1,1 0,-1-1,0 1,1 0,-1-1,0 1,0-1,1 1,-1 0,0-1,0 1,0-1,0 1,0-1,0 1,1 0,-1-1,0 1,0-1,0 1,-1-1,1 1,0-1,0 1,0 0,0-1,0 1,0-1,-1 1,1 0,0-1,0 1,-1-1,1 1,0 0,0-1,-1 1,1 0,0-1,-1 1,209-30,157-2,-250 24</inkml:trace>
  <inkml:trace contextRef="#ctx0" brushRef="#br2" timeOffset="197801.247">28916 14715,'-6'-4,"0"1,-1 0,1 0,-1 0,1 1,-1 0,0 1,0-1,0 1,0 0,0 1,0 0,0 0,0 0,0 1,0 0,0 0,0 1,0 0,1 0,-1 1,1 0,-1 0,1 0,0 1,0 0,-1 1,0 0,0 1,0 1,1-1,0 1,0 0,0 0,1 1,0 0,1 0,-1 0,4-6,0 1,0-1,0 0,0 0,1 1,-1-1,0 1,1-1,0 0,-1 1,1-1,0 1,0-1,1 1,-1-1,0 1,1-1,0 1,-1-1,1 0,0 1,0-1,0 0,1 0,-1 0,0 0,1 0,-1 0,1 0,0 0,0-1,0 1,0-1,0 1,0-1,0 0,0 0,3 1,6 2,1-2,-1 0,1 0,0-1,0 0,0-1,-1-1,1 0,0 0,0-1,-1-1,1 0,-1 0,0-1,0-1,0 0,0 0,-1-1,7-5,-4 2,-1 0,1-1,-2-1,1 1,-2-2,1 0,-2 0,1-1,-2 0,0 0,0-1,-1 0,-1-1,-1 1,0-1,1-5,5-29,-1-1,-3 1,-2-1,-2-23,-2 66,1-22,-2 1,0 0,-2-1,-4-22,6 50,0 0,1 0,-1 0,0 0,0 0,0-1,0 1,0 0,0 0,0 0,0 0,0-1,-1 1,1 0,0 0,-1 0,1 0,-1 0,1 0,-1 0,1 0,-1 0,0 0,0 0,1 0,-1 0,0 1,0-1,0 0,0 0,0 1,0-1,0 1,0-1,0 1,0-1,0 1,-1 0,1 0,0-1,0 1,0 0,0 0,-1 0,1 0,0 0,0 1,0-1,0 0,0 0,-1 1,1-1,-7 10,1-1,0 1,1 0,0 0,1 1,0 0,1 0,0 0,1 0,-2 8,4-16,-9 31,1 0,1 1,2 1,1-1,2 1,2 0,1-1,1 1,3 0,0-1,3 4,-5-30,0 0,1 0,0 0,0 0,1 0,0-1,1 0,0 0,0 0,1-1,-1 1,2-1,-1 0,1-1,0 0,0 0,1 0,0-1,0 0,0-1,0 0,1 0,0-1,-1 0,1 0,1-1,-1 0,0-1,3 1,1-3,0 1,0-2,0 1,0-2,-1 0,1 0,-1-1,1-1,-1 0,0-1,-1 0,0 0,0-2,0 1,-1-1,2-3,-7 7,-5 3,1 1,-1-1,1 0,-1 0,1 1,-1-1,1 0,-1 1,1-1,0 1,-1-1,1 1,0-1,-1 1,1-1,0 1,0 0,0-1,-1 1,1 0,0 0,0 0,0-1,0 1,0 0,-1 0,1 0,0 0,0 1,0-1,0 0,0 0,-1 0,1 1,0-1,0 0,0 1,-1-1,1 1,0-1,-1 1,1-1,0 1,0 0,5 5,0 1,1-1,0 0,0-1,1 0,0 0,-1 0,2-1,-1-1,0 1,1-1,0 0,-1-1,1 0,0-1,0 0,0 0,0-1,0 0,0 0,1-1,-1 0,-1-1,1 0,0 0,0-1,-1-1,-3 2,-1-1,0-1,0 1,0-1,-1 1,1-1,-1 0,0-1,0 1,0 0,0-1,-1 1,0-1,0 0,0 0,-1 0,1 0,-1 0,0 0,-1-1,1 1,-1 0,0 0,-1 0,1-1,-1 1,0 0,0 0,0 0,-1 0,0 0,0 0,0 1,-1-1,1 0,-1 1,0 0,0 0,-1 0,1 0,-1 0,0 1,0-1,0 1,-1 0,1 1,-1-1,1 1,-1 0,0 0,0 0,0 0,0 1,0 0,0 0,0 1,-3-1,1 2,0 0,1 1,-1-1,1 1,-1 1,1-1,0 1,0 0,0 0,1 1,-1 0,1 0,0 0,0 1,0 0,0 0,1 0,0 0,0 1,0-1,1 1,0 0,-2 4,5-8,-1 0,1 1,-1-1,1 0,0 0,0 0,0 0,0 1,0-1,1 0,-1 0,0 0,1 0,0 0,0 0,-1 0,1 0,0 0,0 0,1 0,-1 0,0 0,1-1,16 18</inkml:trace>
  <inkml:trace contextRef="#ctx0" brushRef="#br2" timeOffset="198581.214">30040 14783,'0'-21,"0"6,1 0,-2 1,0-1,-1 0,0 0,-2 1,-1-7,5 20,-1 0,1 0,0 0,0 0,-1 0,1 0,-1 0,1 0,-1 0,1 0,-1 0,1 1,-1-1,0 0,1 0,-1 1,0-1,0 0,0 1,1-1,-1 1,0-1,0 1,0-1,0 1,0 0,0-1,0 1,0 0,0 0,0 0,0 0,0 0,0 0,0 0,0 0,0 0,0 0,0 1,0-1,0 0,0 1,0-1,0 1,0-1,0 1,0-1,1 1,-1 0,0-1,0 1,1 0,-1 0,0-1,1 1,-1 0,1 0,-1 0,1 0,-7 8,0-1,1 2,0-1,1 1,0 0,1 0,-1 0,2 1,0 0,0-1,1 1,0 0,1 0,0 0,1 6,0-15,1 1,-1-1,1 1,-1-1,1 0,0 0,0 1,0-1,0 0,0 0,0 0,1 0,-1 0,0 0,1 0,0-1,0 1,-1-1,1 1,0-1,0 1,0-1,0 0,1 0,-1 0,0 0,0-1,1 1,-1 0,0-1,1 0,-1 1,0-1,2 0,3 0,-1 0,1-1,0 0,0 0,0 0,-1-1,1 1,-1-2,1 1,-1-1,4-2,88-87,-97 92,0 0,0-1,0 1,-1 0,1 0,0 0,0 1,0-1,0 0,0 0,0 0,-1 1,1-1,0 0,0 1,0-1,-1 1,1-1,0 1,-1-1,1 1,0-1,-1 1,1 0,-1-1,1 1,-1 0,1 0,-1-1,1 1,-1 0,0 0,1 0,-1-1,0 1,0 0,0 0,0 0,0 0,0 0,0 0,0-1,0 1,0 0,0 0,0 0,-1 0,4 7,-1 0,2 0,-1-1,1 1,0-1,0 0,1 0,0 0,0-1,1 0,1 2,-5-6,1 0,-1 0,1 0,-1 0,1 0,0 0,0-1,0 0,0 1,0-1,0 0,1 0,-1-1,0 1,0-1,1 1,-1-1,0 0,0 0,1-1,-1 1,0-1,1 0,-1 1,0-1,0-1,0 1,8-6,-1 0,-1-1,1 0,-1-1,-1 0,0 0,0-1,0 0,-2-1,1 1,-1-1,-1 0,0-1,1-3,1 1,56-123,-60 135,0-1,0 1,0 0,0 0,0 0,0 0,1 0,-1 1,1 0,-1-1,1 1,0 1,-1-1,1 0,0 1,0 0,-1 0,1 0,0 0,0 1,-1-1,3 2,8-1,-3-1,0-1,0 1,0 1,0 0,0 1,-1 0,1 0,0 1,-1 0,0 1,3 1,-12-2,1 0,-1 0,1-1,-1 1,0 0,0 0,0 1,0-1,-1 0,0 0,1 0,-1 0,0 0,0 1,-1-1,1 0,0 0,-1 0,0 0,0 0,0 0,0 0,-1 0,1 0,-1 0,1-1,-1 1,0 0,0-1,0 0,-1 1,1-1,-1 0,-8 16,-20 65,31-80,-1 0,1 0,0 0,0 0,0 1,0-1,0 0,1 0,-1 0,1 0,0 0,0 0,0 0,0-1,0 1,1 0,0 0,-1-1,1 1,0-1,0 0,0 1,0-1,1 0,-1 0,1 0,0 0,9 3,1-1,0 0,0-1,1 0,-1-1,1-1,-1 0,1-1,0 0,-1-1,1 0,-1-1,0-1,1 0,-1-1,3-2,153-53,-151 48,-7 3</inkml:trace>
  <inkml:trace contextRef="#ctx0" brushRef="#br2" timeOffset="199753.137">22833 15892,'3'-2,"-1"0,1 0,-1 1,1-1,-1 0,1 1,0-1,0 1,0 0,0 0,0 0,0 1,0-1,0 1,0-1,0 1,0 0,0 0,0 0,0 1,0-1,0 1,0 0,0 0,0 0,0 0,0 0,0 1,-1-1,1 1,-1-1,1 1,-1 0,1 0,-1 1,0-1,0 1,11 10,-1 1,0 0,-1 1,0 1,-2 0,0 0,0 2,1 1,0-1,1 0,1-1,0-1,9 10,-19-25,-1 1,1 0,-1-1,1 1,0-1,0 1,0-1,0 0,0 0,0 0,0 0,0 0,1 0,-1 0,0-1,0 1,1-1,-1 0,0 0,1 0,-1 0,0 0,1 0,-1-1,0 1,0-1,1 1,-1-1,0 0,0 0,0 0,0 0,0 0,0-1,0 1,0 0,0-1,-1 0,1 1,1-3,12-14,-1-1,0-1,-2 0,0-1,-2 0,0-1,3-11,-5 15,48-119,-47 121</inkml:trace>
  <inkml:trace contextRef="#ctx0" brushRef="#br2" timeOffset="200000.698">23582 15865,'0'18,"0"11,0 7,0 2,0-1,3-4,0-6,2-5,0-6</inkml:trace>
  <inkml:trace contextRef="#ctx0" brushRef="#br2" timeOffset="200171.242">23542 15598,'-2'7,"3"4,9 3,7 3,1-1</inkml:trace>
  <inkml:trace contextRef="#ctx0" brushRef="#br2" timeOffset="202209.323">23810 16119,'18'-16,"-1"-1,-1 0,0-1,-1-1,-1 0,-1-1,-1 0,0-1,-2-1,0 0,3-13,-12 34,0 0,-1 0,1 1,0-1,-1 0,1 0,-1 0,1 0,-1 0,1 0,-1 0,1 0,-1 0,0 0,0 0,0 0,1 0,-1 0,0-1,0 1,-1 0,1 0,0 0,0 0,0 0,-1 0,1 0,0 0,-1 0,1 0,-1 0,1 0,-1 0,0 0,1 1,-1-1,0 0,0 0,0 1,1-1,-1 0,0 1,0-1,0 1,0-1,0 1,0-1,0 1,0 0,0-1,0 1,0 0,0 0,-1 0,1 0,0 0,0 0,0 0,0 0,0 1,-5 1,1 0,0 1,0 0,0 0,0 1,1-1,-1 1,1 0,0 0,0 0,1 1,-1-1,1 1,0 0,2-4,1-1,-1 1,1 0,0 0,0 0,-1-1,1 1,0 0,0 0,0 0,0-1,0 1,0 0,0 0,0 0,0 0,1-1,-1 1,0 0,0 0,1-1,-1 1,0 0,1 0,-1-1,1 1,-1 0,1-1,-1 1,1-1,0 1,-1-1,1 1,0-1,-1 1,1-1,0 1,0-1,-1 0,1 1,0-1,0 0,-1 0,1 0,0 0,0 0,42 6,-43-6,304-32,-301 31,0 0,0 1,0 0,0 0,0 0,0 0,0 0,0 0,0 1,0-1,0 1,0 0,0 0,0 0,0 0,-1 1,1-1,0 1,-1 0,1-1,-1 1,0 0,0 0,1 1,-1-1,-1 0,1 1,0-1,-1 1,1 0,-1 0,0-1,0 1,1 0,-2 7,0 0,0-1,-1 1,0 0,-1-1,0 1,0-1,-1 1,0-1,-1 0,0 1,-19 72,23-79,-1 0,1 0,0 0,1-1,-1 1,0 0,1 0,0 0,-1 0,1 0,0-1,1 1,-1 0,0-1,1 1,-1-1,1 0,0 1,0-1,0 0,0 0,0 0,0 0,1-1,-1 1,1 0,-1-1,1 0,-1 0,1 1,0-2,0 1,0 0,-1 0,4-1,103 1,-57-9</inkml:trace>
  <inkml:trace contextRef="#ctx0" brushRef="#br2" timeOffset="203703.317">24893 16013,'-4'-6,"-1"1,1 0,-1 0,0 0,-1 0,1 1,-1 0,0 0,0 1,0 0,0 0,-1 0,1 0,-1 1,1 0,-1 1,0 0,0 0,0 0,0 1,0 0,0 0,0 1,0-1,0 2,1-1,-7 3,4 1,1 0,0 0,0 1,0 1,1-1,0 1,0 0,0 1,1 0,0 0,1 0,0 1,0-1,1 1,0 0,1 1,-2 5,4-14,0 1,0 0,1-1,-1 1,1 0,-1-1,1 1,0 0,0 0,0-1,0 1,0 0,0 0,0-1,0 1,1 0,-1 0,1-1,-1 1,1 0,0-1,-1 1,1-1,0 1,0-1,0 1,0-1,1 0,-1 1,0-1,0 0,1 0,-1 0,1 0,-1 0,1 0,-1-1,1 1,0 0,-1-1,1 1,0-1,-1 0,1 1,0-1,0 0,-1 0,1 0,0 0,14-4,0-1,-1 0,0-1,0-1,0 0,-1-1,0-1,-1 0,1-1,-2 0,0-1,11-12,83-110,-91 121,-13 33,-6 372,22-16,-28-309,10-66,0 0,-1 0,0-1,1 1,-1 0,0-1,0 1,0 0,0-1,0 1,0-1,0 1,-1-1,1 0,0 0,-1 1,1-1,-1 0,0 0,1 0,-1-1,0 1,1 0,-1-1,0 1,0-1,0 1,1-1,-1 0,0 0,0 0,0 0,-1 0,-2-2,-1 0,1-1,0 1,0-1,0 0,1-1,-1 1,1-1,-1 0,1 0,1 0,-1-1,0 1,1-1,0 0,0 0,1 0,-1 0,1 0,0-1,-7-14,0 0,2 0,0 0,1-1,1 0,1 0,1 0,1-1,1 1,1-1,1 1,0-1,2 1,1-1,0 1,1 1,2-1,0 1,1 0,1 0,1 1,11-17,5 5,3 0,0 2,2 1,1 2,1 1,1 1,1 2,2 2,33-15,8 3,-78 32,1 0,-1-1,1 1,-1 0,1 0,-1 0,1-1,-1 1,1 0,-1 0,1 0,0 0,-1 0,1 0,-1 0,1 0,-1 0,1 0,0 0,-1 0,1 0,-1 1,1-1,-1 0,1 0,-1 0,1 1,-1-1,1 0,-1 1,1-1,-1 1,1-1,-1 0,0 1,1-1,-1 1,0-1,1 1,-1-1,0 1,0-1,0 1,1 0,-1-1,0 1,0-1,0 1,0-1,0 1,0 0,-12 31,9-24,2-6,-23 76,24-76,-1 0,1 0,0 0,1 1,-1-1,0 0,1 0,-1 0,1 0,-1 0,1 0,0 1,0-1,0-1,0 1,0 0,1 0,-1 0,0-1,1 1,0 0,-1-1,1 0,0 1,-1-1,1 0,0 0,0 0,0 0,0 0,0 0,1-1,-1 1,2 0,6-1,0 0,0-1,0 0,0-1,-1 0,1 0,0-1,-1 0,1-1,-1 0,0 0,0-1,-1 0,1-1,-1 0,-1 0,1-1,-1 0,0 0,0 0,-1-1,0 0,0-1,3-6,35-70,-44 86,0-1,0 0,0 1,0-1,0 0,0 0,0 1,1-1,-1 0,0 0,0 0,0 1,0-1,1 0,-1 0,0 0,0 1,0-1,1 0,-1 0,0 0,0 0,0 0,1 1,-1-1,0 0,0 0,1 0,-1 0,0 0,1 0,-1 0,0 0,0 0,1 0,-1 0,0 0,0 0,1 0,-1 0,0 0,0 0,1-1,-1 1,0 0,0 0,1 0,-1 0,0 0,0-1,0 1,1 0,-1 0,0 0,0-1,0 1,0 0,0 0,1-1,-1 1,2 30,-2-25,0 0,0-1,0 0,0 1,1-1,-1 0,1 0,0 0,0 0,1 1,-1-1,1-1,0 1,0 0,0 0,0-1,1 1,0-1,-1 0,1 0,0 0,1 0,-1 0,0-1,1 1,0-1,-1 0,1 0,0 0,0-1,0 1,0-1,0 0,1 0,-1-1,11 0,-1-1,1 0,0-1,-1-1,1 0,-1-1,0-1,0 0,-1-1,1 0,-1-1,-1-1,1 0,-1-1,-1 0,1-1,-2 0,1 0,-1-1,-1-1,1-1,1-3,0 0,-1 0,-1-1,-1 0,-1-1,0 0,-1 0,-1 0,0-1,-2 0,1-3,3-212,-7 223,0-13,0 11,0 0,0-1,-2 1,1 0,-2 0,0 0,-2-6,5 18,-1-1,1 1,0 0,0 0,-1 0,1 0,-1 0,1 0,-1 0,0 0,1 0,-1 0,0 0,1 0,-1 1,0-1,0 0,0 0,0 1,0-1,0 1,0-1,0 0,0 1,0 0,0-1,0 1,0 0,0 0,0-1,-1 1,1 0,0 0,0 0,0 0,0 1,0-1,-1 0,1 0,0 1,0-1,0 0,0 1,0-1,-1 1,-35 42,26-17,1 1,1-1,2 2,0-1,2 1,1 0,1 0,2 0,1 0,1 0,4 24,-4-35,1 0,0 0,1 0,1-1,1 1,1-1,0 0,1 0,0-1,1 0,1 0,1-1,0 0,0-1,2 0,-1-1,2 0,-1 0,2-2,0 1,0-2,0 0,1-1,1 0,10 3,-9-6,0-1,0-1,0 0,1-2,-1 0,1 0,-1-2,1 0,-1-1,0-1,0-1,0 0,0-1,0-1,-1-1,0 0,-1-1,1 0,-14 7,0 0,0 0,0 0,1-1,-2 1,1 0,0-1,0 1,0-1,-1 0,1 0,-1 1,1-1,-1 0,0 0,1 0,-1-1,0 1,-1 0,1 0,0-1,-1 1,1 0,-1-1,0 1,1 0,-1-1,0 1,-1 0,1-1,0 1,-1 0,1-1,-1 1,0 0,0-1,0 1,0 0,0 0,0 0,0 0,-1 0,1 0,-2-1,-2-1,1 0,-1 1,-1-1,1 1,0 0,-1 0,0 1,1 0,-1-1,0 2,0-1,0 1,0 0,-1 0,1 1,0 0,0 0,0 0,-1 1,1 0,0 0,0 1,0-1,0 1,0 1,1-1,-1 1,1 0,-1 0,1 0,0 1,0 0,1 0,-1 0,1 1,0 0,0-1,0 1,1 1,0-1,0 0,0 1,0 0,1-1,-2 7,3-9,1-1,-1 1,1 0,-1 0,1-1,0 1,0 0,0 0,0-1,0 1,1 0,-1 0,1-1,0 1,0 0,0-1,0 1,0-1,0 1,1-1,-1 0,1 1,0-1,0 0,0 0,0 0,0-1,0 1,0 0,1-1,-1 1,0-1,1 0,-1 0,1 0,0 0,-1 0,1 0,0-1,0 1,-1-1,1 0,7 1,-1 0,0-1,1 0,-1-1,1 0,-1-1,0 0,0 0,0 0,0-2,0 1,0-1,-1 0,0-1,0 0,0 0,0 0,-1-1,0-1,0 1,0-1,-1 0,0 0,-1-1,0 0,0 0,0 0,-1-1,0 1,-1-1,1-3,-5 19,1-1,0 0,1 1,0-1,0 0,0 0,1 0,-1 1,2-2,-1 1,0 0,1 0,0-1,1 1,-1-1,1 0,0 0,0 0,1-1,-1 1,1-1,0 0,0-1,1 1,-1-1,6 3,16 6,0-1,0-1,1-1,0-2,0 0,1-2,19 0,41 5</inkml:trace>
  <inkml:trace contextRef="#ctx0" brushRef="#br2" timeOffset="204534.13">28007 15719,'-13'285,"15"-222,-3 0,-3-1,-3 1,-2-1,-3 0,-12 31,-17-9,41-83,-1 0,1-1,0 1,-1 0,1 0,0-1,-1 1,1 0,-1 0,1-1,-1 1,0-1,1 1,-1 0,1-1,-1 1,0-1,0 1,1-1,-1 0,0 1,0-1,0 0,1 0,-1 1,0-1,0 0,0 0,0 0,1 0,-1 0,0 0,0 0,0 0,0-1,0 1,1 0,-1 0,0-1,0 1,1 0,-1-1,0 1,0-1,1 1,-1-1,0 1,1-1,-1 0,1 1,-1-1,1 0,-1 1,1-1,-1 0,1 0,-13-51,9-18,4-1,3 1,2-1,4 1,15-55,-20 101,-2 9,0 1,1-1,1 1,0 0,1 0,1 0,0 1,0 0,1 0,2-1,-7 12,0 0,1 0,-1 0,0 0,1 1,-1-1,1 1,0 0,0 0,-1 0,1 0,0 0,0 0,0 1,0-1,0 1,0 0,0 0,0 0,0 0,0 1,0-1,-1 1,1 0,0 0,0 0,0 0,72 40,-68-35,0 1,0-1,0 1,-1 0,0 1,0-1,-1 1,0 0,2 6,-6-12,1 0,-1 0,0 0,-1 0,1 1,0-1,-1 0,1 1,-1-1,0 0,0 1,0-1,0 1,0-1,0 0,-1 1,1-1,-1 0,1 1,-1-1,0 0,0 0,0 1,0-1,-1 0,1 0,0 0,-1-1,0 1,1 0,-1 0,0-1,0 1,0-1,0 0,0 0,0 1,0-1,-2 0,-1 2,0-1,0 1,0-1,-1 0,1-1,-1 1,0-1,1 0,-1-1,0 1,1-1,-1 0,0-1,1 1,-1-1,0 0,1-1,-1 1,1-1,-1 0,1 0,0-1,0 0,0 1,0-2,1 1,-5-4,8 6,1-1,-1 1,1 0,0 0,-1 0,1 0,0-1,0 1,0 0,0 0,0-1,0 1,0 0,0 0,0-1,0 1,1 0,-1 0,1 0,-1-1,1 1,-1 0,1 0,0 0,-1 0,1 0,0 0,0 0,0 0,0 1,0-1,0 0,0 0,0 1,0-1,0 1,0-1,0 1,0-1,0 1,1-1,51-16,-53 16,47-9,-33 9,0-1,0 0,0-2,0 1,0-2,-1 0,1 0,-1-1,-1-1,1 0,-1-1,-1 0,1-1,-1 0,-1-1,3-2,-12 11,0-1,1 1,-1-1,0 1,0-1,0 1,0-1,0 1,0-1,-1 0,1 1,0-1,-1 0,0 0,1 0,-1 0,0 1,0-1,0 0,0 0,0 0,0 0,0 0,-1 1,1-1,-1 0,1 0,-1 1,0-1,0 0,0 1,0-1,0 1,0-1,0 1,0-1,0 1,-1 0,1-1,-1 1,1 0,-1 0,1 0,-1 0,0 1,1-1,-1 0,0 1,0-1,0 1,0-1,-3 0,0 1,0 0,0 0,0 0,0 0,1 1,-1 0,0 0,0 0,1 0,-1 1,0 0,1 0,0 0,-1 1,1-1,0 1,0 0,0 0,1 0,-1 1,1-1,0 1,0 0,0 0,0 0,1 0,0 1,0-1,0 0,0 1,0 0,1-1,0 1,0 0,0 0,1 0,0 0,0 0,0-1,0 1,1 0,0 0,0 0,0-1,0 1,1 0,0-1,1 3,5 2,0 0,0-1,1 0,0 0,1-1,-1 0,1 0,1-1,-1-1,1 0,0 0,1-1,-1 0,1-1,-1 0,1-1,9 0,50 7,-6-5</inkml:trace>
  <inkml:trace contextRef="#ctx0" brushRef="#br2" timeOffset="205049.245">29465 15785,'-8'-3,"1"0,-1 0,0 1,0 0,0 1,0-1,0 2,0-1,-1 1,1 0,0 1,0 0,0 0,0 1,0 0,0 0,0 1,1 0,-1 0,1 0,0 1,0 1,0-1,1 1,-1 0,1 1,0-1,0 2,5-6,1 0,-1 0,0 0,1 0,-1 0,1 0,-1 0,1 0,0 0,-1 1,1-1,0 0,0 0,0 0,0 0,0 1,0-1,0 0,0 0,0 0,1 0,-1 1,0-1,1 0,-1 0,1 0,0 0,-1 0,1 0,0 0,-1 0,1 0,0 0,0-1,0 1,0 0,0 0,0-1,0 1,0-1,0 1,0-1,0 1,0-1,0 0,0 1,0-1,1 0,-1 0,1 0,62 6,-54-7,1 0,-1-1,1 0,-1-1,0 0,0-1,0 0,-1-1,0 0,1 0,-2-1,1 0,-1 0,0-1,0 0,0-1,2-3,-21 61,10-45,-1 0,1 0,0 0,0-1,0 2,0-1,1 0,0 0,0 0,1 0,-1 0,1 0,0 0,0 0,1 0,-1-1,1 1,0 0,1-1,-1 1,1-1,0 0,0 0,0 0,0 0,1 0,-1-1,1 0,2 2,64 9,-34-16</inkml:trace>
  <inkml:trace contextRef="#ctx0" brushRef="#br2" timeOffset="205441.282">29718 15504,'18'9,"-1"-1,1-1,1-1,-1 0,1-2,0 0,0-1,1-1,-1 0,0-2,1 0,-1-1,1-1,-1-1,0-1,0 0,-1-2,1 0,-1-1,0-1,-11 5,0-1,0-1,0 1,-1-1,0 0,0-1,0 1,0-1,-1-1,0 1,0-1,-1 1,0-1,0-1,0 1,-1 0,0-1,-1 0,1 0,-2 1,1-1,-1-1,0 1,-1 0,0 0,0 0,-1-6,1 12,-1-1,1 1,-1-1,0 1,0 0,0-1,0 1,0 0,0 0,-1 0,1 0,-1 0,1 0,-1 0,0 0,1 1,-1-1,0 0,0 1,-1 0,1 0,0-1,0 1,0 0,-1 1,1-1,-1 0,1 1,-1-1,1 1,0 0,-1 0,1 0,-1 0,1 0,-1 0,1 1,-1-1,1 1,-1 0,-1 0,-7 8,1 0,-1 0,2 1,-1 0,1 1,1 0,0 1,0-1,1 2,1-1,0 1,1-1,0 2,1-1,0 2,-21 69,4 1,3 1,5 1,-3 78,-20 126,32-264,-2 0,-1 0,-1-1,-1 0,-2 0,-9 17,-5-4</inkml:trace>
  <inkml:trace contextRef="#ctx0" brushRef="#br2" timeOffset="205805.852">29731 15892,'52'2,"-1"-3,1-2,-1-2,0-2,-1-3,0-1,0-3,28-13,-75 25,-3 2,0-1,1 1,-1-1,1 1,-1-1,1 1,-1-1,1 1,-1-1,1 1,0-1,-1 1,1 0,0-1,-1 1,1 0,0 0,-1 0,1-1,0 1,-1 0,1 0,0 0,0 0,-1 0,1 0,0 0,-1 0,1 1,0-1,0 0,-1 0,1 1,-1-1,1 0,0 1,-1-1,1 0,-1 1,1-1,0 1,-1-1,1 1,-1-1,0 1,1 0,-1-1,1 1,-1-1,0 1,0 0,1-1,-1 1,0 0,0 0,0-1,0 1,0 0,-5 47,-2 50,8-94,-1 0,1 0,0 0,0-1,0 1,0 0,1-1,0 1,-1-1,1 1,0-1,1 0,-1 0,1 0,-1 0,1 0,0-1,0 1,0-1,0 0,0 0,1 0,0 0,43 3,-25-12</inkml:trace>
  <inkml:trace contextRef="#ctx0" brushRef="#br2" timeOffset="206067.008">30521 15477,'-12'14,"-3"8,5 4,5-3</inkml:trace>
  <inkml:trace contextRef="#ctx0" brushRef="#br2" timeOffset="206486.122">30748 15732,'-68'10,"0"3,0 3,2 3,-29 13,93-31,0-1,-1 1,0-1,1 1,-1 0,1 0,-1 0,1 0,-1 1,1-1,0 0,-1 1,1 0,0 0,0-1,0 1,1 0,-1 1,0-1,1 0,-1 0,1 1,0-1,0 1,-1 1,4-2,-1 0,1-1,0 1,-1 0,1-1,0 1,0-1,0 1,0-1,0 0,0 0,1 0,-1 0,0 0,1 0,-1-1,0 1,1-1,1 0,1 2,111 17,-115-20,0 1,0 0,0 0,0 0,0 0,0 0,0 0,0 0,0 0,0 0,0 0,0 1,0-1,0 0,0 0,-1 1,1-1,0 1,0-1,0 1,0-1,-1 1,1 0,0-1,-1 1,1 0,0 0,-1-1,1 1,-1 0,1 0,-1 0,0 0,1-1,-1 1,0 0,1 0,-1 0,0 0,0 0,0 0,0 0,0 0,0 0,0 0,0 0,0 0,-1 0,1 0,0 0,-1 0,1-1,0 1,-1 0,1 0,-1 0,0 0,1-1,-1 1,-117 80,118-80,-1 0,1 1,-1-1,1 0,0 1,-1-1,1 1,0-1,0 1,0-1,0 1,0-1,0 1,1-1,-1 0,0 1,1-1,-1 1,1-1,-1 0,1 1,0-1,0 0,-1 0,1 1,0-1,0 0,0 0,0 0,1 0,-1 0,0-1,0 1,0 0,1 0,-1-1,0 1,1-1,4 6,9 7,-1 1,0 1,-1 0,0 1,-2 0,0 1,5 9,-12-17,1 0,-1 0,-1 0,0 0,0 0,-1 1,0 0,-1-1,0 1,0 0,-1-1,0 1,-1 0,0 0,0-1,-3 6,3-11,0 0,0 0,-1-1,1 1,-1 0,0-1,0 1,-1-1,1 1,-1-1,1 0,-1 0,0 0,-1 0,1-1,0 1,-1-1,1 0,-1 0,0 0,1 0,-1-1,0 0,0 1,0-2,0 1,0 0,-1-1,1 1,0-1,0 0,0-1,0 1,-2-1,4 0,-1-1,1 1,0 0,0-1,0 1,1-1,-1 0,0 0,1 0,-1 0,1 0,-1 0,1 0,0 0,0 0,0 0,0-1,0 1,1-1,-1 1,-5-26</inkml:trace>
  <inkml:trace contextRef="#ctx0" brushRef="#br2" timeOffset="207108.601">30828 15865,'0'-2,"0"1,0-1,-1 0,1 0,0 1,-1-1,1 0,-1 1,0-1,0 1,1-1,-1 0,0 1,0 0,0-1,0 1,-1 0,1-1,0 1,-1 0,1 0,0 0,-1 0,1 0,-1 1,0-1,1 0,-1 1,0-1,1 1,-1-1,0 1,1 0,-1 0,0 0,0 0,1 0,-1 0,0 0,0 1,1-1,-1 0,0 1,1 0,-1-1,1 1,-1 0,-1 0,-3 2,0 1,0-1,1 1,-1 0,1 0,-1 1,1-1,1 1,-1 1,1-1,0 0,0 1,0 0,1 0,0 0,0 0,1 1,-1-1,1 1,-1 6,5-10,0 1,-1-1,1 0,0 1,0-1,1 0,-1 0,1 0,0 0,-1-1,1 1,1-1,-1 0,0 0,0 0,1 0,-1 0,1-1,-1 1,1-1,0 0,0 0,-1-1,1 1,0-1,0 0,0 0,0 0,0 0,-1-1,1 1,4-2,-1 1,1 0,0 0,-1-1,1 0,-1-1,0 1,1-1,-1-1,0 1,-1-1,1-1,-1 1,0-1,0 0,0 0,-1-1,1 0,-2 0,1 0,0 0,-1-1,0 0,-1 0,3-6,-6 12,0 0,0 0,0 1,1-1,-1 0,0 1,0-1,1 0,-1 1,0-1,1 0,-1 1,1-1,-1 1,1-1,-1 0,1 1,-1-1,1 1,0 0,-1-1,1 1,0 0,-1-1,1 1,0 0,-1-1,1 1,0 0,-1 0,1 0,0 0,0 0,-1 0,1 0,0 0,0 0,-1 0,1 0,0 1,0-1,-1 0,1 0,0 1,-1-1,1 0,-1 1,1-1,0 1,-1-1,1 1,-1-1,1 1,-1-1,1 1,-1 0,1-1,9 7,-4-4,0-1,1 1,-1-1,1 0,-1-1,1 1,0-2,-1 1,1-1,0 1,0-2,0 1,-1-1,1 0,0-1,-1 1,1-1,-1-1,0 1,1-1,-1 0,5-3,3-3,1-1,-1 0,-1-1,0-1,0 0,-1 0,-1-2,5-5,30-56,-36 70,-8 22,-27 247,-16 186,38-435,3-6,-1 0,-1 0,0 0,0 0,-1 0,0-1,0 1,-1-1,-2 4,-2-5</inkml:trace>
  <inkml:trace contextRef="#ctx0" brushRef="#br2" timeOffset="207356.357">31390 15438,'0'-7,"-3"-2,0 0</inkml:trace>
  <inkml:trace contextRef="#ctx0" brushRef="#br2" timeOffset="209478.81">21711 14555,'-10'7,"1"1,0-1,1 1,0 1,0-1,1 2,0-1,0 1,1 0,0 0,1 0,0 1,1 0,0 0,1 0,0 1,1-1,-1 10,-3 27,3 0,2 0,3 0,1 0,2-1,2 1,3-1,9 28,22 53,6-2,30 51,-57-133,-2 0,-2 2,-1 0,-1 8,-11-41,-1 1,0-1,-1 1,0-1,-2 1,1 0,-1-1,-1 1,-1-1,0 0,0 0,-2 0,1 0,-2 0,1-1,-9 11,7-10,-2-2,1 1,-2-1,1-1,-2 1,1-2,-1 0,-1 0,0-1,0 0,0-1,-11 5,-15-7,52-23,-5 14,0-1,1 2,-1-1,1 1,0 1,-1-1,1 2,0-1,1 1,-1 1,0 0,8 1,-13 0,0-1,-1 1,1 0,-1 0,1 1,-1 0,0-1,0 1,1 1,-1-1,-1 1,1-1,0 1,-1 0,1 0,-1 1,0-1,0 1,0 0,-1-1,1 1,-1 0,0 1,0-1,0 0,-1 1,1-1,-1 1,0 0,2 23,-2 1,0 0,-2-1,-1 1,-1 0,-2-1,-7 25,5-17,-3 20,-10 26,5 1,3 0,4 1,3 0,4 0,4 0,8 38,-9-104,2-1,0 0,1 0,0 0,2-1,0 0,0 0,2-1,0 0,1 0,4 4,32 9,-27-27</inkml:trace>
  <inkml:trace contextRef="#ctx0" brushRef="#br2" timeOffset="211302.533">22513 17028,'-9'-2,"0"0,0 0,0 1,0 0,-1 0,1 1,0 1,0 0,-1 0,1 0,0 1,0 1,0-1,0 1,1 1,-1 0,1 0,0 1,0 0,1 0,-1 1,1 0,0 0,1 0,-1 1,1 0,1 1,-1-1,1 1,1 0,-1 0,1 1,1-1,-1 3,3-8,0-1,0 1,0 0,1 0,-1-1,1 1,0 0,0 0,0 0,0-1,0 1,1 0,-1 0,1-1,0 1,0 0,0-1,0 1,0-1,0 1,1-1,-1 1,1-1,0 0,-1 0,1 0,0 0,0 0,1 0,-1-1,0 1,1-1,-1 1,1-1,-1 0,1 0,2 1,4 0,-1-1,1 0,0-1,0 0,-1 0,1-1,0 0,-1-1,1 0,-1 0,1 0,-1-1,0-1,0 1,0-1,-1-1,1 1,-1-1,0 0,-1-1,1 0,-1 0,0-1,0 1,-1-1,0 0,0-1,-1 1,0-1,0 0,-1 0,1 0,-2 0,2-7,5-25,-3 76,-4-27,1 0,0 0,0 0,1 0,0 0,1-1,0 0,0 0,1 0,0 0,0-1,1 0,0-1,0 1,0-1,1-1,0 1,0-1,1-1,-1 1,1-1,0-1,8 3,20 4</inkml:trace>
  <inkml:trace contextRef="#ctx0" brushRef="#br2" timeOffset="211943.34">23101 17028,'-9'-1,"0"1,0 0,0 0,0 1,0 0,0 0,0 1,0 0,1 1,-1 0,1 0,-1 1,1 0,0 0,1 1,-1 0,1 1,0 0,0 0,0 0,1 1,0-1,1 2,-1-1,1 0,1 1,-1 0,1 0,-1 5,4-10,1 0,-1 0,0 0,1 0,0 0,0 0,0 0,0 0,0 0,1 0,-1 0,1 0,0 0,-1 0,2 0,-1 0,0 0,0-1,1 1,0 0,-1-1,1 0,0 1,0-1,1 0,-1 0,0 0,1 0,-1 0,1 0,-1-1,1 0,0 1,0-1,0 0,0 0,0 0,0-1,9 4,0-1,0-1,1 0,-1-1,1 0,-1-1,1 0,-1-1,1-1,8-2,-1-1,1-1,-1-1,-1-1,1-1,-1 0,-1-2,0 0,0-1,-1 0,-1-2,0 0,-1-1,0 0,-1-1,-1-1,0 0,-2-1,0 0,-1 0,-1-2,0 1,-2-1,0 0,2-15,6-41,-4-2,-3 1,-4-1,-3-1,-6-29,2 63,2 45,1 1,0-1,-1 0,1 1,0-1,-1 0,1 1,-1-1,1 0,-1 0,1 1,0-1,-1 0,1 0,-1 0,1 0,-1 0,1 0,-1 1,1-1,-1 0,1 0,-1-1,1 1,-1 0,1 0,-1 0,1 0,-1 0,1 0,-1-1,1 1,0 0,-1 0,1-1,-1 1,1 0,0-1,-1 1,1 0,0-1,-1 1,1 0,0-1,-1 1,1-1,0 1,0-1,0 1,0-1,-1 1,1-1,0 1,0-1,0 1,0-1,0 1,0-1,0 1,0-1,0 1,-7 16,0 1,2 0,-1 1,2-1,0 1,2 0,-1 8,0-7,-10 110,5 1,8 94,0-214,-1 8,1 1,1-1,0 0,1 0,1 0,1 0,1 0,0 0,1-1,1 0,0 0,2-1,-6-12,0 0,1-1,0 1,0-1,0 0,0 0,0-1,1 1,-1-1,1 0,0 0,0 0,-1-1,1 0,0 0,0 0,0 0,0-1,0 0,1 0,-1 0,0-1,0 0,0 0,0 0,-1 0,1-1,0 0,0 0,-1 0,1 0,-1-1,0 0,0 0,0 0,0 0,0-1,-1 1,1-2,7-5,-1-1,0 0,0-1,-2 0,1 0,-2-1,1 0,-2-1,0 1,0-1,0-7,-10 72,-3 91,7-140,0 0,0 1,1-1,-1 0,1 0,-1 0,1 0,0 0,0 0,0 0,0 0,0 0,0 0,0-1,1 1,-1 0,1-1,-1 1,1-1,0 0,-1 1,1-1,0 0,0 0,0 0,0 0,0 0,0-1,0 1,0 0,0-1,2 1,20-1</inkml:trace>
  <inkml:trace contextRef="#ctx0" brushRef="#br2" timeOffset="212208.631">24037 16895,'-16'-2,"-10"-1,-5 0,1 0,1 2,0 0,6 0</inkml:trace>
  <inkml:trace contextRef="#ctx0" brushRef="#br2" timeOffset="212495.86">23342 16681,'18'-3,"20"0,19 1,16-1,13-1,9 0,-1 1,-16 1</inkml:trace>
  <inkml:trace contextRef="#ctx0" brushRef="#br2" timeOffset="212745.26">24077 17002,'0'6,"-4"20,2-1,0 1,2 0,1 0,2 4,-3-25,1 0,0 0,0 1,0-1,1 0,-1 0,1 0,1 0,-1-1,1 1,-1-1,1 1,1-1,-1 0,1 0,-1 0,1-1,0 1,0-1,1 0,-1 0,1 0,-1-1,1 1,0-1,0 0,5 0,-5-1,0 0,0 0,0-1,0 0,0 0,0 0,0-1,0 1,0-1,0 0,-1-1,1 1,0-1,-1 0,1 0,-1-1,1 1,-1-1,0 0,0 0,0-1,-1 1,1-1,-1 1,1-2,4-6,0 1,0-2,-2 1,1-1,-1 0,-1 0,0-1,2-12,5-32,-10 44,0-1,1 1,1-1,0 1,0 0,2 1,4-10,18 0,-14 19</inkml:trace>
  <inkml:trace contextRef="#ctx0" brushRef="#br2" timeOffset="212931.408">24492 17162,'11'1,"0"0,0-1,0 0,0 0,0-1,-1-1,1 0,0 0,0-1,-1-1,0 0,1 0,3-3,-8 4,-1 1,1-2,-1 1,0-1,0 1,0-1,-1-1,1 1,-1-1,0 1,0-1,-1-1,1 1,-1 0,0-1,-1 1,1-1,-1 0,0 0,-1 0,0 0,1 0,-1-7,-1 10,1 1,-1-1,0 0,0 0,0 0,0 0,0 0,-1 0,1 0,-1 0,0 0,0 0,0 0,0 1,-1-1,1 0,-1 1,1-1,-1 1,0 0,0-1,0 1,0 0,0 0,-1 0,1 1,-1-1,1 1,-1-1,0 1,1 0,-1 0,0 0,0 0,0 0,0 1,0-1,0 1,0 0,1 0,-1 0,0 0,0 0,0 1,0-1,0 1,0 0,0 0,0 0,1 0,-1 1,0-1,1 1,-1-1,1 1,-2 1,0 4,0-1,1 1,-1-1,2 1,-1 0,1 0,0 0,0 1,1-1,0 0,0 1,1-1,0 0,0 1,0-1,1 1,1-1,-1 0,1 0,0 1,1-2,0 1,0 0,0 0,1-1,0 0,0 1,0-2,5 6,1-2,0-1,0 1,0-2,1 0,1 0,-1-1,1 0,0-1,0 0,0-1,1 0,0-1,0-1,0 0,0 0,0-2,0 1,3-2,27 0</inkml:trace>
  <inkml:trace contextRef="#ctx0" brushRef="#br2" timeOffset="213384.495">25066 16908,'1'-2,"0"1,0 0,0-1,1 1,-1 0,0-1,1 1,-1 0,1 0,0 0,-1 0,1 1,0-1,-1 0,1 1,0-1,0 1,-1 0,1-1,0 1,0 0,0 0,0 0,-1 0,1 1,0-1,0 0,0 1,-1-1,1 1,0 0,0-1,0 2,4-1,1 1,0 0,0 1,-1 0,0 0,1 0,-1 1,0 0,-1 0,1 1,-1-1,0 1,0 0,0 1,-1-1,0 1,0 0,0 0,-1 0,0 1,0-1,0 1,-1-1,0 1,0 0,-1 0,0 0,0 0,-1 0,-1 17,-1-1,-1 0,-1 0,-1 0,-1 0,0-1,-6 9,-12 44,19-57,1 0,0 0,1 1,1 0,1-1,1 2,0-14,0-1,1 1,0 0,0-1,0 1,1-1,0 0,0 1,0-1,1 0,-1 0,1 0,0-1,1 1,-1-1,1 0,0 0,0 0,0 0,1-1,3 4,0-3,0 0,0 0,0-1,0 0,1 0,-1-1,1 0,0 0,-1-1,1 0,0-1,0 0,4-1,-9 1,0 0,0-1,0 1,0-1,-1 0,1 0,0-1,0 1,-1-1,1 0,-1 0,1 0,-1 0,0 0,0-1,0 0,0 1,0-1,0 0,-1 0,0-1,0 1,1 0,-2-1,1 0,0 1,-1-1,0 0,0 0,1-1,-2 0,0 0,0 0,0-1,0 1,-1 0,0 0,0 0,0 0,0 0,-1 0,0 0,0 0,0 1,-1-1,0 1,0 0,0-1,0 1,0 1,-1-1,0 0,0 1,0 0,0 0,-1-1,-117-62,-86-8,206 73,-25-11,27 12,-1 0,1 0,0 0,-1-1,1 1,0 0,-1 0,1 0,0-1,0 1,-1 0,1 0,0-1,0 1,-1 0,1 0,0-1,0 1,0 0,-1-1,1 1,0 0,0-1,0 1,0 0,0-1,0 1,0 0,0-1,0 1,0-1,0 1,0 0,0-1,0 1,0 0,0-1,0 1,0 0,1-1,-1 1,0 0,0-1,0 1,1 0,-1-1,0 1,0 0,1 0,-1-1,0 1,0 0,1 0,-1 0,0 0,1-1,-1 1,0 0,1 0,-1 0,0 0,1 0,-1 0,1 0,-1 0,0 0,82-16,89 3,96 9,-212 4,48-1</inkml:trace>
  <inkml:trace contextRef="#ctx0" brushRef="#br2" timeOffset="-214685.925">26617 16975,'-5'28,"1"0,2 1,1 0,1-1,1 1,4 23,-5-49,1 1,-1-1,0 0,1 0,0 0,0 0,0 0,0 0,0 0,0 0,1 0,-1-1,1 1,0-1,0 1,0-1,0 1,0-1,1 0,-1 0,1 0,-1 0,1-1,0 1,-1-1,1 1,0-1,0 0,0 0,0-1,0 1,0 0,1-1,-1 0,2 0,5-3,-1 0,0-1,0-1,0 1,0-1,-1-1,0 0,0 0,0 0,-1-1,0 0,0-1,-1 1,0-1,0-1,-1 1,0-1,3-6,40-89,-48 104,0 1,0-1,0 0,0 0,0 0,0 0,0 0,0 1,1-1,-1 0,0 0,0 0,0 0,0 0,0 1,1-1,-1 0,0 0,0 0,0 0,0 0,1 0,-1 0,0 0,0 0,0 0,0 0,1 0,-1 0,0 0,0 0,0 0,1 0,-1 0,0 0,0 0,0 0,0 0,1 0,-1 0,0 0,0-1,0 1,0 0,1 0,-1 0,0 0,0 0,0 0,0-1,0 1,0 0,0 0,1 0,-1 0,0-1,0 1,0 0,0 0,2 19,-2-18,0 34,-1-26,-1 0,2 0,-1 0,1-1,1 1,-1 0,2 0,-1 0,1-1,0 1,1-1,0 1,0-1,1 0,0 0,1 0,0-1,0 0,0 0,1 0,0 0,0-1,2 1,11 2</inkml:trace>
  <inkml:trace contextRef="#ctx0" brushRef="#br2" timeOffset="-214309.673">27125 17055,'-3'7,"0"0,0 1,0-1,1 0,1 1,-1-1,1 1,0 0,1-1,-1 1,2 0,-1-1,1 1,0 0,1-1,-1 1,2-1,-1 0,1 1,0-1,0 0,1-1,0 1,2 1,-4-6,1-1,-1 1,1-1,-1 1,1-1,0 0,0 0,0 0,0-1,0 1,0-1,0 1,0-1,0 0,0 0,0 0,0-1,0 1,0-1,0 0,-1 1,1-1,0 0,0-1,2 0,63-46,-54 34,0 0,0 0,-2-2,0 1,0-2,-2 1,5-10,-6 15,-7 27,-2-9,0-1,0-1,0 1,1-1,0 0,0 1,0-1,1 0,0 0,0 0,0 0,0 0,1 0,0-1,0 1,0-1,1 0,-1 0,1 0,0 0,0 0,0-1,1 0,-1 0,1 0,0-1,4 3,33 7,0-4</inkml:trace>
  <inkml:trace contextRef="#ctx0" brushRef="#br2" timeOffset="-212434.582">28555 16921,'-10'-61,"7"80,0 18,-4 188,6-220,1-1,0 1,0-1,0 1,1 0,0-1,-1 1,2-1,-1 1,1-1,-1 1,1-1,0 0,0 0,1 0,0 0,-1 0,1-1,0 1,1-1,-1 0,1 0,-1 0,1 0,0 0,0-1,0 0,0 0,0 0,1 0,-1-1,5 1,13-1,1-2,-1-1,0-1,0-1,0 0,-1-2,0-1,0 0,0-1,1-3,32-13,-38 15</inkml:trace>
  <inkml:trace contextRef="#ctx0" brushRef="#br2" timeOffset="-212182.573">28462 17028,'18'2,"13"1,10 0,6 0,-2-2,-4 0,-5 0,-11-1</inkml:trace>
  <inkml:trace contextRef="#ctx0" brushRef="#br2" timeOffset="-211574.683">28596 16814,'16'-7,"11"-4,14-1,8 2,7 3,4 2,-2 3,-9 0,-12 2</inkml:trace>
  <inkml:trace contextRef="#ctx0" brushRef="#br2" timeOffset="-211109.287">28181 16775,'17'148,"-12"-127,0 0,-2-1,-1 1,0 0,-2 1,0-1,-1 0,-2 0,0 0,-1-1,-4 11,-4-4,10-25,-1 1,1 0,1-1,-1 1,0 0,1 0,-1 0,1 0,0 1,0-1,0 0,1 0,-1 1,1-1,-1 0,1 1,0-1,1 0,-1 1,1-1,-1 0,1 1,0-1,0 0,0 0,1 0,-1 0,1 0,-1 0,2 1,6 2,1-1,0 0,0-1,0 1,0-2,1 0,0 0,-1-1,1 0,0-1,0 0,0-1,4 0,17 1,1-2,-1-1,0-2,-1-1,23-6,-14 0</inkml:trace>
  <inkml:trace contextRef="#ctx0" brushRef="#br2" timeOffset="-210622.381">29371 16801,'-3'14,"-2"15,-1 13,-1 10,0 5,2 2,1-4,2-7,0-12</inkml:trace>
  <inkml:trace contextRef="#ctx0" brushRef="#br2" timeOffset="-210333.153">29358 16775,'-3'5,"1"1,1 0,-1 1,1-1,0 0,1 0,0 1,0-1,0 0,0 0,1 1,0-1,1 0,-1 0,1 0,0 0,1 0,-1-1,1 1,0-1,1 1,1 1,14 22,2-2,1 0,1-1,1-2,1 0,28 19,22 24,-25-6,-50-59,1 0,-1-1,0 1,0 0,0 0,0-1,-1 1,1 0,0-1,-1 1,1 0,-1-1,1 1,-1-1,0 1,0-1,0 1,0-1,0 1,0-1,0 0,0 0,0 1,-1-1,1 0,-1 0,1 0,0 0,-1-1,0 1,1 0,-1-1,1 1,-1-1,0 1,-1-1,-18 7,-1-2,0 0,0-1,-1-1,1-1,-14-2,-101 1,-5-6</inkml:trace>
  <inkml:trace contextRef="#ctx0" brushRef="#br2" timeOffset="-197328.199">8757 6199,'-2'0,"0"0,1-1,-1 1,0 0,1 0,-1 0,0 1,1-1,-1 0,0 1,1-1,-1 1,0-1,1 1,-1 0,1 0,-1-1,1 1,0 0,-1 0,1 1,0-1,0 0,0 0,0 1,0-1,0 0,0 1,0-1,0 1,0-1,1 1,-1 0,1 0,-15 61,8 28,3 0,5 20,-1 35,-4 12,1 372,3-525,1 35,1-1,2 0,2-1,7 25,-12-62,-1 1,0-1,1 1,-1-1,0 1,1-1,0 1,-1-1,1 1,0-1,0 0,0 1,0-1,0 0,0 0,0 0,0 0,0 0,1 0,-1 0,0 0,1 0,-1 0,0-1,1 1,-1-1,1 1,0-1,-1 1,1-1,-1 0,1 0,-1 0,1 0,0 0,-1 0,1 0,-1-1,1 1,-1 0,1-1,-1 1,1-1,-1 0,1 1,-1-1,0 0,2-1,17-10,1 2,1 0,0 1,0 1,1 1,-1 1,2 1,-1 1,0 1,1 1,16 1,219 47,16-36,-180-11,0 5,26 7,-72-5,108 16,122 1,322-37,-388 13,494-18,154-34,82-21,-606 39,10 15,651-6,-925 26,-1-4,1-2,31-9,-22-1,1 4,0 4,51 2,181-20,-244 4,26 14,428-29,632 37,242 24,-775-10,554 23,266 0,-480 6,-25-36,-560-9,-227 2,-148-1,-1-1,0 0,0 0,1 0,-1 0,0-1,-1 1,1-1,0 1,-1-1,0 0,1 0,-1 0,0 0,0-1,-1 1,1 0,-1-1,0 1,0-1,0 0,0 1,0-1,-1 0,0 0,0 1,0-3,5-18,80-329,-51 144,-10-1,-8 0,-10-45,-8 172,-4 1,-4 0,-4 1,-3 0,-3 1,-4-1,18 63,6 15,0 0,0 0,-1 0,1 0,-1 0,1 1,-1-1,0 0,0 1,0-1,-1 0,1 1,-1-1,1 1,-1 0,0 0,0-1,0 1,0 0,0 0,0 1,-1-1,1 0,0 1,-1 0,0-1,1 1,-1 0,0 0,1 0,-1 1,0-1,0 1,0 0,0-1,0 1,0 1,-182 62,137-49,-1-1,0-3,-1-2,-1-2,-35-1,-422 10,-1262 68,633-9,-739 56,1722-124,-946 20,996-26,-593 12,692-12,-761 28,544-28,-593-14,200-48,-569 44,1165 18,-796 40,-75 0,481-25,-184-3,238-12,-211 40,526-39,0 1,0 2,1 2,-23 6,-11 3,-1-2,-74 1,-124 35,68-28,-97 40,89-45,197-15,0 1,0 0,0 1,1 1,-1 0,-11 6,-67 14,69-30,17-2</inkml:trace>
  <inkml:trace contextRef="#ctx0" brushRef="#br2" timeOffset="-196244.698">19479 3980,'-67'103,"5"2,5 3,5 2,4 3,-27 101,63-179,-225 640,212-591,25-84,0 0,0-1,0 1,0 0,0 0,-1-1,1 1,0 0,0-1,0 1,0 0,-1 0,1-1,0 1,0 0,0 0,-1 0,1 0,0-1,0 1,-1 0,1 0,0 0,-1 0,1 0,0 0,0-1,-1 1,1 0,0 0,-1 0,1 0,0 0,0 0,-1 0,1 0,0 0,-1 1,1-1,0 0,0 0,-1 0,1 0,0 0,-1 0,1 1,0-1,0 0,0 0,-1 0,1 1,0-1,0 0,0 0,-1 1,1-1,0 0,0 0,0 1,0-1,0 0,-7-25,6 11</inkml:trace>
  <inkml:trace contextRef="#ctx0" brushRef="#br2" timeOffset="-195235.333">19077 4222,'40'-9,"-1"-1,0-1,28-14,-38 14,239-110,-231 105,-46 41,3-11,1 0,0 0,2 1,-1 0,2-1,0 1,0 0,2 1,0-1,0 0,2 0,2 14,0 69,-23 22,19-119,-1 1,0-1,1 0,-1 0,0 0,0 0,0 0,0-1,0 1,0 0,0 0,-1-1,1 1,0 0,0-1,0 1,-1-1,1 0,0 1,-1-1,1 0,0 0,-1 0,1 0,0 0,-1 0,1 0,0 0,-1-1,1 1,0 0,0-1,-1 1,1-1,0 1,0-1,0 0,0 0,0 1,-1-1,1 0,1 0,-1 0,0 0,0 0,0 0,0 0,1 0,-1-1,1 1,-1 0,0-1,-11-8,-10-4,-1 2,-1 1,1 1,-2 1,1 1,-1 1,-1 1,1 1,-1 1,0 2,0 0,1 2,-15 2,37-2,-9-1,0 1,0 0,0 1,-1 1,1 0,0 0,0 1,-9 4,8 2,10-1</inkml:trace>
  <inkml:trace contextRef="#ctx0" brushRef="#br2" timeOffset="-184635.073">28703 906,'14'17,"-1"1,-1 1,0 0,-1 0,-1 1,-1 1,-1-1,-1 1,-1 1,0-1,-2 1,0 0,-1 16,-2-34,-2-2,1 0,0-1,0 1,-1 0,1 0,0 0,1 0,-1 0,0 0,0 0,1-1,-1 1,1 0,0 0,-1-1,1 1,0 0,0-1,0 1,0-1,1 1,-1-1,0 1,0-1,1 0,-1 0,1 1,-1-1,1 0,0 0,-1-1,1 1,0 0,0-1,0 1,-1-1,1 1,0-1,0 0,0 0,1 0,7-6,-1 0,1-1,-1 0,0-1,-1 1,0-2,0 1,-1-1,0-1,-1 1,0-1,2-4,55-132,-63 147,0-1,0 0,1 0,-1 0,0 0,0 0,0 1,0-1,0 0,0 0,0 0,0 0,0 0,1 0,-1 0,0 0,0 1,0-1,0 0,0 0,0 0,1 0,-1 0,0 0,0 0,0 0,0 0,0 0,1 0,-1 0,0 0,0 0,0 0,0 0,0 0,1 0,-1 0,0 0,0 0,0 0,0 0,1 23,-1-16,0 0,0 0,1 0,0 0,0-1,0 1,1 0,0 0,0-1,1 1,0-1,0 0,0 0,1 0,0 0,0-1,0 1,1-1,0 0,0 0,0-1,1 1,-1-1,1 0,0-1,0 0,0 0,1 0,-1 0,1-1,0 0,-1-1,1 1,1-1,-1 0,-1-1,0 1,0-1,1 0,-1-1,0 0,0 0,0 0,0 0,0-1,0 0,0 0,0-1,0 0,-1 0,0 0,1-1,-1 1,-1-1,1-1,0 1,-1 0,0-1,0 0,0 0,-1 0,0-1,0 1,0-1,0 0,0-4,22-66,-20 98,-6 5,0-21,0 0,0 0,1-1,0 1,0 0,0 0,1 0,0 0,0 0,0 0,1-1,0 1,0-1,0 1,1-1,0 0,0 0,0 0,3 3,-2-7,1 1,0-1,0 0,-1 0,1 0,0-1,0 0,0 0,0 0,0 0,0-1,0 0,0 0,-1 0,1-1,0 1,-1-1,1 0,-1-1,1 1,-1-1,0 1,0-1,0-1,11-8,-1-1,0-1,-1 0,0-1,-1 0,-1-1,-1 0,0-1,-1 0,0 0,4-16,-7 25,-7 21,0-3,0-1,1 1,0 0,0 0,1-1,1 1,-1-1,2 1,-1-1,1 1,1-1,-1 0,2 0,-1-1,1 1,1-1,-1 0,1-1,6 7,3-1,1 0,0-1,1-1,1 0,-1-1,1-1,1-1,0 0,0-1,1-2,-1 0,14 2,30 4</inkml:trace>
  <inkml:trace contextRef="#ctx0" brushRef="#br2" timeOffset="-186679.408">26470 852,'-16'23,"-9"16,-2 14,3 5,2 4,6-6,2-6,3-9,-1-10,1-11,1-8</inkml:trace>
  <inkml:trace contextRef="#ctx0" brushRef="#br2" timeOffset="-186003.373">26055 745,'347'39,"-161"-23,-171-15,-8-1,-1 1,1-1,-1 1,0 0,1 0,-1 1,0 0,0 0,0 0,0 1,0 0,0 0,-1 0,1 2,-4-3,-1 0,0 1,0 0,0-1,-1 1,1 0,-1-1,1 1,-1 0,0 0,0-1,0 1,0 0,-1 0,1-1,-1 1,1 0,-1-1,0 1,0-1,0 1,-1-1,1 1,-1-1,1 0,-2 1,1 2,-150 273,140-261,12-17,0 0,0 0,1 0,-1 0,0-1,0 1,1 0,-1 0,0 0,0-1,0 1,0 0,1 0,-1-1,0 1,0 0,0 0,0-1,0 1,0 0,0-1,0 1,0 0,0 0,0-1,0 1,0 0,0-1,0 1,0 0,0 0,0-1,0 1,0 0,0-1,0 1,0 0,-1 0,1-1,0 1,0 0,0 0,-1 0,1-1,0 1,0 0,0 0,-1 0,1 0,0-1,0 1,-1 0,1 0,0 0,-1 0,1 0,0 0,0 0,-1 0,1 0,0 0,-1 0,1 0,0 0,0 0,-1 0,1 0,0 0,19-91,4 0,25-58,-33 110,-17 47,0 0,-1 0,1 0,1 0,-1 0,1 0,1 0,0 0,0 0,0 1,2 4,-1-12,0 1,0 0,0 0,0-1,0 1,0-1,1 1,-1-1,1 0,-1 1,1-1,-1 0,1 0,0 0,-1 0,1 0,0-1,0 1,0 0,0-1,0 1,0-1,0 0,0 0,0 0,0 0,0 0,-1 0,3 0,57-15,-42 5,0 0,-1-1,0-2,-1 1,-1-2,0 0,-1-1,0-1,3-6,-6 9,-12 14,0 0,0-1,0 1,0 0,0-1,1 1,-1 0,0-1,0 1,1 0,-1-1,0 1,1-1,-1 1,1 0,-1-1,1 1,-1-1,1 1,-1-1,1 0,-1 1,1-1,-1 1,1-1,0 0,-1 0,1 1,0-1,-1 0,1 0,0 0,0 0,-1 0,1 0,0 0,-1 0,1 0,0 0,-1 0,1 0,0 0,-1 0,1-1,0 1,-1 0,1-1,0 1,-1 0,1-1,-1 1,1-1,-1 1,1-1,-1 1,1-1,-1 1,1-1,-1 0,0 1,1-1,-1 1,0-1,0 0,1 1,-1-1,0 0,-18 133,16-118,-5 25,2 0,2 0,1 0,2 0,5 37,20-20,-9-42</inkml:trace>
  <inkml:trace contextRef="#ctx0" brushRef="#br2" timeOffset="-185608.585">27473 799,'-15'-4,"1"0,-1 1,0 1,0 1,0 0,0 0,0 2,0 0,0 1,0 0,1 1,-1 1,1 0,-1 1,-3 2,15-6,1 0,0 0,-1 0,1 1,0-1,0 1,0-1,0 1,0 0,0 0,1-1,-1 1,0 1,1-1,0 0,-1 0,1 0,0 1,0-1,0 1,1-1,-1 0,0 1,1 0,0-1,0 1,-1-1,2 1,-1-1,0 1,0-1,1 1,-1-1,2 3,5 4,0 0,0-1,1 0,1 0,-1-1,1 0,0 0,1-1,0-1,-1 1,5 0,14 9,-4 0,-7-7,0 2,0 0,0 1,-2 1,1 1,-2 0,0 0,0 2,-1-1,2 6,-13-18,0 1,-1-1,1 1,-1 0,0-1,0 1,0 0,0 0,0 0,-1 0,1-1,-1 1,0 0,0 0,0 0,0 0,0 0,-1 0,1 0,-1 0,0 0,0 0,0-1,0 1,0 0,0-1,-1 1,0 0,1-1,-1 0,0 1,0-1,0 0,-1 0,1 0,0-1,-1 1,-12 6,1-1,-1 0,0-1,0-1,-1 0,0-1,0-1,0-1,0 0,-11-1,-23-7,36-2</inkml:trace>
  <inkml:trace contextRef="#ctx0" brushRef="#br2" timeOffset="-178112.884">26818 2149,'-11'-4,"0"0,-1 1,1 0,-1 1,1 0,-1 1,0 1,0 0,1 0,-1 1,0 0,0 1,1 1,-1 0,1 0,0 1,0 0,0 1,1 1,0 0,0 0,0 0,0 2,1-1,8-6,0 0,-1 1,1-1,0 0,0 1,0-1,0 0,1 1,-1-1,0 1,1-1,-1 1,1-1,-1 1,1 0,0-1,-1 1,1 0,0-1,0 1,0 0,0-1,1 1,-1 0,0-1,1 1,-1-1,1 1,0 0,-1-1,1 1,0-1,0 0,0 1,0-1,0 0,0 1,0-1,0 0,1 0,-1 0,0 0,1 0,-1 0,2 0,77 25,-13-18,0-4,1-2,-1-4,1-2,23-7,-33 4,-1-2,0-3,0-2,11-7,-17-5,-50 26,0-1,0 1,1-1,-1 0,0 1,-1-1,1 0,0 0,0 0,0 0,0 0,-1 0,1 0,0 0,-1 0,1 0,-1 0,1 0,-1 0,0-1,1 1,-1 0,0 0,0 0,0-1,0 1,0 0,0 0,0-1,0 1,-1 0,1 0,0 0,-1 0,1-1,-1 1,1 0,-1 0,1 0,-1 0,0 0,-6-5,-1 1,1 1,-1-1,0 1,0 1,0-1,-1 2,1-1,-1 1,0 0,0 1,1 0,-1 0,0 1,0 0,-9 1,-55 17,71-17,0 0,0 0,0 0,1 0,-1 0,0 1,1-1,-1 1,0-1,1 1,0 0,-1-1,1 1,0 0,0 0,0 0,0 0,0 0,1 0,-1 0,1 0,-1 0,1 0,0 0,-1 1,1-1,0 0,1 0,-1 0,0 0,1 1,-1-1,1 0,2 3,1 0,-1 0,1 0,0-1,1 0,-1 1,1-2,0 1,0 0,0-1,0 0,1 0,-1-1,1 1,0-1,0 0,0-1,0 0,0 0,0 0,0 0,0-1,5 0,-2 2,0-1,-1 0,1 0,0-1,0 0,0 0,0-1,0 0,0-1,-1 0,1 0,0-1,-1 0,0-1,0 0,0 0,0 0,-1-1,1 0,-1-1,0 0,5-6,-1 42,-10-27,1 1,-1 0,1 0,0 0,0-1,0 1,0-1,1 0,-1 0,1 1,0-2,0 1,0 0,0-1,1 1,-1-1,1 0,-1 0,1 0,0 0,0-1,-1 0,1 0,0 0,0 0,0 0,1-1,-1 0,0 0,0 0,0 0,2-1,9-1,0 0,0-1,-1-1,1 0,-1-1,0 0,0-1,6-5,2-1,0-1,-1-1,-1-1,0-1,-1-1,-1-1,-1 0,0-1,-2-1,0-1,-1 0,-1-1,-1 0,-1-1,-1 0,-1 0,-1-1,-1-1,-1 1,-1-1,-1 0,-1-17,-14-26,10 66,0 0,0 1,0-1,0 0,0 1,-1-1,1 1,0-1,-1 1,1 0,-1 0,0 0,1 0,-1 0,0 0,0 0,0 0,1 1,-1-1,0 1,0-1,0 1,0 0,0 0,0 0,0 0,0 0,0 0,0 0,0 1,0-1,0 1,0-1,-11 6,0 1,1 0,-1 1,1 0,1 0,-1 2,2-1,-1 2,1-1,1 1,0 1,0-1,2 1,-1 1,1 0,-1 5,0-6,1 1,1 1,0-1,1 1,0 0,1 0,1 0,0 1,1-1,0 1,2-1,-1 1,2 0,0-1,1 1,0-1,1 1,0-1,2 0,-1 0,2 0,0-1,0 0,2 0,6 9,-1-7,0 0,2-1,-1-1,2 0,0-1,0 0,1-2,0 0,1-1,0-1,8 3,41 12</inkml:trace>
  <inkml:trace contextRef="#ctx0" brushRef="#br2" timeOffset="-177142.302">28395 2136,'-5'-1,"-1"1,0 0,0 0,1 1,-1-1,0 1,1 1,-1-1,0 1,1 0,0 0,-1 0,1 1,0 0,0 0,1 0,-1 1,1 0,-1 0,1 0,0 0,1 0,-1 1,1 0,0-1,0 1,0 1,0-1,0 4,4-4,0-1,0 0,1 0,-1 0,1 0,0 0,0 0,1 0,-1 0,1-1,0 0,0 1,0-1,0 0,1 0,-1-1,1 1,0-1,-1 1,1-1,0 0,1-1,-1 1,0-1,0 0,1 0,-1 0,5 0,13 5,0-2,0 0,1-1,0-1,-1-1,1-1,0-2,0 0,-1-1,1-1,-1-1,0-1,5-3,-18 5,0 0,-1 0,1-1,-1-1,0 1,-1-1,1 0,-1-1,0 0,-1 0,0 0,0-1,0 0,-1 0,2-5,-5 10,5-11,-4 20,-12 44,7-44,-1 1,1 0,0 0,1-1,-1 2,1-1,1 0,-1 0,1 0,1 0,-1 0,1 0,0 0,1 0,0 0,0 0,0 0,1-1,0 1,0-1,1 0,0 0,0 0,2 2,1-5,-1 0,1-1,0 0,0 0,0 0,0-1,0 0,0-1,1 0,-1 0,0 0,0-1,0 0,0 0,0-1,0 0,0 0,0-1,-1 0,1 0,-1 0,4-3,18-11,0-1,-2-1,0-1,-2-2,0 0,-1-1,11-16,-14 17,-29 89,9-62,1 1,0-1,0 0,0 0,0 0,1 0,0 0,0 0,0-1,1 1,0-1,0 1,0-1,0 0,0 0,1 0,0-1,0 1,0-1,0 0,0 0,1 0,-1-1,1 1,0-1,0 0,0-1,0 1,4 0,7 2,0-1,0-1,0 0,1-1,-1 0,0-2,0 0,0-1,5-1,-4-1,0-1,-1 0,0-2,0 0,0 0,-1-2,0 0,0 0,-1-2,-1 1,1-2,-2 0,0 0,0-1,-1-1,-1 0,2-3,19-34,-2-1,-2-1,-3-2,5-20,38-123,-66 196,0 1,0-1,0 0,0 0,0 0,0 0,-1 0,1 0,-1 0,0 0,0 0,1 0,-1 0,0 0,-1 0,1-1,0 1,-1 0,1 0,-1 0,1 0,-1 0,0 1,0-1,0 0,0 0,0 0,-1 1,1-1,0 0,-1 1,1 0,-1-1,1 1,-1 0,0 0,0-1,1 1,-2 0,-6 3,0 0,1 1,-1 0,1 0,0 1,0 0,1 0,-1 1,1 0,0 0,0 1,0 0,1 0,-5 6,-7 6,0 0,2 1,0 1,2 1,0 0,1 1,1 0,1 0,-3 12,9-19,0-1,1 1,0 0,1 1,1-1,1 0,0 1,1-1,0 1,1-1,1 1,1-1,0 0,1 0,5 14,-3-15,0 0,1-1,0 0,1 0,0 0,1-1,0-1,1 1,1-1,0-1,0 0,1-1,0 0,0-1,1 0,1-1,-1 0,1-1,0-1,0 0,1-1,-1 0,2-1,-10-3,0 0,0 0,0 0,0-1,0 0,0 0,0-1,-1 1,1-1,0-1,-1 1,0-1,1 0,-1 0,0 0,-1-1,1 0,-1 0,1 0,-1 0,0-1,-1 1,1-1,-1 0,0 0,0-1,0 1,-1 0,0-1,0 0,0 0,1-2,-1 0,1 0,-1 0,0 0,-1 0,0-1,0 1,-1-1,0 1,0-1,-1 1,0 0,-1-1,0 1,0 0,-1 0,-3-7,5 14,0 0,0 1,0-1,-1 0,1 0,0 1,-1-1,1 1,-1-1,1 1,0 0,-1-1,1 1,-1 0,1 0,-1 0,1 0,-1 0,1 0,-1 1,1-1,0 0,-1 1,1-1,-1 1,1 0,0-1,0 1,-1 0,1 0,0 0,0-1,0 2,0-1,0 0,0 0,0 0,0 0,0 0,1 1,-1-1,0 0,1 1,-1-1,1 0,-1 1,1-1,0 1,0-1,0 1,0 0,-4 9,1 0,1 0,0 1,0-1,1 1,1-1,0 1,1 0,0-1,0 1,1-1,1 0,0 0,0 0,1 0,1 0,0-1,0 1,1-1,0-1,1 1,0-1,1 0,-1-1,2 1,-1-2,1 1,0-1,1-1,0 1,7 2,42 17,-3-8</inkml:trace>
  <inkml:trace contextRef="#ctx0" brushRef="#br2" timeOffset="-186962.248">24224 1239,'33'-13,"-1"-1,0-2,-1-1,-1-2,-1 0,0-2,-2-2,0 0,-2-2,0 0,2-7,-12 16,-1-1,0-1,-2 0,0-1,-1-1,0 1,-2-2,0 1,-2-1,0 0,-1-1,-2 0,1-3,-5 23,0-1,0 1,0-1,0 0,0 1,0-1,-1 1,1-1,-1 1,1 0,-1-1,0 1,0 0,0-1,-1 1,1 0,0 0,-1 0,1 0,-1 0,0 0,0 0,0 1,0-1,0 1,0-1,0 1,0 0,0 0,-1 0,1 0,-1 0,1 0,0 1,-1-1,1 1,-1 0,1-1,-1 1,0 0,1 1,-1-1,1 0,-1 1,0 0,-5 1,-1 0,1 1,1 0,-1 0,0 1,1 0,-1 0,1 1,0-1,1 2,-1-1,1 1,0 0,1 0,-1 1,1 0,1 0,-2 1,-3 7,0 1,1 1,1-1,1 1,0 0,1 1,1-1,0 2,1 0,1-1,1 1,0-1,1 1,1-1,1 0,1 1,0-1,1 0,6 14,-7-22,2 0,-1 0,1 0,1-1,0 0,0 0,1 0,0-1,0 1,1-2,0 1,0-1,1-1,0 1,0-1,0-1,1 0,9 3,-5-3,1 0,0-1,1-1,-1 0,1-1,-1-1,1 0,-1-1,1-1,13-2,-22 2,0 0,-1-1,1 1,0-1,0 0,-1-1,1 0,-1 0,0 0,0-1,0 0,-1 0,1-1,-1 1,0-1,0 0,0 0,-1-1,0 0,0 1,0-1,-1-1,0 1,2-6,-3 6,-1-1,1 1,-2 0,1-1,-1 1,0-1,0 1,-1-1,1 1,-1 0,-1-1,1 1,-1 0,-1 0,1 0,-3-4,4 7,-1 0,0 0,0 0,0 0,0 0,0 0,-1 1,1-1,-1 1,0 0,0 0,0 0,0 0,0 0,0 1,0-1,0 1,-1 0,1 0,0 0,-1 1,1-1,-1 1,1-1,-1 1,1 0,-1 1,1-1,-1 1,1-1,-2 1,-3 3,0 0,0 0,0 1,1 0,-1 0,1 0,0 1,1 0,-1 1,1 0,1 0,-1 0,1 0,0 1,1 0,0 0,0 0,1 0,0 1,0-1,1 1,-1 4,3-11,-1 1,1-1,0 0,-1 1,1-1,1 0,-1 1,0-1,0 0,1 1,-1-1,1 0,0 0,0 1,0-1,0 0,0 0,0 0,1 0,-1 0,0-1,1 1,0 0,-1-1,1 1,0-1,0 1,0-1,0 0,0 0,0 0,0 0,2 0,2 1,0 0,0-1,0 0,0-1,1 1,-1-1,0 0,0-1,1 1,-1-1,0-1,1 1,6-3,0 0,0-1,0-1,0 0,-1 0,0-1,0-1,-1 0,0-1,-1 0,1 0,-2-1,1-1,-2 0,2-2,1 5,-14 30,1-11,1-5,0 1,0-1,1 1,0-1,0 1,0-1,1 1,0-1,0 1,1-1,0 0,0 0,0 0,1 0,0 0,0 0,0-1,1 1,-1-1,1 0,1 0,-1 0,1-1,0 0,0 0,0 0,5 2,39 16,3-7</inkml:trace>
  <inkml:trace contextRef="#ctx0" brushRef="#br2" timeOffset="-191875.908">18007 1387,'0'7,"0"9,3 6,0 6,0 6,-1 3,0 3,-1-2,0-4,-1-6,0-8</inkml:trace>
  <inkml:trace contextRef="#ctx0" brushRef="#br2" timeOffset="-190310.553">17874 1066,'168'53,"-123"-42,-1 2,-1 2,36 18,-70-28,0 0,0 0,0 0,-1 1,0 1,0-1,-1 1,0 1,0-1,0 1,-1 0,0 1,-1-1,0 1,0 0,-1 1,0-1,-1 1,0-1,0 1,-1 0,1 9,-2 53,-2-58,1 0,1 0,0 0,0 1,1-1,1 0,1 1,-3-13,0 1,0-1,0 0,0 1,0-1,0 0,1 0,-1 0,1 0,0 0,0 0,-1 0,1 0,0-1,0 1,1-1,-1 0,0 1,0-1,1 0,-1 0,1 0,-1-1,1 1,-1-1,1 1,-1-1,1 0,-1 0,1 0,0 0,-1 0,1-1,-1 1,1-1,-1 0,1 0,-1 1,0-2,1 1,-1 0,0 0,0-1,2-1,7-5,1 0,-2-1,1 0,-1-1,-1-1,0 1,0-1,-1-1,0 1,-1-2,-1 1,0-1,0 0,-1 0,-1 0,0-1,-1 1,1-12,-7 50,2-1,1 1,0 0,2-1,5 24,-7-45,1 1,0-1,0 0,0 0,0-1,0 1,1 0,-1 0,1 0,-1-1,1 1,0-1,0 0,1 1,-1-1,0 0,1 0,-1 0,1-1,0 1,-1 0,1-1,0 0,0 0,0 0,0 0,0 0,0-1,0 1,0-1,1 0,-1 0,0 0,0 0,0 0,0-1,0 1,2-2,7-2,0 0,0-1,0-1,-1 0,0-1,0 0,0 0,-1-1,-1-1,1 1,-1-2,0 1,-1-1,-1-1,1 1,0-3,0-3,0 0,0-1,-2 1,0-1,-1 0,-1-1,0 1,-1-1,0-16,-5 57,2 1,0-1,2 1,1-1,3 15,-4-32,-1 1,1 0,1-1,0 1,-1-1,2 0,-1 0,1 0,0-1,0 1,1-1,-1 0,1 0,0 0,1-1,-1 0,1 0,0 0,0-1,0 1,3 0,1-1,-1 0,1-1,0 0,-1 0,1-1,0-1,0 0,0 0,0 0,0-1,-1-1,1 0,0 0,-1-1,0 0,1-1,-1 0,0 0,4-4,-1 1,1-1,-1 0,-1-1,1-1,-2 0,1 0,-1-1,-1 0,0-1,-1 0,0 0,6-13,26-113,-32 216,19 128,4 23,-4 109,-29-262,-7-62,-1-33,-12-155,18 122,-31-528,37 510,-2 69,0 1,1-1,-1 0,0 0,0 0,1 0,-1 0,1 1,-1-1,1 0,-1 0,1 1,-1-1,1 0,-1 1,1-1,0 1,0-1,-1 1,1-1,0 1,0-1,-1 1,1 0,0-1,0 1,0 0,0 0,0 0,-1-1,1 1,0 0,0 0,0 0,0 0,0 1,0-1,-1 0,1 0,0 1,0-1,0 0,0 1,37 19,-38-20,12 7,-1 1,0 0,0 1,-1 0,0 1,-1 0,0 0,0 1,-1 0,-1 1,6 10,-13-20,1 0,0 0,-1 0,1 0,-1 1,0-1,0 0,1 1,-2-1,1 0,0 0,0 1,-1-1,1 0,-1 0,0 0,0 1,1-1,-2 0,1 0,0 0,0 0,0-1,-1 1,1 0,-1-1,0 1,1 0,-1-1,0 0,0 1,0-1,0 0,0 0,-2 0,-77 24,18-27,61 2,1 0,-1 0,1 0,-1 0,1-1,0 1,-1-1,1 1,0-1,0 1,-1-1,1 0,0 0,0 1,0-1,0 0,0 0,0 0,0 0,0 0,0-1,0 1,0 0,1 0,-1-1,1 1,-1 0,1-1,-1 1,1 0,0-1,-1 1,1-1,0 1,0 0,0-1,0 1,1-1,-1 1,0 0,1-2,2-2,1-1,0 1,1 0,-1 1,1-1,0 1,0 0,0 0,1 0,0 1,-1 0,1 0,0 0,0 1,1 0,-1 0,0 0,4 1,1-3,0 0,0 1,0 0,0 1,1 1,-1 0,1 0,-1 1,0 1,1 0,-1 0,1 1,-1 0,6 3,-14-3,0 0,-1 0,1 0,-1 0,0 1,1-1,-1 1,0 0,0-1,-1 1,1 0,-1 0,1 0,-1 0,0 0,0 0,0 1,-1-1,1 0,-1 0,1 1,-1-1,0 0,-1 2,1-1,0 1,1-1,-1 0,1 0,0 0,0 0,0 0,0 0,1 0,-1 0,1 0,0-1,1 1,0 1,0-3,-1 0,0 0,1 0,-1-1,1 1,0-1,0 1,-1-1,1 0,0 0,0 0,0-1,0 1,0-1,0 0,0 1,0-1,0 0,0-1,0 1,0-1,0 1,0-1,0 0,0 0,69-36,-65 31,-1 0,1 0,-1 0,0-1,-1 0,1 0,-1-1,-1 0,0 1,0-2,3-7,-6 13,0 0,0 0,0 0,0 0,-1 0,1 0,-1 0,0-1,0 1,0 0,0 0,-1 0,1-1,-1 1,0 0,0 0,0 0,0 0,0 0,-1 0,0 0,1 1,-1-1,0 1,0-1,0 1,-1-1,1 1,0 0,-1 0,0 0,1 1,-1-1,0 0,-2 0,1 1,0-1,-1 1,1-1,-1 2,0-1,1 0,-1 1,0 0,1 0,-1 0,0 0,1 1,-1 0,1 0,-1 0,1 1,-1-1,1 1,0 0,0 0,0 1,0-1,0 1,0 0,1 0,-1 0,1 1,-1 0,2-2,-1 1,1 0,-1 0,1 0,0 0,0 0,1 1,-1-1,0 0,1 1,0-1,0 1,0 0,0-1,1 1,0 0,-1 0,1-1,0 1,1 0,-1 0,1-1,0 1,0 0,0-1,0 1,0-1,1 1,0-1,-1 0,1 0,1 1,-1-1,0-1,1 1,0 0,45 26,-22-21</inkml:trace>
  <inkml:trace contextRef="#ctx0" brushRef="#br2" timeOffset="-190063.663">20026 999,'-16'-9,"-9"-3,-4 0,2 7,5 9,6 11,7 12,3 10,4-1</inkml:trace>
  <inkml:trace contextRef="#ctx0" brushRef="#br2" timeOffset="-189720.939">20106 1548,'1'1,"0"1,0-1,0 0,0 1,0-1,0 0,1 0,-1 0,0 0,1 0,-1 0,1 0,-1 0,1-1,-1 1,1 0,0-1,-1 1,1-1,0 0,-1 0,1 1,0-1,0 0,-1-1,1 1,0 0,-1 0,1-1,0 1,-1-1,1 1,-1-1,1 0,-1 1,1-1,-1 0,1 0,-1 0,0 0,1-1,-1 1,0 0,0 0,0-1,0 1,0-1,9-13,-2 0,0 0,0 0,-2-1,0 0,0-1,-2 1,0-1,-1 0,-1 0,0 0,-1-6,6-37,-7 59,0-1,-1 1,1 0,0-1,0 1,0 0,0-1,0 1,0 0,0-1,1 1,-1 0,0 0,1-1,-1 1,1 0,-1 0,1 0,0-1,0 1,-1 0,1 0,0 0,0 0,0 0,0 0,0 1,0-1,0 0,0 0,0 1,1-1,-1 1,0-1,0 1,1-1,-1 1,0 0,1 0,-1 0,0-1,1 1,-1 0,0 1,1-1,-1 0,0 0,0 1,1-1,0 1,168 70,-167-70,0 0,0 0,0 1,0-1,-1 1,1 0,-1 0,1 0,-1 0,0 0,0 0,0 1,0-1,0 1,0 0,-1-1,1 1,-1 0,0 0,0 0,0 0,0 0,0 0,-1 0,1 0,-1 0,0 0,0 1,0-1,0 0,-1 0,-31 113,32-114,0 1,1-1,-1 0,1 1,-1-1,1 0,0 0,0 1,0-1,1 0,-1 0,0 0,1 0,0-1,-1 1,1 0,0 0,0-1,-1 0,1 1,1-1,-1 0,0 0,0 0,0 0,0 0,1 0,-1-1,3 1,69 8,-32-10</inkml:trace>
  <inkml:trace contextRef="#ctx0" brushRef="#br2" timeOffset="-189094.613">20788 865,'3'-17,"2"32,1 256,-5-95,-2-163,1 0,1 0,0 0,1 0,0 0,1 0,0-1,1 1,1-1,0 0,1 0,4 8,-7-18,-1 1,1 0,0-1,-1 1,1-1,0 0,1 0,-1 0,0-1,0 1,1-1,-1 1,1-1,-1 0,1-1,0 1,-1 0,1-1,0 0,-1 0,1 0,0-1,0 1,-1-1,1 1,-1-1,1-1,-1 1,3-1,94-57,0-28,-100 87,0-1,0 1,0 0,1-1,-1 1,0 0,0 0,0-1,1 1,-1 0,0 0,1-1,-1 1,0 0,0 0,1 0,-1-1,0 1,1 0,-1 0,0 0,1 0,-1 0,1 0,-1 0,0 0,1 0,-1 0,0 0,1 0,-1 0,0 0,1 0,-1 0,0 0,1 1,-1-1,0 0,1 0,-1 0,0 0,1 1,-1-1,0 0,0 0,1 1,-1-1,0 0,0 1,0-1,1 0,-1 0,0 1,0-1,0 0,0 1,0-1,0 1,0-1,1 0,-1 1,0-1,-2 28,1-22,-1 0,1 1,0-1,1 0,-1 0,1 1,0-1,1 0,0 0,0 0,0 1,1-1,-1 0,1-1,1 1,-1 0,1 0,0-1,0 0,1 1,0-1,0-1,0 1,0 0,1-1,-1 0,1 0,0-1,1 1,-1-1,1 0,-1 0,7 1,55-3,-36-8</inkml:trace>
  <inkml:trace contextRef="#ctx0" brushRef="#br2" timeOffset="-188843.346">21376 1146,'-16'-4,"-7"-2,-5-3,1 0,0-1,0 1,-2-4,3 1</inkml:trace>
  <inkml:trace contextRef="#ctx0" brushRef="#br2" timeOffset="-188674.09">20842 959,'-5'-4,"6"-5,11-2,18 1,19-1,20 2,14 2,4 2,-12 3</inkml:trace>
  <inkml:trace contextRef="#ctx0" brushRef="#br2" timeOffset="-188177.446">21537 1481,'13'-17,"0"-1,-2 0,0 0,-1-1,-1-1,0 0,-2 0,0 0,-2-1,0 0,-1 0,-1 0,-1-1,-1 1,-1-1,-1 1,-1-6,1 22,1 4,-1-1,1 1,-1 0,1-1,0 1,0 0,-1-1,1 1,0 0,0-1,0 1,1 0,-1-1,0 1,0 0,1-1,-1 1,1 0,-1-1,1 1,0 0,-1 0,1 0,0 0,0 0,0-1,0 2,0-1,0 0,0-1,71 32,128 56,-196-85,0 0,0 1,-1 0,1-1,0 1,-1 1,1-1,-1 0,1 1,-1 0,0-1,0 1,-1 1,1-1,0 0,-1 1,0-1,0 1,0 0,0-1,-1 1,1 0,-1 0,0 0,0 0,-1 0,1 4,-7 26,5-31,-1 0,1 0,0 0,0 0,0 0,1 0,-1 0,1 1,-1-1,1 0,0 0,1 1,-1-1,0 0,1 0,0 0,-1 0,1 0,1 1,-1-1,0-1,1 1,-1 0,1 0,0-1,0 1,0-1,0 1,1-1,-1 0,2 1,6 0,1-1,-1 0,1-1,-1 0,1-1,0 0,-1 0,1-1,-1-1,1 0,-1 0,1-1,-1 0,0-1,9-5,-11 6,1-1,0 0,-1 0,0-1,0 0,0 0,-1-1,0 0,0 0,0-1,-1 0,0 0,0-1,-1 1,0-1,0 0,-1-1,0 1,0-1,-1 0,0 0,-1 0,0 0,0 0,-1 0,0-1,-1-1,-7-19,6 30,1-1,-1 1,1 0,0-1,-1 1,1 0,-1 0,1-1,-1 1,1 0,-1 0,1 0,-1 0,1 0,-1 0,1 0,-1 0,1 0,-1 0,1 0,-1 0,1 0,-1 0,1 0,-1 0,1 1,-1-1,1 0,0 0,-1 1,1-1,-1 0,1 0,-1 1,1-1,0 1,-1-1,1 0,0 1,0-1,-1 1,1-1,0 0,0 1,-1-1,1 1,0-1,0 1,0-1,0 1,0-1,0 1,0-1,0 1,0-1,0 1,-2 4,-1 0,1 1,1-1,-1 0,1 1,0-1,0 1,1-1,-1 1,1 0,1-1,-1 1,1-1,0 1,0-1,0 1,1-1,0 0,0 1,0-1,1 0,-1-1,1 1,1 0,-1-1,1 1,-1-1,1 0,0 0,1-1,-1 1,1-1,-1 0,6 2,92 27,-48-23</inkml:trace>
  <inkml:trace contextRef="#ctx0" brushRef="#br2" timeOffset="-187804.945">22968 1320,'-8'-10,"0"-1,0 1,-1 1,-1 0,1 0,-1 1,-1 0,0 1,0 0,0 0,-1 1,0 1,0 0,0 1,-1 0,1 1,-1 0,-4 0,13 3,0-1,-1 1,1 0,0 0,0 0,0 1,0-1,-1 1,1 0,0 0,0 0,0 1,1 0,-1-1,0 1,0 1,1-1,0 0,-1 1,1 0,0 0,0 0,0 0,1 0,-1 0,1 1,0-1,0 1,0 0,0 0,0-1,1 1,0 0,0 1,0-1,0 0,1 0,0 0,-1 0,1 1,1-1,-1 1,2 1,-1-1,1 1,1-1,-1 1,1-1,0 0,0 0,0 0,0-1,1 1,0-1,0 0,0 0,1 0,0 0,-1-1,1 0,0 0,0 0,1-1,-1 0,0 1,1-2,0 1,4 1,0 0,-1-1,1-1,0 1,0-1,0-1,0 0,0 0,0-1,0-1,0 1,0-2,7-2,-11 3,-1 0,1-1,-1 0,1 0,-1 0,0-1,0 0,-1 0,1 0,-1 0,0-1,0 0,0 0,-1 0,1 0,-1-1,0 1,-1-1,0 1,0-1,0 0,0 0,-1 0,0 0,0-1,-1 1,0 0,0 0,0 0,-1 0,0-1,0 1,0 0,-1 0,-1-1,3 6,0 0,0 0,0 1,0-1,0 0,-1 1,1-1,0 0,-1 1,1-1,0 0,-1 1,1-1,-1 1,1-1,-1 1,1-1,-1 1,1-1,-1 1,0-1,1 1,-1 0,1-1,-1 1,0 0,0 0,1-1,-1 1,0 0,1 0,-1 0,0 0,0 0,1 0,-1 0,0 0,1 0,-1 0,0 1,0-1,1 0,-1 0,0 1,1-1,-1 0,1 1,-1-1,-16 33,17-30,-1 1,1 0,0-1,0 1,0 0,1 0,0-1,-1 1,1-1,0 1,1-1,-1 1,1-1,-1 1,1-1,0 0,0 0,1 0,-1 0,1-1,-1 1,1 0,0-1,2 2,85 37,-21-26,0-5</inkml:trace>
  <inkml:trace contextRef="#ctx0" brushRef="#br2" timeOffset="-182329.368">18369 2282,'5'2,"0"-1,-1 1,1 0,0 0,-1 1,0-1,1 1,-1 0,0 0,0 0,-1 1,1-1,-1 1,0 0,0 0,0 0,2 5,-3-8,19 31,-2 0,-1 2,-1 0,4 16,-8-21,-13-27,0 0,0 0,0 0,1 0,-1-1,1 1,-1 0,1 0,0 0,-1-1,1 1,0 0,0-1,0 1,1 0,-1-1,0 0,1 1,-1-1,1 0,-1 1,1-1,-1 0,1 0,0-1,-1 1,1 0,0 0,0-1,0 1,0-1,0 0,0 1,-1-1,1 0,0 0,0 0,0 0,0-1,0 1,0 0,0-1,0 0,-1 1,2-1,8-11,0 1,-1-2,-1 1,0-1,-1-1,0 0,-1 0,-1 0,0-1,-1 0,3-13,7-24,-10 116,-5-60,0 0,0-1,0 1,1 0,-1 0,1-1,0 1,0 0,0-1,1 1,-1-1,1 1,0-1,0 0,0 0,0 0,1 0,-1 0,1 0,-1-1,1 1,0-1,0 0,0 0,1 0,-1 0,0 0,1-1,-1 1,1-1,0 0,-1 0,1-1,0 1,0-1,-1 1,1-1,2-1,1 0,-1 0,0-1,0 0,0 0,0 0,-1-1,1 0,-1 0,1 0,-1-1,0 0,0 0,-1 0,1 0,-1-1,0 0,0 0,0 0,-1 0,1-1,52-123,-51 113,-11 103,5-83,0 0,0 0,0 0,1 0,-1 0,1 0,0 0,0 0,1 0,-1 0,1 1,0-1,0 0,0 0,1-1,-1 1,1 0,0 0,0-1,0 1,0-1,1 0,0 1,-1-1,1-1,0 1,1 0,-1-1,0 1,1-1,-1 0,4 1,8-2,1 0,-1-2,0 0,0-1,0 0,0-1,0-1,-1 0,1-1,-1 0,0-2,0 1,4-5,12-4,-15 7,0 0,0 1,0 0,1 1,0 1,0 0,1 1,-1 1,1 1,0 0,12 1,31 2,-60-2,0 0,1 1,-1-1,0 0,0 1,0-1,1 0,-1 1,0-1,0 0,0 1,0-1,0 0,-1 1,1-1,0 0,0 1,0-1,0 0,-1 1,1-1,0 0,-1 1,1-1,-1 1,1-1,0 1,-1-1,1 1,-1-1,1 1,-1-1,0 1,1 0,-1-1,1 1,-1 0,0-1,1 1,-1 0,0 0,1 0,-1 0,0-1,0 1,1 0,-1 0,0 0,1 1,-1-1,0 0,1 0,-1 0,0 0,0 1,-140-3,134 3,0-1,-1 1,1 1,0-1,0 1,1 0,-1 1,0-1,1 1,-1 1,1-1,0 1,0 0,0 1,1-1,-1 1,1 0,0 1,1-1,-1 1,-1 3,5-8,1 0,-1 0,1 0,-1 0,1 0,0 0,-1 0,1 0,0 0,0 1,0-1,0 0,0 0,0 0,0 0,0 0,0 0,0 0,0 0,1 0,-1 0,1 0,-1 0,0 0,1 0,0 0,-1 0,1 0,0 0,-1 0,1 0,0-1,0 1,0 0,0-1,-1 1,1 0,0-1,0 1,0-1,0 0,0 1,1-1,-1 0,51 4,-38-6,-1-2,0 1,0-2,-1 0,1 0,-1-1,0-1,-1 0,1 0,-1-1,-1-1,0 1,0-2,0 0,-2 0,1 0,-1-1,0-1,-1 1,2-7,-9 18,0 1,1-1,-1 0,0 0,1 1,-1-1,0 0,1 0,-1 0,0 0,1 0,-1 0,0 1,1-1,-1 0,0 0,1 0,-1 0,0 0,1 0,-1 0,0-1,1 1,-1 0,0 0,1 0,-1 0,0 0,1 0,-1-1,0 10,0-3,0 0,1 0,-1 0,1-1,0 1,1 0,-1-1,1 1,0-1,1 1,-1-1,1 0,0 0,0 0,1-1,0 1,-1-1,1 1,1-1,-1-1,1 1,-1-1,1 1,0-1,0-1,0 1,1-1,-1 0,1 0,11 2,1-1,0 0,0-2,-1 0,1-1,0-1,0-1,0 0,-1-1,1-1,-1-1,0 0,0-1,-1-1,0-1,0 0,0-1,-1 0,-1-2,0 0,0 0,-1-1,0-1,-1 0,8-11,-16 18,8-9,-7 28,-7 10,4 85,-1-105,0 1,0-1,0 1,1-1,-1 0,1 0,0 0,-1 0,2 0,-1 0,0 0,0 0,1-1,0 1,-1-1,1 0,0 0,0 0,0 0,0 0,1-1,-1 0,0 1,1-1,-1 0,1-1,-1 1,3 0,52-9,-32-4</inkml:trace>
  <inkml:trace contextRef="#ctx0" brushRef="#br2" timeOffset="-182063.255">20174 1988,'4'-2,"9"-1,2 0</inkml:trace>
  <inkml:trace contextRef="#ctx0" brushRef="#br2" timeOffset="-181393.387">21176 2108,'10'2,"0"0,0 1,0 0,0 0,-1 1,1 0,-1 1,0 0,0 1,-1-1,0 2,0-1,0 1,-1 0,0 1,0 0,-1 0,0 0,0 1,-1-1,0 2,-1-1,0 0,0 1,-1 0,0 0,-1 0,0 0,0 5,6 77,-8-92,0 1,0-1,1 0,-1 1,0-1,0 0,1 1,-1-1,0 0,1 1,-1-1,0 0,1 0,-1 1,0-1,1 0,-1 0,1 0,-1 1,0-1,1 0,-1 0,1 0,-1 0,0 0,1 0,-1 0,1 0,-1 0,1 0,-1 0,0 0,1 0,-1-1,1 1,-1 0,1 0,-1 0,0-1,1 1,-1 0,0 0,1-1,-1 1,0 0,1-1,-1 1,0 0,0-1,1 1,-1 0,0-1,0 1,0-1,0 1,1 0,-1-1,0 0,100-130,-28 41,-71 89,-1 1,0-1,0 0,0 1,0-1,0 0,1 1,-1-1,0 1,0-1,1 1,-1-1,0 1,1-1,-1 1,1-1,-1 1,1-1,-1 1,1 0,-1-1,1 1,-1 0,1-1,-1 1,1 0,-1 0,1 0,0-1,-1 1,1 0,0 0,-1 0,1 0,-1 0,1 0,0 0,-1 0,1 0,-1 1,1-1,0 0,-1 0,1 0,-1 1,1-1,-1 0,1 1,-1-1,1 0,-1 1,1-1,-1 1,1-1,-1 1,0-1,1 1,-1 0,-1 43,0-39,0-1,0 1,1 0,0 0,0 0,0-1,0 1,1 0,0 0,0-1,0 1,0 0,1-1,0 1,0-1,0 0,0 1,1-1,0 0,0 0,0 0,6 2,-1-1,1-1,0 1,1-2,-1 1,0-1,1 0,0-1,0 0,-1-1,1 0,0 0,0-1,0-1,0 1,0-2,0 1,0-1,-1-1,1 0,-1 0,1-1,-1 0,0-1,4-3,-2 2,0 0,0-1,-1 0,0-1,-1 0,0-1,7-9,-13 15,0 0,0-1,0 0,-1 0,1 1,-1-2,0 1,-1 0,1 0,-1 0,1-1,-1 1,-1-1,1 1,0-1,-1 1,0-1,0 0,-1 1,1-1,-1 1,-1-5,1 7,0 0,0 0,0 0,0 0,-1 1,1-1,-1 0,1 1,-1-1,1 1,-1-1,0 1,0 0,0 0,0-1,0 2,0-1,0 0,0 0,0 0,0 1,0 0,0-1,-1 1,1 0,0 0,0 0,-1 0,1 0,0 1,0-1,0 1,0-1,0 1,-1 0,1 0,0 0,0 0,1 0,-1 0,0 0,0 1,1-1,-1 1,0-1,1 1,0 0,-1-1,1 1,0 0,0 0,-3 3,0 1,0-1,1 1,0 0,0 0,0 0,1 0,0 0,0 0,0 1,1-1,0 1,0 0,1-1,0 1,0-1,0 1,1-1,0 1,0-1,1 1,0-1,0 1,0-1,1 0,0 0,0-1,1 1,-1 0,5 4,2-3,-1 1,2-2,-1 1,1-2,0 1,0-1,0-1,1 0,-1-1,1 0,0-1,0 0,0-1,0 0,1-1,3 0,39-2</inkml:trace>
  <inkml:trace contextRef="#ctx0" brushRef="#br2" timeOffset="-180978.906">22513 2136,'-7'-2,"1"1,-1-1,0 1,0 1,0 0,0 0,1 0,-1 1,0 0,0 0,0 0,1 1,-1 0,1 1,-1-1,1 1,0 0,0 1,0 0,1 0,-1 0,1 0,0 1,0 0,0 0,1 0,0 1,0-1,0 1,1 0,0 0,0 1,0-1,-1 4,4-5,-1 0,0 0,1-1,0 1,0 0,1 0,-1-1,1 1,0 0,0 0,0-1,1 1,0-1,0 0,0 1,0-1,1 0,0 0,-1 0,1 0,1-1,-1 1,1-1,-1 0,1 0,0 0,0-1,0 1,0-1,3 1,7 4,0-1,1 0,0-2,0 1,0-2,0 0,1-1,14 1,-12-3,0 0,-1-1,1-1,0-1,-1 0,1-2,-1 0,0 0,-1-2,1 0,-1-1,0-1,-1 0,0-1,-1 0,0-1,12-13,-21 20,-1-1,1 0,-1 0,0 0,0 0,-1-1,1 0,-1 0,0 1,-1-2,0 1,0 0,0 0,-1-1,1 1,-2-1,1 1,-1-1,0 1,0-1,0 0,-1 1,0-1,-2-3,2 8,0 0,0 1,-1-1,1 0,0 1,-1-1,1 1,-1-1,0 1,0 0,1 0,-1 0,0 0,0 0,0 0,0 0,0 0,0 1,0-1,0 1,-1 0,1-1,0 1,0 0,0 0,0 1,0-1,-1 0,1 1,0-1,0 1,0 0,0-1,-1 2,-2 0,1 0,-1 1,1 0,-1 0,1 0,0 0,0 1,0-1,1 1,-1 0,1 0,0 1,-2 3,2-2,1 0,-1 0,1 1,0-1,1 1,0 0,0-1,0 1,1 0,0 0,0-1,1 1,0 0,0-1,1 1,-1 0,1-1,1 0,-1 1,1-1,0 0,1 0,-1-1,1 1,0-1,1 0,-1 0,1 0,0 0,0-1,1 0,-1 0,1 0,4 1,38 19,0-8</inkml:trace>
  <inkml:trace contextRef="#ctx0" brushRef="#br2" timeOffset="-180442.276">23382 2042,'-11'-2,"0"1,0 1,0 0,0 0,0 1,0 0,0 1,-6 2,14-3,-1 0,1 0,-1 1,1-1,-1 1,1 0,0 0,0 0,0 0,0 1,0-1,0 1,1-1,-1 1,1 0,0 0,-1 0,2 1,-1-1,0 0,1 1,-1-1,1 1,0-1,0 1,0 3,2 1,1 0,0 0,0 0,1 0,-1 0,2-1,-1 1,1-1,1 0,-1 0,1 0,0-1,1 1,-1-1,1 0,1-1,-1 0,1 0,0 0,0-1,7 4,120 79,-135-87,0 0,1 0,-1 0,0 0,0 0,0 1,0-1,0 0,1 0,-1 1,0-1,0 1,0-1,1 1,-1-1,0 1,1-1,-1 1,0 0,1-1,-1 1,1 0,-1-1,1 1,-1 0,1 0,0-1,-1 1,1 0,0 0,0 0,-1 0,1 0,0-1,0 1,0 0,0 0,0 0,0 0,1 0,-1 0,0-1,0 1,0 0,1 0,-1 0,1-1,-1 1,0 0,1 0,-1-1,1 1,0 0,-1-1,1 1,-1 0,1-1,0 1,0-1,-1 1,1-1,0 0,0 1,0-1,-1 0,1 1,0-1,0 0,0 0,0 0,-13 3,-1 0,0-2,-1 1,1-2,0 0,0 0,-10-2,22 2,0 0,0 0,0 0,0 0,0 0,1 0,-1 0,0-1,0 1,0 0,0 0,1-1,-1 1,0-1,0 1,1 0,-1-1,0 0,1 1,-1-1,0 1,1-1,-1 0,1 1,-1-1,1 0,-1 1,1-1,0 0,-1 0,1 0,0 0,-1 1,1-1,0 0,0 0,0 0,0 0,0 0,0 1,0-1,0 0,0 0,23-34,2 14,0 0,2 1,0 2,1 1,0 1,2 1,0 1,12-2,-40 14,-1 1,1 0,0 0,-1 0,1 0,0 0,-1 0,1 0,0 1,0-1,0 1,0-1,0 1,0 0,0-1,0 1,0 0,0 0,0 1,0-1,0 0,-1 1,1-1,0 1,0-1,0 1,0 0,-1 0,1 0,0 0,-1 0,1 0,0 1,-1-1,0 0,1 1,-1-1,0 1,0 0,0-1,0 1,0 0,0-1,0 2,15 176,-17-178,1 0,0 0,0 0,0 0,1 0,-1 0,0 0,0 0,0 0,1 0,-1 0,1 0,-1 0,1 0,-1 0,1 0,-1 0,1 0,0 0,0 0,-1-1,1 1,0 0,0-1,0 1,0 0,0-1,0 1,0-1,0 0,0 1,0-1,0 0,0 1,0-1,0 0,0 0,0 0,0 0,0 0,0 0,0 0,1-1,-1 1,0 0,0 0,0-1,0 1,0-1,0 0,8-9</inkml:trace>
  <inkml:trace contextRef="#ctx0" brushRef="#br2" timeOffset="-180192.955">23703 1855,'-10'-9,"3"-3,6 0,4 3</inkml:trace>
  <inkml:trace contextRef="#ctx0" brushRef="#br2" timeOffset="-179923.757">24063 1627,'49'202,"-39"-142,-2 0,-3 0,-2 0,-3 1,-3-1,-3 0,-2 0,-3 3,-12 77,23-141,1 0,-1 1,0-1,1 1,-1-1,0 0,1 1,-1-1,0 1,1-1,-1 1,1-1,-1 1,1 0,-1-1,1 1,-1 0,1-1,0 1,-1 0,1 0,-1-1,1 1,0 0,-1 0,1 0,0 0,-1 0,1 0,0 0,-1 0,1 0,0 0,-1 0,1 0,-1 1,1-1,0 0,-1 0,1 1,-1-1,1 0,-1 1,1-1,0 1,-1-1,0 0,1 1,-1-1,1 1,-1-1,0 1,1 0,-1-1,0 1,1-1,-1 1,0 0,0-1,0 1,0 0,0-1,1 1,-1-1,0 1,14-20</inkml:trace>
  <inkml:trace contextRef="#ctx0" brushRef="#br2" timeOffset="-179515.018">23943 2082,'418'34,"-412"-34,0 0,0 0,0 1,0 0,-1 0,1 0,0 1,0 0,-1 0,1 1,-1-1,0 1,1 0,-1 0,-1 1,1 0,0 0,-1 0,0 0,0 0,0 1,0 0,-1 0,0 0,0 0,0 1,-1-1,0 1,0-1,1 5,-13 150,11-157,0 0,0 0,0-1,0 1,0 0,0-1,1 1,-1-1,1 0,0 1,0-1,0 0,0 0,0 0,0 0,0 0,1-1,-1 1,1-1,-1 0,1 1,0-1,-1 0,1 0,0-1,0 1,0-1,0 1,-1-1,1 0,0 0,0 0,4 0,0 0,0-1,-1 1,1-2,0 1,-1-1,1 1,-1-2,1 1,-1-1,0 0,0 0,2-2,-3 0,1 0,-1 0,-1 0,1 0,-1-1,1 0,-2 0,1 0,-1 0,0 0,0-1,0 0,-1 1,0-1,-1 0,0 0,0 0,0 0,-1 0,0 0,0-1,0 1,-1 0,0 0,-1 0,0 1,0-1,0 0,-1 0,0 1,0 0,-1 0,1 0,-1 0,-1 0,1 1,-1-1,0 1,0 0,-1 1,1-1,-1 1,0 0,0 1,-5-3,6 5,1 0,-1 0,0 0,1 1,-1-1,0 1,1 0,-1 0,0 1,0 0,1 0,-1 0,1 0,-1 0,1 1,-1 0,1 0,0 0,0 1,0-1,0 1,1 0,-1 0,1 0,-1 1,1-1,-2 4,-2 2,0 1,1 0,0-1,1 2,0-1,0 1,1 0,1 0,0 0,-2 11,4-18,0 1,0-1,1 1,0-1,0 1,0-1,0 1,0-1,1 1,0-1,0 1,0-1,1 1,0-1,-1 0,2 0,-1 0,0 0,1 0,-1-1,1 1,0-1,0 1,1-1,-1 0,1 0,-1-1,1 1,0-1,0 0,4 2,29 5,-1-6</inkml:trace>
  <inkml:trace contextRef="#ctx0" brushRef="#br2" timeOffset="-179309.543">24786 1721,'-16'0,"-12"3,-8 4,-3 9,1 5,7 5,9 4,8 2,11 1,6-3</inkml:trace>
  <inkml:trace contextRef="#ctx0" brushRef="#br2" timeOffset="-179143.626">24759 2269,'6'16,"8"8,3 1,6-3,3-5,4-6,4-11,3-13,-5-4</inkml:trace>
  <inkml:trace contextRef="#ctx0" brushRef="#br2" timeOffset="-173247.765">19946 3553,'4'-34,"1"1,1 0,2 0,1 0,2 1,1 1,1 0,17-26,-28 52,0 1,0 0,1 0,-1 0,1 0,0 0,0 1,1-1,-1 1,1 0,-1 0,1 0,0 1,0-1,1 1,-1 0,0 0,1 0,-1 1,1 0,-1 0,1 0,0 0,-1 0,1 1,0 0,0 0,-1 1,1-1,0 1,-1 0,4 1,4 5,-1 0,1 2,-2-1,1 1,-1 1,0 0,-1 0,0 1,-1 0,0 0,-1 1,0 0,-1 0,0 1,2 7,-7-18,1 0,0 0,-1 1,0-1,0 1,0-1,0 1,0-1,0 1,0 0,-1-1,1 1,-1 0,0-1,0 1,0 0,0 0,0-1,-1 1,1 0,-1-1,0 1,0 0,0-1,0 1,0-1,-1 0,1 1,0-1,-1 0,0 0,0 0,0 0,0 0,0 0,0 0,0-1,0 1,-1-1,1 0,0 1,-1-1,1 0,-1 0,-2 0,1-1,1 0,-1-1,0 1,1-1,-1 0,1 0,-1 0,1-1,-1 1,1-1,0 1,0-1,0 0,0-1,0 1,0 0,1-1,-1 1,1-1,-1 0,1 0,0 0,0 0,1 0,-1-1,1 1,-1 0,1-1,0 1,0-1,0 0,1 1,0-1,-1 1,1-1,0 0,1 1,-1-1,1 0,-1 1,1-1,0 1,0-1,1 1,-1-1,1 1,0 0,-1 0,1 0,1 0,-1 0,0 0,1 1,0-1,1-1,12-4,0 1,1 0,0 2,0-1,1 2,-1 0,1 2,10-1,-19 1,-5 1,0-1,1 1,-1 0,0 0,1 0,-1 0,0 1,1-1,-1 1,1 1,-1-1,0 0,1 1,-1 0,0 0,0 0,1 1,-1-1,0 1,0 0,0 0,-1 1,1-1,-1 1,1 0,-1 0,0 0,0 0,0 0,0 1,0-1,-1 1,2 2,2 30,-6-33,-1 0,1 0,0 0,0 0,1 0,-1 0,1 0,-1 0,1 0,0 0,0 0,0 0,0-1,1 1,-1 0,1-1,0 1,0-1,0 0,0 0,0 1,0-1,0 0,1-1,-1 1,1 0,-1-1,1 1,0-1,0 0,2 1,-1-2,1 0,-1 0,1 0,-1 0,1-1,0 0,-1 0,0 0,1-1,-1 1,0-1,1 0,-1 0,0 0,-1-1,1 0,0 1,-1-1,1-1,-1 1,0 0,0-1,0 1,-1-1,1 0,-1 0,0 0,0 0,0-1,-1 1,1 0,-1-1,0 1,0-1,-1 1,1-1,-1 0,0 1,-1-1,1 1,-1-1,1 0,-1 1,-1 0,1-1,-1 1,0 0,0-1,0 1,0 0,0 1,-1-1,0 0,0 1,-3-4,-1 2,0 0,0 0,0 1,-1-1,1 2,-1-1,0 1,0 0,0 1,-1 0,1 0,0 1,-7-1,12 2,0-1,-1 1,1 0,-1 0,1 0,0 0,-1 1,1-1,-1 1,1 0,0 0,0 0,-1 0,1 1,0-1,0 1,0 0,1 0,-1 0,0 0,1 1,-1-1,1 1,0-1,0 1,0 0,0 0,0 0,1 0,-1 0,1 0,0 0,0 0,-1 3,2-4,0 0,0 0,0 0,0-1,0 1,0 0,1 0,-1 0,1 0,-1 0,1-1,0 1,0 0,-1-1,1 1,0 0,1-1,-1 1,0-1,0 0,1 1,-1-1,1 0,-1 0,1 0,-1 0,1 0,0 0,-1 0,1-1,0 1,0 0,1-1,23 9</inkml:trace>
  <inkml:trace contextRef="#ctx0" brushRef="#br2" timeOffset="-172766.056">20721 3044,'54'-2,"-1"-3,1-3,-2-2,1-1,-2-4,36-14,-85 28,26-7,-1-2,0 0,0-2,-1-1,-1-2,0 0,-1-1,-1-2,-21 17,0 0,0 0,0 0,0-1,0 1,0-1,-1 1,1-1,-1 1,1-1,-1 0,0 0,1 0,-1 0,0 0,0 0,-1 0,1 0,0 0,-1 0,1-1,-1 1,0 0,1 0,-1-1,0 1,-1 0,1 0,0-1,-1 1,1 0,-1 0,1 0,-1 0,0 0,0-1,0 1,0 1,-1-1,1 0,0 0,-1 0,1 1,-1-1,-1 0,-1 0,-1-1,0 1,0 1,0-1,0 1,0 0,-1 0,1 0,0 1,0 0,-1 0,1 0,0 0,-1 1,1 0,0 0,0 1,0-1,0 1,0 0,0 1,1-1,-1 1,1 0,-1 0,1 0,0 1,0-1,0 1,1 0,0 0,-1 0,1 1,-1 2,-4 14,1 1,1 0,1 0,1 0,1 1,1-1,1 1,1 0,1 5,-1 3,0 163,3-90,-4 0,-4 0,-5-1,-5 0,-20 73,-22-36,31-97</inkml:trace>
  <inkml:trace contextRef="#ctx0" brushRef="#br2" timeOffset="-172453.785">20788 3432,'35'-19,"0"0,1 3,1 1,0 1,5 1,-35 11,83-26,1 3,59-6,-139 29,-8 1,0 0,0 0,0 0,0 0,0 1,0-1,0 1,0 0,0 0,1 0,-1 0,0 0,0 1,0 0,0-1,0 1,0 0,0 0,0 1,0-1,0 1,0-1,-1 1,1 0,1 2,21 89,-21-82,1 1,0-1,0 1,1-2,1 1,0-1,0 0,3 2,4 2</inkml:trace>
  <inkml:trace contextRef="#ctx0" brushRef="#br2" timeOffset="-172176.519">21537 3058,'9'0,"3"0</inkml:trace>
  <inkml:trace contextRef="#ctx0" brushRef="#br2" timeOffset="-171528.203">21885 3098,'-9'0,"1"1,0 0,0 0,0 1,0 0,0 1,1-1,-1 1,1 1,-1 0,1 0,0 0,1 1,-1 0,6-2,0 0,0-1,1 1,0 0,-1 0,1-1,0 1,0 0,0 0,1 0,-1-1,1 1,0 0,-1-1,1 1,0 0,1-1,-1 1,0-1,1 0,-1 1,1-1,0 0,0 0,0 0,0 0,0 0,0 0,0-1,1 1,-1-1,0 1,3-1,45 38,-34-28,-1 0,0 1,-1 1,0 0,-1 1,2 4,-13-16,0-1,-1 1,1-1,-1 1,0 0,0 0,1 0,-1 0,0 0,-1 0,1 0,0 0,0 0,-1 0,0 0,1 0,-1 1,0-1,0 0,0 0,0 0,0 1,-1-1,1 0,-1 0,1 0,-1 0,0 0,0 0,0 0,0 0,0 0,0 0,-1 0,1-1,0 1,-1 0,0-1,1 0,-1 1,0-1,0 0,1 0,-1 1,0-2,0 1,-2 1,1-1,1 0,0 1,-1-1,1 0,-1 0,1-1,-1 1,1-1,-1 1,1-1,-1 0,0 0,1 0,-1 0,1 0,-1 0,0-1,1 1,-1-1,1 0,0 0,-1 0,1 0,-1 0,1-1,0 1,0-1,0 1,0-1,0 0,0 0,0 1,1-2,-1 1,1 0,-1 0,1 0,0-1,0 1,0 0,-1-3,4-4,-1-1,1 1,1-1,-1 1,2 0,-1 0,1 0,1 1,-1 0,1-1,1 1,0 1,0-1,0 1,8-6,-11 9,48-54,-28 35,0-1,-2-1,-1-1,-1 0,-1-2,-1 0,-2-1,-1 0,-1-1,-1-1,4-21,-7-62,-9 114,0 0,-1 0,1 1,0-1,-1 0,1 0,0 0,-1 0,1 0,-1 0,1 0,0 0,-1 0,1 0,0 0,-1 0,1 0,0-1,-1 1,1 0,-1 0,1 0,0 0,0-1,-1 1,-8 52,2 1,2-1,3 1,1 0,4 1,-4-33,1 0,1 0,1 0,1 0,1 0,1 0,0-1,2 0,0 0,2 0,0-1,1 0,0-1,11 13,-17-27,0-1,0 0,0 0,0 0,0-1,0 1,1-1,-1 0,1 0,0-1,0 0,-1 1,1-1,0-1,0 1,0-1,0 0,0 0,0 0,0-1,0 0,0 0,0 0,-1 0,1-1,0 0,-1 0,1 0,-1 0,0-1,0 0,0 0,0 0,3-2,70-78,-76 83,-1 0,0-1,1 1,-1 0,1 0,-1-1,0 1,1 0,-1 0,1 0,-1 0,1 0,-1 0,1 0,-1 0,1 0,-1 0,1 0,-1 0,1 0,-1 0,1 0,-1 0,1 0,-1 1,0-1,1 0,-1 0,1 1,-1-1,0 0,1 0,-1 1,1-1,-1 0,0 1,0-1,1 1,-1-1,0 0,0 1,1-1,-1 1,0-1,0 1,0-1,0 1,0-1,0 1,0-1,1 1,-1-1,-1 1,8 30,-7-29,2 33,-2-28,0 1,0-1,1 0,-1 0,2 1,-1-1,1 0,0 0,0 0,1 0,0-1,0 1,1-1,3 6,6-1</inkml:trace>
  <inkml:trace contextRef="#ctx0" brushRef="#br2" timeOffset="-171262.332">22526 3031</inkml:trace>
  <inkml:trace contextRef="#ctx0" brushRef="#br2" timeOffset="-171094.559">22232 2924,'-18'-4,"-11"-2,-2-2,1 0,4 2,6-1,9 1,13 2,16 1,17 1,20 1,14 1,10 0,-7 0</inkml:trace>
  <inkml:trace contextRef="#ctx0" brushRef="#br2" timeOffset="-170113.749">23101 3192,'-8'-2,"0"1,0 1,0 0,0 0,0 0,0 1,0 0,0 0,0 1,1 0,-1 1,0 0,1 0,0 0,0 1,0 0,0 0,0 1,1 0,0 0,0 1,0 0,1 0,0 0,0 0,0 1,1 0,0 0,-2 4,5-7,0-1,0 1,1 0,-1-1,1 1,0 0,-1-1,2 1,-1 0,0-1,1 1,0 0,0-1,0 1,0-1,0 1,1-1,0 0,-1 0,1 1,0-1,1 0,-1-1,0 1,1 0,0-1,0 1,-1-1,1 0,1 0,-1 0,0 0,0-1,1 1,-1-1,1 0,-1 0,1 0,26 7,0-1,0-2,0-1,0-1,1-2,-1-1,1-1,-1-2,0-1,17-5,-12 3,0-1,0-3,-1 0,0-3,8-4,-1-13,-40 30,-1-1,1 0,0 0,-1 0,1 1,-1-1,1 0,-1 0,1 0,-1 0,1 0,-1 0,0 0,0 0,1 0,-1 0,0-1,0 1,0 0,0 0,0 0,-1 0,1 0,0 0,0 0,-1 0,1 0,0 0,-1 0,1 0,-1 0,0 0,1 0,-1 1,0-1,1 0,-1 0,0 1,0-1,0 0,1 1,-1-1,-1 0,-2-1,-1-1,1 1,-1 0,0 1,0-1,0 1,0 0,-1 0,1 0,0 1,0-1,0 1,-1 1,1-1,0 1,0 0,0 0,0 0,0 1,0 0,0 0,0 0,1 1,-1-1,1 1,0 0,-3 3,6-5,0 0,0 1,0-1,1 0,-1 1,1-1,-1 1,1-1,-1 1,1-1,0 1,0-1,0 1,0-1,0 1,0-1,0 1,1-1,-1 1,0-1,1 1,-1-1,1 1,0-1,-1 0,1 1,0-1,0 0,0 0,0 1,0-1,0 0,0 0,0 0,0 0,1 0,-1-1,0 1,1 0,-1-1,0 1,1 0,-1-1,1 0,-1 1,1-1,-1 0,1 0,-1 0,1 0,-1 0,1 0,-1 0,1 0,-1-1,1 1,0-1,38-2,-37 2,1 0,0 0,0 1,0-1,0 1,0 0,0 0,0 0,0 1,0-1,0 1,0 0,0 0,0 0,-1 1,1-1,0 1,-1 0,1 0,-1 0,2 2,-1 1,0-1,1 0,0 1,0-2,0 1,0-1,0 0,0 0,1 0,0-1,-1 1,1-2,0 1,0 0,0-1,0 0,1-1,-1 0,0 1,0-2,0 1,0-1,3 0,5-4,0-1,0 0,-1 0,0-2,0 1,-1-2,0 1,-1-2,0 0,0 0,-1-1,0 0,-1 0,0-1,-1-1,0 1,-1-2,-1 1,0 0,0-1,-2 0,0-1,0 1,-1-1,0-10,20-115,-6-1,-5-5,-35 299,17-108,2 1,3-1,1 1,2-1,3 2,-4-35,1 0,1 0,0 1,1-2,0 1,1 0,0-1,1 0,0 0,0 0,1-1,1 0,0-1,0 1,1-2,0 1,1-1,0 0,0-1,8 4,-12-7,1 0,-1-1,0 0,1 0,-1-1,1 0,0 0,0-1,0 1,0-1,0-1,0 0,0 0,0 0,0-1,0 0,0 0,3-1,10-7</inkml:trace>
  <inkml:trace contextRef="#ctx0" brushRef="#br2" timeOffset="-169857.918">23730 3005,'7'-5,"20"-1,26 0,27 1,27 2,20 1,14-1,3-5,-23-1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5:47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5:49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337 497,'-5'110,"-5"0,-5-1,-4 0,-31 94,-1-23,43-154,4-23,5-17,51-260,-19 103,70-308,-80 407,-23 72,0-1,0 1,0 0,0-1,0 1,0 0,0-1,0 1,0 0,0-1,1 1,-1 0,0-1,0 1,0 0,1 0,-1-1,0 1,0 0,0 0,1-1,-1 1,0 0,1 0,-1 0,0-1,0 1,1 0,-1 0,0 0,1 0,-1 0,0 0,1 0,-1-1,0 1,1 0,-1 0,1 0,-1 1,0-1,1 0,-1 0,0 0,1 0,-1 0,0 0,1 0,-1 1,0-1,0 0,1 0,-1 0,0 1,0-1,1 0,-1 0,0 1,0-1,1 0,-1 0,0 1,0-1,0 0,0 1,0-1,1 1,8 25,-9-24,54 238,-2-61,-30-113,-2 2,-3 0,-3 1,-3 0,-3 1,-2 48,-8-81</inkml:trace>
  <inkml:trace contextRef="#ctx0" brushRef="#br0" timeOffset="251.503">110 1018,'-16'0,"-10"0,-2 0,3-2,10-1,20-2,24-3,28-4,27-7,25-5,15-3,4 3,-21 6</inkml:trace>
  <inkml:trace contextRef="#ctx0" brushRef="#br0" timeOffset="775.925">1166 898,'-23'6,"0"1,1 0,0 2,0 0,1 2,0 0,1 2,1 0,0 1,-1 2,18-15,0 0,0 0,0 0,0 0,0 1,0-1,1 0,-1 1,0 0,1-1,0 1,-1 0,1 0,0 0,0 0,0 0,0 0,0 0,0 0,1 1,-1-1,1 0,-1 0,1 1,0-1,0 0,0 0,0 1,0-1,1 0,-1 0,1 1,-1-1,1 0,0 0,0 0,0 0,0 0,0 0,0 0,1 0,-1 0,1 0,-1-1,1 1,0-1,-1 1,1-1,0 0,2 1,12 4,1-1,0-1,0-1,1 0,-1-2,5 1,29 3,-46-5,98 22,-97-21,-1 1,0 0,0 0,0 0,-1 1,1 0,0 0,-1 0,0 0,0 1,0-1,0 1,0 0,-1 0,1 1,-1-1,2 6,-4-7,1 1,-1 0,-1 0,1 0,-1 0,1 0,-1 0,0 0,-1 1,1-1,-1 0,1 0,-1 0,0-1,-1 1,1 0,-1 0,0-1,0 1,0 0,0-1,0 0,-1 1,-70 63,64-62,-1 1,1-1,-1-1,1 0,-1 0,-1-1,1 0,0-1,-1 0,1-1,-1 0,1 0,-1-1,0-1,1 0,-1 0,1-1,-1 0,1-1,0 0,-3-2,11 5,1 0,0-1,-1 1,1-1,0 1,0-1,0 0,-1 1,1-1,0 0,0 0,0 0,0 0,0 1,0-2,1 1,-1 0,0 0,0 0,1 0,-1 0,1-1,-1 1,1 0,-1 0,1-1,0 1,0 0,0-1,-1 1,1 0,0-1,1 1,-1 0,0-1,0 1,1 0,-1 0,0-1,1 1,-1 0,1 0,0-1,18-13,6 2</inkml:trace>
  <inkml:trace contextRef="#ctx0" brushRef="#br0" timeOffset="1036.787">1541 898,'-2'16,"1"16,3 15,2 14,1 14,1 14,2 10,-2 9,-1 4,1 1,0-2,-2-7,-1-12,1-15,0-18,-1-19</inkml:trace>
  <inkml:trace contextRef="#ctx0" brushRef="#br0" timeOffset="1593.423">1514 1566,'-35'-145,"-25"-145,59 286,0-1,0 1,1 0,-1-1,1 1,0-1,0 1,0-1,0 1,1 0,0-1,0 1,0 0,0-1,2-1,-2 5,1 0,-1 0,1 0,0 0,-1 0,1 1,0-1,0 0,-1 1,1-1,0 1,0 0,0 0,0 0,-1 0,1 0,0 0,0 0,0 0,0 1,0-1,-1 1,1-1,0 1,0 0,1 1,-3-2,39 13,-1 3,0 0,-1 3,-1 1,0 3,-33-22,0 0,0 0,0 0,-1 0,1 1,0 0,-1-1,1 1,-1 0,0 0,0 0,1 1,-1-1,-1 1,1-1,0 1,-1-1,1 1,-1 0,0 0,1 0,-2 0,1 0,0 0,0 0,-1 0,0 0,0 0,0 0,0 0,0 0,0 0,-1 0,0 1,-5 3,-1 0,0 0,-1 0,0-1,0-1,0 1,0-1,-1-1,0 0,0 0,0 0,0-1,-1-1,-1 1,-4 1,-1 0,1-1,-1 0,0-2,1 1,-1-2,0 0,-6-2,-6-10,28 12,0-1,-1 1,1-1,0 1,0-1,0 1,0-1,0 0,0 1,0-1,0 1,0-1,0 0,0 1,0-1,0 1,0-1,0 1,1-1,-1 1,0-1,0 1,1-1,-1 1,0-1,1 1,-1-1,0 1,1-1,-1 1,1 0,-1-1,1 1,-1 0,1-1,-1 1,1 0,-1 0,1-1,-1 1,1 0,0 0,-1 0,1 0,-1 0,1 0,0 0,156-41,-122 35,78-12,96-24,-200 40,0-1,-1 0,1-1,-1 0,0 0,0-1,-1 0,1 0,2-4,-7 7,-1-1,0 1,0 0,0-1,0 0,0 1,-1-1,1 0,-1 0,0 0,0 0,0 0,0 0,0 0,-1 0,1-1,-1 1,0 0,0 0,0 0,0-1,-1 1,1 0,-1 0,0 0,0 0,0 0,0 0,-2-4,0 1,-1 0,1 1,-1-1,0 1,-1-1,1 1,-1 0,0 1,0-1,-1 1,1 0,-1 0,-1 0,4 3,0-1,0 1,1-1,-1 1,0 0,0 0,0 0,-1 0,1 1,0 0,0-1,0 1,0 0,-1 0,1 1,0-1,0 1,0-1,0 1,0 0,0 0,0 1,0-1,0 0,0 1,1 0,-1 0,1-1,-1 2,1-1,-1 1,-1 2,-1 0,2 1,-1-1,0 1,1 0,0 0,1 0,-1 1,1-1,0 1,1-1,0 1,0-1,0 1,1 0,0 0,0-1,1 1,-1 0,1-1,1 1,0 0,0-1,0 0,0 1,1-1,0 0,0 0,1-1,0 1,0-1,0 0,1 0,-1 0,1 0,1 0,6 2,1-1,0 0,0-1,0-1,0 0,1 0,-1-2,1 0,0 0,0-1,0-1,7 0,47-2</inkml:trace>
  <inkml:trace contextRef="#ctx0" brushRef="#br0" timeOffset="2240.793">2556 978,'-25'8,"-1"0,1 2,1 1,-23 13,44-23,1 1,-1-1,0 0,1 1,-1 0,0 0,1-1,0 2,0-1,-1 0,1 0,1 1,-1-1,0 1,0-1,1 1,0 0,-1-1,1 1,0 0,0 0,1 0,-1 0,1 0,-1 0,1 0,0 0,0 0,0 0,1 0,-1 0,1 0,-1 0,1 0,1 2,5 4,1 0,0 0,1-1,0 0,0-1,1 0,0 0,0-1,0 0,1-1,0 0,0 0,0-2,1 1,0-1,4 0,5 2,1-1,0 0,0-2,0 0,0-2,1 0,-1-2,0 0,0-2,0 0,14-5,-22 4,-1 0,1 0,-1-1,0-1,0 0,-1-1,0 0,-1-1,1 0,-2-1,1 0,-1-1,-1 0,0-1,-1 0,0 0,-1 0,3-6,4-24,-2 0,-2-1,-1 0,-3-1,-1 1,-2-1,-2 0,-4-33,3 39,-9-412,-6 327,15 122,0 1,0-1,0 0,0 0,0 1,0-1,0 0,0 0,0 1,0-1,0 0,-1 1,1-1,0 0,0 1,-1-1,1 0,0 1,-1-1,1 1,-1-1,1 0,-1 1,1-1,-1 1,1 0,-1-1,0 1,1-1,-1 1,1 0,-1-1,0 1,1 0,-1 0,0 0,0-1,1 1,-1 0,0 0,0 0,1 0,-1 0,0 0,1 0,-1 1,0-1,1 0,-1 0,0 1,0-1,1 0,-1 1,1-1,-1 0,0 1,1-1,-1 1,1-1,-1 1,1-1,-1 1,1-1,0 1,-1 0,1 0,-9 11,2 2,-1-1,2 1,0 0,0 0,-2 13,-12 42,3 0,3 2,4-1,2 1,3 1,6 69,0-106,2 0,2 0,1-1,1 1,2-1,2-1,3 6,-9-27,0 0,1-1,0 0,0 0,1-1,1 0,-1 0,2 0,-1-1,1-1,1 1,0-1,0-1,0 0,1 0,0-1,0-1,1 0,-1 0,1-1,6 1,-10-3,1-1,0 0,-1 0,1-1,-1 0,1-1,0 0,-1 0,1-1,-1 0,1 0,-1-1,0 0,0 0,0-1,-1 0,1-1,-1 0,0 0,0 0,-1-1,0 0,0 0,0-1,0 1,-1-1,0 0,-1-1,0 1,0-1,0 0,-1-1,1 1,-1 0,0 0,0-1,-1 1,0-1,-1 1,1-1,-2 1,1-1,-1 0,-1 1,1-1,-2 0,-1-6,3 14,0 1,0-1,0 0,0 1,-1-1,1 1,0-1,0 0,-1 1,1-1,0 1,-1-1,1 1,-1-1,1 1,0 0,-1-1,1 1,-1-1,0 1,1 0,-1 0,1-1,-1 1,1 0,-1 0,0-1,1 1,-1 0,1 0,-1 0,0 0,1 0,-1 0,0 0,1 0,-1 0,1 0,-1 1,0-1,1 0,-1 0,1 1,-1-1,1 0,-1 1,1-1,-1 0,1 1,-1-1,1 1,-1-1,1 0,-1 1,1-1,0 1,-1 0,-20 32,17-27,1 0,0 1,0-1,1 1,0-1,0 1,1 0,-1-1,1 1,1 0,-1 0,1 0,1 0,-1 0,1 0,0-1,1 1,-1 0,1-1,1 1,-1-1,1 1,0-1,1 0,0 0,0-1,0 1,0-1,1 0,0 0,0 0,0-1,4 3,4-1,1 0,-1-1,1-1,1 0,-1-1,0-1,1 0,0-1,-1 0,1-1,-1-1,12-1,19-5</inkml:trace>
  <inkml:trace contextRef="#ctx0" brushRef="#br0" timeOffset="2485.15">2677 497,'18'0,"24"0,31 0,29 0,32-2,-7-2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6:00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1 495,'3'-3,"0"1,0 0,0 0,0 0,0 1,1-1,-1 1,1-1,-1 1,1 0,-1 1,1-1,0 0,-1 1,1 0,0 0,0 0,-1 0,1 1,0 0,-1-1,1 1,-1 0,1 1,-1-1,1 1,-1-1,0 1,0 0,0 0,0 1,0-1,0 1,-1-1,1 1,-1 0,7 8,-1 0,0 0,-1 1,-1 0,0 0,0 1,-1 0,-1 0,2 9,23 54,-29-74,1 0,0 0,0 0,0 0,1 0,-1 0,0 0,1 0,-1-1,1 1,-1-1,1 1,0-1,0 1,0-1,0 0,0 0,0 0,0 0,0 0,0-1,0 1,0 0,0-1,1 0,-1 0,0 1,0-1,1 0,-1-1,0 1,0 0,1-1,-1 1,0-1,0 0,0 0,9-4,-1-1,-1 0,1-1,-1 0,0 0,-1-1,0 0,0-1,-1 0,0 0,0 0,-1-1,0 0,-1 0,0-1,-1 0,0 1,-1-1,0-1,0-2,-2 12,0 1,-1-1,1 1,0-1,-1 1,0-1,1 1,-1-1,0 0,0 1,0-1,0 1,0-1,0 0,0 1,-1-1,1 1,-1-1,1 1,-1-1,1 1,-1-1,0 1,0-1,0 1,0 0,0 0,0-1,0 1,0 0,0 0,-1 0,1 0,0 0,-1 0,1 1,0-1,-1 0,1 1,-1-1,0 1,1-1,-1 1,1 0,-1 0,0 0,1 0,-2 0,0 2,1 0,0 0,0 1,0-1,0 1,0 0,0-1,0 1,1 0,0 0,-1 0,1 0,0 0,0 0,1 1,-1-1,1 0,0 0,-1 0,1 1,1-1,-1 0,0 0,1 1,0-1,0 0,0 0,0 0,0 0,0 0,2 2,1 2,0-1,0 0,1 1,0-2,0 1,1 0,0-1,0 0,0-1,0 1,1-1,-1 0,1-1,0 1,0-1,1-1,5 2,6 1,0 0,1-2,0 0,0-2,0 0,7-1,-23 0,0 1,0-1,0-1,1 1,-1 0,0-1,0 0,0 0,0 0,0-1,0 1,0-1,0 0,-1 0,1 0,-1 0,1-1,-1 0,0 1,0-1,0 0,0-1,-1 1,1 0,-1-1,0 1,0-1,0 0,0 0,-1 0,0 0,1 0,-2 0,1 0,0 0,-1-2,0-21,-1 71,2-40,0 1,1-1,0 0,0 1,0-1,0 0,1 0,0 0,-1-1,1 1,1-1,-1 1,0-1,1 0,0 0,0-1,0 1,0-1,0 0,0 0,0 0,1 0,4 0,109 16,-101-18,-1 0,1-1,0-1,0-1,0 0,-1-2,1 1,-1-2,-1 0,1-1,14-9,-28 15,0-1,1 0,0 0,0 0,0 0,0 1,0-1,0 1,0 0,0 0,1 0,-1 1,0-1,1 1,-1-1,0 1,1 0,-1 1,0-1,1 1,-1-1,0 1,3 1,34 14,-29-10,-1-1,2 0,-1 0,1-2,-1 1,1-2,0 1,0-2,0 1,0-2,0 1,1-2,-1 0,-7 1,-1-1,1 1,0-1,-1-1,1 1,-1-1,1 1,-1-1,0 0,0-1,0 1,0-1,0 0,-1 0,1 0,-1 0,0-1,0 1,0-1,0 0,0 0,-1 0,0 0,0 0,0 0,0-1,-1 1,0-1,0 1,0-1,0 0,-1 1,1-1,-2-3,1 5,-1 0,1 1,-1-1,0 0,0 0,-1 1,1-1,0 0,-1 1,0 0,1-1,-1 1,0 0,0 0,0 0,-1 0,1 0,0 0,-1 1,1-1,-1 1,0 0,1-1,-1 1,0 0,0 1,0-1,1 0,-1 1,-3 0,-4-2,1 2,-1-1,0 1,0 1,1-1,-1 2,0-1,-8 4,10-3,1 0,0 1,0 0,1 0,-1 1,0 0,1 0,0 0,0 1,0 0,1 0,0 0,0 1,0 0,0 0,1 0,0 0,0 1,1 0,-1 1,4-6,0-1,-1 1,1-1,0 1,0-1,0 1,1-1,-1 1,0-1,1 1,-1-1,0 1,1-1,0 0,-1 1,1-1,0 0,0 0,0 1,0-1,-1 0,2 0,-1 0,0 0,0 0,0 0,0 0,1-1,-1 1,0 0,1-1,-1 1,0-1,2 1,53 9,48-15,-53-3</inkml:trace>
  <inkml:trace contextRef="#ctx0" brushRef="#br0" timeOffset="319.342">1699 214,'-11'-6,"0"0,-1 1,0 0,1 1,-1 1,0 0,-1 0,1 1,-1 1,1 0,-4 0,13 2,1-1,-1 0,0 1,0 0,0 0,1 0,-1 0,0 0,1 0,-1 1,1-1,-1 1,1 0,0 0,0 0,0 0,0 0,0 0,0 0,0 1,1-1,-1 1,1-1,0 1,0 0,0-1,0 1,0 0,1 0,-1 0,1 0,-1 6,0 0,0 0,1 1,1-1,0 0,0 0,1 0,0-1,1 6,113 224,-58-60,-53-172,1 0,-1-1,2 0,-1 0,0 0,1-1,0 0,0 0,0 0,1-1,-1 0,1-1,0 0,0 0,-1 0,1-1,0-1,0 1,0-1,0 0,0-1,0 0,0 0,1-1,-6 2,44-3</inkml:trace>
  <inkml:trace contextRef="#ctx0" brushRef="#br0" timeOffset="1665.349">2353 508,'-22'-8,"-2"2,1 0,-1 1,0 2,0 0,0 2,0 0,-19 3,0 10,42-12,0 0,0 0,1 0,-1 0,0 1,1-1,-1 0,0 1,0-1,1 1,-1-1,1 0,-1 1,1-1,-1 1,0 0,1-1,0 1,-1-1,1 1,-1 0,1-1,0 1,-1 0,1-1,0 1,0 0,0 0,-1-1,1 1,0 0,0 0,0-1,0 1,0 0,0 0,1-1,-1 1,0 0,0 0,0-1,1 1,-1 0,0-1,1 1,-1 0,1-1,-1 1,1-1,-1 1,1 0,9 7,0-1,0-1,1 1,-1-1,1-1,1 0,-1-1,1 0,0-1,0 0,22 8,-7-2,-12-5,0 0,-1 1,0 0,0 2,-1-1,1 2,-1-1,-1 2,0 0,0 0,-1 1,4 4,-14-12,1 0,-1 0,0 0,1 1,-1-1,0 0,-1 1,1-1,0 0,-1 1,1-1,-1 1,1-1,-1 1,0 0,0-1,-1 1,1-1,0 1,-1-1,0 1,1-1,-1 0,0 1,0-1,0 0,-1 0,1 1,0-1,-1 0,0 0,1 0,-1-1,0 1,0 0,0-1,0 1,0-1,0 0,0 1,-1-1,1 0,0-1,-1 1,1 0,-1-1,-1 3,-1-1,1 0,-1-1,0 1,0-1,0 0,1 0,-1-1,0 1,0-1,0 0,0 0,0-1,-1 0,6 1,-1 0,0-1,1 1,-1 0,1-1,-1 1,1-1,0 1,-1-1,1 1,-1-1,1 1,0-1,-1 1,1-1,0 1,0-1,0 0,-1 1,1-1,0 0,0 1,0-1,0 1,0-1,0 0,0 1,0-1,0 0,0 1,0-1,1 1,-1-1,0 0,0 1,1-1,-1 1,0-1,1 1,-1-1,0 1,1-1,-1 1,1-1,-1 1,1-1,-1 1,1 0,-1-1,1 1,16-17,1 1,1 1,0 0,0 2,2 0,19-9,-26 14,-9 6,20-14,2 1,0 2,1 1,0 1,17-4,-44 15,1-1,-1 1,0 0,1 0,-1-1,1 1,-1 0,0 0,1 0,-1 0,1 1,-1-1,0 0,1 1,-1-1,0 1,1-1,-1 1,0-1,0 1,1 0,-1 0,0 0,0-1,0 1,0 0,0 1,0-1,0 0,0 0,-1 0,1 0,0 1,-1-1,1 0,-1 1,1-1,-1 0,0 1,1-1,-1 0,0 1,0-1,0 1,0-1,0 1,-1-1,1 0,0 1,-1 0,1 19,-1-17,0 0,1 0,-1 0,1 0,0 0,1 0,-1-1,1 1,-1 0,1 0,0 0,0 0,1-1,-1 1,1-1,0 1,0-1,0 0,0 1,1-1,-1 0,1 0,1 0,4 2,1-1,-1 0,1 0,0-1,0 0,0 0,1-1,-1-1,1 0,-1 0,1 0,-1-1,1-1,-1 0,1 0,-1-1,1 0,-1 0,0-1,5-3,-6 3,-1-2,0 1,0-1,-1 0,1-1,-1 1,0-1,-1 0,1-1,-1 1,-1-1,1 0,-1-1,0 1,-1-1,1 1,-2-1,1 0,0-3,-3 11,0 0,1 1,-1-1,0 1,1-1,-1 1,0-1,1 0,-1 1,1-1,-1 0,1 1,-1-1,1 0,-1 0,1 0,-1 1,1-1,-1 0,1 0,-1 0,1 0,0 0,-1 0,1 0,-1 0,1 0,-1 0,1 0,-1 0,1 0,-1-1,1 1,-1 0,1 0,-1-1,1 1,-1 0,1-1,-1 1,1 0,-1-1,0 1,1-1,-1 1,0 0,1-1,-1 1,0-1,0 1,1-1,50 114,-48-109,0 0,0 1,0-1,1 0,0-1,0 1,0-1,0 1,0-1,1 0,-1-1,1 1,0-1,0 0,0 0,0-1,0 1,0-1,1 0,-1 0,0-1,3 0,-2 0,0-1,0 0,-1-1,1 1,0-1,-1 0,1 0,-1-1,0 0,1 0,-1 0,-1 0,1-1,0 0,-1 0,0 0,0-1,0 1,-1-1,1 0,-1 0,0 0,-1 0,1-1,0-2,1-2,0 0,0-1,-1 0,-1 0,0 0,0 0,-1 0,-1 0,1-1,-2 1,0 0,0 0,-1-1,-38-56,41 67,0 0,0 0,0 1,0-1,0 0,1 1,-1-1,0 1,0-1,1 1,-1 0,0-1,1 1,-1 0,1 0,-1 0,0 0,1 0,-1 0,0 0,1 1,-1-1,0 0,1 1,-1-1,1 1,0 0,61 5,0 3,0 3,-1 2,32 14,-90-27,1 0,-1 0,0 0,0 1,0 0,0-1,-1 2,1-1,0 0,-1 1,1-1,-1 1,0 0,0 0,0 1,0-1,-1 0,1 1,-1 0,0 0,0-1,0 1,-1 0,1 0,-1 1,0-1,0 0,-1 0,1 1,-1-1,0 0,0 1,0-1,-1 3,-24 76,25-82,0 1,0 0,0 0,0 0,1-1,-1 1,1 0,-1-1,1 1,0 0,-1-1,1 1,0 0,0-1,0 0,1 1,-1-1,0 1,0-1,1 0,-1 0,1 0,-1 0,1 0,-1 0,1 0,-1-1,1 1,0 0,0-1,-1 1,2-1,62 11,-61-11,30 2,0-2,0-1,0-2,-1-1,1-1,-1-2,0-2,4-2,-31 9,-6 1,0 1,1-1,-1 1,0 0,1-1,-1 1,0 0,0-1,1 1,-1 0,1 0,-1-1,0 1,1 0,-1 0,1 0,-1 0,0-1,1 1,-1 0,1 0,-1 0,1 0,-1 0,0 0,1 0,-1 0,1 0,-1 0,1 0,-1 1,0-1,1 0,-1 0,1 0,-1 0,0 1,1-1,-1 0,0 0,1 1,-1-1,0 0,1 1,-1-1,0 0,0 1,1-1,-1 1,0-1,0 0,0 1,1-1,-1 1,0-1,0 0,0 1,0-1,0 1,1 2,0 0,0 1,1-1,-1 0,1 0,-1-1,1 1,0 0,0 0,1-1,-1 0,0 1,1-1,0 0,-1 0,1 0,0 0,0-1,0 1,0-1,0 0,0 0,0 0,1 0,-1 0,0-1,1 1,-1-1,3 0,-2 1,1 0,0 0,0-1,0 1,0-1,0 0,0 0,0-1,-1 0,1 0,0 0,0 0,0-1,-1 1,1-1,-1 0,0-1,1 1,-1-1,0 0,0 0,-1 0,1-1,-1 1,1-1,-1 0,0 1,-1-2,1 1,-1 0,1 0,-1-1,-1 0,1 1,0-1,-1 1,0 0,0-1,0 1,0-1,0 1,-1-1,0 0,0 1,-1-1,1 1,-1-1,0 1,0-1,0 1,-1-1,1 1,-1 0,0 0,0 0,-1 0,1 0,-1 0,0 1,0-1,0 1,-1 0,1 0,-1 0,1 0,-1 1,0 0,0-1,0 1,-1 1,1-1,0 0,-1 1,1 0,-1 0,1 1,-1-1,1 1,-2 0,-5 2,0 1,1 0,-1 1,1 0,0 0,0 1,1 1,-1-1,1 2,1-1,-1 1,1 1,0-1,0 1,1 1,1-1,-1 1,-3 8,9-15,0-1,0 1,0-1,1 1,-1 0,1 0,-1-1,1 1,0 0,0 0,-1-1,1 1,0 0,1 0,-1-1,0 1,0 0,1 0,-1-1,1 1,0 0,-1-1,1 1,0 0,0-1,0 1,0-1,0 0,0 1,1-1,-1 0,0 0,1 0,-1 0,1 0,-1 0,2 1,65 15,29-27,-50-2</inkml:trace>
  <inkml:trace contextRef="#ctx0" brushRef="#br0" timeOffset="1911.206">4600 281,'-14'-14,"-11"-6,-8-3,-3 4,-3 4,2 7,6 9,9 12,8 10,13 8,7-1</inkml:trace>
  <inkml:trace contextRef="#ctx0" brushRef="#br0" timeOffset="2469.094">4613 789,'6'0,"1"1,-1-2,0 1,0-1,1 1,-1-2,0 1,0-1,0 0,0 0,0 0,-1-1,1 0,-1 0,1-1,-1 0,0 0,-1 0,1 0,-1 0,1-1,-1 0,-1 0,2-2,2-4,0 0,-1 0,0-1,-1 0,0 0,-1 0,0 0,-1-1,-1 0,0 1,0-1,-1 0,-1 0,0 0,-1 0,-2-8,3 17,-1 1,0-1,0 1,0 0,0-1,0 1,-1 0,0 0,1 0,-1 0,0 0,-1 1,1-1,0 1,-1-1,1 1,-1 0,0 0,0 0,0 0,0 0,0 1,0-1,0 1,0 0,-1 0,1 0,-1 0,1 1,0-1,-1 1,1 0,-1 0,1 0,-1 0,1 1,-1 0,1-1,0 1,-1 0,1 1,-2 0,4-2,1 0,-1 1,1-1,-1 0,1 0,0 1,-1-1,1 0,-1 1,1-1,0 0,-1 1,1-1,0 1,-1-1,1 1,0-1,0 0,-1 1,1-1,0 1,0-1,0 1,0-1,0 1,0-1,0 1,0 0,0-1,0 1,0-1,0 1,0-1,0 1,0-1,0 1,1-1,-1 1,0-1,0 0,0 1,1-1,-1 1,0-1,1 1,-1-1,0 0,1 1,-1-1,1 0,-1 1,1-1,-1 0,1 0,-1 1,0-1,1 0,30 13,103 9,-102-19,-1 1,1 2,-1 1,12 5,-39-11,0 0,-1 1,1-1,-1 1,1-1,-1 1,0 0,1 0,-1 1,0-1,-1 1,1-1,0 1,-1 0,1 0,-1 0,0 0,0 0,0 1,0-1,-1 1,1-1,-1 1,0 0,0-1,0 1,-1 0,0 0,1 0,-1 0,-27 128,29-129,-1 1,1-1,0 0,0 1,1-1,-1 0,0 0,1-1,0 1,0 0,-1-1,2 0,-1 1,0-1,0-1,1 1,-1 0,1-1,-1 0,1 1,0-1,-1-1,1 1,0-1,0 1,0-1,-1 0,1 0,0-1,0 1,-1-1,1 0,3-1,3 0,-1-1,1 0,0 0,-1-1,0-1,0 0,0 0,0 0,-1-1,0-1,0 1,-1-1,1 0,-2-1,1 0,-1 0,0-1,-1 1,0-1,0 0,-1 0,0-1,0 0,-1 1,-1-2,-15 42,11-23,1 0,0 0,0 0,0 0,1 0,0 0,1 0,0 0,0 0,1 0,-1 0,2 0,1 3,-3-7,1-1,-1 1,1-1,0 0,0 0,0 0,1 0,-1 0,1 0,0 0,-1-1,1 0,0 1,1-1,-1 0,0 0,0-1,1 1,-1-1,1 0,0 0,-1 0,1 0,0 0,-1-1,1 0,0 0,0 0,3 0,17-4</inkml:trace>
  <inkml:trace contextRef="#ctx0" brushRef="#br0" timeOffset="2696.523">5415 241,'-13'-2,"-8"-1,3 4,11 5,16 3,15 6,4-1</inkml:trace>
  <inkml:trace contextRef="#ctx0" brushRef="#br0" timeOffset="2974.787">5602 602,'-2'18,"-1"11,0 5,1 0,3-2,5-4,5-8,2-7,1-5,-1-4</inkml:trace>
  <inkml:trace contextRef="#ctx0" brushRef="#br0" timeOffset="2975.787">5789 1,'0'0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9:30.6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0,'13'3,"17"0,18 0,18-1,15 0,10-3,3-2,-3 0,-8 1,-13 0,-15 1,-16 2,-15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5:55.5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6042 457,'-14'-5,"0"0,0 1,0 0,0 1,-1 0,0 2,1 0,-1 0,0 1,0 1,1 0,-1 1,1 1,-1 1,1 0,0 0,0 1,1 1,-2 1,8-3,0 0,0 1,1 0,-1 0,1 1,0-1,1 1,-1 1,1-1,-2 5,5-9,1 0,-1 1,1-1,0 0,0 1,0-1,0 1,0 0,1-1,-1 1,1 0,0-1,-1 1,1 0,0 0,1-1,-1 1,0 0,1-1,0 1,0 0,-1-1,1 1,1-1,-1 1,0-1,1 0,-1 0,1 1,-1-1,1 0,0 0,0 0,7 3,-1 0,1-1,0 0,0 0,0-1,1 0,-1-1,1 0,-1 0,1-1,0 0,-1-1,1 0,0-1,0 0,-1 0,1-1,-1 0,1-1,5-2,4-1,0-1,-1-1,0 0,-1-1,0-1,0-1,-1 0,0-1,-1-1,0 0,-1-1,-1-1,-1 0,0 0,0-2,-2 1,0-1,-1-1,0 0,-2 0,0-1,-1 1,-1-1,-1-1,0 1,-1-14,-1 21,-1-1,0 0,-1 0,0 0,-1 0,-1 0,0 0,0 1,-2-1,1 1,-2 0,0 0,-3-7,7 18,0-1,0 1,1 0,-1 0,0 0,0 0,0 0,-1 0,1 0,0 0,0 1,0-1,-1 0,1 1,0-1,-1 1,1-1,0 1,-1 0,1-1,-1 1,1 0,0 0,-1 0,1 0,-1 0,1 0,-1 1,1-1,0 0,-1 1,1-1,0 1,-1 0,1-1,0 1,0 0,-1 0,1-1,0 1,0 0,-39 50,31-30,0-1,1 2,1-1,1 1,1 0,1 0,1 0,1 0,0 1,2-1,1 1,1-1,1 1,0-1,2 0,3 8,-4-18,1-1,1 0,-1 0,2 0,0-1,0 1,0-2,2 1,-1-1,1 0,0-1,1 0,0-1,0 0,1 0,-1-1,1 0,1-1,-1 0,1-1,0-1,0 0,0 0,0-1,1 0,-1-1,1-1,-1 0,1-1,-1 0,0-1,0 0,1-1,5-2,-9 2,1 0,-1-1,0 0,0 0,0-1,0 0,-1-1,0 0,0 0,-1-1,0 0,0 0,0-1,-1 1,0-1,-1-1,1 1,-2-1,1 0,-1 0,-1-1,1 1,-2-1,1 1,-1-1,-1 0,0 0,0-8,-1 17,0-1,0 0,0 1,-1-1,1 0,0 1,-1-1,1 0,-1 1,0-1,1 1,-1-1,0 1,0-1,0 1,0-1,0 1,0 0,0 0,-1 0,1-1,0 1,-1 1,1-1,-1 0,1 0,-1 0,1 1,-1-1,0 1,1-1,-1 1,0 0,1-1,-1 1,0 0,1 0,-1 0,0 1,0-1,1 0,-1 0,0 1,1-1,-1 1,1 0,-1-1,1 1,-1 0,1 0,-1 0,1 0,0 0,-1 0,1 1,0-1,0 0,0 1,0-1,0 0,0 2,-2 2,0-1,0 1,1 0,0 0,0 1,0-1,0 0,1 1,0-1,0 1,0-1,1 1,0-1,0 1,0-1,1 1,0 0,0-1,0 0,1 1,0-1,0 0,0 0,1 0,-1 0,1 0,0 0,1-1,-1 0,1 1,0-1,0-1,0 1,0 0,1-1,20 10,-1-2,2 0,-1-2,2 0,-1-2,1-1,0-2,0 0,0-2,1-1,-1-1,16-2,73 1</inkml:trace>
  <inkml:trace contextRef="#ctx0" brushRef="#br0" timeOffset="-1039.76">1283 698,'32'-31,"-1"-1,-1-2,-3-1,0 0,-3-3,-1 0,-1-1,-3-1,-1 0,-2-2,11-42,-18-17,-9 97,0 0,-1 0,1 0,-1-1,0 1,0 0,0 0,0 0,-1 0,0 0,0 1,0-1,0 0,0 1,-1 0,0-1,0 1,0 0,0 0,0 0,0 1,-1-1,0 1,1 1,0 0,-1 0,1 0,-1 1,1-1,-1 1,1 0,-1 0,1 0,-1 0,1 0,-1 1,1 0,0 0,-1 0,1 0,0 0,-1 0,1 1,0 0,0 0,0 0,1 0,-1 0,-63 66,53-47,1 1,1 0,1 1,1 0,1 1,1-1,1 2,1-1,1 0,1 1,1 0,2 0,0 0,2-1,0 1,2 0,2 7,-2-19,0 1,0-1,1 0,1 0,0 0,1-1,0 0,1 0,0-1,1 0,0 0,1-1,0 0,1-1,0 0,0-1,1 0,0-1,0 0,1-1,-1 0,2-1,-1-1,0 0,1 0,0-2,0 0,0 0,0-1,0-1,0 0,6-2,-11 1,-1-1,0-1,-1 1,1-1,0-1,-1 1,0-1,0-1,0 1,0-1,-1 0,1-1,-1 1,-1-1,1-1,-1 1,0-1,0 0,-1 0,0 0,-1 0,1-1,-1 0,-1 0,1 0,-1 0,-1 0,1 0,-2 0,1 0,-1-1,0 1,-1 0,0-6,-17-44,18 57,-1 0,1 0,0 0,-1 0,0 0,1-1,-1 1,0 1,1-1,-1 0,0 0,0 0,0 0,0 0,0 1,0-1,0 0,0 1,0-1,0 1,0-1,0 1,0 0,-1-1,1 1,0 0,0 0,0 0,-1 0,1 0,0 0,0 0,0 0,-1 1,1-1,0 0,0 1,0-1,0 1,0-1,0 1,0-1,0 1,0 0,0-1,0 1,0 0,-4 5,0-1,0 1,1 0,0 0,0 1,1-1,-1 1,2-1,-1 1,1 0,0 0,0 1,1-1,-1 0,2 0,-1 1,1-1,0 0,1 1,1 5,-1-8,1 0,0 0,0-1,1 1,-1-1,1 1,0-1,0 0,0 0,1 0,0 0,-1-1,1 0,0 0,1 0,-1 0,0 0,1-1,0 0,-1 0,1 0,0 0,4 0,121 15,-66-16,0-2,0-4,0-2,-1-4,13-5,-67 15,2-1,1 0,-1-1,0 0,0-1,0 0,0 0,0-1,-1-1,0 0,0 0,0-1,-1 0,2-2,-10 8,-1 0,1-1,0 1,0 0,-1 0,1 0,0-1,-1 1,0 0,1 0,-1-1,0 1,1-1,-1 1,0 0,0-1,0 1,0 0,0-1,-1 1,1 0,0-1,-1 1,1 0,-1-1,1 1,-1 0,1 0,-1-1,0 1,0 0,1 0,-1 0,0 0,0 0,0 0,0 0,-1 1,1-1,-1 0,-52-22,46 20,-1 0,1 1,-1 0,0 1,0 0,0 0,1 1,-1 0,0 1,0-1,0 2,0-1,1 1,-1 1,0 0,1 0,0 0,0 1,0 0,0 1,1 0,-7 5,13-8,0 0,0 1,0-1,0 0,0 0,0 1,1-1,-1 1,1-1,0 0,0 1,0-1,0 1,0-1,0 1,1-1,-1 0,1 1,-1-1,1 0,0 1,0-1,0 0,0 0,1 0,-1 0,1 0,-1 0,1 0,-1 0,1-1,0 1,0 0,0-1,0 0,0 1,0-1,0 0,1 0,-1 0,0-1,1 1,-1 0,0-1,1 1,-1-1,1 0,-1 0,1 0,-1 0,1-1,9 2,-1 0,1-1,0 0,-1-1,1 0,-1-1,1-1,-1 0,0 0,0-1,0 0,-1-1,1 0,-1-1,0 0,-1-1,0 0,0 0,8-8,-17 16,0-1,-1 1,1-1,0 1,0-1,1 1,-1-1,0 1,0-1,0 1,0-1,0 1,1-1,-1 1,0-1,0 1,1-1,-1 1,0-1,1 0,-1 1,0-1,1 1,-1-1,1 0,-1 1,0-1,1 0,-1 0,1 1,-1-1,1 0,-1 0,1 0,-1 0,1 0,0 0,-1 1,1-1,-1 0,1 0,-1-1,1 1,-1 0,1 0,-1 0,1 0,-1 0,1-1,-1 1,1 0,-1 0,1-1,-1 1,1 0,-1-1,0 1,1 0,-1-1,0 1,1-1,-1 1,50 309,-27-213,4 13,-5 1,1 43,-21-141,0-1,0 1,-1 0,-1-1,0 1,0 0,-1 0,-1-1,0 1,-1-1,0 1,0-1,-1 0,-1 0,0-1,-1 1,1-1,-2 0,-2 2,6-9,0-1,0 0,0 0,0-1,0 1,-1-1,1 1,-1-1,1 0,-1 0,1-1,-1 1,0-1,1 1,-1-1,0-1,1 1,-1 0,1-1,-1 0,0 1,1-2,-1 1,1 0,0-1,-1 1,1-1,0 0,0 0,0 0,-2-3,-5-3,0 0,1-1,0-1,1 1,0-1,1-1,0 1,-4-10,-1-6,2 0,1-1,0 0,3-1,0 0,1 0,2 0,1-1,1 1,2-1,1 1,1 0,1-1,1 2,2-1,1 0,0 5,1 0,0 1,2 1,1 0,0 0,2 1,0 1,1 0,1 1,1 1,1 0,0 2,1 0,0 0,1 2,1 1,0 0,1 2,0 0,1 1,172-57,-169 52,-44 5,5 9,0 0,-1 1,1 1,0 0,-1 1,1 0,1 1,-1 1,0 0,1 0,0 1,0 1,1 0,-7 6,15-11,0-1,1 1,-1 0,1 0,0 0,-1 0,1 1,0-1,0 1,0-1,1 1,-1 0,1-1,-1 1,1 0,0 0,0 0,0 0,1 0,-1 0,1 0,-1 1,1-1,0 0,0 0,1 0,-1 0,1 0,-1 0,1 0,0 0,0 0,0 0,1 0,-1 0,1 0,0-1,0 2,5 0,0 0,1 0,-1-1,1 0,0 0,0-1,0 1,0-2,0 1,0-1,0-1,0 0,1 0,-1 0,0-1,0 0,0-1,1 0,-2 0,1 0,0-1,0-1,-1 1,7-5,-4 2,-1 1,1-2,-1 0,0 0,-1 0,0-1,0 0,-1-1,0 0,0 0,-1 0,0-1,1-3,-10 20,0 0,1-1,0 1,0 0,1 0,-1 0,2 0,-1 0,1 0,0 0,0 0,1 0,0 0,0 0,1 0,0 0,0 0,1-1,-1 1,2-1,-1 0,1 1,3 3,-2-6,0-1,0 0,0 0,0-1,1 1,-1-1,1-1,-1 1,1-1,0 0,0 0,-1 0,1-1,0 0,0 0,0 0,0-1,0 0,2-1,7-1,-1-1,0-1,0 0,0-1,0 0,-1-1,2-2,1-3,0 0,0-1,-1 0,-1-1,0-1,-1 0,0-1,-2 0,0-1,-1-1,0 1,-1-2,-2 1,0-1,0 0,0-8,5-27,-2-1,-2 0,-3-1,-2 1,-3-18,0 56,1 4,-1 1,0-1,-1 0,0 0,-1 0,0 1,-1-1,0 1,-1 0,-1 0,-2-5,6 15,1 1,-1 0,0 0,0 0,1 0,-1 0,0 0,0 0,0 0,0 0,0 0,0 1,-1-1,1 0,0 1,0-1,0 1,-1-1,1 1,0 0,0-1,-1 1,1 0,0 0,-1 0,1 0,0 0,-1 0,1 0,0 1,-1-1,1 0,0 1,0-1,-1 1,1-1,0 1,-39 36,22-7,1 1,1 0,2 1,1 0,2 1,1 1,2 0,1 0,1 0,2 1,1 14,1-29,1 0,0 0,2 0,0 0,1 0,1-1,1 1,1-1,0 1,2-1,0-1,1 1,1-1,0-1,2 0,0 0,1-1,0 0,1-1,1-1,1 0,0-1,16 12,-21-18,0-1,0 0,0 0,1-1,0 0,0-1,1 0,-1-1,1-1,-1 1,1-2,0 1,0-2,0 0,0 0,0-1,-1 0,1-1,0-1,-1 0,1 0,-1-1,0 0,0-1,0-1,-1 0,0 0,0-1,-1 0,3-2,-5 0,0 0,-1 0,0-1,0 1,-1-1,-1-1,1 1,-2-1,0 1,0-1,0 0,-2 0,1 0,-1 0,-1-1,0 1,-1 0,0 0,-1-6,2 16,0 0,0-1,0 1,0 0,0 0,0-1,0 1,0 0,0 0,-1 0,1-1,-1 1,1 0,-1 0,1 0,-1 0,1 0,-1 0,0 0,0 0,1 0,-1 0,0 0,0 0,0 1,0-1,0 0,0 0,0 1,0-1,0 1,-1-1,1 1,0 0,0-1,0 1,-1 0,1 0,0 0,0 0,0 0,-1 0,1 0,0 0,0 0,-1 1,1-1,0 1,0-1,0 0,0 1,0 0,0-1,0 1,0 0,0-1,0 1,0 0,0 0,0 0,0 0,-4 8,0 0,0 1,1-1,0 1,1 0,0 0,0 0,1 0,1 0,0 0,0 1,1-1,0 0,1 1,0-1,0 0,1 0,3 9,0-9,-1-1,2 0,-1 0,1 0,0-1,1 1,0-2,1 1,-1-1,1 0,1-1,-1 0,1 0,0-1,0 0,1 0,-1-1,1 0,0-1,0 0,1-1,-1 0,0-1,1 0,-1 0,10-1,-14 0,0-1,0 1,0-1,0 0,0 0,0-1,-1 0,1 0,0 0,-1-1,4-2,15-13</inkml:trace>
  <inkml:trace contextRef="#ctx0" brushRef="#br0" timeOffset="-791.66">3262 404,'11'-3,"25"-2,30-1,32-3,34-3,25-2,-13 2</inkml:trace>
  <inkml:trace contextRef="#ctx0" brushRef="#br0" timeOffset="-211024.754">4063 2343,'3'20,"2"19,3 18,3 15,-1 12,0 9,-1 5,-3 2,-2-3,-1-8,-2-20</inkml:trace>
  <inkml:trace contextRef="#ctx0" brushRef="#br0" timeOffset="-210480.703">3943 2530,'9'-9,"1"1,0 1,0 0,0 0,1 1,0 0,0 0,1 2,-1-1,1 1,0 1,0 0,1 1,-1 1,0-1,1 2,-1 0,1 0,-1 1,10 2,-14-1,-1 0,1 0,-1 1,0 0,0 0,0 1,0 0,0 0,-1 0,0 1,0 0,0 0,4 5,-8-7,0-1,0 1,1 0,-2 0,1 0,0 0,-1 0,1 0,-1 1,0-1,0 0,0 1,0-1,-1 1,1-1,-1 1,0-1,0 1,-1-1,1 1,0-1,-1 0,0 1,0-1,0 1,0-1,-1 0,1 0,-1 0,0 0,0 1,-3 2,0-1,0 1,0-1,-1 0,1 0,-1-1,0 1,-1-1,1-1,-1 1,0-1,0 0,0-1,0 0,0 0,0 0,-1-1,1 0,-1 0,1-1,-1 0,1 0,0-1,-1 0,1 0,0-1,-1 0,6 1,0 0,0-1,0 1,0 0,0-1,0 1,0-1,0 0,1 0,-1 0,1 0,-1 0,1 0,0 0,0 0,0 0,0-1,0 1,1 0,-1-1,1 1,-1 0,1-1,0 1,0-1,0 1,0-1,0 1,1 0,-1-1,1 1,-1-1,1 1,0 0,0 0,0-1,0 1,0 0,1 0,-1 0,1 0,-1 1,1-1,0 0,0 0,0 1,0-1,0 1,0 0,0-1,20-12,1 1,0 0,1 2,0 0,1 2,0 1,1 1,-1 1,22-2,51-11,-95 19,-1 0,1 1,-1-1,1 1,-1-1,0 1,0 0,1 0,-1 0,0 0,0 0,0 0,0 1,0-1,0 1,0 0,-1-1,1 1,0 0,-1 0,1 0,-1 0,0 0,0 0,0 0,0 1,0-1,0 0,-1 1,1-1,-1 0,0 1,1-1,-1 1,0 1,11 29,-8-28,-1 0,1-1,-1 1,1-1,1 0,-1 0,1 0,-1 0,1 0,0-1,1 0,-1 0,0 0,1 0,0-1,-1 1,1-1,0 0,0-1,1 1,-1-1,0 0,0-1,0 1,1-1,-1 0,0 0,1-1,-1 1,0-1,3-1,10-7</inkml:trace>
  <inkml:trace contextRef="#ctx0" brushRef="#br0" timeOffset="-210233.474">4585 2102,'-18'0,"-11"0,-2 3,3 2,8 3,10 5,15 4,13 4,13 4,0-4</inkml:trace>
  <inkml:trace contextRef="#ctx0" brushRef="#br0" timeOffset="-209661.908">4732 2637,'13'-4,"-1"0,0-1,0 0,-1 0,1-2,-1 1,-1-2,1 1,-1-1,0-1,-1 0,0 0,-1-1,0 0,0-1,-1 1,0-1,-1-1,0 1,-1-1,0 0,-1 0,-1-1,0 1,0-1,-1 0,-1-1,-6-19,5 33,0-1,-1 1,1-1,0 1,0 0,-1-1,1 1,0-1,-1 1,1 0,0-1,-1 1,1 0,-1-1,1 1,0 0,-1 0,1-1,-1 1,1 0,-1 0,1 0,-1-1,1 1,-1 0,1 0,-1 0,1 0,-1 0,1 0,-1 0,0 0,1 1,-1-1,1 0,-1 0,1 0,0 0,-1 1,1-1,-1 0,1 1,-1-1,1 0,0 0,-1 1,1-1,-1 1,1-1,0 0,0 1,-1-1,1 1,0-1,0 1,-1-1,-4 8,0 0,0 1,1-1,0 1,0 0,1 0,0 0,1 0,0 0,1 1,-1-1,2 1,-1-1,1 1,1 2,0-6,0 0,0 0,0 0,1 0,0 0,0-1,0 1,1-1,0 1,0-1,1 0,-1 0,1 0,0-1,0 1,0-1,1 0,0 0,-1-1,1 1,1-1,-1 0,0-1,1 1,4 1,2 0,-1-1,1 0,0 0,0-1,-1-1,1 0,0 0,1-1,-1-1,0 0,-1 0,10-4,-16 5,-1-2,1 1,-1-1,1 1,-1-1,0 0,0-1,0 1,0-1,0 0,0 0,-1 0,1 0,-1-1,0 1,0-1,0 0,-1 0,1 0,-1 0,0 0,0-1,-1 1,1-1,-1 1,0-1,0 1,0-1,2-104,-4 108,1 0,0-1,0 1,0 0,0-1,1 1,-1 0,0-1,0 1,1 0,-1-1,1 1,-1 0,1-1,0 1,0 0,-1 0,1 0,0 0,0 0,0 0,0 0,0 0,0 0,0 0,0 1,1-1,-1 0,0 1,0-1,1 1,-1-1,0 1,1 0,-1-1,0 1,1 0,-1 0,0 0,1 0,-1 0,0 0,1 1,-1-1,0 0,1 1,37 2,0 2,-1 1,1 2,7 5,-42-13,-1 1,0 0,0 0,0 0,0 0,0 0,0 1,0-1,-1 1,1 0,0-1,-1 2,1-1,-1 0,0 0,0 1,0-1,0 1,0-1,0 1,-1 0,1 0,-1 0,0 0,0 0,0 0,0 0,-1 0,1 1,-1-1,0 0,1 2,-14 57,10-55,1 0,0 0,0 0,0 0,1 0,0 0,1 0,0 1,0-1,0 0,1 1,0-1,0 0,2 4,1-6,1-1,0 1,0-1,0 0,0 0,1 0,0-1,-1 1,1-2,0 1,1-1,-1 1,0-2,1 1,-1-1,1 0,-1 0,1-1,-1 0,1 0,0 0,-1-1,1 0,-1 0,1-1,48-5,-5-2</inkml:trace>
  <inkml:trace contextRef="#ctx0" brushRef="#br0" timeOffset="-213601.63">107 2343,'0'18,"0"15,0 11,0 12,0 12,2 11,1 9,0 7,-1 2,-2-1,-5-9,0-9,0-13,1-18</inkml:trace>
  <inkml:trace contextRef="#ctx0" brushRef="#br0" timeOffset="-212449.708">67 2904,'-58'-318,"56"307,1 8,0 1,0-1,0 1,0-1,1 0,-1 1,1-1,-1 0,1 0,0 1,0-1,0 0,1 0,-1 1,1-1,-1 0,1 1,0-1,0 0,0 1,0-1,1 1,-1 0,1-1,-1 1,1 0,0 0,0 0,0 0,0 0,0 0,0 1,1-1,10-1,-1 1,0 1,1 0,0 1,-1 0,1 1,-1 1,1 0,-1 0,0 1,12 5,-13-6,0 1,0 0,0 1,0 0,-1 1,1 0,-1 0,0 1,-1 1,0-1,0 2,0-1,0 2,-8-7,0 0,1 0,-1 0,-1 0,1 0,0 0,0 0,-1 0,1 0,-1 0,0 0,0 0,1 0,-1 1,-1-1,1 0,0 0,0 0,-1 0,1 0,-1 0,0 0,0 0,0 0,0 0,0 0,0 0,0 0,0-1,-1 1,1 0,-1-1,1 1,-2 0,-63 39,58-37,-1 0,1 0,-1-1,0 0,1-1,-1 0,0 0,-1-1,1 0,0-1,0 0,0 0,0-1,-1 0,1-1,0 0,1 0,-9-4,16 5,-1 0,1 0,-1-1,1 1,-1-1,1 1,0-1,-1 1,1-1,0 0,0 0,0 0,1 1,-1-1,0 0,1 0,-1 0,1 0,0 0,-1 0,1 0,0 0,0 0,1 0,-1 0,0 0,1 0,-1 0,1 0,-1 0,1 0,0 0,0 0,0 0,0 1,0-1,0 0,1 1,-1-1,0 1,1-1,-1 1,1 0,0 0,-1 0,1 0,0 0,0 0,0 0,0 0,0 1,0-1,2 0,26-13,1 1,0 2,1 1,28-6,-26 8,-13 2,-9 2,1 0,1 1,-1 1,0 0,1 0,-1 2,11 0,-21 1,0 1,1 0,-1 0,0 0,0 0,0 1,-1-1,1 1,0 0,-1 0,0 0,0 0,0 0,0 0,0 1,0-1,-1 0,0 1,0 0,0-1,0 1,0 0,-1-1,0 1,1 0,-1 0,-1-1,1 1,-1 3,7 34,-6-39,0 1,1-1,-1 1,1-1,0 1,-1-1,1 0,0 0,1 1,-1-1,0 0,1 0,-1 0,1 0,-1 0,1-1,0 1,0 0,0-1,0 1,0-1,0 0,0 0,1 0,-1 0,0 0,1 0,-1 0,0-1,1 1,-1-1,1 0,-1 0,1 0,1 0,7-4,-1-1,-1 0,1-1,-1 0,1-1,-2 1,1-2,-1 1,0-1,-1 0,0-1,4-5,0 1,0-1,-1 0,0-1,-1 0,0 0,-2-1,0 0,-1-1,0 1,-1-1,0-6,-7 4,-9 30,8-6,0 1,1-1,0 1,0 0,0-1,1 1,0 0,0 0,0 0,1 0,0 0,0 1,0-1,1 0,0 0,0 0,1 0,-1-1,1 1,1 0,-1-1,1 1,0-1,0 0,0 0,1 0,0 0,0-1,0 1,1-1,-1 0,2 0,2 2,0-2,0 1,1-1,-1-1,1 1,0-2,0 1,0-1,1 0,-1-1,0 0,1-1,-1 0,0 0,1-1,-1 0,0-1,1 0,-1 0,0-1,-1 0,1-1,0 0,-1 0,0-1,0 0,0 0,-1-1,0 0,0 0,0-1,-1 0,1 0,-2 0,1-1,2-5,2-13,-1 0,0-1,-2 0,-2-1,0 0,-2 0,-1 0,-1 0,-1 0,-1 0,-2 0,-1 0,-2-4,-4-42,-2 2,-14-41,17 88,6 43,55 323,-45-285,-1-1,2-1,2 0,3-1,14 35,-25-82,-1 0,2 0,-1 0,1 0,0-1,0 1,0-1,1 0,0 0,0 0,0-1,1 1,0-1,-1 0,1 0,1 0,-1-1,0 0,1 0,0-1,0 1,0-1,0 0,0-1,0 1,0-1,0 0,1-1,-1 0,0 0,1 0,-1-1,0 0,0 0,1 0,4-5,0 0,-1 0,0-1,0 0,-1-1,0 0,0 0,0-1,-2-1,1 1,-1-1,0 0,-1-1,0 1,-1-1,0-1,-1 1,0-1,-1 1,0-1,0 0,-2-1,-1-22,1 34,-1 1,0-1,0 1,0-1,-1 1,1-1,0 1,0-1,0 1,0 0,0-1,0 1,-1-1,1 1,0-1,0 1,-1 0,1-1,0 1,0 0,-1-1,1 1,0 0,-1-1,1 1,-1 0,1 0,0 0,-1-1,1 1,-1 0,1 0,-1 0,1 0,0 0,-1 0,1-1,-1 1,1 0,-1 0,1 1,-1-1,1 0,-1 0,1 0,0 0,-1 0,1 0,-1 1,1-1,-1 0,1 0,0 1,-1-1,1 0,0 0,-1 1,1-1,0 0,-1 1,1-1,0 1,0-1,-1 0,1 1,0-1,0 1,0 0,-5 5,1 1,-1 0,2 0,-1 0,1 1,0-1,1 1,-1-1,1 1,1 0,0 0,0 0,1 0,-1 0,2 0,-1 0,1 0,2 8,1-8,0 1,1-1,0 0,0 0,1-1,0 1,0-1,1 0,0-1,0 0,0 0,1 0,0-1,0 0,1-1,-1 0,1 0,0 0,0-1,0-1,0 0,0 0,1-1,-1 0,1 0,-1-1,1 0,-1-1,1 0,2-1,25-5</inkml:trace>
  <inkml:trace contextRef="#ctx0" brushRef="#br0" timeOffset="-212235.695">1082 2088,'-13'0,"-1"0,12 0,20 0,27 0,26 0,24 3,17 2,4 6,-5 9,-23 2</inkml:trace>
  <inkml:trace contextRef="#ctx0" brushRef="#br0" timeOffset="-211733.501">1951 2530,'5'9,"0"1,1-1,0-1,0 1,1-1,0 0,0 0,5 3,-9-9,0 1,0-1,0 0,0 0,1-1,-1 1,0 0,1-1,-1 0,1 0,0 0,-1-1,1 1,0-1,-1 1,1-1,0-1,0 1,-1 0,1-1,0 0,-1 0,1 0,-1 0,3-1,5-6,0 0,0 0,-1-1,0-1,-1 0,0 0,0-1,-1 1,-1-2,0 1,0-1,-2 0,1-1,-1 0,3-12,-2 4,-24 42,12-8,1 0,1 0,-1 1,2-1,0 1,1 0,0 0,1 0,0 0,1 5,1-17,-1 0,0 0,1 0,-1 0,1 0,0 0,0 0,-1-1,1 1,0 0,1 0,-1-1,0 1,0-1,1 1,-1-1,1 1,-1-1,1 0,0 0,-1 0,1 0,0 0,0 0,0 0,0-1,0 1,0-1,0 1,0-1,0 0,0 1,0-1,0 0,0-1,0 1,0 0,0 0,1-1,78-27,-70 22,1 0,-1-1,0 0,-1-1,0 0,0 0,0-1,-1-1,-1 1,1-1,-2-1,1 0,-2 0,1 0,-1-1,-1 0,0 0,-1 0,0-1,-1 1,1-12,-19 50,11-13,1 0,0 0,0 0,2 1,-1-1,2 1,0-1,0 1,1-1,1 2,0-11,-1-1,1 0,-1 0,1 0,0 0,0 0,0 0,0-1,1 1,-1 0,1-1,0 0,-1 0,1 0,0 0,0 0,1 0,-1-1,0 0,0 0,1 1,-1-2,1 1,1 0,88 4,6-15,-76 7</inkml:trace>
  <inkml:trace contextRef="#ctx0" brushRef="#br0" timeOffset="-208262.535">6096 2556,'-6'0,"-127"-8,125 8,1 1,-1 0,1 0,0 1,0-1,-1 2,1-1,0 1,1 0,-1 0,1 1,-1 0,1 0,0 1,0-1,-2 4,6-6,0-1,0 1,1 0,-1 0,1 0,-1 0,1 0,0 0,-1 0,1 0,0 0,0 1,1-1,-1 0,0 1,1-1,0 1,-1-1,1 0,0 1,0-1,1 1,-1-1,0 1,1-1,-1 0,1 1,0-1,0 0,0 1,0-1,0 0,0 0,1 0,-1 0,1 0,-1 0,2 1,4-1,1 1,-1-1,0 0,1-1,-1 0,1 0,-1 0,1-1,-1 0,1-1,0 0,-1 0,0 0,1-1,-1 0,0-1,0 0,0 0,0 0,0-1,5-3,7-3,-1-1,0-1,0 0,-1-1,-1-1,0-1,-1 0,0-1,-1-1,-1 0,-1 0,-1-2,0 1,-1-2,-1 1,-1-1,-1 0,5-22,-6 14,-2-1,-1 0,-1 0,-1-1,-2 1,-1 0,-1 0,-2 0,-1 1,-1-1,-1 1,-11-23,18 47,0 1,0 0,-1-1,1 1,-1 0,0 0,0 0,0 1,0-1,-1 0,1 1,-1-1,1 1,-1 0,0 0,2 2,0 0,0 0,0 0,-1 1,1-1,0 1,0-1,0 0,0 1,1 0,-1-1,0 1,0-1,0 1,0 0,0 0,1 0,-1-1,0 1,1 0,-1 0,1 0,-1 0,1 0,-1 0,1 0,0 0,-1 0,1 0,0 0,0 0,0 1,0-1,0 0,0 0,0 1,-6 41,2 0,1 0,3 1,1 3,0 10,-1-51,-1 42,2-1,2 1,2 0,2-1,10 35,-15-74,0-1,0 0,1 0,0 0,0 0,1 0,-1 0,1-1,1 0,0 0,-1 0,2 0,-1-1,1 0,-1 0,2 0,-1-1,0 0,1 0,0-1,0 0,0 0,0 0,0-1,0 0,1 0,-1-1,1 0,-1-1,1 1,7-2,-1-1,0-1,0-1,-1 0,1-1,-1 0,0-1,0-1,0 0,-1 0,-1-1,1-1,-1 0,0-1,-1 0,0 0,-1-1,0 0,-1-1,0 0,-1-1,0 1,-1-1,0 0,1-8,-6 19,0 0,0-1,0 1,0 0,0-1,0 1,-1-1,1 0,-1 1,0-1,0 1,0-1,0 0,0 1,-1-1,1 1,-1-1,0 1,1-1,-1 1,0-1,0 1,-1 0,1-1,0 1,-1 0,0 0,1 0,-1 0,0 0,0 1,0-1,0 1,0-1,0 1,-1-1,-1 0,0 4,1-1,-1 0,1 1,-1 0,1 0,0 0,0 0,0 1,0-1,0 1,1 0,-1 0,1 0,0 0,0 0,0 0,0 0,0 1,1-1,-1 1,1 0,0-1,0 1,0 0,1-1,-1 1,1 0,0 0,0 1,0 1,0 0,0 0,1-1,0 1,0 0,0 0,1-1,-1 1,1-1,1 1,-1-1,1 0,0 0,0 0,0 0,1-1,0 1,0-1,0 0,0 0,0 0,1-1,4 3,6 3,0 0,0-1,0-1,1-1,1 0,-1-1,12 2,16 1,1-2,0-2,31-1,29-4</inkml:trace>
  <inkml:trace contextRef="#ctx0" brushRef="#br0" timeOffset="-207959.357">7727 1768,'-7'20,"-7"26,-7 27,-10 28,-9 25,-6 20,-2 10,0 2,6-6,10-15,13-20,9-29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9:41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1,'-1'20,"1"1,1-1,1 1,1-1,0 0,2 0,0 0,1 0,1-1,1 0,1 0,8 12,-13-27,0 1,1-1,-1 0,1 0,0-1,0 0,1 0,-1 0,1 0,-1-1,1 0,0 0,0 0,0-1,0 0,0 0,0-1,0 1,0-1,1-1,-1 1,0-1,0 0,0 0,0-1,0 0,-1 0,1 0,0-1,-1 0,0 0,0 0,0 0,0-1,0 0,0 0,-1-1,0 1,0-1,0 0,-1 0,1-1,4-5,0-1,-1 0,-1 0,0 0,-1-1,0 0,-1 0,0 0,-1-1,-1 1,0-1,-1 0,0-5,-2 57,-1-26,1 0,0 0,1 1,0-1,1 0,0 0,1 0,1-1,0 1,0 0,1-1,1 0,0 0,2 3,12 9</inkml:trace>
  <inkml:trace contextRef="#ctx0" brushRef="#br0" timeOffset="395.669">589 67,'-2'16,"5"6,0 0,2 0,1 0,0-1,2 0,0 0,7 12,-14-30,0 0,1 0,-1 0,0-1,1 1,-1 0,1 0,0-1,0 0,0 1,0-1,1 0,-1 0,1 0,-1 0,1 0,-1-1,1 1,0-1,0 1,0-1,0 0,0-1,0 1,0 0,0-1,0 1,0-1,1 0,-1 0,0-1,0 1,0 0,0-1,0 0,0 0,0 0,0 0,0 0,2-2,6-7,-1-1,0 0,-1 0,-1-1,1-1,-2 1,0-1,0 0,-1-1,-1 0,0 0,-1 0,-1 0,0-1,0-9,-4 13,-5 28,3-11,1 1,1 0,-1 0,1 0,0 0,1 0,0 0,0 1,0-1,1 0,0 0,1 0,-1 0,1 0,0-1,1 1,0 0,0-1,0 0,1 0,0 0,0 0,1 0,-1-1,1 0,0 0,1 0,-1-1,1 0,0 0,2 1,105 28,-53-26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5:55.9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132 187,'-2'16,"-1"16,0 17,5 16,5 15,3 12,2 10,0 8,-3 1,-5-1,-8-8,-8-12,-6-20,0-21</inkml:trace>
  <inkml:trace contextRef="#ctx0" brushRef="#br0" timeOffset="291.219">52 361,'9'-14,"13"-4,10 1,13 3,6 6,3 7,-5 6,-9 7,-13 5,-14 5,-20 3,-17-1,-13-1,-10-6,-4-4,3-6,8-6,13-2</inkml:trace>
  <inkml:trace contextRef="#ctx0" brushRef="#br0" timeOffset="863.419">454 481,'13'-296,"-18"266,42 45,7 6,76 45,-115-62,0 1,0 0,0 0,0 0,-1 0,0 1,0-1,0 1,-1 0,0 0,0 1,0-1,-1 0,0 1,0 0,-1 0,0-1,1 5,-4 71,3-80,0-1,0 1,0 0,1 0,-1-1,1 1,-1 0,1-1,0 0,-1 1,1-1,0 0,0 0,0 0,0 0,0 0,0 0,0-1,0 1,0-1,0 1,0-1,1 0,-1 0,0 0,0 0,0 0,0 0,1-1,-1 1,0-1,0 0,0 1,0-1,0 0,0 0,0 0,21-5,1 0,-1-1,0-1,-1-1,0-2,0 0,-1-1,-1-1,0-1,11-10,-1-12,-30 35,1 1,-1-1,0 0,0 1,1-1,-1 0,0 0,0 1,0-1,0 0,0 0,0 1,0-1,0 0,0 0,0 1,0-1,0 0,0 0,-1 1,1-1,0 0,-1 1,1-1,0 0,-1 1,1-1,-1 1,1-1,-1 0,1 1,-1-1,1 1,-1 0,0-1,1 1,-1-1,0 1,1 0,-1-1,0 1,1 0,-1 0,0 0,0 0,1-1,-1 1,0 0,0 0,1 0,-1 1,0-1,0 0,1 0,-2 0,-2 0,-1 1,1-1,-1 1,1-1,0 1,-1 1,1-1,0 0,-1 1,1 0,0 0,0 0,1 1,-1-1,0 1,1 0,0 0,-1 0,1 1,1-1,-1 1,0-1,1 1,0 0,-1 0,2 0,-1 0,0 1,1-1,0 0,0 1,0-1,0 1,1-1,0 1,0-1,0 1,0-1,1 1,0-1,0 0,0 1,0-1,1 0,0 2,4 0,0-1,0 0,0 0,0 0,1-1,0 1,0-2,0 1,1-1,-1 0,1-1,-1 1,1-2,7 2,33 7</inkml:trace>
  <inkml:trace contextRef="#ctx0" brushRef="#br0" timeOffset="1263.86">1589 308,'-11'-3,"-1"1,-1 0,1 1,0 1,0 0,0 0,0 2,0-1,0 1,0 1,0 0,1 1,-1 0,1 1,0 0,-10 6,19-9,0-1,1 1,-1 0,0-1,0 1,1 0,-1 0,1 0,0 0,-1 0,1 1,0-1,0 0,0 1,1-1,-1 0,1 1,-1-1,1 1,0-1,0 1,0-1,0 1,0-1,0 0,1 1,-1-1,1 1,0-1,0 0,0 1,0-1,0 0,0 0,1 0,-1 0,1 0,-1 0,1 0,0 0,-1-1,1 1,0-1,2 2,11 5,-1 0,1-1,1 0,-1-1,1-1,0 0,0-2,1 0,-1 0,1-2,0 0,4-1,4 1,-1-1,0-2,0 0,1-2,-2 0,24-8,-35 8,-1 0,0 0,0-1,0 0,-1-1,0 0,0-1,0 0,-1-1,0 0,-1 0,1-1,-2 0,1 0,0-3,-6 10,-1 0,1 0,-1 0,1-1,-1 1,0-1,0 1,0-1,0 1,-1-1,1 0,-1 1,1-1,-1 0,0 1,0-1,0 0,0 0,-1 1,1-1,-1-1,1 4,0 0,-1-1,1 1,0 0,-1-1,1 1,0 0,-1-1,1 1,0 0,-1-1,1 1,0 0,-1 0,1 0,-1-1,1 1,0 0,-1 0,1 0,-1 0,1 0,-1 0,1 0,-1 0,1 0,0 0,-1 0,1 0,-1 0,1 0,-1 0,1 1,0-1,-1 0,1 0,-1 0,1 1,0-1,-1 0,1 0,0 1,-1-1,1 0,0 1,0-1,-1 1,1-1,0 0,0 1,-1-1,1 0,0 1,0-1,0 1,0 0,-13 25,12-19,0 0,1 1,-1-1,1 0,1 1,-1-1,1 0,0 0,1 1,0-1,0 0,1-1,-1 1,2 0,-1-1,1 1,0-1,0 0,0 0,1-1,0 1,0-1,0 0,1-1,0 1,0-1,0 0,0 0,1-1,-1 0,1 0,0-1,0 1,0-2,0 1,0-1,1 0,-1 0,0-1,2 0,23-5,-5-6</inkml:trace>
  <inkml:trace contextRef="#ctx0" brushRef="#br0" timeOffset="1511.329">2151 0,'-2'5,"8"5,3 2</inkml:trace>
  <inkml:trace contextRef="#ctx0" brushRef="#br0" timeOffset="2102.503">2499 160,'6'1,"-1"1,1 0,0 0,-1 0,0 0,1 1,-1 0,0 0,-1 1,1-1,0 1,-1 0,0 0,0 0,0 1,0 0,-1-1,0 1,2 5,38 106,-33-56,-3 0,-2 0,-4 0,-1 0,-5 10,2 3,3 0,2 0,6 14,-8-78,0-1,1 1,0 0,1-1,0 1,0-1,1 1,0-1,1 0,0 0,0 0,0-1,1 1,0-1,0 0,1-1,0 1,4 2,-6-8,-1-1,1 0,-1 0,0 0,1-1,-1 1,0-1,1 0,-1 0,0 0,0 0,0 0,0-1,0 1,0-1,0 0,0 0,-1 0,1 0,-1-1,1 1,-1-1,0 1,0-1,0 0,0 0,-1 0,1 0,-1 0,0 0,0 0,0 0,0-1,0 1,-1-1,7-21,-1 1,-1-1,-2 0,0 0,-2 0,-1 0,-1 0,0 0,-2 0,-1 0,-2 1,0-1,-1 1,-1 0,-2 1,0 0,-2 1,-12-20,5 14,-1 1,-1 1,-2 0,0 2,-2 1,0 1,-1 1,-22-13,27 18,20 15,1 1,0 0,0-1,-1 1,1-1,0 1,0 0,0-1,0 1,-1 0,1-1,0 1,0-1,0 1,0-1,0 1,0 0,0-1,0 1,0-1,0 1,1 0,-1-1,0 1,0-1,0 1,0 0,0-1,1 1,-1 0,0-1,0 1,1 0,-1-1,0 1,1 0,-1 0,0-1,1 1,-1 0,0 0,1-1,-1 1,1 0,-1 0,0 0,1 0,-1 0,1 0,-1 0,0 0,1 0,-1 0,1 0,-1 0,0 0,1 0,-1 0,1 0,-1 0,0 0,1 1,-1-1,1 0,-1 0,0 0,1 1,1-1,235-15,19-17,-191 27,-63 7,-1-1,1 1,0 0,-1-1,0 1,1 0,-1 0,0 0,0 0,0 0,0 0,0 0,0 1,-1-1,1 0,-1 0,0 1,1-1,-1 0,0 0,0 1,-1-1,1 0,0 1,-1-1,1 0,-1 0,0 0,0 1,0-1,0 0,0 0,-2 13,1-10,1 0,0 1,1-1,-1 0,1 1,0-1,0 1,1-1,0 0,0 1,0-1,0 0,1 0,0 1,0-1,0-1,1 1,0 0,0-1,0 1,0-1,1 0,-1 0,1 0,0 0,1-1,-1 0,0 0,1 0,1 1,-1-2,0 0,1-1,-1 1,0-1,1 0,-1-1,1 1,-1-1,1 0,0 0,-1-1,1 1,-1-1,0-1,1 1,-1-1,0 0,4-1,21-13</inkml:trace>
  <inkml:trace contextRef="#ctx0" brushRef="#br0" timeOffset="2365.873">3180 27,'-18'-3,"-8"0,-1 3,13 7,14 10,20 9,16 7,4-3</inkml:trace>
  <inkml:trace contextRef="#ctx0" brushRef="#br0" timeOffset="2647.174">3688 374,'-27'-29,"20"20,0 0,-1 1,1 0,-2 0,1 1,-1 0,0 1,0 0,-1 0,0 1,0 0,0 1,-4-2,9 6,1 0,0 0,-1 0,1 0,0 1,0 0,0 0,-1 0,1 0,0 0,0 1,0 0,1 0,-1 0,0 0,1 1,-1-1,1 1,0 0,0 0,0 0,0 1,1-1,-3 3,-2 5,0-1,0 2,1-1,1 0,0 1,0 0,-1 10,4-19,1 0,0 0,0 0,0 0,0 1,1-1,-1 0,1 1,0-1,0 0,0 1,0-1,1 0,-1 1,1-1,0 0,0 0,0 0,1 0,-1 0,1 0,-1 0,1 0,0 0,0-1,0 1,0-1,1 1,-1-1,1 0,0 0,-1 0,1 0,0 0,1-1,5 0,0 0,1-1,-1 0,1 0,-1-1,1-1,-1 0,0 0,0-1,0 0,0 0,0-1,-1 0,1 0,2-4,-1 4,-1-1,0 0,-1 0,1-1,-1 0,0-1,-1 0,0 0,0 0,0-1,-1 0,0 0,0-1,-1 0,-1 0,1 0,-1 0,1-5,-5 13,0 0,0 0,0 0,0 0,0 0,0 0,-1 0,1 0,0 0,0 0,-1 0,1 0,-1 0,1 0,-1 0,1 0,-1 0,1 1,-1-1,0 0,0 0,1 1,-1-1,0 0,0 1,0-1,0 1,1-1,-1 1,0-1,0 1,0 0,0-1,0 1,0 0,0 0,0 0,-1 0,1 0,0 0,0 0,0 0,0 0,0 0,0 1,0-1,0 0,0 1,0-1,0 1,1-1,-1 1,0-1,0 1,0 0,0-1,1 1,-1 0,0 0,1-1,-1 1,0 0,1 0,-1 0,1 0,0 0,-1 0,1 0,-3 2,1-1,-1 1,1 0,0-1,0 1,0 0,0 1,0-1,1 0,0 0,-1 1,1-1,0 1,1-1,-1 1,1-1,-1 1,1 0,0-1,0 1,1-1,-1 1,1-1,0 1,0-1,0 1,0-1,0 1,1-1,0 0,-1 0,1 0,1 0,-1 0,0 0,1-1,1 3,10 4,1-1,0 0,1-1,0 0,0-1,0-1,0-1,1 0,0-1,0-1,5 0,81 9,-3-3</inkml:trace>
  <inkml:trace contextRef="#ctx0" brushRef="#br0" timeOffset="-207315.295">239 2179,'-21'15,"14"-9,0-1,0 0,0 0,-1 0,1-1,-1 0,-1-1,1 0,0 0,-1 0,1-1,-9 0,-33-30,48 28,-1 0,1 1,0-1,0 1,-1-1,1 1,0 0,0 0,0 0,0 0,0 0,0 1,0-1,0 0,0 1,1 0,-1-1,0 1,1 0,0 0,-1 0,1 0,0 0,0 0,0 0,0 0,0 1,1-1,-1 0,1 0,-1 1,1-1,0 2,-1-1,-1 1,1 0,1-1,-1 1,0 0,1 0,0 0,0-1,0 1,0 0,1 0,-1 0,1-1,0 1,0 0,0-1,1 1,-1-1,1 1,0-1,0 0,0 0,1 0,-1 0,1 0,-1 0,1 0,0-1,0 0,0 1,3 0,11 4,1-1,0 0,1-2,-1 0,1-1,0-1,0 0,0-2,-1 0,1-1,4-1,-7 1,0 0,-1-1,0-1,1 0,-1-1,0 0,-1-1,1-1,-1-1,0 0,0 0,-1-2,0 1,-1-2,9-8,-17 14,-4 4,0-1,0 1,1-1,-1 1,0-1,0 0,1 1,-1 0,0-1,1 1,-1-1,0 1,1-1,-1 1,1 0,-1-1,1 1,-1 0,0-1,1 1,-1 0,1 0,0-1,-1 1,1 0,-1 0,1 0,-1 0,1 0,-1 0,1 0,0 0,-1 0,1 0,-1 0,1 0,-1 0,1 0,0 0,-1 1,1-1,-1 0,1 0,-1 1,1-1,-1 0,0 1,1-1,-1 0,1 1,-1-1,0 1,1-1,-1 1,0-1,1 1,-1-1,6 8,0 0,1 0,0-1,0 0,0 0,1-1,0 0,1 0,-1-1,1 0,0 0,0-1,1 0,-1-1,1 0,7 1,-14-4,-1 1,1-1,0 0,-1 0,1 0,-1 0,1 0,0 0,-1-1,1 0,-1 1,1-1,-1 0,1 0,-1 0,0 0,1-1,-1 1,0-1,0 1,0-1,0 0,0 0,-1 0,1 0,0 0,-1 0,1 0,-1-1,0 1,0 0,0-1,0 1,0-1,-1 1,1-3,1-4,0 0,-1 0,0 0,0 0,-1 0,0 0,-1-1,0 1,0 0,-1-1,1 7,1-1,-1 1,0 0,1 0,-1 0,-1 0,1 0,0 0,-1 0,1 0,-1 0,0 0,0 1,0-1,0 1,-1-1,1 1,-1 0,1 0,-1 0,0 1,0-1,0 0,0 1,0 0,0 0,0 0,0 0,0 0,-1 1,1-1,0 1,0 0,-1 0,1 0,-7 3,1 0,0 1,1 0,-1 0,1 1,0 0,0 1,0 0,1 0,0 0,0 1,0 0,1 0,0 1,1 0,-1 2,5-10,0 1,-1 0,1 0,1 0,-1 0,0 0,0 0,0 1,0-1,1 0,-1 0,1 0,-1 1,1-1,-1 0,1 1,0-1,-1 0,1 1,0-1,0 0,0 1,0-1,0 1,1-1,-1 0,0 1,1-1,-1 0,1 0,-1 1,1-1,-1 0,1 0,0 0,0 1,-1-1,1 0,0 0,0 0,0 0,0-1,0 1,1 0,-1 0,0-1,0 1,0 0,1-1,-1 0,0 1,2-1,17 2</inkml:trace>
  <inkml:trace contextRef="#ctx0" brushRef="#br0" timeOffset="-206928.572">694 1872,'-86'-42,"85"41,0 1,0-1,1 1,-1-1,0 0,0 1,0-1,1 0,-1 1,0-1,1 0,-1 0,0 0,1 0,-1 1,1-1,0 0,-1 0,1 0,0 0,-1 0,1 0,0 0,0 0,0 0,0 0,0 0,0-1,0 1,0 0,0 0,1 0,-1 0,0 0,1 0,-1 1,1-1,-1 0,1 0,-1 0,1 0,0 0,-1 1,1-1,0 0,-1 0,1 1,0-1,0 1,0-1,49-29,-48 29,106-37,-106 38,-1 1,1 0,-1-1,1 1,-1 0,1 0,-1 0,1 0,-1 0,0 0,0 0,1 0,-1 1,0-1,0 0,0 1,0-1,-1 1,1-1,0 1,-1-1,1 1,-1 0,1-1,-1 1,0 0,1-1,-1 1,0 0,0 0,0-1,-1 1,1 0,0-1,-1 1,1 0,-1-1,1 1,-1 0,0-1,-1 29,-4 39,2 0,4 0,6 42,29 111,-34-216,-1-1,1 0,0 0,1 0,-1 1,1-1,0 0,0-1,1 1,-1 0,1-1,0 1,0-1,1 0,-1 0,1 0,0 0,0-1,0 0,0 0,1 0,-1 0,1 0,0-1,0 0,0 0,0-1,5 2,20-1,-2-3</inkml:trace>
  <inkml:trace contextRef="#ctx0" brushRef="#br0" timeOffset="-206086.665">1255 2152,'-18'-3,"11"0,-1 2,1-1,-1 1,0 0,1 1,-1-1,0 2,1-1,-1 1,0 0,1 1,-1 0,-1 0,8-1,0-1,0 0,0 1,0-1,0 1,0 0,1-1,-1 1,0-1,0 1,1 0,-1 0,0-1,1 1,-1 0,1 0,-1 0,1 0,-1 0,1 0,-1 0,1 0,0 0,0 0,0 0,-1 0,1 0,0 0,0 0,0 0,1 0,-1 0,0 0,0 0,0 0,1 0,-1 0,1 0,-1 0,0 0,1 0,0-1,0 2,36 28,53 11,-73-35,1 1,-1 1,0 0,-1 1,0 1,-1 0,0 1,4 5,-17-15,-1 0,1 0,-1 0,0 0,0 0,0 0,0 0,0 1,0-1,0 0,0 1,0-1,0 1,-1-1,1 1,-1-1,1 1,-1-1,0 1,1-1,-1 1,0 0,0-1,0 1,0 0,0-1,-1 1,1-1,0 1,-1-1,1 1,-1 0,0-1,1 0,-1 1,0-1,0 1,0-1,0 0,0 0,0 1,0-1,0 0,-1 0,-3 2,1 0,0 0,-1-1,1 1,-1-1,0 0,0-1,0 1,0-1,0 0,0 0,0-1,0 1,0-1,-1-1,1 1,0 0,0-1,-2-1,5 0,0-1,0 1,1-1,-1 1,1-1,0 0,-1 0,1 0,1 1,-1-1,0 0,1 0,-1 0,1 0,0 0,0 0,0-1,1 1,-1 0,1 1,-1-1,1 0,0 0,0 0,1 0,-1 0,0 1,1-1,0 1,-1-1,1 1,0 0,0-1,1 1,137-185,-120 154,-2-1,-1-1,-2-1,-1 0,-2-1,-2 0,-1-1,-2 0,-1-1,-2-6,2-48,-4 0,-5-20,-8 48,10 64,1 1,0 0,0-1,0 1,-1-1,1 1,0 0,-1-1,1 1,0 0,-1-1,1 1,0 0,-1 0,1-1,-1 1,1 0,-1 0,1 0,0 0,-1 0,1-1,-1 1,1 0,-1 0,1 0,-1 0,1 0,-1 0,1 1,0-1,-1 0,1 0,-1 0,1 0,-1 0,1 1,0-1,-1 0,1 0,-1 1,1-1,0 0,-1 0,1 1,0-1,0 1,-1-1,1 0,0 1,0-1,-1 1,1-1,0 0,0 1,0-1,0 1,0-1,-1 1,1-1,0 1,-4 9,0 0,1 0,0 1,0-1,1 1,1 0,-1 0,2 0,0 1,-1 3,0 66,5 0,3-1,3 0,4-1,13 39,-18-76,-5-24,4 23,1-1,3 0,1-1,7 13,-19-49,0 0,0 0,0 0,0 0,1 0,0 0,-1-1,1 1,0 0,0-1,0 1,1-1,-1 0,1 0,-1 0,1 0,0 0,-1-1,1 1,0-1,0 0,0 1,0-1,1-1,-1 1,0 0,0-1,0 0,1 1,-1-1,0-1,0 1,1 0,-1-1,0 0,0 1,0-1,2-1,6-6,0 0,-1 0,0-1,0-1,-1 1,0-1,-1-1,0 0,0 0,-2-1,1 1,-1-2,38-78,-44 103,-6 15,2-15,1 1,1 1,0-1,0 0,2 0,-1 1,2-1,0 0,1 10,0-20,-1 0,1 1,-1-1,1 0,0 0,0 0,0 0,1-1,-1 1,1 0,0-1,-1 0,1 0,0 1,0-2,0 1,1 0,-1-1,0 1,1-1,-1 0,1 0,-1 0,1-1,-1 1,1-1,-1 0,4 0,23 0</inkml:trace>
  <inkml:trace contextRef="#ctx0" brushRef="#br0" timeOffset="-205812.293">2085 1885,'-14'-11,"-9"-7,-5-4,2 2</inkml:trace>
  <inkml:trace contextRef="#ctx0" brushRef="#br0" timeOffset="-205597.327">1416 1698,'22'0,"24"0,25 0,20-2,20-2,14 1,8 1,-19 0</inkml:trace>
  <inkml:trace contextRef="#ctx0" brushRef="#br0" timeOffset="-204662.714">2566 2072,'-7'-5,"0"0,0 1,-1 0,1 0,-1 1,0 0,0 0,0 1,0 0,0 0,0 1,-1 0,1 0,0 1,-1 0,1 0,0 1,-1 1,1-1,0 1,0 0,0 1,0 0,-1 1,1 2,-1 0,1 1,0 0,1 1,0-1,0 1,1 1,-1-1,2 1,-1 0,2 0,-1 1,1-1,0 1,1 0,0 0,1 1,-1 7,3-16,0-1,0 1,0-1,0 1,0-1,1 1,-1-1,0 1,1-1,-1 1,1-1,0 0,-1 1,1-1,0 0,0 1,0-1,0 0,0 0,0 0,0 0,0 0,0 0,1 0,-1 0,0 0,1-1,-1 1,1 0,-1-1,0 1,1-1,-1 0,1 1,0-1,-1 0,1 0,-1 0,2 0,61-12,-47 5,1-1,-1 0,-1-1,0-1,0-1,-1 0,0-1,-1-1,0 0,-1-1,-1 0,0-1,-1-1,5-8,-6-1,-10 26,0-1,0 0,-1 1,1-1,0 0,0 0,0 1,-1-1,1 0,0 0,0 1,-1-1,1 0,0 0,0 0,-1 0,1 1,0-1,0 0,-1 0,1 0,0 0,-1 0,1 0,0 0,-1 0,1 0,0 0,-1 0,1 0,0 0,-1 0,1 0,0 0,-1 0,1 0,0 0,0-1,-1 1,1 0,0 0,-1 0,1 0,0-1,0 1,0 0,-1 0,1-1,0 1,0 0,0 0,-1-1,1 1,0 0,0-1,0 1,0 0,-10 13,1 1,0 1,1-1,1 1,0 1,1-1,1 1,0 1,1-1,1 0,1 2,1 14,1 0,2 0,1-1,1 1,2-1,2 0,0 0,2-1,1-1,2 1,1-2,1 0,11 15,16 40,1 36,-42-115,0 1,0-1,0 0,-1 1,0-1,0 0,0 1,0-1,-1 0,0 1,0-1,0 0,0 0,-1 0,1 0,-1 0,0 0,0 0,-1 0,1-1,-1 1,0-1,1 0,-2 0,1 0,0 0,-3 1,1 0,-1-1,-1 0,1 0,0-1,-1 0,0 0,1-1,-1 1,0-1,0-1,1 1,-1-1,0 0,0-1,0 0,0 0,1 0,-1-1,1 0,-1 0,-5-4,-1 1,1-2,1 1,-1-2,1 1,1-2,0 1,0-1,0-1,1 0,-7-9,5 2,1 1,0-1,1 0,1-1,0 0,2-1,0 1,1-1,1 0,0-1,2 1,0 0,2-1,0 0,1 1,0-1,2 1,0 0,2 0,0 0,1 0,0 1,9-16,1 10,2 1,0 1,1 0,1 1,1 1,1 1,1 1,0 1,1 1,1 2,0 0,1 1,1 2,0 0,0 2,1 1,0 1,1 2,-1 1,1 1,0 1,0 1,13 3,-27-1,-23-3,-23 0,25 2,0 1,0-1,-1 1,1 0,0 1,0-1,1 1,-1 1,0-1,1 1,-1 0,1 0,0 0,0 1,0 0,0 0,1 0,-1 0,1 1,0 0,1 0,-1 0,1 0,0 1,0-1,0 1,1 0,0 1,1-4,1-1,0 0,0 0,0 1,0-1,0 0,1 0,-1 1,0-1,1 0,0 0,0 0,0 0,0 0,0 0,0 0,0 0,0 0,1 0,-1 0,1-1,0 1,-1-1,1 1,0-1,0 0,0 1,0-1,0 0,0 0,0-1,0 1,0 0,0-1,1 1,4 1,0-1,0 0,0 0,0 0,0-1,0 0,0 0,0-1,1 0,4-1,-5 0,-1 0,1 0,0-1,-1 0,1 0,-1-1,0 0,0 0,0 0,0-1,-1 1,0-1,0-1,0 1,-1-1,0 0,0 0,0 0,-1 0,0-1,0 0,1-2,-5 9,1 0,0 0,0 0,0 0,-1 0,1 0,0 0,0 0,0 0,-1 0,1 0,0 0,0-1,0 1,0 0,-1 0,1 0,0 0,0 0,0 0,0 0,-1 0,1-1,0 1,0 0,0 0,0 0,0 0,0-1,-1 1,1 0,0 0,0 0,0 0,0-1,0 1,0 0,0 0,0 0,0-1,0 1,0 0,0 0,0 0,0-1,0 1,0 0,0 0,-8 18,9-14,0 0,1 0,0 0,-1 0,2 0,-1 0,0-1,1 1,-1-1,1 1,0-1,0 0,1 0,-1-1,0 1,1-1,0 0,-1 1,1-2,0 1,0 0,0-1,1 0,-1 0,0 0,0 0,0 0,1-1,146 22,-67-16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9:49.3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0,'19'0,"14"0,13 0,11 0,6 3,7 0,2 2,1 0,-1 2,-1-1,-4-1,-7-2,-8-5,-13-3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9:59.6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1 878,'18'0,"1"0,-1-1,0-1,1-1,-1 0,0-1,0-1,-1-1,1-1,-1 0,-1-1,0-1,0-1,0 0,-1-1,10-9,-19 15,-1 0,1 0,-1-1,0 0,-1 0,0 0,1-1,-2 1,1-1,-1 0,0 0,-1 0,1 0,-1 0,-1-1,1 1,-1-8,-1 13,-1 0,1 1,-1-1,0 0,0 0,0 0,1 1,-2-1,1 0,0 1,0-1,-1 1,1-1,0 1,-1 0,1-1,-1 1,0 0,1 0,-1 0,0 0,0 1,0-1,0 0,0 1,1-1,-1 1,0 0,0 0,0 0,0 0,0 0,0 0,0 0,0 0,0 1,0-1,0 1,0 0,0-1,1 1,-1 0,0 0,0 0,1 0,-1 1,1-1,-1 0,1 1,-1-1,1 1,0-1,0 1,0-1,0 1,0 0,0 0,0 1,-2 2,0 1,0 0,0 0,1 0,0 0,1 0,-1 1,1-1,0 0,1 1,-1-1,1 1,1-1,-1 0,1 1,0-1,1 0,-1 1,1-1,0 0,1 0,-1 0,1-1,1 1,-1-1,1 1,0-1,0 0,0-1,1 1,-1-1,1 0,0 0,1 0,-1-1,1 1,-1-1,6 1,2 2,1-1,0 0,0-1,0-1,0 0,1-1,-1-1,1 0,-1-1,1-1,-1 0,1 0,-1-2,0 0,1 0,-2-2,1 0,0 0,-1-1,0-1,0 0,-1 0,0-2,0 1,-1-2,0 1,-1-2,0 1,-1-1,0-1,0 0,1-3,4-6,33-38,-45 57,0 1,0-1,0 1,0 0,0 0,0-1,0 2,0-1,1 0,-1 0,0 1,1-1,-1 1,1 0,-1 0,0 0,1 0,-1 0,1 0,-1 1,0-1,1 1,-1 0,0-1,0 1,1 0,-1 0,0 1,0-1,6 4,-1 0,0 1,0 0,0 0,-1 0,0 1,0 0,-1 0,0 1,0 0,0-1,-1 2,-1-1,1 0,-1 1,0-1,-1 1,0 0,0 8,-2-13,-1 1,0-1,0 0,0 0,-1 0,1-1,-1 1,0 0,0-1,-1 1,1-1,0 1,-1-1,0 0,0 0,0 0,0-1,-1 1,1-1,0 1,-1-1,0 0,0-1,1 1,-1-1,0 1,0-1,0 0,-1-1,1 1,0-1,0 0,0 0,-4 0,8 0,-1-1,0 1,0 0,0-1,0 1,0-1,0 1,0-1,0 1,1-1,-1 0,0 1,0-1,1 0,-1 0,0 1,1-1,-1 0,1 0,-1 0,1 0,0 0,-1 0,1 0,0 0,0 0,-1 0,1 0,0 0,0 0,0 0,0 0,0 0,1 0,-1 0,0 0,0 0,1 0,-1 0,0 0,1 1,-1-1,1 0,0-1,24-44,196-228,-199 241,-1-1,-2-1,-1 0,-2-2,-2 0,-1 0,-2-1,-2-1,-1 0,-2 0,-1-2,-11-30,5 71,0-1,0 0,0 0,0 1,0-1,0 1,0-1,-1 1,1-1,0 1,0 0,-1 0,1-1,0 1,0 0,-1 0,1 0,0 0,0 1,-1-1,1 0,0 0,0 1,-1-1,1 1,0-1,0 1,0 0,0-1,0 1,0 0,0 0,0 0,0-1,0 1,0 0,0 0,1 0,-1 1,0-1,1 0,-1 0,1 0,-1 0,1 1,0-1,-1 0,1 0,0 2,-11 23,1 0,1 1,1 0,2 1,0 0,2 0,1 0,2 0,0 1,3 15,-3-12,2-1,1 0,2 0,1 0,1 0,1-1,2 0,1 0,2-1,0 0,2-1,15 22,-25-44,0 0,0 0,1-1,-1 1,1-1,1 0,-1-1,1 1,-1-1,1 0,0-1,1 1,-1-1,1-1,-1 1,1-1,0 0,0 0,0-1,0 0,0 0,0-1,0 0,0 0,0-1,0 0,3 0,-1-2,0 0,1 0,-1-1,-1 0,1-1,-1 0,1 0,-1-1,-1 0,1 0,-1-1,0 0,-1 0,0-1,0 0,0 0,-1 0,0 0,-1-1,0 0,0 0,-1 0,0-1,0 1,-1-1,-1 1,1-6,-2 13,0 0,0 0,0 0,0 0,-1 0,1 0,0 0,-1 0,1 0,-1 1,0-1,0 0,0 0,0 1,0-1,0 0,0 1,0-1,-1 1,1 0,0-1,-1 1,1 0,-1 0,0 0,1 0,-1 0,0 0,0 0,0 1,1-1,-1 1,0-1,0 1,0 0,0 0,0-1,0 1,0 1,0-1,0 0,0 0,0 1,1-1,-2 1,-3 3,-1 0,2 0,-1 1,0-1,1 1,0 0,0 1,0-1,1 1,0 0,0 0,1 1,-1-1,1 1,1 0,-1-1,1 1,0 0,1 1,0-1,0 0,0 0,1 0,0 1,0-1,1 2,1-1,0 0,0-1,1 1,-1-1,2 1,-1-1,1 0,0 0,1-1,-1 1,1-1,1 0,-1 0,1 0,0-1,0 0,1 0,-1-1,6 3,2 1,0-1,1 0,-1-1,1 0,1-2,-1 0,1 0,0-1,7-1,33-1,-8-7</inkml:trace>
  <inkml:trace contextRef="#ctx0" brushRef="#br0" timeOffset="184.038">1204 303,'-23'0,"-12"0,-2 0,10 0,22 2,31 1,36 0,37-1,33-2,27-5,-15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3:54.0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95 456,'-42'-73,"42"73,0 1,1-1,-1 0,0 0,0 0,0 1,0-1,0 0,0 0,0 1,0-1,0 0,0 0,-1 0,1 1,0-1,0 0,0 0,0 0,0 1,0-1,0 0,0 0,-1 0,1 0,0 1,0-1,0 0,0 0,-1 0,1 0,0 0,0 1,0-1,0 0,-1 0,1 0,0 0,0 0,-1 0,1 0,0 0,0 0,0 0,-1 0,1 0,0 0,0 0,0 0,-1 0,1 0,0 0,0 0,0 0,-1-1,1 1,0 0,0 0,0 0,-1 0,1 0,0 26,0-23,2 106,-4 0,-12 59,0-53,5-211,7 65,-1 0,1-1,2 0,0 1,2-1,2 1,6-26,8 19,-18 37,0 0,1 1,-1-1,1 0,-1 1,1-1,-1 1,1-1,0 1,-1-1,1 1,-1-1,1 1,0 0,0-1,-1 1,1 0,0-1,0 1,-1 0,1 0,0 0,0 0,-1 0,1 0,0 0,0 0,0 0,-1 0,1 0,0 0,0 1,-1-1,1 0,0 1,0-1,-1 0,1 1,0-1,-1 1,1-1,-1 1,1-1,0 1,-1-1,1 1,-1 0,1 0,6 10,0 0,0 1,-1 0,-1 0,0 1,0 0,0 5,9 22,-11-29,1 0,0-1,1 1,0-1,0 1,1-2,1 1,0-1,0 0,0 0,1 0,1-1,0-1,0 0,0 0,1 0,8 4,-15-11,0 0,0-1,0 1,-1 0,1-1,0 1,0-1,-1 0,1 0,-1 0,1 0,0-1,-1 1,0-1,1 1,-1-1,0 0,0 0,0 0,0 0,0 0,-1 0,1-1,-1 1,1 0,-1-1,0 0,0 1,0-1,0 0,0 1,-1-1,1 0,-1 0,0 1,1-1,-1 0,-1 0,1 0,0 0,5-48,-1 0,-3-1,-2-10,1-74,0 135,0-1,0 1,-1-1,1 1,0 0,0-1,0 1,1-1,-1 1,0 0,0-1,1 1,-1-1,1 1,-1 0,1 0,0-1,-1 1,1 0,0 0,0 0,0 0,0 0,0 0,0 0,0 0,0 0,0 0,0 0,1 1,-1-1,0 1,0-1,1 1,-1-1,0 1,1 0,-1-1,1 1,-1 0,2 0,16 3</inkml:trace>
  <inkml:trace contextRef="#ctx0" brushRef="#br0" timeOffset="450.979">683 375,'-20'39,"2"1,1 0,2 2,2 0,2 0,1 1,1 13,8-50,-3 9,11-47,18-61,1-8,4 2,35-74,-28 104,-37 68,1 1,-1 0,0-1,0 1,0-1,0 1,0-1,1 1,-1 0,0-1,0 1,1-1,-1 1,0 0,1-1,-1 1,0 0,1 0,-1-1,0 1,1 0,-1 0,1-1,-1 1,0 0,1 0,-1 0,1 0,-1 0,1 0,-1 0,1-1,-1 1,0 1,1-1,-1 0,1 0,-1 0,1 0,-1 0,1 0,-1 0,0 1,1-1,-1 0,1 0,-1 0,0 1,1-1,-1 1,7 23,19 233,22 46,-47-297,0-1,0 0,-1 1,0-1,0 1,-1-1,1 1,-1-1,0 1,-1-1,1 0,-1 0,-1 3,-6 5</inkml:trace>
  <inkml:trace contextRef="#ctx0" brushRef="#br0" timeOffset="1118.533">563 589,'260'-127,"-195"95,-4 1,0 3,45-13,-105 40,1 1,-1-1,1 0,-1 0,0 1,1-1,0 0,-1 1,1 0,-1-1,1 1,-1 0,1 0,0 0,-1 0,1 0,-1 0,1 0,0 1,-1-1,1 0,-1 1,1 0,-1-1,1 1,-1 0,0 0,1-1,-1 1,0 0,1 0,-1 1,0-1,0 0,0 0,0 0,0 1,0 0,0 8,0 1,0-1,-2 0,1 0,-1 0,-1 0,1 0,-2 0,1 0,-2 0,-2 7,1-4,-40 120,38-129,7-23,9-86,4 0,8-20,-20 123,-1 1,-1 1,1-1,0 1,0-1,-1 1,1-1,0 1,0-1,0 1,0-1,0 1,0-1,0 1,0-1,0 1,0-1,0 0,0 1,0-1,0 1,0-1,1 1,-1-1,0 1,0-1,1 1,-1 0,0-1,1 1,-1-1,0 1,1 0,-1-1,1 1,-1 0,0-1,1 1,-1 0,1 0,-1-1,1 1,-1 0,1 0,-1 0,1 0,-1 0,1-1,-1 1,1 0,0 0,-1 0,1 1,-1-1,1 0,-1 0,1 0,-1 0,1 0,-1 1,1-1,-1 0,1 0,-1 1,0-1,1 0,-1 1,99 184,-87-162,2-1,0-1,1 0,1-1,1-1,1-1,0 0,2-1,3 2,-22-18,0 0,-1 0,1-1,0 1,0 0,0 0,0-1,0 1,0-1,0 1,0-1,0 1,1-1,-1 1,0-1,0 0,0 0,0 0,0 0,1 0,-1 0,0 0,0 0,0 0,0 0,1-1,-1 1,0 0,0-1,0 1,0-1,0 1,0-1,0 0,0 1,0-1,0 0,0 0,-1 1,1-1,0 0,0 0,-1 0,1 0,0 0,-1 0,0 0,1-1,-1 1,1 0,-1 0,0 0,0 0,0 0,0-1,0 1,0 0,0-1,2-26,-1-1,-2 1,0 0,-2-1,-3-5,-1-23,4 25,0 17,0-1,1 0,1 0,1 0,0 1,1-1,1 0,0 0,1 1,1-1,1 1,1-2,43-33,-19 35</inkml:trace>
  <inkml:trace contextRef="#ctx0" brushRef="#br0" timeOffset="1292.067">1833 121,'-7'16,"-4"12,-1 10,2 8,3 6,2 0,3-2,0-5,2-7,0-11</inkml:trace>
  <inkml:trace contextRef="#ctx0" brushRef="#br0" timeOffset="1599.09">1806 1,'83'118,"-62"-82,122 195,-138-222,-3-7,0 0,0 0,0 1,0-1,0 1,-1-1,1 1,-1 0,0-1,0 1,0 0,0 0,0 0,-1 0,1 0,-1 0,0 0,0 0,0 0,0 0,0 0,-1 0,1-1,-1 1,0 0,0 0,0 0,0 0,-1-1,-6 5,0-1,-1 0,0 0,-1-1,1 0,-1-1,0 0,0-1,0 1,-7-1,-5 4,-57 17,47-15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05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315 440,'-13'-4,"0"-1,-1 2,1 0,-1 0,0 1,1 1,-1 0,0 1,0 1,1 0,-1 1,0 0,1 1,-1 1,1 0,0 0,0 1,1 1,0 1,-4 2,13-8,1 1,0-1,0 1,0 0,0 0,0 0,0 0,0 0,1 0,-1 0,1 0,-1 1,1-1,0 1,0-1,0 1,0-1,1 1,-1 0,1-1,-1 1,1 0,0-1,0 1,0 0,1 0,-1-1,1 1,-1 0,1-1,0 1,0-1,0 1,0-1,0 1,1-1,-1 0,1 1,-1-1,1 0,0 0,0 0,0-1,0 1,0 0,1-1,-1 1,2 0,7 1,0-1,1 0,-1 0,1-1,-1 0,1-1,-1-1,1 0,-1 0,1-1,-1-1,0 0,0 0,0-1,0 0,-1-1,1-1,-1 1,0-1,-1-1,0 0,0 0,7-8,-3-4,0 1,-1-2,-1 0,0 0,-2-1,-1 0,0-1,-1 0,-2 0,0 0,-2-1,0 1,-1-1,-2 0,0-5,1 13,0 1,0 0,0 0,-2 0,0 0,0 0,-1 1,-3-11,5 23,-1 0,1 0,0-1,-1 1,1 0,-1 0,1 0,-1 0,1 0,-1 0,0 0,1 0,-1 0,0 0,0 0,0 0,0 0,0 0,0 1,0-1,0 1,0-1,0 0,0 1,-1 0,1-1,0 1,0 0,0-1,-1 1,1 0,0 0,0 0,-1 0,1 0,0 1,0-1,-1 0,-41 28,32-15,0 1,1 1,0 0,1 0,1 1,1 0,0 1,1 0,0 0,2 0,0 0,1 1,1 0,0-1,1 1,1 0,1 0,1 0,0 1,0-7,1 1,0-1,1 0,0 0,0-1,2 1,-1-1,1 0,1-1,0 1,1-1,0-1,0 1,1-1,0-1,0 0,1 0,0-1,1 0,36 19</inkml:trace>
  <inkml:trace contextRef="#ctx0" brushRef="#br0" timeOffset="376.794">782 507,'-93'-42,"90"41,-1 0,0 0,1 0,-1 1,1-1,-1 1,0 0,1 0,-1 1,0-1,1 1,-1-1,1 1,-1 0,1 1,-1-1,1 1,0-1,-1 1,1 0,0 0,0 0,0 1,1-1,-1 1,0 0,1 0,0 0,1 1,-1-1,1 0,0 1,0-1,0 1,1-1,-1 1,1-1,-1 1,1 0,1-1,-1 1,0 0,1-1,0 1,0-1,0 1,0-1,0 0,1 1,-1-1,1 0,0 0,0 0,0 0,1 0,-1-1,0 1,1-1,0 1,0-1,0 0,0 0,0 0,0 0,0-1,1 1,-1-1,0 0,2 0,7 3,1 0,-1-1,0 0,1-1,-1-1,1 0,0-1,-1 0,1-1,4 0,-13 0,1 0,0 1,0-2,0 1,0 0,-1-1,1 0,-1 0,1 0,-1-1,0 1,0-1,0 0,0-1,-1 1,1 0,-1-1,0 0,0 0,0 0,0 0,-1 0,1-1,-1 1,0-1,-1 1,1-3,-7-33,5 39,0 0,-1 1,1-1,-1 0,1 1,-1-1,1 1,-1-1,1 0,-1 1,0-1,1 1,-1 0,0-1,1 1,-1 0,0-1,0 1,1 0,-1 0,0-1,0 1,1 0,-1 0,0 0,0 0,0 0,1 0,-1 0,0 1,0-1,1 0,-1 0,0 1,0-1,1 0,-1 1,0-1,1 0,-1 1,0-1,1 1,-1-1,1 1,-1 0,1-1,-1 1,1 0,-1 0,0 1,-1 0,0 1,1-1,0 1,0 0,0-1,0 1,0 0,0 0,1 0,-1 0,1 0,0-1,0 1,0 0,0 0,0 0,1 0,-1 0,1 0,0-1,0 1,0 0,0 0,0-1,1 1,-1-1,1 1,0-1,0 0,-1 1,1-1,1 0,-1 0,0-1,0 1,1 0,-1-1,1 1,0-1,-1 0,1 0,0 0,0 0,84 29,-41-20</inkml:trace>
  <inkml:trace contextRef="#ctx0" brushRef="#br0" timeOffset="947.23">1437 507,'-13'-2,"4"-1,-1 1,1 1,-1-1,1 2,-1-1,0 1,1 1,-1 0,0 0,1 1,-1 0,-7 3,16-4,-1-1,0 1,0 0,1 0,-1 0,0 0,1 1,0-1,-1 0,1 1,-1-1,1 1,0-1,0 1,0-1,0 1,0 0,0 0,1 0,-1-1,1 1,-1 0,1 0,-1 0,1 0,0 0,0 0,0 0,0 0,0 0,1 0,-1-1,1 1,-1 0,1 0,0 0,-1 0,1-1,0 1,2 4,1 0,0-1,-1 1,2-1,-1 0,1-1,-1 1,1-1,0 0,1 0,0 1,20 8,0-2,0 0,1-1,0-2,1 0,0-2,0-2,0 0,0-2,1-1,18-2,-35 1,0 0,-1-1,1 0,-1-1,1-1,-1 1,0-2,0 0,0 0,-1-1,9-5,-16 8,-3 2,0 1,0-1,0 1,0-1,0 1,0-1,0 0,0 1,0-1,0 1,0-1,0 1,0-1,0 0,1 1,-1-1,0 1,0-1,0 0,1 1,-1-1,0 0,1 1,-1-1,0 0,1 1,-1-1,0 0,1 0,-1 0,0 1,1-1,-1 0,1 0,-1 0,0 0,1 1,-1-1,1 0,-1 0,1 0,-1 0,0 0,1 0,-1 0,1-1,-1 1,1 0,-1 0,0 0,1 0,-1 0,1-1,-1 1,0 0,1 0,-1-1,0 1,1 0,-1 0,0-1,1 1,-1 0,0-1,0 1,0-1,1 1,-1 0,0-1,0 1,1 3,0 0,1 0,-1 1,1-1,-1 0,1 0,0-1,0 1,0 0,1-1,-1 1,0-1,1 1,0-1,0 0,-1 0,1-1,0 1,1 0,-1-1,0 0,0 0,1 0,-1 0,0 0,1-1,-1 0,1 1,0-1,8 0,0 1,-1-2,1 0,0 0,-1-1,1 0,-1-1,3-1,-9 3,0-1,0 0,0 1,-1-2,1 1,0 0,-1-1,1 0,-1 0,0-1,0 1,0-1,-1 1,1-1,-1-1,0 1,0 0,0-1,0 1,-1-1,0 0,0 0,0 0,-1 0,0 0,0 0,0 0,0-1,-1-2,-1 6,0-1,0 0,0 0,0 0,-1 1,1-1,-1 1,0-1,0 1,0-1,0 1,0 0,0 0,-1 0,1 0,-1 1,1-1,-1 1,0-1,0 1,1 0,-1 0,0 0,0 0,-2 1,-77-10,70 10,1 1,0 0,0 1,0 0,0 0,0 1,0 1,1 0,-2 1,8-3,-1 0,1 0,0 1,1-1,-1 1,0 0,1 0,-1 0,1 0,0 1,0 0,0-1,1 1,-1 0,1 0,0 0,0 0,1 1,-1-1,1 1,0-1,0 1,0 1,1-2,1 1,-1-1,1 1,0-1,1 0,-1 0,1 1,0-1,0 0,0 0,0-1,1 1,-1 0,1-1,0 0,0 0,1 1,-1-2,1 1,-1 0,1-1,0 0,0 1,0-1,0-1,0 1,0-1,0 0,1 0,3 1,31 8</inkml:trace>
  <inkml:trace contextRef="#ctx0" brushRef="#br0" timeOffset="1195.565">2266 240,'-14'-16,"-11"-7,-8-3,-5 4,-3 8,0 10,4 11,7 11,9 11,8 1</inkml:trace>
  <inkml:trace contextRef="#ctx0" brushRef="#br0" timeOffset="1368.053">2092 708,'21'14,"15"4,13 1,11-2,2-4,2-5,-5-3,-7-5,-13-2</inkml:trace>
  <inkml:trace contextRef="#ctx0" brushRef="#br0" timeOffset="4567.107">2935 655,'14'20,"6"14,0 10,-6 6,-9 5,-17 3,-21 4,-24 1,-26-3,1-10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18.9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 0,'3'16,"0"16,0 15,-5 15,-7 10,-9 7,-8 1,-4-5,3-17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24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54,'-19'-1,"0"1,0 1,0 0,0 2,0 0,0 1,1 0,0 2,0 0,0 1,1 1,0 1,0 0,1 1,0 1,-9 9,23-19,1-1,0 1,0 0,0 0,0 0,-1 0,1 0,0 0,0 0,1 0,-1 0,0 0,0 1,1-1,-1 0,0 1,1-1,-1 0,1 1,0-1,-1 1,1-1,0 1,0-1,0 0,0 1,0-1,0 1,1-1,-1 1,0-1,1 0,-1 1,1-1,-1 0,1 1,0-1,0 0,-1 0,1 1,0-1,0 0,0 0,0 0,0 0,0 0,1 0,-1-1,0 1,0 0,1-1,-1 1,0-1,1 1,-1-1,1 1,0-1,12 2,0-1,0 0,0-1,0 0,0-1,0-1,-1 0,1-1,-1 0,1-1,-1-1,0 0,10-6,-15 7,1 0,-1-1,0 0,0 0,0-1,-1 0,0-1,0 1,0-1,-1-1,0 1,0-1,-1 0,0 0,2-6,-4 2,-9 17,-9 17,11-15,0 0,1 0,0 0,1 0,0 0,0 1,0-1,1 1,0-1,0 1,1-1,0 1,1 0,-1-1,1 1,1-1,-1 1,1-1,1 0,-1 0,1 0,1 0,-1 0,1 0,0-1,1 0,-1 0,1 0,1 0,-1-1,1 0,4 4,23 7,-2-6</inkml:trace>
  <inkml:trace contextRef="#ctx0" brushRef="#br0" timeOffset="314.467">600 1,'0'6,"1"0,-1 1,1-1,0 0,1 0,-1 0,1 0,1 0,-1 0,1 0,0-1,0 1,0-1,1 0,0 0,2 2,19 26,1-1,1-2,2-1,1 0,11 5,8-3,-47-30,-1-1,0 1,1-1,-1 0,1 1,-1-1,1 0,-1 0,1 0,-1 0,1 0,-1 0,1 0,-1-1,1 1,-1 0,1-1,-1 1,1-1,-1 0,0 0,1 1,-1-1,0 0,0 0,1 0,-1 0,0 0,0 0,0-1,0 1,-1 0,1 0,0-1,0 0,5-12,0 0,-2-1,1 1,-2-1,0 0,0 0,-2-1,1-10,7-49,-6 66,-1 7</inkml:trace>
  <inkml:trace contextRef="#ctx0" brushRef="#br0" timeOffset="1159.18">1095 388,'13'1,"0"0,1-2,-1 1,1-1,-1-1,1 0,-1-1,0-1,0 0,-1-1,1 0,-1 0,0-2,0 1,-1-2,0 1,0-2,-1 1,0-1,-1-1,0 0,0 0,4-7,-8 8,0 0,0 0,-1-1,0 1,-1-1,0 0,-1 1,0-1,0-1,-1 1,0 0,-1 0,0-2,0 11,-1-1,1 1,0-1,0 1,0-1,-1 0,1 1,-1 0,1-1,-1 1,0-1,0 1,1 0,-1-1,0 1,0 0,0 0,0 0,-1-1,1 1,0 0,0 1,-1-1,1 0,0 0,-1 1,1-1,-1 0,1 1,-1-1,1 1,-1 0,1 0,-1-1,0 1,1 0,-1 0,1 1,-1-1,1 0,-1 0,1 1,-1-1,0 1,-3 1,1-1,-1 1,1 0,0 1,-1-1,1 1,0 0,1 0,-1 0,0 0,1 1,0-1,0 1,-1 1,1 0,0 1,0-1,0 1,1 0,0 0,0 0,0 1,1-1,0 0,0 1,1-1,0 0,0 1,0-1,1 0,0 1,0-1,1 0,0 0,0 0,0 0,0 0,1 0,0 0,1-1,0 2,3 3,0-1,1 1,0-2,1 1,0-1,0 0,1-1,0 0,0 0,1-1,-1-1,1 0,7 2,-11-4,1 0,0-1,0 0,0-1,0 1,0-1,0-1,0 0,0 0,0 0,0-1,0 0,0-1,-1 0,1 0,0-1,-1 0,1 0,-1-1,0 1,0-2,-1 1,1-1,-1 0,0 0,0-1,0 0,-1 0,1-1,7-12,0-2,-1 1,-2-1,0-1,-1 0,0-3,-13 35,-19 75,22-81,1 0,-1-1,1 1,0 0,0 0,1-1,-1 1,1 0,0-1,-1 1,2-1,-1 1,0-1,1 1,-1-1,1 0,0 1,0-1,1 0,-1 0,0-1,1 1,0-1,0 1,0 0,5 0,0 0,-1-1,1 1,0-1,1-1,-1 0,0 0,0 0,0-1,1-1,-1 1,0-1,0 0,0-1,0 0,0-1,0 1,0-1,-1-1,0 1,1-2,-1 1,-1 0,1-1,-1-1,1 1,-2-1,1 0,-1 0,1-1,-2 1,1-1,-1 0,0-1,0 0,10-42,-14 50,0 1,0-1,0 1,0-1,0 0,-1 1,1-1,0 0,0 1,0-1,-1 0,1 1,0-1,0 0,-1 1,1-1,0 0,-1 1,1-1,0 0,-1 0,1 0,0 1,-1-1,1 0,0 0,-1 0,1 0,-1 0,1 0,-1 0,1 0,0 0,-1 0,1 0,-1 0,1 0,0 0,-1 0,1 0,-1 0,1 0,0-1,-1 1,1 0,0 0,-1 0,1-1,0 1,-1 0,1 0,0-1,-1 1,1 0,0-1,0 1,0 0,-1-1,1 1,0-1,-2 5,0 1,0-1,0 0,0 1,1-1,0 0,0 1,0 0,1-1,-1 1,1 0,0-1,0 1,1-1,-1 1,1 0,0-1,0 1,1-1,0 0,-1 1,1-1,1 0,-1 0,0 0,1 0,0-1,0 1,0-1,0 1,1-1,0 0,-1 0,1-1,0 1,0-1,2 1,0 0,-1-1,1 0,0 0,0 0,0 0,1-1,-1 0,0-1,1 1,-1-1,0 0,1-1,-1 1,0-1,0-1,0 1,1-1,-1 0,-1 0,1-1,0 0,-1 0,1 0,-1-1,0 0,0 0,0 0,-1 0,1-1,-1 0,0 0,0 0,-1 0,2-3,4-70,-9 83,0 0,0 1,1-1,-1 0,1 0,1 0,-1 0,0 0,1 0,0 0,1 0,-1-1,1 1,-1-1,1 1,1-1,-1 0,1 0,-1-1,1 1,1 0,97 58,-79-53,0-1,0-1,0-1,1-1,0-1,0-2,7 0,21-2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9:42.0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148 564,'-4'18,"-5"15,0 14,2 7,1 2,3-2,0-6,2-8,1-12</inkml:trace>
  <inkml:trace contextRef="#ctx0" brushRef="#br0" timeOffset="699.093">1 349,'4'7,"1"-1,0 0,0 0,1 0,0-1,0 0,0 0,0-1,1 1,0-1,-1-1,5 2,3 3,75 39,-42-24,-1 2,-1 2,7 9,-40-27,0 0,-1 1,0 1,0 0,-1 0,-1 1,0 0,-1 1,0 0,-1 0,0 1,-1 0,0 4,25 98,-30-114,0-1,0 0,0 1,0-1,0 0,1 1,-1-1,0 0,1 0,-1 0,1 0,-1-1,1 1,-1 0,1 0,-1-1,1 1,0-1,-1 0,1 1,0-1,-1 0,1 0,0 0,0 0,-1 0,1-1,0 1,-1 0,1-1,0 1,1-2,49-27,-38 20,-1-1,0-1,-1 0,0-1,-1 0,0 0,-1-1,-1-1,0 0,-1 0,0-1,-1 0,0 0,-2-1,0 1,1-6,-10 9,-7 37,7-15,1 1,0 0,1 0,0 0,1 0,0 0,0 0,1 0,1 0,0 1,1-1,0 0,0 0,1-1,1 1,4 9,-6-17,0 0,0 0,0 0,1-1,0 1,-1-1,1 0,0 0,0 0,0 0,0 0,1-1,-1 1,0-1,1 0,-1 0,1 0,-1 0,1-1,-1 0,1 1,0-1,-1 0,1-1,-1 1,1-1,-1 0,1 1,-1-1,4-2,1 0,0-1,0 0,0 0,0-1,-1 0,0 0,0-1,0 0,-1 0,0 0,0-1,0-1,1-3,1-1,-2-1,0 1,0-1,-1 0,-1 0,0-1,0 1,-2-1,0 0,0 0,-1 0,-1-8,-2 59,0-26,1 1,0-1,1 0,0 1,0-1,1 0,1 0,0 1,0-1,1 0,1-1,0 1,0 0,1-1,0 0,1 0,0-1,4 4,0-6,1 0,0-2,0 1,0-1,1-1,-1 0,1 0,0-2,0 1,1-1,-1-1,0 0,1-1,-1 0,0-1,0-1,1 0,-1 0,0-1,0-1,-1 0,1 0,-1-1,4-3,33-21,-7-1</inkml:trace>
  <inkml:trace contextRef="#ctx0" brushRef="#br0" timeOffset="1830.435">1578 564,'-12'32,"1"1,1 1,2 0,1 0,2 1,1 0,2 0,1 0,4 34,26 223,-14-180,-1 97,-20-158,6-52,0 1,0 0,0-1,0 1,1 0,-1 0,0-1,0 1,0 0,0-1,0 1,0 0,-1 0,1-1,0 1,0 0,0-1,0 1,0 0,0 0,0-1,0 1,-1 0,1 0,0-1,0 1,0 0,-1 0,1 0,0-1,0 1,-1 0,1 0,0 0,0 0,-1 0,1-1,0 1,0 0,-1 0,1 0,0 0,-1 0,1 0,0 0,0 0,-1 0,1 0,0 0,-1 0,1 0,0 0,-1 0,1 1,0-1,0 0,-1 0,1 0,0 0,0 0,-1 1,1-1,0 0,0 0,0 1,-18-175,17 138,-4-634,9 583,-4 86,1-1,-1 1,1 0,-1-1,1 1,-1 0,1-1,0 1,0 0,0 0,0-1,-1 1,1 0,1 0,-1 0,0 0,0 0,0 1,0-1,1 0,-1 0,0 1,1-1,-1 1,1-1,-1 1,1 0,-1-1,0 1,1 0,-1 0,1 0,-1 0,1 0,0 1,52 14,-52-14,26 10,-1 1,0 1,-1 2,-1 0,0 2,-1 1,0 1,-22-18,0 1,0-1,0 0,0 1,-1-1,1 1,0 0,-1-1,1 1,-1 0,1 0,-1 0,0 0,0 0,0 0,0 1,0-1,0 0,-1 0,1 1,-1-1,1 0,-1 1,0-1,0 1,0-1,-1 0,1 1,0-1,-1 0,1 1,-2 1,-3 0,-1 0,0 0,0 0,0-1,-1 1,1-2,-1 1,0-1,1 0,-1 0,0-1,0 0,0 0,-1 0,-3-1,11 0,-1 0,0 1,1-1,-1 0,0 0,1 1,-1-1,0 0,1 0,-1 0,0 0,1 0,-1 0,0 0,0 0,1 0,-1-1,0 1,1 0,-1 0,0-1,1 1,-1 0,1-1,-1 1,0 0,1-1,-1 1,1-1,-1 1,1-1,-1 1,1-1,0 0,-1 1,1-1,0 1,-1-1,1 0,0 1,0-1,-1 0,1 1,0-1,0 0,0 0,0 1,0-1,0 0,0 1,0-1,0 0,1 1,-1-1,0 0,0 0,0 1,1-1,26-34,-18 24,1 2,0-1,0 2,1-1,0 1,0 1,1 0,0 0,0 2,1-1,-1 1,1 1,1 1,-1-1,0 2,1 0,-1 1,1 0,-10 2,-1 0,0 1,1-1,-1 1,0 0,0-1,0 2,-1-1,1 0,0 0,-1 1,1 0,-1-1,0 1,0 0,0 0,0 0,-1 0,1 0,-1 1,0-1,0 0,0 2,24 37,-22-39,-1-1,1 0,0 0,-1 0,1 0,0 0,0-1,0 1,1-1,-1 0,0 0,0 0,1 0,-1 0,1-1,-1 0,0 0,1 0,-1 0,1 0,-1 0,1-1,-1 0,0 0,1 0,-1 0,0 0,0-1,0 1,0-1,1 0,5-4,0 0,0-1,-1 0,0 0,0-1,-1 0,0 0,0 0,1-5,28-61,-45 93,8-14,0-1,1 1,0-1,0 1,0-1,0 1,1-1,-1 1,1-1,0 0,1 1,-1-1,1 0,0 0,0 0,0 0,0 0,1 0,-1-1,1 1,0-1,0 1,1-1,-1 0,1-1,-1 1,4 1,3 3,1-1,0 0,0-1,0 0,0-1,1 0,0 0,0-2,10 2,-11-3,1-1,-1-1,1 0,-1 0,0-1,0 0,1-1,-2-1,1 0,0 0,-1-1,0 0,0 0,0-2,0 1,-1-1,0 0,-1-1,0 0,0 0,-1-1,0 0,0-1,-1 1,3-7,11-21,-1-1,-3 0,-1-1,-1-1,-3 0,-1 0,-2-1,-2-1,0-21,-5 54,1-5,1 0,-2 0,0 0,0 0,-1-1,-1 1,-1 0,0 0,-1 0,0 0,-1 0,0 1,-1-1,-7-10,10 21,0 1,0-1,0 1,0 0,-1 0,1 0,-1 0,0 0,1 1,-1-1,0 1,0-1,0 1,0 0,0 1,0-1,0 0,0 1,-1-1,1 1,0 0,0 0,0 1,-1-1,1 1,0-1,0 1,0 0,0 0,-3 1,-1 2,-1 0,1 0,0 0,0 1,0 0,1 1,0-1,0 1,0 0,1 1,-2 2,-4 12,0 0,2 1,1 1,0-1,2 1,0 1,2-1,1 1,0-1,2 1,1 0,1 0,0 0,2 0,1-1,1 1,2 1,4 25,3 0,2-2,2 0,16 27,-30-65,1 0,0-1,1 0,0 0,0 0,1-1,0 0,1 0,0-1,0 0,2 1,13 6</inkml:trace>
  <inkml:trace contextRef="#ctx0" brushRef="#br0" timeOffset="2214.676">3290 537,'-16'-6,"0"0,0 1,-1 0,0 1,1 1,-2 1,1 0,0 2,0 0,0 0,0 2,0 0,0 1,-7 2,23-5,-1 1,1-1,-1 0,1 1,-1-1,1 1,0-1,-1 1,1 0,0-1,-1 1,1 0,0 0,0 0,0 0,0 0,0 0,0 0,0 0,0 1,0-1,1 0,-1 1,0-1,1 0,-1 1,1-1,0 1,-1-1,1 0,0 1,0-1,0 1,0-1,0 1,0-1,0 1,0-1,1 1,-1-1,1 1,-1-1,1 0,-1 1,1-1,0 0,0 1,7 5,0 0,0-1,0 0,1-1,0 0,0-1,0 1,0-2,1 1,7 1,-4-1,16 6,-18-7,1 0,0 1,-1 1,0 0,0 0,0 1,-1 1,0-1,0 2,7 6,-15-12,-1 0,1 0,0 1,-1-1,1 0,-1 1,0-1,0 1,0-1,0 1,0 0,-1-1,1 1,-1 0,0-1,1 1,-1 0,-1 0,1-1,0 1,-1 0,1 0,-1-1,0 1,0-1,0 1,0-1,0 1,0-1,-1 1,1-1,-1 0,0 0,0 0,0 0,-1 1,-6 5,0 0,0 0,-1-1,0-1,0 0,-1 0,-9 4,3-4,1-1,-1 0,0-1,-1 0,1-2,-16 1,7-2</inkml:trace>
  <inkml:trace contextRef="#ctx0" brushRef="#br0" timeOffset="18723.841">763 2274,'22'18,"0"1,-2 1,0 0,-1 1,-1 2,-1 0,-1 0,11 24,-24-42,-3-4,0 1,1 0,-1-1,1 1,-1-1,1 1,0-1,0 1,0-1,0 0,0 1,0-1,0 0,0 0,0 0,1 1,-1-1,0-1,1 1,-1 0,1 0,-1 0,1-1,-1 1,1-1,-1 1,1-1,0 0,-1 0,2 1,51-65,-39 44,3-5,1 1,0 1,2 0,18-14,-39 38,0 0,0-1,0 1,0 0,0 0,0 0,0 0,0-1,0 1,0 0,0 0,1 0,-1-1,0 1,0 0,1 0,-1-1,1 1,-1 0,1-1,-1 1,1-1,-1 1,1 0,-1-1,1 1,0-1,-1 1,1-1,0 0,-1 1,1-1,0 0,0 1,-1-1,1 0,0 0,0 0,0 0,-1 1,1-1,0 0,0-1,0 1,0 0,-1 0,1 0,0 0,0-1,-1 1,1 0,0-1,0 1,-1 0,1-1,0 1,-1-1,1 1,-1-1,1 0,0 1,-1-1,1 1,-1-1,0 0,1 0,-2 16,0-10,0 0,0 0,1 0,-1 0,1 1,0-1,0 0,1 0,0 0,0 1,0-1,0 0,1 0,0 0,0-1,0 1,1 0,-1-1,1 1,0-1,0 0,1 0,-1 0,1-1,0 1,0-1,4 3,3-2,-1 0,1-1,-1 0,1-1,0 0,0-1,0 0,0-1,0 0,0-1,0 0,0-1,0 0,-1 0,1-1,-1-1,1 0,-1 0,0-1,-1 0,1-1,-1 0,0-1,0 1,-1-2,0 1,0-1,-1 0,0-1,5-9,-10 16,0 0,0-1,-1 1,1-1,-1 0,0 1,0-1,0 0,0 1,0-1,-1 0,1 0,-1 0,0 0,1 0,-1 0,-1 0,1 0,0 1,-1-1,0 0,1 0,-1 0,0 0,0 1,-1-1,1 1,-1-1,1 1,-1-1,0 1,0 0,0 0,0-1,0 2,0-1,0 0,-1 0,1 1,-2-2,1 2,0 0,0-1,0 1,0 0,0 0,-1 0,1 1,0-1,0 1,-1 0,1 0,0 0,0 0,0 1,-1-1,1 1,0-1,0 1,0 0,0 1,0-1,0 0,0 1,0 0,1 0,-1 0,1 0,-1 0,1 0,0 0,-1 1,1-1,1 1,-1 0,0-1,1 1,-1 0,1 0,0 0,0 0,0 0,0 1,0-1,1 0,0 0,-1 1,1-1,0 0,1 0,-1 0,1 3,5 2,0-1,0 0,1 0,0 0,0-1,0 0,1 0,0-1,0 0,0 0,1-1,0 0,0-1,0 1,0-2,0 1,1-2,-1 1,2-1,131 16,-75-16</inkml:trace>
  <inkml:trace contextRef="#ctx0" brushRef="#br0" timeOffset="19662.728">2113 2328,'-29'-13,"19"8,0-1,0 2,0 0,-1 0,0 0,1 2,-1-1,-1 1,1 1,0 0,0 1,-8 0,16 1,0 0,-1 0,1 0,0 0,0 1,0 0,0-1,1 1,-1 0,0 0,1 0,-1 1,1-1,0 1,-1-1,1 1,1 0,-1 0,0 0,1 0,-1 0,1 0,0 0,0 0,0 1,1-1,-1 0,1 1,-1-1,1 0,0 1,1-1,-1 0,1 1,-1-1,1 0,0 1,0-1,0 0,1 0,-1 0,1 0,-1 0,1 0,0-1,2 3,4 0,0-1,1 0,0 0,0-1,0 0,0 0,0-1,0-1,1 1,-1-1,1-1,-1 0,0 0,1-1,-1 0,1-1,5-1,-6 1,1-1,-1-1,0 1,0-1,0-1,-1 0,1 0,-1 0,0-1,-1-1,1 1,-1-1,0 0,-1-1,0 0,0 0,3-6,-10 15,1-1,0 1,0-1,0 1,0 0,0-1,0 1,0-1,0 1,0-1,0 1,0-1,0 1,0-1,1 1,-1-1,0 1,0-1,0 1,1-1,-1 1,0-1,1 1,-1-1,0 0,1 1,-1-1,1 1,-1-1,1 0,-1 1,0-1,1 0,-1 0,1 0,-1 1,1-1,0 0,-1 0,1 0,-1 0,1 0,-1 0,1 0,-1 0,1 0,-1 0,1 0,-1 0,1 0,0 0,-1-1,1 1,-1 0,1 0,-1-1,0 1,1 0,-1-1,1 1,-1 0,1-1,-1 1,0-1,1 1,-1 0,50 214,50 127,-98-336,-1-1,1 1,-1 1,0-1,0 0,0 0,-1 0,0 0,0 1,0-1,-1 0,0 0,1 0,-2 0,1 0,-1 0,0 0,0 0,0 0,0-1,-1 1,0-1,0 1,0-1,-1 0,1-1,-1 1,-1 1,-1-3,1 0,0 0,0-1,-1 1,1-1,0-1,-1 1,1-1,-1 0,0 0,1 0,0-1,-1 0,1 0,-1 0,1-1,0 0,0 0,0 0,0-1,0 1,0-1,1 0,-2-2,-4-2,0-1,1 0,-1-1,2 0,-1 0,2-1,-1 0,1 0,1-1,-3-4,4 2,0 0,0 0,2 0,-1-1,2 1,0-1,0 0,1 0,1 1,1-1,-1 0,2 0,0 1,1-1,0 1,1-1,1 1,0 0,1-1,10-18,1 1,1 0,2 2,1 0,1 1,24-23,108-96,-119 119,0-2,-2-2,-1 0,-2-3,-1 0,-2-2,-2 0,-1-2,-2-1,13-33,-30 60,-2 0,1 0,-1-1,-1 1,-1-1,0 0,0 0,-2-8,1 17,-1 1,1 0,-1 0,0 0,0 0,-1 0,1 0,-1 1,0-1,1 0,-2 1,1-1,0 1,-1 0,0-1,1 1,-1 1,-1-1,1 0,0 1,0-1,-1 1,0 0,1 0,-1 1,0-1,0 1,0 0,0 0,-1 0,0 0,-1 0,1 0,-1 1,1 0,-1 0,1 0,-1 1,1-1,-1 1,1 1,0-1,0 1,-1 0,1 0,0 1,0-1,1 1,-1 0,1 0,-1 1,1 0,0-1,0 1,0 1,-3 4,1 0,-1 0,1 1,1-1,0 1,0 1,1-1,0 1,1 0,1 0,-2 6,1 18,1 1,2 0,2 0,1 0,2 0,1-1,2 0,1 0,2-1,12 28,-16-40,0-1,2 0,0 0,1-1,1 0,1-1,1-1,1 0,0 0,1-1,1-1,0-1,1 0,1-1,1-1,3 1,-18-12,1 0,0 0,0-1,0 0,0 0,0 0,0-1,0 0,0 0,0 0,0 0,0-1,0 0,0 0,0 0,0-1,-1 1,1-1,0 0,-1-1,1 1,-1-1,0 0,0 0,0 0,0 0,-1-1,1 0,-1 0,0 0,0 0,6-7,0 0,0-1,-2 0,1 0,-2 0,0-1,0 0,-1-1,0-2,-3-6,-2 22,0-1,0 1,0 0,0 0,0-1,-1 1,1 0,0 0,0-1,0 1,0 0,0 0,0-1,-1 1,1 0,0 0,0-1,0 1,-1 0,1 0,0 0,0 0,-1-1,1 1,0 0,0 0,-1 0,1 0,0 0,-1 0,1 0,0 0,0 0,-1 0,1 0,0 0,-1 0,1 0,0 0,0 0,-1 0,1 0,0 0,0 0,-1 0,1 1,0-1,0 0,-1 0,1 0,0 0,0 1,0-1,-1 0,1 0,0 1,0-1,0 0,0 0,-1 1,1-1,0 0,0 0,0 1,0-1,0 0,0 0,0 1,0-1,-5 7,0 1,0 0,1 0,0 0,0 0,1 0,0 1,1 0,0-1,0 1,1 0,0 0,1 0,0 0,0 0,1 2,0-7,0 0,1 0,-1 0,1 0,0 0,0-1,1 1,-1 0,1-1,-1 0,1 0,0 1,0-2,1 1,-1 0,0-1,1 1,0-1,0 0,-1-1,1 1,0 0,1-1,-1 0,0 0,0 0,0-1,1 1,-1-1,29 2</inkml:trace>
  <inkml:trace contextRef="#ctx0" brushRef="#br0" timeOffset="19922.741">3129 2008,'3'7,"9"6,3 2</inkml:trace>
  <inkml:trace contextRef="#ctx0" brushRef="#br0" timeOffset="20167.911">3450 2141,'-5'16,"-1"14,1 14,0 10,4 8,4 4,2 3,0-2,-1-3,-2-5,0-6,-1-8,-3-6,0-8,-1-10</inkml:trace>
  <inkml:trace contextRef="#ctx0" brushRef="#br0" timeOffset="20417.313">3517 1740,'-9'-9,"1"4,10 9,10 11,11 10,0 1</inkml:trace>
  <inkml:trace contextRef="#ctx0" brushRef="#br0" timeOffset="21304.37">3918 2396,'1'-4,"0"1,-1-1,1 1,-1 0,1-1,-1 1,0-1,-1 0,1 1,0 0,-1-1,0 1,0-1,0 1,0 0,0-1,-1 1,0 0,1 0,-1 0,0 0,-1 0,1 1,0-1,-1 1,1-1,-1 1,0 0,0 0,0 0,0 1,0-1,0 0,-1 1,1 0,0 0,-1 0,1 0,-1 1,1-1,-1 1,1 0,-1 0,1 0,-1 1,1-1,0 1,-2 0,-1 0,1 1,-1-1,1 1,-1 1,1-1,0 1,0 0,0 0,0 1,0-1,1 1,0 0,0 0,0 0,0 1,-1 2,3-5,0 0,1 1,-1-1,1 0,0 1,0 0,0-1,0 1,0 0,0-1,1 1,-1 0,1 0,0-1,0 1,0 0,0 0,1 0,-1 0,1-1,-1 1,1 0,0-1,0 1,0 0,0-1,1 1,-1-1,1 0,0 1,-1-1,1 0,0 0,1 1,4 2,0-1,0 0,0 0,0 0,1-1,0 0,-1 0,1-1,0 0,0-1,0 1,0-2,0 1,1-1,-1 0,0-1,0 0,0 0,0 0,0-1,0-1,0 1,-1-1,1-1,-1 1,0-1,0-1,0 1,3-4,-6 5,-1-1,1 1,-1-1,0 0,0 0,-1-1,1 1,-1 0,0-1,0 0,0 1,-1-1,1 0,-1 0,0 0,-1 0,1 0,-1 0,0 0,0 0,-1 0,0 0,1 1,-1-1,-1 0,1 0,-2-1,3 5,-1 0,0 0,0 0,1 1,-1-1,0 0,0 1,0-1,0 1,0-1,0 1,0-1,0 1,0 0,0-1,0 1,0 0,0 0,0 0,0 0,-1 0,1 0,0 0,0 0,0 0,0 0,0 1,0-1,0 0,0 1,0-1,0 1,0-1,0 1,0 0,1-1,-1 1,0 0,0 0,0-1,1 1,-1 0,0 0,1 0,-1 0,1 0,-1 0,1 0,0 0,-1 0,1 0,0 0,0 0,0 0,0 0,0 0,0 0,0 1,0-1,0 0,0 0,0 0,1 0,-2 3,1 1,-1-1,1 1,1-1,-1 1,1-1,-1 1,1-1,1 0,-1 1,0-1,1 0,0 0,0 0,0 0,1 0,-1 0,1-1,0 1,0-1,0 0,1 0,-1 0,1 0,-1-1,1 1,0-1,0 0,0 0,0 0,0-1,1 1,-1-1,0 0,1-1,-1 1,2-1,6 2,0 0,0-1,-1-1,1 0,0-1,0 0,0-1,-1 0,1-1,-1 0,1 0,-1-2,0 1,-1-2,1 1,-1-1,0-1,0 0,-1 0,0-1,0 0,-1 0,0-1,-1 0,0-1,0 0,-1 0,1-3,12-28,-3-2,-2 0,-1 0,-3-2,-1 1,-2-3,-5 36,43-291,-43 268,-2 34,0 1,0-1,-1 0,1 0,0 0,-1 0,1 0,0 0,0 0,-1 0,1 0,0 0,0-1,-1 1,1 0,0 0,0 0,-1 0,1 0,0 0,0-1,-1 1,1 0,0 0,0 0,0 0,-1-1,1 1,0 0,0 0,0-1,0 1,0 0,-1 0,1-1,0 1,0 0,0 0,0-1,0 1,-7 22,0 0,2 1,0-1,1 1,1 8,0-4,-8 51,4 0,4 1,6 76,-4-153,1 0,0 1,0-1,0 0,0 0,0 1,0-1,0 0,1 1,-1-1,1 0,0 0,0 0,0 0,0 0,0 1,0-2,0 1,0 0,1 0,-1 0,1-1,0 1,-1 0,1-1,0 0,0 1,0-1,0 0,0 0,0 0,0 0,0-1,1 1,-1 0,0-1,0 0,1 1,-1-1,0 0,2 0,75-9,41 1,-117 8,0 1,1-1,-1 1,0-1,1 1,-1 0,0 1,0-1,0 0,0 1,0 0,0-1,-1 1,1 0,-1 1,1-1,-1 0,0 1,1-1,-1 1,-1 0,1 0,0 0,-1 0,1 0,-1 0,0 0,0 0,0 0,0 1,-1-1,0 0,1 1,-1-1,0 0,0 1,-1-1,1 0,-1 0,0 1,1-1,-2 0,1 0,0 0,0 0,-1 0,0 0,0 1,-2 2,0-1,0 1,-1 0,0-1,0 0,-1 0,1 0,-1-1,0 0,0 0,0-1,-1 1,1-1,-1-1,0 1,0-1,1 0,-2-1,1 1,0-1,0-1,0 0,0 0,-5 0,10-1,0 1,1 0,-1-1,0 1,0-1,1 1,-1-1,1 0,-1 0,1 1,-1-1,1 0,-1 0,1-1,0 1,0 0,0 0,-1-1,1 1,0-1,1 1,-1-1,0 1,0-1,1 1,-1-1,1 0,-1 1,1-1,-1 0,1 1,0-1,0 0,0 0,0 1,0-1,1 0,-1 0,0 1,1-1,-1 0,1 1,0-2,40-66,-27 59,-1 0,1 0,1 1,0 1,0 0,0 1,1 1,0 0,0 1,1 1,0 0,-1 2,1 0,0 0,3 2,-17-1,1 0,-1 0,0 1,0-1,1 1,-1 0,0 0,0 0,1 1,-1-1,0 1,0 0,0-1,0 1,0 1,0-1,0 0,0 1,0 0,0-1,-1 1,1 0,-1 0,1 1,-1-1,0 0,0 1,0-1,0 1,0 0,-1 0,1 0,-1 0,1 2,5 46,-7-43,1 0,-1 0,1-1,1 1,-1 0,1 0,1-1,-1 0,1 1,1-1,-1 0,1 0,0-1,1 1,2 2,-6-8,0 0,0 0,1 0,-1 0,1 0,-1-1,1 1,-1 0,1-1,-1 1,1-1,0 1,-1-1,1 0,-1 0,1 0,0 0,-1 0,1 0,0 0,-1 0,1-1,0 1,-1-1,1 1,-1-1,2 0,11-7</inkml:trace>
  <inkml:trace contextRef="#ctx0" brushRef="#br0" timeOffset="21485.886">5041 1860,'-11'3,"0"4,7 9,11 6,4-1</inkml:trace>
  <inkml:trace contextRef="#ctx0" brushRef="#br0" timeOffset="22123.549">5282 2154,'21'-19,"0"-2,-2 0,0-1,-2-1,0 0,-2-1,0-1,-2-1,-1 0,0 0,-3-1,0-1,1-10,-1 10,-2-1,-1 0,-2-1,0 1,-2-1,-1-13,-1 41,0 0,1 0,-1 0,0 0,0 0,0 0,0 0,0 0,-1 0,1 0,-1 0,1 1,-1-1,1 0,-1 0,0 0,0 1,0-1,0 0,0 1,-1-1,1 1,0-1,-1 1,1 0,-1-1,1 1,-1 0,0 0,1 0,-1 0,0 1,0-1,0 0,0 1,1-1,-1 1,0 0,-1-1,-4 4,1 0,-1 0,1 0,-1 0,1 1,0 0,1 1,-1-1,1 1,0 0,0 1,0-1,1 1,-1 0,2 0,-1 0,-1 3,-12 23,1 1,2 1,1 1,1 0,2 0,2 1,1 0,2 1,2-1,1 1,1 0,3 7,-2-26,2-1,0 0,1 0,0 0,1-1,1 1,1-1,0 0,5 8,-7-18,-1 0,1 0,0 0,0-1,1 1,-1-1,1 0,0-1,1 1,-1-1,1 0,0 0,0 0,0-1,1 0,-1-1,1 1,-1-1,1 0,0-1,0 0,0 0,0 0,3-1,1 0,1-2,0 1,0-2,-1 1,1-2,-1 0,0 0,0-1,0 0,-1 0,1-2,-1 1,-1-1,7-6,-13 11,-3 1,0 0,1 0,-1 0,0 1,1-1,-1 0,1 0,-1 1,1-1,0 0,-1 1,1-1,0 1,-1-1,1 1,0-1,0 1,-1-1,1 1,0 0,0-1,0 1,-1 0,1 0,0 0,0 0,0 0,0-1,0 1,0 1,-1-1,1 0,0 0,0 0,0 0,0 1,0-1,-1 0,1 1,0-1,0 1,-1-1,1 1,0-1,0 1,-1-1,1 1,-1 0,1-1,0 1,-1 3,1 1,-1-1,1 0,1 0,-1 1,0-1,1 0,0 0,0-1,0 1,1 0,-1-1,1 1,0-1,0 0,0 0,0 0,0 0,1 0,0-1,-1 0,1 1,0-1,0-1,0 1,4 1,-3-1,-1 0,1 0,0-1,0 1,0-1,0 0,0 0,0-1,1 1,-1-1,0 0,0-1,0 1,0-1,0 0,0 0,0-1,0 1,0-1,0 0,-1-1,1 1,-1-1,0 0,1 0,-1 0,-1 0,1-1,0 0,-1 0,0 0,0 0,2-3,-3 2,0 0,-1 0,1 0,-1-1,-1 1,1 0,-1-1,1 1,-2 0,1-1,0 1,-1 0,0-1,-1 1,1 0,-1 0,0 0,0 0,0 0,-1 0,0 1,0-1,0 1,0 0,-1 0,1 0,-1 0,0 1,0-1,-1 1,1 0,-1 0,1 1,-1-1,0 1,0 0,0 0,0 1,-1 0,-3-1,3 3,0 0,1 1,-1 0,1 0,-1 1,1 0,0-1,0 2,0-1,1 0,-1 1,1 0,-1 0,1 1,1-1,-1 1,1 0,-1 0,1 0,1 0,-1 0,1 1,0-1,0 1,0-1,1 1,0 0,0 0,1 0,-1-1,1 1,0 0,1 0,0 0,0 0,0 0,0-1,1 1,0-1,0 1,1-1,2 4,-1-4,0 0,1-1,0 0,0 0,0 0,1-1,-1 0,1 0,0 0,-1-1,1 1,1-1,-1-1,0 1,0-1,2 0,29 4</inkml:trace>
  <inkml:trace contextRef="#ctx0" brushRef="#br0" timeOffset="22402.97">6097 1914,'-4'-6,"0"0,-1 1,0 0,0 0,0 0,-1 1,0 0,0 0,0 0,0 1,-1-1,1 2,-1-1,1 1,-1 0,0 0,0 1,-2-1,4 2,1-1,-1 1,1 0,-1 0,1 1,-1-1,1 1,0 0,-1 0,1 0,0 1,0 0,0 0,0 0,0 0,0 0,0 1,1 0,-1-1,1 1,0 1,0-1,0 0,0 1,0-1,1 1,0 0,0 0,-1 1,-1 10,0 0,1 1,1-1,0 1,1-1,0 1,2 0,0-1,0 1,2-1,0 1,1-1,0 0,1 0,1-1,0 1,1-1,0 0,1-1,1 0,0 0,1-1,0 0,1-1,2 2,4-1,-1-1,2-1,0 0,0-1,0-1,1 0,0-2,1 0,-1-1,1-1,0-1,0-1,1-1,-1 0,0-2,0 0,17-4,16 2</inkml:trace>
  <inkml:trace contextRef="#ctx0" brushRef="#br0" timeOffset="38742.011">776 3772,'4'0,"1"-1,-1 1,1 0,-1 0,0 1,1-1,-1 1,0 0,1 0,-1 1,0-1,0 1,0 0,0 0,0 0,-1 1,1-1,-1 1,1 0,-1 0,0 0,0 0,0 1,0-1,-1 1,0-1,1 1,-1 0,0 1,6 13,0 0,-1 1,-2-1,1 1,1 18,-2-8,-5-20,1-1,0 0,1 0,0 0,0 0,1 0,0 0,0-1,1 1,1 0,-3-7,0 0,0 0,1-1,-1 1,0 0,1-1,-1 0,1 0,-1 1,1-1,-1-1,0 1,1 0,-1-1,1 1,-1-1,0 1,1-1,-1 0,0 0,0 0,0-1,0 1,0 0,0-1,0 1,0-1,0 0,-1 0,1 1,-1-1,1 0,-1 0,1-1,13-14,1 0,-2-1,-1 0,0-2,-1 1,-1-1,-1-1,-1 0,-1 0,2-7,-8 11,-4 24,0 0,1 0,0 0,0 1,0-1,1 0,1 0,-1 0,1 0,0 1,0-1,1 0,0 0,1-1,-1 1,1 0,0-1,1 0,0 0,0 0,0 0,1 0,-1-1,1 0,1 0,-1 0,1 0,-1-1,1 0,1-1,-1 1,0-1,5 2,-3-2,0 0,-1 0,1-1,0 0,1 0,-1-1,0 0,0 0,1-1,-1 0,0-1,0 0,1 0,-1 0,0-1,0-1,0 1,-1-1,1 0,0-1,-1 0,0 0,0-1,0 0,-1 0,0 0,0-1,0 0,0 0,-1-1,0 1,0-1,-1 0,0-1,0 1,-1-1,0 1,0-1,0-4,-6-48,-7 86,10-19,0 0,1-1,0 1,0 0,0 0,1-1,0 1,1-1,-1 1,1-1,0 0,1 0,0-1,0 1,0 0,0-1,1 0,0 0,0-1,0 1,0-1,1 0,0-1,0 1,0-1,0 0,0-1,1 1,-1-1,1-1,0 1,0-1,-1 0,1 0,0-1,0 0,0-1,0 1,-1-1,1 0,0-1,-1 0,4-1,2-4,0-2,0 0,0 0,-1-1,-1 0,0-1,0 0,-1-1,0 0,-1 0,0-1,-1 0,-1-1,0 1,-1-1,0 0,-1 0,1-13,-3 62,-3-26,0-1,0 1,1 0,0-1,0 1,1 0,1-1,-1 1,1-1,1 1,-1-1,1 0,1 0,0 0,0-1,0 1,1-1,0 0,1 0,-1-1,1 1,1-1,0 0,1-1,0-1,1-1,-1 1,1-1,0-1,-1 0,1 0,0-1,1 0,-1 0,5-1,22-1</inkml:trace>
  <inkml:trace contextRef="#ctx0" brushRef="#br0" timeOffset="39646.578">2274 3746,'-2'6,"0"-1,1 1,0 0,0 0,1 0,-1 0,1 0,1 0,-1 0,1 0,0 0,0 0,1 0,0 0,0-1,0 1,0-1,1 1,0-1,0 0,1 0,3 4,0 0,1-1,-1 0,2 0,-1 0,1-1,0 0,1-1,0 0,0 0,0-1,8 3,-13-7,0 1,0-1,1 0,-1 0,0-1,0 0,0 0,1 0,-1 0,0-1,0 0,0 0,0 0,0-1,0 1,0-1,0-1,0 1,-1-1,1 1,-1-1,0-1,0 1,0 0,0-1,-1 0,1 0,-1 0,2-4,4-5,0 0,-1-1,-1 0,0 0,-1-1,-1 0,0 0,-1 0,1-5,-6 24,-1 2,1 0,0 0,0 0,1-1,-1 1,1 0,1 0,-1 0,1 0,0 0,0 0,2 3,3-2,0 0,1-1,-1 1,2-1,-1-1,0 1,1-1,0-1,1 1,-1-1,1-1,-1 0,1 0,0-1,0 1,0-2,0 0,1 0,-1 0,0-1,4-1,7 3,-1-1,0-1,1-1,-1 0,0-2,1 0,-1-1,-1-1,1 0,-1-2,5-2,-20 7,0 0,-1 0,1 0,0 0,-1 0,0 0,0-1,1 1,-2-1,1 0,0 0,0 1,-1-1,1 0,-1 0,0 0,0 0,0-3,0 3,0 2,0 1,0-1,0 1,0 0,1 0,-1-1,0 1,0 0,0 0,0 0,0 0,0 0,0 1,0-1,0 0,1 0,-1 1,0-1,0 0,0 1,0-1,0 1,-1 0,1-1,0 1,0 0,0-1,0 1,-1 0,1 0,0 0,-1 0,1 0,-1 0,1 0,-1 0,1 0,-1 0,6 5,4 3,0 0,1-1,0-1,0 1,1-2,0 1,0-2,1 0,-1 0,1-1,0-1,0 0,1-1,-1 0,1-1,-1 0,0-1,1-1,4-1,79-17,44-4,-107 24,-23 1,0-1,0-1,0 0,0-1,0 0,0 0,0-1,0-1,-1 0,1 0,0-1,-9 3,0-1,-1 1,1 0,0-1,0 1,-1-1,1 1,-1-1,1 0,-1 0,0 0,0 0,1 0,-1 0,-1 0,1 0,0 0,0 0,-1-1,0 1,1 0,-1 0,0-1,0 1,0 0,0 0,0-1,-1 1,1 0,-1 0,1 0,-1-1,0 1,0 0,0 0,0 0,0 0,-1 0,1 1,0-1,-1 0,1 1,-1-1,0 0,0 1,1 0,-1-1,0 1,-7-3,0-1,-1 2,1-1,-1 1,0 1,0 0,1 0,-1 1,-1 0,1 0,0 1,0 1,0 0,0 0,0 1,1 0,-1 1,0 0,1 1,-5 2,-48 45,60-49,1-1,-1 1,1 0,0 0,0-1,0 1,0 0,0 0,0 1,1-1,-1 0,0 0,1 0,0 0,0 0,0 1,0-1,0 0,0 0,0 0,0 1,1-1,-1 0,1 0,0 0,0 0,0 0,0 0,0 0,0 0,0-1,1 1,-1 0,2 1,2 1,0-1,0 0,1 0,-1 0,1-1,-1 0,1 0,0 0,0-1,0 0,0 0,0 0,0-1,5 0,25 1</inkml:trace>
  <inkml:trace contextRef="#ctx0" brushRef="#br0" timeOffset="40589.145">3758 3452,'-4'-5,"0"0,-1 0,0 1,1 0,-2 0,1 0,0 1,-1 0,1 0,-1 0,0 0,0 1,0 0,-2 0,7 2,0 0,-1 0,1 0,0 0,0 0,0 0,-1 0,1 0,0 1,0-1,0 1,0-1,0 1,0-1,0 1,0-1,0 1,0 0,0 0,0-1,0 1,0 0,1 0,-1 0,0 0,1 0,-1 0,0 0,1 0,0 0,-1 0,1 1,-1-1,1 0,0 0,0 0,0 0,0 1,5 48,5-23,1 0,1-1,2 0,0-1,2 0,2 5,142 225,-158-251,1 0,-1 0,0-1,1 1,0-1,0 1,0-1,0 0,1 0,-1-1,1 1,0-1,-1 0,1 0,0 0,0 0,0-1,1 1,-1-1,0 0,1 0,-1-1,0 1,1-1,-1 0,1 0,-1-1,0 1,1-1,-1 0,2-1,0 0,0-1,-1-1,1 1,0-1,-1 0,0 0,0 0,0-1,-1 0,0 0,0 0,0 0,0-1,-1 0,0 0,0 0,0 0,-1 0,1-4,2-7,-1 0,0 0,-1 0,-1 0,-1-1,-1-15,-12-44,13 76,0 1,0-1,0 0,0 1,1 0,-1-1,0 1,0 0,1 0,-1-1,0 1,0 0,1 0,-1 0,0 1,1-1,-1 0,0 0,0 1,0-1,1 1,-1-1,0 1,0-1,0 1,0 0,0 0,0-1,1 1,9 3,240 47,-248-50,-1-1,1 0,-1 1,1 0,-1-1,1 1,-1 0,0 1,1-1,-1 0,0 0,0 1,0 0,0-1,0 1,0 0,0 0,0 0,-1 0,1 0,-1 0,0 1,0-1,1 0,-1 1,-1-1,1 1,0-1,-1 1,1-1,-1 1,0 0,0-1,0 1,0-1,0 1,0 0,-1-1,-4 30,3-27,0 0,0 1,1-1,0 0,0 1,0 0,1-1,0 1,0 0,0-1,0 1,1-1,0 1,0 0,1-1,0 0,0 1,0-1,0 0,1 0,0 0,0 0,0-1,0 1,1-1,0 0,1 1,7 0,1 0,0-1,0-1,0 0,0-1,1 0,-1-1,0 0,1-1,-1-1,1 0,-1-1,0 0,2-1,0-1,-1 0,1 0,-1-1,0-1,0 0,-1-1,0-1,0 0,-1-1,8-6,-20 15,0 0,0 0,0 1,0-1,0 0,0 1,0-1,0 0,1 0,-1 1,0-1,0 0,0 0,0 1,0-1,0 0,1 0,-1 1,0-1,0 0,0 0,1 1,-1-1,0 0,0 0,0 0,1 0,-1 0,0 1,1-1,-1 0,0 0,0 0,1 0,-1 0,0 0,1 0,-1 0,0 0,0 0,1 0,-1 0,0 0,1 0,-1 0,0 0,0 0,1 0,-1-1,0 1,-1 14,2-12,1 0,-1 1,0-1,1 0,0 0,0 0,-1 0,1 0,1 0,-1 0,0-1,0 1,0-1,1 0,-1 0,1 1,-1-2,1 1,-1 0,1 0,0-1,-1 1,1-1,0 0,-1 0,1 0,0 0,0-1,-1 1,2-1,2 1,125-9,-126 8,0 0,0 0,-1-1,1 1,-1-1,1 0,-1 0,0-1,0 0,0 1,0-1,0-1,-1 1,1 0,-1-1,0 0,0 0,0 0,0 0,-1 0,0 0,0-1,0 1,0-1,0-3,-1 5,0 0,-1-1,0 1,1 0,-1-1,0 1,0-1,-1 1,1 0,-1-1,0 1,0 0,0 0,0 0,0 0,-1 0,1 0,-1 0,0 0,0 0,0 0,0 1,0 0,-1-1,1 1,-1 0,0 0,1 0,-1 0,0 1,0-1,0 1,-3-1,1-1,-2 2,1-1,0 0,0 1,0 1,-1-1,1 1,0 0,-1 0,1 0,0 1,-1 0,1 1,0-1,0 1,0 0,-4 2,4 0,0-1,-1 1,1 0,1 1,-1-1,1 1,-1 1,1-1,1 0,-1 1,1 0,0 0,0 1,1-1,0 1,0-1,0 1,1 0,0 0,0 2,2-8,0 1,0 0,0 0,0-1,0 1,0 0,0-1,1 1,-1 0,1-1,-1 1,1 0,0-1,-1 1,1-1,0 1,0-1,0 1,0-1,0 0,1 1,-1-1,0 0,0 0,1 0,-1 0,1 0,-1 0,1-1,0 1,-1 0,1-1,1 1,57 5,-29-8</inkml:trace>
  <inkml:trace contextRef="#ctx0" brushRef="#br0" timeOffset="40773.651">5282 3505,'-5'-13,"-5"-10,-7-3,-2 3,-2 6,-2 8,-2 9,3 12,6 11,5 11,5-2</inkml:trace>
  <inkml:trace contextRef="#ctx0" brushRef="#br0" timeOffset="41279.289">5389 3946,'11'-3,"-1"-1,1 0,-1-1,0 0,-1 0,1-1,-1 0,0-1,0 0,-1 0,0-1,0 0,-1-1,0 1,3-7,6-11,-1 0,-1-1,-1 0,-2-1,2-7,18-67,-4-1,-5-1,-4-1,-2-32,-13 25,-3 111,0 0,0 0,0 1,0-1,0 0,0 0,0 0,0 0,0 0,0 1,-1-1,1 0,0 0,-1 0,1 1,0-1,-1 0,1 0,-1 1,1-1,-1 0,0 1,1-1,-1 1,0-1,1 1,-1-1,0 1,0-1,1 1,-1 0,0-1,0 1,0 0,1 0,-1 0,0-1,0 1,0 0,0 0,0 0,1 0,-1 1,-30 23,14 2,1 2,2-1,0 2,2 0,1 1,1-1,2 2,1 0,2 0,-2 23,1-8,2 0,2 1,2 0,2 0,3 7,-2-34,0-1,1 1,1-1,1 0,1 0,0-1,2 1,0-2,1 1,0-2,1 1,1-1,6 5,-11-13,1-1,0 0,0 0,0-1,1 0,0 0,0-1,0 0,1-1,-1 0,1 0,0-1,0 0,1-1,-1 0,1-1,5 0,-13-1,0 0,-1 0,1-1,-1 1,1-1,-1 0,1 1,-1-1,1 0,-1 0,0-1,1 1,-1 0,0-1,0 0,0 1,0-1,0 0,0 0,-1 0,1 0,-1 0,1-1,-1 1,0 0,0-1,0 1,0-1,0 1,-1-1,1 1,-1-1,1 0,-1-6,1 1,-1-1,-1 1,1-1,-2 1,1-1,-1 1,0 0,-3-7,-11-19,-1-1,-1 2,-2 1,-2 0,0 1,-2 2,-2 0,0 1,-25-18,-51-38,103 84,0 1,-1-1,1 0,0 0,0 1,-1-1,1 0,0 0,0 0,-1 0,1 0,0 0,0 0,0 0,-1 0,1-1,0 1,0 0,-1 0,1-1,0 1,0 0,-1-1,1 1,-1-1,1 1,0-1,-1 1,1-1,-1 1,1-1,-1 0,1 1,-1-1,1 0,-1 1,0-1,0 0,1 0,-1 1,0-1,0 0,0 0,1 1,-1-1,0 0,0 0,0 0,-1 1,1-1,0 0,0 0,0 0,0 1,-1-1,1 0,0 1,-1-1,1 0,-1 1,1-1,-1 0,1 1,-1-1,1 1,-1-1,1 1,-1-1,0 0,59-4,1 3,0 2,39 6,-20 0</inkml:trace>
  <inkml:trace contextRef="#ctx0" brushRef="#br0" timeOffset="41557.626">5937 3799,'-1'5,"0"1,0-1,1 0,0 0,0 0,0 1,1-1,0 0,0 0,0 0,1 0,-1 0,1 0,0 0,1-1,-1 1,1 0,0-1,0 0,0 0,1 0,-1 0,1-1,0 1,0-1,0 0,0 0,1 0,0-1,-1 1,5 0,-4-1,0-1,0 0,0-1,0 1,1-1,-1 0,0 0,0 0,0-1,0 0,0 0,0 0,0-1,0 1,-1-1,1-1,0 1,-1 0,1-1,-1 0,0 0,0 0,0-1,-1 1,1-1,-1 0,0 0,0 0,0-1,0 1,-1-1,0 1,0-1,0 0,0 0,-1 0,0 0,0 0,0 0,-1 0,0 0,0 0,0 0,0 0,-1 0,0 0,0-1,0 3,1 0,-1 1,0-1,0 0,0 1,-1-1,1 1,-1 0,1-1,-1 1,0 0,0 0,0 0,0 0,0 0,0 1,0-1,-1 1,1-1,-1 1,1 0,-1 0,0 0,1 0,-1 0,0 1,1-1,-1 1,0 0,0-1,0 2,1-1,-1 0,-3 1,1-1,0 1,-1 0,1 0,0 1,0 0,0 0,0 0,0 0,0 1,0 0,1 0,-1 0,1 0,0 1,0 0,0 0,-2 3,4-4,0 0,1 1,-1-1,1 0,-1 1,1-1,0 1,1-1,-1 1,1 0,-1-1,1 1,0 0,0-1,1 1,-1 0,1-1,0 1,0-1,0 1,0-1,1 0,-1 1,2 0,13 24</inkml:trace>
  <inkml:trace contextRef="#ctx0" brushRef="#br0" timeOffset="41914.481">6325 3920,'24'-336,"-24"335,-1-1,1 1,0 0,-1 0,1 0,0 0,0 0,0-1,0 1,0 0,0 0,0 0,0-1,1 1,-1 0,0 0,1 0,-1 0,1 0,-1 0,1 0,-1 0,1 0,0 0,0 0,-1 0,1 0,0 0,0 1,0-1,0 0,0 1,0-1,0 0,0 1,0-1,0 1,0 0,0-1,1 1,-1 0,0 0,0 0,0 0,1 0,-1 0,0 0,0 0,0 0,0 0,1 1,190 107,-190-108,0 1,1 0,-1 0,0 0,0 1,1-1,-1 0,0 1,0-1,-1 1,1 0,0 0,0 0,-1 0,1 0,-1 0,0 0,0 0,1 0,-1 1,-1-1,1 0,0 1,-1-1,1 1,-1-1,1 1,-1-1,0 1,0-1,-1 1,1-1,0 1,-1-1,1 1,-1-1,0 0,0 1,0-1,-1 2,-82 120,83-123,0 1,1-1,-1 1,1 0,-1-1,1 1,-1 0,1-1,0 1,0 0,0 0,0-1,0 1,0 0,1-1,-1 1,1 0,-1-1,1 1,-1 0,1-1,0 1,0-1,0 1,0-1,0 1,0-1,0 0,0 0,0 1,1-1,-1 0,1 0,-1 0,1-1,-1 1,1 0,-1 0,1-1,-1 1,3 0,79 11,-73-12,176 2,-86-6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19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241 187,'2'18,"1"13,2 10,1 8,-1 1,0-2,1-6,-2-13,-1-13</inkml:trace>
  <inkml:trace contextRef="#ctx0" brushRef="#br0" timeOffset="432.33">0 0,'220'45,"-141"-31,-1 3,50 18,-111-29,-1 0,0 1,0 1,-1 1,0 0,0 1,6 6,-15-12,-1 1,0 1,0-1,0 1,0-1,-1 1,0 0,-1 1,1-1,-1 1,0 0,-1 0,0 0,0 0,0 0,-1 0,0 0,0 0,-1 2,-23 104,16-88,6-24,1 0,-1 0,1 0,-1 0,1 0,0 0,-1 0,1 0,0 0,0 0,0 0,0 0,0 0,0 0,0 0,0 0,0 0,1 0,-1 0,0 0,0-1,1 1,-1 0,1 0,-1 0,1 0,-1 0,1-1,0 1,-1 0,1 0,0-1,-1 1,1 0,0-1,0 1,0-1,0 1,0-1,-1 0,1 1,0-1,0 0,0 1,0-1,0 0,0 0,0 0,0 0,0 0,0 0,0 0,0-1,0 1,0 0,0 0,0-1,0 1,0 0,0-1,0 1,-1-1,1 0,0 1,0-1,-1 1,2-2,14-5,1-1,-1 0,0-2,-1 0,0 0,0-1,-1-1,-1-1,0 0,-1-1,0 0,-1 0,0-1,-2-1,2-3,1 1,-12 18,1 0,0 1,0-1,0 0,-1 1,1-1,0 1,0-1,-1 1,1-1,-1 1,1 0,0-1,-1 1,1 0,-1-1,1 1,-1 0,0 0,1-1,-1 1,0 0,1 0,-1 0,0 0,0-1,0 1,0 0,0 0,0 0,0 0,0 0,0 0,0-1,-1 1,1 0,0 0,0 0,-1-1,1 1,0 6,2 1,0 0,0 0,0 0,1-1,0 1,1-1,-1 1,1-1,1 0,-1-1,1 1,1-1,-1 0,1 0,0 0,0-1,1 0,-1 0,1-1,0 0,5 2,10 3,1 0,0-2,0 0,0-2,1 0,0-2,0-1,24 0,32-2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09:56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8984 588,'2'16,"1"12,0 8,-1 5,2-1,2-1,3-6,2-9,-1-8</inkml:trace>
  <inkml:trace contextRef="#ctx0" brushRef="#br0" timeOffset="1778.687">8836 320,'19'-3,"0"1,1 1,-1 0,0 1,1 2,-1 0,0 0,0 2,0 0,-1 2,1 0,-1 1,-1 0,1 2,-1 0,-1 1,0 0,0 2,-1 0,0 0,-1 2,-1-1,0 2,-1 0,0 0,8 16,-10-7,-1 1,0 0,-2 0,-1 1,0 8,1 1,-7-31,0 0,1 0,-1 0,1 0,0 0,0 0,0 0,1-1,-1 1,1 0,0-1,0 1,0-1,0 0,1 1,-1-1,1 0,0-1,0 1,0 0,0-1,0 0,1 0,-1 0,1 0,-1 0,1 0,0-1,0 0,-1 0,1 0,0 0,1-1,3 0,1-1,-1-1,0 1,0-2,0 1,0-1,0 0,0 0,-1-1,1 0,-1-1,0 1,-1-1,1-1,-1 1,0-1,0 0,-1-1,0 1,0-1,0 0,-1 0,0-1,0 1,-1-1,0 0,-1 0,1 0,-1 0,-1 0,0 0,0-1,0 1,-1-6,-1 15,1 0,0-1,0 1,-1-1,1 1,0-1,-1 1,1-1,-1 1,1-1,-1 1,1-1,-1 1,1-1,-1 0,1 1,-1-1,0 0,1 0,-1 1,1-1,-1 0,0 0,1 0,-1 0,0 0,1 0,-1 0,0 0,1 0,-1 0,0 0,1 0,-1 0,1 0,-1-1,0 1,1 0,-1 0,1-1,-1 1,0 0,1-1,-1 1,1-1,-1 1,1-1,0 1,-1-1,1 1,0-1,-1 1,1-1,0 0,-1 1,1-1,0 1,0-1,0 0,-1 0,-1 6,0 1,0-1,0 0,1 1,-1-1,1 1,1 0,-1-1,1 1,0 0,0-1,0 1,1 0,0-1,0 1,1-1,-1 1,1-1,0 1,1-1,-1 0,1 0,0 0,1-1,-1 1,1-1,-1 0,1 0,1 0,-1 0,0-1,1 1,0-1,0 0,2 0,1 0,0-1,1 0,0-1,-1 0,1 0,0-1,0 0,-1 0,1-1,0 0,-1-1,1 0,-1 0,1-1,-1 0,0-1,0 1,0-1,-1-1,1 0,-1 0,0 0,-1-1,1 0,-1 0,0-1,-1 1,1-1,-1-1,-1 1,1-1,-1 0,-1 0,1 0,-2 0,1 0,-1-1,0 1,-1-1,1-6,-2 19,0 1,1-1,-1 0,1 0,0 0,0 0,1 0,-1 0,1 0,0 0,0 0,0 0,0-1,1 1,0-1,-1 0,1 0,0 0,1 0,-1 0,0-1,1 1,0-1,-1 0,4 1,8 5,0 0,1-2,0 1,0-2,1 0,6 0,-2 0,0-2,0 0,1-1,-1-1,1-1,-1-1,1-1,-1-1,0-1,1 0,-2-2,1 0,-1-2,4-2,-15 3,1-1,-2 0,1 0,-1-1,-1 0,1 0,-2-1,1 0,-1 0,-1-1,0 1,0-1,-1 0,0-1,-1 1,-1-1,0 1,0-1,-1 0,0-1,1-3,-3 57,-13 101,6 1,6 0,7-1,14 76,5-64,-21-145,-4-23,-47-256,13 101,23 102,3-1,2 1,4-1,3-23,1 74,1 0,0 1,2-1,0 1,1-1,5-11,-9 24,0 0,1 1,0-1,0 0,0 1,0-1,1 1,-1 0,1-1,0 1,0 0,0 1,0-1,1 1,-1-1,1 1,-1 0,1 0,0 1,0-1,0 1,0-1,0 1,0 1,0-1,0 1,0-1,1 1,1 0,5 4,-1 0,1 0,-1 1,-1 0,1 1,-1 0,0 1,0 0,0 0,-1 1,0 0,-1 0,0 1,5 7,-9-12,5 5,0 0,-1 1,0-1,0 2,-1-1,0 1,-1 0,3 9,-8-19,0 1,1-1,-1 0,0 0,0 1,0-1,0 0,0 0,-1 1,1-1,0 0,-1 0,1 1,0-1,-1 0,0 0,1 0,-1 0,0 0,1 0,-1 0,0 0,0 0,0 0,0 0,0-1,0 1,0 0,0 0,0-1,0 1,0-1,0 1,0-1,-1 0,0 1,-46 7,47-8,-42-2,42 2,0 0,0 0,1 0,-1 0,0 0,0 0,0 0,0 0,1-1,-1 1,0 0,0-1,1 1,-1-1,0 1,1 0,-1-1,0 0,1 1,-1-1,0 1,1-1,-1 0,1 1,-1-1,1 0,0 0,-1 1,1-1,0 0,-1 0,1 0,0 1,0-1,0 0,0 0,0 0,0 0,0 1,0-1,0 0,0 0,0 0,1 1,-1-1,0 0,1 0,3-5,0 0,1 1,0 0,0 0,1 0,-1 0,1 1,0 0,0 0,0 1,1 0,-1 0,3-1,15-7,0 1,0 2,1 0,0 1,0 2,1 0,-1 2,23 0,-45 3,0 0,1 0,-1 0,0 1,0-1,1 1,-1 0,0 0,0 0,0 0,0 1,0-1,0 1,-1 0,1 0,0 0,-1 0,0 0,1 1,-1-1,0 1,0-1,0 1,-1 0,1 0,0 0,-1 0,0 0,0 0,0 0,0 0,0 0,-1 1,5 11,31 66,-34-78,0-1,0 0,0 1,0-1,1 0,-1 0,0 0,1 0,0-1,-1 1,1-1,0 1,0-1,0 0,0 0,0 0,0-1,0 1,0-1,0 1,0-1,0 0,0 0,0 0,1-1,-1 1,0-1,8-4,-1 0,0-1,0 0,0-1,-1 0,0 0,-1-1,1 0,-1-1,-1 0,0 0,0 0,-1-1,0 0,0 0,-1-1,-1 0,1-1,30-61,-39 84,0 1,2 0,-1 0,2 0,-1 0,2 0,0 0,0 1,1-1,0 0,1 0,1 0,1 4,-1-11,-1 0,1-1,0 1,0-1,1 0,-1 0,1 0,0 0,0-1,0 1,0-1,1 0,-1-1,1 1,0-1,0 0,0 0,0 0,0-1,0 1,1-1,-1 0,3-1,2 1,0-1,0 0,0 0,0-1,0-1,0 0,0 0,0-1,-1 0,1-1,-1 0,2-1,4-4,0-1,0 0,-1-1,-1-1,1 0,-2-1,0 0,-1-1,0-1,-1 1,0-2,-2 1,0-1,0-1,-2 1,2-6,2-11,-1-1,-1 0,-3 0,0-1,-2 0,-2 1,-2-33,1 54,-1 0,0 0,-1 0,0 0,-1 0,0 0,-1 0,0 1,-1 0,-1 0,0 0,-2-1,7 10,-1 1,1 1,-1-1,0 0,1 0,-1 1,0-1,0 1,0-1,0 1,-1 0,1 0,0 0,0 0,-1 0,1 0,0 1,-1-1,1 1,-1-1,1 1,-1 0,1 0,-1 0,1 1,-1-1,1 0,0 1,-1 0,1 0,-2 0,-2 2,0 0,1 1,-1-1,0 1,1 0,0 1,0 0,0-1,1 1,-1 1,0 1,-9 17,0 2,2-1,0 1,2 1,1 0,2 1,0-1,2 1,1 1,1-1,1 1,2 13,0-22,1 0,1 0,0-1,2 1,0 0,1-1,1 0,1 0,1-1,4 7,-7-15,1 0,1 0,0 0,0-1,1 0,0-1,0 0,1 0,0 0,1-1,0-1,0 0,0 0,1-1,-1 0,1-1,0 0,2 0,38 5,-7-7</inkml:trace>
  <inkml:trace contextRef="#ctx0" brushRef="#br0" timeOffset="2152.683">12152 441,'-12'-3,"1"1,-1 1,1 0,-1 0,1 1,-1 1,0 0,1 0,-1 1,1 1,0 0,0 0,0 1,0 1,1 0,-1 0,1 1,-8 6,16-11,1 1,-1-1,1 1,-1 0,1-1,-1 1,1 0,0 0,0 0,0 0,0 0,0 0,1 0,-1 0,1 0,-1 1,1-1,0 0,0 0,0 0,0 1,0-1,0 0,0 0,1 0,-1 1,1-1,0 0,0 0,0 0,0 0,0 0,0 0,0-1,0 1,1 0,-1 0,1-1,-1 1,1-1,0 0,0 1,0-1,-1 0,1 0,0 0,0 0,1 0,-1 0,103 45,-85-40,0 2,-1 0,0 1,0 1,-1 1,0 1,9 8,-25-19,0 0,0 1,-1-1,1 1,0 0,-1 0,1-1,-1 1,1 0,-1 0,0 0,0 0,0 1,0-1,0 0,-1 0,1 1,0-1,-1 0,0 1,0-1,0 0,0 1,0-1,0 0,0 1,-1-1,1 0,-1 1,0-1,1 0,-1 0,0 0,0 0,-1 1,1-2,0 1,-1 0,1 0,-9 5,1 0,-1-1,0 0,-1 0,1-1,-1-1,0 0,0 0,-1-1,1 0,-1-1,1-1,-1 0,0 0,0-1,-1-1,9 2,-1-1,1 0,-1-1,1 1,-1-1,1 1,0-1,-1-1,1 1,0-1,0 1,0-1,0 0,-1-1,-5-6</inkml:trace>
  <inkml:trace contextRef="#ctx0" brushRef="#br0" timeOffset="-230.269">7981 213,'-13'0,"-10"3,-1 2,5 5,11 6,19 2,26 1,6-4</inkml:trace>
  <inkml:trace contextRef="#ctx0" brushRef="#br0" timeOffset="-1281.016">6083 535,'-3'14,"1"0,0 0,1 0,1 1,0-1,1 0,1 0,0 0,1 0,1 0,0 0,0 0,2-1,-1 0,2 0,7 11,-12-20,1-1,0 1,0-1,0 1,1-1,-1 0,1 0,-1 0,1-1,0 1,0-1,0 0,1 0,-1-1,0 1,1-1,-1 0,1 0,-1 0,1-1,-1 0,1 1,0-2,-1 1,1 0,-1-1,1 0,-1 0,1 0,-1-1,0 1,0-1,1 0,-1-1,0 1,-1-1,4-2,3-3,0-2,-1 1,0-1,0-1,-1 1,-1-2,0 1,0-1,-1 0,-1 0,0 0,0-1,-2 0,1 0,-2 0,1 0,-2 0,0-14,-12 63,10-31,0 1,0-1,0 0,1 1,0-1,0 1,0-1,1 1,0-1,0 1,0-1,1 0,-1 0,1 0,1 0,-1 0,1 0,-1 0,1-1,1 1,-1-1,1 0,-1 0,1 0,0 0,1-1,-1 0,1 0,-1 0,1 0,3 1,57 5,-35-11</inkml:trace>
  <inkml:trace contextRef="#ctx0" brushRef="#br0" timeOffset="-486.365">6698 535,'-2'18,"0"1,1-1,1 1,1 0,1-1,2 12,-3-25,0 0,0 0,0 0,1 0,0-1,0 1,0 0,1-1,-1 0,1 1,0-1,0 0,1-1,-1 1,1-1,0 1,0-1,0 0,0 0,0-1,1 1,-1-1,1 0,0 0,-1-1,4 1,3-1,1 0,-1-1,0 0,1-1,-1-1,0 0,0 0,0-1,0 0,0-1,-1 0,0-1,0 0,0-1,0 0,-1-1,0 1,0-2,-1 1,0-1,0-1,-1 1,0-1,0 0,3-7,-8 12,0 0,1 1,-1-1,-1 0,1-1,-1 1,1 0,-1 0,-1-1,1 1,0 0,-1-1,0 1,0 0,0-1,-1 1,0-1,1 1,-2-3,1 6,0 0,0 0,-1 1,1-1,0 1,0-1,0 1,0-1,-1 1,1 0,0-1,0 1,0 0,-1 0,1 0,0 0,0 0,-1 0,1 1,0-1,0 0,-1 0,1 1,0-1,0 1,0-1,0 1,0 0,0-1,0 1,0 0,0 0,0 0,0 0,0 0,0 0,1 0,-1 0,0 0,1 0,-1 0,1 0,-1 0,1 0,0 1,-1-1,1 0,0 0,0 1,0-1,0 0,0 0,0 1,0-1,0 1,0 3,-1-1,1 0,0 1,0-1,0 1,0-1,1 0,0 1,0-1,0 0,0 0,1 0,0 0,-1 0,2 0,-1 0,0 0,1-1,-1 1,1-1,0 0,0 1,1-2,-1 1,1 0,-1-1,1 1,3 1,5 2,1 0,0-1,0 0,1 0,-1-2,1 0,0 0,8 0,-8-1,0-1,0-1,0 0,1 0,-1-1,0-1,0-1,0 0,0 0,-1-2,0 0,1 0,-1-1,-1-1,1 0,-1 0,-1-2,1 1,-2-1,1-1,6-7,3-38,-20 55,0 0,0 0,0 0,0 0,-1 0,1 0,0 0,0 0,0 0,0 0,-1 0,1 0,0 0,0 0,0 0,0 0,-1 0,1 0,0 0,0 0,0 0,0 0,-1 0,1 0,0 0,-7 22,5-17,1 0,0 0,0 1,0-1,1 0,-1 0,1 1,0-1,1 0,0 1,-1-1,2 0,-1 0,0 0,1 0,0 0,0 0,1 0,-1-1,1 1,0-1,0 0,1 0,-1 0,1 0,0 0,0-1,0 0,0 0,3 1,5 1,1 0,0-2,0 1,1-2,-1 0,1 0,-1-1,1-1,-1 0,1-1,-1-1,1 0,-1 0,0-2,0 1,0-2,0 0,-1 0,0-1,0-1,7-5,-8 4,0-1,-1-1,0 1,-1-2,0 1,0-1,4-9,-3 5,16-11,-26 26,1-1,-1 1,1 0,-1-1,1 1,-1 0,1 0,0-1,-1 1,1 0,-1 0,1 0,0 0,-1 0,1 0,-1 0,1 0,0 0,-1 0,1 0,-1 1,1-1,-1 0,1 0,0 0,-1 1,1-1,-1 0,1 1,-1-1,1 1,-1-1,0 0,1 1,-1-1,1 1,-1-1,0 1,1-1,-1 1,0-1,0 1,1 0,-1-1,0 1,0-1,0 1,0 0,0-1,0 1,0-1,0 1,0 0,0-1,0 1,0-1,8 53,-8-39,2 0,0 0,1 0,0 0,1 0,1 0,0-1,0 0,2 0,5 9,-10-20,-1 0,1 0,0 0,0 0,0 0,0 0,0-1,0 1,1-1,-1 0,1 1,-1-1,1 0,-1 0,1-1,-1 1,1 0,0-1,-1 0,1 1,0-1,-1 0,1-1,0 1,0 0,-1-1,3 0,20-8</inkml:trace>
  <inkml:trace contextRef="#ctx0" brushRef="#br0" timeOffset="-26280.373">1176 0,'12'2,"3"-1,-1-1</inkml:trace>
  <inkml:trace contextRef="#ctx0" brushRef="#br0" timeOffset="-5428.649">320 642,'3'11,"2"16,1 16,2 17,-1 16,-2 14,-1 7,-1 3,-2 1,-1-6,0-12,0-20</inkml:trace>
  <inkml:trace contextRef="#ctx0" brushRef="#br0" timeOffset="-5106.509">227 668,'-26'-84,"26"83,0 0,0-1,0 1,0-1,1 1,-1 0,0-1,1 1,-1 0,1-1,-1 1,1 0,-1 0,1-1,0 1,0 0,-1 0,1 0,0 0,0 0,0 0,0 0,0 0,1 0,-1 1,0-1,0 0,0 1,1-1,-1 1,0-1,1 1,-1 0,0 0,1-1,-1 1,1 0,-1 0,0 0,1 0,-1 1,1-1,60 12,-53-8,1 0,-1 0,-1 1,1 0,-1 0,0 1,0 0,0 1,-1-1,0 1,0 1,-1 0,0 0,0 0,-1 0,0 1,3 9,-7-16,0 1,0 0,-1 0,0-1,1 1,-1 0,0 0,0 0,-1 0,1-1,-1 1,1 0,-1 0,0-1,0 1,0 0,0-1,0 1,-1-1,1 1,-1-1,0 0,1 0,-1 0,0 0,-1 0,1 0,0 0,0-1,-2 2,-80 34,23-23,37-12</inkml:trace>
  <inkml:trace contextRef="#ctx0" brushRef="#br0" timeOffset="-4644.746">615 695,'-3'14,"0"11,0 8,1 5,1 4,2-2,1-2,3-6,3-9,2-12,-1-8</inkml:trace>
  <inkml:trace contextRef="#ctx0" brushRef="#br0" timeOffset="-4370.919">575 348,'-7'11,"5"11,9 6,13 5,2-3</inkml:trace>
  <inkml:trace contextRef="#ctx0" brushRef="#br0" timeOffset="-3806.036">869 989,'10'-7,"16"-9,-1-2,-1 0,0-2,-2-1,0 0,-1-2,-2 0,0-2,-1 0,0-4,-16 27,0-1,0 1,-1 0,1 0,-1 0,0-1,0 1,0-1,0 1,0-1,0 0,-1 1,1-1,-1 1,1-1,-1 0,0 0,0 1,-1-1,1 0,0 1,-1-1,0 0,1 1,-1-1,0 1,-1-1,1 1,0 0,-1-1,1 1,-1 0,1 0,-1 0,0 0,0 0,0 0,0 1,-1-1,1 1,0-1,-1 1,1 0,0 0,-1 0,-1 0,0 0,0 0,0 1,0 0,0 0,0 0,1 0,-1 1,0 0,0-1,0 1,0 1,0-1,1 0,-1 1,1 0,-1 0,1 0,0 0,-1 1,1-1,0 1,1 0,-1 0,0 0,1 0,0 0,-1 0,1 1,1-1,-1 1,0 0,1-1,0 1,0 0,0 0,0 0,1 0,-1 0,1 0,0-1,0 1,0 0,1 0,0 0,-1 0,2 1,3 7,0 0,1-1,0 0,1 0,0 0,1-1,0 0,0-1,1 0,1 0,-1-1,2 0,-1 0,1-1,0-1,0 0,1 0,8 2,-13-4,0-1,0 0,1 0,-1 0,1-1,0 0,-1-1,1 0,0 0,0 0,0-1,0-1,0 1,0-1,0 0,-1-1,1 0,0 0,-1-1,1 0,-1 0,0-1,0 0,0 0,-1 0,1-1,-1 0,0 0,-1-1,4-4,-2 2,-1-1,0-1,-1 1,0-1,0 0,-1 0,0 0,-1-1,0 0,-1 1,0-1,0 0,-1 0,-1 0,0 0,0 0,-1 0,-1 0,0 0,0 1,-1-1,-2-4,0-1,29 23,-1-1,1 0,1-2,-1-1,1 0,-1-2,24-2,-19 1,53 3,-80-2,0 1,0-1,0 1,-1 0,1 0,-1 0,1 0,-1 0,0 0,0 0,0 0,0 0,0 1,0-1,0 0,-1 1,1-1,-1 0,0 1,0-1,0 1,0-1,0 1,0-1,-1 1,1-1,-1 0,1 1,-1-1,0 0,0 0,0 1,0-1,-1 0,1 0,-1 0,-2 12,1-8,1-1,0 0,1 1,-1-1,1 1,0 0,1-1,-1 1,1 0,0 0,1-1,-1 1,1 0,0-1,1 1,-1-1,1 1,0-1,1 0,-1 0,1 0,0 0,0 0,0 0,1-1,0 0,0 1,2 0,5 1,0 0,1-2,0 1,0-1,0-1,1 0,-1-1,1 0,-1-1,1 0,0-1,-1-1,1 0,0 0,-1-2,8-1,30-7</inkml:trace>
  <inkml:trace contextRef="#ctx0" brushRef="#br0" timeOffset="-2094.368">2380 695,'-10'1,"1"0,-1 0,0 1,1 0,0 0,-1 1,1 1,0-1,0 2,1-1,-1 1,1 0,0 1,1 0,-1 0,1 1,0 0,1 0,0 0,0 1,0 0,1 0,0 1,1-1,0 1,0 0,1 0,0 0,0 1,1-1,0 4,2-10,0-1,-1 1,1-1,1 1,-1-1,0 1,1-1,-1 1,1-1,0 1,-1-1,1 0,0 1,1-1,-1 0,0 0,1 0,-1 0,1 0,0 0,-1 0,1-1,0 1,0 0,0-1,0 0,1 1,-1-1,0 0,0 0,1 0,-1-1,1 1,-1 0,1-1,-1 0,1 1,-1-1,1 0,-1 0,1-1,-1 1,1 0,-1-1,0 0,1 0,19-4,0-2,0 0,-1-2,-1 0,1-1,-2-1,1-1,-2-1,1-1,-2 0,0-1,-1-1,10-12,-8 8,-2-1,-1-1,0 0,-2 0,0-2,-2 0,-1 0,0-1,-2 0,-1 0,-1-1,-1 0,-1 0,-2 0,0-1,-2 1,-1-1,-1 1,-3-10,5 27,-1 1,0 0,-1-1,1 1,-2 0,1 0,-1 0,-1 1,1-1,-1 1,0 0,-1 0,0 0,0 0,-1 1,-4-5,7 10,-1 0,1 0,0 1,-1-1,1 1,-1 0,1 0,-1 0,1 0,-1 0,1 1,-1 0,1-1,0 1,-1 1,1-1,0 0,0 1,0 0,0-1,0 1,0 1,0-1,1 0,-1 1,1-1,0 1,-1-1,1 1,0 0,1 0,-1 0,-1 3,-16 27,0 1,2 1,2 0,1 1,2 1,1 0,2 1,2 0,1 0,1 11,2-25,2 0,0 0,1 0,2 0,0 0,1-1,5 16,-6-30,1 0,0 0,1 0,0 0,0-1,1 0,0 0,0 0,1 0,0-1,0 0,1 0,0 0,0-1,0 0,1-1,0 1,0-2,0 1,5 1,-2-2,1 0,-1 0,1-1,0-1,0 0,0-1,0 0,0 0,0-2,0 1,0-2,0 1,0-2,-1 1,1-2,-1 1,1-2,-1 0,0 0,-1-1,1 0,-1 0,-1-1,1-1,-1 0,0 0,-1-1,0 0,0 0,-1-1,0 0,-1 0,0-1,1-3,-3 4,0-1,0 1,-1-1,-1 0,1 0,-2 0,0 0,0 0,-1 0,0 0,-1 0,0 0,-2-4,3 13,0 1,0 0,0 0,0 0,0 0,0 0,0-1,-1 1,1 0,0 0,-1 0,1 0,-1 0,1 0,-1 0,1 0,-1 0,0 0,0 0,1 1,-1-1,0 0,0 0,0 1,0-1,0 0,0 1,0-1,0 1,0-1,0 1,0 0,0-1,0 1,-1 0,1 0,0 0,0 0,0 0,0 0,0 0,-1 0,1 0,0 1,0-1,0 0,0 1,0-1,0 1,0-1,0 1,0 0,0-1,0 1,0 0,0 0,1-1,-1 1,0 0,1 0,-1 0,0 0,-3 8,-1 0,2 0,-1 0,1 0,0 1,1-1,0 1,1 0,0 0,1 0,0 0,0-1,1 1,0 0,1 0,0-1,0 1,2 1,-2-3,1-1,0 0,0 0,0 0,1 0,0-1,1 1,0-1,0 0,0 0,0-1,1 0,0 0,0 0,1 0,-1-1,1 0,0-1,0 0,0 0,0 0,1-1,-1 1,1-2,-1 1,1-1,0-1,-1 1,1-1,0-1,0 1,-1-1,1-1,0 1,-1-1,1-1,-1 1,0-1,0-1,0 1,0-1,-1 0,1-1,-1 1,3-4,-2-3,0-1,-1 0,0 0,0 0,-1-1,-1 0,0 0,-1 0,-1 0,0-1,0 1,-1-1,-1 1,-1-1,1 1,-2-1,0 1,-1 0,0 0,-1 0,-2-3,6 15,0 1,0-1,-1 1,1-1,0 1,0-1,-1 1,1-1,0 1,0-1,0 1,0-1,0 1,0-1,0 1,0-1,0 1,0-1,0 1,0-1,0 1,1-1,-1 1,0-1,0 1,1 0,-1-1,0 1,0-1,1 1,-1-1,0 1,1 0,-1-1,1 1,-1 0,0 0,1-1,-1 1,1 0,-1 0,1-1,-1 1,1 0,-1 0,1 0,-1 0,1 0,-1 0,1 0,30 7,-19-3,201 36,-209-40,0 0,0 0,0 1,0 0,0 0,0 0,0 0,0 1,0-1,0 1,-1 0,1 0,-1 1,1-1,-1 1,0-1,0 1,0 0,0 0,-1 1,1-1,-1 0,0 1,0-1,0 1,0 0,-1 0,1 0,-1 0,0 0,0 2,3 53,-5-51,1 1,0-1,0 1,1 0,0-1,0 1,1-1,1 0,-1 1,1-1,1 0,-1-1,1 1,1-1,-1 1,1-1,2 2,0-3,0 0,0-1,0 0,1 0,0 0,0-1,0 0,0 0,1-1,-1 0,1-1,0 0,0 0,0-1,0 0,0 0,0-1,0-1,0 1,0-1,0-1,0 0,0 0,7-3,-3 0,0 0,-1 0,0-1,0 0,0-1,-1-1,0 0,-1 0,1-1,-1 0,-1-1,0 0,-1-1,0 0,0 0,3-7,-5 5,0 0,-1-1,0 0,-1 0,-1 0,0-1,-1 1,0-1,-1 1,-1-1,-1-10,1 24,0-1,0 1,0-1,0 1,-1 0,1-1,0 1,-1-1,1 1,-1 0,1 0,-1-1,0 1,0 0,1 0,-1 0,0 0,0 0,0 0,0 0,0 0,-1 0,1 0,0 0,0 1,0-1,-1 0,1 1,0-1,-1 1,1 0,-1-1,1 1,0 0,-1 0,1 0,-1 0,1 0,0 0,-2 1,-49 28,49-26,0 1,0-1,0 1,1 0,-1 0,1 0,0 1,0-1,1 1,-1-1,1 1,0-1,0 1,1 0,-1-1,1 1,0 0,0 0,1-1,-1 1,1 0,0-1,0 1,1-1,-1 1,1-1,0 0,0 1,1-1,-1 0,1 0,3 3,8 3,0 0,2-2,-1 1,1-2,0 0,0-1,1 0,0-1,0-1,0-1,1-1,-1 0,0-1,1-1,0 0,3 1,0 0,0-2,0 0,0-1,0-1,0-1,-1-1,0-1,0 0,0-2,-1 0,0-1,0-1,0-1,-17 10,0 0,0 0,0 0,0-1,0 1,0 0,0-1,-1 1,1-1,0 0,-1 1,1-1,-1 0,0 0,0 0,1 0,-1 0,0 0,-1 0,1 0,0-1,-1 1,1 0,-1-1,0 1,1 0,-1 0,0-1,-1 1,1 0,0-1,-1 1,1 0,-1 0,0-1,1 1,-1 0,0 0,0 0,-1 0,1 0,0 0,-1 0,1 0,-5 0,0-1,0 1,0 0,0 0,0 1,0 0,0 0,0 0,-1 1,1 0,0 0,0 1,-1-1,1 1,0 1,0-1,0 1,0 0,0 1,1-1,-1 1,1 0,-1 0,1 1,0 0,0 0,1 0,-1 0,1 1,0 0,0-1,0 2,1-1,0 0,0 1,-1 2,3-6,0 0,0 0,0 1,0-1,0 0,1 1,-1-1,1 0,-1 1,1-1,0 1,0-1,0 0,0 1,1-1,-1 1,1-1,-1 0,1 1,0-1,0 0,0 0,0 1,0-1,1 0,-1 0,0 0,1 0,0-1,-1 1,1 0,0-1,0 1,0-1,0 0,0 1,0-1,1 0,-1 0,0 0,0-1,1 1,-1-1,1 1,-1-1,0 0,1 0,0 0,3 1,0-1,-1 0,1-1,0 0,0 0,-1 0,1 0,0-1,-1 0,0 0,1-1,-1 1,0-1,0 0,0-1,-1 1,1-1,-1 0,0 0,0 0,0-1,-1 1,1-1,-1 0,0 0,1-3,-4 8,0 0,0 1,1-1,-1 1,0-1,0 0,0 1,1-1,-1 1,0-1,0 0,1 1,-1-1,0 0,1 0,-1 1,0-1,1 0,-1 0,0 1,1-1,-1 0,1 0,-1 0,0 0,1 0,-1 1,1-1,-1 0,1 0,-1 0,0 0,1 0,-1 0,1 0,-1-1,1 1,-1 0,0 0,1 0,-1 0,1 0,-1-1,0 1,1 0,-1 0,0-1,1 1,-1 0,0-1,1 1,-1 0,0-1,0 1,1 0,-1-1,0 1,7 13,-3-7,0 0,0 0,1 0,0-1,0 0,1 0,0 0,-1 0,2-1,-1 0,0 0,1-1,0 0,-1 0,1-1,0 1,1-2,5 2,7 0,1 0,-1-2,1-1,-1 0,1-1,3-2,35-5</inkml:trace>
  <inkml:trace contextRef="#ctx0" brushRef="#br0" timeOffset="15194.822">0 2447,'62'-49,"-2"-3,-2-1,-2-4,-3-2,19-31,-45 57,-1 0,-2-2,-1-1,-2-1,-2-1,14-36,-22-1,-11 73,0 1,0-1,0 0,0 0,0 0,-1 1,1-1,-1 0,1 1,-1-1,0 0,0 1,0-1,0 1,0-1,0 1,0 0,0-1,0 1,-1 0,1 0,-1 0,1 0,-1 0,1 0,-1 0,1 0,-1 1,0-1,1 1,-1-1,0 1,0-1,1 1,-1 0,0 0,0 0,0 0,0 0,-7 2,1 1,-1-1,1 1,0 1,0-1,0 2,0-1,1 1,0 0,0 0,0 1,0 0,1 0,0 1,-5 6,-7 12,0 1,2 1,1 0,1 2,1-1,2 1,1 1,1 0,1 1,2-1,1 1,2 1,1-1,1 27,1-33,1 0,1-1,0 1,2-1,1 0,3 6,-6-22,1 0,-1-1,2 1,-1 0,1-1,0 0,1 0,0 0,0 0,0-1,1 0,0 0,0 0,0-1,1 0,0 0,0-1,0 0,1 0,0 0,-2-2,1 0,0 0,0-1,0 0,0 0,0-1,1 0,-1 0,0-1,0 0,0 0,0 0,0-1,0 0,-1-1,1 1,0-1,1-2,10-5,-1 0,0-2,0 0,-1-1,10-12,-16 17,0-1,-1 0,0-1,-1 1,0-2,0 1,-1-1,-1-1,0 1,0-1,-1 0,-1 0,0-1,0 1,-1-1,-3 11,0 1,1-1,-1 1,0-1,0 1,0-1,0 0,0 1,0-1,-1 1,1-1,0 1,-1-1,1 1,-1 0,1-1,-1 1,0-1,0 1,0 0,0 0,0 0,0-1,0 1,0 0,0 0,0 0,0 0,-1 1,1-1,0 0,-1 1,1-1,-1 0,1 1,-1 0,1-1,-1 1,1 0,-1 0,1 0,-1 0,1 0,-1 0,1 0,-2 0,-65 29,58-22,1 1,0 0,1 1,0 0,0 0,1 0,0 1,1 0,0 0,1 1,0 0,0 0,1 0,-2 10,6-19,-1 0,1 0,0 0,-1 0,1 0,0 0,0 0,1-1,-1 1,0 0,1 0,-1 0,1 0,-1 0,1 0,0-1,0 1,0 0,0-1,0 1,0-1,0 1,1-1,-1 1,1-1,-1 0,1 0,-1 1,1-1,0 0,-1-1,1 1,0 0,0 0,-1-1,1 1,0-1,0 1,0-1,0 0,1 0,80-10,-71 6,-1-1,0 0,0 0,0-1,-1-1,0 0,0 0,-1-1,1-1,-2 1,1-1,-1-1,-1 1,0-1,0-1,4-9,-4-14,-7 34,-1 0,0-1,1 1,-1 0,0 0,0-1,1 1,-1 0,0 0,1 0,-1 0,0 0,0 0,1 0,-1 0,0 1,1-1,-1 0,0 0,1 1,-1-1,0 0,1 1,-1-1,0 0,1 1,-1-1,1 1,-1-1,1 1,-1-1,1 1,-1 0,1-1,0 1,-1-1,1 1,0 0,-1-1,1 1,0 0,0-1,0 2,-2 0,0 1,0-1,0 1,0 0,1 0,-1 0,1 0,0 0,0 0,0 0,1 0,-1 0,0 0,1 0,0 1,0-1,0 0,0 0,1 0,-1 1,1-1,0 0,0 0,0 0,0 0,0 0,1 0,-1 0,1-1,0 1,0 0,0-1,0 0,0 1,1-1,-1 0,1 0,-1 0,1 0,0-1,0 1,2 0,106 21,-48-21</inkml:trace>
  <inkml:trace contextRef="#ctx0" brushRef="#br0" timeOffset="16070.034">1912 2460,'4'-13,"1"1,1 0,0 0,0 0,1 1,1 0,3-4,3-5,8-14,-11 16,0 1,1 1,0 0,1 0,1 2,8-7,-20 20,0 0,-1 1,1-1,0 1,-1-1,1 1,0 0,0 0,-1 0,1 0,0 0,0 0,-1 0,1 1,0-1,-1 0,1 1,0 0,-1-1,1 1,-1 0,1 0,-1 0,1 0,-1 0,0 0,1 0,-1 1,0-1,0 0,0 1,0-1,0 0,0 1,0 0,-1-1,1 1,0-1,-1 1,0 0,1-1,-1 1,0 0,0 0,0-1,0 1,0 0,3 5,12 27,31 97,-46-130,0 0,0 0,1 1,-1-1,0 0,0 0,0 0,0 1,0-1,0 0,-1 0,1 0,0 0,-1 0,1 1,0-1,-1 0,1 0,-1 0,0 0,1 0,-1 0,0 0,0-1,1 1,-1 0,0 0,0 0,0-1,0 1,0-1,0 1,0-1,0 1,0-1,-1 1,1-1,0 0,0 0,0 1,0-1,0 0,-1 0,1 0,0 0,0-1,0 1,0 0,-1 0,1-1,0 1,0-1,0 1,0-1,0 1,0-1,0 0,0 1,0-1,0 0,0 0,1 1,-1-1,0 0,1 1,-1-1,0 0,1 1,-1-1,1 0,0 0,-1 0,1 0,0 1,-1-1,1 0,0 0,0 0,0 0,0 0,0 0,0 0,0 0,0 1,0-1,0 0,0 0,0 0,1 0,-1 0,0 0,1 1,-1-1,1 0,-1 0,1 0,-1 1,1-1,0 0,-1 1,1-1,0 1,0-1,35-27,-32 25,40-24,-18 13,0-1,-1-1,-1-1,-1-1,0-1,-1-1,-1 0,-1-2,-1-1,-1 0,-1-1,-1-1,6-15,-2-12,-3-1,-2-1,-3 0,-1-1,-3-2,-7 48,0 4,0-1,0 1,-1 0,1-1,-1 1,0 0,-1-1,1 1,-1 0,0-1,0 1,-1 0,1 0,-1 0,-1 0,1 0,1 4,0 0,0 0,-1 0,1 0,0 0,0 0,-1 0,1 1,-1-1,1 0,-1 1,1-1,-1 1,1 0,-1-1,1 1,-1 0,1 0,-1 0,0 0,1 0,-1 1,1-1,-1 0,1 1,-1-1,1 1,-1-1,1 1,-1 0,1 0,0-1,0 1,-2 1,-42 38,34-22,0 0,2 1,0 0,1 1,1-1,1 2,0-1,2 1,0 0,2 0,0 0,1 0,1 0,2 0,0 0,0 0,6 16,11 55,4-2,20 48,29 111,-61-200,-2 1,-2 0,-2 0,-2 0,-3 0,-5 43,-3-51,-2-13</inkml:trace>
  <inkml:trace contextRef="#ctx0" brushRef="#br0" timeOffset="16568.402">2419 2419,'205'-98,"54"-12,-199 93,-59 18,1-1,-1 1,1 0,-1 0,1 0,-1 0,1 0,-1 0,0 0,0 0,0 1,0-1,0 0,0 1,0-1,0 1,0-1,0 1,-1-1,1 1,-1 0,1-1,-1 1,0 0,0-1,1 1,-1 0,0 0,-1-1,1 1,0 0,0-1,-1 1,1 0,-1-1,1 1,-1 0,0 3,0-1,0 0,0 1,0-1,1 0,0 1,-1-1,1 1,1-1,-1 1,1-1,0 1,0-1,0 0,0 0,1 1,-1-1,1 0,1 0,-1-1,0 1,1 0,0-1,-1 1,2-1,-1 0,0 0,0 0,1 0,3 1,0-1,0-1,1 0,-1 0,0 0,1-1,-1 0,1-1,0 0,-1 0,1 0,-1-1,1 0,-1-1,1 0,-1 0,0 0,0-1,0 0,0 0,-1-1,1 0,2-2,-6 2,0 0,-1 0,0-1,0 1,0 0,0-1,0 0,-1 1,0-1,0 0,0 1,-1-1,1 0,-1 0,-1 0,1 0,0 0,-1 1,0-1,0 0,-1 1,1-1,-1 0,0 1,0 0,-1-1,1 1,-1 0,0 0,0 1,0-1,0 1,-1-1,0 1,-2-2,3 2,-1 1,0-1,1 1,-1 0,0 0,0 0,0 0,-1 1,1-1,0 1,0 0,-1 1,1-1,-1 1,1 0,0 0,-1 0,1 0,-1 1,1 0,0 0,-1 0,1 0,0 1,0 0,0-1,0 2,0-1,0 0,1 1,-1 0,1-1,0 1,0 1,0-1,0 0,0 1,1 0,-1-1,1 1,0 0,0 2,0-2,0 0,0 1,1-1,-1 0,1 1,0-1,1 1,-1-1,1 1,0-1,0 1,0 0,0-1,1 1,0-1,0 1,0-1,1 0,-1 1,1-1,1 2,9 8</inkml:trace>
  <inkml:trace contextRef="#ctx0" brushRef="#br0" timeOffset="17262.425">2994 1857,'0'-5,"0"0,1 0,0 0,-1 0,1 0,1-1,-1 2,1-1,0 0,0 0,1 0,-1 1,1 0,0-1,0 1,0 0,1 0,-1 1,1-1,0 1,0-1,1 1,-1 1,0-1,1 1,0-1,-1 1,4 0,2-5,0 1,0 1,1 0,-1 0,1 1,0 1,1-1,-1 2,1 0,-1 0,1 1,0 0,-1 1,1 1,-9-1,-1 1,1 0,-1 0,1 1,-1-1,0 0,1 1,-1-1,0 1,0 0,0 0,0 0,0 0,0 0,-1 0,1 0,-1 1,0-1,1 1,-1-1,0 1,0-1,-1 1,1-1,0 1,-1 0,0 0,1-1,-1 3,-8 83,7-80,-14 72,7-51,2-1,1 1,1 0,2 1,0-1,2 0,2 1,0-1,7 25,64 117,-73-169,0-1,0 1,1-1,-1 1,0-1,1 1,0-1,-1 1,1-1,0 1,-1-1,1 0,0 0,0 1,0-1,0 0,1 0,-1 0,0 0,0 0,1 0,-1 0,0 0,1-1,-1 1,1-1,-1 1,1-1,-1 1,1-1,-1 0,1 1,-1-1,1 0,0 0,-1 0,1-1,-1 1,1 0,-1-1,1 1,-1-1,1 1,-1-1,1 1,-1-1,0 0,1 0,0-1,7-10,-1 0,-1-1,0-1,0 1,-1-1,-1 0,-1 0,0-1,0 1,-1-9,3-4,-2-1,0 1,-2-1,-2 0,-2-27,-4 30,58 43,44-10,-75-9,0 2,0 1,0 1,-1 0,1 2,7 2,-26-6,1 1,-1-1,1 0,-1 1,1-1,-1 1,0 0,0-1,0 1,0 0,0 0,0 1,0-1,-1 0,1 1,-1-1,0 0,0 1,0 0,0-1,0 1,0 0,-1-1,1 1,-1 0,0 0,0 0,0-1,0 3,-19 85,13-72,5-16,0 0,0 0,0 0,0 0,0 1,0-1,1 0,-1 0,1 1,0-1,0 0,0 1,0-1,0 0,0 1,0-1,1 0,-1 0,1 1,0-1,0 0,-1 0,1 0,1 0,-1 0,0 0,0 0,1 0,-1 0,1-1,0 1,-1-1,1 1,0-1,0 1,0-1,0 0,0 0,6 1,1 0,-1 0,0-1,0-1,0 1,1-1,-1 0,0-1,1 0,-1-1,0 1,6-3,27-8</inkml:trace>
  <inkml:trace contextRef="#ctx0" brushRef="#br0" timeOffset="17757.594">4291 2045,'-14'-1,"0"1,0 0,0 1,0 0,0 1,1 1,-1 0,1 1,-1 0,1 1,1 1,-1 0,1 0,0 1,0 1,0 1,11-9,0 1,0-1,0 1,1 0,-1-1,0 1,0 0,1 0,-1 0,0-1,1 1,-1 0,1 0,-1 0,1 0,0 0,-1 0,1 0,0 0,0 0,0 0,-1 0,1 0,0 0,0 0,1 0,-1 0,0 0,0 0,0 0,1 0,-1 0,0 0,1 0,-1 0,1 0,-1 0,1 0,0-1,-1 1,1 0,0 0,-1-1,1 1,0 0,0-1,46 22,-44-21,27 8,-16-6,-1 1,1 0,-1 1,0 1,0 0,0 1,-1 0,0 1,-1 0,1 0,4 7,-15-13,1 0,-1 0,1 1,-1-1,0 1,0-1,0 1,0-1,0 1,-1 0,1-1,-1 1,0 0,1 0,-1-1,-1 1,1 0,0 0,-1-1,1 1,-1 0,0-1,0 1,0-1,0 1,0-1,-1 1,1-1,-1 0,1 1,-1-1,0 0,0 0,0-1,0 1,0 0,0-1,-1 1,1-1,-1 1,1-1,-1 0,1 0,-1 0,0-1,1 1,-1-1,0 1,1-1,-3 0,4 1,1-1,-1 0,1 1,-1-1,0 0,1 1,-1-1,0 0,0 0,1 0,-1 0,0 0,0 0,1 0,-1 0,0 0,1 0,-1 0,0 0,0 0,1 0,-1-1,0 1,1 0,-1-1,0 1,1 0,-1-1,1 1,-1-1,0 1,1-1,-1 1,1-1,0 1,-1-1,1 0,-1 1,1-1,0 0,-1 1,1-1,0 0,0 1,0-1,-1 0,1 1,0-1,0 0,0 0,0 1,0-1,0 0,1 0,-1 1,0-1,0 0,0 1,1-1,-1 0,0 1,1-1,-1 0,26-42,-18 32,1 1,1 0,0 0,0 1,0 0,1 1,1 1,0 0,-1 0,2 1,-1 0,1 1,0 1,0 0,11-2,-21 6,0 0,-1-1,1 1,0 0,-1 0,1 0,0 1,0-1,-1 1,1-1,0 1,-1 0,1 0,-1 0,1 0,-1 1,0-1,1 1,-1-1,0 1,0 0,0 0,0 0,-1 0,1 0,0 0,0 1,21 73,-11-30,-12-44,0-1,1 0,-1 1,1-1,-1 0,1 0,-1 1,1-1,0 0,-1 0,1 0,0 0,0 0,0 0,0 0,0 0,0 0,0-1,0 1,0 0,0-1,0 1,1 0,-1-1,0 0,0 1,1-1,-1 0,0 1,1-1,-1 0,0 0,0 0,1 0,-1 0,0-1,1 1,-1 0,0-1,1 1,-1-1,0 1,0-1,0 1,1-1,11-9</inkml:trace>
  <inkml:trace contextRef="#ctx0" brushRef="#br0" timeOffset="18005.292">4532 1857,'-13'-2,"-6"1,4 4,6 1,6-1</inkml:trace>
  <inkml:trace contextRef="#ctx0" brushRef="#br0" timeOffset="18787.584">5054 1417,'-13'19,"2"0,0 1,1 1,2-1,0 2,1-1,0 1,2 0,1 0,1 0,1 1,0-1,2 1,1 0,2 13,8 97,5 0,19 63,-31-179,-3-6,1-1,0 1,1-1,0 0,1 0,0 0,0 0,5 5,-7-13,-1-1,1 0,0 0,1 0,-1 0,0 0,0 0,0-1,0 1,1-1,-1 1,0-1,0 0,1 0,-1 0,0 0,1 0,-1-1,0 1,0-1,1 1,-1-1,0 0,0 0,0 0,0 0,0 0,0-1,0 1,-1 0,1-1,0 1,-1-1,1 0,-1 0,1 1,-1-1,0 0,0 0,0-1,94-127,-47 57,-37 60,-6 43,-7-8,1 67,2-86,-1 0,1-1,0 1,0-1,0 1,0-1,0 0,0 1,0-1,1 0,-1 0,1 0,0 0,0 0,0 0,-1 0,2-1,-1 1,0-1,0 1,0-1,1 0,-1 0,1 0,-1 0,1 0,-1-1,1 1,-1-1,1 0,1 1,6-3,0 0,0 0,0-1,0 0,-1-1,1 0,-1 0,0-1,0 0,-1-1,1 0,-1 0,0-1,-1 0,0-1,0 1,0-1,-1-1,13-10,-16 15,-2 3,-1 0,0 0,1 0,-1 0,1 0,-1 0,1 0,0 0,-1 0,1 0,0 0,0 0,-1 0,1 1,0-1,0 0,0 0,0 1,0-1,0 1,0-1,0 1,0-1,1 1,-1 0,0 0,0-1,0 1,0 0,0 0,1 0,-1 0,0 0,0 1,0-1,0 0,1 0,-1 1,0-1,0 1,0-1,0 1,0-1,0 1,0 0,0-1,0 2,7 40,-8-37,1 1,0 0,0 0,0 0,0-1,1 1,0-1,0 1,1-1,-1 1,1-1,0 0,1-1,-1 1,1 0,0-1,0 0,0 0,3 2,5 0,1-1,0-1,-1 0,1-1,0 0,1 0,-1-2,0 0,1 0,-1-1,0-1,1 0,-1-1,0-1,0 0,0 0,0-1,-1-1,1 0,7-5,-6 4,-1 0,0-2,0 1,0-1,-1-1,0 0,-1-1,0 0,0-1,-1 0,-1-1,0 0,0 0,-1-1,-1 0,0-1,-1 1,-1-1,0 0,0-1,0-6,5-46,-3 0,-3-1,-3 1,-5-35,3 78,1 8,-1-11,0 0,-1 0,-2 0,-1 0,-1-1,6 27,0 0,0 0,0 0,0-1,0 1,0 0,-1 0,1 0,0 0,0 0,-1 0,1 0,-1 0,1 0,-1 0,1 1,-1-1,1 0,-1 0,0 0,0 0,1 1,-1-1,0 0,0 1,0-1,0 1,0-1,0 1,0-1,0 1,0 0,0-1,0 1,0 0,0 0,0 0,0 0,0 0,0 0,0 0,0 0,0 0,0 0,0 1,0-1,0 0,0 1,0-1,0 1,0-1,0 1,0-1,0 1,0 0,1-1,-1 1,0 0,1 0,-1 0,0-1,1 1,-1 0,1 0,-1 0,1 0,-1 1,-13 21,1 1,1 1,1 0,1 1,1-1,1 2,2-1,-3 23,9-47,-12 41,3 0,1 1,2 0,2 1,2-1,2 1,2-1,2 0,2 0,6 20,-9-53,0 0,1 0,1 0,0 0,0-1,1 0,0 0,1-1,0 1,0-1,1-1,0 0,1 0,0 0,0-1,1-1,-1 1,1-1,8 3,7-4</inkml:trace>
  <inkml:trace contextRef="#ctx0" brushRef="#br0" timeOffset="19048.53">4960 1737,'-16'-4,"-5"-4,9-3,22-2,29-3,32-1,32-3,31 1,21-2,-15 3</inkml:trace>
  <inkml:trace contextRef="#ctx0" brushRef="#br0" timeOffset="20179.324">7406 2232,'45'-53,"-2"-3,-3-1,9-22,-38 60,-2 0,0-1,0 0,-2-1,-1 0,-1 0,0 0,-2-1,0 0,-1 1,-2-1,-1-16,0 29,0-1,-1 1,0 0,0 1,-1-1,-1 0,1 1,-1-1,-1 1,1 0,-5-5,6 10,1 0,-1 0,1 1,-1-1,0 0,0 1,0 0,0 0,-1 0,1 0,0 0,-1 1,1-1,-1 1,0 0,0 0,1 0,-1 1,0-1,0 1,0 0,0 0,1 0,-1 1,0-1,0 1,1 0,-1 0,0 0,-3 2,1 0,-1 1,1-1,0 1,0 0,0 1,1 0,-1 0,1 0,0 0,1 1,-1-1,1 1,0 1,0-1,1 0,0 1,0 0,1 0,-6 13,2 0,1 1,0 0,2 0,-2 21,4-20,1 1,1-1,0 0,2 0,0 0,2 0,0 0,2-1,0 0,10 19,-11-27,1-1,0 0,1 0,0 0,1-1,0-1,0 0,1 0,1 0,0-2,0 1,1-1,0-1,0 0,0-1,1 0,12 3,-15-5,0-1,-1-1,1 0,0 0,0-1,0-1,1 1,-1-1,0-1,0 0,0-1,0 0,0 0,0-1,-1 0,1-1,-1 0,0 0,0-1,0 0,-1-1,0 0,0 0,0-1,-1 0,0 0,0 0,-1-1,0 0,0-1,-1 0,0 1,2-7,19-71,-18 147,-7-56,0 0,0 0,0-1,1 1,-1 0,1 0,1-1,-1 0,1 1,-1-1,1 0,0 0,1 0,-1-1,1 1,0-1,-1 0,2 0,-1 0,0 0,0-1,1 1,-1-1,1-1,0 1,0 0,0-1,0 0,-1 0,1-1,1 1,-1-1,0 0,0-1,0 1,4-2,2 1,-1 0,1-1,-1 0,0-1,0 0,0-1,0 0,-1 0,0-1,1-1,-2 1,1-1,-1-1,0 1,0-1,0-1,-1 0,-1 0,1 0,-1-1,-1 0,1 0,-2 0,3-5,-8 1,-7 32,8-14,-1-1,1 1,-1-1,2 1,-1-1,0 1,1-1,0 1,0-1,0 1,0-1,1 0,0 0,0 0,0 0,0 0,1 0,-1 0,1-1,0 1,0-1,0 0,1 0,-1 0,1 0,0-1,0 1,-1-1,2 0,-1 0,0 0,2 0,10 3,1 0,-1-1,1-1,0 0,-1-1,1-1,0-1,0 0,0-2,0 1,0-2,0 0,-1-2,0 1,0-2,0 0,0-1,-1 0,0-2,-1 1,0-2,13-10,-21 13,1 0,-1 0,0 0,0-1,-1 0,0 0,-1 0,1-1,-1 0,-4 8,0 0,1 0,-1 0,1-1,-1 1,1 0,-1 0,1 0,0 0,-1 0,1 1,0-1,0 0,0 0,0 0,0 1,0-1,0 0,0 1,0-1,0 1,0-1,0 1,0 0,0-1,0 1,1 0,-1 0,0 0,0 0,0 0,1 0,-1 0,0 0,0 0,0 0,0 1,1-1,-1 1,0-1,0 1,0-1,0 1,0-1,0 1,0 0,0 0,0-1,-1 1,1 0,0 0,0 0,-1 0,1 0,-1 0,1 0,49 66,-46-58,0-2,1 1,0 0,0-1,1 0,0 0,0 0,1-1,-1 0,1-1,1 1,-1-1,1 0,0-1,0 0,0 0,6 1,-4-4,1 0,-1 0,1-1,0 0,-1-1,1 0,-1-1,0 0,0 0,1-1,-1-1,-1 0,1 0,-1-1,2-1,17-10</inkml:trace>
  <inkml:trace contextRef="#ctx0" brushRef="#br0" timeOffset="20488.342">8943 1684,'-15'-7,"-11"-2,-3 1,2 3,3 5,5 8,8 6,11 3,10 2,10-4,1-3</inkml:trace>
  <inkml:trace contextRef="#ctx0" brushRef="#br0" timeOffset="20904.722">10735 1925,'0'16,"0"12,0 10,0 8,0 6,0-1,0-3,0-5,-2-9,-1-7,0-12,1-10</inkml:trace>
  <inkml:trace contextRef="#ctx0" brushRef="#br0" timeOffset="21592.624">10267 1818,'652'0,"-613"0,-19-1,0 1,0 1,0 0,0 2,0 0,-1 1,17 7,-32-10,-1 0,1 1,-1 0,0 0,0 0,0 0,0 1,0-1,0 1,-1-1,1 1,-1 0,0 0,0 0,0 0,0 1,0-1,-1 0,1 1,-1 0,0-1,0 1,0-1,-1 1,1 0,-1 0,0 2,-19 104,12-83,3-11,-2 4,1 0,1 0,1 1,1-1,1 13,0-32,1 1,0-1,0 0,0 0,-1 0,1 1,0-1,1 0,-1 0,0 1,0-1,0 0,1 0,-1 0,1 0,-1 1,1-1,-1 0,1 0,-1 0,1 0,0 0,0 0,0 0,-1-1,1 1,0 0,0 0,0-1,0 1,0 0,1-1,-1 1,0-1,0 1,0-1,0 0,1 0,-1 1,0-1,0 0,0 0,1 0,-1 0,0 0,0 0,0-1,1 1,-1 0,0-1,0 1,0-1,0 1,0-1,0 1,1-1,-1 0,-1 0,1 1,0-1,0 0,0 0,0 0,-1 0,1 0,6-11,-1-1,-1 1,0-1,0 0,-1 0,-1-1,-1 1,0-1,0 0,-1 1,-1-1,-1-7,2 9,9-203,22 335,-30-116,0 0,1 0,0 0,-1-1,1 1,1-1,-1 0,0 0,1 0,0 0,-1 0,1-1,0 0,1 0,-1 0,0 0,0-1,1 1,-1-1,1 0,-1-1,1 1,0-1,-1 0,1 0,-1 0,1-1,-1 1,1-1,-1 0,1-1,-1 1,1-1,-1 0,0 0,0 0,3-2,16-11,-1-1,-1-1,0 0,-1-2,-1 0,-1-1,-1-1,0-1,-2 0,6-13,-5 13,-16 22,0 0,0 1,0-1,0 0,0 0,0 1,0-1,0 0,1 0,-1 0,0 1,0-1,0 0,0 0,0 0,1 1,-1-1,0 0,0 0,0 0,0 0,1 0,-1 1,0-1,0 0,1 0,-1 0,0 0,0 0,1 0,-1 0,0 0,0 0,1 0,-1 0,0 0,0 0,1 0,-1 0,0 0,0 0,0 0,1 0,-1 0,0 0,0 0,1-1,-1 1,0 0,0 0,0 0,1 0,-1-1,0 1,0 0,0 0,0 0,0-1,1 1,-1 0,0 0,0 0,0-1,0 1,0 0,0 25,0-21,-2 41,0-6,1 0,2 1,2-1,4 19,-5-47,0 0,1-1,0 1,1-1,0 0,1 0,0 0,1 0,0-1,0 0,1 0,0-1,0 0,1 0,0-1,1 0,-1 0,4 1,26 13</inkml:trace>
  <inkml:trace contextRef="#ctx0" brushRef="#br0" timeOffset="22013.608">12392 1764,'-26'-3,"-1"0,0 1,1 2,-1 0,0 2,1 1,-1 1,1 2,-1 0,25-5,-1-1,0 0,1 1,-1 0,0 0,1 0,-1 0,1 0,-1 0,1 1,0-1,-1 1,1-1,0 1,0 0,0 0,0 0,1 0,-1 0,0 1,1-1,0 0,-1 1,1-1,0 1,0 0,0-1,1 1,-1 0,1-1,-1 1,1 0,0-1,0 1,0 0,0 0,1 1,5 4,0 0,0 0,1 0,0-1,0 0,1 0,0-1,0 0,0 0,1-1,0 0,0-1,0 0,1 0,1 0,3 2,27 13,-24-14,-1 2,0 0,-1 1,0 0,0 1,-1 1,0 0,0 1,-1 1,-1 0,1 2,-10-10,0 0,-1 1,0-1,1 1,-2 0,1 0,0 0,-1 0,0 0,0 0,-1 0,1 0,-1 0,0 0,0 0,-1 0,0 0,0 0,0 0,0 0,-1 0,1 0,-1 0,-1-1,1 1,-1-1,1 0,-1 1,-1-1,1 0,0-1,-1 1,0-1,0 1,0-1,0 0,-1-1,1 1,-4 0,-10 6,-1-2,0 0,-1-2,1 0,-1-1,0-1,0 0,0-2,-1 0,1-2,0 0,-6-2,-16-6,29 3</inkml:trace>
  <inkml:trace contextRef="#ctx0" brushRef="#br0" timeOffset="31210.867">254 3756,'-1'51,"0"-9,2-1,1 1,3 0,2 8,-7-46,0-1,0 1,1 0,-1 0,1-1,0 1,0 0,0-1,1 1,-1-1,1 1,0-1,0 0,0 0,0 0,0 0,1 0,0 0,-1 0,1-1,0 0,0 1,0-1,1 0,-1 0,0-1,1 1,-1-1,1 0,0 0,-1 0,1 0,0 0,-1-1,1 0,0 0,0 0,0 0,-1 0,5-2,6-6,-1-1,0 0,0-1,-1-1,0 0,-1 0,0-1,-1-1,0 0,-1 0,0-1,-1 0,5-15,-5 15,-1-1,0-1,-1 1,-1-1,0 0,-1 0,-1-1,-1 1,0-1,-1 0,-1-7,-4 59,4-22,0-1,1 1,0-1,1 0,0 0,1 0,0 0,1 0,2 3,-4-10,0 0,1 0,0 0,0-1,0 1,0-1,1 0,0 0,-1 0,1 0,1-1,-1 1,1-1,-1 0,1-1,0 1,0-1,0 0,0 0,0 0,0-1,2 0,21 2</inkml:trace>
  <inkml:trace contextRef="#ctx0" brushRef="#br0" timeOffset="31596.253">869 3690,'-4'11,"0"1,1-1,0 1,1 0,0 0,1 1,0-1,1 0,0 0,1 0,0 1,1-1,1 0,0-1,0 1,1 0,1-1,0 0,5 7,-8-15,0-1,0 0,0-1,0 1,1 0,-1-1,1 1,-1-1,1 0,-1 0,1 0,0 0,0 0,-1-1,1 1,0-1,0 0,0 0,0 0,0 0,-1 0,1 0,0-1,0 0,0 1,-1-1,1 0,0 0,-1-1,1 1,-1 0,1-1,73-59,-63 49,-1-1,0 0,-1 0,-1-1,0-1,-1 0,-1 0,0 0,-1-1,0-1,2-11,-14 9,-11 36,13-12,1 0,0-1,0 1,0 0,1 0,-1 0,1 1,0-1,1 0,-1 0,1 1,0-1,0 0,1 0,0 1,0-1,0 0,0 0,1 0,0 0,0 0,0 0,1-1,-1 1,1-1,0 1,1-1,-1 0,1 0,-1-1,1 1,1-1,-1 0,0 0,1 0,0 0,17 4,1 0,0-2,0-1,1-1,-1-1,0-1,1-1,0-1,18-3,21-2</inkml:trace>
  <inkml:trace contextRef="#ctx0" brushRef="#br0" timeOffset="34052.602">2634 3676,'96'245,"-80"-209,-6-49,14-78,17-41,-41 130,1-1,-1 1,1 0,0 0,0 0,0 0,0 0,0 0,0 0,1 1,-1-1,1 0,-1 1,1-1,0 1,-1-1,1 1,0 0,0-1,0 1,0 0,0 1,0-1,0 0,0 0,1 1,-1 0,0-1,0 1,0 0,1 0,-1 0,0 0,0 0,1 1,-1-1,0 1,0-1,0 1,0 0,0 0,0 0,1 0,2 6,-1 1,1-1,-1 0,-1 1,0 0,0 0,0 0,-1 0,0 1,-1-1,0 0,0 3,5 23,-6-30,0 0,1 0,-1 0,0 0,1 0,0-1,0 1,0 0,1 0,-1-1,1 1,0-1,-1 0,2 1,-1-1,0 0,1 0,-1 0,1-1,0 1,0 0,0-1,0 0,1 0,-1 0,0 0,1 0,0-1,-1 0,1 0,0 0,2 1,5-6,-1 0,1-1,-1 0,1-1,-1 0,-1 0,1-1,-1 0,-1-1,1 0,-1 0,-1-1,4-5,-4 7,0-1,0 0,-1-1,0 0,-1 0,0 0,0 0,-1-1,0 0,-1 0,1-2,10 53,-10-28,1 1,1-1,0 0,0 0,1 0,1-1,8 9,-14-17,1-1,0 0,0 0,0 0,0 0,1-1,-1 1,1-1,-1 0,1 0,0 0,0-1,0 1,0-1,0 0,0 0,0 0,0-1,1 1,-1-1,0 0,0 0,1-1,-1 1,0-1,0 0,0 0,4-1,4-4,0 0,-1-1,0 0,0 0,-1-1,1 0,-2-1,1-1,-1 1,-1-1,0-1,0 1,-1-2,0 1,-1-1,0 0,-1 0,3-12,-8-13,-8 50,5-6,0 1,1-1,0 0,0 1,1-1,0 1,0-1,1 1,0 0,0-1,1 1,-1 0,2-1,-1 1,1-1,1 0,-1 1,1-1,0 0,1-1,-1 1,2-1,-1 1,1-1,-1 0,2-1,-1 1,0-1,1 0,0 0,1-1,-1 0,1 0,-1 0,1-1,6 2,24 2,-2-5</inkml:trace>
  <inkml:trace contextRef="#ctx0" brushRef="#br0" timeOffset="35009.522">3863 3716,'2'11,"0"0,1 0,0 0,0 0,1 0,1-1,0 0,0 0,1 0,0-1,1 1,0-1,8 7,-13-13,0 0,0 0,0 0,0 0,0 0,1-1,0 1,-1-1,1 0,0 0,0 0,0 0,0 0,0-1,1 0,-1 1,0-1,1 0,-1-1,1 1,-1 0,1-1,0 0,-1 0,1 0,-1 0,1-1,-1 1,1-1,-1 0,2 0,0-3,1-1,0 1,-1-1,0 0,0-1,0 1,-1-1,0 0,0 0,0 0,-1-1,0 1,0-1,0 0,-1 0,0 0,-1 0,1 0,-1 0,-1 0,1 0,-1-1,-1 1,0-6,-3-2,-2 19,-4 27,8-25,1 1,0-1,0 1,0-1,1 0,0 1,0-1,0 1,1-1,0 1,0-1,1 0,0 0,0 1,0-1,1-1,0 1,0 0,0-1,1 1,0-1,0 0,0 0,0 0,1-1,0 0,0 0,0 0,1 0,2 0,2-1,0-1,1 0,-1 0,0-1,1-1,0 0,-1 0,1-1,-1 0,0-1,1 0,-1-1,0 0,0-1,-1 0,1 0,-1-1,0 0,0-1,0 0,-1 0,0-1,0 0,0 0,-1-1,0 0,-1 0,0-1,0 0,-1 0,3-7,2-32,-21 63,9-11,1 0,0 0,0 1,0-1,0 0,1 0,-1 0,1 1,0-1,0 0,1 0,-1 1,1-1,0 0,0 0,1 0,-1 0,1 0,0 0,0-1,0 1,0 0,1-1,-1 1,1-1,0 0,0 0,0 0,0-1,1 1,-1-1,1 1,0-1,1 0,5 0,0-1,0-1,0 1,0-2,0 1,0-2,0 1,0-1,-1-1,1 1,0-2,-1 1,0-1,0-1,0 0,0 0,4-4,33-16,-44 24,0 0,-1 0,1 1,0-1,0 0,0 1,0-1,0 1,0-1,-1 1,1 0,0 0,0 0,0 0,0 0,0 0,0 1,0-1,0 1,0-1,0 1,0 0,-1 0,1 0,0 0,0 0,-1 0,1 0,-1 0,1 1,-1-1,0 1,1-1,0 2,3 2,0 0,0 0,1 0,0 0,0-1,0 0,0-1,1 1,-1-1,1 0,0-1,0 0,0 0,0 0,1-1,-1 0,0 0,1-1,7 1,0-1,1 0,-1-1,0-1,0-1,0 0,0-1,0 0,0-1,-10 3,1 0,-1 0,1-1,-1 0,0 0,0 0,0 0,-1-1,1 1,-1-1,0-1,0 1,0 0,-1-1,1 0,-1 0,0 0,-1 0,1-1,-1 1,0-1,0 1,-1-1,1-4,-1 5,-1 1,-1-1,1 1,-1-1,0 1,0-1,0 1,0 0,-1-1,1 1,-1 0,-1 0,1 0,0 0,-1 0,0 1,0-1,0 1,0 0,0 0,-1 0,0 0,1 0,-1 1,0 0,0 0,0 0,-4-1,0-1,0 1,0 1,0-1,0 1,0 1,-1-1,1 1,0 1,-1 0,1 0,0 0,-1 1,1 1,0-1,-5 2,9 0,-1-1,0 1,0-1,1 2,0-1,-1 0,1 1,0 0,1-1,-1 2,1-1,0 0,0 1,0-1,0 1,1 0,0 0,0 0,0 0,1 0,0 1,0-1,0 0,0 1,1-1,0 1,0-1,0 0,1 1,0-1,0 0,0 1,1-1,0 0,0 0,0 0,0 0,1-1,0 1,0 0,0-1,0 0,1 0,0 0,0 0,0-1,0 1,4 1,-2-2,1 0,0 0,0-1,0 0,0 0,0 0,0-1,0 0,0-1,1 0,-1 0,0 0,0-1,1 0,-1 0,0-1,0 0,0 0,0-1,-1 0,7-3,22-13</inkml:trace>
  <inkml:trace contextRef="#ctx0" brushRef="#br0" timeOffset="35587.909">5213 3449,'-10'-11,"-1"-1,0 2,-1 0,0 0,0 1,-1 0,0 2,-1-1,0 1,-9-2,20 8,-1 1,1-1,-1 1,1 0,-1 0,1 1,-1-1,1 1,-1-1,1 1,-1 0,1 0,0 1,-1-1,1 1,0-1,0 1,0 0,0 0,0 1,1-1,-1 1,1-1,-1 1,1 0,0 0,0 0,0 0,1 0,-1 0,1 0,-1 1,1-1,0 0,0 1,1-1,-1 1,1-1,0 1,0 0,0-1,0 1,0-1,1 1,0-1,0 1,0 0,6 20,1-1,1 0,1 0,0-1,2-1,1 0,1 0,0-1,2-1,0-1,2 1,12 18,-7-9,-7-6,1-1,1-1,1 0,0-2,10 6,-27-22,1 0,0 0,0-1,-1 1,1-1,1 0,-1 0,0 0,0 0,0 0,0-1,1 1,-1-1,0 0,1 0,-1 0,0 0,0-1,1 1,-1-1,0 0,0 0,0 0,0 0,0-1,0 1,0-1,0 0,-1 0,1 0,0 0,-1 0,0-1,0 1,1-1,-1 1,1-3,5-6,0-1,-1 0,0-1,-1 0,-1 0,0 0,0 0,-2-1,1 0,-2 0,0 0,0 0,-2 0,1 0,-2 0,0 0,-1 0,0 0,-1 0,0 0,-3-4,4 13,2 5,-1 0,1 0,0 0,-1-1,1 1,0 0,0 0,-1-1,1 1,0 0,0-1,-1 1,1 0,0-1,0 1,0 0,0-1,0 1,-1 0,1-1,0 1,0-1,0 1,0 0,0-1,0 1,0 0,0-1,0 1,1-1,-1 1,0 0,0-1,0 1,0 0,0-1,1 1,-1 0,0-1,0 1,0 0,1-1,-1 1,0 0,1 0,-1-1,0 1,1 0,-1 0,0 0,1 0,-1-1,0 1,1 0,-1 0,0 0,7 0,22 2,0 0,0 2,0 1,-1 2,7 2,-31-7,0 0,0-1,-1 1,1 0,-1 1,1-1,-1 0,0 1,0 0,0 0,0 0,-1 0,1 0,-1 1,0-1,1 1,-2 0,1-1,0 1,-1 0,0 0,0 0,0 0,0 0,-1 0,1 0,-1 0,0 0,0 2,-20 168,19-172,1 1,0 0,1 0,-1-1,0 1,1 0,0 0,0-1,-1 1,2-1,-1 1,0-1,0 1,1-1,-1 0,1 0,0 1,0-1,-1 0,1-1,1 1,-1 0,0-1,0 1,1-1,-1 1,1-1,-1 0,1 0,-1 0,1-1,2 1,93 0,-28-14,0-3,38-14,-83 22,69-20</inkml:trace>
  <inkml:trace contextRef="#ctx0" brushRef="#br0" timeOffset="37162.286">7353 3475,'-4'13,"1"-1,0 0,1 1,1 0,0-1,0 1,1 0,1-1,0 1,1 0,0-1,1 1,1-1,0 0,0 0,1 0,3 4,-6-11,1-1,-1 0,1 1,0-1,0 0,0-1,1 1,0-1,-1 1,1-1,0 0,0 0,1-1,-1 1,1-1,-1 0,1 0,0-1,-1 1,1-1,0 0,0 0,0-1,0 1,0-1,0 0,0-1,0 1,0-1,0 0,0 0,0 0,-1-1,1 0,0 0,-1 0,3-2,2-2,0 0,-1-1,0 0,0-1,-1 0,0 0,0 0,-1-1,0 0,0 0,-1-1,0 0,-1 0,0 0,-1 0,0 0,0-1,-1 1,-1-1,0 0,0 0,-1 1,-1-7,1 18,0-1,0 0,0 0,0 1,-1-1,1 0,0 0,0 0,0 1,-1-1,1 0,0 0,0 0,-1 0,1 0,0 1,-1-1,1 0,0 0,0 0,-1 0,1 0,0 0,-1 0,1 0,0 0,0 0,-1 0,1 0,0 0,-1-1,1 1,0 0,0 0,-1 0,1 6,0-1,1 1,-1-1,1 1,0-1,1 1,-1-1,1 1,0-1,0 0,1 0,0 0,-1 0,2-1,-1 1,0-1,1 0,0 1,0-2,0 1,1 0,-1-1,1 0,0 0,0 0,0-1,0 0,0 0,0 0,1 0,-1-1,1 0,-1 0,1 0,-1-1,1 0,0 0,-1 0,1-1,0 0,5 0,-1 0,1-1,0 0,-1-1,1 0,-1-1,0 0,0-1,0 0,-1 0,7-6,-11 8,-1 0,0 0,-1 0,1-1,0 1,-1-1,0 0,0 0,0 0,-1-1,1 1,-1 0,0-1,0 0,0 0,-1 1,0-1,0 0,0 0,0 0,-1 0,0 0,0 0,0 0,-1 0,0-3,1 7,0 0,0-1,0 1,0 0,0-1,0 1,0 0,-1-1,1 1,0 0,-1 0,1-1,-1 1,1 0,-1 0,0 0,1 0,-1-1,0 1,0 0,0 1,0-1,0 0,0 0,0 0,0 0,0 1,0-1,-1 1,1-1,0 1,0-1,-1 1,1-1,0 1,0 0,-1 0,1 0,0 0,-1 0,1 0,0 0,-1 0,1 1,0-1,-1 0,1 1,0-1,0 1,0-1,-1 1,1 0,0-1,0 1,0 0,0 0,0 0,-2 5,0 0,1 0,0 1,1-1,-1 0,1 1,1-1,-1 1,1-1,0 1,0-1,1 1,0-1,0 0,0 1,1-1,0 0,0 0,1 0,0 0,0 0,0-1,1 1,-1-1,1 0,0 0,1 0,0 0,-1-1,3 1,12 6,0-2,0 0,1-1,1-1,-1 0,1-2,0-1,0 0,1-2,-1 0,0-1,1-2,18-2,-8 4,0-2,0-1,0-2,-1-1,0-2,0-1,0-1,-1-1,0-2,-1-1,5-4,-32 16,1 0,-1 0,0 0,1 0,-1-1,0 1,0-1,0 1,1-1,-2 0,1 0,0 1,0-2,-1 1,1 0,-1 0,1 0,-1-1,0 1,0 0,0-1,0 0,-1 1,1-1,-1 1,1-1,-1 0,0 1,0-1,0 1,0-1,-1 0,1 1,-1-1,1 1,-1-1,0 0,-5-3,-1 0,0 0,0 1,-1-1,1 1,-1 1,0 0,0 0,-1 0,1 1,-1 1,1-1,-1 1,0 1,0 0,0 0,0 0,-9 2,12-1,0 0,0 1,-1-1,1 1,0 1,0-1,0 1,0 0,0 1,0-1,1 1,-1 0,0 2,3-4,1 1,0-1,0 1,0 0,1 0,-1 0,0 0,1 0,-1 1,1-1,0 0,-1 1,1-1,1 1,-1-1,0 1,0 0,1-1,0 1,-1-1,1 1,0 0,0 0,0-1,1 1,-1-1,1 1,0 0,-1-1,1 1,0-1,1 1,2 4,2 0,-1 0,1-1,0 0,0 0,0 0,1-1,0 0,0 0,0-1,1 0,-1 0,1-1,0 0,0 0,1-1,-1 0,0 0,1-1,-1 0,1-1,-1 0,1 0,-1-1,1 0,2 0,-5-1,0 0,0 0,0 0,0 0,0-1,0 0,-1 0,1-1,-1 1,0-1,0-1,-1 1,1 0,-1-1,0 0,0 0,0-1,1-1,-5 6,0 0,0 0,0 0,0 0,1 1,-1-1,0 0,1 0,-1 0,0 1,1-1,-1 0,1 1,-1-1,1 0,0 1,-1-1,1 1,0-1,-1 1,1-1,0 1,0-1,-1 1,1 0,0-1,0 1,0 0,-1 0,1 0,0 0,0-1,0 1,0 0,-1 0,1 1,0-1,0 0,0 0,0 0,0 0,-1 1,1-1,0 0,0 1,-1-1,1 1,0-1,-1 1,1-1,0 1,-1 0,1-1,0 1,11 16,-11-13,1-1,0 0,-1 1,1-1,0 0,0 0,1 0,-1 0,1 0,0 0,-1-1,1 1,0-1,0 0,1 0,-1 0,0 0,1-1,-1 1,1-1,-1 0,1 0,0 0,-1 0,1-1,0 1,0-1,0 0,-1 0,1-1,0 1,0-1,-1 0,4-1,0-3,1-1,-1 0,-1-1,1 1,-1-1,0-1,-1 1,1-1,-2 0,1 0,-1-1,0 1,-1-1,0 0,0 0,-1 0,0 0,-1 0,0-1,0 1,-1-3,14-54,-12 63,0 0,1 0,0 1,0-1,0 1,0-1,0 1,0 0,1 0,-1 1,1-1,-1 1,1-1,-1 1,1 0,0 1,0-1,-1 1,1-1,0 1,0 0,0 1,0-1,-1 1,1-1,0 1,0 0,-1 0,1 1,2 1,7-1,-3 0,116 28,-120-28,0 1,0-1,-1 1,1 0,-1 1,0 0,0-1,0 2,-1-1,1 0,-1 1,0 0,0 0,-1 0,1 1,-1-1,0 1,-1-1,1 3,11 49,-14-51,1 0,-1 0,1 1,0-1,1 0,-1 0,1 0,1 0,-1 0,1-1,0 1,0-1,0 0,1 1,0-1,0-1,0 1,1-1,0 1,-1-2,1 1,1 0,-1-1,0 0,1 0,0 0,0-1,5 0,0 0,0-1,0-1,0 0,0 0,-1-1,1-1,0 0,0 0,-1-1,1 0,-1-1,0 0,0 0,0-1,-1-1,0 0,8-6,-12 9,1-1,-1 0,0-1,0 0,0 1,-1-1,0-1,0 1,0-1,-1 1,1-1,-1 0,-1 0,1-1,-1 1,0 0,-1-1,1 0,-1 1,0-1,-1 0,0 1,0-1,0 0,-1 1,0-1,0 0,-1 1,0-1,-2-4,-42-49,45 59,0 0,-1 0,1-1,-1 1,1 0,-1 0,1 1,-1-1,0 0,1 0,-1 1,0-1,0 1,1 0,-1-1,0 1,0 0,0 0,0 0,1 0,-1 0,0 1,0-1,1 0,-1 1,0-1,0 1,1 0,-1 0,0 0,1-1,-1 1,1 1,0-1,-1 0,1 0,0 0,-2 2,-1 4,0 1,0-1,1 1,0-1,1 1,-1 0,1 0,1 0,-1 0,2 0,-1 1,1-1,0 0,1 0,0 1,0-1,1 0,-1 0,2 0,2 6,2-4,1 0,0-1,0 0,1 0,1-1,-1 0,1-1,0 0,1-1,0 0,0 0,0-1,0 0,1-1,0-1,0 0,0 0,0-1,1-1,3 0,196 12,-108-15</inkml:trace>
  <inkml:trace contextRef="#ctx0" brushRef="#br0" timeOffset="37899.119">11671 3409,'-10'-1,"1"1,-1 1,1 0,-1 0,1 1,-1 0,1 0,0 1,0 0,0 1,1 0,-1 0,1 1,0 0,0 1,0 0,1 0,0 0,0 1,1 0,0 1,0-1,1 1,-1 0,2 0,-1 1,1-1,1 1,-1 0,-1 9,5-15,-1-1,1 0,0 0,-1 1,1-1,1 0,-1 0,0 1,0-1,1 0,-1 0,1 1,0-1,0 0,0 0,0 0,0 0,0 0,0 0,1 0,-1-1,1 1,-1 0,1-1,0 1,-1-1,1 1,0-1,0 0,0 0,0 0,2 0,2 1,0 0,0-1,0 1,0-2,1 1,-1-1,0 0,0 0,1 0,-1-1,3-1,6-1,0 0,0-1,0-1,-1 0,0-1,0-1,-1 0,1-1,-2 0,1-1,-1-1,0 0,-1 0,-1-1,1-1,-2 0,1 0,-2 0,0-1,0-1,-1 0,-1 1,0-2,-1 1,-1-1,0 0,-1 0,1-5,-4-4,-1 0,-1 0,-1 0,-1 0,-1 1,-1-1,-1 1,-1 1,-1-1,-1 1,-8-12,-24-14,41 47,0 0,0 1,-1-1,1 0,-1 1,1-1,-1 0,1 1,-1 0,1-1,-1 1,1 0,-1 0,1 0,-1 0,0 0,1 0,-1 0,1 1,-1-1,1 1,-1-1,1 1,-1-1,1 1,0 0,-1 0,1 0,0-1,0 1,-1 0,1 1,0-1,0 0,0 0,0 0,1 1,-1-1,-6 12,1 1,1 0,0 0,1 0,0 0,2 1,-1-1,2 1,0 0,0-1,3 16,-2-25,-1 17,2 0,0 1,2-1,0 0,1-1,2 1,7 19,-10-31,1-1,1 0,0 0,0 0,1-1,0 0,0 0,1 0,0-1,1 0,-1 0,1-1,1 0,-1 0,1-1,0 0,0 0,4 0,1 0,1-1,-1 0,1-1,0-1,0 0,0-1,0-1,0 0,0-1,0-1,0 0,-1-1,1 0,8-4,-13 4,-1-1,0 1,0-1,-1-1,1 0,-1 0,0-1,0 0,-1 0,0-1,0 0,0 0,-1 0,0-1,0 0,-1 0,0-1,-1 1,1-1,-2 0,1-1,1-6,-4 12,0 1,-1 0,1-1,-1 1,1-1,-1 1,0 0,0-1,0 1,-1-1,1 1,-1 0,0-1,0 1,0 0,0 0,-1 0,1 0,-2-3,1 6,1-1,0 1,0 0,0 0,-1-1,1 1,0 0,0 1,-1-1,1 0,0 0,0 0,0 1,0-1,-1 0,1 1,0-1,0 1,0 0,0-1,0 1,0 0,0-1,0 1,0 0,1 0,-1 0,0 0,0 0,1 0,-1 0,1 0,-1 0,1 0,-1 0,1 1,0-1,-1 0,1 0,0 0,0 2,-3 5,1 0,1 0,0 1,0-1,0 1,1-1,0 1,1-1,0 1,0-1,1 0,0 0,1 1,-1-1,1-1,1 1,0 0,0-1,0 0,1 0,0 0,0 0,1-1,0 0,0 0,1 0,-1-1,1 0,0 0,0-1,1 0,6 2,5 3,1-2,1 0,-1-1,1-1,0-1,9-1,49 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34.3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80 597,'3'20,"2"14,1 8,2 2,1-3,0-6,0-6,-2-11,-1-8</inkml:trace>
  <inkml:trace contextRef="#ctx0" brushRef="#br0" timeOffset="1783.155">1 330,'82'53,"3"-3,52 20,-122-65,-1 1,0 1,0 1,-1-1,0 2,0 0,-1 1,0 0,-1 1,0 0,0 0,-1 2,-1-1,0 1,-1 0,1 3,2 18,-11-31,0 0,0 1,1-1,-1 0,1 0,0 1,0-1,0 0,0 0,1 0,-1 0,1 0,0-1,0 1,0 0,0-1,0 1,0-1,1 0,-1 0,1 0,0 0,0 0,-1 0,1-1,0 0,0 1,1-1,-1 0,0 0,0-1,0 1,1-1,-1 1,1-1,6-3,-1 1,1-2,-1 1,0-1,0-1,-1 1,1-2,-1 1,0-1,0 0,-1-1,0 1,0-2,-1 1,1-1,-2 0,1 0,-1 0,0-1,-1 0,0 0,-1 0,1 0,-2-1,1 0,-1 1,0-7,-2 16,4-18,4 22,4 50,-11-45,0 0,0-1,1 1,0 0,1-1,0 1,0-1,0 0,1 0,1 0,-1 0,1-1,1 1,-1-1,1-1,0 1,4 1,-7-6,1 0,0 0,0-1,0 1,0-1,0 0,0 0,0-1,0 1,0-1,0 0,1 0,-1 0,0 0,0-1,0 0,0 0,0 0,0 0,0-1,0 1,0-1,-1 0,1 0,-1-1,1 1,2-3,6-5,0 0,0-1,-1-1,0 0,-1 0,6-10,16-35,-22 54,-6 25,-3-14,0 1,1 0,0-1,0 0,1 1,0-1,1 0,-1 0,2-1,-1 1,1-1,0 0,1 0,-1-1,1 1,1-1,-1-1,1 1,0-1,0 0,1 0,-1-1,1 0,0-1,0 0,7 2,8 1,1-1,-1-1,1-1,0-1,0-1,0-1,-1-1,1-1,0-2,-1 0,1-1,-1-2,0 0,12-7,-23 9,-1-2,0 0,-1 0,1-1,-2 0,1-1,-1 0,0 0,-1-1,0 0,0-1,-1 1,-1-2,0 1,0-1,-1 0,-1 0,0 0,0-3,-3 11,-1 2,0 1,0-1,0 1,1-1,-1 0,0 1,1-1,-1 1,1 0,-1-1,1 1,0-1,-1 1,1 0,0-1,0 1,0 0,0 0,0 0,0 0,1 0,-1 0,0 0,0 0,1 0,-1 0,0 1,1-1,-1 1,1-1,-1 1,2-1,28 53,-10 11,-3 1,-2 1,-4 0,-1 3,-7-42,76 492,-74-488,-3-24,-3-20,-42-243,13 109,20 104,2 0,2 0,1-1,3 0,2 1,1-1,3 0,3-7,-6 43,1 0,0 0,1 0,-1 1,2-1,-1 1,1 0,1 0,0 1,0 0,3-3,-6 7,0 0,0 1,0-1,0 1,1 0,-1 0,1 0,0 0,-1 0,1 1,0 0,0 0,0 0,0 0,0 1,0-1,0 1,0 0,0 0,0 1,1-1,-1 1,0 0,-1 0,1 0,0 1,1 0,4 3,-1 1,0 1,-1-1,1 1,-1 1,0 0,-1-1,0 2,0-1,-1 1,0 0,0 0,-1 0,-1 1,1-1,-1 1,-1 0,0 0,0 0,-1 0,0 3,0-9,0-1,-1 1,1 0,-1-1,1 1,-1 0,0 0,0-1,-1 1,1 0,-1 0,0-1,0 1,0 0,0-1,-1 1,1-1,-1 0,0 1,0-1,0 0,-1 0,1 0,-1-1,1 1,-1 0,0-1,0 0,0 0,-2 1,4-2,0-1,-1 0,1 0,0 0,0 0,0 0,0 0,-1 0,1 0,0-1,0 1,0 0,0-1,0 1,0-1,0 1,0-1,0 0,0 1,0-1,0 0,0 0,0 1,0-1,1 0,-1 0,0 0,1 0,-1 0,0 0,1 0,0 0,-1 0,1-1,0 1,-1 0,1 0,0 0,0-1,2-46,4 37,-1 0,1 0,1 1,0 0,0 1,1-1,0 1,1 1,0-1,0 2,1-1,0 1,0 1,1 0,0 0,0 1,0 0,0 1,1 0,0 1,0 1,0 0,0 0,0 1,1 0,-9 1,-1 0,1-1,0 1,0 1,-1-1,1 1,0-1,-1 1,1 0,0 0,-1 0,1 1,-1-1,0 1,1 0,-1 0,0 0,0 1,0-1,-1 1,1-1,0 1,-1 0,0 0,0 0,0 0,0 0,0 2,7 11,-8-12,1 0,-1 1,1-1,0 0,1 0,-1 0,1 0,-1-1,1 1,0-1,1 1,-1-1,0 0,1 0,0-1,0 1,0-1,0 0,0 0,0 0,0 0,1-1,-1 0,1 0,5-1,0 0,-1-1,1-1,-1 0,0 0,1 0,-1-1,0-1,-1 0,1 0,0 0,-1-1,0-1,0 1,-1-1,0 0,0-1,0 0,-1 0,0-1,0 1,-1-1,0 0,0-1,-1 1,0-1,0 0,0-3,6-7,-10 19,0 0,0 0,-1 1,1-1,0 0,0 0,0 1,0-1,0 0,0 0,0 1,0-1,0 0,0 0,0 1,0-1,0 0,0 0,0 0,0 1,1-1,-1 0,0 0,0 1,0-1,0 0,0 0,0 0,1 1,-1-1,0 0,0 0,0 0,1 0,-1 0,0 1,0-1,0 0,1 0,-1 0,0 0,0 0,1 0,-1 0,0 0,0 0,1 0,-1 0,0 0,0 0,1 0,-1 0,0 0,0 0,0 0,1 0,-1 0,0 0,0 0,1-1,-1 1,0 0,0 0,0 0,0 10,0 1,1-1,0 1,1-1,0 0,0 0,1 1,1-2,-1 1,2 0,-1-1,1 0,1 0,0 0,0 0,0-1,1 0,0-1,1 1,0-2,0 1,1-1,-1 0,5 2,3-3,0 0,0-1,1-1,-1-1,1 0,0-1,0 0,0-2,-1 0,1-1,0 0,-1-2,0 0,1-1,-2 0,1-1,-1-1,0 0,0-2,0 1,-2-2,1 0,-1 0,0-1,-1-1,-1 0,0-1,0 0,-1 0,9-23,-1 1,-1-2,-3 0,-1-1,-1-1,-2 0,-2 0,-2-1,-2 0,0-5,-3 30,3-10,-1 0,-2 0,0-1,-2 1,-2-13,3 36,0 0,0 0,0 0,-1-1,1 1,-1 0,1 0,-1 0,0 0,0 0,0 0,0 0,0 0,0 0,-1 0,1 0,0 1,-1-1,0 0,1 1,-1 0,0-1,0 1,0 0,0 0,0 0,0 0,0 0,0 0,0 1,0-1,0 1,-1-1,1 1,0 0,0 0,-1 0,1 0,0 0,0 1,0-1,-1 1,1-1,0 1,0 0,-2 1,-5 5,0 0,1 1,0 0,0 1,1 0,0 0,0 0,1 1,0 0,1 0,0 1,1-1,0 1,1 0,0 0,0 1,1-1,1 1,0 3,-3 16,2 0,1 0,1 0,2 0,1 0,1 0,2 0,1-1,2 0,0 0,2-1,13 24,-18-42,0 0,0 0,1-1,0 0,1 0,0 0,1-1,0-1,0 1,1-1,7 4,14 4</inkml:trace>
  <inkml:trace contextRef="#ctx0" brushRef="#br0" timeOffset="2963.707">3997 356,'-93'-14,"91"14,-1 0,0 0,0 0,0 1,0 0,1-1,-1 1,0 0,1 0,-1 1,0-1,1 0,0 1,-1 0,1-1,0 1,0 0,0 0,0 1,0-1,0 0,1 0,-1 1,1-1,-1 1,1 0,0-1,0 1,0 0,1-1,-1 2,1 6,0 0,1 0,0 0,1 0,0 0,1 0,0 0,0-1,1 1,0-1,1 0,0 0,0 0,1-1,0 0,0 0,7 5,129 137,-142-150,1 1,0-1,-1 0,1 1,-1-1,1 1,-1-1,1 1,-1-1,1 1,-1-1,0 1,1-1,-1 1,0 0,0-1,1 1,-1-1,0 1,0 0,0-1,0 1,0 0,1-1,-1 1,-1 0,1-1,0 1,0 0,0-1,0 1,0 0,-1-1,1 1,0 0,0-1,-1 1,1-1,0 1,-1-1,1 1,-1-1,1 1,-1-1,1 1,-1-1,1 1,-1-1,1 0,-1 1,0-1,1 0,-1 0,0 1,1-1,-1 0,-40 2,38-2,0 0,1 0,-1 0,0 0,0-1,0 1,0-1,1 0,-1 0,0 0,1 0,-1-1,0 1,1 0,0-1,-1 0,1 0,0 0,0 0,0 0,0 0,0 0,0-1,1 1,-1 0,1-1,0 0,0 1,0-1,0 0,0 0,0 1,1-1,-1 0,1 0,0 0,0 0,0 0,0 1,1-1,-1 0,1 0,-1 0,1 0,0 1,0-1,0 0,7-7,0 0,1 1,0 0,0 0,0 1,2 0,-1 0,1 1,-1 1,2 0,-1 0,1 1,0 1,0 0,0 0,1 2,3-1,-11 1,-2 1,0 0,0-1,0 1,0 0,0 0,0 0,1 1,-1-1,0 1,0 0,1 0,-1 0,0 0,0 1,1-1,-1 1,0 0,0 0,0 0,0 0,0 0,0 1,0-1,0 1,0 0,-1 0,1 0,-1 0,1 0,-1 1,0-1,0 1,3 9,-3-4,1-1,0 0,0 0,0 0,1-1,0 1,0-1,0 0,1 0,0 0,0-1,1 0,-1 0,1 0,1-1,4 4,-8-6,1 0,-1 0,1-1,0 1,0-1,0 1,0-1,0 0,0-1,0 1,0-1,0 0,1 0,-1 0,0 0,0-1,0 1,0-1,0 0,0-1,0 1,0-1,0 0,-1 1,1-2,-1 1,1 0,-1-1,0 1,0-1,0 0,0 0,0 0,-1-1,0 1,1-1,45-90,-48 94,0-1,1 1,-1-1,0 1,0-1,1 1,-1-1,0 1,1-1,-1 1,0-1,1 1,-1-1,1 1,-1 0,1-1,-1 1,1 0,-1-1,1 1,-1 0,1 0,0 0,-1-1,1 1,-1 0,1 0,-1 0,1 0,0 0,-1 0,1 0,-1 0,1 0,0 0,-1 1,1-1,-1 0,1 0,-1 0,1 1,-1-1,1 0,-1 1,1-1,-1 0,1 1,-1-1,1 1,-1-1,0 1,1-1,-1 1,0-1,1 1,-1-1,0 1,0-1,0 1,1-1,-1 1,0 0,0-1,12 43,-11-39,-1 0,0 0,0 1,1-1,0 0,0 0,0 0,0 0,1 0,0 0,-1 0,1-1,1 1,-1 0,0-1,1 0,0 0,0 0,0 0,0 0,0 0,1-1,-1 1,1-1,-1 0,1 0,0 0,0-1,0 0,0 1,0-1,0-1,0 1,1 0,2-1,0-2,0 1,0-2,0 1,0-1,-1 0,1 0,-1-1,0 0,0 0,0 0,0-1,-1 0,0 0,0-1,0 1,0-1,-1 0,0 0,-1 0,1-1,-1 1,0-1,-1 0,1 0,-2 0,1 0,-1 0,0-1,0 1,-1-6,2-4,-1 0,0 0,-2 0,0 0,-1 0,-2-8,3 24,1-1,-1 1,0 0,1-1,0 1,-1 0,1-1,0 1,-1 0,1-1,0 1,0 0,0-1,0 1,1-1,-1 1,0 0,0-1,1 1,-1 0,1-1,-1 1,1 0,0 0,-1 0,1-1,0 1,0 0,0 0,0 0,0 0,0 0,0 0,0 1,0-1,1 0,-1 1,0-1,0 0,1 1,-1-1,0 1,1 0,-1 0,0-1,1 1,-1 0,1 0,-1 0,0 0,2 1,18-3,0 0,0 2,0 1,-1 0,1 2,0 0,-1 2,1 0,-1 1,-1 1,3 2,-18-8,-1 1,0 0,0 0,0 1,0-1,-1 1,1-1,-1 1,1 0,-1 0,0 0,0 0,0 0,0 0,-1 1,1-1,-1 1,0-1,0 1,0-1,-1 1,1 0,-1 2,-13 88,4-49,8-43,1 0,-1 0,1 1,0-1,0 0,0 0,0 0,1 0,-1 0,0 0,1 0,-1 0,1 0,0 0,0 0,0 0,0 0,0 0,0-1,0 1,1 0,-1-1,0 1,1-1,0 0,-1 1,1-1,0 0,0 0,-1 0,1 0,0 0,0 0,0-1,0 1,0-1,0 1,2-1,8 2,-1-1,1 0,0-1,0 0,0-1,0 0,0-1,-1 0,1-1,-1 0,1-1,-1 0,0-1,-1 0,1-1,-1 0,0-1,-1 0,1 0,-1-1,-1 0,1-1,-2 0,1 0,-1-1,0 0,0-2,19-30,-26 42,0 1,0-1,0 0,0 0,0 1,0-1,0 0,0 0,1 0,-1 1,0-1,0 0,0 0,0 0,0 1,1-1,-1 0,0 0,0 0,0 0,1 0,-1 1,0-1,0 0,0 0,1 0,-1 0,0 0,0 0,1 0,-1 0,0 0,0 0,1 0,-1 0,0 0,0 0,1 0,-1 0,0 0,0 0,1 0,-1 0,0 0,0-1,0 1,1 0,-1 0,0 0,0 0,0 0,1-1,-1 1,0 0,0 0,0-1,-1 31,0-24,-1 15,0-12,1-1,0 1,0 0,1 0,0 0,0 0,1-1,0 1,1 0,0 0,0-1,1 1,0-1,0 0,1 0,0 0,2 2,-4-8,0 0,0 0,0-1,1 1,-1-1,1 1,-1-1,1 0,-1 0,1 0,-1 0,1 0,0-1,0 1,-1-1,1 0,0 0,0 0,-1 0,1 0,0-1,0 1,-1-1,1 1,0-1,-1 0,1 0,0-1,-1 1,0 0,3-2,15-12</inkml:trace>
  <inkml:trace contextRef="#ctx0" brushRef="#br0" timeOffset="3223.574">5535 36,'-16'-5,"-9"-1,-4 0,2 6,5 5,6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0.5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189 312,'3'16,"2"15,1 12,-1 9,-1 7,-1 5,-1 2,-4-1,-5-6,-5-9,1-13</inkml:trace>
  <inkml:trace contextRef="#ctx0" brushRef="#br0" timeOffset="326.26">30 125,'-10'-18,"8"16,0 0,1 0,-1 0,0-1,1 1,-1 0,1-1,0 0,0 1,0-1,0 1,0-1,1 0,-1 0,1 0,-1 1,1-1,0 0,0 0,1 0,-1 1,0-1,1 0,0 0,0 1,0-1,0 0,0 1,0-1,1 1,0-2,8-1,-1 2,1-1,0 2,0-1,0 1,0 1,0-1,0 2,0 0,1 0,0 1,6-1,12-1,-1 1,0 2,0 1,0 1,0 1,-1 2,0 0,0 2,-1 1,19 11,13 31,-56-51,-1 1,0 0,0 0,0 0,0 0,0 0,0 0,-1 0,1 0,0 0,-1 1,0-1,0 0,1 0,-1 1,-1-1,1 0,0 0,0 0,-1 1,1-1,-1 0,0 0,0 0,0 0,0 0,0 0,0 0,0 0,-1-1,1 1,0 0,-1 0,-8 5,0-1,0 0,-1 0,1-1,-1 0,0-1,-1 0,1-1,-1 0,1-1,-1 0,-1-1,-25 7,-17 16,48-15</inkml:trace>
  <inkml:trace contextRef="#ctx0" brushRef="#br0" timeOffset="991.102">551 874,'6'-23,"0"-1,-2 0,-1 0,-1 0,-1 0,-1 0,-1 0,-1 0,-1 0,-1 0,-1 0,-1 1,-8-18,14 41,0-1,0 1,0 0,0-1,0 1,0 0,0-1,0 1,0 0,0-1,0 1,0 0,1-1,-1 1,0 0,0-1,0 1,1 0,-1-1,0 1,0 0,0 0,1-1,-1 1,0 0,1 0,-1 0,0-1,0 1,1 0,-1 0,0 0,1 0,-1 0,0 0,1 0,-1 0,1-1,-1 1,0 0,1 0,-1 1,0-1,1 0,-1 0,0 0,1 0,-1 0,0 0,1 0,-1 0,0 1,1-1,-1 0,0 0,0 1,1-1,-1 0,0 0,0 1,1-1,-1 0,0 0,0 1,0-1,1 1,4 0,174 18,-138-17,-38-3,1 1,-1 0,1 0,0 0,-1 0,1 1,0-1,-1 1,1 0,-1 0,1 0,-1 1,0-1,0 1,1 0,-1 0,0 0,-1 0,1 1,0-1,0 1,-1-1,0 1,1 0,-1 0,0 0,-1 0,1 1,0 0,11 87,-12-78,0 1,0-1,1 1,1-1,0 0,1 0,1 2,-4-12,1 0,-1 0,1-1,0 1,0 0,0-1,0 1,0-1,1 1,-1-1,1 0,-1 0,1 0,0-1,0 1,0-1,0 1,0-1,0 0,0 0,0 0,1-1,-1 1,0-1,1 1,-1-1,0 0,0-1,1 1,0-1,4 0,0-1,0 0,0 0,0-1,0 0,-1 0,1-1,-1 0,0-1,0 1,3-5,-3 4,0 0,0-1,-1 0,0 0,0-1,-1 1,1-1,-2-1,1 1,-1-1,0 1,0-1,-1 0,0-1,-1 1,0 0,0-1,-1 0,0 1,0-1,-1 0,0 1,-1-1,0-4,1 12,-1-1,1 1,-1-1,1 0,-1 1,1-1,-1 1,0-1,0 1,0 0,0-1,0 1,0 0,0 0,0-1,0 1,-1 0,1 0,0 0,-1 0,1 1,-1-1,1 0,-1 1,1-1,-1 1,1-1,-1 1,0 0,1-1,-1 1,0 0,1 0,-1 0,0 1,1-1,-1 0,0 0,1 1,-1-1,1 1,-1 0,1-1,-1 1,1 0,-1 0,1 0,0 0,0 0,-1 0,1 0,0 1,0-1,0 0,0 1,0-1,1 0,-1 1,0-1,0 1,-1 4,-1 0,0 0,1 0,0 1,1-1,0 1,0-1,0 1,0-1,1 1,0-1,1 1,-1 0,1-1,1 1,-1-1,1 0,0 1,1-1,-1 0,1 0,0-1,1 1,-1 0,1-1,0 0,1 0,-1 0,1-1,3 3,3-1,0 0,1-1,0 0,0-1,1 0,-1-1,1-1,0 0,0 0,-1-1,5-1,37 1</inkml:trace>
  <inkml:trace contextRef="#ctx0" brushRef="#br0" timeOffset="1419.414">1687 567,'-7'-1,"1"0,-1 0,1 1,-1 0,1 0,-1 0,1 1,-1 0,1 1,-1-1,1 1,0 0,0 1,0 0,0 0,0 0,1 0,-1 1,1 0,0 0,0 1,1-1,-1 1,1 0,0 0,0 0,0 1,1 0,0-1,0 1,1 0,-1 0,1 1,0-1,1 2,0-4,1 0,0 0,0 0,0 0,0-1,1 1,0 0,0 0,0 0,0-1,0 1,1 0,-1-1,1 0,0 1,0-1,1 0,-1 0,1 0,-1 0,1 0,0-1,0 1,0-1,0 0,0 0,1 0,-1 0,8 3,0 0,0-1,1 0,-1 0,1-2,-1 1,1-2,8 1,-4-1,-1 0,1-1,0-1,-1-1,1 0,-1-1,0 0,0-2,0 0,0 0,-1-1,0-1,0 0,-1-1,0-1,0 0,-1-1,0 0,0-1,-1 0,3-6,5-18,-19 40,1 0,0 0,0 0,0 0,1 0,0 0,0-1,0 1,0-1,1 1,-1-1,1 0,0 0,0 0,1 0,-1-1,1 1,0-1,0 0,0 0,0 0,1-1,-1 0,1 1,-1-2,1 1,0 0,0-1,0 0,0 0,3 0,18 3</inkml:trace>
  <inkml:trace contextRef="#ctx0" brushRef="#br0" timeOffset="1690.322">2142 192,'2'7,"8"4,2 1</inkml:trace>
  <inkml:trace contextRef="#ctx0" brushRef="#br0" timeOffset="2236.245">2356 473,'7'-7,"1"1,0 0,1 0,-1 1,1 0,0 1,0-1,1 2,-1-1,1 2,0-1,0 1,0 1,0-1,0 2,0-1,0 2,0-1,10 3,-13 2,-1 0,0 0,0 1,0 0,0 0,-1 0,0 1,-1-1,1 1,-1 0,-1 1,1-1,-1 1,-1 0,1 0,-1-1,-1 1,1 1,-1-1,-1 0,0 0,0 1,4 51,-2 0,-4 0,-8 55,4-46,2 0,5 48,-2-109,1 1,1-1,-1 1,1-1,1 0,0 1,0-1,0 0,1 0,0 0,1 0,0-1,0 1,0-1,1 0,0 0,1-1,0 1,0-1,0 0,0-1,1 0,3 2,-9-6,1-1,-1 1,1-1,0 1,-1-1,1 0,0 0,-1 1,1-1,0 0,-1-1,1 1,0 0,-1 0,1-1,0 1,-1-1,1 1,-1-1,1 0,-1 0,1 0,-1 0,1 0,-1 0,0 0,0 0,1 0,-1 0,0-1,0 1,0-1,0 1,0-2,18-57,-16 24,-1 0,-2-1,-2 1,-1 0,-2 0,-1 0,-2 1,-1 0,-2 0,-1 1,-2 0,-2 0,9 18,0 0,-2 0,0 1,0 0,-2 1,0 0,0 0,-1 1,-1 1,0 0,-11-7,22 18,1-1,-1 1,1 0,-1 0,0 0,0 1,1-1,-1 0,0 1,0-1,0 1,1-1,-1 1,0 0,0 0,0 0,0 0,0 0,0 0,0 1,0-1,2 1,-1 0,1-1,0 1,0 0,0-1,0 1,0 0,0 0,0-1,0 1,0 0,0 0,0-1,1 1,-1 0,0-1,0 1,1 0,-1-1,0 1,1-1,-1 1,1 0,-1-1,1 1,-1-1,1 1,-1-1,1 1,-1-1,1 0,0 1,-1-1,1 0,0 1,-1-1,1 0,0 0,12 6,0-1,1 0,0-1,0-1,0 0,0-1,0-1,1 0,-1-1,0 0,1-1,19-3,-1-1,1-1,-2-2,1-1,-1-2,4-3,22-6,-49 17,-7 2,0 0,1-1,-1 1,0 0,1 0,-1 1,1-1,-1 0,1 1,0 0,-1-1,1 1,-1 0,1 0,0 1,-1-1,1 1,-1-1,1 1,-1 0,1-1,-1 1,1 1,-1-1,0 0,0 1,1-1,2 8,0-1,-1 0,0 1,-1 0,0 0,0 0,-1 0,2 9,5 20,-8-33,1 1,-1 0,1-1,0 1,0-1,1 0,0 0,0 0,0 0,0 0,1 0,-1-1,1 0,1 0,-1 0,0 0,1-1,0 1,7 0</inkml:trace>
  <inkml:trace contextRef="#ctx0" brushRef="#br0" timeOffset="2499.877">3077 179,'5'16,"8"10,8 7,2-2</inkml:trace>
  <inkml:trace contextRef="#ctx0" brushRef="#br0" timeOffset="2714.373">3385 700,'7'2,"0"0,1-1,0 0,-1 0,1-1,0 0,-1 0,1-1,-1 0,1 0,-1-1,1 0,-1 0,0-1,0 0,0 0,0 0,0-1,-1 0,1-1,-1 1,0-1,-1-1,1 1,-1-1,0 1,-1-2,1 1,-1 0,0-1,-1 0,0 0,0 0,0 0,-1 0,0-1,0 1,-1-1,0 1,0-1,-1 0,0 1,0-1,-1-3,1 8,0 1,-1-1,1 0,-1 1,1-1,-1 1,0-1,0 1,0-1,-1 1,1 0,0-1,-1 1,1 0,-1 0,0 0,0 0,0 0,0 1,0-1,0 0,0 1,-1 0,1-1,-1 1,1 0,-1 0,1 0,-1 1,1-1,-1 1,0-1,1 1,-1 0,0 0,1 0,-1 0,0 1,1-1,-1 1,1-1,-1 1,-1 1,-1 2,-1 1,1 0,0 0,0 0,0 1,1-1,0 1,0 0,1 1,-1-1,1 1,1-1,-1 1,1 0,0 0,1 0,0 0,0 0,0 0,1 0,0 1,0-1,1 0,0 0,0 0,1 0,0 0,2 4,-1-4,0 0,1-1,-1 1,2-1,-1 0,1 0,0-1,0 1,0-1,1 0,0-1,0 1,0-1,0-1,1 1,-1-1,1 0,0 0,2 0,13 3,1 0,-1-1,1-2,0 0,14-1,158-10,-103-4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8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1,'142'245,"-141"-242,0 0,1 0,-1-1,1 1,0-1,0 1,0-1,0 0,0 1,0-1,1 0,-1-1,1 1,-1 0,1-1,0 1,-1-1,1 0,0 0,0 0,0 0,0 0,0-1,0 0,0 1,0-1,0 0,0 0,0-1,0 1,0-1,0 1,0-1,0 0,0 0,0 0,0 0,-1-1,1 1,0-1,7-7,-1-1,0 1,-1-1,0-1,0 1,-1-2,0 1,-1-1,-1 1,1-2,-2 1,0-1,0 1,-2-1,1 0,-2 0,1 0,-2-3,-3 12,-2 18,4-5,0 0,1 0,0 0,1 0,-1 0,2 0,-1 0,1 0,1 0,-1-1,1 1,4 6,-6-12,1 1,0-1,0 1,0-1,0 0,0 0,1 0,-1 0,1 0,0 0,0-1,0 1,0-1,0 0,1 0,-1 0,1-1,-1 1,1-1,0 1,-1-1,1-1,0 1,0 0,0-1,0 0,0 0,-1 0,1 0,0-1,0 1,3-3,0 0,0-1,-1 0,1 0,-1 0,0-1,0 0,0 0,-1-1,0 1,0-1,0 0,-1 0,0-1,0 1,-1-1,1 0,-2 0,1 0,0-5,10-75,-20 96,5-2,0 0,1 0,0 0,0 0,0 1,1-1,0 0,1 1,-1-1,1 0,1 0,-1 0,1 0,0 0,1 0,0 0,0-1,0 1,1-1,0 0,0 0,1 0,0-1,0 1,0-1,4 3,12 2,1 0,0-2,0 0,1-1,0-2,0 0,1-2,-1 0,1-1,-1-2,1-1,0 0,-12 1,20 1,-8 0,0 0,0-2,0 0,0-2,-1 0,1-2,18-6,-40 11,0-1,0 1,0-1,0 1,0-1,0 0,0 0,0 0,-1 0,1 0,0-1,-1 1,1 0,0-1,-1 1,0-1,1 0,-1 1,0-1,0 0,0 0,0 0,0 0,0 0,-1 0,1 0,-1 0,1 0,-1 0,0 0,0 0,0 0,0-1,0 1,0 0,0 0,-1 0,1 0,-1 0,0 0,1 0,-2-1,-2-3,0 0,-1 0,0 1,0 0,0 0,0 0,-1 1,0 0,0 0,0 0,0 1,-1-1,1 2,-1-1,0 1,0 0,0 0,0 1,0 0,0 0,0 1,-1-1,1 2,0-1,0 1,0 0,-3 1,7 0,0 0,0 0,0 0,0 1,0-1,0 1,1 0,0 0,-1 0,1 0,0 0,0 0,1 0,-1 1,1-1,-1 1,1-1,0 1,0 0,1-1,-1 1,1 0,0-1,0 1,0 0,0 0,1-1,-1 1,1 0,0-1,0 1,1-1,-1 1,1-1,-1 0,1 1,0-1,0 0,1 0,-1 0,1-1,-1 1,1-1,0 1,0-1,0 0,0 0,0 0,2 1,2-1,-1 0,1 0,0 0,0-1,0 0,-1 0,1-1,0 0,0 0,0-1,0 0,0 0,0 0,-1-1,1 0,0 0,-1-1,0 0,1 0,-1 0,0-1,-1 0,1 0,-1-1,0 1,0-1,0 0,0 0,-1-1,0 0,0 1,-1-1,1-2,18-27,-22 35,1-1,0 1,0 0,-1 0,1 1,0-1,0 0,-1 0,1 0,0 0,-1 1,1-1,0 0,0 1,-1-1,1 0,-1 1,1-1,0 1,-1-1,1 1,-1-1,1 1,-1-1,1 1,-1 0,0-1,1 1,-1 0,0-1,1 1,-1 0,0 0,0-1,0 1,0 0,0 0,0-1,0 1,0 0,0 0,0-1,0 2,1 2,53 88,-51-89,0 1,0-1,0 0,0 0,0-1,1 1,-1-1,1 0,0 0,0 0,0 0,0 0,0-1,0 0,0 0,0 0,1 0,-1-1,0 1,1-1,-1 0,0-1,3 0,-2-1,-1-1,0 1,0-1,0-1,-1 1,1 0,-1-1,0 0,0 0,0 0,0 0,0 0,-1 0,0-1,0 1,0-1,-1 0,1 0,-1 1,0-1,-1 0,1 0,-1 0,0 0,0 0,0 0,-1 0,0 0,0-1,1 0,-2-117,2 121,0 1,0-1,0 1,0-1,1 1,-1-1,1 1,-1-1,1 1,-1 0,1-1,0 1,-1 0,1 0,0-1,0 1,0 0,0 0,0 0,0 0,0 0,1 0,-1 0,0 1,1-1,-1 0,0 1,1-1,-1 1,0-1,1 1,-1 0,1-1,-1 1,1 0,57 7,-42-4,154 17,-168-18,0-1,1 1,-1 0,0 1,0-1,0 1,-1-1,1 1,0 0,-1 0,0 0,0 0,0 0,0 1,0-1,-1 0,1 1,-1 0,0-1,0 1,-1 0,1-1,-1 1,1 0,-1 0,0-1,-1 1,1 0,-1 0,1-1,-1 1,0 0,-1 0,2 11,-1-10,0 0,0 0,1 1,0-1,0 0,0 1,1-1,0 0,0 0,0 0,1 1,-1-1,1-1,1 1,-1 0,1 0,-1-1,1 1,0-1,1 0,-1 0,1 0,0-1,0 1,0-1,1 1,2-1,0-1,0 0,0 0,0-1,0 1,1-1,-1-1,0 0,1 0,-1 0,0-1,1 0,-1 0,0-1,0 0,0 0,0-1,0 0,-1 0,1 0,-1-1,0 0,0 0,0-1,0 0,-1 0,0 0,0 0,0-1,-1 0,0 0,0 0,0-1,-1 1,0-1,0 0,-1 0,1 0,-1-4,1 3,-1-1,-1 1,1 0,-1-1,-1 1,0-1,0 1,0-1,-1 1,0 0,-1-1,0 1,0 0,-3-6,4 12,1 1,-1 0,0-1,1 1,-1 0,0 0,0 0,0 0,0 0,0 0,0 0,0 0,0 0,0 0,0 0,0 1,-1-1,1 0,0 1,0-1,-1 1,1 0,0-1,-1 1,1 0,-1 0,1 0,0 0,-1 0,1 0,-1 0,1 0,0 1,-1-1,1 0,0 1,-1-1,1 1,0 0,-1 0,-37 43,36-39,1 0,0 1,1-1,-1 0,1 1,0 0,1-1,-1 1,1 0,0-1,0 1,1-1,0 1,0 0,0-1,1 1,0-1,0 0,0 0,0 0,1 0,0 0,0 0,0 0,1-1,-1 0,1 0,4 3,3 3,1-1,0-1,1 0,0-1,0 0,1-1,11 4,40 11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9.6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250 475,'-9'-3,"-1"2,0 0,0 0,0 0,0 2,0-1,0 1,0 0,0 1,0 0,1 1,-1 0,1 1,0 0,0 0,0 1,0 0,1 0,0 1,0 0,0 1,1-1,0 2,0-1,1 1,4-6,0 1,0 0,0 0,0 0,1 0,0 1,0-1,0 0,0 0,0 1,0-1,1 1,0-1,0 0,0 1,0-1,0 1,0-1,1 0,0 1,0-1,0 0,0 1,0-1,1 0,-1 0,1 0,0 0,0 0,0-1,0 1,1-1,-1 1,1-1,-1 0,1 0,0 0,0 0,2 1,5 1,0-1,0 0,0 0,0-1,1-1,-1 0,0 0,1-1,-1 0,1-1,-1 0,0 0,1-1,-1-1,0 0,0 0,-1-1,1 0,-1-1,0 0,0 0,0-1,-1 0,1-1,-2 0,1 0,-1-1,0 1,0-2,-1 1,-1-1,1 0,3-8,0-10,0 0,-2-1,-1-1,-2 1,0-1,-2 1,-1-1,-2 0,0 0,-2 1,-1-1,-7-24,8 37,1 1,0-1,-1 1,-1 0,0 0,-1 1,-1-1,-6-10,12 24,-1 0,1 0,-1 0,1 0,-1 0,0 0,1 0,-1 1,0-1,0 0,1 0,-1 1,0-1,0 0,0 1,0-1,0 1,0-1,0 1,0 0,0-1,0 1,0 0,0 0,0 0,0 0,0 0,0 0,-1 0,1 0,0 0,0 0,0 0,0 1,0-1,0 0,0 1,0-1,0 1,0-1,0 1,1 0,-1-1,0 1,0 0,0 0,1-1,-1 1,0 0,1 0,-1 0,1 0,-1 0,1 0,-32 57,18-23,2 0,1 2,2-1,1 1,2 1,2-1,0 33,3-61,1 0,0 0,1 0,0 1,0-1,1 0,0 0,1-1,0 1,0 0,1-1,0 0,0 0,1 0,0 0,0-1,1 0,0 0,0 0,1-1,0 0,2 1,1-1,1 0,0-1,0 0,1-1,-1 0,1-1,0-1,0 1,0-2,0 0,0 0,0-1,0-1,0 0,0 0,0-1,0-1,5-2,-9 3,0 0,0-1,0-1,-1 1,1-1,-1-1,0 1,0-1,0 0,-1-1,1 1,-1-2,-1 1,1 0,-1-1,0 0,-1 0,0-1,0 1,0-1,-1 0,0 0,-1 0,1 0,-2 0,1-4,-1 10,0-1,-1 1,0-1,1 1,-1-1,0 1,0-1,0 0,0 1,-1-1,1 1,-1-1,0 1,1-1,-1 1,0 0,0-1,-1 1,1 0,0 0,-1 0,1 0,-2-2,2 5,0-1,0 0,0 1,0-1,0 1,0-1,0 1,0 0,0-1,0 1,1 0,-1 0,0-1,0 1,1 0,-1 0,1 0,-1 0,1 0,-1 0,1 0,0 0,-1 0,1 0,0 0,0 0,0 0,-1 1,1 7,-1-1,1 1,1 0,-1-1,2 1,-1 0,1-1,0 1,1-1,0 0,0 0,1 0,0 0,0 0,1-1,0 0,0 0,1 0,0-1,0 0,0 0,1 0,0-1,1 1,32 23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3:51.8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105 2357,'18'-32,"18"-53,5 1,2 1,39-51,-64 106,140-213,11 8,10 7,10 9,9 8,9 9,8 9,11 8,54-26,-270 207,-19 20,-5 4</inkml:trace>
  <inkml:trace contextRef="#ctx0" brushRef="#br0" timeOffset="1227.588">212 1984,'-10'49,"-55"248,25-178,33-142,9-377,-2 392,-1 7,1-1,0 1,-1-1,1 1,0-1,-1 1,1-1,0 0,0 1,0-1,1 1,-1-1,0 1,1-1,-1 1,0-1,1 1,0 0,-1-1,1 1,0-1,0 1,0 0,0 0,0 0,0-1,0 1,0 0,0 0,0 1,1-1,-1 0,0 0,2 0,9 3,0 0,0 1,0 0,0 1,-1 0,0 1,7 4,-6-4,-4-2,0 0,0 0,0 0,0 1,-1 1,0-1,0 1,0 0,0 1,-1-1,0 1,0 1,0-1,-1 1,0 0,0 0,-1 1,0-1,0 1,-1 0,0 0,1 6,-3-5,0 0,-1 0,0 0,-1-1,1 1,-2 0,1 0,-1-1,-1 1,0-1,0 0,0 0,-1 0,0 0,-1 0,0-1,0 0,-5 5,-11 12,0-1,-2-2,0 0,-18 11,-130 92,170-124,1 0,-1 0,1 1,-1-1,1 0,-1 1,1-1,-1 1,1-1,-1 0,1 1,-1-1,1 1,0 0,-1-1,1 1,0-1,-1 1,1-1,0 1,0 0,0-1,0 1,-1-1,1 1,0 0,0-1,0 1,0 0,1-1,-1 1,0 0,0-1,0 1,0-1,1 1,-1 0,0-1,0 1,1-1,-1 1,0-1,1 1,-1-1,1 1,-1-1,32 2,-9-11,-1-3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9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94 619,'0'21,"2"13,1 7,2 2,3-2,2-3,2-9,0-11,-1-8</inkml:trace>
  <inkml:trace contextRef="#ctx0" brushRef="#br0" timeOffset="1687.505">0 431,'128'42,"-94"-34,0 2,-1 2,-1 1,0 1,0 2,-2 1,6 5,-25-13,-1 1,-1 0,1 0,-2 1,1 0,-2 1,1 0,-1 0,-1 0,-1 1,0 0,0 0,-1 1,-1-1,2 11,-4-19,0 1,0-1,0 1,1-1,0 0,0 1,1-1,-1 0,1 0,0 0,0-1,1 1,-1-1,1 0,0 0,1 0,-1 0,0-1,1 0,0 0,0 0,0 0,0-1,0 0,1 0,-1 0,6 1,-1-2,1-1,-1 1,1-2,-1 1,0-2,1 1,-1-1,0-1,0 0,0 0,0-1,-1 0,1-1,-1 0,0-1,0 1,-1-2,0 1,0-1,-1 0,1-1,-2 0,1 0,-1-1,0 1,-1-1,0 0,0-1,-1 1,0-1,-1 0,0 0,-1 0,1-6,-8-18,-9 49,12-9,0 0,0 0,0 0,0 0,1 0,0 0,0 0,1 0,0 1,0-1,0 0,1 0,0 0,0 0,0 0,1 0,0 0,0 0,1 0,0-1,0 1,0-1,0 1,1-1,0-1,0 1,0 0,1-1,-1 0,1 0,0 0,0-1,1 0,-1 0,1 0,-1 0,6 1,-5-3,1 0,-1-1,1 1,-1-1,0-1,1 1,-1-1,1 0,-1-1,0 1,0-1,0 0,0-1,0 0,0 0,-1 0,1 0,-1-1,0 0,3-3,5-5,-1-1,0-1,-1 0,-1 0,0-1,6-13,3 2,-19 26,1 0,-1 0,1 0,-1-1,1 1,0 0,-1 0,1 0,-1 0,1 0,-1 0,1 0,-1 0,1 0,-1 0,1 1,-1-1,1 0,-1 0,1 0,-1 1,1-1,-1 0,0 0,1 1,-1-1,1 0,-1 1,0-1,1 1,-1-1,0 0,1 1,-1-1,0 1,0-1,1 1,-1-1,0 1,0-1,0 1,0-1,0 1,0-1,0 1,0-1,0 1,0-1,0 1,0-1,0 1,0 0,4 15,31 85,-33-98,0 1,1 0,0-1,-1 1,1-1,1 0,-1 0,0 0,1 0,-1-1,1 1,0-1,0 0,0 0,0 0,0-1,0 1,1-1,-1 0,0 0,1-1,3 1,-2-1,-1 0,1-1,-1 1,1-1,0-1,-1 1,0-1,1 1,-1-2,0 1,0 0,0-1,0 0,0 0,-1-1,1 1,-1-1,0 0,0 0,-1-1,68-100,-45 61,-20 33,0 1,1 0,0 0,1 0,0 1,0 1,1-1,0 1,0 1,1 0,0 0,5-1,-14 7,1 0,0 1,0-1,0 1,0-1,0 1,0 0,0 0,0 0,0 0,0 0,0 1,0-1,0 0,0 1,-1 0,1-1,0 1,0 0,0 0,-1 0,1 0,0 0,-1 0,1 1,-1-1,0 0,1 1,-1-1,0 1,0 0,0-1,0 1,0 0,0 0,0 0,0 1,21 76,-22-77,44 344,-33-279,-1-5,-2 1,-3 0,-2 9,-2-69,-1 1,0-1,0 1,0-1,0 0,0 1,-1-1,1 1,-1-1,0 0,0 0,0 1,-1-1,1 0,-1 0,0 0,0 0,0-1,0 1,0 0,0-1,-1 1,1-1,-1 0,0 0,1 0,-1 0,0 0,0-1,-1 0,1 1,0-1,0 0,-1 0,1-1,0 1,-2-1,0 0,-1-2,1 1,0 0,0-1,0 0,1 0,-1-1,0 1,1-1,0 0,-1 0,1-1,0 1,1-1,-1 0,1 0,0 0,0 0,0-1,-2-4,-36-101,36 68,1 0,3 0,1 0,2 0,2 1,2-1,2 1,1 0,2 0,2 1,2 1,4-5,-14 30,-2 4,1 1,0-1,0 0,1 1,0 0,0 0,1 1,1-1,-1 1,1 1,1-1,-1 1,3-2,-6 9,0 0,-1 0,1 0,-1 0,1 0,0 1,-1-1,1 1,-1 0,0 0,1 1,-1-1,0 0,1 1,-1 0,0 0,0 0,0 0,-1 1,1-1,-1 1,1-1,-1 1,0 0,0 0,0 0,0 0,0 0,-1 1,1 1,0-3,5 8,0 0,-1 0,0 1,-1 0,0 0,0 0,-1 0,-1 1,0 0,0 0,-1 1,-2-12,0 1,0-1,0 0,0 0,0 0,0 1,-1-1,1 0,0 0,-1 0,1 1,-1-1,1 0,-1 0,1 0,-1 0,0 0,0 0,0 0,1 0,-1-1,0 1,0 0,0 0,0-1,0 1,0 0,-1-1,1 1,0-1,0 0,0 1,0-1,-1 0,1 0,0 1,0-1,-1 0,1 0,0-1,0 1,0 0,-1 0,-1-1,0 1,-1-1,1 1,0-1,-1 0,1-1,0 1,0 0,0-1,0 0,0 0,0 0,1 0,-1 0,-1-2,2 2,0-1,0 0,0 0,1 0,-1 0,1-1,-1 1,1 0,0-1,0 1,1 0,-1-1,1 1,0-1,-1 1,2-1,-1 1,0-1,1 1,-1-1,1 1,0-1,0 1,1 0,-1 0,0-1,1 1,0 0,0 0,0 1,0-1,1 0,3-5,1 0,1 1,-1 0,1 0,1 1,-1 0,1 0,0 1,0 0,4-1,2 0,-1 1,1 0,0 1,0 0,0 2,0-1,1 2,-1 0,1 1,14 2,-27-1,0-1,-1 1,1 0,0 1,0-1,-1 0,1 1,0 0,-1-1,0 1,1 0,-1 0,0 0,0 1,0-1,0 0,-1 1,1-1,-1 1,1 0,-1-1,0 1,0 0,0 0,0 0,-1 0,1 0,-1 0,0 0,0 0,0 0,0 0,0 0,0 0,-1 0,0 0,1 1,-1 0,1 0,0 0,1 0,-1 0,1 1,-1-1,1 0,0 0,1 0,-1-1,1 1,-1 0,1 0,0-1,1 1,-1-1,1 0,-1 0,1 0,2 2,1-2,-1-1,1 1,0-1,1 0,-1-1,0 0,1 0,-1 0,0 0,1-1,-1 0,1-1,-1 1,0-1,1-1,-1 1,0-1,0 0,0 0,0-1,0 0,0 0,-1 0,0 0,1-1,-1 0,-1 0,1-1,0 1,-1-1,0 0,0 0,-1-1,1 1,-1-1,2-5,28-117,-25 125,-1 21,-7-16,8 22,49 116,-53-132,1-1,0 1,1-1,-1 0,2 0,-1-1,1 0,-1 0,2-1,-1 1,1-2,-1 1,1-1,1 0,6 2,-9-4,-1-1,1 1,0-1,0 0,0-1,0 0,0 0,0 0,-1 0,1-1,0 0,0 0,0-1,-1 0,1 0,-1 0,1 0,-1-1,0 0,0 0,0 0,0-1,0 0,-1 0,0 0,0 0,2-3,8-11,-1 0,-1-1,0 0,-2 0,0-2,5-15,7-17,-2 0,-3-1,-2 0,-3-2,-2 1,-2-2,-3 1,-2-26,-3 76,1 0,-1 0,0 0,-1 0,1 0,-1 0,0 0,-1 0,1 0,-1 1,0-1,-1 0,1 1,-1 0,0 0,-1 0,1 0,-1 0,0 1,-2-3,3 6,-1 1,1 0,0-1,0 1,-1 0,1 1,0-1,0 0,0 1,-1 0,1 0,0 0,0 0,0 0,0 1,1-1,-1 1,0 0,0 0,1 0,-1 0,1 0,0 1,0-1,0 0,0 1,0 0,0 0,1-1,-1 1,1 1,-16 26,1 1,2 0,1 1,2 0,1 1,2 0,1 1,1 0,-1 33,3-28,1 0,2 0,4 35,-2-62,0 0,1 0,1-1,-1 1,2-1,0 0,0 0,1 0,1-1,-1 1,2-1,-1-1,1 1,1-1,0 0,62 31,-37-32</inkml:trace>
  <inkml:trace contextRef="#ctx0" brushRef="#br0" timeOffset="2962.627">3236 445,'-70'30,"68"-29,0 0,0 1,1-1,-1 1,1-1,-1 1,1 0,0 0,0 0,0-1,0 1,0 0,0 1,0-1,0 0,1 0,-1 0,1 0,0 0,0 1,0-1,0 0,0 0,0 1,0-1,1 0,-1 0,1 0,-1 0,1 0,0 0,1 2,4 6,0-1,1 1,0-1,1 0,0-1,1 0,-1 0,2-1,7 5,-7-6,-1 1,0 1,0-1,-1 1,0 1,0-1,-1 1,0 1,5 9,-12-18,1 0,0 0,-1 0,1 0,-1 0,0 0,1 1,-1-1,0 0,0 0,0 0,0 0,0 1,0-1,0 0,0 0,0 0,-1 0,1 1,0-1,-1 0,1 0,-1 0,1 0,-1 0,1 0,-1 0,0 0,0 0,1 0,-1-1,0 1,0 0,0 0,0-1,0 1,0-1,0 1,0-1,0 1,0-1,0 1,0-1,-1 0,1 0,0 0,0 1,0-1,-1 0,-59-3,58 2,1 1,-1 0,1-1,-1 0,1 1,-1-1,1 0,-1-1,1 1,0 0,0 0,0-1,0 0,0 1,0-1,0 0,0 0,0 0,1 0,-1 0,1 0,0 0,0-1,-1 1,1 0,1-1,-1 1,0-1,1 1,-1-1,1 0,0 1,0-1,0 1,0-1,0 1,0-1,1 0,-1 1,1-1,0 1,0-1,0 1,0 0,0-1,0 1,2-1,9-6,0 2,0-1,1 2,0 0,1 0,-1 1,1 1,0 0,0 1,2 1,0-3,1 1,0 1,0 1,0 1,0 0,0 1,4 1,-19 0,0 0,0 0,0 0,0 0,0 1,0-1,0 1,0-1,-1 1,1 0,0-1,-1 1,0 0,1 0,-1 0,0 0,0 0,0 1,-1-1,1 0,0 0,-1 1,1-1,-1 0,0 1,0-1,0 0,0 1,0-1,0 0,-1 1,1-1,-1 0,0 2,1 20,0-19,1 0,-1-1,1 1,0 0,0-1,1 1,-1-1,1 1,0-1,0 0,1 1,-1-1,1 0,0-1,0 1,0 0,1-1,-1 0,1 0,0 0,0 0,0-1,0 1,0-1,0 0,1 0,-1 0,1-1,0 0,-1 0,1 0,0 0,-1-1,1 0,0 0,0 0,0 0,-1-1,1 0,0 0,-1 0,1-1,-1 1,1-1,0 0,3-4,0 1,0-1,-1 0,0 0,0-1,0 0,-1-1,0 1,-1-1,1 0,-1 0,0-3,13-17,-18 28,0 1,0 0,0 0,0-1,0 1,0 0,0-1,0 1,0 0,0 0,0-1,1 1,-1 0,0-1,0 1,1 0,-1-1,0 1,1-1,-1 1,1-1,-1 1,1-1,-1 1,1-1,-1 1,1-1,0 1,-1-1,1 0,0 1,-1-1,1 0,0 0,-1 0,1 1,0-1,-1 0,1 0,0 0,0 0,-1 0,1 0,0 0,-1 0,1-1,0 1,0 0,-1 0,1-1,-1 1,1 0,0-1,-1 1,1 0,-1-1,1 1,0-1,-1 1,0-1,1 1,-1-1,1 0,-1 1,1-1,-1 1,0-2,3 12,-2-3,0-1,0 1,1-1,-1 1,1-1,1 0,-1 0,1 0,0 0,1 0,-1-1,1 1,0-1,0 0,1 0,0-1,0 1,0-1,0 0,0 0,1-1,0 0,0 0,4 2,-6-6,0 0,1-1,-1 1,0-1,0 0,0 0,0 0,0-1,-1 1,1-1,-1 0,1 0,-1 0,0 0,0-1,0 1,-1-1,1 0,-1 1,0-1,0-1,0 1,-1 0,1 0,-1 0,0-1,0-1,27-142,-28 146,0-1,0 1,0-1,0 1,1 0,-1-1,1 1,0 0,-1-1,1 1,0 0,1 0,-1 0,0 0,1 0,-1 0,1 0,-1 0,1 0,0 1,0-1,0 1,0-1,0 1,0 0,0 0,0 0,0 0,1 0,-1 0,0 1,2-1,9-1,0 0,0 1,0 0,1 1,-1 1,0 0,0 1,1 0,-2 1,1 0,0 1,10 5,-18-6,0 0,-1 0,0 1,0-1,0 1,0 0,-1 0,0 0,1 1,-1-1,-1 1,1 0,-1 0,0 0,0 0,0 0,-1 0,1 0,-1 1,-1-1,1 0,-1 1,0-1,0 1,0-1,-1 0,0 1,0-1,-1 3,1 44,1-50,1 0,-1 0,0 0,1 0,0 0,-1-1,1 1,0 0,0 0,0-1,0 1,0-1,0 1,0-1,0 1,1-1,-1 0,1 0,-1 1,1-1,-1 0,1 0,0-1,0 1,-1 0,1 0,0-1,0 1,0-1,-1 0,1 1,0-1,0 0,1 0,66-12,-56 4,-1 0,0 0,0-1,-1-1,-1 0,1 0,-2-1,1-1,-2 1,1-1,-2-1,1 1,-2-1,3-7,-9 20,0 0,0 1,1-1,-1 0,0 1,0-1,1 0,-1 1,0-1,1 0,-1 0,0 0,1 1,-1-1,1 0,-1 0,0 0,1 0,-1 1,0-1,1 0,-1 0,1 0,-1 0,1 0,-1 0,0 0,1 0,-1 0,1-1,-1 1,0 0,1 0,-1 0,1 0,-1 0,0-1,1 1,-1 0,0 0,1-1,-1 1,0 0,0-1,1 1,-1 0,0-1,0 1,1 0,-1-1,0 1,0 0,0-1,0 1,0-1,1 1,-1 0,0-1,0 1,0-1,0 1,0 0,0-1,0 1,-1-1,1 1,0-1,3 35,8 60,-11-91,1 0,0 0,1 0,-1 0,0 0,1 0,-1-1,1 1,0-1,0 1,0-1,0 1,0-1,1 0,-1 0,1 0,-1-1,1 1,0-1,0 1,-1-1,1 0,0 0,0 0,0 0,0-1,0 1,1-1,-1 0,17-2,-2-3</inkml:trace>
  <inkml:trace contextRef="#ctx0" brushRef="#br0" timeOffset="3239.054">4680 191,'-5'2,"-1"1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6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107 187,'-7'21,"-4"17,-3 14,-1 10,0 6,2-3,1-5,3-10,2-12,3-12</inkml:trace>
  <inkml:trace contextRef="#ctx0" brushRef="#br0" timeOffset="248.85">54 228,'0'15,"6"15,15 12,14 7,15 4,13 1,9-5,4-6,-2-11,-10-10,-12-9,-16-12,-13-10,-11-12,-8-10,-4 0</inkml:trace>
  <inkml:trace contextRef="#ctx0" brushRef="#br0" timeOffset="512.966">588 0,'-4'12,"-4"14,-1 17,1 17,3 12,1 7,4 4,7 0,4-7,5-7,-1-17</inkml:trace>
  <inkml:trace contextRef="#ctx0" brushRef="#br0" timeOffset="836.77">789 642,'59'-288,"-59"286,-1 1,1-1,1 0,-1 0,0 0,0 1,1-1,-1 0,0 0,1 1,0-1,-1 1,1-1,0 0,0 1,0-1,0 1,0 0,1-1,-1 1,0 0,0 0,1-1,-1 1,1 0,-1 1,1-1,0 0,-1 0,1 1,0-1,-1 1,1-1,0 1,0 0,-1-1,1 1,0 0,0 0,-1 0,2 1,168 48,-157-46,63 24,-75-26,0 0,0 0,0 1,0-1,0 0,-1 1,1-1,0 1,-1-1,1 1,-1 0,0 0,0 0,1 0,-1 0,0 0,-1 0,1 0,0 0,-1 0,1 0,-1 0,1 1,-1-1,0 0,0 0,0 1,0-1,-1 0,1 0,-1 0,0 3,-72 114,70-115,-27 60,30-63,-1 1,1 0,-1 0,1 0,0 0,-1-1,1 1,0 0,0 0,0 0,1 0,-1 0,0 0,1-1,-1 1,1 0,0 0,-1 0,1-1,0 1,0 0,0-1,0 1,0-1,1 1,-1-1,0 0,1 0,-1 1,1-1,-1 0,1 0,0 0,0 0,9 2,0 0,1 0,-1-1,1-1,-1 0,1 0,0-1,-1 0,1-1,0-1,8-2,-20 4,162-31,-81 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5.6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41 282,'20'4,"21"2,17-2,12-3,5-2,0-3,-7 1,-12 0,-16 1</inkml:trace>
  <inkml:trace contextRef="#ctx0" brushRef="#br0" timeOffset="289.537">1 388,'18'5,"17"1,17 2,15 0,10-2,6-4,-1-4,-4-7,-16-2</inkml:trace>
  <inkml:trace contextRef="#ctx0" brushRef="#br0" timeOffset="535.973">402 1,'194'50,"-155"-43,-1 1,0 2,0 2,-2 1,1 2,2 4,-33-17,0 1,0 0,-1 0,1 0,-1 1,0 0,0 0,-1 0,1 1,-1-1,0 1,0 0,0 0,-1 1,0-1,0 1,0 0,-1 0,1 0,-2 0,1 0,-1 0,1 0,-2 1,1-1,-1 0,0 1,0-1,-1 0,0 1,-6 12,-1 0,-2-1,1 0,-2-1,-1 0,0-1,-1 0,0-1,-1 0,-1-1,-5 3,6-4,-26 25,14-14,1 0,1 2,2 1,-2 4,10-8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0:54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0,'17'235,"-14"224,-3-430,0-29,0 0,0 0,1-1,-1 1,0 0,0 0,0-1,0 1,1 0,-1 0,0 0,0-1,1 1,-1 0,0 0,0 0,1 0,-1 0,0-1,1 1,-1 0,0 0,0 0,1 0,-1 0,0 0,1 0,-1 0,0 0,1 0,-1 0,0 0,0 0,1 0,-1 1,0-1,1 0,-1 0,0 0,0 0,1 0,-1 1,0-1,0 0,0 0,1 0,-1 1,0-1,0 0,0 1,36-77,-29 60,-1 0,2 0,0 1,1 0,0 1,2 0,-1 0,2 0,-8 11,-1 0,1 0,0 0,0 0,0 1,0 0,1-1,-1 2,1-1,-1 0,1 1,0 0,-1 0,1 0,0 1,0 0,-1 0,1 0,0 0,0 1,0-1,-1 1,1 1,0-1,-1 0,1 1,-1 0,0 0,0 1,2 0,4 3,-1 1,1 0,-1 0,-1 1,1 0,-1 0,-1 1,0 0,0 0,0 1,-1 0,0 3,-3-9,0 0,0 1,-1 0,0-1,0 1,0 0,-1 0,1 0,-1 0,-1 0,1 0,-1 0,1 1,-1-1,-1 0,1 0,-1 0,0 0,0 0,0 0,-1 0,0 0,0 0,0 0,-1-1,1 1,-1-1,0 0,0 0,-1 0,1 0,-1 0,-1 0,-3-1,1 0,0-1,0-1,-1 1,0-1,1 0,-1-1,1 0,-1 0,0-1,1 1,-1-2,1 1,0-1,-1 0,1-1,0 0,0 0,0 0,1-1,-1 0,1 0,0-1,0 1,0-2,1 1,-1 0,1-1,-2-4,5 8,0 1,0-1,1 0,-1 0,1 0,-1 0,1 0,0 0,-1 0,1-1,0 1,0 0,1-1,-1 1,1-1,-1 1,1 0,0-1,-1 1,1-1,1 1,-1-1,0 1,1-1,-1 1,1-1,-1 1,1 0,0-1,0 1,1 0,-1 0,0-1,1 1,-1 0,1 1,-1-1,1 0,0 0,0 1,0-1,1 0,12-5,0 1,1 1,0 0,0 2,0-1,1 2,-1 0,1 1,-1 1,1 0,2 1,-3-1,10 0,-17-2,0 1,0 0,0 0,0 1,0 0,0 1,1 0,-1 1,0-1,-1 2,1-1,0 1,-1 0,1 1,-1 0,0 1,0-1,-1 1,0 1,1 0,-2 0,1 0,0 2,13 36,19 27,-38-69,1 0,0 0,0-1,0 1,0 0,1-1,-1 0,0 0,1 1,-1-1,1-1,-1 1,1 0,-1 0,1-1,-1 0,1 1,0-1,-1 0,1 0,-1-1,1 1,0 0,-1-1,1 0,-1 1,1-1,1-1,4-2,0-1,-1 1,0-1,0-1,0 1,-1-1,1-1,-1 1,-1-1,1 0,-1 0,-1-1,1 1,-1-1,0 0,-1 0,0 0,0-1,-1 1,0-1,-1 0,1 1,-2-1,1 0,-1 0,-1-3,6-6,3 23,10 32,-14-30,0 4,0-1,0 1,1-1,0-1,1 1,0-1,1 0,0 0,0-1,1 0,0 0,0-1,1 0,0 0,0-1,5 2,-11-7,0-1,0 1,0-1,0 1,1-1,-1 0,0 0,0-1,1 1,-1-1,0 1,0-1,0 0,0 0,0 0,0-1,0 1,0-1,0 0,-1 0,1 0,16-13</inkml:trace>
  <inkml:trace contextRef="#ctx0" brushRef="#br0" timeOffset="767.911">1162 496,'53'145,"-49"-137,0 0,1 0,0-1,0 0,0 0,1 0,0 0,1-1,0 0,0-1,0 1,0-1,1-1,0 1,0-1,0 0,-3-3,0 0,0 0,0 0,0 0,0-1,0 0,0 0,0 0,0 0,0-1,0 0,0 0,-1 0,1-1,0 0,0 0,-1 0,0 0,1-1,-1 1,0-1,0 0,0-1,-1 1,1-1,-1 1,1-1,-1 0,0-1,7-9,-1 1,-1-1,-1 0,1-1,-2 0,0 0,-1 0,1-9,1 3,-7 35,-1-5,0-1,1 0,-1 0,1 0,1 1,0-1,0 0,1 0,0 0,0 0,0 0,1-1,1 1,-1-1,1 0,0 0,1 0,0 0,0-1,0 1,1-1,4 3,-2-5,0 0,-1-1,1 0,1 0,-1-1,0 0,0-1,1 0,-1 0,1 0,-1-1,1-1,-1 0,1 0,-1 0,6-2,131-52,-105 36,-38 18,0 0,0 0,0 0,0 0,0 0,0 0,0 1,0-1,0 1,0-1,0 1,1 0,-1 0,0 0,0 0,0 0,1 0,-1 0,0 1,0-1,0 1,0 0,0 0,0 0,0 0,0 0,0 0,0 0,0 0,-1 1,1-1,0 1,-1-1,2 3,3 4,0 1,1-1,0 0,1-1,-1 0,1 0,1-1,-1 0,1 0,0-1,1 0,-1-1,1 0,0 0,5 1,-2-3,-1 1,0-1,1-1,0 0,-1-1,1 0,-1-1,1-1,6-1,-15 2,1 0,-1 0,0-1,0 1,0-1,-1 0,1 0,0 0,-1 0,1-1,-1 0,0 1,0-1,0 0,0-1,0 1,-1 0,1-1,-1 0,0 1,0-1,-1 0,1 0,-1 0,0 0,0 0,0-1,0 1,-1-3,1-1,-2 1,1-1,-1 1,0-1,-1 1,0-1,0 1,0 0,-1 0,0 0,-1 0,1 0,-1 1,-1-1,1 1,-1 0,0 1,-1-1,1 1,-6-4,7 6,0-1,0 1,-1 0,0 0,0 0,1 1,-1 0,-1 0,1 0,0 0,0 1,-1 0,1 0,-1 1,1-1,-1 1,1 0,0 1,-1-1,1 1,-1 0,1 1,0-1,0 1,-1 0,1 0,1 0,-6 4,4-1,0 0,0 0,1 1,-1-1,1 1,0 1,1-1,0 1,0-1,0 1,1 1,0-1,0 0,-1 8,3-12,0 1,0 0,0 0,0 0,1 0,0 0,0 0,0 0,0 0,1 0,-1 0,1 0,0 0,0 0,1-1,-1 1,1 0,0-1,0 1,0-1,0 0,1 1,-1-1,1 0,0-1,0 1,0 0,0-1,3 2,-1-1,0-1,1 0,0 0,0-1,-1 1,1-1,0-1,0 1,0-1,0 0,0 0,0-1,0 0,0 0,-1 0,1-1,0 1,2-2,31-11</inkml:trace>
  <inkml:trace contextRef="#ctx0" brushRef="#br0" timeOffset="1006.28">2433 121,'-21'-7,"-10"-2,-6 3,0 6,3 11,6 8,7 7,8 6,7 3,6-6</inkml:trace>
  <inkml:trace contextRef="#ctx0" brushRef="#br0" timeOffset="1164.946">2420 562,'11'19,"9"5,5 1,9-3,14-9,13-7,16-11,-6-3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09.9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1 308,'6'0,"13"0,13 0,15 0,14-2,9-1,5 0,-2 1,-8 0,-16 3,-15 2</inkml:trace>
  <inkml:trace contextRef="#ctx0" brushRef="#br0" timeOffset="260.837">28 522,'23'0,"18"0,19 0,12 0,11 0,4 0,-2-2,-5-4,-10-2,-17 0</inkml:trace>
  <inkml:trace contextRef="#ctx0" brushRef="#br0" timeOffset="506.445">562 1,'28'11,"26"6,25 5,18 1,7 1,-4 3,-15 6,-22 7,-26 8,-31 11,-32 12,-27 10,-26 7,-15 4,-8 0,14-15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17.7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14,'-2'9,"0"0,0 0,0 0,1 0,1 1,0-1,0 0,0 1,1-1,1 0,0 1,-1-4,2 20,2-1,1 1,1-1,1 0,2-1,4 8,-14-31,0 0,0 1,0-1,1 0,-1 0,1 1,-1-1,1 0,-1 0,1 0,0 0,0 0,-1 0,1 0,0 0,0 0,0 0,0 0,0-1,0 1,0 0,0-1,0 1,1-1,-1 1,0-1,0 1,0-1,1 0,-1 0,0 0,0 1,1-1,-1 0,0-1,1 1,-1 0,0 0,0 0,1-1,-1 1,0-1,0 1,0-1,0 1,0-1,0 0,0 0,0 1,0-1,0 0,0 0,0 0,9-11,-1-1,0 1,-1-2,-1 1,0-1,-1 0,0-1,1-7,-2 10,34-106,-47 182,7-52,-1-4,1 0,1 0,-1 0,1 0,0 0,1 0,0 0,0 0,1 0,0 0,0 0,1-1,1 3,-2-8,-1 0,1 0,0 0,0 0,0 0,0-1,0 1,0-1,1 0,-1 1,0-1,1 0,-1 0,1 0,-1-1,1 1,-1-1,1 1,-1-1,1 0,0 0,-1 0,1 0,-1-1,1 1,0-1,-1 1,1-1,-1 0,1 0,1-1,3-1,1-1,-1 1,0-1,0-1,0 1,-1-1,0 0,0-1,4-4,-1-2,-1 0,-1 0,0-1,-1 0,0 0,-1 0,-1-1,0 0,-1 0,0 0,-1 0,-1 0,0-3,-6 53,2-28,1 0,0-1,0 1,1 0,0 0,0 0,1 1,0-1,0 0,1 0,0 0,1 0,0 0,0-1,0 1,1 0,0-1,1 0,0 1,0-2,0 2,8-1,-1-1,1 0,0 0,0-1,0-1,1 0,-1 0,1-2,0 1,0-2,0 1,0-2,0 0,2-1,31 1,-5-3</inkml:trace>
  <inkml:trace contextRef="#ctx0" brushRef="#br0" timeOffset="897.876">907 148,'-14'-6,"0"0,-1 1,1 1,-1 0,0 1,0 1,-2 0,13 1,0 1,0 0,0 0,0 1,0-1,0 1,0 0,0 0,0 0,0 0,0 1,0 0,0 0,1 0,-1 0,1 0,0 1,0 0,-1-1,2 1,-1 0,0 0,1 1,-1-1,1 1,0-1,-1 4,1-5,1 1,-1 0,1 0,0 0,0 0,0 0,0 0,1 0,-1 0,1 0,0 0,0 1,0-1,0 0,0 0,1 0,0 0,-1 0,1 0,0 0,0 0,1 0,-1 0,1 0,-1 0,1-1,0 1,0-1,0 0,0 1,1-1,-1 0,1 0,-1 0,1-1,0 1,-1 0,1-1,0 0,0 0,0 0,0 0,0 0,0-1,3 1,-1 0,0 0,-1 0,1-1,0 0,0 0,0 0,0-1,-1 1,1-1,0 0,-1-1,1 1,0-1,-1 0,0 0,1 0,-1 0,0-1,0 0,0 0,-1 0,1 0,-1-1,0 1,0-1,0 0,1-1,20-33,-19 63,10 41,-14-65,0 1,0 0,0-1,0 0,0 1,1-1,-1 0,0 1,1-1,-1 0,1 0,-1 0,1 0,-1-1,1 1,0 0,-1-1,1 1,0-1,-1 1,1-1,0 0,0 1,0-1,-1 0,1 0,0-1,0 1,-1 0,1-1,0 1,0-1,-1 1,1-1,0 0,1 0,6-6,-1 0,0 0,0 0,0-1,-1 0,0-1,-1 0,0 0,0 0,-1-1,0 1,0-1,-1 0,-1-1,0 1,0-1,-1 0,0 0,7-97,-9 107,1 0,-1 0,0 0,0 0,0 0,1 0,-1 0,1 0,-1 0,1 0,-1 1,1-1,-1 0,1 0,0 0,-1 1,1-1,0 0,-1 1,1-1,0 1,0-1,0 1,0-1,0 1,0 0,0-1,-1 1,1 0,0 0,0 0,0 0,0 0,0 0,0 0,0 0,0 0,0 0,0 0,0 0,0 1,0-1,0 0,0 1,0-1,-1 1,1-1,0 1,0 0,0-1,-1 1,1-1,0 1,-1 0,1 0,-1 0,1 0,6 2,162 77,-166-79,-1 0,0-1,0 1,1 1,-1-1,0 0,0 1,0-1,0 1,0-1,-1 1,1 0,0 0,-1 0,1 0,-1 0,0 0,0 0,0 0,0 1,0-1,0 0,0 1,-1-1,1 0,-1 1,0-1,0 1,0-1,0 1,0-1,0 1,-1-1,1 0,-1 1,0-1,0 1,0-1,0 0,0 0,0 0,0 0,-1 2,-22 19,19-19,1-1,-1 1,1 0,1 0,-1 0,0 1,1-1,0 1,0 0,0 0,1 0,0 0,0 0,0 1,0-1,1 2,2-3,0 0,1-1,-1 1,1 0,0-1,0 1,0-1,1 1,-1-1,1 0,0 0,0 0,0 0,0-1,0 1,0-1,1 0,-1 0,1 0,0 0,0-1,0 1,-1-1,1 0,0 0,0-1,1 1,-1-1,2 0,7 3,0-2,0 1,0-2,0 1,-1-2,1 0,0 0,3-2,-12 2,1 0,-1 0,0-1,0 1,0-1,0 0,0 0,0 0,0-1,-1 0,1 1,-1-1,0 0,0-1,0 1,0 0,0-1,-1 0,0 1,0-1,0 0,0 0,0-1,-1 1,1-2,0-4,0-1,0 1,-1-1,0 0,-1 1,-1-1,1 1,-2-1,-1-9,3 20,-1 0,1 1,0-1,0 0,0 0,0 1,-1-1,1 0,0 0,0 0,-1 1,1-1,0 0,0 0,-1 0,1 0,0 0,0 0,-1 1,1-1,0 0,-1 0,1 0,0 0,0 0,-1 0,1 0,0 0,-1 0,1 0,0 0,0-1,-1 1,1 0,0 0,0 0,-1 0,1 0,0 0,0-1,-1 1,1 0,0 0,0 0,-1-1,1 1,0 0,0 0,0-1,0 1,0 0,-1 0,1-1,0 1,0 0,0-1,0 1,0 0,0 0,0-1,0 1,0 0,0-1,-8 26,9-14,0 0,0 1,1-2,0 1,1 0,1 0,-1-1,2 0,-1 0,2 0,-1 0,1-1,1 0,-1 0,1 0,1-1,0 0,0-1,1 0,-1 0,2 0,-1-1,1-1,4 3,35 20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15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428 161,'2'-4,"1"4,2 13,0 12,0 14,-2 8,-3 9,-4 3,-6 2,-4-4,-1-5,2-8,3-12</inkml:trace>
  <inkml:trace contextRef="#ctx0" brushRef="#br0" timeOffset="772.03">0 1,'429'22,"-48"6,-375-27,77 18,-81-18,0 0,0 0,0 0,0 0,0 0,0 1,0-1,0 1,-1-1,1 1,-1 0,1 0,-1 0,0 0,0 0,1 0,-1 0,-1 0,1 0,0 0,0 0,-1 1,0-1,1 0,-1 1,0-1,0 0,0 1,0-1,0 0,-1 0,1 1,-1 0,-49 146,41-109,2 0,2 0,2 0,1 12,-3 36,1-76,3-43,12-81,5 0,6-7,-1 5,-5 22,-17 98,0 0,0 0,0 0,1 0,0 0,0 0,0 0,1 0,0 0,0 0,1 0,-1-1,1 1,1 0,-1-1,1 1,0-1,0 0,0 0,1 0,0 0,0-1,0 0,0 1,1-1,0-1,0 1,0-1,0 0,0 0,1 0,-1-1,1 0,7 0,0 0,1-1,-1-1,1 0,-1-1,0 0,0-1,1-1,-1 0,-1 0,1-2,0 0,-1 0,0-1,0 0,-1-1,0 0,0-1,0-1,-1 1,0-2,-1 1,0-1,-1-1,0 1,4-8,10-11,-21 29,-1 0,1 0,0 1,-1-1,1 0,-1 0,0 0,1 1,-1-1,1 0,-1 1,1-1,-1 0,0 1,1-1,-1 1,0-1,1 1,-1-1,0 0,0 1,1-1,-1 1,0-1,0 1,0-1,0 1,1 0,-1-1,0 1,0-1,0 1,0-1,0 1,-1-1,1 1,0-1,0 1,0-1,0 1,-1-1,1 1,0-1,0 1,-1-1,1 1,0-1,-1 1,1 0,-8 57,3 0,3 0,2 0,3 1,2-1,3 0,14 54,-13-86,0-8</inkml:trace>
  <inkml:trace contextRef="#ctx0" brushRef="#br0" timeOffset="1186.289">1925 41,'-8'-4,"0"1,0 0,-1 1,1 0,-1 0,0 0,0 1,1 1,-1-1,0 2,0-1,0 1,1 0,-1 1,0 0,1 0,-1 1,1 0,0 1,0 0,0 0,-3 3,5-4,0 1,0 0,0 1,0-1,1 1,0 1,0-1,0 1,0-1,1 1,0 1,0-1,1 0,0 1,0 0,0 0,1 0,0 0,1 0,-1 0,1 0,1 1,-1-1,1 2,3-4,1 1,-1-1,1 0,0 0,0 0,1 0,-1-1,1 0,0 0,0 0,1 0,-1-1,1 0,-1 0,1-1,0 1,0-1,0-1,1 1,1 0,5 2,23 8,-26-10,-1 0,1 0,0 1,-1 0,0 1,1 0,-1 1,-1 0,1 0,-1 1,0 0,0 0,-1 1,1 0,-2 0,1 0,-1 1,0 0,0 1,-1 0,-4-3,1-1,-2 1,1-1,-1 1,0 0,0-1,0 1,-1 0,0-1,0 1,0-1,-1 0,0 1,0-1,0 0,0 0,-1 0,0 0,0 0,-1-1,1 0,-1 1,0-1,0 0,-2 1,-1 1,0 0,0-1,0 0,0-1,-1 1,0-1,0-1,0 1,0-2,-1 1,1-1,-1 0,1-1,-1 0,0 0,-1-1,-53-14,36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24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23 124,'-9'0,"-1"0,6 0,11 0,13-3,14 1,13-4,8 1,3 1,1 0,-4 2,-8 3,-10 6,-10 4,-11 1</inkml:trace>
  <inkml:trace contextRef="#ctx0" brushRef="#br0" timeOffset="264.219">36 338,'12'7,"12"2,12 0,11-2,6-5,3-2,2-3,-2-4,-7-1,-7-1,-10 1</inkml:trace>
  <inkml:trace contextRef="#ctx0" brushRef="#br0" timeOffset="512.128">411 3,'-72'-2,"73"6,83 13,-64-16,79 4,-62-5,-1 2,0 1,0 2,-1 1,24 8,-54-13,0 1,0-1,0 1,-1 0,1 0,-1 0,1 0,-1 1,0 0,0 0,0 0,0 0,-1 1,1-1,-1 1,0 0,0 0,0 0,0 1,-1-1,0 1,0-1,0 1,-1 0,2 4,-5 4,0 0,-1 0,-1 0,0-1,-1 0,0 0,-1 0,0 0,0-1,-2 0,1 0,-1-1,-1 0,0-1,0 0,-6 4,13-11,-131 128,102-102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29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0 133,'4'-2,"1"0,-1 1,1-1,0 1,-1 0,1 0,0 0,0 1,0 0,-1 0,1 0,0 0,0 1,0 0,-1 0,1 0,0 0,-1 1,1 0,-1 0,0 0,1 1,-1-1,0 1,-1 0,1 0,2 3,6 6,0 1,-1 1,-1 0,0 0,-1 1,0 0,-1 0,-1 1,1 5,-4-12,-4-8,0 0,0 0,0 0,1 0,-1 0,0 0,0 0,1 0,-1 0,1 0,-1 0,1 0,-1 0,1-1,-1 1,1 0,0 0,0-1,-1 1,1 0,0-1,0 1,0-1,0 1,-1-1,1 1,0-1,0 0,0 1,0-1,0 0,0 0,0 0,0 0,0 0,0 0,0 0,0 0,0 0,0 0,0 0,0-1,0 1,0 0,0-1,0 1,0-1,0 1,0-1,-1 1,1-1,0 0,0 1,-1-1,1 0,0 0,-1 1,1-1,0-1,14-18,0 0,-1-2,-1 0,-1 0,-1-1,5-16,-3 7,-13 33,1-1,-1 0,0 0,0 0,0 1,0-1,0 0,1 0,-1 1,0-1,0 0,0 0,1 0,-1 0,0 1,0-1,1 0,-1 0,0 0,0 0,1 0,-1 0,0 0,0 0,1 0,-1 0,0 0,0 0,1 0,-1 0,0 0,1 0,-1 0,0 0,0 0,1 0,-1 0,0 0,0 0,0-1,1 1,-1 0,0 0,0 38,0-32,-1-2,0 0,1 0,0 0,-1 0,1 0,1 0,-1 0,1-1,-1 1,1 0,0 0,1 0,-1 0,1-1,-1 1,1-1,0 1,0-1,1 1,-1-1,1 0,0 0,-1-1,1 1,1 0,-1-1,0 0,0 0,1 0,-1 0,1 0,0-1,2 1,1-1,-1-1,0 0,1 0,-1 0,0-1,1 0,-1-1,0 1,0-1,0 0,0-1,0 1,-1-1,1 0,-1-1,0 1,0-1,0 0,0 0,0-1,-1 1,0-1,0 0,0 0,-1-1,0 1,0-1,0 0,-1 1,1-1,-1 0,-1-1,1 1,-1 0,0 0,-1-1,1 1,-2-4,3-17,-2 27,1 17,-1-11,1 1,0-1,0-1,0 1,1 0,0 0,0 0,0-1,1 1,-1-1,1 0,1 1,-1-1,1-1,0 1,0-1,0 1,1-1,-1 0,1-1,0 1,0-1,1 0,0 0,19 5,0-2,1 0,0-2,0-1,0-1,0-1,0-2,0 0,0-2,10-2,13 0,-1-2,0-2,-1-2,43-17,-84 26,1 0,-1 0,0-1,0 1,-1-2,1 1,-1-1,0 1,1-1,-2-1,1 1,0-1,-1 0,0 0,0 0,1-2,-5 4,0 1,-1 0,1 0,-1 0,1-1,-1 1,0 0,0 0,1 0,-2 0,1 0,0 0,0 1,0-1,-1 0,1 1,-1-1,0 0,1 1,-1 0,0-1,0 1,0 0,0 0,0 0,0 0,0 1,0-1,0 0,0 1,0 0,-1-1,1 1,0 0,0 0,-1 0,-6-2,0 0,-1 0,1 1,-1 0,1 1,-1 0,0 0,1 1,-1 1,1-1,0 1,-1 1,1 0,0 0,1 1,-1 0,1 0,-1 1,1 0,0 1,1 0,0 0,0 1,-4 4,10-10,0 1,0-1,0 1,0-1,0 1,0 0,1 0,-1-1,0 1,1 0,0 0,-1-1,1 1,0 0,0 0,0 0,0 0,0-1,1 1,-1 0,0 0,1 0,0-1,-1 1,1 0,0-1,0 1,0-1,0 1,0-1,0 1,0-1,0 1,1-1,-1 0,0 0,1 0,-1 0,1 0,0 0,-1 0,1 0,0 0,80 20,-68-20,1 0,-1-2,1 1,-1-2,0 0,0-1,1 0,-2-1,1 0,0-1,-1-1,2-1,-12 5,-1 1,1-1,0 0,-1 0,1 0,-1 0,0 0,1 0,-1-1,0 1,-1-1,1 1,0-1,-1 0,1 0,-1 0,0 0,0 0,0 0,0 0,-1 0,1 0,-1 0,0-2,-2 48,2-38,0 0,1 0,0-1,0 1,0 0,0 0,1 0,0-1,-1 1,2-1,-1 0,1 1,-1-1,1 0,0 0,1-1,-1 1,0-1,1 0,0 1,0-2,0 1,0 0,1-1,-1 0,1 0,-1 0,1 0,1 0,-1-4,-1 0,0 1,0-1,0-1,0 1,0 0,0-1,0 0,-1 0,0 0,1 0,-1-1,0 1,-1-1,1 0,-1 0,1 0,-1 0,-1 0,1 0,0-1,-1-1,1 4,61-183,-63 184,0-1,0 1,1 0,-1 0,0-1,0 1,1 0,-1 0,1 0,-1-1,1 1,-1 0,1 0,0 0,-1 0,1 0,0 0,0 0,0 0,0 1,0-1,0 0,0 0,0 1,0-1,0 1,0-1,1 1,-1-1,0 1,0 0,1 0,-1-1,0 1,0 0,1 0,-1 0,0 0,0 1,1-1,-1 0,0 0,0 1,1-1,215 31,-214-32,0 1,0 1,0-1,-1 0,1 1,0-1,0 1,0 0,0 0,-1 0,1 0,0 0,-1 1,1-1,-1 1,1 0,-1 0,0 0,0 0,0 0,0 0,0 1,0-1,-1 0,1 1,-1 0,0-1,0 1,0 0,0-1,0 1,0 0,-1 0,1 3,-1 38,-1-39,0 0,0-1,0 1,1 0,0 0,0 0,0-1,1 1,-1 0,1 0,0-1,0 1,1 0,0-1,-1 1,2-1,-1 0,0 0,1 0,0 0,0 0,0 0,0-1,0 1,1-1,0 0,-1 0,1 0,3 1,9-1,0 1,1-2,0 0,-1-1,1-1,0-1,-1 0,1-1,0 0,-1-2,0 0,0-1,0 0,0-1,-1-1,0-1,-1 0,1-1,-2 0,9-7,-15 11,-1 0,1 0,-1 0,0-1,0 0,-1 0,0 0,0-1,0 0,-1 1,0-2,0 1,-1 0,0-1,0 0,-1 0,0-1,-2 7,0 0,0 0,-1-1,1 1,-1 0,0 0,1 0,-1 0,0 0,-1 0,1 0,0 0,0 0,-1 0,1 1,-1-1,1 1,-1-1,0 1,0-1,0 1,0 0,0 0,0 0,0 0,0 0,0 0,0 1,0-1,-1 1,1-1,0 1,0 0,-1 0,1 0,0 0,0 1,-1-1,1 0,0 1,0-1,0 1,0 0,0 0,0 0,0 0,0 0,0 1,0-1,0 0,1 1,-1-1,0 1,1 0,-1 1,-3 0,0 1,1 1,0-1,0 0,0 1,0 0,1 0,0 0,0 0,0 1,0-1,1 1,0 0,0 0,1-1,0 1,0 0,0 0,1 0,-1 1,1-1,1 0,-1 0,1 0,0 0,1 0,-1-1,1 1,1 0,-1-1,1 1,-1-1,2 0,-1 0,0 0,1 0,0 0,0-1,1 0,-1 0,3 1,9 2,1-1,1-1,-1-1,1-1,-1 0,1-1,0-1,0-1,0 0,0-1,0-1,-1-1,16-5,8 3,-2 0,-8 1</inkml:trace>
  <inkml:trace contextRef="#ctx0" brushRef="#br0" timeOffset="273.965">2768 267,'0'-3,"0"-4,0-2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26.2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402 79,'0'18,"0"16,0 10,0 7,0 4,-3 4,-2 1,-3-3,-3-4,-1-6,-1-12,-1-12,2-9</inkml:trace>
  <inkml:trace contextRef="#ctx0" brushRef="#br0" timeOffset="753.09">0 79,'224'-35,"135"-1,-341 34,17-1,0 1,0 2,0 1,-1 1,16 5,-47-7,1 0,-1 0,1 1,-1 0,1-1,-1 1,0 1,1-1,-1 0,0 1,0 0,0-1,0 1,0 1,0-1,-1 0,1 1,-1-1,1 1,-1 0,0 0,0-1,0 2,-1-1,1 0,-1 0,1 0,-1 1,0-1,-1 1,1-1,0 1,-1-1,0 1,0-1,0 1,0 2,-68 192,60-163,1 1,2 0,2 0,2 0,1 23,3-229,-3-90,5 217,0 61,7 140,-12-156,1 0,-1 0,1 0,0 0,0 0,0 0,0-1,0 1,0 0,0-1,0 1,1-1,-1 1,1-1,-1 0,1 1,-1-1,1 0,0 0,0 0,0-1,-1 1,1 0,0-1,0 1,0-1,0 1,0-1,0 0,0 0,0 0,0 0,0 0,0 0,0-1,0 1,0-1,0 1,0-1,0 0,0 0,-1 0,1 0,1-1,23-11,-1-2,0-1,-1-1,-1-1,-1-1,0-1,9-12,-27 28,96-106,-104 152,-9 4,3 1,1 0,3 0,2 0,1 1,5 39,-2-81,0 0,0 0,1 0,0 0,0 0,1 0,0 0,0 0,0-1,1 1,-1-1,2 0,-1 0,0 0,1 0,0 0,0-1,0 1,1-1,2 2,12 3</inkml:trace>
  <inkml:trace contextRef="#ctx0" brushRef="#br0" timeOffset="1169.253">1671 92,'-5'-3,"-1"0,1 1,-1-1,0 1,0 0,0 1,0-1,0 1,0 1,0-1,0 1,0 0,-1 0,1 0,0 1,0 0,0 1,0-1,0 1,1 0,-1 1,0-1,1 1,-1 0,1 0,-3 3,1 1,1 0,-1 0,2 0,-1 1,1 0,0 0,0 0,1 1,0-1,1 1,0 0,0 0,1 1,0-1,1 0,0 1,1-1,-1 0,2 1,-1-1,3 9,0-11,1-1,0 0,0 0,0-1,1 1,0-1,0 0,0 0,1-1,0 1,-1-1,2-1,-1 1,0-1,1 0,-1 0,1-1,0 0,0 0,0-1,0 1,0-2,0 1,7-1,26 8,31 19,-69-26,0 0,-1 0,1 0,0 0,0 0,-1 1,1-1,-1 1,1-1,-1 1,0 0,0-1,1 1,-1 0,0 0,-1 0,1 0,0 0,0 0,-1 0,1 0,-1 0,0 0,0 0,0 0,0 1,0-1,0 0,0 0,0 0,-1 0,0 0,0 2,-5 5,-1 0,0 0,0 0,-1-1,-1 0,1-1,-1 0,0 0,-1-1,1 0,-1 0,0-1,-1-1,0 1,-4 0,4 0,0 0,0-1,-1 0,0-1,0 0,0-1,0 0,0-1,0 0,-8-1,7-4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16:34.8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11,'25'-10,"162"18,678-1,-420 2,239 14,1 20,-141-11,121 3,480-8,-247-14,452-14,-631-12,-249 14,-470-1,-1-1,1 1,0 0,0 0,-1 0,1 1,0-1,0 0,0 0,-1 0,1 0,0 0,0 0,-1 0,1 0,0 0,0 0,0 1,0-1,-1 0,1 0,0 0,0 0,0 1,0-1,-1 0,1 0,0 0,0 1,0-1,0 0,0 0,0 0,0 1,0-1,0 0,0 0,0 1,0-1,0 0,0 0,0 1,0-1,0 0,0 0,0 0,0 1,0-1,0 0,0 0,-8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06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922 0,'-40'53,"-35"43,-45 79,23 3,7 5,9 3,-5 40,80-210,-52 133,6 2,7 2,-17 122,54-184,9-91,0-1,-1 1,1 0,0 0,0-1,0 1,0-1,-1 1,1-1,0 1,-1-1,1 1,0-1,-1 0,1 1,0-1,-1 0,1 1,-1-1,1 0,-1 0,0 0,1 1,-1-1,0 0,0 0,1 0,-1 0,0 0,0 1,0-1,0 0,0-1,12-44,-9 32</inkml:trace>
  <inkml:trace contextRef="#ctx0" brushRef="#br0" timeOffset="577.908">94 1498,'-4'48,"2"0,3 0,1 0,9 41,-5-31,21 227,-19-348,-5 24,-2 1,-1-1,-2 0,-1 1,-2-1,-2 1,-2 0,-11-31,19 65,0-1,-1 1,1-1,-1 1,0 0,0 0,0 0,-1 0,0 0,1 1,-1-1,0 1,-1 0,1-1,-1 1,1 1,-1-1,0 1,0-1,0 1,0 0,0 0,-1 1,1-1,0 1,-4 0,7 0,1 1,-1 0,1 0,-1 0,1 0,-1 0,1 0,-1 0,1 0,-1 1,1-1,-1 0,1 0,-1 0,1 0,-1 1,1-1,0 0,-1 0,1 1,-1-1,1 0,0 1,-1-1,1 0,0 1,-1-1,1 1,0-1,0 1,-1-1,1 0,0 1,0-1,0 1,0-1,-1 1,1-1,0 1,0-1,0 1,0-1,0 1,0-1,1 1,-1-1,0 1,0-1,0 1,0-1,1 1,23 16,4-11,0-2,0-1,1 0,0-3,17-1,16 1,47 13,-105-12,0 1,0-1,0 1,-1 0,1 0,-1 0,1 0,-1 0,0 1,0 0,0-1,0 1,0 1,0-1,-1 0,0 0,0 1,0 0,0-1,0 1,-1 0,1 0,-1 0,0 0,0 2,-1 12,-2-1,0 0,0 0,-2 0,0 0,-1-1,0 1,-2-1,0 0,0-1,-2 0,0 0,0-1,-8 8,-169 224,151-201,35-42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37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318 0,'-25'3,"0"1,1 1,0 1,0 1,0 1,-11 7,25-11,1 1,-1 0,1 1,0 0,1 0,0 1,0 0,0 0,1 1,0 0,0 1,1-1,0 1,0 0,1 1,-1 3,4-9,1 1,0-1,0 1,0 0,0 0,1 0,-1-1,1 1,0 0,1 0,-1 0,1-1,0 1,0 0,1-1,-1 1,1 0,0-1,0 0,1 0,-1 1,1-1,0-1,0 1,0 0,1-1,-1 1,1-1,0 0,0-1,0 1,0 0,4 1,21 11,1-1,0-2,1-1,0-1,1-1,10 0,112 35,-144-40,-1 0,0 1,0 0,0 1,0 0,-1 0,0 0,-1 1,1 1,-1-1,-5-4,1 0,-1 0,0 0,0 0,0 0,0 1,-1-1,1 1,-1-1,0 1,0-1,0 1,-1 0,1-1,-1 1,0 0,0 0,0-1,0 1,-1 0,0 0,1-1,-1 1,-1-1,1 1,0-1,-1 1,-1 1,-2 3,-1 0,0-1,-1 1,1-2,-1 1,-1-1,1 0,-1 0,0-1,0 0,-1 0,0-1,0 0,-5 1,-134 32,136-35,-10 3,0-2,-1 0,1-1,0-2,-23-1,46 1,-1 0,1 0,0 0,-1 0,1-1,-1 1,1 0,-1 0,1 0,-1 0,1-1,-1 1,1 0,-1 0,1-1,-1 1,1 0,-1-1,0 1,1 0,-1-1,0 1,1-1,-1 1,0-1,1 1,-1-1,0 1,0-1,0 1,1-1,-1 1,0-1,0 1,0-1,0 1,0-1,0 0,0 1,0-1,0 1,0-1,0 1,-1-1,1 1,0-1,0 1,0-1,-1 1,1-1,0 1,-1-1,1 1,0-1,-1 1,1 0,0-1,-1 1,1 0,-1-1,1 1,-1 0,1 0,-1-1,22-9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1:34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321 136,'5'11,"1"13,0 12,-1 13,-2 10,-1 6,-3 1,-1-4,-4-8,1-13</inkml:trace>
  <inkml:trace contextRef="#ctx0" brushRef="#br0" timeOffset="278.835">1 123,'20'-7,"17"-5,14 1,14 1,6 3,4 2,2 2,-4 0,-2 0,-5-2,-7-2,-8-3,-13 1</inkml:trace>
  <inkml:trace contextRef="#ctx0" brushRef="#br0" timeOffset="1338.629">830 82,'16'96,"-9"-65,-1-1,-2 1,0 0,-2 1,-2-1,-1 0,-1 0,-1 0,-5 11,0-18,8-24,-1-1,1 1,0 0,0 0,0 0,0-1,0 1,-1 0,1 0,0-1,0 1,0 0,-1 0,1 0,0 0,0 0,-1-1,1 1,0 0,0 0,-1 0,1 0,0 0,0 0,-1 0,1 0,0 0,0 0,-1 0,1 0,0 0,-1 0,1 0,0 0,0 0,-1 0,1 0,0 0,0 1,-1-1,1 0,0 0,0 0,0 0,-1 1,1-1,0 0,0 0,0 0,0 1,-1-1,1 0,0 0,0 1,0-1,0 0,0 0,0 1,0-1,0 0,0 0,0 1,0-1,0 0,0 0,0 1,0-1,0 0,-8-100,9 61,-12-276,10 314,1 1,0-1,-1 0,1 0,-1 0,1 1,0-1,0 0,0 0,-1 0,1 0,0 0,0 0,0 0,0 1,0-1,0 0,1 0,-1 0,0 0,0 0,1 0,-1 1,1-1,-1 0,0 0,1 0,-1 1,1-1,0 0,-1 1,1-1,0 0,-1 1,1-1,0 1,0-1,-1 1,1 0,0-1,0 1,0 0,-1-1,1 1,0 0,0 0,0 0,0 0,0 0,0 0,0 0,0 0,-1 0,1 0,0 0,0 1,0-1,1 2,0 0,0 0,0-1,0 1,1-1,-1 1,0-1,1 0,-1 0,1 0,0 0,-1 0,1-1,0 1,-1-1,1 0,0 1,-1-1,1 0,0-1,0 1,-1 0,1-1,0 0,-1 0,2 0,-3 0,1 0,-1 0,1 0,0 0,-1 1,1-1,0 0,-1 1,1-1,0 1,0 0,0 0,-1-1,1 1,0 0,0 1,0-1,-1 0,1 0,0 1,0-1,0 1,-1-1,1 1,0 0,-1 0,1 0,-1 0,1 0,-1 0,1 0,-1 0,0 1,0-1,0 1,1-1,-1 1,0-1,-1 1,1-1,0 1,0 1,45 153,-36-110,27 101,-37-146,0-1,0 1,0 0,0-1,0 1,0 0,0 0,0-1,0 1,0 0,0 0,0-1,1 1,-1 0,0-1,0 1,1 0,-1-1,1 1,-1 0,0-1,1 1,-1-1,1 1,-1-1,1 1,0-1,-1 1,1-1,0 0,-1 1,1-1,0 0,-1 1,1-1,0 0,-1 0,1 0,0 0,0 0,-1 0,1 0,0 0,0 0,-1 0,1 0,0 0,-1 0,1 0,0-1,0 1,-1 0,1-1,0 1,-1 0,1-1,-1 1,1-1,-1 1,1-1,-1 1,1-1,-1 0,1 1,-1-1,1 1,-1-1,44-123,-34 96,7-19,1 0,3 1,1 1,9-10,-29 53,-1-2,1 1,0 0,0 1,0-1,0 0,0 0,1 1,-1-1,1 1,-1 0,1 0,0 0,0 0,0 0,0 1,0-1,1 1,-2 2,0 1,-1-1,1 0,-1 1,1 0,-1-1,1 1,-1 0,0 0,0 0,0 0,0 0,0 0,0 0,-1 0,1 0,-1 0,1 0,-1 0,0 1,0-1,0 0,0 0,2 6,15 58,-9-59,-5-9</inkml:trace>
  <inkml:trace contextRef="#ctx0" brushRef="#br0" timeOffset="2283.255">1391 110,'-4'-12,"-2"-5,0 6,1 15,2 17,1 17,0 16,2 12,0 8,0 4,5-3,6-10,8-13,5-16,-1-14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2:11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17165 1823,'-8'-4,"0"2,-1-1,1 1,-1 0,1 1,-1 0,0 0,1 1,-1 0,0 1,1 0,-1 0,0 1,1 0,0 0,-1 1,1 0,0 1,0 0,1 0,-1 0,1 1,0 0,0 1,0-1,1 1,0 1,0-1,1 1,0 0,-2 4,5-7,1-1,0 1,0 0,0 0,0-1,1 1,0 0,0 0,0 0,0 0,0 0,1 0,0-1,-1 1,1 0,1 0,-1-1,1 1,-1-1,1 1,0-1,0 0,1 1,-1-1,1 0,-1-1,1 1,0 0,0-1,0 1,0-1,1 0,-1 0,1-1,-1 1,1-1,0 1,0-1,14 6,1-1,-1-1,1-1,1-1,-1 0,0-1,1-1,-1-1,1-1,13-2,-28 3,0-1,0 1,0-1,0 0,0 0,0 0,-1-1,1 0,0 0,-1 0,0 0,1-1,-1 0,0 0,0 0,0 0,-1 0,1-1,-1 0,0 1,0-1,0-1,-1 1,1 0,-1-1,0 1,0-1,-1 0,1 1,0-4,-2 1,0 1,-1-1,0 1,0-1,0 1,-1 0,0 0,0 0,-1 0,1 0,-1 0,-1 1,1-1,-1 1,0 0,0 0,0 0,-1 1,0-1,0 1,0 0,0 0,0 1,-1 0,0 0,0 0,1 1,-2-1,-4 0,6 1,-1-1,0 2,0-1,0 0,0 1,-1 0,1 1,0 0,0-1,-1 2,1-1,0 1,0 0,0 0,-1 1,1 0,1 0,-1 0,0 1,0 0,1 0,0 0,0 1,0-1,0 1,0 0,1 1,-1-1,1 1,-2 3,4-4,0 0,0 0,1 0,-1 0,1 0,0 0,0 0,0 0,0 1,1-1,0 0,0 1,0-1,0 0,1 1,-1-1,1 0,1 0,-1 1,0-1,1 0,0 0,0-1,0 1,0 0,2 1,21 26</inkml:trace>
  <inkml:trace contextRef="#ctx0" brushRef="#br0" timeOffset="917.031">17620 1154,'-11'15,"0"0,2 1,0 1,0-1,2 1,0 1,1-1,1 1,0 1,2-1,0 0,1 1,1 0,0-1,2 1,0 2,3 56,4-1,3 0,4 0,4 5,-18-76,-1-4,0 0,0 0,-1 0,1 0,0 0,0 0,0 0,0 0,0 0,0 0,1 0,-1 0,0 0,0 0,1 0,-1 0,1 0,-1 0,1 0,-1 0,1 0,-1 0,1-1,0 1,0 0,-1-1,1 1,0 0,0-1,0 1,0-1,-1 1,1-1,0 1,0-1,0 0,0 1,0-1,0 0,0 0,0 0,0 0,0 0,1 0,81-85,-79 81,-1 1,1 0,1 1,-1-1,0 1,1-1,-1 1,1 1,0-1,-1 1,1-1,0 1,0 1,0-1,0 1,0 0,0 0,0 0,0 1,0-1,0 1,-1 1,1-1,0 1,0-1,-1 1,1 1,-1-1,0 1,0-1,0 1,0 0,0 1,0-1,-1 1,0-1,0 1,1 1,-2-1,1 0,-1 0,1 0,-1 0,0 0,-1 1,1-1,-1 1,0-1,0 1,0 0,-1-1,1 1,-1 0,0-1,-1 1,1 0,-1-1,0 1,0 0,0-1,-1 1,0-1,0 0,0 0,0 1,0-1,-1-1,0 1,0 0,0-1,0 1,-1-1,1 0,-1 0,0 0,0 0,0-1,0 0,0 0,0 0,-4 1,3-2,1 0,0 0,-1 0,1-1,-1 1,1-1,-1 0,1-1,-1 1,1-1,-1 0,1 0,0 0,-1 0,1-1,0 0,0 0,0 0,0 0,0-1,1 1,-1-1,1 0,0 0,-2-3,4 3,1-1,-1 0,1 1,0-1,0 0,0 1,1-1,-1 0,1 1,0-1,0 1,1-1,-1 1,0-1,1 1,0 0,0 0,0 0,0 0,1 0,-1 0,1 1,-1-1,1 1,0-1,1 1,0-3,32-32,-2-2,-2-1,-2-2,-1 0,15-34,-21 27,-3-1,-1 0,-3-1,-2-1,-3-1,-1 0,-3 0,0-54,-16 55,8 52,1-1,-1 1,0 0,0-1,0 1,0 0,0 0,1 0,-1 0,0 0,0 0,0 0,0 0,0 0,0 0,1 1,-1-1,0 0,0 0,0 1,0-1,1 1,-1-1,0 1,0-1,1 1,-1-1,1 1,-1 0,0-1,1 1,-1 0,1-1,-1 1,1 0,0 0,-1 0,1 0,-12 19,1 0,0 1,2 0,1 1,1-1,0 2,2-1,0 1,2 0,0 0,1 14,0 5,1-1,2 1,2 0,1-1,3 0,1 0,2 0,2-1,1-1,2 0,2-1,19 32,-28-57,1 1,0-1,1 0,0-1,1-1,8 8,-16-17,-1 0,1 0,0 1,-1-1,1-1,0 1,0 0,0-1,1 0,-1 1,0-1,0 0,1-1,-1 1,1-1,-1 1,0-1,1 0,-1 0,1-1,-1 1,0-1,1 1,-1-1,0 0,1 0,-1-1,0 1,0-1,0 1,0-1,0 0,1-1,4-6,0-1,-1 1,0-1,-1 0,0-1,0 1,-1-1,0 0,-1-1,-1 1,0-1,0 0,-1 0,0 0,-1-11,13-47,-11 108,-3-28,1-1,0 0,1 1,0-1,0 0,1 0,0-1,1 1,0-1,0 1,1-1,0 0,0-1,1 1,0-1,0 0,1-1,0 1,0-1,0-1,1 1,0-1,7 3,6-2</inkml:trace>
  <inkml:trace contextRef="#ctx0" brushRef="#br0" timeOffset="1511.497">18061 1435,'-99'-19,"99"19,1 0,-1 0,0-1,0 1,0 0,0 0,0 0,0-1,0 1,0 0,0 0,0-1,0 1,0 0,0 0,0-1,0 1,0 0,0 0,0-1,0 1,-1 0,1 0,0 0,0-1,0 1,0 0,274 0,-270 0,93 3,0 5,72 15,-163-23,1 1,0 0,0 0,0 0,0 1,-1 0,1 1,-1-1,0 1,1 0,-1 1,-1-1,1 1,0 1,-1-1,0 1,0 0,0 0,-1 0,1 0,-1 1,-1 0,3 4,-4 1,-1 0,0 1,-1-1,0 1,-1-1,0 0,-1 1,-2 10,-5 49,9-61,1 0,0 0,1-1,0 1,0 0,1-1,0 1,1-1,0 0,0 0,1 0,1 1,-3-6,-1-1,1 1,0 0,0-1,0 0,0 0,1 0,-1 0,1 0,0-1,-1 0,1 0,1 0,-1 0,0 0,0-1,0 0,1 0,-1 0,1 0,-1-1,1 0,-1 1,1-2,-1 1,1 0,2-2,1-1,0-1,0 0,0 0,-1-1,0 0,0 0,0-1,0 0,-1 0,0 0,0-1,-1 0,0 0,0-1,-1 1,0-1,0 0,-1 0,3-8,34-54,-40 70,0-1,0 1,0 0,0-1,0 1,0 0,0-1,0 1,0 0,1 0,-1-1,0 1,0 0,0 0,0-1,1 1,-1 0,0 0,0 0,0-1,1 1,-1 0,0 0,0 0,1 0,-1-1,0 1,0 0,1 0,-1 0,0 0,1 0,-1 0,0 0,1 0,-1 0,0 0,0 0,1 0,-1 0,0 0,1 0,-1 0,0 0,0 0,1 1,-1-1,0 0,1 0,-1 0,0 0,0 0,0 1,1-1,-1 0,0 0,0 1,0-1,1 0,-1 0,0 1,0-1,0 0,0 0,0 1,3 22,-2-19,0 4,0 0,1 0,0 0,0-1,1 1,0-1,0 0,1 0,0 0,0 0,1-1,0 1,0-1,0 0,1-1,0 1,0-1,0-1,1 1,-1-1,1 0,0 0,1-1,-1 0,0 0,4 0,22 7,1-2,0-1,0-2,1-2,11 0,27 1</inkml:trace>
  <inkml:trace contextRef="#ctx0" brushRef="#br0" timeOffset="3484.137">22727 1675,'22'-39,"-3"-1,-1-1,-1-1,-3-1,9-42,-13 9,-8 75,-1 0,1 0,-1 0,1 1,-1-1,1 0,-1 1,1-1,0 1,-1-1,1 1,0 0,0 0,-1-1,1 1,0 1,0-1,-1 0,1 0,0 1,-1-1,1 0,0 1,-1 0,1-1,-1 1,1 0,2 0,7 1,-1 1,1 0,-1 0,0 1,0 0,0 1,0 0,-1 0,0 1,0 0,0 1,-1 0,0 1,0-1,-1 1,0 1,-1 0,1-1,-2 2,1-1,-1 1,-1 0,0 0,0 0,-1 0,0 1,2 107,-4-116,-1 0,1 0,0 0,-1 0,1 0,0-1,0 1,0 0,1-1,-1 1,0 0,0-1,1 0,-1 1,1-1,-1 0,1 0,0 0,-1 0,1 0,0 0,0 0,0 0,0-1,0 1,0-1,0 1,0-1,0 0,0 0,0 0,65-4,-63 3,12-1,1 0,-1-1,0-1,0 0,-1-2,1 1,-1-2,0 0,-1-1,1 0,-2-2,1 1,-1-1,-1-1,8-8,-18 18,-1-1,1 0,0 1,-1-1,1 0,-1 0,0 0,1 1,-1-2,0 1,0 0,0 0,-1 0,1 0,0 0,-1-1,0 1,1 0,-1-1,0 1,0 0,0-1,-1 1,1 0,0 0,-1-1,1 1,-1 0,0 0,0 0,0-1,0 1,0 0,0 1,-1-1,1 0,-1 0,1 0,-1 1,0-1,0 1,1-1,-1 1,0 0,0 0,0 0,0 0,-1 0,1 0,0 0,-1 1,0-1,0 1,-1 0,1 0,0 0,-1 0,1 1,0-1,0 1,0 0,-1 0,1 0,0 0,0 1,0-1,0 1,1 0,-1 0,0 0,1 0,-1 0,1 0,0 1,0-1,0 1,0 0,0-1,0 1,1 0,-1 0,0 2,-1 3,0-1,0 1,1 0,0 0,1 0,-1 1,1-1,1 0,0 0,0 1,1 7,3-2,1-1,0 0,1 0,0 0,1 0,0-1,1 0,0-1,1 0,1 0,0-1,0 0,1 0,0-1,0-1,1 0,0-1,1 0,0 0,0-2,0 1,0-2,1 0,14 2,25 6</inkml:trace>
  <inkml:trace contextRef="#ctx0" brushRef="#br0" timeOffset="5456.504">23837 1355,'12'5,"1"1,-1 0,0 1,0 0,0 1,-1 1,-1 0,1 0,-2 1,1 0,-1 1,-1-1,0 2,0-1,-1 1,-1 1,0-1,-1 1,4 12,1 11,-1 1,-2 0,-2 1,-1-1,-2 1,-2 26,-2 11,-1-26,3 0,2 1,2-1,2 1,-3-37,-1 0,1 0,1-1,1 0,-1 1,2-1,0-1,0 1,1-1,0 0,1-1,1 0,-1 0,1-1,1 0,0 0,3 1,-9-7,0 1,0-1,0-1,1 1,-1-1,1 1,-1-1,1-1,0 1,0-1,0 0,0 0,0 0,0 0,0-1,0 0,0 0,0-1,0 1,0-1,0 0,0 0,0-1,0 1,-1-1,1 0,0-1,-1 1,0-1,1 0,-1 0,0 0,-1 0,1-1,-1 1,1-1,-1 0,4-13,-1 1,-1-1,0 0,-1 0,-1 0,-1-1,0 1,-1-1,-1 1,-1-1,-1 1,0-1,-1 1,-1 0,0 0,-1 0,-3-3,1-5,-1 1,-2-1,0 2,-2-1,0 2,-2-1,0 2,-2 0,0 1,-1 0,-1 2,-1 0,0 1,-2 0,0 2,0 1,-1 0,-1 2,0 0,-3 1,168 30,-81-13,1-2,0-3,0-2,54-10,-82 7,-35 6,0-1,0 0,0 1,0-1,0 1,0-1,0 1,0-1,1 1,-1 0,1-1,-1 1,1 0,0-1,-1 1,1 0,0-1,0 1,0 0,0 0,1-1,-1 1,0 0,1 0,-1-1,1 1,0-1,-1 1,1 0,0-1,0 1,0-1,0 0,0 1,0-1,1 0,-1 0,0 0,1 1,-1-1,0-1,1 1,1 1,74 26,-61-26,0-1,-1 0,1 0,0-2,0 0,-1-1,1 0,-1-2,1 0,-10 3,0-1,0 0,0-1,-1 0,1 0,-1 0,1 0,-1-1,0 0,0 0,-1 0,1-1,-1 1,0-1,0 0,-1 0,0-1,1 1,-2-1,1 1,-1-1,0 0,2-6,11 59,-15-41,0 0,1 0,0 0,0 0,0 0,1-1,0 1,0 0,0-1,1 1,0-1,0 0,0 0,1 0,0 0,0-1,0 1,0-1,1 0,0 0,-1-1,1 1,1-1,-1 0,0 0,1-1,0 0,-1 0,1 0,0-1,3 1,4-5,1-1,-1 0,0-1,0 0,-1-1,1 0,-1-1,-1 0,1-1,-2-1,1 0,-1 0,0-1,-1 0,0-1,0 0,-1 0,-1-1,4-7,16-24,-1-2,-3 0,-2-1,-1-2,-3 0,-2 0,-2-2,5-37,-15 73,0 0,-1 0,0 0,-1 0,0 0,-1 0,-1 0,0 0,-1 0,-1 0,0 0,-1 1,0-1,-1 1,-1 0,0 0,-3-4,6 14,0 0,0 1,0 0,-1-1,1 1,0 0,-1 1,0-1,1 1,-1-1,0 1,0 0,1 0,-1 1,0-1,0 1,0 0,0 0,0 0,0 1,0-1,0 1,0 0,0 0,1 1,-1-1,0 1,1-1,-1 1,1 0,0 0,0 1,-1-1,1 1,1 0,-1-1,0 1,1 0,-1 1,1-1,0 0,0 1,0-1,0 4,-8 13,1 1,2 0,0 1,1 0,1 0,1 0,1 0,1 1,1-1,1 1,0-1,2 1,1-1,1 1,1-1,1-1,0 1,2 1,0 1,1 1,1-1,0 0,2-1,1 0,1-1,1-1,0 0,2-1,0-1,2 0,0-2,0 0,2 0,-18-15,1 0,-1 0,0 0,1-1,-1 1,1-1,-1 0,1 0,0 0,-1 0,1-1,0 1,0-1,-1 0,1 0,0 0,0-1,-1 1,1-1,0 0,0 0,-1 0,1-1,-1 1,0-1,1 0,-1 0,0 0,2-2,11-13,-1 0,0-2,-2 1,0-2,-1 1,-1-2,-1 0,0 0,2-12,-7 21,32-74,-3-2,-4-1,-4-2,-4 0,-4-2,-1-18,-22 10,5 100,0 0,-1 0,1 0,-1-1,1 1,-1 0,0 0,1 0,-1 0,0 0,0 1,0-1,1 0,-1 0,0 0,0 1,0-1,0 1,-1-1,1 1,0-1,0 1,0-1,0 1,0 0,-1 0,1-1,0 1,0 0,-1 0,1 0,0 1,0-1,0 0,-1 0,1 1,0-1,0 0,0 1,0-1,0 1,0 0,0-1,0 1,0 0,0 0,0-1,0 1,0 0,1 0,-1 0,0 0,1 0,-1 0,0 0,1 0,-1 1,1-1,0 0,-1 0,1 0,0 0,0 1,-11 22,2 1,0-1,2 2,1-1,1 1,1-1,1 1,1 1,1-1,2 7,0 21,2 0,2 0,3 0,2-1,2 0,2-1,3 0,2-1,3-1,10 16,12 2,-44-68,0 0,0-1,0 1,0 0,0-1,0 1,0 0,0-1,1 1,-1 0,0 0,0-1,0 1,0 0,1-1,-1 1,0 0,0 0,0-1,1 1,-1 0,0 0,0 0,1-1,-1 1,0 0,1 0,-1 0,0 0,1 0,-1-1,0 1,0 0,1 0,-1 0,0 0,1 0,-1 0,0 0,1 0,-1 0,0 0,1 1,-1-1,0 0,1 0,-1 0,0 0,1 0,-1 0,0 1,0-1,1 0,-1 0,-5-20,0-1,-2 1,0 1,-1-1,-1 1,-1 0,-4-3,7 9,-17-30,-2 1,-2 1,-2 1,-1 2,-21-18,38 41,14 14,1 1,-1-1,0 1,0-1,1 1,-1-1,0 1,1-1,-1 1,1 0,-1-1,0 1,1 0,-1-1,1 1,-1 0,1 0,-1-1,1 1,-1 0,1 0,-1 0,1 0,-1 0,1 0,0 0,-1 0,1 0,-1 0,1 0,-1 0,1 0,-1 0,1 0,-1 0,1 1,-1-1,1 0,-1 0,1 1,-1-1,1 0,-1 1,1-1,0 0,323 79,-85-20,-238-59,-1 0,1 0,0 0,-1 0,1 0,-1 0,1 0,0 0,-1 0,1 0,-1 0,1 1,0-1,-1 0,1 0,-1 1,1-1,-1 0,1 1,-1-1,1 1,-1-1,0 1,1-1,-1 1,1-1,-1 1,0-1,0 1,1-1,-1 1,0-1,0 1,0 0,1-1,-1 1,0-1,0 1,0 0,0-1,0 1,0 0,0-1,-1 1,1-1,0 1,0 0,0-1,-1 1,1-1,0 1,-1-1,-26 21,23-19,-1 0,0 0,0 1,0 0,0 0,0 0,1 0,-1 1,1 0,0-1,0 2,0-1,1 0,-1 1,1 0,0 0,1 0,-1 0,1 0,0 0,0 1,0-1,0 4,3-6,-1-1,1 1,0-1,0 0,0 0,1 1,-1-1,0 0,1 0,-1 0,1 0,0-1,-1 1,1 0,0-1,0 1,0-1,1 1,-1-1,0 0,0 0,1 0,-1 0,0-1,3 1,62 10,-53-11,-13-1,0 1,1 0,-1-1,0 1,0 0,0 0,0 0,0-1,0 1,0 0,1 1,-1-1,0 0,0 0,0 0,0 1,0-1,0 0,0 1,0-1,0 1,0 0,0-1,0 1,0 0,0-1,0 1,0 0,-1 0,1 0,0 0,-1 0,1 0,-1 0,1 0,-1 0,1 0,-1 0,1 3,-1 0,1-1,0 1,-1 0,2-1,-1 1,0-1,1 1,0-1,-1 0,1 0,1 0,-1 0,0 0,1 0,-1 0,1-1,0 1,0-1,0 0,0 0,0 0,1 0,-1-1,1 1,4 1,1-1,-1 0,0 0,1-1,-1 0,1-1,0 0,-1 0,1-1,-1 0,1 0,-1-1,1 0,-1 0,0-1,0 0,0-1,0 0,-1 0,0-1,0 1,0-2,0 1,-1-1,1 0,-2 0,1-1,-1 1,0-1,4-7,7-17,-2-1,0 0,-3-1,0 0,-3-1,0 0,-1-13,16-73,-6-1,-5-1,-4-65,-8 185,0-3,0-1,0 1,0-1,0 1,-1-1,0 1,0 0,-1-1,1 1,-1 0,0 0,-3-4,4 8,0 0,0 1,0-1,0 1,0-1,0 1,0-1,0 1,0 0,0-1,-1 1,1 0,0 0,0 0,0 0,-1 0,1 0,0 0,0 0,0 1,0-1,-1 0,1 1,0-1,0 1,0-1,0 1,0 0,0-1,0 1,0 0,0 0,1 0,-1-1,0 1,0 0,1 0,-1 1,-11 12,1 1,0 0,1 0,1 1,1 1,0 0,1 0,1 0,0 1,2 0,0 0,1 0,0 0,1 17,-1 18,3 1,2-1,2 1,2-1,3-1,2 1,3-2,1 0,3 0,5 5,-15-35,0-1,2 0,0-1,2 0,0-1,4 5,-15-22,-1 0,1 0,-1 0,1 0,0 0,0 0,-1-1,1 1,0 0,0 0,0-1,0 1,0 0,0-1,0 1,0-1,0 1,0-1,1 0,-1 1,0-1,0 0,0 0,0 0,1 0,-1 0,0 0,1 0,6-8</inkml:trace>
  <inkml:trace contextRef="#ctx0" brushRef="#br0" timeOffset="5632.032">26443 1074,'-16'-16,"-5"-8,3 1,12 4,15 5,21 5,20 4,18 3,14 2,3 3,-5 1,-16 0</inkml:trace>
  <inkml:trace contextRef="#ctx0" brushRef="#br0" timeOffset="2423.625">20427 1568,'4'1,"-1"0,0 0,1 0,-1 0,0 1,1-1,-1 1,0 0,0 0,-1 0,1 1,0-1,-1 1,1-1,-1 1,0 0,0 0,0 0,0 0,0 0,-1 0,0 1,1 0,18 84,-16-65,-5-19,1 0,0 0,0 0,1 0,-1 0,1 0,0-1,0 1,0 0,1 0,-1-1,1 1,0-1,0 1,0-1,1 0,-1 1,1-1,-1-1,1 1,0 0,0-1,1 1,-1-1,0 0,1 0,-1 0,1-1,0 1,-1-1,1 0,0 0,3 0,4-3,-1-1,1-1,-1 0,0 0,0-1,0-1,-1 1,1-2,-1 1,-1-1,1 0,-1-1,-1 0,1-1,-1 1,-1-1,0 0,0-1,1-2,-3 5,0 0,-1 0,1 0,-1 0,-1 0,1-1,-1 0,-1 1,1-1,-2 0,1 0,-1 1,0-1,0-5,-1 14,1-1,0 0,0 0,0 0,0 1,0-1,0 0,0 0,-1 0,1 0,0 0,0 1,0-1,0 0,-1 0,1 0,0 0,0 0,0 0,-1 0,1 0,0 0,0 0,0 1,-1-1,1 0,0 0,0 0,0 0,-1 0,1-1,0 1,0 0,-1 0,1 0,0 0,0 0,0 0,-1 0,1 0,0 0,0 0,0-1,0 1,-1 0,1 0,0 0,0-1,-4 24,5-15,1-1,0 0,0-1,1 1,0 0,0-1,1 1,-1-1,1 0,1 0,-1 0,1-1,0 0,0 0,1 0,-1 0,1-1,0 0,0 0,1-1,-1 1,1-2,-1 1,1-1,3 1,21 8</inkml:trace>
  <inkml:trace contextRef="#ctx0" brushRef="#br0" timeOffset="2782.875">21122 1568,'25'65,"-25"-60,1 0,0-1,1 1,-1-1,1 1,0-1,0 0,0 1,1-1,0 0,-1 0,1-1,1 1,-1-1,0 1,1-1,0 0,-1 0,1-1,1 1,-1-1,0 0,0 0,1 0,-1-1,1 1,0-1,-1 0,1-1,0 1,2-1,8-4,-1-1,0 0,0-2,0 1,-1-2,0 0,0 0,-1-1,0-1,-1 0,0-1,0 0,-1 0,-1-1,0 0,6-12,11-18,-11 77,-10-28,1-1,0 0,1 0,0-1,0 1,0-2,0 1,1-1,-1 0,1 0,0-1,1 0,6 1,37 13</inkml:trace>
  <inkml:trace contextRef="#ctx0" brushRef="#br0" timeOffset="-32788.311">214 833,'21'38,"-2"1,-2 1,-1 0,6 30,13 33,-35-102,0 1,0 0,0 0,0-1,1 1,-1 0,0-1,1 1,0-1,-1 1,1 0,0-1,0 1,0-1,0 0,0 1,0-1,0 0,1 0,-1 0,0 1,1-1,-1-1,0 1,1 0,0 0,-1 0,1-1,-1 1,1-1,0 1,-1-1,1 0,0 0,-1 0,1 0,0 0,0 0,-1 0,1 0,0-1,-1 1,1 0,0-1,-1 0,2 0,7-8,-1-1,0-1,0 0,-1 0,-1-1,1 1,-2-2,0 1,0-1,-1 0,2-12,13-57,5 145,-24-57,0-1,1 1,0-1,0 0,0 1,1-1,-1 0,1 0,0 0,1-1,-1 1,1-1,0 0,0 0,0 0,1-1,-1 1,1-1,0 0,0 0,0-1,0 1,0-1,1 0,-1-1,1 1,-1-1,1 0,-1-1,1 1,0-1,-1 0,6-1,-3-2,0-1,0 0,-1-1,1 0,-1 0,0-1,-1 0,1 0,-1 0,0-1,-1 1,1-2,-2 1,1 0,-1-1,0 0,0 0,-1 0,0-1,-1 1,0-1,0 1,0-1,-2 0,1 0,-1-7,-2 5,-2 16,-2 21,5-21,-1 1,2 0,-1 0,0-1,1 1,0 0,1 0,-1 0,1 0,0-1,1 1,-1-1,1 1,0-1,0 1,1-1,0 0,0 0,0 0,0 0,1-1,0 1,0-1,0 0,4 3,8 1,-1-2,1 0,1 0,-1-2,1 0,0-1,0 0,0-1,0-2,0 1,10-2,21 0,0-1,0-2,0-3,0-2,10-4,-6-10,-52 23,1-1,0 0,0 0,0 1,0-1,0 0,-1 0,1 0,0 0,-1 0,1 0,-1 0,1 0,-1-1,1 1,-1 0,0 0,0 0,1 0,-1-1,0 1,0 0,0 0,0 0,-1-1,1 1,0 0,0 0,-1 0,1 0,0 0,-1 0,0-1,1 1,-1 0,1 0,-1 0,0 1,0-1,0 0,1 0,-1 0,0 0,-9-8,1 1,-1-1,-1 1,0 1,0 0,0 1,-1 0,1 0,-1 2,-1-1,1 1,-1 1,-5 0,16 2,0 0,0 1,0 0,0-1,0 1,0 0,0 0,0 0,0 0,0 1,0-1,0 0,0 1,0 0,0-1,0 1,0 0,0 0,0 0,0 0,1 0,-1 1,0-1,1 0,-1 1,1-1,0 1,-1 0,1-1,0 1,0 0,0 0,0 0,0 0,1-1,-1 1,1 0,-1 1,1-1,0 0,-1 0,1 0,0 0,0 2,0 1,0 0,0 0,0 0,1 0,-1 0,1 0,0 0,1 0,-1 0,1 0,0-1,0 1,0 0,1-1,0 0,0 0,0 0,0 0,1 0,-1 0,1-1,0 0,0 0,0 0,0 0,1 0,-1-1,1 0,0 0,0 0,-1-1,1 0,0 1,0-2,0 1,0-1,1 1,-1-1,0-1,0 1,1-1,3-3,1 0,-1-1,1 0,-2 0,1-1,0 0,-1-1,0 1,-1-2,1 1,-1-1,-1 0,5-7,-10 13,-1 1,0 0,0 0,0 0,1 0,-1 0,0 0,0 0,1 0,-1 0,1 0,-1 1,1-1,-1 0,1 0,-1 0,1 1,0-1,0 0,-1 1,1-1,0 0,0 1,0-1,-1 1,1-1,0 1,0 0,0-1,0 1,0 0,0 0,0 0,0-1,0 1,0 0,0 0,0 0,0 1,0-1,0 0,0 0,0 0,0 1,0-1,0 1,-1-1,1 0,0 1,0 0,0-1,0 1,-1-1,1 1,0 0,-1 0,1 0,16 45,-16-40,1 0,-1 0,1-1,-1 1,2-1,-1 1,1-1,-1 0,1 0,1 0,-1-1,1 1,0-1,0 1,0-1,0-1,1 1,0 0,0-1,0 0,0 0,-2-2,0 0,0-1,1 1,-1-1,0 0,0 0,0 0,0 0,0 0,0-1,1 1,-1-1,0 0,0 0,0 0,-1 0,1 0,0-1,0 0,-1 1,1-1,-1 0,1 0,-1 0,0-1,1 0,46-70,-41 53,0 0,-1-1,-2 0,0 0,-1 0,-1-1,0-4,-3 25,-1-1,1 0,-1 0,1 0,0 0,0 0,0 0,0 0,0 0,0 1,0-1,1 0,-1 0,1 0,-1 0,1 1,0-1,0 0,0 0,0 1,0-1,0 1,0-1,0 1,1-1,-1 1,1 0,-1 0,1-1,-1 1,1 0,0 0,-1 1,1-1,0 0,0 1,-1-1,1 1,0-1,0 1,0 0,0 0,0 0,1 0,168 27,-145-24,-19-3,0-1,0 1,1 1,-1-1,0 1,0 0,0 1,0 0,0 0,-1 0,1 1,-1 0,1 0,-1 1,0 0,0 0,-1 0,1 1,-1 0,0 0,0 0,0 0,1 4,3 56,-10-61,1 1,-1-1,1 1,0-1,1 1,-1-1,1 1,0-1,0 1,0-1,0 0,1 1,0-1,0 0,0 0,1 0,-1 0,1-1,0 1,0-1,0 1,0-1,1 0,2 2,5-1,0-1,0 0,1 0,-1-1,1 0,0-1,0-1,-1 0,1 0,0-1,-1-1,1 0,0 0,-1-1,6-3,-3 2,1-1,-1 0,0-1,-1 0,1-1,-2-1,1 0,-1-1,0 0,0-1,-1 0,-1-1,0 0,0-1,-1 0,-1 0,7-12,-13 18,-1 0,1 0,-1 0,0 0,-1 0,1 0,-1 0,0 0,-1 0,1 0,-1 0,0 0,-1 0,0 0,0 0,1 3,0 0,0 1,0-1,-1 0,1 0,-1 1,0-1,0 1,0-1,0 1,0 0,0-1,-1 1,1 1,-1-1,1 0,-1 0,0 1,0 0,1-1,-1 1,0 0,0 1,0-1,0 0,-1 1,1 0,0 0,-2 0,1 0,1 1,-1-1,1 1,-1 0,1 1,0-1,0 0,-1 1,1 0,0 0,0 0,1 0,-1 0,0 1,1-1,-1 1,1-1,0 1,0 0,0 0,0 0,1 0,-1 0,0 4,-2 1,1 0,1 0,0 1,0-1,1 1,0-1,0 1,1 0,0 7,1-9,0 1,1 0,0-1,0 0,1 1,0-1,0 0,0 0,1 0,0-1,1 1,-1-1,1 0,0-1,1 1,-1-1,1 0,0 0,1 0,-1-1,1 0,-1-1,5 2,8 3,0 0,1-2,-1 0,1-1,1-1,-1-1,0-1,9 0,68-4,-6-6</inkml:trace>
  <inkml:trace contextRef="#ctx0" brushRef="#br0" timeOffset="-31061.689">4934 726,'-10'0,"1"0,0 0,-1 1,1 1,0-1,0 1,0 1,0 0,0 0,0 1,1 0,0 0,0 1,0 0,0 0,1 1,0 0,0 0,0 1,1 0,0 0,1 1,-1-1,1 1,1 0,-1 1,2-1,-1 1,1 0,0 0,1 0,0 0,0 0,1 9,1-15,0 1,0-1,1 1,0-1,-1 1,1-1,1 0,-1 1,0-1,1 0,0 0,-1 0,1 0,1 0,-1 0,0-1,1 1,-1-1,1 1,0-1,-1 0,1 0,0 0,1-1,-1 1,0-1,0 1,1-1,-1 0,1 0,-1-1,1 1,-1-1,1 0,-1 0,1 0,-1 0,1 0,-1-1,1 0,-1 1,1-1,1-2,5 1,0-2,-1 1,1-1,-1-1,0 0,0 0,-1-1,0 0,0 0,0-1,0 0,-1-1,-1 1,1-1,-1 0,-1-1,1 0,-1 0,-1 0,0 0,0-1,-1 1,0-1,0 0,-1 0,-1 0,0-1,0-9,-7-10,1 33,5 6,-1 0,2-1,-1 1,1-1,0 1,0-1,1 1,1-1,-1 0,1 0,4 7,-5-6,1 1,1-1,0 0,0 0,1 0,0-1,0 0,1 0,0 0,0 0,1-1,0 0,0-1,1 1,0-1,8 4,-14-9,0-1,0 1,1-1,-1 1,0-1,0 0,1 0,-1 0,0-1,1 1,-1 0,0-1,0 1,1-1,-1 0,0 0,0 0,0 0,0 0,0 0,0-1,0 1,-1 0,1-1,0 0,-1 1,1-1,-1 0,0 0,1 0,-1-1,30-68,-25 40,0-1,-3 1,0-1,-2 0,-2 0,-2-18,3 46,-1 3,1 1,-1-1,1 0,0 0,0 0,-1 0,1 1,0-1,0 0,0 0,0 0,0 0,0 0,0 0,0 0,0 1,1-1,-1 0,0 0,0 0,1 0,-1 1,1-1,-1 0,1 0,-1 1,1-1,-1 0,1 1,-1-1,1 0,0 1,-1-1,1 1,0-1,0 1,0 0,-1-1,1 1,0 0,0-1,0 1,0 0,-1 0,1 0,0 0,0 0,152 27,-118-21,-15-4,0 1,0 2,0 0,-1 1,1 0,7 5,-22-7,0 0,0 0,-1 0,0 1,1 0,-1 0,-1 0,1 0,-1 0,0 1,0 0,0-1,-1 1,0 0,0 0,-1 0,1 1,-1-1,-1 0,1 0,-1 1,0-1,-1 0,1 1,-1-1,0 0,-2 3,10 90,-6-95,1 0,-1 0,1-1,0 1,1-1,-1 1,0-1,1 0,0 0,0 0,0 0,0 0,0-1,1 1,-1-1,1 0,-1 0,1 0,0 0,0-1,0 0,0 0,0 0,0 0,0 0,0-1,0 0,1 0,-1 0,0 0,0-1,1 0,7 0,0-2,1 1,-1-2,0 1,0-2,-1 0,0 0,1-1,-2 0,3-2,-2 0,0-1,0 0,-1 0,0-1,-1-1,0 0,0 0,-1 0,-1-1,0 0,-1-1,0 0,-1 0,0 0,-1 0,0-1,-1 0,-1 1,0-1,-1 0,-1 0,0 0,-1-9,1 22,0-1,0 0,0 0,0 0,-1 0,1 0,0 1,-1-1,1 0,-1 0,0 1,0-1,0 0,0 1,0-1,0 1,0-1,0 1,0 0,-1-1,1 1,-1 0,1 0,-1 0,1 0,-1 0,1 0,-1 0,0 1,0-1,1 1,-1-1,0 1,0 0,0-1,1 1,-1 0,0 0,0 0,0 1,0-1,0 0,1 1,-1-1,0 1,0-1,-5 6,0 0,0 1,0-1,0 1,1 1,1-1,-1 1,1 0,0 0,1 0,0 1,0 0,1 0,0 0,-1 8,1-9,1-1,1 1,-1-1,1 1,1 0,-1 0,1 0,1 0,-1-1,1 1,1 0,-1-1,1 1,1-1,-1 1,1-1,1 0,-1 0,1 0,0 0,1-1,-1 0,1 0,1 0,-1 0,1-1,0 0,0 0,1-1,-1 0,3 2,13 3,-1-1,1-1,1 0,-1-2,1-1,0 0,0-2,1-1,-1 0,0-2,5-1,37-3</inkml:trace>
  <inkml:trace contextRef="#ctx0" brushRef="#br0" timeOffset="-25031.871">94 2505,'25'6,"24"3,22 0,20-2,16-2,11-5,1-1,-19-1</inkml:trace>
  <inkml:trace contextRef="#ctx0" brushRef="#br0" timeOffset="-30019.343">7874 686,'-6'-3,"1"1,-1 0,0 0,-1 1,1 0,0 0,0 0,-1 1,1-1,0 2,0-1,-1 1,1 0,0 0,0 1,0-1,0 1,0 1,0-1,1 1,-1 0,1 1,-1-1,1 1,-4 4,3-1,0 0,1 1,-1 0,1 0,1 0,0 1,0-1,1 1,0 0,0 0,1 1,0-1,1 0,0 1,0-1,1 1,0-1,1 1,0-1,0 0,1 1,1-1,1 4,-3-10,0 0,1 0,0 0,0 0,0 0,0-1,0 1,0-1,1 1,-1-1,1 0,-1 0,1 0,0 0,0-1,0 1,0-1,0 1,0-1,1 0,-1-1,0 1,0 0,1-1,-1 0,0 0,1 0,-1 0,1 0,-1-1,0 1,0-1,3-1,3-1,0 0,-1-1,1 0,-1 0,0-1,0 0,-1 0,1-1,-1 0,0 0,5-7,3-7,0-2,-1 1,-1-1,0-1,-2-1,-1 1,-1-2,-1 1,1-14,8-36,-4-1,0-45,-10 20,-4 100,1 1,-1 0,1 0,-1-1,1 1,-1 0,0-1,1 1,-1 0,0-1,1 1,-1-1,0 1,0-1,0 0,1 1,-1-1,0 0,0 1,0-1,0 0,0 0,0 0,1 0,-1 0,0 0,0 0,0 0,0 0,0 0,0-1,1 1,-1 0,0 0,0-1,0 1,0-1,1 1,-1-1,0 1,0-1,1 1,-1-1,1 0,-1 1,0-1,1 0,-1 1,1-1,0 0,-1 0,1 0,-1 0,1 1,0-1,0 0,0 0,-1 0,1 0,0 0,0 0,0 0,0 1,1-1,-1 0,0 0,-13 22,1 1,1 0,1 1,1 0,1 1,1 0,1 0,-1 16,2-13,1-1,1 1,1 0,2 0,1 0,1 0,3 13,-3-28,0-1,1 0,0 0,1 0,0-1,1 1,0-1,1 0,0 0,0-1,1 0,0 0,1 0,0-1,0 0,1-1,0 0,9 6,-10-8,1 1,-1-2,1 1,1-1,-1-1,1 1,-1-2,1 1,0-1,0-1,0 0,0 0,0-1,0 0,0-1,0 0,0-1,0 0,-1 0,1-1,-1 0,1-1,-1 0,0 0,0-1,-1 0,1-1,-1 0,0 0,-1-1,0 0,0 0,0-1,-1 1,0-2,1-2,-1-2,-2 0,0 0,-1 0,0 0,-1-1,0 1,-1-1,-1 1,0-1,-1 0,0 1,-3-12,-10-6,13 30,1 1,0 0,-1-1,1 1,-1 0,0-1,1 1,-1 0,1 0,-1 0,1 0,-1 0,1-1,-1 1,0 0,1 0,-1 0,1 0,-1 1,0-1,1 0,-1 0,1 0,-1 0,1 1,-1-1,1 0,-1 0,1 1,-1-1,1 0,-1 1,1-1,-1 1,1-1,0 0,-1 1,1-1,0 1,-1-1,1 1,0-1,0 1,0 0,-1-1,1 1,0-1,0 1,0-1,0 1,0 0,0-1,0 1,0 0,-4 11,1 1,0-1,0 1,1 0,1 0,0 0,1 0,1 0,0-1,0 1,3 7,-1-11,0 0,1 0,0-1,0 1,1-1,0 0,1 0,0-1,0 0,0 0,1 0,0 0,0-1,1-1,0 1,0-1,0 0,1-1,-1 0,1 0,0-1,0 0,1-1,-1 0,0 0,1-1,44 8</inkml:trace>
  <inkml:trace contextRef="#ctx0" brushRef="#br0" timeOffset="-29146.014">8703 673,'9'2,"0"0,0 1,0 0,-1 0,1 1,-1 1,0-1,0 1,0 1,-1-1,1 1,-1 1,-1-1,0 1,1 0,-2 1,1-1,-1 1,-1 0,1 1,-1-1,-1 1,1-1,0 6,6 29,-3 1,0 0,-3 1,-2-1,-2 1,-3 13,2-5,0 11,-2-22,2-1,2 0,1 1,2-1,2 0,2 0,1-1,15 37,-22-70,0-1,1 1,0 0,1-1,-1 0,1 0,0 0,1 0,-1-1,1 1,0-1,1 0,-1-1,1 1,0-1,0 0,0-1,1 0,-1 0,1 0,0 0,0-1,0 0,0-1,4 1,-7-4,0 0,0 0,0 0,-1-1,1 0,-1 1,0-1,0 0,0-1,0 1,0 0,-1-1,1 0,-1 0,0 1,0-1,0 0,-1 0,0-1,1 1,-1 0,-1 0,1-1,-1 1,0 0,0-1,0 1,0-1,5-34,-3-1,0 0,-3 0,-1 1,-2-1,-2 1,-1 0,-3 0,0 1,-3 0,-3-4,7 23,-2 0,0 1,-1 1,0 0,-1 0,-1 1,-1 1,0 0,-1 1,-1 1,0 1,-1 0,0 1,-1 1,0 1,-14-5,-23-9,56 23,0-1,0 1,-1-1,1 1,0 0,0-1,0 1,0-1,0 1,0 0,0-1,1 1,-1 0,0-1,0 1,0-1,0 1,0 0,1-1,-1 1,0 0,0-1,0 1,1 0,-1 0,0-1,1 1,-1 0,0 0,1-1,-1 1,0 0,1 0,-1 0,0-1,1 1,-1 0,0 0,1 0,-1 0,1 0,-1 0,0 0,1 0,-1 0,1 0,-1 0,0 0,1 0,-1 0,0 1,1-1,-1 0,0 0,1 0,-1 0,0 1,1-1,-1 0,1 0,332-34,-244 23,0-5,-2-3,7-6,-48 3,-46 21,1 1,-1-1,0 1,0-1,0 0,1 1,-1-1,0 1,0-1,0 1,0-1,0 1,0-1,0 1,0-1,-1 0,1 1,0-1,0 1,0-1,0 1,-1-1,1 1,0-1,-1 1,1-1,0 1,-1 0,1-1,0 1,-1-1,1 1,-1 0,1 0,-1-1,1 1,-1 0,1-1,-1 1,1 0,-1 0,1 0,-1 0,1 0,-1 0,1 0,-1 0,1 0,-2 0,-29-7,26 6,-1 1,0-1,0 1,1 1,-1-1,0 1,0 0,1 0,-1 0,1 1,-1 0,1 0,0 0,-1 1,1 0,1 0,-1 0,0 0,1 1,-1 0,1 0,0 0,1 0,-1 1,1-1,-1 1,1 0,1 0,-2 3,2-5,0 1,0 0,0-1,0 1,1 0,-1 0,1 0,0 0,0 1,1-1,-1 0,1 0,0 0,0 1,0-1,1 0,-1 0,1 0,0 1,0-1,1 0,-1 0,1 0,0-1,0 1,0 0,1-1,-1 1,1-1,0 0,-1 0,2 0,-1 0,0-1,1 1,-1-1,1 1,-1-1,1-1,3 2,2-2,0 0,-1 0,1-1,0-1,0 1,0-2,0 1,-1-1,1 0,-1-1,1 0,-1 0,0-1,0 0,0 0,-1-1,0 0,1-1,-2 1,1-1,-1 0,0-1,0 0,-1 0,1 0,-2-1,1 1,-1-1,0 0,-1 0,0-1,0 1,-1-1,0 1,0-1,-1 0,0-2,-1 11,1-1,-1 1,0-1,0 1,1 0,-1-1,0 1,0-1,0 1,0-1,0 1,1-1,-1 1,0-1,0 1,0-1,0 1,0 0,-1-1,1 1,0-1,0 1,0-1,0 1,0-1,-1 1,1 0,0-1,0 1,-1-1,1 1,0 0,-1-1,1 1,0 0,-1-1,1 1,0 0,-1 0,1-1,-1 1,1 0,-1 0,1 0,0-1,-1 1,1 0,-1 0,1 0,-1 0,1 0,-1 0,1 0,-1 0,1 0,-18 24,14-19,1 1,1 0,-1-1,1 1,0 0,0 0,1 0,0 0,0 0,0 1,1-1,0 0,0 0,0 1,1-1,0 0,0 0,1 0,0 0,0 0,0 0,0 0,1-1,0 1,1-1,-1 0,1 0,0 0,0 0,0-1,1 0,4 4,27 7,0-5</inkml:trace>
  <inkml:trace contextRef="#ctx0" brushRef="#br0" timeOffset="-28841.83">9840 739,'2'20,"0"-1,2 0,0-1,2 1,0-1,0 1,2-2,0 1,2-1,-1-1,2 1,0-2,1 1,1-2,0 0,1 0,0-1,1-1,3 1,-14-10,-1-1,1 0,0 0,0 0,0-1,0 1,0-1,0 0,0 0,1-1,-1 1,0-1,0 0,1 0,-1 0,0-1,0 1,1-1,-1 0,0 0,0-1,0 1,0-1,0 0,-1 0,1 0,0 0,-1-1,4-2,1-8,0 0,-1 0,0 0,-1-1,0 0,-1 0,-1-1,0 1,-1-1,-1 0,0 0,-1 0,0-7,-1 17,2-18,17-85,-18 104,1 1,-1 0,1-1,0 1,0 0,0 0,0 0,0 0,1 0,-1 0,1 1,0-1,0 1,0 0,0 0,0 0,0 0,0 0,1 1,-1-1,1 1,-1 0,1 0,0 0,-1 1,1-1,0 1,35 2,0 6</inkml:trace>
  <inkml:trace contextRef="#ctx0" brushRef="#br0" timeOffset="-27769.857">10776 780,'-9'-10,"0"0,0 1,-1 0,0 0,-1 1,0 1,0 0,-1 0,-3 0,10 4,0 1,0 1,0-1,0 1,-1 0,1 0,0 0,-1 1,1 0,0 0,-1 0,1 1,0 0,-1 0,1 0,0 0,0 1,0 0,0 0,0 1,0-1,1 1,-4 2,0 2,0 0,1 0,0 0,0 1,1 0,0 0,0 0,1 1,0 0,1 0,0 0,-3 9,6-14,-1 0,1 0,0 1,0-1,0 0,1 0,0 1,0-1,0 0,0 1,1-1,-1 0,1 0,0 1,0-1,1 0,-1 0,1 0,0 0,0-1,0 1,1 0,-1-1,1 1,0-1,0 0,0 0,0 0,1-1,-1 1,1 0,8 2,1 0,0 0,0-2,0 1,0-2,0 1,1-2,-1 0,1-1,-1 0,1-1,-1 0,1-1,-1-1,0 0,0 0,0-2,0 0,5-3,-11 6,0-1,-1 0,1 0,-1 0,0-1,0 0,0-1,0 1,-1-1,1 0,-1 0,-1-1,1 1,-1-1,0 0,0 0,0-1,-1 1,0-1,-1 0,1 0,-1 0,-1 0,1 0,-1 0,0 0,-1 0,0-1,0 1,0 0,-1 0,0-1,-1 1,1 0,-1 0,-1-1,3 9,0 0,-1 0,1-1,0 1,0 0,0 0,-1 0,1-1,0 1,-1 0,1 0,0-1,-1 1,1 0,-1-1,1 1,-1 0,0-1,1 1,-1-1,0 1,1-1,-1 1,0-1,0 0,1 1,-1-1,0 0,0 0,0 1,1-1,-1 0,0 0,0 0,0 0,0 0,1 0,-1 0,0 0,0 0,0-1,1 1,-1 0,0 0,0-1,0 1,1-1,-1 1,0-1,1 1,-1-1,0 1,1-1,-1 1,1-1,-1 0,1 1,-1-1,1 0,-1 1,1-1,0 0,-1 0,1 0,0 1,0-1,0 0,-1 0,1 8,0-1,1 1,0 0,0-1,0 1,1-1,0 1,0-1,0 0,1 0,0 0,0 0,0 0,1-1,0 1,0-1,1 0,-1 0,1-1,0 1,0-1,1 0,-1-1,1 1,1-1,4 4,1-1,0 0,0-1,0 0,1-1,0-1,-1 0,1-1,0 0,1-1,-1 0,6-1,-11-2,0 1,0-1,0-1,0 1,0-1,-1-1,0 1,1-1,-1-1,-1 1,1-1,-1 0,0-1,0 0,0 0,-1 0,0 0,0-1,0 0,-1 0,0 0,-1 0,1-1,-1 0,-1 1,0-1,0 0,0 0,-1-3,12-39,-6 76,-8 7,6 53,-5-83,1 0,0 0,0-1,0 1,0 0,1 0,-1-1,1 1,0-1,-1 1,1-1,0 0,0 1,1-1,-1 0,0-1,1 1,-1 0,1-1,0 1,-1-1,1 0,0 0,0 0,3 1,4-2,0 0,0-1,0 0,0 0,0-1,0-1,-1 1,1-2,-1 1,1-1,-1-1,0 0,-1 0,1 0,-1-1,0-1,-1 1,1-1,-1 0,0-1,-1 0,2-2,1-1,-1-1,0 0,0 0,-1 0,-1-1,0 0,-1 0,0-2,14 118,-15-95,0 0,0 0,1 0,0-1,1 0,-1 0,1 0,1-1,-1 0,1 0,0 0,1-1,-1 0,1-1,0 1,0-2,0 1,1-1,0 0,-1-1,1 0,0 0,0-1,0 0,5-1,-1 1,1-1,0 0,-1-1,1-1,0 0,-1-1,0 0,0-1,0-1,0 0,-1 0,1-2,-1 1,-1-2,0 1,8-8,-9 5,0-1,-1 0,0-1,-1 0,-1 0,0-1,0 1,-1-2,-1 1,0-1,-1 1,2-13,16-175,-24-266,10 789,-4-275,2 1,2-1,3-1,1 0,2 0,2-1,3-1,16 29,-32-66,0 0,1 0,0-1,0 0,1 1,0-1,0-1,0 1,0-1,1 0,0 0,0-1,1 1,-1-1,1-1,0 1,0-1,7 2,-12-6,0 1,0-1,0 0,0 0,0 0,0 0,-1-1,1 1,0 0,-1-1,1 1,-1-1,1 1,-1-1,0 0,0 0,0 0,0 1,0-1,0 0,0 0,-1 0,1 0,0-1,-1 1,0 0,0 0,0 0,0 0,0 0,0-1,0 1,0 0,-1-1,-1-32</inkml:trace>
  <inkml:trace contextRef="#ctx0" brushRef="#br0" timeOffset="-27073.719">11778 338,'-42'-6,"19"3,55 7,755 64,-688-47,-98-21,-1 0,1 0,-1 0,1 0,-1 0,1 0,-1 0,1 1,-1-1,1 0,-1 0,0 1,1-1,-1 0,1 1,-1-1,0 0,1 1,-1-1,0 1,1-1,-1 0,0 1,0-1,1 1,-1-1,0 1,0-1,0 1,0-1,0 1,0-1,0 1,0-1,0 1,0-1,0 1,0-1,0 1,0-1,0 1,0-1,0 1,-1-1,1 1,0-1,0 1,-1-1,1 0,0 1,-1-1,1 1,0-1,-1 0,-25 17,23-15,-14 7,4-4,1 1,-1-1,1 2,0 0,1 0,0 1,0 1,1-1,0 2,0 0,1 0,0 0,1 1,0 0,1 1,0 0,1 0,0 1,-2 7,8-18,-1 1,0 0,1-1,-1 1,1 0,0 0,0-1,0 1,0 0,1 0,-1-1,1 1,0 0,-1 0,1-1,0 1,1-1,-1 1,0-1,1 0,-1 1,1-1,0 0,0 0,0 0,0 0,0 0,0-1,0 1,1 0,-1-1,0 0,1 0,-1 1,1-2,0 1,-1 0,1 0,0-1,0 1,-1-1,1 0,0 0,0 0,0 0,-1-1,11-3,-1 0,0-1,-1-1,1 0,-1 0,-1-1,1-1,-1 0,0 0,-1-1,0 0,0 0,-1-1,0-1,-1 1,0-1,4-8,23-28,-34 47,0-1,0 1,0 0,0-1,0 1,0 0,0-1,0 1,1-1,-1 1,0 0,0-1,1 1,-1 0,0-1,0 1,1 0,-1 0,0-1,1 1,-1 0,0 0,1-1,-1 1,0 0,1 0,-1 0,0 0,1 0,-1 0,1 0,-1-1,0 1,1 0,-1 0,1 0,-1 1,0-1,1 0,-1 0,1 0,-1 0,0 0,1 0,-1 0,0 1,1-1,-1 0,0 0,1 1,-1-1,0 0,1 0,-1 1,0-1,0 0,1 1,-1-1,0 0,0 1,0-1,1 1,-1-1,0 0,0 1,0-1,0 0,0 1,0-1,0 1,3 33,-3-30,0 7,-1-5,0 1,0-1,1 0,-1 0,1 0,1 0,-1 1,1-1,0 0,1 0,-1 0,1 0,0-1,1 1,-1 0,1-1,0 0,1 1,-1-1,1 0,0-1,0 1,1-1,-1 0,1 0,0 0,0-1,0 1,3 0,3-3,1-1,0 0,-1 0,1-1,-1-1,1 0,-1 0,1-1,-1-1,0 0,-1 0,1-1,-1 0,0-1,0 0,0-1,-1 0,8-8,7-6,-1-1,-2-1,0-1,-2-1,9-14,16-21,-44 60,0-1,0 0,0 1,0-1,1 0,-1 1,0-1,0 0,1 1,-1-1,0 0,1 1,-1-1,0 0,1 1,-1-1,1 1,-1-1,1 1,-1-1,1 1,0 0,-1-1,1 1,0 0,-1-1,1 1,0 0,-1 0,1 0,0-1,-1 1,1 0,0 0,-1 0,1 0,0 0,0 0,-1 0,1 1,0-1,-1 0,1 0,0 0,-1 1,1-1,0 0,-1 1,1-1,-1 1,1-1,-1 1,1-1,-1 1,1-1,-1 1,1-1,-1 1,1-1,-1 1,0 0,0-1,1 1,-1 0,0-1,0 1,20 146,-13-68,39 544,-50-474,4-149,0 0,0 0,-1 0,1 0,0-1,-1 1,1 0,0 0,-1 0,1 0,0 0,0 0,-1 0,1 0,0 0,-1 0,1 0,0 0,-1 0,1 0,0 0,0 1,-1-1,1 0,0 0,-1 0,1 0,0 1,0-1,0 0,-1 0,1 0,0 1,0-1,0 0,-1 0,1 1,0-1,0 0,0 0,0 1,0-1,0 0,-1 1,1-1,0 0,0 1,0-1,0 0,0 0,0 1,0-1,-5-16</inkml:trace>
  <inkml:trace contextRef="#ctx0" brushRef="#br0" timeOffset="-26890.599">13208 44,'-14'-7,"-8"-2,1 5,11 10,14 9,18 8,14 7,1-1</inkml:trace>
  <inkml:trace contextRef="#ctx0" brushRef="#br0" timeOffset="-26540.775">13463 767,'12'-1,"0"0,0 0,0-1,0 0,0-1,0 0,-1-1,0-1,1 0,-1 0,-1-1,1 0,-1-1,0 0,-1-1,0 0,0 0,0-1,-1 0,-1-1,0 0,0 0,-1 0,0-1,0 0,-1 0,-1-1,0 1,2-10,-4-59,-2 77,0 1,-1 0,1 0,-1 0,0 0,1 0,-1-1,0 1,0 0,0 1,-1-1,1 0,0 0,-1 0,1 1,-1-1,0 1,1-1,-1 1,0 0,0 0,0 0,0 0,0 0,0 0,0 0,0 0,0 1,-1-1,1 1,0 0,0 0,-1 0,0 0,-4 2,0 1,0 0,1 0,-1 0,1 1,-1 0,1 1,1-1,-1 1,1 0,-1 0,1 1,1 0,-1 0,1 0,0 0,1 1,-1-1,-1 6,-2 1,1 0,1 0,0 1,1-1,0 1,1 0,0 0,2 0,-1 0,2 11,0-19,0 0,1 1,0-1,0 0,0 0,1 0,0 0,0 0,0 0,1-1,0 1,0-1,1 1,-1-1,1 0,0-1,1 1,-1-1,1 0,0 0,0 0,0 0,0-1,1 0,1 1,21 5,1-1,0-1,0-2,1-1,0-1,-1-1,1-2,0-1,-1-2,3-1,83-11,-75 6</inkml:trace>
  <inkml:trace contextRef="#ctx0" brushRef="#br0" timeOffset="-26229.268">14611 419,'-4'4,"-2"5,3 2,3 1,3 0</inkml:trace>
  <inkml:trace contextRef="#ctx0" brushRef="#br0" timeOffset="-26046.789">14545 820,'9'14,"5"6,3 0,1-3,-3-5</inkml:trace>
  <inkml:trace contextRef="#ctx0" brushRef="#br0" timeOffset="-5856.834">5869 2023,'37'321,"-25"-178,-6 0,-7 26,-11-362,-52-231,63 418,0 3,0-1,0 1,0 0,0 0,0-1,1 1,0-1,-1 1,1 0,0-1,1 1,-1-1,1 1,-1 0,1-1,0 1,0 0,1 0,-1-1,1 1,-1 0,1 0,0 1,0-1,0 0,1 1,-1-1,1 1,-1 0,1 0,0 0,0 0,-1 0,2 0,12-1,1 1,1 0,-1 1,0 0,0 2,0 0,0 1,0 1,4 1,-16-4,-1 0,1 1,-1 0,1 0,-1 0,0 0,1 0,-1 1,0 0,0 0,0 0,0 1,0-1,0 1,-1 0,1 0,-1 0,0 0,0 1,0-1,0 1,-1 0,0-1,1 1,-1 1,-1-1,1 0,0 0,-1 1,0-1,0 1,0 3,-5 1,1 1,-2-1,1 1,-1-1,-1 0,0-1,0 0,0 0,-1 0,-1 0,1-1,-1-1,0 1,0-1,-1 0,0-1,0 0,-5 1,4 1,-1-1,1-1,-1 0,0-1,0 0,0 0,-1-1,1-1,-6 1,1-7,9-3</inkml:trace>
  <inkml:trace contextRef="#ctx0" brushRef="#br0" timeOffset="-8921.04">1818 2357,'-2'-1,"-81"-37,80 37,0 1,0-1,0 1,-1-1,1 1,0 0,0 0,0 0,-1 1,1-1,0 1,0 0,0 0,0 0,0 0,0 0,0 1,0-1,0 1,1 0,-1 0,1 0,-1 0,1 0,0 0,-1 2,-4 7,0-1,1 2,1-1,0 0,0 1,2 0,-1 0,1 0,1 1,0-1,1 1,0-1,1 1,1 6,-2-17,1 0,0 0,0 0,0 0,0 0,0 0,1 0,-1 0,1 0,-1 0,1 0,0 0,-1-1,1 1,0 0,0 0,0 0,1-1,-1 1,0-1,1 1,-1-1,1 1,-1-1,1 0,-1 0,1 0,0 0,0 0,0 0,0 0,0-1,-1 1,1 0,0-1,0 0,0 0,1 1,-1-1,0 0,0 0,0-1,1 1,7-4,0-1,0 0,-1 0,0-1,0 0,0-1,-1 1,0-2,0 1,-1-1,0 0,0-1,-1 0,0 0,-1 0,3-7,42-126,-45 175,-4-22,0 0,1-1,0 1,1 0,0-1,0 0,1 0,0 0,1 0,0 0,1-1,0 0,1 0,-1-1,2 1,-1-2,1 1,0-1,1 0,-1-1,1 1,6 1,21 4,-3-4</inkml:trace>
  <inkml:trace contextRef="#ctx0" brushRef="#br0" timeOffset="-8374.775">2447 2210,'-7'-2,"0"0,0 1,0 1,0-1,0 1,0 0,0 1,0-1,0 1,0 1,0-1,0 1,0 1,1-1,-1 1,1 0,0 0,0 1,-4 3,-8 5,0 2,1 0,1 2,1-1,-10 13,22-24,-1 0,0 0,0 1,0 0,1 0,0 0,0 0,0 0,0 0,1 1,0 0,-1 3,4-6,0-1,0 1,1-1,-1 0,1 0,0 0,-1 0,1 0,0 0,0 0,0-1,0 1,0-1,1 1,-1-1,0 0,1 0,-1 0,1 0,-1 0,1-1,0 1,-1-1,1 1,-1-1,1 0,0 0,-1 0,1-1,0 1,-1-1,1 1,227-23,-229 23,-1-1,1 1,0 0,0 0,0 0,0 0,-1 0,1 0,0 0,0 0,0 0,-1 0,1 0,0 1,0-1,0 0,-1 0,1 1,0-1,0 1,-1-1,1 1,0-1,-1 1,1-1,-1 1,1-1,-1 1,1 0,-1-1,1 1,-1 0,1 0,-1-1,0 1,0 0,1 0,-1 0,0-1,0 1,0 0,0 0,0 0,0-1,0 1,0 0,0 0,0 0,0 0,-1-1,1 1,0 0,0 0,-1-1,1 1,-1 0,1 0,-1-1,0 1,-33 40,-101 55,134-96,1 1,-1-1,1 0,-1 0,1 1,0-1,-1 0,1 1,0-1,-1 1,1-1,0 0,-1 1,1-1,0 1,0-1,0 0,-1 1,1-1,0 1,0-1,0 1,0-1,0 1,0-1,0 1,0-1,0 1,0-1,0 1,0-1,0 1,1-1,-1 1,0-1,0 1,0-1,1 0,-1 1,0-1,0 1,1-1,-1 0,1 1,-1-1,0 0,1 1,-1-1,0 0,1 0,-1 1,1-1,31 13,-18-8,-8-2,1 0,-1 1,0-1,0 1,0 1,0-1,0 1,-1 0,0 0,0 1,-1-1,1 1,-1 0,-1 1,1-1,-1 0,0 1,0 0,-1 0,0 0,0 0,-1 0,0 0,0 0,0 1,-1-1,0 0,-1 0,1 1,-2-1,1 0,-2 4,2-6,0 0,-1 1,0-1,0 0,0 0,0 0,-1-1,0 1,0-1,0 1,0-1,-1 0,0 0,0-1,0 1,0-1,-1 0,1 0,-5 3,-7-5</inkml:trace>
  <inkml:trace contextRef="#ctx0" brushRef="#br0" timeOffset="-7143.718">2674 1769,'6'10,"10"154,-15-133,4 383,-5-402,9 87,-8-96,0 1,0-1,1 1,-1-1,1 1,-1-1,1 0,0 0,0 0,1 0,-1 0,1 0,-1-1,1 1,0-1,0 1,0-1,0 0,0 0,1-1,-1 1,0-1,1 0,2 1,4 0,0-2,0 1,0-1,1-1,-1 1,0-2,0 0,0 0,-1 0,1-1,0-1,-1 0,0 0,0-1,0 0,0 0,-1-1,0 0,0-1,-1 0,0 0,0 0,0-1,-1 0,0 0,-1-1,0 0,0 0,-1 0,0 0,0-1,-1 0,-1 1,0-1,1-6,-7-11,3 26,1 1,0 0,-1 0,1 0,0-1,-1 1,1 0,0 0,-1 0,1 0,0-1,-1 1,1 0,0 0,-1 0,1 0,-1 0,1 0,0 0,-1 0,1 0,0 0,-1 1,1-1,-1 0,1 0,0 0,-1 0,1 0,0 1,0-1,-1 0,1 0,0 1,-1-1,1 0,0 0,0 1,-1-1,1 0,0 1,0-1,0 0,0 1,-1-1,1 0,0 1,0-1,0 0,0 1,0-1,0 1,0-1,0 0,0 1,0-1,0 0,0 1,0-1,0 1,1-1,-1 0,0 1,0-1,0 0,0 1,1-1,-4 7,0 0,1 1,0-1,1 1,0-1,0 1,1-1,-1 1,2 0,-1-1,1 1,0-1,0 1,1-1,0 1,1-1,0 0,0 0,0 0,1 0,0-1,0 0,1 1,-1-1,1-1,1 1,-1-1,1 0,0 0,0-1,1 1,5-1,-1 0,2-1,-1 0,0-1,1 0,-1-1,1-1,-1 0,1 0,-1-1,1-1,-1 0,0-1,0 0,0-1,0 0,0-1,-1 0,0-1,0-1,0 1,-1-1,0-1,-1 0,1-1,-2 0,1 0,-1 0,0-1,-1-1,6-10,-5 5,-1-1,0-1,-1 1,0-1,-2 0,0-1,-1 1,-1-5,7 54,37 273,-20-156,-6 1,-5 53,-20-143,-1-62,-5-65,4-386,8 316,-2 93,8-71,-7 115,1 0,-1-1,0 1,1 0,-1-1,1 1,-1 0,1 0,0-1,-1 1,1 0,0 0,0 0,0 0,0 0,0 0,0 0,0 1,0-1,1 0,-1 0,0 1,0-1,1 1,-1-1,0 1,0 0,1-1,-1 1,1 0,-1 0,0 0,1 0,-1 0,0 0,1 0,-1 1,0-1,1 0,-1 1,0-1,1 1,-1 0,1 0,57 36,-52-31,5 3,1 0,-1 1,0 1,-1 0,0 0,-1 1,-1 1,0-1,0 2,-1 0,-7-13,0 0,-1 0,1 1,-1-1,1 0,-1 0,1 0,-1 0,0 1,1-1,-1 0,0 1,0-1,0 0,0 0,0 1,-1-1,1 0,0 0,0 1,-1-1,1 0,-1 0,1 0,-1 0,0 1,1-1,-1 0,0 0,0 0,1-1,-1 1,0 0,0 0,0 0,0 0,0-1,-1 1,1-1,0 1,0-1,0 1,0-1,-1 1,1-1,0 0,0 0,-1 0,1 0,0 0,-1 0,0-2,1 1,-1-1,1 0,0 0,-1 0,1 0,0 0,0 0,0 0,1 0,-1 0,0-1,1 1,-1 0,1 0,0-1,0 1,0 0,0-1,0 1,1 0,-1 0,1-1,-1 1,1 0,0 0,0 0,0 0,0 0,0 0,0 0,0 0,1-1,118-195,-84 129,-4-2,-2-2,-3 0,-4-2,-3 0,-4-2,-1-8,-25 186,5 0,5 53,-1-117,1 0,2 1,2-1,1 0,2-1,2 0,1 0,2 0,1-1,12 22,-18-46,1 0,-1-1,2 1,-1-2,1 1,1-1,0-1,0 0,1 0,0-1,0 0,0-1,1-1,0 1,0-2,1 0,-1 0,1-1,10 1,9-7,-8-5</inkml:trace>
  <inkml:trace contextRef="#ctx0" brushRef="#br0" timeOffset="-6636.372">2393 1916,'0'0,"1"0,-1 0,0 0,0 0,0 0,0 1,1-1,-1 0,0 0,0 0,0 1,0-1,0 0,1 0,-1 0,0 1,0-1,0 0,0 0,0 1,0-1,0 0,0 0,0 1,0-1,0 0,0 0,0 1,0-1,0 0,0 0,0 1,-1-1,1 0,0 0,0 0,0 1,0-1,0 0,0 0,-1 0,1 0,0 1,0-1,0 0,-1 0,1 0,0 0,0 0,0 1,-1-1,1 0,0 0,0 0,-1 0,1 0,0 0,26 6,185-3,-174-4,430-24,-73 2,0 16,48 20,-339-4,0 4,0 4,11 8,-111-24,-2 0,-1-1,0 1,1-1,-1 1,1-1,-1 1,1-1,-1 1,1-1,-1 0,1 1,-1-1,1 0,0 0,-1 1,1-1,0 0,-1 0,1 0,-1 0,1 0,0 0,-1 0,1 0,0 0,-1 0,1 0,0 0,-1 0,1-1,-1 1,1 0,0 0,-1-1,1 1,-1 0,1-1,-1 1,1-1,-1 1,1 0,-1-1,1 1,-1-1,0 0,1 1,-1-1,0 1,1-1,-1 1,0-1,0 0,0 1,0-1,1 0,-1 1,0-1,0 0,0 1,0-1,0 1,-1-1,1 0,0 0,-11-23,8 23</inkml:trace>
  <inkml:trace contextRef="#ctx0" brushRef="#br0" timeOffset="-4912.08">6203 2290,'5'-29,"0"0,-2 0,-1-1,-2 1,-1-2,1-11,4-52,-3 91,1 1,-1 0,1 0,0 1,0-1,0 0,0 1,0-1,1 1,-1-1,0 1,1 0,-1 0,1 0,-1 0,1 1,-1-1,1 1,0-1,-1 1,1 0,0 0,-1 0,1 1,0-1,-1 0,1 1,-1 0,1 0,2 0,5 1,12 0,15 0,-1 3,1 0,-1 3,0 1,21 8,-52-15,0 0,0 0,0 0,-1 0,1 1,-1-1,1 1,-1 0,0 1,0-1,-1 1,1-1,-1 1,0 0,0 1,0-1,0 0,-1 1,1 0,-1-1,0 1,-1 0,1 0,-1 0,0 0,-1 0,1 1,-1 0,-1 8,-2-1,0 1,0-1,-1 0,-1 0,0 0,-6 9,-15 45,26-65,-1-1,1 1,-1 0,1 0,0 0,0 0,0 0,0 1,0-1,0 0,1 0,-1 0,0-1,1 1,0 0,0 0,-1 0,1 0,0 0,0-1,0 1,1 0,-1-1,0 1,1-1,-1 0,1 1,-1-1,1 0,0 0,-1 0,1 0,0 0,0 0,0 0,0-1,0 1,0-1,0 1,0-1,0 0,0 0,0 0,0 0,0 0,0 0,1-1,16 1,0-1,1-1,-1-1,0 0,0-2,-1 0,0-1,0-1,0 0,0-2,15-9,-26 13,0 0,0 0,0-1,0 0,-1-1,0 1,0-1,-1 0,0-1,0 1,1-3,-5 7,1 0,-1 1,0-1,0-1,0 1,0 0,0 0,-1 0,1 0,-1-1,0 1,0 0,0 0,-1 0,1-1,-1 1,1 0,-1 0,0 0,0 0,-1 0,1 0,-1 0,1 0,-1 1,0-1,0 0,0 1,0 0,-1-1,-1-1,3 3,0 0,-1 0,1 0,0 0,0 0,0 0,-1 1,1-1,0 0,0 1,-1-1,1 1,-1-1,1 1,-1-1,1 1,-1 0,1 0,-1 0,1 0,0 0,-1 0,1 0,-1 1,1-1,-1 0,1 1,-1-1,1 1,0 0,-1-1,1 1,0 0,0 0,0 0,-1 0,1 0,0 0,0 0,0 0,0 0,1 1,-1-1,0 0,1 0,-1 1,0-1,1 1,-21 71,20-66,0 0,1 0,-1 0,2-1,-1 1,1 0,0 0,0 0,1-1,0 1,0 0,0-1,1 0,0 0,0 0,1 0,0 0,0 0,0-1,1 0,-1 0,1 0,1 0,-1-1,0 0,1 0,0-1,5 3,12 1,0-2,0 0,1-2,0 0,-1-2,1-1,0 0,-1-2,1-1,-1-1,1-1,19-6,-10 4,0-1,-1-1,-1-2,1-1,-2-1,0-2,21-14,-50 29,1-1,-1 1,0-1,0 1,1-1,-1 0,0 0,0 0,0 0,0 1,0-1,0 0,0-1,-1 1,1 0,0 0,0 0,-1 0,1-1,-1 1,1 0,-1-1,0 1,1 0,-1-1,0 1,0 0,0-1,0 1,0 0,0-1,0 1,-1-1,1 1,0 0,-1 0,1-1,-1 1,0 0,1 0,-1-1,0 1,1 0,-1 0,0 0,0 0,0 0,0 0,0 0,0 1,-1-1,1 0,0 0,0 1,0-1,-1 1,1-1,-1 1,-8-4,0 0,-1 0,1 1,-1 1,0 0,0 1,0 0,0 0,0 1,0 0,0 1,0 1,0 0,1 0,-1 1,1 0,-1 1,-4 2,12-5,0 0,0 0,1 1,-1-1,1 0,-1 1,1-1,0 1,0 0,-1 0,1 0,0 0,1 0,-1 0,0 1,1-1,-1 0,1 1,0 0,0-1,0 1,0 0,0-1,0 1,1 0,-1 0,1 0,0-1,0 1,0 0,0 0,1 0,-1 0,1-1,-1 1,1 0,0 0,0-1,0 1,1-1,-1 1,1-1,-1 1,1-1,0 0,0 0,0 0,0 0,0 0,2 1,5 2,0-1,0 0,0-1,0 0,1-1,-1 0,1 0,0-1,-1 0,1 0,0-1,0-1,0 0,-1 0,1-1,0 0,-1 0,1-1,-1-1,0 0,0 0,-1 0,1-1,-1-1,0 1,0-1,0-1,-1 1,3-5,14-36,-13 55,4 2,-1-1,2 0,-1-1,1-1,0 0,1-1,-1-1,1 0,0-1,1-1,-1-1,17 0,-29-1,70 8</inkml:trace>
  <inkml:trace contextRef="#ctx0" brushRef="#br0" timeOffset="-2702.004">8904 2103,'1'-3,"0"-1,0 0,1 0,-1 1,1-1,0 1,0-1,0 1,0 0,1-1,-1 1,1 0,0 1,0-1,0 1,0-1,0 1,1 0,-1 0,1 0,0 0,-1 1,1 0,0-1,0 1,0 1,-1-1,1 1,0-1,0 1,0 0,0 0,0 1,0-1,0 1,0 0,0 0,0 0,-1 1,1-1,0 1,-1 0,1 0,-1 0,0 0,0 1,1 0,4 6,-1 0,1 1,-2 0,1 0,-2 0,1 1,-1 0,-1 0,0 0,-1 0,1 2,25 64,-27-74,-1-1,1 0,0 1,-1-1,1 0,0 0,0 0,1 0,-1 0,0 0,1-1,-1 1,1-1,-1 0,1 0,0 1,-1-2,1 1,0 0,0-1,0 1,0-1,-1 0,1 0,0 0,0 0,0 0,0-1,1 0,81-29,-74 25,0-1,0 0,-1 0,0-1,0-1,0 0,-1 0,0-1,-1 0,0-1,0 1,-1-2,0 1,-1-1,0 0,-1 0,2-5,-7 15,1 0,-1 1,1-1,-1 0,1 0,-1 0,0 0,1 0,-1 0,0 0,0 0,0 1,0-1,0 0,0 0,0 0,0 0,0 0,0 0,0 0,-1 0,1 0,0 0,-1 0,1 0,0 0,-1 1,1-1,-1 0,0 0,1 1,-1-1,0 0,1 1,-1-1,0 0,0 1,1-1,-1 1,0-1,0 1,0 0,0-1,0 1,0 0,0 0,0-1,0 1,0 0,0 0,-1 3,0 1,0-1,0 1,0 0,0-1,1 1,0 0,-1 0,1 0,1 0,-1 0,1 0,-1 0,1 0,0 0,1 0,-1 0,1 0,0 0,0 1,0 1,1 0,0 0,1 0,-1-1,1 1,0 0,1-1,-1 0,1 0,0 0,1 0,-1-1,1 1,0-1,0 0,0-1,0 1,1-1,-1 0,1 0,0-1,0 0,0 0,0 0,4 0,1 1,0-1,0-1,0 1,0-2,1 0,-1 0,0-1,0 0,0-1,0 0,0-1,-1 0,1-1,3-2,-7 1,0 0,0 0,0-1,-1 0,0 0,0-1,-1 1,0-1,0-1,0 1,-1-1,0 1,-1-1,1-1,-2 1,1 0,-1-1,0 1,-1-1,0 1,0-1,-1 0,0 1,-1-1,0-4,2-8,4 18,1 21,-5-15,0-1,6 23,1-1,1-1,1 1,1-2,7 11,-14-27,-1-1,1 0,0 0,0-1,0 1,0-1,1 0,0 0,0 0,0-1,0 0,1 0,-1 0,1 0,0-1,0 0,0 0,0-1,0 0,0 0,0 0,0-1,0 0,0 0,3 0,0-2,-1 1,1-1,-1-1,0 1,0-1,0-1,0 1,0-1,-1-1,0 0,0 0,0 0,0-1,-1 1,0-2,0 1,-1-1,2-3,7-9,-2-2,0 0,-2 0,0-1,6-22,-7 34,-8 31,-1-14,0 1,1-1,0 1,0-1,0 1,1-1,0 1,0-1,1 0,0 0,1 0,-1 0,1-1,0 1,1-1,0 0,0-1,0 1,0-1,1 0,0 0,0 0,0-1,1 0,0 0,-1-1,1 0,0 0,1-1,-1 1,0-2,1 1,-1-1,1 0,0 0,-1-1,1 0,-1-1,1 0,-1 0,3-1,4-3,0 0,0-1,-1-1,1-1,-2 0,1 0,-1-1,-1-1,1 0,-2 0,1-1,-2 0,1-1,-1 0,-1-1,-1 0,1 0,-2-1,0 0,-1 0,3-9,3 100,-9-69,1 0,0 0,0 0,0 0,1 0,1-1,-1 0,1 0,0 0,1-1,0 0,0 0,0 0,0 0,1-1,0 0,0-1,1 0,-1 0,1 0,0-1,0 0,0 0,0-1,0 0,1-1,7 1,10-2,-1-2,1-1,0 0,-1-2,0-1,0-1,-1-1,0-1,0-2,-1 0,6-4,6-2,-33 17,0-2,1 0,0 0,-1 1,1-1,0 1,0 0,-1 0,1 0,0 0,0 1,0-1,0 1,0-1,1 1,-1 0,0 0,0 1,0-1,0 1,0-1,0 1,0 0,0 0,-1 0,1 1,0-1,-1 0,3 3,-1-1,-3-1,0 0,0-1,0 1,0-1,0 1,1-1,-1 0,0 1,1-1,-1 0,1 0,-1 0,1 0,-1 0,1 0,0-1,-1 1,1 0,0-1,0 1,0-1,-1 0,1 0,0 0,0 0,0 0,0 0,-1 0,1 0,0-1,0 1,0-1,-1 1,1-1,0 0,-1 1,1-1,0 0,-1 0,1-1,6-12,0-1,-1 0,0-1,-1 1,-1-1,-1-1,0 1,-1-1,0 5,5-25,-1 0,-2 0,-2-1,-1 0,-2 1,-1-1,-5-19,6 51,-1 1,0 0,0-1,0 1,-1 0,1 0,-1 0,0 0,-1 0,1 0,-1 1,0-1,0 1,-1 0,1 0,-1 0,0 0,0 1,0-1,-1 1,1 0,-1 0,0 1,1-1,-1 1,0 0,-1 1,1-1,0 1,0 0,-1 0,-4 0,6 1,-1 0,1 0,-1 0,0 0,1 1,-1 0,1 0,-1 0,1 0,0 1,0 0,0 0,-1 0,2 0,-1 1,0-1,0 1,1 0,0 0,-1 1,1-1,0 0,1 1,-1 0,1 0,-1 0,1 0,0 0,1 0,-1 1,1-1,0 0,0 1,0 2,0 15,2 1,1-1,1 0,1 0,1 0,1 0,0-1,2 0,0 0,4 4,9 27,2-2,2 0,2-1,3-2,21 27,-49-70,0 0,1 0,-1 0,1 0,0-1,0 1,0-1,1 1,-1-1,1 0,-1 0,1-1,0 1,0-1,1 0,-1 0,0 0,1-1,-1 1,1-1,-1 0,1 0,0-1,-1 1,1-1,0 0,-1-1,1 1,0-1,-1 0,1 0,-1 0,1 0,-1-1,3-1,6-10,-1 0,0 0,-1-2,0 1,-1-1,-1-1,0 1,-2-2,1 1,-2-1,0 0,-1-1,1-12,10-42,-3-1,-3-1,-3 0,-4 0,-4-32,0 85,0 40,1-5,-4 65,3 0,4 0,4-1,3 1,14 48,-20-111,1 0,1-1,1 0,0 0,1 0,0-1,2 0,4 5,-10-13,1-1,-1 0,1 0,1-1,-1 1,1-1,-1 0,1 0,0-1,0 0,1 0,-1 0,1-1,-1 0,1 0,0-1,0 0,0 0,0-1,0 1,0-1,-1-2,-1 1,0-1,0 0,0 0,0 0,0-1,0 0,0 0,-1 0,1-1,-1 1,0-1,0 0,-1 0,1 0,-1-1,0 1,0-1,0 0,-1 0,1 0,-1 0,-1 0,1-1,-1 1,1 0,-2-1,1 1,-1-1,1 1,-1-1,-1 1,1-1,-1 1,0-1,0 1,-3-5,0-5,-1 1,-1 0,0 0,-1 1,-1 0,0 0,-1 1,0 0,0 0,-2 1,1 0,-1 1,-1 0,-7-4,-13-9,-2 2,0 1,-1 2,-36-13,-16 0,67 23,21 3,74 1,566 6,-494-1</inkml:trace>
  <inkml:trace contextRef="#ctx0" brushRef="#br0" timeOffset="-1786.959">13276 1769,'6'154,"7"0,21 86,-18-141,-5 0,-2 87,-9-181,1 4,-1 1,0-1,0 0,-1 1,0-1,-1 0,0 0,-1 0,0 0,0 0,-1-1,0 1,-2 2,6-10,-1-1,1 1,-1-1,1 1,-1-1,1 1,-1-1,1 0,-1 1,0-1,1 0,-1 1,1-1,-1 0,0 0,1 1,-1-1,0 0,1 0,-1 0,0 0,1 0,-1 0,0 0,1 0,-1 0,0-1,1 1,-1 0,0 0,1 0,-1-1,0 1,1 0,-1-1,1 1,-1-1,1 1,-1-1,1 1,-1-1,1 1,-1-1,1 1,0-1,-1 1,1-1,0 0,-1 1,1-1,-15-34,8-4,0 0,3-1,2 0,1-33,1 45,-1-96,6 0,5 0,6-2,-14 112,-1 2,1 1,0-1,1 1,0 0,1 0,0 0,1 0,0 1,2-3,-6 11,0 1,0 0,0-1,0 1,0 0,0 0,0 0,1 0,-1 0,0 0,1 0,-1 0,1 1,-1-1,1 0,-1 1,1-1,-1 1,1 0,-1-1,1 1,0 0,-1 0,1 0,-1 0,1 0,0 1,-1-1,1 0,-1 1,1-1,-1 1,1 0,-1-1,1 1,-1 0,1 0,-1 0,45 45,-37-36,-1 1,0 0,-1 0,-1 1,0 0,0 0,-1 1,-1-1,0 1,0 0,-1 6,-2-17,-1-1,-1 1,1-1,0 1,0-1,0 1,-1-1,1 0,-1 1,1-1,-1 1,0-1,1 0,-1 0,0 1,0-1,0 0,0 0,0 0,0 0,0 0,0 0,-1 0,1 0,0-1,0 1,-1 0,1-1,-1 1,1-1,0 0,-1 1,1-1,-1 0,1 0,-1 0,1 0,-1 0,-1 1,-1-1,1 0,-1-1,1 1,-1-1,1 1,-1-1,1 0,0 0,-1-1,1 1,0-1,0 1,0-1,-3-2,5 3,-1-1,1 1,-1-1,1 1,-1-1,1 0,0 1,0-1,0 0,0 0,0 0,0 0,0 0,1 0,-1 0,1 0,-1 0,1 0,0 0,0 0,0 0,0 0,0 0,0-1,1 1,-1 0,1 0,-1 0,1 0,0 0,0 0,0 1,0-1,0 0,0 0,1 1,-1-1,0 0,1 0,4-4,0 1,0-1,1 1,0 0,0 1,0 0,0 0,0 0,6-1,0 0,0 0,1 1,-1 1,1 0,0 1,0 0,0 1,0 1,0 0,0 1,0 0,7 3,-18-3,0 0,-1 0,1 1,-1 0,0-1,1 1,-1 0,0 0,0 0,0 1,-1-1,1 0,0 1,-1-1,1 1,-1-1,0 1,0 0,0-1,0 1,-1 0,1 0,-1 0,1 0,-1-1,0 1,0 2,0-1,0 0,1 0,-1 0,1 0,0 0,0 0,1-1,-1 1,1 0,0-1,0 1,0-1,0 1,1-1,-1 0,2 1,3 0,0-1,1 1,0-1,-1-1,1 0,0 0,0 0,1-1,-1 0,0-1,0 0,0 0,0-1,1 0,-1 0,0-1,0 0,-1 0,1-1,0 0,-1 0,8-5,-11 6,0 0,0 0,0-1,0 1,0-1,-1 0,1 0,-1 0,1-1,-1 1,0-1,-1 0,1 0,-1 0,1 0,-1 0,0 0,-1-1,1 1,-1 0,0-1,0 0,0 1,-1-1,1 0,-1 1,0-1,-1 0,1 1,-1-1,0 1,0-1,0 1,-1-1,1 1,-1 0,0-1,-1 1,1 0,-1 0,1 1,-4-4,3 4,0 1,0-1,0 1,-1-1,1 1,-1 0,1 1,-1-1,0 0,0 1,0 0,0 0,0 0,0 1,0-1,0 1,0 0,0 0,0 0,0 1,0-1,0 1,0 0,0 0,0 0,1 1,-1 0,0-1,1 1,-1 0,1 1,-1-1,1 1,0-1,0 1,0 0,1 0,-1 0,1 1,0-1,-1 1,1-1,1 1,-1-1,1 1,-1 0,1 0,0 0,0 0,0 4,12 34,1-25</inkml:trace>
  <inkml:trace contextRef="#ctx0" brushRef="#br0" timeOffset="-738.212">13890 1608,'-13'-25,"1"-1,2-1,0 0,-3-19,12 44,0 0,1 0,-1 0,1 0,-1 0,1 0,0 1,0-1,0 0,0 0,0 0,0 0,1 0,-1 0,1 0,-1 0,1 0,-1 0,1 0,0 1,0-1,0 0,0 1,0-1,1 1,-1-1,0 1,1-1,-1 1,1 0,0 0,-1 0,1 0,0 0,-1 0,1 0,0 0,0 1,0-1,0 1,0-1,0 1,1 0,2-2,1 1,-1 0,1 0,0 0,-1 1,1 0,0 0,-1 0,1 1,0 0,-1 0,1 0,-1 1,1 0,-1 0,0 0,0 1,0-1,0 1,0 0,0 1,-1-1,0 1,1 0,-2 0,1 0,0 1,-1 0,2 1,0 11,0 1,-1-1,-1 1,0 0,-1 0,-1 0,-1 0,-1 0,0 3,0 8,0 224,1-245,0 1,0-1,1 0,1 1,-1-1,1 0,1 0,-1 0,1 0,1-1,0 1,0-1,0 0,1 0,0 0,0-1,0 0,1 0,0 0,0 0,1-1,0 0,0-1,0 1,0-1,1-1,-1 1,1-1,0-1,0 1,1-1,-6-2,0 0,1 0,-1 0,0 0,1-1,-1 1,0-1,0 0,1 0,-1 0,0-1,0 1,0-1,0 1,0-1,-1 0,1 0,0 0,-1 0,0-1,1 1,-1-1,0 0,0 1,0-1,-1 0,1 0,-1 0,0 0,1-2,19-101,-20 76,15-67,-15 97,-1 0,1-1,-1 1,1 0,-1 0,0 0,1-1,0 1,-1 0,1 0,-1 0,1 0,-1 0,1 0,-1 0,1 0,-1 0,1 0,-1 0,1 0,-1 0,1 1,-1-1,1 0,-1 0,1 0,-1 1,1-1,-1 0,1 1,-1-1,0 0,1 1,-1-1,0 1,1-1,-1 0,0 1,1-1,-1 1,0-1,0 1,0-1,1 1,-1-1,0 1,0-1,0 1,0 0,0-1,0 1,0-1,0 1,0-1,0 1,0-1,-1 1,1-1,0 1,0-1,0 1,-1-1,1 1,0-1,-1 1,6 23,24 84,-27-103,0-1,0 0,1 0,0 0,-1 0,1 0,0-1,1 1,-1-1,1 0,-1 0,1 0,0 0,0-1,0 1,0-1,1 0,-1 0,1-1,-1 1,5 0,0-2,-1 1,1-1,0 0,0-1,-1 0,1 0,-1-1,1 0,-1-1,1 1,-1-2,0 1,-1-1,1 0,0-1,-1 0,0 0,0-1,-1 1,1-2,6-6,-1 0,0 0,-1-1,0-1,-1 0,-1 0,0-1,-1 0,1-6,-7 11,-8 22,4-7,0 0,1 0,0 0,0 1,0-1,1 0,-1 1,1-1,0 1,1-1,-1 0,1 1,-1-1,1 0,1 0,-1 1,0-1,1 0,0 0,0-1,0 1,1 0,-1 0,1-1,0 0,0 0,0 1,0-2,0 1,3 1,5 4,0-1,0-1,0 0,1 0,0-1,0-1,0 0,1-1,12 3,5-2,1-1,-1-1,1-2,0-1,-1-1,1-2,-1-1,22-6,-48 9,1 1,0 0,0 1,0-1,0 1,0 0,0 0,0 0,0 0,0 1,-1 0,1 0,0 1,0-1,-1 1,4 1,8 6,2-1,-1-1,1 0,0-2,0 0,1-1,0-1,-1 0,1-2,8 0,-25-1,0 0,0-1,0 1,0 0,0-1,0 1,0-1,0 0,0 0,0 0,0 0,0 0,0 0,-1 0,1-1,0 1,-1-1,1 1,-1-1,0 0,1 1,-1-1,0 0,0 0,0 0,0 0,0 0,-1 0,1 0,-1 0,1 0,-1 0,0 0,0-1,0 1,0 0,0 0,0 0,-1-1,-25-82,24 80,-1 0,0 0,0 0,0 1,0 0,-1-1,1 1,-1 0,0 1,-1-1,1 1,-1 0,1 0,-1 0,0 0,0 1,0 0,0 0,-1 0,1 1,0 0,-1 0,1 0,-1 1,1 0,-1 0,0 0,1 0,-1 1,1 0,0 0,-1 1,1-1,0 1,0 1,-3 0,-2 4,1-1,0 1,0 0,1 1,0 0,1 0,-1 1,2 0,-1 0,1 1,1 0,-1 0,2 0,-1 0,2 1,-1 0,0 5,4-13,-1-1,1 1,-1 0,1 0,0 0,0-1,0 1,1 0,-1 0,1-1,-1 1,1 0,0-1,0 1,0 0,0-1,1 1,-1-1,1 0,-1 1,1-1,0 0,0 0,0 0,0 0,0-1,0 1,1 0,-1-1,1 0,-1 1,1-1,-1 0,1 0,0-1,-1 1,1 0,0-1,0 0,-1 0,3 0,80-8,-45-4</inkml:trace>
  <inkml:trace contextRef="#ctx0" brushRef="#br0" timeOffset="-459.22">15495 1475,'-12'-2,"1"1,0 0,-1 0,1 1,-1 1,1 0,0 0,-1 1,1 1,0 0,0 0,0 1,1 1,-1 0,1 0,-9 7,16-10,1 0,-1 0,1 1,-1-1,1 0,0 1,0 0,0 0,0 0,1-1,-1 2,1-1,0 0,0 0,0 0,0 0,0 1,1-1,0 0,-1 1,1-1,0 0,1 1,-1-1,1 1,-1-1,1 0,0 0,0 0,0 1,1-1,-1 0,1 0,0-1,0 1,0 0,0 0,1 0,170 209,-160-189,0 0,-1 1,-1 0,-1 1,1 9,-10-29,1-1,0 1,0-1,0 0,1 0,-1 0,1 0,0 0,0 0,0-1,1 1,-1-1,1 0,0 0,0 0,0-1,0 1,0-1,0 0,1 0,-1-1,1 1,0-1,-1 0,1 0,0 0,3-1,51 8,0-3,0-3,23-3,-78 1,97-1</inkml:trace>
  <inkml:trace contextRef="#ctx0" brushRef="#br0" timeOffset="7212.552">0 3654,'21'2,"19"1,20-5,20-4,15-5,6-2,1 0,-18 2</inkml:trace>
  <inkml:trace contextRef="#ctx0" brushRef="#br0" timeOffset="8423.014">1805 3547,'15'-9,"1"1,0 1,0 1,0 0,1 1,0 1,0 0,0 1,3 1,-11 1,-1 1,1 0,-1 0,1 1,-1 0,0 1,1 0,-1 0,0 0,0 1,0 1,-1-1,1 1,-1 0,0 1,0 0,0 0,-1 1,4 2,0 6,0 1,-1-1,-1 2,0-1,-1 1,0 0,-2 1,0-1,-1 1,0 0,-1 0,-1 0,-1 1,-1-1,0 7,0-22,-1-1,1 0,0-1,-1 1,1-1,0 1,-1 0,1-1,0 1,0 0,0 0,0-1,0 1,-1 0,1-1,0 1,1 0,-1 0,0-1,0 1,0 0,0-1,0 1,1 0,-1-1,0 1,1 0,-1-1,0 1,1-1,-1 1,1-1,-1 1,1-1,-1 1,1-1,-1 1,1-1,0 1,-1-1,1 0,0 1,-1-1,1 0,0 0,-1 0,1 1,0-1,-1 0,1 0,0 0,0 0,-1 0,1 0,0 0,-1-1,1 1,0 0,-1 0,1 0,0-1,-1 1,1 0,0-1,17-14,-1-1,-1 0,0-1,-1-1,-1-1,5-9,-11 18,96-153,-110 235,5-67,0 0,1 0,0-1,0 1,0 0,1 0,-1 0,1 0,0-1,1 1,-1 0,1-1,0 1,0-1,0 0,1 0,-1 1,1-2,0 1,0 0,1-1,-1 1,1-1,0 0,-1 0,1 0,1-1,-1 1,0-1,1 0,0 0,7 1,-1 0,0-1,0 0,1-1,-1 0,1-1,-1 0,1-1,-1 0,0-1,1 0,-1-1,0-1,0 1,-1-2,1 1,7-5,-11 5,1 0,-1-1,1 0,-2 0,1 0,0-1,-1 0,0 0,0-1,-1 0,0 0,0 0,-1 0,0-1,0 1,0-1,-1 0,0-1,-1 1,0 0,0-1,-1 1,0-6,-8-11,7 32,1 0,-1 0,1 1,1-1,0 0,0 0,0 0,1-1,0 1,0 0,1-1,-1 0,5 5,-3-2,0-1,1 0,0 0,0 0,1-1,0 0,0 0,0 0,1-1,0 0,1-1,-1 0,1 0,0-1,0 0,0-1,1 0,4 1,-10-4,0 0,0 0,0-1,0 1,0-1,0 0,0-1,0 1,0-1,-1 1,1-1,-1 0,1 0,-1-1,1 1,-1-1,0 1,0-1,-1 0,1 0,-1-1,2-1,43-81,7-78,-51 193,-3-29,-1 11,-1-1,2 1,-1-1,1 1,1 0,0-1,0 1,1-1,1 1,0-1,0 0,1 0,0 0,0-1,1 1,1-1,0 0,0-1,0 1,1-1,6 5,68 17,-41-25</inkml:trace>
  <inkml:trace contextRef="#ctx0" brushRef="#br0" timeOffset="9273.354">3636 3493,'12'41,"-3"-5,2 0,1 0,2-1,2-1,3 4,-17-35,-1 1,1 0,0 0,0-1,0 1,1-1,0 0,-1 0,1 0,0 0,0 0,0 0,1-1,-1 0,1 1,-1-1,1-1,0 1,0 0,0-1,0 0,0 0,0 0,0 0,0-1,0 0,0 0,0 0,1 0,-1 0,0-1,0 0,0 0,4-1,5-8,0 0,-1-1,0 0,-1-1,0-1,-1 1,0-2,-1 1,-1-1,0-1,-1 1,0-1,-1-1,-1 1,2-9,5-21,-11 116,-1-68,-1 0,0 1,0 0,1-1,-1 1,1 0,0-1,0 1,0 0,1 0,-1-1,1 1,0-1,0 1,0 0,1-1,-1 0,1 1,0-1,0 0,0 0,0 0,1 0,-1 0,1 0,-1-1,1 1,0-1,0 0,0 0,1 0,-1 0,10-2,0 1,0-2,0 0,0 0,0-1,0-1,0 0,-1-1,1 0,-1-1,0-1,0 0,7-5,-17 10,20-11,-19 9,0 0,1 1,-1 0,0-1,1 1,-1 1,1-1,0 0,-1 1,1 0,0 0,0 0,0 0,0 0,0 1,0 0,0 0,0 0,0 0,0 1,0 0,0-1,0 2,0-1,2 1,22 24,-24-21,1 0,0-1,0 1,0-1,1 0,0 0,0-1,0 1,0-1,4 1,9 0,0 0,0-2,0 0,0-1,0-1,0-1,1-1,10-2,44-2,-70 6,0 1,0-1,0 1,0 0,0 0,-1 0,1 1,0-1,-1 1,1 0,-1 0,1 0,-1 1,0-1,0 1,2 2,34 20,-29-23,-1 0,1-1,0 0,0-1,0 0,0 0,0-1,0-1,-1 1,1-2,0 1,-1-1,0-1,0 0,0 0,0 0,0-1,-1-1,0 0,0 0,-1 0,7-8,-11 11,0 0,0 0,0 0,-1-1,0 1,1-1,-1 0,-1 1,1-1,0 0,-1 0,0 0,0-1,0 1,-1 0,1 0,-1 0,0-1,0 1,0 0,-1 0,0-1,1 1,-2 0,1 0,0 0,-1 0,0 0,1 0,-2 1,1-1,0 1,-1-1,1 1,-1 0,0 0,0 0,-1 0,1 0,0 1,-1 0,0-1,1 1,-4-1,1 1,0-1,0 1,0 0,0 0,-1 1,1 0,-1 0,1 0,-1 1,1 0,-1 0,1 1,-1 0,1 0,0 0,-1 1,1 0,0 0,0 1,0-1,0 1,1 1,-1-1,1 1,0 0,0 0,0 0,0 1,1 0,0 0,0 0,0 0,1 1,-1-1,1 1,0 0,1 0,0 0,0 0,-1 5,1-7,1 0,-1 1,1-1,0 1,0-1,0 1,0 0,1-1,0 1,0-1,0 1,1 0,-1-1,1 1,0 0,1-1,-1 0,1 1,0-1,0 0,0 0,0 0,1 0,0 0,-1 0,1-1,1 1,-1-1,1 0,-1 0,1 0,3 1,23 4,1-6</inkml:trace>
  <inkml:trace contextRef="#ctx0" brushRef="#br0" timeOffset="10209.314">5093 3173,'-8'-12,"-1"0,0 1,-1 0,0 1,0 0,-1 0,-1 1,0 1,0 0,-8-4,18 11,-1 0,1 0,-1 1,0-1,1 0,-1 1,0 0,0-1,1 1,-1 0,0 1,0-1,1 0,-1 1,0 0,1-1,-1 1,0 0,1 0,-1 0,1 1,0-1,-1 1,1-1,0 1,0 0,0 0,0 0,0 0,1 0,-1 0,0 1,1-1,0 0,-1 1,1-1,0 1,0-1,1 1,-1 0,0-1,1 3,-4 9,2-1,-1 0,2 1,0-1,0 1,1-1,1 1,0-1,1 0,1 1,0-1,0 0,2 0,-1 0,2-1,-1 0,5 5,6 12,2-2,1 0,1-1,1-1,1-1,18 15,-29-29,4 5,0-2,0 0,1-1,1 0,0-1,10 4,-25-14,-1 0,1-1,-1 1,1-1,0 1,-1-1,1 0,-1 0,1 0,0 0,-1 0,1 0,-1 0,1 0,0-1,-1 1,1-1,-1 1,1-1,-1 1,1-1,-1 0,0 0,1 0,-1 0,0 0,1 0,-1 0,0 0,0 0,0-1,0 1,0 0,0-1,-1 1,1-2,19-57,-10-165,-10 223,-1 1,1-1,0 1,0-1,0 1,0 0,0-1,0 1,0-1,0 1,0-1,1 1,-1 0,0-1,1 1,-1-1,1 1,0 0,0 0,-1-1,1 1,0 0,0 0,0 0,0 0,0 0,0 0,0 0,1 0,-1 1,0-1,0 0,1 1,-1-1,0 1,1-1,-1 1,1 0,-1-1,0 1,2 0,17 3,-1 1,0 1,0 1,0 1,15 7,-25-10,0-2,1 1,-1 0,0 0,0 1,0 0,0 1,-1 0,1 0,-2 1,1 0,0 0,-1 1,0 0,-1 1,0-1,0 1,0 0,-1 0,0 1,-1 0,0 0,2 7,-6 108,1-121,1 0,-1 1,1-1,0-1,-1 1,1 0,0 0,1-1,-1 1,0-1,1 1,0-1,-1 0,1 0,0 0,0-1,0 1,0-1,0 0,1 1,-1-1,0-1,1 1,-1 0,0-1,1 0,-1 1,1-2,-1 1,0 0,1-1,-1 1,0-1,3 0,29-3,0-2,-1-1,1-1,-1-2,-1-1,0-2,0-1,27-18,-55 30,-4 1,0 0,0 0,0 0,-1 0,1 1,0-1,0 0,1 1,-1-1,0 1,0-1,0 1,0-1,0 1,0 0,1 0,-1-1,0 1,0 0,1 0,-1 0,0 0,0 1,0-1,1 0,-1 0,0 1,0-1,0 1,0-1,0 1,0-1,0 1,0 0,0 0,0-1,0 1,0 0,0 0,0 0,-1 0,1 0,0 1,1 2,1 0,-1 1,1-1,0 0,0 0,1-1,-1 1,1-1,0 1,0-1,0 0,0-1,0 1,1-1,-1 1,1-1,0-1,-1 1,1-1,0 0,0 0,0 0,0-1,0 1,0-1,0 0,2-1,0 0,-1 0,0-1,0 1,0-1,0-1,0 1,0-1,-1 0,1 0,-1-1,0 1,0-1,0 0,0-1,-1 1,3-4,-5 6,0-1,0 0,0 0,0 0,-1 0,1 0,-1 0,1-1,-1 1,0 0,-1-1,1 1,-1-1,1 1,-1-1,0 1,0-1,-1 1,1 0,-1-1,1 1,-1-1,0 1,0 0,-1-1,1 1,-1 0,0 0,1 0,-2-1,0 0,0 0,0 0,0 1,0-1,0 1,-1-1,0 1,1 0,-1 1,0-1,-1 1,1-1,0 1,-1 1,1-1,-1 0,0 1,1 0,-1 0,0 1,0-1,1 1,-1 0,0 0,0 1,0-1,1 1,-1 0,0 1,1-1,-1 1,1-1,-1 2,1-1,0 0,0 1,0 0,0-1,0 2,1-1,-3 3,1 0,0 1,1-1,-1 1,1 0,1 0,0 0,0 0,0 1,1-1,0 1,0 0,0 5,1-10,1 0,0 0,0 0,0 0,0 0,0 0,0 0,1 0,-1 0,1 0,0 0,0 0,0-1,1 1,-1 0,0-1,1 1,0 0,0-1,0 0,0 1,0-1,0 0,0 0,1 0,-1-1,1 1,-1 0,1-1,0 0,0 0,-1 1,4-1,3 0,-1 0,1 0,0-1,-1-1,1 1,0-1,-1-1,1 0,-1 0,0 0,0-1,0-1,0 1,0-1,0-1,2-1,22-14</inkml:trace>
  <inkml:trace contextRef="#ctx0" brushRef="#br0" timeOffset="10896.571">6404 3306,'-17'-58,"-2"0,-3 2,-2 0,-3 1,-10 3,37 52,-1-1,1 1,-1 0,0 0,1-1,-1 1,1 0,-1 0,0 0,1 0,-1-1,1 1,-1 0,0 0,1 0,-1 0,0 1,1-1,-1 0,1 0,-1 0,0 0,1 1,-1-1,1 0,-1 0,1 1,-1-1,1 1,-1-1,1 0,-1 1,1-1,0 1,-1-1,1 1,-1-1,1 1,0-1,0 1,-1 0,1-1,0 1,0-1,0 1,0 0,-1-1,1 1,0-1,0 1,0 0,1 0,-11 118,11-100,-1 9,2 0,1 0,2 0,0 0,2 0,1-1,9 21,-12-36,0-1,1 1,0-1,1 0,0-1,1 1,0-2,1 1,0-1,0 0,1-1,0 0,1 0,-1-1,1-1,1 0,-1 0,6 0,-5-2,0-1,0 0,0-1,0-1,0 0,1 0,-1-1,1-1,-1 0,0-1,0 0,0-1,0 0,0-1,0 0,-1-1,0 0,0-1,0 0,-1-1,0 0,0 0,0-1,-1-1,0 0,-1 0,0 0,-1-1,0 0,0-1,-1 0,0 0,-1 0,0 0,-1-1,-1 0,2-8,-3-13,-1-1,-2 1,-2-1,0 1,-3 0,0 0,-3 0,-2-3,-20-105,30 88,2 53,1-1,-1 0,0 1,0 0,0-1,0 1,1 0,-1-1,0 1,0 0,1 0,-1 0,0 0,0 0,1 0,-1 1,0-1,0 0,1 1,-1-1,0 1,0-1,0 1,0-1,0 1,0 0,0 0,0-1,0 1,0 0,0 0,0 0,-1 0,1 0,0 0,-1 0,1 0,0 1,-1-1,0 0,1 0,-1 0,0 1,15 27,-2 0,-1 1,-1 0,-2 1,-1 1,-1-1,-2 1,-1 0,-2 0,-1 0,-2 16,1-47,2 97,-3-47,3 0,2 0,6 24,11-15,-20-58,0-1,0 1,0-1,0 1,0-1,0 0,1 1,-1-1,0 0,1 0,-1 0,0 0,1 0,0 0,-1 0,1-1,-1 1,1 0,0-1,-1 0,1 1,0-1,0 0,-1 0,1 0,0 0,0 0,0 0,-1 0,1-1,0 1,-1 0,1-1,0 0,3-3,-1 0,0 0,0 0,0-1,0 1,-1-1,0 0,0 0,0-1,0 1,-1 0,0-1,0 0,-1 1,1-1,-1 0,0 0,-1 0,1 0,-1 0,-1 0,1 0,-1 0,0 1,0-1,-2-5,-4-7,-1 1,-1 0,0 0,-1 1,0 0,-2 1,0 0,0 0,-2 2,0 0,0 0,-1 1,0 1,-1 1,-16-8,5 1,-1 2,-1 2,0 0,0 2,-2 1,-27-5,92 15,172-1,29-11,-186 9,60-4</inkml:trace>
  <inkml:trace contextRef="#ctx0" brushRef="#br0" timeOffset="12090.643">7312 3467,'1'9,"-1"0,1 0,1-1,0 1,0 0,0 0,1-1,0 0,1 1,0-1,4 5,-6-10,0 1,0-1,1 0,-1 0,1 0,0 0,0 0,0-1,0 1,1-1,-1 0,1 0,-1 0,1 0,0-1,-1 1,1-1,0 0,0 0,0-1,0 1,0-1,0 0,0 0,0 0,3-1,-2 0,0-1,0 1,-1-1,1 0,-1 0,1-1,-1 0,0 1,0-1,0-1,0 1,0-1,-1 1,0-1,1 0,-2 0,1 0,0-1,-1 1,0-1,0 1,1-4,1-3,0 0,-1 1,0-2,-1 1,-1 0,1 0,-2 0,0-1,0-6,-20-39,19 55,0 1,0 0,0-1,0 1,0 0,0 0,0 0,0 0,0 0,-1 0,1 0,0 0,-1 0,1 1,0-1,-1 0,1 1,-1 0,1-1,-1 1,1 0,-1-1,0 1,1 0,-1 0,1 0,-1 1,1-1,-1 0,1 1,-1-1,1 0,-1 1,1 0,-1-1,0 2,-3 2,0 1,0 0,0 0,1 1,-1 0,1-1,1 1,-1 1,1-1,0 0,1 1,-1 0,1-1,1 1,-1 0,1 0,0 0,1 0,0 0,0 0,0 0,1 0,0 0,0 0,1 0,0 0,0-1,1 1,3 6,0-4,2 1,-1-1,1-1,0 1,1-1,0-1,0 1,1-2,0 1,0-1,0-1,1 0,0 0,0-1,0 0,0-1,1-1,-1 0,1 0,0-1,0 0,-1-1,12-1,-20 1,0 0,1 0,-1 0,0 0,0-1,0 1,0-1,0 0,1 0,-1 0,0 0,-1 0,1-1,0 1,0-1,-1 0,1 1,0-2,-1 1,0 0,0 0,0-1,0 1,0-1,0 1,0-1,-1 0,1 0,-1 0,0 0,0 0,0 0,0 0,-1-1,3-12,-2 1,0-1,-1 0,0 0,-1 0,-3-14,-2-49,6 77,0 1,0-1,0 1,1-1,-1 0,0 1,1-1,-1 1,1-1,0 1,0-1,-1 1,1-1,0 1,0 0,0-1,0 1,0 0,1 0,-1 0,0 0,1 0,-1 0,0 0,1 0,-1 1,1-1,-1 1,1-1,-1 1,1-1,0 1,-1 0,1 0,59 1,-54 0,126 28,-127-26,0-1,0 1,0 0,-1 1,1-1,-1 1,0 0,0 1,0-1,-1 1,0 0,1 0,-2 0,1 1,-1-1,1 1,-1 0,-1 0,2 4,7 126,-10-135,-1 0,0 0,0 1,1-1,-1 0,1-1,-1 1,1 0,-1 0,1 0,-1 0,1 0,0 0,0-1,-1 1,1 0,0 0,0-1,0 1,0-1,0 1,0-1,0 1,0-1,0 0,0 1,0-1,0 0,0 0,0 0,0 0,0 0,0 0,0 0,0 0,0 0,0 0,1 0,-1-1,0 1,0-1,0 1,-1-1,1 1,0-1,1 0,45-27,-45 27,10-9,0-1,0 0,-1-1,0 0,-1-1,0 0,-1 0,0-1,-2 0,6-12,-7 68,-7-35,0-1,1 1,0 0,0-1,1 1,-1-1,2 1,-1-1,1 1,0-1,0 0,0 0,1 0,0 0,0 0,1-1,0 1,0-1,0 0,0 0,1 0,0-1,0 1,0-1,0-1,1 1,0-1,-1 0,1 0,0 0,1-1,0 1,3-3,0-1,-1 0,1 0,-1-1,0 0,1 0,-1-1,0-1,0 1,-1-2,1 1,-1-1,0 0,0-1,0 1,-1-2,0 1,0-1,-1 0,0 0,0-1,0 0,-1 0,-1 0,1-1,-1 0,-1 0,1 0,0-7,6 8,-5 26,-3-9,1 1,0 0,0 0,1-1,0 1,1-1,0 1,0-2,1 1,0 0,0-1,1 0,0-1,1 0,0 0,0 0,0-1,1 0,0-1,0 0,0 0,1-1,0 0,0-1,0 0,0 0,0-1,0-1,1 0,-1 0,0-1,6 0,0-3,0-1,0-1,0 0,-1-1,1-1,-1 0,-1-1,0 0,0-1,0-1,-1-1,-1 1,0-2,0 0,-1 0,-1-1,0-1,-1 1,0-1,-1-1,-1 0,0 0,-1 0,-1-1,0 0,1-9,15-56,-3-1,-4 0,3-70,-16 143,0-1,-1 1,0-1,0 1,-1 0,0-1,-1 1,0 0,-1-3,2 10,-1 0,1 1,0-1,-1 1,1-1,-1 1,0-1,0 1,1 0,-1 0,0-1,0 2,0-1,0 0,0 0,0 1,0-1,-1 1,1-1,0 1,0 0,0 0,0 0,-1 0,1 0,0 1,0-1,0 0,0 1,0 0,0 0,0-1,0 1,0 0,0 1,0-1,0 0,1 0,-1 1,0-1,1 1,-1 0,1-1,-1 2,-13 11,1 1,1 0,0 1,1 1,0 0,2 0,0 1,1 1,0-1,2 1,0 1,2-1,-2 7,3-12,0 0,1 1,1 0,0-1,1 1,0 0,1 0,1 0,1 0,0-1,0 1,2-1,0 1,0-1,1 0,1-1,0 1,1-1,1 0,0-1,2 2,4 1,2 0,-1-1,2 0,0-2,0 0,1-1,0 0,1-2,1 0,-1-1,1-1,3 0,34 8,1-2,0-3,41 1,16-2</inkml:trace>
  <inkml:trace contextRef="#ctx0" brushRef="#br0" timeOffset="13186.164">11109 3346,'31'-88,"-5"-2,-3-1,-4-1,-2-19,-16 99,0 6,0 0,0 0,0-1,-1 1,0-1,0 1,-1 0,1-1,-1 1,-1 0,1 0,-1 0,0 0,-1 0,0-1,2 7,0-1,0 1,0-1,-1 1,1 0,0-1,0 1,0 0,-1 0,1 0,0 0,0 0,-1 0,1 0,0 0,0 0,-1 1,1-1,0 0,0 1,0-1,0 1,0 0,-1-1,1 1,0 0,0-1,1 1,-1 0,0 0,0 0,0 0,0 0,1 0,-1 0,1 0,-1 0,0 1,1-1,0 0,-1 0,1 0,0 1,0-1,-1 0,1 0,0 1,-5 19,1 0,1 0,1 0,0 1,2-1,0 0,2 1,0-1,2 0,1 4,-5-23,36 196,15 22,-43-189,-1-1,-3-10,0 1,1-1,1 0,1-1,1 0,1 0,0 0,2-1,1 2,-9-17,-1 0,1 0,0 0,0 0,0-1,1 1,-1-1,1 1,-1-1,1 0,0-1,-1 1,1-1,0 1,0-1,0 0,0-1,1 1,-1-1,0 1,2-1,18-5</inkml:trace>
  <inkml:trace contextRef="#ctx0" brushRef="#br0" timeOffset="13452.69">10922 3093,'2'0,"13"0,21 0,25-3,28-2,21-6,14 0,3 2,-10 6,-24 4</inkml:trace>
  <inkml:trace contextRef="#ctx0" brushRef="#br0" timeOffset="14016.573">11684 3761,'8'-4,"0"0,0-1,0 0,-1-1,0 1,0-1,0 0,0-1,-1 0,-1 0,1 0,-1-1,0 0,-1 0,1 0,-2 0,1-1,-1 1,1-6,1-6,-1 0,-1 0,-1-1,0 1,-2-1,0 1,-1-1,-2-3,3 23,-1 0,1 0,-1 0,1 0,0 0,-1 0,1 0,0 0,0 0,0 0,0 0,0-1,0 1,0 0,0 0,1 0,-1 0,0 0,1 0,-1 0,0 0,1 0,-1 0,1 0,0 0,-1 0,1 1,0-1,0 0,-1 0,1 0,0 1,0-1,0 1,0-1,0 1,0-1,0 1,0-1,0 1,0 0,0-1,0 1,0 0,0 0,0 0,0 0,2 0,28 2,0 0,1 3,-1 0,23 9,-34-10,-1 1,0 2,0 0,0 0,12 9,-25-13,0 1,0 0,-1 0,0 0,0 0,0 1,0 0,-1 0,0 1,0-1,0 1,-1 0,1 0,-1 0,-1 0,1 0,-1 1,1 5,0 148,-3-158,1 0,-1 0,1 0,0 0,-1 0,1 0,0 0,0-1,0 1,0 0,0-1,1 1,-1-1,0 1,1-1,-1 1,1-1,0 0,-1 0,1 0,0 0,0 0,0 0,-1 0,1-1,0 1,0-1,0 1,0-1,0 0,0 0,0 0,1 0,68-9,-60 6,0 0,1-1,-2 0,1-1,0 0,-1-1,0 0,0 0,-1-1,0-1,0 1,0-2,-1 1,-1-1,1 0,-1 0,-1-1,0 0,0 0,-1-1,0 0,-1 0,0 0,-1 0,0 0,-1-1,1-11,-13-13,9 35,1 1,0 0,-1-1,1 1,0-1,-1 1,1 0,-1-1,1 1,-1 0,1-1,-1 1,1 0,-1 0,1-1,-1 1,1 0,-1 0,1 0,-1 0,1 0,-1 0,1 0,-1 0,0 0,1 0,-1 0,1 0,-1 0,1 0,-1 0,1 1,-1-1,1 0,-1 0,1 1,-1-1,1 0,-1 1,1-1,-1 0,1 1,0-1,-1 1,1-1,0 1,-1-1,1 0,0 1,0-1,-1 1,1 0,0-1,0 1,0-1,0 1,0-1,0 1,0-1,0 1,0 0,0-1,-3 11,1-1,0 0,1 1,0-1,0 1,1-1,1 1,0-1,0 1,1-1,0 0,1 1,0-1,0 0,2-1,-1 1,1-1,0 0,1 0,0 0,0-1,1 1,0-2,1 1,-1-1,1 0,1-1,-1 0,1 0,4 1,-4-2,0-1,1 1,-1-2,0 0,1 0,0-1,0 0,7 1,22-2</inkml:trace>
  <inkml:trace contextRef="#ctx0" brushRef="#br0" timeOffset="15023.672">12914 2945,'-14'21,"1"0,2 1,0 1,1 0,1 0,1 1,1 0,2 0,0 0,1 1,2 0,0 20,-1-15,1 0,2 0,1 0,1 0,2 0,1 0,1-1,1 1,3 1,-10-29,0 0,0 0,1 0,-1 0,1 0,0 0,0 0,-1 0,1 0,0 0,1 0,-1 0,0-1,0 1,1 0,-1-1,1 1,0-1,-1 0,1 0,0 1,0-1,0 0,-1 0,1 0,0-1,0 1,0 0,1-1,-1 0,0 1,0-1,0 0,0 0,0 0,0 0,1 0,-1-1,0 1,55-44,-52 38,0 1,1 0,0 0,-1 0,2 1,-1 0,0 0,1 0,0 1,-1 0,1 1,0-1,1 1,-1 1,0-1,3 1,-7 1,0 0,-1 1,1 0,0-1,-1 1,1 0,0 0,-1 0,1 0,-1 1,1-1,-1 1,0 0,0-1,0 1,0 0,0 0,0 0,0 1,0-1,-1 0,1 1,-1-1,0 1,0-1,0 1,0 0,0-1,0 3,12 84,-19-19,6-68,0 0,-1 0,1 0,-1 0,1 0,-1-1,0 1,0 0,0-1,0 1,0 0,0-1,0 1,0-1,-1 0,1 1,-1-1,1 0,-1 0,1 0,-1 0,0 0,1 0,-1 0,0-1,0 1,0-1,1 1,-1-1,0 0,0 1,0-1,0 0,0 0,0 0,-1-1,0 0,1 0,-1 0,0 0,1 0,-1 0,1-1,0 1,-1-1,1 0,0 1,0-1,0 0,0 0,1 0,-1-1,0 1,1 0,-1-1,1 1,0-1,0 1,0-1,0 0,0 1,1-3,-4-73,8 68,0 1,0 0,1 0,1 0,-1 1,1 0,1 0,-1 1,2-1,-1 1,1 1,-1 0,2 0,-1 0,1 1,0 0,0 1,0 0,1 0,-1 1,1 0,0 1,0 0,0 1,0 0,8 0,-14 0,1 0,-1 0,0 1,0-1,0 1,1 0,-1 1,0-1,0 1,0-1,1 1,-1 0,0 1,0-1,0 1,-1 0,1 0,0 0,-1 0,1 1,-1-1,0 1,0 0,0 0,0 0,0 0,-1 1,1-1,-1 1,1 1,11 37,-13-37,-1 1,1-1,1 0,-1 0,1 0,-1 0,2 0,-1 0,0 0,1-1,0 1,0-1,0 0,1 0,-1 0,1 0,0 0,0-1,0 0,1 0,-1 0,1 0,0-1,0 0,-1 0,4 1,3-2,0-1,-1-1,1 1,-1-2,1 1,-1-1,0-1,0 0,0-1,0 1,0-2,-1 0,1 0,-1 0,-1-1,1-1,-1 1,0-1,-1-1,1 1,-1-1,-1-1,0 1,0-1,0 0,-1-1,-1 1,2-5,5-21,3 50,-7 3,-6-13,1 1,-1-1,1-1,0 1,0 0,1 0,-1-1,1 1,0-1,1 0,-1 0,1 0,-1 0,1-1,0 0,0 1,1-1,-1-1,1 1,0-1,1 1,7 0,0-2,0 0,0 0,0-1,0-1,0 0,0-1,0 0,-1-1,1 0,-1-1,1-1,-1 0,-1 0,1-1,-1-1,0 0,0 0,1-3,36-42,-46 51,0 1,0 0,0-1,0 1,-1 0,1 0,0 0,0 0,0 0,0 0,0 1,0-1,-1 1,1-1,0 1,0 0,-1-1,1 1,0 0,-1 0,1 0,-1 0,1 1,-1-1,0 0,1 1,-1-1,0 1,0-1,0 1,0-1,0 1,0 0,0 0,-1-1,1 1,-1 0,1 0,-1 0,0 1,2 0,9 18,-2-1,1 0,1-2,1 1,1-1,0-1,6 4,-17-19,-1 0,1 0,0 0,0-1,0 1,0-1,0 1,1-1,-1 0,0 0,1 0,-1 0,1 0,-1-1,1 1,-1-1,1 0,-1 1,1-1,-1 0,1-1,-1 1,2 0,14-6</inkml:trace>
  <inkml:trace contextRef="#ctx0" brushRef="#br0" timeOffset="15312.904">14317 2919,'-13'7,"-5"6,3 9,9 6,9 6,5-3</inkml:trace>
  <inkml:trace contextRef="#ctx0" brushRef="#br0" timeOffset="15558.384">14358 3587,'13'-1,"0"0,-1-1,1 0,0-1,-1 0,1-1,-1-1,0 0,-1 0,1-1,-1-1,0 0,-1 0,1-1,-2-1,1 1,-1-2,0 1,-1-1,0-1,-1 1,0-1,5-11,-11 18,1 0,-1 0,0-1,0 1,-1-1,1 1,-1 0,0-1,0 1,-1-1,1 1,-1-1,0 1,0 0,0-1,-1 1,1 0,-1 0,0 0,0 0,-1 0,1 1,-1-1,0 1,0 0,0-1,0 1,-1 0,1 1,-1-1,1 1,-1-1,0 1,0 0,0 1,-1-1,1 1,0 0,0 0,-1 0,1 0,-1 1,1 0,-2 0,3 0,-1 1,0 0,1 0,-1 0,1 1,0-1,-1 1,1 0,0 0,0 0,0 0,0 1,0-1,1 1,-1 0,1-1,0 1,0 0,0 0,0 1,0-1,1 0,-1 1,1-1,0 1,0-1,0 1,0 0,1 1,-2 3,1 1,1-1,0 1,0-1,0 1,1-1,1 1,-1-1,1 1,1-1,-1 0,3 3,-1-2,1-1,1 0,0 0,0-1,0 0,1 0,0 0,0-1,0 0,1 0,0-1,0 0,1 0,-1-1,1 0,5 1,16 5,0-1,0-2,0-1,17 1,168 3,-114-13</inkml:trace>
  <inkml:trace contextRef="#ctx0" brushRef="#br0" timeOffset="16264.849">16242 3520,'-1'-11,"0"0,1 0,0 0,1 0,0 0,1 0,0 0,0 0,3-6,-1 0,0 2,-2 1,1 0,1 0,0 1,1-1,0 1,1 0,1 1,7-12,-13 23,0-1,0 1,1 0,-1-1,0 1,1 0,-1 0,1 0,-1 0,1 0,0 1,-1-1,1 0,0 1,-1-1,1 1,0-1,0 1,-1 0,1 0,0 0,0 0,-1 0,1 0,0 1,0-1,-1 0,1 1,0 0,0-1,-1 1,1 0,-1 0,1 0,-1 0,1 0,-1 0,0 0,1 0,-1 1,47 57,24 93,-71-150,0-1,0 0,0 1,0 0,-1-1,1 1,0-1,-1 1,1 0,-1-1,0 1,0 0,0 0,0-1,0 1,0 0,0 0,0-1,-1 1,1 0,0-1,-1 1,0 0,1-1,-1 1,0-1,0 1,0-1,0 0,0 1,0-1,0 0,-1 1,1-1,0 0,-1 0,1 0,-1 0,1-1,-1 1,1 0,-1 0,0-1,1 1,-2-1,0 1,0 0,0-1,0 1,0-1,0 0,0 0,0 0,0 0,0 0,0-1,0 1,0-1,0 0,0 0,0 0,0 0,1 0,-1-1,0 0,1 1,-1-1,1 0,0 0,-1 0,1 0,0-1,0 1,0 0,1-1,-1 0,1 1,-1-1,1 0,0 0,0 0,0 0,0 0,1 0,-1 0,1 0,0 0,0 0,0 0,0 0,0 0,1 0,-1 0,1 0,0 0,0 0,0 0,0 0,1 1,5-6,1 1,0 1,0 0,1 0,0 1,0 0,0 0,1 1,-1 0,1 1,0 0,0 0,0 1,0 1,1-1,-1 2,0 0,1 0,-1 0,3 2,-9-2,0 0,0 1,0 0,0 0,-1 0,1 0,0 0,-1 1,1 0,-1-1,1 1,-1 1,0-1,0 0,0 1,0-1,0 1,-1 0,1 0,-1 0,0 1,0-1,0 0,0 1,0-1,-1 1,0 0,1-1,-1 1,-1 0,1 1,0-3,0 1,-1-1,1 0,0 1,1-1,-1 0,0 0,1 0,-1 0,1 0,-1 0,1 0,0-1,0 1,0-1,0 1,0-1,0 0,0 0,1 0,-1 0,0 0,1 0,-1 0,0-1,1 1,0-1,70 2,-69-1,1-1,-1 0,1-1,-1 1,0-1,1 0,-1 0,0 0,1-1,-1 1,0-1,0 0,0 0,-1 0,1-1,0 0,-1 1,1-1,-1 0,0-1,0 1,0 0,-1-1,1 0,-1 0,0 0,0 0,0 0,-1 0,1 0,-1 0,0-1,0 1,0 0,-1-1,0 1,0-1,0 1,0-1,-1 1,1 0,-2-4,0 1,0 1,-1 0,1-1,-1 1,-1 0,1 0,-1 1,0-1,0 1,-1 0,0 0,0 0,0 1,0-1,-1 1,1 1,-1-1,0 1,0 0,-1 0,1 1,0-1,-1 2,0-1,-5 0,10 2,0 0,0 1,0-1,-1 1,1 0,0-1,0 1,0 0,0 0,0 1,0-1,0 0,0 1,1-1,-1 1,0-1,1 1,-1 0,1-1,0 1,0 0,-1 0,1 0,0 0,1 0,-1 1,0-1,1 0,-1 0,1 0,0 1,-1 0,0 3,1-1,-1 1,1 0,0 0,1 0,-1 0,1-1,1 1,-1 0,1-1,-1 1,3 1,-1-1,1-1,-1 0,1 0,1 0,-1 0,1-1,0 1,0-1,0-1,0 1,1-1,0 0,-1 0,1 0,0-1,0 0,1 0,-1-1,4 1,22 3</inkml:trace>
  <inkml:trace contextRef="#ctx0" brushRef="#br0" timeOffset="16506.766">16938 2838,'-16'-4,"-14"-2,-9 0,-3 4,2 6,6 10,7 6,12 5,8-2</inkml:trace>
  <inkml:trace contextRef="#ctx0" brushRef="#br0" timeOffset="16705.744">16965 3293,'9'18,"8"9,7 3,5 0,6-6,8-6,13-7,16-5,-5-4</inkml:trace>
  <inkml:trace contextRef="#ctx0" brushRef="#br0" timeOffset="19409.588">21337 3132,'-1'-1,"1"0,-1-1,1 1,0 0,0-1,0 1,0 0,0-1,0 1,0-1,0 1,1 0,-1-1,0 1,1 0,-1 0,1-1,0 1,-1 0,1 0,0 0,-1 0,1 0,0 0,0 0,0 0,0 0,0 0,0 0,1 0,-1 1,0-1,0 0,0 1,1-1,-1 1,0 0,1-1,-1 1,0 0,1 0,-1 0,0 0,1 0,-1 0,0 0,1 0,-1 0,0 1,1-1,-1 1,0-1,1 1,-1-1,0 1,0 0,0-1,1 2,9 11,0 1,-1 1,0-1,-2 2,0-1,0 1,-1 1,-1-1,4 18,-3-11,2 4,-5-13,0-1,1 0,1 0,0 0,0-1,1 0,3 4,-7-14,-1 1,1-1,0 0,-1 0,1 0,0 0,0-1,0 1,0-1,1 0,-1 0,0 0,1 0,-1 0,0-1,1 0,-1 0,1 1,-1-2,0 1,1 0,-1-1,3 0,74-27,-67 22,0 0,0-1,-1 0,0-1,-1 0,0-1,0 0,0-1,-2 0,1-1,-1 0,-1 0,3-5,-10 6,-10 25,8-12,1 1,0-1,0 0,0 0,0 0,0 0,1 0,-1 1,1-1,0 0,0 0,0 0,0 0,0-1,1 1,0 0,-1 0,1-1,0 1,0-1,0 0,1 1,-1-1,0 0,1 0,-1-1,1 1,0 0,0-1,87 38,-83-36,0-1,0 1,0-1,1 0,-1-1,1 1,-1-1,1-1,-1 0,1 0,-1 0,1-1,-1 0,1-1,-1 1,0-1,1-1,-1 1,0-1,-1-1,1 1,-1-1,1 0,-1-1,0 1,0-1,-1-1,0 1,2-3,0-3,27-37,-33 47,0 0,-1 0,1 0,0 1,0-1,0 0,0 1,0-1,0 0,0 1,1-1,-1 1,0-1,0 1,0 0,0 0,1-1,-1 1,0 0,0 0,0 0,1 0,-1 0,0 1,0-1,0 0,1 0,-1 1,0-1,0 1,0-1,0 1,0 0,0-1,0 1,0 0,0 0,0-1,0 1,0 0,0 1,18 21,38 30,-33-43,0-2,0-1,0-1,1-1,0-1,0-1,0-1,18-2,5 3,-18-1,193 0,-217-2,1-1,-1 0,0-1,1 1,-1-1,0 0,0-1,0 1,0-1,-1-1,1 1,-1-1,1 0,-1 0,-1 0,1-1,-1 1,1-1,-1 0,0-1,-1 1,0-1,0 1,0-1,0 0,-1 0,0-1,0 1,0-6,-1 10,-1 0,0 1,0-1,-1 0,1 0,0 0,-1 1,1-1,-1 0,1 1,-1-1,0 0,1 1,-1-1,0 1,0-1,0 1,-1 0,1-1,0 1,0 0,-1 0,1 0,-1 0,1 0,-1 0,1 0,-1 0,0 1,1-1,-1 1,0-1,1 1,-1-1,0 1,0 0,1 0,-2 0,-69 5,13 31,58-35,-1 0,1 1,-1-1,1 0,0 1,0-1,0 1,0 0,0-1,0 1,0 0,1 0,-1-1,1 1,-1 0,1 0,-1 0,1 0,0 0,0-1,0 1,0 0,1 0,-1 0,0 0,1 0,-1 0,1-1,0 1,-1 0,1 0,0-1,0 1,1 0,2 1,1 1,0-2,0 1,1 0,-1-1,0 0,1-1,0 1,-1-1,1 0,0 0,-1-1,1 1,0-1,0-1,-1 1,1-1,0 0,0 0,0-1,9-2,-14 3,0 0,1 1,-1-1,0 1,1-1,-1 1,1 0,-1-1,1 1,-1 0,1 0,-1 0,0 0,1 0,-1 1,1-1,-1 0,1 1,-1-1,0 1,1-1,-1 1,0 0,1-1,-1 1,0 0,0 0,0 0,0 0,5 4,0-1,1 0,-1 0,1 0,-1-1,1 1,0-2,0 1,1-1,-1 0,0-1,1 0,-1 0,1 0,-1-1,1 0,-1 0,1-1,-1 0,1-1,-3-1,-1 0,1-1,-1 1,0-1,0 0,0 0,-1-1,1 1,-1-1,0 0,0 0,-1 0,1 0,-1 0,0 0,-1-1,1 1,-1-1,0 1,-1-1,1 1,-1-1,0 0,0 1,-1-4,1 6,13-162,-12 163,0-1,0 1,0 0,0-1,1 1,-1 0,1 0,-1 0,1 0,0 0,0 0,0 1,0-1,0 1,0-1,0 1,1 0,-1-1,0 1,1 0,-1 1,1-1,-1 0,1 1,-1-1,1 1,2 0,74 5,-72-3,-5-2,11 1,1 1,-1 1,0 0,0 0,-1 1,1 1,-1 0,0 1,6 4,-13-4,0-1,0 1,-1 0,0 1,0-1,0 1,-1 0,0 0,-1 0,1 0,-1 0,0 6,14 32,-11-37,0-1,1 0,0-1,0 1,0-1,1 0,0 0,0-1,1 0,0 0,0-1,0 0,0-1,0 1,1-2,-1 1,1-1,0 0,0-1,0 0,0 0,0-1,0 0,0-1,0 0,0 0,-1-1,1 0,0-1,3-1,-3 0,0-1,-1 0,0 0,0-1,0 1,-1-2,0 1,0-1,0 0,-1-1,0 1,0-1,-1-1,0 1,-1-1,0 1,0-1,-1-1,0 1,0 0,-1-1,-1 1,1-7,-2 17,-1-1,1 1,-1-1,0 1,1-1,-1 0,1 1,-1-1,0 0,1 0,-1 1,0-1,0 0,1 0,-1 0,0 0,1 0,-1 0,0 0,0 0,1 0,-1 0,0 0,0 0,1-1,-1 1,0 0,1-1,-1 1,0 0,1-1,-1 1,1-1,-1 1,1 0,-1-1,1 0,-1 1,1-1,-1 1,1-1,0 0,-1 1,1-1,0 0,-1 1,1-1,0 0,0 1,0-1,0 0,0 0,0 1,0-1,0 0,0 1,0-1,0 0,0 0,0 1,1-1,-1 0,0 1,0-1,1 0,-1 1,-3 6,-1 0,1 0,0 0,1 1,-1-1,1 1,1 0,-1 0,1-1,0 1,1 0,0 0,0 0,0 0,1 0,0 0,0 0,1 0,0-1,0 1,0-1,1 1,0-1,1 0,-1 0,1 0,0 0,0-1,1 0,0 0,0 0,0 0,0-1,3 2,12 9,2-1,0-1,1 0,0-2,0-1,1 0,1-2,13 2,42 12</inkml:trace>
  <inkml:trace contextRef="#ctx0" brushRef="#br0" timeOffset="17046.818">18703 2986,'8'6,"1"0,-1-1,1 0,1 0,-1-1,0 0,1 0,0-1,0-1,0 1,0-2,0 1,6-1,3 1,0-1,0 0,0-2,0 0,0-1,0-1,0 0,0-2,6-2,-17 4,0 0,0 0,-1 0,1-1,-1 0,0-1,0 1,-1-2,1 1,-1-1,0 1,-1-2,1 1,-1-1,0 1,-1-1,0-1,0 1,0-1,-1 1,0-1,1-5,-3 9,0-1,0 1,-1 0,1-1,-1 1,0-1,0 1,0-1,0 1,-1-1,0 1,0 0,0-1,0 1,-1 0,0 0,0 0,0 0,0 0,-1 0,1 1,-1-1,0 1,0 0,0-1,-1 1,1 1,-1-1,1 0,-1 1,0 0,0 0,0 0,0 0,0 1,-1 0,1 0,0 0,-1 0,1 0,-1 1,-3 0,1 1,0-1,0 1,0 1,0 0,0 0,1 0,-1 1,1-1,-1 2,1-1,0 1,0 0,1 0,-1 0,1 1,0 0,0 0,0 0,1 1,0-1,-1 2,-5 10,-1 0,2 1,0 1,2-1,0 1,-4 17,-6 51,3 0,5 1,3 0,5 0,3 13,-2-63,2 53,0-23,-2 0,-4 0,-6 28,8-85,1-1,-1 0,-1 1,0-1,-1 0,1 0,-2-1,0 1,0-1,0 0,-1 0,-1-1,-6 8,-12 4</inkml:trace>
  <inkml:trace contextRef="#ctx0" brushRef="#br0" timeOffset="17338.544">18515 3561,'-1'-4,"0"-1,0 1,0 0,1-1,0 1,-1 0,1-1,1 1,-1 0,1-1,0 1,0 0,0 0,0 0,1 0,-1 0,1 0,0 0,1 0,-1 0,1 1,-1 0,1-1,0 1,0 0,2-1,14-8,1 1,0 1,0 1,1 1,1 1,-1 0,1 2,0 0,9 1,-23 2,80-14,2 4,-1 3,84 4,-170 5,0-1,0 0,-1 1,1 0,-1-1,1 1,0 0,-1 0,1 1,0-1,-1 0,1 1,-1 0,1 0,-1-1,1 1,-1 1,1-1,-1 0,0 1,0-1,0 1,0-1,0 1,0 0,0 0,0 0,-1 0,1 0,-1 1,1-1,-1 0,1 2,4 38,-7-36,1 1,0-1,0 0,1 0,0 0,0 1,0-1,1 0,0 0,0 0,0-1,1 1,0-1,0 1,0-1,1 0,0 0,0 0,0-1,1 1,-1-1,1 0,0 0,0-1,0 1,1-1,2 1,20 1,0-4</inkml:trace>
  <inkml:trace contextRef="#ctx0" brushRef="#br0" timeOffset="17618.71">19545 2932,'-5'11,"6"9,2 0</inkml:trace>
  <inkml:trace contextRef="#ctx0" brushRef="#br0" timeOffset="17871.522">19665 3467,'8'-3,"0"-1,0 0,0 0,-1 0,1-1,-1 0,-1-1,1 0,-1 0,0 0,0-1,0 1,-1-1,0-1,-1 1,1-1,-2 0,1 0,-1 0,0 0,-1 0,0-1,0 0,0-1,-2 8,0 0,0 0,1 0,-1 1,-1-1,1 0,0 0,0 0,-1 0,1 1,-1-1,1 0,-1 0,0 1,0-1,0 1,0-1,0 0,0 1,0 0,0-1,-1 1,1 0,0-1,-1 1,1 0,-1 0,0 0,1 1,-1-1,0 0,1 0,-1 1,0-1,0 1,0 0,1-1,-1 1,0 0,0 0,0 0,0 1,0-1,1 0,-1 1,0-1,0 1,1-1,-1 1,0 0,1 0,-1 0,0 0,1 0,-1 0,1 0,0 0,-1 0,1 1,0-1,0 1,-4 3,0 0,1 0,0 1,0-1,0 1,1 0,0 0,0 0,1 1,-1-1,1 1,1-1,-1 1,1 0,0-1,1 1,0 0,0 0,0 0,1-1,0 1,0 0,1-1,-1 1,2 0,-1-1,1 0,0 0,0 0,0 0,1 0,0-1,0 1,1-1,-1 0,1 0,0-1,1 1,3 1,8 4,0-2,1 0,0-1,0-1,1 0,0-2,0 0,0-1,8 0,44 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24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403 281,'2'82,"6"-107,-10 7,0-1,-1 1,0 0,-2 0,0 0,-1 1,-1-1,0 2,-1-1,-1 1,-1 0,0 1,-1 0,-1 0,0 2,-8-7,17 15,-1 1,1 0,-1 0,0 1,-1-1,1 1,0 0,-1 0,0 1,0-1,0 1,0 0,0 0,0 0,0 1,-1 0,1 0,0 1,-1-1,1 1,-1 0,1 0,-1 1,1 0,0 0,-1 0,1 0,0 1,-1 0,-5 8,1 0,0 0,1 1,0 1,1-1,0 1,1 0,0 1,1 0,1 0,0 1,0-1,1 1,1 0,-1 13,-4 7,2 0,2 1,1 0,2 0,1-1,3 13,-2-31,1 0,1 0,0 0,1 0,1-1,1 0,0 0,1 0,0-1,1 0,1 0,0-1,1 0,9 8,-9-13,0 0,1-1,0-1,0 0,1 0,0-1,-1-1,2 0,-1-1,0 0,1 0,-1-2,1 1,0-2,-1 0,1 0,0-1,-1-1,1 0,-1 0,1-2,-1 1,0-2,0 1,-1-2,1 1,-1-2,0 1,-1-2,0 1,0-1,-1-1,6-5,23-29,-37 42,-1 1,1-1,-1 1,1 0,-1-1,1 1,-1 0,1 0,-1-1,1 1,-1 0,1 0,0 0,-1 0,1 0,-1 0,1 0,0 0,-1 0,1 0,-1 0,1 0,0 0,-1 0,1 1,-1-1,1 0,-1 0,1 1,-1-1,1 0,-1 1,1-1,-1 0,1 1,-1-1,0 1,1-1,-1 1,1-1,-1 1,0-1,0 1,1-1,-1 1,0 0,0-1,0 1,0-1,0 1,1-1,-1 1,0 0,0-1,-1 1,1-1,0 1,0 0,0-1,0 1,0-1,-1 1,1-1,0 1,2 10,2-3,0 0,0-1,1 1,0-1,0 0,1 0,0-1,0 0,0 0,1 0,0-1,0 0,0 0,1-1,0 0,-1 0,2-1,-1 1,0-2,0 0,1 0,0 0,-1-1,1 0,0-1,-1 0,8-1,-14 2,0-1,-1 0,1 0,-1-1,1 1,0 0,-1 0,1-1,-1 1,1-1,-1 1,1-1,-1 0,1 0,-1 1,0-1,0 0,1 0,-1 0,0-1,0 1,0 0,0 0,0-1,0 1,0 0,-1-1,1 1,0-1,-1 1,1-1,-1 1,1-1,-1 1,0-1,0 1,0-1,0 0,0 1,0-1,0 1,0-1,-1 0,1 1,-1-1,-29-68,24 63,0 0,0 0,0 0,-1 1,0 0,0 0,0 0,-1 1,0 0,0 1,0 0,-1 0,1 1,-1 0,0 0,0 1,0 0,0 1,0 0,0 0,-5 1,14 0,-1 0,1-1,0 1,0 0,-1-1,1 1,0 0,-1 0,1 0,-1-1,1 1,0 0,-1 0,1 0,0 0,-1 0,1 0,-1-1,1 1,-1 0,1 0,0 0,-1 1,1-1,-1 0,1 0,0 0,-1 0,1 0,-1 0,1 0,0 1,-1-1,1 0,0 0,-1 1,1-1,0 0,-1 0,1 1,0-1,0 0,-1 1,1-1,0 0,0 1,0-1,-1 1,1-1,0 0,0 1,0-1,0 1,0-1,0 0,0 1,0-1,0 1,0-1,0 1,0-1,0 0,0 1,0-1,1 1,87-7,87-3,-170 10,-1-1,1 1,-1 0,1 0,-1 0,0 1,1-1,-1 1,0 0,0 0,0 1,0-1,-1 1,1 0,-1 0,1 0,-1 0,0 1,0-1,0 1,-1 0,0 0,1 0,-1 0,0 0,-1 0,1 0,-1 1,1 3,2 11,-4-17,0 1,0 0,1 0,-1 0,1 0,-1 0,1-1,0 1,0 0,0 0,0-1,1 1,-1-1,1 1,0-1,-1 0,1 0,0 0,0 0,1 0,-1 0,0 0,0 0,1-1,-1 1,1-1,0 0,-1 0,1 0,0 0,0 0,0-1,7-2,0 0,0 0,-1-2,1 1,-1-1,0 0,0-1,0 0,0-1,-1 1,0-2,0 1,-1-1,0 0,0-1,0 1,-1-1,0-1,-1 1,0-1,0 0,25-49,-28 113,-3-51,1-1,0 0,0 1,1-1,-1 1,1-1,0 0,0 1,0-1,0 0,0 0,1 1,-1-1,1 0,0-1,0 1,0 0,0 0,1-1,-1 0,1 1,-1-1,1 0,0 0,0 0,0-1,0 1,0-1,0 1,1-1,-1 0,0 0,2 0,5 1,0-1,1 0,-1 0,0-1,1-1,-1 1,0-2,0 1,1-2,-1 1,0-1,-1-1,1 1,-1-2,1 1,-1-1,-1-1,1 0,-1 0,6-6,-11 8,0 0,0-1,-1 1,0-1,1 0,-2 0,1 0,-1 0,1 0,-1 0,-1 0,1 0,-1-1,0 1,0 0,0 0,-1 0,0-1,0 1,-3 74,3-66,1 1,0 0,0-1,0 1,0 0,1-1,0 1,-1-1,1 1,0-1,1 1,-1-1,1 1,-1-1,1 0,0 0,0 0,0 0,1 0,-1-1,1 1,0-1,-1 1,1-1,0 0,0 0,1 0,-1 0,0-1,0 1,3 0,15 2,0 0,0-1,0-1,0-1,0-1,1-1,-1-1,0-1,3-1,-9 1,-1 0,0-1,0 0,0-2,-1 1,1-2,-1 0,-1 0,0-1,0-1,0 0,-1 0,0-1,-1-1,0 1,-1-2,0 0,-1 0,0 0,-1-1,0 0,-1 0,0-1,-2 0,1 0,-2 0,0 0,0-1,-1-7,-10-5,7 26,1 1,-1 0,0 0,1 0,-1 0,0 0,1 0,-1 0,0 0,0 0,1 1,-1-1,1 0,-1 0,0 1,1-1,-1 0,0 1,1-1,-1 0,1 1,-1-1,1 1,-1-1,1 1,-1-1,1 1,0 0,-1-1,1 1,0-1,-1 1,1 0,0-1,0 1,-1 0,1-1,0 1,0 0,0 0,-7 20,1 1,1-1,1 2,0-1,2 0,1 1,1-1,1 7,-1-24,5 92,4 1,4-1,17 55,-3-14,5 91,-39-159,6-69,1 0,0-1,0 1,0-1,-1 1,1-1,0 1,-1-1,1 1,0-1,-1 1,1-1,-1 0,1 1,-1-1,1 0,-1 1,1-1,-1 0,1 0,-1 1,1-1,-1 0,1 0,-1 0,0 0,1 0,-1 0,1 1,-1-1,0-1,1 1,-1 0,1 0,-1 0,1 0,-1 0,1 0,-1-1,0 1,1 0,-1-1,1 1,-1 0,1-1,0 1,-1 0,1-1,-1 1,1-1,0 1,-1-1,-18-26,6-4,2 0,1-1,2 0,1 0,1-1,0-28,-7-77,5-1,9-90,0 220,-2-12,1 1,1 0,1 0,1 0,1 0,0 0,2 0,0 1,1 0,1 1,5-10,-11 25,0 0,0 1,0-1,1 1,-1-1,0 1,1 0,0 0,-1 0,1 0,0 1,0-1,0 1,0-1,0 1,0 0,1 0,-1 1,0-1,0 1,1-1,-1 1,0 0,1 0,-1 1,0-1,1 1,-1-1,0 1,0 0,0 0,1 1,-1-1,0 1,0-1,5 4,0 0,-1 1,1 0,-1 0,0 0,-1 1,1 0,-1 0,-1 1,1-1,-1 1,-1 1,23 66,-27-72,1 0,-1 0,0-1,0 1,0 0,0 0,0-1,0 1,-1 0,1-1,-1 1,0 0,0-1,0 1,0-1,-1 1,1-1,0 0,-1 1,0-1,0 0,1 0,-1 0,0 0,0-1,-1 1,0 0,-10 4,0-2,-1 1,1-2,-1 0,0-1,0 0,0-1,0 0,0-1,-8-2,18 2,-17 0</inkml:trace>
  <inkml:trace contextRef="#ctx0" brushRef="#br0" timeOffset="1017.899">2555 735,'-10'-25,"10"5,-1 0,0-1,-2 1,0 0,-2 0,0 0,-1 1,-1 0,-1 0,0 0,-1 1,-2 0,1 1,-2 0,-4-3,-8 6,24 13,-1 1,1 0,0-1,-1 1,1 0,0 0,-1-1,1 1,-1 0,1 0,0 0,-1 0,1 0,-1 0,1 0,-1-1,1 1,0 0,-1 0,1 1,-1-1,1 0,-1 0,1 0,0 0,-1 0,1 0,-1 1,1-1,0 0,-1 0,1 0,0 1,-1-1,1 0,0 1,-1-1,1 0,0 1,-1-1,1 0,0 1,0-1,0 1,-1-1,1 0,0 1,0-1,0 1,0-1,0 1,0-1,0 0,0 1,0-1,0 1,1 1,0 1,0-1,1 0,-1 1,1-1,-1 0,1 0,0 0,0 0,0-1,0 1,0 0,0-1,1 0,-1 1,0-1,1 0,-1 0,1 0,-1-1,1 1,1 0,27 6,1 0,0-2,0-2,1-1,-1-1,19-3,23 2,-72-1,0 1,-1-1,1 1,0 0,0 0,0 0,-1 0,1 0,0 0,0 0,-1 0,1 1,0-1,0 1,-1-1,1 1,0 0,-1-1,1 1,-1 0,1 0,-1 0,1 0,-1 1,0-1,1 0,-1 0,0 1,0-1,0 1,0-1,0 1,0 0,-1-1,1 1,-1 0,1-1,-1 1,1 0,-1 0,0 0,-16 104,17-104,0 0,-1 0,1 0,0 0,0 0,0 0,1 0,-1 0,0-1,1 1,-1 0,1-1,0 1,-1-1,1 0,0 1,0-1,0 0,0 0,0 0,0 0,0-1,0 1,0 0,0-1,0 1,2-1,63 4,141-46,-207 42,0-1,1 0,-1 0,1 1,-1-1,1 1,-1-1,1 1,-1 0,1 0,-1-1,1 1,-1 0,1 0,-1 0,1 1,0-1,-1 0,1 1,-1-1,1 1,-1-1,0 1,1 0,-1-1,0 1,1 0,-1 0,0 0,0 0,0 0,1 0,-1 0,-1 1,1-1,0 0,0 1,0-1,-1 0,1 1,0-1,-1 2,2 25,-2-25,0 0,-1 0,1 1,0-1,1 0,-1 0,0 0,1 0,0 1,0-1,0 0,0 0,0 0,0 0,1-1,0 1,-1 0,1-1,0 1,0-1,0 1,1-1,-1 0,1 0,-1 0,1 0,0-1,1 2,1-1,0 0,1 0,-1 0,1-1,0 0,-1 0,1 0,0 0,0-1,0 0,-1-1,1 1,0-1,0 0,-1 0,1-1,-1 0,1 0,-1 0,1 0,-1-1,0 0,0 0,-1-1,1 1,-1-1,0 0,1 0,-2 0,1-1,0 0,-1 1,0-1,0 0,-1-1,1 1,-1 0,0-1,0 1,-1-1,0 0,0 1,0-1,-1 0,1 0,-1 1,-1-1,1 0,-1-2,-1 3,0 0,0 1,0-1,0 1,-1-1,1 1,-1 0,0 0,-1 0,1 0,-1 1,1-1,-1 1,0 0,0 0,0 1,-1-1,1 1,-1 0,1 0,-1 0,0 1,0-1,0 1,0 0,0 1,0-1,-1 1,-4-1,1 1,-1 0,0 1,0 0,1 0,-1 1,1 0,-1 1,1 0,0 1,0 0,0 0,0 1,0 0,6-3,0-1,0 0,1 1,-1 0,1-1,0 1,-1 0,1 0,0 1,0-1,0 0,0 1,1-1,-1 1,1-1,-1 1,1 0,0 0,0-1,0 1,0 0,1 0,-1 0,1 0,0 0,0 0,0 0,0 0,0 0,1 0,-1 0,1 0,0 0,0 0,0 0,0-1,0 1,1 0,0-1,24 19,5-5</inkml:trace>
  <inkml:trace contextRef="#ctx0" brushRef="#br0" timeOffset="1869.276">3759 401,'4'33,"1"0,2 0,1 0,2-1,1-1,14 29,-23-55,0-1,0 1,0-1,0 0,1 0,-1 0,1 0,0 0,0-1,1 1,-1-1,1 0,0 0,-1 0,1-1,1 1,-1-1,0 0,0 0,1 0,-1-1,1 0,0 1,-1-2,1 1,0 0,0-1,-1 0,1 0,0-1,0 1,-1-1,1 0,0 0,4-2,-1-4,0 0,0 0,-1-1,1 0,-2 0,1-1,-1 0,-1 0,1 0,-1-1,-1 1,0-1,-1-1,0 1,0 0,-1-1,0 0,-1 1,0-1,-1-6,0 2,-5 19,-4 22,7-21,0-1,0 1,1 0,0-1,0 1,0 0,0 0,1-1,0 1,0 0,0 0,1 0,-1 0,1-1,0 1,1 0,-1-1,1 1,0-1,0 1,0-1,1 0,-1 0,1 0,0 0,0 0,1-1,-1 1,1-1,-1 0,1 0,0 0,0-1,4 2,4-1,0-1,0 0,0 0,0-2,0 0,0 0,0-1,1 0,-1-1,-1 0,1-1,0-1,-1 0,1 0,-1-1,0-1,-1 1,1-2,-1 0,-1 0,1-1,3-3,-8 6,-1 1,0-1,0 0,0 0,0 0,-1-1,0 1,0-1,0 0,-1 0,0 0,0 0,0 0,-1 0,0 0,0-1,-1 1,1 0,-2-6,1 12,0 0,0 1,-1-1,1 0,0 0,0 1,0-1,-1 0,1 0,0 1,0-1,-1 0,1 0,0 0,-1 0,1 0,0 1,-1-1,1 0,0 0,0 0,-1 0,1 0,0 0,-1 0,1 0,0 0,-1 0,1 0,0 0,-1 0,1-1,0 1,-1 0,1 0,0 0,0 0,-1 0,1-1,0 1,0 0,-1 0,1-1,0 1,0 0,-1 0,1-1,0 1,0 0,0 0,0-1,0 1,-1 0,1-1,0 1,0 0,0-1,-10 30,8-25,1 1,0-1,0 1,0-1,1 1,-1 0,1-1,1 1,-1 0,0-1,1 1,0 0,0-1,0 1,1-1,0 0,0 1,0-1,0 0,0 0,1 0,0-1,0 1,0 0,0-1,0 0,1 0,0 0,-1 0,1-1,0 1,0-1,4 2,1-2,0 0,-1 0,1-1,0 0,0 0,0-1,0-1,-1 1,1-1,0-1,0 1,-1-2,1 1,-1-1,1 0,-1-1,0 0,-1 0,1-1,-1 0,0 0,0-1,0 0,-1 0,0-1,0 1,0-1,-1-1,0 1,-1-1,3-4,-6 33,-1-16,-1 1,1-1,0 0,0 0,1 1,-1-1,1 0,0 0,1 0,-1 0,1 0,0 0,0 0,1 0,-1-1,1 1,0-1,0 0,1 0,-1 0,1 0,0-1,0 1,0-1,1 0,-1 0,1 0,-1-1,2 1,55 11,-34-13</inkml:trace>
  <inkml:trace contextRef="#ctx0" brushRef="#br0" timeOffset="2122.524">4735 268,'4'9,"2"3</inkml:trace>
  <inkml:trace contextRef="#ctx0" brushRef="#br0" timeOffset="2431.401">5377 361,'-19'-6,"0"2,0 0,0 2,0 0,0 1,-1 1,1 0,0 2,0 0,-1 1,2 1,-15 5,-22 24,54-32,-1 0,1 0,0 0,0 0,0 1,0-1,0 0,0 0,0 1,0-1,0 1,0-1,1 1,-1-1,1 1,-1-1,1 1,0-1,-1 1,1-1,0 1,0 0,0-1,0 1,0 0,1-1,-1 1,0-1,1 1,-1-1,1 1,0-1,-1 1,1-1,0 1,0-1,1 1,3 3,1 0,0 0,1-1,-1 0,1-1,0 1,-1-1,2 0,-1-1,0 0,4 1,6 2,41 13,-33-11,0 0,0 1,-1 2,0 1,0 0,-1 2,-1 1,0 0,0 3,-20-16,1 0,-1 1,1-1,-1 1,0 0,0 0,0 0,0 0,0 0,-1 1,1-1,-1 0,1 1,-1-1,0 1,0-1,0 1,0 0,0 0,-1-1,1 1,-1 0,0 0,0-1,0 1,0 0,0 0,0 0,-1-1,0 1,1 0,-1 0,0-1,0 1,-1-1,1 1,0-1,-1 1,0-1,1 0,-1 0,0 0,0 0,0 0,-9 4,-1-1,1-1,-1 0,0 0,0-1,0-1,-1 0,1 0,0-1,-1-1,1 0,-5-2,6 2,-56-3,43-1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28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15,'4'0,"9"0,12 0,11 0,15 0,11 0,10 0,1-3,-3 0,-8 0,-13 1,-12 1,-11 0,-7 0,-4 1,-5 2,-5 4,-2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32.5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1,'20'6,"19"6,18-1,15-1,12-2,3-4,-14-1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29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101 241,'3'16,"2"17,4 16,1 13,0 10,0 7,-2 3,-1-1,-3-3,-2-8,-1-8,-1-16</inkml:trace>
  <inkml:trace contextRef="#ctx0" brushRef="#br0" timeOffset="309.722">62 322,'-56'-139,"55"138,0 0,1 1,-1-1,1 0,-1 0,1 0,0 0,-1 0,1 0,0 0,0 0,0 0,0 0,-1 0,1 0,1 0,-1 0,0 0,0 0,0 0,0 0,1 0,-1 0,0 0,1 0,-1 0,1 0,-1 0,1 0,0 1,-1-1,1 0,0 0,-1 1,1-1,0 0,0 1,0-1,0 1,0-1,-1 1,1-1,0 1,0 0,0-1,0 1,0 0,0 0,0 0,0 0,0 0,1 0,21-2,0 1,-1 2,1 0,-1 1,1 1,-1 2,0 0,0 1,6 3,44 28,-71-36,1 0,-1 0,1 1,-1-1,0 0,1 0,-1 1,0-1,0 1,0-1,0 1,0 0,0-1,-1 1,1 0,0-1,-1 1,0 0,1 0,-1 0,0-1,0 1,0 0,0 0,0 0,0 0,-1-1,1 1,0 0,-1 0,0-1,1 1,-1 0,0-1,0 1,0 0,0-1,0 1,0-1,0 0,-1 1,-7 6,0-1,0 0,-1-1,0 0,0-1,-1 0,1 0,-1-1,0 0,0-1,-2 0,-27 10,27-7,10-3</inkml:trace>
  <inkml:trace contextRef="#ctx0" brushRef="#br0" timeOffset="875.31">476 442,'25'-203,"-23"162,-2 40,0-1,-1 1,1 0,0 0,0 0,0-1,0 1,0 0,0 0,0-1,0 1,0 0,1 0,-1 0,0 0,1-1,-1 1,1 0,-1 0,1 0,0 0,0 0,-1 0,1 0,0 0,0 1,0-1,0 0,0 0,0 1,0-1,0 0,0 1,0-1,0 1,0 0,1-1,-1 1,0 0,0-1,0 1,1 0,-1 0,0 0,1 0,143 48,-138-47,1 0,-1 1,-1 0,1 1,0-1,0 1,-1 1,0-1,0 1,0 0,0 0,0 1,-1 0,0 0,0 0,0 1,-1-1,0 1,0 0,0 1,-1-1,0 1,0-1,0 1,-1 0,0 0,0 1,-3 12,0-18,1 1,-1-1,1 0,0 1,0-1,-1 1,2 0,-1-1,0 1,0-1,1 0,0 1,-1-1,1 1,0-1,0 0,0 1,0-1,1 0,-1 0,1 0,-1 0,1 0,0 0,-1-1,3 2,6 0,-1-1,1 0,0-1,-1 0,1-1,0 0,0-1,-1 0,1 0,0-1,-1 0,1 0,-1-1,0-1,0 0,3-2,-2 3,0 0,0-2,-1 1,0-1,0 0,0-1,0 0,-1 0,0-1,0 0,-1-1,0 1,0-1,-1-1,0 1,0-1,-1 0,-1-1,1 1,-1-1,1-4,-5 12,1 0,0 1,-1-1,0 0,1 1,-1-1,0 0,0 0,0 1,0-1,0 0,0 0,-1 1,1-1,-1 0,1 1,-1-1,1 0,-1 1,0-1,0 1,0-1,0 1,0 0,0-1,0 1,0 0,-1 0,1-1,0 1,-1 0,1 0,-1 1,1-1,-1 0,1 0,-1 1,0-1,1 1,-1-1,0 1,0 0,1 0,-1 0,-1 0,0 2,0 1,0-1,1 1,-1 0,1 0,-1 0,1 0,0 0,0 0,1 1,-1-1,1 1,-1-1,1 1,0 0,0-1,1 1,-1 0,1 0,0 0,0-1,0 1,1 3,0-1,0 0,1 0,-1 0,1 0,1-1,-1 1,1-1,0 1,0-1,1 0,-1 0,1 0,0-1,1 0,-1 1,1-1,0-1,0 1,0-1,0 0,4 2,7 3,1 0,0-2,0 0,1-1,0 0,10 0,27 3</inkml:trace>
  <inkml:trace contextRef="#ctx0" brushRef="#br0" timeOffset="1244.503">1719 215,'-9'-1,"0"1,0 0,0 1,0 0,0 0,0 1,0 0,0 1,1 0,-1 0,1 1,0 0,0 1,0 0,0 0,1 0,0 1,5-5,1 1,-1-1,1 1,0 0,0-1,0 1,0 0,0 0,0 0,0 0,1-1,-1 1,1 0,-1 0,1 0,0 0,0 1,0-1,0 0,0 0,0 0,0 0,1 0,-1 0,1 0,-1 0,1-1,0 1,0 0,0 0,0 0,0-1,0 1,1 0,0 0,61 41,-46-37,1-1,0 0,0-1,1-1,-1-1,1 0,0-2,-1 0,1-1,0-1,-1 0,0-2,1 0,-2-1,1 0,0-2,-1 0,0-1,-1-1,0-1,4-3,-16 11,0-1,-1 0,1 0,-1-1,0 1,0-1,0 0,0 0,0 0,-1 0,0 0,0 0,0-1,0 1,-1-1,0 1,0-1,0 0,0 1,-1-2,0 6,-1-1,1 1,-1 0,1 0,-1 0,0 0,1 0,-1 0,1 0,-1 0,1 0,-1 0,0 0,1 0,-1 0,1 0,-1 0,1 1,-1-1,1 0,-1 0,1 1,-1-1,1 0,-1 1,1-1,-1 1,1-1,0 0,-1 1,1-1,0 1,-1-1,1 1,0-1,0 1,-1-1,1 1,0 0,0-1,0 1,0-1,0 1,0-1,0 1,0 0,0-1,0 1,0 0,-2 3,0 0,1 1,0-1,0 1,0 0,0-1,0 1,1 0,0-1,0 1,0 0,1 0,0-1,0 1,0-1,0 1,1-1,-1 1,1-1,0 0,1 1,-1-1,1-1,0 1,0 0,0 0,0-1,0 0,1 0,0 0,0 0,-1 0,3 0,62 17,-34-16</inkml:trace>
  <inkml:trace contextRef="#ctx0" brushRef="#br0" timeOffset="1494.718">2228 0,'-3'10,"0"2</inkml:trace>
  <inkml:trace contextRef="#ctx0" brushRef="#br0" timeOffset="2045.332">2535 174,'3'-1,"-1"0,1 0,0 1,0-1,0 1,-1-1,1 1,0 0,0 0,0 0,0 1,0-1,0 1,-1-1,1 1,0 0,0 0,-1 0,1 0,-1 1,1-1,-1 1,1-1,-1 1,0 0,0 0,0 0,0 0,0 1,1 1,2 3,0 0,-1 1,0 0,0 0,-1 0,0 0,0 1,-1-1,1 7,1 27,-2 1,-2 0,-2 0,-2-1,-1 1,-3-1,-4 14,-3 23,11-55,-2 2,0 1,2 0,2 0,0 0,2 0,1 0,1 0,1 0,4 14,-4-33,0 0,1 0,0 0,0-1,1 0,0 0,0 0,0 0,1-1,0 0,0 0,1-1,0 1,0-2,0 1,1-1,4 3,-7-5,1 1,-1-1,1 0,0-1,-1 1,1-1,0 0,0-1,0 1,0-1,0 0,-1-1,1 1,0-1,0 0,0-1,-1 1,1-1,-1 0,1-1,-1 1,0-1,0 0,0-1,3-2,-3 1,0 0,-1 0,0 0,0-1,0 0,-1 0,0 0,0 0,0-1,-1 1,0 0,0-1,-1 0,0 0,0 1,0-1,-1 0,0 0,-14-124,3 83,-2 0,-2 1,-2 1,-2 0,-2 1,-2 2,-2 0,-2 1,-2 1,-62-54,92 95,-1 0,1 0,-1 0,1 0,0 0,-1 0,1-1,-1 1,1 0,-1 0,1 0,-1 0,1-1,-1 1,1 0,-1 0,1-1,-1 1,0 0,1-1,-1 1,1-1,-1 1,0 0,1-1,-1 1,0-1,0 1,1-1,-1 1,0-1,0 1,0-1,1 1,-1-1,0 1,0-1,0 0,0 1,0-1,0 1,0-1,0 1,-1-1,1 1,0-1,0 1,0-1,0 1,-1-1,1 1,0-1,-1 1,1-1,0 1,-1-1,1 1,103-10,21-1,113-26,-235 36,0 0,-1 1,0-1,1 0,-1 0,1 1,-1-1,1 1,-1-1,1 1,-1 0,1 0,-1-1,1 1,-1 0,1 0,0 1,-1-1,1 0,-1 0,1 1,-1-1,1 1,-1-1,1 1,-1 0,0 0,1-1,-1 1,0 0,0 0,0 0,1 1,-1-1,0 0,0 0,-1 0,1 1,0-1,0 1,-1-1,1 0,0 1,-1 0,-2 69,1-63,0 0,0 0,0-1,1 1,0 0,1 0,0 0,0-1,0 1,1 0,0-1,1 1,0 0,-1-6,-1 0,0-1,1 1,0 0,-1-1,1 0,0 1,0-1,0 0,0 0,0 0,0 0,0 0,0 0,0 0,0-1,1 1,-1-1,0 0,0 1,1-1,-1 0,0-1,0 1,1 0,-1-1,0 1,0-1,1 1,-1-1,0 0,0 0,0 0,0 0,0-1,-1 1,1 0,21-13</inkml:trace>
  <inkml:trace contextRef="#ctx0" brushRef="#br0" timeOffset="2318.143">3110 28,'-7'4,"2"7,12 5,11 5,2-1</inkml:trace>
  <inkml:trace contextRef="#ctx0" brushRef="#br0" timeOffset="2581.121">3337 388,'12'2,"0"-1,0 0,0-1,0-1,0 0,0 0,0-1,0-1,-1 0,1 0,-1-1,0-1,0 0,0 0,-1-1,1-1,-1 0,-1 0,3-3,-9 7,-1 1,0-1,1 0,-1-1,0 1,0 0,-1-1,1 1,-1-1,0 1,1-1,-2 1,1-1,0 0,-1 0,0 0,1 1,-2-1,1 0,0 0,-1 1,0-1,1 0,-1 0,-1 1,1-1,-1 1,1-1,-1 1,0 0,0 0,0 0,-1 0,1 0,-1 0,0 0,0 1,1-1,-2 1,1 0,0 0,0 0,-1 1,1-1,-1 1,-1-1,1 3,0 0,0 0,0 0,0 0,0 1,0 0,0 0,1 0,-1 0,1 0,-1 1,1 0,0 0,0 0,0 0,0 0,1 0,-1 1,1-1,0 1,0 0,0-1,0 1,1 0,0 0,-1 3,-2 0,1-1,0 1,1 0,0 0,0 0,0 0,1 0,0 0,0 0,1 1,0-1,0 0,0 1,1-1,1 0,-1 0,1 0,0 0,0 0,1 0,0-1,1 1,-1-1,1 0,0 0,1 0,-1 0,3 1,7 2,0-1,1 0,0-2,0 0,1 0,0-1,0-1,0-1,0 0,0-1,1-1,-1-1,1 0,11-2,43-1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39.1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1 593,'10'24,"0"2,-2-1,-1 1,0 0,-1 9,22 79,-27-111,0 0,-1 0,1 0,0-1,1 1,-1 0,0 0,1-1,0 1,-1-1,1 0,0 1,0-1,1 0,-1 0,0 0,1 0,-1-1,1 1,-1-1,1 1,0-1,-1 0,1 0,0 0,0 0,0-1,0 1,0-1,0 0,0 0,0 0,0 0,0 0,0 0,0-1,0 0,0 0,1 0,11-5,0-1,-1-1,1 0,-2-1,1 0,-1-1,-1-1,0 0,0-1,-1 0,0 0,-1-1,4-8,-11 16,0 1,0-1,-1 0,1 1,-1-1,0 0,0-1,-1 1,1 0,-1 0,0-1,0-3,-2 9,1 0,0 1,0-1,-1 0,1 0,0 0,0 0,0 1,-1-1,1 0,0 0,-1 0,1 0,0 0,0 0,-1 0,1 0,0 0,0 0,-1 0,1 0,0 0,-1 0,1 0,0 0,0 0,-1 0,1 0,0 0,0-1,-1 1,1 0,0 0,0 0,-1 0,1-1,0 1,0 0,0 0,-1 0,1-1,0 1,0 0,0 0,0-1,0 1,0 0,-1 0,1-1,0 1,0 0,0-1,0 1,0 0,0 0,0-1,0 1,0 0,0-1,0 1,0 0,1 0,-1-1,0 1,0 0,0 0,0-1,0 1,0 0,-10 19,9-16,0 1,1 0,-1-1,1 1,0 0,0-1,0 1,1 0,-1-1,1 1,0 0,0-1,0 1,0-1,1 1,0-1,-1 0,1 0,0 0,1 0,-1 0,0 0,1 0,0-1,-1 1,4 1,3 2,-1 0,1-1,0 0,1 0,-1-1,1 0,0-1,0 0,2 0,5 1,-1 0,2-2,-1 0,0-1,0 0,1-2,-1 0,0-1,0 0,0-2,0 0,2-2,-14 4,0-1,0 1,0-1,-1-1,1 1,-1-1,0 0,0 0,-1 0,1 0,-1 0,1-1,-2 0,1 0,0 1,-1-2,0 1,0 0,0 0,-1-1,0 1,0-1,0 1,-1-1,0 1,0-1,0 1,-1-1,0-2,22 29,-12-6,-6-10,-1 1,1-1,0 0,1 0,-1 0,1 0,0 0,0-1,1 0,-1 0,1 0,0-1,0 1,0-1,0 0,1 0,-1-1,1 0,6 2,-7-3,1 1,0-2,0 1,0 0,0-1,0 0,0-1,0 1,0-1,0 0,0-1,0 1,-1-1,1 0,-1-1,1 1,-1-1,0 0,0-1,0 1,0-1,-1 0,1 0,-1 0,0-1,-1 0,1 1,-1-1,1 0,-2-1,1 1,1-5,-1-63,-3 82,-1 1,2-1,-1 0,1 0,1 0,0 0,0 0,0 0,1 0,1-1,-1 1,2-1,-1 0,1 0,0 0,0-1,1 0,0 0,1 0,-1-1,1 0,0 0,1-1,0 0,-1 0,1-1,5 2,17 5</inkml:trace>
  <inkml:trace contextRef="#ctx0" brushRef="#br0" timeOffset="899.531">1417 659,'0'9,"0"-1,1 0,-1 0,2 1,-1-1,1 0,0 0,1-1,0 1,0 0,0-1,1 1,0-1,1 0,0-1,0 1,0-1,1 0,0 0,0-1,0 1,1-1,0-1,1 1,-3-1,0 0,0-1,1 0,-1 0,1-1,0 1,0-1,0-1,0 1,0-1,0 0,0 0,1-1,-1 1,0-1,1-1,-1 1,0-1,0-1,0 1,0-1,0 0,0 0,0 0,-1-1,1 0,-1 0,1-1,-1 1,0-1,-1 0,3-2,-2-3,0 0,0 0,0 0,-1 0,-1-1,1 1,-2-1,1 0,-1 0,-1 0,0 0,0 0,-1 0,0-1,-1 1,-5-10,-6 29,9-5,2 1,-1-1,0 0,1 0,0 1,0-1,0 1,1-1,-1 1,1-1,0 1,1-1,-1 1,1-1,-1 1,1-1,1 1,-1-1,1 0,-1 0,1 0,1 0,-1 0,0 0,1 0,0-1,0 1,0-1,0 0,0 0,1 0,0 0,-1-1,1 1,0-1,0 0,0 0,0 0,1-1,14 4,0 0,1-2,-1 0,1-1,0-1,0-1,-1-1,1 0,0-2,-1 0,1-1,-1-1,0-1,3-2,-6 1,-1-1,0-1,0 0,-1-1,0-1,11-11,-24 21,16 35,-9-26,1-1,0 0,0 0,1-1,0 0,0-1,1 0,-1 0,1-1,0-1,0 0,0 0,0-1,1-1,-1 0,1 0,-1-1,7-1,3 0,0 0,0-1,0-1,-1-1,1-1,7-4,-27 9,1-1,-1 1,1 0,-1-1,1 1,-1 0,1 0,0 0,-1 0,1 0,-1 0,1 0,-1 1,1-1,-1 0,1 1,-1 0,1-1,-1 1,1 0,-1-1,0 1,1 0,-1 0,0 0,0 0,0 0,0 1,5 3,2-1,-1-1,1 0,-1 0,1 0,0-1,0 0,0-1,0 0,0 0,0-1,0 1,1-2,-1 1,0-1,0-1,0 0,5-1,-10 3,-1-1,0 1,1 0,-1-1,0 1,0-1,0 0,1 0,-1 0,0 0,0 0,0 0,0-1,-1 1,1-1,0 1,0-1,-1 1,1-1,-1 0,0 0,1 0,-1 0,0 0,0 0,0 0,-1 0,1-1,0 1,-1 0,1 0,-1-1,0 1,0 0,0-1,0 1,0 0,-1 0,1-2,-5-2,0 0,0 0,-1 0,1 1,-1 0,0 0,-1 0,1 1,-1 0,0 0,0 1,0 0,-1 0,1 1,-1 0,1 0,-1 0,0 1,0 0,0 1,1 0,-1 0,0 1,0 0,0 0,-1 1,3-1,-1 1,0 0,1 1,-1-1,1 1,0 0,0 1,0 0,0 0,1 0,-1 0,1 1,0 0,-3 4,6-7,0 1,1-1,-1 1,0-1,1 1,0-1,0 1,0 0,0 0,0 0,0-1,1 1,-1 0,1 0,0 0,0 0,0 0,0 0,0 0,1 0,0 0,-1-1,1 1,0 0,0 0,0-1,1 1,-1 0,1-1,-1 1,1-1,0 0,0 0,0 0,2 2,3 2,1 0,0-1,0 0,1 0,-1-1,1 0,0-1,0 0,1 0,-1-1,0 0,2 0,32 5</inkml:trace>
  <inkml:trace contextRef="#ctx0" brushRef="#br0" timeOffset="1739.877">2888 419,'-72'-11,"70"11,0 0,0 0,0 0,0 1,0-1,0 1,0-1,0 1,0-1,0 1,0 0,0 0,0 0,0 0,1 0,-1 1,0-1,1 0,-1 1,1-1,-1 1,1 0,0-1,0 1,0 0,0 0,0 0,0-1,0 1,1 0,-1 0,1 1,-1-1,1 5,1 1,0-1,0 1,1-1,-1 1,1-1,1 0,0 0,0 0,0 0,1 0,0-1,0 1,3 1,-3-1,197 290,-199-293,-2-3,0 0,0 0,1 0,-1 0,0 0,1 0,-1 0,1 0,-1 0,1 0,-1 0,1 0,0 0,-1 0,1-1,0 1,0 0,0-1,-1 1,1 0,0-1,0 1,0-1,0 1,0-1,0 0,0 1,0-1,0 0,0 0,1 0,-1 0,0 0,0 0,0 0,0 0,0 0,0 0,0-1,0 1,6-8,-1 1,0-2,-1 1,0-1,0 0,-1 0,0 0,-1-1,1 1,-1-4,2-1,43-144,-46 157,-1-1,0 0,1 1,0-1,-1 1,1 0,0 0,0 0,-1 0,1 0,0 0,0 0,0 0,0 1,1-1,-1 1,0-1,0 1,0 0,0 0,0 0,0 0,1 0,-1 1,0-1,0 1,0-1,0 1,0 0,0-1,0 1,0 0,0 0,-1 1,1-1,0 0,-1 1,1-1,-1 1,1-1,-1 1,0 0,1 1,10 5,102 54,-111-59,0 0,0 0,0 0,0 1,0-1,-1 1,0-1,1 1,-2 0,1 0,0 0,-1 0,1 0,-1 0,0 0,-1 0,1 0,-1 1,1-1,-1 0,-1 3,1-2,0 0,1 1,-1-1,1 0,0 1,1-1,-1 0,1 0,0 0,0 0,0 0,1-1,0 1,3 3,-2-4,1 0,0 0,0 0,0-1,1 1,-1-1,1-1,0 1,-1-1,1 0,0 0,1-1,-1 1,0-1,0-1,1 1,-1-1,0 0,3-1,7-1,0 0,0-1,0 0,0-1,-1-1,15-7,42-39,-73 53,1 0,-1 0,1 0,-1 1,1-1,0 0,0 0,0 0,0 1,0-1,0 0,1 0,-1 0,1 0,-1 0,1 0,0 0,0 0,0 0,0 0,0 0,0 0,1 0,-1-1,1 1,-1-1,1 1,0-1,-1 1,1-1,0 0,1 1,6 1,0 0,-1-1,1 0,0-1,0 1,0-2,0 1,0-1,0-1,0 0,0 0,0-1,0 0,0 0,0-1,6-3,-12 5,0-1,0 1,-1-1,1 0,0 0,-1 0,0 0,1 0,-1-1,0 1,0-1,0 1,0-1,-1 0,1 0,-1 0,1 0,-1 0,0 0,0 0,-1 0,1 0,-1 0,1-1,-1 1,0 0,0 0,0 0,-1-1,1 1,-1 0,0 0,0 0,0 0,0 0,0 0,-1 0,1 0,-1 0,0 1,0-1,0 0,0 1,0 0,-1-1,1 1,-2-1,0 0,-1 1,0-1,1 1,-1 0,0 0,0 0,0 1,0-1,0 1,0 1,0-1,-1 1,1 0,0 0,0 0,-1 1,1-1,0 2,0-1,0 0,0 1,0 0,0 0,1 0,-1 1,1-1,-1 1,1 0,0 1,0-1,0 1,1 0,-1 0,1 0,0 0,0 0,0 1,1-1,-1 2,3-3,-1 1,1-1,0 1,1-1,-1 1,0 0,1-1,0 1,0-1,0 0,0 1,0-1,1 0,0 1,-1-1,1 0,0 0,1-1,-1 1,0 0,1-1,-1 1,1-1,0 0,0 0,0 0,0 0,0 0,2 0,22 11</inkml:trace>
  <inkml:trace contextRef="#ctx0" brushRef="#br0" timeOffset="1982.222">4091 432,'-13'-7,"-8"5,1 9,3 13,5 14,6 13,7 7,3-5</inkml:trace>
  <inkml:trace contextRef="#ctx0" brushRef="#br0" timeOffset="2259.482">4104 846,'4'3,"-1"-1,1 1,0-1,-1 0,1-1,0 1,0-1,0 0,1 0,-1 0,0 0,0-1,0 1,1-1,-1 0,0 0,0-1,1 0,-1 1,0-1,0-1,0 1,0 0,0-1,0 0,-1 0,1 0,0-1,11-9,0-1,-1-1,-1 0,0-1,-1 0,-1-1,0 0,-1-1,7-17,22-47,-3-2,-4-2,-3-1,6-41,-24 56,-20 74,-1 11,1 1,0 1,1-1,0 2,1-1,-3 14,0-3,1 0,1 0,2 0,0 1,2 0,1 0,2 0,0 1,2-1,1 0,2 0,0 0,2 0,1-1,1 0,1 0,2-1,8 15,-13-30,1 0,1-1,0 0,0 0,1-1,0 0,7 4,-14-10,0-1,1 0,-1 0,1-1,0 1,0 0,-1-1,1 0,0 0,0 1,0-2,1 1,-1 0,0-1,0 1,0-1,0 0,1 0,-1 0,0-1,0 1,0-1,0 0,0 1,1-1,-2-1,1 1,0 0,0-1,0 0,2-1,8-10</inkml:trace>
  <inkml:trace contextRef="#ctx0" brushRef="#br0" timeOffset="2436.017">4319 499,'15'2,"20"6,19 3,17 0,9 0,6 1,-13-2</inkml:trace>
  <inkml:trace contextRef="#ctx0" brushRef="#br0" timeOffset="2694.225">4800 820,'-2'5,"-12"76,14-79,0 1,0-1,1 1,-1-1,0 1,1-1,0 1,0-1,0 0,0 1,0-1,0 0,0 0,1 0,-1 0,1 0,-1 0,1 0,0 0,0-1,0 1,0-1,0 1,0-1,0 0,1 0,-1 0,0 0,1 0,0 0,3 1,0-1,1 0,-1-1,0 1,0-1,0 0,0-1,1 1,-1-1,0 0,0-1,0 1,0-1,-1-1,1 1,0-1,-1 0,0 0,0 0,0-1,0 0,0 0,-1 0,1-1,-1 1,2-5,1 0,0 0,-1 0,0-1,-1 0,0 0,-1 0,0-1,0 1,-1-1,0 0,-1 0,-1 0,0 0,0-6,-1 15,0-1,0 0,0 0,-1 0,1 0,-1 1,0-1,0 0,0 0,0 1,0-1,-1 1,1-1,-1 1,0 0,1-1,-1 1,0 0,0 0,-1 0,1 0,0 1,-1-1,1 1,0-1,-1 1,0 0,1 0,-1 0,0 0,0 0,0 1,1 0,-1-1,0 1,0 0,0 0,0 0,0 1,1-1,-1 1,0-1,0 1,1 0,-1 0,-1 1,-2 0,-1 1,1 0,0 0,0 1,0-1,0 1,0 1,1-1,0 1,0 0,0 0,1 0,-1 1,1 0,1 0,-1 0,0 3,-7 15</inkml:trace>
  <inkml:trace contextRef="#ctx0" brushRef="#br0" timeOffset="4406.526">5348 954,'23'-30,"-2"-1,0 0,-3-1,-1-1,-1-1,-2 0,-1-1,3-16,-13 41,-1 6,-1 0,0 0,1 0,-1 0,-1 0,1-1,0 1,-1 0,0-1,0 1,-1 0,1 0,-1-1,0 0,2 6,-1 0,0-1,0 1,1 0,-1 0,0-1,0 1,0 0,0-1,0 1,0 0,0 0,0-1,0 1,0 0,0 0,-1-1,1 1,0 0,0-1,-1 1,1 0,0-1,-1 1,1-1,-1 1,1 0,-1-1,1 1,-1-1,1 0,-1 1,0-1,1 1,-1-1,0 0,1 1,-1-1,0 0,1 0,-1 1,0-1,1 0,-1 0,0 0,0 0,1 0,-1 0,0 0,0 0,1 0,-1-1,0 1,1 0,-1 0,0-1,1 1,-1 0,0-1,1 1,-1-1,1 1,-1 0,1-1,-1 0,1 1,-1-1,6 5,0 1,0-1,1 0,-1-1,1 1,0-1,0 0,0-1,1 0,-1 0,1 0,0 0,4 1,190 56,-197-57,0 0,0-1,0 1,0 0,0 1,0-1,-1 1,1 0,-1-1,0 2,0-1,0 0,0 1,0-1,-1 1,1 0,-1 0,0 0,0 0,-1 0,1 0,-1 0,0 1,0-1,-1 0,1 1,-1-1,0 1,0-1,0 0,-1 4,-6 21,5-27,1 1,-1 0,1 0,0 0,0 0,0 0,0 0,1 0,-1 0,1 0,-1 0,1 1,0-1,1 0,-1 0,1 0,-1 0,1 0,0 0,0 0,0 0,0 0,1 0,-1 0,1 0,0-1,-1 1,1-1,0 1,1-1,0 1,6 1,1-1,-1-1,1 0,-1 0,1 0,-1-2,1 1,0-1,0 0,-1-1,1 0,0-1,-1 0,0 0,1-1,-1 0,0-1,0 0,-1-1,1 1,1-3,-2 2,-1 0,0 0,-1-1,1 0,-1 0,0-1,0 1,-1-2,0 1,0 0,-1-1,0 0,0 0,-1 0,2-5,-6 8,-3 11,-5 14,8-17,1 0,-1 0,1 0,0 0,0 1,0-1,0 0,0 0,1 0,0 0,-1 1,1-1,0 0,1 0,-1-1,0 1,1 0,0 0,0-1,-1 1,1-1,1 1,-1-1,0 0,1 0,-1 0,1 0,-1 0,1 0,0-1,0 0,0 1,0-1,0 0,0 0,0-1,0 1,0-1,1 1,-1-1,0 0,6 1,0-1,0 1,0-2,0 1,0-1,0-1,0 0,0 0,0 0,-1-1,1-1,-1 1,0-1,0-1,0 1,-1-1,1-1,-1 0,-1 0,1 0,-1 0,0-1,0 0,-1-1,0 1,2-5,11-21,-21 39,0 0,0 0,1 0,0 0,0 0,1 1,-1-1,1 1,1-1,-1 1,1-1,0 1,1-1,0 1,0-1,0 0,1 1,-1-1,2 0,-1 0,1 0,-1 0,2 0,3 4,2-5,1 0,0-1,0 0,0-1,0 0,1-1,0 0,-1-1,1 0,0-1,-1 0,1 0,0-1,-1 0,1-1,0-1,-1 1,0-2,0 1,0-2,8-3,0-1,0 0,-1-1,-1 0,1-2,-2 0,0 0,0-2,-1 0,-1 0,0-1,9-16,6-12,-1-1,-3-1,-2-2,-1 0,0-1,-2-1,-2-1,-2-1,-2 0,-3 0,3-44,-20 9,7 84,-1-1,0 0,0 0,0 0,0 1,-1-1,1 0,-1 1,0-1,0 1,1 0,-1 0,-1-1,1 1,0 1,0-1,-1 0,1 0,-1 1,0 0,1-1,-1 1,0 0,0 0,0 1,0-1,-7 1,1 1,0 0,-1 1,1 0,0 1,0 0,0 0,0 0,1 1,-1 1,1 0,0 0,0 0,1 1,-1 0,1 1,1-1,-1 1,-3 5,-7 10,1 0,0 1,2 1,0 0,2 1,1 0,0 1,2 0,2 0,0 1,1 0,2 0,1 1,1 0,1-1,2 1,0-1,2 1,1-1,2 0,0 0,2 0,0-1,2 0,2 0,-3-8,1 0,1-1,1 0,0 0,1-2,1 1,1-2,0 0,1 0,6 3,-13-11,1 1,0-1,0-1,1 0,0 0,0-1,0 0,0-1,0 0,1-1,-1 0,1-1,0 0,-1-1,1 0,0-1,-1-1,10-1,-10-2,-1 1,0-1,0-1,-1 1,1-2,-1 1,-1-1,1-1,-1 0,0 0,-1 0,0-1,0 0,-1 0,-1-1,1 0,-1 0,-1 0,0-1,0 1,-1-1,-1 0,1 0,-2 0,0 0,0-10,-5-40,3 60,0 1,0-1,0 1,0-1,0 1,0 0,-1-1,1 1,0 0,0 0,0 0,0 0,0 0,0 0,0 0,-1 0,1 0,0 1,0-1,0 0,0 1,0-1,0 1,0-1,0 1,0-1,0 1,0 0,1-1,-1 1,0 0,0 0,1 0,-1 0,0-1,1 1,-1 0,1 0,-1 0,1 0,-1 1,1-1,0 0,0 0,-1 0,1 0,-2 3,-1 0,1 1,0-1,0 0,0 1,0 0,1-1,0 1,0 0,0-1,1 1,0 0,-1 0,2 0,-1 0,0-1,1 1,0 0,0 0,1-1,-1 1,1-1,0 1,0-1,1 0,-1 0,1 0,0 0,0 0,0 0,0-1,1 0,3 4,3-3,1-1,0 1,0-2,0 1,0-1,0-1,0 0,0-1,0 0,0 0,0-2,1 1,-2-1,1-1,0 0,0 0,-1-1,1 0,-1-1,0-1,-1 1,1-2,-1 0,0 0,-1 0,0-1,0 0,0-1,-1 0,2-5,-8 14,-1 1,0-1,0 1,0-1,0 0,0 0,1 1,-1-1,0 0,0 1,0-1,1 0,-1 0,0 1,0-1,1 0,-1 0,0 1,1-1,-1 0,0 0,1 0,-1 0,0 0,1 1,-1-1,0 0,1 0,-1 0,0 0,1 0,-1 0,0 0,1 0,-1 0,1 0,-1 0,0-1,1 1,-1 0,0 0,1 0,-1 0,0-1,0 1,1 0,-1 0,0 0,1-1,-1 1,0 0,0-1,0 1,1 0,-1 0,0-1,0 1,0 0,0-1,1 1,-1 0,0-1,0 1,0 0,0-1,0 1,0 33,0-25,-1-2,0 0,0 0,0 0,1 0,0 0,0 0,1 0,0 0,0 0,0 0,1 0,0 0,0 0,0-1,1 1,0-1,0 0,0 1,0-1,1-1,0 1,0 0,0-1,1 0,0 0,-1 0,1-1,1 0,-1 0,2 1,-1-2,1-1,0 1,-1-1,1 0,0-1,0 0,-1 0,1-1,0 1,0-1,-1-1,1 1,-1-1,1 0,-1-1,0 0,0 0,0 0,0 0,0-1,2-2,3-4,0 1,-1-2,0 1,-1-1,0-1,-1 1,0-1,-1-1,3-7,-12 28,1 0,-1 0,1 1,1-1,-1 1,1-1,1 1,0-1,0 0,0 1,1-1,1 0,1 4,-2-9,1 0,0-1,0 1,1-1,-1 1,0-1,1 0,-1 0,1-1,0 1,-1-1,1 0,0 0,0 0,0 0,1-1,18 4</inkml:trace>
  <inkml:trace contextRef="#ctx0" brushRef="#br0" timeOffset="5772.82">8035 365,'-4'-16,"2"-23,2-6,2 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34.7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300 434,'-6'-5,"0"-1,0 1,-1 1,0 0,0-1,0 2,0-1,-1 1,0 1,1-1,-1 1,0 0,0 1,0 0,0 0,0 1,0 0,0 0,0 1,0 0,0 1,0-1,0 2,0-1,1 1,-1 0,1 0,0 1,0 0,0 1,0-1,1 1,0 1,0-1,0 1,1 0,0 0,0 0,0 1,-2 4,6-8,-1 0,1 1,-1-1,1 0,0 0,0 1,1-1,-1 1,1-1,0 1,0-1,0 1,0-1,0 1,1-1,0 0,-1 1,1-1,1 0,-1 1,0-1,1 0,-1 0,1 0,0 0,0 0,0-1,1 1,-1-1,1 1,-1-1,1 0,0 0,0 0,0 0,0 0,0-1,0 1,0-1,2 0,2 3,0-1,1 0,-1-1,1 0,0 0,0 0,-1-1,1 0,0-1,0 0,0 0,0-1,0 0,0 0,0-1,0 0,-1 0,1-1,-1 0,1 0,-1 0,0-1,-1-1,1 1,-1-1,1 0,-1 0,-1-1,4-3,0-9,-1 0,-1 0,-1 0,0-1,-1 0,-1-1,-1 1,-1 0,0-1,-2 0,0 1,-1-1,-1 0,-4-13,2-3,-2 0,-1 0,-2 0,-6-13,6 31,8 17,1 2,-1-1,1 0,-1 0,1 0,-1 0,1 0,-1 0,1 0,-1 1,1-1,-1 0,1 0,-1 1,1-1,0 0,-1 1,1-1,-1 0,1 1,0-1,-1 1,1-1,0 0,0 1,-1-1,1 1,0-1,0 1,0-1,0 1,-1-1,1 1,0-1,0 1,0-1,0 1,0-1,0 1,0 0,1-1,-1 1,0-1,0 1,0-1,1 1,-4 44,2 0,2 0,2-1,2 1,1 0,7 13,-9-36,1 0,1 0,1-1,1 0,8 14,-13-29,0 0,0-1,1 1,0-1,0 0,1 0,0 0,-1 0,2-1,-1 0,0 0,1 0,0-1,-1 0,1 0,1 0,-1-1,0 0,1 0,-1-1,1 1,3-2,0 0,-1 0,1-1,-1 0,0-1,1 1,-1-2,0 0,0 0,0 0,0-1,-1-1,0 1,1-1,-2-1,1 1,-1-2,0 1,0-1,0 0,-1 0,0 0,-1-1,1 0,-2 0,1-1,-1 1,0-1,-1 0,0 0,0 0,-1-1,0 1,-1-4,2 42,0-22,0 1,0-1,0 0,1 0,0-1,0 1,1-1,0 0,0 0,0 0,1-1,0 0,0 0,0 0,1-1,0 0,-1 0,1-1,1 0,-1 0,0 0,1-1,-1 0,7 0,17 4</inkml:trace>
  <inkml:trace contextRef="#ctx0" brushRef="#br0" timeOffset="1242.31">661 140,'33'3,"0"1,0 2,-1 1,1 1,-2 2,1 1,-2 2,1 1,-2 1,0 2,15 11,-34-18,0-1,-1 1,0 1,-1 0,0 0,-1 1,0 0,-1 0,0 0,-1 1,0 0,-1 0,-1 1,0-1,0 8,-3-19,0 0,0 0,0 0,0 0,1 0,-1 0,0 0,1 0,-1 0,1 0,0 0,-1 0,1-1,0 1,0 0,1 0,-1-1,0 1,0-1,1 1,-1-1,1 1,-1-1,1 0,0 0,-1 0,1 0,0 0,0 0,0 0,0-1,0 1,0-1,0 1,0-1,0 0,0 1,0-1,1-1,5-3,1-1,-2 0,1 0,0-1,-1 0,0-1,-1 1,1-1,-1-1,-1 1,1-1,-1 0,-1 0,1-1,-2 1,1-1,-1 0,2-8,19-56,-22 175,0-97,0 1,1-1,-1 1,1-1,0 0,1 0,-1-1,1 1,0-1,0 0,0 0,1 0,0 0,-1-1,1 1,0-1,1-1,-1 1,0-1,1 0,-1 0,1 0,0-1,0 0,-1 0,1-1,0 1,3-1,-1 0,0 0,0 0,0-1,0 0,0-1,0 0,0 0,-1 0,1-1,-1 0,1-1,-1 1,0-1,-1-1,1 1,-1-1,0-1,0 1,0-1,3-5,23-66,-24 49,-7 28,0 0,0 0,0 0,0 0,-1 0,1 0,0 1,0-1,0 0,0 0,0 1,0-1,-1 1,1-1,0 1,0-1,-1 1,1-1,0 1,-1 0,1-1,-1 1,1 0,0 0,-1-1,0 1,1 0,-1 0,1 0,-1 0,0 0,0-1,0 1,1 0,-1 0,0 0,0 0,0 0,0 0,1 2,5 10,1-1,0-1,1 1,0-1,1 0,0-1,1 0,0 0,0-1,1-1,0 0,1 0,0-1,0 0,0-1,1-1,0 0,0-1,0 0,1-1,-1 0,1-1,0-1,-1 0,1-1,0 0,0-1,7-2,-12 2,-1 0,0-1,0 0,0-1,0 0,-1 0,1-1,-1 0,0 0,0 0,0-1,0 0,-1-1,0 1,0-1,-1-1,1 1,-1-1,-1 0,1 0,-1 0,0 0,-1-1,0 0,0 1,-1-1,0 0,0 0,0-1,-1 1,-1 0,0-5,0 9,-1-1,0 1,0 0,-1 0,1 0,-1 0,0 1,0-1,0 0,-1 1,1-1,-1 1,0 0,0 0,0 0,0 0,-1 1,1-1,-1 1,1 0,-1 0,0 0,0 0,0 1,0 0,0-1,0 1,0 1,0-1,0 1,-1-1,1 1,0 1,0-1,-2 1,3 1,0 0,1 0,-1 1,1 0,-1-1,1 1,0 0,0 0,1 0,-1 0,1 0,-1 0,1 1,0-1,0 1,0-1,1 0,-1 1,1-1,0 1,0-1,0 1,0-1,1 1,-1-1,1 1,0-1,0 1,0-1,1 0,-1 0,1 0,0 0,0 0,0 0,2 2,5 7,2-1,-1-1,2 0,-1-1,1 0,1 0,-1-1,1-1,1-1,0 1,-1-2,2 0,-1-1,0 0,1-1,0-1,0 0,0-1,4-1,-8 1,1 0,-1-1,1-1,-1 0,1-1,-1 0,0 0,0-1,2-2,-9 4,0-1,1 0,-2 0,1 0,0-1,0 1,-1-1,1 0,-1 0,0 0,0 0,0-1,0 1,-1-1,1 0,-1 0,0 0,0 0,-1 0,1 0,-1 0,0-1,0 1,1-4,-5-102,3 141,3-22,0 0,1-1,0 0,0 1,1-2,0 1,0 0,1-1,0 0,0 0,1-1,0 0,0 0,0-1,1 1,0-2,0 1,0-1,0 0,1-1,-1 0,1 0,0-1,0 0,0 0,0-1,0 0,1-1,-1 0,0-1,0 0,0 0,0-1,0 0,0 0,0-1,-1 0,1-1,-1 0,0 0,0-1,0 0,-1 0,1-1,-2 0,6-5,-6 1,0 0,0 0,-1-1,0 1,-1-1,0 0,-1-1,0 1,-1-1,0 1,-1-1,0 0,-1 0,0 12,1-1,-1 1,0-1,1 1,-1-1,0 0,0 1,1-1,-1 1,0-1,0 0,0 1,0-1,0 0,0 1,0-1,0 0,0 1,0-1,0 1,-1-1,1 0,0 1,0-1,-1 1,1-1,0 0,-1 1,1-1,0 1,-1-1,1 1,-1 0,1-1,-1 1,1-1,-1 1,1 0,-1-1,1 1,-1 0,0 0,1-1,-1 1,1 0,-1 0,0 0,1 0,-1 0,1 0,-1 0,0 0,1 0,-1 0,0 0,1 0,-1 0,-2 5,0 0,0-1,1 1,0 0,0 0,0 0,1 0,-1 0,1 1,0-1,1 0,-1 1,1-1,0 0,1 1,-1-1,1 0,0 1,0-1,1 0,0 0,0 0,2 4,0-2,1-1,0 0,1 0,-1-1,1 0,0 0,0 0,1-1,-1 0,1 0,0 0,0-1,1 0,5 1,28 10</inkml:trace>
  <inkml:trace contextRef="#ctx0" brushRef="#br0" timeOffset="1782.377">3402 221,'-4'-1,"-79"-5,81 6,-1 1,1-1,-1 0,1 0,-1 1,1 0,0-1,-1 1,1 0,0 0,0 0,0 1,0-1,0 0,0 1,0-1,0 1,0 0,0 0,1-1,-1 1,1 0,0 1,-1-1,1 0,0 0,0 0,0 1,1-1,-1 0,0 2,2 2,1 1,-1-1,1 0,1 0,-1-1,1 1,0 0,0-1,0 0,1 1,0-2,0 1,0 0,1-1,-1 1,1-1,0-1,0 1,1-1,-1 1,1-2,0 1,1 0,47 27,57 40,-110-69,0-1,0 1,0 0,0 0,0 0,0 0,0 0,0 0,0 0,0 0,-1 0,1 0,0 0,-1 0,1 0,-1 1,1-1,-1 0,0 0,0 1,1-1,-1 0,0 1,0-1,0 0,0 1,-1-1,1 0,0 1,0-1,-1 0,1 0,-1 1,1-1,-1 0,0 0,1 0,-1 0,0 0,0 0,0 0,1 0,-1 0,0 0,0 0,-1-1,1 1,-1 0,-3 2,1-1,-1 0,0 0,0-1,0 1,0-1,-1 0,1 0,0-1,0 0,-1 0,1 0,0 0,0-1,4 1,0 0,0 0,1-1,-1 1,0 0,1 0,-1 0,0-1,1 1,-1 0,0-1,1 1,-1-1,1 1,-1-1,0 1,1-1,0 1,-1-1,1 1,-1-1,1 0,0 1,-1-1,1 0,0 1,-1-1,1 0,0 1,0-1,0 0,0 1,0-1,0 0,0 0,0 1,0-1,0 0,0 0,0 1,1-1,-1 0,0 1,0-1,1 0,-1 1,0-1,1 0,22-31,1 9,2 0,0 2,1 1,1 1,1 1,1 2,12-5,-40 21,-1-2,1 1,-1-1,1 1,0 0,-1 0,1 0,0 0,0 0,0 0,0 0,0 1,0-1,0 1,0-1,0 1,0 0,0 0,0 0,0 0,0 0,0 0,0 1,0-1,0 1,0-1,0 1,0 0,0-1,-1 1,1 0,0 0,0 1,-1-1,1 0,-1 1,1-1,0 1,5 53,-7-50,0 1,0 0,0 0,1 0,0-1,0 1,1 0,-1-1,1 1,1-1,-1 0,1 0,1 2,-3-4,1-1,-1 0,1 0,0 0,0 0,-1 0,1-1,1 1,-1 0,0-1,0 0,1 1,-1-1,0 0,1 0,-1 0,1-1,0 1,-1 0,1-1,-1 0,1 0,0 0,2 0,5-4</inkml:trace>
  <inkml:trace contextRef="#ctx0" brushRef="#br0" timeOffset="2078.141">3736 6,'-7'-4,"3"3,6 5,2 4</inkml:trace>
  <inkml:trace contextRef="#ctx0" brushRef="#br0" timeOffset="2337.824">4003 180,'0'1,"13"153,-12-147,1 0,0-1,0 1,1-1,-1 1,1-1,1 0,-1 0,1 0,0-1,1 1,-1-1,1 0,0 0,0-1,1 0,-1 1,1-2,0 1,0-1,1 1,-4-3,0 0,0 0,0-1,0 1,0 0,0-1,0 0,1 0,-1 0,0 0,0 0,0-1,0 1,0-1,0 0,0 0,0 0,0 0,0-1,0 1,0-1,-1 1,1-1,-1 0,1 0,-1 0,0-1,0 1,0 0,0-1,0 0,1-1,3-6,0 0,-1-1,0 1,0-1,-1 0,-1 0,0-1,1-2,5-101,-16 128,5-4,0 1,0-1,1 0,0 0,1 1,0-1,0 0,1 1,1-1,-1 0,1 0,1 0,0 0,0 0,1-1,0 1,0-1,1 0,0 0,0-1,1 1,0-1,1 0,-1-1,1 1,0-2,1 1,-1-1,1 0,0 0,1-1,5 3,13-2</inkml:trace>
  <inkml:trace contextRef="#ctx0" brushRef="#br0" timeOffset="3312.333">4538 193,'-1'11,"-1"-1,1 0,1 0,-1 1,2-1,0 0,0 1,0-1,2 0,-1 0,1 0,1-1,-1 1,2-1,-1 1,1-1,1-1,0 1,0-1,0 0,1 0,1-1,-1 0,1 0,0-1,8 5,-14-9,-1-1,1 1,0-1,0 0,0 0,1 1,-1-1,0-1,0 1,1 0,-1 0,0-1,1 0,-1 1,0-1,1 0,-1 0,1 0,-1 0,0-1,1 1,-1-1,1 1,-1-1,0 0,0 0,0 0,1 0,-1 0,0-1,0 1,-1-1,1 1,0-1,0 0,-1 1,1-1,-1 0,1-1,9-13,-2 0,0 0,-1-1,0 0,-2-1,0 1,1-9,5-12,-6 82,-6-36,1-1,0 1,0-1,1 0,0 1,0-1,1 0,-1 0,2 0,-1-1,1 1,0-1,0 0,1 0,-1 0,1-1,1 1,-1-1,1-1,0 1,0-1,0 0,1 0,2 1,4 0,0-2,0 1,0-1,0-1,1 0,-1-1,0-1,1 0,-1-1,1 0,-1-1,0 0,0-1,0-1,0 0,0 0,-1-2,0 1,0-2,0 0,-1 0,0-1,0 0,8-9,-16 15,0 0,-1 0,1-1,0 1,-1-1,0 0,0 0,0 1,0-1,0-1,0 1,-1 0,1 0,-1-1,0 1,0 0,0-1,-1 1,1-1,-1 0,0 1,0-1,0 1,0-1,-1 1,0-1,1 1,-1-1,0 1,-1 0,1-1,-1 1,1 0,-1 0,0 0,0 0,0 0,0 0,-1 1,1-1,-1 1,0 0,0-1,0 1,0 0,0 0,0 2,-1-1,1 0,-1 1,0-1,1 1,-1 0,1 0,-1 1,1-1,-1 1,1 0,-1 0,1 0,-1 0,1 0,0 1,0-1,0 1,-1 0,2 0,-1 0,0 1,0-1,1 1,-1-1,1 1,0 0,0 0,0 0,0 0,1 0,-1 0,1 1,-1-1,1 0,0 1,1-1,-1 1,1-1,-1 1,1 0,0-1,0 1,1-1,-1 1,1-1,-1 1,1-1,1 1,-1-1,0 0,1 2,6 3,0 0,0 0,1-1,0 0,0-1,0 0,1 0,0-1,0 0,1-1,-1 0,1-1,0 0,0-1,0 0,10 0,11 5,-1-2,1-1,0-2,0-1,0-1,0-2,0-1,0-1,-1-2,7-3,-35 9,0-1,-1 1,1 0,0-1,0 0,0 1,0-1,-1 0,1-1,0 1,-1 0,1-1,-1 1,1-1,-1 0,0 0,0 0,0 0,0 0,0-1,0 1,0 0,-1-1,1 1,-1-1,0 0,0 1,0-1,0 0,0 0,-1 0,1 0,-1 0,0 0,0 1,0-1,0 0,0 0,-1 0,0-2,-3-2,-1 0,0 1,-1-1,0 1,0 0,0 1,0-1,-1 1,0 0,0 1,0 0,-1 0,0 0,1 1,-1 0,0 1,0-1,-4 1,9 2,0 0,0 0,0 0,1 0,-1 0,0 1,0-1,0 1,1 0,-1 0,0 0,1 0,-1 0,1 0,-1 1,1 0,0-1,0 1,-1 0,1 0,0 0,1 0,-1 0,0 1,1-1,-1 0,1 1,0-1,-1 1,1 0,1-1,-1 1,0 1,-1 3,0-1,1 1,0-1,0 1,1-1,-1 1,1 0,1-1,-1 1,1-1,1 1,-1-1,1 1,0-1,0-1,1 0,0-1,0 1,0-1,0 0,1 0,0 0,-1 0,1-1,1 0,-1 0,0 0,1 0,-1 0,1-1,0 0,0 0,0 0,0-1,0 0,1 0,-1 0,0 0,0-1,1 0,-1 0,0 0,1-1,-1 0,0 0,0 0,0-1,0 1,0-1,0-1,0 1,0-1,-1 1,1-1,1-2,1-1,0 0,-1 0,1-1,-2 1,1-1,-1 0,0-1,0 0,-1 1,0-1,0-1,-1 1,0-1,30 42,-16-19,1 0,1-1,1-1,0-1,0-1,1 0,0-2,1 0,17 3,33 10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55.3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0 161,'23'0,"18"0,15 0,8 2,2 1,-4 2,-12 3,-18 2,-15-1</inkml:trace>
  <inkml:trace contextRef="#ctx0" brushRef="#br0" timeOffset="247.881">67 268,'16'9,"14"6,13-1,14-2,8-3,2-3,-1-3,-8-1,-13-2</inkml:trace>
  <inkml:trace contextRef="#ctx0" brushRef="#br0" timeOffset="463.715">508 0,'6'1,"1"0,0 1,0-1,-1 1,1 0,-1 1,1-1,-1 1,0 1,4 2,11 5,2 1,8 2,0 2,-1 1,-1 1,0 2,-2 1,1 1,-25-19,0-1,0 1,0 0,0 0,-1 0,1 0,-1 1,0-1,0 0,0 1,0 0,-1 0,1-1,-1 1,0 0,0 0,0 0,-1 0,0 0,1 0,-1 0,-1 0,1 0,-1 0,1 0,-1 1,-6 7,0 0,0 0,-1-1,0 1,-1-2,-1 0,1 0,-2 0,1-1,-1-1,-1 0,0 0,-19 16,-124 122,116-101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13.8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41,'0'27,"0"25,0 20,0 11,2 5,1-1,0-6,-1-11,0-11,-1-15,-1-16,1-14</inkml:trace>
  <inkml:trace contextRef="#ctx0" brushRef="#br0" timeOffset="262.705">4 0,'-2'19,"1"-1,1 0,0 0,2 1,0-1,1 0,1-1,0 1,2 0,0-1,1 0,0-1,2 1,0-2,0 1,3 1,27 34,2-1,2-2,46 38,-46-44,-26-26,1 1,0 0,-1 1,-1 1,-1 0,-1 1,0 0,1 6,-14-22,1-1,0 1,-1 0,0 0,0 0,0 0,0 0,-1 0,1 0,-1 0,0 0,0 0,-1 0,1 0,-1 0,0 0,0-1,0 1,-1 0,1 0,-1-1,0 1,0 0,0-1,0 0,-1 0,1 0,-1 0,0 0,0 0,0 0,0-1,0 0,-2 1,-24 14,-1-1,-1-2,-1-1,0-1,0-1,-1-3,-24 4,49-10,-62 13,13-4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57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0 188,'16'9,"15"3,12 0,12-3,9-2,5-6,-2-4,-6-2,-10 0,-15 0</inkml:trace>
  <inkml:trace contextRef="#ctx0" brushRef="#br0" timeOffset="246.57">107 442,'19'4,"16"2,15-2,9-5,9-4,4-5,2-5,-6 0,-14 1</inkml:trace>
  <inkml:trace contextRef="#ctx0" brushRef="#br0" timeOffset="532.253">481 0,'20'22,"146"50,-135-62,-1 2,0 0,-1 2,0 1,-1 2,14 11,-38-25,0 0,1 0,-1 1,-1-1,1 1,0 0,-1 1,0-1,0 0,0 1,-1 0,1-1,-1 1,0 0,-1 0,1 0,-1 1,0-1,0 0,-1 0,1 1,-1-1,-1 0,1 1,-1-1,1 0,-1 1,-1 1,-9 16,-1 0,0-1,-2 0,-1-1,0 0,-1-2,-2 1,0-2,-8 6,1 1,-58 63,53-53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4:07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228 228,'0'16,"0"14,2 12,1 4,2 3,3-4,-1-4,2-8,-2-8</inkml:trace>
  <inkml:trace contextRef="#ctx0" brushRef="#br0" timeOffset="486.379">0 0,'49'1,"1"1,-2 3,1 2,0 1,-2 3,36 14,-70-22,0 1,-1 1,1 0,-1 1,0 1,-1-1,1 2,-1-1,-1 2,0-1,0 2,0-1,-1 1,-1 1,0-1,0 1,-1 1,0 0,-1 0,-1 0,0 0,1 4,2 145,-8-159,0 0,0 0,1 1,-1-1,1 0,-1 0,1 0,0 0,0 0,0 0,0 0,0 0,0-1,0 1,1 0,-1-1,1 1,-1-1,1 1,0-1,-1 0,1 1,0-1,0 0,0 0,0 0,0-1,0 1,0 0,0-1,0 0,1 1,-1-1,0 0,0 0,0 0,0 0,1 0,-1-1,0 1,1-1,9-1,0 0,0-1,0 0,0-1,0 0,-1-1,0 0,0-1,0 0,0-1,-1 0,0-1,-1 0,0-1,0 0,-1 0,0 0,0-1,-1-1,-1 1,0-1,0 0,-1 0,0-1,-1 0,0 1,-1-2,1-5,-4 16,1 1,-1 0,0-1,1 1,-1-1,0 1,0-1,0 1,0-1,0 1,0-1,-1 1,1-1,0 1,-1-1,1 1,-1-1,1 1,-1 0,0-1,0 1,1 0,-1-1,0 1,0 0,0 0,0 0,-1 0,1 0,-1 0,0 3,0 0,0 0,0 0,0 1,0-1,1 1,-1-1,1 1,0-1,-1 1,1 0,0 0,1 0,-1 0,1 0,-1 0,1-1,0 1,0 3,-1-2,0 5,-1 0,2 0,-1 0,1 0,1 0,-1-1,1 1,1 0,0 0,0-1,1 1,0-1,0 0,1 0,0 0,0 0,1 0,0-1,0 0,1 0,0-1,0 1,1-1,6 4,5 1,0-2,0 0,1-2,0 0,1 0,-1-2,1-1,0 0,0-2,1 0,-1-1,8-1,33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4:03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307 760,'-20'-2,"1"1,-1 0,1 1,-1 2,1 0,0 1,-16 4,27-5,0 0,1 1,-1 0,1 0,-1 1,1-1,0 2,1-1,-1 1,1 0,0 0,0 1,0 0,1 0,0 0,0 1,0 0,1 0,-3 6,6-11,0 1,0-1,0 1,0 0,0 0,0-1,1 1,0 0,-1 0,1 0,0 0,0-1,1 1,-1 0,1 0,-1 0,1-1,0 1,0 0,0-1,0 1,0-1,1 1,-1-1,1 1,0-1,0 0,0 0,0 0,0 0,0 0,0 0,0-1,1 1,-1-1,1 0,-1 1,1-1,0 0,-1-1,1 1,0 0,0-1,0 1,-1-1,4 0,6-1,0-1,0 0,0-1,0 0,0 0,0-2,-1 1,0-2,0 1,0-2,-1 1,0-1,0-1,0 0,-1 0,-1-1,1 0,-1 0,-1-1,0 0,0-1,-1 1,0-1,-1-1,0 1,-1-1,0 1,-1-1,1-7,2-18,-2-1,-1 0,-2 0,-2 0,-1 0,-2 0,-2 0,-1 1,-2 0,-1 0,-4-4,-8-7,15 49,0 56,8-13,2-1,2 0,1 0,3-1,1 0,3 0,1-1,18 37,-24-62,0-1,1-1,0 1,1-1,1-1,0 0,11 10,-17-19,0 1,1-1,0 0,-1 0,1 0,1-1,-1 0,0 0,1-1,-1 1,1-1,0-1,0 0,0 1,0-2,0 1,-1-1,1 0,0-1,3 0,-4-1,0 1,-1-1,0 0,1-1,-1 1,0-1,0 0,0 0,0-1,-1 1,0-1,1 0,-1 0,0-1,-1 1,1-1,-1 0,0 0,0 0,-1 0,0-1,1 1,-1-4,15 39,-15-25,0 1,1-1,0 0,0 0,1 0,-1-1,1 1,0-1,0 0,1 0,-1 0,1 0,0-1,0 0,0 0,0 0,0-1,1 0,-1 0,1 0,0 0,-1-1,1 0,0 0,1-1,1 1,-1-1,0-1,1 1,-1-1,0-1,1 1,-1-1,0 0,0-1,0 0,-1 0,1 0,4-4,-8 6,-1-1,1 0,0 0,-1-1,1 1,-1 0,0-1,0 0,0 1,0-1,0 0,0 0,-1 0,0 0,1 0,-1 0,0-1,-1 1,1 0,0-1,-1 1,0 0,0-1,0 1,0 0,0-1,-1 1,0 0,1-1,-2-1,-1-2,0 1,0-1,-1 1,0 0,0 0,0 1,-1-1,0 1,0 0,0 0,0 1,-1 0,0 0,0 0,0 0,0 1,-1 0,1 0,-3 0,4 2,1-1,0 1,-1 0,1 0,-1 0,1 0,-1 1,1 0,-1 0,0 0,1 1,-1-1,1 1,-1 0,1 0,0 1,-1-1,1 1,0 0,0 0,0 1,0-1,0 1,1-1,-1 1,1 1,0-1,0 0,0 1,0 0,1-2,1 0,-1 0,1 0,0 0,0 1,0-1,0 0,0 1,0-1,0 1,1-1,0 1,-1-1,1 1,0 0,0-1,0 1,1-1,-1 1,0-1,1 1,0-1,0 1,0-1,0 1,0-1,0 0,0 0,1 1,-1-1,1 0,0 0,-1 0,1-1,0 1,0 0,0-1,0 1,2 0,21 11</inkml:trace>
  <inkml:trace contextRef="#ctx0" brushRef="#br0" timeOffset="788.819">1149 627,'0'17,"2"0,0 0,1-1,1 1,0-1,1 1,1-1,1-1,0 1,1-1,0 0,2-1,-1 0,2 0,0-1,7 6,-15-17,-1-1,0 1,1-1,0 0,-1 0,1 0,0 0,-1-1,1 1,0-1,0 1,-1-1,1 0,0 0,0 0,0-1,-1 1,1-1,0 1,0-1,-1 0,1 0,-1 0,1 0,-1-1,1 1,-1-1,0 1,1-1,-1 0,0 0,0 0,0 0,-1 0,1 0,0-1,-1 1,0-1,1 1,-1-2,8-10,-1 0,-1-1,-1 0,0-1,-1 1,0-1,-1 0,-1 0,-1 0,0-1,-1 1,-2 21,1 1,-1-1,1 1,0-1,0 1,1-1,0 1,0-1,0 0,0 1,1-1,0 0,0 0,1 0,-1 0,1 0,0-1,0 1,1-1,-1 0,1 0,0 0,0 0,1-1,-1 1,1-1,-1 0,1 0,0-1,0 0,0 0,0 0,1 0,4 0,-6 0,0-1,0 0,0 0,1 0,-1 0,1-1,-1 1,0-1,1 0,-1-1,1 1,-1-1,0 0,0 0,1 0,-1-1,0 1,0-1,0 0,0 0,0 0,-1-1,1 1,-1-1,0 0,1 0,-1 0,0-1,-1 1,1-1,-1 1,1-1,-1 0,0 0,-1 0,1 0,0-1,7-85,0 122,-9-25,2 0,-1 0,1 0,0 0,1 0,-1 0,1 0,1-1,-1 1,1-1,0 0,1 0,-1-1,1 1,0-1,1 0,-1 0,1-1,0 1,0-1,1-1,-1 1,1-1,-1 0,4 0,1 0,0-1,0 0,1-1,-1-1,0 1,1-2,-1 0,0 0,1-1,-1 0,0-1,0 0,-1-1,1 0,-1-1,0 0,0-1,0 0,-1 0,0-1,0 0,0 0,-1-1,-1-1,1 1,0-3,-6 9,-1 1,0-1,1 0,-1 0,0 1,0-1,0 0,0 0,-1 0,1 0,-1 0,1 0,-1 0,1 0,-1 0,0-1,0 1,0 0,0 0,-1 0,1 0,-1 0,1 0,-1 0,1 0,-1 0,0 0,0 0,0 0,0 0,0 1,-1-1,1 0,-1 1,1-1,-1 1,1-1,-1 1,0 0,1 0,-1 0,0 0,0 0,0 0,0 0,0 1,0-1,0 1,-2-1,0 2,0 0,0 0,0 1,1-1,-1 1,0 0,1 0,-1 0,1 1,-1-1,1 1,0 0,0 0,0 0,1 0,-1 0,1 1,0-1,0 1,0 0,0 0,0-1,1 1,0 0,0 0,0 0,0 0,1 1,-1-1,1 0,0 0,0 0,1 0,0 3,1 2,1-1,0 0,0-1,0 1,1 0,1-1,-1 0,1 0,0 0,1-1,0 0,0 0,0 0,1-1,-1 0,1 0,0 0,1-1,-1 0,1-1,0 1,0-2,0 1,0-1,0 0,1-1,-1 0,1 0,0-1,36 5</inkml:trace>
  <inkml:trace contextRef="#ctx0" brushRef="#br0" timeOffset="1395.731">2419 654,'-2'10,"2"-1,-1 1,1 0,0-1,1 1,0-1,1 1,0-1,0 1,1-1,1 0,-1 0,1 0,1 0,-1-1,2 0,-1 0,1 0,0-1,1 0,-1 0,2 0,-1-1,1 0,-1 0,5 1,-4-4,-1-1,1 0,0 0,-1-1,1 0,0-1,0 1,0-1,0-1,-1 0,1 0,0 0,0-1,-1 0,1-1,-1 1,0-1,0-1,6-3,-2 0,1 0,-1 0,-1-1,0-1,0 0,0 0,-1-1,-1 0,0-1,0 0,2-6,14-50,-24 73,0 1,0-1,0 1,1-1,-1 1,2-1,-1 1,1-1,0 0,0 0,1 0,-1 0,1 0,1 0,-1-1,1 0,0 1,0-1,1-1,-1 1,1-1,0 0,0 0,1 0,-1 0,1-1,0 0,4 1,5 1,1-1,0-1,0 0,0-1,0-1,0 0,0-2,1 0,-1 0,0-2,0 0,-1 0,1-2,-1 0,1 0,-2-2,1 0,-1 0,1-2,-11 6,0 0,0 0,0 0,-1 0,0 0,0-1,1 1,-2-1,1 0,0 0,-1 0,0 0,0-1,0 1,-1-1,1 1,-1-1,0 1,0-1,-1 0,1 1,-1-1,0 0,-1-4,4-2,2 37,-3-5,1-1,1 0,1 0,1 0,0-1,2 0,0 0,1-1,-8-16,0 1,0-1,1 0,-1 0,1 0,-1-1,1 1,-1 0,1-1,0 1,0-1,0 1,0-1,0 0,0 0,0 0,1 0,-1 0,0 0,0 0,1-1,-1 1,1-1,-1 0,0 0,1 0,-1 0,1 0,-1 0,0-1,1 1,1-1,13-7</inkml:trace>
  <inkml:trace contextRef="#ctx0" brushRef="#br0" timeOffset="1642.071">3234 360,'-4'9,"7"5,10 3,9 0,2-2</inkml:trace>
  <inkml:trace contextRef="#ctx0" brushRef="#br0" timeOffset="2739.283">3475 614,'0'14,"0"1,1 0,1 0,1-1,0 1,1-1,0 0,1 0,1 0,0 0,1-1,0 0,1-1,0 1,1-2,1 1,1 1,-8-11,-1 0,1 0,0 0,0 0,0 0,0-1,1 1,-1-1,0 0,1 0,-1 0,1 0,-1-1,1 0,-1 1,1-1,-1 0,1-1,-1 1,1 0,-1-1,0 0,1 0,-1 0,0 0,1-1,-1 1,0-1,0 0,0 0,0 0,-1 0,1 0,0-1,-1 1,0-1,1 0,-1 1,0-2,78-107,-42 50,-38 61,0-1,0 1,0-1,0 1,0-1,0 1,0-1,0 0,0 1,0-1,1 1,-1-1,0 1,0-1,0 1,1-1,-1 1,0 0,1-1,-1 1,0-1,1 1,-1 0,1-1,-1 1,0 0,1-1,-1 1,1 0,-1 0,1-1,-1 1,1 0,-1 0,1 0,0 0,-1 0,1 0,-1 0,1 0,-1 0,1 0,-1 0,1 0,-1 0,1 0,-1 0,1 1,-1-1,1 0,-1 0,1 1,-1-1,1 0,-1 0,1 1,-1-1,0 1,1-1,-1 0,1 1,-9 63,5-57,1 0,1 0,-1 0,1 1,1-1,-1 0,1 0,0 1,1-1,0 0,0 0,0 0,1 0,0 0,1 0,0 0,0-1,0 1,4 4,-1-6,0 0,1-1,0 0,0-1,0 1,0-1,1-1,-1 0,1 0,0 0,-1-1,1 0,0 0,0-1,0 0,0 0,-1-1,1 0,0 0,0-1,-1 0,1-1,3-1,5 0,0-1,-1 0,1-1,-1 0,0-2,-1 0,0 0,0-1,-1-1,0 0,0-1,-1-1,-1 0,0 0,-1-1,0 0,-1-1,0 0,4-10,-3-9,-1-2,-1 1,-2-1,-1-1,-2 1,-2 0,-2-36,1 27,-2 0,-3 0,-1 1,-1-1,-3 1,-4-5,14 45,0 0,0 0,-1 0,0 1,1-1,-1 0,0 0,-1 0,1 1,0-1,-1 0,1 1,-1-1,0 1,0 0,0 0,0-1,0 1,-1 0,1 1,0-1,-1 0,0 1,1 0,-1-1,0 1,0 0,1 0,-1 0,0 1,0-1,0 1,0 0,0 0,-1 0,-3 5,1 0,-1 0,1 1,0 0,1 0,-1 1,1-1,1 1,-1 0,1 1,0-1,1 1,0 0,0-1,0 1,1 1,0 0,-10 32,1 0,2 1,2 0,1 1,3 0,1 0,3 0,3 29,-3-59,-1 1,2-1,0 0,0 0,2 0,-1-1,2 1,-1-1,2 0,-1 0,2 0,0-1,0 0,1 0,0-1,1 0,0-1,0 0,1 0,1-1,-1 0,1 0,1-2,-1 1,1-1,0-1,0 0,1-1,3 1,-8-4,1 0,0 0,-1-1,1 0,0 0,-1-1,1 0,-1-1,1 0,-1 0,0-1,1 0,-1 0,-1-1,1 0,0 0,-1-1,0 0,0 0,-1-1,1 1,-1-2,0 1,-1-1,0 0,0 0,0 0,-1-1,0 1,0-1,-1 0,2-6,6-63,-22 106,9-22,0 0,0 0,1 0,-1 0,2 1,-1-1,1 1,0-1,1 0,0 1,0-1,0 0,1 0,0 0,0 0,1 0,0 0,0 0,1-1,0 0,0 0,0 0,1 0,0 0,2 1,3-3,1-1,-1 0,1-1,0 1,0-2,0 0,0 0,0-1,0-1,0 1,0-2,0 0,0 0,0-1,-1 0,1 0,-1-2,0 1,0-1,0-1,-1 0,0 0,0 0,0-1,4-6,-5 6,0-1,0-1,-1 1,-1-1,1 0,-1 0,-1-1,0 0,0 0,-1 0,0-1,-1 1,0-1,-1 0,1-4,-6 23,2 1,-1 0,1-1,0 1,1 0,0 0,1 0,0-1,0 1,1 0,0-1,0 1,1-1,0 0,0 0,1 0,0 0,3-3,0-1,0-1,0 1,0-1,1 0,-1-1,1 0,0 0,-1-1,1 1,0-2,0 1,0-1,0 0,6-2,-3 3,0-1,0 0,0-1,0 0,-1-1,1 0,0 0,-1-1,0-1,1 0,-1 0,-1-1,1 0,-1-1,0 0,0 0,-1-1,1 0,-1-1,-1 0,0 0,0 0,-1-1,6-9,-12 18,0 0,1 0,-1 1,0-1,0 0,0 0,1 0,-1 1,0-1,0 0,1 0,-1 0,0 0,0 0,1 0,-1 1,0-1,0 0,1 0,-1 0,0 0,0 0,1 0,-1 0,0 0,1 0,-1 0,0 0,0 0,1 0,-1-1,0 1,0 0,1 0,-1 0,0 0,0 0,1-1,-1 1,0 0,0 0,0 0,1 0,-1-1,0 1,0 0,0 0,0-1,0 1,1 0,-1 0,0-1,0 1,0 0,0 0,0-1,0 1,6 31,-5-23,0 6,0-1,2 1,-1-1,2 0,0 1,0-2,1 1,1 0,0-1,1 0,0-1,1 1,4 3,-10-13,1 0,-1 0,1 0,-1 0,1-1,0 0,0 1,0-1,0 0,0 0,0 0,0-1,0 1,0-1,0 0,0 0,1 0,-1 0,0 0,0-1,0 1,2-1,17-7</inkml:trace>
  <inkml:trace contextRef="#ctx0" brushRef="#br0" timeOffset="3009.113">5427 319,'-16'-4,"-1"0,10 1,17 2,6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4:08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40,'147'-10,"-142"10,3-1,1 0,-1 0,1 0,0 2,-1-1,1 1,0 0,-1 0,1 1,-1 1,0-1,0 1,0 1,0-1,0 1,-1 1,1-1,-1 1,0 1,4 4,-10-8,0 1,0 0,0-1,0 1,0 0,-1 0,1 0,-1-1,0 1,0 0,0 0,0 0,0 0,-1-1,1 1,-1 0,0 0,0-1,0 1,0 0,0-1,-1 1,1-1,-1 0,0 1,0 0,-55 53,-45 10,103-65,0 0,1 0,-1 0,1 0,-1 0,1 0,-1-1,1 1,-1 0,1-1,0 0,-1 1,1-1,0 0,-1 0,1 1,0-1,0-1,-1 1,1 0,0 0,-1-1,1 1,0 0,167 10,-158-8,1 0,-1 1,0 0,0 1,0 0,-1 1,1 0,-1 1,0 0,-1 0,0 1,0 0,5 5,-12-10,0 0,-1-1,1 1,0 0,-1 0,1 1,-1-1,0 0,0 0,0 1,0-1,0 1,0-1,0 1,-1-1,0 1,1-1,-1 1,0-1,0 1,0-1,-1 1,1 0,0-1,-1 1,0-1,0 0,0 1,0-1,0 1,0-1,0 0,-1 0,1 0,-1 0,0 0,-12 11,-1-1,0 0,0-2,-2 0,1 0,-1-2,0 0,-1-1,0 0,0-2,-6 1,-7 2,9-5</inkml:trace>
  <inkml:trace contextRef="#ctx0" brushRef="#br0" timeOffset="1405.479">842 214,'16'2,"17"1,11 0,10-1,8 0,1-1,-5-1,-7 1,-14-1</inkml:trace>
  <inkml:trace contextRef="#ctx0" brushRef="#br0" timeOffset="1683.64">1003 53,'4'3,"5"4,2 4,-1 1</inkml:trace>
  <inkml:trace contextRef="#ctx0" brushRef="#br0" timeOffset="1937.47">1070 388,'-3'13,"0"8,3-1,0-3</inkml:trace>
  <inkml:trace contextRef="#ctx0" brushRef="#br0" timeOffset="2190.81">1645 1,'0'34,"-23"79,13-73,2 0,2 1,1 0,2 20,3-59,1 0,0 0,0 0,0 0,0 1,0-2,0 1,0 0,1 0,-1 0,1 0,-1-1,1 1,0-1,0 1,-1-1,1 0,0 0,0 0,0 0,0 0,1 0,-1 0,0-1,0 1,0-1,1 1,-1-1,0 0,0 0,1 0,-1 0,0-1,1 1,-1 0,0-1,0 0,2 0,7 1,206-13,-181 7</inkml:trace>
  <inkml:trace contextRef="#ctx0" brushRef="#br0" timeOffset="2437.613">1898 241,'-4'18,"-2"18,0 11,2 10,3 5,4 5,6-1,4-2,0-5,-3-13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4:17.3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206 365,'-11'2,"0"0,0 0,0 1,0 0,1 1,-1 0,1 1,0 0,1 1,-1 0,1 0,0 1,0 0,1 1,0-1,0 2,1-1,0 1,1 0,0 1,0 0,4-8,1 1,0-1,1 0,-1 0,0 0,1 1,-1-1,1 1,0-1,-1 0,1 1,0-1,1 0,-1 1,0-1,1 1,-1-1,1 0,0 0,0 1,0-1,0 0,0 0,0 0,0 0,1 0,-1 0,1 0,-1-1,1 1,0 0,0-1,0 1,0-1,0 0,0 0,0 0,0 0,1 0,-1 0,1 0,7 2,0 0,0-1,0 1,0-2,0 0,1 0,-1-1,0 0,3-1,2 0,-1-1,1-1,-1 0,1-1,-1 0,0-2,-1 1,0-1,1-1,-2-1,1 0,-1 0,0-1,-1-1,0 0,-1 0,0-1,-1 0,0-1,0 0,-1-1,1-3,1-5,-2 0,0-1,-1 0,-1 0,-1-1,-1 0,-2 0,0 0,-1 0,-1 0,-1 0,-1 0,-1 0,-22-46,24 68,0-1,0 0,0 0,0 1,-1-1,1 0,-1 1,1-1,-1 1,1 0,-1 0,0-1,1 1,-1 0,0 0,0 0,0 1,0-1,0 0,0 1,0 0,0-1,0 1,0 0,0 0,0 0,0 0,0 0,0 0,0 1,0-1,-2 1,-3 4,1-1,-1 1,1 1,0-1,0 1,1 0,0 0,0 1,0-1,1 1,0 0,0 1,1-1,0 0,0 1,0 0,1 0,1 0,-1 0,1 4,-2 6,0 0,2 1,0-1,1 1,0-1,2 1,0-1,2 0,0 0,0 0,2 0,4 9,-6-18,0 0,0 1,1-2,0 1,1-1,0 1,0-1,0-1,1 1,1-1,-1-1,1 1,0-1,0-1,1 1,0-2,0 1,0-1,1 0,-1-1,1 0,0-1,6 1,-9-2,-1-1,1 0,0 0,0-1,-1 1,1-2,0 1,-1-1,1 0,-1 0,1-1,-1 0,0 0,0 0,-1-1,1 0,-1 0,1 0,-1-1,-1 0,1 0,-1 0,0 0,0-1,0 0,-1 0,1 0,-2 0,1 0,-1 0,0-1,0 1,0-1,-1 0,0 0,-1 1,7 89,-4-75,0-1,0 1,1-1,0 0,0-1,1 1,0-1,0 0,0 0,1 0,0-1,0 0,1 0,-1 0,1-1,0 0,0 0,0-1,3 1,9 4,2-2,-1 0,1-1,0-1,0-1,14 0,22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4:12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1 720,'160'-271,"-142"245,-8 9,34-36,-42 53,0 0,0 0,-1 0,1 1,0-1,-1 0,1 1,0-1,-1 1,1 0,0-1,-1 1,1 0,-1 0,0 0,1 0,-1 0,0 0,1 0,-1 1,0-1,0 0,0 1,0-1,0 1,-1-1,1 1,0-1,-1 1,1 1,3 2,114 204,-116-208,-1 1,1 0,-1 0,0 0,0 1,0-1,0 0,0 0,-1 0,1 1,-1-1,1 0,-1 1,0-1,0 1,0-1,0 0,0 1,-1-1,1 0,-1 1,1-1,-1 0,0 0,0 0,0 1,0-1,0 0,-1 0,1 0,0-1,-1 1,0 0,1 0,-1-1,-2 2,2-2,0 0,0 0,0 0,0-1,-1 1,1-1,0 1,0-1,-1 0,1 0,0 0,-1 0,1 0,0 0,-1-1,1 1,0-1,-1 1,1-1,0 0,0 0,0 0,0 0,0-1,0 1,0 0,0-1,1 1,-1-1,0 0,1 0,0 0,-1 1,1-1,0 0,0-1,0 1,0 0,0 0,0 0,1 0,-1-1,1 1,0 0,-1-1,1 1,0 0,0-1,1 1,-1 0,0-1,1 1,-1 0,1 0,0-1,0 1,0 0,9-12,1 1,0 0,1 0,0 1,1 1,1 0,-1 1,2 0,-1 1,2 1,-1 0,1 1,8-3,-12 5,4-3,1 0,-1 1,1 0,1 2,-1 0,1 1,0 1,4 0,-20 4,1 0,0 0,-1 1,1-1,-1 1,1-1,-1 1,0 0,0 0,0 0,0 0,0 1,0-1,0 0,-1 1,1-1,-1 1,0 0,0-1,0 1,0 0,0 0,-1-1,1 1,-1 0,0 0,1 0,-2 0,1 0,0 0,0 0,-1-1,0 1,1 0,-1 0,-1 2,1 22,1-23,0 1,1 0,-1-1,1 1,0-1,1 1,-1-1,1 1,-1-1,1 0,1 1,-1-1,1 0,-1-1,1 1,0 0,0-1,1 1,-1-1,1 0,0 0,-1-1,1 1,0-1,1 0,-1 0,0 0,1 0,-1-1,1 0,-1 0,1 0,3 0,-3-1,1 1,0-1,-1-1,1 1,-1-1,1 0,0 0,-1 0,0-1,1 0,-1 0,0 0,0-1,0 0,0 0,-1 0,1 0,-1-1,0 0,0 0,0 0,0 0,-1-1,1 1,-1-1,-1 0,1 0,0 0,-1 0,0-1,-1 1,1 0,-1-1,0 1,0-1,-1 0,5-70,9 100,-11-13,1 1,0-1,1 0,0-1,1 1,0-1,1 0,0-1,1 0,0 0,0 0,1-1,0 0,0-1,1 0,-1 0,2-1,-1 0,1-1,0-1,0 1,0-1,1-1,-1 0,4-1,20 0</inkml:trace>
  <inkml:trace contextRef="#ctx0" brushRef="#br0" timeOffset="497.28">1351 79,'-11'-19,"12"19,-1 0,0 1,0-1,0 0,0 0,1 1,-1-1,0 0,0 0,0 1,0-1,0 0,0 1,0-1,0 0,0 0,0 1,0-1,0 0,0 0,0 1,0-1,0 0,0 1,0-1,0 0,0 0,0 1,-1-1,1 0,0 0,0 1,0-1,0 0,-1 0,1 0,0 1,0-1,0 0,-1 0,1 0,0 0,0 0,-1 1,1-1,0 0,-1 0,1 0,0 0,0 0,-1 0,1 0,0 0,0 0,-1 0,1 0,0 0,-1 0,1 0,0 0,0 0,-1 0,1-1,0 1,0 0,-1 0,1 0,12 216,-10-192,-1-11,0 0,0 0,1 0,1 0,0 0,1 0,5 10,-8-21,0-1,1 1,-1-1,1 1,0-1,-1 0,1 0,0 1,0-2,-1 1,1 0,0 0,0 0,0-1,0 1,0-1,1 0,-1 1,0-1,0 0,0 0,0 0,0-1,0 1,0-1,0 1,0-1,0 1,0-1,0 0,0 0,0 0,0 0,-1 0,1 0,0-1,-1 1,1-1,-1 1,0-1,1 0,18-9,-8 5,0 1,0 0,1 1,0 0,0 1,0 1,9-1,-19 3,0-1,0 1,0 0,0 0,0 0,0 1,0-1,0 1,0 0,0-1,0 1,0 1,0-1,-1 0,1 1,0-1,-1 1,1 0,-1 0,0 0,1 0,-1 0,0 1,0-1,0 0,-1 1,1 0,-1-1,1 1,-1 0,0 0,0 0,0 0,0 0,-1 1,1 3,-1 0,0 0,0 0,-1 0,0 0,0 0,0 0,-1 0,0 0,-1-1,1 1,-1-1,0 0,-1 0,0 0,0 0,0 0,-1-1,1 0,-1 0,0 0,-1-1,1 1,-1-1,0 0,0-1,0 0,-1 0,1 0,-1-1,1 1,-1-2,0 1,0-1,0 0,0 0,0-1,0 0,0 0,0-1,-3 0,8 1,1 0,-1 0,0 0,0 0,0-1,0 1,1 0,-1-1,0 1,0-1,1 0,-1 0,0 1,1-1,-1 0,1 0,-1-1,1 1,-1 0,1 0,0-1,0 1,-1-1,1 1,0-1,0 1,1-1,-1 0,0 1,1-1,-1 0,1 0,-1 0,1 1,0-1,-1 0,1 0,0 0,0 0,1 0,6-7</inkml:trace>
  <inkml:trace contextRef="#ctx0" brushRef="#br0" timeOffset="2145.82">2220 399,'-12'-3,"1"1,-1 0,0 0,0 1,1 1,-1 0,0 1,0 0,0 1,1 0,-1 0,1 2,-1-1,1 1,0 1,1 0,-1 1,1 0,0 0,0 1,1 1,0-1,0 1,1 1,0 0,1 0,-5 7,8-8,0 1,0 0,1 0,0 1,1-1,0 0,1 1,0 0,0 0,0-7,1 0,0 0,0-1,0 1,0 0,1 0,-1 0,1 0,-1-1,1 1,0 0,0-1,0 1,1 0,-1-1,1 1,-1-1,1 0,0 0,0 1,0-1,0 0,0-1,0 1,1 0,-1-1,0 1,1-1,0 1,-1-1,1 0,0 0,3-2,0 0,0 0,0 0,0-1,-1 0,1 0,0 0,-1-1,0 0,0 0,1 0,-2-1,1 1,0-1,-1 0,0-1,0 1,0-1,0 0,-1 0,0 0,0 0,0 0,1-6,19-35,-2 0,-2-2,-2-1,-3 0,-2 0,-1-2,2-41,3-44,-17 117,-4 18,-21 79,21-57,-1 0,0 1,1 0,1 0,1 0,1 1,1-1,2 1,0-1,1 1,1-1,1 0,1 0,6 19,-7-35,0 1,0-1,0 0,1 0,-1-1,1 0,1 1,-1-2,1 1,0-1,0 1,0-2,0 1,1-1,0 0,0 0,-1-1,2 1,-1-2,0 1,0-1,0 0,3-1,4 1,1-1,-1 0,1-2,-1 0,1 0,-1-1,0-1,0 0,0-1,-1-1,4-2,-9 4,-7 2,0 1,0 0,0 0,0 0,0 0,0 1,0-1,0 0,0 0,1 1,-1-1,0 1,0-1,1 1,-1-1,0 1,1 0,-1-1,0 1,1 0,-1 0,1 0,-1 0,0 1,1-1,-1 0,0 0,1 1,-1-1,0 1,1-1,-1 1,0 0,0-1,0 1,0 0,1 0,-1 0,0 0,5 23,-6-21,1 1,-1 0,1-1,0 1,0-1,0 1,1-1,-1 0,1 0,0 1,0-1,0 0,0 0,0-1,1 1,-1 0,1-1,0 0,0 1,2 0,3 1,0-1,1 0,-1 0,1-1,-1 0,1-1,0 0,0 0,0-1,-1 0,1 0,0-1,0-1,-1 1,1-1,-1-1,1 1,6-4,-10 4,1 0,-1-1,0 1,1-1,-2 0,1-1,0 1,0-1,-1 0,0 0,0 0,0-1,0 1,-1-1,0 0,0 0,0 0,0 0,-1-1,0 1,0-1,-1 0,1 1,-1-1,0 0,-1 0,1 0,-1-3,-1 6,1-1,-1 1,0-1,0 0,0 1,-1-1,1 1,-1 0,1-1,-1 1,0 0,-1 0,1 0,0 0,-1 1,0-1,1 1,-1-1,0 1,0 0,-1 0,1 1,0-1,-1 0,1 1,-1 0,1 0,-1 0,1 0,-1 1,0-1,0 1,-5-1,-1 0,1 1,-1 0,1 0,-1 1,1 1,0-1,-1 1,1 1,0 0,0 0,-1 1,-34 38,43-41,1 0,-1 1,0-1,1 0,-1 1,1-1,-1 0,1 1,0-1,0 0,0 1,-1-1,1 0,1 1,-1-1,0 1,0-1,0 0,1 1,-1-1,0 0,1 1,0-1,-1 0,1 0,0 0,-1 1,1-1,0 0,0 0,0 0,0 0,0 0,0 0,0-1,0 1,1 0,-1-1,0 1,0 0,2-1,24 10,4-5</inkml:trace>
  <inkml:trace contextRef="#ctx0" brushRef="#br0" timeOffset="2898.379">2928 360,'16'22,"-6"-2,50 82,-58-99,1 0,-1-1,1 1,0 0,0-1,0 0,0 0,0 0,1 0,-1 0,1 0,-1-1,1 0,-1 0,1 0,0 0,-1 0,1-1,0 0,0 1,0-1,-1-1,1 1,0-1,0 1,-1-1,1 0,2-1,1-2,-1 0,-1-1,1 1,0-1,-1 0,0-1,0 1,-1-1,0 0,1 0,-2 0,1-1,-1 1,0-1,-1 0,1 0,-1 0,-1 0,1 0,-1 0,0-7,-1 20,1 0,0 0,0 0,0 0,1 0,0 0,0 0,0-1,1 1,0-1,0 1,0-1,1 0,0 0,0-1,0 1,0-1,1 0,1 1,-2-2,0-1,0 0,0 0,0 0,0-1,1 1,-1-1,1 0,-1 0,1 0,0-1,-1 0,1 0,-1 0,1 0,0-1,-1 0,1 0,-1 0,1 0,-1-1,0 0,0 0,1 0,-1 0,3-3,2-1,-1 0,0-1,0 1,-1-2,0 1,0-1,0 0,-1-1,-1 0,1 1,1-6,17-33,-8 74,-13-19,0 0,0-1,1 0,0 1,0-1,1-1,-1 1,2 0,-1-1,1 0,0-1,0 1,0-1,1 0,0-1,0 1,0-2,0 1,1-1,0 0,-1 0,8 1,-5-1,1 0,0-1,0 0,-1 0,1-1,1-1,-1 0,0 0,0-1,0-1,-1 0,1 0,0-1,-1-1,1 1,-1-2,0 1,0-1,-1-1,1 0,-1 0,-1-1,1 0,-1-1,0 1,-1-2,1 0,-5 4,-1 1,0-1,0 1,-1-1,1 1,-1-1,0 0,0 0,-1 1,1-1,-1 0,0 0,-1 0,1 0,-1 0,0 1,0-1,0 0,-1 1,0-1,1 1,-2-1,1 1,0 0,-1 0,0 0,0 0,0 0,-1 1,1-1,-1 3,1 1,0-1,0 1,-1 0,1 0,0 0,-1 0,1 1,0-1,0 1,-1 0,1 0,0 0,0 1,0-1,0 1,1-1,-1 1,0 0,0 0,1 0,0 0,-1 1,1-1,0 1,0-1,0 1,0 0,1 0,-1 0,1 0,0 0,0 0,0 0,-1 3,0 0,0 0,0 1,0-1,1 0,0 1,0 0,1-1,0 1,0-1,1 1,-1-1,1 1,1-1,-1 1,1-1,0 0,1 1,-1-1,1-1,1 1,-1 0,1-1,0 1,0-1,0 0,1-1,0 1,-1-1,2 0,-1 0,0 0,1-1,0 0,0 0,0 0,4 1,93 19,-55-21</inkml:trace>
  <inkml:trace contextRef="#ctx0" brushRef="#br0" timeOffset="3493.023">4225 306,'-1'8,"0"0,0 0,1-1,1 1,-1 0,1 0,1 0,-1-1,1 1,0-1,1 1,0-1,0 0,1 0,0 0,0 0,0-1,1 1,0-1,0 0,1-1,0 0,0 1,0-2,0 1,1-1,0 0,0 0,2 0,-2-2,-1 0,1-1,0 0,0-1,0 1,-1-1,1 0,0-1,0 0,0 0,-1 0,1-1,0 0,-1 0,0-1,1 0,-1 0,0 0,-1-1,1 0,2-2,4-4,-1 0,0-1,-1 0,0-1,-1 0,0 0,-1-1,0 0,0-4,-5 51,-4-29,1 0,-1 0,1 0,0 1,1-1,-1 0,1 0,0 0,0 0,1 0,0 0,0 0,0-1,0 1,1-1,-1 1,1-1,0 0,1 0,-1 0,1 0,-1-1,1 1,0-1,1 0,-1 0,0-1,1 1,2 0,4 1,-1 0,1-1,0-1,0 1,0-2,0 0,0 0,0-1,0 0,0-1,0 0,0-1,0 0,0-1,0 0,-1 0,1-1,-1-1,0 0,0 0,-1-1,0 0,0-1,0 0,-1 0,0-1,0 0,-1-1,7-8,14-27,-28 44,1 0,-1 0,1 0,-1 0,1 0,-1 0,1 0,-1 0,1 0,-1 0,1 0,-1 0,1 1,-1-1,1 0,-1 0,0 1,1-1,-1 0,1 0,-1 1,0-1,1 0,-1 1,0-1,1 1,-1-1,0 0,0 1,0-1,1 1,-1-1,0 1,0-1,0 1,0-1,0 1,0-1,0 1,0-1,0 1,0-1,0 1,0-1,0 1,0-1,0 1,0-1,-1 0,1 1,0-1,0 1,0-1,-1 1,1-1,0 0,-1 1,1-1,0 0,-1 1,1 3,0 3,0 1,0 0,1-1,0 1,0-1,1 1,0-1,0 1,1-1,0 0,0 0,0-1,1 1,0-1,1 1,-1-1,1 0,0-1,1 1,0-1,3 2,9 1</inkml:trace>
  <inkml:trace contextRef="#ctx0" brushRef="#br0" timeOffset="3908.747">5375 279,'-3'18,"0"11,1 4,2 2,3-3,4-4,1-13,-2-7</inkml:trace>
  <inkml:trace contextRef="#ctx0" brushRef="#br0" timeOffset="3739.566">4960 118,'16'7,"19"4,3 1</inkml:trace>
  <inkml:trace contextRef="#ctx0" brushRef="#br0" timeOffset="4066.329">5375 79,'-9'-9,"-1"-1,3 3,8 6,9 5,1 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3:58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189 707,'2'11,"3"13,3 10,2 7,0 4,1-1,-3-6,-1-7,-3-9</inkml:trace>
  <inkml:trace contextRef="#ctx0" brushRef="#br0" timeOffset="1541.615">1 400,'32'-4,"0"2,0 2,1 1,-1 1,0 1,0 3,26 6,-45-8,-1 0,0 0,0 1,0 1,-1 0,1 0,-1 1,-1 1,1 0,-1 0,-1 1,0 0,0 0,-1 1,0 1,0-1,-1 1,-1 1,0-1,3 8,-2 3,-1 1,-1 0,-1 0,-1 0,-1 1,-1 4,7 61,-8-84,0 0,1 0,0 0,0 0,0 0,0-1,1 1,0 0,0 0,1-1,-1 0,1 1,0-1,0 0,0 0,0 0,1-1,0 1,-1-1,1 0,1 0,-1 0,0-1,1 1,-1-1,1 0,0 0,0-1,-1 1,1-1,0 0,2 0,2-1,0-1,0 0,0 0,-1 0,1-1,-1 0,1-1,-1 0,0 0,0-1,0 0,0-1,-1 1,0-1,0-1,0 1,-1-1,1-1,-1 1,-1-1,1 0,-1 0,-1 0,1-1,-1 0,0 0,-1 0,0 0,0-1,-1 1,0-1,-1 1,1-1,-2 0,1 0,-1 0,-1 1,1-1,-2 0,0-4,-9-12,11 25,0 0,0 1,1-1,-1 0,0 1,0-1,0 0,0 0,0 1,0-1,0 0,0 1,0-1,0 0,0 1,0-1,0 0,0 1,0-1,-1 0,1 1,0-1,0 0,0 0,0 1,-1-1,1 0,0 0,0 1,0-1,-1 0,1 0,0 1,0-1,-1 0,1 0,0 0,-1 0,1 0,0 1,0-1,-1 0,1 0,0 0,-1 0,1 0,0 0,-1 0,1 0,0 0,-1 0,1 0,0 0,-1 0,1-1,0 1,-1 0,1 0,0 0,0 0,-1 0,1-1,0 1,0 0,-1 0,1 0,0-1,0 13,0-1,1 0,1 0,-1 1,2-1,0 0,0-1,1 1,0 0,1-1,0 0,5 7,-9-13,1 0,-1 0,1 0,0-1,0 1,0-1,1 1,-1-1,1 0,0 0,0 0,0 0,0 0,1-1,-1 1,1-1,-1 0,1 0,0 0,0-1,0 1,0-1,0 0,0 0,0-1,0 1,0-1,0 0,1 0,-1 0,0 0,0-1,0 0,0 1,1-2,6-4,-1-1,0-1,0 0,-1 0,0-1,-1 0,0-1,0 0,-1 0,0 0,-1-1,0 0,0 0,-1-1,-1 1,0-1,1-8,6-45,-13 115,1-34,0 1,0 0,2-1,0 1,1-1,1 1,0-1,1 0,6 14,-7-25,0 0,1 0,-1 0,1-1,0 1,1-1,-1 0,1 0,-1 0,1-1,0 1,1-1,-1-1,0 1,1-1,0 0,0 0,-1 0,1-1,0 0,0 0,0-1,2 1,10-1,1 0,-1 0,0-2,1-1,-1 0,0-1,2-1,-2-1,0-1,-1-1,1 0,-2-1,1-1,-1-1,-1 0,0-1,0 0,-1-2,-1 1,-1-2,1 0,-2 0,0-1,-1 0,-1-1,-1 0,0 0,-1-1,-1 0,0-1,-2 1,3-18,-7 55,0-6,10 637,-2-407,-7-207,2 17,-3-1,-2 1,-6 29,-2-53,10-28,0-1,0 0,0 1,-1-1,1 1,0-1,-1 0,1 1,0-1,-1 0,1 0,0 1,-1-1,1 0,-1 0,1 1,0-1,-1 0,1 0,-1 0,1 0,-1 0,1 0,-1 0,1 0,0 0,-1 0,1 0,-1 0,1 0,-1 0,1 0,-1 0,1 0,0-1,-1 1,1 0,-1 0,1 0,0-1,-1 1,1 0,0-1,-1 1,1 0,0-1,-1 1,1 0,0-1,0 1,0-1,-1 1,1 0,0-1,0 1,0-1,0 1,0-1,0 1,0 0,-1-1,1 1,-6-15,0 0,0 0,2 0,0-1,0 0,2 0,-1-5,1 4,-19-126,7 0,6-1,9-86,-2 209,2 0,1 0,1 1,0-1,1 1,2 0,0 0,1 0,1 1,0 0,7-10,-13 26,0 0,1 0,-1 0,0 0,1 0,0 0,0 1,0-1,0 1,0 0,0 0,0 0,1 0,-1 1,1-1,-1 1,1 0,0 0,-1 0,1 0,0 1,0 0,0-1,-1 1,1 1,0-1,0 0,-1 1,1 0,0 0,0 0,-1 0,1 1,-1 0,0-1,1 1,-1 0,2 2,1 1,-1 0,1 1,-1-1,0 1,-1 1,1-1,-1 1,-1-1,1 1,-1 0,0 0,-1 1,1 3,-1-8,-1 1,-1-1,1 1,0 0,-1 0,0-1,0 1,0 0,0 0,-1-1,0 1,1 0,-1-1,0 1,-1-1,1 1,-1-1,1 1,-1-1,0 0,0 0,-1 0,1 0,-1 0,1-1,-1 1,0-1,-1 1,-1 1,-1-1,0 0,0 0,0-1,0 1,-1-1,1-1,0 1,-1-1,1 0,-1-1,-1 1,7-1,0 0,0 0,1 0,-1 0,0 0,0 0,0 0,1 0,-1 0,0 0,0 0,0-1,1 1,-1 0,0 0,0-1,1 1,-1-1,0 1,1-1,-1 1,0-1,1 1,-1-1,1 1,-1-1,1 0,-1 1,1-1,0 0,-1 0,1 1,0-1,-1 0,1 0,0 1,0-1,0 0,0 0,0 0,0 1,0-1,0 0,0 0,0 0,0 1,0-1,1 0,-1 0,0 0,0 1,1-1,-1 0,1 0,28-37,-16 28,1 0,0 1,1 0,0 2,1-1,-1 2,1 0,0 1,1 1,14-3,-28 7,0-1,-1 1,1 0,0 0,0 0,-1 0,1 1,0-1,-1 1,1-1,0 1,-1 0,1 0,-1 0,1 1,-1-1,1 0,-1 1,0 0,0-1,0 1,0 0,0 0,0 0,0 1,-1-1,1 0,-1 1,0-1,1 0,-1 3,1 0,0 0,1-1,-1 1,1-1,0 1,0-1,0 0,1 0,-1 0,1-1,0 1,0-1,0 0,1 0,-1 0,1-1,-1 0,1 0,0 0,0 0,0-1,0 1,5-1,-6 1,1-1,0 0,0-1,0 1,0-1,0 0,-1 0,1-1,0 1,0-1,0 0,-1-1,1 1,0-1,-1 0,1 0,-1 0,0 0,0-1,0 0,0 0,0 0,-1 0,1-1,-1 1,0-1,0 0,0 0,0 0,-1 0,0-1,0 1,0-1,0 1,-1-1,1 0,-1 1,0-1,-1 0,1 0,-1 0,-1-1,0 1,0-1,0 0,-1 1,0 0,0-1,-1 1,1 0,-1 0,0 0,0 1,-1-1,1 1,-1 0,0 0,0 0,-1 0,1 1,-1-1,1 1,-1 0,0 1,0-1,-1 1,1 0,0 0,-1 1,1 0,-1 0,0 0,1 0,-1 1,0 0,1 0,-1 1,0-1,1 1,-1 0,0 1,-3 2,-1 1,1 0,0 1,1-1,-1 2,1-1,0 1,1 1,0-1,0 1,0 0,1 1,1-1,-1 1,1 1,1-1,-3 8,6-15,0-1,0 1,1 0,-1 0,1 0,-1-1,1 1,0 0,-1 0,1 0,0 0,0 0,1-1,-1 1,0 0,1 0,-1 0,1 0,-1-1,1 1,0 0,0-1,-1 1,1 0,1-1,-1 1,0-1,0 1,0-1,1 0,-1 0,1 0,-1 1,1-1,-1 0,1-1,0 1,-1 0,1 0,28 4,2-4</inkml:trace>
  <inkml:trace contextRef="#ctx0" brushRef="#br0" timeOffset="1816.885">2234 372,'-16'-13,"-8"-5,-1 1,3 7,5 13,10 15,11 11,10 9,1-1</inkml:trace>
  <inkml:trace contextRef="#ctx0" brushRef="#br0" timeOffset="2583.496">2341 800,'4'23,"0"-1,2 1,0-1,2 0,7 16,-15-36,1-1,-1 1,1 0,-1 0,1-1,0 1,0-1,-1 1,1 0,0-1,1 0,-1 1,0-1,0 0,1 1,-1-1,0 0,1 0,-1 0,1 0,-1 0,1-1,0 1,-1 0,1-1,0 1,0-1,-1 0,1 1,0-1,0 0,0 0,-1 0,1 0,0-1,0 1,0 0,-1-1,1 1,0-1,-1 0,1 1,0-1,-1 0,1 0,0 0,5-9,0 0,0 0,-1-1,0 0,-1 0,0 0,-1 0,0-1,-1 0,0 1,-1-1,0 0,-1-1,-1-3,8-117,-6 131,-1 0,0 1,1-1,0 0,-1 1,1 0,0-1,0 1,0 0,-1 0,1 0,0 0,1 0,-1 0,0 0,0 1,0-1,0 1,1 0,-1 0,0 0,0 0,1 0,-1 0,0 0,0 1,0-1,0 1,1-1,-1 1,0 0,0 0,0 0,0 0,1 2,13 0,28 3,-32-5,-1 0,0 0,0 1,-1 1,1-1,0 2,-1 0,0 0,10 5,-16-4,0 0,-1 0,1 1,-1-1,-1 0,1 1,-1 0,0 0,0 0,0 0,-1 0,0 0,0 0,0 0,-1 0,0 1,-1-1,1 0,-1 0,-1 2,2 7,-2-8,1 0,0 0,1 0,-1 0,1 1,1-1,-1 0,1 0,0 0,1 0,0 0,0 0,0 0,1 0,0-1,1 1,-1-1,1 0,0 0,1 0,-1-1,1 1,0-1,1 0,-1-1,3 2,-3-4,1 1,-1-1,1 0,0-1,-1 1,1-1,0 0,0-1,0 1,0-1,0-1,0 1,0-1,0 0,0 0,0 0,-1-1,1 0,-1 0,1-1,-1 0,0 0,0 0,0 0,0-1,0 1,0-3,7-4,-1-1,-1-1,0 0,0 0,-1-1,-1 0,0-1,-1 0,0 0,-1-1,10-38,-3-1,-1 1,-4-2,-1 1,-1-50,-4 69,1-6,3-29,-3 0,-3 1,-9-67,-4 94,13 42,0-1,-1 0,1 1,0-1,0 1,-1-1,1 0,0 1,-1-1,1 1,-1-1,1 1,-1-1,1 1,-1-1,1 1,-1 0,1-1,-1 1,0 0,1-1,-1 1,0 0,1 0,-1 0,0 0,1-1,-1 1,0 0,1 0,-1 0,0 0,1 0,-1 1,0-1,1 0,-1 0,0 0,1 1,-1-1,0 0,1 0,-1 1,1-1,-1 1,1-1,-1 1,1-1,-1 0,1 1,-1 0,1-1,0 1,-1-1,1 1,-1 0,-4 8,0 0,0 0,1 0,0 1,0 0,1 0,1 0,0 0,0 1,0 5,2-13,-9 56,3 0,3 0,2 1,3-1,2 1,3-1,2 0,14 42,-20-86,1 0,0 0,1 0,1-1,0 0,1 0,1 0,0-1,0 0,2 0,-1-1,2 0,10 9,-20-20,1 0,0 1,0-1,0 0,1 0,-1 0,0-1,0 1,0 0,1-1,-1 1,0-1,1 0,-1 0,0 0,1 0,-1 0,0 0,1-1,-1 1,0-1,0 0,1 1,-1-1,0 0,0 0,0-1,0 1,0 0,0-1,0 1,-1-1,1 0,49-67,-39 50,24-29,-36 48,1 0,0 1,0-1,-1 0,1 1,0-1,0 1,-1-1,1 1,0 0,-1-1,1 1,-1 0,1-1,-1 1,1 0,-1-1,1 1,-1 0,0 0,1 0,-1 0,0-1,0 1,0 0,0 0,0 0,0 0,0 0,0-1,0 1,0 0,0 0,0 0,0 0,-1 0,2 1,0 17,2-1,0 0,1 0,1-1,0 1,4 3,-8-16,1-1,0 0,1 1,-1-1,1 0,0 0,0-1,0 1,0-1,1 1,-1-1,1 0,0 0,0 0,0-1,0 0,1 0,-1 0,0 0,1 0,0-1,-1 0,1 0,0 0,4 0,14-2</inkml:trace>
  <inkml:trace contextRef="#ctx0" brushRef="#br0" timeOffset="2844.349">3624 466,'-13'-4,"-10"-2,-1 0</inkml:trace>
  <inkml:trace contextRef="#ctx0" brushRef="#br0" timeOffset="3090.263">2983 319,'13'-2,"17"-1,20 0,21 1,18 0,10 1,-12 0</inkml:trace>
  <inkml:trace contextRef="#ctx0" brushRef="#br0" timeOffset="3654.822">3811 868,'8'-20,"-1"-22,-2 0,-2-1,-2 0,-3-22,3 64,-1 0,0 0,1 1,-1-1,0 1,1-1,-1 0,1 1,-1-1,1 1,-1-1,1 1,0-1,-1 1,1 0,0-1,-1 1,1 0,0-1,-1 1,1 0,0 0,-1 0,1 0,0-1,0 1,-1 0,1 0,0 0,0 1,-1-1,1 0,0 0,0 0,-1 0,1 1,0-1,-1 0,1 1,0-1,-1 1,1-1,-1 0,1 1,-1-1,1 1,-1 0,1-1,-1 1,1-1,-1 1,1 0,10 4,179 23,-187-26,0 0,0 0,-1 0,1 0,-1 1,0-1,1 0,-1 1,0 0,0-1,-1 1,1 0,-1 0,1 0,-1 0,0 0,0 0,0 1,-1-1,1 0,-1 0,0 1,1-1,-2 0,1 1,0-1,-1 0,1 1,-1-1,0 0,0 0,0 1,-1 13,1-10,0-1,0 1,1 0,-1-1,1 1,1 0,0-1,-1 1,2 0,-1-1,1 0,0 1,1-1,-1 0,1 0,0 0,1 0,-1-1,1 1,0-1,1 0,-1 0,1 0,0-1,0 0,3 2,3-2,1-1,0 0,0 0,1-1,-1-1,0 0,1-1,-1 0,1-1,-1 0,0-1,0 0,0-1,0 0,0-1,0-1,-1 1,0-2,0 0,0 0,-1-1,0 0,0-1,5-5,-9 8,0-1,0 0,-1 0,1 0,-1-1,-1 0,1 0,-1 0,0-1,-1 1,0-1,0 0,-1 0,0 0,0 0,-1 0,0 0,0-1,-1 1,0 0,-1-7,1 13,0 1,0 0,0 0,0 0,0 0,0 0,0 0,-1-1,1 1,0 0,-1 0,1 0,-1 0,1 0,-1 0,1 0,-1 0,0 0,0 1,1-1,-1 0,0 0,0 0,0 1,0-1,0 1,0-1,0 1,0-1,0 1,0-1,0 1,0 0,0 0,0-1,0 1,-1 0,1 0,0 0,0 0,0 0,0 0,0 1,-1-1,1 0,0 1,0-1,0 1,0-1,0 1,0-1,0 1,0-1,0 1,-5 7,-1-1,1 1,1 0,0 0,0 1,0 0,1 0,0 0,1 0,0 0,1 1,0 0,0-1,1 1,0 0,1 0,0 1,0-7,0 0,1 0,-1 0,1 0,0 0,0 0,1 0,-1-1,1 1,0 0,-1-1,2 1,-1-1,0 0,1 0,0 0,-1 0,1 0,0 0,0-1,1 1,-1-1,1 0,-1 0,1-1,-1 1,3 0,8 3,-1-1,1-1,-1-1,1 0,0 0,0-1,6-1,51-4,-4-3</inkml:trace>
  <inkml:trace contextRef="#ctx0" brushRef="#br0" timeOffset="4043.14">5082 747,'-8'-6,"-1"0,1 0,-1 1,0 0,0 0,0 1,-1 0,0 1,1 0,-1 0,0 1,-1 1,1 0,0 0,0 1,0 0,-1 1,1 0,0 0,0 1,0 0,-4 3,11-4,0 1,1 0,0 0,-1 0,1 0,0 0,0 0,0 1,1-1,-1 0,0 1,1 0,0-1,-1 1,1 0,0 0,1 0,-1 0,0 0,1 0,-1-1,1 1,0 1,0-1,1 0,-1-1,0 1,1 0,0 0,0 3,2 1,-1-1,1 1,-1-1,2 0,-1 0,1 0,0 0,0-1,1 1,-1-1,1 0,5 4,-5-5,0 0,1 0,-1-1,1 1,0-1,0 0,0-1,0 1,1-1,-1 0,1-1,-1 0,1 0,-1 0,1-1,0 0,-1 0,1 0,0-1,-1 0,1-1,-1 1,0-1,1-1,-1 1,0-1,0 0,0 0,-1-1,1 1,-1-1,0-1,0 1,0-1,0 0,-1 0,0 0,0 0,0-1,-1 0,0 0,0 0,0 0,2-8,-1 24,2 9,-1-11,0 0,1 0,0-1,0 0,0 0,1-1,0 0,1 0,-1 0,1-1,0 0,1-1,-1 0,1 0,-1-1,1 0,0 0,1-1,-1 0,0-1,1 0,-1 0,0-1,1 0,-1-1,0 0,1 0,6-3,40-5</inkml:trace>
  <inkml:trace contextRef="#ctx0" brushRef="#br0" timeOffset="21065.385">122 2378,'-1'-13,"0"0,1 0,1-1,0 1,1 0,1 0,0 0,0 0,1 1,1-1,0 1,1 0,0 0,1 1,0 0,1 0,0 1,0 0,8-7,-12 15,0 0,-1 0,1 0,0 0,0 0,0 1,0 0,0 0,0 0,1 1,-1-1,0 1,0 0,1 0,-1 0,0 1,0 0,1-1,-1 2,0-1,0 0,0 1,0-1,-1 1,1 1,0-1,-1 0,1 1,1 1,8 7,-1 0,0 1,0 1,-1 0,-1 0,7 13,56 98,-73-123,0 0,0 0,1-1,-1 1,1 0,-1-1,1 1,-1 0,1-1,-1 1,1-1,-1 1,1-1,0 1,-1-1,1 1,0-1,-1 0,1 1,0-1,0 0,-1 0,1 1,0-1,0 0,0 0,-1 0,1 0,0 0,0 0,-1 0,1 0,0 0,0-1,0 1,-1 0,1 0,0-1,0 1,-1-1,1 1,0 0,-1-1,1 1,-1-1,1 1,0-1,-1 0,1 1,-1-1,0 0,1 1,-1-1,1 0,-1 1,0-1,0 0,1 0,18-46,22-93,-32 118,-9 23,0-1,0 0,0 0,0 1,0-1,0 0,1 0,-1 1,0-1,0 0,0 1,0-1,0 0,0 0,1 0,-1 1,0-1,0 0,0 0,1 0,-1 1,0-1,0 0,1 0,-1 0,0 0,0 0,1 1,-1-1,0 0,0 0,1 0,-1 0,0 0,1 0,-1 0,0 0,0 0,1 0,-1 0,0 0,0 0,1 0,-1-1,0 1,1 0,-1 0,0 0,0 0,0 0,1-1,-1 1,0 0,0 0,1 0,-1-1,0 1,0 0,0 0,0 0,0-1,1 1,-1 0,0-1,0 1,0 0,0 0,0-1,0 1,10 46,14 33,-22-76,-1-1,1 1,0-1,0 0,0 0,0 0,0 0,0 0,1 0,-1-1,1 1,-1-1,1 0,-1 1,1-1,0 0,0-1,0 1,-1 0,1-1,0 0,0 1,0-1,0 0,0-1,0 1,1-1,7-1,0-1,0 0,0-1,-1 0,0-1,0 0,0 0,0-1,-1 0,0-1,0 0,-1-1,0 0,0 0,-1 0,0-1,0 0,-1-1,0 1,-1-1,1-3,3-45,-9 58,0 0,0 1,0-1,1 0,-1 0,0 1,0-1,0 0,1 1,-1-1,0 0,0 1,0-1,0 0,0 1,0-1,0 1,0-1,0 0,0 1,0-1,0 0,0 1,0-1,0 0,0 1,-1-1,1 0,0 1,0-1,0 0,0 1,-1-1,1 0,0 0,0 1,-1-1,1 0,0 0,0 0,-1 1,1-1,0 0,-1 0,1 0,0 0,-1 1,1-1,0 0,-1 0,1 0,0 0,-1 0,1 0,0 0,-1 0,1 0,-1 0,1 0,0 0,-1-1,1 1,0 0,-1 0,1 0,0 0,0 0,-1-1,1 1,0 0,-1 7,0 0,1 0,0 0,0-1,0 1,1 0,0 0,1 0,0 0,0-1,0 1,1-1,0 1,0-1,0 0,1 0,0-1,0 1,0-1,1 1,0-2,0 1,0 0,1-1,0 0,3 3,1-1,-1 0,2-1,-1 0,0 0,1-1,0-1,0 0,0 0,1-1,-1 0,0-1,1-1,10 0,-7-2,0-1,0 0,-1-1,1 0,-1-1,0-1,-1 0,1-1,-1-1,2-2,-13 9,-1 0,1-1,0 1,0 0,-1 0,1 0,0 0,0 1,0-1,0 0,0 1,0 0,0-1,0 1,0 0,0 0,0 0,0 0,0 0,0 0,0 1,0-1,0 1,0 0,0-1,0 1,0 0,0 0,-1 0,1 0,0 0,-1 1,1-1,-1 0,1 1,-1-1,1 1,5 7,1-1,0 1,0-2,1 1,0-1,0-1,1 0,0 0,0-1,1 0,-1 0,1-1,0-1,6 2,-5-4,0 1,0-2,0 0,-1 0,1-1,0 0,0-1,0 0,-8 1,0 0,-1 0,1 0,0-1,0 1,-1-1,1 0,-1 0,0 0,1-1,-1 1,0-1,0 0,-1 1,1-1,-1-1,1 1,-1 0,0-1,0 1,0-1,-1 1,1-1,-1 0,1-2,-2 2,0 0,0 0,0 0,0 0,0 0,-1 0,0 0,0 0,0 0,0 0,-1 0,1 0,-1 1,0-1,0 1,-1 0,1-1,-1 1,1 0,-1 0,0 0,0 1,0-1,-3-1,-1-1,0 0,0 1,0-1,-1 2,1-1,-1 1,0 0,0 1,0-1,0 2,-6-2,6 4,1 0,-1 0,1 1,0 0,0 0,-1 1,1 0,1 0,-1 1,0-1,1 1,0 1,0-1,0 1,0 0,1 1,0-1,0 1,0 0,1 0,0 1,0-1,1 1,0 0,0 0,0 0,1 0,-1 4,2-9,0 0,1 0,-1 1,0-1,1 1,0-1,-1 0,1 1,0-1,0 1,0-1,1 0,-1 1,1-1,-1 0,1 1,0-1,-1 0,1 1,0-1,1 0,-1 0,0 0,1 0,-1 0,1 0,-1-1,1 1,0 0,0-1,0 0,0 1,0-1,0 0,0 0,0 0,1 0,-1 0,0 0,1-1,-1 1,0-1,2 0,71-15,-37-2</inkml:trace>
  <inkml:trace contextRef="#ctx0" brushRef="#br0" timeOffset="21373.657">1632 1816,'-5'-2,"-1"0,1 1,0-1,0 1,-1 0,1 0,0 1,-1 0,1 0,-1 0,1 0,-1 1,1 0,0 0,-1 0,1 1,0 0,0 0,0 0,0 1,1-1,-1 1,0 0,1 1,0-1,0 1,0-1,0 1,1 1,-1-1,1 0,0 1,1 0,-1-1,0 2,3 2,0 0,0 1,1-1,0 0,1 0,-1 0,2 0,-1 0,1-1,0 1,0-1,1 1,0-1,1 0,-1 0,1-1,1 0,-1 0,1 0,0 0,6 4,-7-6,8 10,27 28,-2 1,-1 2,-3 2,12 22,-34-48,-10-14,1-1,1 1,-1-1,1 1,0-1,0 0,1-1,0 1,0-1,0 0,0 0,1 0,0-1,0 0,0 0,1-1,5 3,19-1,-2-5</inkml:trace>
  <inkml:trace contextRef="#ctx0" brushRef="#br0" timeOffset="22720.564">2341 2003,'-4'0,"-106"-5,106 5,0 0,0 1,0 0,1 0,-1 0,0 0,0 0,1 1,-1 0,1 0,-1 0,1 0,0 0,-1 1,1-1,1 1,-1 0,0 0,1 0,-1 0,1 0,0 1,0-1,0 1,1-1,-1 1,1-1,1 0,-1 0,1 0,-1 0,1 0,0 0,0 0,1-1,-1 1,1 0,-1 0,1 0,0 0,0 0,0-1,0 1,1 0,-1-1,1 1,-1-1,1 0,0 1,0-1,0 0,0 0,0 0,2 0,69 43,-32-29,-33-14,0 0,1 0,-2 1,1 1,0-1,-1 1,1 1,-1-1,0 1,-1 0,1 1,-1 0,0 0,-1 0,1 0,3 8,-8-11,0 0,-1 0,0 0,0 0,0 0,0 0,-1 0,1 0,-1 0,1 0,-1 0,0-1,0 1,0 0,-1 0,1-1,-1 1,0 0,1-1,-1 0,0 1,0-1,-1 0,1 0,0 0,-1 0,1-1,-1 1,1-1,-1 1,0-1,0 0,0 0,1 0,-1-1,0 1,0-1,-2 1,4-1,1 1,-1-1,0 0,1 1,-1-1,0 0,0 0,1 0,-1 0,0 0,0 0,1 0,-1 0,0 0,0 0,1 0,-1 0,0 0,0 0,1-1,-1 1,0 0,1-1,-1 1,0 0,1-1,-1 1,1-1,-1 1,0-1,1 1,-1-1,1 0,0 1,-1-1,1 0,-1 1,1-1,0 0,0 1,-1-1,1 0,0 0,0 1,0-1,0 0,14-35,1 18,0 1,2 1,0 1,1 0,0 1,1 1,0 1,1 0,1 2,0 0,18-5,-35 12,1 1,0-1,0 1,0 0,0 0,1 1,-1 0,0 0,1 0,-1 0,1 1,-1 0,1 0,-1 0,1 1,-1 0,1 0,-1 0,0 1,0 0,0 0,0 0,0 0,0 1,0 0,-1 0,3 2,50 135,-55-138,-1 0,1 0,0-1,0 1,0 0,0-1,0 0,0 1,0-1,0 0,1 0,-1 0,0-1,1 1,-1 0,0-1,1 0,-1 1,1-1,-1 0,1 0,-1 0,1-1,-1 1,1-1,-1 1,0-1,1 0,-1 0,65-35,-53 24,-1 0,0-1,-1 0,-1-1,0 0,-1-1,0 0,-1-1,-1 0,4-12,-4 19,-7 27,-1-10,0 4,1-1,0 1,1-1,1 1,0-1,0 0,1 0,1 2,-4-10,1 1,0-1,-1 0,1 1,0-1,1 0,-1 0,1 0,-1-1,1 1,0 0,0-1,0 0,0 0,0 0,0 0,1 0,-1-1,1 1,-1-1,1 0,0 0,0 0,-1-1,1 1,3-1,0-2,0 0,0 0,0-1,0 0,0-1,0 0,-1 0,0 0,0 0,0-1,0 0,-1-1,0 1,0-1,0 0,-1 0,0 0,0-1,0 0,-1 1,0-1,0-1,-1 1,1 0,1 0,-2 0,1 0,-1 0,0-1,-1 1,0-1,0 1,0-1,-1 0,0 1,-1-1,0 1,0-1,0 1,-1-1,0 1,-1 0,1 0,-2 0,1 0,-1 0,-3-4,7 10,-1 0,1 0,-1 0,0 0,1 0,-1 1,0-1,0 0,0 1,0-1,1 0,-1 1,0-1,0 1,0-1,0 1,0 0,0-1,0 1,0 0,-1 0,1 0,0 0,0 0,0 0,0 0,0 0,0 0,0 0,0 1,0-1,0 0,0 1,0-1,0 1,0-1,0 1,0-1,0 1,0 0,1-1,-1 1,0 0,0 0,0 0,2 1,1-1,-1 0,0 1,1-1,-1 0,1 0,-1 0,1 0,-1 0,1 0,0-1,-1 1,1 0,0-1,0 1,0-1,-1 0,1 1,0-1,0 0,0 0,0 0,0-1,-1 1,2-1,275-14,-274 15,0-1,0 2,1-1,-1 0,0 1,0 0,0 0,0 0,1 0,-2 1,1 0,0 0,0 0,0 0,-1 0,1 1,-1 0,0-1,0 1,0 0,0 1,0-1,-1 0,0 1,1 0,-1-1,-1 1,1 0,0 0,-1 0,0 0,0 0,1 4,0 37,-3-40,1 0,-1 0,1 0,0 0,1 0,-1 0,1 0,0 0,0 0,0 0,1-1,0 1,0-1,0 1,0-1,1 1,0-1,0 0,0 0,0-1,1 1,0 1,7 0,0-1,0 0,0 0,0-1,0-1,0 0,1 0,0-1,-1 0,1-1,-1-1,1 0,-1 0,1-1,-1 0,0-1,3-2,5 1,0-2,0 0,-1-1,0-1,0 0,-1-2,0 0,-1-1,12-10,-16 5,-16 24,2-7,1 1,0 0,-1 0,1 0,0 0,0 0,0 0,1 1,-1-1,0 0,1 0,0 1,-1-1,1 0,0 1,0-1,0 0,0 0,1 1,-1-1,1 0,-1 1,1-1,0 0,0 0,0 0,0 0,0 0,0 0,1 0,-1 0,1-1,-1 1,1 0,0-1,-1 1,1-1,0 0,0 1,0-1,0 0,0 0,2 0,3 1,0-1,1 1,-1-2,1 1,0-1,-1 0,1-1,-1 1,1-2,-1 1,0-1,1 0,-1 0,0-1,0 0,0 0,-1-1,1 0,-1 0,0-1,0 1,0-1,-1-1,0 1,0-1,0 0,0 0,-1 0,0 0,-1-1,1 0,1-5,-5 7,1 0,-1 0,-1 0,1 1,-1-1,0 0,0 0,0 0,-1 1,1-1,-1 1,0-1,0 1,-1 0,0 0,1 0,-1 0,-1 0,1 0,0 1,-1 0,0-1,0 1,0 1,0-1,0 1,0-1,-1 1,1 0,-1 1,0-1,1 1,-1 0,0 0,0 1,0-1,1 1,-1 0,0 0,0 1,0-1,0 1,0 0,1 1,-1-1,-2 2,1 0,0 1,1 0,-1 0,1 1,0-1,0 1,0 1,1-1,0 1,0-1,0 1,1 0,-1 0,2 1,-1-1,1 1,0-1,0 1,0 0,1 0,0 0,1 0,-1 0,2 0,-1 0,0-5,1 1,-1-1,1 0,0 1,0-1,0 0,0 0,0 0,0 0,0 0,1 0,-1 0,1 0,0 0,-1 0,1-1,0 1,0-1,0 0,0 1,0-1,1 0,-1 0,0 0,0 0,1-1,-1 1,0-1,1 1,-1-1,1 0,-1 0,0 0,1 0,-1 0,1-1,86-20,-54 4</inkml:trace>
  <inkml:trace contextRef="#ctx0" brushRef="#br0" timeOffset="23037.428">4359 1669,'-9'-9,"0"0,-1 1,0 1,0-1,-1 2,0-1,0 1,-1 1,-3-1,12 5,-1-1,1 1,-1 0,0 1,0-1,1 1,-1-1,0 1,0 0,0 1,1-1,-1 1,0-1,0 1,1 0,-1 1,1-1,-1 0,1 1,-1 0,1 0,0 0,0 0,0 1,0-1,0 1,1 0,-1 0,1 0,-1 0,1 0,0 1,-2 2,0 1,1 0,0-1,0 1,1 1,0-1,0 0,0 0,1 1,0-1,1 1,0-1,0 1,0-1,1 1,0-1,0 1,1-1,0 0,1 0,-1 0,1 0,1 0,0 0,12 20,1-1,1-1,1 0,1-2,8 7,4 5,70 109,-99-140,1-1,0 1,0-1,1 0,-1 0,1 0,-1-1,1 1,0-1,0 0,0-1,0 1,0-1,0 0,0 0,1-1,-1 1,0-1,1 0,-1-1,0 1,0-1,2 0,24-4</inkml:trace>
  <inkml:trace contextRef="#ctx0" brushRef="#br0" timeOffset="23312.472">4773 2137,'3'0,"2"2,1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4:30.87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3530 478,'12'-38,"1"0,2 1,2 1,1 0,10-11,1 9,-28 38,0 1,0-1,0 0,-1 0,1 1,0-1,0 1,0-1,0 1,0-1,0 1,-1-1,1 1,0 0,0-1,-1 1,1 0,-1 0,1 0,0-1,-1 1,0 0,1 0,-1 0,1 0,-1 0,0 0,0 0,0 0,1 0,-1 0,0 0,0 0,0 0,-1 0,1 0,0 0,0 0,0 0,-1 0,1 0,0 0,0 1,-2 352,2-318,0-7</inkml:trace>
  <inkml:trace contextRef="#ctx0" brushRef="#br0" timeOffset="215.951">3637 719,'5'0,"8"0,10-3,12-2,12-3,11-3,6 1,-1 0,-4-1,-13 2</inkml:trace>
  <inkml:trace contextRef="#ctx0" brushRef="#br0" timeOffset="530.949">4159 264,'-7'54,"7"-53,0 0,0 0,0 0,0 0,1 0,-1 0,0 0,0 0,1 0,-1 0,0-1,1 1,-1 0,1 0,-1 0,1 0,-1-1,1 1,0 0,0-1,-1 1,1 0,0-1,0 1,-1-1,1 1,0-1,0 1,0-1,0 0,0 1,0-1,0 0,0 0,0 0,0 0,0 0,0 0,0 0,0 0,0 0,-1 0,1 0,0-1,0 1,0 0,0-1,0 1,0-1,0 1,-1-1,1 1,3-3,0 1,-1 0,1-1,-1 0,0 0,0 0,0 0,0-1,0 1,-1-1,0 1,1-1,-1 0,-1 0,1 0,-1 0,1 0,-1-1,0 3,-1 0,1 0,0 0,-1-1,1 1,-1 0,0-1,0 1,0 0,0-1,0 1,0 0,-1 0,1-1,-1 1,1 0,-1 0,0-1,0 1,0 0,0 0,-1 0,1 0,0 0,-1 1,1-1,-1 0,0 1,1-1,-1 1,0-1,0 1,-2-1,2 2,1-1,-1 1,0-1,0 1,0 0,1 0,-1-1,0 2,0-1,0 0,0 0,1 0,-1 1,0-1,0 1,1 0,-1-1,0 1,1 0,-1 0,1 0,-1 0,1 0,-1 0,1 1,0-1,0 0,-1 1,1-1,0 1,0-1,0 1,1 0,-1 0,-7 14</inkml:trace>
  <inkml:trace contextRef="#ctx0" brushRef="#br0" timeOffset="772.859">4212 612,'16'11,"7"4,3-3,-2-5,-2-10,-5-5,-5-7,-7-2,-9-2,-6 4,-6 3,-5 5,-3 7,0 9,2 9,5 4,5 3,5-3</inkml:trace>
  <inkml:trace contextRef="#ctx0" brushRef="#br0" timeOffset="-1148.089">335 290,'-17'5,"0"0,0 1,0 0,1 1,0 1,1 1,0 0,0 1,1 1,0 0,1 1,0 0,1 1,1 1,0 0,0 0,-3 9,12-19,0 0,1 0,0 1,-1-1,2 1,-1-1,0 1,1-1,0 1,0-1,0 1,1-1,0 1,-1-1,2 1,-1-1,0 0,1 0,0 1,0-1,0 0,0 0,1-1,-1 1,1 0,0-1,0 0,1 1,16 13,0-1,0-1,2-1,0 0,10 3,-11-7,-2 1,1 1,-1 1,-1 1,-1 0,0 2,4 4,-16-16,-1 0,1 1,-1-1,0 1,-1 0,1 1,-1-1,0 1,0-1,0 1,-1 0,0 0,0 0,-1 0,1 0,-1 1,-1-1,1 0,-1 1,0-1,-1 0,1 0,-1 1,0-1,-1 0,0 0,0 0,0 0,0 0,-1 0,0-1,0 0,-1 1,0-1,0 0,0 0,0-2,1 0,-1-1,1 0,-1 0,0 0,0 0,0 0,0-1,0 0,0 0,0 0,0 0,-1 0,1-1,0 0,-1 0,1 0,0-1,0 1,0-1,-1 0,1 0,0 0,0-1,0 0,0 1,1-1,-1-1,0 1,1 0,-1-1,1 0,0 0,0 0,0 0,1 0,-1-1,1 1,-1-1,1 0,0 1,0-1,1 0,-1 0,1 0,0-1,0 0,1 2,0-1,-1 0,2 0,-1 1,0-1,1 0,0 1,0-1,0 1,0-1,0 1,1-1,0 1,-1 0,1 0,1 0,-1 0,0 0,1 0,-1 0,1 1,0-1,0 1,0 0,0 0,1-1,92-38,-85 37,0 0,0 0,0 2,1-1,-1 1,0 1,1 0,-1 1,1 0,-1 1,1 0,-1 0,1 1,-1 1,0 0,0 1,0 0,-1 0,4 3,24 54,-37-57,0 1,0-1,1 0,0 0,0 0,0-1,0 1,0 0,1-1,0 0,-1 1,1-1,1 0,-1 0,0-1,1 1,-1-1,1 1,0-1,0 0,0-1,3 2,-3-2,1 0,0-1,0 0,-1 0,1 0,0 0,0-1,-1 1,1-1,0 0,-1-1,1 1,-1-1,1 0,-1 0,0-1,0 1,0-1,0 0,-2 2,0-1,0 0,0 0,0 0,0 0,-1 0,1 0,-1 0,1 0,-1-1,0 1,0-1,0 1,0-1,-1 1,1-1,0 1,-1-1,0 0,0 1,0-1,0 0,0 1,0-1,-1 1,1-1,-1 0,0 1,0-1,0 1,0-1,0 1,0 0,-1-2,-4-3,-1-1,1 0,-1 1,-1 0,1 1,-1 0,0 0,0 0,-1 1,0 1,0-1,0 1,0 1,-1 0,1 0,-1 1,0 0,0 1,0 0,0 0,0 1,0 0,0 1,1 0,-3 1,-12 7,23-9,1 0,0 0,-1 0,1 0,0 0,-1 0,1 0,0 0,-1 0,1 0,0 1,-1-1,1 0,0 0,0 0,-1 0,1 0,0 0,-1 1,1-1,0 0,0 0,-1 1,1-1,0 0,0 0,0 1,-1-1,1 0,0 0,0 1,0-1,0 0,0 1,0-1,0 0,-1 1,1-1,0 0,0 1,0-1,0 0,0 1,0-1,1 0,-1 0,0 1,0-1,0 0,0 1,0-1,0 0,0 1,1-1,-1 0,0 0,0 1,0-1,1 0,-1 0,0 1,0-1,1 0,-1 0,0 0,1 0,-1 1,8 0,-1 0,1 0,0-1,-1 0,1 0,0-1,0 0,-1 0,1-1,-1 0,1 0,5-3,-1 1,46-15,-1-2,-1-3,-2-3,0-1,-2-3,8-9,-43 28,0 0,-1-2,0 0,-1 0,-1-2,0 0,9-14,-19 24,0-1,0 0,0 0,-1-1,0 1,0-1,-1 0,0 0,0 1,-1-1,0 0,0 0,-1-1,0 1,0 0,-1 0,0 0,-1 0,0 0,0 1,-2-5,0 3,0 0,0 1,-1-1,0 1,-1 0,0 1,0-1,0 1,-1 1,0-1,-1 1,1 0,-1 0,0 1,-1 0,1 1,-1 0,0 0,0 1,-9-2,14 4,-1 0,1 1,-1 0,1 0,-1 0,1 1,-1-1,1 1,0 0,-1 1,1-1,0 1,0-1,0 1,0 0,0 1,0-1,1 1,-1 0,1 0,-1 0,1 0,0 0,0 1,1-1,-1 1,1 0,0 0,0 0,0 0,-6 12,2 0,0 0,1 0,0 1,1 0,1-1,0 8,0 5,2 1,0-1,2 1,1-1,2 1,0-1,2 0,1-1,7 16,-9-31,0 0,0 0,1-1,1 0,0 0,1 0,0-1,1 0,0-1,1 0,0 0,0-1,1 0,0-1,1 0,0-1,0 0,0-1,1-1,0 0,3 1,-11-4,1 0,-1 0,1-1,-1 0,1 0,-1 0,1-1,0 1,-1-1,1-1,0 1,-1-1,1 0,-1 0,1-1,-1 1,1-1,-1-1,0 1,0-1,0 1,0-1,0-1,-1 1,0-1,1 0,-1 0,-1 0,1 0,-1-1,1 0,0-1,20-81,-24 88,0-1,-1 0,1 1,0-1,0 1,0-1,0 1,0-1,0 1,0-1,0 1,0-1,1 1,-1-1,0 1,0-1,0 0,0 1,1-1,-1 1,0-1,0 1,1-1,-1 0,0 1,1-1,-1 0,1 1,-1-1,0 0,1 0,-1 1,1-1,-1 0,0 0,1 0,-1 0,1 1,-1-1,1 0,-1 0,1 0,-1 0,1 0,-1 0,1 0,-1 0,1 0,-1-1,1 1,-1 0,0 0,1 0,-1 0,1-1,-1 1,1 0,-1-1,0 1,1 0,-1 0,0-1,1 1,-1-1,11 63,-10-49,0 0,1 0,1-1,0 1,1-1,0 0,1 0,0 0,1 0,3 3,-8-12,1-1,1 0,-1 1,0-1,1 0,-1 0,1 0,-1 0,1-1,0 1,0-1,0 0,0 1,0-1,0-1,0 1,0 0,0-1,0 1,0-1,1 0,-1 0,0-1,0 1,0 0,0-1,0 0,0 0,0 0,0 0,0 0,0-1,0 1,0-1,-1 0,2 0,5-4,-1-1,0 1,0-1,0-1,0 1,-1-2,-1 1,1-1,-1 1,1-5,-2 4,-1 1,0-1,-1 1,0-1,0 0,-1 0,0-1,-1 1,0 0,0-1,-1 1,0-5,-11 34,11-15,-1 1,1-1,0 0,0 0,1 1,0-1,-1 0,2 0,-1 0,1 0,0 0,0 0,0 0,0 0,1-1,0 1,0-1,0 0,1 0,-1 0,1 0,0-1,0 1,0-1,1 0,-1 0,1-1,0 1,-1-1,1 0,0-1,2 1,2 1,0 0,0-1,1 0,-1-1,1 0,-1 0,1-1,-1 0,1-1,-1 0,1 0,-1-1,0 0,1-1,-1 0,-1-1,8-3,-5 0,-1-1,0 0,0 0,-1-1,0-1,0 1,-1-1,-1-1,0 1,0-1,-1-1,0 1,-1-1,0 0,-1 0,0-2,5-21,-1 0,-2 0,-2 0,-1-1,-1-9,-2-20,-2-1,-4 2,-2-1,-3 1,-14-45,-4 45,28 64,0-1,0 1,0 0,0 0,0 0,0 0,1 0,-1 0,0 0,0 1,0-1,0 0,0 0,0 1,0-1,0 0,1 1,-1-1,0 1,0-1,0 1,1 0,-1-1,0 1,1 0,-1-1,1 1,-1 0,0 0,1 0,0-1,-1 1,1 0,0 0,-1 0,1 0,0 0,0 0,0 0,-1 0,1 0,0 0,-7 26,0 1,2 1,1-1,1 1,1-1,3 25,-2-16,-1 32,2 1,4 0,2 0,16 63,-19-119,1 0,1 1,1-2,0 1,0-1,1 0,1 0,0-1,2 2,-7-10,1 0,0 0,-1 0,2 0,-1-1,0 0,0 0,1 0,0 0,0-1,-1 1,1-1,1 0,-1-1,0 1,0-1,1 0,-1-1,0 1,1-1,-1 0,1 0,-1-1,0 1,1-1,0-1,7-3,0 0,-1-1,1 0,-1-1,-1 0,1-1,-1 0,-1-1,0 0,0-1,-1 0,0-1,0 0,-1 0,-1 0,0-1,2-7,-8 19,-2 0,1-1,0 1,0-1,0 1,0-1,0 1,0-1,0 1,0-1,0 1,0-1,0 1,0-1,0 1,0-1,0 1,0-1,0 1,1 0,-1-1,0 1,0-1,1 1,-1-1,0 1,1 0,-1-1,0 1,1 0,-1-1,0 1,1 0,-1 0,1-1,-1 1,1 0,-1 0,0 0,1 0,-1-1,1 1,-1 0,1 0,-1 0,1 0,-1 0,1 0,-1 0,1 0,-1 0,1 1,-1-1,1 0,-1 0,1 0,-1 0,0 1,1-1,-1 0,1 0,-1 1,0-1,1 0,-1 1,0-1,1 1,-1-1,0 0,1 1,-1 0,10 46,-9-39,0 1,0-1,1 0,0 0,0 0,1 0,0 0,1-1,-1 1,1-1,1 0,-1 0,1 0,1-1,-1 0,1 0,6 5,-7-8,0 0,1 0,-1 0,1-1,0 0,0 0,0-1,0 1,0-1,0-1,0 1,0-1,2 0,19-1</inkml:trace>
  <inkml:trace contextRef="#ctx0" brushRef="#br0" timeOffset="-942.918">2568 545,'-16'-2,"-5"-1</inkml:trace>
  <inkml:trace contextRef="#ctx0" brushRef="#br0" timeOffset="-775.609">1859 384,'13'-4,"19"-5,22-4,22-3,14 2,8 3,-13 3</inkml:trace>
  <inkml:trace contextRef="#ctx0" brushRef="#br0" timeOffset="-403.031">2848 638,'-1'-5,"-1"1,0 0,1 0,-1 0,-1 0,1 0,-1 0,1 0,-1 1,0-1,-1 1,1 0,0 0,-1 0,0 0,1 1,-1 0,0-1,-1 1,1 1,0-1,0 0,-1 1,1 0,-1 0,1 1,-1-1,1 1,-1 0,0 0,1 0,-1 1,1 0,-1 0,1 0,0 0,-4 2,2 0,-1 1,1 0,0 0,0 0,0 1,1 0,-1 0,1 0,0 1,1 0,-1 0,1 0,1 0,-1 1,1-1,0 1,0 0,1 0,0 0,0 1,1-1,0 4,1-9,0 1,0 0,0 0,1-1,-1 1,1 0,0-1,0 1,0 0,0-1,0 1,1-1,-1 0,1 1,0-1,-1 0,1 0,0 0,0 0,0-1,1 1,-1 0,0-1,1 1,-1-1,0 0,1 0,0 0,-1 0,1 0,0-1,-1 1,1-1,2 0,5 2,0-2,1 1,-1-1,0-1,0 0,1 0,-1-1,8-3,-8 3,0-2,-1 1,1-1,0 0,-1-1,0 0,0-1,-1 1,1-2,-1 1,0-1,-1-1,0 1,0-1,1-2,-4-8,-8 23,3-3,0 0,1 0,-1 1,1-1,-1 0,1 1,0-1,0 0,0 1,1-1,-1 0,0 0,1 1,-1-1,1 0,0 0,0 1,0-1,0 0,0 0,0 0,1 0,-1-1,1 1,-1 0,1 0,0-1,-1 1,1-1,0 0,0 1,0-1,1 0,74 21,-28-18</inkml:trace>
  <inkml:trace contextRef="#ctx0" brushRef="#br0" timeOffset="-6481.573">3837 1414,'-72'-190,"70"184,6 22,43 142,57 220,-37-3,-64-356,-3-12,1 0,0 0,0-1,1 1,0 0,0-1,0 1,1-1,0 0,0 1,5 4,-8-10,1-1,-1 1,1-1,-1 1,1-1,-1 0,1 1,-1-1,1 0,0 1,-1-1,1 0,0 0,-1 1,1-1,0 0,-1 0,1 0,0 0,-1 0,1 0,0 0,-1 0,1 0,0 0,-1-1,1 1,0 0,-1 0,1-1,-1 1,1 0,0-1,-1 1,1 0,-1-1,1 1,-1-1,1 1,-1-1,1 1,-1-1,0 0,1 1,-1-1,0 1,1-1,-1 0,14-31,-1-51,-12 81,1 0,-1 0,1 0,0 0,-1 1,1-1,0 1,0-1,0 1,0-1,1 1,-1 0,0 0,1 0,-1 1,0-1,1 0,-1 1,1 0,-1-1,1 1,-1 0,1 0,-1 0,0 1,1-1,8-1,422-26,38 20,535-3,452-8,-404-24,535-10,-218 38,1196-31,-1496 39,362-6,343-17,1369 30,-1392 31,1152 148,-2035-131,-466-30,332 40,-274 5,-460-64,-1 1,1-1,0 1,-1-1,1 0,0 1,0-1,0 0,-1 0,1 0,0 0,0-1,0 1,-1 0,1-1,0 1,-1-1,1 0,0 1,-1-1,1 0,-1 0,1 0,-1 0,1 0,-1-1,0 1,2-2,1-9</inkml:trace>
  <inkml:trace contextRef="#ctx0" brushRef="#br0" timeOffset="-3836.976">3891 1307,'-13'7,"33"4,4-8,-1-2,1 0,0-2,-1 0,1-2,18-4,12 0,86-4,0 6,81 11,-109-4,0-5,0-4,1-5,115-18,157 3,-205 26,201-10,415-78,351 29,-785 28,455-26,-84 31,293-15,102 61,208-9,-865-11,406-13,-223 7,414-6,78 7,-729 7,612 12,-1-5,194 11,-206-2,194 35,-24-12,46 28,-296 1,-571-43,306 11,-200-18,-290-13,-178-7,-1 1,0-1,1 1,-1 0,1 0,-1 0,0 1,1-1,-1 0,0 1,1 0,-1-1,0 1,0 0,1 0,-1 0,0 1,0-1,0 0,-1 1,1-1,0 1,0 0,-1 0,1-1,-1 1,1 0,-1 0,0 1,0-1,0 0,0 0,0 0,-1 1,1-1,-1 0,1 1,-1-1,0 2,-2 263,0-228,2-1,2 1,1 0,2-1,2 0,1 0,2-1,1 0,2 0,13 23,-12-35,-5-9</inkml:trace>
  <inkml:trace contextRef="#ctx0" brushRef="#br0" timeOffset="2653.586">28917 1988,'8'9,"-6"2,0 0,-1 0,0 0,0 0,-2 0,1 0,-1 0,-1 0,0 0,0 0,-2 3,0-9,0-1,0-1,0 1,0 0,-1-1,1 0,-1 0,0-1,0 1,0-1,0 0,-1 0,1 0,0-1,-1 0,1 0,-1-1,1 1,-1-1,1 0,-1 0,1-1,-1 0,1 0,-1 0,-46-15,24 5</inkml:trace>
  <inkml:trace contextRef="#ctx0" brushRef="#br0" timeOffset="4380.85">3958 3205,'0'-431,"22"784,-10-281,-5-49</inkml:trace>
  <inkml:trace contextRef="#ctx0" brushRef="#br0" timeOffset="4736.079">4159 3084,'-1'5,"0"0,0 0,1 1,0-1,0 0,0 0,0 0,1 0,0 0,0 0,1 0,-1 0,1-1,0 1,0 0,1-1,-1 0,1 1,0-1,0 0,0 0,1-1,0 1,-1-1,1 1,0-1,1 0,-1-1,0 1,1-1,-1 0,1 0,0 0,2 0,-2-1,1 1,-1-1,1 0,0-1,0 1,-1-1,1 0,0-1,-1 1,1-1,0 0,-1 0,1-1,-1 0,0 0,1 0,-1-1,0 1,0-1,0-1,-1 1,1-1,-1 1,0-1,0 0,0-1,-1 1,1-1,-1 1,0-1,0 0,-1-1,1 1,0-5,-1 2,0 0,-1 0,-1-1,1 1,-1 0,-1 0,0-1,0 1,0 0,-1 0,0 0,-1 0,0 0,0 1,0-1,-1 1,0 0,-1 0,0 0,0 1,0-1,-1 1,0 0,0 1,0-1,-1 1,0 1,0-1,0 1,0 0,-1 1,1 0,-1 0,-7-1,12 3,-1 1,0 0,1 0,-1 0,0 0,1 1,-1 0,1-1,-1 1,1 0,-1 1,1-1,0 1,-1-1,1 1,0 0,0 0,0 0,1 1,-1-1,0 1,1 0,0-1,-1 1,1 0,0 0,1 1,-1-1,0 0,1 0,0 1,0-1,0 1,0-1,0 1,1 3,-5 20</inkml:trace>
  <inkml:trace contextRef="#ctx0" brushRef="#br0" timeOffset="5293.225">4627 3005,'-5'6,"2"1,-1 0,1 1,0-1,1 1,-1-1,1 1,1 0,0 0,0-1,0 1,1 0,0 0,1 0,0 0,0 0,1 0,-1-1,2 1,-1-1,1 1,0-1,1 0,0 0,0 0,0-1,1 1,3 3,-1-5,0-1,1 0,-1 0,1-1,0 0,0-1,0 1,0-1,0-1,0 1,0-2,1 1,-1-1,0 0,1-1,-1 0,0 0,0-1,0 0,0 0,0-1,0 0,0 0,-1-1,0 0,0 0,0-1,0 0,-1 0,1-1,-1 1,-1-1,1-1,-1 1,0-1,0 0,-1 0,0 0,-1-1,1 1,-1-1,-1 0,1 0,-1 0,-1 0,0-1,0 1,0 0,-1-1,0 1,-1 0,0 0,0-1,-1-2,-1 5,1 1,-1 0,0-1,0 1,0 0,-1 0,1 1,-1-1,-1 1,1 0,0 0,-1 0,0 1,0 0,0 0,0 0,-1 0,1 1,-1 0,1 0,-1 0,0 1,0 0,0 0,0 0,0 1,0 0,0 0,0 0,0 1,1 0,-1 0,0 1,0-1,1 1,-1 0,1 1,-1-1,1 1,0 1,0-1,0 0,1 1,-1 1,1-2,0 1,0 0,0 0,1 0,0 1,0-1,0 1,1 0,-1 0,1 0,0 0,1 0,-1 0,1 1,0-1,0 0,1 1,-1-1,1 0,0 1,1-1,0 1,-1-1,2 0,0 4,11 16</inkml:trace>
  <inkml:trace contextRef="#ctx0" brushRef="#br0" timeOffset="7756.623">5335 2697,'7'12,"4"12,3 11,1 12,-2 9,-3 3,-3 2,-6-4,-2-6,-1-10,-1-11</inkml:trace>
  <inkml:trace contextRef="#ctx0" brushRef="#br0" timeOffset="8027.885">5656 2616,'5'21,"1"15,2 11,-1 9,-1 4,1-1,-2-2,0-6,-2-5,-2-8,-2-8,-2-9</inkml:trace>
  <inkml:trace contextRef="#ctx0" brushRef="#br0" timeOffset="8606.902">5375 2977,'69'-18,"0"4,1 2,0 3,16 3,47 14,-127-7,1 1,-1-1,0 1,1 0,-1 1,0 0,-1 0,1 0,0 0,-1 1,0 0,0 0,0 0,0 1,-1 0,0 0,0 0,0 0,1 2,0 9,-1 0,0 0,-1 0,-1 0,0 1,-1-1,-1 0,0 1,-2-1,0 1,0-1,-2 0,-2 9,-1 14,1-5,1-16,2 0,0 0,1 0,1 1,1-1,0 1,1-1,1 1,2 5,-1-18,-1 0,1 0,0 0,0-1,1 1,0-1,0 0,0 0,0 0,1-1,0 1,0-1,0 0,1-1,-1 1,1-1,0 0,-1 0,2-1,0 0,7 3,0-1,0 0,1-1,-1-1,1 0,0-1,0-1,4 0,-11 0,-1-1,0 1,0-1,0-1,0 1,0-1,0 0,-1-1,1 0,-1 0,1 0,-1-1,0 0,-1 0,1 0,0-1,-1 0,0 0,0 0,-1 0,0-1,0 0,0 0,0 0,-1-1,0 1,0-1,-1 1,0-1,0 0,-1 0,1 0,-1 0,-1 0,0-1,0 1,0 0,-1-2,-1-1,-1 1,0-1,-1 1,0 0,0 0,-1 0,0 0,0 1,-1 0,0 0,-1 0,0 1,0 0,0 0,-1 1,0 0,-7-4,-8-4,-1 1,0 1,-1 1,-1 1,-25-7,10 6,-1 2,0 2,0 1,0 3,-33 1,63 3,26-3,601-104,-529 94</inkml:trace>
  <inkml:trace contextRef="#ctx0" brushRef="#br0" timeOffset="9899.654">28021 2925,'36'-115,"42"-88,-67 179,-14 61,-10 25,2 1,4 0,2 1,3 6,2-61,0 1,1-1,0 0,0 0,1 0,1 0,-1 0,2-1,-1 1,1-1,1 2,8 8</inkml:trace>
  <inkml:trace contextRef="#ctx0" brushRef="#br0" timeOffset="10243.886">28356 2884,'-2'5,"1"0,0 0,0 0,0 0,1 0,0 0,0 0,0 1,0-1,1 0,0 0,0 0,0 0,1 0,-1-1,1 1,1 0,-1-1,0 1,1-1,0 0,0 0,0 0,1 0,-1 0,1-1,0 0,0 0,0 0,1 0,3 2,-1-2,1 1,0-1,0-1,0 0,0 0,0 0,0-1,0 0,1-1,-1 0,0 0,1-1,-1 1,0-2,0 0,0 0,0 0,0-1,0 0,-1 0,1-1,-1 0,0 0,0-1,-1 0,1 0,-1-1,0 0,0 0,-1 0,0 0,0-1,-1 0,1 0,-1-1,1-4,-3 4,-1 0,1-1,-2 1,1 0,-1-1,-1 1,0-1,0 1,0 0,-1-1,0 1,-1 0,0 0,0 1,-2-4,3 7,0 0,0 1,-1-1,1 1,-1-1,1 1,-1 0,0 0,-1 0,1 0,0 1,-1-1,0 1,1 0,-1 0,0 0,0 1,0-1,0 1,0 0,0 0,-1 1,1-1,0 1,0 0,-1 0,1 0,0 0,0 1,-4 0,2 1,-1 1,1-1,-1 1,1 0,0 0,1 1,-1 0,0 0,1 0,0 1,0-1,0 1,1 1,0-1,0 1,0-1,0 1,1 0,0 0,0 1,1-1,0 0,0 1,-1 6,1 13</inkml:trace>
  <inkml:trace contextRef="#ctx0" brushRef="#br0" timeOffset="11191.881">29104 2737,'-11'38,"1"1,3 0,1 0,2 1,1 29,4-58,2-17,2-19,36-291,-40 308,-1 4,1 0,-1 0,1 0,0 0,-1 0,2 0,-1 0,0 0,1 0,0 0,0 1,0-1,0 1,1-1,-2 4,0 0,0-1,0 1,0 0,0 1,0-1,0 0,0 0,0 0,0 0,0 1,0-1,-1 0,1 1,0-1,0 1,0-1,0 1,-1-1,1 1,0 0,0-1,-1 1,1 0,-1 0,1 0,-1-1,1 1,-1 0,1 0,-1 0,1 0,-1 0,0 0,0 0,0 0,1 0,-1 0,1 2,6 11,51 79,-55-90,0 1,1-1,-1 0,1 0,0 0,0-1,0 1,0-1,0 0,1 0,-1-1,0 1,1-1,0 0,-1 0,1 0,0-1,-1 0,1 0,0 0,-1 0,2-1,-1 0,0 0,-1-1,1 1,-1-1,1 0,-1 0,0-1,1 1,-1-1,-1 0,1 0,0 0,-1-1,1 1,-1-1,0 0,0 0,-1 0,1 0,-1 0,0-1,0 1,0-1,-1 0,1 1,-1-1,0-2,-1 4,0 1,1 0,-1 0,1 0,-1 0,1 0,0 0,0 0,0 0,0 0,0 0,0 0,0 0,1 1,-1-1,1 0,-1 1,1-1,0 1,-1 0,1 0,0-1,0 1,0 0,0 0,0 1,0-1,0 0,2 0,6 30,-37 174,13-115,9-69</inkml:trace>
  <inkml:trace contextRef="#ctx0" brushRef="#br0" timeOffset="11482.671">29693 2577,'0'11,"-3"11,0 11,-2 10,0 8,-2 4,-2 2,1-3,2-2,1-7,3-10</inkml:trace>
  <inkml:trace contextRef="#ctx0" brushRef="#br0" timeOffset="11745.773">29973 2577,'2'7,"-1"9,-3 10,-6 13,-7 11,-4 8,-4 4,0 2,1-3,5-4,4-6,6-7,3-8,5-11,2-9</inkml:trace>
  <inkml:trace contextRef="#ctx0" brushRef="#br0" timeOffset="12366.146">29745 2871,'82'-16,"-44"11,0 3,0 1,1 1,-1 3,0 1,-1 1,1 3,27 8,-58-14,0 0,0 1,0 0,-1 0,1 0,-1 1,0-1,0 2,0-1,0 1,-1 0,0 0,0 0,0 1,0-1,-1 1,0 0,0 1,-1-1,0 1,0 0,0-1,-1 1,0 0,-1 0,1 1,-1-1,0 0,-1 1,0-1,0 0,-1 4,-6 11,0 1,-2-1,0-1,-2 0,0 0,-1-1,-5 4,-20 37,25-40,1 1,1 1,0 0,2 0,1 0,0 2,5-18,1 1,0-1,0 0,1 0,-1 0,1 1,1-1,0 0,0 0,0 0,1 0,0 0,0 0,1 0,0 0,0-1,1 0,-1 1,1-1,1 0,-1-1,3 3,-2-3,0-1,1 0,-1 0,1-1,0 0,-1 0,1 0,1-1,-1 1,0-1,1-1,-1 1,1-1,-1-1,1 1,-1-1,1 0,0 0,-1-1,1 0,-1 0,1-1,-1 1,0-2,0 1,0 0,0-1,0 0,0-1,-1 1,1-1,-1 0,0-1,0 1,-1-1,1 0,-1 0,2-3,0-1,-1 1,0-1,-1 0,0 0,-1 0,1 0,-2-1,1 1,-1-1,-1 0,0 1,0-1,-1 0,0 0,-1 0,0 0,0 1,-1-1,0 0,-1 1,0 0,-1-1,0 1,0 1,-1-1,0 0,0 1,-1 0,0 1,-1-1,-2-1,-13-12,-1 2,-1 0,-1 2,0 1,-2 1,1 1,-2 1,0 1,-22-5,125 31,35 0,0-6,57-4,-117-4</inkml:trace>
  <inkml:trace contextRef="#ctx0" brushRef="#br0" timeOffset="12648.384">30855 3219,'5'0,"1"-3,0-2,-2-1</inkml:trace>
  <inkml:trace contextRef="#ctx0" brushRef="#br0" timeOffset="16796.353">4131 4475,'3'230,"-3"-226,0-1,0 1,0-1,0 1,0-1,1 1,0-1,0 1,0-1,0 0,0 1,0-1,1 0,0 0,0 0,0 0,0 0,0-1,0 1,1 0,-1-1,1 0,0 1,-1-1,1 0,0-1,0 1,1 0,-1-1,0 0,0 0,1 0,-1 0,1 0,-1-1,1 1,8-4,1 0,0 0,-1-1,0-1,0 0,0 0,-1-1,0-1,0 0,-1 0,1-1,-2-1,1 1,-1-2,0 1,-1-1,0-1,0-1,-2 3,0 0,0-1,-1 0,0 0,-1-1,0 1,-1-1,0 0,0 0,-1 0,-1 0,0 0,0-1,-1 1,-1 0,-1-8,-1 6,3 20,5 23,47 160,-29-134,-12-39</inkml:trace>
  <inkml:trace contextRef="#ctx0" brushRef="#br0" timeOffset="17200.342">4680 4475,'18'14,"-2"1,1 0,-2 1,0 1,-1 0,1 5,46 51,-60-71,1 0,-1 0,1-1,-1 1,1 0,0-1,-1 1,1-1,0 1,0-1,0 0,0 0,0 0,1 0,-1 0,0 0,0-1,1 1,-1-1,0 1,1-1,-1 0,0 0,1 0,-1 0,0-1,1 1,-1 0,0-1,1 0,-1 0,0 1,0-1,0-1,0 1,0 0,2-2,5-8,0-1,0 0,-1 0,-1-1,0 0,-1 0,-1 0,0-1,0 0,-2 0,1-1,-2-1,2-1,-18 57,13-35,-1 0,1 0,0 1,1-1,-1 0,1 0,0 0,0 1,1-1,-1 0,1 0,0 0,1 0,-1 0,1 0,0 0,0 0,1-1,-1 1,1-1,0 1,0-1,1 0,-1 0,1-1,0 1,0-1,0 0,0 0,1 0,-1 0,4 1,6 0,0 1,0-2,0 0,0-1,1 0,-1-1,6-1,45 0</inkml:trace>
  <inkml:trace contextRef="#ctx0" brushRef="#br1" timeOffset="46988.422">148 7349,'-9'1,"-2"0,0 1,0 0,1 0,-1 1,0 0,1 1,0 1,-1 0,11-4,1 0,0 0,0 0,0 0,0 0,0 0,0 0,1 0,-1-1,0 1,0-1,1 1,-1-1,0 1,1-1,-1 1,0-1,1 0,-1 0,1 0,-1 0,0 0,1 0,-1 0,0 0,1-1,0 1,270-12,-183 4,148-8,0 10,135 18,-146 17,-217-27</inkml:trace>
  <inkml:trace contextRef="#ctx0" brushRef="#br1" timeOffset="47363.93">2126 6574,'1'5,"0"0,0 1,1-1,0 0,0 0,0 0,0 0,1 0,-1-1,1 1,0-1,1 1,-1-1,1 0,0 0,0-1,0 1,3 0,-4-4,-1 0,1 0,0-1,0 1,0-1,-1 0,1 0,0 0,-1 0,1-1,-1 1,1-1,-1 1,1-1,-1 0,0 0,0 0,0 0,0 0,-1-1,1 1,0 0,-1-1,0 1,1-1,-1 0,0 1,0-1,-1 0,1 0,-1 1,1-1,-1 0,0 0,0-2,1 3,-1 1,1-1,-1 0,0 0,0 0,0 0,1 1,-2-1,1 0,0 0,0 0,-1 0,1 1,-1-1,1 0,-1 0,0 1,0-1,1 1,-1-1,0 0,-1 1,1 0,0-1,0 1,-1 0,1-1,0 1,-1 0,0 0,1 0,-1 0,1 1,-1-1,0 0,0 1,1-1,-1 1,0-1,0 1,0 0,1 0,-1 0,0 0,0 0,0 0,0 1,0-1,-3 2,0-1,0 1,0 1,1-1,-1 1,1-1,-1 1,1 0,0 1,0-1,1 1,-1 0,1 0,-1 0,1 0,1 1,-1-1,1 1,-1 0,1-1,0 3,-8 22</inkml:trace>
  <inkml:trace contextRef="#ctx0" brushRef="#br1" timeOffset="47620.214">2206 6988,'6'-1,"0"0,-1-1,0 0,1 0,-1 0,0-1,0 1,0-1,0-1,0 1,-1 0,0-1,0 0,0 0,0-1,0 1,-1-1,0 1,0-1,0 0,0-1,-1 1,0 0,-2 3,0 1,0 0,0-1,0 1,0 0,-1-1,1 1,0 0,-1-1,1 1,-1 0,1 0,-1 0,0-1,1 1,-1 0,0 0,0 0,0 0,0 0,0 0,0 0,0 1,0-1,0 0,-1 1,1-1,0 0,0 1,-1 0,1-1,0 1,-1 0,1-1,0 1,-1 0,1 0,-1 0,-53 5,1 29,53-33,0 0,-1-1,1 1,1 0,-1 0,0 0,0 0,0 0,0 0,1 0,-1 0,0 0,1 0,-1 0,1 0,-1 1,1-1,0 0,-1 0,1 0,0 1,0-1,0 0,0 1,0-1,0 0,0 0,0 1,1-1,-1 0,0 0,1 0,-1 1,1-1,-1 0,1 0,0 0,0 0,-1 0,1 0,0 0,0 0,0 0,0 0,0-1,0 1,1 0,4 2,1 0,0 0,0-1,0 0,0-1,0 1,1-1,-1-1,0 1,7-2,42 2</inkml:trace>
  <inkml:trace contextRef="#ctx0" brushRef="#br1" timeOffset="45646.848">1 6640,'0'39,"1"0,1-1,2 1,2-1,2 0,1-1,2 1,8 15,-14-42,0-1,1 0,0 0,1 0,0-1,0 0,1 0,0-1,1 0,5 3,-11-8,0-1,0 0,0 0,0 0,1 0,-1-1,1 1,-1-1,1 0,0 0,0 0,-1-1,1 1,0-1,0 0,0 0,-1 0,1 0,0-1,0 0,-1 0,1 0,0 0,-1 0,1-1,-1 1,1-1,-1 0,0 0,0-1,0 1,0 0,1-2,6-10,1-1,-2 0,0-1,0 0,-2-1,0 1,-1-1,-1-1,0 1,-1-1,-1 0,-1 0,-1 0,0 0,-2-9,3-12,-3 0,-1 1,-2-1,-1 1,-3 0,-1 0,-1 1,-2 0,-2 1,-3-3,-25-26,40 63,1 0,0 1,-1-1,1 1,-1 0,0-1,0 1,1 0,-1 0,0 0,0 0,0 0,0 0,0 1,0-1,0 1,0 0,0-1,-1 1,1 0,0 0,0 0,0 0,0 1,0-1,0 0,0 1,-1 0,1-1,1 1,-1 0,0 0,-2 1,-5 7,0-1,0 2,1-1,0 1,1 1,0-1,0 1,1 0,1 1,0 0,-4 10,1-2,0-1,1 1,1 1,1-1,0 1,2 0,1 0,0 0,1 0,2 0,0 0,1 0,1 0,1 0,1 0,1-1,0 0,2 0,0-1,2 1,22 30</inkml:trace>
  <inkml:trace contextRef="#ctx0" brushRef="#br1" timeOffset="46140.943">575 6293,'-1'1,"0"-1,0 1,0 0,0 0,0 0,0 0,0 0,1 0,-1 0,0 0,0 0,1 0,-1 1,1-1,-1 0,1 0,0 1,-1-1,1 0,0 0,0 1,0-1,0 0,0 1,0-1,0 0,0 1,1 0,-1-1,-1 414,5-267,-4-147,0-1,-1 0,1 1,0-1,0 1,0-1,0 1,0-1,0 0,0 1,0-1,0 1,0-1,0 1,0-1,1 0,-1 1,0-1,0 1,0-1,1 0,-1 1,0-1,0 0,1 1,-1-1,0 0,0 1,1-1,-1 0,0 0,1 1,-1-1,1 0,-1 0,0 0,1 1,-1-1,1 0,-1 0,0 0,1 0,-1 0,1 0,-1 0,1 0,-1 0,0 0,1 0,-1 0,1 0,-1 0,1-1,-1 1,0 0,1 0,-1 0,18-21,11-28,-23 37,1 0,-1 0,2 1,-1 0,2 1,-1 0,1 0,1 0,0 1,0 1,7-5,-15 12,0 0,0 0,0 0,0 0,1 0,-1 1,0-1,0 1,0-1,1 1,-1 0,0 0,0 0,1 0,-1 0,0 1,0-1,1 0,-1 1,0 0,0 0,0-1,0 1,0 1,0-1,0 0,0 0,0 1,-1-1,1 1,-1-1,1 1,-1 0,1 0,-1-1,1 3,29 78,-25 21,-6-99,-1-1,1 1,-1 0,0-1,0 1,0-1,-1 0,1 1,-1-1,0 0,0 0,0 0,0 0,0 0,-1 0,1-1,-1 1,0-1,1 1,-1-1,-1 0,1 0,0-1,0 1,-1-1,-2 2,-12 0,0 0,0-1,0-1,0-1,0 0,-15-3,11 1,4-2,20 1</inkml:trace>
  <inkml:trace contextRef="#ctx0" brushRef="#br1" timeOffset="46562.846">1285 6601,'-14'-2,"1"1,0 1,-1 0,1 0,0 2,-1-1,1 2,0 0,0 0,0 1,1 1,-1 0,1 1,-4 3,14-8,0 0,0 0,0 0,1 0,-1 1,0-1,1 1,-1-1,1 1,0 0,-1 0,1-1,0 1,0 0,0 0,0 0,0 0,1 0,-1 1,1-1,-1 0,1 0,0 0,0 0,0 1,0-1,0 0,0 0,1 0,-1 0,1 0,-1 1,1-1,0 0,0 0,0 0,0-1,0 1,0 0,1 0,-1 0,1-1,-1 1,1-1,1 2,96 66,-82-60,-1 0,-1 2,1 0,-2 0,0 1,12 14,-22-23,0 1,-1 0,0 0,0 0,0 0,0 1,0-1,-1 1,0-1,0 1,0 0,-1 0,0 0,1 0,-2 0,1 0,-1 1,1-1,-1 0,-1 0,1 0,-1 0,0 0,0 0,-1 0,1 0,-1 0,0 0,0 0,-1-1,1 1,-1-1,0 0,0 0,-1 0,1 0,-1 0,-5 1,1 0,-1 0,0-1,0 0,0 0,-1-1,1 0,-1-1,0 0,0-1,0 0,0 0,1-1,-1-1,0 1,0-2,0 1,-6-3,0 3,-10-2</inkml:trace>
  <inkml:trace contextRef="#ctx0" brushRef="#br1" timeOffset="48481.889">4506 5999,'-3'-4,"-1"0,0 1,0-1,0 1,0 0,-1 0,1 1,-1-1,0 1,1 0,-1 0,0 1,0-1,-1 1,1 0,0 0,0 1,0 0,-1 0,1 0,0 0,0 1,0 0,0 0,-1 0,1 1,1 0,-1 0,0 0,0 0,0 2,-9 7,1 1,1 1,1 0,0 1,0 0,1 0,1 1,0 1,2 0,-1 0,2 0,0 1,1-1,1 1,-1 11,-2 0,1 0,2 0,1 1,1-1,2 1,1 0,0-1,4 10,-3-26,0-1,1 1,0-1,1 0,0 0,1 0,0-1,0 1,1-1,1-1,0 1,0-1,1 0,0-1,0 0,1 0,0 0,1-2,-1 1,1-1,7 3,-1-2,0-2,0 0,0 0,1-2,0 0,-1-1,1 0,0-2,0 0,0-1,0 0,0-2,-1 0,1 0,-1-2,0 0,0-1,1-1,-6 2,1 0,-1-1,0 0,0-1,0 0,-1-1,-1 0,1-1,-1 0,-1 0,1-1,-2 0,1 0,-1-1,-1 0,0 0,-1-1,0 0,0 1,-2-2,1 1,-1 0,-1-1,0-1,-1 11,-1 1,1 0,-1 0,1 0,-1-1,0 1,1 0,-1 0,-1 0,1-1,0 1,0 0,-1 0,1-1,-1 1,0 0,1 0,-1 0,0 0,-1 0,1 0,0 0,0 0,-1 1,1-1,-1 0,1 1,-1-1,0 1,0 0,0-1,1 1,-1 0,0 0,-1 0,1 1,0-1,0 0,0 1,0-1,-1 1,1 0,0 0,0 0,-1 0,1 0,0 0,0 0,0 1,-1-1,1 1,0 0,-1 0,-2 3,0 0,0 1,0-1,1 1,-1 0,1 0,1 1,-1-1,1 1,0 0,0 0,0 0,1 0,0 0,1 1,-1-1,1 0,0 1,1-1,-1 1,1 0,1-1,-1 1,1-1,0 1,0-1,1 0,0 1,0-1,1 0,0 0,0 0,0-1,0 1,1-1,0 0,0 0,1 0,3 3,5 0,1-1,-1 0,1-2,0 1,1-2,-1 0,1 0,0-1,0-1,0-1,0 0,0-1,0-1,0 0,0-1,0 0,0-1,6-3,-5 2,0-1,0-1,-1 0,0-1,0 0,-1-2,0 1,0-2,-1 0,0 0,-1-2,0 1,0-1,-2-1,1 0,-2-1,0 0,0 0,5-14,1-15,-2-1,-2 0,-2-1,-2 0,-1-1,-3 0,-2 1,-2-1,-2-3,3 18,-1 1,-2 0,-1 0,-2 0,0 1,-4-4,10 30,0 1,0 0,0 0,-1 0,1 0,-1 0,0 0,1 0,-1 0,0 0,0 0,0 0,0 0,-1 0,1 1,0-1,-1 0,1 1,-1 0,0-1,1 1,-1 0,0 0,0 0,0 0,0 0,0 0,0 0,0 1,0-1,0 1,0-1,0 1,-1 0,1 0,0 0,0 0,0 0,0 0,0 1,0-1,-1 1,1 0,0-1,-5 8,0 0,0 0,0 1,1-1,1 2,-1-1,2 0,-1 1,1 0,1 0,-1 0,2 0,0 1,-1 8,2-16,-7 27,1 1,2 0,1 0,2 0,0 0,3 0,0 1,2-1,1 0,2-1,1 1,1-1,1 0,2-1,1 0,2-1,3 4,-8-19,1-1,1-1,-1 0,2 0,0-1,0-1,1 0,0 0,0-1,1-1,0 0,0-1,1-1,0 0,0-1,0 0,0-2,12 2,40 1</inkml:trace>
  <inkml:trace contextRef="#ctx0" brushRef="#br1" timeOffset="53657.489">4479 5959,'2'0,"2"3,1 0,0 2,2 2,2 1,1 0,2-1,0-1,2-2,-3-4,-3-2</inkml:trace>
  <inkml:trace contextRef="#ctx0" brushRef="#br1" timeOffset="66006.176">4159 7737,'227'-265,"-214"252,0-1,0 0,-2-1,0 0,0-1,-1 0,-1-1,-1 0,-1 0,0-1,-1 0,-1 0,-1 0,2-12,-6 27,1 0,-1 0,0 0,0 0,0 0,-1 0,1 0,-1 0,1 0,-1 0,0 0,0 1,0-1,-1 0,1 1,-1-1,1 1,-1-1,0 1,0 0,0-1,0 1,0 0,-1 1,1-1,-1 0,1 1,-1-1,1 1,-1 0,0-1,0 2,0-1,1 0,-1 0,0 1,0 0,0-1,0 1,0 0,0 1,0-1,0 0,0 1,-2 0,-3 3,0 0,0 0,0 0,1 1,-1 1,1-1,0 1,1 0,0 1,0 0,0 0,0 0,1 0,1 1,-1 0,1 0,1 0,-1 1,1-1,1 1,-1 0,2 0,-1-1,1 1,-2 9,1-1,1 0,0 0,1 1,1-1,1 0,0 0,1 0,1 0,1 0,0 0,1-1,1 0,0-1,1 1,1-1,1-1,0 0,0 0,1-1,1 0,1-1,-1 0,2-1,0-1,0 0,1-1,0 0,0-1,1-1,0 0,1-2,0 1,0-1,0-1,0-1,1 0,-1-1,1-1,0-1,-1 0,1-1,0-1,-1-1,1-1,-1 0,0-1,-1-1,1 0,-1-1,0-1,-1-1,1 0,-2-1,0-1,0 0,-1-1,0 0,-1-1,0 0,-1-1,-1 0,1-2,-7 10,-1 1,0-1,0 1,0-1,0 0,-1 0,0 0,-1 0,1-1,-1 1,0-1,-1 1,1 0,-1-1,-1 1,1-1,-1 1,0 5,1-1,-1 1,0 0,0 0,1-1,-1 1,0 0,0 0,0 0,0 0,-1 0,1 0,0 1,0-1,0 0,-1 1,1-1,0 0,-1 1,1 0,-1-1,1 1,0 0,-1 0,1 0,-1-1,1 2,-1-1,1 0,-1 0,1 0,0 1,-1-1,1 1,-1-1,1 1,0-1,-1 1,-49 28,38-19,0 1,1 0,0 1,1 0,0 1,1 1,0-1,1 1,1 1,0 0,-4 12,11-25,0 0,0 0,0 0,0 0,0 0,1 0,-1 0,1 1,-1-1,1 0,0 0,0 0,0 1,0-1,0 0,1 0,-1 0,0 1,1-1,0 0,0 0,-1 0,1 0,1 0,-1 0,0 0,0-1,1 1,-1 0,1-1,-1 1,1 0,0-1,-1 0,1 0,0 1,0-1,0 0,0 0,0-1,0 1,0 0,0-1,1 1,8-1,0-1,0 0,0-1,0 0,0 0,-1-1,1-1,-1 0,0 0,0-1,0 0,-1-1,0 0,0-1,0 1,-1-2,0 1,0-1,-1 0,4-6,39-80,-45 135,-2-34,-1-1,1 1,0 0,0-1,1 0,0 0,0 0,0 0,1-1,0 1,0-1,0 0,1-1,0 1,0-1,0-1,0 1,0-1,1 0,0 0,2 1,14 3,1 0,-1-1,1-2,0 0,20 0,122-3,-93-6</inkml:trace>
  <inkml:trace contextRef="#ctx0" brushRef="#br1" timeOffset="82700.201">4533 8793,'-11'-3,"1"1,-1 0,1 0,-1 1,0 1,0 0,1 0,-1 1,0 0,1 1,-1 0,1 1,0 0,0 1,0 0,0 1,0-1,1 2,-7 5,2-2,1 1,0 1,1 0,0 0,0 2,2-1,0 1,0 1,1 0,1 0,0 1,-2 7,8-19,0 0,0 0,0 0,1 1,0-1,0 0,0 1,0-1,0 1,1-1,-1 1,1 0,0-1,0 1,0-1,1 1,-1-1,1 1,0-1,0 1,0-1,0 0,1 1,-1-1,1 0,0 0,0 0,0 0,0 0,1-1,-1 1,1-1,-1 1,1-1,0 0,0 0,0 0,0 0,1-1,7 1,-1-2,1 1,0-1,0-1,-1 0,1-1,0 0,-1 0,0-1,1-1,-1 0,-1 0,1-1,0 0,-1 0,0-1,7-7,-4 6,0-1,0-1,-1 0,0-1,0 0,-1-1,-1 0,1 0,-2-1,0 0,0-1,-1 0,-1 0,0 0,-1-1,0 0,-1 0,-1 0,0 0,-1-1,-1 1,0-1,-1-7,1 21,-1 1,0-1,1 0,-1 1,0-1,0 0,0 1,0-1,0 0,0 1,0-1,0 0,0 0,0 1,0-1,0 0,-1 1,1-1,0 0,0 1,-1-1,1 0,0 1,-1-1,1 1,-1-1,1 0,-1 1,1-1,-1 1,1-1,-1 1,1 0,-1-1,0 1,1 0,-1-1,0 1,1 0,-1 0,0 0,1-1,-2 1,0 13,0 0,1 0,0 0,0 0,2 0,0 0,0 0,1 0,1 0,0-1,0 1,3 3,-1 0,0-1,2 1,0-1,0 0,2-1,0 0,0 0,1-1,1 0,8 8,-13-16,-1 0,1 0,0 0,0-1,0 0,1 0,-1-1,1 0,0 0,0 0,0-1,1 0,-1 0,0-1,1 0,-1 0,1-1,-1 0,1 0,-1-1,1 0,-1 0,1-1,4-1,13-7,-1-1,0-1,-1-1,0-1,16-13,-25 14,-1-1,0 1,0-2,-2 0,0 0,-1-1,8-16,-12 22,13-19,-2-2,-2 1,0-2,-2 0,-1 0,-2-1,-1-1,-2 0,-1 0,-2 0,-1 0,-2-5,0 34,-1 1,0-1,-1 0,1 1,-1-1,0 0,0 1,0-1,0 1,-1 0,0-1,0 1,0 0,0 0,-1 0,0 0,0 1,0-1,0 1,0-1,-1 1,1 0,-1 1,0-1,0 0,0 1,0 0,0 0,0 0,-1 1,1-1,-1 1,1 0,-1 1,0-1,-3 0,1 1,-1 1,1-1,-1 1,1 0,0 1,0 0,0 0,0 0,0 1,0 0,0 0,1 1,0 0,-1 0,1 1,1-1,-1 1,1 1,0-1,0 1,0-1,1 1,0 1,0-1,1 1,0-1,0 1,0 0,0 4,0 20,1 0,2 0,2 0,0 0,2 0,1-1,2 1,1-1,1-1,2 1,51 124,-57-145,1 0,0-1,0 1,0-1,1-1,0 1,1-1,0-1,0 1,0-1,1-1,0 0,0 0,0 0,2-1,1 0,0-1,1 0,-1-1,1-1,-1 0,1 0,-1-2,1 1,0-2,47-7</inkml:trace>
  <inkml:trace contextRef="#ctx0" brushRef="#br0" timeOffset="17850.324">6230 4743,'80'-181,"-76"170,1 0,0 0,0 1,1 0,1 0,0 1,0 0,1 0,0 0,0 1,1 1,0-1,1 1,0 1,0 0,6-3,-12 8,1 1,-1-1,1 1,-1 0,1 0,-1 0,1 1,-1 0,1 0,-1 0,0 0,1 1,-1-1,0 1,0 0,0 0,0 1,0-1,-1 1,1 0,-1 0,1 0,0 2,61 86,-64-90,2 3,-1 0,0 0,0 0,0 0,0 0,-1 0,0 0,0 1,0-1,0 0,-1 1,1-1,-1 1,0-1,0 0,-1 1,0 0,0-5,0 0,0 0,0 0,0 0,0 0,0 0,0 0,0 0,0-1,0 1,0 0,0-1,0 1,0-1,0 1,1-1,-1 1,0-1,0 0,0 1,1-1,-1 0,0 0,1 0,-1 1,1-1,-1 0,1 0,-1 0,1 0,0 0,-1 0,1 0,0 0,0 0,-1 0,1 0,0 0,0 0,0-1,-1-1,-1-1,1-1,0 1,0 0,0 0,0 0,1 0,-1-1,1 1,0 0,1 0,-1-1,1 1,-1 0,1 0,1 0,-1 0,1 0,-1 0,1 0,0 0,0 0,1 1,-1-1,1 1,0 0,0 0,0 0,0 0,0 0,1 1,-1-1,1 1,0 0,-1 0,1 0,3 0,7-2,-1 1,1 1,0 0,0 1,0 0,-1 1,1 1,0 0,0 1,0 0,-1 1,1 1,2 1,-9-1,-1 0,1 0,-1 1,0 0,0 0,-1 0,0 1,0 0,0 0,0 0,-1 1,0-1,0 1,-1 0,0 0,0 0,-1 1,1 3,9 17,4-7,-7-21</inkml:trace>
  <inkml:trace contextRef="#ctx0" brushRef="#br0" timeOffset="19450.838">6752 4221,'46'7,"120"29,-156-32,0-1,0 2,-1 0,0 0,0 0,0 1,0 1,-1-1,0 1,-1 1,0-1,0 1,0 1,4 7,-1 4,0 0,-2 1,0 0,-1 1,0 7,41 99,-45-123,0-1,0 0,0 0,1 0,-1 0,1 0,0-1,0 1,0-1,1 0,-1-1,1 1,0-1,0 0,0 0,0 0,0 0,0-1,0 0,0 0,1-1,-1 1,0-1,1 0,-1-1,0 1,0-1,1 0,-1-1,0 1,0-1,0 0,0 0,0 0,4-3,0 0,0 0,0 0,-1-1,0 0,0-1,0 0,-1 0,0-1,-1 0,1 0,-2 0,1-1,-1 0,0 0,-1 0,0-1,0 1,-1-1,-1 0,0 0,0 0,0-9,-2 16,2-8,1 19,-1-3,1 6,0-1,1-1,1 1,0-1,0 0,0 0,1 0,1 0,-1-1,1 0,1-1,-1 0,1 0,1 0,-1-1,1 0,0-1,0 0,1-1,0 1,0-2,0 1,9 1,-6-2,0 0,0-1,1 0,-1-1,0-1,0 0,1-1,-1 0,0-1,0 0,0-1,0-1,-1 0,1-1,-1 0,0-1,0 0,-1-1,0 0,0-1,0 0,-1 0,-1-2,6-5,-13 13,0-1,0 0,-1 0,1 0,-1 0,0 0,0-1,0 1,0 0,0-1,-1 1,1 0,-1-1,0 1,0 0,0-1,-1 1,1 0,-1-1,0 1,0 0,0 0,0-1,0 1,-1 0,0 0,1 0,-1 1,0-1,0 0,-1 1,1-1,0 1,-1 0,0 0,1 0,-1 0,0 0,0 0,0 1,0 0,-3-2,2 2,-1 0,1 0,-1 0,1 0,-1 1,1 0,-1 0,0 0,1 0,-1 1,1-1,-1 1,1 0,-1 1,1-1,0 1,0 0,0 0,0 0,0 1,0-1,0 1,1 0,-1 0,1 0,0 0,0 1,0 0,0-1,1 1,0 0,-1 0,1 0,1 0,-1 1,1-1,-1 0,1 1,0 2,0-5,1 0,-1 0,1 0,-1 0,1 0,0 1,0-1,0 0,0 0,0 0,1 0,-1 1,0-1,1 0,0 0,-1 0,1 0,0 0,0 0,0 0,1-1,-1 1,0 0,1 0,-1-1,1 1,-1-1,1 0,0 1,-1-1,1 0,0 0,0 0,0 0,0 0,0 0,0-1,0 1,1-1,-1 1,0-1,0 0,0 0,0 0,1 0,-1 0,0-1,7 0,-1 0,1-1,-1 0,1 0,-1-1,0 0,0-1,0 0,0 0,-1 0,1-1,-1-1,-1 1,1-1,8-5,-14 11,0-1,1 1,-1-1,1 1,-1 0,1-1,-1 1,1 0,-1 0,1 0,-1 0,1 0,-1 1,0-1,1 0,-1 1,1-1,-1 1,1-1,-1 1,0 0,0-1,1 1,-1 0,0 0,0 0,0 0,0 0,0 0,0 0,0 0,0 1,0-1,0 0,-1 1,1-1,-1 0,1 1,-1-1,1 1,-1-1,0 0,0 1,0-1,1 1,-1-1,-1 2,3 0,189 480,-191-481,18 46,-2 0,-2 0,5 38,-19-86,0 0,-1 0,1 0,0 0,-1 0,1 0,0 0,-1 0,1 0,0 0,0 0,-1 0,1 0,0 0,-1 0,1 0,0 1,0-1,-1 0,1 0,0 0,-1 0,1 0,0 1,0-1,0 0,-1 0,1 1,0-1,0 0,0 0,0 1,-1-1,1 0,0 0,-14-30,0 0,3-2,0 1,2-1,1-1,2 0,1 0,2-1,-1 4,1 1,2-1,0 0,3 0,0 0,2 1,1-1,1 1,2 0,0 1,3-1,0 2,1 0,7-9,-6 14,1 1,1 0,1 1,1 0,0 1,1 1,2 1,0 1,-20 15,1-1,0 1,0 0,0 0,1 0,-1 0,0 0,0 0,0 0,1 0,-1 1,0-1,1 0,-1 1,1-1,-1 1,1-1,-1 1,1 0,-1 0,1 0,-1 0,1 0,-1 0,1 0,0 0,-1 1,1-1,-1 0,0 1,1-1,-1 1,1 0,-1-1,0 1,1 0,-1 0,0 0,1 1,17 78,-15-44,30 77,-32-109,-1-1,1 0,-1 0,1 0,0 0,0-1,0 1,0 0,0-1,1 0,-1 1,1-1,0 0,0 0,-1 0,1-1,0 1,1-1,-1 0,0 1,0-1,1-1,-1 1,0 0,1-1,-1 0,0 0,1 0,-1 0,1 0,-1-1,3 0,3-4,0 1,-1-2,1 1,-1-1,-1-1,1 1,-1-1,0-1,-1 1,1-1,-2 0,1-1,-1 1,0-1,-1 0,0 0,0-1,-1 1,-1-1,27-65,-27 75,-1 0,0 0,1 1,-1-1,0 0,1 0,-1 1,0-1,1 1,-1-1,0 1,0 0,0-1,0 1,1 0,-1 0,0 0,0 0,-1 0,1 0,0 0,0 0,0 0,-1 0,1 0,0 1,-1-1,1 0,-1 0,0 1,1-1,-1 0,0 1,0-1,0 0,0 1,0 0,3 4,2 4,0 1,1-1,0-1,0 1,1-1,1-1,-1 1,2-1,-1 0,2 0,-7-6,1 1,-1-1,1 0,0 1,0-2,0 1,0 0,0-1,0 0,1 0,-1 0,0 0,1-1,-1 0,0 0,1 0,-1 0,0-1,1 0,-1 1,0-2,0 1,1 0,-1-1,0 0,-1 0,4-2,-1 0,0-1,0-1,0 1,-1-1,0 0,0 0,0 0,-1-1,0 1,0-1,-1 0,0-1,0 1,0 0,-1-1,-1 1,1-1,-1 0,0 0,-1 1,0-1,0 0,0 0,-1 0,-1 1,1-1,-1 0,-1-2,2 9,1 1,-1-1,1 0,0 0,-1 1,1-1,0 0,-1 0,1 1,0-1,0 0,0 0,0 0,0 1,0-1,0 0,0 0,0 0,0 0,0 1,1-1,-1 0,0 0,0 1,1-1,-1 0,1 0,-1 1,0-1,1 0,-1 1,1-1,0 1,-1-1,1 1,-1-1,1 1,0-1,0 1,-1-1,1 1,0 0,0 0,-1-1,1 1,0 0,0 0,0 0,-1 0,1 0,0 0,0 0,0 0,-1 0,1 0,0 0,0 0,0 1,-1-1,1 0,0 1,0-1,-1 0,1 1,0-1,-1 1,1 0,195 19,-194-20,1 0,-1 0,1 1,-1-1,0 1,1-1,-1 1,0 0,0 0,1 0,-1 0,0 0,0 1,0-1,0 1,-1-1,1 1,0 0,-1 0,1 0,-1 0,1 0,-1 0,0 0,0 0,0 0,0 0,0 1,-1-1,1 0,-1 1,1-1,-1 1,0-1,0 0,0 1,0 2,-2 54,7 71,-4-124,1-1,0 1,0 0,0 0,1-1,0 1,0-1,0 0,1 0,0 0,0 0,0-1,0 1,1-1,-1 0,1-1,0 1,1-1,-1 0,1 0,14 5,0-2,0-1,0 0,1-2,-1 0,1-1,0-1,0-1,0-1,0-1,18-4,38-5</inkml:trace>
  <inkml:trace contextRef="#ctx0" brushRef="#br0" timeOffset="19799.388">11859 4114,'0'23,"0"18,0 12,0 8,0 3,0-3,0-4,-2-9,-4-6,-2-11,-2-11,-3-14,3-7</inkml:trace>
  <inkml:trace contextRef="#ctx0" brushRef="#br0" timeOffset="20516.211">11431 4101,'145'-1,"13"-1,0 7,25 9,-157-11,-1 1,1 1,-1 2,0 0,2 3,-20-8,-1 1,1 0,-1 0,0 1,0-1,-1 1,1 1,-1-1,0 1,0 0,0 0,-1 0,0 1,0 0,0 0,0 0,-1 0,0 0,-1 1,1-1,-1 3,2 17,-1 0,-1 0,-2 0,-1 0,0 1,-3 3,0 25,0-17,8-364,-4 323,-1-5,1 0,0 0,1 0,-1 0,2-1,-1 1,1 0,0 1,1-1,0 0,0 1,1-1,0 1,0 0,0 0,1 1,0-1,1 1,2-3,-7 9,0-1,0 1,0 0,-1-1,1 1,0 0,0-1,0 1,0 0,0 0,0 0,0 0,0 0,0 0,0 0,0 0,0 0,0 1,0-1,0 0,0 1,0-1,0 0,0 1,0-1,-1 1,1 0,0-1,0 1,0 0,-1-1,1 1,0 0,-1 0,1-1,-1 1,1 0,-1 0,1 0,-1 0,0 0,1 0,12 49,-11-41,-1-3,0 0,-1 1,1 0,1-1,-1 1,1-1,0 0,0 1,1-1,0 0,0 0,1-1,-1 1,1-1,0 0,1 0,-1 0,1 0,0-1,0 1,1-1,3 2,-1-4,1 1,-1-1,1 0,0-1,0 0,-1 0,1-1,0 0,0-1,0 0,-1 0,1-1,0 0,-1-1,1 0,1-1,125-69,-46 2,-87 69,-2 2,0-1,1 0,-1 1,0-1,1 0,-1 1,1-1,-1 0,0 1,1-1,0 1,-1-1,1 1,-1-1,1 1,0 0,-1-1,1 1,0 0,-1-1,1 1,0 0,-1 0,1-1,0 1,0 0,-1 0,1 0,0 0,0 0,-1 0,1 0,0 0,0 1,-1-1,1 0,0 0,-1 1,1-1,0 0,-1 1,1-1,0 1,-1-1,1 0,-1 1,1 0,-1-1,1 1,-1-1,1 1,-1 0,0-1,1 1,0 161,-1-132,0-1,3 0,0 0,2 0,3 9,-7-31,1 0,1 0,-1 0,1 0,0 0,1 0,-1-1,1 0,0 0,1 0,0 0,0-1,0 1,0-1,1-1,0 1,0-1,0 0,1 0,-1-1,1 0,0 0,3 1,12 1</inkml:trace>
  <inkml:trace contextRef="#ctx0" brushRef="#br0" timeOffset="21007.374">13529 4127,'-9'-2,"-1"0,1 1,-1 0,0 1,0 0,1 0,-1 1,0 0,1 1,-1 0,1 0,-1 1,1 0,0 1,0 0,0 0,1 1,0 0,0 1,0 0,0 0,-5 6,11-10,0 0,0-1,0 1,1 0,-1 0,0 0,1 1,-1-1,1 0,0 1,0-1,0 0,0 1,0-1,0 1,1 0,-1-1,1 1,0-1,-1 1,1 0,1-1,-1 1,0 0,1-1,-1 1,1-1,0 1,0-1,0 1,0-1,0 1,0-1,1 0,-1 0,1 0,0 0,-1 0,1 0,1 0,9 7,0-2,1 0,0 0,1-1,-1-1,1 0,2-1,24 10,-16-5,-1 1,0 1,-1 1,0 1,8 8,-22-16,-1 1,1 1,-1-1,0 1,-1 0,0 1,0 0,-1 0,0 0,0 1,-1-1,0 1,0 0,-1 0,1 7,-3-13,0 0,-1 0,1 1,-1-1,0 0,0 1,0-1,0 0,-1 0,1 1,-1-1,0 0,0 0,0 0,-1 0,1 0,-1 0,1 0,-1 0,0-1,0 1,0-1,0 1,-1-1,1 0,-1 0,1 0,-1 0,0 0,0-1,0 1,0-1,0 0,0 0,0 0,0 0,-1 0,1-1,0 1,-1-1,-16 2,0-1,0-1,0-1,0 0,1-2,-1 0,-1-2,-77-8,80 14,4 1</inkml:trace>
  <inkml:trace contextRef="#ctx0" brushRef="#br0" timeOffset="21997.08">13677 4221,'2'-14,"1"-6,0-3,-5 3,-7 5,-7 5,-6 7,-8 7,-6 7,-8 2,5 1</inkml:trace>
  <inkml:trace contextRef="#ctx0" brushRef="#br1" timeOffset="63107.944">27326 4769,'22'506,"-8"-275,-7-86,-7-145,0 0,0 0,0-1,0 1,0 0,0 0,0 0,0-1,1 1,-1 0,0 0,0 0,0 0,0-1,1 1,-1 0,0 0,0 0,0 0,0 0,1 0,-1-1,0 1,0 0,1 0,-1 0,0 0,0 0,0 0,1 0,-1 0,0 0,0 0,1 0,-1 0,0 0,0 0,0 0,1 0,-1 0,0 1,0-1,1 0,-1 0,0 0,0 0,0 0,0 1,1-1,-1 0,0 0,0 0,0 0,0 1,0-1,1 0,-1 0,0 0,0 1,0-1,0 0,0 0,0 1,13-25,-10 19,3-7,0 0,1 0,1 1,-1 0,2 0,0 1,0 0,1 1,0 0,1 0,-1 1,2 0,-1 1,3 0,-11 6,0 0,0 0,0 0,0 0,0 1,0-1,1 1,-1 0,0 0,0 0,1 1,-1-1,0 1,0 0,0-1,0 1,0 1,0-1,0 0,0 1,0 0,-1-1,1 1,-1 0,1 0,-1 1,1-1,-1 0,0 1,0-1,-1 1,1 0,0 0,-1 0,0-1,1 1,-1 3,2 2,0-1,0 1,-1 0,-1-1,1 1,-1 0,-1 0,1 0,-1 0,-1 0,0 0,0 0,0 0,-1 0,0 1,-2-3,0-1,0 0,0 0,-1 0,1-1,-1 1,0-1,0 0,-1 0,1-1,-1 0,0 0,0 0,0 0,0-1,-1 0,1-1,0 1,-1-1,1 0,-1-1,0 0,1 0,-1 0,1-1,-1 0,1 0,-1 0,-3-2,8 3,-1-1,1 1,-1-1,1 0,0 1,-1-1,1 0,0 0,0-1,0 1,0 0,0-1,0 1,0-1,0 1,0-1,1 0,-1 0,1 0,-1 0,1 0,0 0,0 0,0-1,0 1,0 0,0-1,1 1,-1-1,1 1,0 0,-1-1,1 1,0-1,1 1,-1-1,0 1,1-1,-1 1,1 0,0-1,0 0,6-7,1 1,0 0,0 0,1 1,0 1,0-1,1 1,-1 1,2 0,-1 0,1 1,0 0,0 1,0 0,7 0,5-4,1 1,1 2,-1 1,1 0,0 2,-1 1,1 1,0 1,4 1,-25-1,0 0,-1 0,1 0,0 0,-1 1,0-1,1 1,-1 0,0 0,0 0,1 0,-2 1,1-1,0 1,0 0,-1 0,0 0,0 0,1 0,-2 0,1 1,0-1,-1 1,1-1,-1 1,0 0,0-1,-1 1,1 0,-1 0,0 2,2 6,1 0,-1-1,2 1,0-1,0 0,1 0,0 0,6 7,-8-14,-1 0,1-1,0 1,0-1,1 0,-1 0,1 0,-1 0,1-1,0 1,0-1,0 0,0 0,0-1,1 1,-1-1,0 0,1 0,-1 0,1-1,0 0,-1 1,1-2,2 1,-3-1,0 0,0 0,0 0,0 0,0-1,0 1,0-1,0 0,-1 0,1-1,-1 1,0-1,1 1,-1-1,0 0,-1-1,1 1,0 0,-1-1,0 1,0-1,0 0,0 0,-1 0,1 0,0-2,18-114,-19 109,5-8,-1 46,-3-15,1 3,1 0,0 0,0-1,2 0,-1 0,2 0,0-1,1 0,0 0,1-1,0 0,1 0,0-1,6 4,31 9,-28-20</inkml:trace>
  <inkml:trace contextRef="#ctx0" brushRef="#br1" timeOffset="63855.051">28462 5505,'-1'38,"0"-27,0 0,0 1,1-1,1 0,0 0,0 0,1 0,1 0,0-1,0 1,1-1,4 10,-5-16,0-1,0 0,1 1,-1-1,0 0,1-1,0 1,0-1,0 0,0 0,0 0,0 0,0 0,1-1,-1 0,1 0,-1 0,1-1,-1 1,1-1,-1 0,1-1,2 0,4 0,-1 0,0-1,0 0,-1-1,1 0,0-1,-1 0,0-1,0 1,1-2,-1-2,1 1,-1-1,-1-1,1 1,-1-2,-1 1,0-1,0 0,-1 0,-1-1,1 0,-2 0,1 0,-2-1,3-9,30 90,-20-59,-1 0,1-1,1 0,0-1,0-1,0-1,1-1,0 0,0-1,0-1,1-1,-1 0,1-2,15-1,-19 3,-1-2,1 0,-1 0,1-2,-1 0,1 0,-1-1,0-1,0-1,10-4,-19 8,0 0,0 0,1 1,-1-1,1 1,-1 0,1 0,-1 1,0 0,1 0,-1 0,0 1,0-1,0 1,0 0,0 1,1 0,16 5,-17-6,3 2,0-1,0 0,1-1,-1 1,1-1,-1-1,1 0,0 0,0-1,-1 0,1 0,0-1,0 0,-1-1,3-1,-9 2,0 0,0 0,0 0,0-1,0 1,-1-1,1 1,0-1,-1 0,0 0,1 0,-1 1,0-1,0 0,0-1,0 1,0 0,-1 0,1 0,-1 0,1-1,-1 1,0 0,0-1,0 1,0 0,0 0,0-1,-1 1,1 0,-1 0,1-1,-1 1,-1-2,-42-67,37 64,0 0,0 1,0 0,-1 0,0 1,0-1,-1 2,1 0,-1 0,0 0,0 1,0 0,-1 1,1 0,0 1,-1 0,1 0,-1 1,0 0,1 0,-1 1,1 1,-1 0,1 0,0 0,0 2,0-1,0 1,0 0,1 1,0-1,0 2,-7 5,13-9,0 0,0 0,0 1,0-1,0 1,0 0,0 0,1-1,0 1,-1 0,1 0,0 0,0 1,1-1,-1 0,1 0,-1 0,1 0,0 1,0-1,1 0,-1 0,1 1,-1-1,1 0,0 0,0 0,1 0,-1 0,0 0,1-1,0 1,0 0,0-1,0 1,0-1,0 0,0 1,1-1,1 1,10 5,-1 0,1-1,1 0,-1-2,1 1,0-2,0 0,0-1,1 0,0-1,-1-1,13-1,25 1</inkml:trace>
  <inkml:trace contextRef="#ctx0" brushRef="#br1" timeOffset="64117.854">29760 5331,'0'-21,"-3"-13,-2-5,-8-1,-8 4,-8 8,-7 9,-3 10,1 9,5 8,7 11,9 8,12 9,11 9,4-2</inkml:trace>
  <inkml:trace contextRef="#ctx0" brushRef="#br1" timeOffset="64286.674">29666 5651,'6'16,"6"8,4 1,4 0,6-3,10-5,10-5,8-5,5-4,-2-2,-7-3,-13-2</inkml:trace>
  <inkml:trace contextRef="#ctx0" brushRef="#br1" timeOffset="79238.219">26925 6761,'33'134,"-30"-111,2 0,0-1,1 1,2-1,0 0,1-1,6 10,-12-27,-1-1,1 1,0 0,0-1,1 0,-1 1,1-1,-1-1,1 1,0 0,0-1,0 0,0 0,1 0,-1-1,0 1,1-1,-1 0,1 0,-1 0,1-1,0 0,-1 0,1 0,0 0,-1-1,1 0,-1 0,1 0,-1 0,1-1,-1 0,0 0,3-1,3-1,-1-1,1 1,-1-2,-1 1,1-1,-1-1,0 1,0-1,-1-1,0 1,0-1,-1-1,0 1,0-1,-1 0,0 0,-1-1,0 1,0-1,-1 0,0 0,-1 0,1-5,-3 14,0-1,1 1,-1 0,0 0,0-1,0 1,0 0,0-1,0 1,0 0,0 0,0-1,-1 1,1 0,0-1,-1 1,1 0,-1 0,0 0,1 0,-1 0,0-1,1 1,-1 0,0 1,0-1,0 0,0 0,0 0,0 0,0 1,-1-1,1 1,0-1,0 1,0-1,-1 1,1-1,0 1,-1 0,1 0,0 0,0 0,-1 0,0 0,1 2,0 1,0-1,0 1,0-1,1 1,-1 0,1-1,0 1,0 0,0-1,0 1,0 0,0-1,1 1,-1 0,1-1,0 1,0-1,0 1,0-1,0 1,1-1,-1 0,1 1,-1-1,1 0,0 0,0 0,0-1,0 1,1 1,6 5,1-1,0 1,0-1,1-1,0 0,0-1,1 0,-1 0,1-1,0-1,0 0,0-1,0 0,1-1,-1 0,1-1,-1 0,0-1,1 0,-1-1,0-1,0 0,0-1,6-2,-12 3,0 0,-1-1,0 0,1 0,-1 0,-1 0,1-1,-1 0,0 0,0 0,0 0,0-1,-1 0,0 1,0-1,-1 0,0-1,0 1,0 0,-1 0,0-1,0 1,0-1,-1 1,0-1,-1-5,0 4,0 15,0 14,2-16,0 0,0 1,0-1,1 0,0 0,0 0,0 0,1-1,0 1,0-1,0 1,0-1,1 0,-1 0,1 0,0-1,0 1,1-1,-1 0,1 0,-1-1,1 1,0-1,0 0,5 1,9 3,0 0,0-2,1 0,0-1,0-1,7-1,-21 1,1-1,-1 0,1-1,0 0,-1 0,1 0,-1-1,1 0,-1 0,1-1,-1 1,0-1,0-1,0 1,0-1,0 0,0-1,-1 1,1-1,-1 0,0 0,0-1,-1 0,1 0,-1 0,0 0,-1 0,2-4,20-61,-21 81,-4-1,1 0,1-1,0 1,0-1,1 0,0 1,1-1,0 0,0-1,1 1,0-1,0 0,1 0,0-1,1 0,-1 0,1 0,1-1,-1 0,1 0,0 0,1-1,2 1,6-3</inkml:trace>
  <inkml:trace contextRef="#ctx0" brushRef="#br1" timeOffset="79501.985">28155 6548,'14'18,"15"10,4 1</inkml:trace>
  <inkml:trace contextRef="#ctx0" brushRef="#br1" timeOffset="79845.366">28757 6855,'-9'-6,"-1"0,1 1,-1 1,0-1,-1 2,1-1,-1 1,1 1,-1 0,0 1,-1-1,7 2,0 0,0 0,0 0,0 1,0 0,1-1,-1 2,0-1,0 1,1-1,-1 1,0 0,1 1,0-1,0 1,0 0,0 0,0 0,0 1,1-1,0 1,-1 0,2 0,-1 0,0 0,0 1,1 1,0-1,0 0,0 1,1-1,-1 1,1 0,1-1,-1 1,1 0,0 0,0-1,1 1,-1 0,2-1,-1 1,0 0,1-1,0 0,0 1,1-1,-1 0,1 0,0 0,1 0,-1-1,1 0,0 1,0-1,0 0,0-1,1 1,0-1,4 3,11 3,-1 0,1-2,0 0,1-1,0-1,0-1,0-1,0-1,0 0,1-2,-1-1,0 0,16-4,-17 3,-1-1,0-1,0 0,-1-2,1 0,-1-1,0-1,-1 0,0-2,0 0,-1 0,0-2,-1 0,3-4,-5-11,-16 29,1-1,0 1,-1-1,1 1,0 0,0 0,0 0,0 0,1 1,-1-1,0 0,1 1,0-1,-1 1,1-1,0 1,0 0,1-1,-1 3,-1 0,2 0,-1 0,0 0,1 0,0 0,0 0,1 0,-1 1,1-1,0 0,1 0,-1 0,1-1,0 1,0 0,0-1,1 1,0-1,0 0,0 1,0-2,1 1,-1 0,1-1,0 1,0-1,0 0,0 0,1-1,-1 1,1-1,0 0,0 0,0-1,0 1,0-1,1 0,1 1,1 0,0 0,0 0,0-1,0 0,0-1,0 0,0 0,0 0,0-1,0-1,-1 1,1-1,0 0,3-2,12-9</inkml:trace>
  <inkml:trace contextRef="#ctx0" brushRef="#br1" timeOffset="80095.615">29225 6694,'-5'-7,"-1"0,0 2</inkml:trace>
  <inkml:trace contextRef="#ctx0" brushRef="#br1" timeOffset="80331.133">29639 6119,'16'23,"10"23,7 25,2 20,1 17,-7 16,-12 10,-21 4,-28-1,-37-5,-42-9,-2-26</inkml:trace>
  <inkml:trace contextRef="#ctx0" brushRef="#br1" timeOffset="55496.754">14707 6346,'84'-162,"-19"9,-65 151,0 0,0 0,1 0,-1 0,0 0,1 1,-1-1,1 0,0 0,-1 1,1-1,0 0,0 1,0-1,0 0,0 1,1 0,-1-1,0 1,1 0,-1-1,1 1,-1 0,1 0,-1 0,1 1,0-1,0 0,-1 1,1-1,0 1,0-1,0 1,0 0,0 0,-1 0,1 0,0 0,0 0,0 0,0 1,0-1,-1 1,1-1,1 1,9 5,0 1,0-1,-1 2,1 0,-2 0,1 1,-1 0,-1 1,0 0,0 1,-1 0,0 0,-1 1,0 0,-1 0,0 0,-1 1,0 0,-1 0,-1 2,-2-10,-1 0,0 0,-1 0,1 0,-1 0,0 0,0 0,0-1,-1 1,0 0,0-1,0 1,0-1,-1 1,-2 2,4-5,0-1,-1 1,1 0,-1-1,0 0,1 1,-1-1,0 0,0 0,0 0,0 0,0 0,0 0,0 0,0-1,0 1,0-1,0 1,0-1,0 0,-1 0,1 0,0 0,0 0,0-1,0 1,-1-1,1 1,0-1,0 0,0 0,0 1,0-2,1 1,-1 0,-1-1,-1-1,0 0,1 0,-1 0,1 0,-1-1,1 1,0-1,0 0,1 0,-1 0,1-1,0 1,0 0,1-1,-1 1,1-1,0 0,0 0,0 1,1-4,0 7,1-1,0 1,0-1,0 0,1 1,-1 0,0-1,0 1,1 0,-1 0,1-1,-1 1,1 0,-1 1,1-1,0 0,-1 0,1 1,0-1,0 1,0-1,-1 1,1 0,0 0,0 0,1 0,3-2,38-6,-16 4,-1-1,0-1,-1-1,0-1,0-1,0-2,-1 0,-1-2,0-1,10-8,-30 19,-1 1,0-1,1 0,-1 0,0 0,-1 0,1 0,-1-1,1 1,-1-1,0 1,0-1,-1 0,1 0,-1 0,1-1,-3 3,0 1,0 0,0 0,0 0,0 0,0 0,0 0,0 0,0 0,0 1,-1-1,1 0,0 1,0-1,-1 0,1 1,-1 0,1-1,0 1,-1 0,1 0,-1 0,1 0,0 0,-1 0,1 0,-1 0,1 1,0-1,-1 0,1 1,-1-1,1 1,0 0,0-1,-1 1,1 0,0 0,0 0,0 0,0 0,0 0,-60 53,59-52,1 0,0 0,-1 0,1 0,0 0,0 1,0-1,0 0,0 1,1-1,-1 0,1 1,-1-1,1 1,0-1,0 1,0-1,0 1,1-1,-1 1,1-1,-1 1,1-1,0 0,0 1,0-1,0 0,0 0,1 0,-1 1,1-1,6 4,0 0,1-1,-1 0,1 0,0-1,0-1,1 1,-1-1,1-1,0 0,-1 0,1-1,0 0,0 0,3-2,-6 2,198 0,-101-8</inkml:trace>
  <inkml:trace contextRef="#ctx0" brushRef="#br1" timeOffset="59158.504">21525 5825,'-2'6,"0"-1,1 1,0 0,0 0,0 0,1 0,-1 0,2 0,-1 0,1 0,-1-1,2 1,-1 0,1 0,0 0,0-1,0 1,1-1,0 0,0 0,0 0,1 0,-1 0,1-1,0 0,1 1,-1-1,1-1,0 1,0-1,0 0,2 1,3 0,0 0,0-1,0-1,1 0,-1 0,0-1,1 0,0-1,-1 0,1-1,-1 0,0 0,1-1,-1-1,0 0,0 0,0-1,0 0,-1-1,0 0,0 0,0-1,0 0,-1-1,0 0,0 0,-1-1,0 1,0-2,-1 1,0-1,-1 0,0 0,0 0,-1-1,0 0,0 0,-1 0,-1 0,2-10,-4 16,-1-1,1 1,-1 0,0-1,0 1,0 0,0 0,-1-1,0 1,0 0,0 1,0-1,-1 0,1 1,-1-1,0 1,0 0,0 0,0 0,-1 0,1 0,-1 1,0-1,0 1,0 0,0 1,0-1,0 1,0-1,-1 1,1 0,0 1,-1-1,1 1,-1 0,1 0,0 0,-1 1,1-1,-1 1,-4 1,1 0,-1 0,0 0,0 1,1 0,0 1,0 0,0 1,0-1,0 1,1 1,0-1,0 1,1 1,-1-1,1 1,1 0,-1 0,1 1,1 0,-1 0,1 0,1 0,-1 1,1-1,1 1,0 0,0 0,1 0,-1 6,2 23</inkml:trace>
  <inkml:trace contextRef="#ctx0" brushRef="#br1" timeOffset="59817.44">22661 5692,'2'9,"1"14,2 17,2 18,3 19,0 15,-3 12,-2 7,-1 0,-7-5,-5-9,-5-12,-1-21</inkml:trace>
  <inkml:trace contextRef="#ctx0" brushRef="#br1" timeOffset="60119.63">22540 5973,'3'-199,"-3"196,0-1,0 1,1-1,0 1,-1-1,1 1,0-1,1 1,-1-1,0 1,1 0,0 0,0 0,0 0,0 0,0 0,1 1,-1-1,1 1,0-1,0 1,0 0,0 0,0 0,0 1,0-1,0 1,1 0,-1-1,1 2,-1-1,2 0,10-2,1 2,0-1,0 2,0 0,-1 1,1 1,0 0,-1 1,1 1,-1 0,0 1,0 1,-1 0,1 1,-1 0,4 5,-15-11,0 0,0 1,-1 0,1-1,-1 1,1 0,-1 0,0 0,1 0,-1 1,0-1,0 1,-1-1,1 1,-1 0,1-1,-1 1,0 0,0 0,0 0,0 0,-1 0,1 0,-1 0,0 0,1 0,-1 0,-1 1,1-1,0 0,-1 0,0 0,0 0,0 0,-5 3,-1-1,0 0,0-1,-1 0,1 0,-1 0,0-1,0 0,0-1,-1 1,1-2,0 1,-1-1,1 0,-1-1,0 0,-3-1,-37-6,34 1</inkml:trace>
  <inkml:trace contextRef="#ctx0" brushRef="#br1" timeOffset="60703.541">23034 5932,'12'-17,"-2"-1,0 0,-1 0,-1-1,-1 0,0-1,-2 1,0-1,-1 0,-1-1,-1 1,-1-6,-15-40,14 65,0 0,1 0,-1 0,1 1,-1-1,1 0,0 0,-1 0,1 1,0-1,0 0,-1 1,1-1,0 1,0-1,0 1,0-1,0 1,-1 0,1-1,0 1,0 0,0 0,0 0,0-1,0 1,0 0,0 0,0 1,0-1,0 0,0 0,0 0,0 1,0-1,0 0,0 1,0-1,-1 1,1-1,0 1,0-1,0 2,6-1,25 2,-11-2,0 1,-1 1,1 1,-1 0,1 2,-1 0,-1 1,0 1,11 7,-25-11,0 1,0 0,-1 0,0 0,0 1,0-1,0 1,-1 0,0 0,0 0,-1 1,0-1,0 1,0-1,-1 1,0 0,0-1,-1 1,0 0,0 0,0-1,-1 1,0 1,2 41,-1-47,0 1,0 0,1-1,-1 1,1-1,-1 1,1-1,0 1,0-1,0 0,0 1,1-1,-1 0,1 0,-1 0,1 0,0 0,0 0,0 0,0-1,0 1,0 0,0-1,0 0,1 0,-1 0,0 0,1 0,-1 0,1 0,-1-1,1 1,1-1,12 2,-1-1,1-1,0-1,-1 0,1-1,-1-1,0 0,0-1,0 0,0-1,-1-1,0-1,0 0,0 0,-1-2,0 0,-1 0,0-1,0 0,-1-1,0 0,-1-1,6-10,-14 21,-1 0,0 0,0 0,0 0,0-1,0 1,0 0,0-1,0 1,-1 0,1-1,0 1,-1-1,1 1,-1-1,0 1,1-1,-1 0,0 1,0-1,0 1,0-1,0 0,0 1,-1-1,1 1,0-1,-1 1,1-1,-1 1,0-1,1 1,-1-1,0 1,0 0,0 0,0-1,0 1,0 0,0 0,-1 0,1 0,0 0,-1 0,1 0,0 1,-1-1,0 0,-3 1,1 1,0-1,-1 1,1 0,0 0,-1 0,1 1,0 0,0 0,0 0,0 0,0 0,1 1,-1 0,1-1,-1 1,1 1,0-1,0 0,1 1,-1-1,1 1,-1 0,1 0,0 0,1 0,-1 0,1 1,0-1,0 0,0 1,0-1,1 1,0-1,0 3,1-2,0 0,0-1,0 1,1 0,0-1,0 1,0-1,0 1,1-1,0 0,0 0,0 0,0-1,1 1,-1-1,1 0,0 0,0 0,0 0,0-1,1 1,-1-1,2 0,108 33,-55-25</inkml:trace>
  <inkml:trace contextRef="#ctx0" brushRef="#br1" timeOffset="61060.21">24399 5732,'-5'-3,"0"0,0 1,-1-1,1 1,0 1,-1-1,0 1,1 0,-1 0,0 0,1 1,-1 0,0 0,1 0,-1 1,0 0,1 0,-1 0,1 1,-1 0,1 0,0 0,-1 1,1-1,1 1,-1 1,0-1,1 1,-1-1,1 1,0 1,1-1,-1 0,1 1,-2 2,3-3,1-1,0 0,0 1,0-1,0 1,0-1,1 1,0-1,0 1,0 0,0-1,0 1,1-1,-1 1,1-1,0 1,0-1,0 0,1 1,-1-1,1 0,0 0,0 0,0 0,0 0,0 0,1-1,-1 1,1-1,0 1,0-1,-1 0,3 0,5 5,1-1,0-1,1 0,-1 0,1-1,0 0,0-1,0-1,2 0,6 2,-1-2,0-1,1 0,-1-1,1-1,-1-1,0-1,0-1,0 0,0-1,-1-1,0-1,0-1,0 0,-1-1,14-11,-26 16,0 0,-1 0,1-1,-1 0,0 0,0 0,-1 0,0-1,0 1,0-1,0 0,-1 0,0 0,0 0,-1 0,0 0,0-1,0 1,-1 0,0-1,0 1,0-3,-1 9,1 1,0-1,0 0,0 1,-1-1,1 0,0 0,0 1,-1-1,1 0,0 0,0 0,-1 0,1 1,0-1,-1 0,1 0,0 0,-1 0,1 0,0 0,-1 0,1 0,0 0,-1 0,1 0,0 0,-1 0,1 0,0 0,-1 0,1 0,0 0,-1 0,1 0,0-1,-1 1,1 0,0 0,0 0,-1-1,1 1,0 0,0 0,-1-1,1 1,0 0,0 0,0-1,0 1,-1 0,1-1,0 1,0 0,0-1,0 1,0 0,0-1,0 1,0 0,0-1,0 1,0 0,0-1,0 1,0 0,0-1,-11 27,10-19,-1-1,2 1,-1 0,1 0,0 0,0 0,1 0,0 0,0 0,1 0,-1-1,1 1,1-1,0 1,0-1,0 0,0 0,1 0,0 0,0-1,1 1,0-1,0 0,0-1,0 1,3 1,15 8</inkml:trace>
  <inkml:trace contextRef="#ctx0" brushRef="#br1" timeOffset="61323.089">24907 5398,'2'11,"1"4</inkml:trace>
  <inkml:trace contextRef="#ctx0" brushRef="#br1" timeOffset="61800.174">25094 5571,'38'22,"112"76,-141-90,-1 0,0 0,0 1,-1 0,0 0,0 1,-1 0,-1 0,1 0,-2 1,1 0,-2 0,1 0,-1 3,-1 10,-1 0,-2 0,0 0,-2-1,0 1,-1-1,-2 0,0 0,-2 0,0-1,-2 0,-1 0,-14 45,25-66,-11 27,1 1,2 1,1 0,1 0,1 1,4-24,1 1,-1-1,2 1,-1-1,1 1,0-1,0 1,1-1,0 0,0 1,1-1,0-1,0 1,0 0,1-1,0 1,1-1,-1 0,1-1,0 1,1-1,-1 0,2 1,-3-2,1-1,0 1,0-1,1 1,-1-1,1-1,0 1,-1-1,1 0,0 0,0-1,0 0,1 0,-1 0,0-1,0 0,0 0,1-1,-1 1,0-1,0-1,0 1,0-1,0 0,0 0,-1-1,1 0,-1 0,0 0,1 0,-1-1,-1 0,4-3,-2-4,0-1,-2 1,1-1,-2 0,1 0,-1 0,-1 0,-1 0,1-1,-2 1,0-1,0 1,-1-1,-1 1,0 0,0-1,-3-2,-3-20,-2 0,-1 0,-2 1,-2 1,-1 0,-1 2,-1-1,-2 2,-2 1,0 0,-2 2,-1 0,-20-15,-6-7,51 48,0 1,-1-1,1 1,0-1,0 1,0-1,0 1,0-1,0 0,0 1,0-1,0 1,0-1,0 1,0-1,0 1,1-1,-1 0,0 1,0-1,1 1,-1-1,0 1,0 0,1-1,-1 1,1-1,-1 1,0-1,1 1,-1 0,1-1,-1 1,1 0,-1 0,1-1,-1 1,1 0,-1 0,1 0,-1 0,1 0,0-1,-1 1,1 0,-1 0,1 0,-1 0,1 1,-1-1,1 0,0 0,-1 0,1 0,-1 1,1-1,-1 0,228 4,16 0,-244-4,2 0,0-1,0 0,0 1,0 0,0-1,0 1,0 0,0 0,0 0,0 0,0 1,0-1,0 0,0 1,0 0,0-1,0 1,0 0,0 0,-1 0,1 0,0 0,-1 0,1 1,-1-1,1 1,-1-1,0 1,1-1,-1 1,0 0,0-1,0 1,0 0,0 0,-1 0,1 0,-1 0,1 0,-1 0,1 1,-9 27,7-28,0 1,-1 0,1 0,0-1,0 1,1 0,-1 0,1 0,-1 0,1 0,0 0,0 1,0-1,1 0,-1 0,1 0,-1 0,1-1,0 1,0 0,1 0,-1 0,0-1,1 1,0 0,-1-1,1 0,0 1,2 1,0-2,0 1,1-1,-1 0,0 0,1-1,-1 1,1-1,-1 0,1 0,0-1,0 1,-1-1,4 0,13-2</inkml:trace>
  <inkml:trace contextRef="#ctx0" brushRef="#br1" timeOffset="62061.594">25815 5464,'-2'2,"6"8,7 7,1 0</inkml:trace>
  <inkml:trace contextRef="#ctx0" brushRef="#br1" timeOffset="62324.917">26030 5973,'130'-54,"-124"51,0-1,0-1,0 1,-1-1,1 0,-1 0,0-1,-1 1,1-1,-1 0,0 0,-1-1,0 1,1-1,-2 0,1 1,1-8,-4 11,1 0,-1 0,1 0,-1 0,0 0,0 0,0 0,0-1,-1 1,1 0,-1 0,0 0,0 0,0 1,0-1,0 0,-1 0,1 0,-1 1,0-1,0 1,0 0,0-1,0 1,0 0,-1 0,1 0,-1 0,1 1,-1-1,0 1,0 0,1-1,-1 1,0 0,0 1,0-1,0 1,0-1,0 1,-1 0,1 0,0 0,0 0,0 1,0-1,-2 1,3 2,-1 0,1-1,-1 1,1 0,0 0,0 1,0-1,1 0,-1 1,1-1,0 1,-1-1,2 1,-1 0,0-1,1 1,0 0,-1 0,2-1,-1 1,0 0,1-1,-1 1,1 0,0-1,1 1,-1-1,0 1,1-1,0 0,0 1,0-1,0 0,0 0,1 0,0 0,5 6,0-1,0-1,0 1,1-1,0-1,1 0,-1 0,1-1,0 0,1 0,-1-1,1-1,0 0,3 1,157 19,-163-22,79 4</inkml:trace>
  <inkml:trace contextRef="#ctx0" brushRef="#br1" timeOffset="55992.159">16979 6039,'0'8,"0"0,1-1,-1 1,2-1,-1 1,1-1,0 1,0-1,1 0,0 0,0 0,1 0,0-1,0 1,1-1,-1 0,1 0,1-1,-1 1,1-1,0 0,0-1,0 0,1 0,0 0,-1 0,1-1,1 0,-1-1,0 0,1 0,-1 0,1-1,0 0,-2 0,0 0,0 0,0 0,0-1,0 0,0 0,0 0,0-1,-1 0,1 0,0-1,0 1,-1-1,1-1,-1 1,1-1,-1 0,0 0,0 0,-1-1,1 1,-1-1,1-1,-1 1,0 0,-1-1,1 0,-1 0,0 0,0 0,-1-1,1 1,-1-1,0 1,-1-1,1 0,-1 0,0 1,-1-1,1 0,-1 0,0 0,-1 0,0 0,-1 0,0 0,-1 0,1 0,-1 0,-1 1,1-1,-1 1,0 0,0 0,-1 1,1-1,-1 1,0 0,0 0,0 0,-1 1,1 0,-1 0,0 0,0 1,0 0,-5-1,2 0,0 1,0 0,0 0,0 1,0 1,0-1,0 1,0 1,0 0,0 0,0 1,0 0,0 0,1 1,-9 4,13-5,0 0,0 1,0 0,0 0,0 0,1 1,-1-1,1 1,0-1,0 1,0 0,0 1,1-1,0 0,0 1,0-1,0 1,1 0,0-1,0 1,0 0,0 0,1 0,0 0,0 0,0 0,1 0,-1-1,1 1,0 0,1 0,-1-1,1 1,0 0,0-1,0 0,1 1,-1-1,1 0,0 0,0-1,1 1,33 29,3-7</inkml:trace>
  <inkml:trace contextRef="#ctx0" brushRef="#br1" timeOffset="56460.082">17501 5491,'-1'18,"0"-1,2 0,0 0,1 0,0-1,1 1,2 0,-1 3,56 299,-58-298,-2-13,1-1,-1 0,2 0,-1-1,1 1,-1 0,2 0,-1-1,1 1,3 4,-5-11,0 1,0-1,0 0,0 1,1-1,-1 0,0 0,0 0,0 0,1 0,-1 0,0 0,0 0,0 0,1 0,-1-1,0 1,0 0,0-1,0 1,1-1,-1 0,0 1,0-1,0 0,0 0,-1 1,1-1,0 0,0 0,0 0,-1 0,1 0,0 0,-1 0,1 0,-1-1,4-2,92-77,-91 77,1 1,0-1,0 1,0 1,0-1,1 1,-1 0,1 0,-1 1,1 0,0 0,-1 1,1-1,0 1,0 1,-1-1,5 2,-6 0,-1-1,0 1,0 0,0 1,0-1,0 0,-1 1,1 0,-1 0,0 0,1 1,-1-1,-1 1,1-1,0 1,-1 0,0 0,0 0,0 0,-1 0,1 1,-1-1,0 1,0-1,0 1,-1-1,0 1,0-1,0 1,0-1,-1 1,1-1,-1 1,0-1,-1 0,1 1,-1-1,0 0,0 0,0 0,0 0,-2 1,-2 1,-1-1,1 0,-1-1,-1 0,1 0,-1 0,1-1,-1 0,0 0,0-1,0 0,0 0,-1-1,1 0,0-1,-1 0,1 0,0-1,-4 0,-16-16,23 5</inkml:trace>
  <inkml:trace contextRef="#ctx0" brushRef="#br1" timeOffset="57328.668">18156 5384,'1'0,"1"0,0 0,0 0,0 0,0 0,0 1,0-1,-1 1,1-1,0 1,0-1,0 1,-1 0,1 0,0 0,-1 0,1 0,-1 0,0 1,1-1,-1 0,0 1,1-1,-1 1,0-1,0 1,0 0,-1-1,1 1,0 0,-1 0,1-1,-1 1,1 0,-1 0,0 0,0 0,0 0,0 0,0-1,0 1,0 0,-1 0,10 73,-3-1,-3 1,-6 47,1-15,2-88,0 0,2 0,0 0,1-1,0 1,2-1,2 6,-5-19,0 0,-1-1,2 0,-1 1,0-1,1 0,0 0,0 0,0 0,0-1,1 1,-1-1,1 0,0 0,0 0,0-1,1 1,-1-1,0 0,1 0,0-1,-1 1,1-1,0 0,0 0,-1-1,1 1,0-1,0 0,1 0,9-3,-1-1,0 0,0-1,0-1,0 0,-1-1,0 0,0-1,-1 0,0-1,0-1,-1 0,0 0,-1-1,7-9,16-13,-33 34,0-1,0 1,0 0,-1 0,1-1,1 1,-1 0,0-1,0 1,0 0,0-1,0 1,1 0,-1-1,0 1,0 0,1-1,-1 1,0-1,1 1,-1 0,1-1,-1 1,1-1,-1 0,1 1,-1-1,1 1,0-1,-1 0,1 1,0-1,-1 0,1 0,0 1,-1-1,1 0,0 0,-1 0,1 0,0 0,-1 0,1 0,0 0,-1 0,1 0,0-1,0 1,-1 0,1 0,-1 0,1-1,0 1,-1-1,1 1,-1 0,1-1,-1 1,1-1,-1 1,1-1,-1 1,1-1,-1 1,0-1,1 0,-1 0,0 10,-1-1,1 1,1 0,-1 0,2-1,-1 1,1-1,0 1,1-1,0 0,0 0,1 0,0 0,0-1,1 1,0-1,0 0,1-1,0 1,0-1,0 0,2 0,49 15,-31-17</inkml:trace>
  <inkml:trace contextRef="#ctx0" brushRef="#br1" timeOffset="57579.538">18877 5799,'-13'-5,"-8"-1,-1-2,-3 0,-3 0,3 0</inkml:trace>
  <inkml:trace contextRef="#ctx0" brushRef="#br1" timeOffset="58074.606">18128 5558,'115'-8,"-1"4,1 6,-1 5,0 4,-1 6,22 9,-98-19,-1 1,-1 2,0 2,0 1,-1 1,9 7,-38-18,0-1,0 1,0 0,0 0,-1 1,1 0,-1-1,0 1,0 1,0-1,-1 0,0 1,1 0,-2 0,1 0,0 0,-1 0,0 1,-1-1,1 1,-1-1,0 1,0-1,0 1,-1 0,0 4,-17 55,14-57,0-1,1 1,0-1,0 1,0 0,1 0,0 0,1 0,0 0,0 0,1 0,0 0,0-1,2 7,1-4,1-1,0 0,0 0,1 0,0-1,1 1,0-1,0-1,0 0,1 0,0 0,1-1,-1 0,1-1,1 0,-1 0,4 0,-10-5,1 0,-1 0,1-1,-1 0,1 1,-1-1,1-1,-1 1,1 0,-1-1,0 0,0 1,0-1,0-1,0 1,-1 0,1-1,0 1,-1-1,0 0,0 0,0 0,0 0,0 0,0 0,-1 0,0-1,1 1,-1-1,-1 1,1-1,0 0,6-11,4-7,0 1,1 0,2 1,0 1,16-17,-30 35,0 1,1-1,-1 0,0 1,1-1,-1 1,0-1,1 1,-1-1,1 1,-1-1,1 1,-1-1,1 1,-1-1,1 1,0 0,-1 0,1-1,0 1,-1 0,1 0,0 0,-1-1,1 1,0 0,-1 0,1 0,0 0,-1 0,1 0,0 1,-1-1,1 0,0 0,-1 0,1 1,0-1,-1 0,1 1,-1-1,1 0,-1 1,1-1,-1 1,1-1,0 1,7 33,-6-25,-2 0,1-1,0 0,1 0,0 0,0 0,1 0,0 0,0 0,1-1,0 1,0-1,1 0,0 0,0-1,0 0,1 0,0 0,0 0,1-1,-1 0,1 0,0-1,1 0,5 1,0 0,1-1,0-1,0-1,-1 0,1 0,1-1,-1-1,0 0,0-2,0 1,0-1,7-3,10-5</inkml:trace>
  <inkml:trace contextRef="#ctx0" brushRef="#br1" timeOffset="58413.7">20000 6039,'60'-13,"-30"7,-1-1,0-1,0-2,-1 0,5-4,-28 11,-1 0,1 0,-1 0,0 0,0-1,0 0,0 0,-1 0,1 0,-1 0,0-1,2-3,-4 6,0 0,-1 0,1 1,0-1,-1 0,1 0,-1 0,0 0,0 1,0-1,0 0,0 0,0 0,0 0,0 0,-1 0,1 1,-1-1,0 0,1 0,-1 1,0-1,0 0,0 1,0-1,0 1,0-1,-1 1,1 0,0-1,-1 1,1 0,-1 0,0 0,1 0,-1 0,0 0,-7-3,1 1,-1 0,0 0,0 1,0 0,0 0,0 1,-1 1,1-1,0 2,0-1,-1 1,1 0,0 1,0 0,0 1,0 0,1 0,-1 1,1 0,0 0,0 1,-7 5,11-7,1-1,0 1,-1 0,1 0,0 0,0 0,1 1,-1-1,1 1,0-1,-1 1,2 0,-1 0,0 0,1 0,0 0,0 1,0-1,0 0,1 0,0 1,-1-1,2 0,-1 1,0-1,1 0,0 1,0-1,0 0,1 0,-1 0,1 0,0 0,0 0,0-1,1 1,-1-1,1 1,3 2,9 5,1-2,0 0,0 0,1-1,1-1,-1-1,1-1,0 0,0-1,0-1,1-1,12 0,120 5,-88-9</inkml:trace>
  <inkml:trace contextRef="#ctx0" brushRef="#br1" timeOffset="74611.02">19773 6654,'-18'11,"-15"18,-11 20,-3 21,2 23,9 19,15 19,22 9,30 4,29-4,28-11,21-15,11-20,-15-27</inkml:trace>
  <inkml:trace contextRef="#ctx0" brushRef="#br1" timeOffset="71791.011">15108 7670,'1'-22,"0"0,2 0,1 0,0 0,2 1,0-1,1 1,2 1,0 0,1 0,11-15,-19 30,0 1,0 0,1 0,-1 0,1 0,0 1,0-1,1 1,-1-1,1 1,-1 0,1 1,0-1,0 1,0-1,1 1,-1 0,0 1,1-1,0 1,-1 0,1 0,0 0,-1 1,1 0,0 0,-1 0,1 0,0 1,0-1,-1 1,1 1,-1-1,1 0,0 1,13 12,-1 0,0 2,-1 0,0 0,-1 1,-1 1,-1 1,-1 0,1 1,-6-8,5 5,26 56,-37-72,-1 0,0 0,0 0,1 0,-1 0,0 0,0 0,0 0,0 0,-1 0,1 0,0 0,0 0,0 0,-1 0,1 0,-1 0,1 0,-1 0,1 0,-1 0,1 0,-1 0,0-1,1 1,-1 0,0-1,0 1,1 0,-1-1,0 1,0-1,0 1,0-1,0 1,0-1,0 0,0 0,0 1,0-1,0 0,0 0,0 0,0 0,0 0,0 0,0 0,-1-1,-47-14,44 12,1-1,0 0,0 0,0 0,0-1,1 1,0-1,0 0,0 0,0 0,1 0,0 0,0-1,0 1,1-1,0 1,0-1,0 1,1-1,0 0,0 0,0-3,2-5,0 0,0 0,1 1,1-1,0 1,1 0,0 0,7-10,181-307,-177 296,-2-2,-2 0,-1 0,-1-1,-3 0,0-1,-3 0,-1 0,-2 0,-2-17,1 52,0-1,0 0,0 0,0-1,-1 1,0 0,1 0,-1 0,0 0,-1 0,1 0,-1 0,0 0,0 0,0 1,0-1,-1 1,0 0,-2-3,3 6,1 0,-1 1,0-1,0 0,1 1,-1 0,0-1,0 1,1 0,-1 0,1 0,-1 0,1 0,-1 0,1 1,0-1,-1 0,1 1,0-1,0 1,0-1,0 1,0-1,1 1,-1 0,0-1,1 1,-1 0,1 0,0 0,-1-1,1 3,-6 27,2 0,1 0,1 1,2-1,1 0,1 1,2-1,1 0,2 0,1-1,2 3,111 400,-120-425,1-1,0 1,0-1,1 1,0-1,0 0,1 0,-1 0,2 0,-1 0,1-1,0 0,0 0,1 0,-1-1,1 0,1 0,-1 0,1-1,-1 0,1 0,2 0,13-2</inkml:trace>
  <inkml:trace contextRef="#ctx0" brushRef="#br1" timeOffset="72053.491">15295 7015,'20'-2,"28"-1,25 0,26 0,21-1,13 0,4 1,-5 0,-26 2</inkml:trace>
  <inkml:trace contextRef="#ctx0" brushRef="#br1" timeOffset="72442.878">16270 7363,'0'26,"6"74,-5-96,0 0,1-1,-1 1,1 0,-1 0,1-1,0 1,0-1,1 0,-1 1,1-1,0 0,0-1,0 1,0 0,0-1,0 1,1-1,-1 0,1-1,0 1,3 1,0-1,0-1,0 1,0-1,0-1,0 1,0-1,0-1,0 1,0-1,0 0,0-1,0 0,0 0,-1 0,1-1,-1 0,1 0,-1-1,0 1,1-2,-3 2,0 0,0 0,0-1,0 1,-1-1,1 0,-1 0,0 0,0 0,-1-1,1 1,-1-1,0 0,0 1,0-1,-1 0,0 0,0 0,0 0,0 0,-1 0,0-1,0 1,0 0,-1 0,1 0,-3-5,1 3,-1 1,0 0,0 0,-1-1,0 2,0-1,0 0,0 1,-1 0,0 0,0 0,-1 1,1 0,-1 0,0 0,0 1,0 0,-1 0,1 0,-1 1,0 0,1 0,-1 0,0 1,0 0,0 1,0 0,0 0,0 0,0 1,0 0,0 0,1 1,-1-1,0 2,1-1,-1 1,1 0,0 0,0 1,0-1,0 1,1 1,-1-1,1 1,0 0,0 2,0-1,0 1,1 0,1 1,-1-1,1 1,0 0,1-1,0 1,0 0,0 1,1-1,1 0,-1 0,1 0,1 1,0-1,0 0,0 0,1 0,2 8,13 17</inkml:trace>
  <inkml:trace contextRef="#ctx0" brushRef="#br1" timeOffset="72814.278">16377 6935,'7'2,"1"-1,-1 1,1-1,-1 0,1-1,-1 0,1 0,-1 0,1-1,-1 0,1-1,-1 0,1 0,-1 0,0-1,0 0,3-2,-1 1,-1-1,0 0,0 0,-1-1,0 0,0 0,0-1,0 0,-1 0,0 0,-1-1,0 0,0 0,0 0,-1 0,0-1,-1 0,0 0,-1 0,1 0,-2 0,1 0,-1-8,-1 17,-1 0,1 0,0 0,-1 0,1 1,0-1,-1 0,1 0,-1 0,1 0,0 0,-1 0,1 0,-1 0,1 0,0 0,-1 0,1 0,0-1,-1 1,1 0,-1 0,1 0,0 0,-1-1,1 1,0 0,-1 0,1-1,0 1,0 0,-1-1,1 1,0 0,0 0,0-1,-1 1,1-1,0 1,0 0,0-1,0 1,0 0,0-1,-1 1,1-1,0 1,0 0,0-1,1 1,-1-1,0 1,0 0,0-1,0 1,0 0,0-1,0 1,1-1,-1 1,0 0,0-1,0 1,1 0,-18 30,6 8,1 1,3 0,1 0,1 0,3 9,-1 1</inkml:trace>
  <inkml:trace contextRef="#ctx0" brushRef="#br1" timeOffset="73077.234">16645 7336,'0'13,"0"12,0 6,0 3,0-3,0-5,0-1,2-3,3-6,3-2,5-4,2-4,4-3,2-4,3-6,1-7,0-8,-6 0</inkml:trace>
  <inkml:trace contextRef="#ctx0" brushRef="#br1" timeOffset="73915.094">16926 7269,'2'0,"1"-1,-1 1,1 0,-1-1,1 1,-1 1,1-1,0 0,-1 1,0-1,1 1,-1 0,1 0,-1 0,0 0,1 0,-1 0,0 0,0 1,0-1,0 1,0 0,0 0,-1 0,1 0,0 0,-1 0,0 0,1 0,-1 0,62 112,-25-34,-38-79,1 1,0-1,-1 0,1 0,0 1,0-1,0 0,-1 0,1 0,0 0,1 0,-1 0,0 0,0 0,0-1,0 1,1 0,-1-1,0 1,1-1,-1 1,1-1,-1 1,0-1,1 0,-1 0,1 0,-1 0,1 0,-1 0,0 0,1-1,-1 1,1 0,-1-1,0 1,1-1,-1 1,0-1,1 0,-1 0,0 1,1-2,11-10,0 0,-1-1,0 0,-1-1,0-1,-1 0,-1 0,5-12,34-94,-39 196,-7-65,1 0,1 0,0 0,0-1,0 1,1-1,1 0,0 0,0-1,1 0,-1 0,2 0,-1-1,1 0,0-1,1 0,0 0,-1-1,2 0,-1 0,1-1,-1 0,18 6,-1-2,1-1,1-1,-1-1,1-1,0-2,21-1,-27-1,0-1,0-1,0-1,0 0,0-2,20-7,-33 9,-1 0,1-1,-1 0,0 0,-1-1,1 1,-1-2,0 1,0-1,0 0,-1-1,0 1,0-1,-1 0,0-1,0 1,0-1,1-4,-5 7,1 1,-1 0,0-1,0 1,-1-1,1 1,-1-1,0 1,0-1,0 1,-1-1,0 1,1-1,-2 1,1 0,0-1,-1 1,0 0,0 0,0 0,-1 0,1 0,-1 1,0-1,0 1,0 0,0-1,-1 1,1 1,-1-1,0 1,0-1,0 1,0 0,0 0,0 1,0-1,-1 1,-6-2,0 0,0 1,0 0,-1 0,1 2,0-1,-1 1,1 1,-7 1,13-2,0 1,0 0,1 0,-1 0,0 1,0 0,1 0,-1 0,1 0,0 1,-1 0,1-1,0 2,1-1,-1 0,0 1,1 0,0-1,0 1,0 1,0-1,-1 4,3-6,1-1,-1 1,0 0,1 0,0 0,-1 0,1 0,0 0,0 0,0 0,0-1,0 1,1 0,-1 0,0 0,1 0,0 0,-1 0,1-1,0 1,0 0,0-1,0 1,0 0,0-1,1 1,-1-1,0 0,1 1,-1-1,1 0,-1 0,1 0,0 0,-1 0,1 0,0-1,0 1,0 0,0-1,0 0,-1 1,2-1,86 11,-70-11,1-2,-1 0,0-1,0-1,0-1,7-3,-25 8,-1-1,1 0,0 1,0-1,0 1,0-1,0 1,-1-1,1 1,0 0,0 0,0-1,0 1,0 0,0 0,0 0,0 0,0 0,0 0,0 0,0 1,0-1,0 0,0 0,0 1,0-1,0 1,0-1,0 1,0-1,-1 1,1-1,0 1,0 0,-1-1,1 1,0 0,-1 0,1 0,-1-1,1 1,-1 0,1 0,-1 0,1 0,-1 0,0 0,0 0,0 0,1 0,9 142,10 52,-5-65,-5 0,-7 14,-3-124,-1 0,-1-1,-1 0,-1 1,-1-1,0-1,-1 1,-2 0,6-12,-2-1,1 1,-1-1,0 0,0 0,0 0,-1 0,0-1,0 0,-1 0,1 0,-1-1,0 1,-1-2,1 1,0-1,-1 1,0-2,0 1,0-1,0 0,-4 0,5-1,0-1,0 1,0-1,0-1,0 1,0-1,1 0,-1 0,0-1,0 1,1-1,-1-1,1 1,-1-1,1 0,0 0,0-1,1 1,-1-1,1 0,-1 0,1-1,0 1,0-2,-5-6,1 0,1-1,0 1,1-1,0 0,1-1,0 0,1 1,-1-11,2-3,1 0,1 0,1 0,1 0,2 0,1 1,1-1,1 1,1 0,2 0,0 1,2 0,0 1,2 0,1 1,1 1,3-4,-8 12,1 2,0-1,0 1,1 1,1 0,0 1,0 0,1 1,1 0,-1 2,1-1,0 2,1 0,0 1,0 0,0 1,0 1,0 1,16-1,3 2</inkml:trace>
  <inkml:trace contextRef="#ctx0" brushRef="#br1" timeOffset="74316.804">18583 7430,'-55'-100,"53"96,0 1,-1 0,1 0,-1 0,0 1,0-1,0 1,0-1,0 1,-1 0,1 0,-1 0,1 1,-1-1,0 1,1 0,-1 0,0 0,0 1,0-1,0 1,0 0,0 0,0 0,0 1,1-1,-3 2,-2 1,1 0,-1 1,1 0,0 1,0-1,0 2,0-1,1 1,0-1,0 2,1-1,-1 1,1 0,1 0,0 0,0 0,0 1,1 0,0 0,0 0,1 0,0 0,0 1,0 7,2-13,0 1,0-1,0 1,0-1,1 0,0 1,-1-1,1 0,0 1,1-1,-1 0,0 0,1 0,0 0,0 0,0 0,0-1,0 1,0-1,1 1,-1-1,1 0,0 0,0 0,0 0,-1 0,2-1,-1 1,0-1,0 0,3 1,1 0,1-1,-1 0,1 0,-1 0,1-1,-1 0,1-1,-1 1,1-2,-1 1,1-1,-1 0,0 0,0-1,-1 1,0 0,-1-1,1 0,-1 0,0 0,0-1,0 0,0 0,0 0,-1 0,0-1,0 0,0 1,-1-2,1 1,-1 0,-1-1,1 1,-1-1,0 0,0 0,0 0,-2 6,-1 0,1 1,0-1,-1 0,1 0,-1 1,1-1,-1 0,1 0,-1 0,1 0,0 0,-1 1,1-1,-1 0,1 0,-1 0,1 0,-1 0,1 0,-1-1,1 1,-1 0,1 0,-1 0,1 0,-1 0,1-1,0 1,-1 0,1 0,-1-1,1 1,0 0,-1-1,1 1,0-1,-1 1,1 0,0-1,0 1,-1-1,1 1,0 7,-1 0,2 1,-1-1,1 0,0 0,0 0,1 0,0 0,0 0,1 0,0-1,0 1,1-1,-1 1,1-1,1-1,-1 1,1 0,0-1,0 0,0 0,1-1,0 0,0 0,0 0,0 0,1-1,0 0,-1-1,1 1,0-1,0 0,6 0,28 8</inkml:trace>
  <inkml:trace contextRef="#ctx0" brushRef="#br1" timeOffset="75828.572">20241 7055,'33'0,"-1"0,0-3,1 0,-1-2,-1-1,1-2,-1-1,0-2,24-12,-9 6,-2-2,0-2,-1-2,-1-2,-1-1,4-7,-38 29,-1-1,0 1,0-1,0-1,-1 1,1-1,-1 0,-1 0,1-1,-1 1,0-1,-1 0,1 0,-1-1,-1 1,0 0,0-1,0 0,-2 6,0-1,-1 1,1-1,-1 1,1-1,-1 1,0 0,0-1,0 1,0 0,0 0,-1-1,1 1,-1 0,1 0,-1 1,0-1,0 0,0 0,0 1,0-1,0 1,0 0,0 0,-1 0,1 0,0 0,-1 0,1 0,-1 1,1-1,-1 1,1 0,-1 0,0 0,-6-1,0 1,0 0,0 0,-1 1,1 0,0 1,1 0,-1 0,-3 2,4 0,0 0,0 0,0 1,1 0,0 1,0-1,0 1,1 1,0-1,0 1,1 0,-1 1,1-1,1 1,0 0,0 0,0 1,1-1,1 1,-1-1,1 3,-6 26,2 0,2 0,2 1,1 17,15 290,-4-240,-6-1,-3 2,-6-2,-4 3,7-90,0 0,-1-1,-1 1,-1-1,0 0,-1 0,-1-1,0 0,-1 0,-1 1,-14 10</inkml:trace>
  <inkml:trace contextRef="#ctx0" brushRef="#br1" timeOffset="76076.908">20388 7537,'0'-16,"9"-10,19-2,21-2,22 2,17 4,12 6,3 6,-7 10,-21 4</inkml:trace>
  <inkml:trace contextRef="#ctx0" brushRef="#br1" timeOffset="76654.226">21137 7417,'-1'-21,"0"1,2-1,1 0,0 1,1 0,2 0,2-8,5-27,10-82,-22 135,0 1,0 0,0 0,0 0,0-1,0 1,0 0,0 0,1 0,-1-1,0 1,1 0,-1 0,1 0,-1 0,1 0,0 0,-1 0,1 0,0 0,0 0,0 0,0 0,0 1,0-1,0 0,0 0,0 1,0-1,0 1,0-1,0 1,0 0,1-1,-1 1,0 0,0 0,0 0,1 0,0 0,157 34,-142-30,-2-2,0 1,0 1,0 0,0 1,0 1,-1 0,0 1,-1 0,1 2,-1-1,-1 1,0 1,1 1,-10-5,0 1,0-1,0 1,-1-1,0 1,0 0,-1 0,0 0,0 0,0 0,-1 0,0 0,-1 0,0 0,0 0,0 0,-1 0,0 0,0 0,-1-1,1 1,-2-1,1 1,-2 0,-17 58,22-62,-1-1,1 1,0-1,0 1,0-1,0 1,0-1,1 0,-1 1,1-1,-1 1,1-1,0 0,0 1,0-1,0 0,1 0,-1 0,1 0,-1 0,1 0,-1 0,1-1,0 1,0 0,0-1,0 0,0 1,0-1,1 0,-1 0,0 0,0 0,1-1,-1 1,1 0,-1-1,1 0,-1 0,0 0,3 0,17 1,0-1,0-2,0 0,0-1,0-1,-1-1,1-2,-1 1,-1-2,0-1,0-1,0 0,-1-2,3-3,-12 10,-2 0,1-1,-1-1,0 1,0-1,0-1,-1 1,0-1,-1-1,0 1,0-1,-1 0,0 0,0-1,-1 1,-1-1,1 0,-2 0,1-3,-2 12,-1-1,0 1,0-1,0 1,0-1,0 0,0 1,0-1,0 1,0-1,-1 1,1-1,-1 1,1-1,-1 1,1-1,-1 1,0 0,0-1,0 1,0 0,0 0,0-1,0 1,0 0,0 0,-1 0,1 0,0 1,-1-1,1 0,-1 1,1-1,0 0,-1 1,0 0,1-1,-1 1,1 0,-1 0,1 0,-1 0,1 0,-1 0,0 0,1 1,-1-1,1 0,-1 1,1-1,-1 1,1 0,0-1,-1 1,1 0,0 0,0 0,-1 1,-3 3,0 0,1 1,0-1,0 1,1 0,-1 0,1 0,1 1,-1-1,1 1,0-1,0 1,1 0,0 0,0 0,1 0,0 0,0 0,1-1,0 1,0 0,0 0,1 0,0-1,0 1,1-1,0 1,0-1,0 0,1 0,0-1,0 1,0-1,1 1,3 1,3 1,1-1,-1-1,1 0,1-1,-1-1,1 1,0-2,0 0,0 0,1-2,-1 1,0-2,1 0,-1 0,1-1,3-1,44-5</inkml:trace>
  <inkml:trace contextRef="#ctx0" brushRef="#br1" timeOffset="76935.241">22647 7162,'-13'-5,"-1"1,0 0,-1 1,1 0,-1 2,1-1,-1 2,1 0,-8 1,16 0,-1 0,1 0,-1 0,1 1,0-1,-1 2,1-1,0 1,0 0,1 0,-1 0,1 1,-1 0,1 0,0 1,1-1,-1 1,1 0,0 0,0 0,-2 6,4-8,0 0,1 0,0 1,0-1,0 1,0-1,0 1,1-1,-1 1,1-1,0 1,0 0,0-1,1 1,-1-1,1 1,0-1,0 1,0-1,1 0,-1 1,1-1,-1 0,1 0,0 0,0 0,1 0,0 1,4 3,0-1,0 0,1 0,-1 0,1-1,0 0,1 0,-1-1,1-1,3 2,15 3,1-1,-1-1,1-2,0 0,1-2,-1-1,0-2,1 0,-1-2,28-6,-6-4</inkml:trace>
  <inkml:trace contextRef="#ctx0" brushRef="#br1" timeOffset="77194.204">23021 7149,'0'-1,"8"-28,-7 29,-1 0,1-1,-1 1,0 0,1-1,-1 1,1 0,-1 0,1 0,-1-1,1 1,-1 0,1 0,-1 0,1 0,-1 0,1 0,0 0,-1 0,1 0,-1 0,1 0,-1 0,1 0,-1 1,1-1,-1 0,1 0,-1 1,1-1,-1 0,0 0,1 1,-1-1,1 1,-1-1,0 0,1 1,-1-1,0 1,0-1,1 1,-1-1,0 1,0-1,1 1,-1-1,0 1,0-1,0 1,0 0,12 14,-4 0,0-1,1-1,1 1,0-2,1 1,0-2,1 1,1-2,0 1,0-2,0 0,1 0,1-2,0 1,0-2,0 0,0-1,2 0,-10-4,-1 0,0-1,0 0,0 0,1-1,-1 0,0 0,0 0,0-1,0 0,0 0,-1 0,1-1,0 0,-1 0,0 0,0-1,0 1,0-1,0-1,-1 1,0-1,0 1,3-6,7-11,-1-1,-1-1,-1 0,-1 0,4-14,6-15,-19 51,-1-1,1-1,-1 1,1-1,0 1,0 0,0 0,0-1,0 1,0 0,0 0,1 0,-1 0,1 0,0 1,-1-1,1 0,0 1,0-1,0 1,0 0,0-1,0 1,1 0,-1 0,0 1,1-1,-1 0,3 0,3 8</inkml:trace>
  <inkml:trace contextRef="#ctx0" brushRef="#br1" timeOffset="78224.924">23717 7323,'28'-9,"-1"-2,1 0,-2-2,14-8,-16 8,-11 8,0-1,-1 0,0-1,0 0,0-1,-1-1,0 1,-1-2,0 0,0 0,-1-1,0 0,-1 0,-1-1,4-7,-10 17,-1-1,0 1,0-1,0 1,0-1,0 1,0-1,-1 1,1 0,-1-1,0 1,1-1,-1 1,0 0,-1 0,1-1,0 1,-1 0,1 0,-1 0,1 0,-1 1,0-1,0 0,0 1,0-1,0 1,0 0,-1 0,1 0,0 0,0 0,-1 0,1 0,-1 1,1-1,-1 1,1 0,-1 0,1 0,-1 0,1 0,-1 0,1 1,-1-1,1 1,0 0,-1 0,1 0,0 0,-2 1,-1-1,0 0,0 0,0 1,0-1,0 1,0 1,1-1,-1 1,1 0,0 0,-1 0,1 0,1 1,-1-1,0 1,1 0,0 0,0 1,0-1,0 1,1-1,0 1,0 0,0 0,1 0,-1 0,1 0,0 0,1 0,-1 0,1 1,0-1,0 0,1 0,-1 0,1 1,0-1,1 0,-1 0,1 0,0-1,0 1,1 0,-1-1,2 2,8 3,0 0,1-1,0-1,0 0,0-1,1 0,0-1,0-1,0 0,1-1,-1-1,1 0,0 0,-1-2,1 0,4-1,-8 1,0 0,-1 0,1-1,0-1,-1 0,0 0,1-1,-1-1,0 1,0-2,-1 1,1-1,-1-1,0 0,0 0,-1 0,0-1,0-1,-1 1,0-1,0-1,0 1,-1-1,-1 0,0-1,0 1,0-1,-1 0,2-9,-6 19,2-7,0 1,0-1,-1 0,0 0,0 0,-1 0,1 0,-2 0,1 0,-1 1,0-4,1 11,0-1,0 0,0 1,0-1,0 0,0 0,0 1,0-1,0 0,0 0,0 1,0-1,0 0,-1 1,1-1,0 0,0 0,0 0,0 1,0-1,-1 0,1 0,0 1,0-1,0 0,-1 0,1 0,0 0,0 1,0-1,-1 0,1 0,0 0,0 0,-1 0,1 0,0 0,-1 0,1 0,0 0,0 0,-1 0,1 0,0 0,0 0,-1 0,1 0,0 0,-1 0,1 0,0 0,0 0,-1 0,1-1,0 1,0 0,0 0,-1 0,1-1,0 1,0 0,0 0,-1 0,1-1,0 1,0 0,0 0,0-1,0 1,0 0,-9 22,7-9,-1-1,1 1,1 0,1 0,-1-1,2 1,0 0,1 2,-1-10,0 0,0-1,0 1,1-1,-1 1,1-1,0 1,1-1,-1 0,1 0,0 0,0 0,0-1,0 1,1-1,0 0,-1 0,1 0,0 0,0-1,1 0,-1 0,2 1,0-1,1 0,0 0,0-1,0 0,0 0,0 0,1-1,-1 0,0-1,0 1,0-2,0 1,0-1,0 0,-1 0,1 0,0-1,-1 0,0-1,0 0,0 1,0-2,-1 1,1-1,1-1,6-8,0 1,0-2,-2 0,0 0,0-1,-1 0,-1-1,6-15,-8 17,-8 28,-2 3,2-9,-1-1,1 1,0 0,0 0,1 0,0 0,0 0,1 0,0 0,0 0,1 0,0 0,0-1,0 1,1-1,0 1,0-1,1 0,-1 0,2 0,-1-1,0 1,1-1,0 0,0-1,1 1,-1-1,1 0,0 0,0-1,0 1,1-1,1-1,0 0,0-1,0 0,0 0,0-1,0 0,0 0,0-1,0 0,0 0,0-1,0 0,0 0,-1-1,1 0,-1 0,0-1,0 0,0 0,-1-1,1 0,4-5,4-3,-1-1,-1 0,0-1,-1-1,-1 0,0 0,-1-1,7-19,7-26,-3-2,-3 0,-3-1,-2-1,-4 0,0-39,-8-3,-1 107,0 1,0-1,0 0,0 0,0 1,0-1,-1 0,1 0,0 1,0-1,-1 0,1 1,-1-1,1 0,0 1,-1-1,1 1,-1-1,0 0,1 1,-1 0,1-1,-1 1,0-1,1 1,-1 0,0-1,0 1,1 0,-1 0,0-1,1 1,-1 0,0 0,0 0,0 0,1 0,-1 0,0 0,0 0,1 1,-1-1,0 0,0 0,1 0,-1 1,0-1,1 1,-1-1,0 0,1 1,-1-1,1 1,-1-1,1 1,-1 0,1-1,-1 1,1-1,-1 1,1 0,0-1,-1 1,-11 14,0 0,1 1,1 0,0 1,1 0,1 0,1 1,0 0,0 6,-6 11,1 0,2 1,1 0,2 0,1 1,2-1,2 1,1 0,2 0,3 13,-4-41,1-1,1 0,0 1,0-1,0 0,1 0,1 0,-1 0,1-1,0 0,1 1,0-1,0-1,0 1,1-1,0 0,0 0,1-1,-1 1,1-2,0 1,1-1,-1 0,1 0,0-1,0 0,0 0,2-1,3-1,0 0,0-2,-1 1,1-2,0 0,-1 0,1-1,-1-1,0 0,0 0,0-1,-1-1,1 0,-1-1,-1 0,1 0,-1-1,-1-1,0 1,0-2,0 1,-1-1,-1 0,1-1,-2 0,1 0,-2 0,3-7,-2-24,-7 41,0 1,0 0,1 0,-1 0,0 0,0 0,0 0,1 0,-1 0,0 0,0 0,1 0,-1 0,0 0,0 1,1-1,-1 0,0 1,0-1,1 0,-1 1,1-1,-1 1,0-1,1 1,-1-1,1 1,-1-1,1 1,-1 0,1-1,-1 1,1 0,0 0,-1 0,-5 8,0 1,0 0,1 0,0 0,1 1,0 0,0 0,1 0,1 0,0 0,0 0,1 1,1-1,0 1,1 7,1-12,1 0,-1 0,1 0,1 0,-1-1,1 1,1-1,-1 0,1 0,0 0,0-1,0 1,1-1,0-1,0 1,0-1,1 0,0 0,-1-1,1 0,0 0,0-1,1 0,-1 0,0 0,1-1,-1-1,1 1,0-1,-1 0,1-1,-1 1,1-1,-1-1,0 0,1 0,-1 0,6-4,12-9</inkml:trace>
  <inkml:trace contextRef="#ctx0" brushRef="#br1" timeOffset="78475.27">25040 6788,'-16'-7,"-9"-4,-4-1,4 0,11-1,16 3,24-1,30 3,34 2,27 3,25 3,-13 2</inkml:trace>
  <inkml:trace contextRef="#ctx0" brushRef="#br1" timeOffset="49963.689">7380 6213,'7'-1,"0"1,0 0,0 0,0 1,0 0,0 0,-1 1,1 0,0 0,-1 0,1 1,-1 0,0 0,0 0,0 1,0 0,-1 0,1 1,-1 0,0-1,-1 2,1-1,-1 0,0 1,7 10,0 1,-1 0,-1 0,-1 1,-1 0,0 0,4 19,9 41,-19-77,-1 0,1 0,-1-1,1 1,0 0,-1-1,1 1,0 0,0-1,0 1,-1-1,1 1,0-1,0 1,0-1,0 0,0 1,0-1,0 0,0 0,0 0,0 0,0 0,0 0,0 0,0 0,-1 0,1 0,0 0,0-1,0 1,0 0,0-1,0 1,0-1,0 1,-1-1,1 1,0-1,34-25,-33 25,12-11,-1-1,0 0,-1 0,-1-1,0-1,-1 0,-1 0,0-1,-1 0,-1-1,0 1,-1-1,-1-1,-1 1,1-4,-9 12,-5 27,6-6,0 0,0 0,2 1,-1-1,2 1,-1-1,2 1,0 7,0-15,0-1,-1 1,2 0,-1-1,0 1,1-1,0 1,0-1,0 0,1 0,-1 0,1 0,0 0,0 0,1-1,-1 0,1 1,-1-1,1-1,0 1,0 0,0-1,1 0,-1 0,4 2,0-1,0-1,0 0,0 0,1 0,-1-1,0 0,1 0,-1-1,1-1,-1 1,0-1,1-1,-1 1,0-1,0-1,0 0,0 0,0 0,-1-1,1 0,-1-1,0 1,-1-1,1-1,-1 1,0-1,0 0,0-1,-1 1,0-1,-1 0,1 0,-1-2,0-4,-1 0,-1 0,0 0,-1 0,0 0,-1 0,0-1,-3-12,4 26,-1-1,0 1,0 0,1-1,-1 1,0-1,0 1,0-1,0 1,1-1,-1 1,0-1,0 1,0-1,0 1,0-1,0 1,0-1,0 1,0-1,-1 1,1-1,0 1,0 0,0-1,-1 1,1-1,0 1,0-1,-1 1,1 0,0-1,-1 1,1 0,0-1,-1 1,1 0,-1-1,1 1,0 0,-1 0,1-1,-1 1,1 0,-1 0,1 0,-1 0,1 0,-1 0,1 0,-1 0,1 0,-1 0,1 0,-1 0,1 0,-1 0,1 0,-1 0,1 0,-1 1,1-1,0 0,-1 0,1 1,-1-1,1 0,0 1,-4 12,1 0,0 0,1 1,1 0,0-1,1 1,1 3,-2-13,1 0,0 0,0-1,0 1,1 0,-1 0,1 0,0 0,0-1,0 1,1 0,-1-1,1 1,0-1,0 0,0 1,0-1,1 0,-1 0,1-1,0 1,0 0,0-1,0 0,0 1,1-1,-1-1,3 2,18 3,0-1,0-2,1 0,-1-2,1 0,-1-2,1-1,-1 0,1-2,3-2,-20 5,66-10,0-2,-1-4,20-10,-38-2,-54 28,0 0,1 0,-2 0,1-1,0 1,0 0,0 0,0 0,-1-1,1 1,-1 0,1-1,-1 1,1 0,-1-1,0 1,0-1,1 1,-1 0,0-1,0 1,-1-1,1 1,0-1,0 1,-1 0,1-1,-1 1,1 0,-1-1,1 1,-1 0,0 0,0-1,0 1,0 0,0 0,0 0,0 0,0 0,0 0,-9-7,-1 1,0 0,0 1,-1 0,1 0,-1 1,0 1,-1 0,1 1,-1 0,0 1,1 0,-1 1,-9 1,16-2,-1 1,0 0,0 0,0 0,0 1,0 0,0 1,0 0,1 0,-1 0,0 1,0 0,1 0,-1 0,1 1,0 0,0 0,0 1,0 0,0 0,1 0,0 1,0 0,0 0,0 0,1 0,0 1,0 0,0 0,1 0,0 0,-1 4,3-6,0 0,0 0,1 0,0 0,0 0,0 0,0 1,1-1,0 0,-1 0,1 0,1 0,-1 0,1-1,-1 1,1 0,0-1,0 1,1-1,-1 0,1 1,0-1,0 0,0-1,0 1,0 0,2 0,4 3,0-1,0 0,1-1,0 1,0-2,0 0,0 0,0-1,1 0,2 0,-4 0,-1-1,1 0,0 0,-1-1,1 0,0 0,-1-1,1 0,-1-1,1 0,-1 0,0-1,1 0,-1 0,-1-1,1 0,-1-1,1 1,-1-1,0-1,-1 1,1-1,-1-1,-1 1,1-1,-1 0,0 0,0 0,-1-1,0 1,2-9,-2-1,-2 0,0 0,0 0,-2 0,0 0,-2-7,1 20,1 14,1 19,0-21,0 0,0-1,0 1,1 0,0-1,1 1,-1-1,1 0,1 0,-1 0,1 0,1-1,-1 1,1-1,0 0,1-1,-1 1,1-1,0 0,0 0,1-1,-1 0,1 0,0-1,3 2,4-1,0-1,1-1,-1 0,1 0,-1-2,1 0,0 0,-1-2,1 0,-1 0,0-1,0-1,0 0,0-1,0-1,-1 0,0-1,-1 0,1-1,-1-1,-1 1,1-2,-2 0,1 0,-1-1,-1 0,0-1,-1 0,0 0,-1-1,0 0,-1 0,0-1,-5 13,12-24,-13 25,1 0,-1 0,1 0,-1 0,0-1,1 1,-1 0,1 0,-1 0,0 0,1 1,-1-1,1 0,-1 0,0 0,1 0,-1 0,1 0,-1 1,0-1,1 0,-1 0,0 0,1 1,-1-1,0 0,0 1,1-1,-1 0,0 1,0-1,1 0,-1 1,0-1,0 0,0 1,0-1,1 1,-1-1,0 0,0 1,0-1,0 1,0-1,0 0,0 1,0-1,0 1,0-1,-1 0,1 1,0-1,0 1,0-1,0 0,-1 1,1-1,0 0,0 1,-1-1,6 34,23 99,-26-128,1 0,-1 0,0 0,1 0,0 0,0-1,1 1,-1-1,1 0,0 0,0-1,0 1,1-1,-1 0,1 0,0 0,0-1,0 1,0-1,0 0,0-1,1 1,0-1,-1 0,1-1,-1 0,1 1,-1-2,0 1,1-1,-1 0,0 0,0 0,0-1,0 1,0-1,0-1,0 1,0-1,-1 0,1 0,2-2,18-18</inkml:trace>
  <inkml:trace contextRef="#ctx0" brushRef="#br1" timeOffset="50183.259">9520 5838,'-14'0,"-9"0,-3 0,4 3,4 2,13 1,14-1,5-1</inkml:trace>
  <inkml:trace contextRef="#ctx0" brushRef="#br1" timeOffset="50723.092">10977 6213,'-8'-8,"-1"1,0 0,0 1,0 0,-1 0,0 1,0 0,0 1,-1 0,0 1,1 0,-1 0,0 1,0 1,-1 0,-6 0,10 1,0 0,0 1,1 0,-1 0,1 1,-1 0,1 0,0 1,-1 0,1 0,1 0,-1 1,0 0,1 1,0-1,0 1,0 1,1-1,-1 1,1 0,1 0,-1 0,1 0,0 2,1-4,1-1,0 1,0-1,0 1,0 0,1 0,-1 0,1 0,0 0,0 0,1 0,-1 0,1 0,0 0,0 1,0-1,0 0,1 0,0 0,0 0,0 0,0 0,1 0,0 0,-1 0,1-1,1 1,-1-1,0 1,1-1,0 0,0 0,0 0,0 0,0 0,0-1,1 0,-1 1,2-1,6 1,0-1,-1 0,1-1,0-1,0 1,0-2,0 1,0-2,-1 1,1-1,0-1,-1 0,0-1,1 0,-1 0,-1-1,1 0,-1-1,0 0,0 0,-1-1,1 0,-1-1,-1 0,0 0,0-1,0 0,31-62,-35 75,-3 137,-5 439,5-534,-2 0,-2-1,-1 0,-10 32,6-51,1-19,2-11</inkml:trace>
  <inkml:trace contextRef="#ctx0" brushRef="#br1" timeOffset="51820.312">11204 6427,'11'-25,"14"-35,-1-1,-4-1,3-18,-21 70,3-11,-1 1,0-1,-2-1,0 1,-2-14,-5 34,1 17,6-13,0 0,0-1,1 0,-1 1,0-1,1 0,-1 0,1 0,0 0,0-1,-1 1,1-1,0 1,1-1,-1 0,0-1,0 1,0 0,0-1,1 1,-1-1,0 0,0 0,1-1,-1 2,42 2,-37-4,0 0,0 1,1 0,-1 1,0-1,0 2,0-1,1 1,-2 0,1 1,0 0,0 0,-1 1,0 0,0 0,0 1,0 0,0 0,-1 0,0 1,1 2,-1 5,0 0,-1 1,-1-1,0 1,0 0,-2 1,0-1,0 0,-2 1,0-6,0 0,0 0,1 0,0 0,0 0,1 0,0-1,1 1,-1-1,2 1,-1-1,1 0,1 0,-1-1,1 1,1-1,-1 0,1 0,1-1,-1 0,1 0,0 0,0-1,1 0,3 0,0 0,1-1,0-1,-1 0,1 0,0-1,1-1,-1 0,0-1,0 0,0-1,1 0,-1-1,0 0,0-1,-1 0,1-1,-1 0,1-1,-1 0,-1-1,1 0,-1-1,0 0,0-1,3-3,-8 3,0 0,0 0,-1 0,1 0,-2-1,1 1,-1-1,-1 0,0 0,0 0,-1-1,0 1,0 0,-1 0,0-1,-1 1,0 0,0-1,-1 1,0 0,-1 0,0 1,0-1,-1 0,0 1,-1 0,0 0,0 0,-1 1,0-1,5 7,1 0,-1-1,1 1,-1 0,0 1,1-1,-1 0,0 0,0 0,0 0,0 0,0 1,0-1,0 1,0-1,0 0,0 1,0 0,0-1,0 1,0 0,0-1,-1 1,1 0,0 0,0 0,0 0,-1 0,1 0,0 0,0 0,0 1,0-1,0 0,-1 1,1-1,0 1,0-1,0 1,0 0,0-1,0 1,0 0,1 0,-1 0,0 0,0-1,1 1,-1 0,0 0,1 1,-4 9,0 1,1 0,1 0,0 0,1 0,0 1,1-1,0 0,1 1,0-1,1 0,1 0,-1 0,3 3,-1-1,1 0,0 0,1 0,1-1,0 0,1-1,0 0,1 0,0 0,1-1,0-1,1 1,3 1,-7-7,0 1,1-1,0 0,0-1,0 0,0 0,1 0,-1-1,1-1,0 1,0-2,0 1,0-1,1 0,-1-1,0 0,0-1,0 0,0 0,0-1,7-2,-7 1,0-1,-1 0,1 0,-1-1,0 0,0-1,-1 0,0 0,0 0,0-1,-1 0,1-1,-2 1,1-1,-1 0,-1 0,2-2,6-15,-2-1,0 0,-1 0,-2-1,1-8,5-46,-15 91,-3 16,1-1,1 1,1 0,1 0,2 13,0-33,-1 0,1 0,0-1,0 1,1 0,-1-1,1 1,1-1,-1 0,1 0,0 0,0 0,0 0,1-1,-1 1,1-1,0 0,1 0,-1 0,1-1,0 0,-1 1,1-2,1 1,-1-1,0 1,5 0,0 0,0-1,0-1,0 1,0-1,0-1,0 0,1 0,-1-1,0-1,0 0,0 0,0 0,-1-2,1 1,-1-1,1 0,-1-1,-1 0,1-1,-1 0,0 0,0 0,0-1,-1-1,0 1,-1-1,0 0,0 0,0-1,-1 0,-1 0,1 0,-1-1,0-3,1-9,-1-1,0 0,-2 0,-1 0,-1 0,-1 0,-1 0,-1-2,2 54,2-8,0 0,1 0,2-1,0 1,1-1,1 1,0-1,2-1,1 0,0 0,1 0,1-1,7 8,-11-20,0 1,0-2,1 1,0-1,0 0,0-1,1 0,-1 0,1-1,0 0,0 0,0-1,0 0,0-1,8 1,8-1,-1-1,1 0,-1-2,0-1,12-4,72-26,-69 14</inkml:trace>
  <inkml:trace contextRef="#ctx0" brushRef="#br1" timeOffset="68108.616">7380 7510,'-25'-5,"0"2,0 1,-1 1,1 1,-1 1,-4 2,21-1,0-1,-1 1,2 1,-1 0,0 0,0 0,1 1,0 0,0 1,0 0,0 0,1 1,0 0,0 0,1 1,-1 0,1 0,-2 4,4-7,1 1,-1 0,1 0,0 0,0 0,0 0,1 1,-1-1,1 1,1 0,-1-1,1 1,0 0,0 0,1 0,0 0,0 0,0 0,1 0,0 0,0 0,0 0,1-1,0 1,0 0,0-1,1 1,0-1,0 0,0 0,1 0,0-1,-1 1,3 0,7 3,1-1,0-1,1 0,0-1,0-1,0 0,0-1,0 0,1-1,-1-1,16-1,25 0,-1-2,1-2,-1-3,0-3,0-1,-2-3,1-3,45-20,-86 31,-3 3,0-1,-1 0,1-1,-1 0,0 0,0-1,-1 0,0-1,0 1,5-7,-12 12,-1 0,1 1,-1-1,1 0,-1 0,0 0,1 0,-1 0,0 0,1 0,-1 0,0 0,0 0,0 0,0 0,0 0,0 0,0 0,-1 0,1 0,0 0,-1 0,1 0,0 0,-1 0,1 0,-1 0,1 0,-1 0,0 1,1-1,-1 0,0 0,0 1,1-1,-1 0,0 1,0-1,0 1,0-1,0 1,0 0,0-1,0 1,0 0,0-1,-49-13,38 12,-1-1,1 2,-1 0,1 1,-1 0,0 0,1 2,0-1,-1 2,1 0,0 0,0 1,0 0,1 1,-1 1,1 0,-6 4,14-8,1 1,-1 0,1-1,-1 1,1 0,0 0,0 0,0 0,0 1,1-1,0 0,-1 1,1-1,0 1,1-1,-1 1,0 0,1-1,0 1,0 0,0-1,1 1,-1-1,1 1,0 0,-1-1,2 1,-1-1,0 0,1 1,0-1,-1 0,1 0,1 0,-1 0,0 0,1 0,-1-1,1 1,0-1,0 0,0 0,1 1,4 0,-1 0,1 0,0-1,0-1,0 1,0-1,0 0,1-1,-1 0,0 0,0-1,0 0,0 0,0-1,0 0,0-1,0 1,5-4,0 0,1-1,-1 0,0-1,-1 0,1-1,-2 0,1-1,-2-1,10-10,29-66,-47 105,-2 0,-1 2,1 0,0 0,2 0,0 0,5 16,-6-32,0 1,0-1,1 0,0 0,0 0,0 0,0 0,0 0,1-1,-1 1,1-1,0 0,0 0,1 0,-1 0,1 0,-1-1,1 1,0-1,0 0,0 0,0 0,0-1,0 0,0 1,1-1,-1-1,0 1,2-1,8 0,0-1,0-1,-1 0,1-1,0-1,-1 0,0-1,0 0,0-1,-1 0,0-1,0 0,0-1,-1-1,-1 1,1-2,-1 0,-1 0,0 0,0-1,1-4,-1 1,-1 0,0 0,-1 0,-1-1,-1 0,0-1,0 1,-2-1,0 0,-1 0,0 0,-1 0,-2-8,-3 69,6 41,4 0,3-1,9 22,1 24,-19-128,15 99,-5 0,-4 0,-6 62,0-159,0 4,0-1,-1 1,0-1,0 1,0-1,-1 1,-1-1,0 0,0 0,0 0,-1 0,0-1,-5 7,9-13,-1-1,1 1,0-1,-1 0,1 1,-1-1,0 1,1-1,-1 0,1 1,-1-1,1 0,-1 0,0 0,1 1,-1-1,0 0,1 0,-1 0,0 0,1 0,-1 0,0 0,1 0,-1 0,1 0,-1-1,0 1,1 0,-1 0,0-1,1 1,-1 0,1-1,-1 1,1 0,-1-1,1 1,-1-1,1 1,-1-1,1 1,0-1,-1 1,1-1,0 0,-1 1,1-1,0 1,0-1,-13-35,2-26,3 0,2-1,3 0,4-25,-2 36,0-34,-1-57,6 1,6-7,-8 132,-1 3,0 0,1 0,1 0,0 0,1 1,0-1,1 1,1 0,5-11,-10 23,0-1,1 1,-1-1,0 1,0-1,1 1,-1 0,1 0,-1 0,1 0,-1 0,1 0,0 0,-1 0,1 0,0 1,0-1,0 1,0-1,-1 1,1 0,0 0,0 0,0 0,0 0,0 0,0 0,-1 1,1-1,0 1,0-1,0 1,-1 0,1 0,0 0,-1 0,1 0,-1 0,2 1,53 54,-40-35,0 0,-2 1,-1 0,-1 1,10 23,-21-44,0 1,0-1,0 1,0-1,0 0,0 1,-1 0,1-1,-1 1,0-1,1 1,-1 0,0-1,-1 1,1-1,0 1,-1 0,0-1,1 1,-1-1,0 1,0-1,-1 0,1 1,0-1,-1 0,1 0,-1 0,0 0,0 0,1 0,-1-1,-1 1,1-1,0 1,-2 0,0-1,1 0,-1 0,0 0,0 0,0-1,1 0,-1 0,0 0,0 0,0-1,0 1,0-1,1 0,-1 0,0 0,1-1,-1 1,1-1,-1 0,1 0,0 0,0-1,0 1,0-1,0 1,0-1,1 0,-1 0,1 0,0 0,0-1,0 1,1-1,-1 1,1-1,-1 0,1 1,0-1,1 0,-1 0,1 0,0 0,0 1,0-1,0 0,0 0,1 0,0 0,0 1,0-1,0 0,1 1,-1-1,1 1,0-1,0 1,0 0,2-3,4 0,-1 0,1 0,0 1,1 0,-1 0,1 1,0 0,0 1,0 0,0 0,1 1,-1 0,1 0,0 1,-1 1,1 0,0 0,0 1,-1 0,1 0,-1 1,1 1,-1-1,0 2,0-1,0 1,0 0,-1 1,1 0,2 3,30 34,-37-37,0 0,0 0,1 0,-1 0,1-1,0 0,0 0,1 0,-1-1,1 1,5 1,-4-3,0-1,0 0,0 0,0 0,0-1,0 0,0-1,0 1,0-1,0-1,0 1,0-1,0 0,-1-1,1 0,-1 0,0 0,0-1,0 0,0 0,0 0,-1-1,0 0,0 0,0 0,-1-1,0 1,0-1,0 0,0 0,-1-1,0 1,-1-1,1 1,-1-1,-1 0,1 0,-1 0,0 0,-1 0,0 0,0 0,0 0,-1 0,-1-5,1 8,0-1,-1 1,0 0,1 0,-2 0,1 0,0 0,-1 1,0-1,1 1,-1-1,-1 1,1 0,0 0,-1 0,0 1,1-1,-1 1,0 0,0 0,-1 0,1 1,0 0,0-1,-1 1,1 1,-1-1,1 1,-3-1,-1 1,-1 0,1 1,0 0,0 0,-1 1,1 0,0 0,0 1,1 0,-1 0,0 1,1 0,0 0,0 1,-4 3,4-1,-1 0,1 0,1 1,0 0,0 0,0 1,1 0,0 0,1 0,-2 6,4-11,1-1,-1 1,1-1,1 1,-1 0,0 0,1-1,0 1,0 0,0 0,0 0,0-1,1 1,0 0,0 0,0-1,0 1,0-1,1 1,0-1,0 0,0 1,0-1,0 0,0 0,1 0,0-1,-1 1,3 1,2 1,1-1,0 0,0-1,0 1,0-1,1-1,-1 0,1 0,3 0,35 5</inkml:trace>
  <inkml:trace contextRef="#ctx0" brushRef="#br1" timeOffset="68355.957">9159 7122,'-18'-7,"-11"-2,-3 0,3 7,5 8,7 9,9 12,12 8,11 7,2-4</inkml:trace>
  <inkml:trace contextRef="#ctx0" brushRef="#br1" timeOffset="69237.756">9305 7724,'4'5,"0"4,1 0,0-1,1 1,0-1,0 0,1-1,0 1,1-1,-1-1,1 1,0-1,1-1,0 0,-1 0,2 0,-1-1,9 2,-10-7,-1-1,1 0,0 0,-1-1,0 0,1 0,-1-1,0 0,-1 0,1-1,-1 0,0 0,0 0,0-1,-1 0,0 0,0 0,0-1,-1 1,0-1,0 0,-1-1,0 1,1-3,14-40,-2 0,-2-1,-3-1,-1-1,-3 1,-3-1,-1-52,1-169,-5 244,-3 21,-1 21,-5 33,2-1,2 1,2 1,2 45,1-56,8 182,-4-199,0 0,1-1,1 1,0 0,1-1,1 0,1-1,0 0,1 0,9 11,-14-22,0 1,1-1,-1 1,1-1,1-1,-1 1,1-1,-1 0,1 0,0-1,1 1,-1-1,0-1,1 1,0-1,-1 0,1-1,0 0,0 0,0 0,0-1,0 0,0 0,0-1,0 0,0 0,0 0,0-1,0 0,-1-1,1 1,-1-1,0-1,3-1,1-2,-1 0,0 0,0-1,-1 0,0 0,-1-1,0-1,0 1,-1-1,0 0,0 0,-1-1,-1 1,0-1,0 0,0-5,-4 22,0-1,0 1,1 0,-1 0,1 0,1-1,-1 1,1-1,0 1,0-1,1 0,-1 0,1 0,1 0,0 2,0-4,1 0,0 1,0-2,0 1,0 0,0-1,0 0,0 0,1-1,-1 1,1-1,-1-1,1 1,0-1,-1 0,1 0,0 0,-1-1,1 0,-1 0,1 0,2-2,3 0,0-1,-1 0,1-1,-1 0,0-1,0 0,-1 0,0-1,0 0,5-6,29-65,-33 106,-9-20,0-1,1 1,0-1,0 1,0-1,1 0,0 0,1 0,0 0,0-1,0 1,1-1,-1 0,1 0,1-1,-1 1,1-1,0 0,1-1,-1 0,1 0,-1 0,1-1,0 1,1-2,-1 1,0-1,1 0,-1-1,1 0,9-2,0-1,0-1,-1 0,1-1,-1-1,0-1,0 0,-1-1,0-1,0 0,-1-1,0-1,0 0,-1-1,0 0,-1-1,-1 0,0-1,0-1,0-1,7-15,-1 0,-2-1,-1-1,-1 0,-2-1,-1 0,-2-1,-1 0,-1 0,-3-1,0 0,-2 1,-2-1,-2-12,3 36,0 1,0 0,-1 0,-1 0,0 0,0 0,0 0,-2 1,1-1,-1 1,0 0,-1 0,0 0,-1 0,1 1,-2 0,1 0,-2 0,6 6,0 1,-1 0,1 0,0 0,0 0,-1 0,1 0,-1 1,1-1,-1 1,1-1,-1 1,1 0,-1 0,1 0,-1 1,1-1,-1 1,1-1,-1 1,1 0,0 0,-1 0,1 0,0 0,0 0,-1 1,1-1,0 1,0-1,1 1,-1 0,0 0,-1 1,-43 79,39-56,1 1,2 0,0 0,2 1,1-1,1 1,1-1,1 0,2 1,1-1,1-1,3 5,2 9,3-2,1 0,2-1,2 0,1-1,2-2,22 28,33 28,-48-60</inkml:trace>
  <inkml:trace contextRef="#ctx0" brushRef="#br1" timeOffset="69517.007">9479 7215,'7'-4,"18"-2,25 0,27-1,23 1,18-1,11 0,4 2,-21 2</inkml:trace>
  <inkml:trace contextRef="#ctx0" brushRef="#br1" timeOffset="70431.431">12420 7456,'-10'-1,"1"1,-1 0,1 0,-1 1,0 0,1 1,0 0,-1 1,1 0,0 0,0 1,1 0,-1 0,1 1,0 0,0 1,1-1,-1 2,1-1,0 1,1 0,0 0,0 1,1 0,-1 0,2 0,-1 1,1-1,1 1,-1 0,1 0,1 1,0-1,0 1,1 0,1-7,-1-1,1 1,0 0,0-1,0 1,1-1,-1 1,0 0,1-1,0 1,0-1,0 1,0-1,0 0,0 1,0-1,1 0,-1 0,1 0,0 0,0 0,0 0,-1 0,2 0,-1-1,0 1,0-1,0 0,1 0,-1 0,1 0,-1 0,1 0,-1 0,1-1,-1 1,1-1,0 0,-1 0,1 0,1 0,8-2,0-1,-1 0,1-1,-1 0,0 0,0-2,-1 1,1-1,-1-1,-1 1,1-2,-1 1,0-2,-1 1,0-1,0 0,-1-1,0 1,0-1,2-8,3-10,-1-1,-1 0,-1 0,-2-1,-1 0,-2 0,-1-1,-1 1,-1-1,-2 0,-1 1,-2-1,0 1,-6-14,9 40,-2-17,0 0,-2 0,-1 0,-1 0,-8-17,15 37,0 0,0 0,0 0,0 0,-1 0,1 0,0 0,0 0,-1 1,1-1,-1 0,1 0,-1 0,1 0,-1 1,1-1,-1 0,0 1,1-1,-1 0,0 1,0-1,1 1,-1-1,0 1,0-1,0 1,0 0,0-1,0 1,1 0,-1 0,0 0,0 0,0 0,0 0,0 0,0 0,0 0,0 0,0 0,0 0,0 1,0-1,1 0,-1 1,0-1,0 1,0-1,0 1,1-1,-1 1,0 0,1-1,-1 1,0 0,1-1,-1 1,1 0,-1 0,1 0,-1-1,1 1,0 0,-1 0,1 0,0 0,-7 16,2-1,0 1,0 0,2 0,0 0,1 1,0 12,1-18,-3 18,1-1,2 0,0 1,2-1,2 1,0-1,2 0,1 0,2-1,0 1,2-2,1 1,1-1,2-1,1 0,-10-19,0 0,1-1,0 1,0-2,1 1,0-1,0 0,0 0,0-1,1 0,-1 0,1 0,0-1,1-1,-1 1,0-2,1 1,-1-1,1 0,-1 0,1-1,-1-1,1 1,0-1,-1-1,0 1,1-2,-1 1,0-1,1-1,6-2,0-2,0 1,-1-2,0 0,-1-1,0 0,0-1,-1-1,0 0,-1 0,-1-1,0 0,-1-1,0 0,-1-1,-1 0,0 0,-1 0,0-1,-2 0,0 0,0 0,0-13,-8 50,2 1,1 0,1-1,0 1,2 0,0-1,2 1,0-1,1 0,3 5,-6-22,-1-1,1 1,0-1,0 0,0 0,0 1,0-2,1 1,-1 0,1 0,0-1,0 1,0-1,0 0,0 0,1 0,-1 0,1-1,-1 0,1 1,3 0,13-2</inkml:trace>
  <inkml:trace contextRef="#ctx0" brushRef="#br1" timeOffset="70917.259">12941 7015,'2'5,"-1"-1,1 0,0-1,1 1,-1 0,1 0,-1-1,1 0,0 1,0-1,1 0,-1-1,1 1,-1 0,1-1,0 0,0 0,0 0,0 0,0-1,0 0,1 1,-1-1,0 0,63 24,-50-21,-1 1,1 1,-1 0,-1 1,1 0,-1 2,-1 0,1 0,-1 2,-1-1,0 2,-1 0,0 0,10 14,-14-8,0-1,-1 1,-1 0,-1 0,0 1,-2 0,0 0,-1 0,-1 0,0 4,1 7,-3-27,1 1,-1-1,1 1,0 0,0-1,0 1,1-1,-1 1,1-1,0 1,0-1,0 1,0-1,1 0,-1 1,1-1,0 0,0 0,0 0,0-1,0 1,1 0,0-1,-1 1,1-1,0 0,0 0,0 0,0 0,0-1,1 1,-1-1,0 0,1 0,-1 0,1 0,0-1,7-4,0 0,-1 0,0-2,0 1,-1-1,1-1,-1 0,0 0,-1 0,0-1,0-1,-1 1,0-1,0 0,-1-1,0 0,1-4,4-5,-1 0,-2 0,1 0,-2-1,-1-1,-1 1,0-1,-1-4,-5 35,1 1,0-1,1 1,0-1,0 1,1-1,0 0,1 0,0 0,1 0,0 0,1-1,0 0,0 0,1 0,0 0,0-1,6 6,3-4,0 0,0 0,0-2,1 0,0-1,1 0,0-1,0-1,0-1,1 0,-1-2,1 0,0 0,-1-2,3 0,54-1</inkml:trace>
  <inkml:trace contextRef="#ctx0" brushRef="#br1" timeOffset="83350.8">6552 8660,'20'2,"1"-1,0-1,0-1,0 0,0-2,-1 0,1-1,-1-1,0-1,0-1,-1-1,0-1,0 0,13-10,-11 9,0-2,-1 0,0-1,-1-1,0-1,-1-1,-1 0,-1-1,0-1,5-10,-18 26,-1 0,0-1,0 1,0-1,-1 1,1-1,0 0,-1 0,0 0,0 1,0-1,0-1,0 1,-1 0,1 0,-1 0,0 0,0 0,0 0,0-1,0 1,-1 0,1 0,-1 0,0 0,0 0,0 0,-1 0,1 0,-1 1,1-1,-1 0,0 1,0-1,0 1,0 0,-1 0,1-1,-1 1,-2 1,1 1,-1-1,0 1,0 0,0 0,0 0,0 1,1 0,-1 0,0 0,1 0,-1 1,0 0,1 0,0 0,-1 0,1 1,0 0,0-1,1 2,-1-1,1 0,-1 1,1-1,0 1,0 0,0 0,1 0,0 1,0-1,0 1,0 0,-14 32,2 1,2 1,1 0,3 0,0 1,3 0,1 0,2 7,1-34,-19 314,-17 159,27-423</inkml:trace>
  <inkml:trace contextRef="#ctx0" brushRef="#br1" timeOffset="83658.974">6538 9154,'17'-15,"1"2,0 0,0 1,1 0,1 2,13-6,-9 4,372-173,-311 150,-84 35,0-1,0 1,0 0,0 0,0-1,0 1,0 0,0 0,0 0,0 0,0 1,0-1,0 0,0 0,0 1,0-1,0 0,0 1,0-1,-1 1,1-1,0 1,0 0,0-1,0 1,-1 0,1-1,0 1,-1 0,1 0,-1 0,1 0,-1 0,1 0,-1 0,1 0,-1-1,0 1,0 0,1 1,-1-1,0 0,-2 49,0-42,1 7,-3 82,4-93,0 0,1-1,-1 1,1-1,0 1,1-1,-1 0,0 1,1-1,0 0,0 0,0 0,0 0,0 0,0-1,1 1,-1-1,1 1,0-1,0 0,0 0,0 0,0 0,0-1,1 1,23 4,-1-5</inkml:trace>
  <inkml:trace contextRef="#ctx0" brushRef="#br1" timeOffset="83830.079">7220 8486,'-14'-7,"-4"0,5 6,12 5,15 9,5 2</inkml:trace>
  <inkml:trace contextRef="#ctx0" brushRef="#br1" timeOffset="84122.491">7594 9033,'20'-15,"0"-1,-2-1,0 0,-1-2,-1 0,0-1,-2 0,0-2,-2 1,10-23,-20 41,-1 1,0 0,0-1,-1 1,1-1,0 0,-1 1,1-1,-1 1,0-1,0 0,0 1,0-1,-1 0,1 1,-1-1,1 0,-1 1,0-1,0 1,0 0,0-1,-1 1,1 0,-1-1,1 1,-1 0,0 0,1 0,-1 1,0-1,-1 0,1 1,0-1,0 1,-1 0,1 0,0-1,-1 2,1-1,-3-1,-1 2,1-1,0 1,0 0,0 1,0-1,-1 1,1 0,0 0,0 0,0 1,0 0,1 0,-1 0,0 1,1-1,0 1,-1 0,1 0,0 1,1-1,-1 1,-1 2,-3 3,0 0,1 1,0 0,1 0,0 0,1 1,0 0,1 0,-1 5,2-10,1 0,1 1,-1-1,1 1,0-1,0 1,1-1,0 1,0 0,1-1,-1 1,1-1,1 1,-1-1,1 0,1 1,-1-1,1 0,0 0,0-1,0 1,1-1,0 1,0-1,5 4,7 1,0-2,1 0,0 0,0-2,1 0,0-1,0-1,0 0,0-2,0 0,1-1,-1-1,1 0,55 0,-9-2</inkml:trace>
  <inkml:trace contextRef="#ctx0" brushRef="#br1" timeOffset="84693.102">8356 8900,'-5'-5,"0"1,-1-1,0 1,0 1,0-1,-1 1,1 0,-1 0,0 1,1 0,-1 0,0 1,0 0,0 0,-1 0,1 1,0 0,0 0,0 1,0 0,0 0,0 1,0 0,0 0,1 1,-1 0,1 0,-1 0,-2 3,3-2,1 1,0 0,0 0,0 1,0-1,1 1,0 0,0 1,1-1,0 0,0 1,0 0,1 0,0 0,-1 4,2-7,1 0,-1 0,1 0,0 0,0 0,0 0,0 0,1 0,-1 0,1 0,0 0,1 0,-1 0,1 0,-1-1,1 1,0 0,0-1,1 0,-1 1,1-1,0 0,0 0,0-1,0 1,0-1,4 3,10 2,1-1,0-1,0 0,1-1,0-1,-1-1,1-1,0 0,0-2,0 0,0-1,-1-1,1 0,-1-1,8-4,20-4,-1-1,-1-3,0-1,-1-3,-1-1,-1-2,11-9,-52 32,0-1,1 1,-1-1,1 1,-1-1,1 1,-1-1,1 1,-1 0,1-1,-1 1,1 0,0-1,-1 1,1 0,-1 0,1 0,0 0,-1 0,1-1,0 1,-1 0,1 0,0 1,-1-1,1 0,-1 0,1 0,0 0,-1 0,1 1,0-1,-1 0,1 1,-1-1,1 0,-1 1,1-1,-1 1,1-1,-1 0,1 1,-1-1,0 1,1 0,-1-1,0 1,1-1,-1 1,0-1,0 1,0 0,1-1,-1 1,0 0,0-1,0 1,0 0,0-1,0 1,0 0,0-1,-1 1,1 0,3 12,-1-10,-1-1,0 1,1-1,-1 0,1 1,-1-1,1 0,0 0,0 0,0 0,0-1,1 1,-1 0,0-1,1 0,-1 1,1-1,-1 0,1 0,-1-1,1 1,0 0,0-1,-1 1,1-1,0 0,0 0,0 0,78-15,-73 12,0 1,-1-1,1-1,-1 1,0-1,0-1,0 1,-1-1,1 0,-1-1,0 1,-1-1,1 0,-1-1,0 1,-1-1,0 0,0 0,0-1,2-6,-6 10,0 1,0 0,0 0,-1-1,1 1,-1 0,0 0,0 0,0 0,0 0,0 0,-1 0,0 0,1 0,-1 0,0 1,0-1,0 1,-1 0,1-1,-1 1,1 0,-1 0,0 0,1 1,-1-1,-1 1,-84-28,79 27,0 1,0 0,0 1,0 0,0 0,0 1,0 0,1 1,-1-1,0 2,1-1,-1 1,1 1,0 0,0 0,0 0,1 1,-1 0,1 1,0-1,1 1,-1 1,1-1,1 1,-1 0,1 0,0 1,1 0,-3 4,6-9,0 1,0-1,1 1,-1-1,1 1,0 0,0-1,0 1,0-1,0 1,1 0,0-1,-1 1,1-1,1 1,-1-1,0 0,1 0,0 1,0-1,0 0,0 0,0-1,0 1,1 0,-1-1,1 1,0-1,0 0,0 0,0 0,0 0,0-1,1 1,-1-1,1 0,-1 0,90 10,-45-15</inkml:trace>
  <inkml:trace contextRef="#ctx0" brushRef="#br1" timeOffset="85798.709">9211 8419,'-8'-12,"-1"1,0 0,-1 1,0 0,-1 0,0 1,-1 0,-4-2,13 9,0 0,0 0,-1 1,1-1,0 1,-1 0,1 0,0 0,-1 0,1 0,-1 1,0-1,1 1,-1 0,1 0,-1 1,0-1,1 1,-1 0,1 0,0 0,-1 0,1 0,0 1,-1 0,1-1,0 1,0 0,1 1,-1-1,0 0,1 1,-1-1,1 1,-1 1,-2 3,0 1,1-1,0 1,0 0,1 0,0 0,0 0,1 0,0 1,1-1,-1 1,2 0,-1-1,1 1,1 0,-1-1,2 1,-1-1,1 1,0-1,1 1,4 13,2 0,0 0,1-1,1-1,1 0,1 0,5 4,16 20,1-2,3-2,1-1,2-2,24 16,-61-49,0 0,1-1,-1 0,1 1,-1-2,1 1,0 0,0-1,0 0,1 0,-1-1,0 1,1-1,-1 0,1 0,-1-1,1 0,-1 0,1 0,-1-1,1 0,-1 0,1 0,-1 0,0-1,0 0,0 0,0-1,2 0,1-4,-1 0,1 0,-2 0,1-1,-1 0,0 0,-1-1,0 0,0 1,-1-2,0 1,0-1,-1 1,-1-1,1-5,2-10,-1-1,-2 1,0-1,-2 0,-2-13,-17-73,18 111,1 0,0 1,0-1,0 0,0 1,0-1,0 0,0 0,0 1,0-1,1 0,-1 1,0-1,0 1,0-1,1 0,-1 1,0-1,1 1,-1-1,1 0,-1 1,1-1,-1 1,1 0,-1-1,1 1,-1-1,1 1,-1 0,1-1,0 1,-1 0,1 0,0-1,-1 1,1 0,0 0,-1 0,1 0,0 0,-1 0,1 0,0 0,-1 0,1 0,39 6,-32-4,9 1,22 4,-1 1,0 2,0 1,22 12,-55-21,0 0,0 1,-1 0,0-1,1 1,-1 1,0-1,0 1,-1 0,1-1,-1 2,0-1,0 0,0 1,0-1,-1 1,0 0,0 0,0 0,0 0,-1 0,0 0,0 0,0 0,-1 1,0-1,0 0,0 0,-1 2,0 10,0-11,-1 0,1 0,1 0,-1 1,1-1,0 0,1 0,-1 0,1 0,1 0,-1 0,1 0,0 0,0 0,0 0,1-1,0 1,0-1,1 0,-1 0,1 0,0-1,1 1,1 1,3-1,0-1,0 1,0-2,1 1,-1-1,1-1,0 0,0 0,0-1,0 0,0 0,0-1,0-1,1 0,-1 0,-1-1,1 0,0-1,0 0,-1-1,0 0,1 0,-1-1,-1 0,1 0,-1-1,0 0,0-1,-1 0,0 0,0 0,-1-1,1 0,-2 0,1-1,-1-2,-1 1,1-1,-2 0,0 0,0-1,-1 1,0-1,-1 1,0-1,-1 1,-1-1,0 1,0-1,-2-3,-6 5,5 34,4-13,0-1,1 0,1 0,-1 0,1 0,1 0,0 0,1 0,3 8,-5-15,0 1,-1-1,1 0,0 1,1-1,-1 0,1 0,-1-1,1 1,0-1,0 1,0-1,0 0,1 0,-1 0,0 0,1-1,-1 1,1-1,0 0,0 0,-1 0,1-1,0 1,0-1,0 0,3 0,5-4,0 1,0-1,0-1,0 0,-1-1,0 0,0-1,-1 0,1 0,-2-1,1-1,-1 1,0-2,-1 1,0-1,-1 0,0-1,0 0,-1 0,5-12,4-25,-18 43,-4 20,5-10,1 0,0 0,0 0,0 0,1 0,-1 1,1-1,1 0,-1 0,1 0,0 0,0 1,0-1,1 0,0 0,0-1,0 1,0 0,1-1,0 1,0-1,0 0,0 0,1 0,0 0,-1-1,1 0,1 1,-1-1,0-1,1 1,-1-1,1 1,0-1,0-1,1 1,6 2,0-1,0-1,0 0,0-1,0 0,0-1,1 0,-1-1,0 0,0-1,0 0,0-1,0 0,-1-1,1-1,3-2,-11 5,0-1,0 0,-1 0,1 0,-1 0,0 0,0-1,0 0,-1 1,1-1,-1 0,0 0,0 0,0-1,-1 1,1 0,-1-1,0 1,0-1,-1 1,1-1,-1 0,0 1,0-1,-1 1,0-1,6-8,9 84,-12-56,0 0,1-1,1 1,0-1,1 0,0 0,2 0,3 7,-9-20,-1 0,1 1,-1-1,1 0,0 0,-1 0,1 0,0 0,0 0,0 0,-1 0,1 0,0 0,0 0,0-1,1 1,-1 0,0-1,0 1,0-1,0 1,1-1,-1 0,0 1,0-1,1 0,-1 0,0 0,1 0,-1 0,0 0,0 0,1 0,-1-1,0 1,0 0,1-1,-1 1,0-1,0 1,0-1,0 0,0 0,0 1,0-1,0 0,0 0,0 0,0 0,0 0,11-16</inkml:trace>
  <inkml:trace contextRef="#ctx0" brushRef="#br1" timeOffset="86061.099">11084 8285,'-16'-7,"-14"-4,-7-1,-4 3,12 4,18 3,10 2</inkml:trace>
  <inkml:trace contextRef="#ctx0" brushRef="#br1" timeOffset="87117.836">12367 8926,'4'-16,"1"0,1 0,0 0,1 1,1 0,0 0,1 1,0 0,7-7,-3 2,113-156,-126 174,2-2,-1 0,1 0,0 1,-1-1,1 0,1 1,-1 0,0-1,0 1,1 0,-1 0,1 0,0 0,0 1,-1-1,1 1,0 0,0-1,0 1,1 1,-1-1,0 0,0 1,0 0,1-1,-1 1,0 0,0 1,1-1,7 6,-1 1,0 0,0 1,0 0,-1 0,0 1,-1 0,0 1,2 3,2 1,-1 0,1-3,-2 1,0 0,0 1,-1 1,0-1,-2 1,1 0,-2 1,4 11,-10-25,1 0,-1 0,0 0,0 1,0-1,0 0,0 0,0 0,0 0,0 0,0 0,-1 0,1 1,0-1,-1 0,1 0,-1 0,1 0,-1 0,1 0,-1-1,0 1,1 0,-1 0,0 0,0 0,0-1,0 1,0 0,1-1,-1 1,0-1,-1 1,1-1,0 0,0 1,0-1,0 0,0 0,0 0,0 1,0-1,0 0,-1-1,1 1,0 0,0 0,0 0,0-1,0 1,0 0,0-1,0 1,0-1,0 1,0-1,0 0,0 1,0-1,0 0,1 0,-1 0,0 1,1-1,-1 0,0 0,1 0,-1-1,-1-1,0 1,0-1,0 0,1 0,-1 0,1 0,0-1,0 1,0 0,0-1,0 1,1 0,0-1,0 1,-1 0,2-1,-1 1,0-1,1 1,0 0,-1-1,1 1,1 0,-1 0,0 0,1-1,0 2,-1-1,3-3,3-3,-1 0,1 1,1 0,-1 0,1 0,1 1,-1 0,9-4,-4 3,0 0,0 1,0 1,1 0,0 1,0 0,0 1,0 0,1 2,0 0,-1 0,1 1,0 1,0 1,2 0,-13 0,0 0,-1 0,1 1,-1-1,1 1,-1-1,0 1,0 1,0-1,0 0,0 1,0-1,0 1,-1 0,0 0,1 0,-1 0,0 0,0 0,-1 1,1-1,-1 1,0-1,1 1,-1 1,6 98,-7-87,-1-14,1 0,0 1,0-1,0 0,0 1,0-1,1 0,-1 0,1 1,-1-1,1 0,0 0,0 0,0 0,0 1,0-1,1-1,-1 1,1 0,-1 0,1 0,-1-1,1 1,0-1,0 0,0 1,0-1,0 0,0 0,0 0,0 0,1 0,-1-1,0 1,0-1,1 0,-1 1,3-1,8-1,0 0,0 0,0-1,0-1,0 0,-1-1,1 0,-1-1,0 0,0-1,-1-1,0 0,0 0,0-1,-1 0,0-1,-4 4,0 0,-1 0,0 0,1-1,-2 0,1 0,-1 0,0-1,0 0,0 1,-1-1,0 0,-1-1,0 1,0 0,0-1,-1 1,0-1,0 1,-1-1,0-6,-15-8,14 22,1-1,-1 1,0 0,1 0,-1 1,1-1,-1 0,1 0,-1 0,1 0,-1 0,1 0,-1 1,1-1,-1 0,1 0,-1 1,1-1,0 0,-1 1,1-1,-1 0,1 1,0-1,-1 1,1-1,0 1,0-1,-1 1,1-1,0 1,0-1,0 1,0-1,-1 1,1-1,0 1,0-1,0 1,0-1,0 1,0-1,0 1,1-1,-1 1,0-1,0 1,0 0,2 11,-1 1,2 0,-1-1,2 1,0-1,0 0,1 0,1 0,0-1,0 0,1 0,1-1,0 1,3 2,-4-3,0 0,1 0,0 0,1-1,0-1,0 1,1-1,0-1,0 0,1 0,0-1,0 0,0-1,1-1,0 0,1 0,-8-3,-1-1,0 0,0-1,0 1,0-1,-1 0,1 0,0 0,0 0,0-1,-1 1,1-1,-1 0,1 0,-1-1,0 1,0 0,0-1,0 0,0 0,0 0,-1 0,1 0,0-3,45-91,-42 81,26-68,-3-2,-5-1,-3 0,5-64,-19 55,-8 97,1-1,-1 1,1-1,-1 1,1-1,-1 1,0-1,1 0,-1 1,1-1,-1 0,0 0,1 1,-1-1,0 0,1 0,-1 0,0 0,0 0,1 0,-1 0,0 0,1 0,-1 0,0 0,1 0,-1-1,0 1,1 0,-1-1,0 1,1 0,-1-1,1 1,-1 0,1-1,-1 1,1-1,-1 1,1-1,-1 1,1-1,0 0,-1 1,1-1,0 1,-1-1,1 0,0 1,0-1,0 0,-1 1,1-1,0 0,-7 20,1 0,0 1,1-1,1 1,1 0,1 1,1-1,0 0,2 8,-1-11,0 1,2-1,0 0,0 1,2-1,0 0,1-1,1 1,0-1,1 0,1 0,0-1,7 8,-10-19,0 0,1 0,-1-1,1 1,0-1,0 0,1-1,-1 0,0 0,1 0,0-1,-1 0,1 0,0 0,-1-1,1 0,0-1,-1 1,1-1,0-1,-1 1,1-1,-1 0,0 0,1-1,-1 0,5-3,28-6,63-4,-98 16,0 0,0 1,0-1,0 1,0 0,0 0,0 0,0 0,-1 1,1 0,0-1,-1 1,0 1,1-1,-1 0,0 1,0 0,0 0,-1 0,1 0,-1 0,1 0,-1 1,1 0,-2 0,1-1,-1 0,0 1,0-1,0 1,-1 0,1-1,-1 1,1-1,-1 1,-1 0,1-1,0 1,-1-1,0 1,1 0,-1-1,-1 0,1 1,0-1,-1 0,0 1,0-1,0 0,0 0,0-1,-1 1,1 0,-2 0,-5 5,1 0,-2-1,1 0,-1-1,1 0,-2-1,1 0,-10 4,8-5,0 1,0-1,-1-1,0 0,1-1,-1-1,0 0,0 0,0-1,0-1,0 0,0-1,11 2,0-1,0 1,0-1,0 0,0 1,0-1,1 0,-1 0,0 0,1-1,-1 1,0 0,1-1,0 1,-1 0,1-1,0 0,0 1,0-1,0 0,0 0,0 1,0-1,0 0,1 0,-1 0,1 0,0 0,-1 0,1 0,0 0,0-1,3-17</inkml:trace>
  <inkml:trace contextRef="#ctx0" brushRef="#br1" timeOffset="89225.461">14947 8512,'-9'-2,"0"0,0 1,-1 0,1 1,0 0,-1 0,1 1,0 0,0 1,-1 0,1 0,1 1,-1 0,0 1,1 0,-1 0,1 1,0 0,1 0,-1 1,1 0,-1 1,2 0,0 1,0 0,1 0,-1 1,2-1,0 1,0 0,0 0,1 1,0-1,1 1,0-1,1 1,0 0,0 9,1-14,0 0,0 0,1-1,0 1,0 0,0 0,0 0,1 0,0-1,0 1,0-1,0 1,1-1,0 0,0 0,0 0,0 0,1-1,-1 1,1-1,0 0,0 0,0 0,0-1,1 1,-1-1,1 0,-1 0,1-1,0 1,4 0,0-1,0 0,0-1,0 1,0-2,1 1,-1-1,0-1,0 1,0-1,0-1,-1 0,1 0,-1-1,0 0,0-1,0 1,0-1,1-2,4-3,0 0,-1-1,0-1,-1 0,0-1,-1 0,0 0,-1-1,6-12,-2-8,-1 0,-2 0,-1-1,-2 0,-1 0,-2-1,-2 0,-1 0,-2 0,-2-8,2 4,-1 0,-3 0,-1 1,-7-22,-10 17,22 43,1 1,-1-1,0 0,0 1,0-1,0 0,0 1,0-1,0 1,0 0,-1-1,1 1,0 0,0 0,0 0,0-1,0 1,-1 0,1 1,0-1,0 0,0 0,0 0,0 1,-1-1,1 0,0 1,0-1,0 1,0 0,0-1,0 1,0 0,1-1,-1 1,0 0,0 0,0 1,-6 6,1 0,-1 1,2 0,-1 0,1 0,1 1,0-1,-3 10,-4 16,1 0,1 1,2 0,2 0,1 0,2 1,2 18,-1-42,2 0,0 0,0 0,1-1,1 1,0 0,1-1,0 0,1 0,0 0,1-1,0 0,1 0,0 0,1-1,0 0,0 0,1-1,1 0,0-1,0 0,0 0,1-1,0 0,9 3,-4-3,1-1,-1-1,1-1,0 0,1-1,-1-1,0 0,1-1,-1-1,1-1,-1-1,0 0,0-1,0-1,0-1,0 0,-1-1,0 0,0-2,0 0,12-9,-10 6,-18 11,1 0,-1 0,1 0,0 1,-1-1,1 0,-1 1,1-1,-1 0,1 1,-1-1,1 0,-1 1,0-1,1 1,-1-1,1 1,-1-1,0 1,1-1,-1 1,0 0,0-1,0 1,1-1,-1 1,0 0,0-1,0 1,0-1,0 1,0 0,0-1,0 1,0-1,0 1,-1 0,1-1,0 1,0-1,0 1,-1 0,1-1,0 1,-1-1,1 1,-1-1,1 1,0-1,-1 5,0-1,1 1,0 0,0-1,0 1,1-1,-1 1,1-1,0 1,0-1,1 1,-1-1,1 0,0 0,0 0,1 0,-1 0,1 0,0-1,0 1,0-1,0 1,1-1,-1-1,1 1,0 0,0-1,0 0,0 1,0-2,3 2,0 0,0 0,0 0,1-1,-1 0,1-1,-1 1,1-2,-1 1,1-1,-1 0,1 0,-1-1,1 0,-1-1,1 1,-1-1,0-1,0 1,0-1,0-1,0 1,-1-1,1 0,-1-1,0 0,0 0,-1 0,1 0,-1-1,-1 0,1 0,-1 0,0-1,0 1,-1-1,0 0,0 0,0 0,-1 0,0-1,0 0,-2 2,0 0,-1 0,1 0,-1 0,-1 1,1-1,-1 0,0 0,0 1,0-1,-1 1,0 0,0 0,0 0,0 0,-1 0,0 1,0 0,0-1,-1 2,0-1,1 0,-1 1,0 0,-1 0,-2-1,-1 0,0 0,-1 0,0 1,1 0,-1 0,-1 1,1 1,0 0,0 0,-1 1,1 0,0 1,0 0,0 1,-2 0,-24 21,35-22,1 0,-1 0,1 0,0 0,-1 0,1 0,0-1,0 1,0 0,-1 0,1 0,0 0,0 0,1 0,-1 0,0 0,0 0,0 0,1 0,-1 0,0-1,1 1,-1 0,1 0,-1 0,1-1,-1 1,1 0,-1 0,1-1,0 1,0 0,-1-1,1 1,0-1,0 1,-1-1,1 0,0 1,0-1,0 0,0 1,0-1,17 6,0-1,-1 0,1-2,1 0,-1-1,0-1,1 0,10-2,-1 1,196 0,-222 0,0 0,1-1,-1 1,1 0,-1 1,1-1,-1 0,0 1,1-1,-1 1,0 0,1 0,-1 0,0 0,0 0,0 0,0 1,0-1,0 1,0-1,0 1,-1 0,1 0,0-1,-1 1,0 1,1-1,-1 0,0 0,0 0,0 0,-1 1,1-1,0 0,-1 1,0-1,1 1,-1 0,1 34,9 54,-9-88,0 0,0 0,1 0,-1 0,1 0,-1 0,1-1,0 1,0 0,1-1,-1 0,0 1,1-1,0 0,-1 0,1-1,0 1,0 0,0-1,0 0,0 0,0 0,0 0,0 0,1-1,-1 1,3-1,0 1,0-1,0-1,-1 1,1-1,0 0,0 0,0-1,-1 1,1-1,-1-1,1 1,-1-1,0 0,0 0,0 0,-1-1,1 0,-1 1,1-2,-1 1,-1 0,1-1,-1 0,3-4,1-2,0-1,0 0,-2-1,1 0,-1 0,-1 0,-1 0,0-1,0 1,0-8,-8 50,-4 71,9-97,0 0,1 0,-1 1,1-1,0 0,0 0,0 0,0 0,0 0,1 0,0 0,-1 0,1-1,0 1,0-1,0 1,1-1,-1 0,1 0,-1 0,1 0,0 0,-1 0,1-1,0 1,0-1,0 0,0 0,2 0,10 0,0-1,-1 0,1-1,0-1,-1 0,0-1,1-1,-1 0,0-1,-1 0,1-1,-1-1,0 0,-1 0,6-6,63-41,-80 54,-1 0,1-1,-1 1,1 0,-1-1,1 1,-1 0,1 0,-1 0,1-1,0 1,-1 0,1 0,-1 0,1 0,-1 0,1 0,0 0,-1 0,1 0,-1 1,1-1,-1 0,1 0,0 0,-1 1,1-1,-1 0,1 1,-1-1,0 0,1 1,-1-1,1 0,-1 1,0-1,1 1,-1-1,0 1,1-1,-1 1,0-1,0 1,1-1,-1 1,0 0,0-1,0 1,3 36,-2-22,0-10,0-1,1 0,-1 0,1 1,0-1,0 0,0-1,1 1,-1 0,1-1,0 1,0-1,0 0,1 0,-1 0,1 0,0-1,-1 1,1-1,0 0,0 0,1-1,-1 1,0-1,0 0,4 1,9 2,0-1,1-1,-1-1,1 0,-1-1,7-1,-8-1,1 0,-1 0,-1-1,1-2,0 1,-1-2,0 0,0 0,6-6,-13 8,-1 0,0-1,-1 0,1 0,-1-1,0 0,0 0,-1 0,0-1,0 0,0 0,-1 0,0-1,-1 1,0-1,0 0,0 0,-1 0,0-1,-1 5,0 1,-1-1,1 1,-1-1,0 1,0-1,0 1,0-1,-1 0,0 1,1 0,-1-1,0 1,-1-1,1 1,-1 0,1 0,-1 0,0 0,0 0,0 0,-1 0,1 1,-1-1,1 1,-1 0,0 0,0 0,0 0,0 0,0 0,0 1,0 0,-1-1,1 1,-1 1,1-1,-1 0,1 1,-1 0,-2-1,1 2,1-1,0 0,0 1,0-1,1 1,-1 0,0 1,0-1,0 1,1-1,-1 1,1 0,-1 1,1-1,0 0,0 1,0 0,0 0,0 0,1 0,-1 0,1 0,0 1,0-1,0 1,0 0,1-1,-1 1,1 0,0 0,0 0,0 4,-1 0,1 0,0-1,1 1,0 0,0 0,1 0,0 0,0 0,1-1,0 1,0 0,1-1,0 0,3 6,-1-5,1 0,0-1,0 1,1-1,0 0,0-1,1 0,0 0,0 0,0-1,0 0,1-1,0 0,0 0,0-1,1 0,-1-1,0 0,2 0,-4-1,0 0,0 0,1-1,-1 0,0 0,1 0,-1-1,0-1,0 1,0-1,0 0,0 0,0-1,-1 0,1 0,-1-1,0 0,0 0,0 0,0-1,-1 0,1 0,-1 0,-1-1,4-3,-1-5,0 0,-1 0,0-1,-1 0,0 0,-2 0,3-15,0 1,-4 21,-1 14,-1 15,-4 15,1-18,1 0,1 0,0 0,2 0,0 0,1 0,4 16,-5-30,1 1,0-1,0 1,0-1,1 0,-1 0,1 0,0 0,1-1,-1 1,0-1,1 0,0 0,0 0,0 0,0 0,0-1,0 0,1 0,-1 0,1-1,-1 1,1-1,0 0,0-1,-1 1,1-1,0 0,8 1,0-1,0-1,0 0,0-1,0 0,0-1,-1-1,1 0,10-5,-13 5,1-1,-1-1,1 0,-2 0,1 0,-1-1,0-1,0 0,-1 0,0-1,0 0,-1 0,0 0,-1-1,0 0,-1-1,0 1,0-1,-1 0,-1 0,0 0,0-3,0 130,-2-111,1 1,-1-1,1 0,0 0,1 0,-1 0,1-1,0 1,0-1,0 1,1-1,-1 0,1 0,0-1,0 1,0-1,1 0,-1 0,1 0,4 1,12 3,1-1,-1-1,1 0,1-2,-1-1,1-1,-1 0,0-2,1-1,-1 0,8-3,-19 4,0 0,0-1,0 0,0-1,0 0,0 0,-1-2,0 1,0-1,0 0,0-1,-1 0,0-1,0 0,-1 0,0-1,0 0,0-1,-1 1,-1-1,1-1,-2 1,1-1,-1 0,1-6,-4 12,0 0,-1 0,1-1,-1 1,0-1,-1 1,1-1,-1 1,0-1,0 1,0-1,0 1,-1-1,0 1,0-1,-1 0,2 4,0 1,0-1,-1 1,1-1,0 0,0 1,-1-1,1 1,-1-1,1 1,0-1,-1 1,1-1,-1 1,1 0,-1-1,1 1,-1 0,1-1,-1 1,0 0,1 0,-1 0,1-1,-1 1,0 0,1 0,-1 0,0 0,1 0,-1 0,0 0,1 0,-1 0,1 0,-1 1,0-1,1 0,-1 0,1 1,-1-1,1 0,-1 1,1-1,-1 0,1 1,-1-1,1 1,-1-1,1 1,-1-1,1 1,-20 31,14-21,2 0,-1 1,2 0,-1 0,2 0,0 0,0 0,1 0,0 1,1-1,1 0,0 1,1-1,0 0,0 0,3 4,-4-14,0 0,0 0,0 0,0 0,0 0,1 0,-1-1,1 1,-1 0,1-1,0 1,0-1,-1 0,1 1,0-1,0 0,0 0,1 0,-1-1,0 1,0 0,0-1,0 1,1-1,-1 0,0 0,2 0,16-3</inkml:trace>
  <inkml:trace contextRef="#ctx0" brushRef="#br1" timeOffset="89460.931">18422 8392,'16'7,"15"6,1 2</inkml:trace>
  <inkml:trace contextRef="#ctx0" brushRef="#br1" timeOffset="89733.721">18690 8713,'3'131,"-3"-129,0 0,1 0,-1 0,1 0,-1 0,1 0,0 0,0 0,0 0,0 0,0 0,0-1,0 1,1 0,-1-1,1 1,-1-1,1 0,0 1,-1-1,1 0,0 0,0 0,0 0,0 0,0 0,0-1,0 1,0-1,0 1,0-1,0 0,0 0,0 0,1 0,-1 0,0 0,1-1,4 0,0-1,0 1,0-1,-1-1,1 0,-1 1,1-2,-1 1,0-1,0 0,1-1,7-10,0-1,0 0,-2-1,0 0,-1-1,-1 0,-1-1,0 0,-1 0,3-14,-2 12,-9 21,0 0,0 0,0 1,0-1,0 0,0 0,0 0,0 0,0 1,0-1,0 0,0 0,0 0,0 1,1-1,-1 0,0 0,0 0,0 0,0 0,0 1,1-1,-1 0,0 0,0 0,0 0,0 0,1 0,-1 0,0 0,0 0,0 0,1 0,-1 0,0 0,0 0,0 0,1 0,-1 0,-3 26,-1-4,-4 96,9-113,0 0,0 0,0 0,1-1,-1 1,1-1,0 1,1-1,-1 0,1 1,0-1,0-1,0 1,0 0,1-1,-1 1,1-1,0 0,0 0,0-1,0 1,1-1,1 1,20 6,1-2,0 0,1-1,0-2,-1-1,1-1,0-2,0 0,7-3,-26 3,114-5</inkml:trace>
  <inkml:trace contextRef="#ctx0" brushRef="#br1" timeOffset="98029.435">3262 2871,'0'-4,"0"-3</inkml:trace>
  <inkml:trace contextRef="#ctx0" brushRef="#br1" timeOffset="100165.476">3262 2871,'42'-55,"-40"78,-2-21,-2 9,1 0,-1 0,2 1,0-1,0 0,1 1,0-1,1 0,1 0,-1 0,2 0,-1 0,2-1,2 7,72 127,-71-129,2 0,-1-1,2 0,0-1,0 0,1-1,8 6,23 26,-16-12,2-2,0 0,3-2,0-1,1-2,2-1,0-1,28 11,65 29,83 33,-136-72,124 49,-142-44,-14-6,1-2,0-2,2-2,0-2,21 4,230 12,-272-29,27 6,1-2,-1-3,1-2,0-2,-1-2,1-3,-1-2,0-3,9-4,355-150,35 16,-413 130,-1-1,-1-2,-1-1,-2-2,0-1,-1-1,-2-2,-1-2,-1 0,-2-2,-1-1,-2-1,10-19,-25 41,-1 0,0-1,0 1,-1-1,-1-1,-1 1,0-1,0 1,-2-1,0 0,0 0,-2 0,0-1,0 1,-1 0,-1 0,-4-14,-7-9,-2 2,-2-1,-1 2,-2 0,-1 2,-1 0,-24-26,30 39,-1 1,-1 0,0 2,-2 0,0 1,0 1,-2 0,0 2,0 1,-1 0,-15-4,-22-7,-171-77,165 62,25 13,-1 2,-1 2,-1 2,-6 0,-30 1,0 3,-1 3,-1 4,1 4,-1 3,-3 4,-103-4,162 0,-74-3,-1 3,1 5,-1 4,-66 16,-6 23,2 7,1 9,-100 32,220-82,1 3,1 2,0 2,1 2,2 2,0 2,2 2,1 1,1 3,1 1,-5 9,28-19,34-34,17-18,-28 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7:13.8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27,'31'-7,"0"1,0 1,1 2,0 1,6 2,-34-1,0 0,0 1,0-1,0 1,0 0,0 0,1 0,-1 1,0-1,0 1,0 0,0 0,-1 0,1 1,0 0,0-1,-1 1,1 0,-1 1,1-1,-1 1,0-1,0 1,0 0,-1 0,1 0,-1 1,1-1,-1 1,0-1,0 1,-1 0,1-1,-1 1,0 2,-3 6,-2 0,0 1,0-1,-1-1,0 1,-1-1,-1 0,0 0,0-1,-1 1,0-2,-1 1,0-1,0-1,-10 7,-153 128,170-142,0 0,-1 0,1 1,-1-1,1 0,0 1,0 0,0-1,0 1,0 0,0 0,1 0,-1 0,0 0,1 1,0-1,0 0,-1 1,1-1,0 1,1-1,-1 1,0-1,1 1,0 0,-1-1,1 1,0 0,0-1,1 1,-1-1,1 1,-1 0,1-1,0 1,0 0,7 2,0 0,1-1,0 0,0-1,0 0,0 0,0-1,0 0,1 0,-1-1,1-1,-1 0,8 0,-14 0,47-1,-1-1,1-3,-1-3,25-6,-13 0</inkml:trace>
  <inkml:trace contextRef="#ctx0" brushRef="#br0" timeOffset="220.402">818 67,'-5'-4,"-3"2,-3 7,0 9,3 2</inkml:trace>
  <inkml:trace contextRef="#ctx0" brushRef="#br0" timeOffset="406.684">858 388,'0'14,"0"6,2 3,6-3,5-5,8-10,1-5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7:12.5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446 194,'-20'-7,"1"1,-1 0,1 2,-1 0,-1 2,1 0,0 1,0 1,-18 3,27-2,0 0,1 2,-1-1,1 1,-1 1,1 0,0 0,0 1,1 0,-1 1,1 0,0 0,1 1,0 0,0 1,0 0,1 0,-6 9,6-6,1 0,0 1,1 0,1 0,-1 0,2 1,0 0,0-1,1 1,1 0,0 0,1 0,0 0,1 0,1 0,0 0,0 0,2-1,-1 1,1-1,1 0,1 0,-1 0,2-1,-1 0,2 0,-1-1,2 0,-1 0,1 0,1-1,14 12,1-1,1-1,1-2,0 0,1-2,2-1,85 53,-110-65,0 0,-1 0,0 1,1-1,-1 1,0 0,0 1,0-1,-1 1,1 0,-1-1,0 1,0 1,0-1,-1 0,0 1,1-1,-2 1,1 0,0 0,-1 0,0 0,0 0,0 0,-1 0,0 0,0 0,0 0,0 0,-1 0,0 0,0 0,-1 3,-7 5,-1-1,0-1,0 1,-1-2,0 1,-1-2,0 1,-1-2,0 0,0 0,0-1,-1-1,0 0,-1-1,1 0,-1-1,-8 0,-63-1,84-3,0 0,0-1,0 1,0-1,0 0,0 1,1-1,-1 0,0 0,0 0,1-1,-1 1,0 0,1 0,-1-1,1 1,0-1,0 0,-1 1,1-1,0 0,0 0,0 1,1-1,-1 0,0 0,1 0,-1 0,1 0,0 0,-1 0,1 0,0 0,0 0,1 0,-1 0,0 0,1 0,0-2,3-8,2 0,0 1,0 0,1 0,0 1,0-1,2 2,-1-1,1 1,0 0,1 1,0 0,0 1,1 0,3-1,8-7,0 2,1 0,0 2,0 1,2 0,-1 2,1 1,18-3,-39 9,0 0,0 0,0 1,0-1,0 1,0 0,0 0,1 1,-1-1,0 1,0 0,0 0,0 0,0 0,-1 1,1 0,0-1,-1 2,1-1,-1 0,0 1,1-1,-1 1,0 0,-1 0,1 0,0 0,-1 1,0-1,1 2,18 55,-20-53,0 0,1 0,0-1,0 1,1-1,-1 1,1-1,1 0,-1 0,1 0,0-1,0 1,1-1,0 0,0 0,0-1,0 1,1-1,-1 0,1-1,1 0,0 0,0 0,1-1,-1 0,0-1,1 0,-1 0,1 0,-1-1,1 0,0-1,-1 0,1 0,-1 0,0-1,1 0,-1 0,0-1,0 0,0 0,-1-1,1 0,-1 0,0-1,0 1,0-1,-1-1,0 1,0-1,0 0,0 0,-1 0,0-1,-2 2,-1 0,-1 0,1 0,-1 0,1-1,-2 1,1 0,0 0,-1 0,0 0,0 0,-1 0,1 0,-1 0,0 0,0 1,-1-1,0 1,1-1,-1 1,-1 0,1 0,0 0,-2 0,-1-2,-1-1,0 1,0 1,0-1,-1 1,0 0,0 1,0 0,0 0,-1 1,0 0,1 0,-4 1,7 1,0 0,1 0,-1 1,0-1,0 1,0 0,0 1,0-1,0 1,1 0,-1 1,0-1,0 1,1-1,-1 1,1 1,0-1,0 1,-1 0,2-1,-1 2,0-1,1 0,-1 1,-1 2,5-4,0 0,0-1,0 1,0 0,0 0,0 0,1 0,-1 0,1-1,-1 1,1 0,0 0,0-1,-1 1,1 0,0-1,1 1,-1-1,0 1,0-1,1 0,-1 1,0-1,1 0,0 0,-1 0,1 0,-1 0,1 0,0-1,0 1,-1-1,1 1,0-1,0 1,0-1,0 0,0 0,0 0,-1 0,1 0,0-1,0 1,0 0,0-1,0 0,25-2,0-1,0-1,0-2,-1 0,-1-2,1-1,-1-1,-1-1,0-1,-1-1,5-5,-3 4,0-1,-2-2,1 0,-2-1,-1-2,0 0,-2-1,0-1,-2 0,0-2,-2 0,-1-1,0 0,-2-1,-2-1,0 1,-2-2,0-3,-4 16,0 1,-2-1,0 0,-1 0,0 1,-1-1,-1 0,-1 0,0 0,-1 1,-1-1,0 1,-1 0,0 0,-2 1,1-1,-2 1,-2-3,8 14,-1 0,1 1,0-1,-1 1,0 0,1 0,-1 0,0 0,0 0,0 0,0 1,0 0,-1-1,1 1,0 0,-1 1,1-1,-1 1,1-1,0 1,-1 0,1 0,-1 0,1 1,-1-1,1 1,0 0,-1 0,1 0,0 1,0-1,0 1,0-1,0 1,0 0,0 0,0 0,1 1,-1-1,1 1,0-1,-2 3,-7 12,0 1,1 1,1 0,0 0,2 1,0 0,1 0,1 0,1 1,1 0,1 0,0 14,-2 2,2 0,2 0,1 0,1 0,2-1,2 1,2-1,1 0,1-1,2 0,2 0,1-2,2 0,8 12,-17-33,0-1,1 0,0-1,0 0,2 0,-1-1,1 0,0-1,7 4,-13-9,0 0,0-1,0 1,0-1,1-1,-1 1,1-1,-1 1,1-2,-1 1,1-1,0 0,-1 0,1 0,-1-1,1 1,0-2,-1 1,1 0,-1-1,0 0,0-1,0 1,3-2,3-5,0-1,0 0,-1 0,-1-1,0-1,0 1,-1-2,0 1,-1-1,-1 0,0 0,0-1,-1-1,8-16,-12 31,-1 0,0 0,0 0,0 1,0-1,1 0,-1 0,0 0,0 0,0 0,1 0,-1 0,0 0,0 0,0 0,0 0,1 0,-1 0,0 0,0 0,0 0,1 0,-1 0,0 0,0-1,0 1,0 0,1 0,-1 0,0 0,0 0,0 0,0 0,0-1,0 1,1 0,-1 0,0 0,0 0,0-1,0 1,0 0,0 0,-1 19,-8 40,0 61,9-116,1-1,-1 0,1 1,0-1,0 0,0 1,1-1,-1 0,1 0,0 0,0 0,0-1,0 1,0 0,1-1,-1 1,1-1,0 0,-1 0,1 0,0 0,0-1,0 1,1-1,-1 0,0 1,0-2,1 1,-1 0,1-1,-1 1,1-1,-1 0,9 0,-1 0,1 0,-1-2,1 1,-1-1,0-1,0 0,0-1,5-2,-4 1,0-1,-1 0,0-1,0 0,0-1,-1 0,0-1,0 0,-1 0,0-1,-1 0,0-1,-1 1,0-2,-1 1,0-1,0 0,1-8,-5 91,-1-64,-1-1,2 1,-1-1,0 1,1-1,1 0,-1 0,1 0,0 0,0 0,0 0,1-1,0 1,0-1,1 0,-1-1,1 1,0-1,0 0,1 0,-1 0,1-1,0 0,0 0,0 0,0-1,3 1,4 1,0 0,0-1,1-1,-1 0,1-1,0 0,0-1,-1 0,1-2,-1 1,1-2,-1 1,1-2,-1 0,0-1,-1 0,1-1,-1 0,0-1,-1 0,1-1,-2 0,1-1,-1 0,0-1,-1 0,0 0,-1-1,0 0,0-1,-1 0,1-3,2-18,-1 1,-1-1,-2-1,-1 1,-2-1,-1 0,-2 0,-1 1,-1-1,-6-23,1-4,-3 2,-2-1,-19-53,3 57,28 55,-1 1,1 0,-1-1,1 1,0 0,-1 0,1-1,-1 1,1 0,0 0,-1 0,1-1,-1 1,1 0,-1 0,1 0,-1 0,1 0,-1 0,1 0,-1 0,1 0,-1 0,1 0,-1 0,1 1,0-1,-1 0,1 0,-1 0,1 1,-1-1,1 0,0 0,-1 1,1-1,0 0,-1 1,1-1,0 1,-1-1,1 0,0 1,0-1,-1 1,1-1,0 1,0-1,0 0,0 1,0-1,0 1,-1-1,1 1,0 0,-6 29,3 27,2 0,3-1,2 1,5 14,-2 1,-1-11,31 207,-36-260,0-1,0 0,1 0,0 0,1-1,-1 1,1 0,1-1,-1 0,1 1,0-1,1-1,-1 1,1-1,0 0,0 0,1 0,0 0,-1-1,2 0,-1-1,0 1,1-1,-1 0,1-1,0 0,0 0,1 0,-1-1,0-1,0 0,0 0,0-1,0 0,0 0,0 0,0-1,0 0,0-1,0 1,-1-1,0-1,1 1,-1-1,0 0,-1-1,1 1,-1-1,0 0,0 0,4-6,5-8,0 0,-2-1,0 0,-1-1,-1 0,2-9,-5 13,-1 40,-8 12,0-28,1 0,0 1,0-1,0 1,1-1,0 1,1-1,0 1,0-1,0 0,1 1,0-1,1 0,-1 0,1 0,1-1,-1 1,1-1,0 0,1 0,-1 0,1 0,0-1,3 2,67 17,-37-19</inkml:trace>
  <inkml:trace contextRef="#ctx0" brushRef="#br0" timeOffset="249.256">2892 554,'0'0</inkml:trace>
  <inkml:trace contextRef="#ctx0" brushRef="#br0" timeOffset="435.116">2143 354,'18'-2,"25"-1,27 0,24 0,22 1,-9 1</inkml:trace>
  <inkml:trace contextRef="#ctx0" brushRef="#br0" timeOffset="790.465">3640 876,'-30'-20,"0"1,-1 2,0 2,-2 0,0 2,0 2,-16-3,45 13,-1-1,0 1,1 0,-1 0,0 1,0 0,0 0,0 0,1 0,-1 1,0-1,0 1,1 1,-1-1,0 1,1-1,-1 1,1 1,0-1,0 0,0 1,0 0,0 0,0 0,1 1,0-1,-1 1,-1 3,0 1,1 1,-1-1,2 1,-1 0,1 0,1 0,0 0,0 1,1-1,0 1,0-1,1 9,0-14,0 0,1 0,-1 1,1-1,0 0,0 0,0 0,1 0,-1 0,1 0,0 0,0-1,1 1,-1 0,1-1,-1 0,1 0,0 0,0 0,1 0,-1 0,1-1,-1 0,1 0,0 0,-1 0,1 0,0-1,1 1,3-1,0 0,0 0,1 0,-1-1,0-1,0 1,0-1,0 0,0-1,0 0,0-1,0 1,-1-1,1-1,-1 1,0-1,0-1,3-1,4-5,0 0,0 0,-1-1,-1-1,0 0,-1 0,0-1,0-2,23-57,-17 117,-8-35,-1-1,1 0,0-1,1 0,0-1,0 0,1 0,-1-1,1 0,0-1,0 0,1-1,-1-1,1 1,2-1,45 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09.4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0 520,'7'16,"4"18,1 23,0 19,-2 17,-2 14,-3 6,-2 0,-2-8,-1-14,0-22,-3-19,0-18</inkml:trace>
  <inkml:trace contextRef="#ctx0" brushRef="#br0" timeOffset="1378.25">80 1309,'10'-7,"1"0,0 1,0 0,0 1,1 0,-1 1,1 0,0 1,1 0,-1 1,0 0,1 1,-1 1,1 0,-1 0,11 3,-12-3,0 2,0-1,0 2,0-1,0 1,0 1,0 0,5 3,-13-5,0 0,0 0,0 0,0 0,0 0,0 1,0-1,-1 1,1 0,-1-1,0 1,1 0,-2 1,1-1,0 0,-1 1,1-1,-1 0,0 1,0 0,0-1,-1 1,1 0,-1-1,0 1,0 0,0 2,-3 2,0-1,0 0,0 0,-1 0,0-1,0 1,-1-1,0 0,0 0,0 0,-1-1,0 0,0 0,0-1,0 1,-1-1,0 0,0-1,0 0,0 0,0-1,-1 1,1-2,-3 1,-92 5,70 3,39-1,3-6</inkml:trace>
  <inkml:trace contextRef="#ctx0" brushRef="#br0" timeOffset="1627.214">588 1202,'3'16,"2"9,3 8,0 3,1-1,1-1,2-2,-2-4,0-7,-2-7</inkml:trace>
  <inkml:trace contextRef="#ctx0" brushRef="#br0" timeOffset="1889.071">561 895,'9'9,"15"5,11 3,1-2</inkml:trace>
  <inkml:trace contextRef="#ctx0" brushRef="#br0" timeOffset="2446.803">1056 1015,'-28'8,"23"-8,-1 1,0 0,1 0,-1 0,1 0,0 1,-1 0,1 0,0 1,0-1,0 1,0 0,1 0,-1 1,1-1,0 1,0 0,0 0,0 1,1-1,0 1,0-1,0 1,0 0,1 0,0 1,0-1,0 0,1 1,-1 2,3 2,0 0,1 0,0 0,1 0,0 0,0 0,1-1,0 1,1-1,0 0,1-1,-1 1,2-1,-1 0,1 0,0-1,1 0,0 0,0-1,0 0,1-1,0 1,0-2,0 1,2-1,26 25,-38-28,0 1,0-2,0 1,0 0,0 0,0 0,0 0,0-1,0 1,0 0,0-1,-1 1,1-1,0 1,0-1,-1 0,1 1,0-1,0 0,-1 0,1 0,0 0,-1 0,1 0,-1-1,0 2,-1-1,0 1,-1 0,1-1,0 0,0 1,0-1,-1-1,1 1,0 0,0-1,0 0,0 1,-1-1,1 0,0-1,1 1,-1 0,0-1,0 0,1 0,-1 0,0 0,1 0,0 0,0 0,0-1,0 1,0-1,0 0,0 0,1 1,-1-1,0-2,3-7,-1 1,1 0,1 0,0 0,1 0,0 0,0 0,1 1,0-1,1 1,1 0,-1 0,2 1,1-3,1-4,63-104,-27 49,-3-3,-3-1,-4-1,2-15,-25 58,-2 0,-1-1,-2 1,-1-2,-2 1,-1 0,-1-1,-2 0,-2 1,-3-19,-16-5,20 56,1 0,-1 1,0-1,0 0,0 1,0-1,0 1,-1-1,1 1,0 0,-1-1,1 1,0 0,-1 0,0 0,1 0,-1 0,0 1,1-1,-1 0,0 1,0-1,1 1,-1 0,0-1,0 1,0 0,0 0,0 0,0 1,-1 1,0 0,-1 1,1-1,0 1,0 0,0 0,1 0,-1 0,1 0,-1 1,1-1,0 1,1 0,-1 0,0-1,1 1,0 0,0 0,0 0,1 0,-1 0,1 1,-2 27,0 0,3 0,0 0,2 0,2 0,0-1,3 0,0 0,2 0,9 18,2 13,96 320,-64-136,-41-203,-9-39</inkml:trace>
  <inkml:trace contextRef="#ctx0" brushRef="#br0" timeOffset="2719.689">1029 707,'25'2,"24"1,25-2,19-6,15-5,8 0,-1 2,-20 1</inkml:trace>
  <inkml:trace contextRef="#ctx0" brushRef="#br0" timeOffset="3009.441">1885 934,'-16'7,"0"0,1 1,0 1,0 1,1 0,1 0,-1 2,2 0,0 0,0 1,1 0,0 1,2 0,-1 1,-3 10,12-24,0 1,1-1,-1 0,1 1,-1-1,1 1,0-1,-1 1,1-1,0 1,0-1,0 1,0-1,0 1,0-1,1 1,-1-1,1 1,-1-1,1 1,-1-1,1 0,0 1,-1-1,1 0,0 0,0 1,0-1,0 0,0 0,0 0,0 0,1 0,-1 0,0-1,0 1,1 0,-1-1,1 1,-1-1,0 1,1-1,-1 1,1-1,-1 0,1 0,-1 0,1 0,-1 0,1 0,8-1,0-1,1 0,-1-1,-1 0,1-1,0 0,-1 0,0-1,0 0,0-1,0 0,-1 0,0-1,-1 0,1 0,-1-1,-1 1,2-4,7-9,-1-1,-1 0,-1-1,-1-1,-1 1,-1-2,-1 1,3-15,-19 76,1 1,2 0,2 0,2 21,0-57,0 0,1 1,0-1,0 1,0-1,0 1,0-1,1 1,0-1,-1 1,1-1,0 0,1 1,-1-1,1 0,-1 0,1 0,0 0,0 0,0-1,1 1,-1-1,1 1,-1-1,1 0,0 0,0 0,0 0,0 0,0-1,0 1,0-1,1 0,0-1,1 0,-1-1,1 0,-1 0,1 0,-1-1,0 1,0-1,0 0,0 0,0-1,0 1,2-3,25-18</inkml:trace>
  <inkml:trace contextRef="#ctx0" brushRef="#br0" timeOffset="3631.5">2273 359,'-2'2,"1"0,-1 0,1 0,-1 1,1-1,0 0,0 1,0-1,0 1,0-1,1 1,-1-1,1 1,-1 0,1-1,0 1,0 2,0 0,3 188,1-126,6 256,-7-293,-3-29,0-1,0 1,0-1,0 1,0-1,0 0,0 1,0-1,0 1,1-1,-1 0,0 1,0-1,1 0,-1 1,0-1,0 0,1 1,-1-1,0 0,1 1,-1-1,0 0,1 0,-1 0,1 1,-1-1,0 0,1 0,-1 0,1 0,-1 0,1 0,-1 0,0 0,1 0,-1 0,1 0,-1 0,1 0,-1 0,0 0,1 0,-1 0,1-1,-1 1,0 0,1 0,-1 0,0-1,1 1,-1 0,0 0,1-1,-1 1,0 0,0-1,1 1,-1-1,0 1,26-27,-19 19,69-49,-74 55,0 1,1 0,-1 1,1-1,-1 0,0 1,1-1,-1 1,1 0,-1 0,1 0,-1 0,1 0,-1 0,1 1,-1-1,1 1,-1 0,0 0,1 0,-1 0,0 0,0 0,1 0,-1 1,0-1,-1 1,1 0,0-1,0 1,-1 0,1 0,-1 0,1 0,-1 1,1 0,3 7,-1 0,1 0,-2 1,1 0,-1-1,-1 1,0 0,-1 0,0 1,0-1,-1 0,-2 10,1-17,0 0,0-1,0 1,-1-1,1 0,-1 1,0-1,0 0,0 0,-1 0,1 0,-1-1,1 1,-1-1,0 1,0-1,0 0,0 0,-1 0,1-1,0 1,-1-1,1 0,-1 0,0 0,1 0,-1 0,0-1,1 0,-1 0,0 0,0 0,1 0,-1-1,0 0,1 1,0 0,0 0,0-1,0 0,0 1,0-1,1 0,-1-1,0 1,0 0,1-1,-1 1,1-1,-1 0,1 0,0 0,-1 0,1 0,0-1,1 1,-1 0,0-1,1 0,-1 1,1-1,0 0,0 0,0 0,0 0,0 0,1 0,-1 0,1 0,0 0,0 0,0 0,0 0,1 0,-1 0,1 0,0 0,0-2,6-8,1 1,0 0,1 0,0 1,0 0,1 1,1 0,0 0,0 1,1 0,0 1,0 1,1 0,0 0,0 2,6-3,-15 7,-1-2,0 1,0 0,0 0,0 0,0 0,1 1,-1-1,1 1,-1 0,1 0,-1 0,1 0,0 1,-1 0,1-1,0 1,-1 1,1-1,0 0,-1 1,1 0,0 0,-1 0,1 0,-1 0,1 1,-1 0,0 0,0 0,0 0,0 0,3 3,-1 4,1 1,-2 0,1 0,-1 1,-1 0,0-1,0 1,0 7,26 70,-29-86,1-1,-1 0,1 0,0 1,-1-1,1 0,0 0,0 0,-1 0,1 0,0 0,0 0,0 0,0 0,1-1,-1 1,0 0,0-1,0 1,1-1,-1 1,0-1,0 1,1-1,-1 0,0 0,1 0,-1 0,0 0,1 0,-1 0,0 0,1 0,-1 0,0-1,1 1,-1-1,0 1,0-1,1 1,-1-1,0 0,0 0,0 1,0-1,0 0,0 0,0 0,0 0,13-20,-3-2</inkml:trace>
  <inkml:trace contextRef="#ctx0" brushRef="#br0" timeOffset="3789.375">2621 466,'0'14,"6"9,10 5,2-3</inkml:trace>
  <inkml:trace contextRef="#ctx0" brushRef="#br0" timeOffset="4150.446">2968 801,'26'-20,"-2"-1,0-1,-2-1,0-1,-2 0,0-2,-2-1,-1 0,-1-1,-2 0,0-2,-2 1,-1-2,-2 0,-1 0,-1 0,-2-1,-1 0,-1 0,-2 0,-1 0,-4-20,3 41,-1 0,-1 0,1 0,-2 0,0 0,0 1,0 0,-3-3,6 11,-1-1,1 1,-1-1,0 1,1 0,-1 0,0 0,0 0,-1 0,1 0,0 1,0-1,-1 1,1 0,-1-1,0 1,1 0,-1 0,0 1,1-1,-1 1,0-1,0 1,0 0,1 0,-1 0,0 0,0 1,0-1,1 1,-1-1,0 1,1 0,-1 0,0 1,-9 5,0 1,1 1,0 0,0 1,1 0,0 1,1 0,0 0,1 1,0 0,1 0,0 1,1 0,0 0,1 1,0 2,-10 34,1 0,3 1,2 1,3-1,1 1,3 1,2-1,3 6,-1-29,0-1,2 1,0-1,3 0,0 0,2-1,10 24,-14-40,1 1,0-1,1 0,0-1,1 0,0 0,1-1,0 0,0 0,1-1,0 0,0 0,1-2,0 1,0-1,0-1,1 0,10 3,42 5,-5-7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7:31.4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0 174,'3'19,"0"14,2 11,1 10,-2 6,2 3,-1-1,1-3,0-8,-1-13</inkml:trace>
  <inkml:trace contextRef="#ctx0" brushRef="#br0" timeOffset="370.012">255 322,'0'8,"0"-1,0 1,1 0,0-1,1 1,-1-1,1 1,1-1,0 0,0 0,0 0,0 0,1-1,1 1,-1-1,1 0,0 0,0 0,1-1,-1 0,1 0,0 0,1-1,-1 0,2 0,3 2,0-1,-1-1,2 0,-1-1,0 0,1 0,0-1,-1-1,1 0,0 0,0-2,0 1,-1-1,1-1,-5 1,0-1,-1 1,1-1,-1 0,1-1,-1 0,0 0,0 0,0-1,-1 0,1 0,-1 0,0-1,0 1,0-1,-1-1,0 1,0 0,0-1,-1 0,1 0,-1 0,-1 0,2-6,-2 5,-1 0,1-1,-2 1,1-1,-1 1,0-1,-1 1,0-1,0 1,-1-1,1 1,-2 0,1 0,-1 0,0 0,0 0,-1 1,0-1,0 1,-1 0,1 0,-2 1,1-1,0 1,-1 0,0 1,0-1,0 1,-1 0,1 1,-1-1,0 1,0 1,-7-3,10 5,0-1,0 1,0 0,0 0,0 1,0-1,0 1,0-1,0 1,0 1,0-1,0 0,1 1,-1 0,0 0,1 0,0 0,-1 1,1-1,0 1,0 0,0 0,1 0,-1 0,1 0,-1 1,1-1,0 1,0 2,-3 3,0 2,1-1,0 0,1 1,0 0,1-1,0 1,1 0,0 0,1 6,0-9,1-1,0 1,0-1,0 1,1-1,1 0,-1 1,1-1,0 0,5 6,14 19</inkml:trace>
  <inkml:trace contextRef="#ctx0" brushRef="#br0" timeOffset="729.121">803 322,'-2'5,"1"1,0-1,0 1,1-1,-1 1,1 0,0-1,1 1,-1-1,1 1,1-1,-1 1,1-1,-1 0,1 1,1-1,-1 0,1 0,0-1,0 1,0-1,1 1,0-1,0 0,0 0,0-1,0 1,1-1,0 0,-1 0,1 0,3 0,1 1,0-1,0 0,0 0,0-1,0-1,0 1,1-1,-1-1,1 0,-1 0,0-1,1 0,-1-1,8-2,-12 3,0-1,0 0,0 0,-1 0,1-1,0 1,-1-1,0 0,0-1,0 1,0-1,0 1,0-1,-1 0,0-1,0 1,0 0,-1-1,1 0,-1 0,0 0,0 0,-1 0,1 0,-1 0,0-5,-1 3,0 0,0 0,0 0,-1 0,-1 0,1 0,-1 1,0-1,0 0,-1 1,0-1,0 1,-1 0,1 0,-1 0,-1 1,1-1,-1 1,0 0,0 0,0 1,-1-1,0 1,0 0,0 1,0 0,0 0,-1 0,1 0,-1 1,0 0,0 1,0 0,0 0,0 0,0 1,0 0,0 0,0 0,0 1,-5 2,3 0,1 1,0 0,0 1,0 0,1 0,-1 1,1 0,0 0,1 0,0 1,0 0,0 0,1 1,0 0,0 0,1 0,0 0,1 1,-1-1,2 1,-1 0,1 0,0 6,-3 22</inkml:trace>
  <inkml:trace contextRef="#ctx0" brushRef="#br0" timeOffset="972.454">1365 81,'-3'18,"0"18,0 14,0 9,2 7,2 0,4-3,5-8,4-12,-1-12</inkml:trace>
  <inkml:trace contextRef="#ctx0" brushRef="#br0" timeOffset="1219.05">1631 1,'-2'18,"-1"15,3 14,0 9,1 8,1 3,-1 2,2-3,1-7,-1-9,0-12</inkml:trace>
  <inkml:trace contextRef="#ctx0" brushRef="#br0" timeOffset="1733.749">1458 309,'14'-4,"1"1,0 1,0 0,0 2,0-1,0 2,0 0,0 0,-1 2,1-1,0 2,-1 0,0 1,0 1,0 0,0 0,-1 2,7 4,-10-4,1 1,-1 0,0 1,-1 0,0 0,-1 1,0 0,-1 1,0-1,-1 1,0 1,-1-1,0 1,-1 0,0 0,-1 1,-1-1,0 1,-1-1,0 1,-1-1,-1 3,-1 297,3-301,-1 0,2 1,0-1,0 0,1 0,0 0,1 0,1-1,0 0,0 1,1-2,0 1,1-1,1 0,-1 0,1-1,1 0,0 0,0-1,1 0,0-1,0 0,0-1,1 0,0 0,1-1,-1-1,5 1,-12-2,1-1,0-1,0 1,0-1,0 1,1-1,-1-1,0 1,0-1,1 0,-1 0,0-1,0 1,1-1,-1 0,0-1,0 1,0-1,0 0,0 0,-1-1,1 1,-1-1,1 0,-1 0,0-1,0 1,-1-1,1 0,-1 0,1 0,-1 0,0-1,-1 1,1-1,-1 0,0-5,0 1,-1-1,0 1,-1-1,0 0,-1 0,0 1,0-1,-1 1,0-1,-1 1,0 0,0 0,-1 0,0 0,-1 0,0 1,-4-6,-5-6,-1 1,-1 1,0 0,-1 1,-1 1,-1 0,-1 1,-23-13,-1 2,-2 2,0 3,-1 1,-8 0,23 7,15 5,18 3,68 2,270-6,-249 8</inkml:trace>
  <inkml:trace contextRef="#ctx0" brushRef="#br0" timeOffset="22952.476">121 1445,'-8'10,"2"1,-1 1,1-1,1 1,0 0,1 0,0 1,1-1,1 1,0 0,0 0,1 0,1-1,0 1,1 0,0 0,1 0,0 0,1-1,1 1,0-1,1 0,0 0,0 0,1-1,1 0,0 0,5 5,-10-13,0-1,1 1,-1-1,0 0,1 0,-1 0,1 0,0-1,-1 1,1-1,0 1,0-1,0 0,0 0,0 0,1-1,-1 1,0-1,0 1,0-1,0 0,1-1,-1 1,0 0,0-1,0 0,0 1,0-1,0-1,0 1,0 0,0-1,0 1,0-1,-1 0,10-7,-2-1,1 0,-1 0,-1-1,0-1,0 1,-2-1,1-1,-1 0,-1 0,0 0,-1 0,0-1,-1 0,-1 0,0 0,-1 0,-1-2,0 9,-1 0,0 0,-1 0,0 1,0-1,0 0,-1 0,0 1,0-1,-1 1,0-1,0 1,0 0,-1 0,0 0,0 1,0 0,-1-1,0 1,0 1,0-1,0 1,-1 0,0 0,0 0,0 1,0 0,0 0,-1 1,1 0,-1 0,0 0,0 1,0 0,1 0,-1 1,0 0,0 0,0 1,0-1,0 1,0 1,1 0,-1 0,1 0,-7 3,7-1,0 0,0 0,0 0,0 0,1 1,0 0,0 0,0 1,1-1,0 1,0 0,0 0,1 1,0-1,0 1,1-1,-1 1,1 0,1 0,-1 0,1 0,1 0,-1 0,1 1,1-1,-1 0,1 0,0 0,1 0,-1 0,1 0,1-1,-1 1,3 3,15 19</inkml:trace>
  <inkml:trace contextRef="#ctx0" brushRef="#br0" timeOffset="23210.864">482 1605,'10'21,"2"13,-1 8,-2 5,-4 3,-7 1,-1-2,-2-3,1-6,1-8,3-6,2-8</inkml:trace>
  <inkml:trace contextRef="#ctx0" brushRef="#br0" timeOffset="23963.885">762 1632,'23'-43,"136"-172,-158 214,11-15,-12 16,0 1,0-1,0 0,0 0,0 0,0 1,0-1,0 0,0 0,0 0,0 1,0-1,0 0,0 0,0 0,0 0,0 1,0-1,1 0,-1 0,0 0,0 1,0-1,0 0,0 0,0 0,1 0,-1 0,0 1,0-1,0 0,0 0,1 0,-1 0,0 0,0 0,0 0,0 0,1 0,-1 0,0 0,0 0,0 0,1 0,-1 0,0 0,0 0,0 0,1 0,-1 0,0 0,0 0,0 0,1 0,-1 0,0 0,0 0,0 0,-25 153,22-55,5-80,-1 0,-1 1,0-1,-2 0,0 0,-1 0,-1 0,0 0,-2 0,0-1,0 0,-2 0,0-1,-1 0,-11 14,-30 3,49-33,0 0,0 1,0-1,0 0,-1 0,1 1,0-1,0 0,0 0,0 0,-1-1,1 1,0 0,0 0,0-1,0 1,0 0,0-1,-1 1,1-1,0 0,0 1,1-1,-1 0,0 1,0-1,0 0,0 0,1 0,-1 0,0 0,1 0,-1 0,1 0,-1 0,1 0,-1 0,1 0,0 0,-1-1,1 1,0 0,0 0,0 0,0 0,0 0,0-1,1 1,-1 0,1 1,-1-1,1 0,-1 1,1-1,-1 1,1-1,0 1,-1-1,1 1,0-1,-1 1,1 0,0-1,0 1,-1 0,1 0,0 0,0-1,0 1,-1 0,1 0,0 0,0 0,0 0,-1 0,1 1,0-1,0 0,0 0,-1 0,1 1,0-1,-1 0,1 1,0-1,0 1,-1-1,1 1,-1-1,1 1,7 1,43 5,0-2,0-2,0-3,50-6,-92 6,33-3</inkml:trace>
  <inkml:trace contextRef="#ctx0" brushRef="#br0" timeOffset="24658.678">1552 1351,'-3'18,"0"17,1 13,-1 8,2 7,0 2,0-2,-2-4,-2-10,-1-14</inkml:trace>
  <inkml:trace contextRef="#ctx0" brushRef="#br0" timeOffset="25060.775">1859 1432,'-10'9,"-6"9,-1-1,-1 0,0-2,-1 0,-1-1,0-1,-1-1,-4 1,23-12,0-1,0 0,0 1,0-1,0 1,0 0,0 0,0 0,0 0,0 0,1 0,-1 0,0 0,1 1,-1-1,1 1,0-1,-1 1,1-1,0 1,0 0,0 0,0-1,0 1,0 0,1 0,-1 0,0 0,1 0,0 0,-1 0,1 0,0 1,51 133,-49-128,1-1,-1 0,1 0,1 0,-1-1,1 1,0-1,1 0,0 0,0 0,0 0,0-1,1 0,0 0,0-1,0 0,1 0,-1 0,1 0,0-1,0-1,0 1,1-1,6 1,11-2,1-2,-1-1,0-1,1-1,-2-2,1 0,0-1,-1-2,20-9,-15 5,-7 1</inkml:trace>
  <inkml:trace contextRef="#ctx0" brushRef="#br0" timeOffset="25315.106">2206 1525,'-2'11,"-1"11,0 11,1 8,0 7,1 2,1-1,0-4,2-7,3-11,1-9</inkml:trace>
  <inkml:trace contextRef="#ctx0" brushRef="#br0" timeOffset="25583.383">2447 1418,'2'7,"1"9,1 11,-2 12,0 11,-1 10,-1 11,1 8,-1 1,0-2,-1-4,4-7,-1-11,1-14,-1-14</inkml:trace>
  <inkml:trace contextRef="#ctx0" brushRef="#br0" timeOffset="26501.398">2193 1779,'1'1,"-1"0,1 0,-1 0,1 0,0 0,-1 0,1 0,0 0,0-1,0 1,-1 0,1 0,0-1,0 1,0-1,0 1,0-1,0 1,0-1,0 0,1 1,-1-1,0 0,0 0,0 0,0 0,0 0,0 0,1 0,-1 0,0 0,0-1,0 1,0 0,0-1,0 1,0-1,0 1,0-1,0 1,0-1,0 0,0 1,0-1,-1 0,1 0,0 0,0 0,-1 0,1 0,-1 0,8-3,31-15,1 2,1 1,27-6,-53 17,0 2,1 0,-1 1,1 1,-1 0,1 1,-1 0,1 2,-1-1,1 2,14 4,-21-3,0-1,0 2,0-1,-1 1,1 0,-1 1,0 0,-1 0,0 1,0 0,0 0,-1 1,0 0,0 0,-1 0,0 1,0 0,-1 0,0 0,-1 0,0 1,0-1,-1 1,0 5,2 13,-1 0,-1 1,-2-1,-1 0,-1 1,-1-1,-2 0,-1 1,-17 60,14-56,0 0,3 1,0-1,0 35,6-63,0-1,0 0,0 1,1-1,0 0,0 0,0 0,0 0,1 0,0 0,0 0,0 0,0 0,0-1,1 1,-1-1,1 0,0 0,0 0,0 0,1 0,-1-1,1 1,-1-1,1 0,0 0,0 0,0-1,0 1,4 0,5 1,1 0,0-1,0-1,0 0,0-1,0 0,-1-1,1-1,0 0,0-1,-1 0,0-2,1 1,-1-1,3-3,-9 5,1-1,-1 1,0-2,-1 1,1-1,-1 0,0 0,0 0,0-1,-1 0,0 0,0-1,-1 0,0 1,0-1,0-1,-1 1,0 0,0-1,-1 0,0 1,0-1,-1 0,0 0,-1 0,1 0,-2-1,0-2,-1 1,0 0,-1 0,0 1,-1-1,0 0,0 1,-1 0,0 0,-1 1,0-1,0 1,0 0,-1 1,-1 0,-3-3,-8-7,-2 1,0 1,-1 1,-1 0,-20-8,-128-40,171 62,1 0,-1-1,0 1,1 0,-1 0,1-1,-1 1,1 0,-1-1,0 1,1 0,-1-1,0 1,1-1,-1 1,0-1,1 1,-1-1,0 1,0-1,0 1,0-1,1 1,-1-1,0 1,0-1,0 1,0-1,0 1,0-1,0 1,0-1,-1 1,1-1,0 1,0-1,0 1,0-1,-1 1,1-1,0 1,-1-1,1 1,0 0,-1-1,1 1,0 0,-1-1,1 1,294-72,-170 45,-78 18</inkml:trace>
  <inkml:trace contextRef="#ctx0" brushRef="#br0" timeOffset="27220.698">2273 1819,'-7'-3,"-4"0,-3 1,-1-1,2 4,3 5,3 5,4 7,3 7,2 6,2 5,1 3,0-5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27,'0'-4,"0"2,0 7,0 11,0 12,0 13,0 11,0 5,2 2,1-1,2-7,3-10,2-11,-1-11</inkml:trace>
  <inkml:trace contextRef="#ctx0" brushRef="#br0" timeOffset="367.094">335 0,'-15'21,"-1"3,0-1,-1 0,-2-2,0 0,-1-1,-1-1,-1 0,0-2,-2-1,0-1,-16 8,39-23,-2 2,1-1,-1 0,0 0,0 0,0 0,0 0,0-1,0 1,0-1,0 0,0 0,0 0,0 0,0 0,0-1,-1 0,19-6,-7 6,1 1,0-1,0 2,0-1,0 1,0 1,0-1,-1 1,1 1,-1 0,1 0,-1 0,0 1,0 1,-1-1,7 6,109 98,-111-96,-8-7,-1-1,0 0,1 0,0 0,0 0,0 0,1-1,-1 1,1-1,0-1,0 1,0-1,0 1,0-1,0-1,0 1,1-1,-1 0,1 0,-1-1,1 1,-1-1,1 0,0-1,-1 1,1-1,0-1,22-11,-3-2</inkml:trace>
  <inkml:trace contextRef="#ctx0" brushRef="#br0" timeOffset="637.319">669 148,'-31'-71,"29"98,10 38,-3-1,-2 1,-6 59,2-113,0-9,0 1,0 0,1-1,-1 1,1 0,0-1,0 1,0 0,0-1,0 1,0 0,1-1,-1 1,1 0,0-1,0 1,0-1,0 1,0-1,1 0,-1 1,1-1,-1 0,3 2,6-4</inkml:trace>
  <inkml:trace contextRef="#ctx0" brushRef="#br0" timeOffset="897.723">883 67,'0'-7,"0"1,0 7,0 11,0 12,0 11,0 11,0 10,0 3,0 4,0-3,0-1,0-5,0-7,0-9,0-10</inkml:trace>
  <inkml:trace contextRef="#ctx0" brushRef="#br0" timeOffset="1471.629">683 255,'3'3,"0"-1,-1 1,1-1,1 1,-1-1,0 0,1 0,-1 0,1-1,-1 1,1-1,0 0,-1 0,1 0,0 0,-1-1,165 21,-43-10,-117-10,-1 0,1 1,-1 0,1 0,-1 1,0 0,0 0,0 1,0-1,0 1,-1 1,0 0,0 0,0 0,0 0,-1 1,0 0,0 0,-1 0,1 1,-1 0,-1-1,1 1,-1 1,-1-1,1 0,-1 1,0-1,-1 1,1 7,-1 19,-2 1,-2-1,0 1,-3-1,0-1,-3 1,-3 6,-11 54,21-82,-13 104,16-112,-1 1,0 0,1-1,0 1,0-1,0 1,1-1,0 1,-1-1,2 0,-1 0,0 0,1 0,0 0,-1-1,2 1,-1-1,0 1,1-1,-1 0,1-1,0 1,1 0,8 2,0 1,1-2,0 0,0-1,0 0,0-1,0 0,1-2,-1 1,0-2,1 0,-1 0,0-2,10-2,-20 5,-1-1,1 1,-1-1,1 0,0 0,-1 0,0-1,1 1,-1-1,0 0,0 0,0 0,0 0,0 0,0-1,-1 1,1-1,-1 0,0 0,0 0,0 0,0 0,0 0,0-1,-1 1,0 0,0-1,0 1,0-1,0 0,-1 1,1-1,-1 1,0-1,0 0,-1 1,1-1,-1 0,0 0,-5-7,0 0,-1 1,-1 0,1 0,-2 1,1 0,-2 0,1 1,-1 0,0 0,-8-3,6 2,-424-280,434 288,1 1,0 0,0 0,1 0,-1 0,0 0,0-1,0 1,1 0,-1 0,0 0,0-1,1 1,-1 0,0-1,1 1,-1-1,0 1,1-1,-1 1,0-1,1 1,-1-1,1 0,-1 1,1-1,0 0,-1 1,1-1,0 0,-1 0,1 1,0-1,0 0,-1 0,1 1,0-1,0 0,0 0,0 0,0 1,0-1,1 0,-1 0,0 0,0 1,0-1,1 0,-1 0,0 1,1-1,-1 0,1 1,-1-1,109-1,400 21,-479-19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05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1 256,'193'-232,"-172"209,-20 23,-1 0,1 0,-1 0,1 0,-1 0,1 0,-1 0,1 0,-1 0,1 0,-1 0,1 0,-1 0,1 0,-1 0,1 1,-1-1,1 0,-1 0,1 0,-1 1,0-1,1 0,-1 1,1-1,-1 0,0 1,1-1,-1 1,0-1,0 0,1 1,-1-1,0 1,0-1,1 1,-1-1,0 1,0-1,0 1,0-1,0 1,0-1,0 1,0-1,0 1,0-1,0 1,0-1,0 1,0-1,-1 1,1 0,2 177,2-110,-1-35,0 1,-3 0,-1 0,-1 0,-2-1,-1 1,-5 12,-16 1,25-46,1 0,-1 0,0-1,1 1,-1 0,0-1,0 1,1 0,-1-1,0 1,0-1,0 1,0-1,0 0,0 1,0-1,0 0,0 0,0 1,0-1,0 0,0 0,0 0,0 0,0 0,0-1,0 1,0 0,0 0,0-1,0 1,0-1,0 1,0-1,0 1,0-1,0 1,0-1,1 0,-1 0,0 1,1-1,-1 0,0 0,1 0,-1 0,0 0,-27-42,29 41,0 1,0 0,0 0,0 0,0 0,1 1,-1-1,0 0,1 0,-1 1,1-1,-1 1,1-1,-1 1,1 0,-1-1,1 1,-1 0,1 0,-1 0,1 0,-1 1,1-1,0 0,0 0,254 0,-174 4,-63-7</inkml:trace>
  <inkml:trace contextRef="#ctx0" brushRef="#br0" timeOffset="421.465">682 362,'-4'0,"1"1,0 0,-1 0,1 0,0 0,0 1,0-1,0 1,0 0,0 0,0 0,0 0,1 0,-1 0,1 1,0 0,0-1,0 1,0 0,0 0,0 0,1 0,-1 0,1 0,0 1,0-1,0 0,1 1,-1-1,1 1,0-1,0 1,0-1,0 0,0 1,1-1,0 1,-1-1,1 0,1 2,1 2,0-1,1 0,0 0,0 0,0 0,1 0,0-1,0 0,0 0,0 0,1-1,0 0,0 0,0 0,1-1,-1 0,1 0,0 0,-1-1,1 0,0-1,0 1,1-1,-1-1,0 1,0-1,0 0,1-1,-1 0,0 0,0-1,0 1,0-2,0 1,-1-2,0 1,0-1,0 0,0-1,-1 0,0 0,0 0,0 0,0-1,-1 0,0 0,0 0,-1 0,0 0,0-1,0 0,-1 1,0-1,0 0,-1 0,0 0,0 0,0-1,-1 1,0 0,-1 0,0 0,0 0,0 0,-1 0,0 0,0 0,-1 0,0 1,0-1,0 1,-1 0,0 0,-1-1,-1 0,-1 1,0-1,-1 2,1-1,-1 1,0 0,0 0,0 1,-1 0,0 1,0 0,0 0,0 1,0 0,0 1,0 0,-1 0,1 1,0 0,-1 1,1 0,0 0,-6 2,11 0,0-1,0 1,0 0,0 0,1 0,-1 1,1-1,0 1,0 0,0 0,0 0,1 0,0 0,-1 0,2 1,-1-1,0 1,1 0,0-1,0 1,0 0,1 0,0 0,0-1,0 1,0 0,1 0,0 0,0-1,0 1,0 0,1-1,0 1,0-1,0 0,0 1,1-1,0 0,-1 0,2-1,-1 1,2 1,27 21,1-6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10.3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1444 0,'5'16,"1"14,-1 16,0 11,-2 8,-3 1,-2 0,0-9,-1-8,1-12</inkml:trace>
  <inkml:trace contextRef="#ctx0" brushRef="#br0" timeOffset="319.675">1885 54,'-201'96,"37"-7,162-88,0 0,0-1,0 1,1 0,-1 0,0 0,0 0,1 1,-1-1,1 0,-1 1,1-1,-1 1,1-1,0 1,0 0,0 0,0-1,0 1,0 0,0 0,1 0,-1 0,1 0,-1 0,1 0,0 0,0 0,0 0,0 0,0 0,0 0,1 0,-1 0,1 0,8 9,2 0,-1-1,1 0,1 0,0-2,0 1,1-2,0 0,12 5,2 1,1-1,1-1,-1-2,2 0,-1-3,1 0,0-2,0-1,0-1,5-2,36-14,-45 2</inkml:trace>
  <inkml:trace contextRef="#ctx0" brushRef="#br0" timeOffset="589.507">2126 134,'0'-7,"0"0,3 6,-1 10,1 10,0 11,-2 9,0 8,0 2,-3-3,-1-4,0-7,5-10,7-9,6-9,1-6</inkml:trace>
  <inkml:trace contextRef="#ctx0" brushRef="#br0" timeOffset="858.07">2393 80,'0'-9,"2"1,1 10,0 15,-1 16,0 14,-1 10,0 5,-1 1,0-1,0-8,0-4,2-10,1-11</inkml:trace>
  <inkml:trace contextRef="#ctx0" brushRef="#br0" timeOffset="1276.64">2273 241,'292'52,"-271"-48,1 2,-1 0,-1 1,1 1,8 6,-24-11,1 0,-1 0,0 0,0 1,-1-1,1 1,-1 1,0-1,0 1,0-1,0 1,-1 0,0 0,0 1,0-1,-1 1,0-1,0 1,0 0,-1 0,0 0,0 1,-1 11,-1 1,-1 0,-1-1,-1 0,-1 0,0 0,-1 0,-1-1,0 0,-3 3,-9 25,12-27,-3 1,2 0,0 0,1 1,1 0,1 0,1 1,0 0,2 0,0-1,2 1,0 0,2 14,1-28,-1 0,1 0,1 0,-1-1,1 0,0 1,1-1,-1-1,1 1,0-1,1 0,-1 0,1 0,0-1,0 0,0 0,1 0,-1-1,1 0,0 0,4 1,-6-3,-1 0,1 1,-1-2,1 1,-1 0,1-1,-1 0,1 0,0 0,-1 0,1-1,-1 0,1 0,-1 0,0-1,1 1,-1-1,0 0,0 0,0-1,0 1,0-1,-1 0,1 0,-1 0,0 0,0 0,0-1,0 0,0 1,-1-1,0 0,0 0,2-4,-1-1,0 0,-1 0,0 0,-1 0,1 0,-2-1,1 1,-1 0,-1-1,0 1,0 0,-1 0,0 0,0 0,-1 0,0 0,-3-5,-3-5,-1 0,0 1,-1 0,-1 1,-1 0,-1 1,-4-5,-8-3,-1 1,-1 2,-1 0,-1 2,0 1,-2 2,1 0,-23-5,27 10,26 4,19 6,-17 1,465 7,-402-6</inkml:trace>
  <inkml:trace contextRef="#ctx0" brushRef="#br0" timeOffset="-1289.149">0 374,'12'-23,"4"-5,-2-1,-1 0,-1-1,-1 0,-2-1,-1 0,-1-1,-1-5,-12-10,5 47,1-1,0 0,0 0,-1 1,1-1,0 0,-1 1,1-1,-1 0,1 1,-1-1,1 1,-1-1,1 1,-1-1,0 1,1-1,-1 1,0 0,1-1,-1 1,0 0,1 0,-1-1,0 1,0 0,1 0,-1 0,0 0,0 0,1 0,-1 0,0 0,0 0,1 0,-1 1,0-1,0 0,1 0,-1 1,0-1,1 0,-1 1,0-1,1 1,-1-1,1 1,-1-1,1 1,-1-1,1 1,-1 0,1-1,-1 1,1 0,0-1,-1 1,1 0,-9 12,1 0,1 1,0 0,1 1,0 0,1 0,1 0,0 0,1 0,1 1,0 0,1-1,1 6,-2-9,1 0,1 0,0 1,1-1,1 0,-1 0,2 0,0 0,0 0,1 0,0-1,1 1,1-1,0-1,0 1,1-1,0 0,1 0,0-1,8 7,6-2</inkml:trace>
  <inkml:trace contextRef="#ctx0" brushRef="#br0" timeOffset="-925.805">281 307,'-14'99,"14"-95,1 0,-1-1,1 1,0-1,0 1,1-1,-1 1,1-1,-1 0,1 1,0-1,0 0,0 0,1-1,-1 1,1 0,0-1,0 1,-1-1,1 0,1 0,-1 0,0 0,0-1,3 1,2 1,0-1,0 0,-1 0,1-1,0 0,0 0,0-1,1 0,-1-1,0 0,0 0,-1 0,1-1,0 0,0-1,-1 0,1 0,-1-1,0 1,0-2,0 1,3-4,-5 5,-1-1,1 0,-1 0,0-1,0 1,0-1,0 0,-1 0,0 0,0 0,0-1,-1 1,0-1,0 0,0 1,-1-1,0 0,0 0,0 0,-1 0,0 0,0 0,0 0,-1 0,0 0,0 0,0 0,-1 0,0 1,-1-3,1 3,0 0,0 0,-1 0,0 0,0 0,0 1,0 0,-1-1,0 1,0 0,0 1,0-1,0 1,-1 0,0 0,0 0,1 0,-1 1,-1 0,1 0,0 0,-1 1,1 0,0 0,-1 0,1 1,-1-1,0 1,1 1,-1-1,1 1,-1 0,1 0,0 1,-1-1,1 1,0 0,0 1,0-1,0 1,1 0,-3 2,-37 49,43-52,0 0,0-1,1 1,-1 0,0 0,1 0,-1 0,1-1,-1 1,1 0,0 0,0 0,0 0,0 0,0 0,0 0,0 0,1 0,-1-1,1 1,0 0,-1 0,1 0,0-1,0 1,0 0,0-1,0 1,0-1,1 1,-1-1,1 0,-1 1,2 0,70 18,-29-15</inkml:trace>
  <inkml:trace contextRef="#ctx0" brushRef="#br0" timeOffset="-623.908">749 321,'-3'9,"1"-5,0 0,0 0,0 0,1 0,0 0,-1 0,1 0,1 0,-1 1,1-1,-1 0,1 1,0-1,1 0,-1 0,1 1,0-1,0 0,0 0,1 0,-1 0,1 0,0 0,0 0,0-1,1 1,-1-1,1 0,0 1,3 1,3-2,0 0,1-1,-1 0,1-1,0 0,0 0,-1-1,1 0,0-1,0 0,-1-1,1 0,-1 0,1-1,-1 0,0-1,0 0,0 0,-1-1,1 0,-1-1,4-4,-7 7,-1-1,0-1,0 1,-1 0,1-1,-1 0,0 0,0 0,0 0,-1 0,0-1,0 1,0-1,-1 0,0 1,0-1,0 0,-1 0,0 1,0-1,0 0,-1 0,0 1,0-1,0 0,-1 1,1-1,-2 1,1-1,0 1,-1 0,0 0,0 0,-1 0,1 1,-1-1,0 1,0 0,-1 0,1 1,-1-1,0 1,0 0,0 0,-3-1,3 2,0-1,-1 1,1 0,-1 0,0 0,1 1,-1 0,0 0,0 1,0-1,0 1,0 0,0 1,0 0,0 0,1 0,-1 0,0 1,1 0,-1 0,1 1,0 0,-1 0,1 0,0 0,1 1,-1 0,1 0,0 0,0 0,0 1,0-1,1 1,-3 5,4-7,1 1,0-1,0 0,1 1,-1-1,1 1,0-1,-1 1,2-1,-1 1,0-1,1 1,-1-1,1 0,0 1,0-1,1 0,-1 0,1 1,-1-1,1 0,0 0,0-1,0 1,1 0,-1-1,0 1,2 0,24 21</inkml:trace>
  <inkml:trace contextRef="#ctx0" brushRef="#br0" timeOffset="5553.164">201 1284,'-12'15,"1"0,1 1,0 1,1 0,1 0,1 0,0 1,1 1,1-1,1 1,0-1,2 1,0 0,1 3,-1-2,1-1,1 0,1 1,1-1,0 0,2 0,4 15,-6-27,0 1,1-1,0 0,0-1,0 1,1 0,0-1,0 0,1 0,0 0,0-1,0 1,1-1,0 0,0-1,0 1,0-1,1-1,0 1,-1-1,3 1,-3-2,1-1,0 1,-1-1,1 0,0-1,0 1,0-2,-1 1,1 0,0-1,0-1,-1 1,1-1,-1 0,1 0,-1-1,0 0,0 0,0-1,0 1,-1-1,1 0,3-4,-1 0,-1 1,0-1,0 0,0-1,-1 0,-1 0,1 0,-1-1,-1 0,0 1,0-2,-1 1,0 0,1-10,-4-2,0 0,-1 0,-1 0,-1 0,0 0,-2 1,-1-1,-1 1,0 0,-2 1,0 0,-1 1,-1 0,-10-12,-34-35,53 64,1 1,-1 0,0 0,1-1,-1 1,0 0,1 1,-1-1,0 0,0 0,0 1,0-1,0 1,0 0,0-1,0 1,0 0,0 0,0 0,0 1,0-1,0 0,1 1,-1-1,0 1,0 0,0-1,0 1,1 0,-1 0,0 0,1 1,-1-1,0 0,1 0,0 1,-1-1,1 1,0 0,0-1,0 1,-7 13,0 0,2 0,0 0,1 1,0 0,1 0,1 0,0 1,2-1,0 1,1 16,-1 23</inkml:trace>
  <inkml:trace contextRef="#ctx0" brushRef="#br0" timeOffset="5825.427">616 1591,'2'18,"1"15,0 12,-1 6,-1 7,0 2,0 0,-1-4,2-6,4-7,2-10,4-9,1-9</inkml:trace>
  <inkml:trace contextRef="#ctx0" brushRef="#br0" timeOffset="6298.915">963 1617,'7'-43,"3"0,1 0,1 1,3 1,2 0,5-7,-22 48,0-1,-1 1,1 0,0-1,0 1,0-1,0 1,0 0,0-1,0 1,0-1,0 1,0 0,0-1,0 1,0-1,0 1,0 0,1-1,-1 1,0-1,0 1,0 0,1-1,-1 1,0 0,0-1,1 1,-1 0,0 0,1-1,-1 1,0 0,1 0,-1-1,0 1,1 0,-1 0,0 0,1 0,-1 0,1 0,-1 0,0-1,1 1,-1 0,1 0,-1 0,1 1,-1-1,0 0,1 0,-1 0,0 0,1 0,-1 0,1 1,-1-1,0 0,1 0,-1 0,0 1,1-1,-1 0,0 1,0-1,1 0,-1 0,0 1,0-1,7 32,-6-27,13 91,-5 0,-3 0,-6 32,1-125,-1 1,0-1,0 1,-1 0,1-1,-1 0,1 1,-1-1,0 1,0-1,-1 0,1 0,-1 1,1-1,-1 0,0 0,0-1,-1 1,1 0,0-1,-1 1,0-1,-1 2,43-6,257-3,-251 2</inkml:trace>
  <inkml:trace contextRef="#ctx0" brushRef="#br0" timeOffset="6954.236">1872 1443,'-16'31,"5"8,2 1,2 0,1 0,2 0,1 28,13-150,-4-277,-6 360,-1 4,0-1,1 1,-1-1,1 1,0-1,0 1,0-1,1 1,-1-1,1 1,0-1,0 0,1 1,0-1,-1 0,1 0,1 0,-1 0,0 0,1-1,0 1,0-1,0 1,0-1,1 0,-1 0,1-1,0 1,-1-1,1 0,2 1,3-2,0-1,-1 0,1-1,-1 1,1-2,-1 1,1-1,-1-1,0 1,0-2,0 1,0-1,-1 0,1 0,-1-1,0 0,0 0,-1-1,0 0,0 0,0-1,-1 1,0-1,0 0,0-1,-1 1,0-1,-1 0,1 0,6-41,-15 199,4-91,-1-16,2-1,2 0,2 0,7 31,8-34,-8-31</inkml:trace>
  <inkml:trace contextRef="#ctx0" brushRef="#br0" timeOffset="7202.624">2326 1337,'-2'9,"-1"10,0 11,1 9,0 7,1 5,1 1,2-2,1-5,4-8,4-10,4-9,0-9</inkml:trace>
  <inkml:trace contextRef="#ctx0" brushRef="#br0" timeOffset="8019.913">2620 1337,'24'355,"-20"-43,-16-371,0-6,-3 2,-3 0,-3 1,-26-54,45 112,1 3,1 1,-1-1,1 1,-1-1,1 1,-1-1,1 1,-1-1,1 1,-1-1,1 0,0 1,-1-1,1 0,0 1,0-1,0 0,0 1,-1-1,1 0,0 0,0 1,0-1,0 0,0 1,1-1,-1 0,0 0,0 1,0-1,1 0,-1 1,0-1,1 0,-1 1,0-1,1 1,-1-1,1 1,-1-1,1 1,-1-1,1 1,0-1,-1 1,1 0,-1-1,1 1,0 0,-1-1,1 1,0 0,-1 0,2 0,187 7,-162-6,0 1,-1 1,1 1,-1 1,0 2,0 0,-1 2,0 1,0 1,20 13,-41-21,0 0,0 0,-1 0,1 1,-1-1,0 1,0 0,0 0,0 0,-1 1,0-1,1 1,-2-1,1 1,0 0,-1-1,0 1,0 0,-1 0,1 0,-1 0,0 0,0 0,-1 0,0 0,1 0,-2-1,1 1,0 0,-3 3,-36 93,27-74,1 0,2 1,1 1,1-1,1 3,6-23,0 1,0-1,1 1,0-1,0 1,1-1,0 1,1-1,0 1,0-1,1 0,0 0,0 0,1 0,0-1,0 0,1 1,0-1,4 3,-3-2,0-2,0 1,0-1,1 0,0 0,1-1,-1 0,1 0,0 0,0-1,0-1,1 1,0-2,-1 1,1-1,0 0,0-1,0 0,7 0,-13-1,0-1,-1 0,1 1,0-1,-1 0,1-1,-1 1,1 0,-1-1,0 1,0-1,0 0,1 0,-2 0,1 0,0 0,0 0,-1 0,1-1,-1 1,1-1,-1 1,0-1,0 1,0-1,-1 0,1 1,-1-1,1 0,-1 1,0-1,0 0,0 0,0 1,-1-3,-19-99,8 71,-2 0,-1 2,-1 0,-2 0,-1 2,-1 0,-2 1,-1 2,-1 0,-1 1,-1 1,-1 2,-1 1,-20-11,36 21,31 13,-13-1,83 12,-1-4,1-4,0-4,36-6,-4-13,-91 8</inkml:trace>
  <inkml:trace contextRef="#ctx0" brushRef="#br0" timeOffset="8565.285">2300 1564,'16'2,"16"1,17 0,14 0,9-2,1 0,-8-5,-16-2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22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1 291,'61'-272,"-54"254,-6 412,12-333,-5-43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23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19 105,'-2'7,"1"0,-1 1,1-1,1 0,-1 1,1-1,1 0,-1 1,1-1,1 0,-1 1,1-1,0 0,1 0,0 0,0-1,0 1,1-1,0 1,0-1,1-1,-1 1,1 0,1-1,-1 0,1 0,0-1,0 0,0 0,0 0,1-1,0 1,3 0,0 0,1 0,-1-1,1 0,0-1,0 0,0 0,0-1,0-1,0 0,3 0,-10-1,0 1,0-1,0 1,0-1,0 0,0-1,0 1,0-1,0 0,0 0,-1 0,1 0,-1 0,1-1,-1 0,0 0,0 0,0 0,-1 0,1 0,-1-1,0 1,0-1,0 0,0 1,0-1,-1 0,1-1,-1-7,0 0,0 1,-1-1,-1 0,0 0,0 1,-2-1,1 1,-1-1,-1 1,0 0,0 0,-1 1,-1-1,1 1,-2 0,0 0,0 1,-7-7,12 13,0 0,0 1,0-1,-1 1,1-1,-1 1,0 0,1 0,-1 0,0 0,0 1,0-1,0 1,-1 0,1 0,0 0,-1 0,1 0,0 1,-1 0,1-1,0 1,-1 1,1-1,-1 0,1 1,0 0,-1-1,0 2,-7 5,0 1,0 0,1 0,0 1,0 1,1 0,1 0,-1 1,2 0,-1 0,2 1,0-1,0 2,1-1,-3 10,-15 42,7-5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24.5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84 240,'-10'15,"0"0,0 1,2 0,0 0,1 1,0 0,1 0,1 0,1 1,1 0,0 0,1 0,1 0,1 0,1 1,2 13,-3-23,0-5,-1 0,1 1,1-1,-1 0,0 0,1 0,0 0,0 0,0 0,1 0,0 0,-1 0,1 0,0-1,1 2,-1-5,0 0,-1-1,1 1,-1 0,1-1,-1 1,1-1,-1 0,1 0,-1 1,1-1,-1 0,0 0,1 0,-1 0,0-1,0 1,0 0,0 0,0-1,0 1,0 0,-1-1,1 1,0-1,-1 1,1-1,-1 1,1-1,-1 0,0 0,1 0,13-37,-2-2,-2 1,-2-1,-1-1,0-27,-6 57,10-146,-12 164,0 1,0-1,1 0,0 1,0-1,0 1,1-1,0 0,0 1,1-1,0 0,0 0,0 0,1 0,0 0,0-1,0 1,1-1,-1 0,1 0,1 0,-1 0,5 3,-3-5,-1 0,1-1,0 0,0 0,0 0,0 0,0-1,0 0,1-1,-1 1,0-1,1 0,-1-1,0 1,0-1,1-1,-1 1,0-1,0 0,-1 0,1-1,5-2,3-3,1-1,-2 0,1-1,-1 0,-1-1,1 0,-2-1,2-3,9-14,-2-1,-1-1,-1-1,-2 0,-1-2,-14 33,-15 63,4-22,3 0,1 1,2 0,2 0,2 0,1 0,2 0,2 0,2-1,2 0,4 9,-3-20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8:24.8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 41,'-2'18,"-3"17,-1 15,1 9,1 7,1 1,2-2,-2-8,-1-8,-1-13,0-12</inkml:trace>
  <inkml:trace contextRef="#ctx0" brushRef="#br0" timeOffset="275.965">299 0,'0'21,"0"18,0 15,0 14,0 7,-5 6,-6 2,-5-2,-3-7,-2-10,2-11,2-12,4-14</inkml:trace>
  <inkml:trace contextRef="#ctx0" brushRef="#br0" timeOffset="776.133">125 281,'46'3,"14"10,-1 2,0 3,-2 2,43 23,-91-40,0 0,-1 1,1 1,-1-1,0 1,-1 0,1 1,-1 0,0 0,-1 1,1 0,-1 0,-1 0,1 1,-1 0,-1 0,1 0,-1 1,-1-1,1 1,-2 0,1 0,-1 0,0 0,-1 1,-4 14,-1 0,-2 0,0 0,-1-1,-2 0,0 0,-1-1,-2 0,-10 16,-1 5,13-24,-8 14,1 2,2 0,1 0,-4 20,16-45,-1 1,2-1,-1 0,1 0,1 1,0-1,0 0,1 1,1-1,-1 0,2 0,-1 0,1 0,1 0,0-1,0 1,1-1,5 8,-2-6,1-1,-1 0,1 0,1-1,0-1,0 1,1-1,0-1,0 0,1-1,0 0,0-1,0 0,1-1,-1 0,1-1,0 0,0-1,7 0,-16-2,1-1,-1 1,0-1,0 0,0 0,0 0,0 0,0-1,0 0,0 0,0 0,-1 0,1 0,-1-1,0 0,1 1,-1-1,0-1,-1 1,1 0,-1-1,1 1,-1-1,0 0,0 1,-1-1,1 0,-1 0,0 0,0 0,0-1,0 1,-1 0,0 0,0-1,0 1,-2-21,0 1,-2-1,-1 1,-1 0,-1 1,-1 0,-1 0,-1 0,-1 1,-10-14,6 6,-2 1,-1 1,-1 1,-1 1,-1 0,-1 2,-2 0,0 2,-2 0,0 2,-1 1,-1 1,-12-5,-34-9,67 25,24 7,480 31,-265-19,-148-9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03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68,'22'0,"22"0,19-4,15-4,10-3,5 0,2 1,-5 0,-10 4,-15 1,-16 3,-16 3,-12 2,-9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09.1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1 960,'110'-330,"-109"324,0-1,1 1,0 0,1 0,-1 0,1 1,0-1,0 0,1 1,0 0,0 0,0 0,0 1,1-1,0 1,0 0,0 0,0 1,1-1,-1 1,1 0,0 1,0 0,0-1,0 2,1-1,-1 1,0 0,0 0,1 1,-1 0,1 0,1 1,2 1,-1 1,1 1,-1-1,0 2,0-1,-1 1,1 1,-1-1,0 2,-1-1,1 1,-1 0,-1 0,1 1,-1 0,-1 0,1 0,-1 1,-1 0,0 0,0 0,0 0,-1 1,-1 0,0-1,0 5,-1-11,-1 0,0 0,0 0,0-1,0 1,-1 0,1 0,-1 0,1-1,-1 1,0 0,0-1,-1 1,1 0,0-1,-1 0,1 1,-1-1,0 0,0 0,0 0,0 0,0 0,-1 0,1-1,0 1,-1-1,1 1,-1-1,0 0,1 0,-1 0,0-1,1 1,-1 0,0-1,0 0,0 0,0 0,1 0,-2 0,2-2,1 0,-1 0,1 0,0 0,0 0,0 0,0 0,0-1,0 1,1 0,-1-1,1 1,-1 0,1-1,0 1,0-1,0 1,0 0,1-1,-1 1,0-1,1 1,0 0,0 0,0-1,0 1,0 0,0 0,0 0,0 0,1 0,-1 0,1 0,0 0,7-12,0 0,1 1,1 0,0 1,0 0,1 0,1 2,0-1,0 1,1 1,1 1,-1 0,1 1,0 0,1 1,0 1,14-3,-27 7,1 1,-1 0,1 0,-1 0,1 0,-1 0,1 1,-1-1,0 1,1 0,-1 0,0 1,0-1,0 0,1 1,-2 0,1 0,0 0,0 0,-1 0,1 1,-1-1,1 1,-1-1,0 1,0 0,0 0,-1 0,1 0,-1 0,1 1,-1-1,0 0,-1 0,1 1,0-1,-1 1,0 0,5 34,-6-33,1 1,0 0,1-1,-1 1,1 0,0-1,0 1,1-1,0 1,-1-1,2 0,-1 0,1 0,0 0,0 0,0-1,1 1,-1-1,1 0,0 0,0 0,4 2,3-2,0-2,0 0,0 0,0-1,1 0,-1-1,0-1,0 1,1-2,-1 0,0 0,0-1,-1 0,1-1,0 0,-1 0,0-1,0-1,-1 0,6-4,-8 6,0 0,-1 0,1-1,-1 0,0 0,0-1,0 1,-1-1,0-1,0 1,0-1,-1 0,0 0,0 0,-1 0,0-1,0 1,-1-1,0 0,0 0,-1 0,0 0,0-4,-11-10,9 22,1 0,0 0,-1-1,1 1,0 0,-1 0,1 0,0 0,-1-1,1 1,0 0,-1 0,1 0,0 0,-1 0,1 0,-1 0,1 0,0 0,-1 0,1 0,0 1,-1-1,1 0,0 0,-1 0,1 0,0 0,-1 1,1-1,0 0,-1 0,1 1,0-1,0 0,-1 0,1 1,0-1,0 0,0 1,0-1,-1 0,1 1,0-1,0 0,0 1,0-1,0 0,0 1,0-1,0 1,0-1,0 0,0 1,0-1,0 0,0 1,0-1,0 0,0 1,0 8,0 1,0-1,1 0,0 1,0-1,1 0,0 0,1 0,0 0,1 0,0-1,0 0,0 1,1-1,0-1,5 6,-6-6,1-1,0 1,0-1,0 0,1 0,0-1,0 0,0 0,0 0,1-1,0 0,0 0,0 0,1-1,-1 0,1-1,0 0,-1 0,1 0,0-1,0-1,0 1,0-1,0 0,0-1,0 0,0 0,0-1,0 0,-1 0,1-1,4-2,-1-3,-1 0,-1-1,0 0,0 0,0-1,-1 0,-1 0,0-1,0 0,-1-1,-1 1,0-1,2-5,4-19,-1 0,-1 0,-2-1,-2-1,31-388,-34 416,-1 19,-5 92,4 84,1-166,0 0,2-1,0 1,2-1,0 0,1 0,0 0,2-1,0 0,0-1,2 0,4 6,-9-18,1 0,-1 0,1 0,0 0,0-1,0 0,0-1,0 1,1-1,-1 0,1-1,0 1,-1-1,1-1,0 1,0-1,-1-1,1 1,0-1,0 0,2-1,-2 0,0 1,1 0,-1 1,0 0,0 0,0 0,0 1,0 0,0 0,0 1,0 0,0 0,0 0,0 1,-1 0,0 1,0-1,4 4,-7-4,0-1,-1 1,0 0,0 0,0 0,0 0,0 0,-1 1,1-1,-1 1,0-1,0 1,0-1,0 1,-1-1,0 1,1 0,-1-1,-1 1,1-1,0 1,-1 0,0-1,0 1,0-1,0 1,0-1,-1 0,-1 3,-1 2,-1 0,0 0,0-1,-1 0,0 0,0 0,-1-1,1 1,-1-2,-1 1,-2 1,1-2,-1 0,1 0,-1-1,0 0,0-1,0 0,-1-1,1 0,0 0,-1-1,0 0,1-1,-1-1,1 1,-1-2,1 1,-1-2,1 1,0-1,0-1,-6-2,15 6,0 0,0 0,0 0,0-1,0 1,0 0,0 0,0-1,0 1,0 0,0-1,1 1,-1-1,0 0,0 1,0-1,0 0,1 1,-1-1,0 0,1 0,-1 1,0-1,1 0,-1 0,1 0,0 0,-1 0,1 0,0 0,-1 0,1 0,0 0,0 0,0 0,0 0,0 0,0 0,0 0,0 0,0 0,1 0,-1 0,0 0,1 0,-1 0,1 0,-1 0,1 0,-1 0,1 1,-1-1,1 0,0 0,16-7,3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15.7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1 256,'65'4,"-1"3,0 2,61 17,-83-17,755 155,1077 99,-1541-215,-308-46,-25-2,0 0,-1 0,1-1,0 1,0 0,0 0,0 0,0 0,0-1,0 1,0 0,0 0,0 0,0-1,0 1,0 0,0 0,0 0,0-1,0 1,0 0,0 0,0 0,0 0,0-1,1 1,-1 0,0 0,0 0,0 0,0-1,0 1,0 0,1 0,-1 0,0 0,0 0,0 0,0 0,1-1,-1 1,0 0,0 0,0 0,1 0,-1 0,0 0,0 0,-17-8,-4 0</inkml:trace>
  <inkml:trace contextRef="#ctx0" brushRef="#br0" timeOffset="872.13">710 83,'-114'24,"-2"-6,0-4,-80-2,60-10,136-2,-1 0,1 0,-1 0,1 0,0 0,-1 0,1 0,-1 0,1 0,0 0,-1 0,1 0,-1 0,1 1,0-1,-1 0,1 0,0 0,-1 1,1-1,0 0,-1 0,1 1,0-1,-1 0,1 1,0-1,0 0,0 1,-1-1,1 0,0 1,0-1,0 1,0-1,0 0,-1 1,1-1,0 1,0-1,0 0,0 1,0-1,1 1,-1-1,0 0,0 1,0-1,0 1,0-1,0 0,1 1,-1-1,0 0,0 1,0-1,1 0,-1 1,0-1,1 0,-1 1,1-1,22 19,-21-18,146 82,-118-65,52 30,2-4,16 3,-98-46,0 0,-1 0,1 0,0 0,0 0,0 0,0-1,0 1,0-1,0 1,0-1,0 0,0 0,0 0,0 0,0 0,0 0,0 0,0-1,0 1,0-1,0 1,0-1,0 0,0 0,0 0,0 0,-1 0,1 0,0 0,-1-1,1 1,-1-1,0 1,1-1,-1 0,0 1,0-1,1-2,3-12,-2 0,1 0,-2-1,0 1,-1-1,-1 0,-1 1,-1-7,1-11,1-137,0 169,0 0,0 0,0-1,1 1,-1 0,0 0,1 0,-1 0,1 0,0 0,0-1,0 2,0-1,0 0,0 0,0 0,1 0,-1 1,1-1,-1 1,1-1,0 1,0 0,-1-1,1 1,0 0,2-1,12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0.1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466 471,'-23'-5,"-1"2,1 0,-1 2,1 1,-1 1,1 0,-1 2,1 1,0 1,0 1,0 1,1 0,0 2,0 1,1 1,-18 12,33-18,0 0,0 1,0 0,1 0,0 0,0 1,1-1,0 1,-3 6,6-11,1-1,-1 1,0 0,0 0,1 1,-1-1,1 0,0 0,-1 0,1 0,0 0,0 0,1 1,-1-1,0 0,1 0,-1 0,1 0,0 0,-1 0,1 0,0 0,0 0,0 0,1-1,-1 1,0 0,1-1,-1 1,1-1,-1 1,1-1,0 0,0 0,0 1,-1-1,3 0,7 2,0 0,0 0,0-2,0 1,0-1,0-1,0 0,0-1,0 0,0 0,0-1,0-1,0 0,-1 0,1-1,-1-1,0 0,2-1,6-2,0-1,-1-1,0 0,-1-1,0-1,-1-1,0 0,-1-1,0 0,-1-1,-1-1,0 0,-1-1,-1 0,-1 0,0-1,-2 0,1-1,-2 0,-1 0,0 0,-2-1,1-7,-2 7,-1 0,-1 0,-1 1,-1-1,0 0,-2 0,0 1,-1 0,-1 0,-1 0,0 1,-10-17,16 34,1 0,0 0,0 0,-1 0,1 0,0 0,-1 0,1 0,-1 0,0 0,1 0,-1 0,0 1,1-1,-1 0,0 0,0 1,0-1,1 1,-1-1,0 1,0-1,0 1,0-1,0 1,0 0,0-1,0 1,0 0,0 0,0 0,0 0,-1 0,1 0,0 0,0 0,0 0,0 1,0-1,0 0,0 1,0-1,0 1,0-1,1 1,-1-1,0 1,0 0,0-1,0 1,1 0,-1 0,0-1,1 1,-1 0,1 0,-1 0,1 0,-1 0,1 0,0 0,-1 0,1 0,0 0,0 0,-6 16,1 0,1 0,1 0,0 1,1 0,1-1,1 6,-1-5,-3 23,3 1,1-1,2 1,2-1,1 0,2 0,2 0,4 3,-11-36,2 1,-1-1,1 0,1 0,-1 0,1-1,1 1,-1-1,1 0,0-1,1 0,0 0,0 0,0-1,0 0,1 0,0-1,0 1,0-2,1 0,-1 0,1 0,0-1,0 0,0-1,0 0,0 0,2-1,3 0,1-1,0-1,-1 0,1-1,-1-1,0 0,0-1,0 0,-1-1,0-1,0 0,0-1,-1 0,0-1,-1 0,0-1,0 0,4-6,-1-12,-16 31,0 1,0-1,1 0,-1 1,1-1,0 1,0 0,0-1,1 1,-1 0,1 0,0-1,0 1,0 0,0 0,1 0,-1-1,1 1,0 0,0-1,1 1,-1-1,1 1,-1-1,1 0,0 0,0 1,1-1,-1-1,1 1,-1 0,1-1,0 1,0-1,0 0,0 0,1 0,2 1,3 0,-1-1,1 0,0-1,0 0,-1 0,1-1,0 0,0-1,0 1,0-2,-1 1,1-2,0 1,-1-1,0 0,0-1,0 1,0-2,0 1,-1-1,0 0,0-1,0 0,0 0,-1 0,0-1,-1 0,1 0,-5 5,1-1,-1 0,1 1,-1-1,0 0,0 1,0-1,0 0,-1 0,1 0,-1 0,0 0,0 0,0 0,0 0,0 0,0 0,-1 0,0 1,1-1,-1 0,0 0,0 0,-1 1,1-1,-1 0,1 1,-1 0,0-1,0 1,0 0,0 0,0 0,0 0,-1 0,1 0,-1 1,1-1,-1 1,-6-3,0 0,0 0,-1 1,1 0,-1 1,0 0,1 1,-1-1,0 2,0 0,0 0,0 1,0 0,1 0,-1 1,0 1,1 0,-1 0,1 0,0 1,0 1,0 0,1 0,0 0,0 1,0 1,1-1,0 1,0 0,0 1,-5 21,8-2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1.0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1,'11'3,"0"1,-1 0,1 0,-1 1,0 1,-1 0,1 0,-1 1,-1 0,1 1,-1 0,-1 0,1 0,-1 1,-1 0,5 8,9 18,-1 2,-3 0,13 37,-26-67,-2-3,-1-2,0 0,0-1,0 1,1 0,-1-1,1 1,-1 0,1-1,-1 1,1-1,0 1,0 0,0-1,0 0,0 1,0-1,0 0,0 1,1-1,-1 0,0 0,1 0,-1 0,1 0,-1-1,1 1,0 0,-1-1,1 1,-1-1,1 1,0-1,0 0,-1 0,3 0,3-6,0 0,-1-1,0 0,0-1,0 0,-1 1,0-2,-1 1,1-1,-2 1,3-7,46-162,-55 192,1 0,0 0,1 1,0-1,1 0,1 1,3 11,-4-22,1-1,0 1,1-1,-1 0,1 1,0-1,0 0,0 0,0 0,1 0,0-1,0 1,0-1,0 1,0-1,1 0,-1 0,1 0,0-1,0 0,0 1,0-1,0-1,0 1,1 0,-1-1,1 0,1 0,6 0,-1-1,1-1,0 0,-1-1,1 0,-1 0,0-1,1-1,-1 0,-1 0,1-1,-1-1,0 1,0-2,0 1,-1-2,0 1,0-1,-1 0,6-8,-8 8,-1 0,0 0,-1 0,1 0,-1-1,-1 1,0-1,0 0,-1 0,0 0,1-7,-5 24,0 0,1 0,0 1,1-1,0 1,0-1,0 1,1-1,1 0,0 1,0-1,0 0,1 0,0 0,0-1,1 1,0-1,1 0,0 0,0 0,0 0,5 4,4-6,-1 0,1-1,0 0,0-2,0 1,0-1,0-1,0-1,0 0,1-1,-1 0,0-1,0-1,0 0,0-1,-1 0,1-1,6-4,-10 5,1 1,-1-1,0 0,-1-1,1 0,-1-1,0 0,0-1,-1 1,1-2,-2 1,1-1,-1 0,0-1,-1 0,0 0,0 0,-1 0,2-6,-6 12,0 1,0-1,0 0,-1 1,1-1,-1 0,0 1,0-1,0 0,0 0,0 1,-1-1,1 0,-1 1,1-1,-1 1,0-1,0 0,0 1,-1 0,1-1,-1 1,1 0,-1 0,0 0,0 0,1 0,-1 0,-1 0,1 0,0 1,0 0,-1-1,1 1,-1 0,1 0,-1 0,1 0,-1 0,0 1,1-1,-1 1,0 0,1 0,-1 0,0 0,-2 1,1 0,-1 0,0 1,1-1,-1 1,1 1,0-1,0 0,0 1,0 0,0 0,0 0,1 1,-1-1,1 1,0 0,0 0,1 0,-1 0,1 0,0 0,0 1,0-1,0 1,1 0,0-1,0 1,0 0,1 0,-1 0,1-1,0 1,1 0,-1 0,1 0,0-1,0 1,0 0,1-1,0 1,1 1,1 2,0 0,1-1,-1 0,2 0,-1 0,1-1,0 0,1 0,-1 0,1-1,0 0,0 0,1-1,0 0,-1 0,1 0,5 0,8 3,-1-1,1-2,0 0,1-1,-1 0,11-2,21-1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1.5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 1,'-3'6,"0"0,1 0,0 1,0-1,0 1,1-1,0 1,0 0,1 0,-1-1,2 1,-1 0,1 0,0-1,0 1,1 0,0-1,0 1,0-1,1 0,0 0,0 0,1 0,-1 0,1-1,1 0,-1 0,1 0,0 0,0-1,0 1,1-1,-1-1,1 1,0-1,0 0,3 3,0 0,0-1,0 0,1-1,-1 0,1 0,0-1,0-1,1 1,-1-2,0 1,1-2,-1 1,1-1,-1-1,0 0,1 0,-1-1,0 0,0-1,0 0,0-1,0 0,-1 0,0-1,0-1,0 1,0-1,-1-1,0 0,0 0,-1 0,0-1,0 0,-1 0,3-6,26-107,-22 151,-10-20,0-1,1 0,0 0,1-1,0 1,0-1,1 0,0-1,0 1,1-1,0 0,0-1,0 1,1-2,0 1,1-1,-1 0,1-1,0 0,0 0,0-1,0 0,1 0,4-1,-3 1,-1-1,1 0,-1-1,1 0,0-1,-1 0,1 0,0-2,-1 1,1-1,-1-1,0 0,1 0,-1-1,-1 0,1-1,-1 0,1 0,-1-1,-1 0,1-1,-1 0,-1 0,1-1,-1 0,0 0,1-3,20-53,-22 90,-4-14,0 0,1 0,1 0,-1 0,2-1,0 1,0-1,1 0,0 0,-3-7,-1-1,1 1,0 0,0-1,0 1,0-1,1 0,-1 0,1 0,0-1,0 1,0-1,0 0,0 0,0-1,1 1,-1-1,0 0,1 0,-1 0,1 0,0-1,-1 0,1 0,1 0,18-5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2.0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1,'11'14,"0"-1,1 1,1-2,0 0,0 0,1-1,1-1,-1 0,2-1,11 5,18 12,-30-16,-1 0,0 0,-1 1,0 1,0 0,-2 1,1 0,-2 1,0 0,0 1,-2 0,0 0,0 1,-1 0,0 5,-2-5,-5-13,1 1,-1-1,1 1,-1-1,1 1,0-1,1 1,-1-1,1 0,-1 0,1 1,0-1,0 0,0-1,1 1,-1 0,1-1,-1 1,1-1,0 0,0 0,0 0,0 0,0 0,0-1,1 1,-1-1,0 0,1 0,-1 0,1-1,-1 1,3-1,5-3,0-1,0 0,-1-1,0 0,0 0,0-1,-1 0,1-1,-2 0,1-1,-1 0,0 0,-1-1,1 1,-2-2,1 1,-1-1,-1 0,2-4,28-78,-53 145,15-46,0 0,1 0,-1 0,2 1,-1-1,1 0,0 1,1-1,0 1,0-1,1 0,-1 1,2-1,-1 1,1-1,0 0,0 0,1 0,0 0,0-1,1 1,0-1,0 0,0 0,2 1,6 0,1-1,-1-1,1 0,0-1,0-1,1 1,-1-2,1 0,-1-1,1 0,0-1,13-2,-26 2,76-2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2.8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1 560,'35'-5,"0"-2,-1-1,0-2,0-1,-1-2,-1-1,0-2,-1-1,0-1,-2-1,1-3,-16 12,-1 0,-1-1,1 0,-2-1,0 0,0-1,-1 0,-1-1,0 0,-1 0,0-1,-1 0,-1-1,0 1,-1-1,-1 0,-1-1,0 1,-1 0,0-1,-2-10,-1 22,1 0,-2-1,1 1,-1 0,0 0,0 0,0 0,-1 0,1 1,-1-1,0 1,-1-1,2 4,1-1,0 1,0 0,-1 0,1-1,-1 1,1 0,-1 0,0 1,1-1,-1 0,0 0,0 1,1-1,-1 1,0 0,0-1,0 1,1 0,-1 0,0 0,0 0,0 1,0-1,1 0,-1 1,0-1,0 1,1 0,-1-1,0 1,1 0,-1 0,1 0,-1 0,0 1,-5 5,0 1,0 1,0-1,1 1,0 0,1 1,0-1,0 1,1 0,1 0,0 0,0 1,0-1,2 1,-1-1,1 1,-5 62,3-1,4 0,2 1,4-1,2 0,17 57,-22-110,6 41,9 27,-4 0,-4 1,-4 1,-4-1,-4 1,-3 5,2-77,0-1,-1 0,-1 1,0-1,-1 0,-1-1,0 0,-6 10,-3-5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3.9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1 923,'65'-20,"1"3,1 2,54-3,-89 13,326-36,-352 40,0 1,0-1,0 1,0 0,0 1,-1 0,1 0,0 0,0 0,0 1,-1 0,1 0,-5 1,1-1,-1 1,1-1,-1 1,0-1,0 1,0 0,0-1,0 1,-1 0,1 0,-1-1,0 1,0 0,0 0,0 0,0 0,-1-1,1 1,-1 0,0 0,0-1,0 1,0 0,0-1,-1 1,1-1,-1 1,-1 1,-2 7,4-8,-1 0,0 0,1 0,-1 0,1 0,-1 0,1 0,0 1,0-1,1 0,-1 1,1-1,0 0,-1 1,1-1,1 1,-1-1,0 0,1 1,0-1,0 0,0 1,0-1,0 0,1 0,-1 0,1 0,0 0,0 0,1 1,5 0,1 0,0-1,-1 0,1 0,0 0,0-1,0-1,1 0,-1 0,0-1,1 0,-1 0,0-1,0 0,3-1,-8 2,0 0,1 0,-1 0,0-1,1 0,-1 0,0 0,0 0,0-1,0 1,0-1,0 0,0 0,-1 0,1-1,-1 1,1-1,-1 0,0 0,0 0,0-1,-1 1,1-1,-1 1,0-1,0 0,0 0,0 0,-1 0,1 0,-1 0,0 0,0 0,-1-1,1 1,-1 0,0-1,-1-3,-2-1,0 0,-1 1,0-1,-1 1,0 0,0 1,0-1,-1 1,0 0,-1 0,0 1,0-1,0 2,-1-1,0 1,-7-4,-4-1,0 0,-1 2,0 0,0 2,-1 0,-19-3,-53 0,118 12,15-5,1-1,-1-3,0-1,0-2,-1-2,0-1,-1-2,0-2,23-14,-41 19,-1-1,0-2,-1 0,0-1,-1 0,0-1,-2-1,0-1,-1 0,-1-1,0-1,-2 0,0 0,-1-1,-1-1,-1 1,-1-1,-1-1,-1 1,-1-1,-1 0,-1 0,-1 0,-1-3,0 16,-1 0,0 1,0-1,-1 0,-1 1,1-1,-1 1,-1 0,-2-6,4 12,1 1,-1-1,0 0,1 0,-1 1,0-1,-1 1,1 0,0 0,-1 0,1 0,-1 0,1 0,-1 1,0-1,0 1,0 0,0-1,0 2,0-1,0 0,0 0,0 1,-1 0,1 0,0 0,0 0,0 0,-1 1,-2 0,-1 2,-1 1,1 0,-1 1,1 0,1 0,-1 0,1 1,0 0,0 0,1 1,0 0,0 0,0 0,1 0,0 1,0-1,1 1,0 0,1 0,-1 0,1 1,0 7,-5 21,2 0,2 1,1 0,2-1,2 1,1 0,2-1,1 1,2-2,2 1,1-1,2 0,2-1,0-1,3-1,4 6,-13-23,2 0,-1-1,2 0,0 0,1-2,0 1,6 3,-13-12,-1-1,1 0,0 0,0-1,0 0,0 0,1 0,-1-1,1 0,0 0,0-1,0 0,-1 0,1 0,0-1,0 0,0 0,0-1,0 0,0 0,1-1,-1-1,1 0,-1 0,-1-1,1 0,0 0,-1 0,0-1,0 0,0 0,-1-1,0 0,0 0,0 0,0-1,12-13,-17 20,1 0,-1-1,0 1,1 0,-1-1,1 1,-1 0,1 0,-1-1,1 1,-1 0,1 0,-1 0,1 0,-1 0,1 0,-1 0,1 0,0 0,-1 0,1 0,-1 0,1 0,-1 0,1 0,-1 1,1-1,-1 0,1 0,-1 1,0-1,1 0,-1 1,1-1,-1 0,0 1,1-1,-1 1,0-1,1 0,-1 1,0-1,1 1,-1-1,0 1,0-1,0 1,0-1,0 1,1 0,-1-1,0 1,0-1,0 1,0-1,0 1,-1-1,1 1,0-1,0 1,0-1,0 1,-1-1,1 1,0-1,0 1,-1-1,1 1,-1-1,3 10,-1-5,1-1,-1 0,1 0,0 0,1 0,-1 0,0-1,1 1,0-1,0 1,0-1,0 0,1 0,-1 0,1-1,0 1,0-1,0 0,0 0,0 0,0-1,0 1,1-1,-1 0,0 0,1-1,-1 1,1-1,-1 0,4 0,0 0,0-1,0 0,0 0,-1 0,1-1,0 0,0 0,-1-1,0 0,1 0,-1-1,0 0,-1 0,1-1,-1 0,0 0,0-1,-2 3,-1-1,0 0,-1 0,1 0,-1 0,0 0,0 0,0-1,0 1,-1-1,0 1,0-1,0 1,0-1,-1 0,0 0,0 1,0-1,0 0,-1 0,0 1,0-1,0 1,-1-1,1 1,-1-1,0 1,0 0,-1 0,1 0,-1 0,0 0,0 0,0 1,-1 0,1-1,-1 1,-1 0,-1-2,-1 1,0-1,0 2,0-1,0 1,-1 0,1 1,-1 0,1 0,-1 0,0 1,0 0,0 1,0 0,0 0,1 1,-1 0,0 0,0 1,0-1,1 2,-1-1,1 1,0 1,0-1,0 1,0 0,1 1,-1-1,1 1,0 1,1-1,-1 1,0 2,4-6,1 0,0 0,0 1,0-1,0 0,0 1,1-1,-1 1,1-1,-1 1,1-1,0 1,0 0,0-1,0 1,1-1,-1 1,1-1,-1 1,2 0,8 17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4.4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211 33,'-10'-5,"0"0,0 1,-1 0,1 1,-1 0,0 0,0 1,0 1,0 0,0 0,0 1,0 0,0 1,0 1,0-1,-5 3,15-4,-1 1,1-1,0 1,0-1,0 1,0-1,-1 1,1 0,0 0,0-1,0 1,0 0,1 0,-1 0,0 0,0 0,1 0,-1 0,0 1,1-1,-1 0,1 0,-1 0,1 1,0-1,0 0,-1 0,1 1,0-1,0 0,0 1,0-1,0 0,1 0,-1 1,0-1,1 0,-1 0,1 1,-1-1,1 0,0 1,35 43,187 125,-221-169,0 0,0 1,1-1,-1 1,0-1,0 1,0 0,-1 0,1-1,0 1,-1 1,1-1,-1 0,1 0,-1 0,0 1,0-1,0 1,-1-1,1 1,0-1,-1 1,0-1,1 1,-1-1,0 1,0 0,-1-1,1 1,-1-1,1 1,-1-1,0 1,1-1,-1 1,-1-1,1 0,0 0,-1 1,1-1,-1 0,1 0,-1 0,-1 0,-2 1,0-1,0 0,0 0,0 0,0 0,-1-1,1 0,-1 0,1-1,0 1,-1-1,0 0,1-1,-6 0,10 0,-1 0,1 0,0-1,0 1,0 0,0-1,0 1,0 0,0-1,0 1,0-1,1 1,-1-1,0 0,1 1,0-1,-1 0,1 1,0-1,0 0,0 1,0-1,0 0,0 0,0 1,1-1,-1 0,1 1,-1-1,1 1,-1-1,1 0,0 1,0-1,0 1,0 0,0-1,0 1,0 0,1 0,-1 0,0-1,1 1,-1 1,1-2,22-23,0 1,2 1,0 2,1 0,2 2,4-2,64-25,-96 45,1 1,-1 0,0-1,0 1,1 0,-1 0,0 0,1 0,-1 0,0 0,0 1,1-1,-1 0,0 1,0-1,1 0,-1 1,0 0,0-1,0 1,0 0,0-1,0 1,0 0,0 0,0 0,0 0,0 0,0 0,-1 0,1 0,0 0,-1 1,1-1,0 1,8 52,-7-31,-1-17,-1 1,1 0,0-1,0 1,1 0,0-1,0 1,0-1,1 0,0 0,0 0,1 0,-1-1,1 1,1-1,-1 0,1 0,0 0,0-1,0 0,0 0,1 0,0 0,0-1,0 0,0 0,0-1,1 0,-1 0,3 0,19-4,-3-4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5.0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1,'20'19,"1"0,1-2,0 0,1-1,24 12,-1 0,-23-14,0 0,-1 2,-1 1,0 0,-1 2,-1 0,-1 1,-1 1,0 1,-2 0,3 7,-3 3,-13-25,0-1,0 1,1-1,0 0,0 0,0 0,1 0,0 0,0-1,0 1,1-1,0 0,0-1,0 1,0-1,1 0,0 0,0-1,0 0,0 0,0 0,1-1,-1 1,5-1,-3-2,1-1,-1 0,0 0,0-1,0-1,0 1,0-1,-1 0,1-1,-1 0,0 0,0 0,0-1,0 0,-1-1,0 1,0-1,-1 0,1-1,-1 1,-1-1,1 0,-1 0,0-1,-1 1,0-1,0 0,0 0,8-19,-5 46,-6-13,0 0,1 0,-1 0,1 0,1 0,-1 0,1 0,0-1,0 1,1 0,0-1,0 0,0 1,0-1,1-1,0 1,0 0,0-1,1 0,-1 0,1 0,0-1,0 1,0-1,1 0,-1-1,1 1,4 0,-2 0,1-1,-1 0,1 0,-1-1,1 0,0-1,-1 0,1 0,0-1,-1 0,1 0,-1-1,1 0,-1 0,0-1,0-1,0 1,0-1,-1 0,1-1,-1 0,0 0,-1 0,1-1,-1 0,0-1,0 1,-1-1,0 0,1-2,18-64,-26 65,-5 20,4-6,1-1,-1 1,1 0,1-1,-1 1,1 0,0 0,0 0,1 0,0 0,0 0,0 0,1 0,0 0,0 0,0 0,1 0,0 0,0-1,0 1,1-1,0 0,0 1,0-1,1 0,0-1,0 1,0-1,0 0,1 0,-1 0,5 3,8-2,-1 0,1-1,0-1,0 0,1-1,-1-1,0-1,1 0,-1-1,4-2,25-3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9.3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419 605,'-14'-7,"0"1,-1 1,0 0,0 1,0 1,0 0,0 1,0 1,-1 0,1 1,-1 1,1 0,0 1,0 1,0 0,0 1,0 1,0 0,1 1,0 1,1 0,-1 0,1 2,1 0,-1 0,0 3,10-11,1 0,0 1,1 0,-1-1,0 1,0 0,1 0,-1 0,1 0,-1 0,1 0,0 0,0 0,0 1,0-1,0 0,1 1,-1-1,1 1,-1-1,1 1,0-1,0 1,0-1,0 0,1 1,-1-1,1 1,-1-1,1 1,0-1,0 0,0 0,0 1,0-1,1 0,5 3,1 0,-1-1,1 0,0-1,0 0,0 0,1 0,-1-1,1-1,-1 1,1-1,0-1,0 0,7 0,3 0,-1 0,1-2,-1 0,0-1,0 0,0-2,0 0,-1-1,0 0,0-2,-1 0,1-1,-2-1,6-3,-18 10,1 0,-1 1,0-1,0 0,0 0,0-1,0 1,0-1,-1 1,0-1,0 0,0 0,0 0,-1 0,1 0,-1-1,0 1,0 0,-1-1,1 1,-1-4,0 8,0-1,0 0,0 1,-1-1,1 0,0 1,-1-1,1 1,0-1,-1 0,1 1,-1-1,1 1,-1-1,1 1,-1 0,1-1,-1 1,1-1,-1 1,1 0,-1-1,0 1,1 0,-1 0,0-1,1 1,-1 0,0 0,1 0,-1 0,0 0,0 0,1 0,-1 0,0 0,1 0,-1 1,0-1,1 0,-1 0,1 1,-1-1,0 0,1 1,-1-1,1 1,-1-1,1 0,-1 1,1-1,-1 1,1 0,-1-1,1 1,0-1,-1 1,1-1,0 1,0 0,-1-1,1 1,0 0,0-1,0 1,0 0,0 0,-2 2,1 1,-1-1,1 1,0 0,1-1,-1 1,1 0,-1 0,1 0,0 0,1-1,-1 1,1 0,-1 0,1-1,0 1,1 0,-1-1,0 1,1-1,0 1,0-1,0 0,0 0,1 0,-1 0,1 0,0-1,2 3,3 2,-1-1,1 0,0-1,1 0,-1 0,1-1,0 0,0 0,1-1,-1-1,4 2,-2-3,1 0,-1-1,1 0,-1-1,0 0,1 0,-1-2,0 1,0-1,0-1,0 0,-1 0,0-1,0-1,0 0,0 0,-1-1,0 0,0 0,-1-1,0 0,0-1,-1 1,0-1,-1-1,0 0,0 0,-1 0,3-8,11-27,-2 0,-2-1,-2-1,-2 0,-1-1,-4 0,0-11,-5 55,1-8,0 0,-1 1,0-1,-1 0,0 1,0-1,-2 0,1 1,-2-1,1 1,-1-1,-1 1,0 0,-1 0,0 1,-2-3,5 11,0 0,0 0,0 0,0 0,-1 1,1-1,-1 1,1-1,-1 1,0 0,1 0,-1 0,0 1,0-1,1 0,-1 1,0 0,0 0,0 0,0 0,0 0,1 0,-1 1,0-1,0 1,0 0,1 0,-1 0,0 0,1 1,-1-1,1 1,0-1,-1 2,-7 3,1 1,1 0,-1 1,1 0,1 1,-1-1,1 1,0 3,-4 7,1 1,1 0,1 1,1 0,0 0,2 0,1 1,0 0,2 0,0 0,2 0,0 0,1 0,2 0,0 0,1 0,1 0,2-1,0 0,1 0,0-1,2 0,1-1,0 0,1 0,1-1,1-1,1 0,0-1,1-1,14 11,-20-18,0-1,1 0,0-1,0 0,0-1,1 0,0-1,8 2,-17-5,0 0,1 0,-1-1,1 1,0-1,-1 0,1 0,-1 0,1 0,-1-1,1 1,-1-1,1 0,-1 0,1 0,-1-1,0 1,0-1,0 0,0 0,0 0,0 0,0 0,0-1,-1 1,1-1,-1 1,0-1,0 0,0 0,1-2,4-10,-1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19.8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38 125,'-3'-124,"3"124,0 0,0 0,0 0,0 0,-1 1,1-1,0 0,0 0,0 0,-1 0,1 0,0 0,0 0,0 0,-1 0,1 0,0 0,0 0,0 0,-1 0,1 0,0 0,0 0,0 0,-1 0,1-1,0 1,0 0,0 0,-1 0,1 0,0 0,0 0,-3 24,-6 373,3-335,-4 146,10-203,-1-1,1 1,0 0,1-1,-1 1,1-1,0 1,0-1,0 1,1-1,-1 1,1-1,0 0,1 0,-1 0,1 0,-1 0,1-1,0 1,0-1,1 0,-1 0,1 0,0 0,0-1,0 1,0-1,0 0,0 0,0 0,1-1,-1 0,4 1,31-10,-23-1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17.6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1,'9'9,"0"0,1-1,0 0,0-1,1 0,0 0,1-1,-1 0,1-1,0-1,0 0,0 0,1-1,0-1,-1 0,1-1,0 0,0-1,10-1,-22 1,0-1,0 1,0 0,-1 0,1 0,0 0,0-1,0 1,0 1,0-1,0 0,0 0,0 0,0 0,0 1,-1-1,1 0,0 1,0-1,0 1,0-1,-1 1,1-1,0 1,-1 0,1-1,0 1,-1 0,1-1,-1 1,1 0,-1 0,1 0,-1-1,1 1,-1 0,0 0,0 0,1 0,-1 0,0 0,0 0,0 0,0-1,0 1,0 0,0 0,-1 0,1 0,0 0,0 0,-1 0,1 0,0-1,-1 1,1 0,-1 0,1 0,-1-1,1 1,-1 0,0-1,1 1,-1 0,0-1,0 1,-55 157,8 2,-24 143,68-286</inkml:trace>
  <inkml:trace contextRef="#ctx0" brushRef="#br0" timeOffset="274.31">1 415,'7'0,"11"0,14 0,15-2,12-4,6-2,4-2,-3-5,-13 1</inkml:trace>
  <inkml:trace contextRef="#ctx0" brushRef="#br0" timeOffset="633.574">603 108,'-104'331,"99"-316,3-9,0 0,0-1,1 1,-1 0,1 0,1 0,-1 0,1 0,0 0,0 0,1 1,1 4,-1-9,1-1,-1 0,1 0,0 0,0 0,-1-1,1 1,0 0,0-1,0 1,0-1,0 0,0 1,0-1,0 0,0 0,0 0,0-1,0 1,0 0,0-1,0 1,0-1,-1 0,1 0,0 0,0 0,-1 0,1 0,0 0,-1 0,1 0,0-2,0 2,14-9,-1 0,0-1,-1-1,0-1,-1 0,0 0,-1-2,29-28,-51 76,-16 31,3 0,3 2,2 0,4 2,-4 46,16-87</inkml:trace>
  <inkml:trace contextRef="#ctx0" brushRef="#br0" timeOffset="1276.351">937 174,'-27'6,"43"-1,27-4,0-1,1-2,29-7,19 0,-89 9,-2-1,0 1,-1-1,1 1,0 0,1-1,-1 1,0 0,0 0,0 0,0-1,0 1,0 0,0 0,0 0,0 1,0-1,0 0,0 0,0 1,0-1,0 0,0 1,0-1,0 1,0-1,0 1,0 0,0-1,-1 1,1 0,0 0,0 0,-1-1,1 1,-1 0,1 0,0 0,-1 0,0 0,1 0,-1 0,0 0,1 0,-1 0,0 0,0 0,0 0,0 1,-67 158,-27 118,75-215,15-48,-31 67,35-81,-1-1,1 1,0-1,-1 1,1-1,0 1,-1-1,1 1,-1-1,1 1,-1-1,1 0,0 1,-1-1,0 0,1 1,-1-1,1 0,-1 0,1 0,-1 1,0-1,1 0,-1 0,1 0,-1 0,0 0,1 0,-1 0,1 0,-1 0,0 0,1-1,-1 1,1 0,-1 0,1-1,-1 1,1 0,-1 0,1-1,-1 1,1-1,-1 1,-7-12</inkml:trace>
  <inkml:trace contextRef="#ctx0" brushRef="#br0" timeOffset="1528.704">937 428,'13'0,"15"0,13 0,13-2,9-1,5-5,3-2,-3-3,-2-1,-7-2,-8-4,-13 2</inkml:trace>
  <inkml:trace contextRef="#ctx0" brushRef="#br0" timeOffset="1849.145">1632 215,'0'0,"0"1,-1-1,1 0,0 1,0-1,0 0,-1 1,1-1,0 0,0 0,-1 1,1-1,0 0,-1 0,1 1,0-1,-1 0,1 0,0 0,-1 0,1 0,-1 1,1-1,0 0,-1 0,1 0,-1 0,1 0,0 0,-1 0,1 0,0 0,-1-1,1 1,-1 0,1 0,0 0,-1 0,1 0,0-1,-1 1,1 0,0 0,-1-1,1 1,0 0,0 0,-1-1,-97 292,95-278,0-6,0 0,1 0,0 0,0 0,1 1,0-1,0 1,1-1,0 1,0-1,1 1,0-1,0 1,2 5,-2-11,1 0,-1 0,1 0,0-1,-1 1,1-1,0 1,0-1,0 0,0 1,0-1,0 0,0 0,0-1,1 1,-1 0,0-1,1 1,-1-1,0 0,1 0,-1 1,0-2,1 1,-1 0,0 0,1-1,0 0,63-23,-52 15,-1-1,1 0,-2-1,0 0,0-1,-1-1,0 1,-1-2,0 0,-2 0,2-3,0-4,-10 13,-9 17,-9 17,2 1,0 1,2 0,1 1,2 0,-4 15,-80 242,62-197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20.0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124 103,'-16'-9,"-10"-5,-5-3,3-1,8 3,18 4,19 4,23 3,21 2,20 2,15 0,9-2,0 0,-17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26.6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240 539,'-8'-2,"0"0,0 0,0 1,0 0,0 1,-1-1,1 2,0-1,0 1,-1 0,1 1,0 0,0 0,1 1,-1 0,0 0,1 1,0 0,0 0,0 1,0 0,1 0,0 0,0 1,0 0,1 0,-1 0,2 1,-1 0,1 0,0 0,0 1,1-1,-1 4,3-9,0 0,1-1,-1 1,1 0,-1-1,1 1,0 0,-1 0,1-1,0 1,0 0,1 0,-1 0,0-1,1 1,-1 0,0-1,1 1,0 0,0-1,-1 1,1-1,0 1,0-1,0 1,0-1,1 1,-1-1,0 0,0 0,1 0,-1 0,1 0,-1 0,1 0,0 0,-1-1,1 1,0-1,-1 1,1-1,0 1,77-4,-62-2,-1 0,0-2,-1 0,1-1,-2 0,1-1,-1-1,0 0,-1-1,0 0,-1-1,0-1,-1 0,0-1,-1 1,-1-2,4-7,5-12,-2-1,-1-1,-2-1,-1 1,-2-2,-2 0,0-9,-7 38,3-6,-1 0,-1-1,0 0,-1 1,-1-1,-1 0,0 0,-1 1,0-1,-3-6,4 20,1 1,-1-1,1 0,-1 1,1-1,-1 1,0-1,0 1,0-1,0 1,0 0,0-1,0 1,-1 0,1 0,0 0,-1 0,1 0,-1 0,1 0,-1 0,1 1,-1-1,1 1,-1-1,0 1,1-1,-1 1,0 0,1 0,-1 0,0 0,0 0,1 0,-1 0,0 1,1-1,-1 1,0-1,1 1,-1 0,1-1,-1 1,-60 49,49-34,0 1,2 0,0 0,1 1,1 0,1 1,0 0,1 0,2 1,0 0,0 0,2 0,1 1,0-1,2 1,0-1,1 0,1 1,1-1,1 0,1 0,1 0,0-1,2 3,-2-11,0 0,0 0,1-1,0 0,0-1,1 1,1-1,0-1,0 0,0 0,1-1,0 0,1 0,-1-1,1-1,0 0,1 0,-1-1,1-1,0 0,0 0,0-1,0-1,1 0,-1-1,0 0,0-1,1 0,-1-1,0 0,0-1,-1 0,1-1,10-5,-15 5,0-1,-1 0,0 0,0-1,0 0,0 0,-1 0,0-1,-1 1,1-1,-1 0,0-1,-1 1,0-1,0 1,-1-1,0 0,0 0,-1 0,1 0,-2 0,1-1,-2 1,1 0,-1 0,0 0,-2-8,3 14,-1 1,1-1,-1 1,1 0,-1-1,1 1,-1 0,0-1,0 1,1 0,-1 0,0 0,0-1,0 1,-1 0,1 0,0 1,0-1,0 0,-1 0,1 1,0-1,-1 0,1 1,-1-1,1 1,-1 0,1 0,-1-1,1 1,-1 0,1 0,0 0,-1 0,1 1,-1-1,1 0,-1 1,1-1,-1 1,1-1,0 1,-1 0,1-1,0 1,0 0,-1 0,1 0,0 0,0 0,0 0,0 0,0 1,0-1,1 0,-1 0,0 1,0 0,-2 3,0 1,0 0,1 0,0 0,0 0,0 0,1 0,-1 1,2-1,-1 0,1 1,0-1,0 1,0-1,1 1,0-1,1 0,-1 0,1 1,1-1,-1 0,1 0,1 1,3 6,0 0,1 0,1 0,0-2,1 1,0-1,1 0,0-1,7 5,3 0,1-2,0 0,1-1,0-1,1-1,41 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24.7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 1,'0'47,"-13"443,9-451,2 75,3-111,-1 0,1 0,0 0,1 0,-1 0,0 0,1 0,-1-1,1 1,0 0,0-1,0 1,0-1,1 0,-1 0,1 0,-1 0,1 0,0 0,0-1,-1 1,1-1,0 0,0 0,0 0,1 0,-1-1,0 1,91-2,-79-1,-1 1,0-2,0 0,-1-1,1 0,-1-1,1 0,-2-1,1-1,-1 0,0 0,0-2,-1 1,0-1,0-1,-1 0,0 0,-1-1,-1-1,1 1,1-6,-5 0,-13 24,5-1,1-1,1 1,-1 0,1 0,0 0,0 1,1-1,0 0,0 0,0 0,1 0,0 0,0 0,1 0,0 0,0 0,0 0,0-1,1 1,0-1,0 1,1-1,-1 0,1 0,0-1,0 1,1-1,0 0,-1 0,1-1,0 1,1-1,-1 0,1 0,-1-1,5 2,29 3,-2-5</inkml:trace>
  <inkml:trace contextRef="#ctx0" brushRef="#br0" timeOffset="248.44">561 308,'-18'-5,"-11"-1,-7 0,-2 1,-1 0,6 0</inkml:trace>
  <inkml:trace contextRef="#ctx0" brushRef="#br0" timeOffset="1253.197">0 134,'49'-5,"1"2,-1 2,0 2,1 3,-39-4,68 3,0 4,0 2,-1 5,-1 2,67 25,-133-38,0 1,-1-1,0 2,0 0,0 0,0 1,-1 0,0 0,0 1,0 0,-1 1,0 0,-1 0,0 1,0 0,-1 0,0 1,-1-1,0 1,0 0,2 9,-4-3,-1 1,0 0,-2 0,0 0,0 1,-3 9,0 5,3-28,0-1,0 1,0-1,0 1,0-1,1 1,-1-1,1 1,0-1,0 0,0 1,1-1,-1 0,1 0,0 0,0 0,0 0,0 0,0 0,1-1,-1 1,1-1,-1 0,1 0,0 0,0 0,0 0,0 0,1-1,-1 0,0 1,1-1,-1-1,1 1,-1 0,3-1,3 2,-1-1,0-1,1 1,-1-1,1-1,-1 0,0 0,1 0,-1-1,0 0,0-1,0 0,0 0,-1-1,1 0,-1 0,0-1,0 0,-1 0,1 0,-1-1,0 0,-1 0,1-1,-1 1,0-1,-1-1,0 1,0 0,-1-1,1 0,-2 0,1 0,0-6,-16 89,12-71,0 0,1 1,0-1,0 0,0 1,0-1,1 0,-1 1,1-1,0 0,0 0,1 0,0 1,-1-2,1 1,0 0,1 0,-1-1,1 1,0-1,-1 1,2-1,-1 0,0 0,0-1,1 1,0-1,-1 0,1 0,0 0,0 0,0 0,0-1,1 0,-1 0,0 0,0 0,1-1,-1 0,2 0,3-2,0 0,0-1,0 0,0-1,-1 0,1 0,-1-1,0 0,0 0,-1-1,1 0,-1 0,-1-1,1 0,-1 0,0-1,-1 1,0-1,0-1,-1 1,0-1,1-1,4 2,-15 34,2-12,3-10,0 0,1 1,-1-1,1 1,0 0,0-1,0 1,0-1,1 1,0-1,0 1,0-1,1 0,-1 1,1-1,0 0,0 0,1 0,-1 0,1-1,-1 1,1-1,1 1,-1-1,0 0,1 0,-1-1,1 1,0-1,0 1,2-1,4 3,0-1,0 0,1-1,-1 0,1-1,0 0,-1-1,1 0,0-1,0 0,0 0,0-1,0-1,0 0,-1 0,1-1,-1 0,0-1,0 0,0-1,0 0,-1-1,1 0,3-4,-5-1,0 0,-1-1,-1 0,0 0,0-1,-2 1,1-1,-2 0,1-1,-2 1,0-1,0 1,-2-1,1 1,-2-1,0 0,-1-2,1 6,-1 30,5 126,7-1,10 30,-4-27,2 113,-20-232,2-29,0 0,-1 0,1 0,0 0,0 0,0 0,-1 0,1 0,0 0,-1 0,1 0,0 0,0 0,-1 0,1 0,0 0,0 0,-1 0,1 0,0 0,0 0,-1 0,1 0,0 0,0 0,0 1,-1-1,1 0,0 0,0 0,0 0,-1 1,1-1,0 0,0 0,-6-31,1 0,2-1,1 0,2-24,-1 11,1-115,7 0,18-87,-3 136,-21 110,-1-1,0 1,0-1,1 0,-1 1,1-1,-1 1,1-1,0 1,0-1,0 1,0 0,0-1,0 1,0 0,0 0,0-1,0 1,1 0,-1 0,0 1,1-1,-1 0,1 0,-1 1,1-1,-1 1,1-1,0 1,-1-1,1 1,-1 0,1 0,0 0,-1 0,1 0,0 0,-1 1,1-1,0 0,-1 1,1-1,-1 1,1 0,0 0,12 9,0 0,-1 1,0 0,-1 1,-1 0,0 1,0 0,-1 1,1 4,-8-15,0 0,0-1,0 2,-1-1,1 0,-1 0,0 1,0-1,0 1,-1 0,1-1,-1 1,0 0,0 0,0 0,-1 0,1 0,-1 0,0 0,0 0,0 0,-1 0,1 0,-1 0,0 0,0 0,-1 0,1-1,-1 1,0 0,0-1,0 1,-9 2,-1-1,1 0,-1 0,0-2,0 1,-1-1,1-1,0-1,-1 1,0-2,1 0,-1 0,1-1,10 1,-64-8,49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05.5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1858 378,'32'1,"1"-1,0-1,0-2,-1-1,0-1,0-2,0-2,-1 0,0-2,0-2,-2-1,2-1,-11 6,0 0,-1-2,0 0,0 0,-1-2,-1-1,0 0,-1-1,-1 0,13-17,-26 30,-1-1,0 1,1 0,-1-1,0 1,0-1,0 1,-1-1,1 1,0-1,-1 1,0-1,0 0,0 1,0-1,0 0,0 1,0-1,-1 0,0 1,1-1,-1 1,0-1,0 1,-1 0,1-1,0 1,-1 0,1 0,-1 0,0 0,0 0,0-1,-4-2,0 0,-1 1,1 0,-1 0,0 0,0 1,0 0,-1 0,1 1,-7-2,7 2,-1 0,1 0,0 1,0 0,-1 0,1 0,-1 1,1 1,-1-1,1 1,0 0,-1 1,1-1,0 2,0-1,0 1,0 0,1 0,-1 1,1 0,0 0,0 0,0 1,0 0,1 0,0 1,0-1,0 1,1 0,-2 2,-1 16,0 0,2 1,1 0,0-1,2 1,1 0,1 0,1 0,1 0,1 0,2 0,2 6,-6-27,44 238,-25-156,-4 0,-3 1,-5 1,-3 0,-6 79,-1-144,-1-1,-1 0,-1 0,-1 0,-1-1,-1 1,-1 1,-8 8</inkml:trace>
  <inkml:trace contextRef="#ctx0" brushRef="#br0" timeOffset="370.318">1937 738,'144'-34,"78"-6,-110 22,105-19,-215 37,-1-1,1 1,-1-1,1 1,-1-1,1 1,-1 0,1 0,-1 0,1 0,-1 0,1 0,0 0,-1 1,1-1,-1 0,1 1,-1-1,0 1,1 0,-1-1,1 1,-1 0,0 0,0 0,1 0,-1 0,0 0,0 0,0 0,0 1,0-1,0 0,-1 1,1-1,0 0,-1 1,1-1,-1 1,1-1,-1 1,0-1,0 1,1 0,-2 28,0-26,0 0,0 0,1 0,-1-1,1 1,0 0,0 0,1 0,-1 0,1 0,0 0,0-1,0 1,0 0,1-1,-1 1,1-1,0 1,0-1,0 0,1 0,-1 0,1 0,-1 0,1 0,0-1,0 1,1-1,-1 0,1 0,-1-1,0 0,0 1,1-2,-1 1,1 0,-1-1,1 1,-1-1,1 0,-1 0,1-1,-1 1,1-1,-1 1,0-1,1 0,-1 0,0-1,0 1,3-2,6-7</inkml:trace>
  <inkml:trace contextRef="#ctx0" brushRef="#br0" timeOffset="657.514">2686 270,'-11'-2,"0"-1,7 3,12 3,7 5,3 3</inkml:trace>
  <inkml:trace contextRef="#ctx0" brushRef="#br0" timeOffset="964.848">2900 685,'11'3,"1"0,-1 0,0-1,1 0,-1-1,1-1,-1 1,1-2,0 0,-1 0,0-1,1-1,-1 1,0-2,0 0,0 0,-1-1,1 0,-1-1,8-6,-9 6,-1 0,1 0,-2 0,1-1,-1-1,0 1,0-1,-1 0,0-1,-1 0,0 1,0-2,-1 1,0 0,0-1,1-7,-5 16,0-1,0 1,0-1,0 1,0-1,0 1,-1 0,1-1,-1 1,1-1,-1 1,1 0,-1 0,1-1,-1 1,0 0,0 0,0 0,0 0,0 0,0 0,0 0,0 0,0 0,0 0,-1 1,1-1,0 0,0 1,-1-1,1 1,-1-1,1 1,0 0,-1 0,1-1,-1 1,1 0,-57 2,47 0,1 1,-1 0,1 0,0 1,0 1,1-1,-1 2,1-1,0 1,0 0,1 1,0 0,0 1,0-1,1 2,1-1,-1 1,0 1,5-7,1 0,0 0,-1 0,1 0,0 0,1 1,-1-1,0 0,1 0,0 1,0-1,0 0,0 1,0-1,1 0,-1 0,1 1,0-1,0 0,0 0,0 0,1 0,-1 0,1 0,0-1,0 1,0 0,2 1,1 1,1 0,0 0,0 0,0-1,1 1,0-2,0 1,0-1,0 0,0 0,7 1,14 1,1 0,0-2,0-1,0-1,0-2,3-1,37-4</inkml:trace>
  <inkml:trace contextRef="#ctx0" brushRef="#br0" timeOffset="2049.914">3877 511,'-8'-4,"1"1,0 0,-1 0,0 1,0 0,0 0,0 1,0 0,0 0,0 1,0 0,0 1,0-1,0 1,0 1,0 0,0 0,1 0,-1 1,1 0,-1 1,1 0,0 0,0 0,1 1,-1 0,1 0,0 1,1 0,-1 0,1 0,0 0,1 1,-1 0,1 0,1 0,-1 1,3-5,0 0,1 0,-1 0,1 0,-1 0,1 0,0 0,0 0,0 0,1 0,-1 0,1 0,-1 0,1 0,0 0,0-1,1 1,-1 0,0-1,1 1,0-1,-1 1,1-1,0 1,0-1,0 0,1 0,-1 0,1-1,-1 1,1 0,-1-1,2 1,8 3,0 0,-1 0,2-1,-1-1,0 0,1 0,5-1,30 0,0-2,0-3,0-1,-1-3,1-1,-2-3,1-2,-2-1,0-3,1-3,-15 9,-2-1,0-1,0-2,17-13,-46 28,1 0,-1 0,0 0,1 0,-1 0,1 0,-1 0,1 0,-1-1,0 1,1 0,-1 0,1 0,-1-1,0 1,1 0,-1 0,0-1,1 1,-1 0,0-1,0 1,1-1,-1 1,0 0,0-1,0 1,1-1,-1 1,0 0,0-1,0 1,0-1,0 1,0-1,0 1,0 0,0-1,0 1,0-1,0 1,0-1,0 1,0-1,-1 1,1 0,0-1,0 1,0 0,-1-1,1 1,0-1,-1 1,1 0,0-1,0 1,-1 0,1 0,-29-5,16 4,0 0,-1 1,1 1,0 0,0 0,0 1,0 1,0 1,1 0,-1 0,1 1,0 0,0 2,1-1,0 1,0 1,0 0,1 0,0 1,-1 2,9-9,1-1,0 0,0 1,0-1,0 1,0-1,0 1,0-1,0 1,1 0,-1 0,1-1,-1 1,1 0,0 0,-1-1,1 1,0 0,0 0,0 0,1 0,-1-1,0 1,1 0,-1 0,1-1,-1 1,1 0,0-1,0 1,0 0,0-1,0 1,0-1,0 0,1 1,-1-1,0 0,1 0,-1 0,1 0,-1 0,1 0,-1 0,1 0,0-1,-1 1,1-1,0 1,15 2,-1-1,1 0,-1-1,1-1,0-1,-1 0,1-1,-1-1,1 0,-1-1,0-1,0-1,-1 0,0-1,0 0,0-1,-1-1,-1-1,5-3,-17 12,-1 0,1 0,-1 0,1 0,0 0,-1 1,1-1,0 0,0 0,0 1,-1-1,1 1,0-1,0 1,0-1,0 1,0-1,0 1,0 0,0-1,0 1,1 0,-1 0,0 0,0 0,0 0,0 0,0 0,0 0,0 1,0-1,0 0,0 1,0-1,0 0,0 1,0-1,0 1,0 0,0-1,0 1,0 0,-1-1,1 1,0 0,-1 0,1 0,0 0,-1 0,1 0,-1 0,1 0,-1 0,0 0,1 0,-1 0,57 100,-54-98,-1 0,1 0,0 0,0-1,0 1,0-1,1 1,-1-1,1 0,-1 0,1-1,0 1,-1-1,1 0,0 0,0 0,0 0,0-1,0 1,0-1,0 0,0 0,0-1,0 1,0-1,0 0,2-1,-1 0,0 0,-1-1,0 1,1-1,-1 0,0-1,0 1,-1-1,1 1,-1-1,0 0,0 0,0-1,0 1,-1-1,0 1,1-1,-2 0,2-2,18-98,-19 70,10-42,-11 76,1 0,-1 0,1 0,-1 1,1-1,-1 0,1 1,0-1,-1 1,1 0,0-1,-1 1,1 0,0 0,0 0,-1 0,1 1,0-1,-1 0,1 1,0-1,-1 1,1-1,-1 1,1 0,-1 0,1 0,-1 0,1 0,-1 0,0 0,1 1,7 2,52 20,-49-21,0 1,0 0,0 1,-1 0,0 1,0 0,0 1,-1 0,0 1,0 0,0 0,1 4,-7-6,-1 1,0 0,0 0,-1-1,1 2,-1-1,-1 0,0 0,0 1,0-1,-1 1,0-1,0 0,-2 6,2-5,-1-1,1 1,0 0,1 0,0-1,0 1,0 0,1-1,0 1,1-1,0 1,1 1,-2-6,1 0,-1 0,0 0,1-1,0 1,-1-1,1 0,0 1,0-1,0-1,1 1,-1 0,0-1,1 0,-1 0,1 0,-1 0,1 0,-1-1,1 1,0-1,-1 0,1 0,-1-1,1 1,0-1,-1 1,1-1,1-1,99-46,-89 39,-1-1,0-1,0 0,-1-1,-1 0,0-1,0-1,-1 0,-1 0,-1-1,3-7,-10 21,-1-1,1 0,-1 0,0-1,0 1,0 0,-1 0,1 0,0-1,-1 1,1 0,-1-1,0 1,0 0,0-1,0 1,0-1,0 1,-1 0,1-1,-1 1,0 0,0 0,0-1,0 1,0 0,0 0,0 0,0 0,-1 0,1 1,-1-1,0 0,0 1,1-1,-1 1,0-1,0 1,0 0,0 0,-1 0,1 0,0 0,0 0,-1 1,1-1,0 1,-1 0,-1 0,1 1,-1 0,0 1,1-1,-1 1,1 0,-1 0,1 0,0 0,0 0,0 1,0-1,0 1,0 0,1 0,-1 0,1 0,0 0,0 1,0-1,0 1,1-1,-1 1,1 0,0 0,0-1,1 1,-1 0,1 0,0 0,-1 0,2 0,-1 0,0-1,1 1,0 0,0 0,0 0,0-1,1 1,-1 0,1-1,0 0,0 1,0-1,2 2,7 4,1-1,0 0,0 0,1-1,0-1,0 0,0-1,1 0,0-1,0-1,0 0,0-1,0 0,1-1,11-1,66 4,-3-3</inkml:trace>
  <inkml:trace contextRef="#ctx0" brushRef="#br0" timeOffset="-1321.912">133 391,'-9'16,"-4"16,6 20,9 15,8 16,4 11,3 9,-2 1,-3 0,-7-1,-7-6,-7-10,-6-12,-3-18,0-22,2-24,5-14</inkml:trace>
  <inkml:trace contextRef="#ctx0" brushRef="#br0" timeOffset="-823.351">79 1234,'-30'-256,"-14"-56,43 307,-1 0,2-1,-1 1,0 0,1-1,0 1,0-1,1 1,0 0,-1-1,2 1,-1 0,1 0,-1 0,2 0,-1 0,0 0,1 0,0 1,0-1,0 1,1 0,-1 0,1 0,0 0,0 1,1 0,-1-1,2 1,5 1,-1 2,1-1,0 1,0 1,0 0,0 0,-1 1,1 0,-1 1,1 1,-1-1,0 1,0 1,-1 0,1 1,-1-1,0 2,-1-1,9 9,-12-12,0 0,0 1,0 0,0 0,0 0,-1 1,0 0,0 0,0 0,0 0,-1 0,0 1,0 0,-1-1,1 1,-1 0,0 0,-1 0,1 1,-1-1,-1 0,1 0,-1 1,0-1,-1 2,-2-4,-1 0,0-1,-1 0,1 1,-1-1,1-1,-1 1,0-1,0 0,0 0,0 0,0 0,0-1,-1 0,1 0,0-1,-1 1,1-1,0-1,-1 1,1-1,-1 1,1-1,0-1,0 1,-2-2,1 2,-1 0,1 0,0-1,0 0,0 0,0-1,0 0,1 0,-1 0,1-1,0 0,0 0,-4-3,9 6,0-1,0 1,0 0,0-1,0 1,0 0,0 0,0-1,1 1,-1 0,0 0,1-1,-1 1,1 0,-1 0,1 0,0 0,-1 0,1-1,0 1,0 1,0-1,0 0,0 0,0 0,0 0,0 1,0-1,0 0,0 1,1-1,-1 1,0 0,0-1,0 1,1 0,-1-1,0 1,1 0,-1 0,0 0,0 0,2 1,-2-2,233-49,-188 39,-1-1,0-2,-1-2,-1-3,0-1,15-11,-55 29,1 0,0 1,-1-2,1 1,-1 0,1-1,-1 1,0-1,0 0,0 0,0 0,-1-1,1 1,-1 0,0-1,0 0,0 0,-1 1,1-1,0-4,-3 5,-1 1,0 0,0 0,0 0,0 0,0 0,-1 1,1-1,0 0,-1 1,1 0,-1-1,0 1,1 0,-1 1,0-1,0 0,1 1,-1 0,0-1,0 1,0 0,0 0,0 1,1-1,-3 1,-9-1,1 0,-1 1,1 0,0 2,-1-1,1 1,0 1,0 1,1 0,-1 0,1 1,0 1,1 0,0 0,0 1,-4 4,13-10,1-1,-1 1,1 0,-1 0,1-1,0 1,0 0,0 0,0 0,0 0,0 1,0-1,1 0,-1 0,1 0,0 0,0 1,-1-1,1 0,1 0,-1 1,0-1,0 0,1 0,-1 0,1 1,0-1,0 0,0 0,0 0,0 0,0 0,1 0,2 3,1 0,0 0,0-1,0 1,0-1,1-1,0 1,-1-1,1 0,1 0,0 0,30 8,0-1,0-2,0-1,1-3,0-1,2-1,55 3</inkml:trace>
  <inkml:trace contextRef="#ctx0" brushRef="#br0" timeOffset="22922.253">160 2209,'-9'-10,"0"-1,0 1,1-2,1 1,-1-1,2 0,0 0,1-1,0 0,0 0,2 0,0 0,0-1,1 1,1-1,0-9,1 20,0 1,0 0,0 0,0 0,1-1,-1 1,1 0,-1 0,1 0,0 0,0 0,0 0,0 0,0 0,1 1,-1-1,0 0,1 0,-1 1,1-1,0 1,-1 0,1 0,0-1,0 1,0 0,0 0,0 1,0-1,0 0,0 1,0-1,1 1,-1-1,0 1,0 0,0 0,1 0,-1 1,0-1,0 0,8 6,-1 0,0 0,-1 0,0 1,0 1,0-1,-1 1,0 0,0 1,-1 0,0 0,-1 0,0 1,0 0,-1 0,0 0,0 4,48 136,-52-149,0 1,0-1,1 1,-1 0,1-1,-1 1,1-1,-1 1,1-1,0 0,0 1,-1-1,1 0,0 1,0-1,1 0,-1 0,0 0,0 0,0 0,1 0,-1 0,0 0,1-1,-1 1,1 0,-1-1,1 1,-1-1,1 0,0 0,-1 1,1-1,-1 0,1 0,0 0,-1-1,1 1,-1 0,1 0,-1-1,1 1,11-11,-1 0,-1-1,0 0,0 0,-2-1,1 0,-2-1,1 0,-2-1,0 0,39-78,-38 105,-1 28,-5-23,1-1,0 0,2 0,0 0,0 0,2-1,3 8,-8-20,0 0,0-1,0 1,1 0,-1-1,1 0,0 1,-1-1,1 0,0 0,0-1,0 1,0-1,1 1,-1-1,0 0,0 0,1 0,-1-1,1 1,-1-1,1 0,-1 0,1 0,-1 0,1-1,-1 1,0-1,1 0,-1 0,0 0,1 0,-1-1,0 0,0 1,0-1,0 0,-1 0,1 0,0-1,1-1,8-6,0-1,0 0,-1 0,-1-1,0 0,0-1,-1 0,-1 0,-1-1,5-9,-12 22,8-17,-1 27,-8-3,0 0,1 1,0-1,1 0,-1 1,1-1,0 0,1 0,-1 0,1 0,0 0,1 0,0 0,0-1,0 1,0-1,1 0,0 0,0 0,0 0,1-1,-1 0,1 0,0 0,0 0,1-1,-1 0,3 1,2-2,-1-2,1 1,-1-1,1-1,-1 0,1 0,-1-1,1 0,-1 0,0-1,0-1,0 1,-1-2,1 1,63-21,-68 25,0 0,0 0,0 1,0 0,-1-1,1 1,0 1,0-1,-1 1,1-1,-1 1,1 0,-1 0,0 0,0 1,0-1,0 1,0 0,0 0,-1 0,1 0,-1 0,1 3,22 20,-22-23,0 0,1-1,-1 1,1 0,-1-1,1 0,0 0,0 0,0 0,0-1,0 0,0 1,0-1,1-1,-1 1,0-1,1 0,-1 0,0 0,1 0,-1-1,0 1,0-1,1 0,-1-1,0 1,0-1,0 0,0 0,-1 0,1 0,0-1,-1 1,0-1,3-3,0-1,-1 0,-1 0,1 0,-1-1,-1 0,1 0,-1 0,-1 0,1-1,-1 1,-1 0,0-1,0 0,0 1,-1-1,-1 0,0 1,0-1,0 1,-1-1,0 1,-1 0,0-1,0 1,-1 1,1-1,-4-3,6 9,-1 0,0 0,0-1,-1 1,1 1,0-1,-1 0,1 0,-1 1,1-1,-1 1,0 0,0 0,1 0,-1 0,0 1,0-1,0 1,0-1,0 1,0 0,0 0,0 1,0-1,0 0,0 1,0 0,1 0,-1 0,0 0,0 0,1 0,-1 1,0-1,1 1,0 0,-1 0,1 0,0 0,0 0,0 0,0 1,0 0,-5 5,-1 2,2-1,-1 1,1-1,1 2,0-1,0 1,1-1,0 1,1 1,0-1,1 0,0 1,1-1,0 11,1-20,0 0,0 1,0-1,1 0,-1 1,1-1,-1 0,1 1,0-1,0 0,0 0,0 0,0 0,0 0,0 0,1 0,-1 0,1 0,0-1,-1 1,1 0,0-1,0 0,0 1,0-1,0 0,0 0,1 0,-1 0,0-1,0 1,1-1,-1 1,0-1,1 0,-1 1,0-1,1-1,-1 1,0 0,1 0,-1-1,0 0,1 1,-1-1,0 0,29-10</inkml:trace>
  <inkml:trace contextRef="#ctx0" brushRef="#br0" timeOffset="23212.029">1443 1541,'-9'2,"-1"1,1 0,0 0,0 1,0 0,1 1,-1 0,1 0,0 1,1 0,-1 1,1-1,0 1,1 1,0-1,0 1,0 0,1 0,0 1,1 0,0 0,0 0,1 0,0 0,1 1,0-1,0 1,1 0,1-1,-1 1,1 0,1 0,0-1,0 1,1 0,1-1,2 9,7 10,0-2,2 1,2-2,0 0,1 0,1-2,35 53,45 79,-93-149,0 0,0 0,1-1,-1 0,1 0,0 0,1-1,-1 1,1-2,0 1,0-1,0 0,0 0,1-1,28 7</inkml:trace>
  <inkml:trace contextRef="#ctx0" brushRef="#br0" timeOffset="24487.064">2139 1848,'-14'-2,"1"1,0 0,-1 1,1 1,0 0,0 0,0 1,-1 1,-10 4,19-5,0 0,0 0,0 0,1 1,-1-1,1 1,0 1,-1-1,2 0,-1 1,0 0,1 0,-1 0,1 0,0 0,0 1,1 0,0-1,-1 1,1 0,1 0,-1 0,1 0,0 0,0 1,0 0,1-1,1 0,-1 0,1 0,-1 0,1 0,1 0,-1 0,1-1,0 1,0 0,0-1,0 0,1 1,0-1,0 0,0 0,0-1,1 1,-1-1,1 0,1 1,90 58,-91-60,39 19,46 31,-88-51,-1 0,1 1,-1-1,1 0,-1 0,1 1,-1-1,0 0,0 1,0-1,0 0,0 1,0-1,0 0,0 1,0-1,-1 0,1 1,0-1,-1 0,1 1,-1-1,0 0,1 0,-1 0,0 0,0 0,0 0,0 0,1 0,-2 0,1 0,0 0,0 0,0-1,0 1,0 0,-1-1,1 1,0-1,0 1,-1-1,1 0,0 0,-1 1,1-1,0 0,-1 0,1 0,0-1,-1 1,1 0,0 0,-1-1,-5 3,-1-1,0 0,1-1,-1 0,0 0,1-1,-1 1,1-2,-1 1,0-1,6 1,0 1,0-1,0 0,0 1,1-1,-1 0,0 0,0 0,1-1,-1 1,1 0,-1-1,1 1,0-1,-1 1,1-1,0 1,0-1,0 0,0 0,0 1,1-1,-1 0,1 0,-1 0,1 0,-1 0,1 0,0 0,0 0,0 0,0 0,0 0,1 0,-1 0,1 0,-1 0,1 1,0-1,-1 0,1 0,6-9,-1 0,2 0,-1 1,1 0,1 1,0 0,0 0,1 1,0 0,1 0,-1 1,1 1,1 0,-1 0,1 2,0-1,7-1,101-19,-114 25,-1 0,1 0,-1 1,1 0,-1-1,1 2,-1-1,0 1,1 0,-1 0,0 0,0 1,0-1,-1 1,1 0,-1 1,1-1,-1 1,0 0,2 3,46 117,-52-123,1 0,-1 0,1 0,0 0,-1 1,1-1,0 0,0 0,0-1,-1 1,1 0,0 0,0 0,0-1,1 1,-1 0,0-1,0 1,0-1,0 1,1-1,-1 0,0 1,0-1,1 0,-1 0,0 0,0 0,1 0,-1 0,0 0,0-1,1 1,-1 0,0-1,0 1,0-1,1 1,-1-1,0 0,0 1,0-1,0 0,0 0,42-42,44-110,-87 152,0 0,1 1,-1-1,0 0,0 1,1-1,-1 1,0-1,1 0,-1 1,0-1,1 1,-1-1,1 1,-1-1,1 1,-1-1,1 1,-1 0,1-1,0 1,-1 0,1-1,0 1,-1 0,1 0,0 0,-1 0,1 0,0-1,-1 1,1 0,0 0,-1 1,1-1,0 0,-1 0,1 0,0 0,0 1,13 25,41 88,-51-109,-1-1,1 1,-1-1,1 0,0 0,1 0,-1 0,1-1,0 0,0 0,0 0,0 0,0-1,0 0,1 0,-1 0,1-1,0 0,-1 0,1 0,0-1,-1 0,0-1,0 1,0-1,0 0,0-1,0 1,0-1,-1 0,1 0,-1 0,1-1,-1 0,0 0,0 0,0 0,0-1,-1 1,1-1,-1 0,0 0,0 0,1-3,3-4,-1-1,0-1,0 1,-1-1,-1 0,0-1,1-9,7-132,-12 155,0-1,-1 0,1 0,0 0,-1 0,1 0,0 0,0 0,0 0,0 0,0 0,0 0,0 0,0 0,0 0,1 0,-1 0,0 0,1 0,-1 0,1 0,-1 1,1-1,-1 0,1 0,-1 0,1 1,0-1,-1 0,1 1,0-1,0 0,0 1,-1-1,1 1,0-1,0 1,0 0,0-1,0 1,0 0,0 0,0-1,0 1,0 0,0 0,0 0,0 0,0 0,0 1,0-1,0 0,0 0,0 1,-1-1,1 0,0 1,0-1,36 8,-1-2,1-1,1-3,7 0,-5-1,-38-1,0 0,0 0,0 0,0 0,0 0,0 0,0 0,0 1,0-1,0 1,0-1,0 1,0 0,0 0,-1 0,1 0,0 0,0 0,-1 0,1 0,-1 1,1-1,-1 1,0-1,1 1,-1 0,0-1,0 1,0 0,0 0,0 0,-1 0,1 0,-1 0,1 0,-1 0,0 0,1 0,-1 0,0 0,-1 0,-4 62,2 37,4-97,0 0,0 0,0 1,0-1,1 0,0 0,0-1,0 1,0 0,0-1,1 1,-1-1,1 0,0 1,0-1,0-1,1 1,-1 0,1-1,-1 0,4 2,2-1,-1 0,1-1,0 0,0 0,0-1,0 0,0 0,0-1,0-1,0 1,0-2,0 1,0-1,-1 0,1-1,0 0,-1 0,0-1,0 0,0-1,0 1,-1-2,1 1,-1-1,-1 0,1 0,-1-1,0 0,-1 0,1 0,-1-2,-2 5,-3 4,0 1,0-1,1 1,-1-1,0 0,0 1,1-1,-1 1,0-1,1 0,-1 1,0-1,1 0,-1 1,1-1,-1 0,1 0,-1 1,1-1,-1 0,0 0,1 0,-1 0,1 0,-1 0,1 1,-1-1,1 0,-1-1,1 1,0 0,-1 0,0 0,1 0,-1 0,1 0,-1 0,1-1,-1 1,1 0,-1 0,1-1,-1 1,0 0,1-1,-1 1,0 0,1-1,-1 1,0-1,1 1,-1-1,0 1,0 0,1-1,-1 1,0-1,0 1,0-1,0 1,0-1,0 1,0-1,0 1,0-1,0 1,0-1,0 1,0-1,5 17,40 80,-43-94,0 1,1 0,-1 0,0-1,1 0,-1 1,1-1,0 0,0 0,0 0,0-1,0 1,0-1,0 0,1 0,-1 0,0 0,1 0,-1-1,1 1,-1-1,1 0,-1 0,1 0,-1-1,0 1,1-1,2-1,2-1,0-1,-1 0,1 0,-1 0,0-1,0 0,-1-1,1 0,-1 0,0 0,-1-1,0 1,0-1,0-1,-1 1,0-1,0 1,-1-1,0 0,0 0,-1-1,0 1,-1 0,0-1,0 1,0-1,-1 1,-1-1,0 0,0 1,0 0,-1-1,0 1,-1 0,0 0,0 0,-2-3,2 6,-1 0,0 1,0 0,0-1,0 1,-1 1,0-1,1 1,-1-1,-1 1,1 1,0-1,-1 1,1 0,-1 0,0 1,0-1,1 1,-1 1,0-1,0 1,0 0,0 0,0 1,0-1,0 1,1 1,-1-1,0 1,1 0,-1 0,1 1,0 0,-1 0,1 0,1 0,-1 1,0 0,1 0,0 0,0 0,0 1,0-1,1 1,0 0,-1 2,2-4,-1 1,1-1,0 1,0 0,0 0,0 0,1 0,-1 0,1 1,0-1,1 0,-1 0,1 1,0-1,0 0,0 1,0-1,1 0,-1 1,1-1,1 0,-1 0,0 0,1 0,0 0,0 0,0 0,1 0,-1-1,1 1,-1-1,1 0,1 0,-1 0,1 1,67 12,-35-18</inkml:trace>
  <inkml:trace contextRef="#ctx0" brushRef="#br0" timeOffset="24773.303">3956 1380,'-15'0,"-11"5,-7 8,-1 10,4 12,7 10,7 5,6-6</inkml:trace>
  <inkml:trace contextRef="#ctx0" brushRef="#br0" timeOffset="24774.297">4023 1995,'16'16,"12"8,13-1,12-6,17-11,18-15,12-18,-10-4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45.74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1 254,'35'-41,"-4"6,-1-1,-1-1,19-36,-28 42,-20 31,1 0,0 1,0-1,-1 1,1 0,0-1,-1 1,1-1,0 1,-1 0,1 0,-1-1,0 1,1 0,-1 0,1-1,-1 1,0 0,0 0,1 0,-1 0,0 0,0-1,0 1,0 0,0 0,0 0,0 0,0 0,-1 0,1-1,0 1,-1 1,1-2,-2 68,-3-1,-3-1,-10 34,15-83,0-2,2 0,-1-1,-1 1,-1 0,0-1,-1 0,0 0,-1 0,0-1,-1 0,-6 8,11-19,0 0,1-1,-1 1,0 0,0-1,0 0,0 1,0-1,0 0,0 0,0 0,-1-1,1 1,0 0,0-1,-1 1,1-1,-1 0,1 0,0 0,-2 0,19-3,251-2,-228 5</inkml:trace>
  <inkml:trace contextRef="#ctx0" brushRef="#br0" timeOffset="1074.031">548 148,'1'0,"-1"0,0 0,0 0,0 1,0-1,0 0,1 0,-1 0,0 0,0 0,0 1,1-1,-1 0,0 0,0 0,1 0,-1 0,0 0,0 0,0 0,1 0,-1 0,0 0,0 0,1 0,-1 0,0 0,0 0,1 0,-1 0,0 0,0 0,0-1,1 1,-1 0,0 0,0 0,0 0,1 0,-1-1,0 1,0 0,0 0,0 0,0 0,1-1,-1 1,0 0,0 0,0-1,0 1,0 0,0 0,0 0,0-1,0 1,0 0,0 0,0-1,0 1,0 0,0 0,0-1,6 22,8 85,-12-79,1 0,1 0,1 0,2-1,0 0,3 3,-10-28,0 1,1 0,-1 0,1 0,-1 0,1-1,0 1,0 0,0-1,0 1,0 0,0-1,0 1,0-1,1 0,-1 1,0-1,1 0,-1 0,1 0,0 0,-1 0,1 0,0 0,-1 0,1-1,0 1,0-1,0 0,0 1,-1-1,1 0,0 0,0 0,0 0,0 0,0-1,0 1,-1 0,1-1,0 1,0-1,0 0,-1 0,1 0,0 0,-1 0,1 0,0-1,11-12,-1-2,-1 1,0-2,-1 1,-1-1,0-1,-1 0,-1 0,-1 0,3-18,0 9,4 11,-10 48,10 55,-13-85,1 1,0-1,-1 0,1 0,0 0,0 0,1 0,-1 0,0 0,1 0,-1 0,1-1,0 1,-1-1,1 1,0-1,0 0,0 1,0-1,0 0,0 0,0 0,1-1,-1 1,0-1,0 1,1-1,-1 0,0 1,1-1,-1 0,0-1,1 1,-1 0,0-1,1 1,5-5,-1 0,0 0,0 0,-1-1,1 0,-1 0,0-1,-1 0,0 0,0 0,0 0,-1-1,0 0,0 0,-1 0,0 0,-1 0,0-1,0 1,0-7,14-50,-35 120,15-36,-1 0,2 0,1 1,0-1,2 1,0-1,1 1,1-1,4 16,-5-30,1-1,-1 0,1 1,1-1,-1 0,1 0,-1 0,1 0,0-1,0 1,1-1,-1 1,1-1,0 0,0-1,0 1,0-1,0 0,3 2,20 5</inkml:trace>
  <inkml:trace contextRef="#ctx0" brushRef="#br0" timeOffset="1453.013">1498 120,'-22'-2,"0"2,0 0,0 1,0 1,0 0,0 2,1 1,-1 1,-3 2,-17 14,41-22,0 1,1-1,-1 1,0 0,1-1,-1 1,0 0,1 0,-1-1,1 1,-1 0,1 0,0 0,-1 0,1 0,0 0,0 0,-1-1,1 1,0 0,0 0,0 0,0 0,0 0,0 0,0 0,1 0,-1 0,0 0,0 0,1 0,-1-1,1 1,-1 0,1 0,-1 0,1 0,-1-1,1 1,0 0,-1-1,1 1,0 0,-1-1,1 1,0-1,9 7,-1-1,2 0,-1-1,0 0,1 0,0-1,0-1,11 3,2 1,48 14,-38-13,0 2,-1 1,0 2,-1 1,23 14,-52-27,0 1,0-1,0 0,0 1,0 0,0-1,-1 1,1 0,-1 0,1 1,-1-1,0 1,0-1,0 1,0-1,0 1,0 0,-1 0,1 0,-1 0,0 0,0 1,0-1,-1 0,1 0,-1 1,1-1,-1 0,0 0,-1 1,1-1,0 0,-1 1,0-1,0 0,0 0,0 0,0 0,-1 0,1 0,-1 0,-1 2,-10 4,0 0,-1-1,0-1,0 0,-1-1,1 0,-1-1,0-1,-1 0,1-2,-1 1,-14-1,-72 4,56-7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9:44.5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14,'23'-2,"23"-1,18 0,11 0,4 2,-6 0,-16 0</inkml:trace>
  <inkml:trace contextRef="#ctx0" brushRef="#br0" timeOffset="271.744">13 174,'14'0,"13"-2,14-1,13 0,14 1,10 1,7-1,-3 2,-15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17:25.9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12784 2408,'0'-7,"0"3,0 8,0 15,0 20,7 20,11 15,11 12,11 6,-2-1,-8-15</inkml:trace>
  <inkml:trace contextRef="#ctx0" brushRef="#br0" timeOffset="1046.335">6099 2355,'0'-5,"0"3,2 10,4 15,0 24,1 23,5 23,2 18,3 13,4 6,-3-19</inkml:trace>
  <inkml:trace contextRef="#ctx0" brushRef="#br0" timeOffset="2349.267">19401 2395,'4'-5,"2"1,3 11,1 17,3 23,7 26,7 21,5 15,-2-11</inkml:trace>
  <inkml:trace contextRef="#ctx0" brushRef="#br0" timeOffset="79463.157">43 2542,'0'-1,"-18"-23,18 23,-1 1,1 0,0-1,-1 1,1 0,-1 0,1-1,0 1,-1 0,1 0,-1 0,1 0,0-1,-1 1,1 0,-1 0,1 0,-1 0,1 0,-1 0,1 0,0 0,-1 0,1 0,-1 0,1 1,-1-1,1 0,0 0,-1 0,1 1,-1-1,1 0,0 0,-1 1,1-1,0 0,-1 1,1-1,0 0,0 1,-1-1,1 0,0 1,0-1,-1 1,1-1,0 0,0 1,0-1,0 1,0-1,0 1,0-1,0 1,0-1,0 0,0 1,0-1,0 1,0-1,0 1,-3 21,1 0,0 1,2-1,1 0,0 1,2-1,0 0,5 14,36 84,-17-46,-20-66,0 0,1 0,0-1,0 0,0-1,1 1,0-2,1 1,-1-1,1-1,0 0,0 0,0-1,1 0,8 1,78 6,1-5,71-5,87 3,473 19,-233 5,247-27,-311 13,92-6,149 7,-182-1,-82-8,71-22,362 6,-543 13,1942-2,-1417-14,-88 15,-292 12,3 0,62 0,538-14,-548-11,284-2,337 7,-15-13,-128 7,-866 13,481 28,-528-27,67-1,-1-5,31-9,-67 6,0 3,57 7,-33-1,84-1,-196 0</inkml:trace>
  <inkml:trace contextRef="#ctx0" brushRef="#br0" timeOffset="82640.094">217 2528,'-8'-18,"6"15,0 0,0-1,0 1,0-1,1 1,0-1,0 1,0-1,0 0,0 0,1 1,-1-1,1 0,0 0,0 0,1 0,-1 1,1-1,0 0,0 0,0 1,0-1,0 1,1-1,0 1,0-1,0 1,0 0,1 0,11-9,1 1,0 0,0 1,1 1,1 1,-1 0,1 1,1 1,-1 0,1 2,0 0,10-1,31-3,1 3,-1 2,1 3,54 6,23 1,451-26,-306 4,671-4,651-6,8 17,-709 10,905 5,-1073 6,805 13,-292-12,-137-1,311 40,-546-12,104-14,435-28,-1232-12,244-36,-196 43,-140 8,121-2,-103 13,16-5,-74 3,-45-12</inkml:trace>
  <inkml:trace contextRef="#ctx0" brushRef="#br0" timeOffset="85840.666">3466 1459,'0'-9,"0"-1,2 9,1 12,0 15,-1 13,0 10,-1 5,-3 1,-1-5,0-9,1-10</inkml:trace>
  <inkml:trace contextRef="#ctx0" brushRef="#br0" timeOffset="86128.45">3131 1285,'21'-9,"17"-5,17-5,12-2,9 1,0 4,-6 6,-12 11,-17 8,-14 4</inkml:trace>
  <inkml:trace contextRef="#ctx0" brushRef="#br0" timeOffset="86359.055">3373 1927,'13'5,"17"-4,15-6,18-7,13-5,7-3,-1 0,-8 1,-16 4</inkml:trace>
  <inkml:trace contextRef="#ctx0" brushRef="#br0" timeOffset="87163.802">9388 1526,'5'14,"1"10,-1 10,0 6,-2 5,1-2,1-3,-2-7,1-6,3-7,2-8,0-6</inkml:trace>
  <inkml:trace contextRef="#ctx0" brushRef="#br0" timeOffset="87378.228">9655 1539,'0'-2,"0"3,2 9,1 10,3 7,1 7,3 4,4 2,2 0,-2-6,-1-3,-3-8</inkml:trace>
  <inkml:trace contextRef="#ctx0" brushRef="#br0" timeOffset="87638.371">9187 1299,'21'-3,"22"0,22-2,19 0,12 0,5 2,-9 0,-20 2</inkml:trace>
  <inkml:trace contextRef="#ctx0" brushRef="#br0" timeOffset="87880.996">9294 1967,'23'9,"23"3,25-3,20-5,15-5,10-8,4-4,-3 0,-9 0,-24 3</inkml:trace>
  <inkml:trace contextRef="#ctx0" brushRef="#br0" timeOffset="88615.726">14949 1513,'3'20,"-1"16,4 14,-1 6,-1 4,2-4,2-8,1-6,2-11,4-11,3-11,-1-6</inkml:trace>
  <inkml:trace contextRef="#ctx0" brushRef="#br0" timeOffset="88872.065">15190 1565,'-2'19,"1"12,6 8,6 4,6 0,2-4,1-3,-2-6,-3-6,-5-6</inkml:trace>
  <inkml:trace contextRef="#ctx0" brushRef="#br0" timeOffset="89040.844">15551 1499,'-12'13,"-3"15,3 8,8 8,12 2,8-1,5-4,0-7,-3-6,-5-9</inkml:trace>
  <inkml:trace contextRef="#ctx0" brushRef="#br0" timeOffset="89308.112">14642 1419,'-14'-7,"1"-2,13-2,23 1,28 0,25-1,23 2,18 2,6 3,-4 1,-13 2,-24 1</inkml:trace>
  <inkml:trace contextRef="#ctx0" brushRef="#br0" timeOffset="89760.995">15029 2140,'5'0,"10"0,17 0,22 0,31 0,34 0,31-2,22-3,9-5,-27-2</inkml:trace>
  <inkml:trace contextRef="#ctx0" brushRef="#br1" timeOffset="135139.36">16954 2689,'-5'24,"4"-22,0 0,0 0,1 0,-1 0,1 0,-1 0,1 0,0 0,-1 1,1-1,0 0,0 0,1 0,-1 0,0 0,1 0,-1 0,1 0,0 0,0 0,0 2,1-4,0 1,0-1,0 1,0-1,-1 0,1 0,0 0,0 0,0 0,0 0,0 0,-1 0,1-1,0 1,0-1,0 0,-1 1,1-1,0 0,-1 0,1 0,0 0,-1 0,0-1,1 1,-1 0,0-1,1 1,-1-1,0 1,0-1,1-1,15-42,-17 44,1 0,-1 0,0 0,0 0,1 0,-1 0,0 0,0 0,0 1,0-1,0 0,0 0,-1 0,1 0,0 0,0 0,-1 0,1 0,0 1,-1-1,1 0,-1 0,1 1,-1-1,0 0,1 0,-1 1,1-1,-1 1,0-1,0 0,1 1,-1-1,0 1,0 0,0-1,0 1,0 0,1-1,-1 1,0 0,0 0,0 0,0 0,0 0,0 0,0 0,0 0,0 0,-2 1,1 0,-1-1,1 1,-1 0,1 0,-1 0,1 1,-1-1,1 1,0-1,0 1,0 0,0 0,0 0,0 0,1 0,-1 0,1 0,-1 0,1 1,0-1,0 1,0-1,0 1,0-1,0 1,1 0,0-1,-1 1,1 0,0-1,0 1,0 0,1-1,-1 1,1 0,-1-1,1 1,0-1,0 1,0-1,0 1,0-1,1 0,-1 1,1-1,0 0,-1 0,1 0,0 0,0 0,0-1,1 1,-1-1,0 1,-1-2,0 1,-1-1,1 0,-1 1,1-1,-1 0,1 0,0 0,-1 1,1-1,0 0,-1 0,1 0,-1 0,1 0,0 0,-1 0,1 0,0 0,-1 0,1-1,-1 1,1 0,0 0,-1-1,1 1,-1 0,1-1,-1 1,1 0,-1-1,1 1,-1-1,1 1,-1-1,1 1,-1-1,0 1,1-1,-1 1,0-1,0 0,1 1,-1-1,0 1,0-1,0 0,0 1,0-1,0 0,0 0,-7-38,2 21,5 5,1 0,0 0,1 0,1 0,0 1,0-1,1 1,1 0,0 0,1 0,6-10,84-154,54-66,-127 206,39-64,5 3,5 2,3 4,16-10,-63 73,2 0,0 2,2 1,1 2,0 1,2 2,1 1,0 2,1 1,1 2,0 2,1 1,0 2,2 2,-32 5,-5 1,1 0,0 0,-1 1,1-1,0 1,0 0,-1 0,1 0,0 1,0 0,-1 0,1 0,-1 1,1-1,3 3,-7-3,0 1,1 0,-1-1,-1 1,1 0,0 0,0 0,-1-1,1 1,-1 0,1 0,-1 0,0 0,0 0,0 0,0 0,0 0,0 0,0 0,-1 0,1 0,-1 0,0 1,-1 14,2-7</inkml:trace>
  <inkml:trace contextRef="#ctx0" brushRef="#br1" timeOffset="136321.319">18973 1084,'0'16,"-2"15,-3 12,-1 14,-2 8,1 2,-1-4,1-5,0-9,0-9,2-10,0-13,0-8</inkml:trace>
  <inkml:trace contextRef="#ctx0" brushRef="#br1" timeOffset="137223.403">18720 1058,'3'-6,"1"0,0 0,0 0,1 0,0 1,0 0,0 0,1 0,0 0,-1 1,2 0,-1 0,0 1,1 0,-1 0,1 0,0 1,0 0,0 1,0-1,3 1,20-2,0 0,1 3,-1 0,15 3,-44-3,321 23,-314-23,-6 0,1-1,-1 1,0 0,1 0,-1 0,1 0,-1 0,0 0,1 0,-1 1,0 0,1-1,-1 1,0 0,0 0,1 0,-1 0,0 1,0-1,0 0,-1 1,1-1,0 1,0 0,-1 0,1 0,-1 0,0 0,1 0,-1 0,0 0,0 0,0 1,-2 8,-1 0,0 0,-1-1,0 1,0 0,-1-1,-1 0,0 0,0 0,-3 4,-3 5,-172 306,170-302,13-23,0-1,0 1,0 0,0 0,0 0,0 0,-1-1,1 1,0 0,0 0,0 0,0 0,0 0,-1 0,1-1,0 1,0 0,0 0,-1 0,1 0,0 0,0 0,0 0,-1 0,1 0,0 0,0 0,0 0,-1 0,1 0,0 0,0 0,0 0,-1 0,1 0,0 0,0 0,0 0,0 0,-1 1,1-1,0 0,4-24,32-92,4 2,35-66,-43 106,-30 68,-5 15,-6 19,7-24,0 0,1 0,-1 1,1-1,0 0,0 1,1-1,-1 0,1 1,0-1,0 1,0-1,1 1,0-1,0 0,0 1,0-1,1 0,-1 0,1 0,0 0,0 0,1 0,-1 0,1-1,0 1,0-1,0 0,0 0,1 0,-1 0,1-1,-1 1,4 1,2-1,-1-1,1 0,-1 0,1-1,0 0,-1 0,1-1,0 0,-1 0,1-1,0-1,-1 1,1-1,-1-1,1 1,-1-2,0 1,0-1,-1 0,1-1,-1 1,0-2,0 1,0-1,-1 0,0 0,0-1,0 1,-1-2,65-133,-70 140,0 0,0 0,1 1,-1-1,0 0,0 0,0 0,1 0,-1 1,0-1,1 0,-1 0,0 1,1-1,-1 0,1 0,0 1,-1-1,1 1,-1-1,1 0,0 1,-1-1,1 1,0 0,0-1,0 1,-1 0,1-1,0 1,0 0,0 0,0 0,-1-1,1 1,0 0,0 0,0 0,0 1,0-1,-1 0,1 0,0 0,0 1,0-1,-1 0,1 1,0-1,0 1,-1-1,1 1,0-1,-1 1,1-1,0 1,-1-1,1 1,-1 0,1 0,-1-1,1 1,-1 0,0 0,1-1,-1 1,0 0,0 0,0 0,1 0,-1 0,6 21,0 1,-2-1,0 1,-2 0,0 0,-2 1,0-1,-2 0,-3 20,-65 296,68-334,1 0,-1 0,1 1,1-1,-1 1,1-1,-1 1,2-1,-1 1,0-1,1 1,0-1,1 0,-1 1,1-1,0 0,0 0,0 0,1 0,0-1,0 1,0 0,1-1,-1 0,1 0,2 2,18 5</inkml:trace>
  <inkml:trace contextRef="#ctx0" brushRef="#br1" timeOffset="142278.474">11500 1165,'-51'36,"1"3,1 1,3 3,1 2,3 1,1 2,3 3,2 0,2 2,3 2,2 1,2 1,0 8,-23 72,5 3,6 1,-9 84,46-203,5-31,-1-4</inkml:trace>
  <inkml:trace contextRef="#ctx0" brushRef="#br1" timeOffset="142834.067">10725 2301,'-4'38,"2"1,1 0,2-1,2 1,2-1,3 12,7 72,-7-63,-3-70,-4-6,-1 0,0 0,-1 1,-1-1,0 0,-2 1,1 0,-2-1,0 1,-2 1,1-1,-2 1,0 1,0-1,-2 1,-7-8,15 19,0 0,0 1,-1-1,1 1,-1 0,1 0,-1 0,0 0,0 0,0 1,0-1,0 1,0 0,-1 0,1 0,0 0,-1 0,1 1,0 0,-1-1,-2 2,25 1,205 2,-222-4,0 0,0-1,-1 1,1 0,0 0,0 1,0-1,-1 0,1 0,0 1,0-1,-1 1,1 0,0-1,-1 1,1 0,-1 0,1 0,-1 0,0 0,1 0,-1 1,0-1,0 0,1 1,-1-1,0 1,0-1,-1 1,1-1,0 1,-1 0,1-1,0 1,-1 0,0 0,0-1,1 1,-1 0,0 0,0-1,0 1,-1 2,-34 124,3-22,30-86,3-6</inkml:trace>
  <inkml:trace contextRef="#ctx0" brushRef="#br1" timeOffset="146329.349">12115 470,'0'23,"0"18,0 12,0 6,0-1,0-2,-2-8,-1-8,-3-10,-3-9,-4-11,1-7</inkml:trace>
  <inkml:trace contextRef="#ctx0" brushRef="#br1" timeOffset="147158.002">11848 470,'-4'-1,"5"0,-1 1,1 0,-1-1,0 1,1-1,-1 1,1 0,-1-1,0 1,1-1,-1 1,0-1,0 1,1-1,-1 1,0-1,0 1,0-1,0 1,1-1,-1 1,0-1,0 0,0 1,0-1,0 1,-1-1,1 1,0-1,0 1,0-1,0 0,-1 1,1-1,0 1,0-1,-1 1,1 0,0-1,-1 1,1-1,-1 1,1 0,0-1,-1 1,1 0,-1-1,1 1,-1 0,1 0,-1-1,1 1,-1 0,1 0,-1 0,0 0,1 0,-1 0,1 0,-1 0,1 0,-1 0,1 0,-1 0,0 0,1 0,-1 0,1 1,-1-1,144-33,-118 28,68-14,2 3,89-2,-107 24,-75-6,0 1,1-1,-1 1,1 0,-1 0,0 0,0 0,0 1,1-1,-1 0,0 1,-1 0,1-1,0 1,0 0,-1 0,1 0,-1 0,1 0,-1 0,0 0,0 1,0-1,0 0,-1 1,1-1,0 1,-1 0,0 11,0 1,-2 0,1 0,-2 0,0-1,-1 0,0 1,-4 6,-4 16,2 2,1-1,1 1,3 1,1-1,1 35,16-119,-6 4,4-32,3 1,3 0,3 2,4-1,6 19,-30 52,1-1,0 1,-1-1,1 1,0 0,-1-1,1 1,0 0,-1 0,1 0,0 0,0-1,-1 1,1 0,0 0,0 0,-1 0,1 1,0-1,0 0,-1 0,1 0,0 1,-1-1,1 0,0 1,-1-1,1 0,0 1,-1-1,1 1,-1-1,1 1,-1-1,1 1,-1 0,1-1,-1 1,1-1,-1 1,0 0,0-1,1 1,-1 0,0 0,15 36,-15-35,50 178,-50-179,1 1,-1 0,1-1,0 1,0-1,0 1,0-1,0 1,0-1,0 1,0-1,1 0,-1 0,0 0,1 0,-1 0,1 0,-1 0,1 0,0 0,-1-1,1 1,0-1,-1 1,1-1,0 1,0-1,-1 0,1 0,0 0,0 0,0 0,-1-1,1 1,0 0,0-1,-1 0,1 1,0-1,-1 0,1 0,-1 1,1-1,-1-1,1 1,0-1,8-10,1 0,-2-1,0-1,0 0,-1 0,-1 0,-1-1,0 0,0 0,-2-1,3-15,0 8,14-38,-20 61,-1 0,1 0,-1-1,1 1,-1 0,1 0,-1 0,1 0,0 0,-1 0,1 0,-1 0,1 0,0 0,-1 0,1 0,-1 0,1 1,-1-1,1 0,-1 0,1 1,-1-1,1 0,-1 1,1-1,-1 0,1 1,-1-1,0 1,1-1,-1 1,0-1,1 1,-1-1,0 1,0-1,1 1,-1-1,0 1,0-1,0 1,0-1,0 1,0 0,0-1,0 1,0-1,0 1,0 0,0-1,0 1,0-1,0 1,0-1,7 36,0 1,-3-1,-1 1,-1 0,-3 11,2-22,-9 203,7-226,1 1,1-1,-1 1,0-1,1 1,-1-1,1 0,0 1,0-1,1 0,-1 1,1-1,-1 0,1 0,0 0,0-1,1 1,-1 0,0-1,2 2,12 5</inkml:trace>
  <inkml:trace contextRef="#ctx0" brushRef="#br1" timeOffset="147572.908">13265 524,'16'-7,"16"-5,17-2,11-1,5 2,-7 3,-13 3</inkml:trace>
  <inkml:trace contextRef="#ctx0" brushRef="#br1" timeOffset="147851.175">13278 697,'18'5,"18"1,16-3,12-3,8-8,0-3,-12-1</inkml:trace>
  <inkml:trace contextRef="#ctx0" brushRef="#br1" timeOffset="149755.08">16273 430,'0'-5,"0"-4,-2-4,-2 0</inkml:trace>
  <inkml:trace contextRef="#ctx0" brushRef="#br1" timeOffset="148139.773">14040 509,'3'-73,"4"0,3 1,4-4,-9 62,-6 33,-45 275,45-288,1 0,0 0,0-1,0 1,1 0,-1 0,1 0,1 0,-1-1,1 1,0-1,1 1,-1-1,1 0,0 1,2 2,12 8</inkml:trace>
  <inkml:trace contextRef="#ctx0" brushRef="#br1" timeOffset="148478.087">14308 430,'-2'2,"0"1,0 0,0 0,1 0,-1 0,1 0,0 1,0-1,0 0,0 1,1-1,-1 0,1 1,0-1,0 1,0-1,0 1,1-1,0 0,-1 1,1-1,0 0,1 1,-1-1,0 0,1 0,0 0,0 0,0-1,0 1,0 0,0-1,1 1,-1-1,1 0,0 0,0 0,0 0,0 0,0-1,0 1,0-1,4 1,-2 0,1 1,0-2,0 1,0 0,0-1,0 0,1-1,-1 0,0 0,0 0,1 0,-1-1,0 0,0 0,0-1,0 0,0 0,0 0,0-1,-1 0,0 0,1 0,-1-1,0 1,0-1,-1 0,1-1,-1 1,0-1,0 0,0 0,-1 0,0-1,0 1,0-1,-1 0,0 0,0 1,0-2,-1 1,1-4,-2 3,-1 0,0 1,0-1,-1 1,1-1,-1 1,-1-1,1 1,-1 0,-1 0,1 0,-1 1,0-1,0 1,0 0,-1 0,3 2,-1 1,1-1,-1 1,1 0,-1-1,0 1,0 1,0-1,0 0,0 1,-1-1,1 1,0 0,-1 0,1 1,0-1,-1 1,1-1,-1 1,1 0,-1 0,1 1,-1-1,1 1,-1 0,1-1,0 2,-1-1,1 0,0 1,-1 0,2-1,-1 0,1 0,0 1,-1-1,1 1,0-1,0 1,0 0,0 0,0 0,1 0,-1 0,1 1,-1-1,1 0,0 1,0-1,0 1,0-1,0 1,1-1,-1 1,1 0,-1-1,1 1,0 0,0 0,0-1,1 1,-1 0,1-1,-1 1,1-1,0 1,0-1,0 1,1 1,15 18</inkml:trace>
  <inkml:trace contextRef="#ctx0" brushRef="#br1" timeOffset="149077.686">14829 243,'0'-15,"0"26,0 14,-1 15,0-22,1 0,0 0,1 0,1 0,1-1,1 6,-3-20,0 0,0-1,0 1,0-1,0 1,1-1,-1 1,1-1,0 0,0 1,-1-1,1 0,1-1,-1 1,0 0,0 0,1-1,-1 1,1-1,-1 0,1 0,-1 0,1 0,0 0,0-1,-1 1,1-1,0 0,0 1,0-1,-1-1,1 1,3 0,0-1,0-1,0 1,0-1,-1 0,1 0,0 0,-1-1,0 0,0 0,0 0,0-1,0 1,2-4,0-1,-1 1,-1-2,0 1,0 0,0-1,-1 0,0 0,-1-1,0 1,-1-1,0 1,0-1,-1 0,0 0,-1 0,0 1,0-1,-1 0,-1 0,1 0,-2-3,-6-10,9 23,0 0,0 1,0-1,0 0,0 0,1 1,-1-1,0 0,0 1,0-1,0 0,0 1,0-1,0 0,0 0,0 1,0-1,0 0,0 1,0-1,0 0,-1 1,1-1,0 0,0 0,0 1,0-1,0 0,-1 0,1 1,0-1,0 0,0 0,-1 0,1 1,0-1,0 0,-1 0,1 0,0 0,-1 0,1 1,0-1,0 0,-1 0,1 0,0 0,-1 0,1 0,0 0,-1 0,1 0,0 0,0 0,-1 0,1 0,0 0,-1-1,1 1,0 0,0 0,-1 0,1 0,0 0,0-1,-1 1,0 13,-1 1,2-1,0 0,0 0,1 1,1-1,0 0,3 6,-4-14,0 0,1 0,-1 0,1 0,1 0,-1 0,1-1,-1 1,1-1,1 0,-1 0,1 0,-1 0,1-1,0 1,0-1,1 0,-1 0,1 0,-1-1,1 0,4 2,-6-3,0-1,1 0,-1 1,0-1,1 0,-1-1,0 1,0 0,1-1,-1 0,0 0,0 0,0 0,0 0,0-1,0 1,0-1,0 0,-1 0,1 0,0 0,-1 0,0-1,0 1,0-1,0 1,0-1,1-2,42-86,-8-40,-45 162,3 1,0 0,2 0,2 0,1 8,0-37,0 0,1 0,-1 0,1-1,0 1,0 0,0 0,0-1,1 1,-1-1,1 1,-1-1,1 0,0 1,0-1,0 0,0 0,0 0,1-1,-1 1,1-1,-1 1,1-1,-1 0,1 1,2-1,22 7</inkml:trace>
  <inkml:trace contextRef="#ctx0" brushRef="#br1" timeOffset="149509.782">15818 15,'-11'-3,"0"0,0 0,-1 1,1 0,-1 1,0 1,1 0,-1 0,0 1,1 0,-1 1,1 1,0 0,0 0,0 1,0 1,0-1,1 2,0 0,0 0,0 0,1 1,-5 5,11-9,1 0,0 0,-1-1,1 2,0-1,1 0,-1 0,0 1,1-1,0 0,0 1,0 0,0-1,1 1,-1 0,1-1,0 1,0 0,0-1,0 1,1 0,0-1,-1 1,1-1,1 1,-1-1,0 1,1-1,0 0,0 1,0-1,0 0,0 0,0-1,1 1,0 0,-1-1,1 0,0 1,1-1,13 8,0-1,1-1,0-1,0-1,0 0,1-1,0-1,0-1,0 0,17-1,99 21,-133-23,0 0,0 0,0 1,0-1,-1 1,1-1,0 1,0-1,-1 1,1 0,0 0,-1 0,1 0,-1 0,1 0,-1 0,1 1,-1-1,0 0,0 1,0-1,1 1,-2-1,1 1,0 0,0-1,0 1,-1 0,1 0,-1-1,1 1,-1 0,0 0,0 0,0 0,0-1,0 1,0 0,0 0,-1 0,1 0,-1-1,1 1,-1 0,0 0,0 0,-7 8,-2 0,1-1,-1 0,0 0,-1-1,0-1,0 1,-1-2,0 0,0 0,0-1,-3 0,3 0,-127 47,133-51,5-2</inkml:trace>
  <inkml:trace contextRef="#ctx0" brushRef="#br1" timeOffset="150660.862">5284 1178,'-207'298,"122"-169,5 3,6 3,6 4,6 2,4 8,42-104,2 0,2 1,1 0,3 1,-1 26,11-68,0-16</inkml:trace>
  <inkml:trace contextRef="#ctx0" brushRef="#br1" timeOffset="151207.99">4522 2327,'-3'43,"2"-1,2 1,2-1,2 6,3 38,-9-129,2 31,0 0,-1 0,0 0,-1 0,-1 0,0 0,0 0,-1 0,0 1,-1-1,-1 1,0 0,0 0,-1 1,0 0,-1 0,-3-3,9 11,-1 1,1-1,-1 1,0-1,0 1,1 0,-1-1,0 1,0 0,0 1,-1-1,1 0,0 0,0 1,0-1,0 1,-1 0,1 0,0 0,0 0,-1 0,1 0,0 1,0-1,0 1,-1-1,1 1,0 0,0 0,0 0,-1 1,3-1,0 0,0 0,0 1,0-1,0 0,0 1,0-1,1 0,-1 0,1 1,-1-1,1 0,-1 0,1 0,-1 0,1 0,0 0,0 0,0 0,0 0,0 0,0 0,0 0,0 0,0-1,0 1,0-1,0 1,0 0,0-1,1 0,-1 1,0-1,1 0,-1 0,0 1,0-1,1 0,-1 0,0-1,1 1,-1 0,19 2,-1-1,1-1,0 0,-1-2,1 0,18-5,50-4,-86 10,-1 1,1 0,0 0,0 0,0 0,0 0,-1 0,1 1,0-1,0 0,0 1,-1 0,1-1,0 1,-1 0,1 0,-1 0,1 0,-1 0,1 0,-1 0,1 1,-1-1,0 0,0 1,0-1,0 1,0-1,0 1,0 0,0-1,-1 1,1 0,-1 0,1-1,-1 1,0 0,1 1,0 12,-1-1,-1 0,0 1,0-1,-2 0,0 0,0 0,-1 0,-4 7,2-5,1 1,1-1,1 1,0 0,1 0,0 5,4-1</inkml:trace>
  <inkml:trace contextRef="#ctx0" brushRef="#br1" timeOffset="152157.044">5845 1112,'0'15,"0"16,0 10,-2 10,-1 6,0-1,1-5,-2-6,-2-11,-1-12</inkml:trace>
  <inkml:trace contextRef="#ctx0" brushRef="#br1" timeOffset="152403.925">5564 1044,'-4'-7,"3"-2,10-4,15-2,18-1,15-2,9 2,5 3,-3 4,-7 4,-12 3</inkml:trace>
  <inkml:trace contextRef="#ctx0" brushRef="#br1" timeOffset="153207.922">6139 1178,'-50'244,"46"-234,3-35,1 21,-24-345,26 345,3 16,-3-8,0-1,0 1,0-1,1 1,0-1,-1 0,1 0,0 0,0 0,1-1,-1 1,0-1,1 0,0 0,-1 0,1 0,0-1,0 0,0 0,0 0,0 0,0 0,0-1,0 1,0-1,1 0,-1-1,0 1,0-1,0 0,0 0,0 0,0 0,3-2,10-8,0 0,-1-2,0 0,-1-1,-1 0,0-1,-1-1,0 0,-2 0,8-15,-18 30,-1 1,0-1,0 1,0-1,0 1,1-1,-1 1,0-1,1 1,-1 0,0-1,1 1,-1-1,0 1,1 0,-1-1,1 1,-1 0,1 0,-1-1,1 1,-1 0,1 0,-1 0,1-1,-1 1,1 0,-1 0,1 0,-1 0,1 0,-1 0,1 0,-1 0,1 0,-1 0,1 1,-1-1,1 0,-1 0,1 0,-1 1,1-1,-1 0,1 0,-1 1,1-1,-1 1,0-1,1 0,-1 1,0-1,1 1,-1-1,0 1,1-1,-1 0,0 1,0-1,0 1,0 0,1-1,-1 1,0-1,0 1,0-1,11 45,-10-39,21 114,5 121,-24-182</inkml:trace>
  <inkml:trace contextRef="#ctx0" brushRef="#br1" timeOffset="154081.187">6794 1058,'5'-2,"8"-4,8 0,13-1,9-5,7-2,-1 2,-9 2</inkml:trace>
  <inkml:trace contextRef="#ctx0" brushRef="#br1" timeOffset="154348.158">6741 1218,'13'0,"17"-2,16-6,14-5,9-6,1-4,-11 3</inkml:trace>
  <inkml:trace contextRef="#ctx0" brushRef="#br1" timeOffset="155009.191">7543 884,'0'9,"0"13,-2 8,-1 7,0 3,1 0,0-5,3-6,4-8,1-7</inkml:trace>
  <inkml:trace contextRef="#ctx0" brushRef="#br1" timeOffset="155378.405">7717 938,'-3'3,"1"1,-1 0,1 0,0 0,0 0,1 0,-1 0,1 1,0-1,0 0,0 1,1-1,-1 1,1-1,0 1,0-1,1 1,0-1,-1 0,1 1,1-1,-1 0,1 0,-1 1,1-1,0 0,1-1,-1 1,1 0,0-1,1 2,3-1,0 0,0-1,0 0,0 0,1-1,0 0,-1 0,1 0,0-1,0-1,-1 1,1-1,0-1,0 1,0-1,0-1,-1 1,1-1,-1-1,1 1,-1-1,0-1,0 1,0-1,0 0,-1-1,0 0,0 0,0 0,0-1,3-4,-7 8,-1 0,1-1,-1 1,1-1,-1 1,0-1,0 0,0 1,0-1,-1 0,1 0,-1 0,0 1,1-1,-1 0,-1 0,1 0,0 0,-1 1,1-1,-1 0,0 0,0 1,0-1,0 0,0 1,-1-1,1 1,-1 0,0-1,1 1,-1 0,0 0,0 0,-1 0,1 0,-1 1,-3-4,0 1,0 0,-1 0,0 1,0 0,0 0,0 1,0 0,-1 0,1 0,0 1,-1 0,-6 1,9-1,0 1,-1 1,1-1,0 1,-1-1,1 2,0-1,0 0,0 1,0 0,0 0,0 1,0-1,1 1,-1 0,1 1,0-1,0 1,0-1,0 1,1 0,0 0,0 1,0-1,-2 5,5-7,0 0,1 0,-1 0,1 0,-1 0,1 0,0 0,0 0,0 0,0-1,0 1,1 0,-1-1,0 1,1-1,-1 1,1-1,-1 0,1 0,0 0,0 0,-1 0,1 0,0 0,0 0,0-1,0 1,0-1,0 1,0-1,0 0,0 0,2 0,31 7</inkml:trace>
  <inkml:trace contextRef="#ctx0" brushRef="#br1" timeOffset="155699.805">8158 938,'-9'11,"4"-7,1 0,1 0,-1 0,0 0,1 1,0-1,0 1,1 0,-1 0,1 0,0 1,0-1,0 4,3-7,-1 0,1-1,0 1,0 0,0-1,1 1,-1-1,0 1,1-1,-1 0,0 0,1 1,0-1,-1 0,1 0,0 0,-1-1,1 1,0 0,0-1,0 1,-1-1,1 1,0-1,0 0,0 0,0 0,0 0,0 0,0-1,0 1,7 0,-1 0,1 0,0-1,0 0,-1-1,1 0,-1 0,1-1,-1 0,0-1,0 0,0 0,-1 0,0-1,1 0,-2-1,1 1,-1-1,1-1,-2 1,1-1,-1 0,4-6,-8 10,0 1,0-1,0 1,-1-1,1 0,-1 0,1 1,-1-1,0 0,0 0,0 1,-1-1,1 0,-1 1,1-1,-1 0,0 1,0-1,0 1,0-1,0 1,-1-1,1 1,-1 0,0 0,1-1,-1 1,0 1,0-1,-1 0,1 0,0 1,0-1,-1 1,1 0,-1 0,1 0,-1 0,0 0,1 0,-1 1,0-1,1 1,-1 0,0 0,0 0,1 0,-1 0,-1 1,-1-1,0 0,0 1,0-1,1 1,-1 0,0 1,1-1,-1 1,1 0,-1 0,1 0,0 1,0-1,0 1,0 0,1 0,-1 0,1 1,-1-1,1 1,0 0,1 0,-1 0,1 0,0 0,0 1,0-1,0 1,1-1,0 1,0 0,0 0,0-1,1 1,0 0,0 0,0 0,0-1,1 1,0 0,0 0,0-1,2 5,13 14</inkml:trace>
  <inkml:trace contextRef="#ctx0" brushRef="#br1" timeOffset="156314.83">8586 803,'-3'3,"1"0,0-1,0 1,0 0,0 0,0 0,1 0,-1 0,1 1,0-1,0 0,0 1,0-1,0 1,1-1,0 1,0-1,0 4,-1-3,0 1,0 0,0 0,0 0,1-1,-1 1,1 0,0 0,1 0,-1 0,1 0,0-1,0 1,0 0,1-1,0 1,0-1,0 1,0-1,1 0,-1 0,1 0,0 0,1 0,-1-1,1 1,-1-1,1 0,0 0,0 0,0-1,1 0,-1 1,0-1,1-1,0 1,2 0,-1-2,1 0,-1 0,0-1,0 0,0 0,0-1,0 1,0-2,0 1,0 0,-1-1,1 0,-1 0,0-1,0 0,0 1,0-2,0 1,-1 0,0-1,0 0,0 0,-1 0,0-1,0 1,0-1,-1 1,1-1,-1 0,-1 0,1 0,-1 0,0 0,0-1,-1 1,0 0,0 0,0-1,-1 1,-1-6,-3-2,1 18,1 25,3-25,1 0,-1 0,1 0,-1-1,1 1,0 0,1 0,-1 0,1-1,-1 1,1-1,0 1,0-1,1 0,-1 0,1 0,-1 0,1 0,0 0,0-1,0 0,1 1,-1-1,0 0,1-1,-1 1,1 0,0-1,0 0,-1 0,1 0,0-1,0 1,0-1,0 0,0 0,0 0,0 0,0-1,0 0,0 1,-1-2,1 1,0 0,-1-1,1 1,0-1,1-2,2-3,-2 1,1-2,-1 1,0-1,0 1,-1-1,0-1,0 1,-1-1,0 1,-1-1,0 0,0 0,-1 0,0 0,0 0,-1-6,0 15,-1 0,1 1,0-1,-1 0,1 0,0 0,-1 0,1 0,0 0,0-1,-1 1,1 0,0 0,-1 0,1 0,0 0,0 0,-1 0,1-1,0 1,0 0,-1 0,1 0,0 0,0-1,0 1,-1 0,1 0,0-1,0 1,-11 33,10-29,0 0,0 0,1 0,-1 0,1 0,0 0,0 0,0 0,0-1,1 1,-1 0,1 0,0 0,1 0,-1 0,0-1,1 1,0-1,0 1,0-1,0 0,1 0,-1 1,1-2,0 1,0 0,0-1,0 1,0-1,0 0,2 1,23 7,0-3</inkml:trace>
  <inkml:trace contextRef="#ctx0" brushRef="#br1" timeOffset="156638.552">9494 616,'-17'4,"-1"0,1 1,0 1,0 0,0 1,1 1,0 1,0 0,1 1,-1 2,14-12,1 1,-1 0,0-1,1 1,-1 0,1 0,-1 0,1 0,-1 0,1 0,-1 0,1 0,0 0,0 1,0-1,0 1,0-1,0 1,0-1,0 1,0 0,1-1,-1 1,1 0,-1-1,1 1,0 0,-1 0,1-1,0 1,0 0,0 0,1 0,-1-1,0 1,1 0,-1 0,1-1,-1 1,1 0,0-1,0 1,0-1,0 1,0-1,0 1,1 0,11 4,0 0,0 0,0-1,1-1,0 0,0-1,0 0,4-1,19 5,80 28,-115-35,-1 1,1-1,-1 1,0 0,1-1,-1 1,0 0,0 0,1 0,-1 0,0 0,0 0,0 0,0 0,0 1,-1-1,1 0,0 1,-1-1,1 0,0 1,-1-1,0 1,1-1,-1 1,0-1,0 1,0-1,0 1,0-1,0 1,0-1,0 1,-1-1,1 1,-1-1,1 0,-1 1,1-1,-1 1,0-1,0 0,0 1,-7 6,0-1,0 0,0 0,-1-1,0 0,-1 0,1-1,-1-1,0 0,0 0,0-1,-2 1,5-2,-55 19</inkml:trace>
  <inkml:trace contextRef="#ctx0" brushRef="#br1" timeOffset="157665.875">7569 683,'-11'16,"-11"12,-6 8,-2 5,-2 2,1-1,5-9</inkml:trace>
  <inkml:trace contextRef="#ctx0" brushRef="#br1" timeOffset="158256.878">7517 710,'0'-2,"0"-3,2-1,1 3,0 9,-1 14,0 21,-8 18,-3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12.0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 42,'-3'0,"7"0,13 0,21 0,23 0,27 0,25-2,22-3,14-1,5 1,-1-1,-9 0,-14 1,-21 2,-22 1,-24 1,-22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12.38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126 8,'-4'4,"-1"-1,1 1,1 0,-1 0,0 0,1 0,0 1,0-1,0 1,1 0,0 0,0 0,0 0,0 0,1 1,0-1,-1 5,2-9,1-1,-1 1,0-1,1 1,-1-1,0 0,1 1,-1-1,1 0,-1 1,0-1,1 0,-1 0,1 1,-1-1,1 0,-1 0,1 0,-1 1,1-1,-1 0,1 0,-1 0,1 0,-1 0,1 0,0 0,-1 0,1-1,-1 1,1 0,-1 0,1 0,-1 0,1-1,-1 1,1 0,-1 0,0-1,1 1,-1 0,1-1,-1 1,0-1,1 1,-1 0,0-1,0 1,1-1,-1 1,0-1,0 1,1-1,-1 1,0-1,0 1,0-1,0 1,0-1,0 1,0-1,0 0,0 1,0-1,0 1,0-1,-1 1,1-1,0 1,1-3,0 1,0 0,0 0,0 0,0-1,0 1,-1 0,1-1,-1 1,0 0,0-1,0 1,0-1,0 1,0 0,-1-1,1 1,-1-1,0 1,1 0,-1 0,0-1,0 1,-1 0,1 0,0 0,-1 0,1 0,-1 1,0-1,1 0,-1 1,0-1,0 1,0-1,0 1,0 0,0 0,-1 0,1 0,0 1,-1-1,1 0,0 1,-1 1,0 0,0 0,0 0,1 0,-1 1,1-1,-1 1,1-1,-1 1,1 0,0 0,0 0,0 1,0-1,0 0,1 1,-1-1,1 1,-1-1,1 1,0 0,0 0,0 0,-10 24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12.60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28 21,'4'11,"4"2,1-4,-2-8,-1-6,-2-5,-2-3,-4 1,-3 2,-3 6,-3 7,-3 10,-1 8,4 5,9-3,6-4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8:21.8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592 28,'-56'-12,"43"8,0 1,-1 0,1 1,-1 0,1 1,-1 1,0 0,1 1,-1 0,1 1,-1 1,1 0,0 1,0 0,-8 5,-5 3,0 2,2 1,0 1,0 1,2 2,0 0,1 1,-5 7,12-5,2 1,1 0,0 1,2 0,0 0,2 1,1 0,0 7,0 4,2-1,2 1,1 0,1 0,3 10,29 125,-29-159,0 0,0-1,1 1,1-1,0 0,1-1,-1 1,2-1,0 0,0-1,1 1,0-1,0-1,1 0,0 0,1-1,0 0,7 4,5-1,-1-1,2-1,-1-1,1-1,0-1,0-1,1-1,-1-1,1-1,-1-1,17-2,-26 0,1-1,-1 0,0 0,0-2,-1 0,1 0,-1-1,0-1,0 0,-1-1,0 0,0-1,-1 0,-1-1,1 0,-1-1,-1 0,0 0,-1-1,0-1,0 1,3-11,4-18,-1-1,-3-1,-1 1,-2-2,-2 1,-3-1,0 0,-3 0,-4-23,5 50,-1 0,-1 1,-1-1,0 1,-1 0,-1 0,0 0,-1 0,-1 0,-1 1,0 0,-1 0,0 1,-1 0,-1 1,0 0,0 0,-2 1,-5-5,6 8,-1-1,0 2,-1-1,0 2,0 0,0 0,-1 1,0 1,0 0,-1 1,1 1,-1 0,0 1,0 0,0 2,0-1,0 2,0 0,0 1,-6 1,-23 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10.72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105 77,'-16'30,"1"0,2 1,1 1,1 1,2-1,1 1,2 1,1-1,2 1,1 24,-1-29,2 0,1 0,1 0,2 0,0 0,2 0,2-1,0 0,2 0,4 8,-11-31,-1-1,1 1,0-1,0 0,0 1,1-1,-1 0,1-1,0 1,0 0,0-1,1 1,-1-1,1 0,0 0,0-1,0 1,0-1,0 0,1 0,-1 0,1-1,-1 1,1-1,0 0,-1 0,1-1,0 0,-1 1,1-1,0-1,0 1,-1-1,4-1,1-3,-1-1,0 0,0-1,-1 0,0 0,0-1,0 1,-1-2,0 1,-1-1,0 1,0-1,-1-1,1-3,11-24,-3 1,0-2,-3 1,-1-2,-2 1,-1-1,-3 0,-1 0,-1-1,-2 1,-4-10,3 26,-2-1,-1 1,-1-1,-1 1,-5-10,8 25,1 0,-1 0,0 0,-1 1,0-1,0 1,0 0,-1 1,0-1,0 1,-1 1,0-1,0 1,0 0,0 0,-4 0,8 3,0 1,0 0,0 0,0 0,0 1,0-1,0 1,0 0,-1 0,1 0,0 0,0 0,0 1,0-1,0 1,0 0,0 0,0 0,0 0,0 0,0 1,0 0,1-1,-1 1,1 0,-1 0,1 0,-2 3,-2 2,0 0,0 1,1 0,0 1,1-1,0 1,0-1,0 1,1 2,-5 19,1-1,2 1,0 0,3 0,0 0,2 0,1 0,1 0,2 0,1 0,2-1,0 0,9 19,12 19</inkml:trace>
  <inkml:trace contextRef="#ctx0" brushRef="#br0" timeOffset="528.238">479 10,'-5'14,"27"224,-11 132,-3-315,-8-55,0 1,1-1,-1 0,1 1,-1-1,1 0,-1 0,0 0,1 0,-1 0,1 1,-1-1,1 0,-1 0,1 0,-1 0,1 0,-1 0,1 0,-1-1,1 1,-1 0,0 0,1 0,-1 0,1 0,-1-1,1 1,-1 0,0-1,1 1,-1 0,0 0,1-1,-1 1,0-1,1 1,-1 0,0-1,0 1,1-1,-1 1,0 0,0-1,0 1,0-1,1 1,-1-1,0 1,0-1,0 1,60-151,-54 134,2 0,0 0,1 0,0 1,12-14,-20 29,-1 0,1 0,-1 0,1 0,0 0,0 0,-1 0,1 0,0 0,0 0,0 0,0 0,0 1,0-1,0 0,0 1,0-1,1 1,-1-1,0 1,0 0,0-1,1 1,-1 0,0 0,0 0,1 0,-1 0,0 0,0 0,1 0,-1 1,0-1,0 0,0 1,0-1,1 1,-1-1,0 1,0-1,0 1,0 0,0 0,0 0,0-1,0 1,-1 0,1 0,0 0,0 0,-1 1,1-1,6 14,0 0,-1 0,-1 1,-1 0,0 1,0-1,-2 0,0 7,2 0,16 142,-20-163,0-1,1 1,-1 0,0-1,-1 1,1 0,0-1,0 1,-1 0,1-1,-1 1,1-1,-1 1,0-1,1 1,-1-1,0 0,0 1,0-1,0 0,0 1,-1-1,1 0,0 0,0 0,-1 0,1 0,-1-1,1 1,-1 0,1-1,-1 1,1-1,-1 1,0-1,1 0,-1 1,0-1,1 0,-1 0,0 0,1-1,-1 1,0 0,-165-7,161 6,9 1</inkml:trace>
  <inkml:trace contextRef="#ctx0" brushRef="#br0" timeOffset="903.266">1228 478,'-27'-3,"0"2,0 1,0 1,0 1,1 1,-16 4,41-7,-1 0,0 0,0 0,0 0,1 0,-1 1,0-1,0 1,0-1,1 1,-1-1,0 1,1 0,-1 0,1 0,-1 0,1 0,-1 0,1 0,0 0,-1 1,1-1,0 0,0 1,0-1,0 1,0 0,0-1,1 1,-1 0,0-1,1 1,-1 0,1 0,0-1,0 1,0 0,0 1,62 46,-42-39,0 1,-2 2,1 0,-2 0,1 2,-2 0,0 1,-1 0,-1 2,0-1,-2 2,0 0,0 0,-11-17,0 0,0 0,0 1,0-1,-1 0,1 0,0 0,-1 1,0-1,1 0,-1 0,0 1,0-1,0 0,-1 0,1 1,-1-1,1 0,-1 0,0 0,1 1,-1-1,0 0,0 0,-1 0,1 0,0-1,-1 1,1 0,-1-1,1 1,-1 0,0-1,0 0,0 1,0-1,0 0,0 0,0 0,0 0,-1-1,-147 16,106-13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15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22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14,'523'-12,"-506"12,14-1,0 1,1 1,-1 2,11 3,-36-4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28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41,'19'-8,"1"1,0 2,0 0,0 1,0 1,1 0,0 2,5 1,-25-1,10 0,0 0,-1 0,1 1,-1 0,1 1,0 0,-1 0,1 1,-1 1,0 0,0 0,0 1,0 0,9 6,-18-9,1 1,-1-1,0 0,1 1,-1-1,0 1,0 0,0-1,0 1,0 0,-1-1,1 1,0 0,-1 0,1 0,-1 0,0 0,0 0,1 0,-1 0,-1-1,1 1,0 0,0 0,-1 0,1 0,-1 0,1 0,-1 0,0-1,0 1,0 0,0-1,0 1,0 0,-1 0,-52 47,-52-6,168-35,-37-5,-1 0,1 2,-1 0,0 2,-1 1,1 1,-2 0,1 2,-1 1,-1 1,20 14,-38-25,0 0,0 0,0 0,-1 0,1 1,0-1,-1 1,0 0,1-1,-1 1,0 0,-1 0,1 1,0-1,-1 0,0 0,0 1,0-1,0 1,0-1,-1 1,1-1,-1 1,0 0,0-1,-1 1,1-1,-1 1,1-1,-1 1,0-1,-1 1,1-1,0 0,-1 0,0 0,0 0,0 0,0 0,0 0,-1 0,-1 1,-12 4,-1-1,0-1,-1 0,1-1,-1-1,0-1,0 0,-1-1,1-1,0-1,-1-1,-3-1,8 2,-48-1,55 4,26 0,9-1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33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1 240,'20'0,"23"-3,20 0,20-2,11 0,6 1,-2 0,-12 2,-18 1,-20 3,-19 1</inkml:trace>
  <inkml:trace contextRef="#ctx0" brushRef="#br0" timeOffset="248.91">108 373,'13'2,"17"4,16 0,16-1,14-1,7-1,6-1,-1-2,-6-2,-11-1,-17 0</inkml:trace>
  <inkml:trace contextRef="#ctx0" brushRef="#br0" timeOffset="495.131">750 12,'-12'-12,"41"17,43 13,0 3,-2 3,-1 3,-1 3,1 4,9 28,-76-60,0 1,0 0,0 0,0 0,0 0,-1 0,1 0,-1 0,0 1,0-1,0 1,-1-1,1 0,-1 1,1-1,-1 1,0-1,-1 1,1-1,-1 1,1-1,-1 1,0-1,0 0,-1 0,0 3,-7 8,-1 0,-1 0,0-1,-1-1,0 0,0 0,-2-1,1-1,-1 0,-15 7,25-15,-257 160,226-138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29.6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11 919,'-9'10,"8"-18,8-21,6-11,62-148,-73 184,0 0,0-1,0 1,0 0,1 1,0-1,0 0,0 1,0-1,1 1,-1 0,1 0,-1 1,1-1,0 1,0 0,1 0,-1 0,0 0,1 1,-1-1,1 1,-1 0,1 1,0-1,-1 1,1 0,0 0,-1 0,1 1,-1 0,1 0,3 1,3 1,1 0,-1 1,0 1,0 0,0 0,-1 1,1 0,-2 1,1 0,-1 1,0 0,0 0,-1 1,0 0,-1 1,0-1,0 1,-1 1,0-1,-1 1,1 3,-5-9,-1 1,1-1,-1 1,0 0,0 0,-1-1,1 1,-1-1,0 1,-1-1,0 1,1-1,-2 1,1-1,-1 0,1 0,-1-1,-1 1,1 0,-1-1,1 0,-1 0,-1 0,1 0,0-1,-1 1,0-1,0 0,0-1,-3 2,7-3,0-1,0 1,-1-1,1 1,0-1,-1 1,1-1,0 0,-1 0,1 0,-1 0,1 0,0 0,-1 0,1 0,-1 0,1-1,0 1,-1 0,1-1,0 1,0-1,-1 0,1 1,0-1,0 0,0 0,0 0,0 0,0 0,0 0,0 0,0 0,0 0,0 0,1 0,-1-1,1 1,-1 0,1 0,-1-1,1 1,-1 0,1-1,0 0,3-66,1 58,0 1,0-1,1 1,0 0,1 0,0 0,0 1,1 0,0 0,0 1,1 0,0 0,1 1,-1 0,1 0,0 1,7-3,1 0,1 0,0 2,0 0,0 1,1 1,-1 1,1 1,0 0,8 1,-23 1,0-1,0 1,0 0,0 0,0 1,0-1,0 1,0 0,0 0,0 0,-1 0,1 1,0-1,-1 1,1 0,-1 0,1 1,-1-1,0 1,0-1,0 1,0 0,-1 0,1 0,-1 1,0-1,2 3,13 44,-16-42,1 0,0 0,0-1,1 1,0-1,0 0,0 0,1 0,0 0,1-1,0 1,0-1,0 0,0-1,1 1,0-1,0 0,1-1,-1 1,8 2,-5-5,0 0,0-1,0 0,1-1,-1 0,0 0,0-1,0-1,1 1,-1-1,0-1,-1 0,1 0,0 0,-1-1,0-1,0 1,0-1,0-1,-1 0,0 0,0 0,-1 0,0-1,0 0,0-1,-1 1,0-1,0 0,-1-1,0 1,-1-1,0 1,0-1,0 0,-1-5,14-75,-15 89,0 0,0 1,0-1,0 1,0-1,0 1,0-1,0 1,0-1,0 1,0 0,0 0,-1-1,1 1,0 0,-1 0,1 0,0 0,-1 0,1 0,-1 0,1 0,-1 0,0 0,1 0,-1 0,0 0,0 1,0-2,21 48,-11-23,1 0,2 0,0-1,16 22,-25-42,0 1,1-1,-1 1,1-1,-1 0,1-1,0 1,1-1,-1 0,1-1,-1 1,1-1,0 0,0 0,0-1,0 1,0-1,0-1,2 1,17-2</inkml:trace>
  <inkml:trace contextRef="#ctx0" brushRef="#br0" timeOffset="494.986">1495 304,'-12'-113,"23"135,-5 21,-3 0,-1 0,-2 0,-2 0,-7 35,-1 46,9-123,1 0,0 0,-1 0,1 1,0-1,-1 0,1 0,0 1,0-1,0 0,0 0,0 1,0-1,1 0,-1 0,0 1,1-1,-1 0,1 0,-1 0,1 0,-1 0,1 0,0 1,-1-1,1-1,0 1,0 0,0 0,0 0,0 0,0-1,0 1,0 0,0-1,0 1,0-1,1 1,-1-1,0 0,0 1,1-1,-1 0,0 0,0 0,1 0,-1 0,0 0,1 0,74-43,-27 10,-47 31,1 0,0 0,0 0,0 1,0-1,0 1,0-1,0 1,0 0,0 0,1 0,-1 1,0-1,1 1,-1 0,0 0,1 0,-1 0,1 1,-1-1,0 1,0 0,1 0,-1 0,0 0,0 1,0-1,0 1,0 0,0-1,-1 1,1 1,-1-1,2 2,0 5,-1 1,0-1,0 1,-1 0,-1 0,1 0,-2 0,1 0,-1 1,-1-1,0 0,0 0,-1 0,-1 0,1-1,-1 1,-4 7,5-11,-1 1,1-2,-1 1,0 0,-1-1,0 1,1-1,-2 0,1 0,0 0,-1-1,0 0,0 0,0 0,-1 0,1-1,-1 0,0 0,0 0,0-1,0 0,-1 0,1-1,0 1,-1-1,1-1,-1 1,1-1,-1-1,1 1,-1-1,1 0,0 0,-1-1,1 0,0 0,0 0,0-1,0 0,0 0,1 0,-1-1,0-1,-10-23,16 15</inkml:trace>
  <inkml:trace contextRef="#ctx0" brushRef="#br0" timeOffset="1414.707">2270 585,'-10'-3,"-1"0,1 1,0 1,-1 0,1 0,-1 1,1 0,-1 1,1 0,-1 1,1 0,0 0,-1 1,1 1,1-1,-1 2,1-1,-1 1,1 1,1 0,-1 0,1 1,0 0,0 0,-1 3,3-1,-1 1,2 0,-1 0,1 1,1-1,0 1,0 0,1 0,0 4,2-12,0 1,1 0,-1 0,1 0,0 0,0 0,0-1,0 1,1 0,0 0,0 0,0-1,0 1,0 0,1-1,0 1,-1-1,1 1,1-1,-1 0,0 0,1 0,-1 0,1 0,0-1,0 1,0-1,4 2,-3-2,1 0,0 0,0 0,0-1,0 0,0 0,1 0,-1-1,0 1,0-1,0 0,1-1,-1 0,0 1,0-2,0 1,0 0,0-1,0 0,0 0,-1-1,1 1,-1-1,0 0,4-3,4-3,-1-1,0 0,0-1,-1 0,0-1,-1 0,-1 0,4-8,2-13,-1-1,-2 0,-2-1,-1 0,-2-1,-1 0,-1 0,-3 0,-1 0,-4-36,4 56,0-8,0 0,-1 0,-1 1,-2-1,0 0,-2 1,0 0,-5-8,11 29,0 1,-1 0,1 0,0-1,-1 1,0 0,1 0,-1 0,0 0,1 0,-1 0,0 0,0 0,0 0,0 0,0 0,0 1,0-1,0 0,0 1,-1-1,1 0,0 1,0 0,-1-1,1 1,0 0,0 0,-1-1,1 1,0 0,-1 0,1 0,0 1,0-1,-1 0,1 0,0 1,0-1,-1 1,1-1,0 1,0 0,0-1,0 1,0 0,0 0,0-1,0 1,0 0,0 0,0 0,0 0,1 0,-2 2,-6 11,0 1,0 0,1 1,1 0,1 0,0 0,1 1,1-1,0 1,1 0,1 0,1 5,-2 8,1-1,2 1,1 0,1 0,1-1,2 1,1-1,7 17,-10-34,1-1,0 0,0 0,1 0,0 0,1-1,1 0,-1-1,1 1,1-2,0 1,0-1,1 0,-1-1,2 0,-1-1,1 0,0-1,0 0,1 0,-1-1,4 0,-4-1,-1-1,0 0,1-1,-1 0,1-1,-1 0,1 0,-1-1,1 0,-1-1,1-1,-1 1,0-1,0-1,0 0,8-5,-16 8,-1 0,1-1,0 1,0 0,-1-1,1 1,-1-1,1 0,-1 0,0 1,0-1,0 0,0 0,0 0,0 0,0 0,0 0,-1 0,1 0,-1-1,0-1,0 4,0 0,0 0,-1-1,1 1,0 0,-1 0,1-1,0 1,-1 0,1 0,0 0,-1 0,1 0,-1-1,1 1,0 0,-1 0,1 0,0 0,-1 0,1 0,-1 0,1 0,0 0,-1 0,1 1,-1-1,1 0,0 0,-1 0,1 0,0 1,-1-1,1 0,0 0,-1 0,1 1,0-1,0 0,-1 1,1-1,0 0,0 1,-1-1,1 0,0 1,0-1,0 0,0 1,0-1,0 1,0-1,-1 0,1 1,0-1,0 0,0 1,0-1,1 1,-1-1,0 0,0 1,0-1,0 1,0-1,0 0,1 1,-3 4,0 1,1 0,0-1,0 1,1 0,-1 0,1 0,0 0,1-1,0 1,0 0,0 0,0-1,1 1,0-1,0 1,1-1,-1 0,1 0,0 0,0 0,1 0,0-1,0 1,0-1,0 0,0 0,1-1,0 1,0-1,0 0,0 0,0-1,1 0,-1 0,1 0,-1 0,6 0,-2 0,0-1,0 0,0-1,0 0,0 0,0-1,0 0,0-1,0 0,-1 0,1-1,-1 0,1 0,-1-1,0 0,4-4,-7 6,-1-1,0 0,0-1,0 1,0-1,0 0,-1 0,1 0,-1 0,0-1,-1 0,1 1,-1-1,0 0,0 0,0 0,-1 0,1 0,-1 0,-1-1,1 1,-1 0,0-1,0 1,0 0,-1-1,0 1,0-2,-2-1,-1 0,1-1,-1 2,-1-1,0 1,0-1,0 1,-1 1,0-1,0 1,0 0,-1 0,0 1,0 0,-1 0,1 0,-1 1,0 1,0-1,-1 1,1 0,-1 1,1 0,-1 1,0 0,0 0,1 0,-1 1,0 1,0-1,0 2,-7 1,13-3,0 0,0 0,0 1,0 0,0-1,0 1,1 0,-1 0,0 0,1 1,-1-1,1 0,-1 1,1 0,0 0,-1 0,1 0,0 0,0 0,1 0,-1 1,0-1,1 1,-1-1,1 1,0-1,0 1,0 0,0 0,0 0,1-1,-1 1,1 0,0 0,0 0,0 0,0 0,1 0,-1 0,1 0,-1-1,1 1,0 0,0 0,0-1,1 1,-1 0,1-1,20 17</inkml:trace>
  <inkml:trace contextRef="#ctx0" brushRef="#br0" timeOffset="2238.897">3005 545,'80'207,"-79"-203,0 0,0 0,0-1,1 1,0-1,0 1,0-1,0 0,0 0,0 0,1 0,0 0,0 0,-1-1,1 1,1-1,-1 0,0 0,1 0,-1 0,1 0,-1-1,1 0,0 0,-1 0,1 0,0 0,0-1,0 0,0 0,0 0,0 0,-1 0,1-1,0 0,0 0,0 0,-1 0,1 0,4-6,0 0,0 0,-1 0,0-1,0 0,-1 0,0-1,0 0,-1 0,0 0,-1-1,0 1,-1-1,0 0,0 0,-1 0,0-1,-1 1,0-1,-1 1,0-7,-7-29,6 45,1 0,0 0,0 1,-1-1,1 0,0 0,-1 1,1-1,-1 0,1 1,-1-1,1 0,-1 1,1-1,-1 1,0-1,1 1,-1-1,0 1,1-1,-1 1,0 0,0-1,1 1,-1 0,0 0,0-1,0 1,1 0,-1 0,0 0,0 0,0 0,0 0,1 0,-1 0,0 1,0-1,0 0,1 0,-1 1,0-1,0 1,1-1,-1 0,0 1,1-1,-1 1,0 0,1-1,-1 1,1-1,-1 1,-3 3,0 0,0 1,1-1,-1 1,1-1,0 1,0 0,1 0,-1 1,1-1,0 0,1 1,-1-1,1 1,0 0,1-1,-1 1,1 0,0-1,0 1,1 0,0 0,0-1,0 1,1-1,0 1,0-1,0 0,0 0,1 1,0-2,0 1,3 3,-1-3,0-1,0 0,1 0,-1-1,1 0,0 0,0 0,0 0,0-1,0 0,0-1,1 1,-1-1,1 0,-1-1,1 1,-1-2,1 1,-1 0,1-1,-1 0,1-1,-1 0,0 0,0 0,0 0,0-1,0 0,0-1,-1 1,1-1,-1 0,0 0,0 0,-1-1,1 0,2-4,-2-4,-1 0,0 0,-1-1,-1 1,0-1,-1 0,0 1,-1-1,0 0,-2 0,0-1,3 98,-1-76,1 1,-1 0,2 0,-1-1,1 1,0-1,0 1,1-1,0 0,0 0,1 0,0 0,0-1,1 1,0-1,0 0,0-1,1 1,-1-1,1 0,2 0,4 0,1 0,0-1,0-1,0 0,1-1,-1 0,1-1,-1 0,1-1,-1-1,1 0,-1-1,0-1,1 0,-1 0,-1-1,1-1,0 0,-1-1,0-1,-1 1,10-8,-12 8,-1-1,0 1,0-1,-1-1,0 1,0-1,-1 0,0-1,0 0,-1 0,0 0,-1 0,0-2,-2 7,0 0,-1-1,0 1,0 0,0-1,0 1,-1-1,1 1,-1-1,-1 0,1 1,-1-1,1 1,-1-1,0 1,-1 0,1-1,-1 1,0 0,0 0,0 0,-1 0,1 0,-1 1,0-1,0 1,0 0,0-1,-1 2,-1-3,3 4,0-1,0 1,0 0,0 0,0 0,0 0,0 0,0 0,0 0,-1 0,1 1,0 0,0-1,-1 1,1 0,0 0,-1 0,1 0,0 0,0 1,-1-1,1 1,0-1,0 1,-1 0,1 0,0 0,0 0,0 0,0 1,1-1,-1 0,-1 2,-1 1,0 1,0-1,1 1,-1 0,1 0,0 0,0 0,1 1,0-1,0 1,0 0,0 4,0-2,2 1,-1-1,1 1,0-1,1 1,0-1,0 0,1 1,0-1,1 0,-1 0,2 0,-1-1,1 1,0-1,0 0,1 0,0 0,1 0,-1-1,1 0,0 0,1-1,-1 1,1-1,0-1,1 1,-1-1,1-1,0 1,-1-2,2 1,-1-1,0 0,3 0,37 5,-5-5</inkml:trace>
  <inkml:trace contextRef="#ctx0" brushRef="#br0" timeOffset="3059.456">4262 518,'-3'4,"0"1,0-1,1 1,-1-1,1 1,0 0,0 0,1 0,-1 0,1 0,0 1,1-1,-1 0,1 0,0 1,0-1,1 0,0 0,-1 0,2 1,-1-1,1 0,-1 0,2 0,-1-1,1 2,2 2,0 1,1-1,0 0,0-1,1 1,0-1,1 0,-1-1,1 0,0 0,1-1,-1 0,6 2,0-1,0 1,0-2,1 0,0-1,0 0,0-1,0-1,0 0,1-1,-1-1,0-1,1 0,-1 0,0-2,0 0,0-1,0 0,2-2,-11 3,-1-1,1 0,-1 0,0-1,0 1,-1-1,1 0,-1 0,0-1,0 1,-1-1,1 0,-1 0,-1 0,1 0,-1-1,0 1,0-1,-1 1,0-1,0 0,-1 1,0-1,0 0,0 0,-1 1,0-1,0 0,-1 1,0-1,0 1,-2-4,4 11,0 0,0 0,0 0,0 0,0-1,0 1,0 0,0 0,-1 0,1-1,0 1,-1 0,1 0,0-1,-1 1,1 0,-1-1,1 1,-1 0,0-1,1 1,-1-1,1 1,-1-1,0 1,0-1,1 0,-1 1,0-1,0 0,1 1,-1-1,0 0,0 0,0 0,1 0,-1 0,0 0,0 0,0 0,0 0,1 0,-1 0,0-1,0 1,0 0,1 0,-1-1,0 1,1-1,-1 1,0-1,1 1,-1-1,0 1,1-1,-1 1,1-1,-1 0,1 1,-1-1,1 0,-1 1,1-1,0 0,0 0,-1 0,1 10,0 1,1-1,0 1,0-1,1 1,0-1,1 0,0 0,0 0,1-1,0 1,1-1,0 0,0 0,0 0,1-1,1 0,-1 0,1 0,0-1,2 1,-2-1,0-1,0 0,1 0,0-1,0 0,0-1,0 0,1 0,-1 0,1-1,0 0,0-1,-1 0,1-1,0 1,0-2,0 1,0-1,0-1,-1 1,1-1,0-1,-1 0,0 0,0-1,0 0,0 0,0-1,-1 0,0 0,0 0,0-1,-1-1,1 1,-2-1,1 0,1-2,0-2,0-1,-1 1,0-1,-1 0,0-1,-1 1,-1-1,0 0,0 0,-1 0,-1 0,0 0,-1-7,-3 90,2-52,0 0,1 0,2 0,-1 0,2 0,1 0,0-1,1 1,0-1,2 0,2 4,-7-19,-1 1,1-1,-1 0,1 0,0 1,0-1,0-1,0 1,0 0,0 0,1-1,-1 1,0-1,1 0,-1 0,1 0,0 0,-1 0,1 0,0-1,0 1,-1-1,1 0,0 0,0 0,-1 0,1-1,0 1,0-1,-1 1,1-1,2-1,2-1,1 0,0-1,-1-1,0 1,0-1,0 0,-1-1,0 1,0-1,2-2,8-14,0 0,-1-1,-2 0,0-1,-2-1,0 0,3-14,-10 78,-5-28,0 1,1-1,1 0,0 1,0-1,1 0,1 0,0 0,0 0,1 0,0 0,1-1,0 0,1 0,0-1,1 1,0-1,0 0,1-1,0 0,2 1,-8-7,1-1,0 1,-1-1,1 0,0 0,0 0,-1-1,1 1,0-1,0 1,0-1,0 0,0 0,0 0,0 0,0-1,2 0,19-7</inkml:trace>
  <inkml:trace contextRef="#ctx0" brushRef="#br0" timeOffset="3324.747">5358 63,'-14'-9,"-8"-5,-4-1,1 3,3 3,4 6,6 7,9 8,8 5,7-2,1-2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26.6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401 90,'-12'-4,"-1"0,1 1,-1 0,0 1,0 0,0 1,0 1,0 0,0 1,0 0,0 1,0 1,1 0,-1 0,1 1,0 1,0 0,0 1,1 0,-1 0,1 2,1-1,-6 6,6-3,0 2,0-1,1 1,1 1,0 0,0 0,1 0,1 1,0 0,1 0,1 1,-2 6,5-18,1 0,-1 0,0 0,1 0,-1 0,1-1,0 1,0 0,0 0,1 0,-1 0,1 0,-1 0,1 0,0-1,0 1,0 0,1 0,-1-1,0 1,1-1,0 0,0 1,-1-1,1 0,1 0,-1 0,0 0,0 0,1-1,-1 1,1-1,0 1,-1-1,1 0,0 0,0 0,-1 0,1-1,0 1,2-1,6-1,-1-2,1 1,-1-1,0 0,0-1,0 0,0-1,-1 0,0-1,0 0,0 0,-1 0,1-1,-2-1,1 1,-1-2,0 1,-1 0,0-1,0 0,-1-1,0 1,1-5,11-23,-2 0,-1-1,-3 0,3-15,-1 5,-13 48,0 0,0 1,0-1,0 0,1 0,-1 0,0 0,0 0,0 0,0 0,0 0,0 0,1 0,-1 0,0 0,0 0,0 0,0 0,0 0,0 0,1 0,-1 0,0 0,0 0,0 0,0 0,0 0,1 0,-1 0,0 0,0 0,1 21,-1-19,0 24,-2-9,1 0,0-1,1 1,1 0,1-1,1 1,0-1,1 1,0-1,2-1,0 1,0-1,2 0,0 0,0-1,2 1,49 22,-30-31</inkml:trace>
  <inkml:trace contextRef="#ctx0" brushRef="#br0" timeOffset="355.846">601 50,'25'25,"-1"1,-2 1,0 1,-2 1,-2 1,0 1,-2 0,6 18,-9-21,-7-17,33 45,-38-55,0-1,1 0,-1 1,0-1,0 0,0 0,1 0,-1 0,0 0,0 0,0 0,1 0,-1 0,0 0,0-1,0 1,0 0,1-1,-1 1,0-1,0 0,0 1,0-1,0 0,0 0,0 1,-1-1,1 0,0 0,0 0,-1 0,1 0,0 0,-1 0,1-1,21-40,-11 9,-1-1,-1-1,-2 1,-2-3,23-93,-28 130,0-2,0 1,0 0,0-1,0 1,1-1,-1 1,0 0,1-1,0 1,-1 0,1-1,0 1,-1 0,1 0,0 0,0 0,0 0,0 0,0 0,0 0,0 0,0 0,1 0,-1 1,0-1,0 0,1 1,-1-1,0 1,2-1,4 7</inkml:trace>
  <inkml:trace contextRef="#ctx0" brushRef="#br0" timeOffset="1230.831">1257 330,'34'-33,"-18"19,0 0,-1-2,0 0,-2 0,0-1,0-1,-2 0,0-1,-1 0,0-4,-9 18,1 1,-1-1,0 0,-1 0,1 0,-1 0,0 0,-1 0,1 0,-1 1,0-1,0 0,0 0,-2-3,2 6,0 0,0 0,0 0,0 1,0-1,0 0,-1 1,1-1,0 1,-1-1,0 1,1 0,-1 0,0 0,1 0,-1 0,0 0,0 0,0 0,0 1,0-1,0 1,0-1,0 1,0 0,0 0,0 0,0 0,0 0,-1 1,1-1,0 0,0 1,0 0,-1 0,-4 3,1 0,-1 0,1 0,0 1,0 0,1 0,-1 1,1-1,1 1,-1 1,1-1,0 0,0 1,1 0,0 0,0 0,0 0,1 0,0 1,1-1,0 1,0-1,0 1,1 0,0-1,1 1,-1 0,1-1,1 1,0-1,0 0,0 1,1-1,2 5,-1-6,0-1,1 1,-1-1,1 1,0-1,0-1,1 1,-1-1,1 0,0 0,0 0,0-1,1 0,-1-1,1 1,0-1,0 0,-1-1,1 1,0-2,3 1,2 0,-1 0,1-1,0-1,-1 0,1 0,0-1,-1-1,0 0,1 0,-1-2,-1 1,7-4,-12 5,0 1,-1-1,1 0,-1-1,0 1,0-1,0 0,-1 1,1-2,-1 1,0 0,0-1,-1 1,1-1,-1 0,0 0,0 0,-1 0,1 0,-1 0,0-1,-1 1,1 0,-1-1,0 1,0 0,-1-1,1 1,-1 0,-1 0,1 0,-1-1,0 0,-1-5,2 6,-1 0,1 0,-1 0,0 0,0 0,0 1,-1-1,1 1,-1-1,0 1,-1 0,0-1,3 6,0 0,0 0,0 0,0 1,0-1,0 0,0 0,0 1,1-1,-1 1,1-1,-1 0,1 1,-1-1,1 1,0-1,0 1,0-1,0 1,0-1,0 1,0-1,0 2,0-3,-1 13,1-1,0 0,1 1,1-1,0 0,0 0,1 0,2 5,-3-13,-1 0,1 0,0 0,0 0,0 0,0-1,1 1,-1-1,1 0,0 0,0 0,0 0,1 0,-1 0,1-1,-1 0,1 0,0 0,0 0,0 0,0-1,0 0,0 0,1 0,2 0,1-1,0-1,0 0,0-1,0 0,0 0,-1-1,1 0,-1 0,0 0,0-1,0-1,0 1,-1-1,0 0,0 0,0-1,0 1,-1-2,0 1,0 0,-1-1,0 0,0 0,0 0,-1 0,0-1,-1 0,1 1,-1-1,-1 0,0 0,0 0,0 0,-1 0,0 0,-1-2,1 10,-1 0,1 0,0 0,0 0,-1 0,1 0,0 0,-1 0,1 0,0 0,0 0,-1-1,1 1,0 0,0 0,0 0,-1 0,1 0,0-1,0 1,0 0,-1 0,1 0,0-1,0 1,0 0,0 0,-1 0,1-1,0 1,0 0,0 0,0-1,0 1,0 0,0-1,-7 29,6 70,1-94,1 0,-1 0,1-1,0 1,1 0,-1 0,0-1,1 1,0-1,0 0,0 1,0-1,1 0,-1 0,1 0,-1-1,1 1,0 0,0-1,1 0,-1 0,0 0,1 0,0 0,3 0,0 0,1 0,-1-1,1 0,-1-1,1 1,0-1,-1-1,1 1,-1-1,1-1,-1 1,1-1,-1-1,0 1,0-1,0 0,0-1,0 0,-1 0,3-2,2-2,0-1,-1 1,0-2,0 0,-1 0,0-1,-1 0,0 0,-1-1,0 0,2-5,-6 11,-1 2,0 1,0-1,-1 0,1 1,-1-1,0 0,0 0,0 0,0 0,-1 0,0 0,0 0,0 0,0 0,-1-1,1 5,-1-1,0 1,0 0,1 0,-1-1,0 1,0 0,0 0,1 0,-1 0,0 0,0 0,0 0,1 0,-1 0,0 1,0-1,1 0,-1 1,0-1,0 0,1 1,-1-1,0 1,1-1,-1 1,0-1,1 1,-1-1,1 1,-1-1,1 1,-1 0,1-1,-1 2,-5 5,-1 1,1 0,0 0,1 0,0 1,0 0,1 0,0 1,0-1,1 1,1 0,-1-1,2 1,-1 0,1 0,1 1,0-1,1 2,-1-8,1 0,1 0,-1-1,1 1,-1-1,1 1,0-1,0 0,1 1,-1-1,1 0,-1-1,1 1,0 0,0-1,0 1,0-1,1 0,-1 0,1 0,-1-1,1 1,1-1,93 18,-23-18,-2-5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38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58 108,'-7'-14,"-4"-9,-3-2,1-1,3 11,8 10,8 17,8 12,9 12,-1-1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39.6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289 517,'-11'-2,"0"-1,0 2,-1 0,1 0,0 1,0 0,-1 1,1 0,0 1,0 0,0 1,0 0,0 1,1 0,-1 1,1 0,0 0,1 1,-1 1,1-1,1 1,-1 1,1 0,0 0,1 1,0 0,0 1,5-9,1 1,0 0,0-1,1 1,-1 0,0 0,1 0,-1 0,1 0,-1 0,1 0,0 0,0 0,0 0,0 0,0 0,0 0,1 0,-1 0,1 0,-1 0,1-1,0 1,0 0,-1 0,1 0,1-1,-1 1,0 0,0-1,1 1,-1-1,1 0,-1 1,1-1,-1 0,1 0,0 0,0 0,0 0,10 3,1-1,-1-1,0 0,1-1,-1 0,1-1,-1-1,1 0,-1 0,0-1,0-1,1 0,-2-1,1 0,0 0,-1-1,0-1,0 0,6-5,-4 1,0 0,-1 0,0-1,0-1,-1 0,-1-1,0 0,-1 0,-1-1,0 0,0-1,-2 0,0 0,0 0,2-15,0-2,-2-1,-1 0,-2-1,-1 1,-1-1,-2 0,-2-5,3 38,-1-12,1 0,-2 0,0 0,-1 1,0-1,-1 1,0-1,-1 1,0 0,-2-1,7 11,-1 1,1 0,-1 0,0 0,1 0,-1 0,0 0,0 1,1-1,-1 0,0 0,0 0,0 1,0-1,0 0,0 1,0-1,0 1,0-1,-1 1,1 0,0 0,0-1,0 1,0 0,-1 0,1 0,0 0,0 0,0 0,-1 0,1 1,0-1,0 0,0 1,0-1,0 1,0-1,0 1,-1 0,2-1,-1 1,0 0,0-1,0 1,0 0,0 0,0 0,-32 54,23-22,0 1,3 0,1 1,1-1,2 1,1 0,2 0,2 0,4 26,-5-42,1-1,0 0,2 0,0 0,1-1,0 0,2 1,0-2,1 1,1-1,0 0,1-1,0 0,2-1,0 0,1 0,-8-10,1 0,0-1,0 0,0 0,0 0,1-1,-1 0,1 0,0 0,-1-1,1 0,0 0,0-1,0 0,0 0,-1-1,1 1,0-2,0 1,-1-1,1 0,-1 0,1-1,-1 1,0-2,0 1,0-1,0 1,-1-2,0 1,0 0,0-1,0 0,2-4,5-5,-2 0,1 0,-2-1,0 0,-1-1,-1 0,0 0,-1 0,0-1,-2 0,0 0,-1-1,1-15,-4 33,0 0,-1 0,1 0,0 0,0 0,0 0,-1 0,1 0,0 1,0-1,0 0,-1 0,1 0,0 0,0 0,0 0,-1 0,1 0,0-1,0 1,-2 13,0-1,2 0,-1 0,2 1,-1-1,2 0,0 0,0 0,1 0,0 0,1 0,1-1,0 1,0-1,1-1,0 1,1-1,0 0,1 0,0-1,1 0,0-1,0 0,0 0,1-1,10 6,29 14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40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11,'0'0,"0"-1,0 1,0-1,0 1,1-1,-1 1,0-1,0 1,1-1,-1 1,0 0,0-1,1 1,-1-1,0 1,1 0,-1-1,1 1,-1 0,0-1,1 1,-1 0,1 0,-1-1,1 1,-1 0,1 0,-1 0,1 0,-1 0,1 0,-1 0,1 0,-1 0,1 0,-1 0,1 0,-1 0,1 0,-1 0,1 0,-1 0,1 1,-1-1,1 0,-1 0,0 1,1-1,-1 0,199 38,-151-21,-48-16,0 0,0 0,0 0,0 0,0 0,0 0,0 0,0 0,-1 0,1-1,0 1,0 0,-1 0,1 0,-1 0,1 0,-1-1,1 1,-1 0,0 0,1-1,-1 1,0-1,1 1,-1 0,0-1,0 1,0-1,0 0,1 1,-1-1,0 0,0 1,0-1,0 0,0 0,0 0,0 0,0 0,0 0,0 0,0 0,-2 1,-47 15,-59 29,108-45,0 0,0 1,0-1,0 1,0-1,0 1,0 0,0 0,0-1,0 1,0 0,0 0,0 0,0 0,1 0,-1 0,0 0,1 0,-1 0,1 0,-1 0,1 0,0 0,-1 1,1-1,0 0,0 0,0 0,0 1,0-1,0 0,0 0,0 1,0-1,0 0,1 0,-1 0,1 0,-1 1,1-1,-1 0,1 0,0 0,-1 0,1 0,0 0,0-1,0 1,-1 0,1 0,0 0,0-1,0 1,1 0,-1-1,0 1,0-1,0 0,0 1,0-1,1 0,294 112,-294-111,5 1,-1 1,0 0,0 1,0-1,0 1,-1 0,1 1,-1-1,0 1,0 0,-1 1,3 4,-6-9,-1 0,1 0,-1 0,0 1,0-1,0 0,1 0,-1 1,0-1,-1 0,1 0,0 1,0-1,0 0,-1 0,1 0,-1 1,1-1,-1 0,1 0,-1 0,0 0,0 0,1 0,-1 0,0 0,0 0,0 0,0-1,0 1,0 0,0-1,0 1,0-1,0 1,-1 0,-46 18,46-18,-166 30,114-29,39-7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8:23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565 171,'-172'-38,"156"39,1 1,-1 0,1 1,0 1,0 0,0 1,1 1,0 0,0 1,0 1,1 0,0 1,0 0,1 1,1 0,-1 1,2 0,-1 1,-3 7,0-3,1 0,1 2,1-1,0 1,1 1,1 0,1 1,1-1,1 1,0 1,2-1,0 1,1 0,1 0,1 0,1 0,2 11,1-12,2 0,1 0,0 0,1 0,1-1,1 0,1-1,0 0,1-1,1 0,1 0,1-1,-3 0,1-2,0 1,1-2,1 1,0-2,1 0,0-1,1 0,0-1,0-1,1-1,0 0,1-1,0-1,0-1,0 0,1-1,18 1,-20-3,0 0,0-1,0-1,0 0,0-2,0 0,0-1,0 0,-1-1,0-1,1-1,-2 0,1-1,-1-1,0-1,-1 0,1 0,-2-1,0-1,0-1,-1 0,0 0,-1-1,0-1,6-20,-2-2,-1 0,-1 0,-2-2,-2 1,-2-1,-1 0,-2-1,0-25,-1 44,0 0,-1 0,-2 0,0 0,-1 0,0 0,-2 0,-1 0,0 1,-1-1,-1 1,-1 0,-1 1,0 0,-2 0,-11-16,7 18,-1 1,-1 1,-1 0,0 1,0 1,-1 1,-1 0,0 2,0 0,-1 1,0 0,-1 2,1 1,-10-1,-6-1,0 3,0 1,0 1,0 2,0 2,0 1,0 2,-5 2,-46 16,15 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37.5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49,'14'10,"0"1,0 0,-2 1,1 1,-2 0,1 0,-2 1,0 0,0 1,-2 0,0 1,0 0,-2 0,0 1,2 9,-6-18,-2-6,0 0,1 0,-1 0,0 0,1 0,-1 1,1-1,0 0,-1 0,1 0,0 0,0-1,0 1,1 0,-1 0,0-1,1 1,-1 0,1-1,-1 1,1-1,0 0,0 0,0 0,-1 0,1 0,0 0,0 0,0 0,1-1,-1 1,0-1,0 1,0-1,2 0,5-6,-1-1,-1 1,1-2,-1 1,0-1,-1 0,0 0,0-1,-1 1,0-1,0-3,4-2,74-132,-82 146,0-1,0 1,0 0,0 0,0 0,0-1,0 1,0 0,0 0,0 1,0-1,0 0,0 0,0 0,0 1,0-1,0 0,0 1,0-1,0 1,-1-1,1 1,0-1,0 1,0 0,-1-1,1 1,0 0,-1 0,1 0,0-1,-1 1,1 0,-1 0,0 0,1 0,-1 0,0 0,1 0,-1 0,0 0,0 0,0 0,0 0,0 0,0 1,2 2,5 14,-4-10,-1 1,1-1,1 0,0 0,0 0,1-1,-1 1,2-1,-1 0,1-1,0 1,0-1,1 0,0-1,0 0,0 0,1 0,2 1,1-2,1 0,0-1,0 0,0-1,0 0,1-1,-1-1,0 0,0 0,1-1,-1 0,0-1,0-1,0 0,0-1,-1 0,1 0,-1-2,0 1,0-1,-1-1,0 0,0 0,-1-1,1 0,5-8,-12 12,0 0,0 0,0 0,0-1,-1 1,0-1,0 0,0 1,0-1,-1 0,0 0,0 0,0 0,-1 0,0-1,0 1,0 0,0 0,-1 0,0 0,0 0,0 0,-1 0,1 0,-1 0,0 1,-3-4,5 7,-1 0,0 0,1 1,-1-1,0 0,0 0,0 1,1-1,-1 1,0-1,0 1,0-1,0 1,0-1,0 1,0 0,0 0,0-1,-1 1,1 0,0 0,0 0,0 0,0 0,0 0,0 1,0-1,0 0,0 0,0 1,0-1,0 1,0-1,0 1,0-1,0 1,0 0,1-1,-1 1,0 0,0 0,1 0,-1-1,-24 43,23-36,-1 0,2 0,-1 0,1 1,0-1,0 0,1 1,0-1,0 0,1 0,0 1,0-1,1 0,0 0,0 0,1 0,-1 0,2-1,-1 1,1-1,0 0,0 0,0 0,1 0,0-1,0 0,1 0,-1 0,1-1,0 0,0 0,4 2,85 22,-49-23</inkml:trace>
  <inkml:trace contextRef="#ctx0" brushRef="#br0" timeOffset="311.537">1177 22,'10'24,"0"1,1-2,2 1,0-2,2 0,0 0,18 18,-25-30,0 1,0-1,0 0,1 0,1-1,-1 0,2-1,-1 0,1-1,0 0,-9-6,0 0,0 0,0-1,0 1,0-1,1 1,-1-1,0 0,0 0,0 0,1 0,-1 0,0 0,0-1,0 1,0-1,1 1,-1-1,0 0,0 0,0 0,0 0,-1 0,1 0,0-1,0 1,-1-1,1 1,-1-1,1 0,-1 1,1-2,33-66,-16-1,-16 55,1-1,0 1,1 0,1 1,0-1,1 1,7-10,-1 6</inkml:trace>
  <inkml:trace contextRef="#ctx0" brushRef="#br0" timeOffset="664.334">1993 88,'-9'2,"0"0,0 0,0 1,1 0,-1 1,1 0,0 0,0 1,0 0,-2 2,7-5,1 0,-1 0,0 0,1 1,0-1,-1 1,1 0,0-1,0 1,0 0,1 0,-1 0,1 1,0-1,0 0,0 1,0-1,0 0,1 1,0-1,-1 1,1-1,0 1,1-1,-1 0,1 1,-1-1,2 2,2 1,0 1,1-1,0 0,1 0,-1-1,1 0,0 0,0 0,1 0,-1-1,1 0,0-1,0 0,1 0,-1 0,0-1,1 0,0 0,-1-1,1 0,0 0,0-1,0 0,-1-1,8 0,-9 1,0 1,0-1,0-1,0 1,0-1,1 0,-1 0,-1-1,1 0,0 0,0 0,-1-1,1 1,-1-2,0 1,1 0,-2-1,1 0,0 0,-1-1,0 1,0-1,0 0,0 0,-1 0,0 0,0-1,0 1,-1-1,0 0,0 0,0 0,-1 0,0 0,0 0,-1 0,1 0,-1 0,-1 0,1-1,-3 0,0 0,0-1,-1 1,0 1,0-1,-1 1,0-1,0 1,0 0,-1 1,0 0,0 0,0 0,0 0,-1 1,0 0,0 1,0-1,0 1,-1 1,1-1,-1 1,0 1,1-1,-1 1,0 1,0-1,0 1,0 1,0 0,0 0,1 0,-1 1,0 0,1 0,0 1,-3 1,8-3,1 0,-1-1,1 1,-1 0,1 0,0 0,0 0,-1 0,1 0,0 0,0 1,0-1,0 0,0 1,0-1,1 0,-1 1,0-1,1 1,-1-1,1 1,0 0,-1-1,1 1,0-1,0 1,0 0,0-1,0 1,0 0,1-1,-1 1,0-1,1 1,-1-1,1 1,0-1,-1 1,1-1,0 0,0 1,0-1,0 0,1 1,17 16</inkml:trace>
  <inkml:trace contextRef="#ctx0" brushRef="#br0" timeOffset="911.763">2433 49,'-2'7,"-1"9,0 8,1 7,3 6,3 0,4-1,2-5,2-5,1-7,1-7,0-7,-2-5</inkml:trace>
  <inkml:trace contextRef="#ctx0" brushRef="#br0" timeOffset="1463.214">2674 209,'8'0,"1"0,-1-1,1 1,-1-2,0 1,0-1,1 0,-1-1,-1 0,1 0,0-1,-1 0,0 0,0-1,0 0,0 0,-1 0,0-1,0 0,0 0,-1-1,0 0,0 0,0 0,-1 0,0-1,-1 1,0-1,0 0,-1 0,0 0,0-1,0 1,-1-2,-1 9,0 0,0-1,0 1,0 0,-1-1,1 1,0 0,0 0,-1 0,1-1,-1 1,1 0,-1 0,1 0,-1 0,0 0,0 0,0 0,1 0,-1 0,0 0,0 0,0 0,0 1,0-1,0 0,-1 1,1-1,0 1,0-1,0 1,-1 0,1-1,0 1,0 0,-1 0,1 0,0 0,0 0,-1 0,0 0,-50 22,45-17,1 1,-1-1,1 1,0 1,0-1,1 1,0 0,0 1,0-1,1 1,0 0,1 0,0 0,0 0,0 4,1-7,1 0,1 1,-1-1,0 0,1 0,0 0,1 0,-1 1,1-1,0 0,0 0,0 0,1 0,0 0,0-1,0 1,1 0,-1-1,1 1,0-1,0 0,1 0,-1 0,1-1,0 1,2 1,8 3,1 0,0 0,0-2,1 0,0 0,0-2,0 0,1-1,-1 0,7-1,46 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35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343 134,'-3'-5,"0"1,-1 0,1 0,-1 0,1 0,-1 1,0-1,-1 1,1 0,0 0,-1 1,0-1,1 1,-1 0,0 0,0 1,0-1,-1 1,1 0,0 1,0-1,-1 1,1 0,0 0,0 1,-1 0,1 0,0 0,0 0,0 1,-5 2,-4 1,0 2,1 0,0 0,0 1,1 1,0 0,0 0,1 2,0-1,-7 10,14-16,0 1,0-1,0 1,0 0,0 0,1 0,0 0,0 1,1-1,-1 1,1 0,1 0,-1 0,1 0,0 0,0 0,0 0,1 0,0 0,1 0,-1 0,1 2,3-5,0 0,-1 0,1-1,1 1,-1-1,0 0,1 0,-1 0,1-1,-1 1,1-1,0-1,-1 1,1 0,0-1,0 0,-1 0,1-1,0 1,0-1,-1 0,1 0,0 0,-1-1,1 0,-1 0,1-1,9-1,-2-1,1-1,-1 0,1-1,-2-1,1 1,-1-2,0 0,-1 0,0-1,-1 0,0 0,0-1,-1 0,0-1,-1 0,-1 0,0-1,0 0,-1 0,-1 0,0 0,-1-1,-1 1,0-1,16 98,-17-72,1 1,1-1,0 0,1 1,0-1,1-1,0 1,1-1,1 0,-1 0,2-1,-1 1,1-2,1 1,0-1,0-1,6 5,8-2</inkml:trace>
  <inkml:trace contextRef="#ctx0" brushRef="#br0" timeOffset="304.877">570 67,'235'240,"-157"-178,-77-61,0-1,0 1,1-1,-1 1,0-1,0 0,0 1,0-1,1 0,-1 0,0 0,0 0,0 0,0 0,1 0,-1-1,0 1,0 0,0-1,0 1,0 0,0-1,0 0,0 1,0-1,0 1,0-1,0 0,0 0,0 0,0 0,-1 1,1-1,0 0,-1 0,1 0,0 0,-1-1,0 1,1 0,-1 0,0 0,1 0,-1 0,9-57,-9 53,1-18,17-113,-16 130,0-1,0 1,1 0,0 0,1 0,-1 0,1 0,0 1,0-1,1 1,-1 0,1 1,1-1,-1 1,0 0,1 0,0 1,5-3,26-7,-3 5</inkml:trace>
  <inkml:trace contextRef="#ctx0" brushRef="#br0" timeOffset="1175.549">1198 280,'31'-5,"-2"-2,1-2,-1 0,0-2,12-7,61-43,-98 58,-1 0,1 0,-1-1,0 1,0-1,0 1,0-1,0 0,-1 0,0-1,0 1,0 0,0-1,-1 1,0-1,0 1,0-1,0 0,-1 1,0-1,0 0,0 0,-1-3,0 5,0 0,0 0,0 0,-1 0,1 0,-1 0,0 0,0 0,0 1,0-1,-1 1,1 0,0-1,-1 1,0 0,0 0,1 1,-1-1,0 1,0-1,-1 1,1 0,0 0,0 0,-1 0,1 1,0 0,-1-1,1 1,0 0,-1 1,1-1,0 0,-1 1,1 0,0 0,0 0,0 0,0 0,0 1,0-1,0 1,0 0,0 0,1 0,-1 0,1 1,-1-1,1 1,0-1,-2 3,1 2,0 0,0 0,0 1,1-1,0 0,1 1,-1 0,2-1,-1 1,1-1,0 1,0 0,1-1,0 1,1 0,-1-1,1 0,1 1,0-1,0 0,0 0,1 0,-1-1,2 1,-1-1,1 0,0 0,0-1,1 1,-1-1,2 0,0 2,0-1,0 0,0-1,1 0,0 0,0-1,0 0,0 0,1-1,-1 0,1 0,0-1,0 0,0 0,0-1,0-1,1 0,-1 0,0 0,0-1,0-1,0 1,0-2,0 1,-1-1,2-1,-3-1,0-2,0 1,0-1,-1 0,0 0,0-1,-1 1,0-1,0-1,-1 1,0-1,-1 1,0-1,0 0,-1 0,0 0,0-1,-1 1,-1 0,1-1,-1 1,-1-1,0 1,0 0,-2-6,7 57,-1-28,0 0,1-1,1 0,0 0,1 0,0 0,1-1,7 10,-11-17,1 0,0-1,0 0,1 1,-1-1,1-1,0 1,0-1,0 0,0 0,1 0,-1-1,1 0,0 0,-1 0,1-1,0 0,0 0,0 0,0-1,0 0,1 0,2-2,1 0,-1-1,0 0,0-1,0 0,0 0,-1-1,1 0,-1 0,0-1,-1 0,0-1,0 1,0-1,-1-1,0 1,0-1,-1 0,0-1,0 1,-1-1,0 0,0 0,-1 0,-1 0,1-1,-2 1,1-1,-1 0,0-6,-4 5,-3 35,4-17,1 0,1-1,-1 1,1 0,0 0,0 0,1 0,0 0,0 0,1 0,0-1,0 1,1-1,-1 1,1-1,1 0,-1 0,1 0,0 0,0-1,1 0,0 0,0 0,0 0,0-1,1 0,0 0,0 0,0-1,0 0,0 0,1 0,-1-1,3 1,-4-2,1 0,0 0,1 0,-1 0,0-1,0 0,0 0,0-1,0 0,0 0,0 0,0-1,0 0,0 0,-1 0,1-1,-1 0,0 0,1 0,-1-1,-1 0,1 0,0 0,-1 0,0-1,0 1,0-1,-1 0,0 0,0-1,0 1,0-1,1-5,0 2,-1 0,-1-1,1 1,-1-1,-1 0,0 1,0-1,-1 0,0 0,-2-7,3 16,-1 1,0 0,0-1,0 1,0-1,0 1,0-1,0 1,0 0,0-1,0 1,-1-1,1 1,0-1,0 1,0 0,0-1,-1 1,1 0,0-1,0 1,-1-1,1 1,0 0,-1 0,1-1,0 1,-1 0,1 0,0-1,-1 1,1 0,0 0,-1 0,1-1,-1 1,1 0,-1 0,1 0,0 0,-1 0,1 0,-1 0,1 0,-1 0,1 0,0 0,-1 0,1 1,-1-1,1 0,0 0,-1 0,1 0,-1 1,1-1,0 0,-1 1,1-1,-14 24,13-19,0 0,1-1,-1 1,1 0,0 0,1 0,-1 0,1 0,0 0,0 0,1-1,-1 1,1 0,0-1,0 1,1-1,-1 0,1 0,0 0,0 0,0 0,1-1,-1 1,1-1,0 0,2 1,9 7,0-1,1 0,0-2,0 0,1 0,8 1,37 11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41.8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58,'13'-52,"-12"51,-1 1,0 0,0-1,0 1,1 0,-1-1,0 1,0 0,1 0,-1-1,0 1,1 0,-1 0,0 0,1-1,-1 1,0 0,1 0,-1 0,0 0,1 0,-1 0,1 0,-1 0,0 0,1 0,-1 0,0 0,1 0,-1 0,1 0,-1 0,0 0,1 0,-1 1,0-1,1 0,-1 0,0 0,1 1,-1-1,0 0,0 0,1 1,-1-1,0 0,0 1,1-1,-1 0,0 1,0-1,0 0,0 1,0-1,1 0,-1 1,0-1,0 0,0 1,0-1,0 1,0-1,11 27,-3 15,-1 1,-2 0,-2-1,-2 1,-1 0,-7 42,-28 200,39-222,-4-61,1 0,-1-1,1 1,0 0,-1-1,1 1,0-1,0 1,0-1,0 0,1 1,-1-1,0 0,0 0,1 0,-1 1,1-2,-1 1,1 0,-1 0,1 0,0-1,-1 1,1-1,0 1,0-1,-1 0,1 0,0 1,0-1,0 0,-1-1,1 1,13-3,0-1,0-1,0 0,-1-1,0 0,0-1,-1-1,0 0,0-1,4-4,101-86,-118 98,1 0,0 0,-1 0,1 0,0 0,-1 0,1 0,0 0,0 0,0 0,0 0,0 0,0 1,0-1,0 0,0 1,0-1,0 1,0-1,0 1,1 0,-1 0,0-1,0 1,0 0,1 0,-1 0,0 0,0 0,1 0,-1 0,0 1,0-1,0 0,1 1,-1-1,0 1,0-1,0 1,0 0,0-1,0 1,0 0,0 0,0 0,0-1,-1 1,1 0,0 0,-1 0,1 1,0-1,26 89,-26-81,0 1,1 0,0-1,1 1,0-1,1 0,-1 0,2 0,-1-1,2 1,-1-1,1 0,0-1,4 5,7 0</inkml:trace>
  <inkml:trace contextRef="#ctx0" brushRef="#br0" timeOffset="275.805">775 352,'-7'-6,"-4"-5,-3-3,1 1</inkml:trace>
  <inkml:trace contextRef="#ctx0" brushRef="#br0" timeOffset="540.661">0 180,'16'-5,"23"-6,26-3,22-4,19 1,9 4,2 3,-19 4</inkml:trace>
  <inkml:trace contextRef="#ctx0" brushRef="#br0" timeOffset="1622.469">989 339,'9'56,"1"-1,4 0,1-1,3 0,6 9,-22-59,26 46,-27-49,0 0,-1 1,1-1,0 0,0 0,0 0,0 0,1 0,-1 0,0 0,0 0,0 0,1 0,-1-1,1 1,-1 0,0-1,1 1,-1-1,1 0,-1 1,1-1,-1 0,1 0,-1 0,1 0,-1 0,1-1,-1 1,1 0,-1-1,2 1,5-7,0 1,-1-1,0 0,0-1,-1 1,1-1,-2-1,1 1,3-9,0 3,81-148,-90 163,0-1,0 0,0 1,0-1,0 0,0 1,0-1,0 1,0-1,0 0,0 1,0-1,0 0,1 1,-1-1,0 0,0 1,0-1,0 0,1 1,-1-1,0 0,0 1,1-1,-1 0,0 0,0 1,1-1,-1 0,0 0,1 0,-1 1,0-1,1 0,-1 0,0 0,1 0,-1 0,0 0,1 0,-1 0,1 0,-1 0,0 0,1 0,-1 0,0 0,1 0,-1 0,0 0,1 0,-1 0,1-1,-1 1,0 0,0 0,1 0,-1-1,0 1,1 0,-1 0,0-1,0 1,1 0,-1-1,0 1,2 37,-2-34,0 0,13 108,-12-107,1 0,-1 0,1-1,0 1,0-1,0 1,0-1,0 0,1 0,-1 0,1 0,0 0,0-1,0 1,1-1,-1 0,0 0,1 0,-1 0,1 0,0-1,0 0,-1 0,1 0,0 0,0 0,1-1,6-1,0 0,0-1,0 0,0-1,0 0,0-1,-1 0,0-1,0 0,0 0,0-1,-1-1,0 1,0-2,-1 1,0-1,0 0,-1-1,0 1,5-10,-6 11,-1 0,0 0,-1-1,0 1,0-1,0 0,-1 0,0-1,-1 1,0 0,0-1,-1 0,0 0,-1 10,0-1,-1 1,1 0,0-1,0 1,-1 0,1-1,0 1,-1-1,1 1,-1-1,1 1,-1-1,1 1,-1-1,1 0,-1 1,0-1,1 0,-1 1,1-1,-1 0,0 0,1 1,-1-1,0 0,1 0,-1 0,0 0,1 0,-1 0,0 0,1 0,-1 0,0-1,1 1,-1 0,0 0,1 0,-1-1,1 1,-1 0,0-1,1 1,-1-1,1 1,-1 0,1-1,-1 1,1-1,-1 1,1-1,0 0,-1 1,1-1,0 1,0-1,-1 0,1 1,0-1,0 0,0 1,0-1,0 0,0 1,0-2,-4 11,1 0,0 0,1 0,0 1,0-1,1 1,1-1,-1 1,2-1,-1 1,1-1,0 0,1 1,0-1,1 0,0 0,0 0,1 0,0-1,1 0,0 1,0-1,1-1,-1 1,2-1,-1 0,1-1,0 1,0-1,8 4,-9-6,-1-1,1 0,0-1,0 1,0-1,0 0,0-1,1 0,-1 0,1 0,-1 0,0-1,1 0,-1-1,1 1,-1-1,0 0,1-1,-1 0,0 0,0 0,0-1,0 1,0-1,-1-1,1 1,-1-1,0 0,0 0,-1-1,1 0,15-18,-1-1,-1-1,-1 0,-1-1,7-19,26-40,-48 124,-5 29,4-1,3 1,2-1,13 55,4 54,-17-130,-2 0,-2 0,-2 0,-1 0,-3 0,-2-1,-2 1,-1-2,-8 14,15-48,-1-2,0 1,0 0,-1-1,0 0,-1 0,0 0,-6 6,11-13,0 0,0 0,1 0,-1 0,0-1,0 1,0 0,0 0,0-1,0 1,0-1,0 1,0-1,-1 1,1-1,0 0,0 1,0-1,-1 0,1 0,0 0,0 0,0 0,-1 0,1 0,0 0,0-1,0 1,-1 0,1-1,0 1,0-1,0 1,0-1,0 0,0 1,0-1,0 0,0 0,0 0,0 0,1 0,-1 0,0 0,1 0,-1 0,0 0,1 0,-1 0,-18-63,11-11,4-1,5-67,0 106,1-63,4-1,4 1,5 1,4 0,5 0,9 21,-31 77,0 1,-1-1,1 0,-1 1,1-1,0 1,0-1,-1 1,1 0,0 0,0 0,-1 0,1 0,0 0,0 0,0 0,-1 1,1-1,0 1,-1-1,1 1,0 0,-1 0,1 0,-1 0,1 0,-1 0,0 0,1 0,-1 0,0 1,0-1,0 0,0 1,0-1,0 1,0 0,0 1,2 0,34 39,-2 2,-1 2,9 20,-42-65,1 0,-1 0,0 0,0 1,0-1,0 0,0 0,0 1,-1-1,1 0,0 1,-1-1,1 1,-1-1,1 1,-1-1,1 1,-1-1,0 1,0-1,0 1,0-1,0 1,0-1,-1 1,1-1,0 1,-1-1,1 1,-1-1,0 1,1-1,-1 0,0 1,0-1,0 0,0 1,0-1,0 0,0 0,0 0,0 0,-1 0,1 0,-1 0,-4 0,-1 0,0 0,1 0,-1-1,0 0,0 0,1 0,-1-1,0 0,1-1,-1 0,1 0,-1 0,1 0,0-1,0 0,0-1,-1 0,6 3,-1 0,1 0,0 0,0 0,0 0,-1 0,1 0,0 0,1-1,-1 1,0 0,0-1,0 1,1-1,-1 1,1-1,-1 1,1-1,0 1,-1-1,1 1,0-1,0 0,0 1,0-1,1 1,-1-1,0 0,1 1,-1-1,1 1,-1-1,1 1,0 0,-1-1,1 1,0 0,0-1,0 1,0 0,0 0,0 0,1-1,56-43,-27 28,1 2,0 1,0 2,1 1,1 1,0 2,14-1,-44 9,-2-1,0 0,0 0,0 0,0 0,0 1,0-1,0 1,1 0,-1-1,0 1,0 0,0 0,1 0,-1 1,0-1,0 0,0 1,0 0,0-1,0 1,1 0,-2 0,1 0,0 0,0 1,0-1,0 0,-1 1,1-1,-1 1,1 0,-1-1,0 1,1 0,-1 0,0 0,0 0,0 0,0 1,-1 4,0 1,1-1,0 0,0 1,1-1,-1 0,2 0,-1 0,1 0,0-1,0 1,1-1,0 0,0 0,0 0,1 0,0-1,0 0,1 0,-1 0,1 0,0-1,0 0,1-1,-1 1,1-1,-1 0,1-1,1 1,18-4,-4-5</inkml:trace>
  <inkml:trace contextRef="#ctx0" brushRef="#br0" timeOffset="1823.045">2606 273,'-11'4,"0"9,3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44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278 479,'-5'-1,"-16"-6,0 2,0 0,-1 1,1 2,-12-1,28 3,0 0,-1 1,1-1,0 1,0 0,0 0,0 0,0 1,0 0,0 0,0 0,0 1,1 0,0 0,-1 0,1 0,0 0,0 1,1 0,-1 0,1 0,0 0,0 0,0 1,0 0,0 0,0 1,1-1,-1 0,1 1,0 0,1-1,-1 1,1 0,0 0,1 0,-1 0,1 0,0-1,1 1,-1 0,1 0,1 0,-1 0,1-1,0 1,0-1,0 1,1-1,0 0,0 0,0 0,1 0,0 0,0-1,0 0,0 0,0 0,1 0,0-1,0 1,0-1,0 0,0-1,1 0,-1 1,4-1,1 0,0-1,-1-1,1 0,0 0,-1-1,1 0,0-1,-1 0,0 0,1-1,-1 0,0-1,0 0,-1 0,1-1,-1 0,2-2,6-4,0-2,0 0,-2 0,1-1,-2-1,0-1,10-15,-11 9,-1 0,0-1,-2 0,-1-1,0 0,-2 0,-1-1,-1 1,-1-1,-1 0,-1 0,-1 0,-2 0,0 0,-2 0,0 1,-6-17,-27-45,37 85,-1 0,0 0,0 0,0-1,0 1,0 0,0 0,0 0,-1 1,1-1,0 0,0 0,-1 1,1-1,0 0,-1 1,1 0,-1-1,1 1,-1 0,1 0,-1-1,1 1,-1 0,1 1,0-1,-1 0,1 0,-1 1,1-1,-1 0,1 1,0 0,-1-1,1 1,0 0,0 0,-1-1,1 1,0 0,0 0,0 0,0 1,0-1,0 0,0 1,-38 63,28-36,2 0,1 1,1 0,1 0,2 0,1 1,2 0,0 0,3-1,0 1,7 27,-6-41,1 0,1-1,1 0,1 0,0 0,1-1,0 0,1-1,10 12,-14-19,1 0,1 0,-1-1,1 0,0-1,0 1,1-1,-1-1,1 1,0-1,0-1,1 1,-1-1,1-1,0 0,0 0,-1-1,1 0,5 0,-1-2,1-1,-1 0,0-1,0 0,0-1,0-1,-1 0,1-1,-1 0,-1-1,1 0,-1-1,-1 0,1 0,-1-1,-1-1,1 0,-2 0,0-1,0 0,0 0,-2-1,1 0,-2 0,1 0,-2-1,0 0,0 0,-1 0,-1 0,0-1,-1 1,0-1,-1-4,-11-23,11 40,0 1,-1-1,1 0,0 1,0-1,-1 1,1-1,-1 1,1-1,-1 1,1-1,-1 1,1 0,-1-1,1 1,-1-1,1 1,-1 0,1 0,-1-1,0 1,1 0,-1 0,0 0,1 0,-1 0,1 0,-1 0,0 0,1 0,-1 0,0 0,1 0,-1 0,0 0,1 0,-1 1,1-1,-1 0,0 1,1-1,-1 0,1 1,-1-1,1 1,-1-1,1 0,-1 1,1-1,0 1,-1 0,1-1,0 1,-1-1,1 1,0-1,0 1,0 0,-1 0,-3 8,0 0,1 1,0 0,0 0,1 0,0 0,1 0,0 0,1 0,0 0,0 1,1-1,0 0,1 0,1 0,-1 0,1 0,1-1,0 1,0-1,5 7,-1-2,2 0,0 0,0-1,1-1,1 1,0-2,6 5,38 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48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387 670,'-20'-13,"0"0,-1 2,0 1,0 1,-1 0,-1 2,1 0,-8 0,22 7,0 0,0 1,0 0,0 0,1 1,-1 0,0 1,1-1,0 1,0 0,0 1,0 0,0 0,0 1,1 0,0 0,0 0,1 0,-1 1,1 0,0 1,1-1,0 1,0-1,0 1,1 1,-1-1,2 0,-1 1,1-1,0 1,1 0,0 0,0 0,1-1,0 1,0 1,0-6,0 0,0 0,1 0,-1 0,1 0,-1 0,1 0,0 0,0 0,1 0,-1 0,1 0,-1 0,1-1,0 1,0-1,0 1,0-1,0 0,0 0,1 0,-1 0,1 0,0-1,-1 1,1-1,0 0,0 1,0-1,0 0,0-1,0 1,0-1,0 1,0-1,1 0,-1 0,1 0,12-3,-1 0,0-1,1-1,-1 0,-1-1,1 0,-1-2,0 1,-1-2,0 0,0 0,-1-1,0-1,-1 0,0-1,6-8,-2 2,-2-1,-1 0,0 0,-1-1,-1-1,-1 0,-1 0,-1 0,-1-1,-1 0,-1-1,0 1,-2-1,-1 0,-1-16,0 24,2-16,-2-1,-1 1,-2-1,-1 1,-2-4,-7 16,0 41,5 15,2 0,1 1,2 0,2 0,2 2,-2-31,-1 13,1 1,1 0,1 0,1 0,1 0,1-1,1 1,1-1,1 0,0-1,2 0,9 17,-13-33,-1 1,1-1,0 1,1-1,-1-1,1 1,0-1,0 0,0 0,1-1,-1 0,1 0,0 0,0-1,0 0,0 0,0-1,0 0,0 0,1-1,-1 0,0 0,1-1,-1 0,0 0,0 0,2-2,1 1,-1-1,0 0,1-1,-1 0,0-1,-1 1,1-2,-1 1,0-1,0-1,-1 1,0-1,0 0,-1-1,1 0,-2 0,1 0,-1-1,3-6,13-69,-29 110,6-10,1 0,0 1,1-1,1 0,0 1,4 14,-4-26,0 0,0 0,1-1,-1 1,1-1,0 1,1-1,-1 0,1 0,0 0,-1 0,2 0,-1-1,0 1,1-1,0 0,0 0,0 0,0 0,0-1,0 0,1 0,-1 0,1 0,1 0,27 1,-2-5</inkml:trace>
  <inkml:trace contextRef="#ctx0" brushRef="#br0" timeOffset="243.351">922 161,'-7'5,"5"3,11 3,5 0</inkml:trace>
  <inkml:trace contextRef="#ctx0" brushRef="#br0" timeOffset="602.115">1283 562,'37'-18,"-2"3,-2-2,0-2,-1-1,-1-1,-1-2,13-13,-37 30,0-1,0-1,-1 1,0-1,0 1,0-2,-1 1,-1 0,1-1,-1 0,-1 1,1-7,-2 11,0 0,-1-1,1 1,-1-1,-1 1,1 0,0-1,-1 1,0 0,0 0,0 0,-1-1,1 1,-1 0,0 1,0-1,-1 0,1 0,-1 1,1 0,-1-1,0 1,-1 0,1 0,0 1,-1-1,0 0,1 1,1 1,0-1,-1 1,1 0,-1 0,1 0,-1 0,0 0,1 0,-1 1,0-1,0 1,1 0,-1 0,0 0,0 0,0 0,1 0,-1 1,0 0,1-1,-1 1,0 0,1 0,-1 1,1-1,-1 0,1 1,0-1,0 1,-1 0,1 0,1 0,-1 0,0 0,0 0,1 1,-1-1,0 1,-3 11,-1 0,2 0,0 0,0 1,2 0,0-1,0 1,1 0,2 9,-2-5,-2 520,6-316,-2-8,-1-173</inkml:trace>
  <inkml:trace contextRef="#ctx0" brushRef="#br0" timeOffset="1369.379">1323 857,'40'-20,"1"3,0 1,2 2,7 0,-9 3,-1-2,-1-1,0-2,23-14,-58 28,1 1,-1-2,0 1,1 0,-1-1,0 0,-1 0,1 0,0-1,-1 1,0-1,1 0,-2 0,1 0,0 0,-1 0,0 0,0-1,0 0,0 1,-1-1,0 0,1-1,-3 4,0 0,0 1,0-1,0 1,0-1,0 1,0-1,0 1,-1 0,1 0,0-1,-1 1,1 0,-1 0,0 0,1 1,-1-1,0 0,1 1,-1-1,0 1,0-1,1 1,-1 0,0 0,0 0,0 0,0 0,1 0,-1 0,0 1,0-1,0 0,1 1,-1 0,0-1,1 1,-1 0,1 0,-1 0,0 0,1 0,0 0,-1 1,1-1,0 0,-1 2,-2 1,1 1,0 0,0 0,0 0,1 0,-1 0,1 0,1 1,-1-1,1 1,0-1,0 1,0-1,1 1,0 0,0 0,0-1,1 1,0 0,0-1,0 1,1-1,0 0,0 1,0-1,1 0,-1 0,1 0,1 0,-1-1,1 1,-1-1,1 0,0 0,1 0,-1-1,1 0,0 1,3 2,-1 0,1-1,0 1,0-2,0 1,1-1,0 0,0-1,0 0,0-1,0 0,1 0,-1-1,1 0,-1 0,1-1,8-2,-15 1,1 0,-1 0,1-1,-1 0,0 0,0 0,0 0,0 0,0-1,-1 1,1-1,-1 0,1 1,-1-1,0 0,0 0,0-1,-1 1,1 0,-1-1,0 1,0-1,0 1,1-4,4-90,-6 96,0-15,-1 14,0 0,1 0,-1 0,1 0,-1 1,1-1,0 0,0 0,0 0,0 0,0 0,0 0,1 0,-1 0,1 1,-1-1,1 0,0 0,0 0,0 1,-1-1,2 0,-1 1,0-1,0 1,0 0,1-1,-1 1,1 0,-1 0,1-1,-1 1,1 0,0 1,0-1,-1 0,1 0,1 1,139-3,-92 5,61 0,-109-2,0 0,0 0,-1 0,1 0,0 0,0 1,0-1,-1 1,1-1,0 1,0-1,-1 1,1 0,-1 0,1 0,-1 0,1 0,-1 0,1 1,-1-1,0 0,0 1,0-1,0 1,0-1,0 1,0-1,0 1,0 0,-1-1,1 1,-1 0,1 0,-1-1,0 1,0 0,0 0,0 0,0 3,0 0,0 0,0 0,1 1,0-1,0 0,0 0,1 0,-1-1,1 1,0 0,1 0,-1-1,1 0,0 1,0-1,0 0,0 0,1-1,0 1,0-1,0 1,0-1,0-1,0 1,1 0,0-1,-1 0,1 0,0-1,0 1,0-1,0 0,0 0,0-1,5-1,0-1,0-1,0 0,-1 0,1-1,-1 0,0 0,0-1,0 0,-1-1,0 0,0 0,0-1,-1 0,0-1,0 1,-1-1,0 0,-1-1,1 1,-1-1,-1 0,0-1,0 1,1-8,-7 24,0 0,1-1,0 1,0 1,0-1,1 0,0 0,1 0,-1 0,1 0,1 0,-1 0,1 0,0-1,1 1,0 0,0-1,0 0,1 0,0 0,0 0,0 0,1-1,0 0,0 0,6 4,9-1,-1-4</inkml:trace>
  <inkml:trace contextRef="#ctx0" brushRef="#br0" timeOffset="1643.647">2726 308,'0'0</inkml:trace>
  <inkml:trace contextRef="#ctx0" brushRef="#br0" timeOffset="1994.11">3074 1,'0'77,"-2"47,6 0,6 0,6 14,17-24,-31-109,1-1,-1 0,1 1,0-1,0 0,0 0,1-1,-1 1,1-1,0 0,0 1,0-2,0 1,1 0,-1-1,1 0,0 0,-1 0,1-1,0 0,0 1,1-1,9-1,1 1,0-2,-1 0,1 0,-1-2,0 0,1-1,-1 0,-1-1,1-1,-1 0,0-1,0-1,-1 0,0 0,0-2,-1 1,-1-2,1 0,-2 0,10-12,-3-12,-28 51,9-10,0 0,0 0,0 0,1 0,0 1,0-1,1 0,0 0,0 1,0-1,1 0,0 1,0-1,0 0,1 0,0 0,0 0,1 0,0-1,-1 1,2-1,-1 1,1-1,0 0,0-1,0 1,1-1,-1 1,1-1,0-1,1 1,-1-1,0 0,1 0,1 0,32 9,-3-6</inkml:trace>
  <inkml:trace contextRef="#ctx0" brushRef="#br0" timeOffset="2247.356">3810 442,'-16'-4,"-6"-3</inkml:trace>
  <inkml:trace contextRef="#ctx0" brushRef="#br0" timeOffset="2518.052">2967 188,'16'-5,"26"-1,28 1,27 0,21 2,7 3,-3 2,-23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45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2 394,'0'0,"0"1,-1-1,1 0,0 0,0 0,0 0,0 0,7 14,16 42,53 95,-74-149,-1 0,1 1,0-1,-1 0,1 0,0 0,0 0,0-1,0 1,1 0,-1-1,0 0,1 1,-1-1,1 0,-1 0,1 0,0-1,-1 1,1-1,0 1,0-1,-1 0,1 0,0 0,0 0,-1-1,1 1,0-1,-1 0,1 1,-1-1,1 0,0-1,-1 1,0 0,1-1,-1 1,0-1,1-1,9-6,0-1,-1 0,-1-1,1 0,-2-1,0 0,0-1,-1 1,-1-2,0 1,0-1,2-9,-5-7,-13 42,7-9,1 1,0-1,0 1,-1-1,2 1,-1-1,0 1,1 0,0-1,0 1,0 0,0 0,0-1,1 1,0-1,0 1,0 0,0-1,0 1,1-1,-1 0,1 0,0 1,0-1,0 0,1 0,-1-1,1 1,-1-1,1 1,0-1,0 0,0 0,0 0,2 1,9 1,0-1,0 0,0-1,0 0,0-2,0 1,0-2,0 0,0 0,0-1,0-1,0 0,0-1,-1-1,0 0,9-5,-18 8,1 0,-1 0,0 0,0 0,0-1,0 1,-1-1,1 0,-1 0,1 0,-1-1,0 1,-1-1,1 0,0 0,-1 0,0 0,0 0,0-1,-1 1,1 0,-1-1,0 1,0-1,-1 0,0 6,0-1,0 0,0 0,0 0,-1 1,1-1,0 0,0 0,0 0,-1 0,1 0,0 1,0-1,0 0,-1 0,1 0,0 0,0 0,-1 0,1 0,0 0,0 0,-1 0,1 0,0 0,-1 0,1 0,0 0,0 0,0 0,-1 0,1 0,0 0,0-1,-1 1,1 0,0 0,0 0,0 0,-1-1,1 1,0 0,0 0,0 0,0 0,-1-1,1 1,0 0,0 0,0-1,0 1,0 0,0 0,0-1,0 1,0 0,0 0,0-1,0 1,0 0,0 0,0-1,0 1,-10 21,9-17,1 0,0 0,0 1,0-1,1 0,-1 0,1 0,0 1,0-1,1 0,-1 0,1-1,0 1,0 0,0 0,1-1,-1 0,1 1,0-1,0 0,0 0,0 0,0-1,1 1,1 1,4 1,0 1,1-1,-1-1,1 0,0 0,0-1,0 0,1-1,9 1,-6-1,1-1,0-1,-1 0,1-1,0-1,-1 0,1-1,-1-1,0 0,0-1,0 0,-1-1,0-1,0 0,0 0,-1-2,0 1,-1-2,0 1,0-2,-1 1,5-7,18 50,-26-30,1 0,0 0,0-1,1 0,-1-1,0 0,0 0,1-1,-1 0,0 0,1-1,-1 0,0-1,0 1,1-2,-1 1,-1-1,1 0,7-4,-13 5,1 0,-1 1,0-1,1 0,-1 0,0 0,0-1,-1 1,1 0,0-1,-1 1,1-1,-1 0,0 1,0-1,0 0,0 0,-1 0,1 0,-1 1,1-1,-1 0,0 0,0 0,0 0,-1 0,1 0,-1 0,0 0,1 0,-1 1,-1-1,1 0,0 1,-1-1,1 1,-1-1,0 1,1-1,-1 1,0 0,-1 0,1 0,0 0,-1 1,1-1,-1 1,1-1,-1 1,1 0,-1 0,-2-1,-4-1,1 0,-1 1,0 0,0 0,0 1,0 0,-1 0,1 1,0 1,0-1,0 1,0 1,0 0,0 0,-6 3,9-3,1 0,0 1,-1-1,1 1,0 0,1 0,-1 1,0-1,1 1,0 0,0 0,0 1,1-1,-1 1,1 0,0 0,0 0,1 0,-1 0,1 1,0-1,1 1,0-1,-1 1,1 2,1-5,0-1,0 1,0 0,0 0,1 0,-1-1,1 1,-1 0,1-1,0 1,0 0,0-1,1 1,-1-1,1 1,-1-1,1 0,0 0,0 0,0 0,0 0,0 0,0 0,0-1,1 1,-1-1,0 0,2 1,76 18,-40-19</inkml:trace>
  <inkml:trace contextRef="#ctx0" brushRef="#br0" timeOffset="277.745">1446 6,'-18'-4,"-13"2,-6 9,-1 11,1 10,8 10,8 8,10 7,13 4,14 1,4-9</inkml:trace>
  <inkml:trace contextRef="#ctx0" brushRef="#br0" timeOffset="1551.407">1499 609,'89'85,"-88"-84,1 0,-1 0,1 0,-1 0,1 0,0 0,0 0,-1 0,1-1,0 1,0-1,0 0,0 1,0-1,0 0,-1 0,1 0,0 0,0 0,0-1,0 1,0-1,0 1,-1-1,1 1,0-1,0 0,-1 0,1 0,0 0,-1 0,1-1,-1 1,0 0,1-1,-1 1,0-1,0 1,0-1,0 1,0-1,0 0,0 0,0 1,-1-1,1-1,61-155,-16 30,-46 126,1 0,-1-1,1 1,0 0,-1 0,1 0,0 0,0 0,1 1,-1-1,0 0,1 0,-1 1,1-1,-1 1,1-1,0 1,-1 0,1 0,0-1,0 1,0 0,0 1,0-1,0 0,0 1,0-1,1 1,-1-1,0 1,0 0,0 0,0 0,1 0,-1 1,0-1,0 1,16 7,-2 1,1 1,-1 1,-1 0,0 1,0 0,3 6,1-1,-15-14,7 5,-1 1,0 0,0 0,-1 1,0 0,-1 1,0 0,-1 0,0 0,-1 1,4 11,-9-22,-1 1,1 0,-1 0,1 0,-1-1,0 1,0 0,0 0,0 0,0 0,0 0,-1-1,1 1,-1 0,1 0,-1-1,1 1,-1 0,0 0,0-1,0 1,0-1,0 1,0-1,-1 0,1 1,0-1,-1 0,1 0,-1 0,1 0,-1 0,0 0,1 0,-1 0,0-1,1 1,-1-1,-1 1,1-2,1 0,0 1,-1-1,1 0,0 0,0 0,0-1,-1 1,1 0,0 0,1-1,-1 1,0 0,0-1,0 1,1-1,-1 1,1-1,-1 1,1-1,0 1,0-1,-1 0,1 1,0-1,0 1,1-1,-1 0,0 1,0-1,1 1,-1-1,1 1,-1-1,1 0,4-9,0 0,1 1,0-1,1 1,0 1,1-1,0 1,0 0,1 1,0 0,0 0,1 1,0 0,0 1,3-1,1-1,0 1,0 0,1 1,-1 1,1 0,1 1,-1 1,1 0,9 0,-23 2,0 1,0 0,1 0,-1 0,0 0,0 0,0 0,0 0,0 0,1 1,-1-1,0 1,0 0,0 0,0 0,0-1,-1 2,1-1,0 0,0 0,-1 1,1-1,-1 1,1-1,-1 1,1 0,-1-1,0 1,0 0,0 0,0 0,0 0,0 0,-1 0,1 0,-1 0,1 0,-1 1,3 112,-2-113,0 0,0 0,0 0,0 0,1 0,-1 0,1 0,-1 0,1 0,0-1,0 1,0-1,0 1,0-1,0 0,0 0,0 0,1 0,-1 0,0 0,1-1,-1 1,0-1,1 1,-1-1,1 0,-1 0,1 0,0-1,70-15,-61 11,-1-1,0-1,-1 0,0 0,0-1,0 0,-1-1,0 0,-1-1,0 1,-1-2,0 1,0-1,3-7,-8 14,-2 4,0-1,0 1,0-1,0 1,0 0,0-1,0 1,0-1,0 1,0-1,0 1,0-1,0 1,1 0,-1-1,0 1,0-1,1 1,-1 0,0-1,0 1,1 0,-1-1,0 1,1 0,-1 0,0-1,1 1,-1 0,1 0,-1-1,1 1,-1 0,0 0,1 0,-1 0,1 0,-1 0,1 0,-1 0,1 0,-1 0,0 0,1 0,-1 0,1 0,-1 0,1 0,-1 1,0-1,1 0,-1 0,1 0,-1 1,0-1,1 0,-1 1,0-1,1 0,22 39,-17-25,2-1,-1 0,2-1,-1 0,2 0,0-1,0 0,1 0,0-1,1-1,0 0,-9-7,0-1,1 1,-1-1,0 0,1 0,-1-1,0 1,1-1,-1 0,1 1,-1-1,1-1,-1 1,0-1,1 1,-1-1,1 0,-1 0,0 0,0-1,0 1,0-1,0 1,0-1,0 0,0-1,-1 1,1 0,-1-1,1 1,0-2,6-6,0-1,-1 0,0-1,-1 0,0 0,-1 0,1-5,-1 4,-1 0,0-1,-1 0,-1 1,0-1,0-1,-2 1,0 0,-1 0,0-1,-1 1,-2-11,0 15,3 10,-1-1,1 1,0-1,0 1,-1-1,1 1,0-1,0 1,0-1,-1 1,1-1,0 1,0-1,0 0,0 1,0-1,0 1,0-1,0 1,0-1,1 1,-1-1,0 1,0-1,0 0,1 1,-1-1,0 1,1 0,-1-1,0 1,1-1,-1 1,0-1,1 1,-1 0,1-1,-1 1,1 0,-1 0,1-1,-1 1,1 0,-1 0,1 0,-1-1,1 1,-1 0,1 0,-1 0,1 0,0 0,-1 0,1 0,-1 0,1 0,-1 1,1-1,-1 0,1 0,-1 0,1 1,-1-1,1 0,0 1,52-1,1 2,-1 3,10 3,-58-8,0 0,0 0,0 1,0-1,0 1,0 0,0 1,-1-1,1 1,0 0,-1 0,1 0,-1 1,0 0,0 0,0 0,0 0,0 0,-1 1,1-1,-1 1,0 0,0 0,-1 1,1-1,-1 0,0 1,0 0,0-1,-1 2,-23 119,22-122,1 0,-1-1,1 1,-1-1,1 1,0-1,0 1,0-1,1 1,-1-1,0 0,1 0,0 0,-1 0,1 0,0 0,0 0,0 0,0-1,0 1,1-1,-1 0,0 0,1 1,-1-1,1-1,-1 1,1 0,-1-1,2 1,81 5,-69-8,-1-1,1-1,0 0,-1-1,0-1,0 0,0-1,-1 0,0-1,0-2,-13 10,-1-1,1 0,0 1,-1-1,1 0,0 1,-1-1,1 1,0-1,0 1,0-1,-1 1,1 0,0-1,0 1,0 0,0 0,0 0,0-1,0 1,0 0,0 0,0 0,-1 1,1-1,0 0,0 0,0 0,0 1,0-1,0 0,-1 1,1-1,0 1,0-1,0 1,-1-1,1 1,0 0,-1-1,1 1,0 0,-1 0,1-1,-1 1,0 0,1 0,6 6,1-1,0 0,1-1,-1 0,1 0,0-1,0 0,0 0,0-1,1 0,-1-1,1 0,0 0,0-1,0-1,0 1,0-2,0 1,-1-1,1-1,0 0,0 0,-1-1,0 0,2-1,-7 2,1 1,-1-1,1 0,-1-1,0 1,1-1,-1 1,0-1,-1-1,1 1,-1 0,1-1,-1 0,0 0,0 0,-1 0,1 0,-1 0,0-1,0 1,0-1,-1 1,0-1,1 0,-2 0,1 0,-1 1,1-1,-1 0,0 0,-1 0,0 0,0-4,-1 6,1 0,-1 0,1-1,-1 1,0 1,-1-1,1 0,0 0,-1 1,1 0,-1-1,0 1,0 0,0 0,0 0,0 1,0-1,0 1,-1 0,1 0,0 0,-1 0,1 0,-1 1,-1-1,-90 6,86-3,0 1,1 0,-1 0,1 1,0 0,0 1,0 0,1 0,0 0,0 1,-2 2,7-6,-1 1,0-1,1 1,0-1,0 1,0 0,0 0,0 0,1 0,-1 0,1 1,0-1,0 0,0 1,0-1,0 1,1-1,0 1,0-1,0 1,0-1,0 1,1-1,-1 1,1-1,0 1,0-1,0 0,1 0,0 1,3 2,0-1,1 0,0 0,0 0,1-1,-1 0,1 0,0-1,0 0,0 0,1 0,-1-1,0 0,1-1,0 1,-1-2,1 1,0-1,-1 0,1 0,0-1,-1 0,1-1,4-1,83-27,-55 11</inkml:trace>
  <inkml:trace contextRef="#ctx0" brushRef="#br0" timeOffset="1773.388">4133 113,'-7'-13,"-4"-10,-6-2,-3 2,-4 5,-2 9,2 7,-1 9,3 10,4 9,6 7,4 5,9 2,8 4,3-6</inkml:trace>
  <inkml:trace contextRef="#ctx0" brushRef="#br0" timeOffset="1941.348">4026 422,'11'13,"6"10,5 0,3-1,5-5,3-4,5-5,8-4,8-7,-6-3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5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1 321,'22'-66,"3"2,2 0,17-23,-22 48,-19 55,-36 336,32-327,-2 14,3-1,0 1,3 0,1 0,2-12</inkml:trace>
  <inkml:trace contextRef="#ctx0" brushRef="#br0" timeOffset="646.293">376 200,'-1'28,"1"0,1 0,2 0,1 0,1 0,1-1,2 0,4 10,-11-34,0 0,0 0,0 0,0 0,1 0,-1 0,1 0,-1 0,1-1,0 1,1-1,-1 1,0-1,0 0,1 0,0 0,-1 0,1 0,0-1,0 1,0-1,0 1,0-1,0 0,0-1,0 1,1 0,-1-1,0 0,0 0,1 0,-1 0,0 0,0-1,3 0,5-6,0-1,-1 0,0-1,-1-1,0 1,0-1,-1-1,-1 1,1-1,-2-1,1 1,-2-1,1-1,1-2,-1 0,-1 0,0-1,0 1,-2-1,0 0,0-14,-9 6,-11 38,13-3,0 0,1 1,1-1,0 1,0 0,1-1,1 1,0 0,0 0,1 0,1-1,0 1,1 2,-1-8,0 0,1 0,-1-1,1 1,0-1,0 0,1 0,0 0,0 0,0 0,0-1,1 0,0 0,-1 0,1-1,1 1,-1-1,0 0,1-1,0 1,0-1,-1 0,1-1,0 1,0-1,1-1,-1 1,0-1,0 0,0 0,0-1,0 1,1-1,-1-1,0 1,-1-1,1 0,0-1,5-2,-1-1,-1-1,0 0,0 0,0-1,-1 0,0 0,0-1,-1 0,-1 0,1-1,-1 0,-1 0,0 0,0-1,-1 0,-1 0,0 0,0 0,-1-1,0 1,-1 0,0-1,-1 0,-1 1,0-1,-2-10,-1 3,4 19,0 0,0 1,0-1,0 0,0 0,0 0,0 1,0-1,0 0,0 0,0 1,0-1,0 0,0 0,0 0,0 1,0-1,-1 0,1 0,0 0,0 0,0 1,0-1,-1 0,1 0,0 0,0 0,0 0,0 0,-1 1,1-1,0 0,0 0,-1 0,1 0,0 0,0 0,0 0,-1 0,1 0,0 0,0 0,-1 0,1 0,0 0,0 0,0 0,-1 0,1-1,0 1,0 0,0 0,-1 0,1 0,0 0,0 0,0-1,0 1,-1 0,1 0,0 0,0-1,-4 17,0 1,1-1,1 0,0 1,1-1,1 1,2 15,-2-23,0 0,1-1,0 1,0 0,1-1,0 1,1-1,0 0,0 0,0 0,1 0,1 0,-1-1,1 0,0 0,1 0,0 0,0-1,0 0,1 0,-1-1,1 0,1 0,-1-1,2 1,33 9,-3-6</inkml:trace>
  <inkml:trace contextRef="#ctx0" brushRef="#br0" timeOffset="989.896">1698 40,'-10'-1,"-1"1,0 0,0 1,0 0,0 1,0 0,1 1,-1 0,1 0,0 1,0 1,0 0,0 0,1 1,0 0,0 0,1 1,-1 1,2-1,-7 8,12-12,1-1,0 1,-1-1,1 1,0 0,0 0,1-1,-1 1,1 0,-1 0,1 0,0 0,0 0,0 0,0 0,1-1,-1 1,1 0,-1 0,1 0,0 0,0-1,1 1,-1-1,0 1,1-1,0 1,-1-1,1 0,0 1,0-1,1 0,0 0,83 55,-86-57,77 37,63 37,-137-72,0 0,0-1,0 1,0 0,-1 1,1-1,-1 0,1 1,-1-1,0 1,1 0,-2 0,1 0,0 0,0 0,-1 0,0 1,0-1,0 0,0 1,0-1,0 0,-1 1,0-1,0 1,0-1,0 1,0-1,-1 1,0-1,0 3,-6 2,0 0,0-1,-1 0,0 0,0 0,0-1,-1-1,0 1,-1-1,1-1,-1 0,0 0,0-1,0 0,-8 1,-42 11,5-4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4.8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0 309,'46'-66,"3"2,2 2,5 0,-6 13,-50 49,0-1,0 1,1-1,-1 1,0 0,1-1,-1 1,1 0,-1-1,1 1,-1 0,0-1,1 1,-1 0,1 0,-1 0,1-1,-1 1,1 0,-1 0,1 0,0 0,-1 0,1 0,-1 0,1 0,-1 0,1 0,-1 1,1-1,-1 0,1 0,-1 0,1 0,-1 1,1-1,-1 0,1 1,-1-1,0 0,1 1,-1-1,0 0,1 1,-1-1,0 1,1-1,-1 1,0-1,0 1,1-1,-1 1,1 31,-20 119,9-94,3-1,3 1,2 5,2-45,0-1,2 1,0 0,0 0,2-1,0 1,1-1,0 0,2-1,0 1,0-1,2 0,1 2,6 1</inkml:trace>
  <inkml:trace contextRef="#ctx0" brushRef="#br0" timeOffset="246.903">615 95,'16'0,"14"0,14 0,12 0,9 0,4 0,-2 0,-11 2,-14 1</inkml:trace>
  <inkml:trace contextRef="#ctx0" brushRef="#br0" timeOffset="428.532">668 389,'14'4,"16"3,16-1,19-4,16-4,10-4,-10-1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3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455 88,'-2'21,"-1"19,0 20,1 11,0 5,1 0,-2-3,0-5,-2-8,-5-11,-3-14,1-13</inkml:trace>
  <inkml:trace contextRef="#ctx0" brushRef="#br0" timeOffset="833.925">0 74,'23'-10,"177"-6,405-32,-521 53,-82-3,0 0,1 0,-1 1,-1-1,1 1,0-1,-1 1,1 0,-1 0,0 0,1 0,-2 0,1 0,0 0,-1 0,1 0,-1 0,0 0,0 0,0 0,0 0,-1 1,1-1,-1 0,0 0,0 0,0 0,0 0,0-1,-1 1,1 0,-1-1,0 1,0 0,-2 9,-14 44,2 0,2 1,3 1,1 18,-6 207,14-334,1-44,-1-4,4 0,4 0,13-60,7 75,-25 83,0 1,0 0,0-1,0 1,0 0,0 0,0-1,0 1,0 0,0 0,0 0,0 0,0 1,0-1,0 0,0 0,0 1,0-1,0 0,0 1,0-1,0 1,0-1,0 1,-1-1,1 1,0 0,0 0,-1-1,1 1,0 0,-1 0,1 0,-1-1,1 1,-1 0,1 0,-1 0,0 0,1 0,-1 0,0 0,0 0,47 101,-43-87,1-1,0 0,1 0,1-1,0 1,1-2,0 1,1-1,0 0,1-1,1 0,11 9,-19-18,0 0,0 0,0 0,1-1,-1 0,1 0,-1 0,1 0,-1 0,1-1,0 1,-1-1,1 0,0 0,-1 0,1-1,-1 1,1-1,-1 0,1 0,-1 0,1-1,-1 1,0-1,0 0,1 0,-1 0,0 0,-1 0,4-3,4-5,1-1,-1 0,-1-1,0 0,-1 0,0-1,0 0,50-111,-41 100,-16 24,0 0,0 0,-1 0,1 0,0 0,0 1,-1-1,1 0,0 0,-1 1,1-1,0 0,-1 1,1-1,-1 1,1-1,0 1,-1-1,1 1,-1-1,1 1,-1-1,0 1,1 0,-1-1,1 1,-1 0,0-1,0 1,1 0,-1-1,0 1,0 0,0 0,0-1,0 1,0 0,0 0,7 29,-2 0,-1 0,-1 0,-2 1,-1 20,0-28,-9 421,13-404,1-12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9,'21'0,"20"0,14 0,10-2,3-1,-6 0,-12 3,-13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8:24.7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661 215,'-9'-10,"-1"0,-1 0,0 1,0 1,0 0,-1 0,-1 1,1 1,-1 0,0 0,0 2,-1-1,1 2,-1 0,-9-1,6 1,1 1,-1 1,0 0,0 2,1-1,-1 2,0 0,1 1,0 1,-1 1,2 0,-1 1,0 0,1 2,0-1,1 2,0 0,0 1,1 0,0 1,1 0,0 1,1 1,0 1,-4 15,2 2,1-1,2 2,1-1,1 1,2 1,1-1,2 1,1 0,1 0,2 0,3 12,-3-23,2 0,1 0,1 0,1-1,0 0,2 0,0 0,2-1,0-1,1 1,1-2,1 0,0 0,1-1,12 10,-15-14,0-2,0 1,1-1,1-1,0 0,0-1,1-1,0 0,0-1,1 0,0-1,0 0,1-2,4 1,12 2,0-2,0-1,0-1,1-2,-1-1,12-3,-30 1,-1 0,1 0,-1-1,0-1,0-1,0 1,-1-2,0 0,0 0,0-1,-1-1,0 0,0 0,-1-1,0-1,3-3,5-12,-1-2,-1 1,-1-2,-1 0,-2 0,-1-1,-1-1,-2 0,0 0,-3-1,0 0,-2-3,1-3,-1-1,-2 1,-2 0,-2-1,-1 1,-2 0,-6-18,7 35,-1 1,0 0,-2 1,0 0,-2 0,0 0,0 2,-2-1,0 1,-1 1,0 0,-1 1,-1 0,-14-9,8 10,-1 1,0 1,-1 1,0 1,0 1,-1 1,0 1,0 2,-1 0,1 1,-24 1,-69-2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9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11,'20'2,"21"1,19 0,13-3,8-3,5-4,-11-1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2.8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25,'34'-8,"0"2,1 1,0 2,0 1,24 3,-56-2,0 1,-1 0,1-1,0 1,-1 0,1 1,0-1,-1 0,1 1,0-1,-1 1,1 0,-1 0,1 0,-1 0,0 1,1-1,-1 1,0-1,0 1,0 0,0-1,0 1,0 0,-1 0,1 1,0-1,-1 0,0 1,0-1,1 0,-2 1,1-1,0 1,0 0,-1-1,1 1,-4 7,0-1,0 0,-1 0,0 0,-1-1,0 1,0-1,-1 0,0-1,0 1,-1-1,-6 6,6-7,-54 58,61-64,0 0,0 1,-1-1,1 0,0 1,0-1,-1 1,1-1,0 0,0 1,0-1,0 1,-1-1,1 1,0-1,0 1,0-1,0 0,0 1,0-1,0 1,1-1,-1 1,0-1,0 1,0-1,0 0,0 1,1-1,-1 1,0-1,0 0,1 1,-1-1,0 0,1 1,-1-1,0 0,1 1,-1-1,0 0,1 0,-1 1,1-1,-1 0,1 0,-1 0,0 0,1 0,-1 0,1 1,-1-1,1 0,-1 0,1 0,-1 0,1-1,34 4,-27-3,12 1,1 0,-1 2,0 1,0 1,0 0,0 1,6 4,-17-6,-1-1,1 2,-1-1,0 1,0 0,-1 1,1 0,-1 0,-1 1,1 0,-1 0,0 0,0 1,-1 0,0 0,-1 0,1 2,-3-4,-1 0,1-1,-1 1,0 0,-1 0,1 0,-1 0,0 0,-1 0,1-1,-1 1,-1 0,1 0,-1-1,0 1,0 0,0-1,-1 0,0 0,0 0,0 0,-1 0,-3 3,-4 5,-2 0,1 0,-2-1,0-1,0-1,-1 0,-4 2,10-6,-1-1,1 0,-1 0,1-1,-1-1,0 1,-1-2,1 1,0-2,-1 1,9-2,0 0,0 0,0 0,0 0,0 0,0-1,0 1,1-1,-1 1,0-1,0 0,0 0,1 1,-1-1,0 0,1-1,-1 1,1 0,-1 0,1-1,0 1,-1-2,-8-14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3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0,'16'2,"16"1,15 0,10-1,7 0,2-1,-6 2,-11 2,-14 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3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6,'21'2,"20"1,21 0,19-3,11-6,-10-2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5.3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12,'9'6,"0"1,0 0,-1 1,0-1,-1 1,0 1,0 0,-1 0,0 0,-1 0,1 1,-2 0,0 0,0 1,-1-1,0 1,0-1,0 8,39 151,-41-167,0 0,0 0,0 0,0-1,0 1,0 0,1 0,-1-1,0 1,1-1,0 1,-1-1,1 0,0 1,0-1,-1 0,1 0,0 0,0-1,0 1,0 0,0-1,1 1,-1-1,0 0,0 0,0 1,0-2,0 1,0 0,1 0,-1-1,0 1,0-1,0 1,0-1,0 0,0 0,68-49,-61 42,-1-1,-1 0,1-1,-2 1,1-1,-1-1,-1 1,0-1,0 0,-1 0,-1 0,1-1,-2 1,0-1,0 0,-1 1,-1-1,0 0,0 0,-1 0,-2-9,3 20,0 1,0-1,1 0,-1 0,0 0,0 0,0 0,0 0,-1 0,1 0,0 0,0 0,0 0,-1 1,1-1,-1 0,1 0,0 0,-1 0,0 1,1-1,-1 0,1 0,-1 1,0-1,1 1,-1-1,0 0,0 1,0-1,1 1,-1 0,0-1,0 1,0 0,0-1,0 1,0 0,0 0,0 0,1 0,-1 0,0 0,0 0,0 0,0 0,0 1,0-1,0 0,0 0,0 1,1-1,-1 1,0-1,0 1,0-1,1 1,-1-1,0 1,1 0,-1-1,0 1,1 0,-1 0,0 0,-3 8,1 0,0 0,0 1,1-1,0 1,1 0,0 0,0 0,1-1,0 1,1 0,0 0,0 0,1-1,1 1,0-1,0 1,1-1,0 0,4 7,-5-11,0 1,0-2,0 1,0 0,1-1,0 1,0-1,0 0,0-1,1 1,0-1,-1 1,1-1,0-1,0 1,1-1,-1 0,1 0,-1-1,1 1,-1-1,1 0,0-1,0 1,-1-1,1 0,0-1,0 1,-1-1,1-1,-1 1,1-1,-1 1,1-2,-1 1,0 0,0-1,0 0,0-1,3-2,0-5,-1 0,0-1,0 0,-1 0,0 0,-2-1,1 0,-1 0,-1 0,0-1,-1 1,-1-1,0 1,-1-1,0 0,-1 1,-2-10,2 3,0 21,0-1,0 0,0 1,0-1,1 1,-1-1,0 1,0-1,0 1,1-1,-1 1,0 0,1 0,-1-1,0 1,1 0,-1 0,1 0,0 0,-1-1,1 1,0 0,-1 0,1 0,0 0,0 0,0 0,0 0,0 0,0 0,0 0,0 0,0 1,-3 13,0 0,1 0,0 1,1-1,1 1,1 0,0-1,2 6,-2-15,0 1,1-1,0 1,0-1,1 0,0 0,0 0,0 0,1 0,0-1,0 1,0-1,0 0,1 0,0-1,0 0,0 1,1-2,0 1,2 1,34 12,0-7</inkml:trace>
  <inkml:trace contextRef="#ctx0" brushRef="#br0" timeOffset="363.739">1216 12,'-8'-3,"0"1,0 0,-1 0,1 1,-1 0,1 1,-1 0,1 0,-1 0,1 1,0 1,-1-1,1 1,0 1,0 0,0 0,0 0,0 1,1 0,0 0,0 1,0 0,0 1,1-1,-6 7,11-10,-1 0,1 1,-1-1,1 1,0-1,0 1,0-1,0 1,0 0,1-1,-1 1,1 0,-1 0,1 0,0-1,0 1,1 0,-1 0,0 0,1-1,0 1,0 0,0-1,0 1,0 0,0-1,1 0,-1 1,1-1,-1 0,1 1,0-1,0 0,0 0,0-1,1 1,-1 0,2 0,18 12,0-1,1-1,0-1,1-1,0-2,3 0,36 15,-45-16,-11-5,0 0,0 0,0 1,0 0,0 0,-1 0,0 1,1 0,-1 0,-1 1,1-1,-1 1,1 1,-2-1,1 1,0-1,0 3,-5-6,1 0,-1 1,0-1,1 0,-1 1,0-1,0 1,-1-1,1 0,0 1,-1-1,0 0,1 0,-1 1,0-1,0 0,0 0,0 0,-1 0,1 0,-1 0,1 0,-1-1,1 1,-1 0,0-1,0 0,0 1,0-1,-1 1,-68 26,-24-30,43-8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3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0,'-2'16,"-4"17,1 16,-3 13,-1 8,0 1,2-2,3-7,5-11,8-14,3-14</inkml:trace>
  <inkml:trace contextRef="#ctx0" brushRef="#br0" timeOffset="612.955">319 228,'-1'7,"1"0,0 0,0 1,1-1,0 0,0 0,1 0,0 0,0 0,0 0,1-1,0 1,1-1,-1 1,1-1,0-1,1 1,-1 0,1-1,0 0,1 0,-1 0,1-1,0 0,0 0,0-1,2 1,-2-1,0 0,0 0,1-1,-1 0,1 0,-1-1,1 0,0 0,-1 0,1-1,0 0,0 0,0-1,-1 0,1 0,0 0,-1-1,1 0,-1 0,0-1,0 0,0 0,0-1,0 1,-1-1,1 0,-1-1,0 1,0-1,-1 0,1 0,-1-1,0 1,-1-1,1 0,-1 0,0 0,-1 0,1-1,-1 1,-1-1,2-3,-3 2,-1 0,1 0,-1 0,-1 0,1 0,-1 1,-1-1,1 1,-1-1,-1 1,1 0,-1 0,-1 1,1-1,-1 1,0 0,0 0,-1 0,0 1,0 0,0 0,0 0,-1 1,0 0,0 0,-4-1,8 4,-1-1,1 1,-1 0,1 0,-1 1,1-1,-1 1,1 0,-1 0,1 0,-1 0,0 0,1 1,-1 0,1-1,0 1,-1 1,1-1,0 0,-1 1,1 0,0 0,0 0,0 0,1 0,-1 0,0 1,1-1,0 1,-1 0,1 0,0 0,0 0,1 0,-1 0,0 2,0-1,0 1,0-1,0 1,1-1,-1 1,1 0,0 0,1 0,-1 0,1 0,0 0,0 0,0 0,1-1,0 1,0 0,0 0,0 0,1-1,0 1,0 0,0-1,1 0,-1 0,1 1,2 0,4 2,1-1,0 0,0 0,1-1,0-1,0 0,0 0,0-1,1-1,-1 1,1-2,0 0,-1 0,1-1,0-1,-1 0,9-2,14-1,1-1,-1-2,0-2,0-1,-1-2,5-3,19-4,-56 20,0-1,0 1,0-1,0 1,0-1,0 1,0 0,0-1,-1 1,1 0,0 0,-1-1,1 1,0 0,-1 0,1 0,-1 0,1 0,-1 0,0 0,1 0,-1 0,0 0,0 0,0 0,0 0,0 0,0 1,0-1,0 0,0 0,0 0,0 0,-1 0,1 0,0 0,-1 0,1 5,-1-2,1 0,-1 0,1 0,1 0,-1 0,0 0,1-1,0 1,0 0,0 0,1 0,-1-1,1 1,0 0,0-1,0 1,0-1,0 0,1 0,0 0,-1 0,1 0,0-1,1 1,-1-1,0 0,1 0,-1 0,1 0,0-1,-1 1,4-1,2 2,0-1,0-1,0 0,0 0,0-1,1 0,-1 0,0-1,0-1,0 1,0-1,0-1,0 0,0 0,-1-1,0 0,0 0,0-1,0 0,0 0,-1-1,0 0,0 0,-1-1,0 0,0 0,-1 1,0 0,0 0,0-1,-1 0,0 0,-1 0,1 0,-2 0,1-1,-1 0,0 1,0-1,-1 0,0 0,0 0,-1 0,0 0,-1 0,0 0,0 0,0 1,-1-1,0 0,-1 1,0-1,0 1,0 0,-1 0,-4-7,4 9,0 1,1 0,-2 0,1 0,0 0,-1 0,1 1,-1 0,0 0,0 0,0 1,-1-1,1 1,-1 0,1 1,-1 0,0 0,1 0,-1 0,0 1,0 0,1 0,-1 0,0 1,0 0,1 0,-1 1,1-1,-1 1,1 0,0 1,-1-1,1 1,0 0,1 1,-1-1,1 1,-1 0,1 0,0 0,-1 2,-1 0,0-1,1 1,0 0,0 0,0 1,1-1,0 1,0 0,1 0,0 1,0-1,1 1,-1-1,2 1,-1 0,1 0,0 0,1 0,0 0,0-1,1 1,0 0,0 0,1 0,0-1,0 1,1-1,0 1,0-1,1 0,0 0,3 4,18 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1.5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504 165,'0'16,"0"16,0 15,0 12,0 11,0 3,-2 2,-1-3,0-4,1-11,0-11,-1-14,-1-12</inkml:trace>
  <inkml:trace contextRef="#ctx0" brushRef="#br0" timeOffset="805.742">90 84,'-13'-2,"10"1,-1-1,0 1,1 1,-1-1,0 0,1 1,-1 0,0 0,0 0,1 0,-1 1,0-1,0 1,1 0,-1 0,1 0,-1 1,1-1,-1 1,0 0,4 0,0-1,0 1,0-1,1 1,-1-1,0 1,1-1,-1 1,1-1,0 0,-1 1,1-1,0 0,0 1,0-1,0 0,0 0,0 0,0 0,0 0,0 0,0 0,1 0,-1 0,0-1,1 1,-1 0,1-1,-1 0,0 1,1-1,-1 0,1 1,-1-1,1 0,-1 0,1 0,-1 0,1 0,0-1,32 4,1-2,-1-1,1-2,-1-1,1-1,-1-3,21-6,-29 7,56-11,285-49,-357 65,4-2,0 1,0 0,0 1,0 1,0 0,0 1,0 1,-1 0,1 0,0 2,-1-1,12 6,-20-6,-1 0,-1 0,1 0,0 1,-1-1,1 1,-1 0,0 0,0 0,-1 0,1 0,-1 1,0-1,0 1,-1 0,1 0,-1-1,0 1,0 0,0 3,-2 104,0-100,-41 390,69-565,-15 111,55-272,-66 324,-1 0,0 0,0 0,0 0,0 0,1 0,-1 0,0 0,0 0,0 0,1 0,-1 0,0 0,0 0,0 0,0 0,1 0,-1 0,0 0,0 0,0 0,0-1,1 1,-1 0,0 0,0 27,0-25,-1 35,0-26,0 1,0 0,1 0,1-1,0 1,0 0,1-1,1 0,0 1,1-1,0 0,3 7,-4-15,-1 0,0 0,1-1,-1 1,1-1,0 0,0 0,0 0,0 0,0 0,0 0,1-1,-1 0,1 0,-1 0,1 0,-1 0,1 0,-1-1,1 0,-1 0,1 0,0 0,-1-1,1 1,-1-1,1 0,0 0,6-2,0 0,0-1,-1 0,1 0,-1-1,0-1,0 1,-1-2,2-1,3-4,0-2,-1 1,-1-1,-1-1,0 0,0-1,-2 0,0 0,-1-1,-1 0,0 0,-1 0,2-13,-1 6,-6 24,0 0,0 1,0-1,0 0,0 0,0 0,1 0,-1 0,0 0,0 0,0 0,0 1,0-1,1 0,-1 0,0 0,0 0,0 0,0 0,1 0,-1 0,0 0,0 0,0 0,0 0,1 0,-1 0,0 0,0 0,0 0,0 0,0 0,1 0,-1-1,0 1,0 0,0 0,0 0,0 0,3 26,-3-21,9 495,-9-497,-1 14,1 0,0 1,2-1,0 0,0 0,2 0,0 0,1-1,0 1,2-1,4 9,8-2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9.5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4 371,'26'-241,"-28"217,2 25,0-1,-1 0,1 0,0 0,0 0,0 0,0 0,-1 0,1 0,0 0,0 0,0 0,0 0,-1 0,1 0,0 0,0 0,0 0,0 0,-1 0,1 0,0-1,0 1,0 0,0 0,-1 0,1 0,0 0,0 0,0 0,0-1,0 1,-8 49,3 1,1 0,3 18,1-28,-2-5,1-18,0 0,0 0,2 0,0 0,1 0,1-1,1 1,2 5,24 12,-12-28</inkml:trace>
  <inkml:trace contextRef="#ctx0" brushRef="#br0" timeOffset="269.698">244 318,'-3'4,"0"1,0-1,0 1,1 0,0 0,0 0,0 0,1 0,-1 0,1 0,0 1,1-1,-1 0,1 1,0-1,0 0,1 1,0-1,0 0,0 1,0-1,1 0,0 0,0 0,0 0,1-1,0 1,0 0,0-1,0 0,1 0,-1 0,1 0,0 0,2 0,7 2,0-1,0-1,0 0,1 0,-1-2,1 1,0-2,-1 0,1-1,0 0,0-1,0 0,0-1,-1-1,7-2,-12 3,0-1,0 1,0-2,-1 1,1-1,-1 0,0-1,0 1,0-2,5-4,-10 8,0 0,1-1,-1 0,0 1,0-1,-1 0,1 0,-1 0,1 0,-1 0,0 0,0 0,0 0,-1 0,1-1,-1 1,0 0,0-1,0 1,0 0,0 0,-1-1,1 1,-1 0,0 0,0 0,0 0,-2-3,-1-1,-1 0,0 0,0 0,-1 1,0 0,0 0,0 0,-1 0,0 1,0 0,0 1,0 0,-1 0,0 0,0 1,0 0,0 1,-1 0,1 0,0 1,-1 0,0 0,1 1,-1 0,1 0,-1 1,1 1,-1-1,1 1,-8 3,13-4,-1 0,1 0,0 1,0-1,0 1,0-1,1 1,-1 0,0 0,1 0,-1 1,1-1,0 1,-1-1,1 1,1 0,-1 0,0 0,1 0,-1 0,1 0,0 0,0 0,0 0,0 1,1-1,-1 0,1 1,0-1,0 0,0 1,1-1,-1 1,1-1,0 0,-1 0,2 1,-1-1,0 0,1 0,-1 0,1 0,0-1,0 1,0 0,0-1,0 1,1-1,0 1,33 15,4-6</inkml:trace>
  <inkml:trace contextRef="#ctx0" brushRef="#br0" timeOffset="886.909">832 198,'3'1,"0"1,-1 1,1-1,-1 0,1 1,-1-1,0 1,0-1,0 1,-1 0,1 0,-1 0,1 0,-1 0,0 0,0 1,0-1,-1 0,1 2,1 3,8 24,-6-12,2 0,1-1,0 0,2 0,8 15,-14-30,-1 0,1 0,0-1,0 1,0-1,0 0,0 0,1 0,0 0,-1 0,1-1,0 0,0 0,0 0,1 0,-1-1,0 1,1-1,-1 0,1 0,-1-1,1 1,-1-1,1 0,-1-1,1 1,0-1,2 0,0-1,1 0,-1-1,0 0,0 0,0 0,0-1,-1 0,1 0,-1-1,0 0,0 0,-1 0,1-1,-1 0,-1 0,1 0,-1-1,0 1,0-1,-1 0,1-1,1-5,0-1,-1 1,0-1,-1 0,0 0,-1 0,-1 0,0 0,-1 0,-1 0,0-3,-8-17,9 34,0-1,0 1,0-1,0 1,0-1,0 1,0 0,0-1,0 1,0-1,0 1,-1-1,1 1,0 0,0-1,0 1,0-1,-1 1,1 0,0-1,-1 1,1 0,0-1,0 1,-1 0,1 0,0-1,-1 1,1 0,-1 0,1-1,0 1,-1 0,1 0,-1 0,1 0,-1 0,1 0,0 0,-1 0,1 0,-1 0,1 0,-1 0,1 0,-1 0,1 0,0 0,-1 0,1 0,-1 1,1-1,0 0,-1 0,1 0,0 1,-1-1,1 0,0 1,-1-1,1 0,0 1,-1-1,1 0,0 1,0-1,-1 1,-2 7,1 1,-1 0,1-1,1 1,-1 0,2 0,-1 0,1 0,0 0,1 0,1 3,-2-6,0 0,1 0,0 0,0 0,0-1,1 1,0 0,0-1,0 1,1-1,-1 0,1 0,1 0,-1 0,1 0,0-1,0 1,0-1,0 0,1-1,0 1,-1-1,1 0,1 0,-1 0,0-1,1 1,-1-2,1 1,0 0,0-1,-1 0,1 0,0-1,0 0,0 0,0 0,0-1,6-4,-1 0,0 0,-1-1,1-1,-1 0,0 0,-1-1,0 0,0-1,-1 0,0 0,0-1,-1 0,0 0,-1-1,0 0,-1 0,0 0,-1 0,0-1,-1 0,0 0,-1 0,0 0,-1 0,0-1,-1-3,-4-18,-3 51,4 11,0 1,2-1,1 1,1 0,2-1,0 0,5 12,-7-35,0 0,0 0,0 0,1 0,0-1,0 1,0-1,0 1,1-1,-1 0,1 0,1 0,-1 0,0-1,1 1,0-1,0 0,0 0,0 0,0 0,0-1,3 1,14 2</inkml:trace>
  <inkml:trace contextRef="#ctx0" brushRef="#br0" timeOffset="1245.463">2263 11,'-19'-4,"-1"1,0 1,1 1,-1 1,0 1,0 0,0 1,1 2,-1 0,1 1,0 0,13-1,0 0,0 0,1 0,-1 1,1 0,0 0,1 0,-1 1,1-1,0 1,0 0,1 0,0 1,0-1,0 1,1-1,0 1,0 0,1 0,0 0,0 0,0 0,1 0,0 0,1 0,-1 0,1 0,1 0,-1 0,1 0,1-1,-1 1,1-1,0 1,0-1,1 0,0 0,2 2,6 6,2-1,0-1,0 0,1 0,0-2,1 0,0 0,1-2,0 0,0-1,1 0,11 1,10 7,-6 5,-33-19,1-1,-1 1,1 0,-1 0,0-1,0 1,1 0,-1 0,0 0,0 0,0-1,0 1,0 0,0 0,0 0,0 0,0 0,-1-1,1 1,0 0,0 0,-1 0,1-1,-1 1,1 0,-1-1,1 1,-1 0,1-1,-1 1,1 0,-1-1,0 1,1-1,-1 1,0-1,0 1,1-1,-1 0,0 1,0-1,0 0,-20 11,0-1,-1 0,0-2,-1-1,0 0,0-2,0-1,-14 1,-46 5,5-2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1:57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361 132,'0'22,"0"20,0 13,0 10,0 4,-2 2,-3-2,-3-4,-3-8,-1-9,1-13</inkml:trace>
  <inkml:trace contextRef="#ctx0" brushRef="#br0" timeOffset="830.975">1 145,'0'-1,"0"0,1 0,-1 1,0-1,1 0,-1 0,1 0,0 1,-1-1,1 0,0 1,-1-1,1 1,0-1,-1 1,1-1,0 1,0-1,0 1,0 0,-1-1,1 1,0 0,0 0,0 0,0 0,0 0,0 0,0 0,0 0,0 0,-1 0,1 0,0 0,0 1,0-1,0 1,4-2,225-6,-80-13,-1-6,43-19,-148 35,-13 2,73-8,-102 17,0 0,0-1,0 1,-1 0,1 0,0 1,0-1,-1 0,1 1,-1-1,1 1,-1-1,0 1,1 0,-1-1,0 1,0 0,0 0,0 0,-1 0,1 0,-1 0,1 0,-1 0,1 0,-1 0,0 0,0 0,0 0,0 0,-1 0,1 0,0 0,-1 1,1-1,-1-1,0 1,0 0,0 1,-1 10,-5 116,6-85,-1-1,-2 0,-3 0,-8 33,-46 101,92-291,-5-1,-5-1,0-53,-11 87,-6 72,-4 29,-2 5,-1-8,2 1,0-1,1 1,0-1,2 0,0 1,0-1,2 0,1 2,-4-14,0-1,0 0,1 0,0 0,0-1,-1 1,2 0,-1-1,0 1,0-1,1 0,-1 0,1 0,0 0,0 0,0 0,0-1,0 1,0-1,0 0,0 0,0 0,1 0,-1-1,0 1,1-1,-1 0,0 0,1 0,-1-1,0 1,9-2,-1 0,1-1,-1 0,0-1,0 0,0-1,-1 0,4-3,17-11,-2-2,0-1,-2-1,0-1,-2-1,5-8,-10 13,-19 20,-1-1,0 1,0 0,1 0,-1-1,0 1,1 0,-1 0,1 0,-1-1,0 1,1 0,-1 0,1 0,-1 0,0 0,1 0,-1 0,1 0,-1 0,0 0,1 0,-1 0,1 0,-1 0,0 0,1 0,-1 1,1-1,-1 0,0 0,1 0,-1 1,0-1,1 0,-1 0,0 1,1-1,-1 0,0 1,0-1,1 0,-1 1,0-1,0 0,0 1,0-1,1 1,-1-1,0 0,0 1,0-1,0 1,0-1,0 0,0 1,0-1,0 1,0-1,0 1,0-1,-1 0,1 1,0-1,0 0,0 1,0-1,-1 1,1-1,0 0,-13 143,5-23,4 1,6 0,-2-111,0 4,1 0,0 0,1 1,1-2,0 1,0 0,2 0,1 1,7 4,2-10</inkml:trace>
  <inkml:trace contextRef="#ctx0" brushRef="#br0" timeOffset="1184.062">1726 265,'26'0,"-13"-2,0 1,-1 0,1 1,0 1,-1 0,1 0,0 2,-1-1,0 1,0 1,0 0,0 1,0 1,-1-1,0 2,0-1,5 6,-12-8,-1 0,0 0,-1 0,1 0,-1 1,0-1,0 1,0-1,-1 1,0 0,0-1,0 1,0 0,-1 0,1 0,-1 0,0 0,-1 0,1-1,-1 1,0 0,-1 0,1-1,-1 1,0 1,-6 11,0 0,0-1,-2 0,0-1,-1 0,-2 2,-110 124,122-141,0 1,0 0,0-1,0 1,0 0,1 0,-1 0,0 0,0 0,1 0,-1 0,1 0,-1 0,1 0,-1 0,1 0,-1 0,1 0,0 1,0-1,0 0,0 0,0 0,0 0,0 1,0-1,0 0,0 0,1 0,-1 0,0 0,1 1,-1-1,1 0,-1 0,1 0,0 0,-1 0,1 0,0-1,0 1,-1 0,1 0,0 0,0-1,0 1,0 0,0-1,1 1,11 2,0 0,0-2,0 1,0-2,1 1,-1-2,0 0,10-2,-6 1,268-32,-189 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09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27,'22'-10,"236"6,243-8,-479 13,-30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55.9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58,'15'9,"0"-1,0-1,1 0,-1-1,1 0,1-2,-1 1,1-2,-1-1,1 0,0-1,0 0,0-2,0 0,0-1,0 0,-1-1,1-1,-1-1,0-1,0 0,-1-1,1 0,-1-1,-1-1,0 0,4-5,9-14,-28 28,1-1,0 1,0 0,-1-1,1 1,0-1,0 1,-1 0,1-1,0 1,-1 0,1 0,-1-1,1 1,0 0,-1 0,1-1,-1 1,1 0,-1 0,1 0,-1 0,1 0,-1 0,1 0,0 0,-1 0,1 0,-1 0,1 0,-1 0,1 0,-1 0,1 0,-1 1,1-1,0 0,-1 0,1 0,-1 1,1-1,0 0,-1 1,1-1,0 0,-1 1,1-1,0 0,-1 1,1-1,0 1,0-1,0 1,-1-1,1 0,0 1,0-1,0 1,0 0,-8 9,1 1,0 0,0 0,1 1,1 0,0 0,1 0,0 1,1-1,0 1,1 0,0 0,-10 87,3 0,6 100,3-103,-3 1,-5 0,-8 22,2-55,1-13</inkml:trace>
  <inkml:trace contextRef="#ctx0" brushRef="#br0" timeOffset="269.303">14 659,'16'-4,"14"-5,16-4,13-5,11-6,7-6,4-3,-1-1,0-1,-2-1,-5 0,-16 4</inkml:trace>
  <inkml:trace contextRef="#ctx0" brushRef="#br0" timeOffset="2271.843">1043 45,'-26'160,"-7"0,-29 72,9-34,41-131,12-66,0 0,0-1,0 1,0 0,1 0,-1-1,0 1,0 0,1 0,-1-1,0 1,1 0,-1-1,0 1,1 0,-1-1,1 1,-1-1,1 1,-1-1,1 1,0-1,-1 1,1-1,0 0,-1 1,1-1,0 0,-1 1,1-1,0 0,0 0,-1 0,1 0,0 0,0 0,-1 0,1 0,0 0,0 0,-1 0,1 0,0 0,0-1,-1 1,1 0,0-1,39-16,-34 14,51-29,2 4,1 1,1 4,1 2,0 2,22 0,-59 15</inkml:trace>
  <inkml:trace contextRef="#ctx0" brushRef="#br0" timeOffset="2484.896">1190 405,'0'19,"0"16,-2 17,-1 13,-2 13,-3 10,-4 8,-3 3,0-3,1-10,2-12,2-18</inkml:trace>
  <inkml:trace contextRef="#ctx0" brushRef="#br0" timeOffset="2870.44">1565 539,'-10'24,"2"1,1 0,0 1,2-1,1 1,2 0,0 10,1-31,0 0,1 0,0 0,0 0,1 0,-1 1,1-1,0 0,0 0,1 0,-1-1,1 1,0 0,1-1,-1 1,1-1,0 1,0-1,0 0,1-1,-1 1,1 0,0-1,0 0,0 0,0 0,1 0,-1-1,1 0,0 0,-1 0,1 0,0-1,4 1,0-3,0-1,-1 0,1-1,-1 0,1 0,-1-1,0 0,0 0,-1-1,1 0,-1 0,0-1,-1 1,1-2,-1 1,0-1,-1 0,1 0,-1-1,-1 1,0-1,0 0,0 0,-1-1,0 1,-1-1,1-2,1 0,-1-1,-1 1,0-1,0 0,-1 0,0 0,-1 0,-1 0,0 1,0-1,-1 0,-1 0,0 1,-1 0,0-1,0 1,-1 0,-1 1,1 0,-2 0,0 0,0 0,-1 1,0 0,0 1,-1 0,0 0,0 1,-11-6,16 10,-1 1,0 0,1 1,-1-1,0 1,0 0,0 0,0 0,0 1,0 0,0 0,-1 0,1 0,0 1,0 0,0 0,0 1,1-1,-1 1,0 0,0 0,1 0,0 1,-1 0,1 0,0 0,0 0,0 1,-3 3,1 0,0 0,0 1,0 0,1 0,1 0,-1 1,1-1,0 1,1 0,0 0,1 1,0-1,-1 6,2 41,7-6</inkml:trace>
  <inkml:trace contextRef="#ctx0" brushRef="#br0" timeOffset="3199.634">1965 699,'-4'10,"1"-1,-1 0,2 1,0-1,0 1,0-1,1 1,1 0,0 7,0-13,0-1,1 0,-1 1,1-1,0 0,0 1,0-1,1 0,-1 0,1 0,0 0,-1 0,1 0,1 0,-1-1,0 1,1-1,-1 0,1 1,0-1,-1 0,1-1,0 1,0 0,0-1,1 0,-1 0,3 1,6-1,0 0,0-1,0 0,-1-1,1-1,0 0,0 0,-1-1,0-1,0 0,0 0,0-1,0-1,-1 0,0 0,0-1,-1 0,1 0,-2-1,4-4,-2 4,0 0,0-1,-1 0,-1-1,1 0,-2 0,1-1,-1 0,-1 0,0 0,-1-1,0 0,0 0,-2 0,1-1,-2 0,1 1,-2-1,0 0,0 0,-1 0,-1 0,0 0,-1 1,0-1,-1 0,0 1,-1-1,-1 1,0 0,-5-8,5 12,0 1,-1-1,0 1,0 0,-1 1,0 0,0 0,0 0,-1 1,0 0,0 0,0 1,0 0,-1 1,0 0,1 0,-1 0,0 1,-1 1,1 0,0 0,0 1,-1 0,1 0,0 1,0 0,0 1,0 0,0 0,0 1,0 0,1 1,-2 1,-7 6,1 1,0 1,1 1,1 0,0 1,1 0,1 1,0 0,1 1,1 1,0 0,2 0,0 1,1-1,1 2,0 1,-17 58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15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420 436,'-27'-11,"1"1,-1 1,-1 1,1 2,-1 1,-1 1,1 1,0 1,-12 2,34 1,0 0,-1 1,1-1,0 1,0 1,0-1,0 1,1 0,-1 0,1 0,-1 1,1 0,0 0,0 1,1-1,0 1,-1 0,2 0,-1 0,0 1,1-1,0 1,1 0,-1 0,1 0,0 0,0 0,1 1,0-1,0 0,0 6,1-9,0-1,-1 1,1-1,0 1,1 0,-1-1,0 1,1-1,0 1,-1-1,1 1,0-1,0 1,0-1,1 0,-1 0,1 1,-1-1,1 0,0 0,-1-1,1 1,0 0,0 0,0-1,1 0,-1 1,0-1,0 0,1 0,-1 0,1 0,-1 0,1-1,-1 1,1-1,0 0,-1 0,1 1,0-2,9-1,0-1,0 0,-1-1,1-1,-1 0,0 0,0-1,-1 0,0-1,0 0,0-1,-1 0,0 0,-1-1,0 0,0-1,-1 0,0 0,-1 0,0-1,0 0,-1 0,2-9,-1 2,0 0,-1-1,-2 1,0-1,0 0,-2 0,0 0,-2 0,0 0,-1 0,0 0,-2 0,0 0,-2 1,0 0,0 0,-3-3,-25-29,33 49,1 0,-1 0,0 0,0 0,1 0,-1 0,0 1,0-1,0 0,0 1,0-1,0 0,0 1,0-1,0 1,-1 0,1-1,0 1,0 0,0 0,0 0,-1-1,1 1,0 0,0 1,0-1,-1 0,1 0,0 0,0 1,0-1,0 1,0-1,-1 1,1-1,0 1,0 0,0-1,1 1,-1 0,0 0,0 0,0 0,0-1,0 2,-3 6,0 0,1 1,0 0,0-1,1 1,0 0,0 0,1 0,0 0,1 1,0-1,1 0,-2 1,0 13,0 0,2 1,1-1,0 0,2 1,0-2,2 1,1 0,0-1,2 0,9 16,-13-31,0 0,1 0,0-1,0 0,1 0,0 0,0-1,0 0,0-1,1 0,0 0,0 0,0-1,0 0,0-1,1 0,-1 0,1-1,0 0,-1 0,1-1,0 0,0 0,-1-1,1-1,-1 1,1-1,3-2,-1 2,-1-1,0 0,0-1,0 0,0-1,-1 0,0 0,0-1,0 0,0-1,-1 0,0 0,-1-1,0 0,0 0,0 0,-1-1,-1 0,1-1,-1 1,-1-1,0 0,0-1,-3 7,1 0,-1 1,-1-1,1 0,0 0,-1 0,0 0,0 0,0 0,-1 0,1 0,-1 0,0 1,0-1,0 0,0 0,-1 1,0-1,1 1,-1-1,-1 1,1 0,0 0,-1 0,0 0,1 0,-1 0,0 1,-1-1,2 3,0 0,0 1,-1-1,1 0,0 1,0-1,-1 1,1-1,0 1,0 0,0 0,0 0,0 0,0 1,0-1,1 0,-1 1,0-1,1 1,-1 0,1-1,-1 1,1 0,0 0,0 0,0 0,0 0,0 0,0 0,1 1,-1-1,1 0,-1 0,1 0,0 1,0-1,0 0,0 0,0 1,1-1,-1 0,1 1,0 8,1 0,1 0,0-1,0 1,1-1,1 1,-1-1,2 0,-1-1,1 1,1-1,0 0,0-1,1 0,0 0,0 0,1-1,0 0,0-1,0 0,1-1,0 0,5 2,41 20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23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 0,'-6'11,"1"1,0-1,1 1,1 0,0 0,1 1,0-1,0 1,1-1,1 1,0-1,1 1,1-1,0 0,0 1,1-1,0 0,1 0,1-1,0 1,1-1,0 0,0 0,1-1,0 0,1 0,1 0,-1-1,1-1,2 2,-8-8,0 1,1-1,-1 0,0 0,1-1,-1 1,1-1,-1 0,1 0,-1 0,1 0,0 0,0-1,-1 0,1 0,0 0,0 0,-1 0,1-1,0 0,0 0,-1 0,1 0,-1 0,1-1,-1 1,1-1,-1 0,0 0,0-1,0 1,0 0,0-1,-1 0,1 0,0-1,6-9,0-1,-1 0,-1 0,0-1,-1 0,0 0,-1-1,-1 0,-1 0,0 0,0-11,-5 25,-2 18,2-9,1-1,-1 1,1 0,1 0,-1 0,1 0,0 0,1-1,0 1,0 0,0 0,1 0,0-1,0 1,1-1,0 0,0 1,0-1,1 0,0-1,0 1,0-1,1 0,0 0,0 0,0-1,1 1,-1-1,1-1,1 1,23 7,0-4</inkml:trace>
  <inkml:trace contextRef="#ctx0" brushRef="#br0" timeOffset="406.347">581 67,'-2'6,"0"0,0 0,0 1,1-1,0 1,0-1,1 1,0-1,0 1,0-1,1 1,0-1,0 1,1-1,-1 0,2 1,-1-1,1 0,-1 0,2-1,-1 1,1-1,-1 1,1-1,2 1,-2 2,1-1,0 1,0-1,1 0,-1-1,2 1,-1-1,1 0,0-1,0 0,0 0,1 0,0-1,0 0,6 2,-11-6,0 1,-1-1,1 0,0-1,-1 1,1 0,0-1,-1 1,1-1,-1 0,1 0,-1 0,1 0,-1 0,0-1,1 1,-1-1,0 1,0-1,0 0,0 0,0 0,-1 0,1 0,-1 0,1-1,-1 1,0 0,28-72,-9-32,-16 153,-4-38,1-1,0 1,0 0,0-1,1 1,0-1,1 1,0-1,0 0,1 0,0 0,1-1,-1 1,1-1,1 0,-1 0,1-1,0 0,1 0,0 0,0-1,1 1,6 2,1-1,0-1,0 0,1 0,0-2,0 0,0-1,10 1,20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22.6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346 543,'-9'-6,"0"0,-1 1,1 1,-1 0,0 0,0 0,-1 1,1 1,-1 0,1 0,-1 1,0 1,1 0,-1 0,0 1,1 0,-1 1,1 0,-1 1,1 0,0 0,0 1,0 1,0-1,1 2,0-1,0 1,1 1,-4 3,8-8,0 1,1 1,0-1,0 0,0 1,0 0,0-1,1 1,-1 0,1 1,0-1,0 0,1 0,-1 1,1-1,0 1,0 0,1-1,-1 1,1-1,0 1,0 0,1-1,-1 1,1 0,0-1,0 1,1-1,-1 1,1-1,0 0,0 0,1 0,1 3,4-3,0 0,1 0,-1-1,1 0,-1-1,1 0,0 0,0 0,0-2,0 1,0-1,0 0,0-1,0 0,0 0,0-1,0 0,0-1,-1 0,1 0,-1-1,6-3,3-2,0-1,-1 0,0-1,-1-1,0-1,0 0,-2-1,0 0,0-1,-1 0,-1-1,-1-1,0 1,-1-2,-1 1,0-1,-2-1,0 1,-1-1,-1 0,0 0,-2 0,0-1,-1-14,1 1,-1-1,-2 0,-2 1,0-1,-2 1,-4-10,8 42,2-1,-2-1,1 1,0-1,0 1,-1-1,1 1,-1-1,0 1,0 0,0-1,0 1,0 0,-1-1,1 1,-1 0,1 0,-1 0,0 1,1-1,-1 0,0 1,0-1,0 1,-1-1,1 1,0 0,-1 0,1 0,0 0,-1 1,-1-2,0 5,0-1,0 0,1 1,-1 0,1 0,0 0,0 0,0 0,0 1,1-1,-1 1,1 0,0 0,0 0,0 1,-11 24,1 2,2-1,0 2,3-1,0 1,2 0,2 0,1 1,1 28,0-48,1-1,0 1,1-1,0 1,1-1,0 1,1-1,1 0,0 0,0-1,1 1,1-1,0 0,0 0,1 0,0-1,1 0,0-1,1 0,0 0,0-1,1 0,3 2,-1-4,1-1,-1 0,1-1,0 0,0-1,1 0,-1-1,0 0,1-2,0 1,-1-2,1 1,-1-2,0 0,1-1,-1 0,0-1,0 0,-1-1,1 0,-1-1,11-8,-16 9,-7 5,0-1,1 0,-1 1,0-1,1 1,-1-1,1 1,-1-1,1 1,-1 0,1-1,-1 1,1-1,-1 1,1 0,0 0,-1-1,1 1,-1 0,1 0,0 0,-1 0,1-1,0 1,-1 0,1 0,0 0,-1 0,1 1,-1-1,1 0,0 0,-1 0,1 0,0 1,-1-1,1 0,-1 1,1-1,-1 0,1 1,-1-1,1 1,-1-1,1 1,-1-1,1 1,-1-1,0 1,1-1,-1 1,0-1,0 1,1 0,-1-1,0 1,4 5,1 0,-1 0,1-1,1 0,-1 0,1 0,0-1,0 0,0 0,0 0,1-1,-1 0,1 0,0 0,0-1,0 0,0-1,1 1,-1-1,0-1,1 0,-1 0,0 0,1-1,-1 0,0 0,0-1,0 1,0-2,0 1,2-2,-6 3,0 0,0-1,-1 1,1-1,-1 1,1-1,-1 0,0 0,1 0,-1 0,0 0,0-1,-1 1,1-1,0 1,-1-1,1 0,-1 1,0-1,0 0,0 0,0 0,-1 0,1 0,-1 0,0 0,0 0,0 0,0 0,0 0,-1 0,1 0,-1 0,0 0,0 0,0 1,0-1,-2-5,0 1,-1-1,0 1,0 0,0 0,-1 1,0-1,0 1,-1 0,0 1,0-1,0 1,-4-2,3 3,0 1,0 0,0 1,0 0,-1 0,1 0,-1 1,1 0,-1 1,0 0,1 0,-1 0,1 1,-1 0,1 1,-1-1,1 1,0 1,0 0,0 0,0 0,0 0,1 1,-1 1,1-1,0 1,0 0,1 0,0 0,-1 1,1 1,3-5,0 0,0 0,0 0,1 1,-1-1,1 0,-1 1,1-1,0 1,0-1,0 1,0 0,1-1,-1 1,1 0,-1-1,1 1,0 0,0 0,0 0,0-1,1 1,-1 0,1-1,0 1,0 0,0-1,0 1,0-1,0 1,1-1,-1 0,3 3,18 15</inkml:trace>
  <inkml:trace contextRef="#ctx0" brushRef="#br0" timeOffset="710.973">1456 583,'-4'-7,"0"-1,0 1,-1-1,0 1,0 1,0-1,-1 1,0 0,0 0,-1 0,1 1,-1 0,-1 1,1-1,0 1,-1 1,0-1,0 1,-1 0,4 2,0-1,-1 1,1-1,0 1,0 1,-1-1,1 1,0 0,-1 0,1 1,0-1,-1 1,1 0,0 1,0-1,0 1,0 0,0 0,0 1,1 0,-1-1,1 1,-1 1,1-1,0 1,1-1,-1 1,1 0,-1 1,-1 2,4-4,-1-1,0 1,1 0,0 0,0 0,0 0,0 0,0 0,1 0,-1 0,1 0,0 0,0 0,0 0,0 1,0-1,1 0,-1 0,1 0,0 0,0 0,0 0,1-1,-1 1,0 0,1 0,0-1,0 1,0-1,0 0,0 1,0-1,3 1,2 4,1-1,0-1,1 1,-1-2,1 1,0-1,0 0,1-1,-1 0,4 0,-4 0,1 0,0-1,0-1,0 1,0-1,0-1,0 0,0-1,0 0,0 0,0-1,0 0,-1-1,1 0,-1 0,1-1,-1 0,0-1,-1 0,1 0,4-5,3 25,-11-8,-2-3,-1 0,1 0,1-1,-1 0,0 0,1 0,0 0,-1 0,1 0,0-1,0 0,1 0,-1 0,0-1,1 1,-1-1,1 0,-1 0,1 0,0-1,-1 0,1 0,0 0,-1 0,1-1,-1 0,1 0,0 0,-1 0,0-1,1 0,-1 1,0-2,0 1,0 0,0-1,0 0,-1 0,3-2,0-7,0 1,0-1,-1 0,-1-1,0 1,0-1,-2 0,1 0,-2 0,0 0,0 0,-1 0,-1 0,0-2,1-26,0 40,0-1,1 0,-1 0,1 1,-1-1,1 0,-1 1,1-1,0 0,0 1,0-1,0 1,0 0,0-1,0 1,0 0,1-1,-1 1,0 0,1 0,-1 0,1 0,-1 0,1 1,0-1,-1 0,1 1,0-1,-1 1,1 0,0-1,0 1,-1 0,1 0,0 0,0 0,-1 0,1 1,0-1,0 1,-1-1,2 1,1-1,21 0,0 1,0 1,0 2,0 0,-1 2,16 5,-38-10,1 0,-1 0,0 0,0 1,0-1,0 0,0 1,0 0,0 0,0-1,-1 1,1 0,-1 0,1 0,-1 1,0-1,0 0,0 0,0 1,0-1,-1 1,1-1,-1 0,1 1,-1-1,0 1,0 0,-10 74,3-36,7-39,0 0,0 0,0 1,0-1,0 0,1 1,-1-1,1 0,0 0,-1 0,1 0,0 1,0-1,1 0,-1 0,0-1,1 1,-1 0,1 0,-1-1,1 1,0-1,-1 1,1-1,0 0,0 0,0 0,0 0,1 0,-1 0,0 0,0-1,0 1,1-1,-1 1,0-1,1 0,-1 0,2 0,27 2,0-1,0-2,-1 0,20-5,-4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18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188 800,'2'15,"1"16,0 8,-1 7,2 2,0-2,-1-9</inkml:trace>
  <inkml:trace contextRef="#ctx0" brushRef="#br0" timeOffset="863.3">1 465,'69'5,"-1"3,0 2,0 4,-1 3,-1 2,12 9,-67-24,1 1,-1 0,0 1,0 0,-1 1,0 0,0 1,-1 0,0 0,0 1,-1 0,0 0,0 1,-1 1,-1-1,0 1,0 0,-1 0,3 9,-4 0,-1 1,-1 0,0 0,-2-1,-1 1,0 0,-4 15,5-29,-1-6,1 0,0 0,0 0,-1 0,1 0,0 0,0 0,0 0,0 0,0 0,1 0,-1 0,0 0,0 0,1 0,-1 0,1 0,-1 0,1 0,-1 0,1 0,-1 0,1 0,0 0,0-1,-1 1,1 0,0-1,0 1,0 0,0-1,0 1,0-1,0 1,0-1,0 0,0 1,0-1,0 0,0 0,0 0,0 0,0 0,0 0,0 0,0 0,0 0,0 0,1-1,52-17,-34 8,0-1,-1-1,-1 0,0-2,-1 0,0-1,-2 0,7-9,-9 9,-12 15,-1 0,0 0,0 0,1 0,-1 0,0 0,1 0,-1 0,0 0,1 0,-1 0,0 0,0 0,1 0,-1 0,0 1,0-1,1 0,-1 0,0 0,0 0,1 0,-1 1,0-1,0 0,1 0,-1 1,0-1,0 0,0 0,0 0,0 1,1-1,-1 0,0 1,0-1,0 0,0 0,0 1,0-1,0 0,0 1,0-1,0 0,0 0,0 1,0-1,0 0,0 1,0-1,0 0,0 0,-1 1,1-1,0 0,0 0,0 1,0-1,0 0,-1 0,1 1,0 0,-1 16,0-9,0 0,1 0,0 0,0 0,1 0,0 0,0 0,1-1,0 1,0 0,1-1,0 1,0-1,0 0,1 0,3 3,-3-5,0 0,1-1,0 1,0-1,0 0,0 0,1 0,0-1,0 0,0 0,0-1,0 1,0-2,1 1,-1 0,0-1,1 0,0-1,-1 1,1-1,-1-1,1 1,0-1,2-1,5-1,0 0,0-2,-1 1,0-2,0 0,0 0,-1-1,0-1,0 0,-1-1,0 0,3-4,-1 0,0-1,-1-1,-1 0,0-1,-1 0,-1-1,-1 0,0 0,-1 0,0-1,-2 0,3-16,2-20,-3-1,-2 1,-3-1,-2-9,-2-56,-17-100,18 211,-18-59,18 68,1-1,-1 1,0 0,0-1,0 1,0 0,0 0,1 0,-1 0,0 0,0 0,0 0,0 0,0 0,0 1,1-1,-1 0,0 0,0 1,0-1,1 1,-1-1,0 0,0 1,1 0,-1-1,0 1,1-1,-1 1,1 0,-1-1,1 1,-1 0,1 0,-1-1,1 1,0 0,-1 0,1 0,0-1,0 1,0 0,0 0,0 0,-1 0,2 0,-1 0,0-1,-11 36,2-1,1 1,2 1,2-1,1 1,1 29,2-63,-3 33,2 1,1-1,2 0,1 0,2 0,2 0,1-1,2 0,1 0,1-1,2-1,2 0,5 6,-14-29,1 0,0 0,1-1,0 0,1-1,-1 0,2 0,-1-1,1-1,6 4,-11-7,0 0,0-1,0 0,0 0,0 0,0-1,1 0,-1 0,1 0,-1-1,0 0,1-1,-1 1,1-1,-1 0,0-1,0 1,1-1,-1 0,0-1,2-1,-2-1,0-1,0 0,-1 0,0 0,0 0,-1-1,1 0,-1 0,-1 0,1 0,-1-1,-1 1,0-1,0 0,0 0,-1 0,0 0,0 0,-1 0,0 0,0 0,-1 0,0 0,-3-7,4 15,0 0,-1 0,1 1,0-1,-1 0,1 0,0 0,-1 0,1 1,-1-1,1 0,0 0,-1 0,1 0,0 0,-1 0,1 0,-1 0,1 0,0 0,-1 0,1 0,-1-1,1 1,0 0,-1 0,1 0,0 0,-1-1,1 1,0 0,-1 0,1-1,0 1,0 0,-1-1,1 1,0 0,0-1,-1 1,1 0,0-1,0 1,0 0,0-1,0 1,0 0,-1-1,1 1,0-1,0 1,0 0,0-1,0 1,1-1,-1 1,0 0,0-1,0 1,0 0,0-1,0 1,1-1,-1 1,0 0,0-1,0 1,1 0,-1 0,1-1,-11 31,8-21,0 0,0 1,1 0,1-1,0 1,0 0,1-1,0 1,0-1,1 1,0-1,1 0,0 0,1 0,0 0,0 0,1-1,0 1,0-2,1 1,0 0,1-1,-1 0,1 0,1-1,-1 0,1-1,0 1,0-1,1-1,-1 1,6 0,23 0,-5-6</inkml:trace>
  <inkml:trace contextRef="#ctx0" brushRef="#br0" timeOffset="1139.562">1231 345,'31'0,"34"0,31 0,23 0,-7 0</inkml:trace>
  <inkml:trace contextRef="#ctx0" brushRef="#br0" timeOffset="1567.619">2126 1027,'12'-16,"-2"0,1 0,-2-1,0-1,-2 0,1 0,-2 0,-1-1,0 0,-1 0,-1 0,-1-1,-1 1,0 0,-2-1,0 1,-1-4,1 18,0 0,0-1,0 1,-1-1,0 1,0 0,0 0,-1 0,1 0,-1 1,0-1,-1 1,1-1,-1 1,0 0,0 0,0 1,-3-2,0 7,19 8,3-5,0-1,0 0,1-1,-1 0,1-2,10 1,6 0,-4 1,-16-3,0 1,0 0,0 1,0 0,0 1,0 0,0 1,-1 0,8 5,-14-4,-1 1,0 0,0-1,0 2,-1-1,0 0,-1 1,1-1,-1 1,0 0,-1 0,1 0,-1 0,-1 0,0 0,1 0,-2 0,1 0,-1 0,-1 0,1 0,-1-1,-2 5,1 12,1-6,0-13,1 1,0-1,0 1,0-1,0 1,1 0,-1-1,1 1,0 0,1-1,-1 1,1 0,0-1,0 1,1-1,-1 1,1-1,0 0,0 0,0 0,1 0,-1 0,1 0,0 0,0-1,0 0,1 1,1 0,4-1,1 0,0 0,-1-1,1 0,0-1,0 0,0 0,0-1,1-1,-1 0,-1 0,1-1,0 0,0 0,1-2,28-8</inkml:trace>
  <inkml:trace contextRef="#ctx0" brushRef="#br0" timeOffset="1855.36">2781 693,'2'14,"1"1,1 0,1 0,0-1,1 0,0 0,1-1,0 0,1 0,1 0,0-1,1 0,0-1,0 0,2-1,-1 0,1-1,0 0,1-1,0 0,2-1,-12-5,-1 1,0-1,1 1,-1-1,1 0,0 0,0 0,-1 0,1-1,0 1,1-1,-1 0,0 0,0 0,0 0,1 0,-1-1,0 1,1-1,-1 0,0 0,1-1,-1 1,1 0,-1-1,0 0,0 0,1 0,-1 0,0-1,0 1,0-1,0 1,1-2,1-10,0 1,-1-1,0 1,-1-1,0 0,-1 0,0-1,-1 1,-1 0,0-1,-2-10,2 1,0 10,-1 7,0 0,1 0,0 0,0 0,1 0,0 0,0 0,0 0,1 0,0 1,0-1,0 0,1 1,0 0,2-4,9-4</inkml:trace>
  <inkml:trace contextRef="#ctx0" brushRef="#br0" timeOffset="2125.061">3383 733,'2'16,"4"9,2 6,2 2,2-3,-1-4,0-4,-2-6</inkml:trace>
  <inkml:trace contextRef="#ctx0" brushRef="#br0" timeOffset="2650.415">3222 465,'29'0,"-1"2,1 1,-1 1,0 1,-1 1,1 2,7 4,-20-7,-2 1,1 0,-1 2,0-1,0 1,-1 1,0 1,-1-1,0 2,0-1,-1 2,-1-1,0 1,4 7,-2 3,-1 0,-1 0,-2 1,0 0,-1 0,0 8,8 28,-14-55,1-1,-1 1,1 0,0 0,-1 0,2-1,-1 1,0 0,1-1,0 1,0-1,0 0,0 0,0 1,1-1,-1-1,1 1,0 0,0-1,0 1,0-1,0 0,1 0,-1 0,1 0,-1-1,1 0,0 1,-1-1,1-1,0 1,3 0,2-4,-1-1,1-1,-1 1,0-1,-1-1,1 1,-1-1,0-1,-1 1,1-1,-1 0,-1-1,1 1,-1-1,0 0,-1 0,0-1,0 1,-1-1,0 0,-1 0,0 0,0 0,-1-2,32 62,-26-43,1 0,0 0,0-1,1 0,0 0,1-1,-1 0,1-1,0 0,0-1,1 0,0 0,-1-1,1-1,0 1,0-2,0 0,1 0,-1-1,0 0,0-1,5-1,-10 2,-1-1,1 0,0-1,-1 1,0-1,1 0,-1-1,0 1,0-1,0 0,0 0,0 0,-1-1,0 0,0 0,0 0,0 0,0 0,-1-1,0 0,0 0,0 0,0 0,-1 0,0 0,0-1,0 1,-1-1,0 1,0-1,0 0,-1 1,0-4,1 4,0 0,-1 0,0 0,0 0,0-1,-1 1,1 0,-1 0,-1 0,1 1,0-1,-1 0,0 0,0 1,-1-1,1 1,-1 0,0 0,0 0,-1 0,1 0,-1 0,0 1,1 0,-4-2,5 5,-1 1,0-1,1 0,-1 1,0-1,1 1,-1 0,1 0,-1 0,1 0,0 0,-1 1,1-1,0 1,0 0,0-1,0 1,0 0,0 0,0 0,1 0,-1 1,1-1,0 0,-1 1,1-1,0 0,0 1,1 0,-1-1,1 1,-1-1,1 1,0 1,-3 3,1 0,1 0,-1 0,1 0,1 0,-1 0,1 1,0-1,1 0,0 0,0 0,0 0,1 0,0 0,1 0,-1-1,1 1,1-1,-1 1,1-1,0 0,4 4,8 3,0-2,1 0,0-1,0-1,1 0,0-2,0 0,1-1,0 0,0-2,1 0,-1-2,1 0,6 0,162 5,-109-12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16.1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0 471,'0'-4,"0"-1,1 1,-1-1,1 1,0 0,0 0,1-1,-1 1,1 0,0 0,0 0,0 1,0-1,1 0,0 1,-1 0,1-1,1 1,-1 0,0 0,-1 3,0 1,0-1,0 0,0 1,0-1,0 1,0 0,0 0,-1 0,1 0,0 0,-1 0,1 0,-1 0,1 0,-1 1,1-1,-1 1,0-1,0 1,0 0,0-1,0 1,0 0,0 0,0-1,0 3,0-1,33 64,-27-49,0-2,2 1,0-1,1 0,0-1,1 0,1-1,6 6,-14-17,0 1,1-1,0 0,-1 0,1-1,0 1,0-1,0 0,1 0,-1-1,0 0,1 0,-1 0,1 0,-1-1,1 0,0 0,-1-1,1 1,-1-1,0 0,1-1,-1 1,0-1,1 0,-1 0,-1-1,1 0,0 0,4-3,1-1,-1 0,0-1,0 0,-1-1,0 1,-1-2,0 1,0-1,-1 0,0 0,0-1,-2 0,1 0,-1-2,-3 12,0-3,1 1,-1-1,0 1,-1-1,1 0,0 0,-1 1,0-1,0 0,0 0,0 1,-1-1,0 0,0-1,-5 21,4-6,1 0,0 0,0 0,2 0,-1 0,1 0,0 0,1 0,0 0,2 3,-3-9,1 0,0-1,-1 1,1 0,0-1,1 1,-1-1,1 0,-1 0,1 0,0 0,0 0,1 0,-1-1,0 0,1 0,-1 0,1 0,0 0,0-1,0 1,0-1,0 0,0 0,0-1,3 1,5-1,0-1,1 0,-1-1,1 0,-1-1,0 0,0-1,-1 0,1-1,-1 0,0-1,0-1,-1 1,1-2,-2 1,1-1,3-5,30-46,-43 59,1-1,-1 1,1 0,-1 0,1 0,0 0,-1-1,1 1,0 0,-1 0,1 0,-1 0,1 0,0 0,-1 1,1-1,-1 0,1 0,0 0,-1 1,1-1,-1 0,1 0,-1 1,1-1,-1 1,1-1,-1 0,1 1,-1-1,1 1,-1-1,0 1,1-1,-1 1,0-1,1 1,-1 0,0-1,0 1,0-1,0 1,1 0,-1-1,0 1,0-1,0 1,0 0,0-1,-1 1,1 0,5 7,0-1,0-1,1-1,-1 1,1-1,0 0,1 0,-1-1,1 0,0 0,0 0,0-1,1 0,-1 0,1-1,0 0,-1-1,1 1,0-2,0 1,6-1,5 0,0-1,1 0,-1-2,0 0,0-1,-1-1,1-1,1-1,-8 2,-9 4,-1-1,1 1,0-1,0 1,0 0,0 0,0 0,0 0,0 1,1 0,-1-1,0 1,0 0,0 0,1 1,-1-1,0 1,0-1,0 1,0 0,0 0,3 2,20 16,55 26,-70-42,0-1,0 0,0-1,0 0,0 0,0-1,0-1,0 0,10-2,-16 2,-1 0,1 0,-1 0,0 0,1-1,-1 0,0 0,0 0,0 0,0-1,0 1,-1-1,1 0,-1 0,0 0,0-1,0 1,0-1,-1 1,1-1,-1 0,0 0,0 0,0-1,0 0,-2 1,1 0,0-1,-1 1,0-1,0 1,0-1,-1 1,0-1,1 1,-1 0,-1 0,1-1,-1 1,0 0,0 0,0 0,0 0,0 1,-1-1,0 1,0-1,0 1,0 0,0 0,-1 0,0 1,1-1,-5-1,1-1,-1 1,1 0,-1 0,0 1,-1 0,1 1,0-1,-1 2,0-1,1 1,-1 1,0-1,1 1,-5 1,5 1,1-1,-1 1,1 1,0-1,-1 1,2 1,-1-1,0 1,1 1,-1-1,1 1,0 0,1 0,-1 1,1-1,0 1,1 1,-1-1,1 0,0 1,1 0,0 0,0 0,0 0,1 1,0-1,0 1,1 0,0 0,1-4,0-1,1 0,-1 0,0 0,1 1,0-1,0 0,0 0,0 0,1 0,-1 0,1-1,-1 1,1 0,0-1,0 1,0-1,1 0,-1 1,0-1,1 0,0 0,-1-1,1 1,0-1,0 1,0-1,0 0,0 0,0 0,0 0,0-1,0 1,3-1,6 2,0-1,1 0,-1-1,1-1,-1 0,0-1,1 0,5-2,33-14,-6-2</inkml:trace>
  <inkml:trace contextRef="#ctx0" brushRef="#br0" timeOffset="1492.849">1618 44,'-5'-5,"-1"0,0 1,0 0,0 0,0 1,-1 0,1 0,-1 0,0 1,0 0,0 0,0 1,0 0,0 0,0 1,-1-1,1 2,0-1,0 1,0 0,0 0,0 1,0 0,0 0,0 1,1 0,-1 0,1 1,0-1,0 1,-3 3,2 1,1 0,0 0,0 0,1 1,0 0,1 0,0 0,0 0,1 1,0 0,1 0,0 0,0 0,1 0,0 0,1 0,0 0,1 0,0 0,1 0,0 0,0 0,1 0,0-1,1 1,0-1,0 0,1 0,0 0,1-1,6 7,30 41,2-3,3-2,2-2,2-1,2-4,8 4,-59-47,-2 0,1 0,-1 0,1 0,0 0,-1 0,1 0,0 0,0 0,0 0,-1 0,1-1,0 1,0 0,0-1,1 1,-1-1,0 1,0-1,0 1,0-1,0 0,1 1,-1-1,0 0,0 0,0 0,1 0,-1 0,0 0,0 0,1-1,-1 1,0 0,0-1,0 1,0-1,0 1,0-1,1 1,-1-1,0 0,-1 0,1 1,0-1,0 0,0 0,0 0,0 0,25-137,-23 118,0 1,0 0,2 0,0 0,2 1,0 0,1 0,0 0,2 1,5-7,-14 22,1 0,-1 0,1 1,0-1,0 1,0-1,0 1,0-1,0 1,0 0,0 0,0 0,0 0,1 1,-1-1,0 1,1-1,-1 1,0 0,1 0,-1 0,0 0,1 0,-1 0,0 1,1-1,-1 1,0-1,1 1,-1 0,0 0,0 0,0 0,0 1,0-1,0 0,0 1,0 0,14 10,0 1,0 1,-1 0,-1 1,0 1,-2 0,1 0,-2 2,0-1,-1 2,-1-1,-1 1,-1 1,-3 39,27-93,96-90,-127 123,1 0,-1 0,1 0,-1 0,1 0,0 0,-1 1,1-1,0 0,0 0,0 1,-1-1,1 0,0 1,0-1,0 1,0-1,0 1,0 0,0-1,0 1,0 0,0 0,0 0,0 0,1 0,-1 0,0 0,0 0,0 0,0 0,0 0,0 1,0-1,0 0,0 1,0-1,0 1,0-1,0 1,0 0,-1-1,1 1,0 0,0-1,-1 1,1 0,0 0,-1 0,1 0,-1 0,1 0,-1 0,1 0,-1 0,0 0,1 8,1 1,0-1,0 0,0 0,1 0,1 0,-1-1,1 1,1-1,0 0,0 0,0 0,1-1,0 0,1 0,-1 0,1-1,7 5,-9-8,0 0,0-1,0 1,0-1,0 0,1 0,-1-1,1 1,-1-1,1 0,-1-1,1 1,0-1,-1-1,1 1,0-1,-1 0,1 0,-1 0,1-1,-1 0,0 0,1 0,-1 0,0-1,-1 0,1 0,0-1,-1 1,0-1,0 0,0 0,2-4,33-74,-33 62,-6 20,0-1,0 1,0 0,0-1,0 1,0 0,0-1,0 1,1 0,-1 0,0-1,0 1,0 0,0-1,1 1,-1 0,0 0,0-1,0 1,1 0,-1 0,0 0,0 0,1-1,-1 1,0 0,1 0,-1 0,0 0,1 0,-1 0,0 0,1-1,-1 1,0 0,0 0,1 0,-1 0,0 1,1-1,-1 0,0 0,1 0,-1 0,0 0,1 0,-1 0,0 1,0-1,1 0,-1 0,0 0,0 1,1-1,-1 0,0 0,0 1,0-1,1 0,-1 0,0 1,0-1,0 0,0 1,0-1,1 0,-1 0,0 1,0-1,14 28,-11-21,4 7,-2-2,0-1,0 0,1 0,0 0,1-1,1 0,-1 0,1-1,1 0,0 0,0-1,1 0,5 3,-9-9,-1-1,1 0,-1 0,1 0,0 0,-1-1,1 0,0 0,-1-1,1 1,0-1,-1-1,1 1,-1-1,0 0,1 0,-1 0,0-1,0 0,0 0,-1 0,1 0,-1-1,0 0,0 0,0 0,0 0,-1-1,1 1,-1-1,0 0,-1 0,1 0,-1 0,0-1,0 1,-1 0,1-4,1-12,0 0,-1 0,-2 0,0 0,-1 0,-1 1,-1-1,-1 0,-2-5,1 0,5 24,-1 1,0-1,1 1,-1-1,1 1,0-1,0 1,-1-1,1 1,0-1,0 1,0-1,1 1,-1-1,0 0,0 1,1-1,-1 1,1 0,0-1,-1 1,1-1,0 1,0 0,0 0,0-1,0 1,0 0,0 0,0 0,0 0,0 0,1 0,-1 0,0 1,1-1,-1 0,1 1,-1-1,1 1,-1-1,2 1,17-1,0 1,1 0,-1 2,0 0,0 1,10 4,-7-3,-9-2,0 0,0 1,1-1,-1 2,0 0,-1 1,1 0,-1 1,0 1,3 2,-14-7,-1 0,1 1,-1-1,1 0,-1 1,0-1,0 1,0 0,0-1,0 1,0 0,-1 0,1 0,-1-1,0 1,0 0,0 0,0 0,-1-1,1 1,-1 0,0 0,1-1,-1 1,0 0,-1-1,1 1,0-1,-1 1,1-1,-1 0,-1 1,-13 48,16-49,1 0,-1 0,1 0,-1 0,1 0,0 0,0 0,0 0,0-1,0 1,0 0,0 0,1-1,-1 1,1-1,-1 1,1-1,-1 0,1 0,0 0,0 0,0 0,-1 0,1 0,0 0,0-1,0 1,1 0,60 8,-49-9,0 0,0-1,1-1,-1 0,-1-1,1-1,0 0,-1-1,0 0,0-1,0-1,6-4,-18 10,-1 1,1-1,-1 1,1-1,-1 0,1 1,-1-1,1 1,0 0,-1-1,1 1,0-1,-1 1,1 0,0 0,-1-1,1 1,0 0,0 0,0 0,-1 0,1 0,0 0,0 0,-1 0,1 0,0 0,0 0,-1 0,1 1,0-1,0 0,-1 1,1-1,0 0,-1 1,1-1,0 1,-1-1,1 1,-1-1,1 1,-1 0,1-1,-1 1,1-1,-1 1,0 0,1 0,-1-1,0 1,0 0,1-1,-1 1,0 0,0 0,0 0,0-1,0 1,0 0,0 0,0-1,-1 2,2 0,-2 2,1 0,0-1,0 1,0 0,0 0,1-1,0 1,0-1,0 1,0-1,0 1,0-1,1 1,0-1,0 0,0 0,0 0,0 0,1 0,-1-1,1 1,0 0,-1-1,1 0,0 0,2 1,6 0,0-1,1 1,-1-2,1 0,-1 0,1-1,0 0,-1-1,1-1,-1 0,1 0,-1-1,0 0,0-1,0 0,-1-1,1-1,4-2,-10 6,-1 0,0 0,1 0,-1-1,0 0,0 1,0-1,-1-1,1 1,-1 0,1-1,-1 0,0 0,-1 0,1 0,-1 0,1 0,-1-1,0 1,-1-1,1 0,-1 1,0-1,0 0,-1 0,1 0,-1 1,0-1,-1 0,1 0,-1 0,0 0,0 1,0-1,-1 0,1 1,-1-1,0 1,-1 0,1-1,-1 1,0-1,-3 0,0-1,1 1,-2 1,1-1,0 1,-1 0,0 0,0 1,0 0,0 0,0 1,-1 0,1 0,-1 1,0 0,1 0,-1 1,0 0,0 0,1 1,-1 0,-5 1,7-1,1 0,-1 1,1-1,0 1,0 0,0 1,0-1,0 1,0 0,1 0,-1 0,1 1,0-1,0 1,0 0,1 1,-1-1,1 0,0 1,0 0,1 0,0 0,-1 0,1 0,1 0,-1 1,1-1,0 0,0 1,1-1,0 1,0-1,0 1,0-1,1 0,0 0,0 0,0 0,0 0,1 0,0 0,0 0,0-1,1 1,0-1,0 0,0 1,0-1,0 0,1-1,0 1,0-1,0 0,0 0,0 0,1 0,-1-1,1 1,0-1,0-1,0 1,3 0,4 2,0-1,1-1,-1 0,1-1,0 0,-1-1,1 0,0-1,-1-1,1 0,9-3,24-11,-7-2</inkml:trace>
  <inkml:trace contextRef="#ctx0" brushRef="#br0" timeOffset="1675.359">4104 97,'-9'-13,"-10"-10,-6-1,-6 5,-2 6,0 11,3 13,7 13,8 9,7 9,11 8,5-5</inkml:trace>
  <inkml:trace contextRef="#ctx0" brushRef="#br0" timeOffset="1845.914">4050 525,'14'16,"11"5,11-1,10-4,11-6,9-11,6-8,-11-4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33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0 924,'24'-1,"1"-2,-1 0,0-2,-1 0,1-2,-1-1,-1 0,9-6,-19 10,-1-1,1 0,-1-1,0-1,0 0,-1 0,0-1,0 0,-1-1,0 0,0 0,-1-1,6-9,-13 18,0-1,0 1,-1-1,1 0,0 1,-1-1,1 0,-1 0,1 1,-1-1,0 0,0 0,0 0,0 0,0 1,0-1,0 0,-1 0,1 0,0 1,-1-1,0 0,1 1,-1-1,0 0,0 1,0-1,0 1,0-1,0 1,-1 0,1-1,0 1,-1 0,1 0,-1 0,1 0,-1 0,1 0,-1 0,0 1,0-1,1 1,-1-1,-4-1,0 1,1 0,-1 0,0 0,0 0,0 1,0 0,0 1,1-1,-1 1,0 0,0 0,-2 2,2-1,1 1,0 0,0 1,0-1,0 1,1 0,0 0,-1 0,2 1,-1-1,0 1,1 0,0 0,0 0,0 1,1-1,-1 1,2 0,-1-1,0 1,1 0,0 0,1 0,-1 0,1 0,0 0,0 0,1 0,0 0,0 0,1-1,-1 1,1 0,0-1,1 1,-1-1,1 1,0-1,1 0,-1-1,1 1,0 0,3 2,2 0,-1 0,1-1,0 0,1-1,-1 0,1 0,0-1,1-1,-1 1,0-2,1 1,0-1,-1-1,1 0,0-1,0 0,0 0,0-1,-1-1,1 0,0 0,-1-1,0 0,1-1,-1 0,-1-1,1 0,-1-1,1 1,-2-2,1 1,-1-1,0-1,0 1,-1-2,2-4,0 0,-2-1,1 0,-2 0,0-1,-1 0,4-13,12-34,-21 61,0-1,1 0,-1 0,1 0,-1 0,1 0,0 0,0 1,0-1,0 0,0 1,0-1,0 1,0-1,1 1,-1-1,1 1,-1 0,1 0,-1 0,1 0,0 0,0 0,-1 0,1 0,0 1,0-1,0 1,0-1,0 1,0 0,0 0,0 0,0 0,0 0,-1 0,1 0,0 1,0-1,0 1,0-1,1 1,6 7,1-1,-1 1,0 0,0 1,-1 0,-1 1,1-1,-1 1,-1 1,0-1,-1 1,0 0,3 10,2 40,-10-61,0-1,0 1,0 0,0-1,0 1,0 0,0 0,1-1,-1 1,0 0,0 0,0-1,1 1,-1 0,0 0,0-1,1 1,-1 0,0 0,0 0,1 0,-1-1,0 1,0 0,1 0,-1 0,0 0,1 0,-1 0,0 0,1 0,-1 0,0 0,1 0,-1 0,0 0,0 0,1 0,-1 0,0 0,1 0,-1 1,0-1,1 0,-1 0,0 0,0 0,1 1,-1-1,0 0,0 0,0 1,1-1,-1 0,0 0,0 1,4-6,30-31,-1-1,-1-2,-3-1,-1-2,-2-1,-2 0,-2-2,-2-1,10-34,-15 21,-2-1,-3-1,-2 1,-3-8,-4 61,0 2,0 0,-1 1,1-1,-1 0,0 0,-1 1,1-1,-1 0,0 0,0 1,0-1,0 0,-1 1,0 0,0-1,0 1,-1 0,1 0,-3-3,2 6,1 1,-1 0,1-1,-1 1,1 0,-1 0,1 1,-1-1,1 0,-1 1,1 0,0-1,-1 1,1 0,0 0,-1 0,1 1,0-1,0 0,0 1,0 0,0-1,0 1,1 0,-1 0,1 0,-1 0,1 0,0 0,-1 0,1 1,0-1,0 1,-10 20,0 0,2 0,1 1,0 0,2 1,1 0,1 0,1 0,1 0,1 7,-2 4,3 1,1 0,1 0,2-1,2 1,6 18,-8-39,1 0,0 0,1-1,1 0,1 0,0 0,1-1,0-1,1 1,1-2,0 1,1-1,0-1,1 0,7 5,-7-8,-1-1,1 0,1-1,-1 0,1-1,0-1,0 0,0-1,1 0,-1-1,1-1,11 0,-19-1,0-1,0 1,0-1,0 0,0-1,0 0,0 0,-1 0,1-1,-1 0,1 0,-1-1,0 0,-1 0,1 0,-1 0,1-1,-1 0,-1 0,1-1,-1 1,0-1,0 0,0 0,-1-1,0 1,0-1,1-5,0 0,0 0,-2 0,1-1,-1 1,-1-1,-1 1,1-1,-2 0,-1-12,1 26,1-1,0 1,-1-1,1 1,0-1,-1 1,1-1,-1 1,1-1,-1 0,1 1,-1-1,1 0,-1 0,0 1,1-1,-1 0,1 0,-1 0,1 0,-1 0,0 0,1 0,-1 0,0 0,1 0,-1 0,1 0,-1 0,1 0,-1 0,0-1,1 1,-1 0,1-1,-1 1,1 0,-1-1,1 1,-1 0,1-1,-1 1,1-1,0 1,-1-1,1 1,0-1,-1 1,1-1,0 1,0-1,-1 1,1-1,0 0,0 1,0-1,0 1,0-1,0 0,0 1,0-1,0 1,0-1,-3 11,0 0,0 0,1 1,0-1,1 1,0-1,1 1,0-1,1 1,0-1,1 1,0-1,0 0,1 1,0-1,1-1,0 1,1 0,0-1,1 0,-1 0,2-1,1 2,-3-4,2 0,-1 0,1-1,-1 1,1-2,1 1,-1-1,1 0,-1-1,1 1,0-2,1 1,-1-1,0 0,1-1,-1 0,0 0,7-1,13-4</inkml:trace>
  <inkml:trace contextRef="#ctx0" brushRef="#br0" timeOffset="247.868">882 295,'25'-4,"32"-2,34-2,32 0,30 2,19 1,16 3,-25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40.0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263 801,'-17'-7,"1"1,-1 0,-1 1,1 0,-1 2,-3 0,15 2,0 0,0 1,-1 0,1 0,0 0,0 1,-1 0,1 1,0-1,0 1,0 0,1 1,-1-1,0 1,1 0,0 0,-1 1,1 0,0 0,3-2,0 0,0-1,1 1,-1 0,1 0,-1 0,1 0,0 0,-1 0,1 1,0-1,0 0,1 1,-1-1,1 0,-1 1,1-1,0 1,-1-1,1 1,0-1,1 1,-1-1,0 0,1 1,0-1,-1 1,1-1,0 0,0 0,0 1,0-1,1 0,-1 0,1 0,-1 0,1 0,0-1,-1 1,1 0,0-1,0 1,0-1,2 1,7 2,1 0,-1-1,1 0,0-1,0 0,0-1,0 0,0-1,1 0,-1-1,0-1,0 0,0 0,-1-1,1-1,0 0,-1 0,0-1,0-1,-1 1,3-3,-1 1,-1 0,0 0,0-1,0-1,-1 1,-1-2,1 1,-2-1,1-1,-1 0,-1 0,0 0,0-1,-2 0,1 0,-1-1,-1 0,0 1,-1-1,-1-1,1-1,2-50,-2-1,-3 0,-4-17,3 50,-6-35,7 68,0 0,0 1,0-1,0 0,0 1,0-1,0 0,0 1,0-1,0 0,-1 1,1-1,0 0,0 0,0 1,-1-1,1 0,0 0,0 1,-1-1,1 0,0 0,0 0,-1 1,1-1,0 0,-1 0,1 0,0 0,-1 0,1 0,0 1,-1-1,1 0,0 0,-1 0,1 0,0 0,-1-1,1 1,0 0,-1 0,1 0,0 0,-1 0,1 0,0 0,-1-1,1 1,0 0,0 0,-1 0,1-1,0 1,0 0,-1 0,1-1,0 1,0 0,-12 33,2 1,2 0,1 0,0 12,2-12,1-12,-2 2,2 1,0 1,2-1,1 0,1 1,1-1,1 0,4 16,-5-35,2 0,-1 0,1 0,0 0,0-1,0 1,1-1,0 0,0 0,0 0,1 0,0-1,0 1,0-1,0-1,1 1,-1-1,1 0,0 0,0-1,0 1,0-1,0-1,1 1,-1-1,2 0,10 1,0 0,0-1,0-1,0-1,0-1,0 0,0-1,15-5,-25 6,1 1,-1-2,1 1,-1-1,0 0,0-1,0 0,-1 0,1-1,-1 0,0 0,0-1,-1 0,0 0,0 0,0-1,-1 0,0 0,0 0,0-1,-1 0,-1 0,1 0,-1 0,0 0,-1-1,0 1,0-5,-2 13,0 1,0-1,-1 0,1 1,0-1,0 0,0 1,-1-1,1 0,0 1,0-1,-1 0,1 0,0 1,-1-1,1 0,0 0,-1 0,1 1,0-1,-1 0,1 0,-1 0,1 0,0 0,-1 0,1 0,-1 0,1 0,0 0,-1 0,1 0,-1 0,1 0,0 0,-1 0,1 0,0 0,-1 0,1-1,-1 1,1 0,0 0,-1-1,1 1,0 0,0 0,-1-1,1 1,0 0,0-1,-1 1,1 0,-2 8,-1 1,2-1,-1 1,1 0,0 0,1 0,0 0,1 0,0-1,0 1,1 0,0-1,0 1,1-1,0 1,1-1,0 0,0 0,0-1,1 1,0-1,1 0,0 0,0-1,0 0,1 0,0 0,0-1,0 0,1 0,5 2,31 11,-3-6</inkml:trace>
  <inkml:trace contextRef="#ctx0" brushRef="#br0" timeOffset="724.197">945 373,'2'7,"0"0,1 0,0 0,0-1,1 1,0-1,0 0,0 0,1 0,0 0,0-1,0 0,1 0,0 0,0-1,0 0,0 0,1 0,-1-1,1 0,3 1,-3-1,171 101,-173-99,0 0,-1 0,0 1,1-1,-2 1,1 0,-1 0,0 1,0-1,-1 0,1 1,-2 0,1-1,-1 1,0 0,0 0,-1 0,0 0,0 0,0 0,-1 0,-1 3,1-7,1 0,0 0,-1-1,1 1,0 0,1 0,-1 0,0-1,1 1,-1 0,1 0,0-1,0 1,0-1,0 1,1-1,-1 1,1-1,-1 1,1-1,0 0,0 0,0 0,0 0,0 0,0-1,1 1,-1-1,0 1,2 0,12 2,-1-1,1 0,0-1,0-1,0 0,-1-1,1-1,0-1,0 0,0-1,7-2,-15 3,-1 0,1 0,-1-1,0 0,0 0,0 0,0-1,0 0,-1-1,0 1,0-1,0 0,0-1,-1 0,0 0,0 0,-1 0,0-1,3-4,-7 18,0 1,1-1,0 0,0 0,1 0,-1 0,2 0,-1 0,1-1,0 1,1 1,0-2,-1-1,1 0,0 0,1-1,-1 1,1-1,0 0,0 0,0 0,1-1,-1 0,1 0,0 0,-1-1,1 0,0 0,1 0,-1-1,0 0,0 0,1 0,-1-1,0 0,1-1,-1 1,5-2,-1 1,1-2,-1 1,1-1,-1-1,0 0,0 0,-1-1,1 0,-1-1,0 0,0 0,-1-1,0 0,0-1,4-4,2-10,-1-1,-1 0,-1-1,-1 0,-1-1,-1 0,-1 0,-1-1,1-24,-4 36,23-122,6-119,-31 239,1 9,-1 0,0 0,-1 0,0 0,0 0,-1 0,1 0,-1 1,-1-1,1 0,-1 0,-1 1,1-1,-2-1,2 7,0 0,0 1,0-1,0 0,0 1,0 0,0-1,0 1,0 0,0 0,0 0,0 0,0 1,0-1,0 0,0 1,0-1,0 1,0 0,0 0,0 0,0 0,0 0,1 0,-1 0,0 1,1-1,-1 0,1 1,-1 0,1-1,0 1,0 0,0-1,0 1,0 1,-11 14,1 1,1 1,1 0,0 0,2 1,0 0,1 0,1 1,1-1,1 1,0 0,2 0,1 0,1 17,1-8,1 0,1 0,2-1,1 1,1-1,1-1,2 0,1 0,1-1,1 0,2-1,0-1,2-1,1 0,12 12,-23-28,0 0,0-1,0 1,1-1,0-1,1 0,0 0,-1-1,2 0,-1-1,6 2,7-2</inkml:trace>
  <inkml:trace contextRef="#ctx0" brushRef="#br0" timeOffset="1001.241">1894 199,'16'-4,"25"0,29 4,23 5,16 8,3 8,-17 0</inkml:trace>
  <inkml:trace contextRef="#ctx0" brushRef="#br0" timeOffset="1478.072">2441 841,'15'-25,"-2"-1,0-1,-2 1,-2-2,0 0,-1 0,-2 0,-1-1,0-16,-4-2,6 53,0 0,0 0,1 0,-1-1,1 0,1-1,-1 0,0 0,1-1,0 0,0 0,0-1,9 1,69 28,-85-29,1 1,0 0,-1 1,0-1,0 0,0 1,0-1,0 1,-1 0,1-1,-1 1,0 0,0 0,-1 0,1 0,-1 0,0 0,0 0,0 0,0 0,-1 0,0 0,1 0,-2 0,1 20,0-19,1-1,0 1,0-1,1 1,-1 0,1-1,0 1,1-1,-1 1,1-1,-1 0,1 0,1 0,-1 0,1 0,-1 0,1 0,0-1,0 1,1-1,-1 0,1 0,-1 0,1-1,0 1,0-1,0 0,0 0,1 0,-1-1,1 1,-1-1,1 0,-1 0,1-1,6 2,-1 0,0-1,1 0,-1 0,1-1,-1-1,1 0,-1 0,0-1,1-1,-1 1,0-2,-1 1,1-1,0-1,-1 0,0 0,0-1,-1 0,0 0,0-1,0 0,0-1,-1 1,-1-1,1-1,-2 1,1-1,1-3,11-58,-17 69,-1-1,0 1,1 0,-1-1,0 1,0-1,0 1,0-1,0 1,0 0,0-1,-1 1,1-1,-1 1,1 0,-1-1,1 1,-1 0,0-1,1 1,-1 0,0 0,0 0,0 0,0 0,0 0,0 0,0 0,0 0,0 0,-1 1,1-1,0 0,-1 1,1-1,0 1,-1-1,1 1,0 0,-1 0,1-1,-1 1,1 0,-1 0,1 1,-1-1,-4 1,1 1,0 0,0 1,0-1,0 1,1 0,-1 0,1 0,-1 0,1 1,0 0,1 0,-1 0,1 0,-1 1,1-1,1 1,-1 0,1 0,0 0,0 0,0 0,0 1,1-1,0 0,0 1,1-1,-1 1,1 2,3 2,0 0,1 0,-1 0,2 0,0 0,0-1,0 0,1 0,1-1,-1 1,1-1,1-1,0 1,0-1,0-1,1 1,0-2,0 1,0-1,1 0,0-1,139 51,-80-39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36.4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247 837,'-7'-3,"-1"1,0-1,0 2,0-1,0 1,0 0,0 0,0 1,0 0,0 1,0 0,0 0,0 1,0 0,1 0,-1 1,1 0,-1 0,1 0,0 1,0 1,0-1,1 1,0 0,-1 0,2 1,-1 0,1 0,0 0,0 1,-3 5,6-8,-1 0,1-1,1 1,-1 0,0 0,1 0,0 1,0-1,0 0,1 0,-1 1,1-1,0 0,0 1,1-1,-1 0,1 0,0 1,0-1,0 0,1 0,-1 0,1 0,0 0,0-1,1 1,-1 0,1-1,0 0,-1 0,1 1,1-2,-1 1,2 1,12 4,1-1,0-1,0-1,1 0,0-1,0-1,0-1,0-1,0 0,0-1,0-2,0 1,6-3,12 0,0-1,0-2,-1-1,1-2,-2-1,0-2,0-2,-1-1,1-3,12-21,-46 39,-1 1,0-1,0 1,0-1,0 1,1-1,-1 1,0-1,0 0,0 1,0-1,0 1,0-1,0 1,0-1,0 1,0-1,-1 1,1-1,0 1,0-1,0 1,-1-1,1 1,0-1,-1 1,1 0,0-1,-1 1,1-1,0 1,-1 0,1-1,-1 1,1 0,-1-1,1 1,-1 0,1 0,-1 0,1 0,-1-1,1 1,-1 0,1 0,-1 0,1 0,-1 0,1 0,-1 0,1 0,-1 0,0 0,1 1,-1-1,1 0,-1 0,1 0,0 1,-1-1,1 0,-1 1,1-1,-1 0,1 1,0-1,-1 0,1 1,0-1,-3 2,1-1,-1 1,1 0,0 0,0 0,0 0,0 0,0 0,1 1,-1-1,0 1,1-1,0 1,0-1,0 1,0 0,0 0,0-1,1 1,-1 0,1 0,0 0,0 0,0-1,0 1,0 0,1 0,-1 0,1 0,0-1,0 1,0 0,0-1,0 1,1 0,-1-1,1 0,-1 1,1-1,8 6,1-1,-1 0,1-1,0 0,1 0,-1-1,1-1,0 0,0-1,0 0,1-1,-1 0,1-1,-1 0,12-2,49-10,-71 10,-1 1,1 0,-1-1,1 1,-1-1,1 0,-1 1,1-1,-1 0,1 0,-1 0,0 0,0 0,1 0,-1 0,0-1,0 1,0 0,0-1,0 1,-1-1,1 1,0-1,-1 1,1-1,-1 1,1-1,-1 0,0 1,0-1,1 1,-1-1,-1 0,1 1,0-1,0 0,0 1,-1-1,1 1,-1-1,1 0,-1 1,-6-8,0 0,0 1,0 0,-1 0,-1 1,1 0,-1 1,0-1,-1 2,1-1,-1 1,0 1,-1 0,1 0,-148-46,151 47,20 2,-12 1,371 5,-363-5,1 0,1-1,0 2,0-1,-1 1,1 1,0 0,-1 0,1 1,-1 1,0 0,0 0,-1 1,1 0,-1 0,3 3,-10-4,0 0,1 0,-2 0,1 0,0 0,-1 0,0 0,0 1,0-1,0 1,-1-1,1 1,-1-1,0 0,-1 1,1-1,-1 1,0-1,0 0,0 1,-2 3,0 5,2-12,1 0,0-1,-1 1,1 0,0 0,0 0,0 0,0 0,0 0,0 0,0 0,0 0,0-1,0 1,0 0,0 0,1 0,-1 0,0 0,1 0,-1-1,1 1,-1 0,1 0,-1 0,1-1,-1 1,1 0,0-1,-1 1,1-1,0 1,0-1,0 1,-1-1,1 1,0-1,0 0,0 1,0-1,0 0,-1 0,1 0,0 0,1 0,42-8,-29 1,-1-1,-1-1,1 0,-2 0,1-1,-1-1,-1 0,1-1,-2 0,0 0,-1-1,0-1,0 1,-2-1,5-12,-2 18,-14 34,0-9,1-1,1 1,0 0,1 0,1 0,1 8,0-20,0 0,-1 0,2 0,-1 0,1 0,-1 0,2 0,-1 0,0-1,1 1,0-1,0 0,0 0,0 0,1 0,-1 0,1-1,0 0,0 0,1 0,-1 0,1 0,0-1,24 10</inkml:trace>
  <inkml:trace contextRef="#ctx0" brushRef="#br0" timeOffset="343.082">1811 743,'3'12,"-1"0,2-1,-1 1,1-1,1 0,0 0,1-1,0 1,0-1,1-1,1 1,-1-1,2 0,-1-1,1 0,0 0,1-1,1 1,17 14,1-1,1-1,1-1,12 4,-41-21,-1-1,1 0,-1 0,1 0,0 0,0 0,-1 0,1 0,0 0,0-1,0 1,0-1,0 1,0-1,0 0,0 0,0 0,0 0,0 0,0 0,0-1,0 1,0-1,0 1,0-1,0 0,-1 0,1 1,0-1,0-1,-1 1,1 0,0 0,-1-1,0 1,1 0,-1-1,0 0,1 1,-1-1,0 0,8-95,-10 89,0 1,1-1,0 1,0-1,0 1,1-1,0 1,1-1,0 1,0 0,0 0,1-1,0 2,0-1,1 0,0 1,2-4,39-14,-21 19</inkml:trace>
  <inkml:trace contextRef="#ctx0" brushRef="#br0" timeOffset="1034.675">2479 1037,'13'-3,"0"0,0-1,-1-1,0 0,0-1,0 0,-1-1,1 0,-2-1,1 0,-1 0,0-1,-1-1,0 0,-1 0,0 0,0-1,-1 0,-1-1,0 0,0 0,-1 0,-1-1,-3 11,0-1,0 1,0 0,-1-1,1 1,-1 0,0-1,0 1,0-1,0 1,0-1,0 1,0 0,-1-1,0 1,1-1,-1 1,0 0,0 0,0 0,0-1,-1 1,1 0,0 0,-1 1,0-1,1 0,-1 0,0 1,0-1,0 1,0-1,0 1,0 0,0 0,0 0,-1 0,1 0,0 1,-1-1,1 1,-1-1,1 1,-2 0,0 1,0 0,0 0,0 0,0 0,0 1,0 0,0-1,1 2,-1-1,1 0,-1 1,1-1,0 1,0 0,0 0,1 0,-1 1,1-1,-1 0,1 1,0 0,0 0,1-1,-2 5,0-1,1 1,-1-1,2 1,-1 0,1-1,0 1,0 0,1 0,0 0,1 0,0-1,0 1,1 0,-1-2,2 0,-1 0,1-1,0 1,0-1,0 0,1 0,0 0,0 0,0-1,0 1,1-1,0 0,0-1,0 1,0-1,0 0,1 0,0-1,-1 1,1-1,0 0,0-1,6 1,-2 0,0 0,1-1,-1-1,0 0,1 0,-1-1,0 0,1-1,-1 0,0-1,0 0,-1 0,1-1,6-4,-3-2,0 0,0-1,-1-1,0 0,-1-1,-1 0,0 0,0-1,-1-1,-1 1,-1-1,0-1,-1 1,3-12,-4 15,-8 20,0 0,1 0,1 0,-1 0,1 0,1 0,-1 0,1 0,1 0,-1 1,2-1,-1 0,1 0,0 0,0-1,1 1,0 0,1-1,0 0,0 0,4 6,-4-10,0 0,0-1,1 1,-1-1,0 0,1 0,0-1,-1 1,1-1,0 0,0 0,0 0,0-1,0 0,0 0,-1 0,1-1,0 1,0-1,0 0,0-1,-1 1,1-1,-1 0,4-1,1-2,0 0,-1 0,1 0,-1-1,0 0,0-1,-1 0,0 0,0 0,-1-1,0 0,1-2,-3 2,1 0,-2 0,1 0,-1 0,-1-1,1 1,-1-1,-1 0,0 1,1-10,-3 23,1 0,0 0,1 0,-1 0,1 0,0-1,1 1,-1 0,1-1,-1 1,1-1,1 1,-1-1,1 0,2 3,9 4,0-1,1-1,0-1,0 0,1 0,0-2,1 0,-1-1,1-1,0 0,0-1,1-1,-1 0,6-2,-22 0,64 7</inkml:trace>
  <inkml:trace contextRef="#ctx0" brushRef="#br0" timeOffset="1976.932">4070 850,'-15'-10,"-1"1,1 1,-2 0,1 1,-1 0,0 1,0 2,-1-1,0 2,-14-1,29 3,-1 1,1 0,0 0,-1 0,1 0,-1 0,1 1,-1-1,1 1,0 0,-1 0,1 0,0 1,0-1,0 1,0 0,0 0,0 0,0 0,0 0,1 0,0 1,-1 0,1-1,0 1,0 0,0 0,0 0,1 0,-1 0,1 0,0 1,0-1,0 0,0 1,1-1,0 1,-1-1,1 1,0-1,0 1,1-1,-1 1,1-1,0 3,4 0,1 0,-1-1,1 0,0 0,0 0,0 0,1-1,0 0,0 0,0-1,0 0,0 0,1-1,-1 0,1 0,-1-1,1 0,0 0,0-1,0 0,-1 0,1-1,-1 2,1 0,-1-1,0 0,0 0,0-1,0 0,0-1,0 1,0-1,0 0,0-1,-1 0,1 0,-1 0,0-1,0 0,0 0,0-1,-1 1,0-1,0-1,0 1,2-3,-4 0,-9 26,5-15,0 0,0 0,0 0,0 0,1 0,0 1,-1-1,1 0,1 0,-1 0,0 1,1-1,-1 0,1 0,0 0,0 0,0 0,1 0,-1 0,1 0,-1 0,1 0,0-1,0 1,0-1,1 0,-1 1,0-1,1 0,0 0,-1-1,1 1,0 0,0-1,0 0,0 0,0 0,0 0,3 1,2-4,0 0,0 0,0-1,0 0,-1 0,1-1,-1 0,0 0,0-1,0 0,-1 0,1-1,-2 1,1-1,0-1,-1 1,0-1,-1 0,2-2,8-19,-1-1,-1-1,-1 0,-2 0,-1-1,-1 0,-2-1,1-26,16-135,-7-47,-19 226,-5 40,-3 15,1 0,3 1,1 0,2 0,2 1,2-1,2 1,1 0,3-1,4 16,13 4,-21-60,0 0,0 0,1 0,-1 0,0-1,1 1,-1 0,1-1,-1 1,1 0,0-1,-1 0,1 0,0 1,0-1,0 0,0 0,0-1,0 1,1 0,-1-1,0 1,0-1,0 0,1 1,-1-1,1-1,94-33,-93 33,0-1,1 0,-1 1,1 0,0 0,-1 1,1-1,0 1,-1 0,1 0,0 0,0 1,-1 0,1 0,-1 0,1 0,-1 1,1-1,-1 1,0 1,0-1,0 0,0 1,0 0,0 0,-1 0,1 0,-1 1,0-1,0 1,0 0,-1 0,1 0,-1 0,1 2,0 4,0-1,-1 1,0 0,0 0,-1 0,0 0,-1 0,0 0,0 0,-1 0,-1 1,2-8,-1 0,1 0,-1 1,0-1,0 0,0 0,0 0,0-1,-1 1,1 0,-1 0,0-1,0 1,0-1,0 1,0-1,-1 0,1 0,-1 0,1 0,-1 0,0-1,0 1,0-1,1 0,-1 0,-1 0,1 0,0 0,0-1,0 1,0-1,0 0,-1 0,1 0,-1-1,-1 1,0-1,0 0,0-1,0 1,0-1,0 0,0 0,1-1,-1 1,1-1,0 0,0 0,0-1,0 1,0-1,1 0,-1 0,1 0,0 0,0-1,1 1,-1-3,3 4,0-1,0 1,1 0,-1-1,1 1,0 0,0-1,0 1,0 0,1 0,0 0,-1 0,1 0,0 0,0 1,0-1,1 1,-1-1,1 1,-1 0,1 0,0 0,0 0,0 0,0 1,0-1,0 1,0 0,0 0,1 0,-1 0,0 1,1-1,25-9,0 2,0 0,1 2,0 1,0 2,0 0,2 3,-30-1,1 0,0 1,-1-1,1 1,0 0,0 0,-1 0,1 0,0 1,-1-1,1 1,0-1,-1 1,1 0,-1 0,1 0,-1 0,0 1,1-1,-1 0,0 1,0 0,0 0,0 0,0-1,0 2,-1-1,1 0,-1 0,1 0,-1 1,1 0,-3 59,0-57,-1 0,2 0,-1 0,1 1,-1-1,2 0,-1 1,0-1,1 0,0 0,0 0,1 0,-1 0,1 0,0 0,1 0,-1 0,4 3,30 9,-18-16</inkml:trace>
  <inkml:trace contextRef="#ctx0" brushRef="#br0" timeOffset="2414.635">4939 409,'3'3,"-1"0,1 0,0 0,0 0,0-1,0 1,0-1,1 0,-1 1,1-2,-1 1,1 0,0-1,0 0,0 1,0-2,0 1,0 0,3-1,-4 1,21 4,-1-2,1 0,0-1,-1-2,1 0,0-2,0-1,-1 0,0-2,7-2,-17 3,0 0,0-1,-1-1,0 0,0 0,0-2,-1 1,0-1,0-1,-1 0,0 0,0-1,-1 0,-1-1,0 0,0 0,-1-1,3-7,-3 3,-1 1,0-1,-1 0,-1 0,-1 0,0 0,-1-1,0 1,-2-1,0 0,-1-2,1 15,-1 1,1-1,-1 1,0-1,0 1,0-1,0 1,-1 0,0-1,1 1,-1 0,0 0,0 0,-1 0,1 1,-1-1,1 1,-1-1,0 1,0 0,0 0,0 0,0 0,-1 1,1-1,0 1,-1 0,1 0,-1 0,1 0,-1 1,0-1,1 1,-1 0,1 0,-1 1,0-1,1 1,-1-1,-11 5,1 0,0 0,0 1,0 1,1 0,0 1,0 1,1 0,0 0,0 2,1-1,1 1,0 1,0 0,1 0,1 1,0 0,1 0,0 1,1 0,-2 7,-1 3,2 0,0 1,2 0,1 0,1 1,1-1,1 1,1 0,1-1,2 1,0-1,2 0,1 0,1 0,0-1,2 0,1 0,1-1,1 0,1-1,1-1,1 0,1-1,1 0,0-1,1-2,1 1,22 13,-33-25,2 0,-1-1,1 0,0-1,0 0,0-1,0 0,0 0,1-1,30 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34.7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292 541,'-7'-4,"-1"0,0 0,0 1,0 0,0 1,-1-1,1 2,-1-1,0 1,1 0,-1 1,0 0,1 0,-1 1,0 0,1 1,-1 0,1 0,-1 1,1 0,0 0,0 1,1 0,-1 0,1 1,0 0,0 0,0 1,1 0,-6 6,7-6,1 2,-1-1,1 0,1 1,-1 0,1 0,0 0,1 0,-1 4,2-9,1 0,-1 0,1 0,0 0,0 0,0 0,0 0,1 0,-1 0,1 0,0 0,-1 0,1 0,1 0,-1 0,0 0,1-1,-1 1,1-1,0 1,0-1,0 1,0-1,0 0,1 0,-1 0,2 0,1 2,1-2,0 1,1-1,-1 1,0-2,1 1,-1-1,1 0,-1 0,1-1,-1 0,1 0,-1 0,1-1,-1 0,1 0,-1-1,1 0,-1 0,0 0,1-2,4 0,-1-1,0-1,0 0,0 0,-1-1,0 0,0-1,-1 0,0 0,-1-1,6-7,-8 10,-1 0,0-1,0 0,-1 0,0 0,0 0,-1 0,0-1,0 1,0-1,-1 1,0-1,-1 0,0-4,0 11,0 1,-1 0,1-1,-1 1,1 0,0-1,-1 1,1 0,-1 0,1-1,0 1,-1 0,1 0,-1 0,1 0,-1-1,1 1,-1 0,1 0,-1 0,1 0,-1 0,1 0,-1 0,1 0,-1 1,1-1,-1 0,1 0,0 0,-1 0,1 1,-1-1,1 0,0 1,-1-1,1 0,-1 0,1 1,0-1,-1 1,1-1,0 0,0 1,-1-1,1 1,0-1,0 1,0-1,0 0,-1 1,1-1,0 1,0-1,0 1,0-1,0 1,0-1,0 1,0-1,0 1,0-1,1 1,-1-1,0 1,0-1,0 1,1-1,-1 0,0 1,-1 6,1 0,0 0,0 0,0 0,1 0,0 0,0 0,1 0,0 0,0-1,1 1,-1-1,1 1,1-1,-1 0,1 0,0 0,1-1,-1 1,1-1,0 0,1-1,-1 1,1-1,0 0,0 0,0-1,0 0,0 0,1 0,0-1,-1 0,1 0,0-1,0 0,0 0,0 0,2-1,7-1,-1 0,1-1,0 0,-1-2,1 0,-1 0,0-2,-1 0,1 0,-1-1,0-1,-1 0,0-1,0-1,-1 0,0-1,-1 0,0 0,-1-1,0-1,-1 0,0 0,-1-1,0 0,-2 0,1 0,-2-1,0 0,3-15,0 1,-2 0,-1-1,-1 0,-1 0,-2 0,-1 0,-1 0,-2 0,-1 0,-4-15,-23-30,30 73,0 0,0 0,-1 0,1 0,-1 1,1-1,-1 0,0 0,1 1,-1-1,0 1,0 0,0 0,0-1,-1 1,1 1,0-1,0 0,-1 0,1 1,0-1,-1 1,1 0,0 0,-1 0,1 0,-1 0,1 0,0 1,-1-1,1 1,-5 3,1 0,0 0,1 0,-1 1,1 0,0 0,0 1,0 0,1-1,0 1,0 1,0-1,1 1,0-1,0 1,1 0,0 0,-1 6,-5 4,2 2,0-1,2 0,0 1,1 0,0 0,2 0,0 0,1 1,1-1,1 0,1 0,1 0,0-1,1 1,1-1,1 0,0-1,2 1,0-1,0-1,2 0,0 0,1-1,0-1,1 0,1 0,6 4,-7-10,0 0,0 0,1-1,0-1,0-1,1 0,0 0,0-1,0-1,13 1,-22-4,0 1,0-1,1 0,-1 0,0-1,0 1,0-1,0-1,0 1,0-1,0 0,0-1,0 1,-1-1,1 0,-1-1,0 1,0-1,0 0,-1 0,1-1,-1 1,0-1,0 0,-1 0,1 0,1-4,-1 0,0-1,-1 1,0-1,0 0,-1 0,-1 0,1 0,-2 0,1 0,-1 0,-1 0,0 0,0 0,-1 0,-2-8,4 17,0 1,0-1,-1 0,1 0,0 0,0 1,0-1,0 0,-1 0,1 1,0-1,-1 0,1 1,-1-1,1 0,0 1,-1-1,0 1,1-1,-1 0,1 1,-1 0,0-1,1 1,-1-1,0 1,1 0,-1-1,0 1,0 0,1 0,-1-1,0 1,0 0,1 0,-1 0,0 0,0 0,0 0,1 0,-1 1,0-1,0 0,1 0,-1 0,0 1,0-1,1 0,-1 1,0-1,1 1,-1-1,1 1,-1-1,0 1,1-1,-1 1,1 0,-1-1,1 1,-1 0,-4 9,-1 1,1 0,1-1,0 2,1-1,0 0,0 1,1-1,1 1,0 0,1-1,0 6,0-10,0 0,0 0,1 0,0 0,0 0,0-1,1 1,0 0,1 0,-1-1,1 0,1 1,-1-1,1 0,0-1,0 1,1-1,0 1,0-1,0-1,0 1,1-1,0 0,5 3,35 9,-2-8</inkml:trace>
  <inkml:trace contextRef="#ctx0" brushRef="#br0" timeOffset="343.782">1590 381,'-14'-2,"0"2,0 0,1 0,-1 1,0 1,1 1,-1-1,1 2,0 0,0 1,0 0,0 1,1 0,0 1,-1 1,12-7,0 0,0 0,0 0,0 0,0 0,0 0,0 0,1 0,-1 1,0-1,1 0,-1 0,1 1,-1-1,1 0,0 1,0-1,-1 0,1 1,0-1,0 0,0 1,0-1,1 0,-1 1,0-1,1 0,-1 1,0-1,1 0,0 0,-1 1,1-1,0 0,-1 0,1 0,0 0,0 0,0 0,45 34,42 10,53 36,-138-80,0 0,-1 0,1 1,-1-1,1 1,-1 0,0 0,1 0,-1 0,0 0,0 0,0 1,-1-1,1 1,-1-1,1 1,-1 0,0-1,0 1,0 0,0 0,0 0,-1 0,1-1,-1 1,0 0,0 0,0 0,0 0,-1 0,1 0,-1 0,1 0,-1 0,0 0,0-1,-1 1,0 1,-10 5,-1-1,1-1,-2 0,1-1,-1-1,0 0,0 0,0-1,0-1,-12 1,6 0,-51 9,46-9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11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107 631,'4'16,"2"16,0 15,-1 8,-2 1,0-3,-2-10,-1-11</inkml:trace>
  <inkml:trace contextRef="#ctx0" brushRef="#br0" timeOffset="498.01">1 431,'23'2,"1"1,0 1,-1 2,1 0,-1 1,-1 2,14 6,-30-12,15 4,0 1,0 1,-1 0,-1 2,1 0,-2 2,0 0,0 0,-1 2,-1 0,-1 1,0 1,-1 0,12 19,27 103,-53-138,1 0,-1 1,1-1,-1 0,1 0,0 0,0 0,-1 0,1 0,0 0,0 0,0 0,0 0,0 0,0 0,0-1,0 1,1 0,-1-1,0 1,0-1,1 1,-1-1,0 0,0 1,1-1,-1 0,0 0,1 0,-1 0,0 0,1 0,-1-1,0 1,1 0,-1-1,0 1,0-1,1 1,-1-1,0 1,0-1,1-1,49-39,-47 38,17-19,-2 0,0-1,-1-1,-1-1,11-23,-15 39,-10 32,-3-19,0 3,0 0,1 0,-1 0,1-1,1 1,0 0,0-1,0 1,0-1,1 1,0-1,1 0,-1 0,1-1,0 1,1-1,-1 0,1 0,0 0,0-1,1 1,-1-1,1-1,1 1,12 3,0-1,1-1,-1-1,1 0,0-2,0 0,0-1,0-2,0 0,0-1,4-1,40-5</inkml:trace>
  <inkml:trace contextRef="#ctx0" brushRef="#br0" timeOffset="929.415">2206 511,'0'20,"0"19,0 18,2 13,3 13,1 8,2 5,-1 1,-2-1,-1-9,-1-12,-2-14,-3-15,-1-16</inkml:trace>
  <inkml:trace contextRef="#ctx0" brushRef="#br0" timeOffset="1208.449">2099 1152,'-20'-80,"4"-1,3-1,1-39,11 107,0-1,2 1,0 0,0-1,1 1,1 0,1 0,-3 10,0-1,1 1,-1 0,1 0,0 0,1 1,-1-1,1 0,-1 1,1 0,0-1,0 1,1 0,-1 0,1 1,-1-1,1 1,0 0,0 0,0 0,0 0,0 1,0 0,4-1,4 1,0 0,-1 1,1 0,0 1,-1 1,1-1,0 2,-1 0,0 0,0 1,0 0,0 1,-1 1,1-1,-1 1,-1 1,1 0,-1 1,0-1,-1 2,0-1,2 4,-7-9,0-1,-1 1,1 0,-1 0,0 0,0 0,0 1,0-1,0 0,-1 1,1-1,-1 1,0 0,0-1,-1 1,1 0,-1 0,1-1,-1 1,-1 0,1 0,0 0,-1-1,0 1,0 0,0-1,0 1,0-1,-1 1,0-1,0 1,-1 0,0 0,-1-1,1 0,-1 1,1-1,-1-1,0 1,0 0,-1-1,1 0,0 0,-1 0,1-1,-1 0,0 1,1-1,-1-1,0 1,0-1,0 0,1 0,-1 0,0-1,0 0,1 1,-5-3,-2-9,5-2</inkml:trace>
  <inkml:trace contextRef="#ctx0" brushRef="#br0" timeOffset="1900.565">2553 871,'11'-24,"-2"-1,-1 0,-1 0,-1-1,-1 0,-1 0,-2 0,0-1,-2-4,1 26,-1 0,1 1,-1-1,0 0,0 0,-1 0,1 1,-1-1,0 0,-1 1,1-1,-1 1,0-1,0 1,0 0,0 0,-1 0,0 0,0 0,0 0,0 1,-1-1,3 4,1-1,-1 1,0 0,0-1,0 1,0 0,1 0,-1 0,0 0,0 0,0 0,0 0,0 0,0 0,1 0,-1 0,0 1,0-1,0 0,0 1,1-1,-1 0,0 1,0-1,1 1,-1-1,0 1,1 0,-1-1,0 1,1 0,-1-1,1 1,-1 0,1-1,-1 1,1 0,0 0,-1 0,1 0,0-1,0 1,0 0,0 0,0 0,0 0,0 0,0 0,0-1,0 1,0 0,0 0,0 0,1 0,-1 0,0-1,1 1,-1 0,1 0,-1-1,1 1,-1 0,1 0,-1-1,1 1,0-1,-1 1,1-1,0 1,0 0,7 5,0-1,1 1,0-2,0 1,0-1,0 0,1-1,-1 0,1-1,0 0,0 0,4-1,-11 0,151 23,-151-23,-1 0,1 1,0-1,-1 0,1 1,0 0,-1-1,0 1,1 0,-1 0,0 0,0 1,0-1,0 0,-1 1,1-1,-1 1,1 0,-1-1,0 1,0 0,0 0,0 0,-1 0,1 0,-1 0,0 0,0-1,0 1,0 0,0 0,0 0,-1 0,0 2,0 16,0-16,0 0,0 0,0 1,1-1,0 0,0 1,0-1,0 1,1-1,0 0,0 0,1 1,0-1,0 0,0 0,0 0,1-1,-1 1,1 0,0-1,1 0,-1 0,1 0,0 0,0 0,0-1,5 3,4-2,0-1,1-1,0 0,-1-1,1 0,0-1,0 0,-1-2,1 1,0-2,-1 0,0 0,0-1,0-1,0 0,0-1,-1 0,0-1,-1 0,11-9,-21 15,-1 0,0 1,1-1,-1 1,1-1,-1 1,1-1,-1 1,1-1,-1 1,1-1,-1 1,1 0,-1-1,1 1,0 0,-1 0,1-1,0 1,-1 0,1 0,0 0,-1 0,1 0,0 0,-1 0,1 0,0 0,-1 0,1 0,0 0,-1 0,1 1,0-1,-1 0,1 0,-1 1,1-1,0 0,-1 1,1-1,-1 1,1-1,-1 1,1-1,-1 1,0-1,1 1,-1-1,0 1,1 0,-1-1,0 1,0 0,1-1,-1 1,0 0,0-1,0 1,0 0,0-1,0 1,0 0,0 0,2 4,-1 1,1-1,1 0,-1 0,1 0,0 0,0-1,0 1,1-1,0 0,0 0,0 0,0 0,0-1,1 1,0-1,-1 0,1-1,0 1,1-1,-1 0,0 0,1-1,-1 1,1-1,-1 0,1-1,-1 0,1 1,0-2,-1 1,1-1,-1 0,1 0,-1 0,1-1,-1 0,0 0,0 0,0 0,3-3,-3 2,-2-1,1 1,0-1,-1 0,1 0,-1 0,0 0,-1-1,1 1,-1-1,0 0,0 0,0 1,0-1,-1-1,0 1,0 0,-1 0,1 0,-1 0,0-1,0 1,-1 0,0 0,0 0,0 0,0 0,-1 0,0 0,0 0,0 0,0 1,-1-1,0 1,0 0,0 0,-1 0,1 0,-1 0,0 1,0 0,0-1,0 2,-1-1,1 0,-1 1,0-1,-2 0,1-1,0 1,-1 0,1 1,-1-1,0 1,0 1,1-1,-1 1,-1 0,1 1,0 0,0 0,0 0,0 1,0 0,0 1,0-1,0 1,1 0,-1 1,1 0,-1 0,1 0,0 1,0 0,0 0,1 1,0-1,-1 1,0 2,4-5,1 0,0 0,-1 1,1-1,0 0,0 1,0-1,0 1,1-1,-1 1,1 0,0-1,-1 1,1-1,0 1,1 0,-1-1,0 1,1-1,-1 1,1-1,0 1,0-1,0 1,0-1,0 0,1 1,-1-1,0 0,1 0,0 0,0 0,-1 0,1-1,23 19</inkml:trace>
  <inkml:trace contextRef="#ctx0" brushRef="#br0" timeOffset="2347.727">3877 631,'-7'-3,"1"0,-1 1,0-1,0 2,0-1,0 1,0 0,0 0,0 1,0 0,-1 0,1 1,0 0,0 0,0 1,0-1,0 2,1-1,-1 1,1 0,-1 0,1 1,0 0,0 0,0 0,1 1,0-1,0 2,0-1,0 0,1 1,0 0,0 0,0 0,-1 5,4-8,0 0,1 0,0 0,-1 0,1 0,0 0,0 0,1 0,-1 0,1 0,-1 0,1 0,0 0,0 0,0-1,1 1,-1 0,1 0,-1-1,1 1,0-1,0 0,0 1,0-1,0 0,1 0,-1 0,1-1,-1 1,1 0,0-1,0 0,96 30,-71-29,0 0,0-2,0-1,0-2,0 0,0-2,0-1,-1-1,0-2,-1 0,0-2,0-1,9-6,-27 13,0 0,-1 0,1-1,-1 0,0 0,-1-1,1 0,-1 0,3-5,-8 10,0 0,1 0,-1 0,0-1,0 1,0 0,0-1,-1 1,1-1,-1 1,1-1,-1 0,0 1,0-1,0 1,0-1,-1 1,1-1,-1 1,1-1,-1 1,0-1,0 1,0 0,0-1,0 1,-1 0,1 0,-1 0,1 0,-1 0,0 0,0 0,0 1,-2-2,2 0,-1 1,1-1,-1 1,0 0,0 0,0 0,0 0,0 0,0 1,-1-1,1 1,-1 0,1 0,-1 0,1 1,-1-1,1 1,-1 0,1 0,-1 0,0 0,1 1,-1 0,1-1,-1 1,1 0,-1 1,1-1,0 1,0-1,0 1,0 0,0 0,0 0,0 1,0-1,1 1,-1-1,1 1,0 0,0 0,0 0,-1 3,0-1,2 1,-1-1,0 0,1 1,0-1,1 1,-1 0,1-1,0 1,0-1,1 1,-1 0,1-1,1 1,-1-1,1 0,0 1,0-1,0 0,1 0,0 0,0-1,0 1,2 2,3 1,0 1,0-1,1 0,-1-1,2 0,-1 0,1-1,0-1,0 1,1-2,6 3,3-1,-1-1,1 0,0-2,-1 0,21-1,25-2</inkml:trace>
  <inkml:trace contextRef="#ctx0" brushRef="#br0" timeOffset="3195.387">4813 551,'-4'-6,"1"0,-1 1,0 0,-1-1,1 1,-1 1,0-1,-1 1,1 0,0 0,-1 0,0 1,0 0,0 0,-1 1,1-1,0 1,-1 1,0-1,1 1,-1 0,0 1,1-1,-1 2,0-1,0 1,-1 0,6 0,0 0,-1 0,1 0,1 0,-1 0,0 1,0-1,0 1,1-1,-1 1,1 0,-1 0,1 0,0-1,0 1,0 0,0 1,0-1,0 0,0 0,1 0,-1 0,1 1,-1-1,1 0,0 1,0-1,0 0,0 0,1 1,-1-1,1 0,-1 0,1 1,0-1,0 0,-1 0,2 0,-1 0,0 0,0 0,1 0,-1-1,1 1,-1 0,1-1,0 1,1 0,14 13,0-2,1 0,1-1,0 0,1-2,9 4,33 18,-45-22,-7-5,0 0,0 1,0 0,-1 1,0 0,0 0,-1 1,0 1,4 5,-11-14,0 1,-1 0,1 0,-1 0,1 0,-1 0,1 0,-1 0,0 0,1 0,-1 0,0 0,0 1,0-1,0 0,0 0,0 0,0 0,0 0,0 0,-1 0,1 0,0 0,-1 0,1 0,-1 0,1 0,-1 0,1 0,-1 0,0 0,1 0,-1 0,0-1,0 1,0 0,1-1,-1 1,0 0,0-1,0 1,0-1,0 1,0-1,0 0,0 0,-1 1,1-1,0 0,0 0,-58 6,57-6,1-1,-1 1,0 0,0 0,0-1,0 1,1-1,-1 0,0 1,0-1,1 0,-1 0,1 0,-1 0,1 0,-1 0,1-1,-1 1,1 0,0-1,0 1,0-1,0 1,0-1,0 0,0 1,1-1,-1 0,0 0,1 1,0-1,-1 0,1 0,0 0,0 0,0 0,0 1,0-1,0 0,1 0,-1 0,1 0,0-1,4-7,0 1,1-1,0 1,1 0,0 1,0 0,1 0,0 0,0 1,1 0,0 1,0 0,1 0,0 1,-1 1,2-1,0 1,73-20,-81 24,0-1,0 1,0 1,0-1,0 0,0 1,0-1,0 1,0 0,0 0,0 0,0 0,-1 1,1-1,0 1,-1-1,1 1,-1 0,0 0,0 0,1 1,-1-1,-1 0,1 1,0-1,1 3,17 58,-19-56,0 0,0-1,1 1,0 0,0-1,1 0,0 1,0-1,0 0,1 0,0-1,0 1,0-1,1 0,1 1,0-4,0-1,0 0,0 0,0 0,0-1,0 0,0 0,0 0,0-1,0 0,0 0,-1-1,1 1,0-1,0-1,-1 1,0-1,1 0,-1 0,0 0,0-1,-1 0,2-1,-1 2,152-125,-157 128,0-1,1 0,-1 0,1 1,-1-1,0 0,1 1,0-1,-1 0,1 1,-1-1,1 0,0 1,-1-1,1 1,0-1,-1 1,1 0,0-1,0 1,0 0,-1-1,1 1,0 0,0 0,0 0,0 0,0 0,-1 0,1 0,0 0,0 0,0 0,0 0,0 1,-1-1,1 0,0 1,0-1,0 0,-1 1,1-1,0 1,-1-1,1 1,0-1,-1 1,1 0,0 0,9 29,-8-23,0 0,0-1,1 1,0-1,0 0,0 0,1 0,-1 0,1 0,1-1,-1 0,3 2,-1-3,1 1,-1-2,1 1,-1-1,1 0,0 0,1-1,-1 0,0 0,1-1,-1 0,0 0,1 0,-1-1,1-1,0 1,-1-1,6-1,5-2,-1 0,1-1,-1-1,0 0,-1-1,0-1,6-4,-8 2,1-1,-2 0,1-1,-2 0,0-1,0 0,-1-1,-1-1,0 0,-1 0,0 0,-2-1,0-1,0 1,-2-1,0 0,-1-1,0 1,-2 0,0-1,-1 0,-1 0,0 1,-2-7,1-4,0 1,-2 0,-1-1,-1 1,-2 1,0-1,-2 1,-1 1,-9-18,18 40,0 0,0 0,0 0,-1 0,0 0,1 1,-1-1,0 0,0 1,0-1,-1 1,1 0,0 0,-1 0,0 0,1 0,-1 0,0 1,0 0,0-1,0 1,0 0,0 0,0 0,0 1,-1-1,1 1,0 0,0 0,-1 0,1 0,0 1,0-1,0 1,-1 0,-3 4,0 1,0 1,0-1,1 1,0 0,1 1,0-1,0 1,0 0,1 0,0 1,1-1,0 1,0 0,1 0,0 0,0 7,-2 5,1 0,0 1,2-1,1 1,1-1,0 0,2 1,1-1,0 0,1 0,2-1,0 0,1 0,1 0,0-1,2 0,0-1,1 0,1-1,1-1,0 0,1 0,1-2,0 0,1-1,1 0,75 45,-2-14</inkml:trace>
  <inkml:trace contextRef="#ctx0" brushRef="#br0" timeOffset="17987.543">2727 1674,'2'18,"2"15,1 12,0 6,0 2,-2-2,-1-2,0-5,-2-8,0-8,-2-8,-1-8</inkml:trace>
  <inkml:trace contextRef="#ctx0" brushRef="#br0" timeOffset="19046.42">2460 1661,'20'6,"-1"0,1 0,0-2,1-1,-1 0,1-1,-1-2,1 0,19-3,-39 3,358-33,-355 32,0 1,0-1,0 1,-1-1,1 1,0 1,0-1,0 0,0 1,0 0,-1 0,1 0,0 0,-1 1,1-1,-1 1,1 0,-1 0,0 0,0 0,0 1,0-1,0 1,-1 0,1 0,-1 0,1 0,-1 0,0 1,0-1,-1 1,2 7,-2-1,1 1,-1 0,-1 0,0 0,-1 0,0 0,0 0,-1 0,-1 0,0-1,0 1,-1 1,-9-1,10-35,42-227,-36 235,-3 10,1 0,0 0,0 0,0 0,1 0,0 1,0-1,0 0,1 1,0 0,0-1,1 0,-2 6,-1-1,1 1,0-1,0 1,0 0,0 0,-1 0,1 0,0 0,0 0,0 0,0 1,-1-1,1 1,0-1,0 1,-1-1,1 1,-1 0,1 0,0 0,-1 0,1 0,-1 1,0-1,1 0,-1 1,0-1,0 0,0 1,1 1,1 0,32 32,-1 2,-2 1,-2 2,20 34,-10 3,-38-76,0-1,0 0,0 0,-1 0,1-1,0 1,0 0,0-1,0 1,0-1,-1 1,1-1,0 0,-1 0,1 0,0 0,-1 0,1 0,-1 0,1-1,-1 1,0-1,0 1,0-1,1 1,-1-1,-1 1,1-1,0 0,0 0,2-2,6-8,0-1,-1 0,0 0,-1-1,0 0,-2 0,1-1,-2 0,0 0,0 0,-2 0,1-3,-3 11,2 0,-1 1,1-1,0 1,0 0,0 0,1-1,0 2,1-1,-1 0,1 1,0-1,0 1,1 0,-1 0,1 1,0-1,1 1,-1 1,4-3,-9 6,1-1,-1 1,1-1,-1 1,1 0,0-1,-1 1,1 0,0 0,-1-1,1 1,0 0,0 0,-1 0,1 0,0 0,0 0,-1 0,1 0,0 0,-1 0,1 0,0 0,0 1,-1-1,1 0,0 0,-1 1,1-1,-1 1,1-1,0 0,-1 1,1-1,-1 1,1-1,-1 1,1 0,-1-1,0 1,1-1,-1 1,0 0,1-1,-1 1,0 0,0 0,1-1,-1 1,7 44,-7-37,9 489,4-407,-5-88,-6-11</inkml:trace>
  <inkml:trace contextRef="#ctx0" brushRef="#br0" timeOffset="19588.611">3061 1861,'3'18,"0"13,-1 8,1 4,-2-1,3-2,0-5,1-4,3-9,-1-8</inkml:trace>
  <inkml:trace contextRef="#ctx0" brushRef="#br0" timeOffset="20191.765">4652 1994,'7'16,"4"12,1 11,-2 7,-7 7,-16 7,-23 8,-34 7,-4-10</inkml:trace>
  <inkml:trace contextRef="#ctx0" brushRef="#br0" timeOffset="21219.996">5922 1940,'17'0,"0"-2,-1 0,1-1,-1-1,1 0,-1-1,-1-1,1 0,-1-1,0-1,0 0,-1-1,-1-1,1 0,4-6,-16 15,0-1,0 1,0-1,0 1,-1-1,1 0,0 1,-1-1,0 0,1 0,-1 0,0 0,0-1,0 1,0 0,0 0,-1-1,1 1,-1 0,1-1,-1 1,0 0,0-1,0 1,0-1,-1 1,1 0,-1-1,1 1,-1 0,0 0,0-1,1 1,-2 0,1 0,0 0,0 0,-2-1,-2 0,0 0,0 0,0 1,-1 0,1 0,-1 0,1 1,-1 0,0 0,1 0,-1 1,0 0,0 0,1 0,-1 1,0 0,1 0,-1 0,1 1,-1 0,1 0,-1 0,1 1,0 0,0 0,1 0,-1 0,0 1,0 0,2 0,0-1,0 1,1 0,-1 0,1 1,0-1,0 0,0 1,1-1,-1 1,1-1,0 1,1 0,-1 0,1-1,0 1,0 0,0 0,1-1,-1 1,1 0,0 0,1-1,-1 1,1-1,2 4,1 3,1 0,0-1,1 0,0 0,0-1,1 0,0 0,1-1,0 0,4 2,-1 0,1-2,0 1,1-2,-1 0,1 0,1-1,-1-1,1 0,0-2,0 1,1-2,-1 0,0 0,1-2,-1 0,1-1,-1 0,0-1,1-1,-1 0,0-1,0-1,-1 0,0-1,0-1,0 0,-1-1,0 0,3-4,1-3,-1-1,-1-1,-1 0,0-1,-1-1,-1 0,-1 0,-1-1,-1-1,0 0,2-11,9-37,-2 0,6-68,-19 110,-1 5,0 0,-2 0,0 0,-2-1,-1-20,1 41,0 0,0 0,0 1,-1-1,1 0,0 0,-1 0,1 1,-1-1,0 0,1 1,-1-1,0 0,0 1,0-1,0 1,0 0,-1-1,1 1,0 0,-1-1,1 1,0 0,-1 0,0 0,1 1,-1-1,1 0,-1 0,0 1,0-1,1 1,-1 0,0-1,0 1,0 0,1 0,-1 0,0 0,0 1,0-1,0 0,1 1,-1-1,0 1,1 0,-1-1,0 1,1 0,-14 7,1 1,0 0,1 1,0 1,1 0,0 0,0 1,2 1,-1 0,2 1,-6 8,7-8,0 1,0-1,2 1,0 1,0-1,2 1,0 0,0 0,2 0,0 1,1-1,0 1,2-1,0 0,0 1,2-1,0 0,1 0,0 0,2 0,-1-1,2 0,0 0,1-1,1 0,4 6,3 2,0-1,2 0,0-1,2-1,0-1,1-1,1-1,0 0,1-2,1-1,0-1,1 0,13 3,34-6,-48-13</inkml:trace>
  <inkml:trace contextRef="#ctx0" brushRef="#br0" timeOffset="17040.443">280 1994,'11'6,"6"40,-16-39,0-1,0 1,1 0,0-1,0 1,0-1,1 0,0 0,0 0,1 0,0 0,0-1,0 0,0 0,1 0,0 0,0-1,0 1,1-1,-1-1,1 1,0-1,0 0,0 0,1-1,-1 1,1-2,6 2,-5-4,0 0,0-1,0 0,0-1,0 0,0 0,-1-1,0 0,1 0,-1-1,-1 1,1-1,-1-1,0 0,0 0,0 0,-1 0,0-1,0 0,-1 0,0 0,0 0,0-1,-1 0,0 0,-1 0,0 0,0 0,-1 0,0 0,0-5,-1-4,0 10,2 18,-1-2,0-1,1 1,0 0,0-1,1 0,0 1,1-1,-1 0,2-1,-1 1,1-1,0 1,0-2,1 1,0 0,0-1,1 0,0-1,0 0,0 0,0 0,1-1,0 0,0 0,0-1,0 0,2 0,16 2</inkml:trace>
  <inkml:trace contextRef="#ctx0" brushRef="#br0" timeOffset="17415.424">896 1955,'6'17,"1"0,0-1,1 1,1-1,1-1,0 0,1 0,0-1,1-1,2 1,-12-11,1-1,0 1,-1-1,1 0,0 0,0 0,1 0,-1-1,0 1,0-1,1 0,-1 0,1 0,-1 0,1 0,0-1,-1 0,1 0,-1 0,1 0,0 0,-1-1,1 0,-1 1,1-1,-1-1,0 1,1 0,-1-1,0 0,0 1,0-1,0-1,0 1,0 0,0-1,3-2,-1 1,1-1,-1-1,0 1,0-1,0 0,-1 0,0 0,0-1,-1 1,0-1,0 0,0 0,-1 0,0 0,-1-1,1 1,-1-4,-5 7,1 17,2-9,0 0,1 0,0 0,0 0,0 0,0 0,1 0,-1 0,1 0,0 0,0 0,1 0,-1 0,1-1,0 1,0-1,0 1,0-1,1 0,-1 0,1 0,0 0,0 0,0 0,0-1,0 1,4 1,93 29,-44-25</inkml:trace>
  <inkml:trace contextRef="#ctx0" brushRef="#br0" timeOffset="32006.405">963 3011,'-8'-1,"0"1,0 0,0 0,0 1,1 0,-1 1,0 0,1 0,-1 0,1 1,0 0,0 0,0 1,0 0,0 1,1-1,0 1,0 0,0 1,1-1,0 1,0 0,0 0,0 1,1 0,0-1,1 1,0 1,0-1,0 0,1 1,0-1,0 1,1 0,0 0,1 0,-1-1,2 1,-1 0,1 0,0 0,1 2,0-4,0 0,0 0,1-1,-1 1,1-1,1 1,-1-1,1 0,0 0,0-1,0 1,1-1,-1 0,1 0,0 0,0-1,1 0,-1 0,1 0,-1-1,1 0,0 0,0 0,3 0,8 2,-1-1,0-1,1 0,0-2,-1 1,1-2,0 0,11-3,-2-2,1-2,-1 0,0-1,0-2,-1 0,-1-2,0-1,-1-1,0 0,-2-2,0-1,0 0,-2-2,7-9,-20 22,0-1,0 0,-1 0,-1 0,1-1,-1 0,-1 0,1 0,-1-1,-2 7,-1 0,1 0,-1-1,1 1,-1 0,0 0,0 0,0-1,-1 1,1 0,-1 0,0 0,0 0,0 0,0 0,0 0,-1 0,1 0,-1 0,0 1,0-1,0 1,0-1,0 1,-1 0,1 0,-1 0,0-1,2 2,-1 0,1 0,-1 0,1 0,-1 0,1 0,-1 0,0 1,1-1,-1 1,0-1,0 1,1 0,-1 0,0-1,0 1,1 0,-1 1,0-1,0 0,0 0,1 1,-1-1,0 1,1 0,-1-1,0 1,1 0,-1 0,1 0,-1 0,1 0,0 0,-1 0,1 1,0-1,0 0,0 1,0-1,0 1,0-1,0 1,1 0,-1-1,0 1,1 1,-4 9,1 1,1-1,0 1,1-1,0 1,1 0,1-1,0 1,0-1,1 1,1-1,0 0,1 0,0 0,1 0,0 0,1-1,0 0,1 0,5 6,-6-10,-1-1,1 0,0 0,1 0,0-1,0 0,0 0,0 0,1-1,-1 0,1-1,0 0,0 0,0-1,1 0,-1 0,1-1,-1 0,1 0,-1-1,1 0,-1-1,1 0,-1 0,1-1,-1 0,0 0,1-1,-1 0,7-4,-1 0,-1-1,0-1,0 1,-1-2,0 0,0 0,-1-1,-1-1,0 0,0 0,-1-1,-1 0,0 0,-1-1,-1 0,2-5,-8 20,0-1,0 1,0-1,0 0,1 1,-1-1,0 1,0-1,0 0,0 1,1-1,-1 1,0-1,1 0,-1 0,0 1,0-1,1 0,-1 1,1-1,-1 0,0 0,1 1,-1-1,0 0,1 0,-1 0,1 0,-1 0,1 0,-1 0,0 1,1-1,-1 0,1 0,-1-1,1 1,-1 0,0 0,1 0,-1 0,1 0,-1 0,0-1,1 1,-1 0,1 0,-1 0,0-1,1 1,-1 0,0-1,1 1,-1 0,0-1,0 1,1 0,3 9,73 99,-72-103,-1-1,1 0,1 1,-1-2,0 1,1-1,0 1,0-2,0 1,0-1,0 0,1 0,-1 0,1-1,-1 0,1 0,0-1,-1 0,1 0,10-4,-5-3</inkml:trace>
  <inkml:trace contextRef="#ctx0" brushRef="#br0" timeOffset="32255.924">1952 2756,'-14'-7,"-6"3,-1 4,9 6,15 5,16 0,5-1</inkml:trace>
  <inkml:trace contextRef="#ctx0" brushRef="#br0" timeOffset="32649.746">3276 2997,'49'-278,"-43"3,3 309,29 436,-37-455,-1-2,0 0,1 0,1 0,0 0,0 0,1 0,1 0,0-1,1 0,0 0,1 0,4 6,-6-15,0 0,0-1,0 0,0 1,0-1,0 0,1-1,-1 1,1-1,-1 0,1 0,0 0,-1-1,1 0,0 0,-1 0,1 0,0-1,-1 1,1-1,0 0,-1-1,1 1,-1-1,0 0,0 0,1 0,-1-1,-1 0,1 1,0-1,-1-1,1 1,-1 0,25-21</inkml:trace>
  <inkml:trace contextRef="#ctx0" brushRef="#br0" timeOffset="32929.23">3061 2717,'23'-5,"23"-3,22-1,18 1,8 2,1 7,-15 3</inkml:trace>
  <inkml:trace contextRef="#ctx0" brushRef="#br0" timeOffset="33655.311">3690 3144,'17'-251,"-17"248,0 0,0 0,0 0,0 0,0 0,1 0,-1 0,1 0,0 0,0 0,0 1,0-1,0 0,1 0,-1 1,1-1,0 1,0-1,0 1,0 0,0 0,0 0,1 0,-1 0,1 0,-1 1,1-1,-1 1,1 0,0 0,0 0,0 0,0 0,0 0,18 2,0 1,-1 1,1 1,-1 1,0 1,-1 0,1 1,7 5,-20-9,0 0,0 0,-1 1,1-1,-1 1,0 1,0-1,0 1,-1 0,0 0,0 1,0 0,-1-1,1 2,-1-1,-1 0,1 1,-1 0,0-1,-1 1,0 1,0-1,0 0,0 4,2 95,-3-104,0 0,0 1,0-1,0 0,0 0,0 0,1 0,-1 0,1-1,0 1,-1 0,1-1,0 1,0-1,0 1,0-1,0 0,1 0,-1 0,0 0,0-1,1 1,-1 0,0-1,1 0,-1 1,1-1,-1 0,1 0,70-7,-55 3,-1-1,-1 0,1-1,-1-1,0 0,0-2,-1 0,0 0,-1-1,0-1,-1-1,0 0,0 0,4-8,-14 16,0 0,0-1,0 1,-1-1,0 1,0-1,0 0,-1 0,1 0,-1 0,-1 0,1 0,-1 0,1 0,-1-1,-1 1,1 0,-1 0,0 0,0 0,0 0,-1 0,0 0,0 1,0-2,2 6,0-1,-1 1,1-1,0 1,0 0,0-1,0 1,-1-1,1 1,0 0,0-1,-1 1,1-1,0 1,-1 0,1 0,0-1,-1 1,1 0,0-1,-1 1,1 0,-1 0,1 0,-1 0,1-1,0 1,-1 0,1 0,-1 0,1 0,-1 0,1 0,-1 0,1 0,-1 0,1 0,0 0,-1 1,1-1,-1 0,1 0,-1 0,1 0,0 1,-1-1,1 0,0 0,-1 1,1-1,0 0,-1 1,1-1,0 1,-1-1,1 0,0 1,0-1,0 1,-1-1,1 0,0 1,0-1,-8 32,6-26,1 1,0-1,1 1,0 0,0 0,0-1,1 1,0 0,0-1,1 1,-1-1,1 1,1-1,-1 0,1 0,0 0,1 0,0-1,-1 1,2-1,-1 0,0 0,1 0,0-1,0 1,1-1,-1-1,1 1,0-1,0 0,0 0,1 0,10 0,0 0,0-1,1-1,-1-1,0 0,1-2,-1 0,0 0,0-2,0 0,0-1,0 0,-1-2,0 0,-1-1,1 0,-2-1,1-1,-1 0,-1-1,1-1,-2 0,5-6,47-83,-59 125,-4-8,0 0,1 0,1-1,1 1,0-1,1 1,0-1,4 4,-8-15,1 1,1-1,-1 0,1 0,-1 1,1-1,0-1,1 1,-1 0,1-1,0 0,-1 0,1 0,1 0,-1-1,0 1,1-1,-1 0,1-1,-1 1,1-1,0 0,0 0,0 0,0 0,0-1,-1 0,4 0,18-5</inkml:trace>
  <inkml:trace contextRef="#ctx0" brushRef="#br0" timeOffset="33902.294">5066 2476,'0'0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5:32.8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413 391,'0'5,"0"12,-2 18,-1 16,0 13,-2 9,0 4,1 0,1-6,2-9,-1-12,2-15</inkml:trace>
  <inkml:trace contextRef="#ctx0" brushRef="#br0" timeOffset="283.289">12 819,'-7'0,"2"-2,12-4,15-2,18-4,16-6,14-1,8-2,6 0,-1 4,-3 2,-8 2,-10 2,-13 2,-15 2</inkml:trace>
  <inkml:trace contextRef="#ctx0" brushRef="#br0" timeOffset="658.241">800 177,'65'171,"81"324,-125-441,-20-54,-1 1,0-1,1 0,-1 0,0 0,1 0,-1 0,0 0,1 0,-1 0,0 0,1 0,-1 0,0 0,1 0,-1 0,0 0,0 0,1 0,-1 0,0 0,1 0,-1-1,0 1,1 0,-1 0,0 0,0-1,1 1,-1 0,0 0,0-1,0 1,1 0,-1 0,0-1,0 1,0 0,0-1,0 1,1 0,-1 0,0-1,0 1,0 0,0-1,0 1,0 0,0-1,0 1,0 0,0-1,0 1,0 0,-1-1,1 1,0 0,0-1,0 1,0 0,0 0,-1-1,1 1,0 0,0 0,0-1,18-193,-7 49,7 1,6 0,17-42,-16 122,-24 63,-1 1,0-1,1 1,-1-1,1 1,-1-1,1 1,-1-1,1 1,0 0,-1-1,1 1,-1 0,1-1,0 1,-1 0,1 0,0-1,-1 1,1 0,0 0,-1 0,1 0,0 0,0 0,-1 0,1 0,0 1,-1-1,1 0,0 0,-1 0,1 1,-1-1,1 0,0 1,-1-1,1 1,-1-1,1 1,-1-1,1 1,-1-1,1 1,13 13</inkml:trace>
  <inkml:trace contextRef="#ctx0" brushRef="#br0" timeOffset="1049.38">1509 525,'-33'-36,"27"33,1-1,-1 1,-1 0,1 1,0-1,-1 1,1 1,-1-1,0 1,0 0,1 1,-1-1,0 1,0 1,1-1,-1 1,0 0,0 1,1 0,-1 0,1 0,0 1,0 0,0 0,0 0,0 1,0 0,1 0,0 0,0 1,0 0,1 0,-1 0,1 1,0-1,0 2,-5 7,0 0,1 0,1 1,0 0,1 0,1 0,0 1,1 0,1 0,0 0,2 0,-1 1,2 15,0-27,1 0,-1 0,1 0,0 0,0 0,1-1,0 1,-1 0,1 0,1-1,-1 1,1-1,0 0,0 0,0 0,0 0,1 0,-1-1,1 0,0 1,0-1,1-1,-1 1,0-1,1 1,0-1,-1-1,1 1,0-1,0 1,0-1,0-1,0 1,0-1,0 0,2 0,15-2,-1 0,0-2,0 0,-1-1,1-1,-1-2,-1 1,1-2,13-9,16-7</inkml:trace>
  <inkml:trace contextRef="#ctx0" brushRef="#br0" timeOffset="1343.053">1910 485,'-6'-3,"1"1,-1-1,0 1,1 0,-1 0,0 0,0 1,0 0,-1 0,1 1,0 0,0 0,0 0,-1 1,1-1,0 2,0-1,0 1,0 0,0 0,1 0,-1 1,1 0,-1 0,1 0,0 1,0 0,0 0,1 0,0 0,-2 3,-5 5,1 1,1 0,0 1,0 0,2 1,0-1,0 1,1 1,1-1,1 1,0 0,1 0,1 0,-1 17,3-28,1 0,-1 0,1 0,0 0,0-1,1 1,0 0,-1 0,1-1,1 1,-1-1,1 0,0 1,0-1,0-1,0 1,1 0,-1-1,1 1,0-1,0 0,0-1,1 1,-1-1,1 0,-1 0,1 0,0 0,0-1,0 0,-1 0,1 0,0-1,3 1,22 0,-1-1,1-1,0-2,-1 0,1-3,-1 0,0-2,-1 0,0-3,0 0,13-9,14-6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2:55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0 205,'0'276,"3"-298,0 0,1 0,2 0,0 0,9-19,-11 28,57-183,-59 165,-16 50,14-17,-1-1,1 1,0 0,0-1,0 1,0 0,0 0,1-1,-1 1,0 0,1-1,-1 1,1-1,0 1,-1-1,1 1,0-1,0 1,0-1,0 0,0 1,0-1,1 0,-1 0,0 0,1 0,-1 0,0 0,1 0,-1 0,1-1,-1 1,1 0,0-1,-1 1,2-1,62 0,-52-3,-1-1,1 0,0-1,-1-1,0 0,-1 0,1-1,-1 0,0-1,-1-1,0 0,0 0,-1-1,0 0,-1 0,0-1,-1 0,5-10,-25 69,1 1,3 0,2 0,2 1,1 23,4-62,-2 17,-1-8,2 1,0-1,1 1,1 0,1-1,1 1,5 15,4-11,2-8</inkml:trace>
  <inkml:trace contextRef="#ctx0" brushRef="#br0" timeOffset="357.668">509 192,'7'10,"-1"1,1 0,-2 1,0 0,0 0,-1 0,1 5,0 0,15 55,26 64,-45-134,0 0,0 0,-1 0,2 0,-1 0,0 0,0-1,0 1,1 0,-1-1,1 1,0-1,-1 1,1-1,0 0,0 1,0-1,0 0,0 0,0 0,0-1,0 1,0-1,0 1,0-1,0 1,1-1,-1 0,0 0,0 0,0 0,1-1,-1 1,0-1,0 1,0-1,0 0,0 1,0-1,1-1,7-7,0 0,-1-1,0 0,0-1,-1 0,0 0,-1-1,-1 0,0 0,0 0,-1-1,-1 0,2-8,41-182,-33 124,-14 78,9-30,-9 31,0-1,0 1,1-1,-1 1,0 0,0-1,0 1,1-1,-1 1,0-1,0 1,1 0,-1-1,0 1,1 0,-1-1,1 1,-1 0,0 0,1-1,-1 1,1 0,-1 0,1 0,-1 0,0-1,1 1,-1 0,1 0,-1 0,1 0,-1 0,1 0,-1 0,1 0,-1 0,1 1,-1-1,1 0,-1 0,0 0,1 0,-1 1,1-1,-1 0,0 0,1 1,-1-1,1 0,-1 1,0-1,0 0,1 1,-1-1,0 1,1-1,6 10</inkml:trace>
  <inkml:trace contextRef="#ctx0" brushRef="#br0" timeOffset="606.42">1030 111,'14'7,"8"9,8 11,4 7,2 5,-1 6,0 1,-3-3,-4-3,-3-5,-3-6,-2-5,-4-7,-1-7,-1-6,-3-5</inkml:trace>
  <inkml:trace contextRef="#ctx0" brushRef="#br0" timeOffset="809.858">1444 192,'-20'0,"-16"6,-9 10,-6 13,-3 13,1 11,2 10,3 5,6 1,9-12</inkml:trace>
  <inkml:trace contextRef="#ctx0" brushRef="#br0" timeOffset="1324.615">1738 151,'-1'32,"-3"-1,0 0,-3 0,-4 15,-11 58,21-102,0-1,1 1,-1 0,1 0,-1 0,1 0,0 0,-1-1,1 1,0 0,0 0,1 0,-1 0,0 0,0 0,1 0,0 0,-1-1,1 1,0 0,0 0,0-1,0 1,0 0,0-1,0 1,0-1,1 0,-1 1,1-1,-1 0,1 0,-1 0,1 0,0 0,0 0,-1 0,1-1,0 1,0-1,14 2,0 0,0-2,-1 0,1-1,0-1,0 0,0-1,-1-1,0 0,15-6,6-11,-26 10</inkml:trace>
  <inkml:trace contextRef="#ctx0" brushRef="#br0" timeOffset="1587.448">1952 338,'-5'14,"-1"11,-2 8,1 6,1 2,1-1,3 0,3-5,1-3,3-8,1-8</inkml:trace>
  <inkml:trace contextRef="#ctx0" brushRef="#br0" timeOffset="1772.482">2193 138,'2'-7,"1"0,2 6,1 5,-2 2</inkml:trace>
  <inkml:trace contextRef="#ctx0" brushRef="#br0" timeOffset="1941.629">2286 499,'-4'13,"0"5,4 0,5-5,3-3</inkml:trace>
  <inkml:trace contextRef="#ctx0" brushRef="#br0" timeOffset="2362.202">2687 299,'70'-131,"-13"39,-57 92,0 0,1 0,-1 0,0-1,1 1,-1 0,0 0,1 0,-1 0,0 1,1-1,-1 0,0 0,1 0,-1 0,0 0,1 0,-1 0,0 0,1 1,-1-1,0 0,0 0,1 0,-1 1,0-1,0 0,1 0,-1 1,0-1,0 0,0 1,0-1,0 0,1 0,-1 1,0-1,0 0,0 1,0-1,0 0,0 1,0-1,0 0,0 1,0-1,0 0,0 1,0-1,0 0,0 1,-1-1,1 0,0 1,0-1,0 0,0 1,2 155,20 178,-23-292,-1-30</inkml:trace>
  <inkml:trace contextRef="#ctx0" brushRef="#br0" timeOffset="2587.537">2767 632,'-4'0,"0"0,8 0,10 3,12 0,15 0,12-1,9 0,2-1,-10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3:10.13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9809 2331,'0'16,"0"14,-3 12,-2 6,-4 6,1 2,-1-4,-1-6,-2-11,2-12</inkml:trace>
  <inkml:trace contextRef="#ctx0" brushRef="#br0" timeOffset="668.459">9554 2251,'10'5,"-1"-2,1 1,0-2,1 1,-1-1,0-1,1 0,-1 0,1-1,-1 0,1-1,5-1,1 1,364-48,-375 48,60 1,-64 0,0 0,0 1,0-1,-1 1,1-1,0 1,0 0,-1 0,1-1,0 1,-1 1,1-1,-1 0,1 0,-1 1,0-1,1 0,-1 1,0-1,0 1,0 0,0-1,0 1,0 0,-1 0,1-1,-1 1,1 0,-1 0,0 0,1 1,-2 10,0 1,-1 0,-1-1,0 1,-1-1,0 1,-1-2,0 1,-1 0,-1 0,-1 3,-53 137,58-135,27-43,-10-7,-2 0,-1-1,-2 0,-1-1,2-17,1-5,1 22,-6 48,-1 97,-4-110,-1 0,0 0,1 0,-1 0,0 0,1 0,-1 0,1 0,0 0,-1 0,1 0,0 0,-1-1,1 1,0 0,0 0,0-1,0 1,0-1,0 1,0-1,0 1,0-1,0 0,0 1,0-1,0 0,0 0,0 1,0-1,0 0,0 0,0-1,0 1,0 0,0 0,0 0,1-1,-1 1,0 0,0-1,0 1,0-1,47-24,-43 21,228-166,-233 171,0-1,0 1,0 0,0 0,0-1,0 1,0 0,0 0,0-1,0 1,0 0,1-1,-1 1,0 0,0-1,1 1,-1 0,1-1,-1 1,0 0,1-1,-1 1,1-1,0 1,-1-1,1 1,-1-1,1 1,0-1,-1 0,1 1,0-1,-1 0,1 0,0 1,-1-1,1 0,0 0,0 0,-1 0,1 0,0 0,0 0,-1 0,1 0,0 0,0-1,-1 1,1 0,0 0,-1-1,1 1,0 0,-1-1,1 1,-1-1,1 1,0-1,-1 1,1-1,-1 1,1-1,-1 0,-30 108,22-86,1 0,1 1,1 0,0 0,2 1,1-1,1 1,0-1,3 18,-1-35,-1 0,1 0,1-1,-1 1,1 0,0-1,0 1,0-1,0 0,1 0,0 0,0 0,0 0,0 0,0-1,1 0,0 1,-1-1,3 1,16 6</inkml:trace>
  <inkml:trace contextRef="#ctx0" brushRef="#br0" timeOffset="1131.907">10771 2237,'70'-9,"96"-3,-163 11,0 1,0 0,0 0,-1 0,1 1,0-1,0 1,-1 0,1-1,-1 1,1 0,0 0,-1 1,1-1,-1 1,0-1,0 1,1 0,-1-1,0 1,-1 0,1 0,0 1,0-1,-1 0,1 1,-1-1,0 1,0-1,0 1,0-1,0 1,-1 0,1-1,-1 1,1 0,-1 0,0 1,-2 5,0 0,0 0,-1 0,0-1,0 1,-1-1,0 0,-1 1,0-2,0 1,-5 5,-21 36,31-48,0-1,0 0,0 1,0-1,0 1,0-1,0 1,0-1,0 1,0-1,0 1,1-1,-1 0,0 1,0-1,1 1,-1-1,0 0,0 1,1-1,-1 0,0 1,1-1,-1 0,1 0,-1 1,0-1,1 0,-1 0,1 1,-1-1,0 0,1 0,-1 0,1 0,-1 0,1 0,-1 0,1 0,-1 0,1 0,-1 0,1 0,-1 0,0 0,1 0,-1-1,1 1,-1 0,1 0,-1 0,0-1,1 1,-1 0,0-1,1 1,-1 0,0-1,1 1,-1 0,0-1,1 1,-1-1,0 1,0-1,4 0,15-5,0 2,0-1,1 2,0 1,-1 0,1 2,0 0,12 2,-25-1,0 0,0 0,0 1,-1 0,1 0,0 0,-1 1,0 0,0 1,0-1,0 1,0 0,-1 0,1 1,-1 0,0 0,-1 0,1 0,-1 1,0 0,0 0,-1 0,0 0,0 0,2 7,-3-4,-1 0,1 0,-1 0,-1 0,0 0,0 0,-1 0,0 0,0 0,-1 0,0-1,-1 1,0 0,0-1,-1 0,0 0,0 0,-1 0,0-1,-1 1,0-1,0 0,0-1,0 0,-1 0,0 0,-1-1,1 0,-1 0,0-1,0 0,-1-1,-8 3,-34-4,34-10</inkml:trace>
  <inkml:trace contextRef="#ctx0" brushRef="#br0" timeOffset="-1486.545">9688 1368,'0'16,"-2"14,-6 12,-3 7,-5 2,-4 2,-5-2,-3-4,-2-8,5-11</inkml:trace>
  <inkml:trace contextRef="#ctx0" brushRef="#br0" timeOffset="-819.552">9341 1449,'88'-16,"376"-31,-464 47,115 6,-111-5,-1 0,1-1,0 2,0-1,-1 0,1 1,-1-1,1 1,-1 0,0 0,0 1,0-1,0 1,0-1,0 1,-1 0,1 0,-1 0,0 0,0 0,0 1,0-1,-1 1,1-1,-1 1,0 0,0 0,0-1,-2 12,0-1,-1 0,-1 0,0 0,-1 0,0 0,-1-1,0 0,-2 0,1 0,-1-1,-1 0,0 0,-8 7,-41 56,67-109,50-167,-32 91,-20 89,-8 21,1 0,-1-1,0 1,0 0,1 0,-1 0,0 0,1-1,-1 1,0 0,0 0,1 0,-1 0,0 0,1 0,-1 0,0 0,1 0,-1 0,0 0,1 0,-1 0,0 0,1 0,-1 0,0 0,1 0,-1 0,0 0,0 1,1-1,-1 0,0 0,1 0,-1 1,0-1,0 0,0 0,1 1,-1-1,0 0,0 0,0 1,1-1,-1 0,0 1,0-1,0 0,0 1,0-1,0 0,0 0,0 1,0-1,0 0,0 1,0-1,0 0,0 1,0-1,0 0,0 1,0-1,0 0,5 25,-2 1,-4-20,1-1,1 1,-1 0,1 0,0 0,0 0,0-1,1 1,0-1,0 1,0-1,1 0,0 1,0-1,0-1,1 1,-1 0,3 1,-1-5,-1 0,0-1,0 1,1-1,-1 0,0-1,0 1,1-1,-1 0,0 0,0 0,0 0,0-1,0 1,0-1,0 0,-1-1,1 1,-1 0,1-1,-1 0,0 0,0 0,0 0,0-1,0 1,25-23,-1-1,-1-1,-2-1,17-26,-27 36,-14 20,0-1,0 0,-1 1,1-1,0 0,0 0,0 1,0-1,-1 0,1 1,0-1,0 0,0 1,0-1,0 0,0 1,0-1,0 0,0 1,0-1,0 0,0 1,0-1,0 0,1 1,-1-1,0 0,0 1,0-1,0 0,0 1,1-1,-1 0,0 0,0 1,1-1,-1 0,0 0,0 0,1 1,-1-1,0 0,1 0,-1 0,0 0,1 1,-1-1,0 0,1 0,-1 0,0 0,1 0,-1 0,0 0,1 0,-1 0,0 0,1 0,-1 0,0-1,1 1,-1 0,0 0,1 0,-1 0,0-1,-36 200,31-173,-2 5,1 0,2 0,1 1,1-1,2 15,6-15,2-11</inkml:trace>
  <inkml:trace contextRef="#ctx0" brushRef="#br0" timeOffset="-470.376">10610 1316,'34'-10,"0"2,0 2,1 1,0 2,12 0,-45 3,0-1,1 1,-1-1,0 1,0 0,1 0,-1 0,0 0,1 0,-1 1,0-1,0 1,1-1,-1 1,0 0,0 0,0 0,0 0,0 0,0 0,0 1,0-1,-1 1,1-1,0 1,-1 0,1-1,-1 1,0 0,0 0,0 0,0 0,0 0,0 0,0 1,0-1,-1 0,1 0,-1 1,0-1,0 0,0 0,0 1,0-1,0 0,0 1,-1 1,-7 14,-1 0,-1 0,0 0,-1-1,-1-1,0 0,-2-1,0 0,-4 3,-10 12,-19 28,47-56,0-1,0 1,0 0,0-1,0 1,0-1,1 1,-1-1,1 1,-1-1,1 1,-1-1,1 1,0-1,0 0,0 0,0 1,0-1,0 0,0 0,0 0,0 0,0 0,1 0,-1 0,0 0,1-1,-1 1,1 0,-1-1,1 1,-1-1,1 0,-1 1,1-1,-1 0,1 0,-1 0,1 0,0 0,-1-1,1 1,-1 0,1-1,-1 1,1-1,-1 1,217-3,-159-1,8 0</inkml:trace>
  <inkml:trace contextRef="#ctx0" brushRef="#br0" timeOffset="-2917.607">9621 513,'-10'14,"-2"13,1 11,2 9,2 5,3 1,2-5,-2-5,1-8,-3-10,-4-9,0-8</inkml:trace>
  <inkml:trace contextRef="#ctx0" brushRef="#br0" timeOffset="-2142.554">9327 526,'-50'-21,"74"27,43-1,1-2,-1-4,0-2,0-3,41-11,58-4,-165 21,5-1,0 0,1 1,-1-1,0 1,1 1,-1-1,0 1,0 0,1 1,-1-1,0 1,-4 1,0-1,0 1,-1 0,1 0,-1 0,0-1,0 1,0 0,0 1,0-1,-1 0,1 0,-1 0,0 0,0 0,0 0,0 1,-1-1,1 0,-1 0,0 0,0 0,0 0,0 0,-1 0,1 0,-1-1,1 1,-1-1,-1 1,-1 7,-21 53,3 2,-9 47,28-101,1-24,3-27,1 0,2 0,2 1,1 0,2 0,2 0,2 2,8-19,5 12,-15 63,-11-18,1 68,-1-56,-1 0,1 1,1-1,1 0,0 0,0 0,1 0,3 5,-6-16,1 0,-1 0,1-1,0 1,0 0,0 0,0-1,0 1,0-1,1 1,-1-1,0 0,1 1,-1-1,1 0,0 0,-1 0,1 0,0 0,-1-1,1 1,0 0,0-1,0 1,0-1,0 0,-1 1,1-1,0 0,0 0,0 0,0-1,0 1,0 0,0-1,0 1,-1-1,1 0,0 0,0 0,64-47,-33 14,-2-3,-2 0,11-20,-24 49,-11 34,-5-22,39 324,-33-288,0-9</inkml:trace>
  <inkml:trace contextRef="#ctx0" brushRef="#br0" timeOffset="-1924.928">10637 606,'2'-13,"4"-12,2-6,2-5,2 3,1 3,1 5,0 9,-2 12,-3 13,-4 15,-2 14,-1 12,-2 9,0 8,-5 4,-2-10</inkml:trace>
  <inkml:trace contextRef="#ctx0" brushRef="#br0" timeOffset="-19722.317">16078 513,'13'592,"-12"-395,9 1,11 30,-5-122,7 51,1 110,-25 390,15-293,-15-206,-4-136,2-21</inkml:trace>
  <inkml:trace contextRef="#ctx0" brushRef="#br0" timeOffset="-17908.354">16011 633,'22'-137,"-13"98,-3-1,-1 1,-1-1,-3 0,-2-26,-6 23,-1 0,-2 1,-13-33,23 74,0 0,-1 1,1-1,0 0,0 0,-1 0,1 0,0 1,0-1,0 0,0 0,0 0,0 0,0 1,1-1,-1 0,0 0,0 0,1 1,-1-1,0 0,1 0,-1 1,1-1,-1 0,1 0,-1 1,1-1,-1 1,1-1,0 1,-1-1,1 1,0-1,-1 1,1-1,0 1,0 0,0-1,-1 1,1 0,0 0,0 0,0 0,43-1,-32 2,27 3,0 1,0 3,-1 0,7 5,91 19,-52-22,1-4,36-4,114 8,156 41,48-48,-429-3,-9-1,1 0,0 1,-1-1,1 1,0 0,0 0,-1-1,1 1,0 0,0 1,-1-1,1 0,0 0,0 1,-1-1,1 1,0-1,-1 1,1 0,-1 0,1 0,-1 0,1 0,-1 0,0 0,1 0,-1 0,0 1,0-1,0 1,0-1,0 1,0-1,0 1,0-1,-1 1,1 0,-1-1,1 1,-4 108,12 983,-7-1007,4-1,3 0,4-1,9 21,-8-48,-3 1,-3 1,-2 0,-1 40,-22 232,-49 98,74-224,-17-141,4-41,1 0,1 0,2 0,0 0,1 0,1 0,1 0,5 18,13 12,-16-46</inkml:trace>
  <inkml:trace contextRef="#ctx0" brushRef="#br0" timeOffset="-16417.972">16225 3227,'-15'92,"5"1,1 34,7-99,-12 382,13-408,0 1,0-1,1 1,-1-1,1 1,0 0,0-1,0 1,0 0,0-1,1 1,-1-1,1 1,0-1,-1 1,1-1,0 1,0-1,1 0,-1 1,0-1,1 0,0 0,-1 0,1 0,0 0,0 0,0-1,0 1,0-1,0 1,1-1,-1 0,1 0,146 18,-62-13,27 9,2-5,105-5,-40-16,-55 1,0 6,41 8,29 3,-193-7,-1-1,1 1,0-1,-1 1,1-1,-1 0,0 0,1 0,-1 0,0 0,1-1,-1 1,0-1,0 1,0-1,0 0,-1 0,1 0,0 0,-1 0,1 0,-1 0,0-1,0 1,0-1,0 1,0 0,0-1,-1 1,1-1,-1 0,1 1,-1-1,0 1,0-2,7-150,33-205,-31 214,-2 148,-2 5</inkml:trace>
  <inkml:trace contextRef="#ctx0" brushRef="#br0" timeOffset="-11527.248">16399 539,'2'-2,"1"2,0 2,0 4,-2 3,0 2,0 1,-1 4,0 4,0 0,0 1,0 0,0-2,-1-1,1-5</inkml:trace>
  <inkml:trace contextRef="#ctx0" brushRef="#br0" timeOffset="-11016.221">16426 726,'-1'5,"1"-1,0 0,0 0,0 0,1 0,0 0,-1 0,1 0,1 0,-1 0,1 0,-1 0,1 0,0-1,0 1,1-1,-1 1,1-1,0 0,0 0,0 0,0-1,0 1,0-1,1 1,-1-1,1 0,0 0,0-1,0 1,0-1,0 0,0 0,0 0,0-1,0 1,0-1,0 0,0 0,2-1,4-2,-1-1,0 0,0 0,0-1,-1-1,1 1,-1-1,0-1,-1 1,0-2,0 1,0 0,-1-1,0-1,-1 1,0-1,0 0,-1 0,0 0,0 0,-1-1,0 1,-1-1,1-6,4-81,-7 93,0 0,-1 0,0 0,1 0,-1 0,0 0,-1 0,1 0,-1 0,0 1,0-1,0 0,0 1,-1 0,1 0,-1-1,0 2,0-1,0 0,0 0,0 1,-2-1,2 2,-1-1,1 1,0 1,-1-1,1 0,0 1,-1 0,1 0,-1 0,1 0,-1 0,1 1,-1-1,1 1,0 0,-1 0,1 0,0 1,0-1,0 1,0 0,0 0,0 0,0 0,1 0,-3 3,-2 1,-1 2,1-1,0 1,1 0,0 1,1-1,-1 1,-1 6,-7 22,5-3</inkml:trace>
  <inkml:trace contextRef="#ctx0" brushRef="#br0" timeOffset="-10550.457">16466 1262,'0'20,"0"14,0 10,-2 5,-2-2,1-2,1-4,0-9</inkml:trace>
  <inkml:trace contextRef="#ctx0" brushRef="#br0" timeOffset="-9748.537">16439 2091,'147'-8,"-146"7,1 1,0 0,0 0,0 0,-1 0,1 0,0 0,0 0,0 0,0 1,-1-1,1 1,0-1,0 1,-1 0,1 0,0 0,-1 0,1 0,-1 0,0 0,1 0,-1 1,0-1,1 0,-1 1,0-1,0 1,0-1,0 1,-1 0,1-1,0 1,-1 0,1 0,-1 0,1 0,-4 7,1 0,-1-1,-1 0,1 1,-1-1,-1 0,0-1,0 1,0-1,-1 0,0 0,0-1,-1 0,0 0,-2 2,-10 10,12-11,-4 3,1 0,0 1,0 0,1 1,1 0,0 0,0 1,-2 7,9-18,1-1,0 1,0-1,-1 1,1-1,0 1,0 0,0-1,0 1,1-1,-1 1,0-1,1 1,-1-1,1 0,-1 1,1-1,0 1,0-1,-1 0,1 0,0 1,0-1,0 0,0 0,1 0,-1 0,0 0,0 0,1 0,-1-1,0 1,1 0,-1-1,1 1,-1-1,2 1,60 13,-61-14,120 4,-62-6</inkml:trace>
  <inkml:trace contextRef="#ctx0" brushRef="#br0" timeOffset="-9057.835">16439 3040,'31'-5,"1"2,0 1,0 1,0 2,6 2,-36-4,0 1,0 0,1 0,-1-1,0 2,1-1,-1 0,0 0,1 1,-1-1,0 1,0 0,0 0,1 0,-1 0,0 0,0 0,0 0,-1 1,1-1,0 1,0-1,-1 1,1 0,-1 0,0 0,1-1,-1 1,0 1,0-1,0 0,0 0,-1 0,1 0,0 1,-1-1,0 0,1 0,-1 1,0-1,0 0,0 1,-1-1,1 0,-1 1,1-1,-1 0,0 1,-4 4,-1 0,0 0,0-1,-1 0,0 0,0 0,0-1,-1 0,-6 3,-49 40,62-46,1 0,-1-1,1 1,0-1,-1 1,1 0,0-1,0 1,0 0,0 0,0-1,1 1,-1 0,0-1,1 1,-1-1,1 1,0 0,-1-1,1 1,0-1,0 0,0 1,0-1,0 0,0 1,1-1,-1 0,0 0,0 0,1 0,-1 0,1 0,-1-1,1 1,-1 0,1-1,0 1,-1-1,1 0,0 1,-1-1,1 0,0 0,0 0,9 5,5 3,85 53,-96-58,-1 1,0 1,0-1,0 1,0-1,-1 1,0 0,0 0,0 1,-1-1,1 0,-1 1,-1 0,1-1,-1 1,0 0,0 0,-1 5,0-3,-1 0,-1 0,0 0,0 0,0-1,-1 1,0-1,-1 1,1-1,-2 0,1-1,-1 1,0-1,0 0,0 0,-1 0,0-1,0 0,-1 0,1 0,-1-1,0 0,0 0,0-1,-1 0,-2 0,-28 11</inkml:trace>
  <inkml:trace contextRef="#ctx0" brushRef="#br0" timeOffset="-8129.81">16198 3414,'-165'0,"-445"11,399 6,209-18,0 1,0-1,0 1,0 0,0 0,0 0,0 0,0 0,1 0,-1 1,0-1,0 0,0 1,0 0,0-1,1 1,-1 0,0 0,1 0,-1 0,0 0,1 1,0-1,-1 0,1 1,0-1,-1 1,1-1,0 1,0 0,0-1,1 1,-1 0,0 0,1 0,-1-1,0 3,2 188,3-137,19 450,-24-457,-2 1,-3-1,-5 20,10-21,10-51,-4-3</inkml:trace>
  <inkml:trace contextRef="#ctx0" brushRef="#br0" timeOffset="-7832.732">14754 4563,'18'3,"20"-3,19-2,19-4,14 0,7 0,2 2,-6 1,-8 3,-13 5,-14 0,-14 0,-15-3,-12-2</inkml:trace>
  <inkml:trace contextRef="#ctx0" brushRef="#br0" timeOffset="-7557.456">15048 4550,'-16'16,"-12"15,-3 8,1 4,3 0,7-3,6-6,10-11,11-14,4-9</inkml:trace>
  <inkml:trace contextRef="#ctx0" brushRef="#br0" timeOffset="-7299.143">15183 4591,'-10'13,"-4"12,-5 6,-2 2,1 0,4-3,9-7,10-12,12-12,2-6</inkml:trace>
  <inkml:trace contextRef="#ctx0" brushRef="#br0" timeOffset="-7132.551">15370 4644,'-60'91,"59"-91,1 1,0-1,-1 0,1 1,0-1,-1 1,1-1,0 1,-1-1,1 1,0-1,0 1,0-1,0 1,-1-1,1 1,0 0,0-1,0 1,0-1,0 1,0-1,0 1,1-1,-1 1,0-1,0 1,0-1,0 1,1-1,-1 1,0-1,1 1,-1-1,0 1,1-1,-1 1,0-1,1 0,-1 1,1-1,-1 0,1 1,-1-1,1 0,-1 0,1 1,-1-1,1 0,-1 0,1 0,-1 0,1 0,-1 0,1 0,-1 0,1 0,0 0,-1 0,1 0,-1 0,1 0,-1 0,1-1,-1 1,37-15,36-26,-73 41,0 0,0 0,0 1,0-1,-1 0,1 0,0 1,0-1,0 0,0 0,0 1,0-1,0 0,0 0,0 1,0-1,0 0,0 0,0 1,0-1,0 0,0 1,0-1,0 0,0 0,0 1,1-1,-1 0,0 0,0 0,0 1,0-1,0 0,1 0,-1 0,0 1,0-1,1 0,-1 0,0 0,0 0,0 0,1 1,-1-1,0 0,1 0,-1 0,0 0,0 0,1 0,-1 0,0 0,0 0,1 0,-1 0,0 0,0 0,1 0,-1 0,0 0,1-1,-1 1,0 0,0 0,0 0,1 0,-1 0,0-1,-10 22,-68 86,65-99,4-7</inkml:trace>
  <inkml:trace contextRef="#ctx0" brushRef="#br0" timeOffset="-6017.501">16078 2237,'-184'23,"-1"-8,-1-9,-33-8,85 1,-724-26,-62-1,851 24,81-1,59-3,-42 4</inkml:trace>
  <inkml:trace contextRef="#ctx0" brushRef="#br0" timeOffset="-5102.394">15931 1395,'-3'4,"-1"0,0-1,0 1,-1-1,1 0,-1-1,1 1,-1-1,0 0,0 0,0 0,0-1,0 0,-1 0,1 0,0 0,0-1,-1 0,-1 0,6 0,-56 2,1-3,-1-3,1-2,-22-6,-18-1,-109-6,0 9,0 8,-3 10,-1028 11,1049-20,213 1,-11 0</inkml:trace>
  <inkml:trace contextRef="#ctx0" brushRef="#br0" timeOffset="-3664.744">15917 500,'-533'13,"-367"-24,610 22,-116 25,217-17,-145-7,-12-22,282 9,0 3,-1 2,-45 11,18-1,0-4,-87-2,50-7,-112 17,183-10,56 1,9-4</inkml:trace>
  <inkml:trace contextRef="#ctx0" brushRef="#br0" timeOffset="1888.891">14166 1970,'23'3,"16"0,14 2,6 5,2 5,-4 7,-8 8,-10 7,-11 6,-13 4,-15 4,-18 2,-19 1,-19-2,-16-2,-11-6,-8-10,11-11</inkml:trace>
  <inkml:trace contextRef="#ctx0" brushRef="#br0" timeOffset="2490.876">14220 1088,'13'9,"15"6,13-1,11 1,5-1,1 2,-3 5,-9 6,-12 7,-17 10,-19 6,-22 3,-20 3,-18-5,-13-5,-4-12,10-10</inkml:trace>
  <inkml:trace contextRef="#ctx0" brushRef="#br0" timeOffset="3042.447">13631 406,'1'-2,"-1"0,0 1,1-1,-1 0,1 0,-1 1,1-1,0 0,0 1,0-1,0 1,0-1,0 1,0-1,0 1,1 0,-1 0,1-1,-1 1,1 0,-1 0,1 0,-1 1,1-1,0 0,-1 1,1-1,0 1,1-1,59-9,-50 9,-4 1,5-3,0 0,0 2,0-1,0 2,0 0,0 0,1 1,-1 1,0 0,0 1,-1 0,1 1,-1 1,1 0,-1 0,-1 1,11 7,-18-7,0 0,0 1,-1 0,0-1,0 1,0 0,-1 1,0-1,0 0,-1 1,0-1,0 0,-1 1,0 0,0-1,-1 0,0 1,0-1,-1 1,0-1,0 0,-1 0,0 0,0 0,0 0,-1-1,0 0,0 1,-1-2,0 1,0 0,-4 3,-15 15,-2-1,0-1,-1-1,-1-1,-1-2,-1 0,-19 7,-16 6</inkml:trace>
  <inkml:trace contextRef="#ctx0" brushRef="#br0" timeOffset="4974.55">17001 1569,'15'14,"11"8,7 9,5 2,0 1,-1-2,-5 0,-6-5,-4-4,-5-5,-4-10,-5-4</inkml:trace>
  <inkml:trace contextRef="#ctx0" brushRef="#br0" timeOffset="5263.48">17522 1516,'46'-29,"-45"29,0-1,0 1,0-1,1 1,-1 0,0-1,0 1,1 0,-1 0,0 0,0 0,0 0,1 0,-1 0,0 1,0-1,1 0,-1 1,0-1,0 0,0 1,0 0,0-1,0 1,0 0,0-1,0 1,0 0,0 0,0 0,0 0,-1 0,1 0,0 0,-1 0,1 0,-1 0,1 0,-1 1,1 0,0 6,-1-1,0 1,0 0,-1 0,0-1,0 1,-1-1,0 1,0-1,-1 1,0-1,0 0,-1 0,0-1,0 1,-3 3,3-3,-22 38,3 1,2 0,1 2,3 0,2 1,10-29,0-1,2 1,0-1,1 1,1 0,1 0,1 0,1-1,0 1,2 0,0-1,1 0,1 0,4 7,13 21,1-9</inkml:trace>
  <inkml:trace contextRef="#ctx0" brushRef="#br0" timeOffset="6387.753">17949 1623,'536'-5,"1671"-52,-1965 52,-212 9,-29 0</inkml:trace>
  <inkml:trace contextRef="#ctx0" brushRef="#br0" timeOffset="6817.643">19674 1301,'20'17,"183"40,-197-55,18 3,0 0,0 2,-1 1,0 1,-1 1,0 0,0 2,-1 1,-1 0,0 2,-1 0,16 16,-32-26,0 1,0-1,0 0,-1 1,0 0,0-1,0 1,-1 0,0 0,0 0,0 0,-1 0,0 0,0 0,-1 0,1 0,-1 0,0 0,-1-1,0 1,0 0,0-1,0 1,-1-1,0 1,0-1,0 0,-1-1,0 1,0 0,0-1,0 0,-1 0,-26 24,-2-1,-1-2,-1-2,-1-1,0-1,-2-2,-10 2,-35 20,49-24</inkml:trace>
  <inkml:trace contextRef="#ctx0" brushRef="#br0" timeOffset="7315.461">21773 1061,'-7'18,"-4"15,-3 14,-1 10,2 6,2 2,5-3,0-6,1-7,-1-10,-1-12,-2-13,0-8</inkml:trace>
  <inkml:trace contextRef="#ctx0" brushRef="#br0" timeOffset="8088.49">21359 1048,'175'-10,"379"19,-475 0,-77-8,0 0,-1 0,1 1,0-1,-1 0,0 1,1-1,-1 1,0 0,1-1,-1 1,0 0,0 0,-1 0,1-1,0 1,-1 0,1 0,-1 0,1 0,-1 0,0 1,0-1,0 0,0 0,0 0,0 0,-1 0,1 0,-1 0,0 0,1 0,-1-1,0 1,0 0,0 0,0 0,0-1,-1 1,0 1,-5 15,-6 41,3-1,2 2,3-1,2 1,4 14,34-415,-17 197,-17 143,-1 1,0 0,0-1,1 1,-1 0,1-1,-1 1,0 0,1 0,-1 0,0-1,1 1,-1 0,1 0,-1 0,1 0,-1-1,1 1,-1 0,0 0,1 0,-1 0,1 0,-1 0,1 1,-1-1,1 0,-1 0,1 0,-1 0,0 0,1 1,-1-1,1 0,-1 0,0 1,1-1,-1 0,0 0,1 1,-1-1,0 1,1-1,-1 0,0 1,0-1,1 0,-1 1,0-1,0 1,0-1,0 1,0-1,0 1,0-1,0 0,0 1,0-1,0 1,0-1,0 1,0-1,0 1,0-1,0 1,4 6,-1-4,0 0,1 1,-1-1,1 0,-1-1,1 1,0-1,0 1,0-1,0 0,0-1,1 1,-1-1,0 0,1 0,-1 0,1 0,-1-1,1 0,-1 0,1 0,0-1,-1 1,1-1,-1 0,0 0,1-1,-1 1,1-1,8-4,-1 0,0 0,0-1,-1 0,0-1,-1-1,1 0,-1 0,2-4,2-3,-2 0,0 0,-1-1,-1 0,-1-1,0 0,2-8,-9 55,-8 63,0-21,2 1,4 0,3-1,9 55,-11-122,-1 1,1-1,0 0,0 0,0 1,1-1,-1 0,1 0,0 0,0-1,1 1,-1 0,1-1,1 2,6 1</inkml:trace>
  <inkml:trace contextRef="#ctx0" brushRef="#br0" timeOffset="8481.578">23177 900,'-18'-3,"1"0,-1 1,1 1,-1 1,0 0,0 1,1 1,-1 1,1 0,0 1,-1 1,2 1,-15 6,29-11,0 0,0 0,0 0,0-1,-1 2,1-1,0 0,1 0,-1 1,0-1,0 1,1-1,-1 1,1 0,-1 0,1 0,0 0,-1 0,1 0,0 0,0 0,1 0,-1 1,0-1,1 0,-1 0,1 1,0-1,0 0,0 1,0-1,0 0,1 1,-1-1,0 0,1 0,0 1,0-1,-1 0,1 0,1 0,-1 0,0 0,0 0,2 1,12 15,2-2,-1 1,2-2,0-1,20 13,15 12,-32-24,-1 1,-1 1,0 1,-2 1,0 0,-1 1,-1 1,6 11,-19-29,0 0,0 0,-1 0,1 1,-1-1,0 0,0 0,-1 1,1-1,0 1,-1-1,0 1,0-1,0 1,0-1,-1 0,1 1,-1-1,0 1,0-1,0 0,0 0,-1 1,1-1,-1 0,0 0,0-1,0 1,0 0,-3 2,-5 2,-1 0,0-1,-1-1,1 1,-1-2,0 1,0-2,0 0,0 0,-1-1,-11 0,-128 6,79-12</inkml:trace>
  <inkml:trace contextRef="#ctx0" brushRef="#br0" timeOffset="9130.519">22067 1462,'-2'9,"-1"6,0 1,1-1</inkml:trace>
  <inkml:trace contextRef="#ctx0" brushRef="#br1" timeOffset="27812.349">317 3200,'14'55,"-2"0,-2 1,-3 0,0 52,-6-94,29 1382,-30-1211,-2 546,-1-702,-4-28,-27-78,-7-41,5-2,6-2,5 0,1-33,-5-128,9-94,17 301,-3-170,-10 0,-11 1,-28-90,47 302,-1-4,1-1,2 1,1-1,1-27,4 55,1 0,-1 0,2 0,-1 1,1-1,1 0,0 1,0 0,0 0,2 0,-1 0,1 0,0 1,1 0,0 0,0 0,0 1,1 0,1 0,2-2,0 2,1 0,-1 1,1 0,1 1,-1 0,1 1,-1 0,1 1,1 0,-1 1,0 0,0 1,1 0,0 1,177 22,-98-6,89-1,1-7,19-9,-106 1,652 17,-562-5,168 11,0-15,35-17,57-31,238-12,-423 49,-105 4,0-7,-1-6,27-12,-119 10,-59 6,-4-1</inkml:trace>
  <inkml:trace contextRef="#ctx0" brushRef="#br1" timeOffset="28649.212">1252 3254,'-20'507,"18"-487,1-11,0 0,0 0,1 0,0 0,1 0,0 0,0 0,1 0,0 0,3 7,-3-14,1 0,-1 1,1-1,0 0,-1 0,1 0,0-1,0 1,0-1,0 0,0 0,1 0,-1 0,0 0,0-1,1 1,-1-1,0 0,1 0,-1 0,0 0,1-1,-1 1,0-1,0 0,1 0,-1 0,0-1,0 1,0-1,0 1,0-1,1-1,-2 2,21-8,20-9,1 3,1 1,0 2,0 2,32-2,-69 11,0 1,1 0,-1 0,0 1,0 0,0 1,0-1,0 2,0-1,-1 1,1 0,-1 1,1-1,-1 2,0-1,-1 1,1 0,-1 0,3 4,-3-4,-5-3,0 0,0-1,0 1,0-1,0 0,1 1,-1-1,1 0,-1 0,1 0,-1 0,1 0,0 0,-1 0,1 0,0-1,0 1,-1-1,1 1,0-1,0 0,0 0,0 0,0 0,0 0,-1 0,1 0,1-1,9-5</inkml:trace>
  <inkml:trace contextRef="#ctx0" brushRef="#br1" timeOffset="29031.023">1974 3788,'2'5,"0"-1,0 1,0-1,1 0,0 0,0 0,0-1,0 1,1-1,-1 1,1-1,0 0,0-1,0 1,0-1,0 1,1-1,-1 0,1-1,-1 1,1-1,0 0,0 0,4 0,-4 0,0 0,0-1,0 1,0-1,0 0,1 0,-1-1,0 0,0 0,0 0,0 0,0-1,0 1,0-1,-1-1,1 1,-1-1,1 0,-1 0,0 0,0 0,0-1,0 1,-1-1,0 0,0 0,0-1,0 1,0 0,-1-1,0 0,0 0,0 0,0 1,-1-1,0-1,0-3,-1 5,0 1,0 0,0 0,-1 0,1 0,-1 0,0 0,0 0,0 0,0 0,0 1,-1-1,0 0,1 1,-1-1,0 1,0 0,0-1,0 1,-1 0,1 0,-1 0,1 1,-1-1,0 0,1 1,-1 0,0 0,0 0,-2-1,-5-1,0 0,0 0,-1 1,1 1,-1-1,1 2,-1-1,-5 2,11-1,1 0,0 0,-1 0,1 1,0 0,0-1,0 1,0 1,-1-1,2 1,-1 0,0 0,0 0,0 0,1 0,0 1,-1 0,1 0,0 0,0 0,0 0,1 0,-1 1,1-1,0 1,0 0,0 0,0 0,1 0,-1 0,1 0,0 0,1 0,-1 1,1-1,-1 0,1 0,0 1,1-1,-1 0,1 0,0 1,0-1,0 0,2 3,1-1,0 0,1 0,0 0,0-1,0 1,1-1,-1 0,1-1,1 0,4 3,30 16</inkml:trace>
  <inkml:trace contextRef="#ctx0" brushRef="#br1" timeOffset="29788.55">2723 3694,'-8'-5,"1"-1,-1 1,0 0,0 1,0 0,-1 0,0 1,1 0,-1 0,0 1,-1 0,1 1,0 0,0 0,-1 1,1 0,0 1,0 0,-1 1,1-1,0 2,0-1,0 1,1 1,-1 0,1 0,0 0,0 1,0 0,1 1,-1 0,2 0,-1 0,0 1,1 0,1 0,-1 1,-4 7,9-13,0 1,0-1,0 0,0 0,1 1,-1-1,1 0,-1 1,1-1,0 0,0 1,0-1,0 1,0-1,1 0,-1 1,1-1,-1 0,1 0,0 1,0-1,0 0,0 0,0 0,1 0,-1 0,1 0,-1 0,1-1,0 1,-1 0,1-1,0 1,0-1,0 0,0 0,0 0,1 0,-1 0,0 0,0 0,1-1,-1 1,0-1,1 0,1 0,12 3,-1-2,1 0,0-1,-1 0,1-1,0-1,-1-1,0 0,1-1,-1-1,0 0,-1-1,0 0,0-1,0-1,-1 0,8-7,-15 11,-1 0,1-1,-1 0,0 0,0 0,0-1,-1 1,0-1,0 0,-1-1,1 1,-1 0,0-1,-1 0,0 0,0 0,-1 0,1 0,-1 0,-1-7,37 131,-15-57,-3 1,-2 1,-3 0,-2 1,-4 0,0 23,-8-75,0 0,0 0,-1 0,0 0,-1 0,-1-1,1 1,-2-1,1 1,-1-1,-1 0,0 0,-1-1,1 1,-2-1,6-8,0 1,0-1,0 0,0 0,0 1,0-1,-1 0,1 0,0 0,-1 0,1 0,-1-1,1 1,-1 0,0-1,1 1,-1-1,0 0,1 1,-1-1,0 0,1 0,-1 0,0 0,1 0,-1 0,0-1,1 1,-1-1,0 1,1-1,-1 1,1-1,-1 0,1 0,-1 0,1 0,-1 0,1 0,0 0,0 0,0 0,0-1,0 1,0-1,0 1,0 0,0-1,-34-78,29 54,1-1,1 0,2 0,0 0,2 0,1 0,1 0,2 0,0 0,2 0,1 1,1 0,1 1,1 0,1 0,2 1,0 0,2 1,11-15,-16 27,0 0,0 0,1 1,0 1,1-1,0 2,0 0,1 0,0 1,0 1,1 0,0 1,7-2,-19 6,0 1,0 0,0-1,0 1,1 0,-1 0,0 0,0 0,0 1,0-1,0 1,0-1,0 1,0 0,0-1,0 1,0 0,0 0,-1 1,1-1,0 0,-1 1,1-1,-1 1,1-1,-1 1,0-1,0 1,1 0,21 63,-14-32,-7-27,0 1,1-1,-1 0,1 1,0-1,1-1,-1 1,1 0,0-1,1 0,-1 0,1 0,0 0,0-1,1 0,-1 0,1 0,0-1,0 0,0 0,0 0,1-1,-1 0,1 0,-1-1,1 0,0 0,0 0,-1-1,1 0,0 0,14-5</inkml:trace>
  <inkml:trace contextRef="#ctx0" brushRef="#br1" timeOffset="30013.148">3191 3374,'18'11,"6"4</inkml:trace>
  <inkml:trace contextRef="#ctx0" brushRef="#br1" timeOffset="30627.095">3686 3641,'-10'-3,"-1"0,1 1,-1 1,1-1,-1 2,1-1,-1 2,1-1,-1 2,0-1,1 1,0 1,0 0,0 0,0 1,0 0,0 1,1 0,0 0,0 1,1 0,-1 1,1 0,1 0,-1 1,1 0,1 0,0 1,-1 1,4-8,1 1,0 0,0 0,0 0,1-1,-1 2,1-1,-1 0,1 0,0 0,0 1,1-1,-1 0,1 1,-1-1,1 1,0-1,0 1,1-1,-1 0,1 1,0-1,-1 1,2-1,-1 0,0 0,1 0,-1 0,1 0,0 0,0 0,4 1,0 0,0 0,0 0,0-1,1 0,-1-1,1 1,0-1,0-1,0 1,0-1,7 0,38 1,-1-2,1-2,0-3,-1-2,0-2,0-2,9-6,179-48,-199 44,-39 21,0-1,-1 0,1 0,-1 0,1 0,-1 0,1 1,-1-1,1 0,-1 0,0 0,0 0,1 0,-1 0,0 0,0 0,0 0,0 0,0 0,0 0,-1 0,1 0,0 0,0 0,-1 0,1 0,0 0,-1 0,1 0,-1 0,0 0,1 0,-1 1,1-1,-1 0,0 1,0-1,1 0,-1 1,0-1,-4-3,1 0,-1 0,0 1,0 0,-1 0,1 0,0 1,-1-1,0 1,1 1,-1-1,0 1,0 0,0 0,0 1,0-1,0 1,0 1,0-1,0 1,0 0,0 1,1-1,-1 1,0 0,1 0,-1 1,1 0,0 0,0 0,0 1,0-1,1 1,-1 0,1 1,0-1,0 1,1-1,-1 1,1 1,-1 1,2-5,0 1,0 0,0 0,0-1,0 1,1 0,0 0,-1 0,1 1,0-1,1 0,-1 0,0 0,1 1,0-1,0 0,0 1,0-1,0 0,1 1,0-1,-1 0,1 0,0 0,1 0,-1 1,0-1,1-1,0 1,-1 0,1 0,1-1,-1 1,0-1,0 0,1 1,-1-1,1 0,0 0,0-1,0 1,3 0,1-1,0 1,0-1,-1 0,1-1,0 0,0 0,0 0,0-1,0 0,-1 0,1-1,0 0,-1 0,1-1,-1 1,0-2,0 1,0 0,5-5,0 0,0-1,0 0,-1-1,0 0,-1 0,0-1,0 0,-1-1,4-8,-9 40,-3-17,0 0,0 0,0-1,1 1,-1 0,1 0,0 0,0-1,0 1,0 0,0-1,0 1,1-1,-1 1,1-1,0 0,0 1,0-1,0 0,0 0,0-1,0 1,1 0,-1-1,1 1,-1-1,1 0,0 0,-1 0,1 0,2 0,26 4,-1-1,1-2,0-1,0-1,0-2,0-1,29-7,33-5,-9-1</inkml:trace>
  <inkml:trace contextRef="#ctx0" brushRef="#br1" timeOffset="31763.271">1439 4737,'-1'-3,"-1"0,0 0,0-1,0 1,0 1,-1-1,1 0,-1 0,0 1,0 0,1-1,-2 1,1 0,0 1,0-1,-1 0,1 1,0 0,-1 0,0 0,1 0,-1 1,1-1,-1 1,0 0,0 0,1 0,-1 0,0 1,1-1,-1 1,1 0,-1 0,1 1,-1-1,1 1,0 0,0-1,0 1,0 1,0-1,0 0,0 1,-7 6,0 0,1 0,1 1,-1 1,2-1,-1 1,1 1,1-1,0 1,1 0,0 0,1 1,0-1,-1 12,4-23,1 1,-1-1,1 0,0 0,-1 0,1 0,0 0,0 0,0 0,0 1,0-1,0 0,0 0,0 0,0 0,1 0,-1 0,0 1,1-1,-1 0,1 0,-1 0,1 0,-1 0,1 0,0-1,-1 1,1 0,0 0,0 0,0-1,0 1,0 0,0-1,0 1,0-1,0 1,0-1,0 1,0-1,0 0,0 1,0-1,0 0,1 0,-1 0,0 0,0 0,0 0,0 0,0-1,1 1,-1 0,0-1,0 1,9-5,0 0,-1-1,1 0,-2-1,1 1,-1-2,0 1,0-1,-1 0,4-6,-3 5,14-16,-1-2,-2 0,0-1,-2-1,-1-1,-1 0,-2-1,-1 0,-1-1,-2-1,-1 1,-2-1,-1-1,-1 1,-2-20,-10 4,7 49,0-1,1 1,-1 0,0 0,0 0,1 0,-1 0,0 0,0 0,1 0,-1 0,0 0,0 0,1 1,-1-1,0 0,0 0,1 1,-1-1,0 0,1 1,-1-1,1 1,-1-1,0 1,1-1,-1 1,1-1,-1 1,1 0,0-1,-1 1,1 0,0-1,-1 1,1 0,0 0,-1 0,-8 16,1 1,1 0,0 0,1 1,1 0,1 0,1 0,0 1,1 2,-4 16,2-1,2 1,1 0,2 0,1 0,4 12,-6-44,1 1,0-1,1 0,-1 0,1 0,0 0,1 0,-1 0,1-1,1 1,-1-1,1 0,-1 0,1 0,1 0,-1-1,1 1,0-1,0-1,0 1,0-1,1 1,-1-1,1-1,0 1,0-1,0 0,5 1,5-4,0-1,-1-1,1 0,-1 0,0-2,0 0,0-1,-1 0,0-1,0 0,0-2,-1 1,0-2,-1 0,0 0,6-7,-11 12,-1-1,1 0,-1 0,0 0,0-1,0 0,-1 0,0 0,-1-1,1 1,-2-1,1 0,-1-1,0 1,-1 0,1-1,-1-1,-3 7,0 1,0-1,0 1,0 0,-1-1,1 1,0 0,-1 0,0 0,1 0,-1 0,0 1,0-1,0 0,0 1,0 0,-1-1,1 1,0 0,-1 0,1 0,0 0,-1 1,1-1,-1 1,0-1,1 1,-1 0,1 0,-1 0,1 0,-1 1,1-1,-1 0,0 1,1 0,0 0,-1 0,1 0,0 0,-1 0,1 1,0-1,0 1,0-1,0 1,-1 2,-3 0,1 0,0 1,0-1,1 1,-1 0,1 1,0-1,1 1,-1 0,1 0,0 0,0 0,2-3,0 0,0-1,1 1,-1 0,0 0,1-1,0 1,-1 0,1 0,0 0,1 0,-1-1,0 1,1 0,0 0,-1-1,1 1,0 0,0-1,1 1,-1-1,1 1,-1-1,1 0,0 1,0-1,-1 0,2 0,0 1,9 4,0-1,1 0,0-1,-1-1,1 0,1 0,-1-2,0 1,1-2,-1 0,1 0,8-2,-11 2,68 1</inkml:trace>
  <inkml:trace contextRef="#ctx0" brushRef="#br1" timeOffset="32910.924">3083 4737,'-7'0,"0"0,-1 0,1 0,-1 1,1 0,0 0,-1 1,1 0,0 0,0 1,0 0,1 0,-1 1,1-1,-1 2,1-1,0 0,1 1,-1 0,1 1,0-1,0 1,1 0,0 0,0 1,0-1,1 1,0-1,0 1,1 0,-1 1,2-1,-1 3,1-9,0 1,0 0,1 0,-1 0,1-1,0 1,-1 0,1 0,0 0,0 0,0 0,0 0,0 0,1-1,-1 1,1 0,-1 0,1 0,0-1,-1 1,1 0,0 0,0-1,0 1,0-1,1 1,-1-1,0 0,1 1,-1-1,1 0,-1 0,1 0,-1 0,1 0,0 0,0 0,-1-1,1 1,0-1,0 1,0-1,0 0,-1 1,1-1,0 0,0 0,0 0,1-1,9-3,0 0,0-1,0-1,0 0,-1-1,0 0,-1 0,1-1,-2-1,1 0,-1 0,0 0,-1-1,0-1,-1 0,0 0,0 0,2-7,-6 12,0 0,0 1,0-1,-1-1,0 1,0 0,0 0,-1-1,0 1,0-1,-1 1,0-1,0 1,0-2,-1 7,1 1,-1-1,1 1,-1-1,1 1,-1-1,1 1,-1-1,0 1,1 0,-1-1,0 1,1 0,-1 0,0 0,0-1,1 1,-1 0,0 0,0 0,1 0,-1 0,0 0,0 0,1 1,-1-1,0 0,1 0,-1 0,0 1,1-1,-1 0,0 1,1-1,-1 1,0-1,1 1,-1-1,1 1,-1-1,1 1,-1-1,1 1,0 0,-1-1,1 1,0 0,-1-1,1 1,0 0,0-1,0 1,0 0,-1 0,1-1,0 1,0 0,0 0,1-1,-1 1,0 0,0-1,0 1,0 0,1 0,-6 14,2 1,0 0,1 0,0 0,1 1,1-1,1 0,1 11,-1-24,-1 1,1-1,0 0,0 1,0-1,0 0,1 0,-1 0,1 0,0 0,0-1,0 1,0 0,0-1,0 1,1-1,0 0,-1 0,1 0,0 0,0 0,0-1,0 1,0-1,0 0,0 0,0 0,1 0,-1-1,0 1,1-1,-1 0,1 0,-1 0,0 0,1-1,1 0,9-3,-1-1,0-1,0-1,0 1,-1-2,0 0,0 0,-1-2,0 1,-1-1,0 0,0-1,-1 0,-1-1,0 0,0 0,-1-1,-1 0,0 0,1-6,-16 77,7-47,-5 73,7-82,1 1,-1-1,1 1,-1-1,1 1,0-1,0 1,0-1,0 0,1 0,-1 0,0 0,1 0,0 0,-1 0,1 0,0 0,0-1,0 1,0-1,0 1,1-1,-1 0,0 0,0 0,1 0,-1 0,1-1,-1 1,1-1,0 1,11-1,0-1,-1 0,1-1,-1 0,1-1,-1-1,0 0,0 0,-1-1,1-1,-1 0,0-1,-1-1,0 1,0-2,5-4,-8 7,0 0,0-1,-1 1,0-2,0 1,-1-1,0 0,0 0,-1-1,0 1,0-1,0-3,-5 13,-1-1,1 0,-1 0,1 1,-1-1,1 0,0 0,-1 0,1 0,-1 1,1-1,-1 0,1 0,-1 0,1 0,-1 0,1-1,-1 1,1 0,-1 0,1 0,-1 0,1 0,-1-1,1 1,-1 0,1 0,0-1,-1 1,1 0,0-1,-1 1,1 0,0-1,-1 1,1-1,0 1,-1 0,1-1,0 1,0-1,0 1,0-1,-1 1,1-1,0 1,0-1,0 1,0-1,0 1,0-1,0 1,0-1,0 1,0-1,1 1,-1 0,0-1,-2 6,0 0,0 1,1-1,0 1,0-1,0 1,1 0,0-1,0 1,0 0,1-1,-1 1,1-1,1 1,-1-1,1 1,0-1,0 0,1 0,-1 0,1 0,0 0,0-1,1 1,0-1,-1 0,2 0,-1 0,0-1,1 1,-1-1,1 0,0 0,0-1,0 1,2-1,2 2,0-1,1 0,-1 0,1-1,0 0,0-1,0 0,-1-1,1 0,0-1,0 0,0 0,0-1,0 0,-1-1,1 0,-1 0,0-1,0 0,0-1,-1 0,1 0,-1-1,0 0,-1 0,1-1,4-7,2-4,-1 0,-2-1,1 0,-2-1,-1 0,-1-1,0 0,-1 0,-2-1,1-6,23-224,-26 196,7-86,-10 137,0-2,-1 17,-19 104,6 0,5 1,4 63,6-158,0 1,2 0,0-1,2 1,0-1,1 0,3 5,-7-20,1 1,0 0,0-1,0 1,0-1,1 0,0 0,0 0,0 0,0-1,1 0,0 0,0 0,0 0,0-1,1 0,-1 0,1-1,0 1,0-1,0 0,0-1,0 1,0-1,5 0,-7-1,-1 0,1 0,0-1,0 1,0-1,-1 0,1 0,0 0,-1 0,1-1,-1 1,1-1,-1 0,0 0,0 0,3-3,16-17</inkml:trace>
  <inkml:trace contextRef="#ctx0" brushRef="#br1" timeOffset="33185.192">3819 4430,'21'2,"19"1,23 0,15-3,15-1,8-1,3 0,-17 1</inkml:trace>
  <inkml:trace contextRef="#ctx0" brushRef="#br1" timeOffset="33432.552">4635 4657,'-5'145,"5"-139,1-1,0 1,0-1,0 1,1-1,-1 0,1 0,1 0,-1 0,1 0,0 0,0 0,0-1,1 0,-1 1,1-1,0 0,0-1,1 1,-1-1,1 0,-1 0,1 0,3 0,-2-1,0-1,0 0,0 0,0-1,1 0,-1 0,0 0,0-1,0 0,0 0,0-1,0 0,0 0,-1 0,1 0,-1-1,1 0,-1 0,0-1,0 1,0-1,-1 0,1 0,-1-1,0 1,0-1,0 0,-1 0,0-1,0 1,0 0,-1-1,0 0,0 0,0 1,-1-1,1 0,-1-1,-1 1,1 0,-1 0,0 0,-1 0,0 0,0 0,0 0,0 0,-1 0,0 0,0 0,-1 1,1-1,-3-2,-1 1,0 1,0-1,0 1,-1 0,0 1,0 0,0 0,-1 1,0 0,1 0,-2 0,1 1,0 0,-1 1,1 0,-1 0,0 1,1 0,-1 1,0 0,0 0,1 1,-1 0,0 0,1 1,-1 0,0 1,7-2,-1 1,1-1,-1 1,1-1,0 1,0 0,0 0,0 0,0 0,0 1,1-1,-1 0,1 1,-1-1,1 1,0 0,0-1,0 1,0 0,1 0,-1-1,1 1,0 0,0 0,0 0,0 0,0-1,0 1,1 0,-1 0,1 0,0-1,0 1,0 0,0-1,0 1,1-1,-1 1,1-1,0 0,0 1,25 22,3-5</inkml:trace>
  <inkml:trace contextRef="#ctx0" brushRef="#br1" timeOffset="33775.994">5223 4510,'-22'3,"0"1,1 1,-1 0,1 2,0 1,1 0,0 2,0 0,1 1,1 1,-9 7,-41 31,69-51,0 1,0 0,0 0,-1 0,1 0,0 0,0 0,0 0,0 0,-1 0,1 1,0-1,0 0,0 0,-1 1,1-1,0 0,0 1,-1-1,1 1,0-1,-1 1,1-1,-1 1,1 0,-1-1,1 1,-1 0,1-1,-1 1,1 0,-1 0,0-1,1 1,-1 0,0 0,0 0,0-1,0 1,0 0,0 0,0 0,0 0,0-1,0 1,0 0,0 0,0 0,-1-1,1 1,0 0,-1 0,1-1,0 1,-1 0,1 0,-1-1,0 1,1-1,-1 1,1 0,-1-1,0 1,1-1,-1 0,0 1,1-1,-1 1,0-1,0 0,223 6,-212-5,2-2,0 1,0 0,0 1,0 0,0 1,0 0,-1 1,1 0,-1 1,0 0,0 1,0 1,0-1,8 8,-17-11,0 0,0 0,-1 1,1-1,-1 1,0-1,0 1,0-1,0 1,0 0,0-1,-1 1,1 0,-1 0,0 0,0-1,0 1,0 0,0 0,-1 0,1-1,-1 1,0 0,0 0,0-1,0 1,0-1,0 1,-1-1,-1 3,-58 62,46-56,1 0,-1-2,-1 1,0-2,0 0,0-1,-1-1,0 0,-1-2,1 0,-13 2,29-6,-1 1,1-1,0 0,0 1,-1-1,1 0,0 1,0-1,-1 0,1 0,0 0,0 0,-1-1,1 1,0 0,-1 0,1-1,0 1,0-1,0 1,0-1,-1 1,1-1,0 0,0 1,0-1,0 0,0 0,1 0,-1 0,0 0,0 0,0 0,1 0,-1 0,1 0,-1-1,1 1,-1 0,1 0,0-1,-1 0,7-12</inkml:trace>
  <inkml:trace contextRef="#ctx0" brushRef="#br1" timeOffset="35452.02">5798 4698,'-13'-8,"0"1,-1 1,0 0,0 1,0 0,-1 1,1 1,-1 0,0 1,0 1,0 0,0 1,0 0,0 1,1 1,-1 1,0 0,1 1,-1 0,1 1,0 1,1 0,-5 3,14-7,0 0,0 1,1-1,-1 1,1-1,-1 1,1 0,0 0,1 0,-1 1,0-1,1 1,0 0,0-1,0 1,0 0,0 0,1 0,0 0,0 1,0-1,0 0,1 0,-1 1,1-1,0 0,1 1,-1-1,1 0,0 1,0-1,0 0,0 0,1 1,5 2,-1-1,1 0,0 0,1 0,-1-1,1 0,0-1,0 0,1 0,-1-1,1 0,0 0,0-1,0 0,0-1,0 1,6-2,45 7,1-3,0-3,0-2,0-3,-1-3,0-2,52-15,-95 20,-6 2,0 0,1-1,-1 0,0-1,-1 0,1 0,-1-1,0-1,0 0,0 0,-1-1,1-1,-9 7,0 0,-1 0,1 0,0 0,-1 0,1 0,-1 0,1 0,-1 0,0 0,1 0,-1 0,0 0,0-1,0 1,0 0,0 0,0 0,0 0,0-1,0 1,0 0,-1 0,1 0,0 0,-1 0,1 0,-1 0,1 0,-1 0,0 0,1 0,-1 0,0 0,0 0,0 0,0 1,0-1,0 0,0 0,-44-22,38 20,0 1,0 0,1 0,-1 0,-1 1,1 0,0 1,0 0,0 0,0 0,0 1,0 0,0 0,0 1,0 0,0 0,0 1,1-1,-1 1,1 1,0 0,0-1,0 2,0-1,1 1,0 0,0 0,0 0,0 1,-2 4,6-8,0-1,0 1,0 0,0 0,0 0,0 0,0 0,1 0,-1 0,1 0,0 0,-1 0,1 0,0 0,0 1,0-1,1 0,-1 0,0 0,1 0,0 0,-1 0,1 0,0 0,0 0,0 0,0-1,0 1,0 0,1-1,-1 1,1-1,-1 1,1-1,-1 1,1-1,0 0,0 0,0 0,-1 0,1 0,0 0,0-1,2 1,9 1,1 0,-1-1,1 0,-1-1,1-1,-1 0,0-1,1-1,-1 0,0 0,0-1,-1-1,1 0,-1-1,8-5,-19 10,0 0,0 0,0 0,1 0,-1 0,0 0,1 0,-1 1,1-1,-1 1,0-1,1 1,-1-1,1 1,-1 0,1 0,0-1,-1 1,1 0,-1 1,1-1,-1 0,1 0,-1 1,1-1,-1 1,1-1,-1 1,0-1,1 1,-1 0,0 0,1 0,-1 0,0 0,0 0,0 0,0 0,0 0,0 1,0-1,0 0,0 0,0 2,6 11,53 88,-56-98,-1-1,1 1,0-1,0 0,0 0,0 0,0 0,1-1,-1 0,1 0,0 0,0 0,0-1,0 0,-1 0,1 0,1-1,-1 1,0-1,0 0,0-1,3 0,9-5,1-1,-1 0,0-2,-1 0,0-1,0 0,-1-1,-1-1,0 0,0-1,-2-1,1 0,-2-1,0 0,5-9,15-21,-2-1,-2-2,-2 0,-2-2,-3 0,-1-1,-3-1,-2-1,-3 0,2-27,-9 60,-1 0,0-1,-2 1,0-1,-1 1,-2-1,0 1,-1 0,-1-1,0 1,-4-5,7 22,0 0,-1 0,1 0,-1 0,0 0,0 1,0-1,0 1,0 0,-1-1,1 1,-1 0,1 0,-1 1,0-1,1 0,-1 1,0 0,0-1,0 1,-1 1,1-1,0 0,0 1,0-1,0 1,-1 0,1 0,0 0,0 1,-1-1,1 1,0 0,0 0,0 0,0 0,0 0,0 1,0-1,1 1,-1 0,0 0,1 0,-2 1,-12 11,-1 0,2 2,0 0,1 0,0 1,2 1,0 1,1 0,0 0,2 1,-2 7,-7 13,2 1,2 0,2 1,-7 43,16-64,0 0,1 0,1 1,1-1,1 1,1-1,1 0,1 0,1 0,0 0,3 3,-2-9,2-1,0 1,0-1,1-1,1 1,0-2,1 1,1-2,-1 1,2-1,0-1,0-1,0 1,1-2,1 0,0-1,3 1,14 4,-1-1,1-1,1-2,0-1,0-2,0-2,33 1,-45-3,0-1,0 0,0-2,-1 0,1-1,-1-1,0-1,0-1,0-1,0 0,-1-2,-1 0,1-1,-16 8,0 0,0 0,0-1,0 1,-1 0,1-1,-1 0,1 0,-1 1,0-1,0 0,0-1,-1 1,1 0,-1 0,0-1,0 1,0-1,0 1,-1-1,1 0,-1 1,0-1,0 1,0-1,0 0,-1 1,0-1,1 1,-1-1,-1 1,1 0,0-1,-1 1,0 0,1 0,-1 0,0 0,-1 0,1 0,-1 1,1-1,-1 1,0-1,-1 0,-8-2,0 0,0 0,-1 1,0 1,0 0,0 1,0 0,0 1,0 0,0 1,-1 1,1 0,0 1,0 0,0 1,0 0,-6 4,9-5,-1 1,1 0,0 1,0 0,0 0,1 1,0 0,0 1,0 0,0 0,1 1,0 0,1 1,0 0,-7 8,14-15,-1 0,0 1,1-1,-1 1,1-1,-1 1,1-1,0 1,0-1,-1 1,1-1,0 1,0-1,1 1,-1 0,0-1,0 1,1-1,-1 1,1-1,-1 0,1 1,0-1,0 1,-1-1,1 0,0 0,0 1,0-1,0 0,1 0,-1 0,0 0,0 0,1-1,-1 1,0 0,2 0,59 18,-42-16,0-1,0 0,0-2,0 0,0-2,0 0,0-1,0-1,0-1,-1-1,0 0,0-2,12-6,12-26,-42 63,1 77,-2-97,1 1,0-1,0 1,1-1,-1 0,1 1,0-1,-1 0,1 0,1 0,-1 0,0-1,1 1,-1 0,1-1,0 0,0 0,0 0,0 0,0 0,0 0,1-1,-1 1,0-1,1 0,0 0,2 0,0 0,1 0,-1 0,0-1,1 0,-1 0,0 0,1-1,-1 0,0 0,0-1,0 0,0 0,0 0,0-1,0 0,-1 0,1 0,-1-1,0 1,0-1,0-1,-1 1,0-1,1 1,-1-2,5-5,-2-1,1 1,-1-2,-1 1,0-1,-1 0,0 0,-1 0,0-1,-1 1,0-7,-1 0,-1 0,0 0,-1 1,-2-1,0 0,-3-10,5 29,-1 1,0-1,1 0,-1 0,1 0,-1 0,1 0,0 0,-1 0,1 0,0 0,0 0,0 0,0 0,-1 0,1 0,1 0,-1 0,0 0,0 0,0 0,0 0,1 0,-1 1,0-1,1 0,-1 0,1 0,-1 0,1 0,0 0,-1 1,1-1,0 0,-1 0,1 1,0-1,0 1,0-1,0 1,-1-1,1 1,0-1,0 1,0 0,0-1,0 1,0 0,0 0,0 0,0 0,0 0,0 0,0 0,0 0,0 0,0 0,0 1,17 1,0 0,0 2,-1 0,1 1,-1 1,0 0,-1 2,1 0,-1 0,14 12,-24-15,-1 2,0-1,0 0,-1 1,0 0,0 0,-1 0,0 1,0-1,0 1,-1 0,0 0,-1 0,1 0,-2 0,1 0,-1 0,0 0,-1 0,-1 4,11 83,-9-92,1 0,0 0,1 0,-1 0,0 0,1 0,0-1,0 1,0 0,0-1,0 0,0 1,0-1,1 0,-1 0,1 0,-1-1,1 1,0-1,0 1,0-1,0 0,0 0,0 0,0 0,0-1,0 1,0-1,1 0,-1 0,0 0,2-1,5 0,1 0,-1-1,0-1,0 1,0-2,-1 1,1-1,-1-1,5-3,0 0,0-1,0 0,-1-1,-1-1,0 0,0-1,-1 0,-1-1,0 0,-1 0,0-1,-1 0,-1-1,0 0,-1 0,0-1,-1 1,2-16,-6 27,-1 1,1-1,-1 0,0 1,0-1,0 0,0 1,-1-1,1 0,-1 1,0-1,0 1,-1-1,1 1,-1 0,1-1,-1 1,0 0,0 0,0 0,-1 0,1 1,-1-1,0 1,0-1,1 1,-2 0,1 0,0 0,0 1,0-1,-1 1,1-1,-1 1,1 0,-1 1,0-1,1 1,-1-1,0 1,1 0,-1 0,0 1,1-1,-1 1,-1 0,0 3,0 1,0 0,0 0,1 0,0 0,0 1,0-1,1 1,0 0,0 0,0 1,1-1,0 0,0 1,0 0,1-1,0 1,1 0,-1 0,1-1,1 1,-1 0,1 0,0-1,1 1,-1-1,1 1,3 4,1 4,1-1,0-1,1 1,1-1,0 0,1-1,0 0,1-1,0 0,1 0,0-1,1-1,0 0,0-1,1 0,0-1,0-1,1 0,-1-1,1 0,1-1,-1-1,16 1,29 6</inkml:trace>
  <inkml:trace contextRef="#ctx0" brushRef="#br1" timeOffset="37045.965">477 5954,'685'38,"357"-42,-365-3,-112-9,-461 8,752-37,151 10,-185-9,175 2,-427 30,45-3,66-11,-275 28,-348-7,-41-1</inkml:trace>
  <inkml:trace contextRef="#ctx0" brushRef="#br1" timeOffset="38883.43">5317 2879,'80'1,"0"4,33 7,136 13,1-12,133-13,-1 0,385 45,-630-34,298 9,-344-9,69-5,-106-7,-28 1,-15-2,0 2,0 0,0 0,0 1,0 0,1 1,-2 0,1 1,0 0,0 1,-1 0,0 0,6 5,-5-2,-1 0,0 0,0 2,-1-1,0 1,0 0,-1 1,0 0,-1 0,5 9,75 147,29 87,-77-146,-4 1,-6 2,-4 1,-5 1,-1 38,-8 4,-9 120,-2-71,3-167,2 0,1 0,2 0,11 32,-8-30,-1 0,-2 1,2 36,-9-56,0-1,1 0,0 0,2 0,0 0,1-1,7 17,30 96,-21-47,-21-82,0-1,0 1,0-1,0 0,-1 1,1-1,0 1,0-1,0 0,0 1,0-1,0 1,0-1,0 0,0 1,1-1,-1 1,0-1,0 0,0 1,0-1,0 0,1 1,-1-1,0 1,0-1,1 0,-1 0,0 1,1-1,-1 0,0 0,0 1,1-1,-1 0,1 0,-1 0,0 1,1-1,-1 0,0 0,1 0,-1 0,1 0,-1 0,1 0,-1 0,0 0,1 0,-1 0,1 0,-1 0,0 0,1 0,-1 0,0-1,1 1,-1 0,1 0,4-8</inkml:trace>
  <inkml:trace contextRef="#ctx0" brushRef="#br1" timeOffset="46061.831">9180 4484,'174'-4,"-70"-1,-1 6,1 3,19 8,-48 0,0 4,-1 3,-2 3,41 20,-113-42,1 0,-1 1,0-1,0 1,0-1,0 1,0-1,-1 1,1-1,0 1,0-1,0 1,0-1,0 0,-1 1,1-1,0 1,0-1,-1 0,1 1,0-1,-1 0,1 1,0-1,-1 0,1 1,0-1,-1 0,1 0,-1 1,1-1,0 0,-1 0,1 0,-1 0,1 0,-1 1,1-1,-1 0,1 0,-1 0,1 0,-1 0,1-1,0 1,-1 0,1 0,-1 0,1 0,-1 0,1-1,0 1,-1 0,-3 1,-60 17,12-4,0 2,1 2,1 2,-12 9,57-26,-1 1,1 0,0 0,0 0,0 1,1 0,-1 0,1 0,0 0,1 1,-1-1,1 1,0 0,0 1,-6 4,0-1,0-1,-1 1,0-2,-1 1,0-1,0-1,-1 0,0-1,0 0,0-1,-1 0,0-1,0 0,0-1,0-1,0 0,-1-1,-8 0,-107 10,76-5,148-13,14-9,0 5,34 3,296-8,123-8,-105 24,-128-26,-120 13,-8 5,66 2,-72 6,-10-14,-40 15,-142-1,-1 1,0-1,1 1,-1-1,0 1,1 0,-1 0,0 0,0 0,0 0,0 0,0 1,0-1,0 1,0-1,-1 1,1 0,-1 0,1 0,-1 0,1 0,-1 0,0 0,0 0,0 0,0 0,-1 1,1-1,0 2,4 77,-6-54,3-2,1 1,2-1,0 0,1 0,2 0,0-1,5 7,-5-10,-1 1,-1-1,0 1,-2 0,-1 0,0 1,-2-1,0 1,-2-1,-2 11,1-15,0-1,1 0,1 1,1-1,0 0,1 1,2 4,6 20,-2 1,-2 0,-2 1,-1-1,-3 4,41 125,-42 1,2-171,-1-1,0 1,1-1,-1 0,1 1,-1-1,1 1,0-1,0 0,0 1,0-1,0 0,0 0,0 0,0 0,0 0,0 0,0 0,1 0,-1 0,0-1,1 1,-1 0,1-1,-1 1,1-1,-1 0,1 1,-1-1,1 0,-1 0,1 0,-1 0,2 0,56-6,-53 5,168-35,267 35,831 1,-822-14,-47 1,323 13,-413-13,-62 3,-162 1,-88 7,0 0,0 0,0 0,0-1,-1 1,1 0,-1 0,1-1,-1 1,0 0,0 0,0-1,0 1,0 0,-1 0,1-1,-1 1,1 0,-1 0,0 0,0 0,0 0,0 0,0 0,0 0,0 0,-2-1,0-3,-29-66,2-2,4 0,3-2,-3-31,2-58,7 0,4-146,32 87,-10 100,7-42,-7 34,-9 103,13-3,-5 26</inkml:trace>
  <inkml:trace contextRef="#ctx0" brushRef="#br1" timeOffset="50277.516">9514 4310,'0'1,"-1"0,1 1,-1-1,1 1,-1-1,1 0,0 1,-1-1,1 1,0-1,0 1,0-1,0 0,0 1,1-1,-1 1,0-1,1 1,-1-1,1 0,-1 1,1-1,0 0,-1 1,1-1,0 0,0 0,0 0,0 0,0 0,0 0,0 0,0 0,1 0,-1-1,0 1,0 0,1-1,-1 1,0-1,1 1,-1-1,1 0,-1 1,1-1,-1 0,1 0,-1 0,0 0,1 0,-1-1,2 1,192 7,-58-7,151 23,700-22,-453-1,-305 26,-45-37,441 9,-395 1,-84-12,-56 14,-88 0,-1 1,1 0,-1-1,0 1,0 0,0 0,0 0,0 1,-1-1,1 0,-1 1,1-1,-1 1,0-1,0 1,0-1,0 1,0 0,-1 0,1-1,-1 1,0 0,0 0,0 0,0 0,0-1,-1 1,1 0,-1 0,0-1,0 1,0 1,0 11,27 266,-19 7,12-76,7-29,-25 94,11-196,-11-80,-1 0,0 1,1-1,-1 0,1 0,0 1,-1-1,1 0,0 0,0 0,0 0,0 0,-1 0,1 0,1 0,-1 0,0-1,0 1,0 0,0-1,1 1,-1-1,0 1,0-1,1 0,-1 1,0-1,1 0,-1 0,0 0,1 0,-1 0,0 0,1 0,-1 0,0-1,54-14,-45 11,35-7,0 1,1 3,0 2,0 1,1 3,-1 2,46 6,-58-5,184 14,195 4,-73-12,-86-11,265-10,-371-9,-99 12,1 3,0 2,0 3,44 2,21-1,162-26,-7 28,-265-2,-1 1,0-1,0 0,0 0,0 0,0-1,0 1,0-1,-1 0,1 0,-1 0,1-1,-1 1,0-1,0 0,0 0,0 0,0 0,-1 0,1-1,-1 1,0-1,0 0,0 1,-1-1,1 0,-1 0,0 0,0 0,0 0,-1 0,1-1,6-38,-1 0,-3-1,-1 1,-2-1,-2 1,-2-5,-1-44,-8-202,-5-113,39 298,-6 26,3-27,-18 105</inkml:trace>
  <inkml:trace contextRef="#ctx0" brushRef="#br1" timeOffset="50841.656">16973 4136,'-288'273,"251"-239,17-18,1 2,1 0,0 2,2 0,0 0,-5 10,20-29,1 0,-1-1,1 1,-1 0,1-1,-1 1,1 0,-1 0,1 0,0-1,0 1,-1 0,1 0,0 0,0 0,0-1,0 1,0 0,0 0,0 0,0 0,0 0,0-1,0 1,0 0,1 0,-1 0,0 0,1-1,-1 1,1 0,-1 0,1-1,-1 1,1 0,-1-1,1 1,0-1,-1 1,1-1,0 1,-1-1,1 1,0-1,0 1,0-1,-1 0,1 0,0 1,0-1,0 0,0 0,0 0,49-4,-40 0,0 0,0 0,0-1,0-1,-1 1,0-1,0-1,-1 0,1 0,-2-1,1 0,-1 0,0 0,0-1,-1 0,-1-1,1 1,-2-1,1 0,-1 0,-1-1,0 1,0-1,-1-2,2-8,-1 5,-1-1,2 1,0 0,1 0,1 1,0-1,1 1,1 0,0 1,10-12,102-79,-118 103,-2 1,1 1,-1-1,0 0,1 1,-1-1,1 1,-1-1,0 1,1-1,-1 1,1-1,0 1,-1-1,1 1,-1 0,1-1,0 1,-1 0,1-1,0 1,-1 0,1 0,0 0,-1 0,1 0,0 0,-1 0,1 0,0 0,-1 0,1 0,0 0,0 0,-1 0,1 1,0-1,-1 0,1 1,-1-1,1 0,0 1,-1-1,1 1,-1-1,1 0,-1 1,1 0,-1-1,0 1,1-1,-1 1,1-1,-1 2,12 16,0 0,1-1,1-1,0 0,2 0,-1-2,2 0,0-1,1 0,0-1,0-2,14 6,69 38,3-5,97 30,-47-19,-110-41</inkml:trace>
  <inkml:trace contextRef="#ctx0" brushRef="#br1" timeOffset="51873.212">17389 3334,'-13'-3,"1"1,0 1,-1 0,1 1,-1 0,1 1,0 0,-1 1,1 0,0 1,0 0,0 1,1 1,-7 3,16-7,-1 1,1-1,0 1,0 0,0 0,0 0,0 0,1 0,-1 0,1 0,-1 1,1-1,0 1,0-1,0 1,0-1,0 1,0-1,1 1,-1 0,1-1,0 1,0 0,0 0,0-1,0 1,1 0,-1-1,1 1,0 0,0-1,0 1,0-1,0 1,1-1,57 79,-21-46,-29-29,-2 0,1 1,0 0,-1 0,-1 1,1 0,-1 0,0 0,-1 1,0 0,-1 0,2 4,-5-10,-1 0,1 0,-1 0,0 0,1 0,-2 0,1 0,0 0,-1 0,1 0,-1 0,0 0,0 0,0 0,0 0,0-1,-1 1,1-1,-1 1,0-1,0 1,0-1,0 0,0 0,0 0,-1 0,1 0,-1 0,1-1,-1 1,0-1,-2 1,-3 2,0-1,0 0,0-1,0 0,-1 0,1-1,-1 0,1 0,-1-1,1 0,-3-1,-7-7,15 2</inkml:trace>
  <inkml:trace contextRef="#ctx0" brushRef="#br1" timeOffset="52379.159">17602 3347,'-12'284,"11"-278,1 0,1 0,-1-1,1 1,0 0,0-1,1 1,-1-1,1 0,0 1,1-1,-1 0,1 0,0 0,1-1,-1 1,1-1,0 0,0 1,0-2,0 1,1 0,-1-1,1 0,1 0,13 5,0-2,0 0,1-1,0-1,0-1,1 0,-1-2,0 0,1-2,-1 0,0-1,3-1,62-22,-59 11</inkml:trace>
  <inkml:trace contextRef="#ctx0" brushRef="#br1" timeOffset="52660.704">17589 3561,'-5'-2,"4"-1,5 0,10-2,12 1,9-2,12 0,7 1,6-1,0 1,-3-1,-6-2,-10-2,-12-2,-11 2</inkml:trace>
  <inkml:trace contextRef="#ctx0" brushRef="#br1" timeOffset="53063.636">17722 3280,'394'22,"-171"-15,-221-8,0 1,0 0,0 0,0 0,1 0,-1 0,0 0,0 1,0-1,0 1,0-1,0 1,0 0,0 0,0 0,0 0,-1 0,1 0,0 0,-1 1,1-1,0 1,-1-1,0 1,1 0,-1-1,0 1,0 0,0 0,0 0,0 0,-1 0,1 0,0 0,-1 0,1 2,0 21,-1 1,-1 0,-1-1,-1 1,-2-1,0 0,-2 0,-1 1,-7 33,13-55,1 0,-1 0,1 0,0 0,0 1,0-1,0 0,1 1,0-1,0 1,0-1,0 0,1 1,-1-1,1 0,0 1,1-1,-1 0,1 0,0 0,0 0,0 0,0 0,1-1,0 1,-1-1,1 0,2 2,13 3,0-1,1 0,-1-1,2-1,-1-1,1 0,-1-2,1 0,0-1,16-2,-32 1,127-7,-85-2</inkml:trace>
  <inkml:trace contextRef="#ctx0" brushRef="#br1" timeOffset="55902.712">13805 5031,'-340'188,"-16"31,158-96,58-38,-269 177,397-254,-32 36,49-34,10-8</inkml:trace>
  <inkml:trace contextRef="#ctx0" brushRef="#br1" timeOffset="56657.918">14140 5179,'10'-7,"2"0,-1 1,1 1,-1 0,1 0,1 1,-1 1,1 0,-1 1,1 0,0 1,2 0,-12 1,-1-1,1 1,-1 0,0 0,1 0,-1 0,1 0,-1 0,1 1,-1-1,1 1,-1 0,0 0,1-1,-1 2,0-1,0 0,0 0,0 1,0-1,0 1,0 0,0-1,-1 1,1 0,-1 0,1 0,-1 0,0 0,1 0,-1 1,0-1,-1 0,1 1,0-1,-1 1,1-1,-1 0,0 1,0-1,0 1,0-1,0 1,0 0,-5 10,-1 0,0 0,-1-1,0 1,0-1,-2-1,1 0,-1 0,-1 0,0-2,-1 1,0-1,-10 6,-148 100,149-103,21-12,-1 0,0 0,0 0,1-1,-1 1,0 0,1 0,-1 0,0 0,1 0,-1 0,0 0,0 0,1 0,-1 0,0 0,1 0,-1 0,0 0,1 0,-1 0,0 0,0 1,1-1,-1 0,0 0,1 0,-1 0,0 1,0-1,0 0,1 0,-1 0,0 1,0-1,0 0,1 0,-1 1,0-1,0 0,0 1,0-1,0 0,0 0,0 1,0-1,0 0,1 1,-1-1,0 0,-1 1,1-1,0 0,0 0,0 1,0-1,0 0,0 1,258-28,18 12,-209 15</inkml:trace>
  <inkml:trace contextRef="#ctx0" brushRef="#br2" timeOffset="75297.545">20904 1529,'35'0,"56"-1,1 4,-1 4,3 5,68 7,-1-6,2-8,28-7,7 1,101 11,137 30,382 19,-771-56,307 26,-318-29,-58-20,15 7,0-1</inkml:trace>
  <inkml:trace contextRef="#ctx0" brushRef="#br2" timeOffset="75679.27">24139 1222,'1'-1,"0"1,0 0,1 0,-1 1,0-1,0 0,0 0,0 0,1 1,-1-1,0 1,0-1,0 1,0-1,0 1,0-1,0 1,0 0,0 0,0-1,-1 1,1 0,0 0,0 0,-1 0,1 0,-1 0,1 0,-1 0,1 0,-1 0,0 1,1-1,-1 0,0 0,0 0,0 0,0 1,0-1,0 0,0 0,0 0,-1 1,12 60,-4 0,-2 1,-3-1,-4 29,2-69,-5 227,-1 73,29 250,-12-478,-3-37,-3 0,-2 1,-4 53,0-108,2 0,-1 1,-1-1,1 1,0-1,-1 1,0-1,0 1,0-1,0 0,0 1,-1-1,0 0,1 0,-1 0,0 0,-2 2,3-6,0 0,0 1,0-1,0 0,0 0,0 0,0 1,1-1,-1 0,0 0,1 0,-1 0,1-1,-1 1,1 0,-1 0,1 0,0 0,-1 0,1-1,0 1,0 0,0 0,0 0,0-1,0 1,1 0,-1 0,0-1,1-18</inkml:trace>
  <inkml:trace contextRef="#ctx0" brushRef="#br2" timeOffset="76713.253">24220 1061,'15'-5,"0"1,1 0,-1 1,1 1,0 0,0 1,0 1,-1 1,1 0,0 1,9 2,-1-1,69 8,0 4,-1 4,-1 4,0 4,-3 4,0 4,-3 4,-1 3,76 52,-90-48,-2 3,-2 3,-3 3,-1 3,-4 2,8 15,-50-55,-1 0,-1 2,-1-1,-1 2,-1 0,-1 0,-1 1,-1 0,-1 1,-2 0,0 0,0 14,-2 5,-2 0,-2 0,-2 0,-2-1,-1 1,-3-1,-1 0,-3-1,-1 0,-2-1,-2-1,-1-1,-2 0,-2-2,-2 0,-1-2,-1 0,-2-2,-2-1,0-2,-3-1,0-1,-1-2,-31 16,16-13,-1-2,-2-3,0-1,-2-4,0-1,-18 1,17-11,-1-2,0-3,0-2,-12-3,-105 2,-5 31,55-21,124-10,0 0,1 0,-1-1,0 1,0 0,0 0,0 0,1 0,-1 0,0 0,0 0,0-1,0 1,0 0,0 0,1 0,-1 0,0-1,0 1,0 0,0 0,0 0,0 0,0-1,0 1,0 0,0 0,0 0,0-1,0 1,0 0,0 0,0 0,0-1,0 1,0 0,0 0,0 0,0 0,3-2,9-4</inkml:trace>
  <inkml:trace contextRef="#ctx0" brushRef="#br2" timeOffset="77578.151">26051 2278,'1439'38,"-1379"-35,-58-3</inkml:trace>
  <inkml:trace contextRef="#ctx0" brushRef="#br2" timeOffset="78230.803">27602 1382,'11'29,"-1"1,-2 0,-1 0,-1 1,-2 0,-1 0,-1 0,-3 18,2-21,4 411,-9-238,9 1,9-1,9-1,14 33,7-68,56 135,-100-300,0-1,1 1,-1 0,0 0,1 0,-1-1,0 1,1 0,-1 0,0 0,1 0,-1 0,0 0,1 0,-1-1,0 1,1 0,-1 0,0 1,1-1,-1 0,1 0,-1 0,0 0,1 0,-1 0,0 0,1 0,-1 1,0-1,0 0,1 0,-1 0,0 1,1-1,-1 0,0 0,0 1,0-1,1 0,-1 1,0-1,0 0,0 1,0-1,1 0,-1 1,0-1,4-9,2 2,1 0,0 0,0 1,1 0,-1 0,1 1,1 0,-1 0,1 1,0 0,-1 1,2 0,-1 0,0 1,1 0,-1 1,1-1,-1 2,1 0,1 0,-9 0,152-11,1 7,48 9,-66-2,1139 8,-1045-1,-1 10,0 9,202 55,-356-63,-126-47,3 3</inkml:trace>
  <inkml:trace contextRef="#ctx0" brushRef="#br2" timeOffset="78871.703">27882 1114,'-1'0,"1"0,-1-1,1 0,-1 1,0-1,1 1,0-1,-1 0,1 1,-1-1,1 0,0 0,-1 1,1-1,0 0,0 0,0 1,-1-1,1 0,0 0,0 0,0 1,0-1,1 0,-1 0,0 1,0-1,0 0,1 0,-1 0,0 1,1-1,-1 0,0 1,1-1,-1 0,1 1,-1-1,1 1,-1-1,1 1,0-1,-1 1,1-1,0 1,-1-1,1 1,0 0,0-1,-1 1,1 0,0 0,0 0,-1 0,1-1,0 1,0 0,0 0,-1 1,1-1,0 0,0 0,0 0,-1 0,1 1,0-1,29-4,-1 2,1 1,0 1,22 3,-16-1,828 67,599-8,-926-63,-516 2</inkml:trace>
  <inkml:trace contextRef="#ctx0" brushRef="#br2" timeOffset="79322.107">29059 1703,'2'16,"1"16,0 13,0 7,-2 4,0-1,-3-3,0-6,-4-7,1-12</inkml:trace>
  <inkml:trace contextRef="#ctx0" brushRef="#br2" timeOffset="79586.964">29006 1689,'0'19,"9"14,12 11,12 8,11 3,10-1,2-4,-1-7,-6-6,-8-9,-10-9,-10-9</inkml:trace>
  <inkml:trace contextRef="#ctx0" brushRef="#br2" timeOffset="79849.188">29513 1610,'-7'-5,"-4"6,-3 9,-1 12,2 13,3 16,3 9,6 8,2 5,3-2,4-3,1-9,-2-15</inkml:trace>
  <inkml:trace contextRef="#ctx0" brushRef="#br2" timeOffset="80269.067">29701 2157,'0'-48,"-2"21,1 0,1 0,2 0,1 0,1 0,1 0,1 0,1 1,11-24,-14 46,0 0,0 0,1 1,-1-1,1 1,0 1,0-1,0 0,0 1,0 0,0 0,0 1,1 0,-1-1,1 2,-1-1,1 1,-1 0,1 0,0 0,-1 1,1 0,-1 0,0 0,1 1,-1-1,3 2,11 1,1 1,-1 1,0 0,0 2,-1 0,0 0,0 2,-1 1,-1 0,1 1,-2 0,0 1,-12-10,0-1,0 0,-1 1,1 0,-1-1,0 1,0 0,0 0,0 0,-1 0,1 1,-1-1,1 0,-1 1,0-1,-1 1,1-1,-1 1,1-1,-1 1,0 0,0-1,-1 1,1-1,-1 1,1-1,-1 1,0-1,-1 1,1-1,-5 6,-1-1,1 0,-1-1,-1 0,0 0,0 0,0-1,0 0,-1 0,-7 2,-44 34,58-41,1 0,0 0,0 0,-1 0,1 0,0 0,0 0,0 0,0 1,0-1,0 0,1 1,-1-1,0 0,1 1,-1-1,1 1,-1-1,1 1,0-1,0 1,-1 0,1-1,0 1,0-1,1 1,-1-1,0 1,0-1,1 1,-1-1,1 1,-1-1,1 1,0-1,0 0,0 1,-1-1,1 0,0 0,1 1,7 5,1 0,0 0,0-1,1-1,0 1,0-2,0 1,0-2,1 0,6 1,0 1,377 87,-345-80</inkml:trace>
  <inkml:trace contextRef="#ctx0" brushRef="#br2" timeOffset="81500.139">24085 2692,'-22'-8,"0"0,-1 2,0 1,-1 1,1 0,-1 2,1 1,-12 1,10-1,-157 1,-1 8,1 8,-173 38,148-11,204-42,2-2,0 1,-1 0,1 1,0-1,0 0,0 0,-1 0,1 1,0-1,0 1,0-1,0 1,-1-1,1 1,0 0,0-1,0 1,0 0,1 0,-1 0,0 0,0-1,0 1,1 1,-1-1,0 0,1 0,-1 0,1 0,-1 0,1 0,0 1,0-1,-1 0,1 0,0 1,0-1,55 54,-42-44,-2 1,1 1,-1 0,-1 1,-1 0,0 0,0 1,-2 0,0 1,0-1,-2 1,0 1,-1-1,1 7,2 43,-3 1,-3-1,-3 9,1-12,-3 791,-5-661,-13 36,12-65,11-167,-1-6</inkml:trace>
  <inkml:trace contextRef="#ctx0" brushRef="#br2" timeOffset="82473.961">22722 3681,'-83'144,"-69"86,136-209,11-16,9-12,11-16,51-73,-4-2,-5-4,45-107,-102 208,0 0,0 0,0 0,1 1,-1-1,0 0,0 0,1 0,-1 0,0 1,1-1,-1 0,1 0,-1 1,1-1,-1 0,1 1,-1-1,1 0,0 1,0-1,-1 1,1-1,0 1,0 0,-1-1,1 1,0 0,0-1,0 1,0 0,-1 0,1 0,0 0,0 0,0 0,0 0,0 0,-1 0,1 0,0 0,0 1,0-1,0 0,-1 0,1 1,0-1,0 1,0-1,-1 1,1-1,0 1,-1-1,1 1,-1 0,1-1,-1 1,1 0,229 200,3 18,-232-217,17 20,-18-21,0 0,0-1,0 1,0-1,0 1,0-1,0 1,-1 0,1-1,0 1,0-1,-1 1,1-1,0 1,0-1,-1 1,1-1,-1 0,1 1,0-1,-1 1,1-1,-1 0,1 1,-1-1,1 0,-1 1,1-1,-1 0,1 0,-1 0,1 0,-1 1,0-1,1 0,-1 0,1 0,-1 0,1 0,-1 0,0 0,1-1,-1 1,0 0,-104 19,0 4,1 6,1 3,-55 28,82-29</inkml:trace>
  <inkml:trace contextRef="#ctx0" brushRef="#br2" timeOffset="83212.951">21960 5593,'252'-102,"-207"84,0-3,-2-1,0-3,-2-1,-1-2,-1-2,-1-1,20-24,-52 49,-1-1,1-1,-1 1,-1-1,1 0,-1 0,-1-1,1 1,-1-1,-2 6,-1 0,1 0,-1 0,1 1,-1-1,0 0,0 0,0 0,0 0,-1 1,1-1,-1 0,0 0,0 1,0-1,0 0,0 1,0-1,-1 1,1-1,-1 1,0 0,0 0,0 0,0 0,0 0,0 0,0 0,-2-1,-7-2,0 1,0-1,0 2,0 0,-1 0,0 1,1 0,-1 1,0 0,0 1,1 0,-1 1,0 1,1 0,-4 1,10-3,1 1,-1-1,0 1,0 0,1 1,-1-1,1 1,-1 0,1 0,0 0,0 1,0-1,0 1,0 0,0 0,1 1,-1-1,1 1,0 0,0-1,1 1,-1 1,1-1,0 0,0 1,0-1,0 1,1-1,0 1,0 0,0-1,0 6,4 7,0 1,1 0,1-1,1 0,0 0,1 0,1-1,6 9,-6-9,-3-4,27 48,-3 1,-3 2,-3 0,-2 2,0 17,-14-50,-2 1,-1 0,-2 0,-1 0,-2 0,-1 0,-6 29,1-36</inkml:trace>
  <inkml:trace contextRef="#ctx0" brushRef="#br2" timeOffset="83505.382">22147 5686,'16'-11,"19"-9,19-5,17-3,12 2,3 4,-6 6,-10 7,-17 3</inkml:trace>
  <inkml:trace contextRef="#ctx0" brushRef="#br2" timeOffset="83765.113">22816 5512,'16'9,"14"8,9 10,9 7,6 7,0 6,-2 3,-5 1,-7-4,-7-8,-10-10</inkml:trace>
  <inkml:trace contextRef="#ctx0" brushRef="#br2" timeOffset="83932.082">23203 5473,'-11'18,"-11"22,-15 25,-22 21,-35 22,-1-8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4:44.6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1 107,'23'-3,"27"-2,31-3,29-5,27-3,20 0,15 0,8 3,3 3,-4 4,-11 5,-15 3,-20 0,-22 1,-22-1,-22 0,-20-1,-18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4:45.0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87,'-61'2,"59"-2,1 0,-1 0,1 1,0-1,-1 0,1 1,-1-1,1 1,0 0,-1-1,1 1,0 0,0 0,0 0,0 0,0 0,-1 0,2 0,-1 0,0 0,0 0,0 1,0-1,1 0,-1 0,1 1,-1-1,1 1,-1-1,1 0,0 1,0-1,0 1,0-1,0 1,0-1,0 1,0-1,0 1,3 2,-1 1,1-2,-1 1,1 0,0 0,1-1,-1 0,0 1,1-1,0-1,0 1,0 0,0-1,0 0,0 0,1 0,-1-1,1 1,-1-1,1 0,-1 0,1-1,0 1,0-1,-1 0,1 0,0-1,-1 1,1-1,0 0,-1-1,4 0,-5-1,0 1,0 0,0-1,0 0,-1 0,0 0,1 0,-1 0,0 0,0 0,-1-1,1 1,-1-1,1 0,-1 1,0-1,0 0,-1 1,1-1,-1 0,0 0,0 0,0 1,-1-1,1 0,-1 0,0 0,0 1,0-1,0 1,-1-1,0 1,1-1,-1 1,-1 0,1 0,0 0,-1 0,1 0,-3-2,-48-32,52 36,-1 0,1 0,-1 0,0 1,0-1,1 1,-1-1,0 1,0 0,1 0,-1 0,0 0,0 0,0 0,1 0,-1 0,0 1,0-1,1 1,-1-1,0 1,1 0,-1 0,0 0,1 0,-1 0,1 0,0 0,-1 0,1 0,0 1,0-1,0 1,-1-1,-10 26,4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4:43.4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82,'-12'14,"0"0,1 2,1-1,1 1,0 1,1 0,1 0,0 0,1 1,1 0,1 0,1 1,0-1,1 1,1 10,-2 4,2-1,1 1,2-1,0 1,3-1,0 0,3 0,0-1,3 4,-7-26,-1 1,2-1,0 0,0 0,0 0,1-1,0 0,1 0,6 6,-10-11,0-1,0 1,0-1,1 0,-1 0,1 0,-1 0,1-1,-1 1,1-1,0 0,0 0,-1-1,1 1,0-1,0 1,0-1,0-1,0 1,0 0,-1-1,1 0,0 0,0 0,-1 0,1-1,0 1,3-3,0 0,-1-1,1 0,-1 0,0 0,0-1,0 0,-1 0,0 0,0-1,0 1,-1-1,0 0,-1-1,3-5,31-121,-30 90,-2 0,-1 0,-3-1,-2 1,-1-1,-3 1,-8-35,11 68,0 0,-1 0,0 1,0-1,-2 1,1 0,-1 0,0 1,-1-1,0 1,-1 0,0 1,-3-3,8 9,0 1,1-1,-1 1,0 0,0 0,-1 0,1 0,0 0,0 0,0 0,-1 1,1-1,0 1,0 0,-1 0,1 0,0 0,-1 0,1 0,0 0,-1 1,1-1,0 1,0 0,-1-1,1 1,0 0,0 1,0-1,0 0,0 0,0 1,-50 60,43-43,0 0,1 1,1 0,0 1,2-1,1 1,0 0,2 1,0-1,1 20,4 12</inkml:trace>
  <inkml:trace contextRef="#ctx0" brushRef="#br0" timeOffset="464.345">567 1,'-8'24,"-1"313,1-63,14-227,13-65,103-232,-79 204,-42 45,0 0,0 0,1 1,-1-1,0 0,1 1,-1-1,0 0,1 1,-1 0,1-1,-1 1,1 0,-1 0,1 0,-1 0,1 0,-1 0,1 0,-1 0,1 0,-1 1,1-1,-1 1,1-1,-1 1,0 0,1 0,-1-1,0 1,1 0,-1 0,0 0,0 0,0 0,0 0,0 1,0 0,6 11,-1-1,-1 2,0-1,-1 1,-1 0,0-1,-1 1,0 1,-1-1,0 0,-2 4,2-7,-1-5,2 6,-1 0,-1-1,0 1,0 0,-1-1,-1 1,0 0,0-1,-2 0,1 0,-2 3,1-11,0 0,0 0,-1 0,1 0,-1-1,1 0,-1 0,0 0,0-1,0 1,0-1,0 0,0 0,0-1,-1 0,1 0,0 0,0 0,0-1,0 0,0 0,0 0,0-1,0 0,0 0,0 0,0-1,-53-24,54 19,6 1</inkml:trace>
  <inkml:trace contextRef="#ctx0" brushRef="#br0" timeOffset="834.953">1262 295,'0'-3,"0"0,-1 1,1-1,0 0,-1 1,0-1,1 0,-1 1,0-1,0 1,-1 0,1-1,0 1,-1 0,0-1,1 1,-1 0,0 0,0 1,0-1,0 0,0 1,-1-1,1 1,0 0,-1-1,1 1,-1 0,1 1,-1-1,0 0,1 1,-4-1,-4 3,0 0,-1 1,1 0,0 0,0 1,1 0,-1 1,1 0,0 1,0 0,0 0,-5 7,-37 39,50-51,0 1,0-1,0 1,0 0,0-1,0 1,0 0,1 0,-1 0,1 0,-1 0,1 0,0-1,0 1,0 0,0 0,0 0,0 0,0 0,1 0,-1 0,1 0,-1 0,1-1,0 1,0 0,0 0,0-1,0 1,0-1,0 1,1-1,-1 1,0-1,1 1,10 6,-1-1,1 0,0 0,1-1,-1-1,1 0,1-1,-1 0,10 3,32 11,-26-11,-1 2,0 1,-1 2,0 0,-1 2,0 0,-1 2,-1 1,-19-13,0 0,-1 1,1-1,-1 1,0 0,-1 0,1 0,-1 0,0 1,0 0,-1-1,1 1,-1 0,-1 0,1 0,-1 0,0 0,0 1,-1-1,0 0,0 0,0 1,-1-1,0 0,0 0,-1 0,1 0,-1 0,-1 0,1 0,-1-1,0 1,0-1,-3 4,-3 2,-1-1,0-1,0 1,-1-2,0 1,-1-2,1 1,-2-2,1 1,-1-2,1 0,-2 0,1-1,0-1,-1 0,0-1,1 0,-10-1,-35 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4:45.2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 78,'7'-3,"2"-2,2-3,-1-3,-2-1,-3-1,-4 2,-6 2,-8 3,-6 8,-4 4,2 7,4 5,8 2,11-2,18-11,5-7</inkml:trace>
  <inkml:trace contextRef="#ctx0" brushRef="#br0" timeOffset="7653.829">78 172,'-33'-49,"33"49,1-1,-1 0,0 1,1-1,-1 1,1-1,-1 0,0 1,1-1,0 1,-1 0,1-1,-1 1,1-1,-1 1,1 0,0-1,-1 1,1 0,0 0,-1-1,1 1,0 0,0 0,-1 0,1 0,0 0,-1 0,1 0,0 0,-1 0,1 0,0 1,0-1,-1 0,1 0,0 1,-1-1,1 1,4-1,-5-1,-1 1,1 0,0 0,-1-1,1 1,0-1,-1 1,1 0,0-1,0 1,-1 0,1-1,0 1,0-1,0 1,0-1,0 1,0-1,0 1,0 0,0-1,0 1,0-1,0 1,0-1,0 1,0-1,0 1,0-1,0 1,1 0,-1-1,0 1,0-1,0 1,1 0,-1-1,0 1,1 0,-1-1,0 1,1 0,-1-1,0 1,1 0,-1 0,1 0,-1-1,0 1,1 0,-1 0,-4-2,1 0,1 1,0 0,0-1,-1 1,1 0,-1 0,1 0,-1 0,0 1,1-1,-1 1,0 0,1-1,-1 1,0 0,1 1,-1-1,0 0,1 1,-1 0,1-1,-1 1,1 0,-1 0,1 0,-1 1,0 0,3 1,0-1,0 1,0 0,1-1,-1 1,1-1,0 1,-1-1,1 1,1-1,-1 0,0 1,0-1,1 0,-1 0,1 0,0 0,0 0,0 0,0 0,0-1,0 1,0-1,0 1,0-1,1 0,-1 0,1 0,-1 0,3 0,-3 0,0-1,1 0,-1 0,0 0,0 0,1 0,-1 0,0 0,0-1,1 1,-1-1,0 0,0 0,0 1,0-1,0-1,0 1,0 0,0 0,0-1,-1 1,1-1,0 1,-1-1,0 0,1 0,-1 0,0 0,0 0,0 0,0 0,0 0,0 0,18-76,-19 80,0-1,0 1,0 0,-1 0,1-1,0 1,-1 0,1 0,-1-1,0 1,1 0,-1-1,0 1,0-1,0 1,0-1,0 0,-1 1,1-1,0 0,-1 0,1 0,-1 0,1 0,-1 0,1 0,-1 0,0-1,1 1,-1 0,0-1,1 0,-1 1,0-1,0 0,1 0,-1 0,0 0,0 0,0 0,1-1,-1 1,0-1,1 1,-1-1,0 0,1 1,-1-1,0 0,1 0,0 0,-1 0,1 0,-1-1,1 1,0 0,0 0,0-1,0 1,0-1,0 1,0-1,0 0,1 1,-1-1,1 0,-1-1,9 22,4-3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4:58.4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378 260,'-9'120,"9"-121,0 1,1 0,-1-1,0 1,0 0,1-1,-1 1,0 0,1 0,-1-1,0 1,1 0,-1 0,0 0,1 0,-1 0,1-1,-1 1,0 0,1 0,-1 0,1 0,-1 0,0 0,1 0,-1 0,1 0,-1 0,0 1,1-1,-1 0,0 0,1 0,-1 0,1 1,-1-1,0 0,1 0,-1 1,0-1,0 0,1 0,-1 1,0-1,0 0,1 1,-1-1,0 0,0 1,0-1,0 1,1-1,-1 0,0 1,0-1,0 0,0 1,0-1,0 1,0-1,0 0,0 1,0-1,0 1,-1-1,1 0,0 1,0-1,0 1,0-1,15-28,-11 17,-1-1,-1 0,0 0,-1 0,0 0,-1 0,0 0,-1 0,0 0,-1 0,0 0,-1 0,0 0,-1 1,-1-1,0 1,0 0,-1 1,0-1,-1 1,0 1,0-1,-1 1,-1 0,1 1,-2 0,1 0,-1 1,0 0,0 1,-1 0,0 1,0 0,0 1,0 0,-12-3,17 6,0 0,0-1,1 2,-1-1,0 1,0 0,0 0,0 0,0 1,1 0,-1 0,0 1,1 0,-1-1,1 2,-1-1,1 1,0 0,0 0,0 0,1 1,-1-1,1 1,0 0,0 1,0-1,0 1,1 0,0 0,0 0,-1 2,-5 16,2 1,1 1,1-1,1 1,1 0,1 0,1 0,1 0,2 0,0 1,-1 5,0 1,3 0,0-1,2 1,1-1,2-1,1 1,1-2,2 1,1-2,1 0,1 0,8 9,-18-31,1 1,-1-1,1 0,0-1,0 1,0-2,1 1,0-1,0 0,0 0,0-1,1 0,-1-1,1 0,0 0,0-1,0 0,-1 0,1-1,0-1,0 1,0-1,0-1,0 1,-1-2,1 1,-1-1,0 0,1-1,-2 0,1 0,1-2,17-11,-1-1,-2-1,1-1,-2-1,-1-1,-1-1,-1-1,-1 0,0-2,-3 0,0 0,4-12,-19 38,0 0,0 0,0 0,0 0,0 0,0 1,0-1,0 0,0 0,1 0,-1 0,0 0,0 1,0-1,0 0,0 0,0 0,1 0,-1 0,0 0,0 0,0 0,0 0,0 1,1-1,-1 0,0 0,0 0,0 0,0 0,1 0,-1 0,0 0,0 0,0 0,0 0,1 0,-1 0,0-1,0 1,0 0,0 0,1 0,-1 0,0 0,0 0,0 0,0 0,0 0,0-1,1 1,-1 0,0 0,2 25,-2-12,1-4,1 1,0-1,0 0,1 0,0 0,0-1,1 1,1-1,-1 0,1 0,0 0,1-1,0 1,0-2,1 1,-1 0,2-1,-1-1,0 1,1-1,0 0,1-1,-1 0,1 0,-1-1,1 0,0 0,0-1,0-1,1 1,-1-1,5-1,-10 0,-1 0,1-1,0 1,-1-1,1 0,-1 0,0-1,1 1,-1-1,0 1,0-1,0 0,0 0,0-1,0 1,-1 0,1-1,-1 0,1 1,-1-1,0 0,0 0,0-1,-1 1,1 0,-1 0,0-1,0 1,0-1,0 1,-1-1,1 1,-1-1,0 0,0 1,0-1,-1-2,-2-134,-3 119,3 34,7 11,1 0,1 0,0 0,2-1,9 17,-15-35,0 1,0-1,0 0,1 1,0-1,0-1,1 1,-1 0,1-1,0 0,0 0,1 0,-1 0,1-1,0 1,0-1,0 0,0-1,0 1,1-1,-1 0,1-1,0 1,-1-1,1 0,0 0,0-1,0 0,3 0,18-5</inkml:trace>
  <inkml:trace contextRef="#ctx0" brushRef="#br0" timeOffset="401.964">1247 634,'0'-43,"35"104,-29-53,1-1,0 1,1-1,0-1,0 1,0-2,0 1,1-1,0 0,0-1,1 0,-1 0,11 2,-15-5,0 0,0 0,1 0,-1 0,0-1,1 0,-1 0,0-1,0 0,1 0,-1 0,0 0,0-1,0 1,0-2,0 1,-1 0,1-1,0 0,-1 0,0 0,0 0,0-1,0 0,-1 0,1 0,1-2,0-3,-1 0,0 0,0 0,-1-1,0 1,0-1,-1 0,0 0,-1 0,0 0,-1 0,0 0,-1 0,-1-9,8 74,-4-47,1 1,0-1,1 0,0 0,0-1,1 1,0-1,0 0,1 0,-1-1,2 1,-1-1,1-1,0 1,0-1,0 0,1-1,-1 0,1 0,0-1,0 1,1-2,-1 1,2-1,16 3,0-1,0-1,0-2,0 0,1-2,20-2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5:00.3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344 863,'-23'-6,"0"0,0 1,0 2,-1 0,1 1,-1 2,1 0,-1 2,-14 2,33-3,0 0,0 1,1-1,-1 1,1 0,-1 0,1 0,-1 1,1-1,0 1,0 0,0 0,1 1,-1-1,1 1,0 0,0 0,0 0,0 0,1 0,0 1,0-1,0 1,0-1,1 1,-1 0,1 0,0-1,1 1,-1 0,1 0,0 0,0 0,1 0,0 0,-1 0,1 0,1-1,-1 1,1 0,0-1,0 1,0-1,6 5,0 0,1-1,0 0,1 0,-1-1,1 0,1-1,-1 0,1-1,0 0,0 0,0-1,1-1,0 0,0-1,-1 0,1-1,10 1,18 2,0-2,0-1,1-2,-1-1,0-3,0-1,-1-2,0-2,0-1,-1-2,9-6,-35 15,0-1,-1-1,1 0,-1 0,-1-1,1-1,-1 0,0 0,-1-1,5-5,-13 12,1 1,-1 0,0-1,0 1,-1-1,1 1,0-1,0 1,-1-1,1 1,-1-1,1 0,-1 0,0 1,0-1,0 0,0 1,0-1,0 0,0 1,0-1,-1 0,1 0,0 1,-1-1,0 1,1-1,-1 0,0 1,0 0,0-1,0 1,0-1,0 1,0 0,-1 0,1 0,0 0,-1 0,1 0,-1 0,1 0,-1 0,1 0,-1 1,1-1,-1 1,0-1,1 1,-1 0,0 0,0 0,0 0,-10-3,0 1,0 0,-1 1,1 0,0 1,0 1,-1-1,1 2,0 0,0 1,-6 2,12-4,-1 1,1 1,0-1,1 1,-1 0,0 1,1-1,0 1,0 0,0 0,0 1,1-1,-1 1,1 0,1 1,-1-1,1 0,0 1,0 0,0 0,1 0,-2 4,4-8,-1 1,0-1,1 0,-1 1,1-1,0 0,0 1,0-1,0 1,0-1,0 0,1 1,-1-1,1 0,-1 1,1-1,0 0,0 0,0 1,1-1,-1 0,0 0,1 0,-1-1,1 1,0 0,-1 0,1-1,0 1,0-1,0 0,0 0,0 1,0-1,1 0,-1-1,0 1,1 0,-1-1,0 1,1-1,-1 0,1 0,10 0,0-1,0-1,0-1,-1 1,1-2,-1 0,0 0,0-1,0-1,-1 0,0 0,0-1,0-1,-1 0,4-4,40-49,-54 62,0-1,0 1,0-1,0 1,0-1,0 0,0 1,0-1,0 1,0-1,1 1,-1-1,0 0,0 1,0-1,1 1,-1-1,0 0,0 1,1-1,-1 0,0 1,1-1,-1 0,0 0,1 1,-1-1,0 0,1 0,-1 0,1 1,-1-1,1 0,-1 0,0 0,1 0,-1 0,1 0,-1 0,1 0,-1 0,0 0,1 0,-1 0,1 0,-1 0,1 0,-1 0,0-1,1 1,-1 0,1 0,-1-1,0 1,1 0,-1 0,0-1,1 1,-1 0,0-1,1 1,2 11,-1-4,2 0,-1 0,1 0,0 0,0-1,1 1,0-1,0 0,0-1,1 1,0-1,0 0,0 0,1-1,-1 0,1 0,0-1,0 0,1 0,-1 0,1-1,-1 0,1-1,0 1,2-1,4 0,0 0,0-1,0 0,-1-1,1 0,0-1,0-1,-1 0,1-1,-1-1,0 0,0 0,-1-1,1-2,1-1,0-1,-1-1,-1 0,0-1,0-1,-1 0,-1 0,0-1,0 0,-2-1,0 0,-1 0,0 0,-1-1,-1 0,0-1,1-10,-2 2,0-1,-1 0,-2 0,0 0,-2 0,-1 0,-1 0,-1 0,-2 1,0-1,-3-3,6 19,0 0,0 0,-1 0,-1 1,1 0,-1 0,-1 0,0 1,0-1,-1 1,0 1,0-1,-1 1,1 1,-2-1,-2-1,9 7,0 1,0-1,0 0,0 1,0-1,0 1,0 0,0-1,0 1,0 0,0 0,0 1,0-1,0 0,0 1,0-1,0 1,0 0,0-1,0 1,0 0,0 0,1 0,-1 1,0-1,1 0,-1 1,1-1,-1 1,1-1,-1 2,-29 61,25-33,1 1,1-1,2 1,1 0,2 0,1 0,1-1,2 1,1-1,8 25,-6-27,1-1,1 0,1 0,2-1,1 0,7 10,-13-26,1 1,-1-1,2 0,0 0,0-1,1-1,0 0,0 0,1-1,0-1,1 0,-1 0,1-2,5 2,34 8</inkml:trace>
  <inkml:trace contextRef="#ctx0" brushRef="#br0" timeOffset="1223.488">1895 743,'-7'1,"0"0,1 0,-1 0,0 1,1 0,0 0,-1 1,1 0,0 0,0 0,1 1,-1 0,1 0,0 1,0-1,0 1,0 0,1 0,0 1,0-1,0 1,1 0,0 0,0 0,1 0,-1 1,1-1,1 1,-1-1,1 1,0 0,1-1,-1 4,2-4,-1 1,1-1,0 0,1 0,0 0,0 0,0 0,0 0,1-1,0 1,0-1,1 1,-1-1,1 0,1-1,-1 1,0-1,1 1,0-1,0-1,0 1,1-1,-1 0,1 0,0 0,-1-1,7 2,3 0,0 0,0 0,0-2,0 0,0 0,0-2,1 0,-1-1,0 0,0-1,3-1,-1-2,0 0,0-1,0-1,0-1,-1 0,-1-1,1 0,-2-2,1 0,-1 0,-1-1,0-1,-1 0,0-1,-1 0,0-1,-2 0,0-1,0 0,0-4,11-24,-16 75,-7-4,1 75,2-99,1 1,0 0,0-1,1 1,-1-1,1 1,-1-1,1 0,0 1,0-1,1 0,-1 0,0-1,1 1,0 0,0-1,0 0,0 1,0-1,0-1,0 1,1 0,-1-1,1 1,1-1,7 2,1-1,-1-1,1 0,0 0,-1-2,1 1,-1-2,1 0,-1 0,1-1,-1 0,0-1,0-1,-1 0,0 0,1-1,-2-1,1 0,-1 0,0-1,0 0,0-2,-4 3,0 0,-1 0,0-1,0 1,0-1,-1 0,0-1,-1 1,0-1,0 1,-1-1,0 0,0 0,-1 0,0 18,0 0,1 0,0 0,0 0,1-1,0 1,1 0,0-1,0 0,1 0,-1 0,2-1,-1 0,1 0,1 0,-1-1,1 1,0-2,0 1,1-1,-1 0,1 0,1-1,-1 0,0-1,4 1,2 1,0 0,0-1,0-1,0 0,1-1,0-1,-1 0,1-1,0 0,-1-1,1-1,-1-1,1 0,-1 0,0-2,0 1,0-2,-1 0,0-1,0 0,-1-1,0 0,0-1,0 0,-1-1,6-14,0-1,-1-1,-1 0,-2-1,-1 0,-1-1,-1 0,-1-1,-2 0,-1-1,-1 0,-2 1,0-25,2-1,-2-1,-2 1,-4-1,-1 1,-3 0,-6-19,11 66,0 0,0 0,0 1,-1-1,-1 1,1 0,-1 0,0 0,-1 0,0 0,3 5,0 1,0 0,0 0,0 0,0 0,0 1,0-1,0 0,-1 1,1-1,0 1,0 0,-1 0,1 0,0 0,0 0,0 1,-1-1,1 0,0 1,0 0,0-1,0 1,0 0,0 0,0 0,0 1,0-1,0 0,1 1,-1-1,0 1,1-1,-1 1,1 0,0 0,0 0,-1 0,1 0,0 0,1 0,-1 0,0 1,-16 27,1 1,1 0,2 1,2 0,0 1,3 1,0-1,2 1,2 0,0 32,1-42,1 0,1 0,2 0,0 0,1 0,2-1,0 1,2-1,0 0,2 0,0 0,2-1,0-1,2 1,0-2,1 0,12 13,-18-26,0-1,0 0,1 0,0-1,0 0,1 0,-1-1,1 0,0 0,0-1,0-1,1 1,-1-1,1-1,-1 0,1 0,-1-1,1 0,0-1,-1 0,1 0,-1-1,1 0,-1-1,0 0,0-1,0 1,-1-2,1 1,-1-1,0-1,0 1,-1-1,5-4,-4 1,1 0,-2 0,1-1,-1 1,0-2,-1 1,-1-1,1 0,1-6,-6 64,-2-41,1 0,0 0,0-1,1 1,0 0,0-1,0 1,1 0,0-1,0 0,0 1,1-1,-1 0,1 0,0 0,1-1,-1 1,1-1,0 0,0 0,1 0,-1 0,1-1,-1 0,1 0,0 0,1 0,-1-1,0 0,2 1,2-1,0 0,0 0,0-1,0 0,1 0,-1-1,0 0,0-1,0 0,0 0,0-1,0 0,0-1,6-2,-11 3,1 0,-1 0,0 0,0-1,0 1,0-1,-1 0,1 0,-1-1,1 1,-1-1,0 1,-1-1,1 0,-1 0,1 0,-1-1,-1 1,1 0,0-1,-1 1,0-1,0 0,0 1,-1-1,0 0,0 1,0-1,0 0,-1-1,-1 0,1 0,-1 0,0 1,0-1,-1 0,0 1,0 0,0 0,0 0,-1 0,0 0,0 1,0-1,-1 1,1 0,-1 1,0-1,0 1,0 0,-1 0,1 1,-1-1,1 1,-1 0,0 1,0-1,0 1,0 0,0 1,0 0,0 0,0 0,0-1,1 1,-1-1,1 1,-1 1,0-1,1 1,-1 0,1 0,-1 1,1 0,0-1,0 2,0-1,0 1,0 0,0 0,1 0,-1 0,1 1,0 0,0 0,0 0,1 0,-1 1,1-1,0 1,0 0,1 0,0 0,-1 0,2 0,-1 1,1-1,-1 0,1 5,1-4,1-1,-1 1,1 0,0-1,1 1,0-1,0 1,0-1,0 0,1 0,0 0,0 0,0 0,0-1,1 1,0-1,0 0,0 0,0 0,1-1,0 0,-1 0,1 0,0 0,1-1,-1 1,0-1,1-1,-1 1,4 0,26 6</inkml:trace>
  <inkml:trace contextRef="#ctx0" brushRef="#br0" timeOffset="2107.864">3940 368,'-66'-17,"64"17,0 0,0 0,0 0,0 1,0-1,0 1,0-1,0 1,0 0,0 0,0 0,0 0,1 0,-1 0,0 0,1 1,-1-1,1 1,-1-1,1 1,0-1,0 1,-1 0,1 0,0-1,1 1,-1 0,0 0,0 0,1 0,-1 1,0 9,1 0,0 0,1 0,0 0,1 0,0-1,1 1,0-1,1 1,0-1,1 0,0-1,0 1,1-1,7 9,-3-2,136 270,-145-285,0 3,0 0,1 0,0-1,0 1,0-1,1 1,0-1,-1 0,1 0,1 0,-1 0,1 0,-1-1,1 1,0-1,0 0,1-1,-1 1,0-1,1 1,0-1,-1-1,1 1,0-1,2 1,4-2,0-1,0 0,0-1,1 0,-1-1,-1 0,1 0,0-1,-1-1,0 0,0 0,0-1,-1 0,0-1,0 0,0 0,-1-1,0 0,-1 0,0-1,0 0,-1 0,0-1,0 0,0-3,-1 0,-1 1,0-1,-1-1,0 1,-1 0,0-1,-1-12,-5 63,4-26,1 1,0-1,1 0,0 0,0 1,1-1,1-1,0 1,1 0,0-1,2 4,-4-10,-1 0,1 0,0 0,0-1,0 1,1-1,-1 1,1-1,0 0,0-1,0 1,0-1,0 0,0 0,1 0,-1 0,1-1,0 1,-1-1,1-1,0 1,0-1,-1 1,1-1,0-1,0 1,-1-1,3 0,4-3,1-1,-2-1,1 1,-1-2,1 1,-2-2,1 1,-1-1,0-1,-1 1,0-1,0-1,-1 0,0 0,-1 0,0-1,-1 0,0 0,-1 0,2-8,15-63,-28 93,0 11,1 1,0 0,2 0,1 0,1 0,0 1,2-1,2 12,-2-32,1 0,0 1,-1-1,2 0,-1 0,0 0,1 0,-1 0,1 0,0 0,0 0,0 0,0-1,0 1,1-1,-1 0,1 0,0 0,-1 0,1 0,0 0,0-1,0 1,0-1,1 0,-1 0,0 0,0-1,1 1,-1-1,0 1,1-1,-1 0,1 0,-1-1,0 1,4-2,6 0,0 0,0-1,-1-1,1 0,-1-1,1 0,-1-1,-1 0,1-1,-1-1,-1 1,1-2,-1 0,-1 0,1 0,-2-1,1-1,-1 1,-1-1,0-1,-1 1,0-1,0 0,1-8,-1-20,-6 39,1 1,-1-1,0 0,0 0,0 0,0 0,0 1,0-1,0 0,-1 0,1 0,0 1,0-1,0 0,-1 0,1 0,-1 1,1-1,0 0,-1 1,1-1,-1 0,0 1,1-1,-1 1,1-1,-1 0,0 1,0 0,1-1,-1 1,0-1,0 1,1 0,-1 0,0-1,0 1,0 0,1 0,-1 0,0 0,0 0,-2 2,0 0,0 0,0 0,0 0,1 0,-1 1,1-1,-1 1,1 0,0 0,0 0,1 0,-1 0,1 0,-1 0,1 1,0-1,0 1,0-1,1 0,-1 1,1-1,0 3,-1 1,0 1,0-1,1 0,1 1,-1-1,1 0,0 1,1-1,-1 0,1 0,1 0,0 0,0-1,0 1,0-1,1 1,0-1,1 0,-1-1,1 1,0-1,1 0,-1 0,1 0,0-1,0 0,0 0,1-1,-1 0,7 3,10 2,0-1,0 0,1-2,-1-1,1-1,0 0,0-2,19-2,8-1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5:08.2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0 929,'48'-138,"47"-88,-29 113,-65 112,0 0,0-1,-1 1,2 0,-1 0,0 0,0 0,0 0,0 0,1 0,-1 0,0 0,1 0,-1 1,1-1,-1 1,1-1,-1 1,1-1,-1 1,1 0,-1 0,1 0,0 0,-1 0,1 0,-1 0,1 1,-1-1,1 0,-1 1,1-1,-1 1,1 0,-1-1,1 1,-1 0,0 0,0 0,1 0,12 12,-1 2,0-1,-1 1,0 1,-2 0,7 12,-5-8,-3-8,-1-1,0 1,-1 1,-1 0,0 0,0 0,-1 0,-1 1,-1 0,0 0,0 0,-1 0,-1 0,-1 0,0 1,-1 0,-19 18,20-32,0-1,-1 1,1-1,-1 1,1-1,-1 0,1 1,-1-1,0 0,1 0,-1 1,1-1,-1 0,0 0,1 0,-1 0,1 1,-1-1,0 0,1 0,-1-1,0 1,1 0,-1 0,0 0,1 0,-1 0,1-1,-1 1,1 0,-1 0,0-1,1 1,-1-1,1 1,-1 0,1-1,0 1,-1-1,1 1,-1-1,1 1,0-1,-1 1,1-1,0 0,0 1,-1-1,1 1,0-1,0 0,0 1,0-1,0 0,0 1,0-1,0 0,-2-8,0-1,1 0,0 0,0 1,1-1,0 0,1 0,0 0,1 1,0-1,0 1,1-1,1 1,-1 0,1 0,1 0,0 1,0-1,0 1,1 0,0 1,1 0,6-6,-8 8,1-1,-1 1,1 1,0-1,1 1,-1 0,1 1,0-1,0 1,0 1,0-1,0 1,1 0,-1 1,0 0,1 0,0 0,-1 1,1 1,-1-1,1 1,-1 0,1 1,-1-1,0 2,1-1,-1 1,0 0,-1 0,6 4,-4-1,-1 0,0 1,-1 0,1 0,-2 0,1 1,-1 0,0 0,0 0,-1 0,0 1,-1 0,0 0,0 0,-1 0,0 0,1 7,-2-10,-1-2,0-1,1 1,-1-1,1 1,0-1,0 1,0-1,0 0,1 1,-1-1,1 0,0 0,0 0,0 0,0-1,0 1,1 0,-1-1,1 0,0 1,0-1,0 0,0 0,0-1,0 1,0-1,0 1,1-1,-1 0,0 0,1-1,-1 1,1-1,-1 0,1 0,-1 0,1 0,0 0,-1-1,4 0,2-4,0 1,0-1,0-1,-1 1,0-2,0 1,-1-1,1 0,-1-1,-1 1,0-1,0-1,0 1,-1-1,0 0,-1 0,0-1,-1 1,1-1,-2 0,0 0,0 0,0-1,1-4,11 43,-11-11,1 0,1-1,1 0,0 0,1-1,1 0,0 0,1-1,0 0,2 0,-1-1,2 0,-1-1,2 0,2 1,12-2,-4-5</inkml:trace>
  <inkml:trace contextRef="#ctx0" brushRef="#br0" timeOffset="453.094">1390 287,'0'0,"0"1,0-1,0 0,0 1,0-1,0 0,0 0,0 1,0-1,0 0,0 1,0-1,0 0,0 0,0 1,0-1,-1 0,1 0,0 1,0-1,0 0,0 0,-1 0,1 1,0-1,0 0,0 0,-1 0,1 1,0-1,0 0,-1 0,1 0,0 0,0 0,-1 0,1 0,0 0,0 1,-1-1,1 0,0 0,-1 0,1 0,0-1,0 1,-1 0,1 0,7 76,-1-16,-2 1,-3 0,-4 29,-9 16,12-106,0 0,0 1,-1-1,1 1,0-1,0 0,1 1,-1-1,0 0,0 1,0-1,0 1,0-1,0 0,0 1,1-1,-1 0,0 1,0-1,0 0,1 0,-1 1,0-1,0 0,1 0,-1 1,0-1,1 0,-1 0,0 1,1-1,-1 0,0 0,1 0,-1 0,1 0,-1 0,0 0,1 0,-1 0,0 0,1 0,-1 0,1 0,-1 0,0 0,1 0,-1 0,0 0,1 0,-1-1,0 1,1 0,-1 0,0 0,1-1,-1 1,0 0,1 0,-1-1,0 1,0 0,0-1,1 1,-1 0,0-1,0 1,0 0,26-26,-23 22,9-9,1 1,0 0,1 1,0 0,0 1,1 1,0 0,11-4,-20 11,-1 0,0 0,0 0,1 1,-1-1,1 1,-1 1,1-1,0 1,-1 0,1 0,0 1,-1-1,1 1,-1 1,1-1,-1 1,0 0,1 0,-1 0,0 1,-1 0,1 0,0 0,-1 0,1 1,-1 0,3 3,-3-2,1 0,-1 0,1 0,-2 1,1-1,0 1,-1 0,0 1,-1-1,0 0,0 1,0-1,0 1,-1 0,0-1,-1 1,1 0,-1 0,-1-1,1 1,-1 0,0 0,-1-1,0 1,0-1,0 1,-1-1,1 0,-2 0,1 0,-1 0,0-1,0 1,0-1,-1 0,1 0,-5 3,-8 0,0-1,-1 0,1-1,-1-1,0-1,0 0,-1-1,1-1,-1-1,1-1,-1 0,0-1,-14-4,-8-9,36 5</inkml:trace>
  <inkml:trace contextRef="#ctx0" brushRef="#br0" timeOffset="1240.187">2286 781,'-12'-9,"-1"1,0 0,0 1,-1 0,0 1,0 1,0 0,-1 1,0 1,0 0,0 1,0 0,0 1,0 1,0 0,-1 1,1 1,-10 3,21-5,1 1,-1-1,1 1,0 0,0 0,-1 1,1-1,0 1,0-1,0 1,0 0,0 0,1 0,-1 1,1-1,-1 0,1 1,0 0,0 0,0-1,0 1,1 0,-1 1,1-1,-1 0,1 0,0 1,1-1,-1 0,0 1,1-1,0 1,0-1,0 1,0-1,1 0,-1 1,1-1,0 1,0-1,0 0,0 0,0 1,1-1,1 2,5 0,0 0,0 0,0-1,1 0,-1 0,1-1,0 0,0-1,0 0,1 0,-1-1,0 0,1 0,-1-1,0-1,1 0,-1 0,0 0,0-1,1-1,-1 0,-1 0,1 0,0-1,3-3,-1 1,-1 0,0-1,0 0,-1-1,0 0,0 0,0-1,-1 0,-1-1,0 1,0-1,-1-1,0 0,0 1,-2-2,1 1,-1 0,-1-1,0 0,-1 0,0 0,-1-2,3-26,-2-1,-1 0,-3 0,-1 0,-9-39,7 43,-2 0,-1 1,-2 0,-1 0,-2 1,-4-6,16 39,1 1,0-1,0 1,0-1,-1 1,1 0,-1-1,1 1,-1 0,1-1,-1 1,0 0,0 0,1 0,-1 0,0-1,0 1,0 0,-1 1,1-1,0 0,0 0,0 0,0 1,-1-1,1 0,0 1,-1 0,1-1,-1 1,1 0,0-1,-1 1,1 0,-1 0,1 0,-1 0,1 0,0 1,-1-1,1 0,-1 1,1-1,0 1,-1-1,1 1,0 0,0-1,0 1,-1 1,-3 7,0 1,1-1,0 1,0 0,1 0,1 1,0-1,0 0,1 1,0 0,1-1,0 1,1 0,2 29,1 0,2 1,2-2,1 1,2-1,2-1,2 0,1-1,2 0,1-1,2-2,2 0,1-1,6 4,47 40,-74-74,1-1,-1 0,0-1,0 1,1-1,-1 1,1-1,0 0,-1 0,1 0,0-1,-1 1,1-1,0 0,0 0,-1-1,1 1,0-1,0 1,-1-1,1 0,-1 0,1-1,-1 1,1-1,-1 0,2-1,71-80,-74 83,-1 0,1 0,-1 0,1 1,-1-1,1 0,0 1,-1-1,0 1,1 0,-1 0,1-1,-1 1,0 0,1 0,-1 0,0 0,0 1,0-1,0 0,0 0,0 1,0-1,0 0,-1 1,1-1,-1 1,1-1,-1 1,1-1,-1 1,0 0,1 0,4 9,0-3,-1-1,2 0,-1 0,1 0,0-1,0 1,1-2,0 1,0-1,0 0,0 0,1-1,0 0,0 0,0-1,1 0,-1 0,1-1,-1 0,1-1,0 0,0 0,-1-1,1 0,0 0,0-1,0 0,-1-1,7-2,-10 3,0 0,0-1,-1 0,1 0,0 0,-1 0,0-1,1 0,-1 0,0 0,-1 0,1-1,0 0,-1 1,0-1,0-1,0 1,0 0,-1-1,0 1,0-1,0 0,0 1,-1-1,0 0,0 0,0 0,0 0,-1 0,0 0,0 0,0 0,-1-1,0 1,0 0,0 1,0-1,-1 0,0 0,0 0,0 1,-1-1,0 0,-2-1,0-1,-1 1,0 0,0 0,0 1,-1 0,0 0,0 0,0 1,0 0,-1 0,0 1,0 0,-6-1,9 2,0 1,1 0,-1 0,0 0,0 0,0 1,0 0,0 0,0 0,0 1,0 0,0 0,0 0,0 0,1 1,-1 0,0 0,1 0,0 0,-1 1,1 0,0 0,0 0,0 0,0 2,2-3,-1 1,2 0,-1 0,0 0,1 0,-1 0,1 0,0 0,0 0,0 0,0 1,0-1,1 0,0 1,0-1,0 0,0 1,0-1,0 1,1-1,0 0,0 0,0 1,0-1,0 0,2 2,12 23</inkml:trace>
  <inkml:trace contextRef="#ctx0" brushRef="#br0" timeOffset="2085.563">3182 622,'0'0,"0"0,0 0,0 0,1 0,-1 0,0 0,0 0,1 0,-1 0,0 0,0 0,1 0,-1 0,0 0,0 0,1 0,-1 0,0 0,0 0,1 0,-1 0,0 0,0 0,0-1,1 1,-1 0,0 0,0 0,0 0,0 0,1-1,-1 1,0 0,0 0,0 0,0-1,0 1,0 0,1 0,-1-1,0 1,0 0,0 0,0-1,0 1,0 0,0 0,0 0,0-1,0 1,0 0,0 0,0-1,0 1,0 0,-1 0,1-1,0 1,0 0,0 0,0-1,11 21,28 107,-32-98,1 1,2-1,1-1,1 0,4 6,-15-32,0 0,0 1,1-1,-1 0,0 0,1 0,-1 0,1 0,0 0,-1 0,1 0,0-1,0 1,0-1,1 1,-1-1,0 0,0 0,1 0,-1 0,1 0,-1-1,0 1,1-1,0 1,-1-1,1 0,-1 0,1 0,-1 0,1-1,-1 1,1-1,-1 1,1-1,-1 0,3-1,4-6,1 0,-1-1,-1 0,0 0,0-1,-1 0,0 0,-1-1,0 0,0 0,-1 0,-1-1,0 1,0-1,-1-5,-2 15,5-14,-1 0,-1 0,0-1,-1 1,-1-1,0-16,-2 33,0 0,0 0,0 0,0 0,0 0,0 0,-1 0,1 0,0 0,0 0,0 0,0 0,0 0,-1 0,1 0,0 0,0 0,0 0,0 0,0 0,0 0,-1 0,1 0,0 0,0 0,0 0,0-1,0 1,0 0,0 0,0 0,0 0,-1 0,1 0,-3 16,2-8,0 0,1 1,0-1,0 0,1 0,0 1,1-1,0 0,0 0,1 0,0-1,0 1,1 0,0-1,0 0,0 0,1 0,0-1,1 0,0 0,-1 0,2 0,-1-1,1 0,0 0,0-1,0 0,0 0,7 1,-12-4,0 0,0-1,0 1,0-1,1 0,-1 0,0 0,0 0,0 0,1 0,-1-1,0 1,0-1,0 1,0-1,0 0,0 0,0 0,0 0,0 0,0 0,0-1,-1 1,1-1,0 1,-1-1,0 0,1 1,-1-1,1-1,27-66,-24 51,44-104,-48 122,-1 0,1 0,0 0,-1 0,1 0,-1 0,1 1,0-1,-1 0,1 0,-1 1,1-1,-1 0,1 1,-1-1,1 1,-1-1,1 0,-1 1,0-1,1 1,-1-1,0 1,1 0,-1-1,0 1,0-1,1 1,-1-1,0 1,0 0,0-1,0 1,0 0,0-1,0 1,0-1,0 1,0 0,0-1,0 1,0 0,-1-1,1 1,0-1,0 1,-1-1,1 1,0 0,-1 8,1 1,0 0,1 0,0 0,1-1,0 1,0 0,1-1,0 0,1 0,0 0,0 0,1 0,0-1,0 0,1 0,0 0,1-1,0 0,0 0,7 0,0 0,0-1,0-1,0-1,1 0,0-1,0 0,0-1,0-1,0 0,0-1,1-1,-1 0,0-1,0-1,-1 0,1-1,0-1,-2 2,0-1,-1 0,1-1,-1 0,0-1,-1 0,0-1,0 0,0-1,-1 0,0-1,0 0,-1-1,0 0,-1 0,0-1,-1 1,0-2,-1 1,0-1,3-9,-8 18,0 0,0 1,0-1,0 0,-1 0,1 0,-1 1,0-1,0 0,0 0,0 0,0 0,-1 1,1-1,-1 0,0 0,0 0,0 1,0-1,0 1,-1-1,1 1,-1-1,1 1,-1 0,0 0,0 0,0 0,0 0,0 0,-1 0,1 1,-1-1,1 1,-1 0,1-1,-1 1,0 0,1 1,-1-1,0 0,0 1,0 0,0 0,1-1,-4 2,2-1,-1 0,1 1,0 0,-1 0,1 0,0 0,0 1,0 0,0 0,0 0,0 0,1 0,-1 1,1 0,-1-1,1 1,0 1,0-1,0 0,1 1,-1-1,1 1,0 0,0 0,0 0,1 0,-1 0,1 0,0 0,0 1,0-1,1 0,-1 1,1-1,0 0,1 1,-1-1,1 1,-1-1,1 0,1 0,-1 0,1 1,0 0,3 4,2 1,-1-1,1 0,1 0,-1-1,2 0,-1-1,1 1,0-2,0 1,1-1,0-1,0 0,0 0,1-1,-1 0,2 0,35 10</inkml:trace>
  <inkml:trace contextRef="#ctx0" brushRef="#br0" timeOffset="2658.595">4705 594,'-5'7,"1"1,-1-1,1 1,0 0,1 0,-1 0,2 1,-1-1,1 1,1-1,-1 1,1 0,1 0,0 0,0-1,1 1,0 0,0 0,1-1,0 1,1-1,0 0,0 1,1-1,-1-1,2 1,-1 0,1-1,1 0,-1 0,1-1,0 1,1-1,-1-1,1 1,0-1,1 0,-1-1,1 0,0 0,0 0,0-1,1 0,-1-1,1 0,-1 0,8 0,-7-3,1-1,0 1,-1-2,1 1,-1-1,1-1,-1 1,-1-2,1 1,0-1,-1-1,0 1,0-1,-1-1,0 1,0-1,0-1,-1 1,0-1,0 0,-1 0,0-1,-1 0,0 0,0 0,-1 0,0 0,0-1,-1 0,0-8,11-31,-13 59,0 1,0-1,1 1,0-1,1 1,0-1,1 0,0 0,1 0,0 0,0-1,1 1,0-1,1 0,0-1,1 3,2-4,-1 0,1 0,0 0,1-1,-1 0,1-1,1 0,-1-1,0 0,1-1,0 0,0 0,0-1,0-1,0 0,0 0,1-1,-1-1,0 0,0 0,0-1,0 0,0-1,0-1,-1 1,1-2,-1 1,0-1,0-1,-1 0,6-5,-4 1,0-1,-1 0,-1 0,0-1,-1 0,0-1,0 0,-1 0,-1-1,-1 0,0 0,0 0,-1-1,-16 42,8-11,1 0,1 0,0 0,1 0,1 0,1 0,0 0,1 2,-2-13,1 1,0-1,0 0,1 0,-1-1,1 1,0 0,1 0,-1-1,1 0,0 1,0-1,0 0,0 0,1 0,-1-1,1 1,0-1,0 0,1 0,-1-1,1 1,-1-1,1 0,0 0,0 0,0-1,27 4,-2-6</inkml:trace>
  <inkml:trace contextRef="#ctx0" brushRef="#br0" timeOffset="2903.939">5628 367,'-2'0,"6"2,13 6,5 1</inkml:trace>
  <inkml:trace contextRef="#ctx0" brushRef="#br0" timeOffset="3051.543">5909 594,'-11'19,"-7"9,1 8,2 2,4 2,4 0,8-4,6-6,6-8,6-8,1-8,-2-6</inkml:trace>
  <inkml:trace contextRef="#ctx0" brushRef="#br0" timeOffset="3204.848">5948 247,'-4'-14,"-4"-6,-1 2,2 9,1 12,3 16,7 12,11 12,12 6,0-4</inkml:trace>
  <inkml:trace contextRef="#ctx0" brushRef="#br0" timeOffset="3805.348">6336 674,'20'-21,"-1"-2,-1 0,-1-1,-2-1,0 0,-1-1,-2 0,-1-1,-1-1,-1 0,-1 0,-2-1,-1 1,-1-1,-1-6,-3 28,4-23,-1 0,-2 0,-2 0,0 0,-3-9,4 37,0 0,1 0,-1 0,0 0,-1 0,1 0,0 0,0 1,-1-1,1 0,-1 0,0 0,0 0,1 1,-1-1,0 0,0 1,0-1,-1 1,1-1,0 1,-1 0,1-1,-1 1,1 0,-1 0,1 0,-1 0,0 0,0 0,1 1,-1-1,0 0,0 1,0 0,0-1,0 1,0 0,1 0,-1 0,0 0,0 0,0 1,-1-1,-7 7,1-1,0 1,0 1,1 0,0 0,1 0,-1 1,2 0,-1 1,1-1,1 1,0 1,-2 3,-9 14,2 2,0 0,2 1,1 0,2 1,1 0,1 0,2 1,1 0,2-1,1 1,3 29,-2-54,1 0,0 0,0-1,1 1,0 0,0-1,1 1,0-1,0 0,1 0,0 0,0 0,0-1,1 0,0 0,0 0,1 0,0-1,0 0,0 0,0 0,1-1,0 0,0-1,0 1,0-1,0 0,1-1,-1 0,1 0,2 0,2-4,1 1,-1-2,0 1,0-2,0 0,0 0,0-1,-1 0,0-1,0-1,0 1,-1-2,0 1,-1-2,1 1,-2-1,1 0,-1-1,4-7,-6 9,-3 5,-10 25,6-19,1 0,-1-1,0 1,1 0,0 0,0 0,-1 0,2 0,-1 0,0 0,1 0,-1 0,1 0,0 0,0 0,0 0,0 0,1-1,-1 1,1-1,0 1,-1-1,1 1,0-1,1 0,-1 0,0 0,0 0,1 0,-1-1,1 1,0-1,-1 1,4 0,2 1,1 0,0 0,0-1,0 0,0-1,0 1,0-2,0 0,1 0,-1 0,0-1,0 0,0-1,0 0,0-1,0 0,-1 0,1 0,-1-1,0-1,0 1,0-2,-1 1,0-1,0 0,0 0,-1 0,1-1,-2 0,1-1,1-3,-3 4,0-1,-1 0,0 0,0 0,-1 0,0 0,-1-1,1 1,-2 0,1-1,-1 1,-1-1,1 1,-1 0,-1-1,1 1,-2 0,1 0,-3-6,4 12,0 0,0 0,0 0,-1 1,1-1,0 1,-1-1,1 1,-1-1,1 1,-1 0,1-1,-1 1,0 0,0 0,0 0,0 1,0-1,0 0,0 1,0-1,0 1,0 0,0-1,0 1,0 0,0 0,0 1,0-1,0 0,0 1,0-1,0 1,0 0,0-1,0 1,0 0,0 0,-3 3,-1-1,1 1,-1 0,1 1,0-1,0 1,1 0,0 0,0 0,0 1,-1 2,2-3,0 1,0-1,0 1,1 0,-1 0,2 0,-1 0,1 0,0 1,0-1,0 0,1 1,0-1,1 0,-1 1,1-1,0 0,1 0,-1 1,1-1,0 0,1-1,1 4,15 19</inkml:trace>
  <inkml:trace contextRef="#ctx0" brushRef="#br0" timeOffset="4330.51">7059 688,'5'-19,"2"-10,1 1,0 0,3 0,0 1,1 0,2 1,1 1,13-18,-26 39,1 1,-1 0,1 0,0 0,-1 0,1 1,0-1,1 1,-1-1,0 1,1 0,-1 0,1 1,0-1,-1 1,1 0,0 0,0 0,0 0,0 1,0-1,0 1,0 0,0 1,0-1,0 0,-1 1,1 0,0 0,0 0,0 1,109 76,-55-21,-57-55,0 0,0 0,0 0,1 0,-2 0,1 0,0 1,0-1,-1 0,1 0,-1 1,0-1,0 0,0 1,0-1,0 0,0 1,0-1,-1 0,1 1,-1-1,0 0,0 0,0 0,0 0,0 0,0 0,0 0,-1 0,1 0,-1 0,-1 1,-21 18,20-19,0 1,0 0,0 1,0-1,1 0,-1 1,1 0,0 0,0 0,1 0,-1 0,1 1,-1 1,3-4,0 0,1 0,-1 0,1 1,-1-1,1 0,0 0,-1 0,1 0,0-1,0 1,0 0,1 0,-1 0,0-1,1 1,-1-1,1 1,-1-1,1 0,0 1,0-1,0 0,-1 0,1 0,0 0,0-1,0 1,0-1,1 1,0 0,47 14,0-1,1-3,0-2,0-2,16-2,-64-4,237 18,-235-19,-3 0,1 1,-1-1,0 0,0 0,1 0,-1 0,0 0,0-1,1 1,-1 0,0-1,0 0,0 0,0 0,0 1,0-2,0 1,0 0,0 0,0-1,0 1,0-1,-1 0,0 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5:06.4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317 593,'-21'-2,"0"0,-1 1,1 2,0 0,0 1,0 1,1 0,-7 4,21-6,-1 1,1 0,-1 1,1 0,0 0,0 0,0 1,0 0,1 0,-1 0,1 1,0-1,1 1,-1 0,1 1,0-1,0 1,0 0,1 0,0 0,0 1,1-1,0 0,0 1,0 0,0 6,2-9,-1 1,1 0,0-1,0 1,1 0,0 0,0-1,0 1,0 0,1-1,-1 0,1 1,0-1,1 0,-1 0,1 0,-1 0,1 0,0-1,1 1,-1-1,1 0,-1 0,1 0,0 0,0-1,0 1,1-1,-1 0,0-1,4 2,14 4,1 0,-1-2,1 0,0-2,21 1,31 2,-1-4,1-3,-1-3,0-4,53-12,-41-9,-84 28,1 0,-1 0,0 0,1-1,-1 1,0-1,0 0,0 1,0-1,0 0,0 0,-1 0,1 0,-1-1,1 1,-1 0,0-1,0 1,0-1,0 1,0-1,0 0,-1 1,0-1,1 0,-1 1,0-1,0 0,0 1,-1-4,-2-2,-1 0,0 0,0 0,-1 1,0-1,-1 1,1 0,-1 1,0-1,-1 1,0 1,0-1,0 1,0 0,-1 1,0-1,0 2,0-1,0 1,-9-2,14 4,-1 0,0 1,1 0,-1-1,0 1,0 0,0 1,1-1,-1 1,0-1,1 1,-1 0,1 1,-1-1,1 1,-1-1,1 1,0 0,0 0,0 1,0-1,0 0,0 1,1 0,-1 0,1 0,0 0,0 0,-2 3,1 0,-1 0,1 0,0 1,1 0,0-1,0 1,0 0,1 0,0 0,0 0,1 0,0 0,0 0,0 0,2 5,-1-9,0 1,0-1,0 0,1 1,0-1,-1 0,1 0,0 0,0 0,1-1,-1 1,1-1,-1 1,1-1,0 0,0 0,0 0,0 0,0 0,0-1,0 0,1 1,-1-1,0 0,1-1,1 1,4 1,0-1,1 0,-1-1,0 0,1 0,-1-1,0 0,1 0,4-3,-8 3,1 0,0-1,-1 0,1-1,-1 1,0-1,0 0,0-1,0 1,0-1,-1 0,0-1,1 1,-2-1,1 0,-1-1,1 1,-1-1,-1 1,1-1,-1 0,0-1,-1 1,1 0,-1-1,0 0,-1 1,1-7,-2 13,0 1,-1-1,1 0,0 0,-1 0,1 0,0 0,0 0,-1-1,1 1,0 0,0 0,-1 0,1 0,0 0,0 0,-1 0,1 0,0-1,0 1,0 0,-1 0,1 0,0 0,0-1,0 1,0 0,-1 0,1-1,0 1,0 0,0 0,0-1,0 1,0 0,0 0,0-1,0 1,0 0,0 0,0-1,0 1,0 0,0 0,0-1,0 1,0 0,0 0,0-1,0 1,0 0,0 0,0-1,-7 24,6-18,0 0,0-1,1 1,0 0,0 0,0 0,0 0,1-1,0 1,0 0,0 0,1-1,-1 1,1-1,0 1,1-1,-1 0,1 0,-1 0,1 0,0 0,1-1,-1 1,1-1,-1 0,1 0,0 0,3 1,4 1,0 0,0 0,1-1,-1-1,1 0,0-1,0 0,0 0,0-1,0-1,0 0,0-1,0 0,0-1,0-1,0 1,-1-2,1 0,-1 0,0-1,0 0,-1-1,1 0,-1-1,0 0,-1 0,0-1,0-1,-1 1,7-9,-7 1,0 1,0-2,-2 1,0-1,-1 0,0 0,-2 0,0 0,-1-1,0 0,-2 1,0-1,-1 0,-1-3,-2-2,-1 18,2 16,2 18,0-1,2 1,1-1,1 0,5 13,-2 5,7 46,18 139,-4 104,-26-129,-10-222,-27-244,-24-331,53 477,7 113,0-1,0 0,0 1,0-1,0 0,0 1,0-1,1 0,-1 1,0-1,1 1,0-1,-1 1,1-1,0 1,0-1,0 1,0 0,0-1,0 1,0 0,0 0,0 0,1-1,-1 2,0-1,1 0,-1 0,1 0,-1 1,1-1,-1 0,1 1,0 0,-1-1,1 1,0 0,-1 0,1 0,0 0,-1 0,1 0,-1 0,1 1,0-1,-1 0,2 2,14 4,0 2,-1 0,-1 0,1 2,-1 0,-1 1,0 0,-1 1,0 1,3 4,44 60,-58-75,0 1,-1 0,0 0,1-1,-1 1,0 0,0 0,-1 0,1 0,-1 0,1 0,-1 0,0 0,0 0,0 0,0 0,-1 1,0-1,1 0,-1-1,0 1,0 0,0 0,-1 0,1 0,-1-1,0 1,1-1,-1 1,0-1,-9 5,1-1,-1 0,0-1,0 0,-1 0,1-1,-1-1,0 0,0-1,0 0,0-1,0 0,-1-1,1 0,0-1,-3-1,10 3,0-1,0-1,0 1,-1-1,1 1,0-2,0 1,0 0,0-1,0 0,0 0,1-1,-1 1,1-1,-1 0,-1-2,6 4,-1 0,1 0,-1 0,1 0,-1 1,1-1,0 0,-1 0,1 0,0 0,0 0,0 0,0 0,0 0,0-1,0 1,0 0,0 0,0 0,1 0,-1 0,0 0,1 1,-1-1,0 0,1 0,-1 0,1 0,0 0,-1 0,1 1,0-1,0 0,-1 1,1-1,0 0,0 1,0-1,0 1,0-1,-1 1,1 0,0-1,1 1,45-17,122 0,-143 17,0-1,1-1,-1-1,0-1,0-2,-1 0,1-2,14-6,-36 12,1 0,-1-1,1 1,-1-1,0 1,0-1,0 0,0-1,0 1,-1-1,0 0,0 0,0 0,0 0,0 0,-1 0,0-1,0 0,0 1,0-1,-1 0,0 0,0 0,0 1,0-1,-1 0,0 0,0 0,0 0,-1 0,0 0,0 0,0 0,0 0,-1 0,0 1,0-1,0 1,0-1,-1 1,0 0,0 0,-2-3,3 5,0 0,0 0,0 0,0 1,0-1,-1 1,1-1,0 1,-1 0,1 0,-1 0,1 0,-1 0,0 1,1-1,-1 1,0-1,1 1,-1 0,0 0,0 0,1 1,-1-1,0 1,1-1,-1 1,1 0,-1 0,1 0,-1 0,1 1,-1-1,1 1,0-1,0 1,0 0,0 0,0 0,0 0,1 0,-1 0,1 0,-1 1,1-1,-1 2,0 5,0 0,0 1,1-1,1 1,-1-1,2 1,-1-1,1 1,1-1,-1 1,2-1,-1 0,1 0,1 0,-1 0,2-1,-1 0,1 1,0-1,1-1,0 1,0-1,1 0,0-1,0 1,0-1,1-1,0 1,0-1,0-1,8 4,-2 0,0 0,1-1,0-1,0 0,0-1,0-1,1 0,0-1,0-1,0 0,0-1,0-1,0 0,0-2,0 1,0-2,-1 0,1-1,-1-1,0 0,0-1,0-1,-1 0,0-1,7-5,-6 1,-1-1,-1-1,0 0,0-1,-2 0,0-1,0 0,-2-1,0 0,-1-1,-1 1,0-2,2-12,2-14,-2 0,-2 0,-2-1,-2 0,-2-10,0 19,-2-1,-1 0,-2 1,-2-1,-1 1,-4-8,11 44,0-1,0 1,1 0,-1-1,0 1,-1 0,1-1,0 1,0 0,-1-1,1 1,0 0,-1 0,1-1,-1 1,0 0,1 0,-1 0,0 0,0 0,0 0,0 0,0 0,0 0,0 0,0 0,0 0,0 1,0-1,-1 0,1 1,0-1,0 1,-1 0,1-1,0 1,-1 0,1 0,0 0,-1 0,1 0,0 0,-1 0,1 0,0 0,-1 1,1-1,0 1,0-1,-1 1,1-1,0 1,0 0,-6 10,1 0,0 0,1 1,1 0,0 0,0 0,1 0,1 1,0-1,0 9,0-10,-5 39,2 0,2 0,2 0,2 1,3-1,2 0,1-1,4 0,1 0,5 8,-10-38,1-1,1 0,0 0,1-1,1 0,1-1,0-1,1 1,6 4,-11-13,0 0,0 0,0-1,1 0,0 0,0-1,1 0,0-1,-1 0,1-1,1 1,-1-2,0 0,1 0,-1-1,1 0,-1-1,4 0,-7-1,1 0,-1 0,0-1,0 0,1 0,-1-1,-1 1,1-2,0 1,-1-1,0 0,0 0,0-1,0 0,-1 0,1 0,-2-1,1 1,0-1,-1-1,0 1,-1 0,1-1,1-4,2-7,0-1,-1 1,-1-1,-1-1,-1 1,0 0,-2-1,0-16,-1 25,0-1,0 0,-1 1,-1-1,0 0,-1 1,0 0,0-1,-1 1,-1 0,5 11,0-1,0 0,0 0,0 1,-1-1,1 0,0 0,0 1,-1-1,1 0,0 1,-1-1,1 0,-1 1,1-1,-1 0,1 1,-1-1,1 1,-1-1,1 1,-1-1,0 1,1 0,-1-1,0 1,1 0,-1-1,0 1,0 0,1 0,-1 0,0 0,0 0,1 0,-1 0,0 0,0 0,1 0,-1 0,0 0,0 0,1 1,-1-1,0 0,0 0,1 1,-1-1,0 1,1-1,-1 1,1-1,-1 1,1-1,-1 1,1-1,-1 1,1 0,-1-1,1 1,0 0,-1-1,1 1,0 0,-1-1,1 1,0 0,0 0,-3 11,1 0,1 1,-1-1,2 1,0-1,1 0,0 1,0-1,1 0,1 1,0-1,1 0,0-1,1 1,1-1,-1 0,8 10,-5-10,0-1,1 1,1-1,0-1,0 0,1 0,0-1,0 0,1-1,0-1,0 0,0 0,1-1,0-1,0 0,0-1,1 0,-1-1,3 0,26-1</inkml:trace>
  <inkml:trace contextRef="#ctx0" brushRef="#br0" timeOffset="613.153">2323 286,'84'-4,"0"3,27 6,-14-1,-15-2,59 4,0-7,110-15,-251 16,121-25,-115 24,0-2,1 1,-1 0,0-1,-1 0,1-1,0 1,-1-1,0 0,0-1,0 1,-1-1,1 0,-1 0,0 0,3-5,-5 4,0 0,-1 1,1-1,-1 0,0 0,-1 0,1 0,-1 1,0-1,-1 0,1 0,-1 0,-1 0,1 0,-1 1,0-1,0 1,0-1,-1 1,0 0,0 0,0 0,-1 0,1 0,-1 1,-1 0,1 0,0 0,-1 0,0 1,0-1,0 1,0 0,0 1,-1-1,1 1,-1 0,0 1,1 0,-1-1,0 2,0-1,-2 1,0 1,0 1,1 0,-1 1,1 0,-1 0,1 0,0 1,0 0,1 1,-1-1,1 1,0 1,0-1,1 1,0 0,0 0,-3 4,-3 6,1 1,1-1,0 1,1 1,1 0,-4 15,5-14,1 0,1 1,1 0,0 0,2 0,0 0,1 0,1 0,1 0,1 0,1 0,0 0,1-1,2 0,0 0,1 0,0-1,2 0,0-1,1 0,1-1,2 3,-1-5,1 0,0 0,0-2,2 0,-1 0,2-1,-1-1,1-1,1-1,0 0,17 5,-26-10,0-1,0 1,0-2,1 1,-1-1,0-1,1 0,-1 0,1-1,-1 0,0 0,1-1,-1 0,0-1,0 0,0-1,-1 1,1-2,-1 1,0-1,0-1,-1 1,1-1,-1 0,1-2,0-1,-1 0,0 0,0-1,-1 0,-1 0,1 0,-2-1,1 1,-1-1,-1 0,0 0,-1-1,0 1,0-1,-1 1,-1-1,0 1,-1-6,0 14,1 0,-1 0,1 1,-1-1,0 0,0 1,-1-1,1 0,0 1,-1 0,1-1,-1 1,0 0,0 0,0 0,0 0,0 0,0 0,-1 1,1-1,-1 1,1 0,-1-1,1 1,-1 0,0 0,1 1,-1-1,0 1,0-1,0 1,1 0,-1 0,0 0,0 0,0 1,0-1,1 1,-1-1,0 1,1 0,-1 0,0 1,1-1,-1 0,1 1,0-1,0 1,-1 0,1 0,0 0,0 0,1 0,-1 0,0 1,1-1,-1 1,-1 4,1 0,0-1,1 1,-1 0,1 0,1 0,-1 0,1 1,0-1,1 0,0 0,0 0,0 0,1 0,0 0,0-1,1 1,0-1,0 1,0-1,1 0,0 0,0 0,1-1,-1 0,1 1,1-2,-1 1,1-1,-1 1,1-1,0-1,2 1,14 9,1-2,0-1,0-1,1-1,1 0,-1-2,1-1,14 0,38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5:4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14593 1472 32767 0 0,'-1'1'0'0'0,"-1"0"0"0"0,1 0 0 0 0,-1 0 0 0 0,1 0 0 0 0,-1 0 0 0 0,1 0 0 0 0,-1 1 0 0 0,1-1 0 0 0,0 0 0 0 0,0 1 0 0 0,0-1 0 0 0,0 1 0 0 0,0-1 0 0 0,0 1 0 0 0,0 0 0 0 0,0-1 0 0 0,0 1 0 0 0,1 0 0 0 0,-1 0 0 0 0,1-1 0 0 0,0 1 0 0 0,-1 0 0 0 0,1 0 0 0 0,0 0 0 0 0,0 0 0 0 0,0 0 0 0 0,0-1 0 0 0,0 1 0 0 0,1 0 0 0 0,-1 0 0 0 0,1 0 0 0 0,-1 9 0 0 0,1 291 0 0 0,6-92 0 0 0,-8-5 0 0 0,9 375 0 0 0,12-339 0 0 0,13 12 0 0 0,57 310 0 0 0,43 323 0 0 0,-74-300 0 0 0,49 400 0 0 0,-32-421 0 0 0,-2 482 0 0 0,-72-799 0 0 0,-5 60 0 0 0,-20 47 0 0 0,-70 846 0 0 0,75-988 0 0 0,-118 1178 0 0 0,45-540 0 0 0,60-390 0 0 0,19 358 0 0 0,12-693 0 0 0,0 1140 0 0 0,18-904 0 0 0,12 43 0 0 0,20 12 0 0 0,11-28 0 0 0,-54-297 0 0 0,-7-90 0 0 0,1 0 0 0 0,-1 0 0 0 0,0 0 0 0 0,0 1 0 0 0,-1-1 0 0 0,1 0 0 0 0,0 0 0 0 0,-1 0 0 0 0,1 0 0 0 0,-1 0 0 0 0,0 0 0 0 0,0 0 0 0 0,1 0 0 0 0,-1 0 0 0 0,-1-1 0 0 0,1 1 0 0 0,0 0 0 0 0,0 0 0 0 0,-1-1 0 0 0,1 1 0 0 0,-1-1 0 0 0,0 1 0 0 0,0 0 0 0 0,-18 5 0 0 0,-7-15 0 0 0</inkml:trace>
  <inkml:trace contextRef="#ctx0" brushRef="#br0" timeOffset="12994.502">6578 1749 32767 0 0,'29'14'0'0'0,"23"-6"0"0"0,0-2 0 0 0,0-3 0 0 0,45-2 0 0 0,-74-2 0 0 0,201 0 0 0 0,-98-8 0 0 0,11 8 0 0 0,-122 6 0 0 0,-21-4 0 0 0,13-7 0 0 0,6 0 0 0 0,2-2 0 0 0</inkml:trace>
  <inkml:trace contextRef="#ctx0" brushRef="#br0" timeOffset="13560.987">7790 1690 32767 0 0,'-14'78'0'0'0,"15"-71"0"0"0,0 0 0 0 0,1 0 0 0 0,0 0 0 0 0,1-1 0 0 0,0 1 0 0 0,0-1 0 0 0,0 0 0 0 0,1 0 0 0 0,-1 0 0 0 0,1 0 0 0 0,1 0 0 0 0,-1-1 0 0 0,1 0 0 0 0,0 0 0 0 0,0 0 0 0 0,1-1 0 0 0,-1 1 0 0 0,5 1 0 0 0,-3-1 0 0 0,0-1 0 0 0,0 0 0 0 0,0 0 0 0 0,0-1 0 0 0,0 0 0 0 0,1-1 0 0 0,-1 1 0 0 0,1-1 0 0 0,0-1 0 0 0,0 1 0 0 0,0-1 0 0 0,0-1 0 0 0,0 1 0 0 0,0-1 0 0 0,0-1 0 0 0,0 0 0 0 0,0 0 0 0 0,-2 0 0 0 0,0 0 0 0 0,-1-1 0 0 0,1 1 0 0 0,0-1 0 0 0,-1-1 0 0 0,0 1 0 0 0,1-1 0 0 0,-1 0 0 0 0,0 0 0 0 0,0 0 0 0 0,-1-1 0 0 0,1 0 0 0 0,-1 0 0 0 0,1 0 0 0 0,-1 0 0 0 0,-1-1 0 0 0,1 0 0 0 0,0 1 0 0 0,-1-1 0 0 0,0-1 0 0 0,0 1 0 0 0,5-75 0 0 0,-30 16 0 0 0,15 52 0 0 0,4 6 0 0 0,-1 0 0 0 0,1 1 0 0 0,-1-1 0 0 0,0 1 0 0 0,-1 0 0 0 0,0 0 0 0 0,1 0 0 0 0,-1 1 0 0 0,-1 0 0 0 0,1 0 0 0 0,-1 0 0 0 0,1 1 0 0 0,-1-1 0 0 0,0 1 0 0 0,0 1 0 0 0,-1-1 0 0 0,1 1 0 0 0,0 0 0 0 0,-1 1 0 0 0,0-1 0 0 0,1 1 0 0 0,-4 0 0 0 0,6 2 0 0 0,-1-1 0 0 0,1 1 0 0 0,0 0 0 0 0,-1 1 0 0 0,1-1 0 0 0,0 1 0 0 0,-1 0 0 0 0,1 0 0 0 0,0 0 0 0 0,0 0 0 0 0,1 1 0 0 0,-1-1 0 0 0,0 1 0 0 0,1 0 0 0 0,0 0 0 0 0,0 1 0 0 0,0-1 0 0 0,0 1 0 0 0,0-1 0 0 0,1 1 0 0 0,-1 0 0 0 0,1 0 0 0 0,0 0 0 0 0,0 0 0 0 0,0 0 0 0 0,1 1 0 0 0,0-1 0 0 0,0 0 0 0 0,0 1 0 0 0,0 2 0 0 0,14 36 0 0 0,-7-35 0 0 0,-1-1 0 0 0,1 0 0 0 0,0 0 0 0 0,1 0 0 0 0,-1-1 0 0 0,1 0 0 0 0,1 0 0 0 0,-1-1 0 0 0,1 0 0 0 0,0 0 0 0 0,0-1 0 0 0,0 0 0 0 0,1 0 0 0 0,-1-1 0 0 0,4 1 0 0 0,8 5 0 0 0,11 2 0 0 0,3-3 0 0 0</inkml:trace>
  <inkml:trace contextRef="#ctx0" brushRef="#br0" timeOffset="14544.617">8445 1605 32767 0 0,'-11'24'0'0'0,"7"-8"0"0"0,0-1 0 0 0,2 1 0 0 0,0 0 0 0 0,0 0 0 0 0,2 1 0 0 0,1 15 0 0 0,-1-4 0 0 0,20 92 0 0 0,10 34 0 0 0,-13-78 0 0 0,-4 1 0 0 0,3 72 0 0 0,-16-149 0 0 0,-1 0 0 0 0,1 0 0 0 0,0 0 0 0 0,0-1 0 0 0,0 1 0 0 0,-1 0 0 0 0,1 0 0 0 0,0 0 0 0 0,0 0 0 0 0,-1 0 0 0 0,1 0 0 0 0,0 0 0 0 0,0 0 0 0 0,-1 0 0 0 0,1-1 0 0 0,0 1 0 0 0,0 0 0 0 0,-1 0 0 0 0,1 0 0 0 0,0 0 0 0 0,0 1 0 0 0,-1-1 0 0 0,1 0 0 0 0,0 0 0 0 0,0 0 0 0 0,-1 0 0 0 0,1 0 0 0 0,0 0 0 0 0,0 0 0 0 0,0 0 0 0 0,-1 0 0 0 0,1 1 0 0 0,0-1 0 0 0,0 0 0 0 0,0 0 0 0 0,-1 0 0 0 0,1 0 0 0 0,0 1 0 0 0,0-1 0 0 0,0 0 0 0 0,0 0 0 0 0,0 0 0 0 0,-1 1 0 0 0,1-1 0 0 0,0 0 0 0 0,0 0 0 0 0,0 1 0 0 0,0-1 0 0 0,0 0 0 0 0,0 0 0 0 0,0 1 0 0 0,0-1 0 0 0,0 0 0 0 0,0 0 0 0 0,0 1 0 0 0,0-1 0 0 0,0 0 0 0 0,0 0 0 0 0,-11-35 0 0 0,1-1 0 0 0,2 0 0 0 0,1-1 0 0 0,2 0 0 0 0,2 1 0 0 0,1-2 0 0 0,2 1 0 0 0,3-8 0 0 0,-4-19 0 0 0,1-140 0 0 0,0 189 0 0 0,1-1 0 0 0,1 0 0 0 0,0 1 0 0 0,1-1 0 0 0,0 1 0 0 0,2 0 0 0 0,1-4 0 0 0,-6 18 0 0 0,1 0 0 0 0,0-1 0 0 0,0 1 0 0 0,-1 0 0 0 0,1 0 0 0 0,0-1 0 0 0,0 1 0 0 0,0 0 0 0 0,0 0 0 0 0,0 0 0 0 0,0 0 0 0 0,0 0 0 0 0,1 1 0 0 0,-1-1 0 0 0,0 0 0 0 0,0 0 0 0 0,1 1 0 0 0,-1-1 0 0 0,1 1 0 0 0,-1-1 0 0 0,0 1 0 0 0,1 0 0 0 0,-1-1 0 0 0,1 1 0 0 0,-1 0 0 0 0,1 0 0 0 0,-1 0 0 0 0,1 0 0 0 0,-1 0 0 0 0,0 1 0 0 0,1-1 0 0 0,-1 0 0 0 0,1 1 0 0 0,-1-1 0 0 0,1 1 0 0 0,-1-1 0 0 0,0 1 0 0 0,0-1 0 0 0,1 1 0 0 0,-1 0 0 0 0,0 0 0 0 0,1 0 0 0 0,4 2 0 0 0,105 55 0 0 0,-17 17 0 0 0,-93-73 0 0 0,1-1 0 0 0,-1 0 0 0 0,0 1 0 0 0,0-1 0 0 0,0 1 0 0 0,0-1 0 0 0,0 1 0 0 0,0 0 0 0 0,0-1 0 0 0,0 1 0 0 0,-1 0 0 0 0,1-1 0 0 0,-1 1 0 0 0,1 0 0 0 0,-1 0 0 0 0,0 0 0 0 0,0-1 0 0 0,0 1 0 0 0,0 0 0 0 0,0 0 0 0 0,0 0 0 0 0,0 0 0 0 0,0-1 0 0 0,-1 1 0 0 0,1 0 0 0 0,-1 0 0 0 0,1-1 0 0 0,-1 1 0 0 0,0 0 0 0 0,0 0 0 0 0,0-1 0 0 0,0 1 0 0 0,0-1 0 0 0,0 1 0 0 0,0-1 0 0 0,0 0 0 0 0,-1 1 0 0 0,0 0 0 0 0,-6 4 0 0 0,1-1 0 0 0,-1-1 0 0 0,0 1 0 0 0,-1-1 0 0 0,1-1 0 0 0,-1 1 0 0 0,1-1 0 0 0,-1-1 0 0 0,0 0 0 0 0,0 0 0 0 0,0 0 0 0 0,-8-1 0 0 0,3 1 0 0 0,-59 2 0 0 0,45-15 0 0 0,28 10 0 0 0,-1 1 0 0 0,1-1 0 0 0,0 0 0 0 0,-1 0 0 0 0,1 1 0 0 0,0-1 0 0 0,0 0 0 0 0,0 0 0 0 0,0 0 0 0 0,0 1 0 0 0,0-1 0 0 0,0 0 0 0 0,0 0 0 0 0,0 0 0 0 0,0 1 0 0 0,0-1 0 0 0,1 0 0 0 0,-1 0 0 0 0,0 1 0 0 0,0-1 0 0 0,1 0 0 0 0,-1 0 0 0 0,1 1 0 0 0,-1-1 0 0 0,0 0 0 0 0,1 1 0 0 0,-1-1 0 0 0,1 1 0 0 0,0-1 0 0 0,-1 0 0 0 0,1 1 0 0 0,-1-1 0 0 0,1 1 0 0 0,1-2 0 0 0,93-76 0 0 0,-38 38 0 0 0,-28 16 0 0 0,-1 0 0 0 0,-2-2 0 0 0,0 0 0 0 0,-2-2 0 0 0,-1-1 0 0 0,-1-1 0 0 0,-2-1 0 0 0,-1 0 0 0 0,-1-2 0 0 0,3-9 0 0 0,-5 5 0 0 0,-2 0 0 0 0,-1-1 0 0 0,-1 0 0 0 0,-3-1 0 0 0,-1 0 0 0 0,-2 0 0 0 0,-1-1 0 0 0,-2-13 0 0 0,-3-41 0 0 0,0 94 0 0 0,0-1 0 0 0,0 1 0 0 0,0-1 0 0 0,0 1 0 0 0,0-1 0 0 0,0 0 0 0 0,0 1 0 0 0,0-1 0 0 0,0 1 0 0 0,0-1 0 0 0,0 1 0 0 0,0-1 0 0 0,0 1 0 0 0,0-1 0 0 0,0 1 0 0 0,-1-1 0 0 0,1 1 0 0 0,0-1 0 0 0,0 1 0 0 0,-1-1 0 0 0,1 1 0 0 0,0-1 0 0 0,-1 1 0 0 0,1 0 0 0 0,-1-1 0 0 0,1 1 0 0 0,0-1 0 0 0,-1 1 0 0 0,1 0 0 0 0,-1-1 0 0 0,1 1 0 0 0,-1 0 0 0 0,1 0 0 0 0,-1 0 0 0 0,1-1 0 0 0,-1 1 0 0 0,1 0 0 0 0,-1 0 0 0 0,1 0 0 0 0,-1 0 0 0 0,0 0 0 0 0,1 0 0 0 0,-1 0 0 0 0,1 0 0 0 0,-1 0 0 0 0,1 0 0 0 0,-1 0 0 0 0,1 0 0 0 0,-1 0 0 0 0,1 0 0 0 0,-1 1 0 0 0,1-1 0 0 0,-1 0 0 0 0,1 0 0 0 0,-1 1 0 0 0,-6 22 0 0 0,1 0 0 0 0,2 1 0 0 0,0 0 0 0 0,2 0 0 0 0,0 0 0 0 0,2 0 0 0 0,2 23 0 0 0,-1 4 0 0 0,-1 177 0 0 0,17-86 0 0 0,-14-120 0 0 0,1-1 0 0 0,1 1 0 0 0,1-1 0 0 0,1 0 0 0 0,1 0 0 0 0,0-1 0 0 0,-5-13 0 0 0,1-1 0 0 0,-1 0 0 0 0,1 0 0 0 0,0 0 0 0 0,1 0 0 0 0,-1 0 0 0 0,1-1 0 0 0,1 0 0 0 0,-1 0 0 0 0,0-1 0 0 0,1 1 0 0 0,0-1 0 0 0,0 0 0 0 0,0-1 0 0 0,1 0 0 0 0,-1 0 0 0 0,1 0 0 0 0,0 0 0 0 0,0-1 0 0 0,2 0 0 0 0,-3-1 0 0 0,-1 0 0 0 0,1 0 0 0 0,-1 0 0 0 0,1-1 0 0 0,-1 0 0 0 0,1 0 0 0 0,-1 0 0 0 0,1-1 0 0 0,-1 0 0 0 0,0 0 0 0 0,1 0 0 0 0,-1-1 0 0 0,0 0 0 0 0,0 0 0 0 0,0 0 0 0 0,0-1 0 0 0,0 1 0 0 0,0-1 0 0 0,4-4 0 0 0,74-82 0 0 0,-83 90 0 0 0,0-1 0 0 0,0 0 0 0 0,-1 1 0 0 0,1-1 0 0 0,0 1 0 0 0,0-1 0 0 0,0 1 0 0 0,0-1 0 0 0,0 1 0 0 0,0-1 0 0 0,0 0 0 0 0,0 1 0 0 0,0-1 0 0 0,1 1 0 0 0,-1-1 0 0 0,0 1 0 0 0,0-1 0 0 0,0 0 0 0 0,0 1 0 0 0,1-1 0 0 0,-1 1 0 0 0,0-1 0 0 0,0 0 0 0 0,1 1 0 0 0,-1-1 0 0 0,0 0 0 0 0,1 1 0 0 0,-1-1 0 0 0,0 0 0 0 0,1 0 0 0 0,-1 1 0 0 0,0-1 0 0 0,1 0 0 0 0,-1 0 0 0 0,1 0 0 0 0,-1 1 0 0 0,0-1 0 0 0,1 0 0 0 0,-1 0 0 0 0,1 0 0 0 0,-1 0 0 0 0,1 0 0 0 0,-1 0 0 0 0,1 0 0 0 0,-1 0 0 0 0,0 0 0 0 0,1 0 0 0 0,-1 0 0 0 0,1 0 0 0 0,-1 0 0 0 0,1 0 0 0 0,-1 0 0 0 0,0-1 0 0 0,1 1 0 0 0,-1 0 0 0 0,1 0 0 0 0,-1 0 0 0 0,0-1 0 0 0,1 1 0 0 0,23 100 0 0 0,-22-97 0 0 0,-1 1 0 0 0,1-1 0 0 0,0 0 0 0 0,0 1 0 0 0,1-1 0 0 0,-1 0 0 0 0,1 0 0 0 0,-1-1 0 0 0,1 1 0 0 0,0-1 0 0 0,0 1 0 0 0,0-1 0 0 0,0 0 0 0 0,1 0 0 0 0,-1 0 0 0 0,1 0 0 0 0,-1-1 0 0 0,1 1 0 0 0,-1-1 0 0 0,1 0 0 0 0,0 0 0 0 0,-1-1 0 0 0,1 1 0 0 0,0-1 0 0 0,0 1 0 0 0,0-1 0 0 0,0-1 0 0 0,-1 1 0 0 0,1 0 0 0 0,0-1 0 0 0,0 0 0 0 0,-1 0 0 0 0,1 0 0 0 0,1 0 0 0 0,27-13 0 0 0</inkml:trace>
  <inkml:trace contextRef="#ctx0" brushRef="#br0" timeOffset="14798.936">9549 1439 32767 0 0,'-14'-10'0'0'0,"2"1"0"0"0,6 3 0 0 0,-3 0 0 0 0,4 1 0 0 0,0 2 0 0 0,1-2 0 0 0,0 1 0 0 0,0 0 0 0 0,1 0 0 0 0</inkml:trace>
  <inkml:trace contextRef="#ctx0" brushRef="#br0" timeOffset="15049.266">8892 1227 32767 0 0,'-8'-7'0'0'0,"32"4"0"0"0,-18 2 0 0 0,216-12 0 0 0,37 9 0 0 0,-86 18 0 0 0,-101-6 0 0 0</inkml:trace>
  <inkml:trace contextRef="#ctx0" brushRef="#br0" timeOffset="16148.121">10004 1681 32767 0 0,'1'12'0'0'0,"1"0"0"0"0,0 0 0 0 0,1 0 0 0 0,1 0 0 0 0,-1-1 0 0 0,2 1 0 0 0,0-1 0 0 0,0 0 0 0 0,1 1 0 0 0,4 6 0 0 0,-9-14 0 0 0,0-1 0 0 0,1 1 0 0 0,0 0 0 0 0,-1-1 0 0 0,1 0 0 0 0,1 1 0 0 0,-1-1 0 0 0,0 0 0 0 0,1 0 0 0 0,-1 0 0 0 0,1 0 0 0 0,0-1 0 0 0,0 1 0 0 0,0-1 0 0 0,0 1 0 0 0,1-1 0 0 0,-1 0 0 0 0,1 0 0 0 0,-1-1 0 0 0,4 2 0 0 0,2-4 0 0 0,-5-2 0 0 0,1 0 0 0 0,-1 0 0 0 0,0 0 0 0 0,-1 0 0 0 0,1 0 0 0 0,0-1 0 0 0,-1 1 0 0 0,0-1 0 0 0,0 0 0 0 0,0 0 0 0 0,0 0 0 0 0,-1-1 0 0 0,0 1 0 0 0,1-1 0 0 0,-2 1 0 0 0,1-1 0 0 0,0 0 0 0 0,-1 1 0 0 0,0-1 0 0 0,0 0 0 0 0,-1 0 0 0 0,1 0 0 0 0,-1 0 0 0 0,0 0 0 0 0,0 0 0 0 0,-1 0 0 0 0,1 0 0 0 0,-1-1 0 0 0,-23-53 0 0 0,19 52 0 0 0,-1 1 0 0 0,1 0 0 0 0,-1 0 0 0 0,0 1 0 0 0,-1-1 0 0 0,1 1 0 0 0,-1 1 0 0 0,0-1 0 0 0,0 1 0 0 0,0 1 0 0 0,-1-1 0 0 0,1 1 0 0 0,-1 0 0 0 0,0 1 0 0 0,0 0 0 0 0,0 0 0 0 0,0 1 0 0 0,0 0 0 0 0,-1 0 0 0 0,-5 1 0 0 0,5 0 0 0 0,-8 1 0 0 0,32 0 0 0 0,166-1 0 0 0,-84-11 0 0 0,-69 9 0 0 0,74 5 0 0 0,-96-3 0 0 0,0 1 0 0 0,0 0 0 0 0,0 1 0 0 0,0 0 0 0 0,-1 0 0 0 0,1 0 0 0 0,-1 0 0 0 0,1 1 0 0 0,-1 0 0 0 0,0 0 0 0 0,0 1 0 0 0,0-1 0 0 0,0 1 0 0 0,-1 0 0 0 0,0 0 0 0 0,0 1 0 0 0,0-1 0 0 0,0 1 0 0 0,2 4 0 0 0,1 22 0 0 0,-7-27 0 0 0,-1 0 0 0 0,1 0 0 0 0,0 0 0 0 0,1 0 0 0 0,-1 0 0 0 0,1 0 0 0 0,-1 0 0 0 0,1 0 0 0 0,0 0 0 0 0,0-1 0 0 0,1 1 0 0 0,-1 0 0 0 0,1-1 0 0 0,0 1 0 0 0,0-1 0 0 0,0 1 0 0 0,0-1 0 0 0,1 0 0 0 0,0 0 0 0 0,-1 0 0 0 0,3 1 0 0 0,0-1 0 0 0,0-1 0 0 0,1 0 0 0 0,-1 0 0 0 0,1 0 0 0 0,0-1 0 0 0,-1 0 0 0 0,1 0 0 0 0,0 0 0 0 0,0-1 0 0 0,0 0 0 0 0,0 0 0 0 0,0 0 0 0 0,-1-1 0 0 0,1 0 0 0 0,0 0 0 0 0,0 0 0 0 0,-1-1 0 0 0,1 0 0 0 0,-1 0 0 0 0,1-1 0 0 0,3-2 0 0 0,-7 5 0 0 0,7-4 0 0 0,1-1 0 0 0,0 1 0 0 0,-1-2 0 0 0,0 0 0 0 0,0 0 0 0 0,-1 0 0 0 0,1-1 0 0 0,-2 0 0 0 0,1-1 0 0 0,-1 0 0 0 0,0 0 0 0 0,0 0 0 0 0,-1-1 0 0 0,0 0 0 0 0,4-10 0 0 0,32-55 0 0 0,-36 59 0 0 0,-5 22 0 0 0,-9 42 0 0 0,8-44 0 0 0,0 0 0 0 0,1-1 0 0 0,-1 1 0 0 0,1 0 0 0 0,0 0 0 0 0,1-1 0 0 0,-1 1 0 0 0,1 0 0 0 0,-1-1 0 0 0,2 0 0 0 0,-1 1 0 0 0,0-1 0 0 0,1 0 0 0 0,0 0 0 0 0,-1 0 0 0 0,2-1 0 0 0,-1 1 0 0 0,0-1 0 0 0,1 1 0 0 0,0-1 0 0 0,-1 0 0 0 0,1-1 0 0 0,0 1 0 0 0,1 0 0 0 0,-1-1 0 0 0,0 0 0 0 0,2 0 0 0 0,13 6 0 0 0,0-1 0 0 0,1 0 0 0 0,0-2 0 0 0,0 0 0 0 0,20 1 0 0 0,132 7 0 0 0,-43-31 0 0 0,-118 17 0 0 0,0-1 0 0 0,0 0 0 0 0,-1-1 0 0 0,1 0 0 0 0,-1-1 0 0 0,0 0 0 0 0,0 0 0 0 0,0-1 0 0 0,0-1 0 0 0,-1 1 0 0 0,0-2 0 0 0,0 1 0 0 0,-1-1 0 0 0,0 0 0 0 0,0-1 0 0 0,6-7 0 0 0,-13 13 0 0 0,0 0 0 0 0,0 0 0 0 0,0-1 0 0 0,-1 1 0 0 0,1 0 0 0 0,-1 0 0 0 0,1-1 0 0 0,-1 1 0 0 0,0 0 0 0 0,0-1 0 0 0,0 1 0 0 0,0-1 0 0 0,0 1 0 0 0,0 0 0 0 0,-1-1 0 0 0,1 1 0 0 0,-1 0 0 0 0,1 0 0 0 0,-1-1 0 0 0,0 1 0 0 0,0 0 0 0 0,0 0 0 0 0,0 0 0 0 0,-1 0 0 0 0,1 0 0 0 0,0 0 0 0 0,-1 0 0 0 0,1 1 0 0 0,-1-1 0 0 0,0 0 0 0 0,0 1 0 0 0,0-1 0 0 0,1 1 0 0 0,-1 0 0 0 0,0 0 0 0 0,-1-1 0 0 0,1 1 0 0 0,0 1 0 0 0,0-1 0 0 0,0 0 0 0 0,-1 0 0 0 0,0 1 0 0 0,-105-18 0 0 0,25 42 0 0 0,79-24 0 0 0,0 2 0 0 0,-1-1 0 0 0,1 0 0 0 0,0 1 0 0 0,-1 0 0 0 0,1 0 0 0 0,0 0 0 0 0,0 0 0 0 0,1 1 0 0 0,-1-1 0 0 0,0 1 0 0 0,1 0 0 0 0,0 0 0 0 0,0 1 0 0 0,0-1 0 0 0,0 1 0 0 0,0-1 0 0 0,0 1 0 0 0,1 0 0 0 0,0 0 0 0 0,0 0 0 0 0,0 0 0 0 0,0 2 0 0 0,4 11 0 0 0,3-12 0 0 0,1-1 0 0 0,0 0 0 0 0,0 0 0 0 0,0 0 0 0 0,0-1 0 0 0,1 1 0 0 0,-1-2 0 0 0,1 1 0 0 0,0-1 0 0 0,0 0 0 0 0,0 0 0 0 0,0-1 0 0 0,0 0 0 0 0,0 0 0 0 0,0 0 0 0 0,0-1 0 0 0,0 0 0 0 0,1-1 0 0 0,6-1 0 0 0,-10 2 0 0 0,118-24 0 0 0,-120 25 0 0 0,-1 0 0 0 0,1 0 0 0 0,-1 0 0 0 0,1 0 0 0 0,-1 1 0 0 0,0-1 0 0 0,1 0 0 0 0,-1 1 0 0 0,0-1 0 0 0,0 1 0 0 0,0 0 0 0 0,0-1 0 0 0,0 1 0 0 0,0 0 0 0 0,-1 0 0 0 0,1-1 0 0 0,-1 1 0 0 0,1 0 0 0 0,-1 0 0 0 0,1 0 0 0 0,-1 0 0 0 0,0 0 0 0 0,0-1 0 0 0,0 1 0 0 0,0 0 0 0 0,-1 0 0 0 0,1 2 0 0 0,2 13 0 0 0,0-12 0 0 0,-1 1 0 0 0,1-1 0 0 0,0 0 0 0 0,0 1 0 0 0,0-1 0 0 0,1 0 0 0 0,0-1 0 0 0,0 1 0 0 0,0 0 0 0 0,1-1 0 0 0,-1 0 0 0 0,1 0 0 0 0,0 0 0 0 0,0 0 0 0 0,1 0 0 0 0,-1-1 0 0 0,1 0 0 0 0,0 0 0 0 0,-1 0 0 0 0,1-1 0 0 0,1 1 0 0 0,-1-1 0 0 0,0 0 0 0 0,0-1 0 0 0,1 1 0 0 0,-1-1 0 0 0,1 0 0 0 0,0 0 0 0 0,2-1 0 0 0,6 1 0 0 0,0-1 0 0 0,1 0 0 0 0,-1-1 0 0 0,0 0 0 0 0,0-1 0 0 0,0-1 0 0 0,10-3 0 0 0,-5-2 0 0 0,-1-1 0 0 0,-1 0 0 0 0,0-1 0 0 0,0-1 0 0 0,-1-1 0 0 0,0 0 0 0 0,-1-1 0 0 0,0-1 0 0 0,-2 0 0 0 0,1-1 0 0 0,-2 0 0 0 0,0-1 0 0 0,7-13 0 0 0,12-13 0 0 0,-2-1 0 0 0,-2-1 0 0 0,-3-2 0 0 0,-1 0 0 0 0,-2-2 0 0 0,-2 0 0 0 0,7-34 0 0 0,-11-44 0 0 0,-35 64 0 0 0,17 57 0 0 0,1 1 0 0 0,-1-1 0 0 0,0 1 0 0 0,-1 0 0 0 0,1 0 0 0 0,-1 0 0 0 0,0 0 0 0 0,0 1 0 0 0,0 0 0 0 0,0 0 0 0 0,-1 0 0 0 0,1 0 0 0 0,-1 0 0 0 0,0 1 0 0 0,1 0 0 0 0,-1 0 0 0 0,0 0 0 0 0,0 1 0 0 0,-1 0 0 0 0,1 0 0 0 0,0 0 0 0 0,0 0 0 0 0,-1 1 0 0 0,1 0 0 0 0,-2 0 0 0 0,-48 21 0 0 0,48-16 0 0 0,1-1 0 0 0,0 1 0 0 0,1 0 0 0 0,-1 0 0 0 0,1 0 0 0 0,0 1 0 0 0,0 0 0 0 0,1 0 0 0 0,-1 0 0 0 0,1 1 0 0 0,1-1 0 0 0,-1 1 0 0 0,1 0 0 0 0,1 0 0 0 0,-1 0 0 0 0,1 1 0 0 0,0 2 0 0 0,-10 128 0 0 0,12-121 0 0 0,1 1 0 0 0,1 0 0 0 0,0 0 0 0 0,1-1 0 0 0,1 0 0 0 0,1 1 0 0 0,1 1 0 0 0,4 14 0 0 0,5 10 0 0 0,1 0 0 0 0,2-1 0 0 0,2-1 0 0 0,22 34 0 0 0,-18-39 0 0 0,1-2 0 0 0,2 0 0 0 0,1-2 0 0 0,2-1 0 0 0,31 26 0 0 0,54 22 0 0 0,-96-67 0 0 0</inkml:trace>
  <inkml:trace contextRef="#ctx0" brushRef="#br0" timeOffset="2661.853">219 267 32767 0 0,'0'-12'0'0'0,"0"20"0"0"0,-1 18 0 0 0,1 221 0 0 0,0-73 0 0 0,-18-230 0 0 0,-31-217 0 0 0,8 85 0 0 0,35 171 0 0 0,7 12 0 0 0,4 2 0 0 0,-1 1 0 0 0,1 0 0 0 0,-1 0 0 0 0,1 0 0 0 0,0 0 0 0 0,0 1 0 0 0,0 0 0 0 0,0 0 0 0 0,-1 0 0 0 0,1 1 0 0 0,0-1 0 0 0,1 1 0 0 0,1 1 0 0 0,13-3 0 0 0,266-39 0 0 0,-174 35 0 0 0,-76 19 0 0 0,-36-12 0 0 0,0-1 0 0 0,1 1 0 0 0,-1-1 0 0 0,0 1 0 0 0,1 0 0 0 0,-1-1 0 0 0,0 1 0 0 0,0-1 0 0 0,1 1 0 0 0,-1 0 0 0 0,0 0 0 0 0,0-1 0 0 0,0 1 0 0 0,0 0 0 0 0,0-1 0 0 0,0 1 0 0 0,0 0 0 0 0,0-1 0 0 0,0 1 0 0 0,0 0 0 0 0,-1-1 0 0 0,1 1 0 0 0,0 0 0 0 0,0-1 0 0 0,-1 1 0 0 0,1 0 0 0 0,0-1 0 0 0,-1 1 0 0 0,1-1 0 0 0,0 1 0 0 0,-1-1 0 0 0,1 1 0 0 0,-1-1 0 0 0,1 1 0 0 0,-1-1 0 0 0,1 1 0 0 0,-2 1 0 0 0,-10 13 0 0 0</inkml:trace>
  <inkml:trace contextRef="#ctx0" brushRef="#br0" timeOffset="2915.683">178 438 32767 0 0,'0'0'0'0'0,"0"0"0"0"0,0 0 0 0 0,1 0 0 0 0,-1 0 0 0 0,0 0 0 0 0,0 0 0 0 0,1 0 0 0 0,-1 0 0 0 0,0 0 0 0 0,1 0 0 0 0,-1 0 0 0 0,0 0 0 0 0,0 0 0 0 0,1 0 0 0 0,-1 0 0 0 0,0 0 0 0 0,0 0 0 0 0,1 1 0 0 0,-1-1 0 0 0,0 0 0 0 0,0 0 0 0 0,1 0 0 0 0,-1 0 0 0 0,0 1 0 0 0,0-1 0 0 0,0 0 0 0 0,0 0 0 0 0,1 0 0 0 0,-1 1 0 0 0,0-1 0 0 0,0 0 0 0 0,0 0 0 0 0,0 1 0 0 0,0-1 0 0 0,0 0 0 0 0,1 0 0 0 0,-1 1 0 0 0,0-1 0 0 0,0 0 0 0 0,0 1 0 0 0,0-1 0 0 0,0 0 0 0 0,0 0 0 0 0,0 1 0 0 0,0-1 0 0 0,0 0 0 0 0,0 0 0 0 0,-1 1 0 0 0,1-1 0 0 0,0 0 0 0 0,0 1 0 0 0,0-1 0 0 0,0 0 0 0 0,0 0 0 0 0,0 1 0 0 0,0-1 0 0 0,-1 0 0 0 0,1 0 0 0 0,0 0 0 0 0,0 1 0 0 0,0-1 0 0 0,-1 0 0 0 0,1 0 0 0 0,0 0 0 0 0,0 0 0 0 0,31 5 0 0 0,-28-4 0 0 0,52 2 0 0 0,0-2 0 0 0,0-2 0 0 0,0-3 0 0 0,6-3 0 0 0,-31 4 0 0 0,156-22 0 0 0,-139 15 0 0 0</inkml:trace>
  <inkml:trace contextRef="#ctx0" brushRef="#br0" timeOffset="3667.185">1354 134 32767 0 0,'-55'114'0'0'0,"-34"103"0"0"0,51-122 0 0 0,28-57 0 0 0,38-97 0 0 0,70-246 0 0 0,-30 124 0 0 0,-68 181 0 0 0,0 0 0 0 0,0 0 0 0 0,0 1 0 0 0,0-1 0 0 0,0 0 0 0 0,0 0 0 0 0,0 0 0 0 0,1 1 0 0 0,-1-1 0 0 0,0 0 0 0 0,0 0 0 0 0,0 0 0 0 0,0 0 0 0 0,0 1 0 0 0,1-1 0 0 0,-1 0 0 0 0,0 0 0 0 0,0 0 0 0 0,0 0 0 0 0,1 0 0 0 0,-1 0 0 0 0,0 0 0 0 0,0 1 0 0 0,0-1 0 0 0,1 0 0 0 0,-1 0 0 0 0,0 0 0 0 0,0 0 0 0 0,0 0 0 0 0,1 0 0 0 0,-1 0 0 0 0,0 0 0 0 0,0 0 0 0 0,0 0 0 0 0,1 0 0 0 0,-1 0 0 0 0,0 0 0 0 0,0 0 0 0 0,0 0 0 0 0,1-1 0 0 0,-1 1 0 0 0,0 0 0 0 0,0 0 0 0 0,0 0 0 0 0,1 0 0 0 0,-1 0 0 0 0,0 0 0 0 0,0 0 0 0 0,0-1 0 0 0,0 1 0 0 0,1 0 0 0 0,-1 0 0 0 0,0 0 0 0 0,0 0 0 0 0,0-1 0 0 0,2 19 0 0 0,-2-17 0 0 0,3 109 0 0 0,38 118 0 0 0,-20-134 0 0 0,-6-34 0 0 0,-1-5 0 0 0,12 25 0 0 0,-24-71 0 0 0,-6-2 0 0 0</inkml:trace>
  <inkml:trace contextRef="#ctx0" brushRef="#br0" timeOffset="3868.647">1082 397 32767 0 0,'0'0'0'0'0,"0"0"0"0"0,0-1 0 0 0,0 1 0 0 0,0-1 0 0 0,0 1 0 0 0,0-1 0 0 0,0 1 0 0 0,1-1 0 0 0,-1 1 0 0 0,0-1 0 0 0,0 1 0 0 0,0 0 0 0 0,0-1 0 0 0,1 1 0 0 0,-1-1 0 0 0,0 1 0 0 0,0 0 0 0 0,1-1 0 0 0,-1 1 0 0 0,0 0 0 0 0,1-1 0 0 0,-1 1 0 0 0,0 0 0 0 0,1-1 0 0 0,-1 1 0 0 0,0 0 0 0 0,1 0 0 0 0,-1 0 0 0 0,1-1 0 0 0,-1 1 0 0 0,1 0 0 0 0,-1 0 0 0 0,0 0 0 0 0,1 0 0 0 0,-1 0 0 0 0,1 0 0 0 0,-1 0 0 0 0,1 0 0 0 0,-1 0 0 0 0,1 0 0 0 0,-1 0 0 0 0,1 0 0 0 0,-1 0 0 0 0,1 0 0 0 0,-1 0 0 0 0,0 0 0 0 0,1 0 0 0 0,-1 1 0 0 0,1-1 0 0 0,-1 0 0 0 0,0 0 0 0 0,1 0 0 0 0,-1 1 0 0 0,1-1 0 0 0,-1 0 0 0 0,2 0 0 0 0,72 0 0 0 0,674-109 0 0 0,-693 98 0 0 0,-4 0 0 0 0</inkml:trace>
  <inkml:trace contextRef="#ctx0" brushRef="#br0" timeOffset="4363.017">2257 197 32767 0 0,'-1'-1'0'0'0,"0"0"0"0"0,0 0 0 0 0,0 0 0 0 0,0 0 0 0 0,0 0 0 0 0,0 0 0 0 0,0 0 0 0 0,0 1 0 0 0,0-1 0 0 0,-1 0 0 0 0,1 1 0 0 0,0-1 0 0 0,0 1 0 0 0,-1-1 0 0 0,1 1 0 0 0,0-1 0 0 0,-1 1 0 0 0,1 0 0 0 0,-1 0 0 0 0,1-1 0 0 0,0 1 0 0 0,-1 0 0 0 0,1 1 0 0 0,0-1 0 0 0,-1 0 0 0 0,1 0 0 0 0,-1 0 0 0 0,1 1 0 0 0,0-1 0 0 0,-1 1 0 0 0,1-1 0 0 0,0 1 0 0 0,-1 0 0 0 0,-2-1 0 0 0,-105 21 0 0 0,93-16 0 0 0,0 1 0 0 0,0 1 0 0 0,1 0 0 0 0,0 2 0 0 0,0-1 0 0 0,1 2 0 0 0,0 0 0 0 0,1 0 0 0 0,0 2 0 0 0,1-1 0 0 0,0 2 0 0 0,1-1 0 0 0,0 2 0 0 0,1-1 0 0 0,0 2 0 0 0,1-1 0 0 0,1 1 0 0 0,1 0 0 0 0,-2 5 0 0 0,7-15 0 0 0,0 0 0 0 0,0 1 0 0 0,1 0 0 0 0,0-1 0 0 0,0 1 0 0 0,0 0 0 0 0,0-1 0 0 0,1 1 0 0 0,0 0 0 0 0,1 0 0 0 0,-1-1 0 0 0,1 1 0 0 0,0 0 0 0 0,0 0 0 0 0,1-1 0 0 0,0 1 0 0 0,0-1 0 0 0,0 0 0 0 0,0 1 0 0 0,1-1 0 0 0,0 0 0 0 0,0-1 0 0 0,0 1 0 0 0,1 0 0 0 0,2 1 0 0 0,-1 0 0 0 0,0-1 0 0 0,1 0 0 0 0,0-1 0 0 0,0 1 0 0 0,0-1 0 0 0,0 0 0 0 0,1-1 0 0 0,-1 0 0 0 0,1 0 0 0 0,0 0 0 0 0,0-1 0 0 0,0 0 0 0 0,0 0 0 0 0,1 0 0 0 0,-1-1 0 0 0,0-1 0 0 0,1 1 0 0 0,-1-1 0 0 0,1 0 0 0 0,0-1 0 0 0,66-18 0 0 0,-54 10 0 0 0,-5 2 0 0 0,-2-1 0 0 0,1 0 0 0 0,-1-1 0 0 0,0 0 0 0 0,-1-1 0 0 0,0 0 0 0 0,-1-1 0 0 0,0 0 0 0 0,-1-1 0 0 0,0 0 0 0 0,0-1 0 0 0,-2 0 0 0 0,0-1 0 0 0,0 1 0 0 0,2-7 0 0 0,0-4 0 0 0,-1 0 0 0 0,0 0 0 0 0,-2-1 0 0 0,-1 0 0 0 0,-1 0 0 0 0,-1-1 0 0 0,-1 1 0 0 0,-1-1 0 0 0,-2-3 0 0 0,-15-38 0 0 0,14 62 0 0 0,-1-1 0 0 0,1 1 0 0 0,-2-1 0 0 0,1 1 0 0 0,-1 0 0 0 0,1 0 0 0 0,-1 0 0 0 0,-1 0 0 0 0,1 1 0 0 0,-1-1 0 0 0,1 1 0 0 0,-1 0 0 0 0,-1 0 0 0 0,1 0 0 0 0,-1 1 0 0 0,1-1 0 0 0,-1 1 0 0 0,0 0 0 0 0,0 0 0 0 0,0 1 0 0 0,0 0 0 0 0,-1 0 0 0 0,1 0 0 0 0,-1 0 0 0 0,1 1 0 0 0,-1 0 0 0 0,0 0 0 0 0,1 0 0 0 0,-3 1 0 0 0,3 0 0 0 0,0 0 0 0 0,-1 1 0 0 0,1 0 0 0 0,0-1 0 0 0,-1 2 0 0 0,1-1 0 0 0,0 1 0 0 0,0 0 0 0 0,0 0 0 0 0,0 0 0 0 0,1 1 0 0 0,-2 0 0 0 0,2-1 0 0 0,-3 2 0 0 0,0-1 0 0 0,0 2 0 0 0,1-1 0 0 0,0 1 0 0 0,0 0 0 0 0,0 0 0 0 0,0 0 0 0 0,1 1 0 0 0,0 0 0 0 0,0 0 0 0 0,0 1 0 0 0,1-1 0 0 0,0 1 0 0 0,1 0 0 0 0,-1 0 0 0 0,1 0 0 0 0,0 0 0 0 0,1 1 0 0 0,0-1 0 0 0,0 1 0 0 0,1 0 0 0 0,0-1 0 0 0,0 1 0 0 0,1 4 0 0 0,0-8 0 0 0,1 1 0 0 0,0 0 0 0 0,0-1 0 0 0,0 1 0 0 0,0-1 0 0 0,1 1 0 0 0,0-1 0 0 0,0 0 0 0 0,0 1 0 0 0,0-1 0 0 0,1 0 0 0 0,0-1 0 0 0,0 1 0 0 0,0 0 0 0 0,0-1 0 0 0,0 1 0 0 0,1-1 0 0 0,12 11 0 0 0,0-1 0 0 0,1-1 0 0 0,1 0 0 0 0,0-1 0 0 0,0-1 0 0 0,17 6 0 0 0,29 18 0 0 0,-43-24 0 0 0,-1 2 0 0 0,0 0 0 0 0,-1 1 0 0 0,0 1 0 0 0,-1 1 0 0 0,-1 1 0 0 0,0 0 0 0 0,-1 1 0 0 0,-1 1 0 0 0,-1 0 0 0 0,0 1 0 0 0,10 20 0 0 0,20 82 0 0 0,-36-93 0 0 0,1 0 0 0 0,1-1 0 0 0,2-1 0 0 0,12 22 0 0 0,42 19 0 0 0,-55-61 0 0 0,-5-5 0 0 0</inkml:trace>
  <inkml:trace contextRef="#ctx0" brushRef="#br0" timeOffset="5134.676">12 1961 32767 0 0,'-11'-3'0'0'0,"11"2"0"0"0,0 1 0 0 0,0-1 0 0 0,0 0 0 0 0,1 1 0 0 0,-1-1 0 0 0,0 0 0 0 0,0 0 0 0 0,1 1 0 0 0,-1-1 0 0 0,1 0 0 0 0,-1 1 0 0 0,0-1 0 0 0,1 1 0 0 0,-1-1 0 0 0,1 1 0 0 0,0-1 0 0 0,-1 1 0 0 0,1-1 0 0 0,-1 1 0 0 0,1-1 0 0 0,0 1 0 0 0,-1-1 0 0 0,1 1 0 0 0,0 0 0 0 0,-1 0 0 0 0,1-1 0 0 0,0 1 0 0 0,0 0 0 0 0,-1 0 0 0 0,1 0 0 0 0,0 0 0 0 0,0 0 0 0 0,-1 0 0 0 0,1 0 0 0 0,0 0 0 0 0,0 0 0 0 0,-1 0 0 0 0,1 0 0 0 0,0 0 0 0 0,0 1 0 0 0,0-1 0 0 0,408 13 0 0 0,-212-12 0 0 0,-152-1 0 0 0</inkml:trace>
  <inkml:trace contextRef="#ctx0" brushRef="#br0" timeOffset="6012.602">1399 2033 32767 0 0,'3'-3'0'0'0,"-1"1"0"0"0,0-1 0 0 0,0 0 0 0 0,-1 0 0 0 0,1 0 0 0 0,-1 0 0 0 0,1 0 0 0 0,-1 0 0 0 0,0-1 0 0 0,0 1 0 0 0,-1 0 0 0 0,1 0 0 0 0,0-1 0 0 0,-1 1 0 0 0,0-1 0 0 0,0 1 0 0 0,0 0 0 0 0,0-1 0 0 0,-1-2 0 0 0,1 0 0 0 0,1-168 0 0 0,-1 172 0 0 0,-1 0 0 0 0,1 1 0 0 0,0-1 0 0 0,1 0 0 0 0,-1 1 0 0 0,0-1 0 0 0,0 1 0 0 0,1-1 0 0 0,-1 0 0 0 0,1 1 0 0 0,-1-1 0 0 0,1 1 0 0 0,0-1 0 0 0,-1 1 0 0 0,1-1 0 0 0,0 1 0 0 0,0 0 0 0 0,0-1 0 0 0,0 1 0 0 0,0 0 0 0 0,1 0 0 0 0,-1 0 0 0 0,0 0 0 0 0,1 0 0 0 0,-1 0 0 0 0,0 0 0 0 0,1 0 0 0 0,-1 0 0 0 0,1 1 0 0 0,-1-1 0 0 0,1 0 0 0 0,0 1 0 0 0,-1 0 0 0 0,1-1 0 0 0,-1 1 0 0 0,1 0 0 0 0,0 0 0 0 0,-1 0 0 0 0,1 0 0 0 0,0 0 0 0 0,-1 0 0 0 0,1 0 0 0 0,0 1 0 0 0,-1-1 0 0 0,1 0 0 0 0,0 1 0 0 0,9 3 0 0 0,-1 1 0 0 0,0 0 0 0 0,0 0 0 0 0,-1 1 0 0 0,1 0 0 0 0,-1 1 0 0 0,0 0 0 0 0,-1 0 0 0 0,0 1 0 0 0,0 0 0 0 0,-1 1 0 0 0,0-1 0 0 0,0 2 0 0 0,0 0 0 0 0,0 1 0 0 0,-1-1 0 0 0,0 1 0 0 0,0 1 0 0 0,-1-1 0 0 0,-1 1 0 0 0,0 0 0 0 0,-1 0 0 0 0,0 1 0 0 0,0-1 0 0 0,0 12 0 0 0,-3 8 0 0 0,0-31 0 0 0,0 0 0 0 0,0-1 0 0 0,0 1 0 0 0,0-1 0 0 0,-1 1 0 0 0,1-1 0 0 0,0 1 0 0 0,0-1 0 0 0,0 1 0 0 0,-1-1 0 0 0,1 1 0 0 0,0-1 0 0 0,-1 1 0 0 0,1-1 0 0 0,0 1 0 0 0,-1-1 0 0 0,1 0 0 0 0,0 1 0 0 0,-1-1 0 0 0,1 1 0 0 0,-1-1 0 0 0,1 0 0 0 0,-1 0 0 0 0,1 1 0 0 0,-1-1 0 0 0,1 0 0 0 0,-1 0 0 0 0,1 1 0 0 0,-1-1 0 0 0,1 0 0 0 0,-1 0 0 0 0,0 0 0 0 0,1 0 0 0 0,-1 0 0 0 0,1 0 0 0 0,-1 0 0 0 0,1 0 0 0 0,-1 0 0 0 0,1 0 0 0 0,-1 0 0 0 0,0 0 0 0 0,1-1 0 0 0,-1 1 0 0 0,1 0 0 0 0,-1 0 0 0 0,1 0 0 0 0,-1-1 0 0 0,1 1 0 0 0,-1 0 0 0 0,1-1 0 0 0,-1 1 0 0 0,1 0 0 0 0,0-1 0 0 0,-1 1 0 0 0,1-1 0 0 0,0 1 0 0 0,-1-1 0 0 0,1 1 0 0 0,0-1 0 0 0,-1 1 0 0 0,1-1 0 0 0,0 1 0 0 0,0-1 0 0 0,0 1 0 0 0,-1-1 0 0 0,1 1 0 0 0,0-1 0 0 0,-4-7 0 0 0,1 0 0 0 0,0 0 0 0 0,0-1 0 0 0,1 1 0 0 0,0-1 0 0 0,1 1 0 0 0,0-1 0 0 0,0 0 0 0 0,0 1 0 0 0,1-1 0 0 0,1-3 0 0 0,1 4 0 0 0,0 0 0 0 0,0 0 0 0 0,1 0 0 0 0,0 0 0 0 0,1 0 0 0 0,0 0 0 0 0,0 1 0 0 0,0 0 0 0 0,1 0 0 0 0,0 0 0 0 0,1 1 0 0 0,-1-1 0 0 0,1 1 0 0 0,0 0 0 0 0,1 1 0 0 0,0 0 0 0 0,-1 0 0 0 0,2 0 0 0 0,-1 1 0 0 0,0 0 0 0 0,1 0 0 0 0,0 1 0 0 0,0 0 0 0 0,0 0 0 0 0,3 0 0 0 0,35-6 0 0 0,-38 10 0 0 0,0 1 0 0 0,-1 0 0 0 0,1 0 0 0 0,-1 0 0 0 0,1 1 0 0 0,-1 0 0 0 0,0 0 0 0 0,0 1 0 0 0,0 0 0 0 0,-1 0 0 0 0,0 0 0 0 0,1 1 0 0 0,-1 0 0 0 0,-1 1 0 0 0,1-1 0 0 0,-1 1 0 0 0,0 0 0 0 0,0 0 0 0 0,-1 1 0 0 0,0-1 0 0 0,0 1 0 0 0,0 0 0 0 0,-1 0 0 0 0,0 0 0 0 0,0 1 0 0 0,-1-1 0 0 0,0 1 0 0 0,1 6 0 0 0,2 13 0 0 0,15 30 0 0 0,-18-54 0 0 0</inkml:trace>
  <inkml:trace contextRef="#ctx0" brushRef="#br0" timeOffset="6212.593">1843 1466 32767 0 0,'-9'-7'0'0'0,"3"2"0"0"0,1-1 0 0 0,0 2 0 0 0,2 2 0 0 0,1-1 0 0 0,2 1 0 0 0,2 1 0 0 0,1-1 0 0 0,4 2 0 0 0,1-1 0 0 0,12 0 0 0 0,-10 1 0 0 0,7 0 0 0 0,2 0 0 0 0</inkml:trace>
  <inkml:trace contextRef="#ctx0" brushRef="#br0" timeOffset="11479.847">2237 1772 32767 0 0,'7'17'0'0'0,"3"9"0"0"0,9 23 0 0 0,26 65 0 0 0,-30-94 0 0 0,-9-22 0 0 0,2-6 0 0 0,0 0 0 0 0,-1-1 0 0 0,0 0 0 0 0,-1 0 0 0 0,0 0 0 0 0,0-1 0 0 0,-1 0 0 0 0,0 0 0 0 0,-1 0 0 0 0,0-1 0 0 0,-1 0 0 0 0,31-62 0 0 0,7 10 0 0 0,-31 72 0 0 0,-6 52 0 0 0,-2-44 0 0 0,0 0 0 0 0,0 0 0 0 0,2-1 0 0 0,0 0 0 0 0,1 1 0 0 0,3 4 0 0 0,-7-17 0 0 0,1 0 0 0 0,0 0 0 0 0,0 0 0 0 0,0 0 0 0 0,0-1 0 0 0,1 1 0 0 0,-1 0 0 0 0,1-1 0 0 0,0 0 0 0 0,0 0 0 0 0,0 0 0 0 0,1 0 0 0 0,-1 0 0 0 0,1-1 0 0 0,-1 1 0 0 0,1-1 0 0 0,0 0 0 0 0,0 0 0 0 0,0-1 0 0 0,0 1 0 0 0,0-1 0 0 0,0 0 0 0 0,0 0 0 0 0,1 0 0 0 0,-1 0 0 0 0,0-1 0 0 0,1 0 0 0 0,3 0 0 0 0,-1-1 0 0 0,1-1 0 0 0,0 1 0 0 0,-1-1 0 0 0,1-1 0 0 0,-1 1 0 0 0,0-1 0 0 0,0-1 0 0 0,0 1 0 0 0,0-1 0 0 0,0 0 0 0 0,-1-1 0 0 0,0 0 0 0 0,0 0 0 0 0,0 0 0 0 0,0 0 0 0 0,-1-1 0 0 0,0 0 0 0 0,0 0 0 0 0,-1-1 0 0 0,0 1 0 0 0,0-1 0 0 0,0 0 0 0 0,0-3 0 0 0,31-79 0 0 0,-31 129 0 0 0,-3-33 0 0 0,0-1 0 0 0,0 1 0 0 0,1-1 0 0 0,0 1 0 0 0,0-1 0 0 0,1 1 0 0 0,-1-1 0 0 0,1 0 0 0 0,1 0 0 0 0,-1 0 0 0 0,1-1 0 0 0,0 1 0 0 0,0-1 0 0 0,1 0 0 0 0,-1 0 0 0 0,1-1 0 0 0,0 1 0 0 0,2 0 0 0 0,43 3 0 0 0,-43-9 0 0 0,1-1 0 0 0,-1 0 0 0 0,1 0 0 0 0,-1-1 0 0 0,0 0 0 0 0,0 0 0 0 0,0-1 0 0 0,0 0 0 0 0,-1 0 0 0 0,1-1 0 0 0,-1 1 0 0 0,0-2 0 0 0,-1 1 0 0 0,1 0 0 0 0,-1-1 0 0 0,0 0 0 0 0,0 0 0 0 0,-1-1 0 0 0,0 1 0 0 0,0-1 0 0 0,0 0 0 0 0,-1 0 0 0 0,1-3 0 0 0,9-23 0 0 0,-12 11 0 0 0,3 9 0 0 0,-1 18 0 0 0,-3 12 0 0 0,1 0 0 0 0,0 0 0 0 0,2-1 0 0 0,-1 1 0 0 0,2-1 0 0 0,0 0 0 0 0,2 3 0 0 0,-4-13 0 0 0,0-1 0 0 0,0 0 0 0 0,1 0 0 0 0,0 0 0 0 0,0 0 0 0 0,0 0 0 0 0,0 0 0 0 0,1-1 0 0 0,0 1 0 0 0,0-1 0 0 0,0 0 0 0 0,0 0 0 0 0,1-1 0 0 0,-1 1 0 0 0,1-1 0 0 0,0 0 0 0 0,0 0 0 0 0,0-1 0 0 0,1 0 0 0 0,-1 1 0 0 0,1-2 0 0 0,1 1 0 0 0,23 0 0 0 0,-26-1 0 0 0,0-1 0 0 0,0 0 0 0 0,-1-1 0 0 0,1 1 0 0 0,0-1 0 0 0,0 1 0 0 0,-1-1 0 0 0,1 0 0 0 0,0-1 0 0 0,-1 1 0 0 0,1-1 0 0 0,-1 1 0 0 0,0-1 0 0 0,0 0 0 0 0,1 0 0 0 0,-1-1 0 0 0,0 1 0 0 0,-1 0 0 0 0,1-1 0 0 0,0 0 0 0 0,-1 0 0 0 0,1 0 0 0 0,-1 0 0 0 0,2-3 0 0 0,0-4 0 0 0,-1 0 0 0 0,1-1 0 0 0,-2 1 0 0 0,1-1 0 0 0,-1 0 0 0 0,-1 1 0 0 0,0-1 0 0 0,-1-10 0 0 0,2-3 0 0 0,-2 5 0 0 0,1 14 0 0 0,0 18 0 0 0,0-2 0 0 0,1 0 0 0 0,0-1 0 0 0,0 1 0 0 0,1-1 0 0 0,0 1 0 0 0,1-1 0 0 0,0 0 0 0 0,1 0 0 0 0,0-1 0 0 0,0 0 0 0 0,1 1 0 0 0,0-2 0 0 0,1 1 0 0 0,0-1 0 0 0,0 0 0 0 0,1 0 0 0 0,0-1 0 0 0,0 0 0 0 0,1 0 0 0 0,0-1 0 0 0,0 0 0 0 0,2 0 0 0 0,47 6 0 0 0,-51-12 0 0 0,-1-1 0 0 0,0 0 0 0 0,1 0 0 0 0,-1 0 0 0 0,0-1 0 0 0,1 1 0 0 0,-1-2 0 0 0,0 1 0 0 0,-1-1 0 0 0,1 1 0 0 0,0-2 0 0 0,-1 1 0 0 0,1-1 0 0 0,-1 1 0 0 0,0-1 0 0 0,0-1 0 0 0,2-2 0 0 0,9-12 0 0 0,-1 0 0 0 0,-1-1 0 0 0,-1-1 0 0 0,0 0 0 0 0,-2-1 0 0 0,0 0 0 0 0,-2 0 0 0 0,0-1 0 0 0,-2-1 0 0 0,0 1 0 0 0,-2-1 0 0 0,0 0 0 0 0,-2-1 0 0 0,0-3 0 0 0,14-166 0 0 0,-7-112 0 0 0,-9 296 0 0 0,-2 0 0 0 0,1 0 0 0 0,-2-1 0 0 0,1 1 0 0 0,-1 0 0 0 0,-1 1 0 0 0,0-1 0 0 0,0 0 0 0 0,-2-2 0 0 0,1 1 0 0 0,4 8 0 0 0,-1 1 0 0 0,1-1 0 0 0,-1 0 0 0 0,0 1 0 0 0,0-1 0 0 0,0 1 0 0 0,0-1 0 0 0,0 1 0 0 0,0-1 0 0 0,-1 1 0 0 0,1 0 0 0 0,-1-1 0 0 0,0 1 0 0 0,0 0 0 0 0,0 0 0 0 0,0 0 0 0 0,0 1 0 0 0,0-1 0 0 0,0 0 0 0 0,-1 1 0 0 0,1-1 0 0 0,0 1 0 0 0,-1 0 0 0 0,1 0 0 0 0,-1 0 0 0 0,0 0 0 0 0,1 0 0 0 0,-1 1 0 0 0,0-1 0 0 0,1 1 0 0 0,-1 0 0 0 0,0 0 0 0 0,0 0 0 0 0,1 0 0 0 0,-1 0 0 0 0,0 0 0 0 0,0 1 0 0 0,1-1 0 0 0,-1 1 0 0 0,-5 4 0 0 0,0 0 0 0 0,1 1 0 0 0,0 0 0 0 0,0 0 0 0 0,0 1 0 0 0,1 0 0 0 0,0 0 0 0 0,0 1 0 0 0,1-1 0 0 0,0 1 0 0 0,0 0 0 0 0,-1 5 0 0 0,-4 6 0 0 0,2 0 0 0 0,0 1 0 0 0,0 0 0 0 0,2 1 0 0 0,1-1 0 0 0,0 1 0 0 0,2 0 0 0 0,-1 19 0 0 0,5 75 0 0 0,4-82 0 0 0,2 0 0 0 0,2-1 0 0 0,1 0 0 0 0,1 0 0 0 0,2-1 0 0 0,13 23 0 0 0,-9-26 0 0 0,2-1 0 0 0,1 0 0 0 0,0-1 0 0 0,3-2 0 0 0,0 0 0 0 0,1-1 0 0 0,1-2 0 0 0,1 0 0 0 0,1-2 0 0 0,0-1 0 0 0,21 10 0 0 0,13-8 0 0 0,-52-22 0 0 0,15-18 0 0 0,-19 21 0 0 0,31 44 0 0 0,-30-36 0 0 0,0 0 0 0 0,1-1 0 0 0,0 0 0 0 0,0 0 0 0 0,1-1 0 0 0,0 1 0 0 0,0-2 0 0 0,5 4 0 0 0,-9-8 0 0 0,0 0 0 0 0,0 1 0 0 0,0-1 0 0 0,0 0 0 0 0,0-1 0 0 0,1 1 0 0 0,-1-1 0 0 0,0 0 0 0 0,1 0 0 0 0,-1 0 0 0 0,1 0 0 0 0,0-1 0 0 0,-1 0 0 0 0,1 0 0 0 0,-1 0 0 0 0,1-1 0 0 0,-1 1 0 0 0,4-2 0 0 0,1 0 0 0 0,-1-1 0 0 0,1 0 0 0 0,-1 0 0 0 0,0-1 0 0 0,0 0 0 0 0,0-1 0 0 0,-1 1 0 0 0,1-2 0 0 0,-1 1 0 0 0,0-1 0 0 0,-1 0 0 0 0,1 0 0 0 0,-1-1 0 0 0,0 0 0 0 0,-1 0 0 0 0,0 0 0 0 0,0-1 0 0 0,0 1 0 0 0,-1-1 0 0 0,0 0 0 0 0,0-4 0 0 0,0 4 0 0 0,-1 0 0 0 0,0 0 0 0 0,0 0 0 0 0,-1-1 0 0 0,0 1 0 0 0,-1 0 0 0 0,0-1 0 0 0,0 0 0 0 0,-1 1 0 0 0,0-1 0 0 0,0 1 0 0 0,-1-1 0 0 0,0-1 0 0 0,-1 6 0 0 0,1 0 0 0 0,0 0 0 0 0,-1 0 0 0 0,0 0 0 0 0,0 0 0 0 0,0 0 0 0 0,0 1 0 0 0,-1-1 0 0 0,1 1 0 0 0,-1 0 0 0 0,0 0 0 0 0,0 0 0 0 0,0 0 0 0 0,-1 0 0 0 0,1 1 0 0 0,0-1 0 0 0,-1 1 0 0 0,0 0 0 0 0,0 0 0 0 0,1 0 0 0 0,-1 0 0 0 0,-2 0 0 0 0,1 1 0 0 0,0 0 0 0 0,-1 0 0 0 0,1 1 0 0 0,-1-1 0 0 0,1 1 0 0 0,0 0 0 0 0,-1 0 0 0 0,1 1 0 0 0,-1 0 0 0 0,1 0 0 0 0,0 0 0 0 0,0 1 0 0 0,0-1 0 0 0,-1 1 0 0 0,2 0 0 0 0,-3 1 0 0 0,1 0 0 0 0,1 1 0 0 0,-1-1 0 0 0,0 1 0 0 0,1 0 0 0 0,0 0 0 0 0,0 1 0 0 0,0 0 0 0 0,1-1 0 0 0,-1 2 0 0 0,1-1 0 0 0,0 0 0 0 0,0 1 0 0 0,1 0 0 0 0,0 0 0 0 0,0 0 0 0 0,0 0 0 0 0,1 0 0 0 0,0 0 0 0 0,0 1 0 0 0,1-1 0 0 0,-1 1 0 0 0,2 0 0 0 0,-1-1 0 0 0,1 2 0 0 0,1-3 0 0 0,1 1 0 0 0,-1-1 0 0 0,1 0 0 0 0,1 0 0 0 0,-1 1 0 0 0,1-1 0 0 0,0-1 0 0 0,0 1 0 0 0,0 0 0 0 0,1-1 0 0 0,0 0 0 0 0,0 1 0 0 0,0-1 0 0 0,0-1 0 0 0,1 1 0 0 0,-1-1 0 0 0,1 0 0 0 0,0 0 0 0 0,0 0 0 0 0,0 0 0 0 0,0-1 0 0 0,1 0 0 0 0,-1 0 0 0 0,0-1 0 0 0,1 1 0 0 0,0-1 0 0 0,-1 0 0 0 0,1-1 0 0 0,-1 1 0 0 0,1-1 0 0 0,0 0 0 0 0,3-1 0 0 0,8 1 0 0 0</inkml:trace>
  <inkml:trace contextRef="#ctx0" brushRef="#br0" timeOffset="11678.302">4456 1434 32767 0 0,'-8'-6'0'0'0,"1"0"0"0"0,-1 1 0 0 0,-1 1 0 0 0,1-1 0 0 0,-1 1 0 0 0,1 1 0 0 0,-1 0 0 0 0,0 0 0 0 0,0 0 0 0 0,0 1 0 0 0,-1 1 0 0 0,1 0 0 0 0,0 0 0 0 0,-1 0 0 0 0,-2 2 0 0 0,10-1 0 0 0,-1 0 0 0 0,1 0 0 0 0,0 0 0 0 0,-1 1 0 0 0,1-1 0 0 0,0 1 0 0 0,-1-1 0 0 0,1 1 0 0 0,0 0 0 0 0,0 0 0 0 0,0 0 0 0 0,0 0 0 0 0,0 0 0 0 0,0 1 0 0 0,0-1 0 0 0,0 1 0 0 0,0-1 0 0 0,1 1 0 0 0,-1 0 0 0 0,1-1 0 0 0,-1 1 0 0 0,1 0 0 0 0,-1 0 0 0 0,1 0 0 0 0,0 0 0 0 0,0 0 0 0 0,0 0 0 0 0,0 1 0 0 0,1-1 0 0 0,-1 0 0 0 0,0 3 0 0 0,2-1 0 0 0,0 1 0 0 0,0 0 0 0 0,0 0 0 0 0,1-1 0 0 0,0 1 0 0 0,-1-1 0 0 0,2 1 0 0 0,-1-1 0 0 0,0 0 0 0 0,1 1 0 0 0,0-2 0 0 0,0 1 0 0 0,0 0 0 0 0,1 0 0 0 0,-1-1 0 0 0,1 0 0 0 0,0 1 0 0 0,13 14 0 0 0,22 29 0 0 0,-17-23 0 0 0</inkml:trace>
  <inkml:trace contextRef="#ctx0" brushRef="#br0" timeOffset="12330.554">4578 1880 32767 0 0,'12'25'0'0'0,"-9"-18"0"0"0,0 0 0 0 0,0-1 0 0 0,0 1 0 0 0,1-1 0 0 0,0 1 0 0 0,1-1 0 0 0,-1 0 0 0 0,1-1 0 0 0,0 1 0 0 0,0-1 0 0 0,3 1 0 0 0,17-5 0 0 0,-16-5 0 0 0,0 0 0 0 0,-1 0 0 0 0,1-1 0 0 0,-1 0 0 0 0,0 0 0 0 0,0-1 0 0 0,-1 0 0 0 0,0-1 0 0 0,0 0 0 0 0,0 0 0 0 0,-1 0 0 0 0,3-6 0 0 0,-2 3 0 0 0,0-1 0 0 0,-2 0 0 0 0,1 0 0 0 0,-1 0 0 0 0,-1-1 0 0 0,0 0 0 0 0,-1 0 0 0 0,0 0 0 0 0,0 0 0 0 0,-2-1 0 0 0,1-1 0 0 0,-1-4 0 0 0,0 0 0 0 0,-1 0 0 0 0,-1 0 0 0 0,0 0 0 0 0,-1 1 0 0 0,-4-12 0 0 0,3 16 0 0 0,2 7 0 0 0,1 0 0 0 0,-1 0 0 0 0,-1 1 0 0 0,1-1 0 0 0,-1 1 0 0 0,0-1 0 0 0,0 1 0 0 0,0 0 0 0 0,-1 0 0 0 0,1 0 0 0 0,-2 0 0 0 0,1 0 0 0 0,0 1 0 0 0,-1-1 0 0 0,0 1 0 0 0,0 0 0 0 0,0 0 0 0 0,0 0 0 0 0,-1 1 0 0 0,1-1 0 0 0,-1 1 0 0 0,-2-1 0 0 0,7 4 0 0 0,0 1 0 0 0,0-1 0 0 0,1 0 0 0 0,-1 0 0 0 0,0 1 0 0 0,0-1 0 0 0,0 0 0 0 0,1 0 0 0 0,-1 1 0 0 0,0-1 0 0 0,0 0 0 0 0,0 1 0 0 0,0-1 0 0 0,0 0 0 0 0,1 1 0 0 0,-1-1 0 0 0,0 0 0 0 0,0 1 0 0 0,0-1 0 0 0,0 0 0 0 0,0 1 0 0 0,0-1 0 0 0,0 0 0 0 0,0 1 0 0 0,0-1 0 0 0,0 0 0 0 0,-1 1 0 0 0,1-1 0 0 0,0 0 0 0 0,0 1 0 0 0,0-1 0 0 0,0 0 0 0 0,0 1 0 0 0,-1-1 0 0 0,1 0 0 0 0,0 1 0 0 0,0-1 0 0 0,-1 0 0 0 0,1 0 0 0 0,0 1 0 0 0,0-1 0 0 0,-1 0 0 0 0,1 0 0 0 0,0 0 0 0 0,0 1 0 0 0,-1-1 0 0 0,1 0 0 0 0,0 0 0 0 0,-1 0 0 0 0,1 0 0 0 0,0 0 0 0 0,-1 0 0 0 0,1 0 0 0 0,0 0 0 0 0,-1 0 0 0 0,1 0 0 0 0,0 0 0 0 0,-1 0 0 0 0,1 0 0 0 0,-1 0 0 0 0,1 0 0 0 0,0 0 0 0 0,-1 0 0 0 0,1 0 0 0 0,13 7 0 0 0,-1-1 0 0 0,1-1 0 0 0,0 1 0 0 0,1-2 0 0 0,-1 0 0 0 0,1-1 0 0 0,0 0 0 0 0,0-1 0 0 0,0-1 0 0 0,0 0 0 0 0,0-1 0 0 0,7-1 0 0 0,41 5 0 0 0,-34-1 0 0 0,-1 2 0 0 0,0 0 0 0 0,0 2 0 0 0,24 9 0 0 0,-48-15 0 0 0,1 1 0 0 0,-1-1 0 0 0,1 1 0 0 0,-1 0 0 0 0,0 0 0 0 0,0 0 0 0 0,1 1 0 0 0,-1-1 0 0 0,-1 1 0 0 0,1 0 0 0 0,0-1 0 0 0,-1 1 0 0 0,1 0 0 0 0,-1 1 0 0 0,0-1 0 0 0,0 0 0 0 0,0 1 0 0 0,-1-1 0 0 0,1 1 0 0 0,-1-1 0 0 0,0 1 0 0 0,0 1 0 0 0,6 88 0 0 0,1 2 0 0 0,-5-88 0 0 0,1 0 0 0 0,0-1 0 0 0,0 1 0 0 0,0-1 0 0 0,1 0 0 0 0,0 0 0 0 0,0 0 0 0 0,1-1 0 0 0,0 0 0 0 0,-1 0 0 0 0,2 0 0 0 0,-1-1 0 0 0,1 0 0 0 0,-1 0 0 0 0,1-1 0 0 0,0 1 0 0 0,0-2 0 0 0,1 1 0 0 0,-1-1 0 0 0,0 0 0 0 0,1 0 0 0 0,0-1 0 0 0,-1 0 0 0 0,1 0 0 0 0,0-1 0 0 0,-1 0 0 0 0,1-1 0 0 0,0 1 0 0 0,-1-2 0 0 0,1 1 0 0 0,-1-1 0 0 0,1 0 0 0 0,6-3 0 0 0,1 0 0 0 0,0-2 0 0 0,0 0 0 0 0,0-1 0 0 0,-1 0 0 0 0,0-1 0 0 0,-1-1 0 0 0,0 0 0 0 0,0 0 0 0 0,-1-2 0 0 0,-1 1 0 0 0,0-2 0 0 0,0 1 0 0 0,-1-1 0 0 0,-1-1 0 0 0,0 0 0 0 0,-1 0 0 0 0,1-4 0 0 0,-6 13 0 0 0,23-36 0 0 0,-22 54 0 0 0,-20 129 0 0 0,18-84 0 0 0,-1-51 0 0 0,1 0 0 0 0,0-1 0 0 0,0 1 0 0 0,0-1 0 0 0,1 0 0 0 0,0 1 0 0 0,0-1 0 0 0,0-1 0 0 0,1 1 0 0 0,0 0 0 0 0,0-1 0 0 0,0 0 0 0 0,4 3 0 0 0,16-8 0 0 0,8-20 0 0 0,-21 10 0 0 0</inkml:trace>
  <inkml:trace contextRef="#ctx0" brushRef="#br0" timeOffset="12581.503">5738 1384 32767 0 0,'-16'-20'0'0'0,"2"3"0"0"0,2 2 0 0 0,3 3 0 0 0,1-1 0 0 0,3 4 0 0 0,-1 4 0 0 0,3-2 0 0 0,1 5 0 0 0,2 2 0 0 0,0 0 0 0 0,9 1 0 0 0,10 3 0 0 0,7-2 0 0 0,-11-2 0 0 0,31 6 0 0 0,-10 0 0 0 0,8 1 0 0 0</inkml:trace>
  <inkml:trace contextRef="#ctx0" brushRef="#br0" timeOffset="17200.489">16 3396 32767 0 0,'0'3'0'0'0,"1"-1"0"0"0,0 0 0 0 0,0 0 0 0 0,0 0 0 0 0,0 0 0 0 0,0 0 0 0 0,1 0 0 0 0,-1 0 0 0 0,0 0 0 0 0,1 0 0 0 0,0 0 0 0 0,-1-1 0 0 0,1 1 0 0 0,0-1 0 0 0,0 1 0 0 0,0-1 0 0 0,0 0 0 0 0,0 0 0 0 0,0 0 0 0 0,0 0 0 0 0,0 0 0 0 0,1 0 0 0 0,-1 0 0 0 0,0-1 0 0 0,1 1 0 0 0,-1-1 0 0 0,0 0 0 0 0,1 0 0 0 0,0 0 0 0 0,35 5 0 0 0,-1-2 0 0 0,1-1 0 0 0,0-2 0 0 0,0-2 0 0 0,31-6 0 0 0,1 1 0 0 0,123-3 0 0 0,-170 10 0 0 0</inkml:trace>
  <inkml:trace contextRef="#ctx0" brushRef="#br0" timeOffset="20910.323">3588 4519 32767 0 0,'10'-21'0'0'0,"-9"21"0"0"0,44 16 0 0 0,2-6 0 0 0,0-1 0 0 0,1-3 0 0 0,0-1 0 0 0,1-3 0 0 0,8-2 0 0 0,-50 0 0 0 0,199 0 0 0 0,16 0 0 0 0,-192 0 0 0 0</inkml:trace>
  <inkml:trace contextRef="#ctx0" brushRef="#br0" timeOffset="18228.734">1575 3679 32767 0 0,'-2'-1'0'0'0,"1"0"0"0"0,0 0 0 0 0,0-1 0 0 0,-1 1 0 0 0,1 0 0 0 0,0-1 0 0 0,0 1 0 0 0,0-1 0 0 0,1 1 0 0 0,-1-1 0 0 0,0 1 0 0 0,1-1 0 0 0,-1 0 0 0 0,1 1 0 0 0,-1-1 0 0 0,1 0 0 0 0,0 1 0 0 0,-1-1 0 0 0,1 0 0 0 0,0 0 0 0 0,0 1 0 0 0,1-1 0 0 0,-1 0 0 0 0,0 1 0 0 0,0-1 0 0 0,1 0 0 0 0,-1 1 0 0 0,1-1 0 0 0,-1 0 0 0 0,1 1 0 0 0,0-1 0 0 0,0 1 0 0 0,0-1 0 0 0,0-3 0 0 0,82-234 0 0 0,-41 122 0 0 0,-41 115 0 0 0,-1 2 0 0 0,0-1 0 0 0,0 0 0 0 0,0 1 0 0 0,0-1 0 0 0,1 1 0 0 0,-1-1 0 0 0,0 0 0 0 0,0 1 0 0 0,1-1 0 0 0,-1 1 0 0 0,0-1 0 0 0,1 1 0 0 0,-1-1 0 0 0,0 1 0 0 0,1-1 0 0 0,-1 1 0 0 0,1-1 0 0 0,-1 1 0 0 0,1 0 0 0 0,-1-1 0 0 0,1 1 0 0 0,-1 0 0 0 0,1-1 0 0 0,0 1 0 0 0,-1 0 0 0 0,1 0 0 0 0,-1-1 0 0 0,1 1 0 0 0,0 0 0 0 0,-1 0 0 0 0,1 0 0 0 0,-1 0 0 0 0,1 0 0 0 0,0 0 0 0 0,-1 0 0 0 0,1 0 0 0 0,0 0 0 0 0,-1 0 0 0 0,1 0 0 0 0,-1 1 0 0 0,1-1 0 0 0,0 0 0 0 0,12 9 0 0 0,1 0 0 0 0,-1 1 0 0 0,-1 0 0 0 0,0 1 0 0 0,0 0 0 0 0,-1 1 0 0 0,-1 0 0 0 0,0 1 0 0 0,-1 0 0 0 0,0 1 0 0 0,3 7 0 0 0,-4-6 0 0 0,0 0 0 0 0,-2 1 0 0 0,1 0 0 0 0,-2 0 0 0 0,-1 0 0 0 0,0 0 0 0 0,0 1 0 0 0,-2-1 0 0 0,0 1 0 0 0,-1 0 0 0 0,-1 5 0 0 0,0-19 0 0 0,-1-1 0 0 0,1 0 0 0 0,-1 0 0 0 0,1 0 0 0 0,-1 1 0 0 0,0-1 0 0 0,0 0 0 0 0,0 0 0 0 0,0 0 0 0 0,0 0 0 0 0,-1 0 0 0 0,1-1 0 0 0,-1 1 0 0 0,1 0 0 0 0,-1-1 0 0 0,1 1 0 0 0,-1-1 0 0 0,0 1 0 0 0,0-1 0 0 0,0 0 0 0 0,0 0 0 0 0,0 1 0 0 0,0-2 0 0 0,0 1 0 0 0,0 0 0 0 0,0 0 0 0 0,0-1 0 0 0,0 1 0 0 0,-1-1 0 0 0,1 1 0 0 0,0-1 0 0 0,0 0 0 0 0,-1 0 0 0 0,1 0 0 0 0,0 0 0 0 0,-1-1 0 0 0,-58-28 0 0 0,61 29 0 0 0,0-1 0 0 0,0 1 0 0 0,-1-1 0 0 0,1 1 0 0 0,0-1 0 0 0,0 1 0 0 0,0-1 0 0 0,0 1 0 0 0,0-1 0 0 0,0 1 0 0 0,0-1 0 0 0,0 1 0 0 0,0-1 0 0 0,0 0 0 0 0,0 1 0 0 0,0-1 0 0 0,1 1 0 0 0,-1-1 0 0 0,0 1 0 0 0,0-1 0 0 0,0 1 0 0 0,1-1 0 0 0,-1 1 0 0 0,0 0 0 0 0,1-1 0 0 0,-1 1 0 0 0,0-1 0 0 0,1 1 0 0 0,-1 0 0 0 0,0-1 0 0 0,1 1 0 0 0,-1 0 0 0 0,1-1 0 0 0,-1 1 0 0 0,1 0 0 0 0,-1 0 0 0 0,1-1 0 0 0,-1 1 0 0 0,1 0 0 0 0,-1 0 0 0 0,1 0 0 0 0,-1 0 0 0 0,1 0 0 0 0,-1 0 0 0 0,1-1 0 0 0,2 0 0 0 0,11-9 0 0 0,-1 1 0 0 0</inkml:trace>
  <inkml:trace contextRef="#ctx0" brushRef="#br0" timeOffset="19184.218">2339 3334 32767 0 0,'-3'-3'0'0'0,"0"0"0"0"0,0 1 0 0 0,0-1 0 0 0,0 1 0 0 0,-1-1 0 0 0,1 1 0 0 0,-1 0 0 0 0,1 1 0 0 0,-1-1 0 0 0,0 1 0 0 0,0-1 0 0 0,0 1 0 0 0,0 0 0 0 0,0 0 0 0 0,0 1 0 0 0,0-1 0 0 0,0 1 0 0 0,0 0 0 0 0,0 0 0 0 0,0 1 0 0 0,0-1 0 0 0,-1 1 0 0 0,5-1 0 0 0,-10 1 0 0 0,0 1 0 0 0,0 1 0 0 0,1-1 0 0 0,-1 1 0 0 0,1 1 0 0 0,0 0 0 0 0,0 0 0 0 0,0 1 0 0 0,1 0 0 0 0,0 1 0 0 0,0 0 0 0 0,-8 6 0 0 0,9-5 0 0 0,0-1 0 0 0,1 1 0 0 0,-1 0 0 0 0,1 1 0 0 0,1-1 0 0 0,-1 1 0 0 0,1 1 0 0 0,1-1 0 0 0,-1 0 0 0 0,2 1 0 0 0,-1 0 0 0 0,1 0 0 0 0,0 0 0 0 0,1 1 0 0 0,0-1 0 0 0,1 0 0 0 0,0 1 0 0 0,0 4 0 0 0,1-10 0 0 0,1-1 0 0 0,-1 1 0 0 0,1 0 0 0 0,0 0 0 0 0,1 0 0 0 0,-1-1 0 0 0,0 1 0 0 0,1 0 0 0 0,0-1 0 0 0,0 0 0 0 0,0 1 0 0 0,0-1 0 0 0,1 0 0 0 0,-1 0 0 0 0,1 0 0 0 0,0 0 0 0 0,5 6 0 0 0,-1-3 0 0 0,1 0 0 0 0,-1 0 0 0 0,1-1 0 0 0,1 0 0 0 0,-1-1 0 0 0,1 0 0 0 0,0 0 0 0 0,0-1 0 0 0,0 0 0 0 0,0 0 0 0 0,0-1 0 0 0,1-1 0 0 0,-1 1 0 0 0,1-1 0 0 0,-1-1 0 0 0,1 0 0 0 0,-1 0 0 0 0,1-1 0 0 0,1-1 0 0 0,0 2 0 0 0,1 0 0 0 0,0-2 0 0 0,0 1 0 0 0,-1-1 0 0 0,1-1 0 0 0,-1 0 0 0 0,10-5 0 0 0,-10 5 0 0 0,8-4 0 0 0,-1-1 0 0 0,1-1 0 0 0,-2 0 0 0 0,1-1 0 0 0,-1-1 0 0 0,-1-1 0 0 0,0 0 0 0 0,0-1 0 0 0,-2-1 0 0 0,1-1 0 0 0,-2 0 0 0 0,0 0 0 0 0,-1-1 0 0 0,0-1 0 0 0,-1 0 0 0 0,-1 0 0 0 0,-1-1 0 0 0,-1-1 0 0 0,0 1 0 0 0,-1-1 0 0 0,-1-1 0 0 0,0-3 0 0 0,6-33 0 0 0,-3 0 0 0 0,-1-1 0 0 0,-4 0 0 0 0,-2-52 0 0 0,-24-14 0 0 0,22 117 0 0 0,-1 1 0 0 0,-1 0 0 0 0,1-1 0 0 0,-1 1 0 0 0,0 0 0 0 0,0 0 0 0 0,0 0 0 0 0,-1 0 0 0 0,1 0 0 0 0,-1 1 0 0 0,0-1 0 0 0,-1 1 0 0 0,1 0 0 0 0,-1 0 0 0 0,0 0 0 0 0,0 0 0 0 0,0 1 0 0 0,0-1 0 0 0,-1 1 0 0 0,1 0 0 0 0,-5-1 0 0 0,-4 4 0 0 0,7 3 0 0 0,1 1 0 0 0,0-1 0 0 0,0 1 0 0 0,1 0 0 0 0,-1 1 0 0 0,1-1 0 0 0,0 1 0 0 0,0 0 0 0 0,0 0 0 0 0,1 0 0 0 0,0 0 0 0 0,0 1 0 0 0,0-1 0 0 0,1 1 0 0 0,0 0 0 0 0,0 0 0 0 0,0 0 0 0 0,1 0 0 0 0,-1 0 0 0 0,2 0 0 0 0,-1 0 0 0 0,1 1 0 0 0,0-1 0 0 0,0 3 0 0 0,-1 0 0 0 0,-4 99 0 0 0,28 27 0 0 0,-10-79 0 0 0,2-1 0 0 0,2 0 0 0 0,7 7 0 0 0,56 120 0 0 0,-71-168 0 0 0,-4-14 0 0 0,16-59 0 0 0,-15 32 0 0 0,-4 18 0 0 0,1-1 0 0 0,0 1 0 0 0,0 0 0 0 0,1-1 0 0 0,0 2 0 0 0,1-1 0 0 0,0 0 0 0 0,0 1 0 0 0,1 0 0 0 0,0 1 0 0 0,0-1 0 0 0,1 1 0 0 0,0 0 0 0 0,0 0 0 0 0,0 1 0 0 0,3-1 0 0 0,-3 4 0 0 0,3 5 0 0 0,-4 4 0 0 0,0 1 0 0 0,-1-1 0 0 0,1 1 0 0 0,-2 0 0 0 0,1 0 0 0 0,-1 0 0 0 0,0 1 0 0 0,0 0 0 0 0,-1-1 0 0 0,0 1 0 0 0,0 1 0 0 0,-1-1 0 0 0,0 0 0 0 0,-1 0 0 0 0,0 2 0 0 0,11 33 0 0 0,-12-38 0 0 0,1-1 0 0 0,0 0 0 0 0,0 0 0 0 0,1 0 0 0 0,-1 0 0 0 0,1 0 0 0 0,-1 0 0 0 0,1 0 0 0 0,1 0 0 0 0,-1-1 0 0 0,0 1 0 0 0,1-1 0 0 0,0 0 0 0 0,0 0 0 0 0,0 1 0 0 0,0-2 0 0 0,0 1 0 0 0,1 0 0 0 0,-1-1 0 0 0,1 1 0 0 0,-1-1 0 0 0,1 0 0 0 0,0-1 0 0 0,0 1 0 0 0,0-1 0 0 0,1 1 0 0 0,6-3 0 0 0,0 0 0 0 0,-1-1 0 0 0,1-1 0 0 0,-1 0 0 0 0,1 0 0 0 0,-1-1 0 0 0,0 0 0 0 0,-1-1 0 0 0,1 0 0 0 0,-1 0 0 0 0,0-1 0 0 0,0 0 0 0 0,0-1 0 0 0,-1 0 0 0 0,0 0 0 0 0,-1-1 0 0 0,1 0 0 0 0,0-2 0 0 0,-5 6 0 0 0,7-6 0 0 0,-1-1 0 0 0,-1 0 0 0 0,0-1 0 0 0,-1 0 0 0 0,0 0 0 0 0,-1 0 0 0 0,0-1 0 0 0,-1 0 0 0 0,0 0 0 0 0,-1 0 0 0 0,-1-1 0 0 0,0 0 0 0 0,0 1 0 0 0,-2-4 0 0 0,0-5 0 0 0,-1 20 0 0 0,-1 1 0 0 0,0 0 0 0 0,0-1 0 0 0,1 1 0 0 0,-1 0 0 0 0,0 0 0 0 0,0 0 0 0 0,0-1 0 0 0,0 1 0 0 0,-1 0 0 0 0,1 0 0 0 0,0 1 0 0 0,0-1 0 0 0,0 0 0 0 0,-1 0 0 0 0,1 0 0 0 0,-1 1 0 0 0,1-1 0 0 0,0 1 0 0 0,-1-1 0 0 0,1 1 0 0 0,-1 0 0 0 0,1-1 0 0 0,-1 1 0 0 0,1 0 0 0 0,-1 0 0 0 0,1 0 0 0 0,-1 0 0 0 0,1 0 0 0 0,-1 0 0 0 0,1 1 0 0 0,-1-1 0 0 0,1 0 0 0 0,-1 1 0 0 0,1 0 0 0 0,-1-1 0 0 0,1 1 0 0 0,0-1 0 0 0,-1 2 0 0 0,-2 0 0 0 0,-1 1 0 0 0,1 0 0 0 0,0 0 0 0 0,0 1 0 0 0,0-1 0 0 0,0 1 0 0 0,1 0 0 0 0,0 0 0 0 0,-1 0 0 0 0,2 0 0 0 0,-1 1 0 0 0,0-1 0 0 0,1 1 0 0 0,0 0 0 0 0,0 0 0 0 0,0 0 0 0 0,1-1 0 0 0,-1 2 0 0 0,1-1 0 0 0,0 0 0 0 0,1 0 0 0 0,-1 0 0 0 0,1 0 0 0 0,0 2 0 0 0,1-4 0 0 0,0 1 0 0 0,0-1 0 0 0,0 1 0 0 0,1-1 0 0 0,-1 0 0 0 0,1 0 0 0 0,0 1 0 0 0,-1-1 0 0 0,1 0 0 0 0,1 0 0 0 0,-1-1 0 0 0,0 1 0 0 0,1 0 0 0 0,0-1 0 0 0,-1 0 0 0 0,1 1 0 0 0,0-1 0 0 0,1 0 0 0 0,11 7 0 0 0,1-1 0 0 0,1-1 0 0 0,-1-1 0 0 0,1 0 0 0 0,0-1 0 0 0,0 0 0 0 0,0-2 0 0 0,1 0 0 0 0,0-1 0 0 0,-1-1 0 0 0,1 0 0 0 0,0-2 0 0 0,4 0 0 0 0,-13 1 0 0 0,-1 0 0 0 0,1-1 0 0 0,-1 0 0 0 0,1 0 0 0 0,-1-1 0 0 0,0 0 0 0 0,0 0 0 0 0,0-1 0 0 0,5-2 0 0 0,11-4 0 0 0,2-1 0 0 0,-2 0 0 0 0</inkml:trace>
  <inkml:trace contextRef="#ctx0" brushRef="#br0" timeOffset="20217.968">3698 3229 32767 0 0,'-2'1'0'0'0,"1"1"0"0"0,-1 0 0 0 0,1 0 0 0 0,-1 0 0 0 0,1 0 0 0 0,0 0 0 0 0,0 1 0 0 0,0-1 0 0 0,0 0 0 0 0,0 0 0 0 0,1 1 0 0 0,-1-1 0 0 0,1 0 0 0 0,-1 1 0 0 0,1-1 0 0 0,0 1 0 0 0,0-1 0 0 0,0 1 0 0 0,0-1 0 0 0,0 0 0 0 0,1 1 0 0 0,-1-1 0 0 0,1 2 0 0 0,0 7 0 0 0,19 79 0 0 0,-19-84 0 0 0,1 0 0 0 0,1 1 0 0 0,-1-1 0 0 0,1-1 0 0 0,0 1 0 0 0,0 0 0 0 0,1-1 0 0 0,-1 0 0 0 0,1 0 0 0 0,0 0 0 0 0,1 0 0 0 0,-1 0 0 0 0,1-1 0 0 0,0 0 0 0 0,0 0 0 0 0,0 0 0 0 0,1-1 0 0 0,-1 0 0 0 0,1 0 0 0 0,2 1 0 0 0,32-10 0 0 0,-36 3 0 0 0,4-3 0 0 0,0 0 0 0 0,0 0 0 0 0,-1 0 0 0 0,0-1 0 0 0,0 0 0 0 0,0-1 0 0 0,-1 1 0 0 0,-1-1 0 0 0,1-1 0 0 0,-1 1 0 0 0,0-1 0 0 0,-1 1 0 0 0,0-1 0 0 0,-1-1 0 0 0,1-1 0 0 0,16-57 0 0 0,-20 68 0 0 0,0 0 0 0 0,0 1 0 0 0,0-1 0 0 0,0 0 0 0 0,0 1 0 0 0,0-1 0 0 0,0 0 0 0 0,-1 1 0 0 0,1-1 0 0 0,0 0 0 0 0,0 0 0 0 0,0 1 0 0 0,0-1 0 0 0,-1 0 0 0 0,1 0 0 0 0,0 1 0 0 0,0-1 0 0 0,-1 0 0 0 0,1 0 0 0 0,0 1 0 0 0,0-1 0 0 0,-1 0 0 0 0,1 0 0 0 0,0 0 0 0 0,0 0 0 0 0,-1 1 0 0 0,1-1 0 0 0,0 0 0 0 0,-1 0 0 0 0,1 0 0 0 0,0 0 0 0 0,-1 0 0 0 0,1 0 0 0 0,0 0 0 0 0,-1 0 0 0 0,1 0 0 0 0,0 0 0 0 0,-1 0 0 0 0,1 0 0 0 0,0 0 0 0 0,-1 0 0 0 0,1 0 0 0 0,0-1 0 0 0,-1 1 0 0 0,1 0 0 0 0,0 0 0 0 0,0 0 0 0 0,-1 0 0 0 0,1 0 0 0 0,0-1 0 0 0,-1 1 0 0 0,1 0 0 0 0,0 0 0 0 0,0-1 0 0 0,0 1 0 0 0,-1 0 0 0 0,1 0 0 0 0,0-1 0 0 0,0 1 0 0 0,0 0 0 0 0,0-1 0 0 0,-1 1 0 0 0,1 0 0 0 0,0 0 0 0 0,0 0 0 0 0,-6 9 0 0 0,1 0 0 0 0,0 0 0 0 0,1 1 0 0 0,0 0 0 0 0,0 0 0 0 0,1 0 0 0 0,0 0 0 0 0,1 0 0 0 0,0 1 0 0 0,1-1 0 0 0,0 1 0 0 0,0-1 0 0 0,1 1 0 0 0,1 2 0 0 0,0-9 0 0 0,-1 0 0 0 0,1 0 0 0 0,0-1 0 0 0,1 1 0 0 0,-1 0 0 0 0,1-1 0 0 0,-1 1 0 0 0,1 0 0 0 0,0-1 0 0 0,1 0 0 0 0,-1 0 0 0 0,0 1 0 0 0,1-1 0 0 0,0-1 0 0 0,0 1 0 0 0,0 0 0 0 0,0-1 0 0 0,0 1 0 0 0,0-1 0 0 0,0 0 0 0 0,1 0 0 0 0,-1 0 0 0 0,1-1 0 0 0,0 1 0 0 0,0-1 0 0 0,-1 0 0 0 0,1 0 0 0 0,3 1 0 0 0,7 0 0 0 0,61 0 0 0 0,-69-4 0 0 0,0 0 0 0 0,-1 1 0 0 0,1-2 0 0 0,0 1 0 0 0,-1-1 0 0 0,0 1 0 0 0,1-1 0 0 0,-1-1 0 0 0,0 1 0 0 0,-1-1 0 0 0,1 0 0 0 0,-1 0 0 0 0,1 0 0 0 0,-1-1 0 0 0,-1 0 0 0 0,1 1 0 0 0,-1-1 0 0 0,1-1 0 0 0,-1 1 0 0 0,-1 0 0 0 0,1-1 0 0 0,-1 1 0 0 0,0-1 0 0 0,0 0 0 0 0,-1 0 0 0 0,0 0 0 0 0,1-5 0 0 0,1-106 0 0 0,-7 104 0 0 0,-1 28 0 0 0,-4 84 0 0 0,9-95 0 0 0,0 1 0 0 0,1-1 0 0 0,-1 1 0 0 0,1-1 0 0 0,0 1 0 0 0,1-1 0 0 0,-1 0 0 0 0,1 1 0 0 0,0-1 0 0 0,0 0 0 0 0,0 0 0 0 0,0 0 0 0 0,1 0 0 0 0,1 1 0 0 0,3 6 0 0 0,3-1 0 0 0,0 0 0 0 0,1-1 0 0 0,0 0 0 0 0,0-1 0 0 0,1 0 0 0 0,0-1 0 0 0,1 0 0 0 0,-1-1 0 0 0,1 0 0 0 0,0-1 0 0 0,1-1 0 0 0,-1 0 0 0 0,1-1 0 0 0,0 0 0 0 0,0-1 0 0 0,5 0 0 0 0,-11-1 0 0 0,35 6 0 0 0,0-2 0 0 0,0-2 0 0 0,40-2 0 0 0,62-20 0 0 0,-131 17 0 0 0,-1 0 0 0 0,1-1 0 0 0,-1-1 0 0 0,1 0 0 0 0,-1-1 0 0 0,0 0 0 0 0,-1-1 0 0 0,1 0 0 0 0,-1-1 0 0 0,0-1 0 0 0,5-4 0 0 0,-14 11 0 0 0,-2-1 0 0 0,1 1 0 0 0,0-1 0 0 0,0 1 0 0 0,0-1 0 0 0,-1 0 0 0 0,1 1 0 0 0,-1-1 0 0 0,1 0 0 0 0,-1 0 0 0 0,0 0 0 0 0,0 0 0 0 0,1 0 0 0 0,-2 0 0 0 0,1-1 0 0 0,0 1 0 0 0,0 0 0 0 0,-1 0 0 0 0,1-1 0 0 0,-1 1 0 0 0,0 0 0 0 0,1-1 0 0 0,-1 1 0 0 0,0-1 0 0 0,-1 1 0 0 0,1 0 0 0 0,0-1 0 0 0,-1 1 0 0 0,1-1 0 0 0,-7-7 0 0 0,1 1 0 0 0,-2-1 0 0 0,1 1 0 0 0,-1 0 0 0 0,0 1 0 0 0,-1 0 0 0 0,0 0 0 0 0,0 1 0 0 0,-1 0 0 0 0,0 1 0 0 0,0 0 0 0 0,0 0 0 0 0,-1 1 0 0 0,-4-1 0 0 0,-10 2 0 0 0,20 5 0 0 0,0 1 0 0 0,0 0 0 0 0,0 1 0 0 0,0-1 0 0 0,1 1 0 0 0,-1 0 0 0 0,1 0 0 0 0,0 0 0 0 0,0 0 0 0 0,0 1 0 0 0,0 0 0 0 0,0 0 0 0 0,1 0 0 0 0,0 0 0 0 0,-1 0 0 0 0,2 1 0 0 0,-1 0 0 0 0,0-1 0 0 0,1 1 0 0 0,0 0 0 0 0,0 0 0 0 0,1 0 0 0 0,-1 0 0 0 0,1 1 0 0 0,0-1 0 0 0,1 0 0 0 0,-1 6 0 0 0,0-9 0 0 0,0 1 0 0 0,1 0 0 0 0,-1 0 0 0 0,1-1 0 0 0,-1 1 0 0 0,1 0 0 0 0,0 0 0 0 0,0 0 0 0 0,0 0 0 0 0,1 0 0 0 0,-1-1 0 0 0,1 1 0 0 0,-1 0 0 0 0,1 0 0 0 0,0-1 0 0 0,0 1 0 0 0,0 0 0 0 0,1-1 0 0 0,-1 1 0 0 0,1-1 0 0 0,0 1 0 0 0,2 4 0 0 0,-2-5 0 0 0,-1-1 0 0 0,1 0 0 0 0,0 1 0 0 0,0-1 0 0 0,0 0 0 0 0,0 0 0 0 0,-1-1 0 0 0,1 1 0 0 0,0 0 0 0 0,0 0 0 0 0,1-1 0 0 0,-1 1 0 0 0,0-1 0 0 0,0 0 0 0 0,0 0 0 0 0,0 0 0 0 0,0 0 0 0 0,0 0 0 0 0,0 0 0 0 0,1 0 0 0 0,-1-1 0 0 0,0 1 0 0 0,0-1 0 0 0,0 0 0 0 0,0 1 0 0 0,0-1 0 0 0,0 0 0 0 0,-1 0 0 0 0,1 0 0 0 0,0 0 0 0 0,0-1 0 0 0,8-4 0 0 0,0-1 0 0 0,-1 0 0 0 0,0 0 0 0 0,-1-1 0 0 0,1 0 0 0 0,-2 0 0 0 0,1-1 0 0 0,-1 0 0 0 0,0-1 0 0 0,-1 1 0 0 0,0-1 0 0 0,3-8 0 0 0,11-16 0 0 0,-28 79 0 0 0,5-38 0 0 0,1-1 0 0 0,0 1 0 0 0,0 0 0 0 0,1 0 0 0 0,0 0 0 0 0,0 0 0 0 0,1 0 0 0 0,-1 0 0 0 0,2 0 0 0 0,-1 0 0 0 0,1 0 0 0 0,0 4 0 0 0,1-5 0 0 0,0 0 0 0 0,0 0 0 0 0,1 0 0 0 0,-1 0 0 0 0,1-1 0 0 0,1 1 0 0 0,-1-1 0 0 0,1 0 0 0 0,0 0 0 0 0,0 0 0 0 0,0 0 0 0 0,0-1 0 0 0,1 1 0 0 0,0-1 0 0 0,0 0 0 0 0,1-1 0 0 0,7 3 0 0 0,0-1 0 0 0,0-1 0 0 0,1-1 0 0 0,-1 0 0 0 0,1 0 0 0 0,0-1 0 0 0,0-1 0 0 0,0-1 0 0 0,0 0 0 0 0,0 0 0 0 0,0-1 0 0 0,0-1 0 0 0,0-1 0 0 0,-1 0 0 0 0,1 0 0 0 0,0-2 0 0 0,60-29 0 0 0,-63 24 0 0 0</inkml:trace>
  <inkml:trace contextRef="#ctx0" brushRef="#br0" timeOffset="25793.857">5507 4408 32767 0 0,'0'-2'0'0'0,"-1"-1"0"0"0,0 0 0 0 0,0 1 0 0 0,0-1 0 0 0,0 0 0 0 0,-1 1 0 0 0,1-1 0 0 0,-1 1 0 0 0,1 0 0 0 0,-1-1 0 0 0,0 1 0 0 0,0 0 0 0 0,0 0 0 0 0,0 0 0 0 0,0 1 0 0 0,-1-1 0 0 0,1 0 0 0 0,0 1 0 0 0,-1-1 0 0 0,0 1 0 0 0,1 0 0 0 0,-1 0 0 0 0,1 0 0 0 0,-3 0 0 0 0,-38-10 0 0 0,5 28 0 0 0,30-12 0 0 0,0 1 0 0 0,0 1 0 0 0,1 0 0 0 0,0 0 0 0 0,0 0 0 0 0,1 1 0 0 0,0 0 0 0 0,0 0 0 0 0,1 0 0 0 0,0 1 0 0 0,0 0 0 0 0,1 0 0 0 0,0 0 0 0 0,1 0 0 0 0,0 1 0 0 0,0 0 0 0 0,1-1 0 0 0,0 1 0 0 0,1 0 0 0 0,0 0 0 0 0,1 0 0 0 0,0 8 0 0 0,1-14 0 0 0,0 0 0 0 0,0-1 0 0 0,0 1 0 0 0,1-1 0 0 0,-1 1 0 0 0,1-1 0 0 0,0 0 0 0 0,0 1 0 0 0,0-1 0 0 0,1 0 0 0 0,-1-1 0 0 0,1 1 0 0 0,-1 0 0 0 0,1-1 0 0 0,0 1 0 0 0,0-1 0 0 0,0 0 0 0 0,0 0 0 0 0,1 0 0 0 0,-1 0 0 0 0,1-1 0 0 0,-1 1 0 0 0,1-1 0 0 0,-1 0 0 0 0,1 0 0 0 0,0 0 0 0 0,-1 0 0 0 0,1-1 0 0 0,3 1 0 0 0,0-2 0 0 0,1 1 0 0 0,-1-1 0 0 0,0-1 0 0 0,1 1 0 0 0,-1-1 0 0 0,0-1 0 0 0,0 1 0 0 0,0-1 0 0 0,0 0 0 0 0,-1-1 0 0 0,1 1 0 0 0,-1-1 0 0 0,0-1 0 0 0,0 1 0 0 0,0-1 0 0 0,-1 0 0 0 0,1 0 0 0 0,-1-1 0 0 0,0 0 0 0 0,-1 0 0 0 0,0 0 0 0 0,0 0 0 0 0,0-1 0 0 0,0 0 0 0 0,6-12 0 0 0,-1-1 0 0 0,-1 0 0 0 0,-1-1 0 0 0,-1 1 0 0 0,0-1 0 0 0,-2-1 0 0 0,2-16 0 0 0,7-204 0 0 0,-30 134 0 0 0,17 108 0 0 0,1 0 0 0 0,-1-1 0 0 0,0 1 0 0 0,0-1 0 0 0,0 1 0 0 0,0-1 0 0 0,0 1 0 0 0,0 0 0 0 0,0-1 0 0 0,0 1 0 0 0,0-1 0 0 0,-1 1 0 0 0,1-1 0 0 0,0 1 0 0 0,0 0 0 0 0,0-1 0 0 0,0 1 0 0 0,0-1 0 0 0,-1 1 0 0 0,1 0 0 0 0,0-1 0 0 0,0 1 0 0 0,-1 0 0 0 0,1-1 0 0 0,0 1 0 0 0,-1 0 0 0 0,1 0 0 0 0,0-1 0 0 0,-1 1 0 0 0,1 0 0 0 0,-1 0 0 0 0,1-1 0 0 0,0 1 0 0 0,-1 0 0 0 0,1 0 0 0 0,-1 0 0 0 0,1 0 0 0 0,0 0 0 0 0,-1 0 0 0 0,1-1 0 0 0,-1 1 0 0 0,1 0 0 0 0,-1 0 0 0 0,1 0 0 0 0,0 1 0 0 0,-1-1 0 0 0,1 0 0 0 0,-1 0 0 0 0,1 0 0 0 0,-1 0 0 0 0,1 0 0 0 0,0 0 0 0 0,-1 1 0 0 0,1-1 0 0 0,-1 0 0 0 0,1 0 0 0 0,0 0 0 0 0,-1 1 0 0 0,1-1 0 0 0,0 0 0 0 0,-1 1 0 0 0,1-1 0 0 0,0 0 0 0 0,0 1 0 0 0,-1-1 0 0 0,1 0 0 0 0,0 1 0 0 0,-15 25 0 0 0,7 2 0 0 0,1 1 0 0 0,1-1 0 0 0,1 1 0 0 0,2 0 0 0 0,1 1 0 0 0,1-1 0 0 0,2 13 0 0 0,-1-32 0 0 0,1 1 0 0 0,0-1 0 0 0,0 1 0 0 0,1-1 0 0 0,0 0 0 0 0,1 0 0 0 0,0 0 0 0 0,3 6 0 0 0,0 0 0 0 0,-3-5 0 0 0,0-1 0 0 0,1 0 0 0 0,0 0 0 0 0,1 0 0 0 0,0 0 0 0 0,0 0 0 0 0,1-1 0 0 0,0 0 0 0 0,1 0 0 0 0,0-1 0 0 0,0 0 0 0 0,1 0 0 0 0,0-1 0 0 0,1 0 0 0 0,-1 0 0 0 0,1-1 0 0 0,1 0 0 0 0,-1 0 0 0 0,1-1 0 0 0,0 0 0 0 0,0-1 0 0 0,0 0 0 0 0,1-1 0 0 0,-1 0 0 0 0,1-1 0 0 0,10 1 0 0 0,-15-3 0 0 0,0 0 0 0 0,0 0 0 0 0,0-1 0 0 0,0 0 0 0 0,0-1 0 0 0,0 1 0 0 0,0-1 0 0 0,-1 0 0 0 0,1-1 0 0 0,-1 1 0 0 0,1-1 0 0 0,-1 0 0 0 0,0 0 0 0 0,0-1 0 0 0,0 0 0 0 0,0 1 0 0 0,-1-2 0 0 0,0 1 0 0 0,0 0 0 0 0,0-1 0 0 0,0 0 0 0 0,-1 0 0 0 0,1 0 0 0 0,-1 0 0 0 0,-1-1 0 0 0,1 1 0 0 0,-1-1 0 0 0,0 1 0 0 0,0-1 0 0 0,0 0 0 0 0,-1 0 0 0 0,0-4 0 0 0,0-65 0 0 0,-1 73 0 0 0,0 1 0 0 0,0 0 0 0 0,0 0 0 0 0,0 0 0 0 0,0 0 0 0 0,-1 0 0 0 0,1 0 0 0 0,0 0 0 0 0,0 0 0 0 0,-1 0 0 0 0,1 0 0 0 0,-1 0 0 0 0,1 0 0 0 0,-1 0 0 0 0,1 0 0 0 0,-1 0 0 0 0,1 0 0 0 0,-1 0 0 0 0,0 0 0 0 0,1 0 0 0 0,-1 1 0 0 0,0-1 0 0 0,0 0 0 0 0,0 1 0 0 0,0-1 0 0 0,0 0 0 0 0,0 1 0 0 0,0-1 0 0 0,0 1 0 0 0,0 0 0 0 0,0-1 0 0 0,0 1 0 0 0,0 0 0 0 0,0-1 0 0 0,0 1 0 0 0,0 0 0 0 0,0 0 0 0 0,0 0 0 0 0,0 0 0 0 0,0 0 0 0 0,0 0 0 0 0,0 0 0 0 0,-1 0 0 0 0,1 1 0 0 0,-3 4 0 0 0,0 0 0 0 0,0 0 0 0 0,1 0 0 0 0,0 1 0 0 0,0 0 0 0 0,0 0 0 0 0,1-1 0 0 0,-1 1 0 0 0,1 1 0 0 0,1-1 0 0 0,-1 0 0 0 0,1 0 0 0 0,0 1 0 0 0,1-1 0 0 0,0 0 0 0 0,0 6 0 0 0,1-7 0 0 0,0 1 0 0 0,1 0 0 0 0,0-1 0 0 0,0 1 0 0 0,0-1 0 0 0,1 0 0 0 0,0 1 0 0 0,0-1 0 0 0,0-1 0 0 0,1 1 0 0 0,-1 0 0 0 0,1-1 0 0 0,0 0 0 0 0,1 0 0 0 0,-1 0 0 0 0,1 0 0 0 0,-1-1 0 0 0,1 1 0 0 0,0-1 0 0 0,0 0 0 0 0,1-1 0 0 0,-1 0 0 0 0,0 1 0 0 0,1-2 0 0 0,3 2 0 0 0,12 4 0 0 0,1-2 0 0 0,-1 0 0 0 0,1-1 0 0 0,1-1 0 0 0,11 0 0 0 0,8-2 0 0 0</inkml:trace>
  <inkml:trace contextRef="#ctx0" brushRef="#br0" timeOffset="27164.767">7994 3921 32767 0 0,'-51'-56'0'0'0,"36"26"0"0"0,31 0 0 0 0,57-68 0 0 0,-1-17 0 0 0,-60 83 0 0 0,-25 54 0 0 0,5-2 0 0 0,0 1 0 0 0,2 0 0 0 0,1 0 0 0 0,0 1 0 0 0,2-1 0 0 0,0 1 0 0 0,1 0 0 0 0,2 0 0 0 0,0 0 0 0 0,1 1 0 0 0,1 3 0 0 0,8 16 0 0 0</inkml:trace>
  <inkml:trace contextRef="#ctx0" brushRef="#br0" timeOffset="28413.495">9630 3915 32767 0 0,'-3'-5'0'0'0,"0"0"0"0"0,0 0 0 0 0,0 0 0 0 0,-1 1 0 0 0,0-1 0 0 0,0 1 0 0 0,0 0 0 0 0,0 0 0 0 0,-1 0 0 0 0,0 0 0 0 0,0 1 0 0 0,0 0 0 0 0,0 0 0 0 0,0 0 0 0 0,0 1 0 0 0,-1-1 0 0 0,-4 2 0 0 0,1 2 0 0 0,6 2 0 0 0,1-1 0 0 0,0 1 0 0 0,0 0 0 0 0,1 0 0 0 0,-1 0 0 0 0,1 0 0 0 0,-1 0 0 0 0,1 0 0 0 0,0 0 0 0 0,0 0 0 0 0,0 1 0 0 0,1-1 0 0 0,-1 0 0 0 0,1 0 0 0 0,0 1 0 0 0,0-1 0 0 0,0 1 0 0 0,0-1 0 0 0,0 0 0 0 0,1 0 0 0 0,0 1 0 0 0,-1-1 0 0 0,1 0 0 0 0,0 0 0 0 0,1 0 0 0 0,-1 0 0 0 0,1 0 0 0 0,-1 0 0 0 0,1 0 0 0 0,0 0 0 0 0,0 0 0 0 0,0 0 0 0 0,4 10 0 0 0,4 11 0 0 0</inkml:trace>
  <inkml:trace contextRef="#ctx0" brushRef="#br0" timeOffset="29149.526">3667 5599 32767 0 0,'79'10'0'0'0,"12"-11"0"0"0,104-14 0 0 0,208 8 0 0 0,-266 24 0 0 0,-112-14 0 0 0</inkml:trace>
  <inkml:trace contextRef="#ctx0" brushRef="#br0" timeOffset="26497.975">6912 4252 32767 0 0,'0'-1'0'0'0,"0"0"0"0"0,0 0 0 0 0,1 1 0 0 0,-1-1 0 0 0,0 0 0 0 0,0 1 0 0 0,1-1 0 0 0,-1 0 0 0 0,1 1 0 0 0,-1-1 0 0 0,1 0 0 0 0,-1 1 0 0 0,1-1 0 0 0,-1 1 0 0 0,1-1 0 0 0,-1 1 0 0 0,1-1 0 0 0,-1 1 0 0 0,1-1 0 0 0,0 1 0 0 0,-1 0 0 0 0,1-1 0 0 0,0 1 0 0 0,0 0 0 0 0,-1 0 0 0 0,1-1 0 0 0,0 1 0 0 0,0 0 0 0 0,-1 0 0 0 0,1 0 0 0 0,0 0 0 0 0,0 0 0 0 0,-1 0 0 0 0,1 0 0 0 0,0 0 0 0 0,0 0 0 0 0,-1 0 0 0 0,1 1 0 0 0,0-1 0 0 0,0 0 0 0 0,-1 0 0 0 0,1 1 0 0 0,0-1 0 0 0,-1 0 0 0 0,1 1 0 0 0,0-1 0 0 0,-1 1 0 0 0,1-1 0 0 0,-1 1 0 0 0,1-1 0 0 0,-1 1 0 0 0,1 0 0 0 0,23 37 0 0 0,4 57 0 0 0,-22-70 0 0 0,2 1 0 0 0,0-1 0 0 0,1-1 0 0 0,12 21 0 0 0,-18-40 0 0 0,-3-3 0 0 0,1 0 0 0 0,0 0 0 0 0,0-1 0 0 0,0 1 0 0 0,0 0 0 0 0,0-1 0 0 0,0 1 0 0 0,1-1 0 0 0,-1 1 0 0 0,0-1 0 0 0,1 0 0 0 0,-1 1 0 0 0,1-1 0 0 0,-1 0 0 0 0,1 0 0 0 0,0 0 0 0 0,-1 0 0 0 0,1-1 0 0 0,0 1 0 0 0,0 0 0 0 0,0-1 0 0 0,0 1 0 0 0,0-1 0 0 0,-1 1 0 0 0,1-1 0 0 0,1 0 0 0 0,48-24 0 0 0,-42 15 0 0 0,1-1 0 0 0,-2 0 0 0 0,1 0 0 0 0,-1-1 0 0 0,-1 0 0 0 0,0-1 0 0 0,-1 0 0 0 0,0 1 0 0 0,-1-2 0 0 0,0 1 0 0 0,-1-1 0 0 0,0 0 0 0 0,-1 0 0 0 0,0 0 0 0 0,-1 0 0 0 0,0-13 0 0 0,0-15 0 0 0,-16 49 0 0 0,10 0 0 0 0,0 0 0 0 0,0 0 0 0 0,1 1 0 0 0,0-1 0 0 0,1 1 0 0 0,0 0 0 0 0,0 0 0 0 0,1 0 0 0 0,0 0 0 0 0,1 4 0 0 0,1-8 0 0 0,0 0 0 0 0,0 0 0 0 0,1-1 0 0 0,0 1 0 0 0,0-1 0 0 0,0 1 0 0 0,0-1 0 0 0,1 0 0 0 0,-1 0 0 0 0,1 0 0 0 0,0 0 0 0 0,1 0 0 0 0,-1-1 0 0 0,1 1 0 0 0,-1-1 0 0 0,1 0 0 0 0,0 0 0 0 0,0 0 0 0 0,0-1 0 0 0,1 1 0 0 0,-1-1 0 0 0,1 0 0 0 0,-1 0 0 0 0,6 1 0 0 0,42 4 0 0 0,44-33 0 0 0,-88 22 0 0 0,-2-1 0 0 0,1 0 0 0 0,0 0 0 0 0,-1-1 0 0 0,0 0 0 0 0,0 0 0 0 0,-1 0 0 0 0,0-1 0 0 0,0 0 0 0 0,0 0 0 0 0,-1 0 0 0 0,0 0 0 0 0,-1-1 0 0 0,1 1 0 0 0,-1-1 0 0 0,0-4 0 0 0,14-50 0 0 0,-27 88 0 0 0,6-11 0 0 0,2-9 0 0 0,0 0 0 0 0,1 1 0 0 0,0-1 0 0 0,0 0 0 0 0,0 1 0 0 0,1-1 0 0 0,0 1 0 0 0,0-1 0 0 0,1 1 0 0 0,-1-1 0 0 0,1 0 0 0 0,1 0 0 0 0,-1-1 0 0 0,0 0 0 0 0,1 0 0 0 0,0 0 0 0 0,0 0 0 0 0,1 0 0 0 0,-1 0 0 0 0,1-1 0 0 0,0 1 0 0 0,0-1 0 0 0,1 0 0 0 0,-1 0 0 0 0,1 0 0 0 0,0 0 0 0 0,0-1 0 0 0,0 0 0 0 0,0 1 0 0 0,1-2 0 0 0,0 1 0 0 0,-1 0 0 0 0,1-1 0 0 0,0 0 0 0 0,0 0 0 0 0,0 0 0 0 0,0-1 0 0 0,0 1 0 0 0,2-1 0 0 0,5 0 0 0 0,-1-1 0 0 0,1 0 0 0 0,0 0 0 0 0,0-1 0 0 0,0-1 0 0 0,0 0 0 0 0,-1-1 0 0 0,1 0 0 0 0,0-1 0 0 0,1 0 0 0 0,-1 0 0 0 0,0-2 0 0 0,-1 1 0 0 0,1-2 0 0 0,-1 1 0 0 0,0-2 0 0 0,-1 1 0 0 0,0-1 0 0 0,0-1 0 0 0,-1 0 0 0 0,1-1 0 0 0,5-8 0 0 0</inkml:trace>
  <inkml:trace contextRef="#ctx0" brushRef="#br0" timeOffset="26796.753">7927 4332 32767 0 0,'0'0'0'0'0,"1"0"0"0"0,-1 1 0 0 0,0-1 0 0 0,0 0 0 0 0,0 0 0 0 0,0 0 0 0 0,0 0 0 0 0,0 1 0 0 0,1-1 0 0 0,-1 0 0 0 0,0 0 0 0 0,0 0 0 0 0,0 0 0 0 0,0 1 0 0 0,1-1 0 0 0,-1 0 0 0 0,0 0 0 0 0,0 0 0 0 0,0 0 0 0 0,1 0 0 0 0,-1 0 0 0 0,0 0 0 0 0,0 0 0 0 0,0 0 0 0 0,1 0 0 0 0,-1 0 0 0 0,0 0 0 0 0,0 0 0 0 0,1 0 0 0 0,-1 0 0 0 0,0 0 0 0 0,0 0 0 0 0,-2 15 0 0 0,1-11 0 0 0,0 1 0 0 0,0-1 0 0 0,1 1 0 0 0,-1-1 0 0 0,1 1 0 0 0,0 0 0 0 0,1-1 0 0 0,-1 1 0 0 0,1-1 0 0 0,0 1 0 0 0,0-1 0 0 0,0 1 0 0 0,1-1 0 0 0,-1 0 0 0 0,1 0 0 0 0,0 0 0 0 0,0 0 0 0 0,1 0 0 0 0,-1 0 0 0 0,1 0 0 0 0,0-1 0 0 0,0 1 0 0 0,0-1 0 0 0,0 0 0 0 0,1 0 0 0 0,-1 0 0 0 0,1 0 0 0 0,0 0 0 0 0,0-1 0 0 0,0 0 0 0 0,0 0 0 0 0,0 0 0 0 0,4 1 0 0 0,0-2 0 0 0,1-1 0 0 0,-1 1 0 0 0,0-2 0 0 0,0 1 0 0 0,0-1 0 0 0,0 0 0 0 0,0-1 0 0 0,0 0 0 0 0,0 0 0 0 0,-1-1 0 0 0,1 0 0 0 0,-1 0 0 0 0,1-1 0 0 0,-1 0 0 0 0,0 0 0 0 0,5-5 0 0 0,-8 6 0 0 0,0-1 0 0 0,0 0 0 0 0,0 0 0 0 0,-1 0 0 0 0,1 0 0 0 0,-1-1 0 0 0,0 1 0 0 0,-1-1 0 0 0,1 0 0 0 0,-1 0 0 0 0,0 0 0 0 0,1-4 0 0 0,-4-23 0 0 0,0 26 0 0 0,-1 0 0 0 0,1-1 0 0 0,-1 1 0 0 0,-1 0 0 0 0,1 0 0 0 0,-1 0 0 0 0,0 0 0 0 0,-1 0 0 0 0,1 0 0 0 0,-1 1 0 0 0,0 0 0 0 0,0 0 0 0 0,-1 0 0 0 0,0 0 0 0 0,0 1 0 0 0,0 0 0 0 0,0 0 0 0 0,0 0 0 0 0,-1 0 0 0 0,0 1 0 0 0,0 0 0 0 0,0 0 0 0 0,0 1 0 0 0,0 0 0 0 0,0 0 0 0 0,-1 0 0 0 0,1 1 0 0 0,-2 1 0 0 0,0 1 0 0 0,0-1 0 0 0,1 2 0 0 0,-1-1 0 0 0,0 1 0 0 0,1 1 0 0 0,0-1 0 0 0,-1 1 0 0 0,1 0 0 0 0,0 1 0 0 0,1 0 0 0 0,-1 0 0 0 0,0 0 0 0 0,1 1 0 0 0,0 0 0 0 0,0 0 0 0 0,1 0 0 0 0,0 1 0 0 0,-1 0 0 0 0,2 0 0 0 0,-1 1 0 0 0,1-1 0 0 0,0 1 0 0 0,0 0 0 0 0,1 0 0 0 0,0 0 0 0 0,0 0 0 0 0,1 1 0 0 0,-1-1 0 0 0,2 1 0 0 0,-1-1 0 0 0,1 8 0 0 0,-2 12 0 0 0,3-17 0 0 0</inkml:trace>
  <inkml:trace contextRef="#ctx0" brushRef="#br0" timeOffset="27415.099">8180 4308 32767 0 0,'22'95'0'0'0,"21"15"0"0"0,-6-90 0 0 0,-6-18 0 0 0,19-23 0 0 0,-31 10 0 0 0</inkml:trace>
  <inkml:trace contextRef="#ctx0" brushRef="#br0" timeOffset="28164.163">8536 4200 32767 0 0,'-10'28'0'0'0,"11"-14"0"0"0,1 0 0 0 0,1 0 0 0 0,0 0 0 0 0,1-1 0 0 0,0 1 0 0 0,1-1 0 0 0,1 0 0 0 0,0 0 0 0 0,0-1 0 0 0,1 0 0 0 0,1 0 0 0 0,0 0 0 0 0,1-1 0 0 0,0 0 0 0 0,1-1 0 0 0,0 0 0 0 0,-5-6 0 0 0,-3-3 0 0 0,0 1 0 0 0,0-1 0 0 0,0 1 0 0 0,1-1 0 0 0,-1 0 0 0 0,0 0 0 0 0,1 0 0 0 0,-1 0 0 0 0,1 0 0 0 0,0 0 0 0 0,-1-1 0 0 0,1 1 0 0 0,-1-1 0 0 0,1 0 0 0 0,0 0 0 0 0,-1 0 0 0 0,1 0 0 0 0,2 0 0 0 0,3-3 0 0 0,1 1 0 0 0,-1-1 0 0 0,1-1 0 0 0,-1 0 0 0 0,0 0 0 0 0,-1 0 0 0 0,1-1 0 0 0,-1 0 0 0 0,0-1 0 0 0,0 0 0 0 0,0 0 0 0 0,-1 0 0 0 0,0-1 0 0 0,0 0 0 0 0,-1 0 0 0 0,0 0 0 0 0,0-1 0 0 0,1-3 0 0 0,53-96 0 0 0,-59 107 0 0 0,0 0 0 0 0,0-1 0 0 0,1 1 0 0 0,-1 0 0 0 0,0 0 0 0 0,0 0 0 0 0,1 0 0 0 0,-1-1 0 0 0,0 1 0 0 0,1 0 0 0 0,-1 0 0 0 0,0 0 0 0 0,0 0 0 0 0,1 0 0 0 0,-1 0 0 0 0,0 0 0 0 0,1 0 0 0 0,-1 0 0 0 0,0 0 0 0 0,1 0 0 0 0,-1 0 0 0 0,0 0 0 0 0,1 0 0 0 0,-1 0 0 0 0,0 0 0 0 0,0 1 0 0 0,1-1 0 0 0,-1 0 0 0 0,0 0 0 0 0,1 0 0 0 0,-1 0 0 0 0,0 1 0 0 0,0-1 0 0 0,1 0 0 0 0,-1 0 0 0 0,0 0 0 0 0,0 1 0 0 0,0-1 0 0 0,1 0 0 0 0,-1 0 0 0 0,0 1 0 0 0,0-1 0 0 0,0 0 0 0 0,0 1 0 0 0,0-1 0 0 0,1 0 0 0 0,-1 0 0 0 0,0 1 0 0 0,0-1 0 0 0,0 0 0 0 0,0 1 0 0 0,0-1 0 0 0,0 0 0 0 0,0 1 0 0 0,0-1 0 0 0,0 0 0 0 0,0 1 0 0 0,0-1 0 0 0,8 58 0 0 0,-7-53 0 0 0,-1-1 0 0 0,1 1 0 0 0,-1-1 0 0 0,1 1 0 0 0,0 0 0 0 0,1-1 0 0 0,-1 1 0 0 0,1-1 0 0 0,0 0 0 0 0,0 0 0 0 0,1 0 0 0 0,-1 0 0 0 0,1 0 0 0 0,0 0 0 0 0,0 0 0 0 0,0-1 0 0 0,0 0 0 0 0,1 1 0 0 0,-1-1 0 0 0,1-1 0 0 0,0 1 0 0 0,0 0 0 0 0,0-1 0 0 0,0 0 0 0 0,0 0 0 0 0,0 0 0 0 0,2 0 0 0 0,6-1 0 0 0,0 0 0 0 0,0-1 0 0 0,0 0 0 0 0,0-1 0 0 0,0-1 0 0 0,-1 0 0 0 0,1 0 0 0 0,0-1 0 0 0,121-48 0 0 0,-132 51 0 0 0,0 0 0 0 0,1 0 0 0 0,-1-1 0 0 0,0 1 0 0 0,1 0 0 0 0,-1 0 0 0 0,0 0 0 0 0,1 0 0 0 0,-1 1 0 0 0,0-1 0 0 0,0 0 0 0 0,1 0 0 0 0,-1 1 0 0 0,0-1 0 0 0,0 1 0 0 0,1-1 0 0 0,-1 1 0 0 0,0 0 0 0 0,0-1 0 0 0,0 1 0 0 0,0 0 0 0 0,0 0 0 0 0,0-1 0 0 0,0 1 0 0 0,0 0 0 0 0,0 0 0 0 0,0 0 0 0 0,0 1 0 0 0,-1-1 0 0 0,1 0 0 0 0,0 0 0 0 0,7 7 0 0 0,0-1 0 0 0,1 0 0 0 0,0 0 0 0 0,0-1 0 0 0,0-1 0 0 0,1 1 0 0 0,0-1 0 0 0,0-1 0 0 0,0 0 0 0 0,1 0 0 0 0,-1-1 0 0 0,1 0 0 0 0,0-1 0 0 0,0-1 0 0 0,0 1 0 0 0,0-2 0 0 0,0 1 0 0 0,4-2 0 0 0,-11 2 0 0 0,0-1 0 0 0,0 0 0 0 0,0 0 0 0 0,0-1 0 0 0,0 1 0 0 0,0-1 0 0 0,0 0 0 0 0,0 0 0 0 0,0 0 0 0 0,-1-1 0 0 0,1 1 0 0 0,0-1 0 0 0,-1 0 0 0 0,1 0 0 0 0,-1 0 0 0 0,0 0 0 0 0,1-1 0 0 0,-1 1 0 0 0,0-1 0 0 0,-1 0 0 0 0,1 0 0 0 0,0 0 0 0 0,-1 0 0 0 0,0 0 0 0 0,0-1 0 0 0,0 1 0 0 0,0-1 0 0 0,0 1 0 0 0,-1-1 0 0 0,1 0 0 0 0,-1 0 0 0 0,0 0 0 0 0,0 0 0 0 0,0 0 0 0 0,-1 0 0 0 0,0 0 0 0 0,1-1 0 0 0,-2-6 0 0 0,0 0 0 0 0,-1-1 0 0 0,0 1 0 0 0,-1 0 0 0 0,0 0 0 0 0,-1 0 0 0 0,0 1 0 0 0,-1-1 0 0 0,0 1 0 0 0,0 0 0 0 0,-1 0 0 0 0,-6-7 0 0 0,10 14 0 0 0,-1 0 0 0 0,1 1 0 0 0,-1-1 0 0 0,0 1 0 0 0,0 0 0 0 0,0-1 0 0 0,0 1 0 0 0,0 1 0 0 0,0-1 0 0 0,0 0 0 0 0,-1 1 0 0 0,1-1 0 0 0,-1 1 0 0 0,1 0 0 0 0,-1 0 0 0 0,1 1 0 0 0,-1-1 0 0 0,0 1 0 0 0,1 0 0 0 0,-1 0 0 0 0,0 0 0 0 0,1 0 0 0 0,-1 0 0 0 0,0 1 0 0 0,1 0 0 0 0,-1 0 0 0 0,0 0 0 0 0,-6 3 0 0 0,0 0 0 0 0,1 1 0 0 0,0 0 0 0 0,0 0 0 0 0,1 1 0 0 0,-1 0 0 0 0,1 1 0 0 0,0-1 0 0 0,1 2 0 0 0,0-1 0 0 0,0 1 0 0 0,1 0 0 0 0,-1 0 0 0 0,2 1 0 0 0,-2 2 0 0 0,-1 3 0 0 0,-17 60 0 0 0,25-11 0 0 0,2-59 0 0 0,0-1 0 0 0,-1 0 0 0 0,1 0 0 0 0,0 0 0 0 0,1 0 0 0 0,-1 0 0 0 0,0 0 0 0 0,1 0 0 0 0,0-1 0 0 0,-1 1 0 0 0,1-1 0 0 0,0 0 0 0 0,0 0 0 0 0,0 0 0 0 0,1 0 0 0 0,-1-1 0 0 0,0 1 0 0 0,1-1 0 0 0,-1 0 0 0 0,1 0 0 0 0,0 0 0 0 0,2 0 0 0 0,1 0 0 0 0,0-1 0 0 0,0-1 0 0 0,0 1 0 0 0,0-1 0 0 0,0 0 0 0 0,0-1 0 0 0,-1 1 0 0 0,1-1 0 0 0,0-1 0 0 0,-1 1 0 0 0,1-1 0 0 0,-1 0 0 0 0,1-1 0 0 0,12-7 0 0 0</inkml:trace>
  <inkml:trace contextRef="#ctx0" brushRef="#br0" timeOffset="28666.818">9684 4397 32767 0 0,'5'13'0'0'0,"1"1"0"0"0,1-1 0 0 0,0-1 0 0 0,0 1 0 0 0,1-1 0 0 0,1-1 0 0 0,0 1 0 0 0,0-1 0 0 0,1-1 0 0 0,0 0 0 0 0,1 0 0 0 0,5 2 0 0 0,15 5 0 0 0,0-1 0 0 0,2-2 0 0 0,0 0 0 0 0,0-3 0 0 0,1-1 0 0 0,1-1 0 0 0,0-2 0 0 0,0-1 0 0 0,34 1 0 0 0,-63-7 0 0 0</inkml:trace>
  <inkml:trace contextRef="#ctx0" brushRef="#br0" timeOffset="35148.349">5601 5526 32767 0 0,'1'0'0'0'0,"0"1"0"0"0,0-1 0 0 0,0 1 0 0 0,0-1 0 0 0,0 1 0 0 0,0-1 0 0 0,0 1 0 0 0,0-1 0 0 0,-1 1 0 0 0,1 0 0 0 0,0-1 0 0 0,0 1 0 0 0,0 0 0 0 0,-1 0 0 0 0,1 0 0 0 0,0 0 0 0 0,-1-1 0 0 0,1 1 0 0 0,-1 0 0 0 0,1 0 0 0 0,-1 0 0 0 0,0 0 0 0 0,1 0 0 0 0,-1 0 0 0 0,0 0 0 0 0,0 1 0 0 0,1-1 0 0 0,-1 0 0 0 0,0 0 0 0 0,0 0 0 0 0,0 0 0 0 0,0 0 0 0 0,-1 0 0 0 0,1 0 0 0 0,0 0 0 0 0,0 0 0 0 0,-1 0 0 0 0,1 0 0 0 0,0 0 0 0 0,-1 0 0 0 0,0 1 0 0 0,1 4 0 0 0,-1 116 0 0 0,32 20 0 0 0,-30-136 0 0 0</inkml:trace>
  <inkml:trace contextRef="#ctx0" brushRef="#br0" timeOffset="35599.136">5511 5345 32767 0 0,'-1'1'0'0'0,"1"-1"0"0"0,-1 0 0 0 0,1 0 0 0 0,-1 0 0 0 0,1 0 0 0 0,-1 0 0 0 0,1-1 0 0 0,-1 1 0 0 0,1 0 0 0 0,-1 0 0 0 0,1 0 0 0 0,-1 0 0 0 0,1 0 0 0 0,-1-1 0 0 0,1 1 0 0 0,-1 0 0 0 0,1 0 0 0 0,-1-1 0 0 0,1 1 0 0 0,0 0 0 0 0,-1-1 0 0 0,1 1 0 0 0,0-1 0 0 0,-1 1 0 0 0,1 0 0 0 0,0-1 0 0 0,-1 1 0 0 0,1-1 0 0 0,0 1 0 0 0,0-1 0 0 0,-1 1 0 0 0,1-1 0 0 0,0 1 0 0 0,0-1 0 0 0,0 1 0 0 0,0-1 0 0 0,0 1 0 0 0,0-1 0 0 0,0 1 0 0 0,0-1 0 0 0,0 1 0 0 0,0-1 0 0 0,0 1 0 0 0,0-1 0 0 0,0 1 0 0 0,0-1 0 0 0,0 1 0 0 0,1-1 0 0 0,-1 1 0 0 0,0-1 0 0 0,0 1 0 0 0,1-1 0 0 0,-1 1 0 0 0,0 0 0 0 0,0-1 0 0 0,1 1 0 0 0,-1-1 0 0 0,1 1 0 0 0,-1 0 0 0 0,0-1 0 0 0,1 1 0 0 0,-1 0 0 0 0,1 0 0 0 0,-1-1 0 0 0,1 1 0 0 0,-1 0 0 0 0,0 0 0 0 0,1-1 0 0 0,-1 1 0 0 0,1 0 0 0 0,74-102 0 0 0,-14 25 0 0 0,-60 78 0 0 0,-1-1 0 0 0,0 0 0 0 0,0 0 0 0 0,1 0 0 0 0,-1 1 0 0 0,0-1 0 0 0,0 0 0 0 0,1 0 0 0 0,-1 0 0 0 0,0 1 0 0 0,0-1 0 0 0,1 0 0 0 0,-1 0 0 0 0,0 0 0 0 0,1 0 0 0 0,-1 0 0 0 0,0 0 0 0 0,0 0 0 0 0,1 0 0 0 0,-1 0 0 0 0,0 0 0 0 0,1 0 0 0 0,-1 0 0 0 0,0 0 0 0 0,1 0 0 0 0,-1 0 0 0 0,0 0 0 0 0,1 0 0 0 0,-1 0 0 0 0,0 0 0 0 0,0 0 0 0 0,1 0 0 0 0,-1-1 0 0 0,0 1 0 0 0,1 0 0 0 0,-1 0 0 0 0,0 0 0 0 0,0-1 0 0 0,1 1 0 0 0,-1 0 0 0 0,0 0 0 0 0,0-1 0 0 0,0 1 0 0 0,0 0 0 0 0,1 0 0 0 0,-1-1 0 0 0,0 1 0 0 0,0 0 0 0 0,3 65 0 0 0,1-55 0 0 0,0 1 0 0 0,0 0 0 0 0,1-1 0 0 0,1 0 0 0 0,0 0 0 0 0,0 0 0 0 0,1-1 0 0 0,0 0 0 0 0,1 0 0 0 0,0-1 0 0 0,0 0 0 0 0,1 0 0 0 0,6 4 0 0 0,-3-4 0 0 0</inkml:trace>
  <inkml:trace contextRef="#ctx0" brushRef="#br0" timeOffset="36279.542">5922 5559 32767 0 0,'12'22'0'0'0,"-2"1"0"0"0,0 0 0 0 0,-2 1 0 0 0,-1 0 0 0 0,0 1 0 0 0,1 15 0 0 0,2 53 0 0 0,-9-92 0 0 0,1-1 0 0 0,-1 0 0 0 0,0 0 0 0 0,0 0 0 0 0,0-1 0 0 0,0 1 0 0 0,0 0 0 0 0,0 0 0 0 0,1 0 0 0 0,-1-1 0 0 0,0 1 0 0 0,0-1 0 0 0,0 1 0 0 0,0-1 0 0 0,0 1 0 0 0,0-1 0 0 0,0 0 0 0 0,0 1 0 0 0,-1-1 0 0 0,1 0 0 0 0,0 0 0 0 0,0 1 0 0 0,0-1 0 0 0,-1 0 0 0 0,1 0 0 0 0,-1 0 0 0 0,1 0 0 0 0,0 0 0 0 0,-1 0 0 0 0,0 0 0 0 0,1 0 0 0 0,-1-1 0 0 0,0 1 0 0 0,1 0 0 0 0,-1 0 0 0 0,74-129 0 0 0,-69 118 0 0 0,1 1 0 0 0,1 0 0 0 0,0 0 0 0 0,0 1 0 0 0,1 0 0 0 0,0 0 0 0 0,1 1 0 0 0,6-6 0 0 0,-15 15 0 0 0,1 0 0 0 0,-1 0 0 0 0,1 0 0 0 0,-1 0 0 0 0,1 0 0 0 0,-1 0 0 0 0,1 0 0 0 0,0 0 0 0 0,-1 0 0 0 0,1 0 0 0 0,-1 1 0 0 0,1-1 0 0 0,-1 0 0 0 0,1 0 0 0 0,-1 0 0 0 0,1 1 0 0 0,-1-1 0 0 0,0 0 0 0 0,1 1 0 0 0,-1-1 0 0 0,1 0 0 0 0,-1 1 0 0 0,0-1 0 0 0,1 1 0 0 0,-1-1 0 0 0,0 0 0 0 0,1 1 0 0 0,-1-1 0 0 0,0 1 0 0 0,0-1 0 0 0,1 1 0 0 0,-1-1 0 0 0,0 1 0 0 0,0-1 0 0 0,0 1 0 0 0,0-1 0 0 0,0 1 0 0 0,0 0 0 0 0,0-1 0 0 0,0 1 0 0 0,0-1 0 0 0,0 1 0 0 0,0-1 0 0 0,0 1 0 0 0,0-1 0 0 0,0 1 0 0 0,0-1 0 0 0,-1 1 0 0 0,1-1 0 0 0,0 1 0 0 0,0-1 0 0 0,0 1 0 0 0,-1-1 0 0 0,1 1 0 0 0,0 2 0 0 0,1 26 0 0 0,-1-18 0 0 0,0 1 0 0 0,1-1 0 0 0,0 0 0 0 0,1 1 0 0 0,0-1 0 0 0,0 0 0 0 0,2 0 0 0 0,-1 0 0 0 0,3 3 0 0 0,-3-8 0 0 0,0 0 0 0 0,0 0 0 0 0,1-1 0 0 0,-1 1 0 0 0,1-1 0 0 0,1 0 0 0 0,-1 0 0 0 0,1-1 0 0 0,-1 1 0 0 0,1-1 0 0 0,1 0 0 0 0,-1 0 0 0 0,1-1 0 0 0,-1 1 0 0 0,1-1 0 0 0,0 0 0 0 0,0-1 0 0 0,0 0 0 0 0,1 0 0 0 0,-1 0 0 0 0,0-1 0 0 0,1 1 0 0 0,-1-2 0 0 0,1 1 0 0 0,-1-1 0 0 0,1 0 0 0 0,0 0 0 0 0,-1 0 0 0 0,4-2 0 0 0,0 0 0 0 0,0-1 0 0 0,0 0 0 0 0,-1-1 0 0 0,0 0 0 0 0,0-1 0 0 0,0 1 0 0 0,0-2 0 0 0,0 1 0 0 0,-1-1 0 0 0,0-1 0 0 0,0 0 0 0 0,4-7 0 0 0,-1 0 0 0 0,0 0 0 0 0,-1-1 0 0 0,-1 0 0 0 0,-1-1 0 0 0,0 1 0 0 0,-1-2 0 0 0,0 1 0 0 0,-2-1 0 0 0,2-8 0 0 0,10-59 0 0 0,-3-1 0 0 0,-5 0 0 0 0,-3-1 0 0 0,-4 0 0 0 0,-4-4 0 0 0,-10 11 0 0 0,-3 50 0 0 0,-5 40 0 0 0,16 0 0 0 0,0 0 0 0 0,0 0 0 0 0,2 0 0 0 0,-1 1 0 0 0,1 0 0 0 0,1-1 0 0 0,0 1 0 0 0,1 0 0 0 0,0-1 0 0 0,1 10 0 0 0,0 3 0 0 0,17 132 0 0 0,-3-74 0 0 0,3-1 0 0 0,4-1 0 0 0,3 0 0 0 0,13 20 0 0 0,14-15 0 0 0,-32-67 0 0 0,-9-18 0 0 0,4-29 0 0 0,-13 8 0 0 0</inkml:trace>
  <inkml:trace contextRef="#ctx0" brushRef="#br0" timeOffset="36534.378">6461 5264 32767 0 0,'-129'-4'0'0'0,"129"4"0"0"0,0 0 0 0 0,0 1 0 0 0,0-1 0 0 0,1 0 0 0 0,-1 0 0 0 0,0 0 0 0 0,0 1 0 0 0,0-1 0 0 0,1 0 0 0 0,-1 0 0 0 0,0 1 0 0 0,0-1 0 0 0,0 0 0 0 0,0 0 0 0 0,0 1 0 0 0,0-1 0 0 0,0 0 0 0 0,1 0 0 0 0,-1 1 0 0 0,0-1 0 0 0,0 0 0 0 0,0 1 0 0 0,0-1 0 0 0,0 0 0 0 0,0 0 0 0 0,0 1 0 0 0,-1-1 0 0 0,1 0 0 0 0,0 0 0 0 0,0 1 0 0 0,0-1 0 0 0,0 0 0 0 0,0 1 0 0 0,0-1 0 0 0,0 0 0 0 0,-1 0 0 0 0,1 0 0 0 0,0 1 0 0 0,0-1 0 0 0,0 0 0 0 0,0 0 0 0 0,-1 1 0 0 0,1-1 0 0 0,0 0 0 0 0,0 0 0 0 0,-1 0 0 0 0,1 0 0 0 0,0 0 0 0 0,0 1 0 0 0,-1-1 0 0 0,1 0 0 0 0,0 0 0 0 0,0 0 0 0 0,-1 0 0 0 0,1 0 0 0 0,0 0 0 0 0,-1 0 0 0 0,1 0 0 0 0,0 0 0 0 0,25 5 0 0 0,1-2 0 0 0,-1-1 0 0 0,1 0 0 0 0,0-2 0 0 0,8-2 0 0 0,18 1 0 0 0,143-11 0 0 0,-96 11 0 0 0,-67 1 0 0 0</inkml:trace>
  <inkml:trace contextRef="#ctx0" brushRef="#br0" timeOffset="36897.409">7022 5419 32767 0 0,'1'3'0'0'0,"0"-1"0"0"0,0 1 0 0 0,1 0 0 0 0,-1-1 0 0 0,1 0 0 0 0,-1 1 0 0 0,1-1 0 0 0,0 0 0 0 0,0 0 0 0 0,0 0 0 0 0,0 0 0 0 0,0 0 0 0 0,0 0 0 0 0,1 0 0 0 0,-1-1 0 0 0,1 1 0 0 0,-1-1 0 0 0,1 0 0 0 0,-1 0 0 0 0,1 0 0 0 0,2 1 0 0 0,10 6 0 0 0,-2 0 0 0 0,0 0 0 0 0,0 1 0 0 0,-1 1 0 0 0,0 0 0 0 0,0 1 0 0 0,-2 0 0 0 0,1 1 0 0 0,-1 0 0 0 0,-1 1 0 0 0,0-1 0 0 0,-1 2 0 0 0,-1-1 0 0 0,0 1 0 0 0,0 1 0 0 0,-1-1 0 0 0,1 10 0 0 0,6 45 0 0 0,-30-111 0 0 0,10 16 0 0 0,2 1 0 0 0,0-1 0 0 0,2 0 0 0 0,0 0 0 0 0,2 0 0 0 0,1-1 0 0 0,2-6 0 0 0,-2-15 0 0 0,0 48 0 0 0,0-1 0 0 0,0 1 0 0 0,0 0 0 0 0,0-1 0 0 0,0 1 0 0 0,0-1 0 0 0,0 1 0 0 0,0-1 0 0 0,0 1 0 0 0,0-1 0 0 0,0 1 0 0 0,0-1 0 0 0,0 1 0 0 0,0-1 0 0 0,1 1 0 0 0,-1-1 0 0 0,0 1 0 0 0,0 0 0 0 0,0-1 0 0 0,1 1 0 0 0,-1-1 0 0 0,0 1 0 0 0,1 0 0 0 0,-1-1 0 0 0,0 1 0 0 0,1 0 0 0 0,-1-1 0 0 0,1 1 0 0 0,-1 0 0 0 0,0 0 0 0 0,1-1 0 0 0,-1 1 0 0 0,1 0 0 0 0,-1 0 0 0 0,1 0 0 0 0,-1 0 0 0 0,1-1 0 0 0,-1 1 0 0 0,1 0 0 0 0,-1 0 0 0 0,0 0 0 0 0,1 0 0 0 0,-1 0 0 0 0,1 0 0 0 0,-1 0 0 0 0,1 0 0 0 0,-1 1 0 0 0,1-1 0 0 0,-1 0 0 0 0,1 0 0 0 0,-1 0 0 0 0,1 0 0 0 0,-1 1 0 0 0,0-1 0 0 0,1 0 0 0 0,-1 0 0 0 0,1 1 0 0 0,-1-1 0 0 0,0 0 0 0 0,1 1 0 0 0,-1-1 0 0 0,7 2 0 0 0,86 1 0 0 0,12-16 0 0 0,-47 8 0 0 0,-29 2 0 0 0</inkml:trace>
  <inkml:trace contextRef="#ctx0" brushRef="#br0" timeOffset="37150.725">7760 5484 32767 0 0,'14'6'0'0'0,"0"-1"0"0"0,1 0 0 0 0,0-1 0 0 0,0-1 0 0 0,0 0 0 0 0,0-1 0 0 0,0 0 0 0 0,1-2 0 0 0,-1 0 0 0 0,10-1 0 0 0,-15 1 0 0 0,71-14 0 0 0,-5-4 0 0 0,-63 10 0 0 0</inkml:trace>
  <inkml:trace contextRef="#ctx0" brushRef="#br0" timeOffset="37400.981">8185 5399 32767 0 0,'12'-12'0'0'0,"-16"31"0"0"0,6 67 0 0 0,-3-68 0 0 0,1-11 0 0 0,-1-1 0 0 0,1 1 0 0 0,0 0 0 0 0,1 0 0 0 0,-1-1 0 0 0,1 1 0 0 0,1 0 0 0 0,-1-1 0 0 0,1 1 0 0 0,1-1 0 0 0,-1 0 0 0 0,3 5 0 0 0,32 19 0 0 0,-25-26 0 0 0,-6-4 0 0 0,1 0 0 0 0,-1 0 0 0 0,0 0 0 0 0,0-1 0 0 0,0 0 0 0 0,-1 0 0 0 0,1 0 0 0 0,0-1 0 0 0,0 0 0 0 0,-1 0 0 0 0,1-1 0 0 0,1 0 0 0 0,2-1 0 0 0,12-5 0 0 0</inkml:trace>
  <inkml:trace contextRef="#ctx0" brushRef="#br0" timeOffset="37566.534">8525 5421 32767 0 0,'6'-13'0'0'0,"-9"18"0"0"0,-1 8 0 0 0,1 0 0 0 0,0 0 0 0 0,0 0 0 0 0,1 0 0 0 0,1 0 0 0 0,0 1 0 0 0,1-1 0 0 0,1 5 0 0 0,0-13 0 0 0,0 1 0 0 0,1-1 0 0 0,0 0 0 0 0,0 0 0 0 0,0 0 0 0 0,0 0 0 0 0,1 0 0 0 0,0 0 0 0 0,0-1 0 0 0,0 1 0 0 0,1-1 0 0 0,-1 0 0 0 0,3 2 0 0 0,-2-3 0 0 0,1 1 0 0 0,0-1 0 0 0,0 0 0 0 0,0 0 0 0 0,0-1 0 0 0,1 1 0 0 0,-1-1 0 0 0,1 0 0 0 0,-1-1 0 0 0,1 0 0 0 0,-1 1 0 0 0,1-2 0 0 0,0 1 0 0 0,0-1 0 0 0,0 0 0 0 0,-1 0 0 0 0,4 0 0 0 0,-1-2 0 0 0,-1 1 0 0 0,1-1 0 0 0,0-1 0 0 0,-1 1 0 0 0,1-1 0 0 0,-1-1 0 0 0,0 1 0 0 0,0-1 0 0 0,0-1 0 0 0,-1 1 0 0 0,1-1 0 0 0,-1 0 0 0 0,0-1 0 0 0,0 1 0 0 0,-1-1 0 0 0,0 0 0 0 0,0 0 0 0 0,0-1 0 0 0,-1 0 0 0 0,0 0 0 0 0,4-10 0 0 0</inkml:trace>
  <inkml:trace contextRef="#ctx0" brushRef="#br0" timeOffset="37748.058">8801 5488 32767 0 0,'17'-61'0'0'0,"-16"44"0"0"0,2 0 0 0 0,-2 22 0 0 0,-8 20 0 0 0,2 1 0 0 0,0-1 0 0 0,2 1 0 0 0,0 26 0 0 0,3-47 0 0 0,1 0 0 0 0,0 0 0 0 0,0-1 0 0 0,0 1 0 0 0,1 0 0 0 0,0-1 0 0 0,0 1 0 0 0,0-1 0 0 0,0 0 0 0 0,1 1 0 0 0,-1-1 0 0 0,1 0 0 0 0,0 0 0 0 0,3 2 0 0 0,3 1 0 0 0,1 1 0 0 0,1-1 0 0 0,-1-1 0 0 0,1 0 0 0 0,0 0 0 0 0,1-1 0 0 0,0 0 0 0 0,-1-1 0 0 0,1-1 0 0 0,0 0 0 0 0,1 0 0 0 0,-1-2 0 0 0,0 1 0 0 0,1-1 0 0 0,-1-1 0 0 0,1 0 0 0 0,-1-1 0 0 0,9-2 0 0 0,-4 3 0 0 0,-12 0 0 0 0,0 0 0 0 0,0 0 0 0 0,-1-1 0 0 0,1 0 0 0 0,0 0 0 0 0,0 0 0 0 0,-1-1 0 0 0,1 1 0 0 0,-1-1 0 0 0,1 0 0 0 0,-1-1 0 0 0,3-1 0 0 0,10-5 0 0 0,53-32 0 0 0,-50 25 0 0 0</inkml:trace>
  <inkml:trace contextRef="#ctx0" brushRef="#br0" timeOffset="40764.198">10316 5302 32767 0 0,'2'0'0'0'0,"-1"0"0"0"0,0 0 0 0 0,0 1 0 0 0,1-1 0 0 0,-1 0 0 0 0,0 1 0 0 0,0-1 0 0 0,1 1 0 0 0,-1-1 0 0 0,0 1 0 0 0,0 0 0 0 0,0-1 0 0 0,0 1 0 0 0,0 0 0 0 0,0 0 0 0 0,0 0 0 0 0,0 0 0 0 0,0 0 0 0 0,0 0 0 0 0,-1 0 0 0 0,1 0 0 0 0,0 0 0 0 0,-1 0 0 0 0,1 0 0 0 0,-1 0 0 0 0,1 1 0 0 0,-1-1 0 0 0,1 0 0 0 0,-1 0 0 0 0,0 1 0 0 0,0-1 0 0 0,1 0 0 0 0,-1 1 0 0 0,0-1 0 0 0,0 1 0 0 0,8 32 0 0 0,-1 1 0 0 0,-1 0 0 0 0,-2 0 0 0 0,-1 23 0 0 0,1 9 0 0 0,6 288 0 0 0,-25-198 0 0 0,14-148 0 0 0,-22 94 0 0 0,19-97 0 0 0,-1-6 0 0 0,3-5 0 0 0,0 1 0 0 0,0-1 0 0 0,0 0 0 0 0,1 0 0 0 0,-1 1 0 0 0,1-1 0 0 0,1 0 0 0 0,-1 0 0 0 0,1 0 0 0 0,0 0 0 0 0,0 0 0 0 0,0-3 0 0 0,0-5 0 0 0,-24-328 0 0 0,-37-27 0 0 0,50 279 0 0 0,11 87 0 0 0,1-1 0 0 0,0 1 0 0 0,0 0 0 0 0,0 0 0 0 0,0-1 0 0 0,1 1 0 0 0,-1 0 0 0 0,1 0 0 0 0,-1 0 0 0 0,1 0 0 0 0,-1 0 0 0 0,1 1 0 0 0,0-1 0 0 0,0 0 0 0 0,0 1 0 0 0,0-1 0 0 0,0 1 0 0 0,1 0 0 0 0,-1 0 0 0 0,0 0 0 0 0,1 0 0 0 0,-1 0 0 0 0,0 0 0 0 0,1 1 0 0 0,-1-1 0 0 0,1 1 0 0 0,-1-1 0 0 0,1 1 0 0 0,-1 0 0 0 0,1 0 0 0 0,-1 0 0 0 0,1 1 0 0 0,-1-1 0 0 0,1 1 0 0 0,-1-1 0 0 0,1 1 0 0 0,-1 0 0 0 0,0 0 0 0 0,1 0 0 0 0,12-1 0 0 0,83 21 0 0 0,-76-15 0 0 0,0 0 0 0 0,0 1 0 0 0,0 2 0 0 0,-1 0 0 0 0,16 9 0 0 0,-17-1 0 0 0,-21-7 0 0 0,-5-5 0 0 0,-1-1 0 0 0,1 0 0 0 0,-1 0 0 0 0,0 0 0 0 0,1-1 0 0 0,-2 0 0 0 0,1-1 0 0 0,0 1 0 0 0,-1-1 0 0 0,1-1 0 0 0,-1 1 0 0 0,1-1 0 0 0,-1 0 0 0 0,0-1 0 0 0,1 0 0 0 0,-1 0 0 0 0,0-1 0 0 0,-4-1 0 0 0,-2 2 0 0 0,8 0 0 0 0,0-1 0 0 0,0 0 0 0 0,0 0 0 0 0,1 0 0 0 0,-1-1 0 0 0,1 1 0 0 0,-1-1 0 0 0,1-1 0 0 0,-1 1 0 0 0,1-1 0 0 0,0 0 0 0 0,0 0 0 0 0,-3-3 0 0 0,-6-11 0 0 0,14 9 0 0 0,5 3 0 0 0,0 1 0 0 0,0 0 0 0 0,0 0 0 0 0,0 1 0 0 0,1-1 0 0 0,-1 1 0 0 0,1 1 0 0 0,0-1 0 0 0,0 1 0 0 0,0 0 0 0 0,0 0 0 0 0,0 0 0 0 0,1 1 0 0 0,-1 0 0 0 0,0 0 0 0 0,1 1 0 0 0,-1 0 0 0 0,2 0 0 0 0,8-2 0 0 0,132-3 0 0 0,-27 22 0 0 0,-107-14 0 0 0,-1 0 0 0 0,0 1 0 0 0,0 0 0 0 0,0 1 0 0 0,0 0 0 0 0,-1 1 0 0 0,0 0 0 0 0,0 1 0 0 0,5 5 0 0 0,-13-9 0 0 0,-1 0 0 0 0,0 0 0 0 0,1 1 0 0 0,-1-1 0 0 0,-1 1 0 0 0,1-1 0 0 0,-1 1 0 0 0,1 0 0 0 0,-1 0 0 0 0,0 0 0 0 0,0 0 0 0 0,-1 1 0 0 0,1-1 0 0 0,-1 0 0 0 0,0 1 0 0 0,0-1 0 0 0,-1 1 0 0 0,1-1 0 0 0,-1 1 0 0 0,0-1 0 0 0,0 1 0 0 0,-1 3 0 0 0,1-7 0 0 0,1 0 0 0 0,-1 0 0 0 0,0 0 0 0 0,0 0 0 0 0,0-1 0 0 0,0 1 0 0 0,0 0 0 0 0,0 0 0 0 0,0 0 0 0 0,0 0 0 0 0,-1-1 0 0 0,1 1 0 0 0,0 0 0 0 0,0 0 0 0 0,-1 0 0 0 0,1-1 0 0 0,0 1 0 0 0,-1 0 0 0 0,1 0 0 0 0,-1-1 0 0 0,1 1 0 0 0,-1 0 0 0 0,1-1 0 0 0,-1 1 0 0 0,0-1 0 0 0,1 1 0 0 0,-1-1 0 0 0,0 1 0 0 0,1-1 0 0 0,-1 1 0 0 0,0-1 0 0 0,0 0 0 0 0,1 1 0 0 0,-1-1 0 0 0,0 0 0 0 0,0 1 0 0 0,-18-29 0 0 0,15-114 0 0 0,41-1 0 0 0,-9 153 0 0 0,-19-4 0 0 0,8 0 0 0 0,1 0 0 0 0,-1-1 0 0 0,1-1 0 0 0,0-1 0 0 0,0-1 0 0 0,0 0 0 0 0,0-1 0 0 0,6-1 0 0 0,51 4 0 0 0,-68-4 0 0 0,1 0 0 0 0,-1 1 0 0 0,0-1 0 0 0,1 1 0 0 0,-1 1 0 0 0,0 0 0 0 0,0 0 0 0 0,0 0 0 0 0,0 0 0 0 0,0 1 0 0 0,-1 1 0 0 0,1-1 0 0 0,-1 1 0 0 0,0 0 0 0 0,0 0 0 0 0,0 1 0 0 0,0-1 0 0 0,-1 1 0 0 0,0 1 0 0 0,0-1 0 0 0,0 1 0 0 0,-1 0 0 0 0,1 2 0 0 0,32 127 0 0 0,-35-131 0 0 0,0 0 0 0 0,0 0 0 0 0,1 0 0 0 0,0-1 0 0 0,-1 0 0 0 0,1 1 0 0 0,1-1 0 0 0,-1 0 0 0 0,0 0 0 0 0,1-1 0 0 0,-1 1 0 0 0,1-1 0 0 0,0 0 0 0 0,0 0 0 0 0,0 0 0 0 0,0 0 0 0 0,0-1 0 0 0,0 1 0 0 0,1-1 0 0 0,-1 0 0 0 0,0 0 0 0 0,1-1 0 0 0,-1 1 0 0 0,1-1 0 0 0,-1 0 0 0 0,0-1 0 0 0,1 1 0 0 0,2-1 0 0 0,-2 1 0 0 0,0-1 0 0 0,0 0 0 0 0,0 0 0 0 0,0 0 0 0 0,0-1 0 0 0,0 1 0 0 0,0-1 0 0 0,-1 0 0 0 0,1-1 0 0 0,-1 1 0 0 0,1-1 0 0 0,-1 0 0 0 0,0 0 0 0 0,0 0 0 0 0,0-1 0 0 0,-1 1 0 0 0,1-1 0 0 0,-1 0 0 0 0,0 0 0 0 0,0 0 0 0 0,0 0 0 0 0,0-1 0 0 0,-1 1 0 0 0,0-1 0 0 0,0 1 0 0 0,0-1 0 0 0,0 0 0 0 0,-1 0 0 0 0,0 0 0 0 0,0 0 0 0 0,0 0 0 0 0,-1-1 0 0 0,0 2 0 0 0,0-1 0 0 0,-1 1 0 0 0,1-1 0 0 0,-1 1 0 0 0,0-1 0 0 0,-1 1 0 0 0,1 0 0 0 0,-1 0 0 0 0,0-1 0 0 0,0 1 0 0 0,0 0 0 0 0,0 0 0 0 0,-1 1 0 0 0,0-1 0 0 0,0 1 0 0 0,0-1 0 0 0,0 1 0 0 0,0 0 0 0 0,-1 0 0 0 0,1 0 0 0 0,-4-2 0 0 0,-2 0 0 0 0,0 1 0 0 0,0-1 0 0 0,0 2 0 0 0,-1-1 0 0 0,0 1 0 0 0,1 1 0 0 0,-1-1 0 0 0,0 2 0 0 0,0-1 0 0 0,-1 2 0 0 0,1-1 0 0 0,0 1 0 0 0,-5 1 0 0 0,-33 9 0 0 0,44-8 0 0 0,-1 0 0 0 0,1 0 0 0 0,0 0 0 0 0,0 0 0 0 0,0 1 0 0 0,0 0 0 0 0,0-1 0 0 0,0 1 0 0 0,1 1 0 0 0,0-1 0 0 0,-1 0 0 0 0,1 1 0 0 0,0 0 0 0 0,0 1 0 0 0,-1 6 0 0 0,22 25 0 0 0,-9-27 0 0 0,1-2 0 0 0,0 0 0 0 0,0 0 0 0 0,1 0 0 0 0,0-1 0 0 0,0-1 0 0 0,0 0 0 0 0,1-1 0 0 0,-1 0 0 0 0,1 0 0 0 0,0-2 0 0 0,0 1 0 0 0,1-1 0 0 0,-1-1 0 0 0,11 0 0 0 0,8 3 0 0 0,4 1 0 0 0,0-1 0 0 0,0-2 0 0 0,0-1 0 0 0,1-2 0 0 0,5-2 0 0 0,58-16 0 0 0,-91 17 0 0 0,0 0 0 0 0,0 0 0 0 0,-1 0 0 0 0,1-1 0 0 0,-1 0 0 0 0,1-1 0 0 0,-1 0 0 0 0,0 0 0 0 0,-1 0 0 0 0,1-1 0 0 0,-1 0 0 0 0,0 0 0 0 0,0-1 0 0 0,0 1 0 0 0,-1-1 0 0 0,0 0 0 0 0,0-1 0 0 0,0 0 0 0 0,-1 1 0 0 0,0-1 0 0 0,-1-1 0 0 0,1 1 0 0 0,-1 0 0 0 0,-1-1 0 0 0,1 0 0 0 0,-1 1 0 0 0,-1-1 0 0 0,1 0 0 0 0,-1-2 0 0 0,-2 5 0 0 0,0 0 0 0 0,-1 0 0 0 0,1-1 0 0 0,-1 1 0 0 0,0 0 0 0 0,-1 0 0 0 0,1 1 0 0 0,-1-1 0 0 0,0 0 0 0 0,0 1 0 0 0,0 0 0 0 0,-1-1 0 0 0,-2-1 0 0 0,2 3 0 0 0,-1 1 0 0 0,1-1 0 0 0,-1 1 0 0 0,1 0 0 0 0,-1 1 0 0 0,0-1 0 0 0,0 1 0 0 0,1 0 0 0 0,-1 0 0 0 0,0 0 0 0 0,0 1 0 0 0,0 0 0 0 0,0 0 0 0 0,0 0 0 0 0,0 1 0 0 0,0-1 0 0 0,0 1 0 0 0,0 0 0 0 0,0 1 0 0 0,1-1 0 0 0,-1 1 0 0 0,0 0 0 0 0,1 0 0 0 0,0 0 0 0 0,-1 1 0 0 0,-2 1 0 0 0,1-1 0 0 0,1-1 0 0 0,0 0 0 0 0,0 1 0 0 0,0-1 0 0 0,1 1 0 0 0,-1 0 0 0 0,1 0 0 0 0,0 0 0 0 0,0 1 0 0 0,0 0 0 0 0,0 0 0 0 0,0 0 0 0 0,1 0 0 0 0,0 0 0 0 0,0 1 0 0 0,0-1 0 0 0,0 1 0 0 0,1 0 0 0 0,0 0 0 0 0,-1 2 0 0 0,5 4 0 0 0,3-6 0 0 0,0-1 0 0 0,0 0 0 0 0,1 0 0 0 0,0 0 0 0 0,0 0 0 0 0,0-1 0 0 0,0 0 0 0 0,0 0 0 0 0,1-1 0 0 0,-1 1 0 0 0,1-2 0 0 0,0 1 0 0 0,0-1 0 0 0,-1 0 0 0 0,1 0 0 0 0,0 0 0 0 0,0-1 0 0 0,0 0 0 0 0,0-1 0 0 0,0 0 0 0 0,0 0 0 0 0,1-1 0 0 0,17 2 0 0 0,10-1 0 0 0,-19 0 0 0 0,0 1 0 0 0,1 0 0 0 0,-1 1 0 0 0,1 1 0 0 0,-1 1 0 0 0,8 2 0 0 0,-20-2 0 0 0,1 0 0 0 0,-1 0 0 0 0,0 1 0 0 0,0-1 0 0 0,-1 1 0 0 0,1 0 0 0 0,-1 0 0 0 0,1 1 0 0 0,-1-1 0 0 0,0 1 0 0 0,-1 0 0 0 0,1-1 0 0 0,-1 1 0 0 0,0 0 0 0 0,-1 0 0 0 0,1 1 0 0 0,-1-1 0 0 0,0 0 0 0 0,0 1 0 0 0,0-1 0 0 0,-1 0 0 0 0,0 1 0 0 0,0-1 0 0 0,0 0 0 0 0,-1 1 0 0 0,1-1 0 0 0,0 9 0 0 0,4 215 0 0 0,-17-144 0 0 0,3-47 0 0 0,5-19 0 0 0,2-7 0 0 0,0 0 0 0 0,0 0 0 0 0,-1 0 0 0 0,-1 0 0 0 0,0-1 0 0 0,0 1 0 0 0,-5 5 0 0 0,0-7 0 0 0,4-11 0 0 0,4-3 0 0 0,1 0 0 0 0,-1-1 0 0 0,1 1 0 0 0,-1 0 0 0 0,1-1 0 0 0,0 1 0 0 0,1 0 0 0 0,-1-1 0 0 0,1 1 0 0 0,0-1 0 0 0,0 1 0 0 0,0-1 0 0 0,1 1 0 0 0,-1-1 0 0 0,1 1 0 0 0,0-1 0 0 0,1 1 0 0 0,-1 0 0 0 0,1-1 0 0 0,0 1 0 0 0,0-1 0 0 0,13-32 0 0 0,2 1 0 0 0,1 1 0 0 0,1 0 0 0 0,4-1 0 0 0,12-23 0 0 0,-13 24 0 0 0,-1-2 0 0 0,-2 0 0 0 0,-2-1 0 0 0,-1-1 0 0 0,-2-1 0 0 0,-2 0 0 0 0,-1 0 0 0 0,-2-1 0 0 0,0-21 0 0 0,-4-39 0 0 0,-7 94 0 0 0,1 0 0 0 0,-1 0 0 0 0,0 1 0 0 0,-1-1 0 0 0,0 1 0 0 0,0 0 0 0 0,0 0 0 0 0,0 0 0 0 0,-1 0 0 0 0,0 0 0 0 0,0 1 0 0 0,-2-1 0 0 0,7 6 0 0 0,-1 0 0 0 0,0 1 0 0 0,1-1 0 0 0,-1 0 0 0 0,0 1 0 0 0,0-1 0 0 0,0 0 0 0 0,1 1 0 0 0,-1-1 0 0 0,0 1 0 0 0,0-1 0 0 0,0 0 0 0 0,0 1 0 0 0,0-1 0 0 0,0 1 0 0 0,0-1 0 0 0,0 0 0 0 0,0 1 0 0 0,0-1 0 0 0,0 1 0 0 0,0-1 0 0 0,0 1 0 0 0,0-1 0 0 0,0 0 0 0 0,0 1 0 0 0,-1-1 0 0 0,1 0 0 0 0,0 1 0 0 0,0-1 0 0 0,0 1 0 0 0,-1-1 0 0 0,1 0 0 0 0,0 1 0 0 0,0-1 0 0 0,-1 0 0 0 0,1 0 0 0 0,0 1 0 0 0,-1-1 0 0 0,1 0 0 0 0,0 0 0 0 0,-1 1 0 0 0,1-1 0 0 0,0 0 0 0 0,-1 0 0 0 0,1 0 0 0 0,0 0 0 0 0,-1 1 0 0 0,1-1 0 0 0,-1 0 0 0 0,1 0 0 0 0,0 0 0 0 0,-1 0 0 0 0,1 0 0 0 0,-1 0 0 0 0,1 0 0 0 0,-1 0 0 0 0,1 0 0 0 0,0 0 0 0 0,-1 0 0 0 0,1-1 0 0 0,-1 1 0 0 0,1 0 0 0 0,0 0 0 0 0,-1 0 0 0 0,1 0 0 0 0,0-1 0 0 0,-1 1 0 0 0,13 9 0 0 0,1-1 0 0 0,0 0 0 0 0,1-1 0 0 0,-1 0 0 0 0,1-1 0 0 0,0-1 0 0 0,1 0 0 0 0,-1-1 0 0 0,1-1 0 0 0,0 0 0 0 0,3 0 0 0 0,46 5 0 0 0,-45-6 0 0 0,0 0 0 0 0,-1 1 0 0 0,0 1 0 0 0,0 1 0 0 0,0 0 0 0 0,4 3 0 0 0,-20-6 0 0 0,1 0 0 0 0,-1 0 0 0 0,0 1 0 0 0,0-1 0 0 0,0 1 0 0 0,0-1 0 0 0,0 1 0 0 0,-1 0 0 0 0,1 0 0 0 0,-1 0 0 0 0,0 0 0 0 0,0 0 0 0 0,0 0 0 0 0,0 0 0 0 0,0 0 0 0 0,-1 0 0 0 0,1 0 0 0 0,-1 0 0 0 0,0 1 0 0 0,0-1 0 0 0,0 0 0 0 0,0 0 0 0 0,0 0 0 0 0,-1 2 0 0 0,1 13 0 0 0,11 123 0 0 0,-8-134 0 0 0,0-1 0 0 0,1 0 0 0 0,-1 1 0 0 0,2-1 0 0 0,-1-1 0 0 0,0 1 0 0 0,1 0 0 0 0,0-1 0 0 0,1 0 0 0 0,-1 0 0 0 0,1-1 0 0 0,0 0 0 0 0,0 0 0 0 0,0 0 0 0 0,0 0 0 0 0,1-1 0 0 0,-1 0 0 0 0,1-1 0 0 0,0 1 0 0 0,0-1 0 0 0,0-1 0 0 0,0 1 0 0 0,0-1 0 0 0,1-1 0 0 0,-1 1 0 0 0,0-1 0 0 0,0 0 0 0 0,1-1 0 0 0,4 0 0 0 0,61 0 0 0 0,-15-7 0 0 0,1-4 0 0 0,-1-1 0 0 0,40-16 0 0 0,-91 26 0 0 0,0 1 0 0 0,0-1 0 0 0,0 0 0 0 0,0-1 0 0 0,-1 1 0 0 0,1-1 0 0 0,-1-1 0 0 0,0 1 0 0 0,0-1 0 0 0,-1 0 0 0 0,1-1 0 0 0,-1 1 0 0 0,0-1 0 0 0,0 0 0 0 0,-1 0 0 0 0,4-6 0 0 0,-9-11 0 0 0,-6 17 0 0 0,1 1 0 0 0,-1 0 0 0 0,0 0 0 0 0,0 1 0 0 0,-1 0 0 0 0,0 1 0 0 0,1-1 0 0 0,-1 1 0 0 0,0 1 0 0 0,0 0 0 0 0,-1 0 0 0 0,1 0 0 0 0,0 1 0 0 0,-1 0 0 0 0,1 1 0 0 0,0 0 0 0 0,-1 0 0 0 0,1 1 0 0 0,-6 1 0 0 0,6-2 0 0 0,-82 14 0 0 0,74-9 0 0 0,10-4 0 0 0,1 0 0 0 0,0 1 0 0 0,-1 0 0 0 0,1 0 0 0 0,0 0 0 0 0,0 1 0 0 0,1-1 0 0 0,-1 1 0 0 0,1 1 0 0 0,-1-1 0 0 0,1 0 0 0 0,0 1 0 0 0,0 0 0 0 0,0 0 0 0 0,1 0 0 0 0,-1 1 0 0 0,1-1 0 0 0,0 1 0 0 0,0 0 0 0 0,1-1 0 0 0,-2 6 0 0 0,7 15 0 0 0,0-20 0 0 0,1-1 0 0 0,0 1 0 0 0,0 0 0 0 0,0-1 0 0 0,0 0 0 0 0,1 0 0 0 0,0 0 0 0 0,-1-1 0 0 0,1 0 0 0 0,1 0 0 0 0,-1 0 0 0 0,0 0 0 0 0,4 0 0 0 0,6 2 0 0 0,0-1 0 0 0,1-1 0 0 0,-1-1 0 0 0,1 0 0 0 0,0-1 0 0 0,0 0 0 0 0,6-2 0 0 0,-15 0 0 0 0,0 0 0 0 0,-1 0 0 0 0,1-1 0 0 0,0 0 0 0 0,-1 0 0 0 0,0-1 0 0 0,1 0 0 0 0,-1 0 0 0 0,0 0 0 0 0,0-1 0 0 0,-1 0 0 0 0,1 0 0 0 0,1-2 0 0 0,1-1 0 0 0,-2 0 0 0 0,1 0 0 0 0,-1-1 0 0 0,0 1 0 0 0,0-1 0 0 0,-1-1 0 0 0,0 1 0 0 0,0-1 0 0 0,-1 0 0 0 0,2-7 0 0 0,18-31 0 0 0,-24 48 0 0 0,0-1 0 0 0,0 0 0 0 0,0 0 0 0 0,1 0 0 0 0,-1 0 0 0 0,0 0 0 0 0,0 1 0 0 0,1-1 0 0 0,-1 0 0 0 0,0 0 0 0 0,0 0 0 0 0,1 0 0 0 0,-1 0 0 0 0,0 0 0 0 0,0 0 0 0 0,1 0 0 0 0,-1 0 0 0 0,0 0 0 0 0,1 0 0 0 0,-1 0 0 0 0,0 0 0 0 0,0 0 0 0 0,1 0 0 0 0,-1 0 0 0 0,0 0 0 0 0,0 0 0 0 0,1 0 0 0 0,-1 0 0 0 0,0-1 0 0 0,0 1 0 0 0,1 0 0 0 0,-2 13 0 0 0,2 68 0 0 0,-1-77 0 0 0,1 0 0 0 0,-1 0 0 0 0,1 0 0 0 0,0 0 0 0 0,0-1 0 0 0,0 1 0 0 0,1 0 0 0 0,-1-1 0 0 0,1 1 0 0 0,0-1 0 0 0,0 1 0 0 0,0-1 0 0 0,0 0 0 0 0,1 0 0 0 0,-1 0 0 0 0,3 2 0 0 0,-3-3 0 0 0,0 0 0 0 0,1 0 0 0 0,-1 0 0 0 0,1-1 0 0 0,0 1 0 0 0,-1-1 0 0 0,1 1 0 0 0,0-1 0 0 0,0 0 0 0 0,0 0 0 0 0,0 0 0 0 0,0-1 0 0 0,0 1 0 0 0,0-1 0 0 0,0 1 0 0 0,1-1 0 0 0,-1 0 0 0 0,0 0 0 0 0,2-1 0 0 0,3 1 0 0 0,0-2 0 0 0,-1 1 0 0 0,1-1 0 0 0,-1 0 0 0 0,0 0 0 0 0,1-1 0 0 0,-1 0 0 0 0,0 0 0 0 0,-1-1 0 0 0,1 1 0 0 0,0-2 0 0 0,-1 1 0 0 0,0-1 0 0 0,0 0 0 0 0,0 0 0 0 0,-1 0 0 0 0,0-1 0 0 0,0 0 0 0 0,0 0 0 0 0,-1-1 0 0 0,0 1 0 0 0,0-1 0 0 0,0 0 0 0 0,-1 0 0 0 0,2-6 0 0 0,25-60 0 0 0,-39 131 0 0 0,9 7 0 0 0,2-61 0 0 0,1 0 0 0 0,0 0 0 0 0,0-1 0 0 0,0 1 0 0 0,0-1 0 0 0,0 0 0 0 0,1 0 0 0 0,-1 0 0 0 0,1 0 0 0 0,0-1 0 0 0,0 1 0 0 0,0-1 0 0 0,0 0 0 0 0,4 1 0 0 0,23-1 0 0 0,-26-3 0 0 0,0 0 0 0 0,1 0 0 0 0,-1-1 0 0 0,0 0 0 0 0,0 0 0 0 0,0-1 0 0 0,0 1 0 0 0,0-1 0 0 0,-1 0 0 0 0,1 0 0 0 0,-1 0 0 0 0,4-4 0 0 0,2-3 0 0 0,-1 1 0 0 0,0-2 0 0 0,-1 1 0 0 0,0-1 0 0 0,-1 0 0 0 0,0-1 0 0 0,3-8 0 0 0,-4 6 0 0 0,-6 17 0 0 0,1 43 0 0 0,0-41 0 0 0,1-1 0 0 0,-1 1 0 0 0,1-1 0 0 0,0 1 0 0 0,0-1 0 0 0,0 0 0 0 0,1 0 0 0 0,0 0 0 0 0,-1 0 0 0 0,1 0 0 0 0,1-1 0 0 0,-1 1 0 0 0,0-1 0 0 0,1 0 0 0 0,0 0 0 0 0,0 0 0 0 0,0 0 0 0 0,0-1 0 0 0,0 0 0 0 0,0 0 0 0 0,1 0 0 0 0,-1 0 0 0 0,1 0 0 0 0,0-1 0 0 0,19 2 0 0 0,-15-5 0 0 0,0-1 0 0 0,-1-1 0 0 0,1 1 0 0 0,0-1 0 0 0,-1-1 0 0 0,0 1 0 0 0,0-2 0 0 0,0 1 0 0 0,-1-1 0 0 0,0 0 0 0 0,0 0 0 0 0,0-1 0 0 0,-1 0 0 0 0,0 0 0 0 0,0-1 0 0 0,-1 1 0 0 0,0-2 0 0 0,42-82 0 0 0,-47 91 0 0 0,0-1 0 0 0,0 1 0 0 0,0 0 0 0 0,1-1 0 0 0,-1 1 0 0 0,0 0 0 0 0,0-1 0 0 0,0 1 0 0 0,0-1 0 0 0,0 1 0 0 0,0 0 0 0 0,0-1 0 0 0,-1 1 0 0 0,1 0 0 0 0,0-1 0 0 0,0 1 0 0 0,0-1 0 0 0,0 1 0 0 0,0 0 0 0 0,-1-1 0 0 0,1 1 0 0 0,0 0 0 0 0,0 0 0 0 0,0-1 0 0 0,-1 1 0 0 0,1 0 0 0 0,0-1 0 0 0,0 1 0 0 0,-1 0 0 0 0,1 0 0 0 0,0 0 0 0 0,-1-1 0 0 0,1 1 0 0 0,0 0 0 0 0,-1 0 0 0 0,1 0 0 0 0,0 0 0 0 0,-1 0 0 0 0,1-1 0 0 0,-1 1 0 0 0,1 0 0 0 0,0 0 0 0 0,-1 0 0 0 0,1 0 0 0 0,0 0 0 0 0,-1 0 0 0 0,1 0 0 0 0,-1 0 0 0 0,1 0 0 0 0,0 1 0 0 0,-1-1 0 0 0,1 0 0 0 0,0 0 0 0 0,-1 0 0 0 0,1 0 0 0 0,0 0 0 0 0,-1 1 0 0 0,1-1 0 0 0,0 0 0 0 0,-1 0 0 0 0,1 1 0 0 0,0-1 0 0 0,0 0 0 0 0,-1 0 0 0 0,1 1 0 0 0,-3 2 0 0 0,0 0 0 0 0,0 0 0 0 0,0 1 0 0 0,1-1 0 0 0,-1 1 0 0 0,1-1 0 0 0,0 1 0 0 0,0 0 0 0 0,0 0 0 0 0,0 0 0 0 0,1 0 0 0 0,0 0 0 0 0,0 0 0 0 0,0 1 0 0 0,0-1 0 0 0,1 0 0 0 0,-1 1 0 0 0,1-1 0 0 0,0 3 0 0 0,1-3 0 0 0,-1 1 0 0 0,1-1 0 0 0,0 0 0 0 0,0 0 0 0 0,1 0 0 0 0,-1 0 0 0 0,1-1 0 0 0,0 1 0 0 0,0 0 0 0 0,0-1 0 0 0,0 1 0 0 0,1-1 0 0 0,0 0 0 0 0,-1 0 0 0 0,1 0 0 0 0,1 1 0 0 0,1 2 0 0 0,10 7 0 0 0,0-1 0 0 0,0-1 0 0 0,1 0 0 0 0,0-1 0 0 0,1 0 0 0 0,1-2 0 0 0,-1 0 0 0 0,1-1 0 0 0,0 0 0 0 0,1-2 0 0 0,-1 0 0 0 0,1-1 0 0 0,6-1 0 0 0,-9 1 0 0 0,65 8 0 0 0,-63-12 0 0 0,-2-9 0 0 0</inkml:trace>
  <inkml:trace contextRef="#ctx0" brushRef="#br0" timeOffset="42235.436">5895 6527 32767 0 0,'40'5'0'0'0,"-22"36"0"0"0,-16-29 0 0 0,19 153 0 0 0,-21-23 0 0 0,-18-60 0 0 0,18-82 0 0 0,0-1 0 0 0,0 1 0 0 0,0-1 0 0 0,1 1 0 0 0,-1-1 0 0 0,0 0 0 0 0,0 1 0 0 0,0-1 0 0 0,0 1 0 0 0,0-1 0 0 0,0 1 0 0 0,0-1 0 0 0,0 1 0 0 0,-1-1 0 0 0,1 1 0 0 0,0-1 0 0 0,0 0 0 0 0,0 1 0 0 0,0-1 0 0 0,-1 1 0 0 0,1-1 0 0 0,0 1 0 0 0,-1 0 0 0 0,1-1 0 0 0,0 1 0 0 0,-1-1 0 0 0,1 1 0 0 0,0 0 0 0 0,-1-1 0 0 0,1 1 0 0 0,-1-1 0 0 0,1 1 0 0 0,-1 0 0 0 0,1 0 0 0 0,-1-1 0 0 0,1 1 0 0 0,-1 0 0 0 0,1 0 0 0 0,-1 0 0 0 0,1 0 0 0 0,-1-1 0 0 0,1 1 0 0 0,-1 0 0 0 0,1 0 0 0 0,-1 0 0 0 0,0 0 0 0 0,1 0 0 0 0,-1 0 0 0 0,1 1 0 0 0,-1-1 0 0 0,1 0 0 0 0,-1 0 0 0 0,1 0 0 0 0,-1 0 0 0 0,1 1 0 0 0,-1-1 0 0 0,1 0 0 0 0,-1 0 0 0 0,1 1 0 0 0,-1-1 0 0 0,1 0 0 0 0,-1 1 0 0 0,1-1 0 0 0,0 1 0 0 0,-1-1 0 0 0,1 0 0 0 0,0 1 0 0 0,-1-1 0 0 0,1 1 0 0 0,0 0 0 0 0,-2-13 0 0 0</inkml:trace>
  <inkml:trace contextRef="#ctx0" brushRef="#br0" timeOffset="42483.551">5607 6441 32767 0 0,'-22'-7'0'0'0,"33"12"0"0"0,21 1 0 0 0,1-2 0 0 0,-1-1 0 0 0,1-1 0 0 0,19-3 0 0 0,-25 1 0 0 0,119-13 0 0 0,156-18 0 0 0,-274 30 0 0 0</inkml:trace>
  <inkml:trace contextRef="#ctx0" brushRef="#br0" timeOffset="42734.404">6595 6504 32767 0 0,'-8'98'0'0'0,"-16"67"0"0"0,-3 12 0 0 0,26-143 0 0 0,2-30 0 0 0,-1-5 0 0 0</inkml:trace>
  <inkml:trace contextRef="#ctx0" brushRef="#br0" timeOffset="43278.952">6910 6532 32767 0 0,'1'0'0'0'0,"-1"0"0"0"0,0 0 0 0 0,0 0 0 0 0,0 0 0 0 0,1 0 0 0 0,-1 0 0 0 0,0 0 0 0 0,0 0 0 0 0,1 0 0 0 0,-1 0 0 0 0,0 0 0 0 0,0 0 0 0 0,0 0 0 0 0,1 0 0 0 0,-1 0 0 0 0,0 0 0 0 0,0 0 0 0 0,1 0 0 0 0,-1 0 0 0 0,0 0 0 0 0,0 0 0 0 0,0 0 0 0 0,1 0 0 0 0,-1 0 0 0 0,0-1 0 0 0,0 1 0 0 0,0 0 0 0 0,1 0 0 0 0,-1 0 0 0 0,0 0 0 0 0,0-1 0 0 0,0 1 0 0 0,0 0 0 0 0,0 0 0 0 0,0 0 0 0 0,1 0 0 0 0,-1-1 0 0 0,0 1 0 0 0,1 24 0 0 0,-1-22 0 0 0,-10 196 0 0 0,-21-8 0 0 0,20-105 0 0 0,29-135 0 0 0,-8 3 0 0 0,-2-1 0 0 0,-2 0 0 0 0,-3 0 0 0 0,-2-47 0 0 0,-1-1 0 0 0,-5 83 0 0 0,1 18 0 0 0,10 10 0 0 0,0-1 0 0 0,1 1 0 0 0,0-2 0 0 0,1 1 0 0 0,0-1 0 0 0,9 10 0 0 0,-2-2 0 0 0,-4-4 0 0 0,0-1 0 0 0,1 0 0 0 0,0 0 0 0 0,1-1 0 0 0,1-1 0 0 0,0-1 0 0 0,1 0 0 0 0,1 0 0 0 0,0-2 0 0 0,0 0 0 0 0,1 0 0 0 0,1-2 0 0 0,0 0 0 0 0,0-1 0 0 0,0-1 0 0 0,6 1 0 0 0,-20-8 0 0 0,-1 1 0 0 0,1-1 0 0 0,-1 0 0 0 0,1 0 0 0 0,-1 0 0 0 0,0 0 0 0 0,1-1 0 0 0,-1 1 0 0 0,1-1 0 0 0,-1 0 0 0 0,0 0 0 0 0,0 0 0 0 0,1 0 0 0 0,-1-1 0 0 0,0 1 0 0 0,0-1 0 0 0,0 0 0 0 0,-1 0 0 0 0,1 0 0 0 0,0 0 0 0 0,-1 0 0 0 0,1-1 0 0 0,-1 1 0 0 0,0-1 0 0 0,0 0 0 0 0,0 0 0 0 0,0 1 0 0 0,0-1 0 0 0,0 0 0 0 0,0-2 0 0 0,2-6 0 0 0,1 0 0 0 0,-2 0 0 0 0,1 0 0 0 0,-2 0 0 0 0,1-1 0 0 0,-1 1 0 0 0,-1-1 0 0 0,0-5 0 0 0,0-267 0 0 0,-1 280 0 0 0,0 1 0 0 0,0 0 0 0 0,1-1 0 0 0,-1 1 0 0 0,1 0 0 0 0,0-1 0 0 0,0 1 0 0 0,0 0 0 0 0,0 0 0 0 0,1 0 0 0 0,-1 0 0 0 0,1 0 0 0 0,0 0 0 0 0,0 0 0 0 0,0 0 0 0 0,0 1 0 0 0,0-1 0 0 0,1 1 0 0 0,-1 0 0 0 0,1-1 0 0 0,-1 1 0 0 0,1 0 0 0 0,0 0 0 0 0,0 1 0 0 0,1-1 0 0 0,8-3 0 0 0,0 2 0 0 0,0 0 0 0 0,0 0 0 0 0,1 1 0 0 0,-1 0 0 0 0,1 1 0 0 0,-1 1 0 0 0,4 0 0 0 0,-1 0 0 0 0</inkml:trace>
  <inkml:trace contextRef="#ctx0" brushRef="#br0" timeOffset="43714.782">7843 6630 32767 0 0,'-144'290'0'0'0,"117"-242"0"0"0,38-70 0 0 0,76-182 0 0 0,-1-34 0 0 0,-32 117 0 0 0,-47 135 0 0 0,13 105 0 0 0,-7-75 0 0 0,1 0 0 0 0,2-1 0 0 0,2-1 0 0 0,4 5 0 0 0,15 33 0 0 0,1 44 0 0 0,-39-117 0 0 0,-15 1 0 0 0,3-12 0 0 0</inkml:trace>
  <inkml:trace contextRef="#ctx0" brushRef="#br0" timeOffset="43877.351">7903 6759 32767 0 0,'2'-5'0'0'0,"1"1"0"0"0,0-1 0 0 0,0 1 0 0 0,0 0 0 0 0,1 0 0 0 0,0 0 0 0 0,0 1 0 0 0,0-1 0 0 0,0 1 0 0 0,0 0 0 0 0,0 0 0 0 0,1 0 0 0 0,0 1 0 0 0,-1 0 0 0 0,1-1 0 0 0,0 2 0 0 0,0-1 0 0 0,0 1 0 0 0,0-1 0 0 0,1 1 0 0 0,-1 1 0 0 0,0-1 0 0 0,0 1 0 0 0,1 0 0 0 0,-1 0 0 0 0,4 1 0 0 0,10-3 0 0 0,383-44 0 0 0,-324 37 0 0 0,-44 4 0 0 0</inkml:trace>
  <inkml:trace contextRef="#ctx0" brushRef="#br0" timeOffset="44249.886">8909 6089 32767 0 0,'30'38'0'0'0,"35"77"0"0"0,34 83 0 0 0,-89-175 0 0 0,-1 1 0 0 0,-1 0 0 0 0,-1 1 0 0 0,-2 0 0 0 0,0 0 0 0 0,-1 0 0 0 0,-1 5 0 0 0,-6 13 0 0 0,-3-18 0 0 0,-1-1 0 0 0,-1 1 0 0 0,-1-2 0 0 0,-1 1 0 0 0,-1-1 0 0 0,-1-1 0 0 0,-8 11 0 0 0,-11 6 0 0 0,-3 0 0 0 0,-1-2 0 0 0,-1-2 0 0 0,-2-1 0 0 0,-2-2 0 0 0,-34 21 0 0 0,9-10 0 0 0,-1-7 0 0 0</inkml:trace>
  <inkml:trace contextRef="#ctx0" brushRef="#br0" timeOffset="44918.612">5391 6151 32767 0 0,'-2'0'0'0'0,"-1"0"0"0"0,0 1 0 0 0,1-1 0 0 0,-1 1 0 0 0,1 0 0 0 0,-1 0 0 0 0,1 0 0 0 0,-1 0 0 0 0,1 0 0 0 0,-1 0 0 0 0,1 1 0 0 0,0-1 0 0 0,0 1 0 0 0,0 0 0 0 0,0 0 0 0 0,0-1 0 0 0,0 1 0 0 0,0 0 0 0 0,1 1 0 0 0,-1-1 0 0 0,1 0 0 0 0,-1 0 0 0 0,1 1 0 0 0,0-1 0 0 0,0 1 0 0 0,0-1 0 0 0,0 1 0 0 0,-16 75 0 0 0,15-28 0 0 0,2 1 0 0 0,2-1 0 0 0,8 47 0 0 0,-5-62 0 0 0,2-1 0 0 0,0 0 0 0 0,3 0 0 0 0,1-1 0 0 0,1 0 0 0 0,2-1 0 0 0,1 0 0 0 0,1-1 0 0 0,2-1 0 0 0,1-1 0 0 0,18 21 0 0 0,132 123 0 0 0,-126-137 0 0 0</inkml:trace>
  <inkml:trace contextRef="#ctx0" brushRef="#br0" timeOffset="60777.445">169 8131 32767 0 0,'6'3'0'0'0,"-3"-1"0"0"0,1 0 0 0 0,0 0 0 0 0,0 0 0 0 0,0-1 0 0 0,0 1 0 0 0,0-1 0 0 0,0 0 0 0 0,0 0 0 0 0,0 0 0 0 0,0-1 0 0 0,1 1 0 0 0,-1-1 0 0 0,0 0 0 0 0,0 0 0 0 0,1-1 0 0 0,1 0 0 0 0,645-97 0 0 0,-417 78 0 0 0,-115 18 0 0 0,-116 2 0 0 0,-1 0 0 0 0,1 0 0 0 0,-1 0 0 0 0,1 1 0 0 0,-1-1 0 0 0,1 1 0 0 0,-1-1 0 0 0,0 1 0 0 0,1 0 0 0 0,-1 0 0 0 0,1 0 0 0 0,-1 0 0 0 0,0 1 0 0 0,0-1 0 0 0,0 1 0 0 0,0-1 0 0 0,0 1 0 0 0,1 1 0 0 0,14-25 0 0 0,-9 5 0 0 0,-2-3 0 0 0</inkml:trace>
  <inkml:trace contextRef="#ctx0" brushRef="#br0" timeOffset="62346.829">2459 8046 32767 0 0,'48'-25'0'0'0,"-13"9"0"0"0,-5-3 0 0 0,-1-1 0 0 0,-1-1 0 0 0,-1-2 0 0 0,-1 0 0 0 0,-1-2 0 0 0,-2 0 0 0 0,0-2 0 0 0,-1-1 0 0 0,-2-1 0 0 0,-1 0 0 0 0,1-5 0 0 0,-10 15 0 0 0,-1-1 0 0 0,-1 0 0 0 0,-1 0 0 0 0,0-1 0 0 0,-2 0 0 0 0,0 0 0 0 0,-1 0 0 0 0,-2-1 0 0 0,0 1 0 0 0,-1-10 0 0 0,-1 28 0 0 0,0 0 0 0 0,-1 1 0 0 0,1-1 0 0 0,-1 0 0 0 0,1 0 0 0 0,-1 0 0 0 0,0 1 0 0 0,0-1 0 0 0,-1 0 0 0 0,1 1 0 0 0,0-1 0 0 0,-1 1 0 0 0,0-1 0 0 0,1 1 0 0 0,-1 0 0 0 0,0 0 0 0 0,0 0 0 0 0,-1 0 0 0 0,1 0 0 0 0,0 0 0 0 0,0 1 0 0 0,-1-1 0 0 0,1 1 0 0 0,-1-1 0 0 0,0 1 0 0 0,1 0 0 0 0,-3-1 0 0 0,-7 4 0 0 0,8-1 0 0 0,0 1 0 0 0,0 1 0 0 0,0-1 0 0 0,0 1 0 0 0,1-1 0 0 0,-1 1 0 0 0,1 0 0 0 0,0 0 0 0 0,-1 1 0 0 0,1-1 0 0 0,1 1 0 0 0,-1-1 0 0 0,0 1 0 0 0,1 0 0 0 0,0 0 0 0 0,0 0 0 0 0,0 1 0 0 0,0-1 0 0 0,1 0 0 0 0,-1 4 0 0 0,-11 97 0 0 0,36 5 0 0 0,83 267 0 0 0,-80-230 0 0 0,-7 0 0 0 0,-5 19 0 0 0,-5 15 0 0 0,-2-62 0 0 0,-7-110 0 0 0</inkml:trace>
  <inkml:trace contextRef="#ctx0" brushRef="#br0" timeOffset="62867.446">2585 8245 32767 0 0,'-2'-2'0'0'0,"1"2"0"0"0,0-1 0 0 0,0 0 0 0 0,1 1 0 0 0,-1-1 0 0 0,0 1 0 0 0,0-1 0 0 0,1 0 0 0 0,-1 0 0 0 0,0 0 0 0 0,1 1 0 0 0,-1-1 0 0 0,1 0 0 0 0,-1 0 0 0 0,1 0 0 0 0,-1 0 0 0 0,1 0 0 0 0,0 0 0 0 0,-1 0 0 0 0,1 0 0 0 0,0 0 0 0 0,0 0 0 0 0,0 0 0 0 0,0 0 0 0 0,0 0 0 0 0,0 0 0 0 0,0 0 0 0 0,0 0 0 0 0,0 0 0 0 0,0 0 0 0 0,1 0 0 0 0,-1 0 0 0 0,0 0 0 0 0,1 0 0 0 0,-1 0 0 0 0,0 0 0 0 0,1 0 0 0 0,0 0 0 0 0,-1 0 0 0 0,1 1 0 0 0,-1-1 0 0 0,1 0 0 0 0,0 0 0 0 0,0 1 0 0 0,27-15 0 0 0,2 1 0 0 0,0 2 0 0 0,0 1 0 0 0,1 1 0 0 0,17-2 0 0 0,36-12 0 0 0,94-28 0 0 0,-154 50 0 0 0,-21 4 0 0 0,-1 0 0 0 0,1-1 0 0 0,-1 1 0 0 0,0 0 0 0 0,1 0 0 0 0,-1 1 0 0 0,0-1 0 0 0,0 0 0 0 0,-1 1 0 0 0,1-1 0 0 0,0 1 0 0 0,-1-1 0 0 0,0 1 0 0 0,1 0 0 0 0,-1 0 0 0 0,0 0 0 0 0,-1-1 0 0 0,1 1 0 0 0,0 0 0 0 0,-1 0 0 0 0,0 0 0 0 0,1 0 0 0 0,-1 0 0 0 0,0 0 0 0 0,-1 0 0 0 0,1 3 0 0 0,0 0 0 0 0,2 39 0 0 0,-3-39 0 0 0,1-1 0 0 0,-1 1 0 0 0,1 0 0 0 0,0-1 0 0 0,1 1 0 0 0,-1-1 0 0 0,1 1 0 0 0,0 0 0 0 0,1-1 0 0 0,-1 0 0 0 0,1 1 0 0 0,0-1 0 0 0,1 0 0 0 0,-1 0 0 0 0,1 0 0 0 0,0 0 0 0 0,0 0 0 0 0,1-1 0 0 0,-1 1 0 0 0,1-1 0 0 0,0 0 0 0 0,0 0 0 0 0,1 0 0 0 0,0-1 0 0 0,0-1 0 0 0,0 0 0 0 0,0 0 0 0 0,0 0 0 0 0,0 0 0 0 0,0-1 0 0 0,0 0 0 0 0,1 0 0 0 0,-1-1 0 0 0,0 1 0 0 0,1-1 0 0 0,-1 0 0 0 0,1-1 0 0 0,-1 1 0 0 0,0-1 0 0 0,1 0 0 0 0,-1-1 0 0 0,0 1 0 0 0,0-1 0 0 0,0 0 0 0 0,0 0 0 0 0,0 0 0 0 0,0-1 0 0 0,-1 0 0 0 0,4-2 0 0 0,-4 3 0 0 0,1 0 0 0 0,-1-1 0 0 0,0 1 0 0 0,0-1 0 0 0,0 0 0 0 0,0 0 0 0 0,0 0 0 0 0,0-1 0 0 0,-1 0 0 0 0,0 1 0 0 0,0-1 0 0 0,0 0 0 0 0,0 0 0 0 0,-1-1 0 0 0,1 1 0 0 0,-1-1 0 0 0,0 1 0 0 0,0-1 0 0 0,-1 1 0 0 0,1-1 0 0 0,-1 0 0 0 0,0 0 0 0 0,-1-2 0 0 0,0 0 0 0 0,0 0 0 0 0,-1 0 0 0 0,0 0 0 0 0,0 0 0 0 0,-1 0 0 0 0,1 0 0 0 0,-2 0 0 0 0,1 0 0 0 0,-1 1 0 0 0,0-1 0 0 0,0 1 0 0 0,-1 0 0 0 0,1 0 0 0 0,-1 0 0 0 0,-1 1 0 0 0,1-1 0 0 0,-4-2 0 0 0,5 5 0 0 0,-1 0 0 0 0,0 0 0 0 0,0 0 0 0 0,0 1 0 0 0,0 0 0 0 0,0-1 0 0 0,0 1 0 0 0,-1 1 0 0 0,1-1 0 0 0,0 1 0 0 0,-1-1 0 0 0,0 1 0 0 0,1 0 0 0 0,-1 1 0 0 0,0-1 0 0 0,0 1 0 0 0,1 0 0 0 0,0 1 0 0 0,-1 0 0 0 0,1-1 0 0 0,0 1 0 0 0,-1 1 0 0 0,1-1 0 0 0,0 1 0 0 0,0-1 0 0 0,0 1 0 0 0,0 0 0 0 0,0 0 0 0 0,1 1 0 0 0,-1-1 0 0 0,1 1 0 0 0,-1 0 0 0 0,1 0 0 0 0,0 0 0 0 0,0 1 0 0 0,0-1 0 0 0,1 0 0 0 0,-1 1 0 0 0,1 0 0 0 0,0 0 0 0 0,0 0 0 0 0,0 0 0 0 0,0 0 0 0 0,1 0 0 0 0,-1 0 0 0 0,1 0 0 0 0,0 1 0 0 0,1-1 0 0 0,-1 0 0 0 0,1 1 0 0 0,0-1 0 0 0,0 1 0 0 0,0-1 0 0 0,1 1 0 0 0,1 0 0 0 0,1 0 0 0 0,0 0 0 0 0,0 0 0 0 0,0 0 0 0 0,1-1 0 0 0,-1 0 0 0 0,1 1 0 0 0,0-1 0 0 0,0-1 0 0 0,1 1 0 0 0,-1-1 0 0 0,1 1 0 0 0,0-1 0 0 0,0 0 0 0 0,0-1 0 0 0,3 2 0 0 0,17 7 0 0 0,0-1 0 0 0</inkml:trace>
  <inkml:trace contextRef="#ctx0" brushRef="#br0" timeOffset="63696.434">3633 8280 32767 0 0,'-4'-61'0'0'0,"13"-45"0"0"0,6-62 0 0 0,-15 162 0 0 0,-1-1 0 0 0,1 1 0 0 0,-1 0 0 0 0,0 0 0 0 0,-1 0 0 0 0,1 0 0 0 0,-1 0 0 0 0,-1 1 0 0 0,1-1 0 0 0,-1 1 0 0 0,0-1 0 0 0,-3-4 0 0 0,-18 0 0 0 0,11 22 0 0 0,33 6 0 0 0,-20-17 0 0 0,13 2 0 0 0,0 0 0 0 0,0 0 0 0 0,0-2 0 0 0,0 1 0 0 0,0-2 0 0 0,0 1 0 0 0,0-2 0 0 0,3 0 0 0 0,19 0 0 0 0,5 0 0 0 0,-27 0 0 0 0,0 0 0 0 0,1 0 0 0 0,-1 2 0 0 0,0 0 0 0 0,1 0 0 0 0,-1 1 0 0 0,0 1 0 0 0,0 0 0 0 0,0 1 0 0 0,4 2 0 0 0,-11-2 0 0 0,0 0 0 0 0,0 1 0 0 0,0 0 0 0 0,-1 0 0 0 0,0 0 0 0 0,0 1 0 0 0,0 0 0 0 0,-1 0 0 0 0,0 0 0 0 0,0 0 0 0 0,0 1 0 0 0,-1-1 0 0 0,0 1 0 0 0,0 0 0 0 0,-1 0 0 0 0,0 0 0 0 0,0 0 0 0 0,0 1 0 0 0,-1-1 0 0 0,0 3 0 0 0,4 10 0 0 0,-5-13 0 0 0,1-1 0 0 0,1 0 0 0 0,-1 0 0 0 0,1 0 0 0 0,0 0 0 0 0,0-1 0 0 0,1 1 0 0 0,0 0 0 0 0,0-1 0 0 0,0 0 0 0 0,1 0 0 0 0,-1 0 0 0 0,1 0 0 0 0,0 0 0 0 0,1-1 0 0 0,-1 1 0 0 0,1-1 0 0 0,0 0 0 0 0,0-1 0 0 0,0 1 0 0 0,1-1 0 0 0,-1 0 0 0 0,1-1 0 0 0,-1 1 0 0 0,1-1 0 0 0,0 0 0 0 0,0 0 0 0 0,0-1 0 0 0,2 0 0 0 0,40-3 0 0 0,-37-1 0 0 0,-1-1 0 0 0,0-1 0 0 0,0 1 0 0 0,-1-2 0 0 0,0 1 0 0 0,0-1 0 0 0,0-1 0 0 0,0 1 0 0 0,-1-1 0 0 0,0-1 0 0 0,-1 0 0 0 0,0 0 0 0 0,0 0 0 0 0,0-1 0 0 0,-1 0 0 0 0,-1 0 0 0 0,1-1 0 0 0,-2 1 0 0 0,1-1 0 0 0,-1-1 0 0 0,-1 1 0 0 0,3-11 0 0 0,1-36 0 0 0,-9 77 0 0 0,2-11 0 0 0,1 0 0 0 0,0 1 0 0 0,0-1 0 0 0,1 0 0 0 0,0 0 0 0 0,1 0 0 0 0,0 0 0 0 0,0 0 0 0 0,1-1 0 0 0,0 1 0 0 0,0-1 0 0 0,1 0 0 0 0,0 0 0 0 0,1 0 0 0 0,-1-2 0 0 0,1-1 0 0 0,-1 1 0 0 0,1-1 0 0 0,0 0 0 0 0,0-1 0 0 0,0 1 0 0 0,1-1 0 0 0,0-1 0 0 0,0 1 0 0 0,0-1 0 0 0,0 0 0 0 0,0-1 0 0 0,0 0 0 0 0,1 0 0 0 0,-1 0 0 0 0,1-1 0 0 0,0 0 0 0 0,-4-1 0 0 0,0-1 0 0 0,0 0 0 0 0,0 1 0 0 0,0-1 0 0 0,0 0 0 0 0,0-1 0 0 0,0 1 0 0 0,0-1 0 0 0,-1 0 0 0 0,1 0 0 0 0,0 0 0 0 0,-1 0 0 0 0,0 0 0 0 0,0-1 0 0 0,1 0 0 0 0,-2 1 0 0 0,1-1 0 0 0,0 0 0 0 0,0-1 0 0 0,-1 1 0 0 0,0 0 0 0 0,0-1 0 0 0,2-2 0 0 0,29-88 0 0 0,-24 16 0 0 0,-5 128 0 0 0,-4-40 0 0 0,1 0 0 0 0,0 0 0 0 0,1 0 0 0 0,0 0 0 0 0,1-1 0 0 0,0 1 0 0 0,0 0 0 0 0,1-1 0 0 0,0 0 0 0 0,1 0 0 0 0,0 0 0 0 0,3 3 0 0 0,-5-7 0 0 0,-1-1 0 0 0,2-1 0 0 0,-1 1 0 0 0,0 0 0 0 0,1-1 0 0 0,-1 1 0 0 0,1-1 0 0 0,0 0 0 0 0,0-1 0 0 0,0 1 0 0 0,1-1 0 0 0,-1 1 0 0 0,1-1 0 0 0,-1 0 0 0 0,1-1 0 0 0,-1 1 0 0 0,1-1 0 0 0,0 0 0 0 0,0 0 0 0 0,0-1 0 0 0,0 1 0 0 0,0-1 0 0 0,0 0 0 0 0,-1-1 0 0 0,1 1 0 0 0,0-1 0 0 0,1 0 0 0 0,5-2 0 0 0,0 0 0 0 0,-1 0 0 0 0,1-1 0 0 0,-1-1 0 0 0,0 0 0 0 0,0 0 0 0 0,-1-1 0 0 0,1 0 0 0 0,-1-1 0 0 0,-1 0 0 0 0,8-7 0 0 0,22-37 0 0 0,-34 39 0 0 0</inkml:trace>
  <inkml:trace contextRef="#ctx0" brushRef="#br0" timeOffset="63947.759">5007 8014 32767 0 0,'-1'-15'0'0'0,"2"21"0"0"0,1 0 0 0 0,-1 0 0 0 0,2 0 0 0 0,-1-1 0 0 0,1 1 0 0 0,-1 0 0 0 0,1-1 0 0 0,1 0 0 0 0,-1 0 0 0 0,1 0 0 0 0,0 0 0 0 0,0 0 0 0 0,1-1 0 0 0,4 4 0 0 0,-6-5 0 0 0,1 2 0 0 0,1-1 0 0 0,0 1 0 0 0,0-1 0 0 0,1 0 0 0 0,-1 0 0 0 0,1-1 0 0 0,0 0 0 0 0,0 0 0 0 0,0 0 0 0 0,0-1 0 0 0,0 1 0 0 0,1-2 0 0 0,-1 1 0 0 0,3 0 0 0 0,44 0 0 0 0,-33 0 0 0 0</inkml:trace>
  <inkml:trace contextRef="#ctx0" brushRef="#br0" timeOffset="64180.706">5445 8099 32767 0 0,'5'4'0'0'0,"-1"0"0"0"0,1 0 0 0 0,-1 0 0 0 0,1-1 0 0 0,0 0 0 0 0,1 0 0 0 0,-1 0 0 0 0,0-1 0 0 0,1 1 0 0 0,-1-1 0 0 0,1-1 0 0 0,0 1 0 0 0,2 0 0 0 0,64-1 0 0 0,-66-1 0 0 0,0-1 0 0 0,0 0 0 0 0,0 0 0 0 0,-1 0 0 0 0,1-1 0 0 0,0 0 0 0 0,-1 0 0 0 0,0 0 0 0 0,1-1 0 0 0,-1 0 0 0 0,0 0 0 0 0,0 0 0 0 0,0 0 0 0 0,-1-1 0 0 0,1 0 0 0 0,-1 0 0 0 0,0 0 0 0 0,0-1 0 0 0,0 1 0 0 0,-1-1 0 0 0,0 0 0 0 0,0 0 0 0 0,0 0 0 0 0,0-1 0 0 0,0-2 0 0 0,-3-20 0 0 0,-3 22 0 0 0,0 0 0 0 0,-1-1 0 0 0,1 1 0 0 0,-1 1 0 0 0,0-1 0 0 0,-1 0 0 0 0,1 1 0 0 0,-1 0 0 0 0,0 0 0 0 0,0 1 0 0 0,-1-1 0 0 0,1 1 0 0 0,-1 0 0 0 0,0 0 0 0 0,0 1 0 0 0,-1 0 0 0 0,1 0 0 0 0,-1 0 0 0 0,1 1 0 0 0,-1 0 0 0 0,0 1 0 0 0,1-1 0 0 0,-1 1 0 0 0,0 0 0 0 0,0 1 0 0 0,0 0 0 0 0,0 0 0 0 0,0 0 0 0 0,0 1 0 0 0,0 0 0 0 0,0 0 0 0 0,0 1 0 0 0,0 0 0 0 0,1 0 0 0 0,-1 1 0 0 0,1-1 0 0 0,-1 2 0 0 0,0 1 0 0 0,0 0 0 0 0,1 1 0 0 0,0 0 0 0 0,1 0 0 0 0,-1 1 0 0 0,1-1 0 0 0,0 1 0 0 0,1 0 0 0 0,-1 1 0 0 0,2-1 0 0 0,-1 1 0 0 0,1-1 0 0 0,0 1 0 0 0,0 0 0 0 0,1 0 0 0 0,0 1 0 0 0,1-1 0 0 0,0 0 0 0 0,0 1 0 0 0,1-1 0 0 0,0 0 0 0 0,1 7 0 0 0,-1-10 0 0 0,2-1 0 0 0,-1 1 0 0 0,0-1 0 0 0,1 0 0 0 0,0 0 0 0 0,0 0 0 0 0,0 0 0 0 0,0 0 0 0 0,1 0 0 0 0,-1 0 0 0 0,1-1 0 0 0,0 1 0 0 0,0-1 0 0 0,1 0 0 0 0,-1 0 0 0 0,1 0 0 0 0,-1-1 0 0 0,1 1 0 0 0,0-1 0 0 0,0 0 0 0 0,0 0 0 0 0,0 0 0 0 0,0 0 0 0 0,1-1 0 0 0,-1 1 0 0 0,0-1 0 0 0,1 0 0 0 0,-1-1 0 0 0,1 1 0 0 0,-1-1 0 0 0,1 0 0 0 0,-1 0 0 0 0,1 0 0 0 0,-1-1 0 0 0,1 1 0 0 0,-1-1 0 0 0,32-8 0 0 0</inkml:trace>
  <inkml:trace contextRef="#ctx0" brushRef="#br0" timeOffset="64366.212">5684 7644 32767 0 0,'-6'-4'0'0'0,"-1"0"0"0"0,1 0 0 0 0,-1 0 0 0 0,0 1 0 0 0,0 0 0 0 0,-1 0 0 0 0,1 1 0 0 0,-1 0 0 0 0,1 0 0 0 0,-1 1 0 0 0,0 0 0 0 0,1 0 0 0 0,-1 1 0 0 0,0 0 0 0 0,0 0 0 0 0,-54 20 0 0 0,59-18 0 0 0,0 0 0 0 0,0 0 0 0 0,0 1 0 0 0,0-1 0 0 0,0 1 0 0 0,0-1 0 0 0,0 1 0 0 0,1 0 0 0 0,-1 0 0 0 0,1 0 0 0 0,0 0 0 0 0,0 0 0 0 0,0 1 0 0 0,1-1 0 0 0,-1 1 0 0 0,1-1 0 0 0,-1 1 0 0 0,1 0 0 0 0,1-1 0 0 0,-1 1 0 0 0,0 0 0 0 0,1 0 0 0 0,0 0 0 0 0,0-1 0 0 0,0 1 0 0 0,0 0 0 0 0,0 0 0 0 0,1 0 0 0 0,28 62 0 0 0,-18-46 0 0 0</inkml:trace>
  <inkml:trace contextRef="#ctx0" brushRef="#br0" timeOffset="64528.903">5627 8004 32767 0 0,'15'21'0'0'0,"0"-1"0"0"0,0 3 0 0 0,0-3 0 0 0,2-2 0 0 0,-1 0 0 0 0,2-3 0 0 0,3 2 0 0 0,2-2 0 0 0,8-2 0 0 0,4-4 0 0 0,3-1 0 0 0,10-1 0 0 0,4-7 0 0 0,4 2 0 0 0,-1-1 0 0 0</inkml:trace>
  <inkml:trace contextRef="#ctx0" brushRef="#br0" timeOffset="65016.113">7423 7836 32767 0 0,'0'0'0'0'0,"-1"1"0"0"0,0-1 0 0 0,0 0 0 0 0,0 1 0 0 0,1-1 0 0 0,-1 1 0 0 0,0-1 0 0 0,0 1 0 0 0,1-1 0 0 0,-1 1 0 0 0,1 0 0 0 0,-1-1 0 0 0,0 1 0 0 0,1 0 0 0 0,-1 0 0 0 0,1-1 0 0 0,-1 1 0 0 0,1 0 0 0 0,0 0 0 0 0,-1 0 0 0 0,1-1 0 0 0,0 1 0 0 0,0 0 0 0 0,0 0 0 0 0,-1 0 0 0 0,1 0 0 0 0,0 0 0 0 0,0 0 0 0 0,0-1 0 0 0,0 1 0 0 0,0 0 0 0 0,1 0 0 0 0,-1 0 0 0 0,0 0 0 0 0,0 0 0 0 0,1 0 0 0 0,-1-1 0 0 0,0 1 0 0 0,1 0 0 0 0,-1 0 0 0 0,1 0 0 0 0,-1-1 0 0 0,1 1 0 0 0,-1 0 0 0 0,1-1 0 0 0,-1 1 0 0 0,1 0 0 0 0,0-1 0 0 0,-1 1 0 0 0,1-1 0 0 0,0 1 0 0 0,0-1 0 0 0,-1 1 0 0 0,1-1 0 0 0,0 0 0 0 0,0 1 0 0 0,1-1 0 0 0,4 2 0 0 0,1-1 0 0 0,0 1 0 0 0,1-2 0 0 0,-1 1 0 0 0,0-1 0 0 0,0 0 0 0 0,0 0 0 0 0,0-1 0 0 0,0 0 0 0 0,0 0 0 0 0,0-1 0 0 0,0 0 0 0 0,5-2 0 0 0,12-4 0 0 0,0-1 0 0 0,-1 0 0 0 0,0-2 0 0 0,0-1 0 0 0,-1-1 0 0 0,14-11 0 0 0,-17 9 0 0 0,-2-1 0 0 0,0 0 0 0 0,0-1 0 0 0,-2-1 0 0 0,0 0 0 0 0,-1-1 0 0 0,-1-1 0 0 0,-1 0 0 0 0,-1 0 0 0 0,0-2 0 0 0,-2 1 0 0 0,0-1 0 0 0,-2 0 0 0 0,0-1 0 0 0,-2 0 0 0 0,0 0 0 0 0,0-13 0 0 0,-4 30 0 0 0,-1 0 0 0 0,1 0 0 0 0,-1 0 0 0 0,0-1 0 0 0,-1 1 0 0 0,1 0 0 0 0,-1 0 0 0 0,0 0 0 0 0,-1 0 0 0 0,1 0 0 0 0,-1 1 0 0 0,-1-1 0 0 0,1 0 0 0 0,-1 1 0 0 0,0 0 0 0 0,0-1 0 0 0,-2-1 0 0 0,-17-11 0 0 0,9 15 0 0 0,-27 20 0 0 0,37-13 0 0 0,-5 4 0 0 0,1 1 0 0 0,0 0 0 0 0,1 1 0 0 0,0 0 0 0 0,1 0 0 0 0,0 0 0 0 0,0 0 0 0 0,1 1 0 0 0,0 0 0 0 0,1 0 0 0 0,1 0 0 0 0,-2 8 0 0 0,3-14 0 0 0,-13 69 0 0 0,4 0 0 0 0,3 1 0 0 0,4 0 0 0 0,3 44 0 0 0,12 29 0 0 0,-3-85 0 0 0,48 310 0 0 0,-50-249 0 0 0,-6-118 0 0 0,-1-1 0 0 0,-1 0 0 0 0,1 1 0 0 0,-1-1 0 0 0,0 0 0 0 0,0 1 0 0 0,0-1 0 0 0,-1 0 0 0 0,1 0 0 0 0,-1 0 0 0 0,-1 0 0 0 0,1 0 0 0 0,-1-1 0 0 0,0 1 0 0 0,0-1 0 0 0,0 1 0 0 0,0-1 0 0 0,-3 2 0 0 0,5-5 0 0 0,0 0 0 0 0,0 0 0 0 0,0 0 0 0 0,0-1 0 0 0,0 1 0 0 0,0 0 0 0 0,-1-1 0 0 0,1 1 0 0 0,0-1 0 0 0,0 1 0 0 0,-1-1 0 0 0,1 1 0 0 0,0-1 0 0 0,-1 0 0 0 0,1 0 0 0 0,0 0 0 0 0,-1 1 0 0 0,1-1 0 0 0,0-1 0 0 0,-1 1 0 0 0,1 0 0 0 0,0 0 0 0 0,-1 0 0 0 0,1-1 0 0 0,0 1 0 0 0,0-1 0 0 0,-1 1 0 0 0,-16-12 0 0 0</inkml:trace>
  <inkml:trace contextRef="#ctx0" brushRef="#br0" timeOffset="65349.219">7665 8045 32767 0 0,'1'-2'0'0'0,"0"-1"0"0"0,1 1 0 0 0,-1 0 0 0 0,1 0 0 0 0,0-1 0 0 0,0 1 0 0 0,0 0 0 0 0,0 1 0 0 0,0-1 0 0 0,0 0 0 0 0,0 0 0 0 0,1 1 0 0 0,-1-1 0 0 0,0 1 0 0 0,1 0 0 0 0,0 0 0 0 0,-1 0 0 0 0,1 0 0 0 0,-1 0 0 0 0,1 1 0 0 0,0-1 0 0 0,0 1 0 0 0,-1-1 0 0 0,1 1 0 0 0,0 0 0 0 0,10-3 0 0 0,45-16 0 0 0,1 3 0 0 0,0 3 0 0 0,1 2 0 0 0,0 3 0 0 0,38 0 0 0 0,-94 8 0 0 0,-1 0 0 0 0,1 1 0 0 0,0-1 0 0 0,-1 1 0 0 0,1 0 0 0 0,-1 0 0 0 0,0 0 0 0 0,1 0 0 0 0,-1 0 0 0 0,0 1 0 0 0,1 0 0 0 0,-1-1 0 0 0,0 1 0 0 0,0 0 0 0 0,-1 1 0 0 0,1-1 0 0 0,0 0 0 0 0,-1 1 0 0 0,1 0 0 0 0,-1-1 0 0 0,0 1 0 0 0,0 0 0 0 0,27 122 0 0 0,-28-116 0 0 0,-1-8 0 0 0,0 0 0 0 0,0 0 0 0 0,1 1 0 0 0,-1-1 0 0 0,0 0 0 0 0,0 0 0 0 0,1 1 0 0 0,-1-1 0 0 0,0 0 0 0 0,1 0 0 0 0,0 0 0 0 0,-1 0 0 0 0,1 1 0 0 0,0-1 0 0 0,-1 0 0 0 0,1 0 0 0 0,0 0 0 0 0,0-1 0 0 0,0 1 0 0 0,0 0 0 0 0,0 0 0 0 0,0 0 0 0 0,0-1 0 0 0,0 1 0 0 0,0 0 0 0 0,0-1 0 0 0,1 1 0 0 0,8-3 0 0 0,-8 1 0 0 0,0 0 0 0 0,0 0 0 0 0,-1 0 0 0 0,1 0 0 0 0,0-1 0 0 0,0 1 0 0 0,-1-1 0 0 0,1 1 0 0 0,-1-1 0 0 0,1 0 0 0 0,-1 1 0 0 0,0-1 0 0 0,0 0 0 0 0,0 0 0 0 0,0 0 0 0 0,0 0 0 0 0,0 0 0 0 0,0 0 0 0 0,-1 0 0 0 0,1 0 0 0 0,0-2 0 0 0,-1-10 0 0 0</inkml:trace>
  <inkml:trace contextRef="#ctx0" brushRef="#br0" timeOffset="65797.198">8146 7653 32767 0 0,'-36'-75'0'0'0,"35"74"0"0"0,1 1 0 0 0,-1-1 0 0 0,1 1 0 0 0,0-1 0 0 0,-1 1 0 0 0,1-1 0 0 0,0 1 0 0 0,0-1 0 0 0,-1 0 0 0 0,1 1 0 0 0,0-1 0 0 0,0 0 0 0 0,0 1 0 0 0,0-1 0 0 0,0 0 0 0 0,0 1 0 0 0,0-1 0 0 0,0 1 0 0 0,0-1 0 0 0,0 0 0 0 0,0 1 0 0 0,0-1 0 0 0,0 0 0 0 0,0 1 0 0 0,1-1 0 0 0,-1 1 0 0 0,0-1 0 0 0,1 0 0 0 0,-1 1 0 0 0,0-1 0 0 0,1 1 0 0 0,-1-1 0 0 0,0 1 0 0 0,1-1 0 0 0,-1 1 0 0 0,1-1 0 0 0,-1 1 0 0 0,1 0 0 0 0,-1-1 0 0 0,1 1 0 0 0,-1 0 0 0 0,1-1 0 0 0,0 1 0 0 0,-1 0 0 0 0,1-1 0 0 0,0 1 0 0 0,0 0 0 0 0,0-1 0 0 0,87-10 0 0 0,-75 11 0 0 0,52 18 0 0 0,-46-9 0 0 0,-5 0 0 0 0,0 0 0 0 0,-1 1 0 0 0,0 0 0 0 0,0 1 0 0 0,-2 1 0 0 0,1 0 0 0 0,-1 1 0 0 0,-1 0 0 0 0,0 0 0 0 0,-1 1 0 0 0,0 0 0 0 0,-1 1 0 0 0,-1 0 0 0 0,-1 0 0 0 0,0 1 0 0 0,0 0 0 0 0,-2 0 0 0 0,2 7 0 0 0,-2-9 0 0 0,1 1 0 0 0,1 1 0 0 0,0 0 0 0 0,1-1 0 0 0,1-1 0 0 0,0 1 0 0 0,1-1 0 0 0,1 0 0 0 0,0-1 0 0 0,1 0 0 0 0,1 0 0 0 0,-6-10 0 0 0,-1 0 0 0 0,1-1 0 0 0,0 0 0 0 0,0 0 0 0 0,0 0 0 0 0,0-1 0 0 0,0 0 0 0 0,0 0 0 0 0,0 0 0 0 0,0-1 0 0 0,0 0 0 0 0,0 0 0 0 0,0-1 0 0 0,1 1 0 0 0,-1-1 0 0 0,0-1 0 0 0,0 1 0 0 0,0-1 0 0 0,-1 0 0 0 0,1-1 0 0 0,0 1 0 0 0,-1-1 0 0 0,3-1 0 0 0,1-1 0 0 0,0-1 0 0 0,0 1 0 0 0,0-1 0 0 0,0-1 0 0 0,-1 0 0 0 0,0 0 0 0 0,-1-1 0 0 0,0 0 0 0 0,0 0 0 0 0,0 0 0 0 0,-1-1 0 0 0,0 0 0 0 0,-1 0 0 0 0,0-1 0 0 0,-1 0 0 0 0,0 0 0 0 0,0 0 0 0 0,-1 0 0 0 0,1-6 0 0 0,-4 16 0 0 0,0 0 0 0 0,0 0 0 0 0,0 0 0 0 0,0 0 0 0 0,-1 0 0 0 0,1 0 0 0 0,0 0 0 0 0,0 0 0 0 0,0 0 0 0 0,0 0 0 0 0,0 0 0 0 0,0 0 0 0 0,-1 0 0 0 0,1 0 0 0 0,0-1 0 0 0,0 1 0 0 0,0 0 0 0 0,0 0 0 0 0,0 0 0 0 0,0 0 0 0 0,0 0 0 0 0,0 0 0 0 0,0 0 0 0 0,-1 0 0 0 0,1-1 0 0 0,0 1 0 0 0,0 0 0 0 0,0 0 0 0 0,0 0 0 0 0,0 0 0 0 0,0 0 0 0 0,-8 14 0 0 0,7-10 0 0 0,0 0 0 0 0,0 0 0 0 0,0 1 0 0 0,1-1 0 0 0,-1 0 0 0 0,1 0 0 0 0,0 1 0 0 0,1-1 0 0 0,-1 0 0 0 0,1 0 0 0 0,0 1 0 0 0,0-1 0 0 0,0 0 0 0 0,0 0 0 0 0,1 0 0 0 0,0 0 0 0 0,0 0 0 0 0,0 0 0 0 0,2 3 0 0 0,5 0 0 0 0,-1 1 0 0 0,2-1 0 0 0,-1-1 0 0 0,1 1 0 0 0,0-2 0 0 0,0 1 0 0 0,1-2 0 0 0,-1 1 0 0 0,1-1 0 0 0,0-1 0 0 0,0 0 0 0 0,0 0 0 0 0,1-1 0 0 0,-1-1 0 0 0,1 0 0 0 0,-1 0 0 0 0,10-2 0 0 0,-3 3 0 0 0,140 1 0 0 0,-121-3 0 0 0</inkml:trace>
  <inkml:trace contextRef="#ctx0" brushRef="#br0" timeOffset="66765.331">9590 7861 32767 0 0,'-2'-4'0'0'0,"0"1"0"0"0,0-1 0 0 0,0 0 0 0 0,-1 1 0 0 0,1-1 0 0 0,-1 1 0 0 0,0 0 0 0 0,0 0 0 0 0,0 0 0 0 0,-1 0 0 0 0,1 1 0 0 0,-1-1 0 0 0,1 1 0 0 0,-1 0 0 0 0,0 0 0 0 0,0 0 0 0 0,0 0 0 0 0,0 1 0 0 0,0 0 0 0 0,0 0 0 0 0,0 0 0 0 0,-2 0 0 0 0,-85-3 0 0 0,84 5 0 0 0,1 0 0 0 0,-1 0 0 0 0,1 1 0 0 0,0 0 0 0 0,-1 0 0 0 0,1 0 0 0 0,0 1 0 0 0,0 0 0 0 0,1 0 0 0 0,-1 1 0 0 0,0 0 0 0 0,1 0 0 0 0,0 0 0 0 0,0 0 0 0 0,1 1 0 0 0,-1 0 0 0 0,1 0 0 0 0,0 0 0 0 0,0 0 0 0 0,0 1 0 0 0,1 0 0 0 0,-3 5 0 0 0,3 11 0 0 0,17 7 0 0 0,-11-26 0 0 0,1 0 0 0 0,-1 0 0 0 0,1 0 0 0 0,-1 0 0 0 0,1-1 0 0 0,0 0 0 0 0,0 0 0 0 0,0 0 0 0 0,0 0 0 0 0,0 0 0 0 0,0-1 0 0 0,0 0 0 0 0,1 0 0 0 0,-1 0 0 0 0,0-1 0 0 0,1 1 0 0 0,-1-1 0 0 0,1 0 0 0 0,-1 0 0 0 0,0 0 0 0 0,3-1 0 0 0,-2 1 0 0 0,67-19 0 0 0,-55 14 0 0 0,0-2 0 0 0,-1 0 0 0 0,0-1 0 0 0,-1 0 0 0 0,1-2 0 0 0,-2 1 0 0 0,1-2 0 0 0,9-9 0 0 0,-20 51 0 0 0,-4-25 0 0 0,0 1 0 0 0,1 0 0 0 0,0 0 0 0 0,0 0 0 0 0,1-1 0 0 0,0 1 0 0 0,0 0 0 0 0,0-1 0 0 0,1 0 0 0 0,0 1 0 0 0,0-1 0 0 0,1 0 0 0 0,-1-1 0 0 0,1 1 0 0 0,1 0 0 0 0,-1-1 0 0 0,1 0 0 0 0,0 0 0 0 0,0-1 0 0 0,0 1 0 0 0,1-1 0 0 0,0 0 0 0 0,-1-1 0 0 0,1 1 0 0 0,1-1 0 0 0,-1 0 0 0 0,0-1 0 0 0,1 0 0 0 0,-1 0 0 0 0,7 1 0 0 0,1-1 0 0 0,0-1 0 0 0,0-1 0 0 0,0 0 0 0 0,0-1 0 0 0,-1 0 0 0 0,1-1 0 0 0,0-1 0 0 0,-1 0 0 0 0,0-1 0 0 0,12-4 0 0 0,-8 0 0 0 0,0-1 0 0 0,0 0 0 0 0,-1-1 0 0 0,-1-1 0 0 0,1 0 0 0 0,-2-1 0 0 0,0-1 0 0 0,0 0 0 0 0,-1-1 0 0 0,-1 0 0 0 0,0-1 0 0 0,8-14 0 0 0,7-14 0 0 0,-2-2 0 0 0,-1-1 0 0 0,-3 0 0 0 0,0-9 0 0 0,-8 23 0 0 0,-3-1 0 0 0,0-1 0 0 0,-2 1 0 0 0,-2-1 0 0 0,-1-1 0 0 0,-2 1 0 0 0,-1-26 0 0 0,-14-18 0 0 0,12 74 0 0 0,-1 0 0 0 0,0-1 0 0 0,0 1 0 0 0,0 0 0 0 0,0 0 0 0 0,-1 0 0 0 0,0 0 0 0 0,1 0 0 0 0,-2 0 0 0 0,1 0 0 0 0,0 0 0 0 0,-1 1 0 0 0,1-1 0 0 0,-1 1 0 0 0,0 0 0 0 0,0 0 0 0 0,0 0 0 0 0,-1 0 0 0 0,1 1 0 0 0,-1-1 0 0 0,0 1 0 0 0,1 0 0 0 0,-1 0 0 0 0,0 0 0 0 0,0 0 0 0 0,0 1 0 0 0,-1 0 0 0 0,1-1 0 0 0,0 2 0 0 0,0-1 0 0 0,-1 0 0 0 0,1 1 0 0 0,0 0 0 0 0,-1 0 0 0 0,1 0 0 0 0,0 1 0 0 0,-1-1 0 0 0,-1 1 0 0 0,-2 3 0 0 0,-1 0 0 0 0,1 0 0 0 0,0 1 0 0 0,1 0 0 0 0,-1 0 0 0 0,1 1 0 0 0,0 0 0 0 0,0 0 0 0 0,1 0 0 0 0,-1 1 0 0 0,2 0 0 0 0,-1 1 0 0 0,1-1 0 0 0,0 1 0 0 0,0 0 0 0 0,1 1 0 0 0,-7 13 0 0 0,1 0 0 0 0,2 1 0 0 0,0 0 0 0 0,1 1 0 0 0,-2 17 0 0 0,5-18 0 0 0,1 0 0 0 0,2 0 0 0 0,0 0 0 0 0,1 0 0 0 0,2 0 0 0 0,0 1 0 0 0,1-1 0 0 0,2-1 0 0 0,0 1 0 0 0,1-1 0 0 0,3 4 0 0 0,-1-5 0 0 0,1 0 0 0 0,1 0 0 0 0,0-1 0 0 0,2 0 0 0 0,0-1 0 0 0,1 0 0 0 0,1-1 0 0 0,1-1 0 0 0,1 0 0 0 0,0-1 0 0 0,1-1 0 0 0,1 0 0 0 0,0-2 0 0 0,2 1 0 0 0,-6-7 0 0 0,1 0 0 0 0,0-1 0 0 0,0 0 0 0 0,0-2 0 0 0,1 0 0 0 0,0 0 0 0 0,0-1 0 0 0,0-1 0 0 0,0-1 0 0 0,8 0 0 0 0,-13-3 0 0 0,0 1 0 0 0,0-1 0 0 0,0-1 0 0 0,0 0 0 0 0,-1 0 0 0 0,1-1 0 0 0,-1-1 0 0 0,0 0 0 0 0,0 0 0 0 0,-1 0 0 0 0,7-6 0 0 0,22-10 0 0 0,-21 11 0 0 0,-14 21 0 0 0,-2-3 0 0 0,0 0 0 0 0,1 1 0 0 0,0-1 0 0 0,0 0 0 0 0,1 0 0 0 0,0-1 0 0 0,0 1 0 0 0,1-1 0 0 0,0 1 0 0 0,1-1 0 0 0,-1 0 0 0 0,1-1 0 0 0,0 1 0 0 0,1-1 0 0 0,0 0 0 0 0,0 0 0 0 0,0-1 0 0 0,1 0 0 0 0,-1 0 0 0 0,1 0 0 0 0,1-1 0 0 0,-1 0 0 0 0,0-1 0 0 0,1 1 0 0 0,0-1 0 0 0,0-1 0 0 0,0 0 0 0 0,0 0 0 0 0,0 0 0 0 0,0-1 0 0 0,1 0 0 0 0,1 0 0 0 0,-3-2 0 0 0,0 1 0 0 0,0-1 0 0 0,0 0 0 0 0,0 0 0 0 0,0-1 0 0 0,-1 0 0 0 0,1 0 0 0 0,-1 0 0 0 0,1-1 0 0 0,-1 0 0 0 0,0 0 0 0 0,0-1 0 0 0,0 0 0 0 0,0 0 0 0 0,-1 0 0 0 0,0-1 0 0 0,0 1 0 0 0,0-1 0 0 0,0-1 0 0 0,-1 1 0 0 0,0-1 0 0 0,0 1 0 0 0,0-1 0 0 0,-1 0 0 0 0,0-1 0 0 0,0 1 0 0 0,0 0 0 0 0,-1-1 0 0 0,0 0 0 0 0,0 1 0 0 0,0-6 0 0 0,-3-25 0 0 0,1 31 0 0 0,-1 0 0 0 0,0 0 0 0 0,-1 0 0 0 0,1 0 0 0 0,-1 1 0 0 0,-1-1 0 0 0,1 0 0 0 0,-1 1 0 0 0,0 0 0 0 0,0 0 0 0 0,0 0 0 0 0,-1 0 0 0 0,1 0 0 0 0,-1 1 0 0 0,0-1 0 0 0,-1 1 0 0 0,1 0 0 0 0,-1 0 0 0 0,0 1 0 0 0,0 0 0 0 0,0-1 0 0 0,0 2 0 0 0,-1-1 0 0 0,1 0 0 0 0,-1 1 0 0 0,1 0 0 0 0,-1 1 0 0 0,0-1 0 0 0,0 1 0 0 0,0 0 0 0 0,0 1 0 0 0,0-1 0 0 0,0 1 0 0 0,-5 0 0 0 0,-2 4 0 0 0,0 0 0 0 0,1 0 0 0 0,0 1 0 0 0,0 1 0 0 0,0 0 0 0 0,0 0 0 0 0,1 1 0 0 0,0 1 0 0 0,1 0 0 0 0,-1 0 0 0 0,5-2 0 0 0,0-1 0 0 0,0 1 0 0 0,1 0 0 0 0,0 1 0 0 0,0-1 0 0 0,0 1 0 0 0,1 0 0 0 0,0 0 0 0 0,0 0 0 0 0,1 1 0 0 0,0-1 0 0 0,0 1 0 0 0,1 0 0 0 0,0 0 0 0 0,0 0 0 0 0,1 0 0 0 0,0 0 0 0 0,1 1 0 0 0,0-4 0 0 0,1 0 0 0 0,1 0 0 0 0,-1-1 0 0 0,1 1 0 0 0,0 0 0 0 0,0-1 0 0 0,0 1 0 0 0,0-1 0 0 0,1 0 0 0 0,0 1 0 0 0,0-1 0 0 0,0 0 0 0 0,0-1 0 0 0,1 1 0 0 0,-1-1 0 0 0,1 1 0 0 0,0-1 0 0 0,0 0 0 0 0,0-1 0 0 0,1 1 0 0 0,-1-1 0 0 0,1 1 0 0 0,-1-1 0 0 0,1-1 0 0 0,0 1 0 0 0,0-1 0 0 0,-1 0 0 0 0,1 0 0 0 0,0 0 0 0 0,0 0 0 0 0,0-1 0 0 0,0 0 0 0 0,0 0 0 0 0,0-1 0 0 0,4 0 0 0 0,23-10 0 0 0</inkml:trace>
  <inkml:trace contextRef="#ctx0" brushRef="#br0" timeOffset="67014.664">11078 7486 32767 0 0,'0'-5'0'0'0,"0"0"0"0"0,-1 1 0 0 0,1-1 0 0 0,-1 0 0 0 0,0 1 0 0 0,0-1 0 0 0,-1 0 0 0 0,0 1 0 0 0,0 0 0 0 0,0-1 0 0 0,0 1 0 0 0,0 0 0 0 0,-1 0 0 0 0,0 0 0 0 0,0 0 0 0 0,0 1 0 0 0,0-1 0 0 0,0 1 0 0 0,-1 0 0 0 0,0 0 0 0 0,1 0 0 0 0,-2 0 0 0 0,-3 3 0 0 0,2 5 0 0 0,0 0 0 0 0,1 0 0 0 0,0 1 0 0 0,0 0 0 0 0,0 0 0 0 0,0 0 0 0 0,1 0 0 0 0,0 1 0 0 0,0-1 0 0 0,1 1 0 0 0,0 0 0 0 0,0 0 0 0 0,1 1 0 0 0,0-1 0 0 0,0 0 0 0 0,1 1 0 0 0,-1 0 0 0 0,2-1 0 0 0,-1 8 0 0 0,-1 16 0 0 0,2 1 0 0 0</inkml:trace>
  <inkml:trace contextRef="#ctx0" brushRef="#br0" timeOffset="67264.028">11041 7985 32767 0 0,'18'24'0'0'0,"1"1"0"0"0,5-3 0 0 0,0 0 0 0 0,8 1 0 0 0,0-3 0 0 0,5-5 0 0 0,2 1 0 0 0,5 0 0 0 0,-4-6 0 0 0,-3-2 0 0 0,0 1 0 0 0,-5-3 0 0 0,-1-3 0 0 0,-8-1 0 0 0</inkml:trace>
  <inkml:trace contextRef="#ctx0" brushRef="#br0" timeOffset="68214.665">6384 9254 32767 0 0,'-7'-9'0'0'0,"-1"0"0"0"0,0 1 0 0 0,0 0 0 0 0,0 0 0 0 0,-1 1 0 0 0,0 0 0 0 0,-1 0 0 0 0,0 1 0 0 0,0 1 0 0 0,0 0 0 0 0,0 0 0 0 0,-1 1 0 0 0,0 0 0 0 0,1 1 0 0 0,-4-1 0 0 0,-17-2 0 0 0,0 0 0 0 0,0 2 0 0 0,0 1 0 0 0,-31 2 0 0 0,-16 20 0 0 0,70-16 0 0 0,0 0 0 0 0,0 0 0 0 0,1 1 0 0 0,0 0 0 0 0,0 1 0 0 0,0-1 0 0 0,0 2 0 0 0,1-1 0 0 0,-1 1 0 0 0,1-1 0 0 0,1 2 0 0 0,-1-1 0 0 0,1 1 0 0 0,0-1 0 0 0,1 2 0 0 0,0-1 0 0 0,0 0 0 0 0,0 1 0 0 0,1 0 0 0 0,0-1 0 0 0,0 1 0 0 0,1 0 0 0 0,-1 8 0 0 0,3-12 0 0 0,0 0 0 0 0,0 1 0 0 0,0-1 0 0 0,1 0 0 0 0,0 1 0 0 0,0-1 0 0 0,0 0 0 0 0,0 0 0 0 0,0 0 0 0 0,1 0 0 0 0,0 0 0 0 0,0 0 0 0 0,0 0 0 0 0,0 0 0 0 0,1-1 0 0 0,0 1 0 0 0,-1-1 0 0 0,1 0 0 0 0,0 0 0 0 0,1 0 0 0 0,-1 0 0 0 0,0 0 0 0 0,1-1 0 0 0,0 1 0 0 0,-1-1 0 0 0,1 0 0 0 0,0 0 0 0 0,2 0 0 0 0,7 3 0 0 0,0 0 0 0 0,-1-1 0 0 0,2-1 0 0 0,-1 0 0 0 0,0-1 0 0 0,0-1 0 0 0,1 0 0 0 0,3 0 0 0 0,-2-2 0 0 0,0 0 0 0 0,-1-1 0 0 0,1-1 0 0 0,0-1 0 0 0,-1 1 0 0 0,0-2 0 0 0,0 0 0 0 0,0-1 0 0 0,0 0 0 0 0,-1-1 0 0 0,0-1 0 0 0,-1 0 0 0 0,1-1 0 0 0,-1 0 0 0 0,-1-1 0 0 0,0 0 0 0 0,-1-1 0 0 0,0 0 0 0 0,0 0 0 0 0,-1-1 0 0 0,0 0 0 0 0,-2-1 0 0 0,5-8 0 0 0,-5 0 0 0 0,0 1 0 0 0,-2-2 0 0 0,0 1 0 0 0,-2 0 0 0 0,0-1 0 0 0,-2 0 0 0 0,0 1 0 0 0,-2-11 0 0 0,2 23 0 0 0,-19-118 0 0 0,-15-12 0 0 0,27 129 0 0 0,0 9 0 0 0,1 7 0 0 0,1 1 0 0 0,0-1 0 0 0,1 1 0 0 0,0 0 0 0 0,0 0 0 0 0,0 1 0 0 0,1-1 0 0 0,0 0 0 0 0,0 1 0 0 0,1 0 0 0 0,0-1 0 0 0,0 1 0 0 0,1 1 0 0 0,-2 6 0 0 0,-4 25 0 0 0,2 0 0 0 0,2 1 0 0 0,1-1 0 0 0,5 40 0 0 0,14 21 0 0 0,-17-92 0 0 0,0 0 0 0 0,1 0 0 0 0,0 0 0 0 0,1 0 0 0 0,0 0 0 0 0,0-1 0 0 0,1 1 0 0 0,0-1 0 0 0,1 0 0 0 0,-1 0 0 0 0,2 0 0 0 0,-1-1 0 0 0,1 0 0 0 0,0 0 0 0 0,0 0 0 0 0,1-1 0 0 0,0 0 0 0 0,0 0 0 0 0,1-1 0 0 0,-1 1 0 0 0,1-2 0 0 0,0 1 0 0 0,1-1 0 0 0,-1 0 0 0 0,9 2 0 0 0,-5-6 0 0 0,0 0 0 0 0,0-1 0 0 0,0 0 0 0 0,0-1 0 0 0,0 0 0 0 0,0 0 0 0 0,-1-2 0 0 0,1 1 0 0 0,-1-2 0 0 0,0 1 0 0 0,0-1 0 0 0,-1-1 0 0 0,1 0 0 0 0,-1-1 0 0 0,-1 0 0 0 0,1 0 0 0 0,-1-1 0 0 0,0 0 0 0 0,-1-1 0 0 0,6-7 0 0 0,25-20 0 0 0,-36 56 0 0 0,-4-14 0 0 0,1 0 0 0 0,0 0 0 0 0,1 0 0 0 0,-1-1 0 0 0,1 1 0 0 0,0 0 0 0 0,0-1 0 0 0,1 1 0 0 0,0-1 0 0 0,0 1 0 0 0,0-1 0 0 0,1 0 0 0 0,-1 0 0 0 0,1 0 0 0 0,1 0 0 0 0,-1 0 0 0 0,0-1 0 0 0,1 1 0 0 0,0-1 0 0 0,0 0 0 0 0,1 0 0 0 0,-1-1 0 0 0,1 1 0 0 0,-1-1 0 0 0,1 0 0 0 0,0 0 0 0 0,1 0 0 0 0,-1-1 0 0 0,2 1 0 0 0,0-1 0 0 0,0 0 0 0 0,1 0 0 0 0,-1 0 0 0 0,1-1 0 0 0,0 0 0 0 0,0-1 0 0 0,-1 0 0 0 0,1 0 0 0 0,0 0 0 0 0,7-2 0 0 0,-7 1 0 0 0,0-1 0 0 0,-1 0 0 0 0,1 0 0 0 0,0 0 0 0 0,-1-1 0 0 0,1 0 0 0 0,-1-1 0 0 0,0 1 0 0 0,0-2 0 0 0,0 1 0 0 0,-1-1 0 0 0,0 0 0 0 0,1 0 0 0 0,-2 0 0 0 0,1-1 0 0 0,-1 0 0 0 0,0 0 0 0 0,0-1 0 0 0,0 1 0 0 0,-1-1 0 0 0,0 0 0 0 0,0 0 0 0 0,-1-1 0 0 0,2-5 0 0 0,0-56 0 0 0,-6 64 0 0 0,0-1 0 0 0,-1 1 0 0 0,0-1 0 0 0,0 1 0 0 0,-1 0 0 0 0,0 0 0 0 0,1 0 0 0 0,-1 0 0 0 0,-1 1 0 0 0,1-1 0 0 0,-1 1 0 0 0,0 0 0 0 0,0 0 0 0 0,0 0 0 0 0,0 0 0 0 0,-1 1 0 0 0,0 0 0 0 0,1 0 0 0 0,-1 0 0 0 0,0 0 0 0 0,-1 1 0 0 0,1 0 0 0 0,0 0 0 0 0,-1 0 0 0 0,1 1 0 0 0,-1-1 0 0 0,1 2 0 0 0,-1-1 0 0 0,0 0 0 0 0,1 1 0 0 0,-1 0 0 0 0,0 0 0 0 0,1 1 0 0 0,-1 0 0 0 0,-3 1 0 0 0,1 1 0 0 0,0 1 0 0 0,0 0 0 0 0,0 0 0 0 0,1 0 0 0 0,-1 1 0 0 0,1 0 0 0 0,0 0 0 0 0,0 1 0 0 0,1 0 0 0 0,0 0 0 0 0,0 0 0 0 0,0 1 0 0 0,1 0 0 0 0,0 0 0 0 0,0 1 0 0 0,0-1 0 0 0,1 1 0 0 0,1 0 0 0 0,-1 0 0 0 0,1 0 0 0 0,1 1 0 0 0,-1-1 0 0 0,1 1 0 0 0,1 0 0 0 0,-1 6 0 0 0,3-13 0 0 0,-1 1 0 0 0,1-1 0 0 0,-1 1 0 0 0,1-1 0 0 0,0 0 0 0 0,0 1 0 0 0,0-1 0 0 0,0 0 0 0 0,0 0 0 0 0,1 0 0 0 0,-1 0 0 0 0,1 0 0 0 0,-1 0 0 0 0,1 0 0 0 0,0 0 0 0 0,0-1 0 0 0,0 1 0 0 0,0-1 0 0 0,0 1 0 0 0,0-1 0 0 0,0 0 0 0 0,0 0 0 0 0,1 0 0 0 0,-1 0 0 0 0,0 0 0 0 0,1 0 0 0 0,-1-1 0 0 0,71 14 0 0 0,-52-14 0 0 0</inkml:trace>
  <inkml:trace contextRef="#ctx0" brushRef="#br0" timeOffset="68533.81">7626 9040 32767 0 0,'-12'-2'0'0'0,"0"1"0"0"0,0 0 0 0 0,0 1 0 0 0,0 0 0 0 0,0 1 0 0 0,0 0 0 0 0,0 1 0 0 0,0 1 0 0 0,1 0 0 0 0,-1 0 0 0 0,1 1 0 0 0,-1 0 0 0 0,1 1 0 0 0,1 1 0 0 0,-1 0 0 0 0,1 0 0 0 0,0 1 0 0 0,-8 6 0 0 0,13-7 0 0 0,0 0 0 0 0,0 0 0 0 0,0 1 0 0 0,1-1 0 0 0,0 1 0 0 0,1 0 0 0 0,-1 0 0 0 0,1 0 0 0 0,0 0 0 0 0,1 1 0 0 0,0-1 0 0 0,0 1 0 0 0,1 0 0 0 0,0-1 0 0 0,0 1 0 0 0,1 0 0 0 0,0 5 0 0 0,21 42 0 0 0,-13-46 0 0 0,0-1 0 0 0,1-1 0 0 0,0 1 0 0 0,0-1 0 0 0,1-1 0 0 0,0 0 0 0 0,0 0 0 0 0,1-1 0 0 0,0 0 0 0 0,0-1 0 0 0,0 0 0 0 0,0-1 0 0 0,0 0 0 0 0,1-1 0 0 0,-1 0 0 0 0,1-1 0 0 0,0 0 0 0 0,8-1 0 0 0,24 3 0 0 0,0-2 0 0 0,0-2 0 0 0,-1-1 0 0 0,4-3 0 0 0,51-11 0 0 0,-52 6 0 0 0</inkml:trace>
  <inkml:trace contextRef="#ctx0" brushRef="#br0" timeOffset="68784.678">8750 8518 32767 0 0,'-1'-1'0'0'0,"0"0"0"0"0,1 1 0 0 0,-1-1 0 0 0,0 0 0 0 0,0 1 0 0 0,1-1 0 0 0,-1 0 0 0 0,0 1 0 0 0,0-1 0 0 0,0 1 0 0 0,0-1 0 0 0,0 1 0 0 0,0-1 0 0 0,0 1 0 0 0,0 0 0 0 0,0-1 0 0 0,0 1 0 0 0,0 0 0 0 0,0 0 0 0 0,0 0 0 0 0,0 0 0 0 0,0 0 0 0 0,0 0 0 0 0,0 0 0 0 0,0 0 0 0 0,0 0 0 0 0,0 1 0 0 0,0-1 0 0 0,0 0 0 0 0,0 1 0 0 0,0-1 0 0 0,0 0 0 0 0,0 1 0 0 0,0-1 0 0 0,0 1 0 0 0,0 0 0 0 0,1-1 0 0 0,-1 1 0 0 0,0 0 0 0 0,-35 31 0 0 0,-93 169 0 0 0,-93 209 0 0 0,-48 96 0 0 0,214-393 0 0 0,34-65 0 0 0</inkml:trace>
  <inkml:trace contextRef="#ctx0" brushRef="#br0" timeOffset="69148.737">9759 8911 32767 0 0,'-9'42'0'0'0,"3"0"0"0"0,1 1 0 0 0,3 0 0 0 0,2 41 0 0 0,0-84 0 0 0,19 167 0 0 0,4-54 0 0 0,8 84 0 0 0,-30-183 0 0 0,1-4 0 0 0</inkml:trace>
  <inkml:trace contextRef="#ctx0" brushRef="#br0" timeOffset="69414.023">9642 9173 32767 0 0,'-47'-236'0'0'0,"46"233"0"0"0,0 0 0 0 0,1 0 0 0 0,0 0 0 0 0,0 0 0 0 0,0 0 0 0 0,0 0 0 0 0,0 1 0 0 0,0-1 0 0 0,1 0 0 0 0,0 0 0 0 0,-1 0 0 0 0,1 1 0 0 0,0-1 0 0 0,0 0 0 0 0,0 1 0 0 0,1-1 0 0 0,-1 1 0 0 0,1-1 0 0 0,-1 1 0 0 0,1-1 0 0 0,0 1 0 0 0,0 0 0 0 0,0 0 0 0 0,0 0 0 0 0,0 0 0 0 0,0 0 0 0 0,1 1 0 0 0,-1-1 0 0 0,1 1 0 0 0,-1-1 0 0 0,3 0 0 0 0,12 1 0 0 0,0 1 0 0 0,0 0 0 0 0,0 1 0 0 0,0 0 0 0 0,0 2 0 0 0,-1 0 0 0 0,1 1 0 0 0,-1 1 0 0 0,5 2 0 0 0,168 68 0 0 0,-184-73 0 0 0,0 0 0 0 0,1 1 0 0 0,-1 0 0 0 0,0 0 0 0 0,0 0 0 0 0,0 0 0 0 0,-1 1 0 0 0,1 0 0 0 0,-1 0 0 0 0,0 0 0 0 0,0 0 0 0 0,0 1 0 0 0,0 0 0 0 0,-4 8 0 0 0,-6-7 0 0 0,0 0 0 0 0,-1-1 0 0 0,0 1 0 0 0,0-2 0 0 0,0 1 0 0 0,0-1 0 0 0,-1 0 0 0 0,0 0 0 0 0,0-1 0 0 0,0 0 0 0 0,0 0 0 0 0,0-1 0 0 0,-5 0 0 0 0,2 2 0 0 0,-26 6 0 0 0,0-1 0 0 0,0-2 0 0 0,-1-1 0 0 0,-15-2 0 0 0,44-5 0 0 0,0-6 0 0 0</inkml:trace>
  <inkml:trace contextRef="#ctx0" brushRef="#br0" timeOffset="69881.519">10460 8941 32767 0 0,'-11'-4'0'0'0,"0"1"0"0"0,-1 1 0 0 0,1 0 0 0 0,-1 0 0 0 0,0 1 0 0 0,0 1 0 0 0,0 0 0 0 0,1 0 0 0 0,-1 2 0 0 0,0-1 0 0 0,1 1 0 0 0,-1 1 0 0 0,1 0 0 0 0,-6 3 0 0 0,8-4 0 0 0,0 1 0 0 0,0 0 0 0 0,1 1 0 0 0,-1 0 0 0 0,1 0 0 0 0,0 0 0 0 0,0 1 0 0 0,0 1 0 0 0,1-1 0 0 0,0 1 0 0 0,0 1 0 0 0,1-1 0 0 0,-1 1 0 0 0,-1 3 0 0 0,7-9 0 0 0,0 1 0 0 0,-1 0 0 0 0,1 0 0 0 0,0 0 0 0 0,0 0 0 0 0,0 0 0 0 0,0 0 0 0 0,1 0 0 0 0,-1 0 0 0 0,0 0 0 0 0,1 0 0 0 0,0 1 0 0 0,-1-1 0 0 0,1 0 0 0 0,0 0 0 0 0,0 0 0 0 0,0 1 0 0 0,0-1 0 0 0,1 0 0 0 0,-1 0 0 0 0,1 0 0 0 0,-1 1 0 0 0,1-1 0 0 0,0 0 0 0 0,0 0 0 0 0,-1 0 0 0 0,2 0 0 0 0,-1 0 0 0 0,0 0 0 0 0,0-1 0 0 0,1 1 0 0 0,-1 0 0 0 0,0-1 0 0 0,1 1 0 0 0,0 0 0 0 0,-1-1 0 0 0,1 0 0 0 0,0 1 0 0 0,0-1 0 0 0,0 0 0 0 0,0 0 0 0 0,5 3 0 0 0,1 0 0 0 0,-1-1 0 0 0,1 0 0 0 0,-1-1 0 0 0,1 1 0 0 0,0-1 0 0 0,0-1 0 0 0,0 1 0 0 0,0-2 0 0 0,6 1 0 0 0,-3-1 0 0 0,0-1 0 0 0,0-1 0 0 0,0 0 0 0 0,0 0 0 0 0,0-1 0 0 0,0 0 0 0 0,-1-1 0 0 0,1 0 0 0 0,-1-1 0 0 0,0 0 0 0 0,8-5 0 0 0,-9 4 0 0 0,-1 0 0 0 0,1-1 0 0 0,-1 0 0 0 0,0 0 0 0 0,0-1 0 0 0,-1 1 0 0 0,0-2 0 0 0,-1 1 0 0 0,0-1 0 0 0,0 0 0 0 0,-1 0 0 0 0,0-1 0 0 0,0 0 0 0 0,-1 0 0 0 0,0 0 0 0 0,1-8 0 0 0,4-17 0 0 0,-2-1 0 0 0,-1-1 0 0 0,-2 1 0 0 0,-1-11 0 0 0,0-127 0 0 0,-16 141 0 0 0,13 33 0 0 0,-1 0 0 0 0,0-1 0 0 0,1 1 0 0 0,-1 0 0 0 0,0-1 0 0 0,0 1 0 0 0,1 0 0 0 0,-1 0 0 0 0,0 0 0 0 0,0 0 0 0 0,1 0 0 0 0,-1 0 0 0 0,0 0 0 0 0,0 0 0 0 0,1 0 0 0 0,-1 0 0 0 0,0 0 0 0 0,0 0 0 0 0,1 1 0 0 0,-1-1 0 0 0,0 0 0 0 0,1 0 0 0 0,-1 1 0 0 0,0-1 0 0 0,1 1 0 0 0,-1-1 0 0 0,0 1 0 0 0,1-1 0 0 0,-1 1 0 0 0,1-1 0 0 0,-1 1 0 0 0,1-1 0 0 0,-1 1 0 0 0,1-1 0 0 0,-1 1 0 0 0,1 0 0 0 0,0-1 0 0 0,-1 1 0 0 0,1 0 0 0 0,0 0 0 0 0,-1-1 0 0 0,1 1 0 0 0,0 0 0 0 0,0-1 0 0 0,0 1 0 0 0,0 0 0 0 0,0 0 0 0 0,-2 3 0 0 0,-4 9 0 0 0,0 0 0 0 0,1 1 0 0 0,1 0 0 0 0,0 0 0 0 0,1 0 0 0 0,0 1 0 0 0,1-1 0 0 0,1 1 0 0 0,0-1 0 0 0,1 1 0 0 0,2 8 0 0 0,14 63 0 0 0,-12-72 0 0 0,0 0 0 0 0,1-1 0 0 0,0 1 0 0 0,1-1 0 0 0,1 0 0 0 0,0 0 0 0 0,1-1 0 0 0,0 0 0 0 0,1-1 0 0 0,0 1 0 0 0,1-2 0 0 0,0 1 0 0 0,0-1 0 0 0,2-1 0 0 0,-1 0 0 0 0,10 5 0 0 0,56 8 0 0 0,-62-20 0 0 0</inkml:trace>
  <inkml:trace contextRef="#ctx0" brushRef="#br0" timeOffset="70282.957">10910 8865 32767 0 0,'7'-10'0'0'0,"0"2"0"0"0,0-1 0 0 0,1 1 0 0 0,0 0 0 0 0,1 0 0 0 0,0 1 0 0 0,0 1 0 0 0,8-5 0 0 0,-11 6 0 0 0,201-126 0 0 0,-196 124 0 0 0,0 0 0 0 0,0 0 0 0 0,-1-1 0 0 0,0 0 0 0 0,0-1 0 0 0,-1 0 0 0 0,0 0 0 0 0,-1-1 0 0 0,0 0 0 0 0,0-1 0 0 0,-1 0 0 0 0,-1 0 0 0 0,1 0 0 0 0,3-13 0 0 0,-10 5 0 0 0,-5 16 0 0 0,0 1 0 0 0,0-1 0 0 0,0 1 0 0 0,0 0 0 0 0,0 1 0 0 0,-1-1 0 0 0,1 1 0 0 0,0 0 0 0 0,-1 0 0 0 0,1 1 0 0 0,-1 0 0 0 0,1 0 0 0 0,-1 0 0 0 0,1 0 0 0 0,0 1 0 0 0,-1 0 0 0 0,1 0 0 0 0,0 1 0 0 0,-1-1 0 0 0,1 1 0 0 0,0 0 0 0 0,0 1 0 0 0,0-1 0 0 0,1 1 0 0 0,-1 0 0 0 0,1 0 0 0 0,-1 0 0 0 0,-2 3 0 0 0,-4 1 0 0 0,-1 1 0 0 0,1 0 0 0 0,1 1 0 0 0,0 0 0 0 0,0 1 0 0 0,0 0 0 0 0,1 0 0 0 0,1 1 0 0 0,0 0 0 0 0,0 0 0 0 0,1 1 0 0 0,1 0 0 0 0,0 0 0 0 0,1 1 0 0 0,-4 10 0 0 0,3-4 0 0 0,1 1 0 0 0,1-1 0 0 0,1 1 0 0 0,0 0 0 0 0,2 0 0 0 0,0 0 0 0 0,1 0 0 0 0,2 15 0 0 0,43 193 0 0 0,-30-166 0 0 0,-2-1 0 0 0,-3 2 0 0 0,-3-1 0 0 0,-1 31 0 0 0,-7-76 0 0 0,0 0 0 0 0,-2 0 0 0 0,0 0 0 0 0,0 0 0 0 0,-2-1 0 0 0,0 1 0 0 0,-6 9 0 0 0,11-26 0 0 0,-1 6 0 0 0,-1-1 0 0 0,0 1 0 0 0,0-1 0 0 0,-1 0 0 0 0,1 0 0 0 0,-1 0 0 0 0,0 0 0 0 0,-1 0 0 0 0,1 0 0 0 0,-1-1 0 0 0,0 0 0 0 0,0 0 0 0 0,0 0 0 0 0,-3 2 0 0 0,-14-3 0 0 0,5-14 0 0 0,4-1 0 0 0</inkml:trace>
  <inkml:trace contextRef="#ctx0" brushRef="#br0" timeOffset="70534.286">10866 9200 32767 0 0,'-3'-5'0'0'0,"2"5"0"0"0,0 0 0 0 0,1-1 0 0 0,-1 1 0 0 0,1 0 0 0 0,-1-1 0 0 0,1 1 0 0 0,-1 0 0 0 0,1-1 0 0 0,-1 1 0 0 0,1-1 0 0 0,-1 1 0 0 0,1-1 0 0 0,0 0 0 0 0,-1 1 0 0 0,1-1 0 0 0,0 1 0 0 0,-1-1 0 0 0,1 1 0 0 0,0-1 0 0 0,0 0 0 0 0,-1 1 0 0 0,1-1 0 0 0,0 0 0 0 0,0 1 0 0 0,0-1 0 0 0,0 0 0 0 0,0 1 0 0 0,0-1 0 0 0,0 0 0 0 0,0 1 0 0 0,0-1 0 0 0,1 0 0 0 0,-1 1 0 0 0,0-1 0 0 0,0 0 0 0 0,1 1 0 0 0,-1-1 0 0 0,0 1 0 0 0,0-1 0 0 0,1 1 0 0 0,-1-1 0 0 0,1 0 0 0 0,-1 1 0 0 0,1 0 0 0 0,-1-1 0 0 0,1 1 0 0 0,-1-1 0 0 0,1 1 0 0 0,-1-1 0 0 0,53-15 0 0 0,1 2 0 0 0,0 2 0 0 0,1 3 0 0 0,3 2 0 0 0,-19 1 0 0 0,103-15 0 0 0,-97 18 0 0 0</inkml:trace>
  <inkml:trace contextRef="#ctx0" brushRef="#br0" timeOffset="70694.855">11886 9099 32767 0 0,'68'3'0'0'0,"-58"-2"0"0"0,-15 1 0 0 0,0-1 0 0 0</inkml:trace>
  <inkml:trace contextRef="#ctx0" brushRef="#br0" timeOffset="72000.315">401 11022 32767 0 0,'48'-13'0'0'0,"-24"4"0"0"0,99-3 0 0 0,6-1 0 0 0,113 3 0 0 0,-122 23 0 0 0,-106-13 0 0 0</inkml:trace>
  <inkml:trace contextRef="#ctx0" brushRef="#br0" timeOffset="83611.404">2570 11051 32767 0 0,'-26'-2'0'0'0,"41"15"0"0"0,-8-12 0 0 0,1 0 0 0 0,0-1 0 0 0,0 1 0 0 0,0-1 0 0 0,0-1 0 0 0,0 0 0 0 0,0 0 0 0 0,0 0 0 0 0,-1-1 0 0 0,1 0 0 0 0,4-2 0 0 0,18-9 0 0 0,-1 0 0 0 0,0-2 0 0 0,-1-1 0 0 0,-1-2 0 0 0,0 0 0 0 0,-2-2 0 0 0,11-10 0 0 0,-35 29 0 0 0,5-3 0 0 0,0 0 0 0 0,0-1 0 0 0,-1 0 0 0 0,0 0 0 0 0,0 0 0 0 0,0-1 0 0 0,0 1 0 0 0,-1-1 0 0 0,0 0 0 0 0,0 0 0 0 0,-1-1 0 0 0,0 1 0 0 0,0-1 0 0 0,0 0 0 0 0,-1 0 0 0 0,0 1 0 0 0,1-5 0 0 0,-5 8 0 0 0,0 0 0 0 0,0 0 0 0 0,0 0 0 0 0,0 0 0 0 0,0 1 0 0 0,-1-1 0 0 0,1 0 0 0 0,-1 1 0 0 0,0 0 0 0 0,1 0 0 0 0,-1 0 0 0 0,0 0 0 0 0,0 0 0 0 0,-1 0 0 0 0,1 1 0 0 0,0 0 0 0 0,0-1 0 0 0,-1 1 0 0 0,1 0 0 0 0,-1 1 0 0 0,1-1 0 0 0,-1 1 0 0 0,1-1 0 0 0,-1 1 0 0 0,1 0 0 0 0,-1 0 0 0 0,1 1 0 0 0,-2-1 0 0 0,-2 1 0 0 0,0-1 0 0 0,0 1 0 0 0,0 0 0 0 0,-1 0 0 0 0,1 1 0 0 0,0 0 0 0 0,1 0 0 0 0,-1 1 0 0 0,0-1 0 0 0,1 2 0 0 0,-1-1 0 0 0,1 1 0 0 0,0 0 0 0 0,0 0 0 0 0,1 0 0 0 0,-1 1 0 0 0,1 0 0 0 0,0 0 0 0 0,0 1 0 0 0,1-1 0 0 0,-1 1 0 0 0,0 1 0 0 0,-2 4 0 0 0,1 1 0 0 0,0-1 0 0 0,0 1 0 0 0,1 1 0 0 0,0-1 0 0 0,1 1 0 0 0,1 0 0 0 0,0-1 0 0 0,1 2 0 0 0,0-1 0 0 0,0 9 0 0 0,4 30 0 0 0,-1-41 0 0 0,1 0 0 0 0,1 0 0 0 0,0 0 0 0 0,1 0 0 0 0,0 0 0 0 0,1 0 0 0 0,0-1 0 0 0,0 0 0 0 0,1 0 0 0 0,1 0 0 0 0,6 7 0 0 0,-7-11 0 0 0,0-1 0 0 0,1 0 0 0 0,0 0 0 0 0,0 0 0 0 0,0-1 0 0 0,1 0 0 0 0,-1-1 0 0 0,1 1 0 0 0,0-2 0 0 0,0 1 0 0 0,0-1 0 0 0,0 0 0 0 0,0-1 0 0 0,1 1 0 0 0,-1-2 0 0 0,0 1 0 0 0,1-1 0 0 0,-1-1 0 0 0,1 1 0 0 0,-1-1 0 0 0,0-1 0 0 0,150-36 0 0 0,-126 27 0 0 0</inkml:trace>
  <inkml:trace contextRef="#ctx0" brushRef="#br0" timeOffset="84615.741">3534 10863 32767 0 0,'-33'-1'0'0'0,"20"5"0"0"0,0 0 0 0 0,1 0 0 0 0,0 1 0 0 0,-1 1 0 0 0,2 0 0 0 0,-1 1 0 0 0,1 0 0 0 0,0 0 0 0 0,1 1 0 0 0,-1 1 0 0 0,2 0 0 0 0,-5 4 0 0 0,7-6 0 0 0,0 0 0 0 0,0 1 0 0 0,0-1 0 0 0,1 1 0 0 0,0 1 0 0 0,1-1 0 0 0,0 1 0 0 0,0 0 0 0 0,1 0 0 0 0,0 1 0 0 0,0-1 0 0 0,1 1 0 0 0,0-1 0 0 0,1 1 0 0 0,0 0 0 0 0,1 0 0 0 0,0 5 0 0 0,21 25 0 0 0,-17-37 0 0 0,1 0 0 0 0,0 1 0 0 0,0-1 0 0 0,0-1 0 0 0,0 1 0 0 0,1-1 0 0 0,-1 1 0 0 0,1-1 0 0 0,-1 0 0 0 0,1-1 0 0 0,0 1 0 0 0,0-1 0 0 0,0 0 0 0 0,0 0 0 0 0,0-1 0 0 0,0 1 0 0 0,0-1 0 0 0,0 0 0 0 0,0 0 0 0 0,0-1 0 0 0,18-2 0 0 0,-1-2 0 0 0,0 0 0 0 0,0-1 0 0 0,-1-1 0 0 0,0-1 0 0 0,0-1 0 0 0,-1-1 0 0 0,0-1 0 0 0,0 0 0 0 0,-2-2 0 0 0,14-10 0 0 0,-10 8 0 0 0,-1-2 0 0 0,0 0 0 0 0,-1-1 0 0 0,-1-1 0 0 0,-1-1 0 0 0,-1 0 0 0 0,-1-2 0 0 0,0 1 0 0 0,-2-2 0 0 0,0 0 0 0 0,-2-1 0 0 0,-1 0 0 0 0,0-1 0 0 0,3-17 0 0 0,-3-3 0 0 0,-2 0 0 0 0,-2-1 0 0 0,-2 0 0 0 0,-1-30 0 0 0,-6-72 0 0 0,-20 39 0 0 0,17 84 0 0 0,-29-90 0 0 0,13 90 0 0 0,11 21 0 0 0,7 4 0 0 0,1 0 0 0 0,0 0 0 0 0,0 1 0 0 0,0-1 0 0 0,0 1 0 0 0,0-1 0 0 0,0 1 0 0 0,0-1 0 0 0,0 1 0 0 0,0 0 0 0 0,0 0 0 0 0,1 0 0 0 0,-1 0 0 0 0,0 1 0 0 0,0-1 0 0 0,1 0 0 0 0,-1 1 0 0 0,1-1 0 0 0,-1 2 0 0 0,-2 0 0 0 0,-4 6 0 0 0,0 0 0 0 0,1 1 0 0 0,1-1 0 0 0,-1 1 0 0 0,2 1 0 0 0,-1-1 0 0 0,1 1 0 0 0,1 0 0 0 0,0 0 0 0 0,1 0 0 0 0,0 1 0 0 0,0 0 0 0 0,1 3 0 0 0,-1 6 0 0 0,1 0 0 0 0,1 0 0 0 0,1 0 0 0 0,1 0 0 0 0,1 0 0 0 0,1 0 0 0 0,0 0 0 0 0,3 4 0 0 0,10 28 0 0 0,2-1 0 0 0,2-1 0 0 0,3-1 0 0 0,1 0 0 0 0,3-2 0 0 0,2-1 0 0 0,2-2 0 0 0,14 15 0 0 0,-20-24 0 0 0,2-1 0 0 0,2-1 0 0 0,0-1 0 0 0,11 6 0 0 0,-18-25 0 0 0,-11-16 0 0 0,-5-5 0 0 0,-1 0 0 0 0,1 0 0 0 0,-1-1 0 0 0,-1 1 0 0 0,0-1 0 0 0,0-1 0 0 0,0 1 0 0 0,-1 0 0 0 0,0-1 0 0 0,0 0 0 0 0,-1 1 0 0 0,-1-1 0 0 0,1 0 0 0 0,-1-1 0 0 0,2-7 0 0 0,0 5 0 0 0,-1 0 0 0 0,2 0 0 0 0,0 0 0 0 0,0 1 0 0 0,1-1 0 0 0,0 1 0 0 0,1 0 0 0 0,1 1 0 0 0,6-10 0 0 0,-9 17 0 0 0,2 4 0 0 0,-2 3 0 0 0,0 0 0 0 0,0 1 0 0 0,0 0 0 0 0,-1 0 0 0 0,0 0 0 0 0,0 0 0 0 0,0 0 0 0 0,-1 1 0 0 0,1-1 0 0 0,-1 1 0 0 0,1 5 0 0 0,14 31 0 0 0,-14-36 0 0 0,1 1 0 0 0,-1 0 0 0 0,1-1 0 0 0,1 0 0 0 0,-1 0 0 0 0,1 0 0 0 0,0 0 0 0 0,0-1 0 0 0,0 0 0 0 0,1 0 0 0 0,0 0 0 0 0,0-1 0 0 0,0 1 0 0 0,1-2 0 0 0,-1 1 0 0 0,1-1 0 0 0,0 0 0 0 0,0 0 0 0 0,1 0 0 0 0,36 3 0 0 0,-35-8 0 0 0,-1 0 0 0 0,0 0 0 0 0,1-1 0 0 0,-1 0 0 0 0,0 0 0 0 0,0-1 0 0 0,0 0 0 0 0,-1 0 0 0 0,0-1 0 0 0,1 0 0 0 0,-1 0 0 0 0,-1 0 0 0 0,1-1 0 0 0,-1 0 0 0 0,0-1 0 0 0,-1 1 0 0 0,1-1 0 0 0,-1 0 0 0 0,-1-1 0 0 0,2-2 0 0 0,38-104 0 0 0,-34 104 0 0 0,-3 30 0 0 0,-6-17 0 0 0,17 51 0 0 0,-15-41 0 0 0,0 0 0 0 0,1 0 0 0 0,0-1 0 0 0,1 1 0 0 0,1-1 0 0 0,0 0 0 0 0,1 0 0 0 0,0-1 0 0 0,1 1 0 0 0,4 4 0 0 0,13 0 0 0 0,-16-18 0 0 0,4-8 0 0 0</inkml:trace>
  <inkml:trace contextRef="#ctx0" brushRef="#br0" timeOffset="84813.709">4665 10355 32767 0 0,'-16'-15'0'0'0,"3"2"0"0"0,2-1 0 0 0,5 6 0 0 0,0 4 0 0 0,6 4 0 0 0,0 0 0 0 0,0 0 0 0 0,-2 12 0 0 0,5-8 0 0 0,1-1 0 0 0,1 1 0 0 0,-3-2 0 0 0,4 2 0 0 0</inkml:trace>
  <inkml:trace contextRef="#ctx0" brushRef="#br0" timeOffset="95400.776">5118 10824 32767 0 0,'4'-9'0'0'0,"1"12"0"0"0,-1 0 0 0 0,0 0 0 0 0,0 0 0 0 0,0 0 0 0 0,0 0 0 0 0,-1 1 0 0 0,1-1 0 0 0,-1 1 0 0 0,0 0 0 0 0,0 0 0 0 0,0 1 0 0 0,-1-1 0 0 0,1 1 0 0 0,-1-1 0 0 0,0 1 0 0 0,0 0 0 0 0,0 0 0 0 0,2 5 0 0 0,25 44 0 0 0,-3 1 0 0 0,-2 2 0 0 0,-3 0 0 0 0,-2 2 0 0 0,-3 0 0 0 0,7 51 0 0 0,-10 148 0 0 0,-34-138 0 0 0,20-117 0 0 0,-4 14 0 0 0,-4-23 0 0 0,-29-123 0 0 0,-58-183 0 0 0,69 240 0 0 0,5 17 0 0 0,2-2 0 0 0,-10-54 0 0 0,29 107 0 0 0,1 0 0 0 0,-1 0 0 0 0,1 0 0 0 0,0 0 0 0 0,0 0 0 0 0,1 0 0 0 0,0 0 0 0 0,-1 0 0 0 0,1 0 0 0 0,0 0 0 0 0,1 0 0 0 0,-1 0 0 0 0,1 1 0 0 0,0-1 0 0 0,-1 0 0 0 0,2 1 0 0 0,-1-1 0 0 0,0 1 0 0 0,1 0 0 0 0,-1 0 0 0 0,1 0 0 0 0,0 0 0 0 0,0 1 0 0 0,0-1 0 0 0,1 1 0 0 0,-1-1 0 0 0,0 1 0 0 0,1 0 0 0 0,0 0 0 0 0,-1 1 0 0 0,1-1 0 0 0,0 1 0 0 0,0 0 0 0 0,0 0 0 0 0,0 0 0 0 0,0 0 0 0 0,0 1 0 0 0,0 0 0 0 0,2 0 0 0 0,29-7 0 0 0,0 1 0 0 0,1 3 0 0 0,-1 1 0 0 0,22 1 0 0 0,4 14 0 0 0,-58-13 0 0 0,0 1 0 0 0,0-1 0 0 0,0 1 0 0 0,-1 0 0 0 0,1 0 0 0 0,0 0 0 0 0,-1 0 0 0 0,1 1 0 0 0,-1-1 0 0 0,1 1 0 0 0,-1-1 0 0 0,0 1 0 0 0,1 0 0 0 0,-1 0 0 0 0,0 0 0 0 0,0 0 0 0 0,-1 0 0 0 0,1 1 0 0 0,0-1 0 0 0,-1 0 0 0 0,1 1 0 0 0,-1-1 0 0 0,0 1 0 0 0,0 0 0 0 0,0-1 0 0 0,0 1 0 0 0,0 0 0 0 0,-1 0 0 0 0,1 0 0 0 0,-1 0 0 0 0,1-1 0 0 0,-1 1 0 0 0,0 0 0 0 0,-1 0 0 0 0,1 0 0 0 0,0 0 0 0 0,-1 0 0 0 0,1-1 0 0 0,-1 2 0 0 0,-9 12 0 0 0,1-1 0 0 0,-2 0 0 0 0,0 0 0 0 0,-1-1 0 0 0,0-1 0 0 0,-1 0 0 0 0,-1-1 0 0 0,0 0 0 0 0,0-1 0 0 0,-1 0 0 0 0,0-2 0 0 0,-1 0 0 0 0,0 0 0 0 0,-1-1 0 0 0,0-1 0 0 0,-79 11 0 0 0,84-18 0 0 0</inkml:trace>
  <inkml:trace contextRef="#ctx0" brushRef="#br0" timeOffset="95765.801">5133 11154 32767 0 0,'1'-5'0'0'0,"-1"0"0"0"0,1 0 0 0 0,0 1 0 0 0,1-1 0 0 0,-1 0 0 0 0,1 1 0 0 0,0-1 0 0 0,0 1 0 0 0,0-1 0 0 0,0 1 0 0 0,1 0 0 0 0,0 0 0 0 0,0 0 0 0 0,0 0 0 0 0,0 0 0 0 0,1 1 0 0 0,-1 0 0 0 0,1 0 0 0 0,0 0 0 0 0,0 0 0 0 0,0 0 0 0 0,0 1 0 0 0,1-1 0 0 0,8-6 0 0 0,1 0 0 0 0,0 1 0 0 0,0 1 0 0 0,1 0 0 0 0,0 1 0 0 0,0 1 0 0 0,1 0 0 0 0,0 1 0 0 0,-1 0 0 0 0,1 1 0 0 0,1 1 0 0 0,-1 1 0 0 0,0 0 0 0 0,0 1 0 0 0,0 1 0 0 0,1 1 0 0 0,-1 0 0 0 0,13 4 0 0 0,137 18 0 0 0,-154-26 0 0 0,0-1 0 0 0,0 0 0 0 0,0-1 0 0 0,0-1 0 0 0,-1 1 0 0 0,1-2 0 0 0,-1 0 0 0 0,0 0 0 0 0,-1-1 0 0 0,0 0 0 0 0,0-1 0 0 0,0 0 0 0 0,-1 0 0 0 0,0-1 0 0 0,2-4 0 0 0,-7 9 0 0 0,0-1 0 0 0,-1 1 0 0 0,0-1 0 0 0,0 1 0 0 0,0-1 0 0 0,-1 0 0 0 0,1 0 0 0 0,-1 0 0 0 0,0 0 0 0 0,-1 0 0 0 0,1-1 0 0 0,-1 1 0 0 0,0-1 0 0 0,0-1 0 0 0,-12-22 0 0 0,7 25 0 0 0,0 0 0 0 0,0 0 0 0 0,0 0 0 0 0,0 0 0 0 0,0 1 0 0 0,-1-1 0 0 0,0 1 0 0 0,1 0 0 0 0,-1 1 0 0 0,0-1 0 0 0,-1 1 0 0 0,1 0 0 0 0,0 0 0 0 0,-1 1 0 0 0,1 0 0 0 0,-1-1 0 0 0,1 2 0 0 0,-1-1 0 0 0,1 1 0 0 0,-1 0 0 0 0,0 0 0 0 0,1 0 0 0 0,-1 1 0 0 0,1 0 0 0 0,-1 0 0 0 0,1 0 0 0 0,-1 1 0 0 0,1 0 0 0 0,0 0 0 0 0,-1 0 0 0 0,1 1 0 0 0,1-1 0 0 0,-1 1 0 0 0,0 1 0 0 0,-1 0 0 0 0,-2 1 0 0 0,1 0 0 0 0,-1 0 0 0 0,1 1 0 0 0,0 0 0 0 0,0 1 0 0 0,1 0 0 0 0,-1 0 0 0 0,2 0 0 0 0,-1 0 0 0 0,1 1 0 0 0,0 0 0 0 0,1 0 0 0 0,-1 1 0 0 0,2-1 0 0 0,-1 1 0 0 0,1 0 0 0 0,-1 5 0 0 0,15 30 0 0 0,-9-37 0 0 0,1-1 0 0 0,0 1 0 0 0,1-1 0 0 0,0 0 0 0 0,0 0 0 0 0,0 0 0 0 0,0-1 0 0 0,1 0 0 0 0,0 1 0 0 0,0-1 0 0 0,1-1 0 0 0,-1 1 0 0 0,1-1 0 0 0,0 0 0 0 0,0-1 0 0 0,0 1 0 0 0,1-1 0 0 0,-1 0 0 0 0,2 0 0 0 0,133 30 0 0 0,-130-31 0 0 0,67 8 0 0 0,0-5 0 0 0,54-2 0 0 0,-104-3 0 0 0</inkml:trace>
  <inkml:trace contextRef="#ctx0" brushRef="#br0" timeOffset="96649.004">7778 10757 32767 0 0,'-11'-1'0'0'0,"-1"1"0"0"0,1 0 0 0 0,-1 1 0 0 0,1 0 0 0 0,-1 0 0 0 0,1 1 0 0 0,0 1 0 0 0,-1 0 0 0 0,1 0 0 0 0,1 1 0 0 0,-1 1 0 0 0,1 0 0 0 0,-1 0 0 0 0,1 1 0 0 0,1 0 0 0 0,-1 1 0 0 0,1 0 0 0 0,0 1 0 0 0,1-1 0 0 0,0 2 0 0 0,0-1 0 0 0,1 1 0 0 0,-4 6 0 0 0,7-9 0 0 0,-1 1 0 0 0,-1 0 0 0 0,1 0 0 0 0,1 1 0 0 0,0 0 0 0 0,0 0 0 0 0,0 0 0 0 0,1 1 0 0 0,0-1 0 0 0,1 1 0 0 0,0-1 0 0 0,0 1 0 0 0,1 5 0 0 0,1-11 0 0 0,0-1 0 0 0,1 1 0 0 0,-1-1 0 0 0,1 1 0 0 0,0-1 0 0 0,0 0 0 0 0,0 1 0 0 0,0-1 0 0 0,0 0 0 0 0,1 0 0 0 0,-1 1 0 0 0,0-1 0 0 0,1 0 0 0 0,0 0 0 0 0,-1-1 0 0 0,1 1 0 0 0,0 0 0 0 0,0-1 0 0 0,0 1 0 0 0,0-1 0 0 0,1 1 0 0 0,-1-1 0 0 0,0 0 0 0 0,0 0 0 0 0,1 0 0 0 0,-1 0 0 0 0,1 0 0 0 0,-1-1 0 0 0,1 1 0 0 0,-1-1 0 0 0,1 0 0 0 0,-1 1 0 0 0,1-1 0 0 0,-1 0 0 0 0,1-1 0 0 0,-1 1 0 0 0,1 0 0 0 0,-1-1 0 0 0,1 1 0 0 0,7-4 0 0 0,0 0 0 0 0,0 0 0 0 0,-1-1 0 0 0,0 0 0 0 0,1 0 0 0 0,-2-1 0 0 0,1 0 0 0 0,-1-1 0 0 0,0 0 0 0 0,0 0 0 0 0,-1-1 0 0 0,0 0 0 0 0,0 0 0 0 0,-1-1 0 0 0,0 0 0 0 0,3-6 0 0 0,2-4 0 0 0,-2 0 0 0 0,0-1 0 0 0,-1 0 0 0 0,-1-1 0 0 0,0 1 0 0 0,-2-1 0 0 0,2-21 0 0 0,3-140 0 0 0,-30 64 0 0 0,4 60 0 0 0,16 58 0 0 0,-1 0 0 0 0,1 0 0 0 0,-1 0 0 0 0,1 0 0 0 0,-1 0 0 0 0,1 0 0 0 0,-1 0 0 0 0,0 0 0 0 0,1 0 0 0 0,-1 0 0 0 0,1 0 0 0 0,-1 0 0 0 0,1 1 0 0 0,-1-1 0 0 0,1 0 0 0 0,-1 0 0 0 0,1 1 0 0 0,-1-1 0 0 0,1 0 0 0 0,-1 1 0 0 0,1-1 0 0 0,-1 0 0 0 0,1 1 0 0 0,0-1 0 0 0,-1 0 0 0 0,1 1 0 0 0,-1-1 0 0 0,1 1 0 0 0,0-1 0 0 0,0 1 0 0 0,-1-1 0 0 0,1 1 0 0 0,0-1 0 0 0,0 1 0 0 0,0-1 0 0 0,-1 1 0 0 0,1-1 0 0 0,0 1 0 0 0,0 0 0 0 0,0-1 0 0 0,0 1 0 0 0,0-1 0 0 0,0 1 0 0 0,0-1 0 0 0,0 1 0 0 0,0-1 0 0 0,1 1 0 0 0,-2 0 0 0 0,-3 17 0 0 0,0 0 0 0 0,2 0 0 0 0,0 0 0 0 0,0 0 0 0 0,2 0 0 0 0,1 12 0 0 0,-1 2 0 0 0,15 67 0 0 0,-6-66 0 0 0,-5-15 0 0 0,2 1 0 0 0,0-1 0 0 0,1 0 0 0 0,0-1 0 0 0,2 0 0 0 0,0 0 0 0 0,1-1 0 0 0,1 0 0 0 0,5 5 0 0 0,-10-13 0 0 0,0-1 0 0 0,1 0 0 0 0,0-1 0 0 0,0 1 0 0 0,1-2 0 0 0,0 1 0 0 0,0-1 0 0 0,0 0 0 0 0,1-1 0 0 0,-1 1 0 0 0,1-2 0 0 0,0 1 0 0 0,0-1 0 0 0,1-1 0 0 0,-1 0 0 0 0,0 0 0 0 0,1-1 0 0 0,0 0 0 0 0,5 0 0 0 0,-7-2 0 0 0,0 0 0 0 0,0 0 0 0 0,0-1 0 0 0,-1 0 0 0 0,1 0 0 0 0,0-1 0 0 0,-1 0 0 0 0,1-1 0 0 0,-1 1 0 0 0,0-1 0 0 0,0-1 0 0 0,-1 1 0 0 0,1-1 0 0 0,-1 0 0 0 0,0-1 0 0 0,-1 1 0 0 0,1-1 0 0 0,-1 0 0 0 0,0-1 0 0 0,0 1 0 0 0,-1-1 0 0 0,0 0 0 0 0,0 0 0 0 0,-1 0 0 0 0,1-1 0 0 0,-2 1 0 0 0,1-1 0 0 0,-1 0 0 0 0,0 0 0 0 0,-1 0 0 0 0,0 0 0 0 0,1-1 0 0 0,-1 1 0 0 0,0-1 0 0 0,-1 0 0 0 0,0 0 0 0 0,0 1 0 0 0,-1-1 0 0 0,0 0 0 0 0,-1 1 0 0 0,0-1 0 0 0,0 1 0 0 0,-1-1 0 0 0,0 1 0 0 0,-3-6 0 0 0,6 15 0 0 0,0-1 0 0 0,0 0 0 0 0,0 1 0 0 0,0-1 0 0 0,0 0 0 0 0,0 1 0 0 0,0-1 0 0 0,0 0 0 0 0,0 1 0 0 0,0-1 0 0 0,0 0 0 0 0,0 1 0 0 0,0-1 0 0 0,-1 0 0 0 0,1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0,-1 0 0 0 0,1 0 0 0 0,0 0 0 0 0,-1 0 0 0 0,1-1 0 0 0,0 1 0 0 0,0 0 0 0 0,-1 0 0 0 0,1 0 0 0 0,0 0 0 0 0,-1-1 0 0 0,1 1 0 0 0,0 0 0 0 0,0 0 0 0 0,0 0 0 0 0,-1-1 0 0 0,1 1 0 0 0,0 0 0 0 0,0 0 0 0 0,0-1 0 0 0,-1 1 0 0 0,1 0 0 0 0,0-1 0 0 0,0 1 0 0 0,0 0 0 0 0,-4 24 0 0 0,4-16 0 0 0,1-1 0 0 0,-1 1 0 0 0,2 0 0 0 0,-1 0 0 0 0,1 0 0 0 0,0 0 0 0 0,0-1 0 0 0,1 1 0 0 0,0-1 0 0 0,4 6 0 0 0,0-2 0 0 0,1-1 0 0 0,0 0 0 0 0,1-1 0 0 0,0 1 0 0 0,1-2 0 0 0,0 1 0 0 0,0-1 0 0 0,1-1 0 0 0,0 0 0 0 0,0-1 0 0 0,0 0 0 0 0,1 0 0 0 0,0-1 0 0 0,0-1 0 0 0,1 0 0 0 0,-1-1 0 0 0,1 0 0 0 0,0 0 0 0 0,6-1 0 0 0,-16-1 0 0 0,38 7 0 0 0,0-1 0 0 0</inkml:trace>
  <inkml:trace contextRef="#ctx0" brushRef="#br0" timeOffset="97384.558">9366 10596 32767 0 0,'0'24'0'0'0,"2"26"0"0"0,3-26 0 0 0,0 4 0 0 0,1 0 0 0 0,1 0 0 0 0,2 0 0 0 0,0-1 0 0 0,9 15 0 0 0,8-16 0 0 0,-23-27 0 0 0,-1 0 0 0 0,0-1 0 0 0,1 1 0 0 0,-1 0 0 0 0,0-1 0 0 0,0 0 0 0 0,0 1 0 0 0,0-1 0 0 0,0 0 0 0 0,0 0 0 0 0,-1 0 0 0 0,1 0 0 0 0,-1 0 0 0 0,1 0 0 0 0,-1-1 0 0 0,0 1 0 0 0,0 0 0 0 0,0-1 0 0 0,0 1 0 0 0,0-2 0 0 0,6-17 0 0 0,0-1 0 0 0,-2 0 0 0 0,0 0 0 0 0,-2 0 0 0 0,1-20 0 0 0,-3 38 0 0 0,6-66 0 0 0,1 75 0 0 0,41 150 0 0 0,-43-141 0 0 0,-3-7 0 0 0,0 0 0 0 0,1 0 0 0 0,0 0 0 0 0,0 0 0 0 0,0 0 0 0 0,1-1 0 0 0,0 0 0 0 0,0 0 0 0 0,0 0 0 0 0,4 2 0 0 0,26-6 0 0 0,-25-9 0 0 0,0 0 0 0 0,-1-1 0 0 0,0-1 0 0 0,0 1 0 0 0,-1-1 0 0 0,0-1 0 0 0,-1 1 0 0 0,0-1 0 0 0,0-1 0 0 0,-1 1 0 0 0,0-1 0 0 0,-1 0 0 0 0,0-1 0 0 0,-1 1 0 0 0,-1-1 0 0 0,1 0 0 0 0,-2 0 0 0 0,0 0 0 0 0,0 0 0 0 0,-1 0 0 0 0,-1 0 0 0 0,0-8 0 0 0,-1 14 0 0 0,-1 13 0 0 0,-1 13 0 0 0,2-12 0 0 0,1 1 0 0 0,0-1 0 0 0,0 1 0 0 0,1-1 0 0 0,0 0 0 0 0,1 1 0 0 0,0-1 0 0 0,0 0 0 0 0,0 0 0 0 0,1 0 0 0 0,1 0 0 0 0,-1 0 0 0 0,1-1 0 0 0,0 0 0 0 0,1 0 0 0 0,0 0 0 0 0,0 0 0 0 0,1-1 0 0 0,-1 1 0 0 0,1-1 0 0 0,1-1 0 0 0,-1 1 0 0 0,7 3 0 0 0,-4-4 0 0 0,0-1 0 0 0,1 0 0 0 0,-1-1 0 0 0,1 0 0 0 0,0 0 0 0 0,0-1 0 0 0,0 0 0 0 0,1-1 0 0 0,-1 0 0 0 0,0 0 0 0 0,5-2 0 0 0,2 2 0 0 0</inkml:trace>
  <inkml:trace contextRef="#ctx0" brushRef="#br0" timeOffset="97744.598">10313 10714 32767 0 0,'0'-1'0'0'0,"1"-1"0"0"0,0 1 0 0 0,-1 0 0 0 0,1 0 0 0 0,-1-1 0 0 0,1 1 0 0 0,-1 0 0 0 0,1-1 0 0 0,-1 1 0 0 0,0-1 0 0 0,0 1 0 0 0,0 0 0 0 0,0-1 0 0 0,0 1 0 0 0,0-1 0 0 0,0 1 0 0 0,0 0 0 0 0,-1-1 0 0 0,1 1 0 0 0,-1 0 0 0 0,1-1 0 0 0,-1 1 0 0 0,1 0 0 0 0,-1-1 0 0 0,1 1 0 0 0,-1 0 0 0 0,0 0 0 0 0,0 0 0 0 0,0 0 0 0 0,0 0 0 0 0,0 0 0 0 0,0 0 0 0 0,0 0 0 0 0,0 0 0 0 0,0 0 0 0 0,0 0 0 0 0,0 1 0 0 0,-1-1 0 0 0,1 0 0 0 0,0 1 0 0 0,-1-1 0 0 0,1 1 0 0 0,0 0 0 0 0,-1-1 0 0 0,1 1 0 0 0,0 0 0 0 0,-1 0 0 0 0,1 0 0 0 0,-1 0 0 0 0,1 0 0 0 0,0 0 0 0 0,-1 0 0 0 0,-7 1 0 0 0,0 1 0 0 0,1-1 0 0 0,0 2 0 0 0,-1-1 0 0 0,1 1 0 0 0,0 0 0 0 0,0 1 0 0 0,1 0 0 0 0,-1 0 0 0 0,1 1 0 0 0,0 0 0 0 0,0 0 0 0 0,0 0 0 0 0,1 1 0 0 0,0 0 0 0 0,0 0 0 0 0,0 1 0 0 0,-1 2 0 0 0,-34 58 0 0 0,37-43 0 0 0,4-22 0 0 0,1-1 0 0 0,-1 0 0 0 0,0 1 0 0 0,1-1 0 0 0,-1 1 0 0 0,1-1 0 0 0,-1 0 0 0 0,1 1 0 0 0,0-1 0 0 0,-1 0 0 0 0,1 0 0 0 0,0 1 0 0 0,0-1 0 0 0,0 0 0 0 0,0 0 0 0 0,0 0 0 0 0,0 0 0 0 0,0 0 0 0 0,0 0 0 0 0,1 0 0 0 0,-1-1 0 0 0,0 1 0 0 0,0 0 0 0 0,1-1 0 0 0,-1 1 0 0 0,1-1 0 0 0,-1 1 0 0 0,0-1 0 0 0,1 0 0 0 0,-1 0 0 0 0,1 1 0 0 0,-1-1 0 0 0,1 0 0 0 0,-1 0 0 0 0,1 0 0 0 0,-1-1 0 0 0,1 1 0 0 0,-1 0 0 0 0,0 0 0 0 0,1-1 0 0 0,0 1 0 0 0,57-16 0 0 0,-53 14 0 0 0,1-1 0 0 0,-1 0 0 0 0,0 0 0 0 0,0 0 0 0 0,0-1 0 0 0,-1 0 0 0 0,1 0 0 0 0,-1-1 0 0 0,0 1 0 0 0,0-1 0 0 0,-1 0 0 0 0,1 0 0 0 0,-1-1 0 0 0,0 1 0 0 0,0-1 0 0 0,-1 0 0 0 0,0 0 0 0 0,0 0 0 0 0,0-1 0 0 0,-1 1 0 0 0,0-1 0 0 0,0 1 0 0 0,-1-1 0 0 0,1 0 0 0 0,-2 1 0 0 0,1-1 0 0 0,-1 0 0 0 0,0-6 0 0 0,-4 2 0 0 0,1 29 0 0 0,5 44 0 0 0,-1-56 0 0 0,0 0 0 0 0,1-1 0 0 0,0 1 0 0 0,0 0 0 0 0,0-1 0 0 0,1 1 0 0 0,-1-1 0 0 0,1 0 0 0 0,1 0 0 0 0,-1 0 0 0 0,1 0 0 0 0,0 0 0 0 0,0-1 0 0 0,0 0 0 0 0,1 0 0 0 0,-1 0 0 0 0,1 0 0 0 0,0-1 0 0 0,0 1 0 0 0,0-1 0 0 0,1-1 0 0 0,-1 1 0 0 0,1-1 0 0 0,-1 0 0 0 0,1 0 0 0 0,0 0 0 0 0,0-1 0 0 0,2 0 0 0 0,5-1 0 0 0</inkml:trace>
  <inkml:trace contextRef="#ctx0" brushRef="#br0" timeOffset="97994.612">10530 10573 32767 0 0,'-1'2'0'0'0,"0"0"0"0"0,0 0 0 0 0,0-1 0 0 0,1 1 0 0 0,-1 0 0 0 0,1 0 0 0 0,-1 0 0 0 0,1 0 0 0 0,0-1 0 0 0,0 1 0 0 0,-1 0 0 0 0,1 0 0 0 0,1 0 0 0 0,-1 0 0 0 0,0 0 0 0 0,0 0 0 0 0,1 0 0 0 0,-1-1 0 0 0,1 1 0 0 0,-1 0 0 0 0,1 0 0 0 0,0 0 0 0 0,0-1 0 0 0,0 1 0 0 0,1 1 0 0 0,8 14 0 0 0,2-1 0 0 0,0 0 0 0 0,1 0 0 0 0,0-2 0 0 0,1 1 0 0 0,1-2 0 0 0,0 0 0 0 0,1 0 0 0 0,1-2 0 0 0,0 0 0 0 0,0-1 0 0 0,1-1 0 0 0,16 7 0 0 0,111 43 0 0 0,-131-57 0 0 0,-4-1 0 0 0</inkml:trace>
  <inkml:trace contextRef="#ctx0" brushRef="#br0" timeOffset="98250.735">10820 10613 32767 0 0,'-16'10'0'0'0,"1"0"0"0"0,-1 1 0 0 0,2 1 0 0 0,0 0 0 0 0,0 1 0 0 0,1 1 0 0 0,1 0 0 0 0,0 1 0 0 0,1 0 0 0 0,-4 7 0 0 0,9-13 0 0 0,0-1 0 0 0,1 1 0 0 0,-1 1 0 0 0,2-1 0 0 0,-1 1 0 0 0,2 0 0 0 0,-1 0 0 0 0,1 0 0 0 0,1 0 0 0 0,0 0 0 0 0,0 1 0 0 0,1 3 0 0 0,1-13 0 0 0,0 1 0 0 0,0 0 0 0 0,0-1 0 0 0,0 1 0 0 0,1-1 0 0 0,-1 1 0 0 0,0-1 0 0 0,1 1 0 0 0,0-1 0 0 0,-1 1 0 0 0,1-1 0 0 0,0 1 0 0 0,0-1 0 0 0,0 0 0 0 0,0 1 0 0 0,0-1 0 0 0,0 0 0 0 0,0 0 0 0 0,0 0 0 0 0,0 0 0 0 0,0 0 0 0 0,1 0 0 0 0,-1 0 0 0 0,1 0 0 0 0,-1 0 0 0 0,0-1 0 0 0,1 1 0 0 0,0 0 0 0 0,10 3 0 0 0</inkml:trace>
  <inkml:trace contextRef="#ctx0" brushRef="#br0" timeOffset="98414.321">11247 10630 32767 0 0,'2'3'0'0'0,"-2"3"0"0"0,-2-1 0 0 0,2 3 0 0 0,-1-1 0 0 0,1 11 0 0 0,0-8 0 0 0,0 5 0 0 0,0 1 0 0 0,8 18 0 0 0,-1-18 0 0 0,3 1 0 0 0,-1-5 0 0 0,2-1 0 0 0,-3-4 0 0 0,6 3 0 0 0,-7-4 0 0 0</inkml:trace>
  <inkml:trace contextRef="#ctx0" brushRef="#br0" timeOffset="99013.694">11249 10285 32767 0 0,'-25'-34'0'0'0,"51"36"0"0"0,-6 4 0 0 0,0 0 0 0 0,-1 2 0 0 0,1 0 0 0 0,-2 1 0 0 0,1 0 0 0 0,-1 2 0 0 0,-1 0 0 0 0,0 1 0 0 0,0 1 0 0 0,-1 1 0 0 0,-1 0 0 0 0,14 16 0 0 0,52 109 0 0 0,-63-94 0 0 0,-12-27 0 0 0,1-1 0 0 0,1 0 0 0 0,0 0 0 0 0,1 0 0 0 0,1-1 0 0 0,0-1 0 0 0,1 0 0 0 0,6 6 0 0 0,7-6 0 0 0,-20-15 0 0 0,-1 0 0 0 0,1 0 0 0 0,0 0 0 0 0,-1 0 0 0 0,1-1 0 0 0,0 0 0 0 0,-1 0 0 0 0,1 0 0 0 0,-1 0 0 0 0,1 0 0 0 0,-1-1 0 0 0,0 1 0 0 0,0-1 0 0 0,1 0 0 0 0,-1 0 0 0 0,0 0 0 0 0,-1 0 0 0 0,1-1 0 0 0,2-1 0 0 0,-5 4 0 0 0,8-7 0 0 0,0 0 0 0 0,0 0 0 0 0,-1-1 0 0 0,0 1 0 0 0,0-2 0 0 0,-1 1 0 0 0,0-1 0 0 0,0 0 0 0 0,-1 0 0 0 0,-1 0 0 0 0,1-1 0 0 0,-1 0 0 0 0,-1 0 0 0 0,2-8 0 0 0,12-38 0 0 0,-15 76 0 0 0,-1 65 0 0 0,18-22 0 0 0,-9-41 0 0 0,-9-20 0 0 0,0-1 0 0 0,-1 1 0 0 0,1-1 0 0 0,0 1 0 0 0,0-1 0 0 0,0 1 0 0 0,0-1 0 0 0,1 0 0 0 0,-1 0 0 0 0,0 1 0 0 0,1-1 0 0 0,-1 0 0 0 0,0 0 0 0 0,1-1 0 0 0,-1 1 0 0 0,1 0 0 0 0,-1 0 0 0 0,1-1 0 0 0,0 1 0 0 0,-1-1 0 0 0,1 1 0 0 0,0-1 0 0 0,-1 1 0 0 0,1-1 0 0 0,0 0 0 0 0,-1 0 0 0 0,1 0 0 0 0,0 0 0 0 0,0 0 0 0 0,-1-1 0 0 0,1 1 0 0 0,0 0 0 0 0,-1-1 0 0 0,1 1 0 0 0,-1-1 0 0 0,1 0 0 0 0,10-5 0 0 0,-1-1 0 0 0,0-1 0 0 0,0 0 0 0 0,-1 0 0 0 0,0-1 0 0 0,0-1 0 0 0,-1 1 0 0 0,-1-1 0 0 0,1-1 0 0 0,-1 0 0 0 0,-1 0 0 0 0,0 0 0 0 0,-1-1 0 0 0,0 0 0 0 0,-1-1 0 0 0,0 1 0 0 0,1-10 0 0 0,11-23 0 0 0,-42 114 0 0 0,11-2 0 0 0,15-62 0 0 0,0 1 0 0 0,0-1 0 0 0,0 0 0 0 0,1 0 0 0 0,0 0 0 0 0,0 0 0 0 0,0 0 0 0 0,1-1 0 0 0,-1 1 0 0 0,1-1 0 0 0,0 1 0 0 0,0-1 0 0 0,1 0 0 0 0,-1 0 0 0 0,1 0 0 0 0,0-1 0 0 0,0 1 0 0 0,1-1 0 0 0,-1 0 0 0 0,0 0 0 0 0,1-1 0 0 0,0 1 0 0 0,0-1 0 0 0,-1 0 0 0 0,1 0 0 0 0,1-1 0 0 0,-1 1 0 0 0,0-1 0 0 0,0 0 0 0 0,0-1 0 0 0,1 1 0 0 0,2-1 0 0 0,35-2 0 0 0,-19-7 0 0 0</inkml:trace>
  <inkml:trace contextRef="#ctx0" brushRef="#br0" timeOffset="99986.044">13263 10394 32767 0 0,'23'-15'0'0'0,"16"11"0"0"0,-32 4 0 0 0,155 1 0 0 0,-161-1 0 0 0,0-1 0 0 0,0 1 0 0 0,0 0 0 0 0,0 0 0 0 0,0 0 0 0 0,0 0 0 0 0,0 0 0 0 0,0 0 0 0 0,0 0 0 0 0,0 0 0 0 0,0 0 0 0 0,0 0 0 0 0,0 1 0 0 0,0-1 0 0 0,0 0 0 0 0,0 1 0 0 0,0-1 0 0 0,-1 1 0 0 0,1-1 0 0 0,0 1 0 0 0,0-1 0 0 0,0 1 0 0 0,0-1 0 0 0,-1 1 0 0 0,1 0 0 0 0,0 0 0 0 0,-1-1 0 0 0,1 1 0 0 0,0 0 0 0 0,-1 0 0 0 0,1 0 0 0 0,-1 0 0 0 0,1-1 0 0 0,-1 1 0 0 0,0 0 0 0 0,1 0 0 0 0,-1 0 0 0 0,0 0 0 0 0,0 0 0 0 0,0 0 0 0 0,1 0 0 0 0,-1 0 0 0 0,0 0 0 0 0,-1 1 0 0 0,-64 51 0 0 0,41-38 0 0 0,-77 53 0 0 0,96-62 0 0 0,4 0 0 0 0,5-3 0 0 0,0-1 0 0 0,0 1 0 0 0,0-1 0 0 0,0 0 0 0 0,0 0 0 0 0,0-1 0 0 0,0 1 0 0 0,1-1 0 0 0,-1 0 0 0 0,1 0 0 0 0,-1-1 0 0 0,1 1 0 0 0,-1-1 0 0 0,1 0 0 0 0,1 0 0 0 0,8 1 0 0 0,3 0 0 0 0,1 0 0 0 0,-1 1 0 0 0,0 1 0 0 0,0 1 0 0 0,0 0 0 0 0,0 1 0 0 0,-1 1 0 0 0,0 0 0 0 0,0 1 0 0 0,0 1 0 0 0,-1 1 0 0 0,0 0 0 0 0,-1 1 0 0 0,0 0 0 0 0,0 1 0 0 0,4 6 0 0 0,-15-13 0 0 0,0 0 0 0 0,0 0 0 0 0,0 0 0 0 0,0 1 0 0 0,-1-1 0 0 0,0 1 0 0 0,0-1 0 0 0,0 1 0 0 0,0 0 0 0 0,-1 0 0 0 0,0-1 0 0 0,0 1 0 0 0,0 0 0 0 0,-1 0 0 0 0,1 1 0 0 0,-1-1 0 0 0,0 0 0 0 0,-1 0 0 0 0,1 0 0 0 0,-1 0 0 0 0,0 1 0 0 0,-7 6 0 0 0,0-1 0 0 0,-1 0 0 0 0,0-1 0 0 0,0 0 0 0 0,-1 0 0 0 0,-1-1 0 0 0,0-1 0 0 0,0 1 0 0 0,0-2 0 0 0,-1 1 0 0 0,0-2 0 0 0,0 0 0 0 0,-1 0 0 0 0,0-1 0 0 0,0-1 0 0 0,0 0 0 0 0,-1 0 0 0 0,-4-1 0 0 0,-47 2 0 0 0,-8-25 0 0 0,59 20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5:39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12607 9809,'0'21,"0"10,0 8,0 2,0-1,0-1,-2-3,-1-5,0-6,-2-7,1-12,0-10,1-6</inkml:trace>
  <inkml:trace contextRef="#ctx0" brushRef="#br0" timeOffset="262.309">12620 9609,'57'42,"-2"3,-2 2,-2 2,2 7,31 64,-80-113,0 1,-1-1,0 1,0-1,-1 1,0 0,0 0,-1 0,0 0,-1 0,0 0,0 0,0 1,-1-1,-1 0,-1 7,1-10,-1 1,1-1,-1 0,-1 0,1 0,-1 0,1-1,-1 1,-1-1,1 0,0 0,-1-1,0 1,0-1,0 0,0 0,-1-1,1 0,-1 0,1 0,-1 0,-4 0,-1 0,0 0,0-1,0 0,0-1,1 0,-1 0,0-1,0-1,0 0,1 0,-1-1,0-1,-15-7,4-1</inkml:trace>
  <inkml:trace contextRef="#ctx0" brushRef="#br0" timeOffset="-1213.187">11765 9702,'-11'0,"-2"-2,0 1,0 0,1 1,-1 0,0 1,0 1,0 0,0 1,1 0,-1 1,1 0,0 1,0 0,1 1,0 0,0 1,0 0,1 1,0 0,-3 3,3 5,0 1,2-1,-1 2,2-1,0 1,1 0,1 0,1 1,1-1,0 1,0 17,1-19,2 0,-1 1,2-1,0 0,1 0,1 0,2 9,-3-20,0 1,1 0,-1-1,1 0,0 0,1 0,-1 0,1 0,0-1,1 1,-1-1,1 0,0-1,1 1,-1-1,1 0,-1 0,1-1,0 0,1 1,4-1,0 0,0-1,1 0,-1-1,0 0,0 0,1-2,-1 1,0-1,1-1,-1 0,0-1,0 0,-1 0,1-1,0-1,-1 0,0 0,0-1,22-13</inkml:trace>
  <inkml:trace contextRef="#ctx0" brushRef="#br0" timeOffset="-863.291">11564 10036,'1'-1,"0"0,-1 0,1 0,0 1,0-1,0 0,0 0,0 0,0 1,0-1,1 0,-1 1,0-1,0 1,0 0,1-1,-1 1,0 0,0 0,1-1,-1 1,0 0,0 0,1 1,-1-1,0 0,1 0,-1 1,0-1,214-12,-210 11,-4 1,1-1,-1 1,1-1,-1 1,0-1,1 1,-1 0,1 0,-1-1,1 1,-1 0,1 1,-1-1,1 0,-1 0,1 1,-1-1,0 0,1 1,-1 0,1-1,-1 1,0 0,0-1,1 1,-1 0,0 0,0 0,0 0,0 0,0 1,0-1,0 0,0 0,-1 1,1-1,0 0,-1 1,1-1,-1 1,-35 81,15-48,-1 24,19-46</inkml:trace>
  <inkml:trace contextRef="#ctx0" brushRef="#br0" timeOffset="-619.38">12045 9796,'0'20,"-2"14,-1 11,0 5,-1 5,-1 1,1 0,1-2,2-6,0-11</inkml:trace>
  <inkml:trace contextRef="#ctx0" brushRef="#br0" timeOffset="-266.286">12032 9903,'55'48,"-2"3,-3 2,23 32,-66-75,-5-7,0 0,0 0,0 0,0-1,0 1,1 0,0-1,-1 1,1-1,0 0,0 0,0 0,0-1,0 1,1-1,0 1,-2-3,-1 1,1-1,-1 0,1 0,-1 0,1-1,-1 1,0 0,0 0,0-1,1 1,-1-1,-1 1,1-1,0 1,0-1,0 1,-1-1,1 0,-1 1,0-1,1 0,-1 0,0 1,0-1,0 0,0 0,0 1,0-2,0 0,2-46,-3 0,-1 0,-3 0,-2 1,-6-20,6 24,6 42,0 0,0-1,0 1,1 0,0 0,-1-1,1 1,0 0,0-1,0 1,0 0,0-1,1 1,-1 0,1 0,0-1,-1 1,1 0,0 0,0 0,0 0,1 0,-1 0,0 0,1 0,-1 1,1-1,0 0,-1 1,1-1,0 1,0 0,1-1,13-3</inkml:trace>
  <inkml:trace contextRef="#ctx0" brushRef="#br0" timeOffset="-24522.09">10950 130,'-8'11,"1"1,1-1,0 1,1 1,0-1,0 1,2 0,-1 0,2 0,0 0,0 0,1 1,1-1,0 0,1 1,1-1,0 0,0 0,2 0,-1 0,2 0,-1-1,2 1,2 3,93 133,-100-148,0-1,0 1,0-1,0 1,0 0,0 0,0 0,0-1,0 1,0 0,-1 0,1 0,0 0,-1 0,1 0,-1 1,1-1,-1 0,1 0,-1 0,0 0,0 1,1-1,-1 0,0 0,0 0,0 1,-1-1,1 0,0 0,0 0,0 1,-1-1,1 0,-1 0,1 0,-1 0,1 0,-1 0,0 0,0 0,1 0,-1 0,0 0,0 0,0 0,0-1,0 1,0 0,0-1,0 1,0-1,0 1,-1-1,1 1,0-1,0 0,0 0,-1 0,-10 0,0-1,0 0,-1-1,1-1,0 0,1 0,-1-1,1-1,-1 0,1 0,1-1,-1-1,1 1,-5-6,13 11,0 0,0 0,1 0,-1 0,0 0,1 0,-1-1,1 1,0 0,-1-1,1 1,0-1,0 0,0 1,0-1,0 0,0 0,1 1,-1-1,1 0,-1 0,1 0,-1 0,1 0,0 0,0 0,0 0,0 0,1 0,-1 0,0 1,1-1,-1 0,1 0,0 0,-1 0,1 1,0-1,0 0,1-1,133-129,-120 119,-1-1,0-1,-1 0,-1-1,0 0,-1-1,-1 0,0-1,-2 0,0-1,-1 1,-1-2,0 1,-2 0,0-1,0-9,-4 26,0 0,0-1,0 1,0 0,0-1,-1 1,0 0,0-1,0 1,0 0,0 0,0 0,-1 0,0 0,1 0,-1 0,0 0,0 1,-1-1,1 1,0 0,-1-1,0 1,1 0,-1 0,0 1,0-1,0 1,0-1,0 1,-1 0,1 0,0 0,0 1,-1-1,1 1,-1 0,1 0,-2 0,-5 3,0 1,1 0,-1 1,1-1,0 2,0-1,1 2,-1-1,1 1,1 0,0 0,0 1,0 0,1 1,0-1,0 1,1 0,0 0,-2 9,-21 40</inkml:trace>
  <inkml:trace contextRef="#ctx0" brushRef="#br0" timeOffset="-31691.826">763 8820,'2'-18,"1"-11,0-9,-1-6,2 2,2 1,3 7,2 9,-1 11,0 14,-2 17,-2 14,-2 14,-2 10,-1 7,-1 4,0 1,0-12</inkml:trace>
  <inkml:trace contextRef="#ctx0" brushRef="#br0" timeOffset="-31092.006">2782 8860,'159'-44,"-157"43,0 0,0 0,0 1,0-1,0 0,1 1,-1 0,0-1,0 1,1 0,-1 0,0 0,0 0,0 1,1-1,-1 1,0-1,0 1,0 0,0 0,0-1,0 2,0-1,0 0,0 0,0 1,0-1,-1 1,1-1,-1 1,1 0,-1-1,0 1,1 0,-1 0,0 0,0 0,-1 0,1 0,0 0,-1 1,1-1,-1 0,1 2,-4 10,-1 0,-1 0,0 0,0 0,-1-1,-1 0,0 0,-1-1,-1 0,0 0,-1 0,-2 5,-85 126,96-142,1 0,-1 0,1-1,-1 1,1 0,0 0,-1 0,1-1,0 1,-1 0,1 0,0 0,0 0,0 0,0 0,0-1,0 1,0 0,0 0,0 0,0 0,0 0,1 0,-1 0,0-1,1 1,-1 0,1 0,-1 0,1-1,-1 1,1 0,-1-1,1 1,0 0,-1-1,1 1,0-1,-1 1,1-1,0 1,0-1,0 0,0 1,-1-1,2 0,45 2,21-12,-1-3,-1-3,14-7,-61 17,69-19</inkml:trace>
  <inkml:trace contextRef="#ctx0" brushRef="#br0" timeOffset="-30572.869">4586 8606,'42'-12,"0"3,0 2,0 1,1 2,0 2,-40 2,-1-1,0 1,0-1,1 1,-1 0,0 0,1 0,-1 0,0 0,1 1,-1-1,0 1,0 0,0-1,1 1,-1 0,0 0,0 0,0 0,0 1,-1-1,1 1,0-1,0 1,-1-1,1 1,-1 0,0 0,1 0,-1 0,0 0,0 0,0 0,0 0,-1 0,1 1,0 0,-3 4,1 0,-1 0,-1 0,1-1,-1 1,0-1,-1 1,1-1,-1 0,0-1,-1 1,0-1,0 1,0-2,-5 5,-19 23,28-32,0 1,0 0,0 0,1 0,-1 0,0 0,1 0,-1 0,0 0,1 0,-1 0,1 0,0 0,-1 1,1-1,0 0,0 0,0 0,0 0,0 1,0-1,0 0,0 0,0 0,0 1,1-1,-1 0,0 0,1 0,-1 0,1 0,0 0,-1 0,1 0,0 0,-1 0,1 0,0 0,0 0,0-1,0 1,0 0,0 0,0-1,0 1,0-1,0 1,0-1,0 0,0 1,1-1,-1 0,0 0,0 0,0 1,1-1,-1-1,1 1,115 19,-94-17,0 1,-1 1,0 0,1 2,-1 1,-1 0,2 2,-20-7,0-1,0 1,0-1,-1 1,1 0,0 0,-1 0,1 0,-1 1,0-1,0 1,0-1,0 1,0 0,0 0,-1 0,0 0,1 0,-1 0,0 0,-1 0,1 0,0 1,-1-1,0 0,0 1,0-1,0 0,0 0,-1 1,1-1,-1 0,0 0,0 0,0 1,0-1,-1 0,1-1,-1 2,-14 21,-1-1,0 0,-2-2,-1 0,0-1,-2-1,0-1,-13 7,3 0</inkml:trace>
  <inkml:trace contextRef="#ctx0" brushRef="#br0" timeOffset="-30047.271">6471 8472,'-29'138,"17"-93,3 1,1 0,2 0,2 18,4-63,-1 1,1 0,0-1,0 1,0 0,0-1,0 1,0 0,1-1,-1 1,0 0,1-1,-1 1,1 0,0-1,0 1,-1-1,1 0,0 1,0-1,0 0,0 1,1-1,-1 0,0 0,0 0,1 0,-1 0,1 0,-1 0,1-1,-1 1,1 0,-1-1,1 1,0-1,-1 0,1 1,0-1,-1 0,1 0,0 0,0 0,-1-1,1 1,11-4,-1 0,1-1,-1-1,0 0,0 0,-1-1,0-1,0 0,-1-1,0 1,-1-2,3-2,-5 5,65-65,-72 72,0 1,0-1,0 0,1 1,-1-1,0 1,0-1,0 0,1 1,-1-1,0 0,0 1,1-1,-1 0,0 1,0-1,1 0,-1 0,0 1,1-1,-1 0,1 0,-1 0,0 1,1-1,-1 0,1 0,-1 0,0 0,1 0,-1 0,1 0,-1 0,0 0,1 0,-1 0,1 0,-1 0,0 0,1 0,-1-1,1 1,-1 0,0 0,1 0,-1-1,0 1,1 0,-1 0,0-1,1 1,-1 0,0-1,0 1,1 0,-1-1,0 1,0 0,1-1,-1 1,0 0,0-1,0 1,0-1,0 1,0-1,-6 39,5-31,-18 90,4 0,5 1,4 9,15 26,2-82</inkml:trace>
  <inkml:trace contextRef="#ctx0" brushRef="#br0" timeOffset="-29704.189">7969 8673,'9'14,"7"11,6 6,4 4,-1 4,0 1,-1-1,-3-1,-6 0,-4-1,-9-3,-10-3,-12-2,-9-6,-10-6,3-7</inkml:trace>
  <inkml:trace contextRef="#ctx0" brushRef="#br0" timeOffset="-29434.909">8089 8566,'13'-2,"17"-1,14-2,13-3,10-2,13-1,8-2,7-1,-12 3</inkml:trace>
  <inkml:trace contextRef="#ctx0" brushRef="#br0" timeOffset="-28008.662">9907 8753,'-11'1,"0"0,0 0,0 1,0 1,1 0,-1 1,1-1,0 2,0 0,0 0,0 1,1 0,0 0,1 1,-1 0,1 1,0 0,1 0,0 0,0 1,1 1,0-1,-4 7,1 0,1 0,1 0,0 1,1 0,0 1,2-1,0 1,1 0,1 0,0 0,2 1,0 0,0-10,0 0,1-1,0 1,1 0,0-1,0 0,1 1,0-1,0 0,1 0,0 0,0-1,1 1,0-1,0 0,1-1,0 1,0-1,1 0,-1-1,1 1,1-1,-1-1,1 1,-1-1,1-1,0 1,1-1,-1-1,0 0,1 0,-1 0,1-1,0 0,0-1,-1 0,1-1,0 1,-1-2,6 0,-8-1,0 1,0-1,-1 0,1 0,-1-1,0 0,0 0,0 0,-1 0,1-1,-1 0,0 0,0 0,-1 0,3-5,-5 7,1 1,-1-1,0 0,0 0,0 0,0 1,-1-1,1 0,-1 0,1 0,-1 0,0 0,0 0,-1 0,1 0,-1 0,1 0,-1 0,0 0,0 0,0 0,-1 1,1-1,0 0,-1 1,0-1,0 1,0 0,0 0,0-1,0 1,0 0,-3-1,-2 0,0 0,0 0,0 1,0-1,-1 2,1-1,-1 1,1 0,-1 1,1-1,-1 2,0-1,1 1,-1 0,1 1,-1-1,1 1,0 1,0 0,0 0,0 0,0 1,1 0,0 0,-1 0,1 1,1 0,-1 0,1 1,0 0,0 0,1 0,-1 0,2 0,-4 6,6-9,0 1,-1 0,1-1,1 1,-1 0,0-1,1 1,0 0,0 0,0-1,0 1,1 0,-1 0,1-1,0 1,0 1,11 21</inkml:trace>
  <inkml:trace contextRef="#ctx0" brushRef="#br0" timeOffset="-50019.322">121 2042,'-13'134,"6"1,7 59,58 833,-14-427,-28-200,-17 1,-32 176,12-373,-25 355,45-528</inkml:trace>
  <inkml:trace contextRef="#ctx0" brushRef="#br0" timeOffset="-47998.996">108 2042,'756'-39,"436"32,-1123 5,1403-15,-353 15,-765-9,930-19,725 17,161 51,-2002-31,785 16,-947-23,-5-1,0 1,1 0,-1-1,0 1,1 0,-1 0,1 0,-1 0,1 0,-1 0,0 0,1 1,-1-1,1 0,-1 1,0-1,1 1,-1 0,0-1,0 1,1 0,-1 0,0-1,0 1,0 0,0 0,0 0,0 1,0-1,-1 0,1 0,0 0,0 1,-1-1,1 0,-1 1,1-1,-1 1,-8 131,-15 131,11 2,11-1,15 27,25 217,-30-408,4-1,5 0,13 34,33 140,1 90,-62-348,23 251,6 49,-15-191,0 103,-18 160,13-268,-11-116,-1-6</inkml:trace>
  <inkml:trace contextRef="#ctx0" brushRef="#br0" timeOffset="-45701.295">1 6120,'6'8,"1"1,-1 0,0 0,-1 0,0 1,-1 0,0 0,0 0,-1 1,0-1,-1 1,0 0,-1-1,0 1,-1 0,0 0,-1 0,0-1,-1 3,2 14,1 277,13 481,-3-537,-12-247,1 1,0-1,-1 1,1-1,0 1,0-1,0 1,0-1,1 0,-1 1,0-1,1 1,-1-1,1 1,-1-1,1 0,0 1,-1-1,1 0,0 0,0 1,0-1,0 0,0 0,0 0,0 0,0 0,1 0,-1-1,0 1,0 0,1-1,-1 1,1 0,-1-1,0 0,1 1,103-42,-61 27,0 3,0 1,1 3,0 1,1 2,-1 3,1 1,43 7,113 6,20 2,68-11,824-81,-223 49,-624 15,1649-59,46 55,-1808 17,1394 31,-97 38,-589-61,-643 6,-52-1,7-14,-172 0,1-1,-1 1,0-1,0 1,0-1,0 0,-1 1,1-1,0 0,-1 0,1 0,-1-1,1 1,-1 0,0 0,0-1,0 1,-1-1,1 1,0-1,-1 1,0-1,1 1,-1-1,0 1,0-1,-1 1,1-1,0 1,-1-1,0 1,0-3,1-7,-10-221,-18-69,23 257,-6-70,-4 0,-5 2,-5 0,-34-89,48 174,-1 0,-2 1,0 0,-19-24,-6 3</inkml:trace>
  <inkml:trace contextRef="#ctx0" brushRef="#br0" timeOffset="-39894.951">655 1267,'-2'23,"-1"18,0 17,1 9,0 5,1 1,3-4,1-10,0-15</inkml:trace>
  <inkml:trace contextRef="#ctx0" brushRef="#br0" timeOffset="-39476.317">629 1334,'-2'-15,"0"6,0 1,0-1,1 0,1 0,-1 0,2 0,-1 0,1 0,0 0,1 0,0 0,0 1,2-2,-1 7,1 0,0 0,0 0,0 1,0 0,0-1,0 1,1 1,-1-1,1 1,-1 0,1 0,0 0,0 0,-1 1,1 0,0 0,-1 0,1 1,0 0,-1-1,1 2,2 0,-5-2,290 51,-145-47,-147-4,1 0,-1 0,1 0,0 0,-1 0,1 0,-1 0,1 0,0 0,-1 0,1 1,-1-1,1 0,0 0,-1 1,1-1,-1 0,1 1,-1-1,1 0,-1 1,1-1,-1 1,0-1,1 0,-1 1,0-1,1 1,-1 0,0-1,1 1,-1-1,0 1,0-1,0 1,0 0,1-1,-1 1,0-1,0 1,0 0,0-1,0 1,-1-1,1 1,0 0,0-1,0 1,0-1,-1 1,1 0,0-1,-17 231,8 75,13-212</inkml:trace>
  <inkml:trace contextRef="#ctx0" brushRef="#br0" timeOffset="-38707.385">215 4235,'34'0,"2"-3,-1 2,1 1,-1 2,1 2,-1 1,0 1,0 3,-1 0,0 2,-1 2,14 7,-40-16,0 1,0-1,-1 1,1 0,-1 1,0-1,-1 1,1 1,-1-1,0 1,-1-1,0 2,0-1,0 0,-1 1,0-1,0 1,-1 0,0 0,-1 0,1 0,-2 0,1 0,-1 1,0-1,-1 0,-1 5,-5 7,-2 0,0-1,-1-1,-1 1,-1-2,0 0,-1 0,-1-1,-1-1,0 0,-1-1,-1 0,0-2,0 0,-1-1,-12 5,5-1,-1-1,-1-2,0 0,0-2,-27 6,8-6</inkml:trace>
  <inkml:trace contextRef="#ctx0" brushRef="#br0" timeOffset="-37615.153">763 7564,'-13'39,"1"0,3 1,1 0,2 1,2 0,2 0,2 29,-1-62,1-5,-2 34,2 1,1 0,2 0,1-1,8 29,-10-60,-1 0,1-1,0 1,0-1,0 0,1 1,0-1,0 0,0 0,0-1,1 1,0-1,0 0,0 0,1 0,-1 0,1-1,0 0,0 0,0 0,0 0,0-1,1 0,-1 0,1 0,0-1,-1 0,1 0,0-1,0 1,2-1,5-2,0 0,0-1,0-1,0 0,0-1,-1 0,0-1,0 0,0-1,-1 0,8-7,12-9</inkml:trace>
  <inkml:trace contextRef="#ctx0" brushRef="#br0" timeOffset="-37353.86">1151 7804,'0'-16,"0"-7,0-3,0 9,-3 15,0 20,-2 23,-1 20,-1 15,1 9,-1 4,0-5,2-16</inkml:trace>
  <inkml:trace contextRef="#ctx0" brushRef="#br0" timeOffset="-36567.447">2460 7617,'-11'159,"8"96,4-182,-2-48,0-16,0 0,1 1,0-1,0 0,1 1,1-1,-1 0,1 0,1 0,0 0,0 0,1 0,0-1,1 1,-1-5,1-1,0 0,1 0,-1-1,0 0,1 0,0 0,-1 0,1-1,0 0,0 0,0-1,-1 1,1-1,0-1,0 1,0-1,0 0,0 0,-1-1,1 0,-1 0,1 0,3-2,103-42,-61 22</inkml:trace>
  <inkml:trace contextRef="#ctx0" brushRef="#br0" timeOffset="-36305.49">2941 7670,'-13'-7,"-8"-2,1 5,6 10,7 15,7 18,6 16,5 14,-1 12,2 5,-3 3,-2-15</inkml:trace>
  <inkml:trace contextRef="#ctx0" brushRef="#br0" timeOffset="-35567.585">4319 7550,'-13'94,"5"1,4 48,3-124,2 0,0-1,1 1,0 0,2-1,4 12,-7-25,1 0,0 1,0-2,1 1,0 0,-1 0,1-1,1 0,-1 1,1-1,0 0,0-1,0 1,0-1,0 0,1 0,0 0,-1 0,1-1,0 0,0 0,1 0,-1-1,0 0,1 0,7-1,1 0,-1-1,0-1,0 0,1-1,-2-1,1 0,0 0,-1-1,0-1,0 0,0-1,-1 0,0 0,0-2,-1 1,4-6,21-15</inkml:trace>
  <inkml:trace contextRef="#ctx0" brushRef="#br0" timeOffset="-35310.266">4786 7617,'-9'-14,"-3"-6,1 6,-1 16,3 20,2 23,0 19,1 15,3 10,0 5,2-12</inkml:trace>
  <inkml:trace contextRef="#ctx0" brushRef="#br0" timeOffset="-34516.654">5856 7523,'1'0,"1"-2,-1 0,1 1,0-1,0 1,0 0,0 0,0 0,0 0,0 0,1 0,-1 0,0 1,0-1,1 1,-1-1,0 1,1 0,-1 0,0 0,1 0,-1 1,0-1,1 1,-1-1,0 1,0 0,1 0,-1 0,0 0,0 0,0 0,0 1,0-1,-1 0,1 1,1 1,1 10,0 0,-1-1,-1 2,0-1,0 0,-1 0,-1 0,-1 10,1 11,-1-1,2-1,1 0,2 0,1 0,2 0,1-1,1 0,1-1,2 0,6 9,-17-35,0-1,1 0,-1 0,1 0,0 0,0 0,0 0,0-1,0 1,1 0,-1-1,1 0,0 0,-1 0,1 0,0 0,0 0,0-1,1 1,-1-1,0 0,1 0,-1 0,0 0,1-1,-1 0,1 1,-1-1,1 0,-1-1,1 1,-1-1,1 1,-1-1,0 0,1 0,-1-1,2 0,15-13,-2 0,0-1,-1-1,0 0,-2-1,0-1,4-8,13-17</inkml:trace>
  <inkml:trace contextRef="#ctx0" brushRef="#br0" timeOffset="-34231.903">6444 7536,'-12'-6,"-5"-4,0 4,0 9,4 15,3 19,4 16,3 16,6 11,5 6,6 0,0-15</inkml:trace>
  <inkml:trace contextRef="#ctx0" brushRef="#br0" timeOffset="-33593.696">7795 7483,'-8'15,"1"1,0 1,1-1,1 1,1 0,0 0,1 0,1 0,1 1,0 2,1-10,-4 13,1 0,2 0,0 0,2 1,0-1,2 0,0 0,2 0,0 0,2-1,0 0,1 0,2-1,2 4,-8-19,1 0,0-1,0 1,0-1,1 0,-1 0,1-1,0 1,1-2,-1 1,1 0,0-1,-1-1,1 1,1-1,-1 0,0 0,0-1,1 0,-1-1,1 1,-1-1,1-1,-1 1,0-1,1-1,-1 1,0-1,0-1,0 1,0-1,0 0,-1-1,2 0,6-6,0 1,-1-2,0 1,-1-2,-1 0,1 0,-2-1,0 0,0-1,-2 0,1-1,-2 0,0 0,-1 0,0-1,-1 0,-1 0,-1-1,0 1,-1-1,-1 1,0-1,-1 0,-1 1,-1-1,-2-9,4 25,-2-14,0-1,-1 1,0 0,-1 0,-1 0,-1 1,-1-2,7 16,0 0,0 0,0 1,0-1,0 0,0 0,0 1,0-1,0 0,0 1,0-1,-1 0,1 0,0 1,0-1,0 0,0 0,-1 0,1 1,0-1,0 0,0 0,-1 0,1 0,0 1,0-1,-1 0,1 0,0 0,0 0,-1 0,1 0,0 0,-1 0,1 0,0 0,0 0,-1 0,1 0,0 0,-1 0,1 0,0 0,0 0,-1 0,1 0,0 0,0-1,-1 1,1 0,0 0,0 0,-1 0,1-1,0 1,0 0,0 0,0 0,-1-1,1 1,0 0,0 0,0-1,0 1,0 0,-4 27,1 308,5-254,1-9</inkml:trace>
  <inkml:trace contextRef="#ctx0" brushRef="#br0" timeOffset="-28737.714">9733 7550,'0'-1,"-1"1,0 0,1 0,-1 1,1-1,-1 0,1 0,-1 0,1 0,-1 0,1 1,-1-1,1 0,-1 0,1 1,-1-1,1 0,-1 1,1-1,0 0,-1 1,1-1,-1 1,1-1,0 1,0-1,-1 1,1-1,0 1,0-1,0 1,-1-1,1 1,0-1,0 1,0-1,0 1,0 0,0-1,0 1,0-1,0 1,0-1,1 1,-1-1,0 1,0-1,0 1,1-1,-1 1,0-1,1 1,-1-1,0 1,1-1,-1 4,46 342,-22-242,-23-103,0 1,-1-1,1 1,0-1,1 0,-1 1,0-1,0 0,1 0,-1 0,0 0,1 0,-1 0,1 0,-1-1,1 1,-1 0,1-1,0 1,-1-1,1 0,0 1,0-1,-1 0,1 0,0 0,-1 0,1-1,0 1,-1 0,1-1,0 1,-1-1,1 1,0-1,56-32,-55 30,70-53,-41 29</inkml:trace>
  <inkml:trace contextRef="#ctx0" brushRef="#br0" timeOffset="-28488.38">10107 7830,'0'-15,"-2"-11,-3-5,-4 1,-1 0,0 4,0 6,1 8,5 11,8 13,2 13,4 12,1 8,2 8,-2 4,0 2,-2 1,-3-8</inkml:trace>
  <inkml:trace contextRef="#ctx0" brushRef="#br0" timeOffset="-27253.704">11311 7590,'-1'2,"-12"56,3 0,2 1,2 0,4 0,2 35,0-91,-1 1,1-1,0 1,0-1,0 1,1 0,-1-1,1 1,0-1,0 1,0-1,0 0,1 1,-1-1,1 0,0 0,0 0,0 0,0 0,0-1,1 1,-1 0,1-1,0 0,0 0,0 0,0 0,0 0,0 0,0-1,1 0,-1 1,1-1,-1-1,1 1,-1 0,1-1,-1 0,1 0,-1 0,1 0,0 0,133-55,17-23,-145 72,0 0,-1 0,0-1,0 0,-1-1,0 0,0 0,-1-1,1 1,-2-1,0 0,0-1,0 1,-1-1,0-2,-1 1,0 0,-1 0,0 0,-1 0,0 0,-1 0,0-1,-1 1,0 0,-1 0,0 0,-1 0,0 0,0 0,-1 1,-1 0,0 0,0 0,-1 0,6 9,-1 1,1-1,-1 0,1 1,0-1,-1 0,1 1,-1-1,0 1,1-1,-1 1,0-1,1 1,-1-1,0 1,1-1,-1 1,0 0,0 0,1-1,-1 1,0 0,0 0,1 0,-1 0,0 0,0 0,0 0,1 0,-1 0,0 0,0 1,0-1,1 0,-1 0,0 1,1-1,-1 0,0 1,0-1,1 1,-1-1,1 1,-1-1,1 1,-1 0,1-1,-1 1,1-1,-1 1,1 0,-8 13</inkml:trace>
  <inkml:trace contextRef="#ctx0" brushRef="#br0" timeOffset="-25333.402">10642 1293,'-8'104,"5"0,8 83,1 17,9-434,-11 153,-3 30,2 0,3 0,1 0,14-45,-19 84,0 1,1-1,0 1,0 0,0 0,1 0,0 1,1-1,0 1,0 0,0 0,0 1,1-1,0 1,0 1,0-1,1 1,0 0,0 0,0 1,0 0,0 0,1 1,-1 0,1 0,-1 1,1-1,0 2,0-1,0 1,-1 1,6 0,-6 0,0 0,-1 1,1 0,-1 0,0 1,0-1,0 1,0 1,0-1,0 1,-1 0,0 0,0 1,0-1,0 1,-1 0,0 1,0-1,0 1,-1 0,1-1,-1 2,-1-1,1 0,-1 0,0 1,0 3,3 15,0 1,-2 1,-1-1,-1 1,-1-1,-2 11,-6 56,1 90,11-144</inkml:trace>
  <inkml:trace contextRef="#ctx0" brushRef="#br0" timeOffset="-26854.459">11297 8566,'18'-7,"13"-2,6 0,3 7,0 8,-3 9,-6 10,-7 11,-6 12,-6 8,-7 9,-5 6,-4 4,-2-1,-2-6,1-7,-2-12,2-15</inkml:trace>
  <inkml:trace contextRef="#ctx0" brushRef="#br0" timeOffset="-26605.123">11390 8927,'-18'-16,"-13"-8,-3 1,1 2,12 4,20 3,26 1,30-1,30-5,26-4,21-3,8 1,-19 5</inkml:trace>
  <inkml:trace contextRef="#ctx0" brushRef="#br0" timeOffset="-20203.712">9358 1400,'-20'-69,"14"86,-22 395,8-580,8 96,2-5,3-1,3-34,4 110,-1 0,1 0,-1 0,1 0,0 0,0 0,0 0,0 0,0 0,1 0,-1 0,1 0,-1 0,1 0,0 0,-1 1,1-1,0 0,0 0,0 1,1-1,-1 0,0 1,1-1,-1 1,0 0,1 0,0-1,-1 1,1 0,0 0,0 0,-1 1,1-1,0 0,0 1,0-1,0 1,0-1,0 1,0 0,2 0,157 15,-147-13,90 16,-100-17,0 1,0-1,-1 1,1 0,-1 0,1 0,-1 1,0-1,1 1,-1 0,-1 0,1 0,0 0,-1 0,1 0,-1 1,0 0,0-1,-1 1,1 0,-1 0,1-1,-1 1,-1 1,2 15,-1 1,-1-1,-1 1,-1-1,0 1,-2-1,-4 12,-1 18,-6 90,15-105</inkml:trace>
  <inkml:trace contextRef="#ctx0" brushRef="#br0" timeOffset="-19427.323">9519 437,'-3'-3,"-70"-80,71 81,-1 0,0 0,0 1,1-1,-1 0,0 1,-1 0,1 0,0 0,0 0,0 0,-1 1,1-1,0 1,-1 0,1 0,0 0,-1 1,1-1,0 1,0-1,-1 1,1 0,0 1,0-1,0 0,0 1,0 0,0-1,1 1,-1 1,-4 2,1 0,-1 1,1 0,1 0,-1 1,1-1,0 1,0 0,1 1,0-1,1 1,-1 0,1 0,1 0,0 0,0 0,0 1,1-1,0 0,1 6,0-12,0 0,1-1,-1 1,1 0,-1-1,1 1,0 0,0-1,0 1,0-1,0 1,0-1,0 1,0-1,0 0,1 0,-1 0,0 1,1-1,-1 0,1-1,0 1,-1 0,1 0,0-1,-1 1,1-1,0 1,-1-1,1 0,0 0,0 0,1 0,58-10,55-59,-75 40,-41 28,1 0,0 1,0-1,0 0,0 0,0 0,0 1,0-1,0 0,0 1,0-1,0 1,0-1,1 1,-1 0,0-1,0 1,0 0,1 0,-1 0,0 0,0 0,1 0,-1 0,0 0,0 1,0-1,1 0,-1 1,0-1,0 1,0-1,0 1,0 0,0-1,0 1,0 0,0 0,0 0,0 0,0 0,-1 0,1 0,0 0,-1 0,1 0,-1 0,1 0,-1 0,1 0,-1 1,0-1,0 0,1 0,-1 2,3 10,-1 0,0 0,-1 1,0-1,-1 0,-1 1,0-1,0 0,-2 1,1-1,-2 0,0 0,0-1,-1 1,-1-1,0 0,-1-1,-5 8,-34 33,-4-5</inkml:trace>
  <inkml:trace contextRef="#ctx0" brushRef="#br0" timeOffset="-18309.825">7420 1373,'7'7,"-1"1,0-1,-1 1,1 0,-2 1,1-1,-1 1,0 0,-1 0,0 0,0 0,-1 1,0-1,-1 1,0 0,-1-1,0 1,-1 9,-2 17,-1 1,-2-1,-2-1,-1 1,-2 0,4-11,0-1,7-24,0 0,-1 0,1-1,0 1,0 0,0 0,0 0,-1 0,1 0,0 0,0 0,0 0,0 0,0 0,-1 0,1 0,0 0,0 0,0 0,0 0,-1 0,1 0,0 1,0-1,0 0,0 0,0 0,0 0,-1 0,1 0,0 0,2-22,-2 20,6-97,-4-1,-7-54,4 148,0 4,1-1,-1 0,0 0,1 0,0 1,0-1,0 0,0 0,0 0,0 1,1-1,-1 0,1 0,0 1,0-1,0 0,0 1,0-1,0 1,1-1,0 1,-1 0,1 0,0-1,0 1,0 0,0 1,0-1,1 0,-1 1,1-1,17-4,1 2,-1 0,1 1,0 1,0 1,6 1,-11-1,-15 1,4-1,0 0,0 1,0-1,0 1,-1 0,1 0,0 0,0 1,0-1,0 1,-1 1,1-1,0 1,-1-1,1 1,-1 0,0 1,1-1,-1 1,0 0,-1 0,1 0,0 1,-1-1,0 1,0 0,0 0,1 10,-1-1,-1 1,0 0,-1 0,-1 0,0 0,0 0,-2-1,0 1,0 0,-1 0,-5 10,1 10,2-11,-6 70,15-83,2-5</inkml:trace>
  <inkml:trace contextRef="#ctx0" brushRef="#br0" timeOffset="-17981.847">7514 451,'0'-22,"0"-18,-2-5,-1-1,-3 6,1 15,0 17,2 22,1 22,0 22,2 13,0 7,2 1,2-4,1-9,1-17</inkml:trace>
  <inkml:trace contextRef="#ctx0" brushRef="#br0" timeOffset="-17646.748">7674 598,'1'6,"0"1,0-1,1 0,0 0,0 0,1 0,0 0,0 0,0-1,1 0,0 1,0-1,0 0,0-1,1 1,0-1,0 0,0 0,0-1,1 1,-1-1,1 0,0-1,0 1,0-1,0 0,1-1,-1 1,0-1,1-1,-1 1,1-1,-1 0,1-1,-1 1,1-1,1-4,0 0,0 0,0 0,-1-1,0 0,0-1,0 0,-1 0,0 0,0-1,-1 1,0-1,0-1,-1 1,0-1,0 0,-1 0,0 0,-1 0,0 0,0 0,-1-1,0 1,-1-1,0 1,-1-1,0 1,0-1,-1 0,2 5,0 1,-1-1,1 1,-1 0,0-1,0 1,-1 0,1 0,-1 0,0 0,0 0,-1 0,1 0,-1 1,1-1,-1 1,0 0,0 0,-1 0,1 0,-1 0,1 1,-1 0,0 0,0 0,0 0,0 0,0 1,-1-1,1 1,0 0,-1 1,1-1,0 1,-1 0,1 0,-1 0,-3 1,-6 6,1 0,-1 1,1 1,1 0,0 1,0 0,1 1,0 0,-9 12,7-8,-38 42</inkml:trace>
  <inkml:trace contextRef="#ctx0" brushRef="#br0" timeOffset="-16795.199">5896 1334,'7'26,"-2"1,0 0,-2 0,-1 0,-1 13,0-18,2 43,-3 0,-3 0,-3 0,-8 37,14-102,0 0,-1 0,1 0,0 0,0 0,0-1,0 1,0 0,0 0,0 0,0 0,-1 0,1 0,0 0,0 0,0 0,0 0,0 0,0 0,-1-1,1 1,0 0,0 0,0 0,0 0,0 0,-1 0,1 0,-1-20,1-109,3 60,-3 1,-4 0,-2-1,-4 2,-10-37,6 46,15 57,0-1,-1 1,1-1,0 1,0 0,0-1,0 1,0 0,0 0,0 0,1 0,-1 0,0 0,0 0,1 0,-1 0,1 1,-1-1,1 0,-1 1,1-1,-1 1,1 0,0-1,-1 1,1 0,0 0,-1 0,1 0,-1 1,1-1,0 0,-1 1,2-1,2 0,273-1,-272 1,1-1,0 0,0 0,1 1,-1 0,0 1,0-1,0 1,0 1,0-1,0 1,0 0,0 1,0 0,-1 0,1 0,-1 1,0 0,0 0,-1 0,1 1,-1 0,0 0,2 3,-3 3,-1 1,-1 0,0 1,0-1,-1 0,-1 0,0 1,-1-1,0 0,0 0,-2 0,1 0,-2 0,0 0,0 0,-6 9,10-19,-120 305,109-272</inkml:trace>
  <inkml:trace contextRef="#ctx0" brushRef="#br0" timeOffset="-16444.857">5856 211,'0'-16,"0"-10,0-5,0 1,0 7,0 15,0 20,0 21,0 19,0 15,0 8,0 4,2-2,6-9,3-8,2-12,-1-14</inkml:trace>
  <inkml:trace contextRef="#ctx0" brushRef="#br0" timeOffset="-16202.497">6070 478,'2'-19,"3"-14,4-11,1-7,2-2,1 3,1 9,-2 15,-3 24,-4 26,-1 26,-3 24,-3 19,-6 12,-1-11</inkml:trace>
  <inkml:trace contextRef="#ctx0" brushRef="#br0" timeOffset="-15220.7">4398 718,'-2'-18,"-1"-11,0-7,1-4,1-2,-1 1,2 4,0 5,0 13,0 16,0 21,0 17,0 16,0 11,0 8,0 0,0-4,0-15</inkml:trace>
  <inkml:trace contextRef="#ctx0" brushRef="#br0" timeOffset="-14879.242">4533 625,'6'-10,"1"1,0 0,1 0,0 0,0 1,1 0,0 1,0-1,1 2,-1 0,2 0,-1 0,1 1,8-2,-17 6,0 1,0-1,0 1,0-1,0 1,0 0,0 0,0 0,-1 0,1 0,0 0,0 1,0-1,0 1,0-1,0 1,-1 0,1-1,0 1,0 0,-1 0,1 0,-1 1,1-1,-1 0,1 0,-1 1,0-1,0 1,0-1,0 1,0 0,0 0,0-1,0 3,5 67,-14-40,-2-1,0-1,-2 1,-1-2,-1 0,-2 0,0-2,-5 4,2 0,16-24,1-5,0 0,1 1,-1-1,1 1,0 0,0-1,-1 1,1 0,0 0,1 0,-1 0,0 0,0 0,1 0,-1 0,1 0,0 0,-1 0,1 0,0 0,0 0,1 1,-1-1,0 0,1 0,-1 0,1 0,0 0,-1 0,1 0,1 1,2-1,1-1,-1 0,1 0,-1-1,1 1,-1-1,1 0,-1 0,1-1,-1 1,1-1,-1 0,4-1,219-58,-184 50</inkml:trace>
  <inkml:trace contextRef="#ctx0" brushRef="#br0" timeOffset="-14089.705">4278 1306,'12'242,"3"83,-6-266,-9-60,0 1,0 0,0 0,0 0,0-1,0 1,1 0,-1 0,0 0,0 0,0-1,0 1,1 0,-1 0,0 0,0 0,0 0,1 0,-1 0,0 0,0 0,0-1,1 1,-1 0,0 0,0 0,1 0,-1 0,0 0,0 0,0 0,1 1,-1-1,0 0,0 0,0 0,1 0,-1 0,0 0,0 0,0 0,1 0,-1 1,0-1,0 0,0 0,0 0,1 0,-1 1,0-1,0 0,0 0,0 0,0 1,0-1,0 0,0 0,0 0,0 1,0-1,0 0,5-20,-4-16,-1 0,-2-1,-1 1,-3 0,0 0,-7-16,8 30,-56-216,59 232,1 5,1 0,-1 0,0-1,0 1,1-1,-1 1,1 0,0-1,-1 1,1-1,0 1,0-1,0 1,0-1,0 1,0-1,0 1,0-1,1 1,-1-1,0 1,1-1,0 1,-1 0,1-1,0 1,-1 0,1-1,0 1,0 0,0 0,0 0,0 0,1 0,-1 0,0 0,1 0,127 1,-61-4,-39 2,0 0,0 2,0 1,0 2,-1 0,25 7,-30-6,-22-5,0 1,0 0,0 0,1 0,-1 0,0 0,0 0,0 0,0 0,0 0,1 1,-1-1,0 0,0 1,0-1,0 1,0 0,0-1,0 1,0-1,0 1,-1 0,1 0,0 0,0 0,-1-1,1 1,0 0,-1 0,1 0,-1 0,1 0,-1 1,1-1,-1 0,0 0,0 0,0 0,1 0,-1 0,0 1,0-1,-1 0,-22 145,13-90,2-1,3 1,2 1,3-1,7 54,1-62</inkml:trace>
  <inkml:trace contextRef="#ctx0" brushRef="#br0" timeOffset="-13091.671">2527 1079,'-2'251,"4"245,-8-679,-8-1,-21-84,32 254,2 12,0 0,0 0,0 0,0 0,0 0,1 0,-1 0,1 0,-1-1,1 1,0 0,0 0,0 0,0-1,0 1,1 0,-1 0,0 0,1-1,0 1,-1 0,1 0,0 0,0 0,0 0,1 0,-1 1,0-1,1 0,-1 1,1-1,0 1,-1-1,1 1,0 0,0-1,0 1,0 0,0 0,0 1,0-1,198 6,-171-3,-11-1,0 0,1 1,-1 1,0 0,0 2,12 4,-26-6,1 1,-1 0,-1-1,1 1,-1 1,1-1,-1 1,-1-1,1 1,0 0,-1 0,0 0,0 0,-1 0,0 0,1 1,-2-1,1 0,-1 1,1-1,-2 1,1-1,0 0,-1 1,0-1,0 0,-2 4,3-7,-24 164,14-108,2 1,3 0,2 0,3 9,12 40,-5-69</inkml:trace>
  <inkml:trace contextRef="#ctx0" brushRef="#br0" timeOffset="-12717.635">2621 491,'-2'-21,"1"-15,1-11,3-4,1 1,1 8,1 16,-1 20,-2 21,-1 22,0 15,-2 13,0 7,3 0,2-6,3-9,4-12,1-13</inkml:trace>
  <inkml:trace contextRef="#ctx0" brushRef="#br0" timeOffset="-12260.68">2821 317,'10'-9,"1"1,-1 0,2 1,-1 0,1 1,0 0,0 1,1 0,-1 1,1 0,0 1,0 1,0 0,11 0,-22 2,0 0,0 0,0 0,0 1,0-1,0 1,0-1,0 1,0 0,0 0,0 0,-1 0,1 0,0 0,-1 1,1-1,-1 0,1 1,-1-1,1 1,-1 0,0-1,0 1,0 0,0 0,0 0,0 0,-1 0,1 0,-1 0,1 0,-1 0,0 0,1 0,-1 0,-12 74,-47 29,59-105,-1 1,0 0,1-1,0 1,-1 0,1 0,-1-1,1 1,0 0,0 0,-1-1,1 1,0 0,0 0,0 0,0 0,0-1,0 1,0 0,0 0,0 0,0 0,1-1,-1 1,0 0,0 0,1-1,-1 1,1 0,-1 0,1-1,-1 1,1 0,-1-1,1 1,-1-1,1 1,0-1,-1 1,1-1,0 1,0-1,-1 0,1 1,0-1,0 0,-1 1,1-1,0 0,0 0,0 0,0 0,-1 0,1 0,0 0,0 0,0 0,0-1,-1 1,1 0,0 0,0-1,-1 1,1 0,0-1,0 0,39 1,61 7,-97-6,-1 0,1 0,-1 1,1-1,-1 1,0 0,0 0,1 0,-1 0,-1 1,1-1,0 1,-1 0,1-1,-1 1,0 0,0 1,0-1,0 0,0 1,-1-1,1 0,-1 1,0 0,0-1,0 3,-1-1,1 1,-1 0,0-1,0 1,-1-1,0 1,0 0,0-1,0 0,-1 1,0-1,0 0,-1 0,1 0,-1 0,0 0,0-1,-1 1,1-1,-1 0,-4 4,-3 2,0-1,0 0,-1 0,0-1,-1-1,0 0,0-1,-6 2,-24 6,4-6</inkml:trace>
  <inkml:trace contextRef="#ctx0" brushRef="#br0" timeOffset="-11615.775">910 478,'7'-50,"-3"0,-1 0,-3 0,-3-12,2 47,0 0,0 0,-1 0,-1 0,-1 1,0-1,-1 1,-5-9,11 23,-1 0,0 0,0 1,0-1,0 1,0-1,0 0,0 1,0-1,0 0,0 1,0-1,0 0,0 1,0-1,0 0,-1 1,1-1,0 0,0 1,0-1,0 0,-1 0,1 1,0-1,0 0,-1 0,1 1,0-1,0 0,-1 0,1 0,0 1,-1-1,1 0,0 0,0 0,-1 0,1 0,0 0,-1 0,1 0,-1 0,1 1,0-1,-1-1,1 1,0 0,-1 0,1 0,0 0,-1 0,1 0,0 0,-1 0,1-1,0 1,0 0,-1 0,1 0,0-1,0 1,-1 0,1 0,0-1,0 1,-1 0,-14 164,14-126,-1 243,5-235</inkml:trace>
  <inkml:trace contextRef="#ctx0" brushRef="#br0" timeOffset="-11237.406">1097 90,'7'16,"-2"1,0 0,0 0,-2 1,0 0,-1 1,4 23,0-3,-4-22,1 1,0-1,1 0,1 0,1 0,2 3,-8-19,1 1,0-1,0 1,0-1,0 1,0-1,0 0,1 1,-1-1,0 0,1 0,-1 0,0 0,1 0,-1 0,1 0,0-1,-1 1,1 0,0-1,-1 0,1 1,0-1,0 0,-1 0,1 0,0 0,0 0,-1 0,1 0,0-1,0 1,-1-1,1 1,0-1,-1 0,1 1,-1-1,1 0,-1 0,1 0,0-1,59-52,-49 41,-1 0,0-1,-1-1,0 1,-1-1,0-1,3-11,-25 90,3 1,3 0,1 54,6-112,-4 96</inkml:trace>
  <inkml:trace contextRef="#ctx0" brushRef="#br1" timeOffset="8651.99">2581 7483,'-5'-77,"-3"1,-3 1,-3-1,-17-119,23 118,3-1,5-64,0 141,0 0,-1 0,1 1,0-1,-1 0,1 0,0 0,0 0,0 0,0 0,0 1,0-1,0 0,0 0,0 0,0 0,1 0,-1 1,0-1,0 0,1 0,-1 0,1 1,-1-1,1 0,-1 0,1 1,-1-1,1 0,0 1,-1-1,1 1,0-1,-1 1,1-1,0 1,0-1,0 1,-1 0,1 0,0-1,0 1,0 0,0 0,0 0,-1 0,1 0,0 0,0 0,0 0,0 0,0 0,0 0,-1 1,1-1,0 0,0 1,0-1,28 11,0-2,0-1,1-2,0-1,3 0,36 1,-1-4,0-2,0-3,38-7,-88 6,-6-1</inkml:trace>
  <inkml:trace contextRef="#ctx0" brushRef="#br1" timeOffset="10133.84">923 7630,'26'-843,"-55"277,29 516,0 50,1-1,0 0,-1 1,1-1,0 1,0-1,-1 1,1 0,0-1,0 1,0 0,-1-1,1 1,0 0,0 0,0 0,0 0,0 0,0 0,-1 0,1 0,0 0,0 0,0 1,0-1,0 0,-1 0,1 1,0-1,0 1,-1-1,1 1,0-1,0 1,-1-1,1 1,-1 0,1-1,0 1,3 2,30 12,-1 0,2-3,0-1,1-1,-1-2,2-2,-1-1,19-1,62-1,-1-5,2-5,-57 3,565-28,-434 16,105-3,-200 34,-8-16,-96-6,-2 1</inkml:trace>
  <inkml:trace contextRef="#ctx0" brushRef="#br1" timeOffset="10453.232">3062 5759,'1'29,"3"-1,0 1,2-1,6 18,8 41,-3 62,-6 1,-7-1,-11 99,2-45,7-153,1-43,0-8</inkml:trace>
  <inkml:trace contextRef="#ctx0" brushRef="#br1" timeOffset="10941.064">3142 5839,'15'-6,"1"2,-1 0,1 0,0 2,0 0,0 0,0 2,0 0,0 1,0 0,0 1,-1 1,1 1,12 4,15 5,0 1,-2 2,0 1,-1 3,0 1,-2 2,21 17,-43-27,1 1,-2 1,0 1,0 0,-2 1,0 0,-1 1,0 0,-2 1,0 1,-1-1,-1 1,-1 1,-1 0,-1 0,-1 0,0 0,-2 1,0-1,-2 1,0-1,-2 1,0-1,-1 1,-1-1,-1 0,-1 0,-1-1,-1 0,0 0,-2 0,0-1,-1-1,-1 0,-1 0,-7 7,-3-5,0 0,-2-1,0-2,-1 0,0-2,-2-1,1-1,-2-1,0-2,0-1,0-1,-1-1,-1-2,-9 0,39-5,-1 0,0 0,0 0,0 0,0 0,0 0,0 0,1 0,-1 1,0-1,0 1,0 0,0-1,0 1,1 0,-1 0,0 0,1 0,-1 0,1 1,-1-1,1 0,0 1,-1-1,1 1,0 0,0-1,0 1,0 1,5 4</inkml:trace>
  <inkml:trace contextRef="#ctx0" brushRef="#br1" timeOffset="11641.374">3984 6320,'-6'17,"2"1,-1 1,2-1,1 0,0 1,1 0,1 14,1-30,0 0,0 1,0-1,0 0,1 0,-1 0,1 0,0 0,-1 0,2 0,-1-1,0 1,0-1,1 1,-1-1,1 0,0 0,0 0,0 0,0 0,0-1,0 0,0 1,0-1,0 0,1 0,-1-1,3 1,4 1,0-1,0 0,0-1,0 0,0-1,0 0,0 0,-1-1,6-2,-7 3,-1-2,1 1,0-1,-1-1,0 1,0-1,0 0,0-1,-1 0,1 0,-1 0,0-1,-1 1,1-2,-1 1,-1 0,1-1,-1 0,0 0,-1 0,1-1,-1 1,-1-1,0 0,0 0,0 0,-1 0,0 0,0 0,-1 0,-1 0,1 0,-1 0,0 0,-2-5,1 6,-1-1,0 1,0 0,-1 0,0 0,0 1,0-1,-1 1,0 0,0 0,-1 1,1 0,-1-1,0 2,-1-1,1 1,-1 0,0 0,0 1,0 0,0 0,-1 1,1 0,-1 0,1 1,-1 0,0 0,0 1,0 0,1 0,-1 1,0 0,-3 1,9-2,0 1,1-1,-1 1,0 0,0 0,0 0,1 0,-1 0,0 0,1 1,-1-1,1 0,-1 1,1-1,0 1,0 0,0-1,0 1,0 0,0 0,0-1,0 1,1 0,-1 0,1 0,-1 0,1 0,0 0,0 0,0 0,0 0,0 0,0 0,0 0,1 0,-1 0,1 0,0 0,-1 0,1 0,0-1,0 1,0 0,0 0,0-1,1 1,-1-1,0 1,1-1,-1 0,1 1,1 0,23 13,1-4</inkml:trace>
  <inkml:trace contextRef="#ctx0" brushRef="#br1" timeOffset="11974.371">4332 6307,'137'-29,"75"-9,-210 38,-1-1,0 1,0 0,1-1,-1 1,0 0,1 0,-1 0,0-1,0 2,1-1,-1 0,0 0,1 0,-1 0,0 1,0-1,1 1,-1-1,0 1,0-1,0 1,0 0,0 0,0-1,0 1,0 0,0 0,0 0,0 0,0 0,-1 0,1 0,0 0,-1 1,1-1,-1 0,1 0,-1 1,0-1,1 0,-1 0,0 1,0-1,0 0,0 1,0-1,0 0,0 0,0 1,-1-1,1 0,-1 1,-54 105,34-71,3-7,2 1,2 0,0 1,3 1,0 0,2 1,-4 26,-8 323,10-238,9-112</inkml:trace>
  <inkml:trace contextRef="#ctx0" brushRef="#br1" timeOffset="13269.974">6123 7349,'22'-80,"-3"-1,-4-1,-4-1,-3-2,0-113,-8 0,-9-1,-25-132,-23 54,56 272,-6-31,7 35,0 0,0 1,0-1,0 1,1-1,-1 1,0-1,0 1,0-1,0 1,0-1,1 1,-1-1,0 1,0-1,1 1,-1-1,0 1,1 0,-1-1,1 1,-1-1,0 1,1 0,-1-1,1 1,-1 0,1 0,-1 0,1-1,-1 1,1 0,-1 0,1 0,-1 0,1 0,-1 0,1 0,0 0,-1 0,1 0,-1 0,1 0,-1 0,1 0,-1 0,1 1,-1-1,1 0,-1 0,1 1,-1-1,1 0,-1 1,0-1,1 1,114 66,-57-48,0-2,1-3,0-2,1-3,0-2,60-2,127-3,0-11,0-11,45-17,-194 23,40-6,91 1,-190 19,-12 3</inkml:trace>
  <inkml:trace contextRef="#ctx0" brushRef="#br1" timeOffset="14162.039">7741 7376,'-29'-241,"3"-215,16 250,10 204,0 1,0-1,-1 1,1-1,0 1,0-1,1 1,-1-1,0 1,0-1,1 1,-1-1,1 1,-1-1,1 1,0-1,0 1,-1 0,1 0,0-1,0 1,0 0,0 0,1 0,-1 0,0 0,0 0,0 0,1 1,-1-1,1 0,-1 1,0-1,1 1,-1-1,1 1,-1 0,1 0,-1-1,1 1,0 0,-1 0,1 1,-1-1,1 0,-1 0,1 1,-1-1,2 1,381 39,-134-20,-209-20,-30-3</inkml:trace>
  <inkml:trace contextRef="#ctx0" brushRef="#br1" timeOffset="14585.55">8263 5518,'7'-42,"0"43,14 53,9 59,-6 2,-5 0,3 100,-6 56,-14 98,-2-331</inkml:trace>
  <inkml:trace contextRef="#ctx0" brushRef="#br1" timeOffset="15008.452">8249 5705,'-5'-8,"1"-1,1 0,-1 0,1-1,1 1,0 0,0-1,1 1,1-1,-1 6,2 1,-1 0,0 0,1-1,-1 1,1 0,0 0,0 0,0 0,1 0,-1 0,1 0,0 0,-1 0,1 1,0-1,1 0,-1 1,0 0,1 0,-1 0,1 0,0 0,0 0,0 1,-1-1,2 1,-1 0,20-6,0 1,0 1,1 1,0 2,-1 0,1 1,0 2,0 0,15 4,0 0,-1 1,0 2,0 2,-1 2,0 1,-1 1,-1 2,0 2,-2 1,0 2,5 5,-16-9,-1 0,-1 1,0 1,-1 1,-1 0,-1 1,-2 2,0-1,-1 2,-1 0,-1 0,-1 1,-1 1,-1-1,-2 2,1 8,-4-4,-1-1,-1 1,-2 0,-1 0,-2-1,-1 1,-1-1,-1 0,-2 0,-1 0,-2-1,0-1,-2 0,-1 0,-2-2,0 0,-2 0,0-2,-2 0,-11 9,3-3,-2-1,-2-2,0-1,-2-2,0-1,-2-1,0-3,-1 0,-1-3,-1-1,0-2,-1-1,0-2,-1-2,0-2,-29-5,70-1,0 0,-1 0,1 0,-1 0,1 0,-1 0,1 0,0 0,-1 0,1 0,-1-1,1 1,0 0,-1 0,1 0,-1 0,1-1,0 1,-1 0,1 0,0-1,-1 1,1 0,0-1,0 1,-1 0,1-1,0 1,0-1,-1 1,1 0,0-1,0 1,0-1,0 1,0 0,0-1,0 1,0-1,0 1,0-1,0 1,0 0,0-1,0 1,0-1,0 1,0-1,0 1,1 0,-1-1,0 1,0 0,0-1,1 1,8-10</inkml:trace>
  <inkml:trace contextRef="#ctx0" brushRef="#br1" timeOffset="16198.712">9291 6106,'-6'15,"1"0,0-1,1 2,0-1,1 0,1 1,1-1,0 1,1 11,0-21,1 1,-1-1,1 1,1-1,-1 0,1 1,0-1,0 0,1 0,0 0,0-1,0 1,1-1,0 1,0-1,0-1,1 1,-1 0,1-1,0 0,1 0,-1 0,1-1,1 1,-2-2,0 0,1 0,-1-1,0 0,1 0,-1 0,0-1,1 1,-1-1,1-1,-1 1,0-1,1 0,-1 0,0 0,0-1,0 0,0 0,0 0,0-1,0 0,-1 0,1 0,-1 0,3-3,4-3,-1-1,0 0,-1-1,0 0,0 0,-1-1,-1 0,0-1,2-5,-3 4,0-1,-2 1,1-1,-2 0,0 0,-1 0,0 0,-1-1,-1-1,0 11,0 0,0 0,-1 0,0 0,0 0,-1 0,1 1,-1-1,-1 0,1 1,-1 0,0-1,0 1,0 0,-1 1,0-1,0 1,0-1,0 1,-1 0,1 1,-1-1,0 1,-4-2,4 3,0 0,-1 1,1 0,-1 0,0 0,1 1,-1-1,0 1,1 1,-1-1,0 1,1 0,-1 0,1 1,-1-1,1 1,-1 1,1-1,0 1,0 0,1 0,-1 0,0 0,1 1,0 0,0 0,0 0,0 1,1-1,0 1,0 0,0 0,0 0,1 0,0 0,0 0,0 1,1-1,-1 1,1 0,1-1,-1 1,1 0,0-1,0 1,1 0,0 3,6 17</inkml:trace>
  <inkml:trace contextRef="#ctx0" brushRef="#br1" timeOffset="16713.252">9666 6173,'247'-29,"-32"-2,-191 29,-17 10,-22 3,13-10,-9 6,1-2,-1 0,1 1,0 1,1-1,0 2,0-1,0 1,1 0,0 1,0 0,1 0,1 1,-1 0,2 0,-1 0,1 1,1 0,-1 2,-38 317,28-24,11-164,-7 0,-11 41,15-150,1-7</inkml:trace>
  <inkml:trace contextRef="#ctx0" brushRef="#br1" timeOffset="88195.449">2621 1868,'0'50,"-16"527,-16-272,4-48,8 104,20-353,0-4,-1-1,1 0,0 1,0-1,0 0,0 1,1-1,-1 0,1 0,0 1,0-1,0 0,0 0,1 0,-1 0,1 0,0 0,36-12,4-6,0 3,2 1,-1 2,1 3,0 1,0 2,1 2,-1 2,7 2,29-2,597-11,-473 8,-7 1,0-9,5-10,-21-3,-180 23,0 1,0-1,0 0,0 0,0 0,0 0,0 0,0 0,0 0,0 0,0 0,0 0,1 0,-1-1,0 1,0 0,0-1,-1 1,1-1,0 1,0-1,0 0,0 1,0-1,-1 0,1 1,0-1,0 0,-1 0,1 0,-1 0,1 0,-1 0,1 1,-1-1,1 0,-1 0,0-1,0 1,0 0,1 0,-1 0,0 0,0 0,0 0,0 0,-1 0,1 0,0 0,0 0,-1 0,1 0,-1 0,1 0,-1 0,-8-15</inkml:trace>
  <inkml:trace contextRef="#ctx0" brushRef="#br1" timeOffset="88935.391">4572 2002,'0'-1,"-1"1,0 0,0-1,1 1,-1 0,0-1,1 1,-1 0,0 0,0 0,0 0,1 0,-1 0,0 0,0 0,1 0,-1 0,0 1,0-1,1 0,-1 0,0 1,0-1,1 0,-1 1,1-1,-1 1,0-1,1 1,-1-1,1 1,-1-1,1 1,-1 0,1-1,-1 1,1 0,0-1,-1 1,1 0,0 0,0-1,-1 1,1 0,0 0,0-1,0 1,0 1,-8 43,8-42,-16 189,5-52,-5-1,-15 46,30-185,1 1,0-1,-1 1,1-1,0 1,0-1,-1 1,1-1,0 1,0-1,0 1,0-1,0 1,0-1,0 1,0 0,0-1,0 1,0-1,0 1,0-1,0 1,0-1,1 1,-1-1,0 1,0-1,1 1,-1-1,0 1,1-1,-1 0,0 1,1-1,-1 1,1-1,-1 0,1 1,-1-1,0 0,1 0,-1 1,1-1,0 0,-1 0,27-9,-24 8,36-15,0 2,1 2,0 1,1 2,0 2,0 2,0 2,1 1,31 4,-65-2,-3 1,-1-1,1 0,-1 1,1-2,0 1,-1-1,1 1,-1-1,0 0,1-1,-1 1,0-1,0 0,1 0,0-1,5-5</inkml:trace>
  <inkml:trace contextRef="#ctx0" brushRef="#br1" timeOffset="89411.273">4465 3379,'16'0,"12"0,11 2,7 1,5 0,1-1,1 0,-3-1,-1-1,-6-2,-6-1,-4 1,-5-3,-8-2,-7 0</inkml:trace>
  <inkml:trace contextRef="#ctx0" brushRef="#br1" timeOffset="89873.037">5040 2310,'-7'-3,"4"20,-3 366,-19 2,-24 64,29-349,20-100,0 0,0 0,0 0,0-1,-1 1,1 0,0 0,0 0,0 0,0 0,0 0,-1-1,1 1,0 0,0 0,0 0,-1 0,1 0,0 0,0 0,0 0,0 0,-1 0,1 0,0 0,0 0,0 0,-1 0,1 0,0 0,0 0,0 0,0 0,-1 0,1 1,0-1,0 0,0 0,0 0,0 0,-1 0,1 0,0 1,0-1,0 0,0 0,0 0,0 0,0 0,-1 1,1-1,0 0,-2-17,2 17,-1-21</inkml:trace>
  <inkml:trace contextRef="#ctx0" brushRef="#br1" timeOffset="90349.861">4920 2469,'-1'-3,"1"0,0-1,-1 1,1 0,1-1,-1 1,0 0,1-1,0 1,-1 0,1 0,1-1,-1 1,0 0,1 0,0 0,-1 1,1-1,0 0,1 0,-1 1,0 0,1-1,-1 1,1 0,0 0,-1 0,1 1,0-1,0 1,1-1,-1 1,0 0,3 0,6-2,0 0,-1 1,1 0,0 1,0 1,0 0,0 0,0 1,5 2,3 1,-1 1,-1 1,1 1,-1 1,0 0,-1 1,0 1,0 1,-1 0,-1 1,0 1,1 1,13 15,0 2,-3 0,0 2,-2 1,3 8,-9-16,-2 1,0 1,-2 0,-2 0,0 1,-2 1,-1 0,-1 1,-2-1,-1 1,-1 1,-2-1,-1 0,-2 1,-1-1,-1 0,-1 0,-6 16,-3-12,-1-1,-2-1,-1-1,-2 0,-1-2,-2 0,0-1,-2-1,-1-1,-2-1,0-2,-1-1,-2-1,0-1,-1-1,-1-2,-1-2,0-1,-20 6,-13 5,0-4,-44 9,119-41,5-1</inkml:trace>
  <inkml:trace contextRef="#ctx0" brushRef="#br1" timeOffset="90951.22">5682 3165,'-8'7,"0"1,1-1,0 2,0-1,1 1,0 0,1 0,0 1,0-1,1 1,1 0,-1 0,1 1,1-1,0 1,1-1,0 1,0 0,1 0,1 5,0-12,1 0,-1 0,1-1,0 1,0 0,0-1,0 0,1 1,-1-1,1 0,0 0,0 0,0-1,0 1,0-1,1 0,-1 0,1 0,0 0,-1 0,1-1,0 0,0 0,0 0,0 0,0 0,0-1,1 0,3 1,0-1,0 0,0 0,0-1,0 0,0-1,0 1,0-2,0 1,0-1,-1 0,0-1,6-3,-6 2,0 0,0-1,0 0,-1 0,0-1,0 0,0 0,-1 0,-1-1,1 0,-1 0,0 0,-1 0,1-2,-2 5,-1 0,0 0,1 0,-2 0,1 0,-1-1,1 1,-1 0,-1 0,1-1,-1 1,0 0,0 0,0 0,-1 0,0 0,0 0,0 0,-1 1,1-1,-1 1,0 0,-1-1,-2-1,1 0,-2 1,1 0,-1 0,1 0,-1 1,0 0,-1 1,1 0,-1 0,1 0,-1 1,0 0,0 0,0 1,0 0,0 1,-1 0,1 0,0 1,0 0,0 0,0 0,0 1,1 1,-1-1,0 1,-1 1,-15 35,23-21</inkml:trace>
  <inkml:trace contextRef="#ctx0" brushRef="#br1" timeOffset="91414.826">5990 3312,'29'10,"1"-1,0-2,0-1,1-1,0-2,0-1,0-1,0-2,-1-1,1-1,21-6,-49 8,-1-1,1 1,-1-1,0 0,1 1,-1-1,0 0,0-1,0 1,0 0,0 0,-1-1,1 1,-1-1,1 0,-1 1,0-1,0 0,0 0,-1 1,1-1,-1 0,1 0,-1 0,0 0,0 0,0 0,-1 0,1 0,-1 0,0 0,1 1,-1-1,-1-1,1-14,-5-103,-6 0,-25-109,-10 27,-9 2,-8 3,-19-21,77 204</inkml:trace>
  <inkml:trace contextRef="#ctx0" brushRef="#br1" timeOffset="92502.318">7474 1948,'-9'113,"-39"988,45-1029,-5 308,7-378,1 0,0 0,-1 0,1 0,0 0,0 0,0 0,0 1,1-1,-1 0,1 0,-1 0,1 0,0 0,-1 0,1 0,0 0,0-1,1 1,-1 0,0 0,0-1,1 1,-1-1,1 1,0-1,-1 0,1 0,0 1,0-1,0 0,-1-1,1 1,0 0,2 0,87-24,-48 8,27 1,1 3,-1 4,1 2,1 4,-1 3,0 3,0 3,13 6,55 1,217 11,264-19,-460-19,-149 2,-28-1,9 8,-20-19,18 9</inkml:trace>
  <inkml:trace contextRef="#ctx0" brushRef="#br1" timeOffset="93668.15">9278 2029,'-226'196,"77"-73,16 0,-107 128,215-225,2 0,2 2,0 0,2 2,1 0,1 1,2 0,1 1,-4 17,-9 42,28-90,-1 0,0 0,0 0,1 0,-1 0,1 0,-1 0,1 0,-1 0,1 0,-1-1,1 1,0 0,-1 0,1-1,0 1,0 0,-1-1,1 1,0-1,0 1,0-1,0 1,0-1,0 0,0 0,0 1,0-1,0 0,0 0,0 0,0 0,0 0,0 0,0 0,0 0,0-1,0 1,0 0,0 0,0-1,0 1,-1-1,1 1,0-1,1 0,4 0,92-5,0 4,1 4,-1 4,11 6,42 2,120 1,-223-7,-46-14,-4-2</inkml:trace>
  <inkml:trace contextRef="#ctx0" brushRef="#br1" timeOffset="93948.764">9452 2804,'-13'53,"3"0,2 1,2 0,3 1,2-1,4 30,-3-83,2 133,3 59,-8-1,-19 105,4-204,18-93,1 0,-1 0,0 1,0-1,0 0,1 1,-1-1,0 1,0-1,0 0,0 1,0-1,0 0,0 1,0-1,0 0,0 1,0-1,0 1,0-1,0 0,0 1,0-1,0 0,-1 1,1-1,0 0,0 1,0-1,-1 0,1 1,0-1,0 0,-1 0,1 1,0-1,-1 0,1 0,0 0,0 1,-1-1,1 0,-1 0,1 0,0 0,-1 0,1 0,0 0,-1 1,1-1,0 0,-1 0,1 0,-1-1,1 1,0 0,-1 0,1 0,0 0,-1 0,1 0,0 0,-1-1,1 1,0 0,-1-1,-5-25,3-79,2 45</inkml:trace>
  <inkml:trace contextRef="#ctx0" brushRef="#br1" timeOffset="94381.641">9372 2817,'0'-4,"0"-1,1 1,-1-1,1 1,0 0,0-1,1 1,-1 0,1 0,0 0,0 0,0 0,0 0,1 0,0 1,-1 0,1-1,0 1,1 0,-1 0,1 0,-1 1,1-1,0 1,0 0,0 0,0 1,0-1,0 1,1-1,-1 1,0 1,1-1,-1 1,1-1,-1 1,1 1,-1-1,1 1,3 0,11 4,0 0,-1 1,0 0,0 2,0 0,-1 1,-1 1,1 1,-1 0,-1 1,0 0,-1 1,-1 1,0 1,0 0,0 3,12 14,-1 2,-2 1,-2 0,-1 2,-2 0,-1 1,-2 1,-2 0,-1 0,-2 1,-2 1,1 39,-7-62,-1-1,-1 0,0 0,-1 0,-1 0,-1 0,0 0,-2-1,1 0,-2 0,0 0,-1-1,-1 0,0 0,-1-1,0-1,-1 1,-3 0,-20 18,-1-1,-2-2,-1-1,-1-2,-1-2,-2-2,0-1,-1-3,-1-1,-37 8,-68 6,149-32,1 1,-1-1,1 1,-1-1,1 1,-1-1,1 1,-1-1,0 0,1 1,-1-1,0 1,0-1,1 0,-1 1,0-1,0 0,0 1,0-1,0 0,0 1,0-1,0 0,0 0,0 1,0-1,0 0,-1 1,1-1,0 0,0 1,-1-1,1 1,0-1,-1 0,1 1,-1-1,1 1,-1-1,1 1,-1-1,1 1,-1 0,1-1,-1 1,0 0,1-1,-1 1,1 0,-1 0,0-1,1 1,-1 0,0 0,0 0,1 0,-1 0,0 0,1 0,-1 0,0 0,1 0,-1 1,0-1,1 0,-1 0,17-17</inkml:trace>
  <inkml:trace contextRef="#ctx0" brushRef="#br1" timeOffset="94773.974">9960 3312,'-8'19,"0"-1,2 2,0-1,0 1,2-1,1 1,0 0,2 1,0 7,1-20,1-1,-1 1,2-1,-1 0,1 0,0 1,1-1,0 0,0-1,0 1,1-1,0 1,0-1,0 0,1 0,0-1,0 0,1 0,-1 0,1 0,0-1,1 0,-1 0,1 0,-1-1,1 0,0-1,0 1,0-1,1-1,-1 1,0-1,1-1,-1 1,1-1,-1 0,1-1,-1 0,1-1,-1 1,0-1,0-1,0 0,0 1,0-2,-1 1,1-1,-1 0,0-1,0 1,-1-1,1 0,-1-1,0 1,0-1,-1 0,0 0,0-1,0 1,-1-1,0 0,0 0,-1 0,0 0,0 0,0-1,-1-4,2 0,-2 0,0 0,0 0,-1 0,-1 0,0 0,-1 0,0 0,0 1,-1-1,-1 0,0 1,-1 0,0 0,-1 0,0 1,0 0,-2-2,5 8,0 1,0-1,-1 1,1-1,0 1,-1 0,0 0,0 1,0-1,0 1,0 0,-1 0,1 0,0 1,-1-1,0 1,1 0,-1 1,0-1,1 1,-1 0,0 0,1 0,-1 1,0-1,1 1,-1 0,0 1,1-1,0 1,-1 0,1 0,0 0,0 1,0-1,0 1,0 0,1 0,-1 0,1 1,0-1,0 1,0 0,1 0,-2 2,-9 26,5-1</inkml:trace>
  <inkml:trace contextRef="#ctx0" brushRef="#br1" timeOffset="95238.241">10308 3459,'45'12,"0"-2,1-1,0-3,4-2,-43-3,422 30,-427-30,1-1,-1 1,0 0,1-1,-1 1,0-1,1 0,-1 0,0 0,1 0,-1 0,1 0,-1-1,0 1,0-1,1 0,-1 1,0-1,0 0,0 0,1-1,-1 1,-1 0,1-1,0 1,0-1,0 0,-1 1,1-1,-1 0,1 0,-1 0,0 0,0 0,0 0,0 0,0-1,6-23,-1-1,-2 0,0-1,-2 1,-1 0,-1-1,-2-15,1 13,-31-410,24 226,9 1,16-74,1 163,-18 111,-2 1</inkml:trace>
  <inkml:trace contextRef="#ctx0" brushRef="#br1" timeOffset="111219.935">3289 5143,'-76'178,"69"-212,9-3,2 0,2 0,0 0,3 1,1 0,2 1,1 0,2 0,1 2,1 0,2 1,2 1,3-3,-19 28,-3 2,1 0,0 0,0 0,0 1,0-1,1 1,-1 0,1 0,0 0,0 0,0 1,0 0,3-2,-5 5,0-1,-1 1,1 0,0 0,-1 0,1 0,-1 0,0 0,1 0,-1 1,0-1,0 0,0 1,0-1,0 1,0-1,0 1,0-1,-1 1,1 0,0-1,-1 1,1 0,-1 0,0-1,0 1,0 0,0 0,0-1,0 2,1 2,12 89,-3-1,-5 2,-7 88,1-61,-1-92,-1-22</inkml:trace>
  <inkml:trace contextRef="#ctx0" brushRef="#br1" timeOffset="111581.11">3196 5210,'2'-2,"8"-1,6 0,10 1,8 0,6 1,4 1,1-1,-3-1,-1-1,-6 1,-6-3,-6 1,-9 0,-10 3,-4 3</inkml:trace>
  <inkml:trace contextRef="#ctx0" brushRef="#br1" timeOffset="112948.095">8663 4796,'-35'296,"17"-169,17-192,4-101,14-75,-18 237,1 1,0-1,-1 1,2 0,-1-1,0 1,1-1,-1 1,1 0,0-1,0 1,0 0,0 0,1 0,-1 0,1 0,0 0,0 0,0 0,0 1,1-1,-1 1,1 0,-1 0,1-1,0 2,0-1,0 0,0 0,0 1,0 0,0 0,1 0,-1 0,1 0,7 2,-1 1,0 1,0 0,0 0,0 1,-1 0,1 0,-1 1,0 1,0 0,-1 0,0 0,0 1,0 0,-1 1,0 0,1 1,-5-4,0-1,-1 1,1 0,-1 0,0 0,-1 0,1 0,-1 0,0 0,0 1,0-1,-1 0,0 1,0-1,-1 1,1-1,-1 0,0 0,0 1,-1-1,0 0,0 0,0 0,0 0,-1-1,1 1,-1-1,-1 1,1-1,-1 0,1 0,-1-1,0 1,0-1,-1 0,-1 2,-52 34,86-37,-22-3,0 1,1 0,-1 0,0 0,0 1,0 0,1 0,-1 1,0 0,0 0,-1 0,1 1,0-1,-1 1,0 1,1-1,-1 1,-1 0,1 0,0 0,-1 1,0 0,0 0,0 0,-1 0,0 0,0 1,0-1,-1 1,1 0,-1 0,-1 0,1 0,-1 0,0 0,-1 1,0-1,0 0,0 0,-1 0,0 0,0 0,0 0,-1 0,1 0,-2 0,1-1,-1 1,1-1,-2 1,1-1,0 0,-1 0,0-1,0 1,-1-1,1 0,-1 0,0 0,0-1,0 1,-3 0,-6 5,-1 0,0-1,0-1,-1 0,0-1,0-1,-1 0,-16 2,32-7,0 0,0 1,0-1,0 0,0 1,0-1,0 0,0 0,0 0,0 0,0 0,0 0,0 0,-1 0,1-1,0 1,0 0,0-1,0 1,0 0,0-1,1 1,-1-1,0 0,0 1,0-1,0 0,1 0,-1 1,0-1,0 0,1 0,-1 0,1 0,-1 0,1 0,-1 0,1 0,0 0,-1 0,1 0,0 0,0 0,0 0,0 0,0 0,0 0,0 0,0 0,0 0,0 0,1 0,-1 0,0-1,5-14</inkml:trace>
  <inkml:trace contextRef="#ctx0" brushRef="#br1" timeOffset="113648.053">10321 3993,'-1'1,"-1"0,0 0,1-1,-1 1,0-1,0 1,1-1,-1 0,0 1,0-1,0 0,1 0,-1-1,0 1,0 0,0 0,1-1,-1 1,0-1,1 0,-1 1,0-1,1 0,-1 0,1 0,-1 0,1 0,-1-1,-26-10,21 11,-1 1,0 0,1 0,-1 0,0 1,1 0,-1 1,1-1,-1 2,1-1,0 1,0 0,0 0,0 1,1 0,-1 0,1 1,0-1,1 2,-1-1,1 0,-3 5,0-1,1 0,0 0,1 1,0 0,0 1,1 0,0-1,1 1,1 1,-1-1,2 0,0 1,0 0,0 5,2-10,0 0,1 0,0-1,0 1,0 0,1 0,-1-1,2 1,-1-1,1 1,0-1,0 0,1 0,0 0,0-1,0 1,1-1,-1 0,1 0,0-1,1 1,-1-1,1 0,0-1,0 1,0-1,1-1,-1 1,7 1,3 1,1-1,0-1,0-1,0 0,0-1,0-1,0 0,0-1,0-1,0-1,0 0,-1-2,1 0,-1 0,0-1,-1-1,6-4,8-7</inkml:trace>
  <inkml:trace contextRef="#ctx0" brushRef="#br1" timeOffset="114455.455">5482 3806,'2'-4,"1"5,0 9,-1 14,0 13,-1 8,-1 7,0 2,0 0,0-5,0-7,0-7,0-10</inkml:trace>
  <inkml:trace contextRef="#ctx0" brushRef="#br1" timeOffset="114828.652">5469 3753,'26'14,"1"2,-2 1,0 1,-1 0,-1 2,-1 1,-1 1,-1 1,-1 0,0 2,-2 0,-1 1,-1 1,-2 0,0 1,-2 0,-1 1,2 11,-11-34,1 1,-1 0,0-1,0 1,-1 0,0 0,0 0,-1-1,0 1,0 0,0-1,-1 1,0-1,0 1,-1-1,0 0,0 0,0 0,-1 0,0-1,0 1,0-1,-1 0,0 0,0-1,0 1,0-1,-1 0,1-1,-6 3,-15 2,1-1,-1-1,0-1,0-2,-1 0,1-2,0-1,-1-1,-7-2,30 1,15 2,3 0</inkml:trace>
  <inkml:trace contextRef="#ctx0" brushRef="#br1" timeOffset="172779.78">4639 4903,'-1'0,"1"-1,0 1,-1 0,1 0,-1 0,1-1,-1 1,0 0,1 0,-1 0,1 0,-1 0,1 0,-1 0,1 0,-1 0,1 0,-1 0,1 1,-1-1,1 0,-1 0,1 0,-1 1,1-1,-1 0,1 1,-1-1,1 0,0 1,-1-1,1 0,-1 1,1-1,0 1,0-1,-1 1,1-1,0 1,0-1,-1 1,1-1,0 1,0-1,0 1,-265 310,-411 390,-159 226,366-399,461-520,-993 1053,928-997,71-55,18-14,-2-3</inkml:trace>
  <inkml:trace contextRef="#ctx0" brushRef="#br1" timeOffset="173583.767">2059 4542,'7'1,"-1"-1,1 1,-1 0,0 1,1 0,-1 0,0 0,0 1,0 0,0 0,-1 0,1 1,-1 0,0 0,0 0,0 0,0 1,-1 0,0 0,0 0,0 1,-1-1,0 1,0 0,1 2,-1-3,61 96,-5 4,1 13,-5-11,224 391,81 77,418 707,-620-985,181 321,-334-610,70 117,47 112,-118-228,10 48,-18-49</inkml:trace>
  <inkml:trace contextRef="#ctx0" brushRef="#br2" timeOffset="-179940.599">10682 5371,'-148'-99,"-5"7,-49-17,-138-21,-22-29,282 127,-2 3,-1 4,0 4,-2 3,0 4,-22 2,-350-15,123 16,-18 16,86 17,1 11,-146 42,343-61,-126 22,1 9,-100 41,244-69,1 3,0 1,2 3,0 2,2 1,1 3,1 1,2 2,1 2,-3 7,25-25,1 1,0 0,2 1,0 1,2 0,0 0,1 1,1 1,1 0,1 1,1-1,0 1,2 1,1-1,1 3,16 225,6 29,-7-135,-5-1,-13 145,-8-69,10 53,-22 324,6-282,9-185,5 1,8 78,9-80,6-1,31 115,-21-154,4-2,4-2,16 25,-21-47,2-1,4-1,2-2,3-2,2-1,2-2,3-3,2-1,33 23,192 136,-222-174,3-3,1-2,1-2,1-4,1-2,1-2,1-3,0-3,1-3,36 2,52 3,0-7,0-6,1-6,-1-8,59-14,224-59,-325 51,-1-6,89-45,33-12,-139 61,-1-3,-2-5,70-46,191-154,-307 208,-2-2,-1-2,-1-1,-3-2,-1-2,-3-1,2-5,30-60,-4-3,20-61,132-302,-9-55,-182 473,39-109,-8-2,17-113,13-166,-58 259,-9-1,-9-188,-6 352,2-31,-3 1,-2 0,-2 0,-3 1,-3 0,-2 0,-7-13,12 40,-1 1,-1 0,-2 1,-1 0,0 1,-2 1,-1 0,-15-15,15 21,-2 0,0 1,-1 2,0 0,-2 0,1 2,-2 1,0 1,0 1,-1 1,-14-4,-38-1,73 3,9 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5:19.0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119 454,'-5'5,"-5"1,1 1,1 0,-1 0,1 1,0 0,1 0,0 1,0 0,1 0,1 1,-1 0,1 0,1 0,0 0,0 1,1 0,0 1,3-10,0 1,0-1,0 0,0 1,0-1,1 0,-1 1,1-1,0 0,-1 0,1 1,0-1,1 0,-1 0,0 0,0 0,1 0,-1 0,1-1,0 1,-1 0,1-1,0 1,0-1,0 0,0 0,0 0,0 0,1 0,-1 0,0 0,0-1,1 1,-1-1,0 1,3-1,1 0,0 1,0-1,0-1,0 1,0-1,0 0,0 0,-1-1,1 1,0-1,-1-1,1 1,-1-1,2-1,2-4,1 0,-1 0,0-1,-1 0,0-1,-1 0,0 0,0 0,-1-1,-1 0,1 0,-2-1,0 0,0 0,-1 0,0 0,-1 0,-1 0,0-1,-1-9,6 124,-5-95,0 1,1-1,-1 0,2 1,-1-1,1 0,0-1,0 1,1 0,0-1,0 0,1 0,-1 0,1 0,1-1,-1 0,1 0,0 0,0-1,0 0,1 0,-1 0,1-1,0 0,0-1,0 1,0-1,0-1,1 1,-1-1,59-4,-39-4</inkml:trace>
  <inkml:trace contextRef="#ctx0" brushRef="#br0" timeOffset="479.562">614 0,'9'14,"10"18,11 21,9 23,7 21,3 19,-3 14,-9 9,-17 5,-24-1,-32-7,-30-11,-3-26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5:26.6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535 896,'2'0,"1"5,0 10,-1 12,0 15,-1 14,-1 11,0 8,0 2,0 0,0-7,0-8,0-12,0-15</inkml:trace>
  <inkml:trace contextRef="#ctx0" brushRef="#br0" timeOffset="6554.823">0 857,'9'0,"19"-3,23-4,25-7,25-4,21-3,9 1,-1 4,-9 4,-17 4,-20 4,-21 5,-19 2,-16 2,-11 1,-8 0</inkml:trace>
  <inkml:trace contextRef="#ctx0" brushRef="#br0" timeOffset="7273.473">1230 776,'0'609,"-3"-587,-2-34,-5-74,4-1,4 0,4 0,7-39,20 173,-27-43,0 1,1-1,0 0,0 0,0-1,0 1,0-1,1 1,0-1,0 0,0 0,0-1,0 1,0-1,1 0,-1 0,1 0,-1-1,1 0,0 0,0 0,-1 0,1-1,0 1,0-1,0-1,0 1,-1-1,1 1,0-1,14-6,0-1,-1 0,0-1,-1-1,0-1,0 0,-1-1,-1-1,0-1,-1 0,0 0,-1-2,1-2,88-123,-102 141,0 0,0-1,0 1,1 0,-1 0,0-1,0 1,0 0,1 0,-1-1,0 1,1 0,-1 0,0-1,1 1,-1 0,0 0,1 0,-1 0,0 0,1 0,-1-1,0 1,1 0,-1 0,0 0,1 0,-1 0,1 0,-1 1,0-1,1 0,-1 0,0 0,1 0,-1 0,0 0,1 1,-1-1,0 0,1 0,-1 0,0 1,0-1,1 0,-1 0,0 1,0-1,0 0,1 1,-1-1,0 0,0 1,0-1,0 0,0 1,1-1,-1 0,0 1,0-1,0 0,0 1,0-1,0 1,0-1,0 0,0 1,-1-1,7 36,-6-30,13 110,0 23,7-1,5 0,19 47,-44-184,0 0,0 0,1 1,-1-1,0 0,0 0,1 0,-1 1,1-1,-1 0,1 0,-1 0,1 0,0 0,-1 0,1 0,0 0,0 0,0 0,0 0,0 0,0-1,0 1,0 0,0-1,0 1,0-1,1 1,2-10</inkml:trace>
  <inkml:trace contextRef="#ctx0" brushRef="#br0" timeOffset="8535.756">3382 1244,'20'-52,"-14"30,1-1,2 1,0 1,1 0,1 0,1 1,0 0,2 1,0 0,2 2,0-1,0 2,7-4,-21 18,1 0,0 1,0-1,0 0,0 1,0 0,1 0,-1 0,0 0,0 1,1-1,-1 1,0 0,1 0,-1 0,0 0,1 0,-1 1,0-1,1 1,-1 0,0 0,0 1,0-1,0 0,0 1,0 0,0 0,-1 0,1 0,0 0,-1 0,0 1,0-1,0 1,0 0,1 1,88 140,-88-139,16 36,-19-40,0 0,1 0,-1 0,0-1,0 1,0 0,0 0,-1 0,1 0,0 0,0 0,0 0,-1 0,1 0,0-1,-1 1,1 0,-1 0,1 0,-1-1,1 1,-1 0,0 0,1-1,-1 1,0-1,0 1,1 0,-1-1,0 0,0 1,0-1,0 1,0-1,1 0,-1 0,0 1,0-1,0 0,0 0,0 0,0 0,0 0,-4 0,0 1,0-1,0 0,0 0,0-1,0 0,0 1,1-2,-1 1,0 0,0-1,1 0,-1 0,1 0,0-1,0 0,0 1,0-1,0-1,0 1,1-1,-2-1,5 2,-1 1,1 0,0 0,0-1,1 1,-1 0,0 0,1 0,0-1,-1 1,1 0,0 0,0 0,0 0,0 0,0 0,1 0,-1 1,1-1,-1 0,1 1,-1-1,1 1,0 0,0-1,0 1,0 0,0 0,0 0,0 0,0 1,0-1,0 0,1 1,-1 0,0-1,0 1,1 0,-1 0,0 0,305-30,-299 29,3 0,-1 0,1-1,-1 0,0-1,0 0,0 0,0-1,-1-1,0 1,0-1,0-1,2-1,-9 4,-1 1,1-1,-1 1,0-1,0 0,0 1,0-1,-1 0,1 0,-1 1,0-1,1 0,-1 0,-1 0,1 0,0 1,-1-1,1 0,-1 0,0 1,0-1,0 0,0 1,0-1,-1 1,1-1,-1 1,1 0,-1 0,0-1,0 1,0 1,0-1,-1 0,1 0,0 1,-1-1,1 1,-1 0,1 0,-1 0,0 0,1 0,-1 0,0 1,0 0,0-1,1 1,-1 0,0 0,-4 1,1 0,-1 0,0 1,1 0,0 0,-1 0,1 1,0 0,0 0,1 1,-1 0,1 0,-1 0,1 0,1 1,-1 0,0 0,1 0,0 1,1-1,-1 1,1 0,0 0,0 0,1 0,0 1,0-1,0 1,1-1,0 1,0 0,1-1,0 1,0-3,1-1,0 1,0-1,0 1,0-1,1 0,-1 0,1 0,0 1,0-1,0-1,0 1,1 0,-1-1,1 1,-1-1,1 0,0 1,0-1,0-1,0 1,0 0,1-1,-1 0,1 1,91 19,-51-19,1-2,-1-2,1-2,38-9,-4-1</inkml:trace>
  <inkml:trace contextRef="#ctx0" brushRef="#br0" timeOffset="9697.833">6042 923,'-19'-2,"-1"0,0 2,0 0,1 1,-1 0,-19 6,31-6,0 1,0 0,1 1,-1-1,0 2,1-1,0 1,0 0,0 1,0-1,1 1,-1 1,1-1,1 1,-1 0,1 0,-4 7,7-11,1 0,0-1,0 1,0 0,1-1,-1 1,0 0,1 0,-1 0,1 0,-1 0,1 0,0-1,0 1,0 0,0 0,0 0,0 0,1 0,-1 0,1 0,-1 0,1 0,0-1,-1 1,1 0,0-1,0 1,1 0,-1-1,0 1,0-1,1 1,-1-1,1 0,-1 0,1 0,-1 0,75 27,-9-18,0-4,0-2,1-3,0-4,-1-2,63-13,-84 12,0-2,0-2,-1-2,0-3,9-4,-52 18,1 1,-1 0,0-1,0 1,1-1,-1 0,0 0,0 0,0 0,0 0,0 0,0-1,0 1,0 0,0-1,-1 0,1 1,-1-1,1 0,-1 0,1 0,-1 0,0 0,0 0,0 0,0-1,-1 1,1 0,-1 0,1-1,-1 1,0 0,0-1,0 1,0 0,0-1,0 1,-1 0,1-1,-1 1,1 0,-1-1,-6-2,-1-1,1 2,-1-1,0 1,0 0,0 1,0-1,-1 2,0-1,1 1,-1 1,0-1,0 2,0-1,0 1,-2 1,5-2,0 1,0 0,0 0,0 1,0 0,1 0,-1 0,0 1,0-1,1 2,-1-1,1 0,-1 1,1 0,0 0,0 1,1 0,-1-1,1 2,0-1,0 0,0 1,0 0,1 0,0 0,0 0,0 0,1 1,-1-1,1 1,0 1,2-5,-1 0,1 0,0 0,-1 0,1 0,0 1,1-1,-1 0,0 0,0 0,1 0,0 0,-1 0,1 0,0 0,0 0,0 0,0 0,0-1,0 1,1 0,-1-1,0 1,1-1,0 1,-1-1,1 0,0 0,-1 1,1-1,0 0,0-1,0 1,0 0,0 0,0-1,0 0,0 1,1-1,-1 0,0 0,0 0,95-6,-79 1,0 0,0-2,0 0,-1 0,0-2,0 0,-1-1,-1-1,1 0,-2-1,1-1,-2 0,0-1,-13 15,0-1,0 1,0-1,1 1,-1-1,0 0,0 1,0-1,0 1,1-1,-1 1,0-1,0 1,1-1,-1 0,0 1,1-1,-1 0,1 1,-1-1,0 0,1 1,-1-1,1 0,-1 0,1 0,-1 1,1-1,-1 0,1 0,-1 0,1 0,-1 0,1 0,-1 0,1 0,-1 0,1 0,-1 0,1 0,-1 0,1-1,-1 1,0 0,1 0,-1-1,1 1,-1 0,1 0,-1-1,0 1,1 0,-1-1,0 1,1 0,-1-1,0 1,1-1,-1 1,0-1,1 5,1 3,1 0,0 0,0-1,0 1,1-1,0 0,0 1,0-2,1 1,0-1,0 1,0-1,1-1,0 1,0-1,0 0,1 0,-1-1,1 1,2-1,8 4,1-1,0-1,0-1,0 0,1-2,-1 0,9-1,23 0</inkml:trace>
  <inkml:trace contextRef="#ctx0" brushRef="#br0" timeOffset="10514.854">7259 816,'63'-60,"-20"19,-2-1,-1-2,22-33,-52 63,-1 0,-1 0,0 0,-1-1,0-1,-1 1,-1-1,0 0,-2 0,0-1,0 1,-2-1,0 1,0-1,-2-3,1 16,0 0,-1 0,1 0,-1 0,1 0,-1 0,-1 0,1 0,0 0,-1 1,0-1,0 0,0 1,0 0,-1-1,1 1,-1 0,0 0,1 1,-1-1,-1 0,1 1,0 0,-1 0,1 0,-1 0,0 0,1 1,-1 0,0 0,0 0,0 0,0 0,0 1,0 0,0 0,0 0,0 0,0 0,0 1,0 0,0 0,0 0,0 1,-5 1,1 1,0 0,0 1,0 0,1 0,-1 1,1-1,1 2,-1-1,1 1,0 0,1 0,-1 1,1-1,1 1,0 0,-3 8,-2 5,2 1,0 0,2 0,0 0,1 1,0 13,1 2,1 1,2 0,2 0,1 0,2 0,2-1,1 0,2 0,2-1,1 0,2-1,1-1,16 23,-30-53,1-1,0 0,0-1,0 1,1-1,-1 1,1-1,0 0,0 0,0-1,0 1,1-1,-1 0,1 0,-1 0,1-1,0 0,0 1,-1-2,1 1,0-1,0 1,0-1,0-1,0 1,0-1,-1 1,1-1,4-2,74-17,-44 9</inkml:trace>
  <inkml:trace contextRef="#ctx0" brushRef="#br0" timeOffset="11631.511">8074 829,'-6'0,"0"0,0 0,0 0,1 1,-1 0,0 0,0 0,0 1,1 0,-1 0,1 1,-1-1,1 1,0 0,0 0,0 1,0 0,1 0,0 0,-1 0,1 1,1-1,-1 1,1 0,0 0,0 0,0 1,1-1,-1 2,3-4,0 0,-1 0,1 0,1 0,-1 1,0-1,1 0,0 0,-1 0,1 0,1 0,-1-1,0 1,1 0,-1 0,1-1,0 1,0-1,0 1,0-1,0 0,0 0,1 0,-1 0,1 0,-1-1,1 1,2 0,84 31,-64-27,1-2,0-1,0-1,0-1,0-1,0-2,0 0,0-2,0-1,-1-1,0-1,17-7,-36 12,0 0,0 0,0-1,0 0,0 0,-1 0,0-1,1 0,-1 0,0 0,-1-1,1 1,-1-1,0 0,0-1,-1 1,0-1,1 1,-2-1,1 0,-1 0,0 0,0 0,0-1,-1 1,0-1,-1 1,1-5,-6 34,4-16,1 0,0 1,0-1,1 0,-1 0,2 0,-1 0,1 0,0 0,1 0,-1-1,1 1,0-1,1 0,0 0,0 0,0 0,1-1,0 1,0-1,0 0,0-1,1 1,0-1,0 0,0-1,0 1,1-1,0 0,-1-1,1 0,0 0,0 0,0-1,0 0,0 0,4-1,-5 0,0-1,0 0,0 0,0 0,0-1,0 0,0 0,0 0,0-1,-1 0,1 0,-1 0,0-1,0 0,0 0,-1 0,0-1,1 1,-1-1,-1 0,1 0,0-1,7-13,-1 0,-1-1,-1 0,0-1,2-13,-6 20,1 32,-5-12,0 0,0 1,1-1,-1 0,1 0,1 1,-1-1,1 0,0 0,1 0,-1-1,1 1,0 0,1-1,-1 0,1 0,0 0,0 0,1-1,-1 1,1-1,0 0,0-1,1 1,-1-1,3 1,4 1,1-1,-1 0,1-1,0-1,0 0,1 0,-1-1,0-1,0-1,1 1,-1-2,0 0,0-1,0 0,3-2,5-2,0-1,0 0,-1-2,-1 0,0-2,0 0,-1-1,13-12,-15 10,-1-1,0-1,-2 0,0-1,-1 0,-1-1,0 0,-2-1,0 0,-1-1,-1 0,0-5,3-14,-3 0,-1-1,-1 1,-3-1,-1 0,-3-5,2 39,0-4,0 0,-1-1,0 1,-1 0,0 0,0 0,-1 0,-1 0,0 1,0-1,-2 0,5 9,0 1,0 0,0 0,0-1,0 1,0 0,0 0,0 0,0 0,-1 0,1 1,0-1,-1 0,1 1,-1-1,1 0,-1 1,1 0,-1-1,1 1,-1 0,1 0,-1 0,1 0,-1 0,1 0,-1 0,1 1,-1-1,1 0,-1 1,1-1,-1 1,1 0,-1-1,1 1,0 0,0 0,-1 0,1 0,0 0,-1 1,-46 53,32-26,1 0,1 1,1 1,2 0,1 0,2 1,1 1,1-1,2 1,0 21,3-37,0-1,1 1,0-1,1 1,1-1,1 0,0 1,1-1,1-1,1 1,0-1,1 0,0 0,1-1,1 1,0-2,1 0,1 0,0 0,0-2,1 1,1-2,0 1,0-2,1 0,0 0,13 4,-11-6,1-1,0-1,0-1,1 0,-1-1,1-1,-1-1,1 0,0-1,-1-1,1-1,3-1,-12 2,-1-1,1 0,-1-1,0 0,0 0,0 0,0-1,-1 0,0-1,1 0,-2 0,1 0,0-1,-1 0,0 0,-1-1,1 0,-1 0,-1 0,1 0,-1-1,0 0,-1 1,0-2,2-5,-2 6,-1-1,1 1,-2-1,1 0,-1 0,0 0,-1 1,0-1,0 0,-1 0,0 0,-1 1,0-1,0 0,-1 1,0 0,-1-1,1 1,-2 0,5 7,-1 0,0 0,0 0,0 0,0 1,0-1,0 0,0 0,-1 1,1-1,0 1,0-1,0 1,-1-1,1 1,0 0,0 0,-1-1,1 1,0 0,-1 0,1 0,0 0,-1 1,1-1,0 0,0 1,-1-1,1 0,0 1,0-1,0 1,-1 0,1-1,0 1,0 0,0 0,0 0,0 0,1 0,-1 0,0 0,0 0,1 0,-1 0,-28 55,27-49,1-1,-1 1,1 0,0 0,1-1,0 1,0 0,0 0,1 0,0 0,0-1,0 1,1 0,0-1,1 1,-1-1,1 0,1 0,-1 0,1 0,0 0,0-1,1 0,-1 0,1 0,0 0,1-1,-1 0,1 0,1 1,12 4,0 1,1-2,0-1,0 0,1-2,0 0,0-1,0-2,0 0,18-1,22 0</inkml:trace>
  <inkml:trace contextRef="#ctx0" brushRef="#br0" timeOffset="12838.217">10467 816,'-13'-2,"-1"1,0 0,1 0,-1 1,0 1,0 1,1 0,-7 2,16-3,0 0,0 0,1 0,-1 0,0 1,1 0,-1-1,1 2,0-1,0 0,-1 0,2 1,-1 0,0 0,0 0,1 0,0 0,-1 0,1 0,0 1,1-1,-1 1,1 0,-1-1,1 1,0 0,1 0,-1 0,1-1,-1 1,1 2,1-2,-1 1,1 0,0-1,0 1,0-1,1 1,0-1,0 0,0 0,0 0,0 0,1 0,0 0,0 0,0-1,0 0,1 1,-1-1,1 0,0-1,0 1,0-1,0 0,0 0,4 2,5 1,0 0,0-1,0 0,1-1,-1 0,1-1,0-1,2 0,-11-1,1 1,-1-1,0-1,0 1,1-1,-1 0,0 0,0 0,0-1,0 1,0-1,0-1,-1 1,1-1,-1 0,1 0,-1 0,0 0,0-1,0 1,-1-1,1 0,-1 0,0-1,0 1,-1-1,1 1,-1-1,0 0,0 0,-1 0,1 0,-1-3,-1-37,-7 58,6-8,0 0,1 0,-1-1,1 1,1 0,-1 0,1 0,0 0,0-1,0 1,0 0,1-1,0 1,0-1,0 0,0 1,1-1,0 0,0-1,0 1,0 0,0-1,1 0,0 1,0-1,0-1,1 2,6 3,1 0,-1-1,1 0,0-1,1 0,-1-1,1 0,0-1,8 0,-16-1,-1-2,0 1,1 0,-1-1,1 0,-1 0,1 0,-1 0,1-1,-1 0,0 0,1 0,-1 0,0-1,0 0,0 0,0 0,0 0,0 0,-1-1,1 0,-1 0,1 0,-1 0,0 0,0-1,-1 1,1-1,-1 0,1 0,21-82,-24 77,2 0,-1 0,1 1,0-1,0 1,1-1,1 1,-1 0,1 0,1 1,-1-1,1 1,1 0,-1 0,1 1,0-1,1 1,-2 2,1 1,-1 0,1 0,0 0,0 1,0 0,0 0,1 0,-1 1,0 0,1 0,-1 1,1 0,-1 0,1 0,-1 1,1 0,-1 0,0 0,1 1,-1 0,0 0,0 1,0 0,-1 0,1 0,-1 1,1 0,-1 0,0 0,-1 0,1 1,-1 0,0 0,0 0,0 0,-1 1,0 0,2 4,3 14,-1 1,0 0,-3 1,0-1,-1 1,-1 0,-2 0,-1 0,0-1,-2 1,-1 0,-1-1,-3 6,-4 40,6-44,1 1,2 1,0-1,2 0,1 1,1-1,1 0,2 1,1-1,1-1,2 1,0-1,2-1,1 1,2 1,-8-17,1-1,1 0,-1 0,1-1,1 0,0 0,0 0,1-1,0-1,0 1,1-2,0 1,0-1,1-1,-1 0,1 0,9 2,-19-7,1 0,0 0,0 1,-1-1,1-1,0 1,-1 0,1 0,0-1,-1 1,1-1,0 1,-1-1,1 0,-1 1,1-1,-1 0,1 0,-1 0,1 0,-1 0,0-1,0 1,0 0,0-1,0 1,0-1,0 1,0-1,0 1,-1-1,1 1,-1-1,1 0,0-1,-1-65,-9 34,-2 0,-1 2,-2-1,-1 1,-1 1,-2 1,-1 0,-12-12,-197-238,220 272,-44-65,50 71,1-1,-1 0,1 0,0 0,0 0,1 0,-1 0,0 0,1 0,0 0,0 0,0 0,0 0,0 0,0 0,1 0,0 0,0 0,-1 0,2 0,-1 0,0 0,1 0,-1 1,1-1,0 0,9-7,1 0,0 1,0 1,1 0,0 0,0 1,1 1,0 0,0 1,1 1,7-2,-19 5,18-6,0 2,0 0,1 1,-1 1,1 1,12 1,-30 1,0 1,0-1,0 1,0 0,-1 1,1-1,0 1,-1-1,1 1,-1 0,1 0,-1 1,0-1,0 1,0-1,0 1,0 0,-1 0,1 0,-1 1,0-1,0 1,1 2,25 30,-24-33,1 1,-1-1,1-1,0 1,0-1,0 1,0-2,0 1,1 0,-1-1,1 0,-1 0,0-1,1 0,0 0,-1 0,1 0,-1-1,0 0,1 0,-1-1,0 1,1-1,-1 0,0 0,0-1,-1 0,1 0,0 0,-1 0,0-1,0 1,0-1,0 0,0-1,-1 1,0 0,0-1,0 0,0 0,-1 0,0 0,0 0,0 0,0-5,-1 6,0 1,-1-1,1 0,-1 0,0 0,0 1,0-1,-1 0,1 0,-1 0,0 1,0-1,0 0,-1 1,1-1,-1 1,0 0,0-1,0 1,0 0,-1 0,1 0,-1 1,1-1,-1 0,0 1,0 0,-1 0,1 0,0 0,-1 0,1 1,-1-1,1 1,-1 0,0 0,1 0,-3 1,-2-2,1 1,-1 1,0 0,1 0,-1 0,0 1,1 0,-1 1,1-1,-1 1,1 1,0 0,0 0,0 0,0 1,0 0,1 0,0 0,0 1,0 0,0 0,1 1,-3 3,6-7,1 0,0 0,0 1,0-1,0 0,0 0,1 1,-1-1,0 0,1 1,0-1,0 0,0 1,0-1,0 1,0-1,0 0,1 1,-1-1,1 0,0 1,0-1,0 0,0 0,0 0,0 0,0 0,1 0,-1 0,2 1,59 44,-48-41,1-1,0 0,0 0,0-2,1 0,-1 0,15-1,12-1</inkml:trace>
  <inkml:trace contextRef="#ctx0" brushRef="#br0" timeOffset="13119.57">11778 548,'-16'-15,"-10"-9,-5 1,-1 4,2 8,3 10,7 9,7 11,5 6,5 0</inkml:trace>
  <inkml:trace contextRef="#ctx0" brushRef="#br0" timeOffset="13379.911">11724 1044,'7'16,"7"7,7 3,8-4,7-6,9-4,11-8,5-9,-8-3</inkml:trace>
  <inkml:trace contextRef="#ctx0" brushRef="#br0" timeOffset="25304.456">6336 2233,'-3'0,"-32"-5,1 2,-1 2,1 1,-29 4,54-3,1 0,0 1,0 0,0 0,0 1,0-1,0 2,1-1,0 1,-1 1,1-1,1 1,-1 0,1 1,0-1,0 1,0 1,1-1,0 1,0 0,1 0,-2 4,-12 64,18-73,0 0,0 0,0 0,1 0,-1 0,0 0,1 0,0 1,-1-1,1 0,0-1,0 1,0 0,0 0,0 0,1 0,-1-1,0 1,1-1,0 1,-1-1,1 0,0 1,-1-1,1 0,0 0,0 0,0 0,0-1,0 1,0 0,0-1,2 1,4-2,1-1,-1 0,0 0,0 0,0-1,0 0,-1-1,1 1,-1-2,0 1,0-1,0 0,-1 0,0-1,0 0,0 0,-1 0,1-1,-2 0,1 0,-1 0,0-1,16-25,-2 0,-1-1,-2-1,-1-1,-2 0,-1 0,-2-1,-2 0,-1-1,-2 0,-2 0,-1 0,-2 0,-5-29,-8-1,14 68,0-1,0 1,-1-1,1 1,0-1,0 1,0-1,-1 1,1-1,0 1,0 0,-1-1,1 1,0-1,-1 1,1 0,0 0,-1-1,1 1,-1 0,1-1,-1 1,1 0,0 0,-1 0,1-1,-1 1,1 0,-1 0,1 0,-1 0,1 0,-1 0,1 0,-1 0,1 0,-1 0,1 0,-1 1,1-1,-1 0,1 0,-1 0,1 1,0-1,-1 0,1 0,-1 1,1-1,0 0,-1 1,1-1,0 0,-1 1,1-1,0 1,0-1,-1 1,-14 28,5 7,1 2,2-1,1 1,2 0,2 28,0-40,2-1,1 1,2-1,0 0,1 0,2 0,2 6,-5-23,-1 0,2 0,-1 0,1 0,0 0,1-1,0 0,0 0,0 0,1 0,0-1,0 0,1 0,0-1,0 0,0 0,0-1,1 1,0-2,0 1,0-1,7 2,-3-3,0 0,0-1,0-1,-1 1,1-2,0 0,0 0,0-1,0-1,-1 0,1 0,-1-1,0 0,0-1,-1-1,1 0,-1 0,0-1,-1 0,1 0,-1-1,6-8,-3-7,-20 32,7-5,-1-1,1 0,0 0,1 0,-1 1,1-1,-1 0,1 1,0-1,0 1,0-1,1 0,-1 1,1-1,0 0,0 0,0 1,0-1,0 0,1 0,0 0,-1 0,1-1,0 1,0 0,1-1,-1 1,0-1,1 0,0 0,-1 0,1 0,0 0,0-1,0 1,0-1,0 1,1-1,2 0,4 3,0-1,1-1,-1 1,1-2,0 1,-1-2,1 1,0-2,0 1,-1-1,1-1,0 0,-1 0,0-1,1-1,-1 0,0 0,-1-1,1 0,-1 0,1-2,-7 5,0-1,0 0,0 0,0 0,0-1,-1 1,1-1,-1 1,0-1,0 0,-1 0,1 0,-1 0,1 0,-1 0,-1 0,1 0,0 0,-1-1,0 1,0 0,0 0,-1 0,0-1,1 1,-1 0,-1 0,1 0,0 0,-1 0,0 0,0 1,0-1,-1 0,1 1,-1 0,0 0,1 0,-2 0,1 0,0 0,0 1,-1-1,0 1,1 0,-1 0,0 0,0 1,0-1,-2 1,-1-1,1 1,-1 0,1 1,0-1,-1 1,1 1,-1-1,1 1,-1 0,1 0,0 1,-1 0,1 0,0 1,0-1,1 1,-1 0,1 1,-1 0,1-1,0 2,0-1,1 1,-1-1,1 1,0 1,-13 19</inkml:trace>
  <inkml:trace contextRef="#ctx0" brushRef="#br0" timeOffset="25865.308">7112 2394,'3'-28,"-1"0,-2 0,-1 0,-1 0,-1 1,-2-1,-1 1,-2-5,7 28,0 2,1 1,-1 0,0 0,1-1,-1 1,1 0,0-1,-1 1,1-1,0 1,0 0,0-1,0 1,0-1,0 1,0-1,0 1,1 0,-1-1,1 1,-1 0,1-1,-1 1,1 0,0 0,-1-1,1 1,0 0,0 0,0 0,0 0,0 0,0 0,0 0,0 0,1 1,79 2,-58 2,-23-4,45 5,-1 2,0 2,0 2,32 13,-72-22,0-1,-1 1,1 0,-1 0,0 0,0 0,1 0,-1 1,-1-1,1 1,0 0,-1 0,1 0,-1 0,0 1,0-1,0 0,0 1,-1 0,0-1,1 1,-1 0,-1 0,1-1,0 1,-1 0,0 0,0 0,0 0,0 0,-1 0,1 0,-1 0,-2 14,1-14,1 0,0-1,0 1,0 0,0 0,1-1,0 1,0 0,0 0,0 0,0 0,1-1,0 1,-1 0,2 0,-1-1,0 1,1-1,-1 1,1-1,0 1,0-1,0 0,1 0,-1 0,3 2,5-1,0 0,0-1,0 0,0 0,0-1,1-1,-1 0,1 0,-1-1,1 0,-1-1,1 0,-1 0,0-2,1 1,6-3,-8 2,-1 0,0 0,1-1,-1 0,0 0,-1-1,1 0,-1 0,0-1,0 0,-1 0,0-1,0 1,0-1,-1-1,0 1,0-1,-1 0,0 0,0 0,-1 0,0-1,1-5,-7 11,-3 19,0 4,2 0,0 0,1 0,2 1,0-1,1 20,0-37,0 0,0-1,0 1,1-1,-1 1,1-1,-1 1,1-1,0 1,0-1,0 1,0-1,0 0,0 0,1 1,-1-1,1 0,0 0,-1 0,1-1,0 1,0 0,0-1,0 1,1-1,-1 0,0 0,1 1,-1-2,0 1,1 0,-1 0,1-1,-1 1,1-1,0 0,25-5,0-6</inkml:trace>
  <inkml:trace contextRef="#ctx0" brushRef="#br0" timeOffset="26169.618">7874 1913,'0'0</inkml:trace>
  <inkml:trace contextRef="#ctx0" brushRef="#br0" timeOffset="26465.382">8235 1565,'0'62,"54"298,-20-44,-32-301,2 1,-1-1,1-1,1 1,1-1,0 1,3 2,-7-13,1 1,0-1,0 0,0 0,1 0,-1 0,1-1,0 1,0-1,0 0,0 0,1 0,-1-1,1 0,-1 1,1-2,0 1,0-1,0 1,0-1,0 0,0-1,2 0,2 0,1-2,-1 1,0-2,1 1,-1-1,0 0,-1-1,1 0,0-1,-1 1,0-2,0 1,-1-1,0 0,0-1,0 0,0 0,-1 0,-1-1,1 1,-1-2,0 1,-1 0,0-1,0 0,-1 0,0 0,-1 0,0-1,0-4,-4-20,2 34,0-1,0 1,-1 0,1-1,0 1,0-1,0 1,0-1,-1 1,1 0,0-1,0 1,-1-1,1 1,0 0,-1-1,1 1,0 0,-1 0,1-1,0 1,-1 0,1 0,-1-1,1 1,0 0,-1 0,1 0,-1 0,1 0,-1 0,1 0,-1-1,1 1,-1 1,1-1,0 0,-1 0,1 0,-1 0,1 0,-1 0,1 0,-1 1,1-1,0 0,-1 0,1 1,-1-1,1 0,0 0,-1 1,1-1,0 0,0 1,-1-1,1 1,0-1,0 0,-1 1,1-1,0 1,0-1,0 1,0-1,-4 6,0 1,1-1,0 1,0 0,1 0,0 0,0 0,1 0,0 0,0 0,0 1,1-1,0 0,1 0,-1 1,1-1,1 0,-1 0,1 0,1 0,0 1,2 0,0 0,1 0,0 0,0-1,1 0,0 0,0-1,1 0,-1 0,1-1,1 0,-1 0,1-1,0 0,0-1,0 0,0 0,0-1,1 0,-1 0,1-1,-1-1,1 0,0 0,-1 0,1-1,3-1,26-5</inkml:trace>
  <inkml:trace contextRef="#ctx0" brushRef="#br0" timeOffset="26733.485">8315 1966,'16'-7,"23"-2,26-2,25-1,19-1,14-1,-14 3</inkml:trace>
  <inkml:trace contextRef="#ctx0" brushRef="#br0" timeOffset="27630.034">10321 2353,'96'-126,"29"-47,-111 148,-2 0,-1-1,0 0,-2-1,-1 0,-1 0,-2 0,0-1,-2 0,-1 0,-2-28,1 52,-1-1,0 1,0-1,-1 1,1-1,-1 1,0 0,0-1,0 1,-1 0,1 0,-1-1,0 1,0 1,-1-1,1 0,-1 0,0 1,0 0,0-1,0 1,0 0,-1 1,1-1,-1 1,0-1,0 1,0 0,0 0,0 1,0-1,-1 1,-1 0,-2 3,1 0,-1 1,1 0,0 0,0 1,0-1,0 2,1-1,0 1,0 0,0 0,0 1,1 0,0 0,0 0,0 0,1 1,0 0,1 0,-1 0,1 0,0 0,0 6,-7 11,2 1,1-1,1 1,1 0,2 1,0-1,2 1,0-1,2 1,1 0,1-1,1 0,1 0,1 0,1 0,2-1,0 0,13 22,-14-33,0-1,1 0,0-1,1 0,0 0,1-1,0 0,0-1,1 0,1-1,-1-1,1 0,1 0,-1-1,1-1,0 0,0-1,0-1,1 0,-1-1,1 0,0-1,0-1,-1 0,1-1,0-1,-1 0,8-3,0 1,-1-2,0 0,0-1,-1-1,0-1,0-1,-1 0,0-2,-1 0,0-1,-1-1,-1 0,0-2,4-5,-19 20,1 0,-1 0,1-1,0 1,-1 0,0-1,1 0,-1 1,0-1,0 0,0 1,0-1,0 0,0 0,-1 0,1 0,-1 0,1 0,-1 0,0 0,1 0,-1 0,0 0,0 0,-1 0,1 0,0 0,-1 0,1 0,-1 0,0 0,1 0,-1 1,0-1,0 0,0 0,-1 1,1-1,0 0,-1 1,1 0,-1-1,1 1,-1 0,1-1,-1 1,-12-2,0 0,0 1,0 1,0 0,-1 0,1 2,0 0,0 0,0 1,0 1,0 1,-8 2,17-4,0-1,0 0,-1 1,2 0,-1 0,0 0,0 1,1 0,-1 0,1 0,0 0,0 1,0-1,1 1,-1 0,1 0,0 1,0-1,0 1,-1 3,4-5,1 0,0 1,0-1,0-1,1 1,-1 0,1 0,-1 0,1-1,0 1,0-1,0 1,0-1,1 0,-1 0,1 0,-1 0,1 0,0-1,0 1,-1-1,1 1,0-1,0 0,0-1,1 1,-1 0,0-1,0 0,0 1,0-1,2-1,12 5,-1-1,0-1,1-1,-1 0,1-1,-1-1,1-1,-1 0,0-1,0-1,0 0,0-1,13-6,-22 7,-6 3,0 0,0 0,0 1,0-1,0 0,0 1,0-1,0 1,0-1,0 1,0-1,0 1,0 0,0 0,0-1,0 1,0 0,1 0,-1 0,0 0,0 0,0 1,0-1,0 0,0 0,0 1,1-1,-1 1,0-1,0 1,0-1,0 1,-1 0,1-1,0 1,2 3,8 9,-1-1,1 0,1-1,0 0,1-1,0 0,0-1,3 1,12 3,0-1,1-2,1 0,-1-2,1-2,1 0,-1-2,1-1,11-2,29-1</inkml:trace>
  <inkml:trace contextRef="#ctx0" brushRef="#br0" timeOffset="21477.828">615 2220,'2'16,"3"16,6 20,5 18,2 15,0 15,0 9,-4 6,-4 1,-6-4,-5-9,-6-12,-6-17,-3-17,0-18,-3-17,2-11</inkml:trace>
  <inkml:trace contextRef="#ctx0" brushRef="#br0" timeOffset="21747.105">455 2754,'-7'-34,"1"-1,2 0,1 0,2-1,2 1,1-1,2 1,1 0,1 1,5-10,-9 36,1 0,0 1,0 0,0-1,1 1,0 1,1-1,-1 0,1 1,1 0,-1 0,1 1,0 0,0-1,0 2,1-1,0 1,0 0,0 1,0-1,1 1,-1 1,1 0,0 0,-1 0,1 1,0 0,0 0,0 1,0 0,0 1,0 0,0 0,0 0,-1 1,1 0,3 2,-3-1,-1 0,0 1,0 0,0 0,0 0,-1 1,0 0,0 0,0 1,0 0,-1 0,0 0,0 0,-1 1,0 0,0 0,-1 0,1 0,-1 1,-1-1,0 1,0 0,0 0,-1 0,0-1,-1 1,1 0,-2 0,0 6,-3-8,-1 1,0-1,0 1,-1-1,0-1,0 1,-1-1,1 0,-1-1,0 1,0-1,-1-1,1 1,-1-1,1-1,-1 1,0-1,0-1,0 1,-1-1,1-1,0 0,-5 0,-65 1,49-4</inkml:trace>
  <inkml:trace contextRef="#ctx0" brushRef="#br0" timeOffset="22368.506">896 2527,'11'-31,"0"0,-2-1,-2-1,0 1,-3-1,0 0,-2 0,-2-4,0 28,-1 7,1 1,-1-1,1 0,-1 1,1-1,0 0,0 0,0 1,0-1,0 0,0 0,0 1,0-1,1 0,-1 1,1-1,-1 0,1 1,0-1,-1 0,1 1,0-1,0 1,0 0,0-1,1 1,-1 0,0 0,0-1,1 1,-1 0,1 0,-1 1,1-1,-1 0,1 0,0 1,-1-1,1 1,0-1,-1 1,1 0,0 0,1-1,150 43,-147-40,78 31,-81-32,-1 1,1 0,-1-1,1 1,-1 0,0 0,1 0,-1 1,0-1,-1 0,1 1,0 0,-1-1,1 1,-1 0,0 0,0-1,0 1,0 0,-1 0,1 0,-1 0,0 0,1 0,-1 1,-1-1,1 2,-21 57,17-55,1-1,0 1,0 0,1 0,0 0,0 1,1-1,0 0,0 1,0-1,1 1,0-1,2 7,0-10,1 0,0 0,0 0,0 0,0 0,1-1,0 0,-1 0,1 0,0 0,1 0,-1-1,0 0,1 0,-1 0,1 0,0-1,-1 1,1-1,0-1,0 1,0-1,0 0,0 0,0 0,0 0,14 0,0 0,0 0,0-2,0-1,0 0,0-1,0-1,-1-1,0 0,3-3,-13 5,0 1,0-1,0-1,-1 0,1 0,-1 0,0-1,-1 0,0 0,0 0,0-1,0 0,-1-1,0 1,-1-1,0 0,0 0,-1 0,0 0,0-1,-1 1,2-9,-3 13,-1-1,1 0,-1 1,0-1,0 0,0 1,-1-1,1 0,-1 1,0-1,-1 1,1-1,-1 1,0 0,0 0,0 0,-1 0,1 0,-1 0,0 0,0 1,0 0,-1-1,1 1,-1 0,3 3,-1-1,1 1,0 0,-1 0,1 0,0 0,-1 0,1 0,-1 0,1 0,0 1,-1-1,1 0,0 1,0-1,-1 1,1-1,0 1,0 0,0 0,0-1,0 1,0 0,0 0,0 0,0 0,0 0,0 0,0 1,1-1,-1 0,1 0,-1 0,1 1,-1-1,1 0,-1 1,-12 51,13-47,-1 0,2 0,-1 0,1 0,0 0,0 0,1 0,-1 0,1-1,1 1,-1 0,1-1,0 0,0 0,0 0,1 0,0 0,0-1,0 1,1-1,-1 0,1 0,0-1,0 1,0-1,0-1,1 1,-1-1,6 2,15 6,0-2,1-1,0-1,0-2,26 2,18 0</inkml:trace>
  <inkml:trace contextRef="#ctx0" brushRef="#br0" timeOffset="22796.316">2393 2327,'-108'-12,"104"12,1 0,-1 0,1 1,-1 0,1 0,-1 0,1 0,0 0,0 1,0-1,0 1,0 0,0 0,0 0,0 0,1 1,-1-1,1 1,-1-1,1 1,0 0,0 0,1 0,-1 0,0 0,1 0,0 1,0-1,-1 2,2-1,-1-1,1 0,0 0,0 1,0-1,0 0,1 1,-1-1,1 0,0 0,0 1,0-1,0 0,1 0,-1 0,1 0,-1 0,1-1,0 1,0 0,1-1,-1 0,0 1,1-1,0 0,-1 0,1 0,0-1,0 1,0-1,0 0,0 1,1-1,110 28,-91-27,0 0,0-1,0-1,-1-1,1-1,0-1,0-1,-1-1,0-1,0-1,-1-1,0-1,0-1,-1-1,0 0,2-3,-16 9,-1 1,1-1,-1 0,-1 0,1-1,-1 1,0-1,0 0,0 0,-1-1,0 1,0-1,-1 1,0-1,0 0,0 0,0-5,-2 23,2 1,-1-2,1 1,1 0,0 0,0-1,1 1,1-1,0 0,0 0,1-1,0 0,4 5,-5-9,0-1,0 0,1 0,0 0,-1 0,1-1,1 0,-1 0,0-1,1 0,-1 0,2 0,17 2</inkml:trace>
  <inkml:trace contextRef="#ctx0" brushRef="#br0" timeOffset="23085.227">2981 1979,'-2'7,"4"5,1-1</inkml:trace>
  <inkml:trace contextRef="#ctx0" brushRef="#br0" timeOffset="23592.255">3048 2194,'7'-5,"1"0,0 1,0 0,0 0,0 1,0 0,1 0,-1 1,1 0,0 1,0 0,0 0,-1 1,1 0,0 0,0 1,0 1,0-1,-1 1,1 1,-1 0,0 0,1 0,-1 1,-1 0,1 1,0 0,3 4,0 7,-2 1,0 1,-2-1,1 2,-2-1,-1 1,0 0,-1 0,-1 0,-1 0,-1 1,0-1,-2 1,-1 10,2-7,-1 84,-1-68,0-1,3 0,1 1,2-1,2 0,1 0,2-1,8 19,-14-47,1 0,0-1,0 1,1-1,0 0,1 0,-1-1,2 0,-1 0,1 0,0-1,0 0,1 0,0 0,0-1,0-1,0 1,1-1,0-1,0 0,0 0,3 0,-9-2,0-1,-1 0,1 0,0 0,0-1,-1 1,1 0,-1-1,1 0,0 0,-1 0,1 0,-1 0,0 0,1 0,-1-1,0 1,0-1,0 0,0 0,0 0,0 0,-1 0,1 0,0 0,-1 0,0-1,1 1,-1 0,0-1,0 1,-1-1,1 0,0 1,-1-1,0 0,-1-101,-10 58,-2 1,-2 0,-2 0,-2 2,-2 0,-2 1,-13-16,15 26,-1 2,-1 1,-1 0,-2 2,0 1,-14-9,16 15,24 21,1-1,-1 0,0 0,1 0,-1 0,0 0,1 0,-1 0,0 0,1 0,-1 0,1-1,-1 1,0 0,1 0,-1 0,0 0,0 0,1-1,-1 1,0 0,1 0,-1 0,0-1,0 1,1 0,-1-1,0 1,0 0,0 0,0-1,1 1,-1 0,0-1,0 1,0 0,0-1,0 1,0 0,0-1,0 1,0 0,0-1,0 1,0 0,0-1,0 1,0-1,0 1,0 0,0-1,0 1,-1 0,1 0,0-1,0 1,0 0,-1-1,1 1,0 0,202-24,92-43,-291 67,-1-1,0 0,-1 0,1 1,0-1,0 1,0-1,0 1,0 0,0-1,0 1,0 0,0 0,0 1,0-1,0 0,-1 1,1-1,0 1,0-1,0 1,0 0,-1 0,1 0,0 0,-1 0,1 0,-1 1,1-1,0 1,11 98,26-19,-38-79,1 0,-1 0,1 0,0 0,0 0,0 0,0 0,0-1,0 1,0-1,0 0,1 0,-1 0,0 0,1 0,-1 0,1 0,0-1,-1 1,1-1,-1 0,1 0,0 0,-1 0,1 0,-1-1,1 1,-1-1,1 1,-1-1,1 0,0-1,15-8</inkml:trace>
  <inkml:trace contextRef="#ctx0" brushRef="#br0" timeOffset="23864.245">3891 1926,'-16'-5,"-5"2,0 2,5 7,9 7,10 7,5 1</inkml:trace>
  <inkml:trace contextRef="#ctx0" brushRef="#br0" timeOffset="24236.945">4158 2434,'11'-3,"0"-1,0 0,0-1,-1 0,0-1,0 0,0 0,0-1,-1-1,-1 1,1-1,-1-1,0 0,-1 0,0 0,0-1,-1 0,-1 0,0-1,0 0,-1 0,0 0,-1 0,0 0,0-1,-2 1,1-1,-1-9,-1 19,0-1,1 1,-1-1,0 1,-1-1,1 1,0 0,-1-1,1 1,-1-1,1 1,-1 0,0-1,0 1,0 0,-1 0,1 0,0 0,-1 0,0 0,1 0,-1 1,0-1,0 0,0 1,0-1,0 1,0 0,0 0,0 0,-1 0,1 0,0 0,-1 1,1-1,0 1,-1-1,1 1,-1 0,1 0,-2 0,-2 4,1 0,0 0,0 0,1 1,-1 0,1 0,0 0,0 0,1 1,-1-1,1 1,1 0,-1 0,1 0,0 0,0 0,1 1,-1-1,2 0,-1 1,1 3,-2 0,1-1,0 1,1 0,0 0,0-1,1 1,0 0,1-1,0 1,1-1,0 0,0 1,1-1,0-1,1 1,0-1,0 1,1-1,0-1,0 1,0-1,1 0,1-1,-1 1,1-2,0 1,1 0,1-1,0-1,1 1,-1-2,1 1,0-1,0-1,0 0,0-1,0 0,1-1,-1 0,0 0,0-1,1-1,-1 0,0 0,0-1,-1-1,1 0,-1 0,0-1,0 0,0-1,0 0,-1-1,0 0,-1 0,4-4,7-7,-1-2,0 0,-2-1,0-1,-1 0,-1-1,-2-1,0 0,-1-1,0-6,-26 103,9-48,0 1,2-1,0 1,2 0,1 0,1-1,3 25,-3-45,0-1,1 0,0 0,-1 1,1-1,0 0,1 0,-1 0,0 0,1 0,0 0,0 0,0-1,0 1,0-1,0 1,1-1,-1 0,1 0,-1 0,1 0,0 0,0-1,0 1,0-1,0 0,0 0,1 0,-1 0,0 0,0-1,1 0,-1 1,1-1,27-6,-2-5</inkml:trace>
  <inkml:trace contextRef="#ctx0" brushRef="#br0" timeOffset="24494.014">4893 1900,'-14'-3,"-6"0,-3 2,3 4,8 4,11 2,7 0</inkml:trace>
  <inkml:trace contextRef="#ctx0" brushRef="#br0" timeOffset="16860.491">18489 709,'-17'-4,"-1"1,1 0,-1 2,1 0,-1 0,0 2,1 0,-12 3,22-3,-1 1,1 0,0 0,0 0,0 1,0 0,0 0,1 1,-1 0,1 0,0 1,0-1,1 1,-1 0,1 1,0-1,1 1,-1 0,1 1,0-1,0 3,2-7,1 1,-1 0,1 0,0-1,0 1,0 0,0 0,0 0,1 1,-1-1,1 0,0 0,0 0,0 0,0 0,1 0,-1 1,1-1,0 0,0 0,0 0,0-1,0 1,1 0,-1 0,1-1,0 1,0-1,0 1,0-1,0 0,1 0,-1 0,0 0,2 1,6 0,1 0,0 0,-1-1,1 0,0-1,0-1,0 1,0-2,0 0,0 0,0-1,0 0,-1 0,1-1,-1-1,0 0,0-1,7-3,-4 1,0-1,-1 0,1 0,-2-2,1 1,-1-1,-1-1,0 0,0 0,-2-1,8-11,-7 7,-2 41,-7-18,2 1,-1-1,1 1,1-1,-1 0,1 0,0 0,1-1,-1 1,1-1,1 1,-1-1,1-1,0 1,1-1,-1 1,1-2,0 1,0-1,0 0,1 0,0 0,0-1,0 0,0-1,0 1,0-1,1-1,2 1,34 9</inkml:trace>
  <inkml:trace contextRef="#ctx0" brushRef="#br0" timeOffset="17413.401">19264 548,'-5'-1,"-95"-17,96 18,0-1,1 2,-1-1,0 0,1 1,-1 0,1 0,-1 0,1 0,-1 0,1 1,0-1,-1 1,1 0,0 0,0 1,1-1,-1 0,0 1,1 0,-1-1,1 1,0 0,0 0,-2 3,2 1,-1 0,1 0,0 1,0-1,1 0,0 1,0-1,1 1,0-1,0 0,1 1,0-1,0 1,0-1,1 0,0 0,1 0,0 0,0 0,0 0,4 4,5 8,0-1,1-1,0 0,2-1,0 0,16 12,31 28,-62-55,-1 0,0 1,1-1,-1 0,1 0,-1 0,0 0,0 0,0-1,0 1,0 0,1 0,-1 0,-1-1,1 1,0-1,0 1,0-1,0 1,0-1,0 1,-1-1,1 0,0 0,0 0,-1 0,1 0,0 0,0 0,0 0,-1 0,1 0,0-1,0 1,-1-1,0 2,-6 0,-1-1,1 1,-1-1,1-1,-1 0,1 0,-1 0,1-1,-1 0,1-1,0 0,0 0,1-1,-1 0,1 0,0-1,-6-4,12 8,1 0,-1 0,0-1,0 1,1 0,-1-1,1 1,-1-1,1 1,-1-1,1 1,0-1,0 1,0-1,0 1,0-1,0 1,0-1,1 1,-1-1,0 1,1-1,-1 1,1 0,0-1,-1 1,1-1,0 1,0 0,0 0,0 0,0 0,0-1,0 1,0 0,0 1,0-1,2-1,52-30,17 4,0 3,36-5,-73 21,-16 3,-14 3,1 1,0 0,0 0,0 1,0 0,1 0,-1 0,0 1,0 0,1 0,-1 1,0-1,3 2,-6 0,-1 1,1 0,0-1,-1 1,0 0,0 0,0 0,0 1,0-1,-1 0,1 1,-1-1,0 1,0 0,0-1,-1 1,1 0,-1-1,0 1,0 0,0 2,1 10,-1-10,0-1,0 0,1 1,-1-1,1 0,0 0,1 1,-1-1,1 0,0 0,0 0,0-1,1 1,0-1,0 1,0-1,0 0,1 0,0 0,0 0,0-1,0 0,0 1,1-2,-1 1,1 0,5 1,9-3</inkml:trace>
  <inkml:trace contextRef="#ctx0" brushRef="#br0" timeOffset="17677.14">19706 389,'-16'-5,"-6"1,4 6,10 9,14 10,18 5,6-1</inkml:trace>
  <inkml:trace contextRef="#ctx0" brushRef="#br0" timeOffset="20030.167">20187 696,'-7'-9,"-1"1,1 0,-1 0,0 0,-1 1,0 0,0 1,-1 0,1 1,-1 0,0 0,-1 1,1 0,-1 1,0 0,0 1,0 0,0 1,0 0,0 0,0 1,0 1,0 0,-1 1,1 0,1 0,-1 1,-10 4,18-6,1-1,-1 1,1 0,-1 0,1 0,-1 0,1 0,0 0,0 0,-1 1,1-1,0 1,0 0,1 0,-1-1,0 1,0 0,1 1,-1-1,1 0,0 0,0 1,0-1,0 0,0 1,0-1,1 1,-1-1,1 1,-1 0,1-1,0 1,0-1,1 1,-1 0,0-1,1 1,-1-1,1 1,0 0,8 4,-1 0,1 0,1-1,-1-1,1 0,0 0,0-1,0 0,1 0,0-1,-1-1,1 0,0 0,11-1,153 5,-172-5,1 0,-1 0,0 0,0 1,0-1,0 1,0 0,0 0,0 0,0 0,-1 1,1-1,-1 1,1-1,-1 1,0 0,0 0,0 0,-1 0,1 0,-1 0,0 1,0-1,0 0,0 1,0-1,-1 1,1-1,-1 1,0-1,0 1,0-1,-1 1,0 2,4 16,69 422,-72-443,2 9,0 0,0-1,-1 1,-1 0,1-1,-2 1,1 0,-1 0,-1-1,0 1,0-1,-1 1,0-1,-1 0,0 0,0 0,-1-1,0 1,-2 1,6-8,-1-1,1 1,-1-1,0 0,1 0,-1 0,0 0,0 0,0 0,0 0,0 0,0-1,0 1,0-1,0 1,0-1,0 0,0 0,0 0,0 0,0 0,0 0,0-1,0 1,0-1,0 1,0-1,0 0,0 0,0 0,0 0,1 0,-1 0,0-1,1 1,-1 0,1-1,-1 0,-3-4,0 0,1 0,0 0,0-1,1 1,-1-1,1 0,1 0,0 0,-1-3,0-8,0 0,1-1,1 1,1-1,0 0,2 1,0-1,1 1,0 0,2 0,3-6,7-21,3 2,1 0,24-37,19-22,5 4,4 2,34-30,-63 81,-40 50,-12 38,7-36,0 0,0 1,1-1,0 1,1-1,0 1,0 0,1-1,-1 1,2 0,-1 0,1-1,0 1,1 0,0-1,0 1,0-1,1 0,0 0,1 0,0 0,3 5,2-5,-1-1,1 0,1 0,-1-1,1 0,0 0,0-1,0-1,0 0,1 0,-1-1,1 0,0-1,0 0,0-1,-1 0,1-1,0 0,0-1,-1 0,7-2,-8 1,-1 0,1-1,-1 0,1 0,-1-1,-1 0,1 0,-1-1,0 0,0-1,0 1,-1-1,0 0,0-1,-1 1,0-1,-1-1,2-1,-6 10,0 1,0-1,0 1,0-1,1 1,-1-1,0 0,0 1,1-1,-1 1,0-1,0 0,1 1,-1-1,1 0,-1 1,0-1,1 0,-1 0,1 1,-1-1,0 0,1 0,-1 0,1 1,-1-1,1 0,-1 0,1 0,-1 0,1 0,-1 0,1 0,-1 0,1 0,-1 0,1 0,-1-1,1 1,-1 0,1 0,-1 0,0-1,1 1,-1 0,1 0,-1-1,0 1,1 0,-1-1,0 1,1-1,-1 1,0-1,4 11,-3-4,1-1,0 0,0 0,0 0,0 0,1-1,0 1,0-1,0 0,1 1,-1-1,1-1,0 1,0-1,0 1,1-1,-1 0,1-1,0 1,0-1,-1 0,2 0,-1 0,0-1,0 0,0 0,1 0,-1 0,0-1,1 0,-1 0,1-1,-1 1,0-1,0-1,1 1,-1 0,0-1,2-1,2-3,-1 0,-1-1,1 1,-1-2,0 1,0-1,-1 0,0 0,0 0,-1-1,0 0,-1 0,0-1,0 1,-1-1,-1 1,1-1,-1 0,-1 0,0 0,0-1,-1 1,-1 0,1 0,-2 0,1 0,-1 0,-2-3,4 12,-1 0,1 0,0 0,0 0,-1 0,1 0,0-1,0 1,0 0,0 0,0 0,0 0,0 0,1 0,-1-1,0 1,0 0,1 0,-1 0,1 0,-1 0,1 0,0 0,-1 0,1 0,0 0,0 1,-1-1,1 0,0 0,0 1,0-1,0 1,0-1,0 0,0 1,0 0,0-1,0 1,0 0,0-1,1 1,-1 0,0 0,0 0,0 0,1 0,26 0,0 1,0 1,0 2,0 1,21 6,-24-5,-2-2,0 1,-1 1,0 0,0 2,0 1,-1 1,-1 0,0 2,0 0,0 1,-18-10,1 0,0 0,-1 0,0 0,0 1,0-1,0 0,0 1,-1-1,1 1,-1 0,0 0,0-1,0 1,-1 0,0 0,1 0,-1 0,0 0,-1 0,1-1,-1 1,0 0,0 0,0 0,0-1,-1 1,-1 3,2-5,1 0,-1 0,1 0,0 0,0 0,-1 0,1 0,0 0,1 0,-1 0,0 0,1 0,-1 0,1-1,-1 1,1 0,0 0,0 0,0 0,0-1,0 1,0 0,1-1,-1 1,0-1,1 1,-1-1,1 0,0 0,-1 0,1 1,0-2,0 1,-1 0,1 0,0 0,0-1,0 1,0-1,0 0,1 0,26 7,0-2,0-1,0-1,0-1,1-2,-1-1,1-2,-7 3,0-2,0 0,-1-1,1-2,-1 0,0-2,-1 0,1-1,15-9,-35 16,0 0,0 1,0-1,0 0,0-1,0 1,0 0,0-1,0 1,0-1,-1 1,1-1,0 0,-1 0,0 1,1-1,-1 0,0 0,0-1,0 1,0 0,-1 0,1 0,0-1,-1 1,0 0,1-1,-1 1,0 0,0-1,-1 1,1 0,0-1,-1 1,1 0,-1 0,0-1,0 1,0 0,0 0,0 0,0 0,0 0,-1 0,1 0,-2 0,-3-2,0 0,-1 1,1-1,-1 1,0 1,0 0,0 0,0 0,-1 1,1 0,0 0,-1 1,1-1,-1 2,1-1,0 1,-1 0,1 1,0 0,0 0,0 0,-2 2,6-2,0 0,1 0,-1 0,1 0,-1 1,1-1,-1 1,1-1,0 1,1 0,-1 0,0 0,1 0,-1 0,1 0,0 1,0-1,0 0,1 1,-1-1,1 0,0 1,0-1,0 1,0-1,0 0,1 1,0-1,-1 0,1 1,0-1,1 0,-1 0,1 0,-1 0,1 0,0 0,0 0,0-1,0 1,1-1,-1 1,1-1,0 0,-1 0,1 0,0 0,0-1,9 6,-1-1,1-1,0 0,1-1,-1 0,1-1,0 0,0-1,0-1,0 0,0 0,0-1,0-1,0-1,0 1,5-3,-15 3,0 1,0-1,-1 0,1 0,0 0,-1 0,1 0,0-1,-1 1,0-1,1 0,-1 0,0 0,0 0,0 0,0 0,0 0,0-1,-1 1,1-1,-1 1,0-1,1 1,-1-1,-1 0,1 0,0 0,-1 0,0 5,0 2,0 0,-1 0,1 0,1 0,-1 1,1-1,0 0,-1 0,2 0,-1 0,0 0,1-1,0 1,1 3,1-3,1 0,-1 1,1-1,-1-1,1 1,0-1,0 0,1 0,-1 0,1-1,-1 0,1 0,0 0,0-1,0 0,0 0,0 0,0-1,0 0,0 0,0 0,0-1,0 0,0 0,0-1,0 0,-1 0,1 0,-1 0,1-1,-1 0,0 0,0-1,0 1,0-1,-1 0,1 0,-1-1,0 1,-1-1,1 0,1-2,4-12,0-1,-1 1,-1-2,0 1,-2-1,-1 0,0 0,-2 0,1-20,3-17,-6 56,0 0,0 0,0 1,0-1,0 0,0 0,1 0,-1 1,1-1,-1 0,1 1,-1-1,1 0,0 1,0-1,0 1,0-1,0 1,0 0,0-1,1 1,-1 0,0 0,1 0,-1 0,1 0,-1 0,1 0,-1 0,1 1,0-1,0 1,-1-1,1 1,0 0,-1-1,93 24,-70-14,2-1,191 79,-215-87,0 1,0-1,0 1,0 0,0 0,0-1,-1 1,1 0,0 0,-1 1,1-1,-1 0,1 0,-1 1,1-1,-1 1,0-1,0 1,0 0,0 0,0-1,0 1,0 0,-1 0,1 0,-1 0,1 0,-1 0,0 0,1 0,-1 0,0 0,-1 0,1 0,0-1,0 1,-1 0,1 0,-1 0,0 0,0 1,-14 21,-17 38,32-60,0 1,-1-1,1 0,0 1,0-1,0 0,1 1,-1-1,1 0,-1 0,1 1,-1-1,1 0,0 0,0 0,0 0,1 0,-1 0,0 0,1 0,-1 0,1-1,0 1,0-1,-1 1,1-1,0 1,0-1,0 0,12 5,-1 0,1-1,0 0,1-2,-1 1,1-2,-1 0,1 0,0-2,0 0,1 0,6 0,0 0,0-2,-1 0,1-2,-1 0,0-1,15-7,-30 10,0 0,0 0,0-1,-1 0,1 0,-1-1,0 1,0-1,0 0,-1 0,1-1,-1 1,0-1,-1 0,1 0,-1-1,0 1,0-1,0 1,-1-1,0 0,0 0,0 0,-1 0,0 0,0 0,-1-1,1-4,-2 9,1 0,0-1,0 1,-1 0,0 0,1-1,-1 1,0 0,0 0,0 0,0 0,0 0,-1 0,1 0,0 1,-1-1,0 0,1 1,-1-1,0 1,0-1,0 1,0 0,0 0,0 0,0 0,0 0,0 1,-1-1,1 1,0-1,0 1,-1 0,1 0,-2 0,-1-1,-1 1,1 0,0 1,0-1,0 1,0 0,0 0,0 1,0 0,0-1,0 2,0-1,1 0,0 1,-3 2,5-4,0 1,0 0,0-1,1 1,-1 0,1 0,-1 0,1 0,0 0,-1 0,1 0,0 1,1-1,-1 0,0 0,1 1,-1-1,1 1,0-1,0 0,0 1,0-1,0 1,0-1,1 1,-1-1,1 0,-1 1,1-1,0 0,0 0,0 1,2 1,1 2,1 0,0 0,0 0,0 0,1-1,0 0,0 0,0-1,1 1,2 0,28 12,1-2,0-2,2-1,-1-2,1-2,0-1,1-3,0-1,0-1,7-3,-16 1,-1 0,1-3,-1 0,17-5,-40 6,0 0,0 0,0 0,0-1,0-1,-1 1,1-1,-1-1,0 1,0-1,-1 0,1-1,-1 1,0-1,-1-1,0 1,0-1,0 0,1-3,-4 8,0 0,-1 0,1 0,-1 0,0-1,0 1,0 0,0-1,0 1,0-1,-1 1,1-1,-1 0,0 1,0-1,0 1,0-1,0 1,0-1,-1 0,1 1,-1-1,0 1,0-1,0 1,0 0,0-1,0 1,-1 0,1 0,-1 0,1 0,-1 0,0 0,0 0,0 1,0-1,-1 0,-4 1,0 0,1 1,-1 0,1 0,-1 1,0 0,1 0,-1 0,1 1,0 0,-1 1,1-1,0 1,0 0,1 0,-1 1,1 0,-1 0,1 0,0 1,1-1,-1 1,1 0,0 1,0-1,1 1,-2 2,4-6,1-1,-1 1,1 0,-1 0,1 0,0 0,0-1,0 1,0 0,0 0,0 0,0 0,1 0,-1-1,0 1,1 0,0 0,-1-1,1 1,0 0,0-1,0 1,0 0,0-1,0 0,1 1,-1-1,0 0,1 1,-1-1,1 0,-1 0,1 0,0 0,-1-1,1 1,0 0,0-1,0 1,-1-1,3 1,79 13,-75-12,1-1,-1 0,1-1,0 0,-1 0,1-1,0 0,-1 0,1-1,-1 0,0-1,1 0,-1 0,-1-1,1 0,0 0,-1 0,0-1,0-1,0 1,-1-1,0 0,0 0,3-5,12 40,-5-17,0-1,1 0,0-1,0-1,1-1,0 0,1-1,0-2,12 3,-31-8,71 19,1-3,1-4,-1-3,45-1,-64-6</inkml:trace>
  <inkml:trace contextRef="#ctx0" brushRef="#br0" timeOffset="15227.17">13328 709,'20'56,"-3"0,-3 1,-2 1,3 37,-3-14,-3 0,-3 0,-4 1,-4 0,-9 58,8-119,-1 0,0-1,-1 1,-2-1,0-1,-8 16,15-36,0 0,0 0,0 0,-1 1,1-1,0 0,-1 0,1 1,-1-1,1 0,-1 1,1-1,-1 1,1-1,-1 0,0 1,1-1,-1 1,0-1,1 1,-1 0,0-1,1 1,-1 0,0 0,0-1,0 1,1 0,-1 0,0 0,0 0,0 0,0 0,1 0,-1 0,0 0,0 0,0 1,1-1,-1 0,0 0,0 1,1-1,-1 1,0-1,1 1,-1-1,0 1,1-1,-1 1,1-1,-1 1,1 0,-1-1,1 1,-1 0,1-1,0 1,-1 0,1 0,0 0,0-1,-1 1,1 0,0 0,0 0,-5-23,2 1,0 0,1-1,1 0,2-9,-2-1,-13-517,6 348,9 199,-1 1,0-1,0 0,1 1,-1-1,1 1,-1-1,1 1,0-1,0 1,0-1,0 1,0 0,0-1,0 1,0 0,0 0,0 0,1 0,-1 0,0 0,1 0,-1 0,1 1,-1-1,1 0,0 1,-1-1,1 1,-1 0,1-1,0 1,1 0,59 7,-53-5,21 3,0 1,0 2,0 1,-1 1,-1 2,12 6,-39-18,1 1,-1 0,1-1,-1 1,1 0,-1-1,0 1,1 0,-1 0,0 0,0 0,0 0,1 1,-1-1,-1 0,1 0,0 1,0-1,0 1,-1-1,1 1,0-1,-1 1,0-1,1 1,-1-1,0 1,0-1,0 1,0 0,0-1,0 1,0-1,0 1,-1-1,1 1,-1-1,1 1,-1-1,0 1,1-1,-1 1,0-1,0 0,0 1,-9 6,-1 1,0-1,0-1,-1 0,0-1,-1 0,1-1,-1 0,0-1,0 0,0-1,-1-1,-1 0,-127 11,140-13,1 0,-1 1,1-1,0 0,-1 0,1 0,-1 0,1 0,0 0,-1-1,1 1,-1 0,1-1,0 1,0-1,-1 1,1-1,0 0,0 1,-1-1,1 0,0 0,0 0,0 0,0 0,0 0,0 0,1 0,-1 0,0-1,0 1,1 0,-1 0,1-1,-1 1,1 0,0-1,-1 1,1 0,0-1,0 0,4-1,-1-1,1 0,0 1,0 0,0 0,0 0,1 0,-1 0,1 1,0 0,0 0,-1 1,1-1,0 1,1 0,0 0,-3 0,164-33,56-16,-206 46,0-2,0 0,-1 0,1-1,-2-2,1 1,-1-2,-1 0,0 0,0-2,-1 1,0-2,5-7,-16 19,-1-1,0 1,0-1,0 1,1-1,-1 1,-1-1,1 1,0-1,0 0,-1 0,1 1,-1-1,1 0,-1 0,0 0,0 0,0 1,0-1,0 0,0 0,0 0,-1 0,1 1,-1-1,1 0,-1 0,0 1,1-1,-1 0,0 1,0-1,0 1,-1-1,1 1,0-1,-1 1,-6-2,0 0,0 0,0 1,0 1,-1-1,1 1,-1 1,1 0,-1 0,1 0,-1 1,1 0,0 1,-1 0,1 0,0 1,0 0,1 1,-3 0,6-2,1-1,-1 1,1 0,-1 0,1 0,-1 1,1-1,0 1,0 0,0 0,1 0,-1 0,1 0,0 1,0-1,0 1,0-1,0 1,1 0,-1 0,1 0,0 0,0 0,1 0,-1 0,1 0,0 0,0 0,0 0,1 0,0 0,-1 0,1 0,0 0,1 0,-1-1,1 1,1 3,7 2,-1 1,2-2,-1 1,1-1,0-1,1 0,0-1,0 0,0-1,1 0,-1-1,1 0,0-1,1-1,-1 0,0 0,11-1,-4 1,0-1,0-1,-1 0,1-1,0-2,-1 0,1-1,-1 0,3-3,-14 4,1 0,-1-1,1 0,-1 0,-1-1,1 0,-1-1,1 0,-2 0,1 0,-1-1,0 0,0 0,0 0,-1-1,-1 0,1 0,-1 0,-1-1,2-4,6-29,-12 47,-1 2,0 0,1 1,0-1,1 0,0 1,0-1,0 0,1 0,0 1,0-1,2 5,0-7,0 0,0 0,1 0,0 0,0 0,0-1,0 0,1 0,-1 0,1 0,0-1,0 0,1 0,-1 0,1-1,-1 1,1-1,0-1,1 1,8 2,0-1,0-1,0 0,0-1,0 0,1-1,1-2,-7 2,1 0,-1-1,1-1,-1 0,0 0,0-1,0 0,0-1,-1 0,1-1,-1 1,0-2,0 0,-1 0,0 0,0-1,0 0,-1 0,0-1,0 0,-1-1,0 1,-1-1,0 0,2-6,-6 15,-1 1,0-1,0 0,1 1,-1-1,0 0,1 0,-1 1,0-1,1 0,-1 0,0 0,1 0,-1 0,1 1,-1-1,0 0,1 0,-1 0,1 0,-1 0,0 0,1 0,-1 0,1 0,-1-1,0 1,1 0,-1 0,1 0,-1 0,0 0,1-1,-1 1,0 0,1 0,-1-1,0 1,0 0,1-1,-1 1,0 0,0 0,1-1,-1 1,0-1,0 1,0 0,0-1,8 17,1-2,1-1,0 0,1 0,0-1,1-1,1 0,-1 0,2-2,-1 1,2-2,-1 1,1-2,0 0,0-1,1-1,0 0,0-1,0-1,0 0,1-1,2-1,-12-1,1-1,-1 1,0-2,1 1,-1-1,0 0,0-1,0 1,0-2,-1 1,1-1,-1 1,0-2,0 1,0-1,-1 0,1 0,-1 0,0-1,-1 0,1 0,-1 0,-1-1,1 1,-1-1,0 0,1-5,20-50,-3-1,-3-1,-3 0,4-41,-7 37,-3-1,-3 0,-3-61,-2 125,-1-1,0 0,0 0,0 0,-1 0,0 0,0 1,-1-1,0 0,1 1,-2-1,1 1,-1 0,0-1,0 1,0 1,-1-1,0 0,-3-2,5 6,-1 1,0 0,0 0,0 0,0 0,0 0,0 0,1 1,-1 0,0-1,0 1,0 0,1 0,-1 0,1 1,-1-1,1 1,-1-1,1 1,0 0,0 0,0 0,0 0,0 0,0 1,0-1,1 1,-1-1,1 1,0-1,0 1,-1 0,-10 22,0 0,2 0,0 1,2 0,1 1,1-1,2 1,0 1,2-1,1 0,1 1,2 15,0-8,2 0,1 0,2-1,1 0,2 0,1-1,1 0,2-1,2 0,0-1,2-1,8 8,-23-32,1-1,0 1,0-1,0 1,1-2,0 1,0 0,0-1,0 0,1 0,0 0,-1-1,2 0,-1 0,0 0,0-1,1 0,-1 0,1-1,0 0,-1 0,1 0,0-1,0 0,-1 0,1-1,0 0,1 0,16-11</inkml:trace>
  <inkml:trace contextRef="#ctx0" brushRef="#br0" timeOffset="15508.539">15013 362,'18'-5,"27"-1,30 3,26 3,15 3,7 2,-18 1</inkml:trace>
  <inkml:trace contextRef="#ctx0" brushRef="#br0" timeOffset="16206.629">15735 1003,'15'-30,"-3"-1,0-1,-2 0,-1 0,-1-1,-3 0,0 0,-2-1,-1-30,-2 2,1 60,0 1,0-1,1 1,-1 0,0-1,1 1,-1 0,1 0,-1 0,1 0,0 0,-1 0,1 1,0-1,0 0,0 1,-1 0,1-1,0 1,0 0,0 0,0 0,0 0,0 0,0 0,-1 1,1-1,0 1,0-1,0 1,-1 0,1-1,0 1,-1 0,1 0,9 2,29 3,-22-4,-1 1,1 0,-1 1,0 1,0 1,-1 0,0 1,2 2,-13-5,-1 0,0 0,0 0,0 1,-1 0,1-1,-1 1,-1 1,1-1,0 0,-1 1,0-1,-1 1,1-1,-1 1,0 0,0 0,-1 0,0 0,0-1,0 1,-1 0,0 0,0 0,0 0,-1-1,0 2,-1 76,4-80,-1 0,1 0,0 0,0 0,0 0,1 0,-1 0,1 0,0-1,-1 1,1-1,0 1,1-1,-1 0,0 1,1-1,-1 0,1-1,-1 1,1 0,0-1,0 0,0 1,0-1,0 0,0-1,0 1,0 0,0-1,1 0,-1 0,3 0,5 0,0 0,0-1,0-1,0 0,0-1,0 0,-1 0,10-5,-10 4,-1 0,0 0,0-1,-1-1,1 1,-1-1,-1-1,1 0,-1 0,0 0,0-1,-1 0,0 0,-1 0,1-1,-2 0,1 0,-1 0,2-10,-5 10,-4 14,-2 17,5-16,0 1,1-1,0 1,1-1,-1 0,1 1,0-1,1 0,-1 0,1 0,0-1,1 1,-1-1,1 1,1-1,-1 0,0-1,1 1,0-1,0 0,1 0,-1 0,1-1,-1 0,1 0,0 0,0-1,1 0,-1 0,0-1,1 0,-1 0,1 0,-1-1,1 1,-1-2,1 1,-1-1,1 0,-1 0,1-1,-1 0,0 0,0 0,0-1,0 0,0 0,-1 0,1-1,0-1,0-2,-1-1,1 0,-1 0,-1-1,0 1,0-1,0 0,-1 0,-1 0,1-1,-2 1,1-1,-1 1,-1-1,1 1,-2-1,0-3,1 13,-1 1,1-1,-1 1,1-1,-1 0,1 1,-1-1,1 0,-1 1,1-1,-1 0,0 0,1 1,-1-1,0 0,1 0,-1 0,1 0,-1 0,0 0,1 0,-1 0,0 0,1 0,-1 0,0 0,1-1,-1 1,1 0,-1 0,0-1,1 1,-1 0,1-1,-1 1,1 0,-1-1,1 1,-1-1,1 1,-1-1,1 1,0-1,-1 1,1-1,0 0,0 1,-1-1,1 1,0-1,0 0,0 1,0-1,0 0,0 1,0-1,0 0,-2 7,0-1,0 1,1 0,0 0,0 0,1 0,0 0,0 0,0 0,1 0,0 0,0 0,0 0,1 0,-1-1,2 1,-1 0,1-1,-1 0,1 0,1 1,-1-2,1 1,0 0,0-1,0 0,1 0,-1 0,1 0,0-1,0 0,1 0,-1 0,0 0,5 0,12 7,0-1,0-1,0-1,1-2,0 0,0-1,15 0,27 1</inkml:trace>
  <inkml:trace contextRef="#ctx0" brushRef="#br0" timeOffset="28539.509">13034 2179,'68'-9,"-1"-3,0-3,-2-3,0-2,51-25,9-23,-119 64,0 0,-1-1,1 0,-1 0,0 0,0-1,0 1,-1-1,0 0,0-1,-1 1,0-1,0 0,0 1,-1-1,0 0,0-1,0 0,-2 4,-1-1,1 0,-1 0,0 1,0-1,0 1,-1-1,1 1,-1-1,0 1,0 0,-1 0,1 0,-1 0,0 0,0 0,0 1,-1 0,1-1,-1 1,0 0,0 1,0-1,0 1,0 0,-1 0,1 0,0 0,-1 1,0 0,1 0,-1 0,0 1,1-1,-1 1,0 0,0 0,-2 1,3 1,-1 0,1 1,0-1,0 1,0 0,1 0,-1 0,1 1,0-1,0 1,0 0,0-1,0 2,1-1,0 0,0 0,0 1,0-1,1 1,0-1,0 1,0 0,0-1,1 4,-9 53,2 0,4 1,1-1,4 1,4 10,9 133,-2-51,-7 109,-17-163,2-72</inkml:trace>
  <inkml:trace contextRef="#ctx0" brushRef="#br0" timeOffset="28833.646">13168 2381,'16'-7,"23"-5,28-4,28-2,22-3,12 1,-16 3</inkml:trace>
  <inkml:trace contextRef="#ctx0" brushRef="#br0" timeOffset="29445.068">13997 2314,'-13'-89,"13"71,-16-157,16 174,-1 0,1 0,0 0,0 0,0 0,0-1,0 1,0 0,1 0,-1 0,0 0,0 0,1 0,-1 0,1 0,-1 0,1 0,-1 0,1 1,-1-1,1 0,0 0,0 0,-1 1,1-1,0 0,0 1,0-1,0 1,0-1,0 1,0-1,0 1,0 0,0-1,0 1,0 0,0 0,0 0,1 0,51-2,-42 3,12-1,0 1,-1 1,1 1,0 1,-1 1,0 1,0 1,15 7,-33-12,0 0,0 1,0 0,-1 0,1 0,-1 0,1 1,-1-1,0 1,0 0,-1 0,1 0,-1 0,0 0,0 1,0-1,0 1,-1-1,0 1,0 0,0-1,-1 1,0 0,1 0,-2 0,1-1,0 1,-1 0,0-1,-1 5,-25 113,27-119,0-1,1 0,-1 1,0-1,1 0,0 0,-1 1,1-1,0 0,0 0,0 0,0 0,1 0,-1 0,0 0,1 0,0-1,-1 1,1 0,0-1,0 1,0-1,0 0,0 0,0 0,0 0,0 0,0 0,2 0,69 9,-56-9,0-1,0-1,0-1,0 0,0-1,0-1,-1-1,1 0,-1-1,0-1,-1 0,0-1,0-1,0 0,3-5,-13 9,0 0,0-1,-1 0,0 0,0 0,0 0,-1-1,0 0,0 1,-1-1,1 0,-1-4,-1 8,0 0,-1 0,1 0,-1-1,1 1,-1 0,0 0,0-1,-1 1,1 0,-1-1,0 1,1 0,-1 0,-1 0,1 0,0 0,-1 0,0 0,1 0,-1 1,0-1,0 1,-1-1,1 1,-1 0,1 0,-1-1,1 2,0 0,0 0,0 1,-1-1,1 0,0 1,0-1,-1 1,1 0,0-1,-1 1,1 0,0 1,-1-1,1 0,0 1,0-1,-1 1,1 0,0-1,0 1,0 0,0 0,0 1,0-1,0 0,0 1,1-1,-1 1,0 0,0 1,-42 62,42-61,0 0,1 0,-1 1,1-1,0 1,0-1,0 0,0 1,1-1,0 1,0 0,0-1,1 1,-1-1,1 1,0-1,0 0,1 1,-1-1,1 0,0 0,0 0,0 0,1 0,0 0,-1-1,1 1,0-1,1 0,-1 0,1 0,3 2,15 6,0-1,1-1,0-2,1 0,-1-1,1-2,1 0,-1-2,0 0,1-2,12-1,43 1</inkml:trace>
  <inkml:trace contextRef="#ctx0" brushRef="#br0" timeOffset="38633.998">15320 2153,'0'-2,"0"0,0 0,0 0,0 0,0 0,-1 0,1 0,-1 0,1 0,-1 0,0 1,0-1,0 0,0 0,0 0,0 1,0-1,0 1,-1-1,1 1,-1-1,1 1,-1 0,1 0,-1 0,0 0,0 0,1 0,-1 0,0 0,0 1,0-1,0 1,0-1,0 1,0 0,0 0,0 0,0 0,0 0,0 0,0 1,0-1,0 1,0-1,-16 5,0 0,1 1,0 1,0 0,0 1,1 1,0 1,1 0,0 1,1 0,0 2,-7 7,-20 34,40-52,0-1,0 1,1 0,-1-1,0 1,1 0,-1 0,1-1,0 1,0 0,-1 0,1 0,0 0,0-1,1 1,-1 0,0 0,1 0,-1-1,1 1,-1 0,1 0,0-1,0 1,0-1,0 1,0-1,0 1,0-1,0 1,1-1,-1 0,0 0,2 1,7 3,1 0,0-1,0 0,0 0,0-2,1 1,-1-1,1-1,0 0,0-1,7 0,-7 0,138-7,-82-2</inkml:trace>
  <inkml:trace contextRef="#ctx0" brushRef="#br0" timeOffset="38956.746">15521 2113,'34'36,"1"-2,1 0,2-3,2-1,1-2,28 14,-59-36,78 39,-85-44,0 0,0 0,0 0,1-1,-1 1,0-1,0 0,0 0,1 0,-1 0,0 0,0-1,0 0,1 1,-1-1,0 0,0-1,0 1,0 0,-1-1,1 0,0 1,-1-1,1 0,-1 0,1-1,1-1,4-9,-1-1,0 0,-1 0,0-1,-1 1,-1-1,0 0,-1 0,1-15,-1 9,1 1,-4 14,0 0,1-1,0 1,1 0,-1 0,1 0,0 0,1 0,-1 1,1-1,1 1,-1-1,3-2,6 1,-2 6</inkml:trace>
  <inkml:trace contextRef="#ctx0" brushRef="#br0" timeOffset="39884.666">16176 2407,'22'-7,"0"-1,0-1,-1 0,-1-2,1-1,-2 0,1-1,-2-1,0-1,-1-1,0 0,12-16,-21 23,-1 0,0 0,-1 0,0 0,0-1,-1 0,0-1,0 1,-2-1,1 0,-1 0,-1 0,0 0,0-2,-2 11,0 0,0 1,0-1,0 1,0-1,0 0,0 1,-1-1,1 1,-1-1,1 0,-1 1,0-1,1 1,-1 0,0-1,0 1,0 0,0-1,0 1,0 0,-1 0,1 0,0 0,0 0,-1 0,1 0,-1 1,1-1,-1 0,1 1,-1-1,1 1,-1-1,0 1,1 0,-1 0,0 0,-3 0,1 0,0 1,0 0,-1 0,1 0,0 0,0 1,0-1,0 1,1 0,-1 0,0 0,1 1,-2 0,-1 2,0 1,1-1,-1 1,1 0,0 0,1 0,-1 1,1 0,1 0,-1 0,1 0,0 0,1 1,0 0,0-1,0 1,1 0,0 0,1 0,0-1,0 1,1 0,0 0,0 0,0 0,1-1,1 1,-1-1,1 1,0-1,1 0,0 0,0-1,0 1,1-1,0 0,0 0,1 0,0-1,0 1,0-2,0 1,8 3,-6-4,1 0,0-1,0 0,0 0,0-1,1 0,-1-1,0 0,1-1,-1 0,1 0,-1-1,1 0,-1-1,0 0,1 0,-1-1,0 0,0-1,-1 1,1-2,-1 0,0 0,0 0,-1-1,1 0,-1 0,-1-1,1 0,-1 0,0-1,-1 1,0-1,0 0,0-1,2-7,20-89,-27 121,1 1,0-1,1 1,1-1,1 1,2 6,-5-20,1 1,0-1,-1 0,1 1,0-1,1 0,-1 0,0-1,1 1,0 0,0-1,0 0,0 1,0-1,0 0,0-1,1 1,-1 0,1-1,-1 0,1 0,-1 0,1 0,0-1,-1 1,1-1,0 0,0 0,-1-1,3 1,3-1,1-1,0 0,-1-1,1 1,-1-2,0 1,0-1,0-1,-1 0,1 0,0-1,4-6,0-1,0 0,-2-1,0 0,0 0,-1-1,-1-1,0 0,-2 0,7-16,-7 16,10-12,-11 41,-9 31,1-36,1 1,0-1,0 1,1-1,0 1,0 0,1-1,0 1,0-1,1 1,0-1,1 0,0 1,0-1,1-1,0 1,0 0,1-1,0 0,4 5,-2-8,-1 0,1 0,0 0,0-1,0 0,1 0,-1-1,1 0,-1-1,1 1,0-1,0-1,0 1,-1-1,1-1,0 0,0 0,-1 0,1-1,0 0,-1 0,0-1,0 0,1 0,-2-1,1 0,0 0,-1-1,0 0,0 0,0 0,-1-1,1 1,-1-2,4-5,12-17,-1 0,-1-2,-1 0,-2-1,-1-1,-2 0,-1-1,-2 0,-1-1,10-36,-3-1,-3-1,-4 0,-1-29,-14 35,5 66,1 1,-1-1,0 1,1-1,-1 0,1 1,-1-1,0 1,0 0,1-1,-1 1,0 0,0-1,0 1,1 0,-1 0,0-1,0 1,0 0,0 0,1 0,-1 0,0 0,0 0,0 1,0-1,1 0,-1 0,0 1,0-1,0 0,1 1,-1-1,0 1,1-1,-1 1,0-1,1 1,-1-1,0 1,1 0,-1-1,1 1,-1 0,1 0,-13 13,0 2,1 0,1 1,1 0,0 0,1 1,1 0,1 1,0 0,-1 11,1-10,1 1,1 0,1 0,1 0,1 0,1 1,1-1,1 1,0-1,2 0,0 0,2 0,0 0,1-1,2 1,-1-2,2 1,1-1,1 0,0-1,2 1,2 1,1-2,0 0,1-1,1 0,0-2,1 0,1-1,0-1,1-1,1-1,0-1,7 2,-1-5</inkml:trace>
  <inkml:trace contextRef="#ctx0" brushRef="#br0" timeOffset="40085.585">17298 1819,'26'-3,"25"3,28 2,25 6,17 4,7 5,-18-2</inkml:trace>
  <inkml:trace contextRef="#ctx0" brushRef="#br0" timeOffset="40394.924">18195 2059,'-21'0,"0"0,0 1,1 2,-1 0,1 1,0 1,0 0,0 2,0 1,-6 3,23-10,0 1,0-1,1 0,-1 1,0 0,1-1,-1 1,1 0,-1 0,1 1,0-1,0 0,0 1,0-1,1 1,-1 0,1-1,-1 1,1 0,0 0,0 0,0 0,0 0,1 0,-1 0,1 1,0-1,0 0,0 0,0 0,1 0,-1 0,1 0,0 2,5 1,1 0,0-1,0 1,0-2,1 1,-1-1,1 0,0 0,1-1,-1 0,0 0,1-1,-1-1,1 1,0-1,0 0,3-1,7 2,-1-1,1-1,0 0,0-2,-1 0,10-3,-22 4,1 0,-1-1,0 0,0 0,0 0,0-1,-1 0,1 0,-1 0,0-1,0 0,0 0,0 0,-1-1,1 1,-1-1,0 0,-1 0,1-1,1-4,-4 9,0 0,0-1,0 1,-1-1,1 0,-1 1,1-1,-1 1,1-1,-1 0,0 1,0-1,0 0,0 1,0-1,0 0,0 1,-1-1,1 1,-1-1,1 0,-1 1,1-1,-1 1,0-1,-1 4,1-1,-1 0,1 1,0-1,-1 1,1-1,0 1,0 0,0 0,0-1,0 1,0 0,1 0,-1 0,1 0,-1 0,1 0,0 0,0 0,0 0,0 2,0-1,0 1,1-1,0 1,0-1,0 1,0-1,0 0,1 1,0-1,-1 0,1 0,0 0,1 0,-1 0,0-1,1 1,0-1,-1 0,1 1,0-1,0 0,1 0,75 34,-11-18,-3-4</inkml:trace>
  <inkml:trace contextRef="#ctx0" brushRef="#br0" timeOffset="43057.003">22633 1900,'5'4,"-1"0,0 1,0 0,0 0,0 0,-1 0,0 1,0-1,0 1,-1 0,1 3,2 3,18 47,31 56,-51-111,0 0,0-1,0 1,1-1,-1 0,1 0,0 0,0-1,0 1,1-1,-1 0,0 0,1-1,-1 1,1-1,0 0,-1 0,1 0,0-1,-1 0,1 0,0 0,0 0,-1-1,1 0,0 0,-1 0,1 0,4-3,2 0,0 0,1-2,-2 1,1-1,-1-1,0 0,0 0,-1-1,0 0,0-1,2-3,-5 5,-1 1,0-1,0 0,-1 0,0 0,0 0,-1-1,0 0,0 0,-1 0,0 0,0 0,-1 0,0 0,0-1,-1 9,-1 0,1 1,0-1,0 0,0 0,-1 0,1 0,0 0,0 1,-1-1,1 0,0 0,0 0,-1 0,1 0,0 0,0 0,-1 0,1 0,0 0,0 0,-1 0,1 0,0 0,0 0,-1 0,1 0,0 0,0 0,-1-1,1 1,0 0,0 0,0 0,-1 0,1 0,0-1,0 1,0 0,-1 0,1 0,0-1,0 1,0 0,0 0,0-1,0 1,-1 0,1 0,0-1,0 1,0 0,0 0,0-1,0 1,0 0,0 0,0-1,0 1,0 0,0 0,0-1,1 1,-1 0,0 0,-10 19,9-15,0 0,0 1,1-1,-1 0,1 1,0-1,0 1,1-1,-1 0,1 1,0-1,0 0,1 0,-1 1,1-1,0 0,0-1,0 1,1 0,-1 0,1-1,0 0,0 1,0-1,0 0,1-1,-1 1,4 1,2 2,1 0,0-1,0 0,0-1,0 0,1-1,0 0,0 0,0-1,11 0,-15-1,0 0,0 0,0-1,0 0,0-1,0 1,0-1,0-1,0 1,0-1,0 0,0-1,-1 0,1 0,-1 0,0-1,0 0,0 0,-1 0,1-1,-1 0,0 0,0 0,-1-1,0 1,0-1,0 0,2-6,-3 6,-1-1,0 0,-1 0,1 0,-1-1,-1 1,1 0,-1 0,-1-1,1 1,-2-6,2 14,0-1,0 1,0-1,0 1,0-1,0 1,0-1,0 1,-1-1,1 1,0-1,0 1,0-1,-1 1,1-1,0 0,0 1,-1-1,1 1,0-1,-1 0,1 1,-1-1,1 0,0 1,-1-1,1 0,-1 0,1 0,-1 1,1-1,-1 0,1 0,-1 0,1 0,-1 0,1 0,-1 0,1 0,-1 0,1 0,-1 0,1 0,-1 0,1 0,-1 0,1-1,0 1,-1 0,1 0,-1-1,1 1,-1 0,1 0,0-1,-1 1,1 0,0-1,-1 1,1-1,0 1,-1 0,1-1,0 1,0-1,-1 0,1 5,-1-1,0 1,1-1,0 1,0-1,0 1,0-1,0 1,1 0,-1-1,1 0,0 1,0-1,0 1,1-1,-1 0,1 0,0 0,0 0,0 0,0 0,0 0,1-1,-1 1,1-1,2 2,84 45,-55-40,0-1,0-2,1-2,0-1,0-1,0-2,24-4,65-19,-119 22,0-1,-1 0,1 0,-1 0,1-1,-1 1,0-1,0 0,0 0,0-1,-1 1,1-1,-1 0,0 0,0 0,-1 0,1 0,-1-1,0 1,0-1,0 0,0 1,0-4,-1 4,-1 0,1 0,-1 0,1-1,-1 1,0 0,-1 0,1 0,-1 0,0 0,0 0,0 0,0 0,-1 0,0 0,1 1,-1-1,-1 1,1-1,0 1,-1 0,0 0,0 0,0 0,0 0,0 1,0-1,-1 1,1 0,-1 0,0 0,1 1,-1-1,0 1,-2-1,1 0,0 1,0-1,0 1,0 0,0 1,0-1,0 1,0 0,0 0,0 0,-1 1,1 0,0 0,0 0,1 1,-1 0,0-1,0 2,1-1,-1 0,1 1,0 0,0 0,0 0,0 1,0-1,1 1,0 0,0 0,0 0,0 1,0-1,1 1,0-1,0 1,0 0,0-1,1 1,0 0,0 0,0 0,1 1,-1-1,1 0,1 1,0-3,0 1,0 0,0 0,1-1,0 1,-1 0,1-1,1 0,-1 0,0 1,1-1,0 0,-1-1,1 1,0-1,1 1,-1-1,0 0,1 0,-1 0,1 0,0-1,-1 0,1 1,1-1,100 11,-98-11,-1-1,1 0,0-1,-1 1,1-1,-1 0,1-1,-1 0,0 0,1 0,-1 0,0-1,0 0,-1-1,1 1,-1-1,1 0,-1-1,-1 1,1-1,0 0,-1 0,0 0,0-1,-1 1,0-1,0 0,2-4,7-58,-18 103,6-29,1 1,0-1,0 0,1 1,-1-1,1 0,1 0,-1 0,1 0,0 0,0 0,1-1,-1 1,1-1,1 0,-1 0,1-1,0 1,0-1,0 0,0-1,1 1,-1-1,1 0,0 0,0-1,0 1,1-2,0 1,4 2,0-2,0 1,0-1,1-1,-1 0,1-1,-1 0,1-1,-1 0,1 0,-1-2,0 1,0-1,0-1,0 0,4-3,-2-1,-1 0,0-1,0-1,-1 0,-1 0,0-1,0 0,6-10,-16 21,0 0,0 0,0 1,0-1,0 0,1 0,-1 1,0-1,0 0,0 0,0 0,0 1,0-1,1 0,-1 0,0 0,0 0,0 1,0-1,1 0,-1 0,0 0,0 0,0 0,1 0,-1 1,0-1,0 0,1 0,-1 0,0 0,0 0,1 0,-1 0,0 0,0 0,0 0,1 0,-1 0,0 0,0-1,1 1,-1 0,0 0,0 0,0 0,1 0,-1 0,0 0,0-1,0 1,1 0,-1 0,0 0,0-1,0 1,0 0,0 0,0 0,1-1,-1 1,0 0,0 0,0 0,0-1,0 1,0 0,0 0,0-1,1 26,-1-12,3-4,-1-1,1 1,0-1,1 1,0-1,0 0,1 0,0-1,0 1,1-1,0-1,0 1,1-1,0 0,0 0,0-1,1 0,-1 0,1-1,0 1,1-2,-1 0,1 0,0 0,1-1,16 5</inkml:trace>
  <inkml:trace contextRef="#ctx0" brushRef="#br0" timeOffset="43309.329">24651 1698,'-16'-9,"-9"-3,-2 5,5 9,9 8,5 2</inkml:trace>
  <inkml:trace contextRef="#ctx0" brushRef="#br0" timeOffset="41430.926">20066 2033,'-3'-4,"-1"1,0-1,0 1,0 0,0 0,0 1,-1-1,1 1,-1 0,0 0,0 1,0-1,0 1,0 0,0 0,0 1,0 0,0-1,0 2,0-1,0 1,0-1,0 1,0 1,0-1,0 1,1 0,-1 0,0 0,1 0,0 1,-1 0,1 0,0 0,1 0,-1-1,1 1,0 0,0 0,0 0,1 0,-1 0,1 1,0-1,0 1,0 0,0 0,0 0,1-1,0 1,0 1,0-1,0 0,1 0,-1 0,1 0,0 0,0 1,1-1,-1 0,1 0,0 0,0 0,0 0,1 0,0 0,-1 0,1-1,0 1,1 0,0 0,9 4,0 0,0-1,1-1,0 0,0-1,0-1,1 0,-1 0,1-1,0-1,0 0,0-1,0-1,10-1,16 3,0-3,0-1,0-2,0-1,-1-2,0-2,-1-2,0-2,18-8,-48 19,0-1,-1 0,1-1,-1 1,0-1,1-1,-2 0,1 1,-1-2,1 1,-1-1,-1 0,1 0,-1-1,0 0,-1 0,0 0,0 0,0-1,-1 1,1-4,-4 9,0 0,0-1,-1 1,1 0,-1 0,1-1,-1 1,0 0,0 0,0 0,0 0,0 0,-1 0,1 0,0 0,-1 0,0 1,1-1,-1 1,0-1,0 1,0-1,0 1,0 0,0 0,0 0,0 0,0 1,0-1,-1 0,1 1,-1-1,-75 0,73 3,0-1,0 1,0 0,0 0,0 0,0 1,1 0,-1 0,1 0,0 1,0-1,0 1,-2 2,5-5,0 1,0 0,-1 0,1 0,0 0,0 0,1 0,-1 0,0 0,1 0,-1 0,1 0,0 0,-1 0,1 1,0-1,1 0,-1 0,0 0,0 0,1 1,0-1,-1 0,1 0,0 0,0 0,0 0,0 0,0-1,0 1,1 0,-1 0,1-1,0 1,8 7,1 0,0-1,0-1,1 0,0-1,0 0,1 0,-1-1,1-1,0-1,1 1,3-1,156 26,-92-21</inkml:trace>
  <inkml:trace contextRef="#ctx0" brushRef="#br0" timeOffset="41842.951">21403 2033,'-15'-9,"0"1,-1 1,0 0,0 1,-1 1,0 0,0 1,0 1,0 1,0 0,-1 2,1 0,-1 0,1 2,-12 2,-26 23,54-26,0 0,0-1,0 1,0 0,0-1,0 1,1 0,-1 0,0 0,1 0,-1 0,0 0,1 0,-1 0,1 0,0 0,-1 0,1 0,0 0,-1 0,1 1,0-1,0 0,0 0,0 0,0 0,1 0,-1 1,0-1,0 0,1 0,-1 0,0 0,1 0,-1 0,1 0,0 0,-1 0,1 0,0 0,0 0,-1-1,1 1,0 0,0 0,0-1,0 1,0-1,0 1,1 0,10 4,1 1,0-2,1 0,-1 0,1-1,0-1,-1 0,1-1,0-1,0 0,10-2,93-12,-111 12,0 1,0-1,0 0,0-1,0 1,-1-1,1 0,-1-1,0 1,0-1,0 0,0 0,-1-1,0 1,0-1,0 0,2-4,-5 7,1 0,-1 0,0 0,0 0,0 0,-1 0,1-1,-1 1,1 0,-1-1,1 1,-1 0,0-1,0 1,-1 0,1-1,0 1,-1 0,1 0,-1-1,0 1,1 0,-1 0,-1-1,1 3,1 0,-1 1,0-1,1 1,-1-1,1 1,-1-1,0 1,1 0,0-1,-1 1,1 0,-1-1,1 1,0 0,-1-1,1 1,0 0,0 0,-1-1,1 1,0 0,0 0,0 0,0-1,0 1,0 0,0 0,1-1,-1 1,0 0,0 0,1-1,-1 1,2 4,1-1,0 1,0-1,0 0,0 0,1 0,-1-1,1 1,0-1,0 0,0 0,1 0,-1 0,1-1,0 0,-1 0,4 1,32 14</inkml:trace>
  <inkml:trace contextRef="#ctx0" brushRef="#br0" timeOffset="45211.134">254 3503,'35'33,"-2"1,-1 2,-1 1,-3 2,24 40,9 8,-59-86,-1 0,1 0,0 0,0 0,-1 0,1 0,0 0,0-1,0 1,0-1,0 1,0-1,0 0,0 1,0-1,0 0,0 0,0-1,0 1,-1 0,1-1,0 1,0-1,0 0,0 1,0-1,-1 0,1 0,0 0,-1-1,1 1,0 0,-1 0,0-1,1 1,-1-1,0 1,1-2,42-66,-35 49,-1 0,-1 0,-1-1,0 1,-2-1,2-18,-2 16,-4 23,0 0,0 0,0 1,0-1,0 0,0 0,0 1,0-1,0 0,0 1,1-1,-1 0,0 0,0 1,0-1,0 0,0 0,0 0,0 1,1-1,-1 0,0 0,0 0,0 1,1-1,-1 0,0 0,0 0,0 0,1 0,-1 1,0-1,0 0,1 0,-1 0,0 0,0 0,1 0,-1 0,0 0,0 0,1 0,-1 0,0 0,1 0,-1 0,0 0,0 0,1 0,-1 0,0-1,0 1,0 0,1 0,-1 0,0 0,0 0,1-1,-1 1,0 0,8 22,-7-15,1 1,0-1,0 1,1-1,0 1,0-1,1 0,-1-1,2 1,-1-1,1 1,0-1,0-1,1 1,-1-1,1 0,1 0,-1-1,1 1,-1-1,1-1,0 1,1-1,4-2,0-1,0 0,1 0,-2-1,1-1,0 0,0-1,0 0,-1-1,0 0,0-1,0 0,0 0,-1-1,0-1,0 0,0 0,-1-1,0 0,-1-1,0 0,0 0,4-8,10-27,-6 73,-11-20,1 0,-1-1,1 0,1 0,-1-1,1 1,1-1,-1-1,1 0,0 0,1 0,-1-1,1 0,0-1,1 0,-1 0,1-1,-1 0,1-1,0 0,0 0,0-1,0-1,0 0,0 0,0-1,1 0,-2 0,1-2,0 1,0-1,-1 0,1-1,-1 0,0-1,0 1,-1-2,2-1,-2 2,-1 0,0-1,0-1,0 1,-1-1,0 0,-1 0,1-1,1-3,-7 11,0 1,0-1,0 0,0 1,0-1,0 1,0-1,0 0,0 1,0-1,1 1,-1-1,0 0,0 1,0-1,1 0,-1 1,0-1,1 0,-1 0,0 1,1-1,-1 0,0 0,1 1,-1-1,0 0,1 0,-1 0,0 0,1 0,-1 0,1 1,-1-1,0 0,1 0,-1 0,1 0,-1 0,0 0,1-1,-1 1,1 0,-1 0,0 0,1 0,-1 0,1-1,-1 1,0 0,1 0,-1 0,0-1,0 1,1 0,-1-1,0 1,0 0,1-1,-1 1,0-1,3 9,0 1,0 0,1 0,0 0,0 0,0-1,2 0,-1 0,1 0,0 0,0-1,1 0,0-1,0 1,1-1,-1 0,2-1,-1 0,0-1,1 1,0-1,0-1,0 0,0 0,1-1,0 0,10-3</inkml:trace>
  <inkml:trace contextRef="#ctx0" brushRef="#br0" timeOffset="45475.929">1550 3303,'25'12,"9"3</inkml:trace>
  <inkml:trace contextRef="#ctx0" brushRef="#br0" timeOffset="45948.383">2219 3557,'-18'-2,"-132"-6,141 9,0 0,-1 0,1 1,0 0,0 0,0 1,0 0,1 1,-1 0,1 0,0 1,0 0,0 0,-4 5,9-8,1 0,-1 1,1-1,-1 1,1 0,0 0,0 0,0 0,0 0,1 0,-1 0,1 0,0 1,0-1,0 1,0-1,1 1,-1-1,1 1,0-1,0 1,0-1,0 1,1 0,0-1,-1 0,1 1,1-1,-1 1,0-1,1 0,-1 0,1 0,0 0,0 0,1 0,-1 0,3 1,8 5,1-1,1 0,-1-1,1-1,0 0,1-1,0-1,-1 0,1-1,0-1,1-1,-1 0,16-1,0 1,0-1,0-1,0-1,0-3,0 0,25-8,-53 12,0 0,0 0,0-1,0 1,0-1,0 0,0 0,-1 0,1 0,-1-1,1 1,-1-1,0 0,0 0,0 0,1-3,-4 6,0 0,0 0,0 0,-1 0,1 0,0 0,0 0,0 1,-1-1,1 0,0 0,0 0,0 0,0 0,-1 0,1 0,0 0,0 0,0-1,-1 1,1 0,0 0,0 0,0 0,0 0,-1 0,1 0,0 0,0 0,0 0,0-1,0 1,-1 0,0 2,0 0,1 0,-1 0,0 0,1 1,-1-1,1 0,0 0,0 0,-1 1,1-1,1 0,-1 0,0 1,1-1,-1 0,1 0,-1 0,1 0,0 0,0 0,0 0,0 0,1 0,-1 0,0 0,1-1,-1 1,1 0,0-1,-1 1,1-1,0 0,0 0,73 28,-65-27,0-1,0 0,0-1,0 0,0 0,0-1,0 0,0-1,0 0,0-1,-1 0,1 0,-1-1,0 0,0-1,0 0,0-1,-1 1,0-2,0 1,-1-1,0 0,0 0,0-1,-1 0,2-5,-6 9,0 0,-1 0,0-1,0 1,0-1,-1 1,1-1,-1 1,0-1,0 1,-1-1,1 1,-1-1,0 1,0 0,-1-1,1 1,-1 0,0 0,0 0,0 0,-1 0,0 1,1-1,-1 1,0-1,0 1,-1 0,1 0,-1 1,0-1,-3-3,0 1,-1 0,0 1,0-1,0 2,0-1,-1 1,1 0,-1 1,0 0,0 0,1 1,-1 0,0 1,-3 0,6 1,1 1,-1-1,1 1,-1 0,1 1,0-1,0 1,1 0,-1 0,0 1,1 0,0-1,0 1,0 1,0-1,1 0,0 1,-1 0,2 0,-1 0,1 0,-1 0,1 1,1-1,-1 0,1 1,0 0,0-1,1 1,-1 0,1-1,1 1,-1 0,1-1,0 1,0-1,1 1,-1-1,1 1,0-1,1 0,-1 0,1 0,0 0,0-1,1 1,0-1,-1 1,5 2,-2-3,0 1,0-1,1 0,-1-1,1 1,0-1,0-1,1 1,-1-1,0 0,1-1,-1 0,1 0,-1-1,1 0,0 0,-1 0,1-1,-1-1,8-1,24-7</inkml:trace>
  <inkml:trace contextRef="#ctx0" brushRef="#br0" timeOffset="46243.608">2794 3183,'-5'-2,"0"1,0-1,0 1,-1 0,1 1,0-1,-1 1,1 0,-1 0,1 1,0 0,-1 0,1 0,0 0,0 1,0 0,0 0,0 0,0 1,0-1,1 1,0 1,-1-1,1 0,0 1,0 0,1 0,-1 0,1 0,0 1,0-1,0 3,-1-2,1 1,0 0,0 0,1 0,0 0,0 0,0 0,1 1,0-1,0 1,1-1,-1 1,1-1,1 1,-1-1,1 1,0-1,1 0,0 1,0-1,0 0,1 0,-1 0,1 0,1-1,-1 1,1-1,3 3,190 189,-114-93,-75-99,0 0,0-1,1 0,-1 0,1 0,0-1,0-1,0 0,0 0,0 0,1-1,-1-1,0 0,1 0,-1 0,2-2,-3 2,55-1</inkml:trace>
  <inkml:trace contextRef="#ctx0" brushRef="#br0" timeOffset="46994.897">4719 3516,'-11'4,"0"-1,0 2,0-1,1 2,0-1,0 1,0 1,0 0,1 0,0 1,1 0,0 0,0 1,1 0,0 1,0-1,1 1,1 1,-1-1,1 4,2-11,1 0,0 1,0-1,0 0,1 1,-1 0,1-1,0 1,0 0,0 0,1-1,-1 1,1 0,0 0,0 0,0 0,1 0,-1 0,1-1,0 1,0 0,0 0,0-1,1 1,0-1,0 1,0-1,0 0,0 1,0-1,1 0,0-1,-1 1,1 0,0-1,1 1,-1-1,0 0,1 0,-1-1,2 2,7-3,0-1,0 0,-1 0,1-1,0-1,-1 0,1 0,-1-1,0-1,0 0,-1 0,1-1,-1 0,-1-1,1 0,-1-1,0 0,-1 0,0-1,1-1,3-5,-1-1,-1 0,0-1,-1 1,-1-2,-1 1,0-1,-2-1,0 1,0-1,-2 0,0 0,-2 0,0 0,-1 0,-1 0,0 0,-2 0,0 0,-1 0,-1 1,-1 0,0 0,-1 0,-6-9,11 24,0-4,0 1,-1 0,1 0,-1 0,-1 0,1 1,-1-1,0 1,-1 0,1 0,-1 0,0 1,0 0,0-1,-3 0,6 6,0-1,0 0,0 1,0 0,-1-1,1 1,0 0,0 0,0 0,1 0,-1 0,0 1,0-1,1 1,-1-1,0 1,1-1,0 1,-1 0,1 0,0 0,0 0,0 0,0 0,0 0,0 0,1 0,-1 0,1 0,0 0,-1 1,1-1,0 0,0 0,-4 22,1 0,0 0,2 0,1 0,1 0,1 0,1 0,1 0,1-1,1 1,1-1,2-1,0 1,1-1,10 15,-16-27,1-1,1 1,-1-1,2-1,-1 1,1-1,0 0,1-1,0 0,0 0,0 0,1-1,0-1,0 1,1-1,-1-1,1 0,0 0,0-1,1 0,-1-1,1 0,-1-1,1 0,-1-1,1 0,0 0,-1-1,1-1,6-1,-8-2,0 0,-1-1,1 0,-1 0,0-1,-1 0,0-1,0 0,0 0,-1 0,-1-1,1 0,-1 0,-1 0,1 0,-2-1,1 0,-1 0,-1 0,0 0,1-7,-3 57,-1-20,2 1,0-1,1 0,1 0,0-1,2 1,4 10,-8-25,1 1,1-1,-1 0,1 0,-1 0,1-1,1 1,-1-1,1 1,0-1,0 0,0-1,0 1,0-1,1 1,0-2,0 1,0 0,0-1,0 0,0 0,0 0,1-1,-1 0,1 0,-1 0,1 0,0-1,0 0,29-3</inkml:trace>
  <inkml:trace contextRef="#ctx0" brushRef="#br0" timeOffset="47462.019">5174 3183,'11'11,"0"0,0-1,1 0,0-1,1 0,0-1,0-1,1 0,0-1,0 0,0-1,16 3,64 30,-82-31,0 0,0 0,-1 1,0 0,-1 1,0 1,0-1,-1 2,0-1,-1 1,0 0,-1 1,0 0,-1 0,0 1,-1-1,0 1,-1 1,0 2,0-1,41 104,-43-116,0 0,0 0,0 0,0 0,1-1,-1 1,1 0,0-1,0 0,0 0,0 0,0 0,0 0,0 0,1-1,-1 0,1 1,-1-1,1-1,-1 1,1 0,0-1,-1 0,1 0,-1 0,1 0,0 0,-1-1,1 0,0 0,-1 0,1 0,3-2,0 0,0 0,-1-1,1 0,-1 0,0-1,0 1,0-1,-1-1,1 1,-1-1,-1 0,1 0,-1 0,0-1,-1 1,1-1,-1 0,0-1,3-7,-1-1,-1 0,0 0,-1 0,0 0,-2-1,0 1,-1-6,15 145,-14-117,1 0,0 1,1-1,-1 0,1-1,0 1,1 0,-1-1,1 0,0 0,1 0,-1 0,1-1,0 1,0-1,0 0,0-1,1 1,0-1,1 0,6 2,1-1,0-1,0 0,0-1,0-1,0 0,9-1,42-2</inkml:trace>
  <inkml:trace contextRef="#ctx0" brushRef="#br0" timeOffset="48362.455">7660 3624,'-59'29,"60"-29,-1-1,1 1,-1 0,1 0,0-1,-1 1,1 0,-1-1,1 1,-1-1,1 1,-1 0,0-1,1 1,-1-1,0 1,1-1,-1 0,0 1,1-1,-1 1,0-1,0 1,0-1,0 0,1 1,-1-1,0 0,0 1,0-1,0 1,0-1,-1 0,1 1,0-1,0 0,0 1,0-1,-1 1,1-1,0 1,-1-1,1 1,0-1,-1 1,1-1,-1 1,1-1,-1 1,1-1,-1 1,1 0,-1-1,1 1,-1 0,1 0,-1-1,0 1,1 0,-1 0,1 0,-1 0,0 0,1 0,-1 0,0 0,1 0,-1 0,1 0,-2 0,125-217,-111 194,-8 14,0 0,0 0,1 0,0 1,1 0,0 0,0 1,1-1,0 1,7-6,-10 13,0-1,0 1,0 0,0 0,0 0,0 1,0-1,-1 1,1 0,0 0,0 0,-1 1,1-1,0 1,-1 0,0 0,1 0,-1 0,0 1,0-1,0 1,-1 0,1 0,2 3,-4-5,15 12,-1 1,-1 1,0 1,0 0,-2 1,0 0,-1 1,4 9,-14-25,0-1,0 1,0 0,-1-1,1 1,-1 0,1-1,-1 1,1 0,-1 0,0-1,0 1,0 0,0 0,0 0,-1-1,1 1,0 0,-1-1,1 1,-1 0,0-1,1 1,-1 0,0-1,0 1,0-1,0 0,0 1,-1-1,1 0,0 1,-1-1,1 0,-1 0,1 0,-1 0,1-1,-1 1,1 0,-1-1,0 1,1-1,-1 1,0-1,0 0,0 0,0 0,-2 2,-1-1,1 0,0 0,-1 0,0-1,1 0,-1 0,1 0,-1 0,0-1,1 1,-1-1,1-1,0 1,-1 0,1-1,0 0,0 0,0 0,0-1,0 1,0-1,1 0,-1 0,1 0,0-1,-2-2,4 4,1-1,0 1,0-1,0 1,0-1,0 1,1 0,-1-1,1 1,0-1,-1 1,1 0,0 0,0 0,1-1,-1 1,0 0,1 0,-1 0,1 1,0-1,-1 0,1 1,0-1,0 1,1-1,57-35,-33 24,-1 1,2 1,-1 2,1 1,1 1,-1 1,1 1,19 1,-47 3,1 1,-1 0,0 0,1 0,-1-1,0 1,1 0,-1 1,0-1,1 0,-1 0,0 0,1 1,-1-1,0 1,0-1,1 1,-1-1,0 1,0 0,0 0,0 0,0-1,0 1,0 0,0 0,0 0,0 1,-1-1,1 0,0 0,-1 0,1 0,-1 1,1-1,-1 0,0 1,1-1,-1 0,0 1,0-1,0 0,0 1,0-1,0 0,0 1,-4 22,3-21,-1 0,1 0,1 1,-1-1,0 0,1 0,-1 0,1 1,0-1,0 0,0 0,1 1,-1-1,1 0,0 0,-1 0,2 0,-1 0,0 0,0 0,1 0,0 0,0 0,-1-1,2 1,-1-1,0 1,0-1,1 0,0 0,6 2,0-1,0-1,0 0,1 0,-1-1,1 0,-1 0,1-1,0-1,-1 1,1-2,-1 1,1-1,-1-1,0 0,0 0,0 0,0-1,3-3,-7 3,0-1,0 1,0-1,-1 0,0 0,0-1,-1 1,1-1,-1 0,0 0,0 0,-1 0,0 0,0 0,-1-1,1 1,-1-1,-1 1,1-1,-1 0,0 1,-1-4,4-31,9 71,-6-11,0 0,1 0,1 0,1-1,1 0,7 10,-13-22,0 0,1 0,0 0,0-1,0 0,0 0,1 0,0-1,0 1,0-1,0-1,1 1,0-1,0-1,0 1,0-1,0 0,0-1,7 2,-6-4,0 0,0 0,0-1,0 0,0 0,0-1,0 0,0 0,-1-1,0 0,0 0,0-1,2-1,10-7</inkml:trace>
  <inkml:trace contextRef="#ctx0" brushRef="#br0" timeOffset="48811.632">8930 2969,'-10'-31,"9"31,1 0,0 0,0 0,0 1,0-1,0 0,0 0,0 0,0 1,-1-1,1 0,0 0,0 0,0 0,0 1,0-1,-1 0,1 0,0 0,0 0,0 0,-1 0,1 0,0 0,0 0,0 0,-1 0,1 1,0-1,0 0,-1 0,1 0,0-1,0 1,0 0,-1 0,1 0,0 0,0 0,0 0,-1 0,1 0,0 0,0 0,0 0,0-1,-1 1,1 0,0 0,0 0,0 0,0-1,0 1,-1 0,1 0,0 0,-2 23,11 288,-1-215,-6-94,0 0,0-1,-1 0,1 1,0-1,0 0,0 0,0 0,0 0,1 0,-1-1,0 1,0-1,1 1,-1-1,0 0,0 0,1 0,-1 0,0 0,1 0,-1-1,0 1,0-1,0 0,1 1,-1-1,0 0,0 0,0-1,0 1,0 0,-1-1,1 1,0-1,-1 1,1-1,0 0,10-5,2 0,-2-1,1 1,0 1,0 0,0 0,0 1,1 1,0 0,0 1,0 1,0 0,1 1,-1 1,3 0,-14 1,1 0,-1 0,0 1,1-1,-1 1,0 0,0 0,0 0,0 1,0-1,0 1,-1-1,1 1,-1 0,0 0,0 0,0 0,0 0,0 1,-1-1,0 0,1 1,-1 0,0-1,-1 1,1-1,-1 1,1 0,-1 0,0-1,-1 1,1 0,-1-1,1 1,-1-1,0 1,0 0,-1-1,1 0,-1 1,0-1,1 0,-2 0,1 1,-8 5,1 0,-1-1,0 0,-1-1,0 0,0-1,-1 0,1 0,-1-2,0 1,-1-2,1 1,-1-2,0 0,1 0,-1-1,0 0,-6-2,-28-6,46 7,1 0,-1-1,1 1,-1-1,1 1,0 0,-1-1,1 1,0-1,-1 1,1-1,0 1,-1-1,1 1,0-1,0 0,0 1,0-1,0 1,0-1,0 1,-1-1,2 0,-1 1,0-1,0 1,0-1,0 0,0 1,0-1,1 1,-1-1,0 1,0-1,1 1,-1-1,0 1,1-1,-1 1,0 0,1-1,-1 1,1-1,0 1,11-14</inkml:trace>
  <inkml:trace contextRef="#ctx0" brushRef="#br0" timeOffset="49744.555">9718 3316,'-6'-4,"-1"0,0 0,0 1,0 0,-1 0,1 1,-1 0,1 0,-1 1,0 0,0 0,1 1,-1 0,0 0,0 1,0 0,0 0,1 0,-1 1,1 1,-1-1,1 1,0 1,0-1,0 1,0 0,1 1,0 0,0 0,0 0,0 0,1 1,0 0,0 0,1 1,-1-1,-1 6,3-8,1 0,0 0,-1 0,2 1,-1-1,0 1,1-1,0 1,0 0,0-1,1 1,-1 0,1 0,1 0,-1-1,0 1,1 0,0 0,0-1,1 1,-1-1,1 1,0-1,0 1,0-1,1 0,0 0,0 0,0-1,0 1,0-1,1 1,-1-1,1 0,0 0,0-1,0 1,0-1,1 0,6 0,-1-1,1-1,-1 1,1-2,0 0,-1 0,1-1,-1 0,0-1,0 0,0 0,0-1,0-1,-1 0,1 0,-2-1,1 0,0 0,-1-1,0 0,-1 0,0-1,6-8,-3 3,-1 0,0-1,-1 0,-1 0,0 0,-1-1,-1 0,0-1,-1 1,-1-1,0 0,-1 1,-1-1,0-4,-1-26,-2 0,-2 1,-2-1,-5-14,7 37,0 0,-2 1,-1 0,0 0,-1 1,-8-13,16 33,-1 0,1 0,0 0,0 0,-1 0,1 0,-1 0,1 0,-1 0,0 0,1 1,-1-1,0 0,1 0,-1 0,0 1,0-1,0 0,0 1,1-1,-1 1,0-1,0 1,0 0,0-1,0 1,0 0,0 0,-1-1,1 1,0 0,0 0,0 0,0 0,0 1,0-1,0 0,0 0,0 1,0-1,0 0,0 1,0-1,0 1,0-1,0 1,0 0,1-1,-1 1,0 0,0 0,1-1,-1 1,0 0,1 0,-1 0,1 0,-1 0,1 0,0 0,-1 0,1 0,0 0,-1 0,1 0,0 0,0 0,0 1,-9 28,0 1,3 0,0 0,2 1,1 0,2 23,0-43,-1 31,1 0,3 0,5 36,-5-67,0 0,1 0,0 1,1-1,0-1,1 1,0-1,1 0,0 0,1 0,0-1,1 0,0-1,0 1,5 2,-5-6,0-1,0 0,0 0,1-1,0 0,0-1,0 1,0-2,1 1,-1-1,1-1,-1 0,1 0,0-1,-1 0,1-1,0 0,-1 0,1-1,-1 0,1-1,-1 0,0 0,0-1,-1-1,1 1,-1-1,0 0,0-1,0 0,-1-1,7-6,-13 11,16-11,-11 30,-6-13,0 1,0 0,0-1,1 1,-1-1,1 1,0 0,1-1,-1 0,1 1,0-1,0 0,0 0,0 0,1 0,-1 0,1 0,0-1,1 1,-1-1,0 0,1 0,0 0,0-1,0 1,0-1,0 0,0 0,1 0,-1-1,0 0,1 1,0-1,2 0,0 0,0 0,0-1,0 0,1 0,-1-1,0 0,0 0,0-1,-1 1,1-1,0-1,0 0,-1 0,0 0,1 0,-1-1,-1 0,1 0,0-1,-1 0,0 0,0 0,-1 0,1-1,-1 0,0 0,-1 0,0 0,1-1,-2 1,1-1,-1 0,0 0,-1 0,1 0,-1 0,-1 0,1-3,-2 7,0-1,0 0,0 0,0 0,0 0,-1 1,1-1,-1 0,0 1,-1 0,1-1,0 1,-1 0,0 0,1 0,-1 1,-1-1,1 1,0-1,0 1,-1 0,1 1,-1-1,0 0,0 1,1 0,-1 0,0 0,-1 0,-5-1,-1 1,1 0,-1 1,1 0,-1 0,1 1,0 1,-1-1,1 2,-7 2,6-1,0 0,0 1,0 0,1 1,0 1,1-1,-1 1,1 1,-4 4,10-9,-1 0,1 1,0-1,0 1,0 0,1 0,-1 0,1 1,0-1,0 0,0 1,1-1,0 1,0 0,0-1,0 1,1 0,-1 0,1-1,1 1,-1 0,1 0,-1 0,2 0,7 19</inkml:trace>
  <inkml:trace contextRef="#ctx0" brushRef="#br0" timeOffset="50578.028">10708 3237,'21'69,"-16"-49,0 0,2 0,0 0,1-1,1 0,1-1,0 0,1 0,2-1,0 0,-10-13,1 0,-1-1,1 1,0-1,0 0,0 0,0 0,0-1,1 0,-1 0,1 0,0 0,-1 0,1-1,0 0,0 0,0 0,0-1,0 0,0 0,0 0,0 0,0-1,0 0,0 0,-1 0,1-1,0 0,-1 1,1-2,-1 1,1 0,-1-1,0 0,0 0,0 0,-1 0,2-2,4-5,-1-1,-1 0,0 0,0 0,-1-1,-1 1,0-2,-1 1,0 0,0-1,-2 0,1 0,-2 1,0-2,0 1,-1 0,-12 111,11-94,1-1,0 1,0 0,1-1,-1 1,1 0,0-1,0 1,0-1,0 1,1-1,-1 0,1 1,0-1,0 0,0 0,0 0,1 0,-1-1,1 1,-1-1,1 1,0-1,0 0,0 0,0 0,1-1,-1 1,0-1,1 0,-1 0,1 0,0 0,-1 0,1-1,-1 0,1 1,3-2,6-2,1-1,-1-1,0 0,-1-1,1-1,-1 1,-1-2,1 0,-1 0,-1-1,1-1,-1 1,-1-2,0 1,-1-1,0-1,0 1,-1-1,0-1,6-6,-6 33,-6-9,0 1,0 0,1-1,0 1,0-1,0 0,1 0,0 0,0 0,0 0,1 0,-1-1,1 0,0 1,0-1,1-1,-1 1,1-1,0 0,0 0,5 3,4 1,0-1,1 0,0 0,0-2,0 0,1-1,8 1,-14-3,0 0,-1-1,1 0,0-1,0 0,-1-1,1 0,-1 0,1-1,-1 0,0-1,0 0,0-1,4-2,-8 4,-1 0,1-1,-1 1,0-1,0 0,0 0,0-1,-1 1,0-1,0 1,0-1,0 0,-1 0,1-1,-1 1,-1 0,1-1,-1 1,0-1,0 1,-1-1,1 0,-1 1,-1-1,1-3,-1 5,1 0,-1 0,1-1,-1 1,-1 0,1 0,0 0,-1 0,0 1,0-1,0 0,0 1,-1-1,1 1,-1 0,0 0,0 0,0 0,0 0,-1 1,1-1,-1 1,0 0,1 0,-1 0,-2 0,4 4,0-1,-1 1,1-1,0 1,0 0,0 0,0 0,0 0,1 0,-1 1,1-1,-1 0,1 1,0-1,0 1,0 0,0-1,0 1,1 0,-1-1,1 1,0 0,-1 0,1-1,1 1,-1 0,0 0,1-1,-1 1,1 1,0 4,1 0,0-1,0 1,0-1,1 1,0-1,0 0,1 0,0 0,0-1,1 1,0-1,0 0,0 0,1-1,0 1,0-1,0-1,0 1,1-1,0 0,2 1,5 2,0-1,0 0,1-1,0 0,0-1,0-1,0 0,1-2,-1 1,16-2,6-3</inkml:trace>
  <inkml:trace contextRef="#ctx0" brushRef="#br0" timeOffset="51133.903">12126 3303,'-9'-7,"8"31,3-13,0 0,1-1,0 1,1-1,0 0,1 0,0 0,1 0,0-1,0 0,1 0,0 0,0-1,1 0,1-1,0 1,-5-4,1-1,-1 1,1-1,0 0,0-1,0 1,0-1,0 0,1 0,-1 0,0-1,1 0,-1 0,1 0,0-1,-1 0,1 0,0 0,-1-1,1 0,-1 0,1 0,-1-1,1 1,-1-1,0-1,0 1,0-1,0 0,-1 0,1 0,0-1,3-4,-1 0,0 0,0-1,0 0,-1 0,-1-1,0 1,0-1,-1 0,3-8,23-46,-30 64,1-1,-1 1,1 0,-1 0,1 0,-1 0,1 0,-1 0,1 0,-1 0,1 1,-1-1,1 0,-1 0,0 0,1 0,-1 1,1-1,-1 0,1 0,-1 1,0-1,1 0,-1 1,0-1,1 0,-1 1,0-1,0 1,1-1,-1 0,0 1,0-1,0 1,1-1,-1 1,0-1,0 1,0-1,0 1,0-1,0 1,0-1,0 1,0-1,0 1,0-1,0 0,-1 1,1-1,0 1,0-1,0 1,-1-1,1 1,0-1,1 4,-1 3,2 0,-1-1,1 1,0-1,0 1,1-1,-1 0,2 0,-1 0,1 0,-1-1,1 0,1 1,-1-1,1-1,0 1,0-1,1 1,-1-2,1 1,0 0,0-1,0 0,0-1,1 1,2 0,0 0,1-1,-1 1,1-2,0 0,-1 0,1 0,0-1,-1-1,1 0,0 0,-1-1,1 0,-1 0,0-1,1-1,-1 1,-1-2,1 1,-1-1,1 0,-1-1,-1 0,1 0,-1-1,0 1,-1-2,1 1,-2-1,1 0,-1 0,0-1,9-24,-14 63,-3-12,1 1,1-1,1 1,1 0,2 16,-2-31,-1 0,1-1,0 1,0-1,0 1,1-1,-1 1,1-1,0 1,0-1,0 0,0 0,0 0,1 0,-1-1,1 1,0-1,0 1,0-1,0 0,0 0,0 0,1-1,-1 1,0-1,1 0,0 1,-1-2,1 1,0 0,-1-1,2 0,25 0</inkml:trace>
  <inkml:trace contextRef="#ctx0" brushRef="#br0" timeOffset="51401.776">12767 3035,'16'7,"19"2,3 0</inkml:trace>
  <inkml:trace contextRef="#ctx0" brushRef="#br0" timeOffset="51645.468">13168 3276,'-2'20,"-1"14,0 8,0 2,4-1,3-5,2-4,1-8,2-9,2-11,1-12,1-8,-1-3</inkml:trace>
  <inkml:trace contextRef="#ctx0" brushRef="#br0" timeOffset="54794.403">13168 3329,'19'34,"-11"38,-9-66,1-1,-1 1,1 0,1 0,-1-1,1 1,0 0,0-1,1 1,-1-1,1 1,1-1,-1 0,1 0,0 0,0 0,0 0,2 1,2-2,0-2,0 1,0-1,0 0,1 0,-1-1,1 0,-1 0,1-1,0 0,-1 0,1-1,-1 0,1 0,-1 0,0-1,1-1,-1 1,6-4,11-4,-5 0</inkml:trace>
  <inkml:trace contextRef="#ctx0" brushRef="#br0" timeOffset="55067.254">13476 3276,'0'11,"0"11,0 9,2 5,3 1,8 0,10-5,9-8,-2-8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42.2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338 175,'39'-78,"-38"78,-1 0,1 0,0 0,-1 0,1 0,-1 1,1-1,-1 0,1 0,-1 0,1 0,-1 0,1 1,-1-1,0 0,1 1,-1-1,1 0,-1 1,0-1,1 0,-1 1,1-1,-1 1,0-1,0 0,1 1,-1-1,0 1,0-1,0 1,1-1,-1 1,0-1,0 1,0-1,0 1,0-1,0 1,0 0,0-1,0 1,0-1,0 1,-1-1,1 1,0-1,0 1,0-1,2 44,-2 1,-2-1,-2 0,-1-1,-10 36,10-54,-64 313,53-279,8-48</inkml:trace>
  <inkml:trace contextRef="#ctx0" brushRef="#br0" timeOffset="369.883">30 55,'-9'-7,"-3"0,3 4,10 2,18 1,19 1,22 0,19-2,16-4,8-2,3-1,-8 1,-14 2,-19 2,-18 1,-19 3,-17 2,-11 0</inkml:trace>
  <inkml:trace contextRef="#ctx0" brushRef="#br0" timeOffset="1550.453">725 710,'-2'33,"-3"1,0-1,-2 0,-2-1,-1 0,-12 26,-7 28,25-81,2-18,2-23,3-326,-3 358,4-30,-4 34,1-1,-1 1,0-1,0 1,1-1,-1 1,0-1,1 1,-1-1,0 1,1 0,-1-1,1 1,-1 0,0-1,1 1,-1 0,1-1,-1 1,1 0,-1 0,1 0,0-1,-1 1,1 0,-1 0,1 0,-1 0,1 0,-1 0,1 0,0 0,-1 0,1 0,-1 1,1-1,-1 0,1 0,-1 0,1 1,-1-1,1 0,-1 1,1-1,-1 0,1 1,-1-1,0 0,1 1,-1-1,0 1,1-1,-1 1,39 35,-33-29,1-1,-1 1,1-1,1-1,-1 1,1-1,0 0,0-1,0 0,0 0,1-1,5 2,-5-4,-1 0,1-1,-1 1,1-2,-1 1,1-1,-1-1,1 1,-1-1,0-1,0 0,0 0,0 0,0-1,-1 0,1-1,-1 0,6-5,10-9,-1-1,-1-1,0-1,13-20,-33 41,-1 0,0 0,0 1,0-1,0 1,1-1,-1 0,0 1,0-1,0 1,1-1,-1 1,0-1,0 1,1-1,-1 1,0-1,1 1,-1-1,1 1,-1-1,1 1,-1 0,1-1,-1 1,1 0,-1 0,1-1,-1 1,1 0,-1 0,1 0,0-1,-1 1,1 0,-1 0,1 0,0 0,-1 0,1 0,-1 1,1-1,0 0,-1 0,1 0,-1 0,1 1,-1-1,1 0,-1 0,1 1,-1-1,1 1,-1-1,-5 142,5-76,3 0,2 0,4-1,15 60,-19-102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45.9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0,'18'7,"18"2,15 0,12-3,8-1,3-2,-4-1,-9 1,-15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46.1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0,'16'9,"19"3,21 0,22-3,16-5,8-5,-13-3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46.9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48,'193'-20,"77"6,862 6,-745 10,33-2,-350-5,-61 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50.5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1,'0'2,"0"10,2 19,1 22,0 25,2 26,-1 21,3 14,-1 8,1 2,1-3,5-12,2-14,-2-28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49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 1,'0'20,"0"24,0 23,0 22,0 16,0 10,0 4,-2 0,-4-4,-2-8,-2-11,-3-11,3-12,-1-15,2-12,2-12,3-11</inkml:trace>
  <inkml:trace contextRef="#ctx0" brushRef="#br0" timeOffset="632.896">722 241,'-13'-1,"0"0,0 1,0 0,0 1,0 1,1-1,-1 2,0 0,1 1,0 0,0 1,0 0,0 1,1 0,0 0,-3 4,6-2,-1 0,1 1,0 0,1 0,0 1,1 0,-1 0,2 1,0 0,0 0,1 0,0 0,1 1,0-1,1 1,1 0,0 0,0 0,1-1,0 1,1 0,1 0,0 0,0-1,1 1,1-1,0 1,0-1,1 0,4 6,15 14,1-1,2-1,0-1,2-2,1 0,3-1,72 65,-91-78,0 1,-1 0,0 1,-1 1,0 0,-2 0,0 1,0 1,-2 0,1 2,-8-17,0 1,-1 0,1 0,-1 0,1 0,-1 0,0 0,0 0,-1 0,1 0,0 0,-1 0,0 0,0 0,0 0,0 0,0-1,-1 1,1 0,-1-1,1 1,-1-1,0 0,0 0,0 1,0-1,-1 0,1-1,-1 1,1 0,-1-1,1 1,-1-1,0 0,0 0,0 0,1 0,-1-1,-2 1,-12 3,0-1,0-1,0-1,-1 0,1-1,0-1,0-1,0 0,0-1,0-1,0-1,1 0,0-1,0-1,0 0,1-1,-11-9,21 15,0 0,0-1,1 1,-1-1,1 0,0-1,0 1,0-1,0 0,1 0,-1 0,1 0,0-1,1 1,-1-1,1 0,-1 1,2-1,-1 0,0-1,1 1,0 0,0 0,1-1,-1 1,1 0,0-1,0 1,1 0,0 0,0-1,0 1,1 0,0-1,9-12,1 0,1 0,1 1,1 1,0 1,1 0,14-10,36-37,-37 30,-19 20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47.3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17 387,'31'-158,"5"-54,-35 195,-4 25,-2 30,4 29,3 0,3-1,12 56,-5-39,-1 8</inkml:trace>
  <inkml:trace contextRef="#ctx0" brushRef="#br0" timeOffset="968.628">3 694,'-2'-2,"1"-1,6 0,11 0,12 0,14-1,14 0,9 0,3-1,-11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54.0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66 26,'-3'7,"0"-3,1 1,1-1,-1 1,0-1,1 1,0 0,0 0,0-1,1 1,0 0,0 0,0 0,0 0,1 0,0-4,1 1,-1-1,1 0,-1 0,1 0,0 0,-1 0,1 0,0 0,0 0,0-1,0 1,0-1,-1 1,1-1,0 0,0 0,0 0,0 0,0 0,0 0,0-1,0 1,0 0,0-1,0 0,-1 1,1-1,0 0,0 0,-1 0,1 0,0 0,-1-1,1 1,-1 0,0-1,1 1,-1-1,0 1,0-1,0 0,1 0,-1 0,0 0,1-1,-1 1,0 0,0-1,0 1,-1-1,1 1,-1-1,1 1,-1-1,0 1,0-1,0 1,0-1,0 0,-1 1,1-1,-1 1,0-1,1 1,-1 0,0-1,-1 1,1 0,0-1,-1 1,1 0,-1 0,0 0,1 0,-1 1,0-1,0 0,0 1,0-1,-1 1,1 0,0 0,-1 0,1 0,0 0,-1 0,1 1,-1-1,1 1,-1 0,0-1,1 1,-1 0,1 1,-1-1,1 0,-1 1,1-1,-1 1,1 0,-1 0,-1 1,1-1,0 0,1 0,-1 0,1 0,-1 1,1-1,0 1,-1 0,1 0,0-1,0 1,0 1,0-1,1 0,-1 0,0 1,1-1,0 1,-1-1,1 1,0-1,1 1,-1 0,0 0,1-1,-1 1,1 0,0 0,0 0,0 0,0-1,1 1,-1 0,1 0,0-1,-1 1,1 0,0-1,1 1,-1 0,0-1,1 1,16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0:04.12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0 978,'259'-39,"0"11,79 9,-205 13,0 5,0 7,-1 5,0 6,-1 5,40 17,-71-14,-98-25,-1 0,0 0,0 0,0 0,0-1,0 1,0 0,0 0,0-1,0 1,0-1,0 1,0-1,0 1,0-1,-1 0,1 1,0-1,0 0,-1 0,1 0,0 1,-1-1,1 0,-1 0,1 0,-1 0,1 0,-1 0,0 0,1 0,-1 0,0 0,0 0,0-1,0 1,0 0,0 0,0 0,0 0,0 0,-1 0,1 0,0 0,-1 0,1 0,-1-1,-3-13</inkml:trace>
  <inkml:trace contextRef="#ctx0" brushRef="#br0" timeOffset="728.064">1965 270,'28'420,"-26"-323,-3 0,-5 0,-4-1,-4 0,-5 0,-3-2,-6 2,17-66,5-24,5-21,24-231,-4-98,-16-2,-3 287,-3 0,-3 0,-2 1,-3 0,-2 1,-3 0,-2 1,-5-5,24 42,23 25,111 49,-4 6,-1 5,14 18,-100-56,-2 1,-1 3,-1 1,30 33,-53-47,-1 0,0 1,-1 0,-1 1,-2 1,0 0,-1 1,-1 0,-1 0,-1 1,-1 1,-4-11,-2 0,0 1,0-1,-1 0,-1 1,0-1,-1 0,-1 0,0 0,-1 0,0 0,-1-1,-1 1,0-1,0-1,-2 1,0-1,0 0,-1-1,0 0,-1-1,0 1,-1-2,-2 2,-50 39,-2-2,-2-3,-2-4,-2-2,-18 4,58-28,-267 129,262-130,23-13,14-6</inkml:trace>
  <inkml:trace contextRef="#ctx0" brushRef="#br0" timeOffset="1193.159">2981 684,'-10'1,"1"1,-1 0,0 0,1 0,-1 2,1-1,0 1,0 0,0 1,0 0,1 0,0 1,0 0,0 1,1 0,0 0,1 0,-1 1,1 0,1 0,-1 1,1-1,1 1,0 0,0 0,1 1,0-1,0 1,1 0,1 0,0-1,0 1,1 0,0 0,0 0,2 5,-1-8,2 0,-1 0,0 0,1 0,1 0,-1 0,1-1,0 0,0 0,1 0,0 0,0-1,0 0,1 0,0 0,0 0,0-1,0 0,1-1,-1 1,1-1,0 0,0-1,0 0,0 0,2 0,3 0,0 1,1-2,-1 0,0 0,1-2,-1 1,1-1,-1-1,0 0,0-1,0 0,0-1,0 0,-1-1,6-3,-5-1,0 0,0 0,-1-1,0 0,-1-1,0 0,-1-1,0 0,-1 0,0-1,-1 0,-1-1,0 1,0-1,-2 0,0-1,0 1,-1-1,-1 1,-1-1,0 0,0 0,-2 0,0 0,0 0,-2 1,0-1,-2-6,2 13,0 1,0-1,0 0,-1 1,0-1,-1 1,0 0,0 1,0-1,-1 1,0 0,0 0,0 1,-1 0,0 0,0 1,0-1,-1 1,1 1,-1 0,0 0,0 0,0 1,0 0,0 1,-1 0,1 0,-1 0,1 1,0 1,-1 0,1 0,0 0,-6 2,0 1,0 1,1 0,-1 0,1 2,0-1,0 2,1 0,0 0,1 1,0 1,0 0,1 0,0 1,1 0,0 1,-7 12,14-21,0 0,0 0,0 0,1 0,-1 1,1-1,0 1,0-1,0 0,0 1,1 0,-1-1,1 1,0-1,0 1,1 0,-1-1,0 1,1-1,0 1,0-1,0 0,1 1,-1-1,1 0,0 0,-1 1,1-2,1 1,-1 0,0 0,1-1,-1 1,4 1,29 20</inkml:trace>
  <inkml:trace contextRef="#ctx0" brushRef="#br0" timeOffset="1479.442">3516 764,'130'-25,"2"5,43 2,-132 14,1219-62,-1005 72,-223 0,-35-6,1 0,-1 0,1 0,0 0,-1 0,1 1,0-1,-1 0,1 0,0 0,-1 1,1-1,0 0,-1 0,1 0,0 1,0-1,-1 0,1 1,0-1,0 0,-1 1,1-1,0 0,0 1,0-1,0 0,0 1,0-1,0 0,-1 1,1-1,0 1,0-1,0 0,1 1,-1-1,0 1,0-1,0 0,0 1,0-1,0 0,0 1,1-1,-1 0,0 1,0-1,0 0,1 1,-1-1,0 0,0 0,1 1,-1-1,0 0,1 0,-1 0,0 1,1-1,-1 0,0 0,1 0,-1 0,-67 23,23-12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54.4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1,'1801'0,"-1811"0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55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0 405,'7'-17,"15"-33,-2-1,-2-2,9-47,-9-28,-18 128,0 0,0 0,0 0,1 0,-1 1,0-1,0 0,0 0,1 0,-1 0,0 0,0 0,0 0,1 0,-1 0,0 0,0 0,1 0,-1 0,0 0,0 0,0-1,1 1,-1 0,0 0,0 0,0 0,1 0,-1 0,0-1,0 1,0 0,0 0,0 0,1 0,-1-1,0 1,0 0,0 0,0 0,0-1,0 1,0 0,0 0,0 0,0-1,1 1,-1 0,0 0,0 0,0-1,-1 1,1 0,0-1,7 24,-5-17,33 108,-21-80,-1 1,-2 0,-1 1,-2 1,-2-1,-1 1,-2 0,-2 0,-1 1,-2-1,-5 31,3-52,-1-1,-1 0,-1 0,0-1,0 1,-1-1,-1-1,-1 0,0 0,0-1,-1 0,-1-1,-7 5,17-14,0 0,0 0,-1-1,1 1,-1-1,1 1,-1-1,0 0,1 0,-1 0,0-1,0 1,0-1,1 1,-1-1,0 0,0 0,0 0,0 0,0-1,0 1,1-1,-1 0,0 0,0 0,1 0,-1 0,1-1,-1 1,-1-2,4 2,1 0,0 0,-1-1,1 1,0 0,0 1,0-1,0 0,0 0,0 0,0 0,0 1,0-1,0 1,1-1,-1 1,0-1,0 1,0 0,1-1,-1 1,0 0,1 0,-1 0,0 0,1 0,-1 0,1 0,-2 0,198-14,-148 14,0-3,-1-2,47-10,-74 9</inkml:trace>
  <inkml:trace contextRef="#ctx0" brushRef="#br0" timeOffset="262.82">788 739,'0'0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6:56.5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1 390,'26'1,"0"-1,0-1,0-1,-1-2,1 0,-1-2,0-1,0 0,-1-2,0-1,0-1,-1-1,-7 6,1-1,-1-1,-1 0,0-1,0 0,-1-1,0-1,0 0,-2-1,1-1,-1 0,-1 0,-1-1,0-1,0 0,-1 0,3-10,-11 22,0 1,1-1,-2 0,1 0,0 0,0 0,-1-1,0 1,0 0,0 0,0 0,0 0,0 0,-1 0,0 0,1 0,-1 0,0 0,-1 0,1 0,0 0,-1 0,0 1,1-1,-1 1,0-1,0 1,-1 0,1 0,0 0,-1 0,1 0,-1 0,0 1,0-1,1 1,-1 0,0 0,0 0,0 0,0 0,0 1,0-1,-1 1,1 0,0 0,0 0,0 0,0 1,0-1,0 1,0 0,-3 1,1 2,0 1,0 0,0 1,1-1,0 1,0 0,0 0,1 0,0 0,0 1,0-1,1 1,0 0,1 0,-1 0,1 0,0 0,1 0,0 0,0 0,1 0,0 1,8 393,18 200,-26-517,-4-59</inkml:trace>
  <inkml:trace contextRef="#ctx0" brushRef="#br0" timeOffset="246.876">94 791,'25'-9,"29"-8,27-3,22-2,10-1,-2 2,-20 5</inkml:trace>
  <inkml:trace contextRef="#ctx0" brushRef="#br0" timeOffset="3219.839">802 1045,'24'71,"-16"-30,-3 1,-1 0,-3 1,-1 17,20-126,41-109,-61 174,0 0,0 1,0-1,0 0,0 0,0 0,0 0,1 1,-1-1,0 0,0 0,1 0,-1 1,0-1,1 0,-1 1,1-1,-1 0,1 1,-1-1,1 0,-1 1,1-1,0 1,-1-1,1 1,0-1,0 1,-1 0,1-1,0 1,0 0,-1 0,1-1,0 1,0 0,0 0,0 0,-1 0,1 0,0 0,0 0,0 0,0 0,-1 1,1-1,0 0,0 1,-1-1,1 0,0 1,0-1,-1 1,1-1,0 1,7 10,1 0,-2 0,1 1,-1 0,-1 1,-1-1,0 1,0 0,-1 1,-1-1,0 1,-1 0,0-1,-1 9,-1-9,0-21,1-20,0 15,1-1,0 1,1 0,1 0,0 1,1-1,0 1,1 0,0 0,1 1,0 0,1 0,0 0,1 1,0 0,0 1,1 0,0 1,1 0,8-5,-18 12,1 0,-1 0,1 1,0-1,0 0,-1 1,1-1,0 1,0-1,0 1,0 0,-1 0,1 0,0 0,0 0,0 0,0 0,0 1,-1-1,1 1,0-1,0 1,-1 0,1 0,0 0,-1 0,1 0,-1 0,1 0,-1 0,1 0,-1 1,0-1,0 1,0-1,0 1,0-1,0 1,0 0,0-1,0 1,-1 0,1 0,-1 0,0-1,1 1,-1 2,2 51,-3-50,0 0,1 0,-1 0,1 0,0 1,0-1,0 0,1 0,0 0,0 0,0 0,1 0,0 0,0-1,0 1,0-1,1 1,-1-1,1 0,0 1,1-2,-1 1,1 0,-1-1,1 1,0-1,1 0,-1 0,1 0,16 2,0 0,0-1,0-1,0-1,0 0,0-2,1-1,3-1,-17 2,3-1,-1 2,0-1,0-1,0 0,-1 0,1-1,-1 0,1-1,-1 0,0 0,2-1,-1-4</inkml:trace>
  <inkml:trace contextRef="#ctx0" brushRef="#br0" timeOffset="4102.032">776 1072,'2'-2,"-1"-1,-3 0,-4 1,-5 0,-6 1,-2-2,1 0,0 0,6 0,9 2,5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09.8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364 1,'-21'0,"0"1,0 1,0 0,1 2,0 1,-8 2,21-5,-1 1,1 0,0 0,0 1,0 0,1 0,-1 0,1 1,0 0,0 0,1 0,0 1,-1 0,2 0,-1 0,1 1,0 0,-1 3,-2 9,2 1,1 0,0 0,2 0,0 1,1-1,1 0,1 1,2 11,7 27,1 1,4-2,2 0,2-1,3 0,2-2,9 10,39 98,-65-144,0 0,-1 0,-1 0,0 1,-2-1,0 1,-1 5,-2-18,0 1,0-1,-1 1,0-1,0 1,-1-1,0 0,0 0,-1 0,0 0,0 0,-1 0,0-1,0 1,0-1,-1 0,0 0,0-1,0 0,-3 2,0 0,0-2,-1 1,0-1,0-1,0 1,0-2,-1 1,1-1,-1-1,0 1,0-2,0 1,-9-1,14-1,0 0,-1 0,1 0,0-1,0 0,-1 0,1 0,0-1,0 0,0 0,0 0,1 0,-1-1,0 0,1 0,0 0,0 0,0-1,0 1,0-1,1 0,0 0,-1-1,2 1,-1-1,-2-3,1-4,1 1,-1-1,2 1,0-1,0 0,1 0,0 0,1 0,0 0,1 0,1 0,0 0,0 0,4-8,5-14,1 1,2 0,1 1,7-11,-17 33,0 0,0 1,0 0,0-1,1 2,1-1,0 1,0 0,0 1,9-8,-14 14,1 0,0 1,-1-1,1 0,0 1,0 0,-1-1,1 1,0 0,0 0,-1 1,1-1,0 1,0-1,-1 1,1 0,1 0,3 1,17 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1.1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1 308,'2'18,"1"20,3 21,1 21,1 16,0 9,0 3,-3-1,-1-8,-1-11,-2-14,-3-15,-1-17</inkml:trace>
  <inkml:trace contextRef="#ctx0" brushRef="#br0" timeOffset="280.58">41 415,'-15'-105,"15"104,0 0,0 0,0 0,0 0,0-1,0 1,0 0,0 0,0 0,1 0,-1 0,0 0,1 0,-1 0,1 0,-1 0,1 0,-1 1,1-1,0 0,0 0,-1 0,1 1,0-1,0 0,0 1,0-1,0 1,0-1,0 1,-1-1,2 1,-1 0,0-1,0 1,0 0,0 0,0 0,0 0,0 0,1 0,46 14,-30-4,0 0,0 0,-1 2,-1 0,0 1,0 1,-2 0,1 1,-2 1,7 9,-19-23,1 0,0 0,-1 0,0 0,1 0,-1 0,0 0,0 0,0 0,0 1,0-1,-1 0,1 1,-1-1,1 0,-1 1,0-1,0 1,0-1,0 1,-1-1,1 0,-1 1,1-1,-1 0,0 1,0-1,0 0,0 0,0 0,0 0,-1 0,1 0,-1 0,1 0,-1 0,0-1,0 1,0 0,0-1,-1 1,-4 1,0 0,0-1,0 1,0-2,0 1,0-1,-1 0,1 0,-1-1,1 0,-1 0,-3-2,-4-1</inkml:trace>
  <inkml:trace contextRef="#ctx0" brushRef="#br0" timeOffset="866.468">402 615,'14'-27,"-2"0,-1 0,-1-1,-1-1,-1 0,-2 0,-1 0,-1-1,-1 1,-2-1,-1-4,-11-39,12 73,0-1,0 0,0 1,0-1,0 1,1-1,-1 1,0 0,0-1,0 1,0 0,1 0,-1 0,0 0,0 0,0 0,1 0,-1 0,0 0,0 1,0-1,0 0,1 1,-1-1,0 1,0-1,1 2,2-1,194 46,-193-45,0 0,0 1,0-1,0 1,0 0,0 0,-1 0,0 1,0 0,0 0,0 0,0 0,-1 0,1 1,-1 0,0-1,-1 1,1 0,-1 1,0-1,-1 0,1 0,-1 1,0-1,0 1,0-1,-1 1,0 0,-1 3,0 24,0-28,0 0,0 0,1 0,-1 1,1-1,0 0,0 0,1 0,0 1,0-1,0 0,0 0,1 0,0 0,0 0,0-1,1 1,0 0,-1-1,1 0,1 0,-1 0,1 0,3 3,5-3,0 0,0-1,1 0,-1-1,1 0,-1-1,1 0,0-1,-1-1,1 0,-1-1,1 0,-1-1,0 0,0-1,6-2,-5 1,1-1,-1 1,0-2,-1 0,0-1,0 0,4-4,-12 9,-1 0,1 0,-1 0,1-1,-1 0,0 1,-1-1,1 0,0 0,-1-1,0 1,0 0,-1-1,1 1,-1-1,0 0,0 1,0-1,-1 0,1 0,-1 1,0-1,-1-3,1 5,-1 1,1-1,-1 1,0-1,1 1,-1-1,0 1,-1-1,1 1,0 0,-1-1,1 1,-1 0,0 0,1 0,-1 0,0 1,0-1,0 0,-1 1,1 0,0-1,-1 1,1 0,0 0,-1 0,0 0,1 1,-1-1,1 1,-1 0,0-1,1 1,-1 0,0 0,1 1,-1-1,1 1,-1-1,0 1,1 0,-1 0,1 0,0 0,-1 0,1 1,0-1,0 1,0-1,0 1,0 0,-1 0,0 6,0 0,1 0,0 0,0 0,1 0,0 1,0-1,1 0,0 1,0-1,1 0,0 1,0-1,1 0,1 0,-1 0,1 0,0 0,1 0,0-1,0 0,0 0,1 0,0 0,1-1,0 0,0 0,0 0,0-1,1 0,3 2,40 22,0-8</inkml:trace>
  <inkml:trace contextRef="#ctx0" brushRef="#br0" timeOffset="1250.443">1726 374,'-12'-3,"1"1,0 0,-1 1,0 0,1 0,-1 1,1 1,-1 0,0 1,-6 2,12-3,1 0,0 1,-1 0,1 0,0 0,0 1,1 0,-1 0,0 0,1 0,0 1,0-1,0 1,0 0,1 1,-1-1,1 1,0-1,0 1,1 0,-1 0,1 0,0 1,1-2,0 0,1 0,-1 0,1 0,-1 0,1 0,1 0,-1 0,0 0,1 0,0 0,0 0,0-1,1 1,-1 0,1 0,0-1,0 1,0-1,0 0,1 1,-1-1,1 0,0-1,0 1,0 0,0-1,0 1,1-1,-1 0,1 0,0 0,10 5,1 0,0-1,0-1,0 0,0-1,1 0,10 0,-6-2,0 0,0-2,0 0,0-1,0-1,0-1,0-1,0 0,-1-2,13-5,-22 7,0 0,-1 0,0-1,0-1,0 1,-1-2,0 1,0-1,0 0,-1-1,0 1,-1-1,0-1,0 1,0-1,-1 0,-1-1,0 1,0-1,0 0,0-4,3-36,-5 124,0-67,1-1,0 1,0 0,0-1,1 1,0-1,0 0,1 0,-1-1,1 1,1-1,-1 0,1 0,-1-1,2 0,-1 0,0 0,1-1,-1 0,1 0,0-1,3 1,20 6</inkml:trace>
  <inkml:trace contextRef="#ctx0" brushRef="#br0" timeOffset="1516.328">2301 0,'11'9,"4"4</inkml:trace>
  <inkml:trace contextRef="#ctx0" brushRef="#br0" timeOffset="2011.469">2582 187,'15'6,"0"1,0 0,-1 1,0 0,0 1,-1 1,0 0,-1 1,0 0,0 1,-1 0,-1 1,0 0,-1 1,-1 0,0 0,0 1,-2 0,0 0,0 0,-2 1,2 8,-3 9,-2-1,-1 1,-1-1,-2 1,-1-1,-2 0,-1 0,-2-1,-2 5,-19 90,27-115,0 0,1 0,1 0,0 0,0 0,1 0,1 0,0 1,0-1,1-1,0 1,1 0,1 0,-1-1,2 0,-1 1,1-2,1 1,0-1,0 1,1-2,0 1,1-1,0 0,0 0,0-1,1 0,0-1,5 2,-6-4,0 0,0-1,1 0,0 0,-1-1,1 0,0-1,0 0,0 0,0-1,2 0,-8-1,0 1,0 0,0-1,0 1,-1-1,1 0,0 0,0 0,0-1,-1 1,1-1,-1 1,1-1,-1 0,0 0,1 0,-1 0,0 0,0-1,-1 1,1 0,0-1,-1 0,1 1,-1-1,0 0,0 0,0 1,0-1,-1 0,1 0,-1 0,0 0,0-3,0-8,-2-1,0 1,0-1,-1 1,-1 0,-1 0,0 0,-1 1,0 0,-6-9,-16-29,-2 2,-2 1,-2 2,-2 1,-2 2,-2 1,-43-33,44 28,39 45,0 1,0 0,1-1,-1 1,1 0,-1-1,1 1,0 0,-1-1,1 1,0 0,0 0,0 0,0 0,0 0,0 0,0 0,0 0,1 0,-1 1,0-1,0 0,1 1,-1-1,0 1,1-1,-1 1,1 0,-1-1,1 1,38-11,1 1,0 2,0 2,1 2,1 1,1-1,147-8,-190 12,0-1,1 1,-1 0,1 0,-1 0,1 0,-1 0,1 0,-1 0,0 0,1 0,-1 1,1-1,-1 1,0-1,1 1,-1-1,0 1,0 0,1 0,-1 0,0-1,0 1,0 0,0 1,0-1,0 0,0 0,-1 0,1 0,0 1,-1-1,1 0,-1 1,1-1,-1 0,1 1,-1-1,0 1,0-1,0 0,0 1,0 0,0 5,-1-2,0 1,1-1,-1 0,1 1,0-1,0 0,1 1,0-1,0 0,0 1,0-1,1 0,0 0,0 0,0 0,1 0,-1-1,1 1,0-1,1 0,-1 1,1-1,0-1,0 1,0-1,0 1,1-1,-1 0,3 0,19 2,-2-3</inkml:trace>
  <inkml:trace contextRef="#ctx0" brushRef="#br0" timeOffset="2235.916">3303 80,'-13'-2,"-1"6,7 7,5 1</inkml:trace>
  <inkml:trace contextRef="#ctx0" brushRef="#br0" timeOffset="2465.309">3477 509,'13'-1,"0"0,-1 0,1-2,0 1,-1-2,1 1,-1-2,0 1,-1-2,1 0,-1 0,0-1,1-1,-6 4,0-1,0 0,-1 0,1 0,-1-1,0 1,-1-1,1-1,-1 1,0-1,-1 1,1-1,-1 0,-1 0,0 0,0-1,0 1,0-1,-1 1,-1-1,1 1,-1-5,-1 9,1-1,0 1,-1-1,1 1,-1 0,0-1,0 1,0 0,-1 0,1-1,-1 1,0 0,0 1,0-1,0 0,0 0,-1 1,1-1,-1 1,0 0,1 0,-1 0,0 0,0 0,0 1,-1-1,1 1,0 0,-1 0,1 0,0 1,-1-1,1 1,-1-1,1 1,-1 0,1 1,-1-1,1 1,0-1,-1 1,1 0,0 0,-3 1,0 2,0 1,1-1,-1 1,1 0,0 1,0-1,1 1,0 0,0 0,0 0,1 0,0 1,0 0,0-1,1 1,0 0,0 0,1 1,0-1,0 0,1 0,0 0,0 1,1-1,0 0,0 0,0 0,1 0,0 0,1 0,-1 0,1-1,1 1,-1-1,1 0,3 4,1 0,0-1,1 1,0-1,1-1,0 0,1 0,-1-1,1 0,1-1,-1-1,1 1,0-2,0 0,3 1,19 4,1-2,-1-1,1-2,20-1,30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6.8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14,'-2'-3,"-1"-2,0-1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7.1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417 1,'-18'2,"-13"8,-10 9,-8 12,-4 15,0 20,2 19,6 21,7 14,11 7,17 4,21-6,22-8,24-12,23-13,18-17,8-18,-13-17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7.9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316 6,'-4'-1,"-1"0,1 0,0 0,-1 0,1 1,0-1,-1 1,1 0,0 1,-1-1,1 1,0 0,-1 0,1 0,0 1,0-1,0 1,0 0,0 0,1 0,-1 1,0 0,1-1,0 1,0 0,-3 4,-1 6,1 1,1 0,0 1,1-1,0 1,1 0,1 0,0 0,2 0,-1 1,2-1,0 0,2 7,7 53,4-2,3 0,3-1,4-1,2-1,4 0,43 124,-72-191,26 113,-27-112,1 0,-1 0,-1 1,1-1,0 0,-1 0,0 0,0 0,0 0,-1 0,1 0,-1 0,0-1,0 1,0-1,-1 1,1-1,-1 0,0 0,0 0,0 0,0 0,0-1,-1 1,1-1,-4 2,-5 1,-1-1,1 0,-1-1,0 0,0-1,0 0,-1-1,1-1,0 0,0-1,-1 0,1-1,0 0,0-1,1-1,-1 0,0 0,1-2,-11-5,16 7,1 0,0-1,-1 1,2-1,-1 0,0 0,1-1,0 0,1 0,-1 0,1-1,0 1,0-1,1 0,0 0,1 0,-1 0,1-1,0 1,1-1,0 1,0-1,1 1,0-1,0 0,1 1,0-1,0 1,0-1,1 1,1 0,-1-1,2-1,11-22,2 1,0 0,2 2,2 0,0 1,15-14,27-35,-61 74,0-1,-1 1,1 0,0 0,1 0,-1 0,0 0,1 0,-1 1,0-1,1 1,0-1,-1 1,1 0,0 0,0 0,0 1,0-1,-1 1,1-1,0 1,0 0,1 0,19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8.1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28,'19'-5,"21"-1,20 0,13 1,4 2,-12 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8.4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1,'23'0,"25"0,25 0,26 0,18 0,10 0,-17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9:50.34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1704,'132'11,"125"-8,-150-3,1805 0,-1890 5,-19-2</inkml:trace>
  <inkml:trace contextRef="#ctx0" brushRef="#br0" timeOffset="595.479">2608 915,'-4'8,"0"1,0 0,1-1,0 1,0 0,1 0,1 1,-1-1,1 0,1 6,-2 5,-4 106,5 0,14 107,-4-88,7 241,-18 7,0-336,3-56,-1 0,1 0,0 1,0-1,0 0,1 0,-1 0,0 0,0-1,0 1,1 0,-1-1,0 1,1 0,-1-1,1 1,-1-1,0 0,1 0,-1 1,1-1,-1 0,1 0,-1 0,1-1,-1 1,1 0,-1 0,1-1,-1 1,0-1,1 1,-1-1,0 0,1 1,-1-1,0 0,0 0,1-1,9-1,53-11,0 3,0 2,1 4,0 2,27 4,326 34,38 25,-390-58,-65-2,0 0,0 0,0-1,0 1,0 0,0-1,0 1,-1-1,1 1,0-1,0 1,-1-1,1 0,0 1,-1-1,1 0,-1 0,1 1,-1-1,1 0,-1 0,1 0,-1 0,0 0,0 0,1 1,-1-1,0 0,0 0,0 0,0 0,0 0,0 0,0 0,0 0,0 0,-1 0,1 0,0 0,-1 1,1-1,0 0,-1 0,1 0,-1 0,0 1,1-1,-1 0,-28-37,9 19</inkml:trace>
  <inkml:trace contextRef="#ctx0" brushRef="#br0" timeOffset="1166.979">2648 848,'40'14,"-1"-2,1-1,1-3,0-1,11-1,-16-1,277 29,0-14,103-14,-376-7,-36 1,-21-1,-4 1</inkml:trace>
  <inkml:trace contextRef="#ctx0" brushRef="#br0" timeOffset="1576.439">4119 367,'26'144,"-5"0,-7 1,-7 0,-10 130,-48 894,48-674,3-477,1-11,0 0,-1-1,-1 1,1 0,-1-1,0 1,0-1,-1 1,0-1,0 1,0-1,-2 2,2-7,1-1,0 0,-1 0,1 1,0-1,-1 0,1 0,-1 0,1-1,0 1,-1 0,1 0,0-1,-1 1,1-1,0 1,0-1,-1 0,1 0,0 1,0-1,0 0,0 0,0 0,0 0,0 0,0 0,0 0,1 0,-1-1,0 1,1 0,-1 0,1-1,-1 1,1 0,0-1,-1 1,1 0,0-1,0 0,-9-72,11 50</inkml:trace>
  <inkml:trace contextRef="#ctx0" brushRef="#br0" timeOffset="2224.281">4078 381,'40'-7,"-1"2,1 1,0 3,0 1,0 2,0 2,0 1,-1 2,22 8,51 8,0 5,-2 5,-2 5,-1 5,58 33,-130-59,-1 2,0 1,-2 1,0 2,-1 2,-2 0,-1 2,-1 1,-1 2,-1 0,-2 1,-1 2,-2 0,4 10,-10-7,-2 2,-1-1,-1 1,-3 1,-1-1,-2 1,-1 0,-3 0,-1 1,-1-1,-3 0,-6 26,-10 29,-3-2,-5 0,-4-2,-29 53,16-37,-6-1,-3-4,-6-1,-3-4,-4-2,-5-3,-23 18,58-72,-2-2,-2-2,0-1,-3-2,0-2,-2-3,0-1,-2-2,-1-3,0-1,-1-3,-1-2,0-3,-44 4,-45-7,155-13,6 0</inkml:trace>
  <inkml:trace contextRef="#ctx0" brushRef="#br0" timeOffset="2893.585">5790 1718,'-10'-1,"0"1,0 1,0 0,0 1,0 0,0 0,0 1,1 0,-1 1,1 0,0 0,0 1,0 0,1 1,0 0,0 0,0 1,1 0,0 0,0 1,1-1,0 2,0-1,1 1,0 0,0 0,1 0,0 0,1 1,0 0,1-1,0 1,0 0,1 0,0 1,1-1,0 0,2 7,-2-11,1 0,1 1,-1-1,1 0,0 1,1-1,-1 0,1-1,1 1,-1 0,1-1,0 0,0 0,0 0,1 0,-1-1,1 1,0-1,1-1,-1 1,1-1,-1 0,1 0,0 0,0-1,3 1,8 2,0 0,1-1,-1-1,1 0,0-2,0 0,0-1,0 0,3-2,-3-1,0 0,0 0,0-2,0 0,-1-2,1 1,-2-2,1-1,-1 0,0 0,-1-2,3-3,-9 7,0-1,0-1,-1 0,0 0,0 0,-1-1,-1 0,0-1,0 1,-1-1,0 0,-1-1,0 1,-1-1,0 0,-1 1,0-1,-1-1,0 0,-1 4,0-1,0 1,-1-1,-1 1,0 0,0 0,-1 0,0 0,0 0,-1 1,0-1,0 1,-1 0,0 0,-1 1,0-1,0 1,0 0,-1 1,0 0,-1 0,1 0,-1 1,0 0,0 1,-1-1,1 2,-4-2,-1 1,1 1,-1 0,0 1,0 0,1 1,-1 1,0 0,0 0,0 1,0 1,0 0,0 1,1 1,-1 0,1 0,0 1,0 1,1 0,0 0,0 1,0 1,1 0,0 0,0 1,1 0,0 1,1 0,0 0,1 1,0 0,0 0,1 1,1-1,0 2,3-9,1 0,0 0,0 1,0-1,1 0,-1 1,1-1,0 1,0-1,1 0,-1 1,1-1,0 0,0 1,0-1,1 0,0 0,-1 0,1 0,1 0,-1-1,1 1,-1 0,1-1,21 20</inkml:trace>
  <inkml:trace contextRef="#ctx0" brushRef="#br0" timeOffset="3240.321">6325 1825,'990'10,"-787"-7,-224-3,-5 0</inkml:trace>
  <inkml:trace contextRef="#ctx0" brushRef="#br0" timeOffset="5023.26">3357 7,'0'-6,"-1"5,-1 12,-27 76,-4 0,-9 9,36-82,-14 47,20-60,1 1,0-1,-1 0,1 0,0 0,0 1,-1-1,1 0,0 0,0 0,0 0,1-1,-1 1,0 0,0 0,0-1,0 1,1 0,-1-1,0 1,1-1,-1 0,0 1,1-1,-1 0,1 0,-1 0,0 0,1 0,-1 0,0 0,1-1,-1 1,1 0,-1-1,0 1,0-1,1 1,-1-1,0 0,0 0,0 1,1-2,30-11,-2-2,0 0,0-3,-2 0,0-2,8-8,10-11,-44 56,-49 236,36-177,1-4</inkml:trace>
  <inkml:trace contextRef="#ctx0" brushRef="#br0" timeOffset="5498.446">3076 1584,'2'14,"4"11,6 5,7 6,7 2,5 3,5-2,0-3,-1-1,-4-3,-8-4,-7-1,-9-3,-13-4,-11-5,-13-5,-8-4,3-3</inkml:trace>
  <inkml:trace contextRef="#ctx0" brushRef="#br0" timeOffset="5760.838">3089 1437,'-2'-14,"6"-6,11-3,17 1,17 2,16 1,10 5,1 5,-4 1,-16 2</inkml:trace>
  <inkml:trace contextRef="#ctx0" brushRef="#br0" timeOffset="7219.011">6966 942,'0'-1,"0"-1,0 1,0-1,0 0,-1 1,1-1,-1 1,1-1,-1 1,1-1,-1 1,0 0,0-1,0 1,0 0,0-1,0 1,0 0,0 0,0 0,-1 0,1 0,0 0,-1 0,1 1,-1-1,1 0,-1 1,1-1,-1 1,1 0,-1-1,0 1,1 0,-1 0,1 0,-1 0,0 0,-8 6,0 1,1-1,0 2,0-1,1 1,0 0,1 1,0 0,0 0,0 0,1 1,-2 6,7-14,-11 16,0 1,2 1,0 0,2 0,0 0,1 1,1 1,1-1,1 1,0-1,2 1,1 20,1-35,2 1,-1 0,1-1,0 1,1-1,0 0,0 1,0-1,1-1,0 1,0-1,1 1,0-1,0 0,0-1,1 1,0-1,0 0,0-1,1 0,-1 0,1 0,0 0,0-1,1 0,-1-1,0 0,1 0,0-1,-1 1,1-2,0 1,7-1,-9 1,1-1,0 0,0 0,0-1,0 0,0 0,-1 0,1-1,0 0,-1 0,1-1,-1 0,0 0,0 0,0-1,0 0,-1 0,1 0,-1-1,0 0,-1 0,1 0,-1-1,0 1,0-1,-1 0,2-4,-2 5,-1 0,1 0,-1 0,-1-1,1 1,-1 0,0-1,0 0,-1 1,1-1,-1 1,-1-1,1 0,-1 1,0-1,0 1,0-1,-1 1,0 0,0 0,0-1,-1 1,1 1,-1-1,-1 0,1 1,-1-1,1 1,-1 0,0 0,-1 1,1-1,-1 1,1 0,-1 0,0 0,0 1,-5-2,-2 5,1 0,0 0,0 2,0-1,0 1,1 1,-1 0,1 0,-1 1,2 0,-1 1,0 0,1 1,0 0,1 0,0 1,0 0,0 0,-4 7,-41 43,6-3</inkml:trace>
  <inkml:trace contextRef="#ctx0" brushRef="#br0" timeOffset="8145.216">3290 2039,'-18'-5,"-13"-1,-8 0,-4 1,-4 2,-1 1,3 1,5 3,16 1,19 0,20-2,6-3</inkml:trace>
  <inkml:trace contextRef="#ctx0" brushRef="#br0" timeOffset="12872.441">764 3576,'2'31,"2"1,1-1,2 0,1 0,1-1,4 4,-6-11,5 18,1-1,2 0,2-2,2 0,1 0,1-2,3-1,0-1,3-1,0-1,2-1,2-2,0-1,2-1,1-2,13 6,-4-9,1-2,0-3,2-1,0-2,1-2,0-3,34 3,25-2,0-5,102-9,-27-13,-1-7,-2-8,-1-8,-1-8,113-49,-98 28,74-27,3 12,172-27,-294 86,1 6,0 6,2 8,96 9,-144 3,0 5,-1 4,0 5,-1 4,-2 4,-1 4,18 13,-82-32,0 1,-1 1,-1 2,0 1,-1 1,-2 2,0 0,-1 2,-1 1,-2 1,0 1,18 30,-21-19,-18-31,1 0,1 0,-1 0,1 0,0-1,1 1,-1-1,1 0,0 0,1-1,-1 0,1 1,1-2,-1 1,2 0,-3-4,0-1,1 0,-1 0,0 0,0-1,0 0,0 0,0 0,0-1,0 1,0-1,0 0,-1-1,1 1,-1-1,1 0,-1 0,0 0,0 0,0-1,-1 0,1 0,39-36,-2-2,-2-2,13-20,44-49,-69 83,1 2,2 2,0 0,2 2,15-8,-32 22,1 2,0 0,0 1,1 0,-1 1,1 1,1 1,-1 1,1 0,-1 1,1 1,0 0,6 2,14 5,0 2,0 1,-1 3,0 0,-1 3,34 18,-12-7,2 0,1-2,0-4,2-1,1-4,0-2,0-4,1-2,0-2,23-4,-46-2,0-2,0-1,0-3,0-1,-1-2,-1-2,0-2,0-1,-1-2,-2-2,1-1,-2-2,-1-1,26-24,-18 5,-3-2,-1-2,-3-2,-1-1,-3-2,-2-1,-2-1,-3-1,9-31,-23 58,-1 0,-1 0,-2 0,0-1,-2-1,0-15,-4 37,-2-1,1 1,-1 0,0-1,0 1,-1 0,0 0,0 0,-1 0,0 0,0 1,-4-6,-19-24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8.8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48,'-5'7,"0"1,0 0,0 0,1 0,0 0,1 1,0 0,0-1,1 1,0 0,1 1,0-1,0 0,1 0,0 0,0 1,1-1,1 0,-1 0,1 0,1 0,0-1,0 1,1-1,0 1,0-1,1 0,0-1,0 1,6 5,-3-4,0 0,1-1,-1 0,2-1,-1 0,1 0,0-1,0 0,1-1,0 0,0 0,0-1,0-1,1 0,-1-1,1 0,3 0,-11-2,0 0,0 0,1-1,-1 1,0-1,0 0,0 0,0-1,0 1,0-1,0 0,-1 0,1 0,-1 0,1-1,-1 1,0-1,0 0,0 0,0 0,0-1,-1 1,1-1,-1 1,0-1,0 0,-1 1,1-1,-1 0,0 0,0 0,1-4,0-5,0-1,-1 1,0-1,-1 1,-1-1,0 1,0-1,-2 1,-2-10,0 8,0 0,0 1,-2-1,1 1,-2 1,0 0,-1 0,0 0,-1 0,6 9,1 0,-1 0,0 0,0 0,0 1,0-1,-1 1,1 0,-1 1,0-1,0 1,0 0,0 0,0 0,0 1,0 0,-1 0,1 0,-1 1,1-1,0 1,-1 1,1-1,-1 1,1 0,0 0,-2 1,-1 2,1 0,0 1,1 0,-1 0,1 1,0 0,0 0,1 0,0 1,0 0,0 0,1 0,0 0,0 1,1-1,0 1,0 0,1 0,0 0,1 1,0-1,0 0,0 1,1 3,-2 45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9.0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106 1,'-6'16,"-5"14,-3 11,-1 10,-1 6,3 1,1-1,3-4,3-9,2-12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26.5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 1,'16'9,"15"10,15 15,13 18,11 18,3 23,-8 20,-14 20,-24 17,-32 11,-36 3,-38-7,-31-13,-27-20,9-31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25.4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154 184,'-5'-1,"0"-1,1 1,-1 0,0 0,0 1,0-1,0 1,0 0,0 0,0 1,0 0,1-1,-1 2,0-1,0 0,1 1,-1 0,1 0,-1 0,1 1,0 0,0 0,0 0,0 0,1 0,-1 1,1-1,0 1,0 1,-2 6,1 1,1 0,0 0,1 1,0-1,0 1,2-1,-1 1,2-1,0 1,0-1,1 1,1-1,0 0,0 0,1 0,1 0,0-1,1 0,0 0,0 0,1-1,1 0,0 0,5 4,-9-8,0 0,0-1,1 0,0 1,0-2,0 1,0-1,1 0,0 0,0 0,0-1,0 0,0 0,1 0,-1-1,1 0,0 0,0-1,0 0,0 0,0-1,0 0,0 0,-1 0,1-1,0 0,0-1,0 1,0-1,-1 0,1-1,-1 0,0 0,2-1,1-7,1 0,-1-1,-1 0,0 0,0-1,-1 0,-1-1,-1 1,0-1,0 0,-1-1,-1 1,-1-1,0 1,0-9,-1-93,-1 112,-1 0,1 0,-1 1,0-1,-1 0,1 1,-1-1,1 1,-1 0,0-1,0 1,-1 0,1 0,-1 0,1 1,-1-1,0 1,0-1,0 1,0 0,0 0,-1 0,1 0,-1 1,1 0,-1-1,0 1,-2 0,-3 1,1 0,-1 1,1 0,0 1,-1-1,1 2,0-1,0 1,0 0,1 1,-1 0,1 0,0 1,0 0,0 0,1 0,0 1,0 0,0 0,1 1,0-1,0 1,0 0,1 1,0-1,1 1,-1 0,2 0,-1 0,1 0,-1 6,-6 29</inkml:trace>
  <inkml:trace contextRef="#ctx0" brushRef="#br0" timeOffset="497.884">635 385,'51'-94,"4"1,5 3,13-10,-61 92,-15 30,2-20,-15 174,16-147,-1 0,-1 0,-2 0,-1 0,-1-1,-1 0,-2 0,-5 13,11-36,0 1,-1-1,0 1,1-1,-2 0,1 0,-1 0,1-1,-1 0,0 0,-1 0,1-1,-3 2,21-2,242-9,-194 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10.6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0 214,'23'9,"21"6,19-1,17 1,13-3,6-1,1-3,-8 1,-11-1,-12 0,-17-2</inkml:trace>
  <inkml:trace contextRef="#ctx0" brushRef="#br0" timeOffset="19831.501">615 1,'28'8,"-12"0,82 40,-1 4,-3 4,6 11,-99-66,1 1,-1-1,1 1,-1-1,0 1,0 0,0-1,0 1,0 0,0 0,0 0,0 0,-1 0,1 0,-1 0,1 0,-1 0,0 0,0 0,0 0,0 0,0 0,-1 0,1 0,-1 0,1 0,-1 0,1 0,-1 0,0 0,0 0,0-1,0 1,-1 0,1-1,0 1,-1 0,1-1,-1 0,1 1,-1-1,0 0,1 0,-2 0,-122 119,41-49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49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1,'20'4,"24"3,23-1,22-4,18-2,11-3,9-1,3-1,0 2,-4 3,-8 1,-12 1,-14 0,-21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0.2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 99,'-1'1,"0"0,-1 0,1 0,0 0,0 0,-1 0,1 1,0-1,0 0,0 0,1 1,-1-1,0 1,0-1,1 1,-1-1,1 1,-1-1,1 1,0 0,-1-1,1 1,0-1,0 1,0 1,0-2,1 0,-1 0,0 0,0 0,0 0,1 0,-1-1,0 1,1 0,-1 0,1 0,-1 0,1 0,-1 0,1-1,0 1,-1 0,1 0,0-1,0 1,-1 0,1-1,0 1,0-1,0 1,0-1,0 0,0 1,0-1,0 0,0 0,0 0,0 1,0-1,0 0,0 0,0 0,0-1,0 1,0 0,0 0,0 0,0-1,-1 1,1 0,0-1,0 1,0-1,0 0,40-29,-38 27,-1 1,0-1,0 0,-1 1,1-1,0 0,-1 0,0 0,0 0,0 0,0-1,0 1,-1 0,1 0,-1 0,0-1,0 1,0 0,0-1,-1 1,1 0,-1 0,0 0,0 0,0-1,0 1,-1 0,1 1,-1-1,0 0,0 0,0 1,0-1,0 1,0-1,-1 1,1 0,-1 0,1 0,-1 1,0-1,0 0,0 1,0 0,-2-1,1 2,1 1,0 0,-1 0,1 0,0 0,0 0,0 1,0-1,0 1,0 0,0 0,0 0,1 0,-1 0,1 1,-1-1,1 1,0-1,0 1,0 0,1 0,-1 0,1 0,-1 0,1 1,0-1,0 0,1 0,-1 1,0 1,-7 28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0.5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56 140,'16'-7,"7"-5,0-4,-4-4,-5-2,-8 2,-8 1,-12 4,-7 7,-7 9,-2 10,3 6,6 6,8 3,16 0,19-5,19-6,2-6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3.3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0 434,'31'-96,"-16"43,2 1,3 1,2 1,1 0,7-3,-7 26,-22 27,-1 0,1 0,0 0,-1-1,1 1,-1 0,1 0,-1 0,1 0,0 0,-1 0,1 0,-1 0,1 0,0 0,-1 0,1 1,-1-1,1 0,-1 0,1 0,-1 1,1-1,-1 0,1 1,-1-1,1 1,-1-1,1 0,-1 1,0-1,1 1,-1-1,0 1,1-1,-1 1,0-1,0 1,1-1,-1 1,0 0,0-1,0 1,0-1,0 1,0 0,0-1,0 1,0-1,0 1,0-1,0 1,-1 0,10 155,7 145,-29-197,5-81</inkml:trace>
  <inkml:trace contextRef="#ctx0" brushRef="#br0" timeOffset="258.356">161 634,'16'5,"14"3,14 1,12-1,11-3,5-1,-2-4,-14-2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2.5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32 143,'-6'14,"1"0,0 0,1 1,0 0,1 0,1 0,1 0,0 2,1-11,0 0,0-1,1 1,-1 0,1-1,1 1,-1-1,1 1,0-1,0 0,1 0,0 0,0 0,0 0,0 0,1-1,-1 1,1-1,0 0,1 0,-1-1,4 3,-1-2,1-1,-1 1,0-1,1-1,0 0,0 0,0 0,0-1,0 0,0 0,0-1,0 0,0-1,0 0,0 0,0-1,0 0,-1 0,1 0,0-1,-1-1,0 1,0-1,0 0,0-1,-1 1,1-1,-1-1,0 1,-1-1,0 0,0-1,0 1,0-1,-1 0,0 0,0-4,0 0,-1 1,0-1,-1 0,0 0,0 0,-2-1,1 1,-1 0,-1 0,0-1,-1 1,0 0,0 0,-1 0,-1 1,-1-4,3 7,-1 0,0 1,-1-1,1 1,-1-1,0 1,-1 0,1 0,-1 1,-1 0,1 0,-1 0,1 0,-1 1,-1 0,1 0,-1 0,1 1,-1 0,0 1,0-1,0 1,-1 1,1-1,0 1,-4 0,5 2,0 0,1 0,-1 0,0 1,1 0,-1 0,1 0,-1 1,1 0,0 0,0 0,0 0,1 1,-1 0,1 0,0 0,0 1,0-1,1 1,0 0,0 0,0 0,0 0,1 1,-1-1,2 1,-1 0,0-1,1 1,0 0,1 0,-1 0,1 0,0 0,1-1,-1 1,1 0,0 0,1 0,-1-1,1 1,0 0,1-1,-1 0,3 3,26 37,4-7</inkml:trace>
  <inkml:trace contextRef="#ctx0" brushRef="#br0" timeOffset="277.123">473 383,'-9'16,"-3"12,-2 8,2 7,2 6,4 3,4-1,5-4,5-5,5-10,0-11</inkml:trace>
  <inkml:trace contextRef="#ctx0" brushRef="#br0" timeOffset="506.503">861 102,'-6'1,"1"0,0 0,0 1,-1 0,1 0,0 0,0 0,0 1,1 0,-1 0,1 0,0 1,-1-1,2 1,-1 0,0 0,1 1,0-1,-1 1,2-1,-1 1,1 0,-1 0,1 0,1 0,-1 1,1-1,0 0,0 1,1-1,-1 1,1-1,0 1,1-1,-1 1,1-1,1 4,1 0,0 0,0 0,1-1,0 1,0-1,1 0,0 0,1 0,0-1,0 0,0 0,1 0,0-1,0 0,5 2,-7-4,0-1,1 1,-1-1,1-1,0 1,-1-1,1 0,1 0,-1 0,0-1,0 0,0 0,1-1,-1 0,0 0,1 0,-1-1,0 0,1 0,-1 0,0-1,0 0,2-1,-3 0,0-1,0 1,0-1,0 1,-1-1,0-1,0 1,0-1,0 1,-1-1,1 0,-1 0,-1-1,1 1,-1-1,0 1,0-1,0 0,-1 1,0-1,0 0,0-3,0-3,-1 0,1 0,-2 0,0 0,0 0,-1 0,-1 0,0 1,0-1,-5-7,5 11,-2 0,1 1,-1-1,0 1,-1 0,1 1,-1 0,-1 0,1 0,-1 0,-4-2,8 6,1 0,-1 1,0-1,0 1,0-1,0 1,0 0,0 0,0 0,0 0,0 1,-1-1,1 1,0 0,0 0,-1 0,1 0,0 1,0-1,-1 1,1 0,0 0,0 0,0 0,0 0,0 1,0 0,1-1,-1 1,0 0,-1 2,0 1,0-1,1 1,0-1,0 1,0 0,1 0,-1 0,1 0,0 1,1-1,-1 1,1-1,0 1,1 0,-1-1,1 1,0-1,1 5,3 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27.742"/>
    </inkml:context>
    <inkml:brush xml:id="br0">
      <inkml:brushProperty name="width" value="0.05" units="cm"/>
      <inkml:brushProperty name="height" value="0.05" units="cm"/>
    </inkml:brush>
    <inkml:context xml:id="ctx1">
      <inkml:inkSource xml:id="inkSrc6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29:32.129"/>
    </inkml:context>
  </inkml:definitions>
  <inkml:trace contextRef="#ctx0" brushRef="#br0">509 360 32767 0 0,'-66'-23'0'0'0,"44"26"0"0"0,0 0 0 0 0,0 1 0 0 0,0 2 0 0 0,0 0 0 0 0,1 1 0 0 0,0 1 0 0 0,-17 9 0 0 0,19-7 0 0 0,0 0 0 0 0,0 1 0 0 0,1 1 0 0 0,0 0 0 0 0,1 2 0 0 0,-7 7 0 0 0,-27 41 0 0 0,49-53 0 0 0,6-1 0 0 0,1-3 0 0 0,1-1 0 0 0,0 1 0 0 0,0-1 0 0 0,0-1 0 0 0,0 1 0 0 0,1-1 0 0 0,-1 0 0 0 0,1-1 0 0 0,0 0 0 0 0,0 0 0 0 0,0 0 0 0 0,2 0 0 0 0,57 10 0 0 0,-30-7 0 0 0,0 1 0 0 0,-1 2 0 0 0,-1 2 0 0 0,1 1 0 0 0,-1 1 0 0 0,-1 2 0 0 0,10 7 0 0 0,-36-17 0 0 0,1 0 0 0 0,0 1 0 0 0,1 0 0 0 0,-2 0 0 0 0,1 0 0 0 0,-1 1 0 0 0,0 1 0 0 0,0-1 0 0 0,0 1 0 0 0,-1 0 0 0 0,2 4 0 0 0,2 15 0 0 0,-13-18 0 0 0,-1-1 0 0 0,-1-1 0 0 0,1-1 0 0 0,-1 1 0 0 0,-1-1 0 0 0,1 1 0 0 0,-1-2 0 0 0,0 1 0 0 0,0-1 0 0 0,-1 0 0 0 0,1 0 0 0 0,-1 0 0 0 0,0-1 0 0 0,0 0 0 0 0,0 0 0 0 0,0-1 0 0 0,0 0 0 0 0,-126 23 0 0 0,-17-15 0 0 0,150-9 0 0 0,0-1 0 0 0,0 0 0 0 0,0 0 0 0 0,0 1 0 0 0,0-1 0 0 0,0 0 0 0 0,0 0 0 0 0,0 1 0 0 0,0-1 0 0 0,0 0 0 0 0,0 1 0 0 0,0-1 0 0 0,0 0 0 0 0,0 0 0 0 0,0 1 0 0 0,0-1 0 0 0,0 0 0 0 0,0 0 0 0 0,0 1 0 0 0,0-1 0 0 0,0 0 0 0 0,-1 0 0 0 0,1 1 0 0 0,0-1 0 0 0,0 0 0 0 0,0 0 0 0 0,0 0 0 0 0,-1 1 0 0 0,1-1 0 0 0,0 0 0 0 0,0 0 0 0 0,0 0 0 0 0,-1 0 0 0 0,1 1 0 0 0,0-1 0 0 0,0 0 0 0 0,-1 0 0 0 0,1 0 0 0 0,0 0 0 0 0,0 0 0 0 0,-1 0 0 0 0,1 0 0 0 0,0 0 0 0 0,0 0 0 0 0,-1 0 0 0 0,1 0 0 0 0,0 0 0 0 0,-1 0 0 0 0,1 0 0 0 0,0 0 0 0 0,50-6 0 0 0,-25-3 0 0 0</inkml:trace>
  <inkml:trace contextRef="#ctx0" brushRef="#br0" timeOffset="978.404">998 591 32767 0 0,'-46'-15'0'0'0,"11"14"0"0"0,29 3 0 0 0,-1 0 0 0 0,1 0 0 0 0,0 0 0 0 0,0 0 0 0 0,0 1 0 0 0,0 0 0 0 0,0 0 0 0 0,0 1 0 0 0,1 0 0 0 0,0 0 0 0 0,0 0 0 0 0,0 1 0 0 0,0-1 0 0 0,0 1 0 0 0,1 0 0 0 0,0 0 0 0 0,0 1 0 0 0,1-1 0 0 0,-1 1 0 0 0,1 0 0 0 0,0 0 0 0 0,1 0 0 0 0,0 0 0 0 0,0 1 0 0 0,0-1 0 0 0,-1 6 0 0 0,2-7 0 0 0,1 0 0 0 0,-1 0 0 0 0,0 0 0 0 0,1 0 0 0 0,0 0 0 0 0,1 0 0 0 0,-1 0 0 0 0,1 0 0 0 0,0 0 0 0 0,0 0 0 0 0,0-1 0 0 0,0 1 0 0 0,1 0 0 0 0,0 0 0 0 0,0-1 0 0 0,1 1 0 0 0,-1-1 0 0 0,1 0 0 0 0,0 0 0 0 0,0 0 0 0 0,0 0 0 0 0,1 0 0 0 0,-1-1 0 0 0,1 1 0 0 0,0-1 0 0 0,2 1 0 0 0,-1-2 0 0 0,0 0 0 0 0,0-1 0 0 0,0 0 0 0 0,0 0 0 0 0,0-1 0 0 0,1 1 0 0 0,-1-1 0 0 0,0 0 0 0 0,0 0 0 0 0,1-1 0 0 0,-1 0 0 0 0,0 0 0 0 0,0 0 0 0 0,0 0 0 0 0,0-1 0 0 0,0 0 0 0 0,4-2 0 0 0,7-4 0 0 0,0-2 0 0 0,0 0 0 0 0,-2 0 0 0 0,1-1 0 0 0,-1-1 0 0 0,-1-1 0 0 0,0 0 0 0 0,-1 0 0 0 0,0-1 0 0 0,-1-1 0 0 0,0 0 0 0 0,-2 0 0 0 0,0-1 0 0 0,0 0 0 0 0,-2-1 0 0 0,0 0 0 0 0,-1 0 0 0 0,0 0 0 0 0,-2-1 0 0 0,0 0 0 0 0,11-43 0 0 0,-3-1 0 0 0,-3 0 0 0 0,-3-1 0 0 0,-1-59 0 0 0,-2 25 0 0 0,-4 97 0 0 0,1-1 0 0 0,0 0 0 0 0,0 1 0 0 0,0-1 0 0 0,-1 1 0 0 0,1-1 0 0 0,0 1 0 0 0,0-1 0 0 0,-1 0 0 0 0,1 1 0 0 0,-1-1 0 0 0,1 1 0 0 0,0-1 0 0 0,-1 1 0 0 0,1 0 0 0 0,-1-1 0 0 0,1 1 0 0 0,-1-1 0 0 0,1 1 0 0 0,-1 0 0 0 0,1 0 0 0 0,-1-1 0 0 0,0 1 0 0 0,1 0 0 0 0,-1 0 0 0 0,1-1 0 0 0,-1 1 0 0 0,0 0 0 0 0,1 0 0 0 0,-1 0 0 0 0,0 0 0 0 0,1 0 0 0 0,-1 0 0 0 0,1 0 0 0 0,-1 0 0 0 0,0 0 0 0 0,1 1 0 0 0,-1-1 0 0 0,0 0 0 0 0,1 0 0 0 0,-1 0 0 0 0,1 1 0 0 0,-1-1 0 0 0,1 0 0 0 0,-1 1 0 0 0,1-1 0 0 0,-1 0 0 0 0,1 1 0 0 0,-1-1 0 0 0,1 1 0 0 0,-1-1 0 0 0,1 1 0 0 0,-1-1 0 0 0,1 1 0 0 0,0-1 0 0 0,-1 1 0 0 0,1-1 0 0 0,0 1 0 0 0,0 0 0 0 0,-1-1 0 0 0,1 1 0 0 0,0-1 0 0 0,-9 14 0 0 0,0 1 0 0 0,1-1 0 0 0,1 1 0 0 0,0 1 0 0 0,1-1 0 0 0,0 1 0 0 0,2 0 0 0 0,0 1 0 0 0,0-1 0 0 0,2 1 0 0 0,0-1 0 0 0,1 1 0 0 0,1 0 0 0 0,0-1 0 0 0,1 1 0 0 0,1 3 0 0 0,-2 12 0 0 0,13 48 0 0 0,0-38 0 0 0,-3-4 0 0 0,2 0 0 0 0,2-1 0 0 0,1-1 0 0 0,2 0 0 0 0,2-1 0 0 0,6 9 0 0 0,-5-16 0 0 0,-11-56 0 0 0,-7 19 0 0 0,1 0 0 0 0,1 1 0 0 0,-1-1 0 0 0,1 1 0 0 0,1 0 0 0 0,0 0 0 0 0,0 0 0 0 0,0 0 0 0 0,1 1 0 0 0,0 0 0 0 0,0 0 0 0 0,1 0 0 0 0,5-3 0 0 0,2-2 0 0 0,-11 9 0 0 0,1-1 0 0 0,-1 1 0 0 0,1 0 0 0 0,0 0 0 0 0,0 0 0 0 0,1 1 0 0 0,-1-1 0 0 0,0 1 0 0 0,1 0 0 0 0,-1 0 0 0 0,1 1 0 0 0,0 0 0 0 0,0-1 0 0 0,1 1 0 0 0,11 3 0 0 0,-9 6 0 0 0,1 0 0 0 0,-1 1 0 0 0,0-1 0 0 0,-1 1 0 0 0,0 1 0 0 0,0 0 0 0 0,-1 0 0 0 0,0 0 0 0 0,-1 0 0 0 0,0 2 0 0 0,37 58 0 0 0,-39-65 0 0 0,1-1 0 0 0,-1 1 0 0 0,1-1 0 0 0,0 0 0 0 0,0-1 0 0 0,1 1 0 0 0,-1-1 0 0 0,1 0 0 0 0,0 0 0 0 0,0 0 0 0 0,0 0 0 0 0,0-1 0 0 0,0 0 0 0 0,0 0 0 0 0,1-1 0 0 0,-1 1 0 0 0,1-1 0 0 0,-1 0 0 0 0,1 0 0 0 0,-1-1 0 0 0,1 0 0 0 0,0 0 0 0 0,-1 0 0 0 0,4-1 0 0 0,85-37 0 0 0,-89 35 0 0 0</inkml:trace>
  <inkml:trace contextRef="#ctx0" brushRef="#br0" timeOffset="2501.369">3021 703 32767 0 0,'11'-5'0'0'0,"-1"-1"0"0"0,0 0 0 0 0,0 0 0 0 0,0-1 0 0 0,-1 0 0 0 0,0-1 0 0 0,0 0 0 0 0,-1 0 0 0 0,0-1 0 0 0,0 0 0 0 0,-1 0 0 0 0,0-1 0 0 0,-1 0 0 0 0,2-4 0 0 0,15-18 0 0 0,-9 11 0 0 0,-2-1 0 0 0,0 0 0 0 0,-1 0 0 0 0,-2-1 0 0 0,0 0 0 0 0,-2-1 0 0 0,0 0 0 0 0,-2 0 0 0 0,0-1 0 0 0,-2 1 0 0 0,0-1 0 0 0,-2 0 0 0 0,-2-13 0 0 0,-14-57 0 0 0,8 76 0 0 0,-26-60 0 0 0,32 78 0 0 0,0 0 0 0 0,0 0 0 0 0,0 0 0 0 0,0 0 0 0 0,0 0 0 0 0,0 0 0 0 0,0 0 0 0 0,0 1 0 0 0,0-1 0 0 0,0 0 0 0 0,0 1 0 0 0,-1-1 0 0 0,1 0 0 0 0,0 1 0 0 0,-1 0 0 0 0,1-1 0 0 0,0 1 0 0 0,-1 0 0 0 0,1 0 0 0 0,0 0 0 0 0,-1 0 0 0 0,1 0 0 0 0,-1 0 0 0 0,1 0 0 0 0,0 0 0 0 0,-1 0 0 0 0,0 1 0 0 0,-4 6 0 0 0,0 0 0 0 0,0 0 0 0 0,1 1 0 0 0,0-1 0 0 0,1 1 0 0 0,0 0 0 0 0,0 1 0 0 0,0-1 0 0 0,1 1 0 0 0,1-1 0 0 0,-1 1 0 0 0,1 0 0 0 0,1 0 0 0 0,0 0 0 0 0,0 0 0 0 0,1 5 0 0 0,-5 141 0 0 0,24-7 0 0 0,-17-126 0 0 0,1-1 0 0 0,1 0 0 0 0,1 0 0 0 0,1-1 0 0 0,1 0 0 0 0,1 0 0 0 0,0 0 0 0 0,2-1 0 0 0,0 0 0 0 0,1-1 0 0 0,1 0 0 0 0,8 9 0 0 0,-8-13 0 0 0,-9-12 0 0 0,-1 1 0 0 0,0 0 0 0 0,1 0 0 0 0,0-1 0 0 0,0 1 0 0 0,-1-1 0 0 0,2 0 0 0 0,-1 0 0 0 0,0 0 0 0 0,0 0 0 0 0,0-1 0 0 0,1 1 0 0 0,-1-1 0 0 0,1 0 0 0 0,-1 0 0 0 0,1 0 0 0 0,0-1 0 0 0,-1 1 0 0 0,1-1 0 0 0,0 0 0 0 0,-1 0 0 0 0,3 0 0 0 0,0-2 0 0 0,0 0 0 0 0,0 0 0 0 0,0 0 0 0 0,0-1 0 0 0,-1 0 0 0 0,1 0 0 0 0,-1-1 0 0 0,0 0 0 0 0,0 1 0 0 0,0-2 0 0 0,0 1 0 0 0,-1-1 0 0 0,1 1 0 0 0,-1-1 0 0 0,0 0 0 0 0,-1-1 0 0 0,4-5 0 0 0,2 0 0 0 0,26-41 0 0 0,-21 80 0 0 0,-11-17 0 0 0,-2-6 0 0 0,0-1 0 0 0,1 0 0 0 0,-1 0 0 0 0,1 0 0 0 0,0-1 0 0 0,0 1 0 0 0,0 0 0 0 0,1-1 0 0 0,-1 1 0 0 0,1-1 0 0 0,0 0 0 0 0,0 0 0 0 0,0 0 0 0 0,0 0 0 0 0,1 0 0 0 0,-1-1 0 0 0,1 1 0 0 0,-1-1 0 0 0,1 0 0 0 0,0 0 0 0 0,0-1 0 0 0,0 1 0 0 0,0-1 0 0 0,0 0 0 0 0,0 0 0 0 0,0 0 0 0 0,1 0 0 0 0,-1-1 0 0 0,0 0 0 0 0,0 0 0 0 0,3 0 0 0 0,0 0 0 0 0,0-1 0 0 0,-1 0 0 0 0,1-1 0 0 0,0 0 0 0 0,-1 0 0 0 0,0 0 0 0 0,1 0 0 0 0,-1-1 0 0 0,0 0 0 0 0,0-1 0 0 0,-1 1 0 0 0,1-1 0 0 0,-1 0 0 0 0,0 0 0 0 0,0-1 0 0 0,0 0 0 0 0,0 1 0 0 0,-1-2 0 0 0,0 1 0 0 0,0 0 0 0 0,0-1 0 0 0,-1 0 0 0 0,0 0 0 0 0,0 0 0 0 0,1-2 0 0 0,-4 6 0 0 0,1 1 0 0 0,0-1 0 0 0,-1 0 0 0 0,1 1 0 0 0,-1-1 0 0 0,0 1 0 0 0,0-1 0 0 0,1 0 0 0 0,-1 1 0 0 0,0-1 0 0 0,0 0 0 0 0,-1 1 0 0 0,1-1 0 0 0,0 0 0 0 0,0 1 0 0 0,-1-1 0 0 0,1 1 0 0 0,-1-1 0 0 0,0 0 0 0 0,1 1 0 0 0,-1-1 0 0 0,0 1 0 0 0,0 0 0 0 0,0-1 0 0 0,0 1 0 0 0,0 0 0 0 0,0-1 0 0 0,-1 1 0 0 0,-1-3 0 0 0,-2-1 0 0 0,0 1 0 0 0,0 0 0 0 0,0 0 0 0 0,0 0 0 0 0,-1 1 0 0 0,0 0 0 0 0,1 0 0 0 0,-1 0 0 0 0,0 1 0 0 0,-1 0 0 0 0,1 0 0 0 0,0 0 0 0 0,-1 1 0 0 0,1 0 0 0 0,0 0 0 0 0,-1 1 0 0 0,1-1 0 0 0,-1 1 0 0 0,0 1 0 0 0,0 0 0 0 0,3-1 0 0 0,-1 0 0 0 0,1 1 0 0 0,-1 0 0 0 0,1 0 0 0 0,0 0 0 0 0,-1 1 0 0 0,1-1 0 0 0,0 1 0 0 0,0 0 0 0 0,0 1 0 0 0,0-1 0 0 0,0 0 0 0 0,1 1 0 0 0,-1 0 0 0 0,1 0 0 0 0,0 0 0 0 0,0 0 0 0 0,0 1 0 0 0,0-1 0 0 0,0 1 0 0 0,1 0 0 0 0,-1 0 0 0 0,1 0 0 0 0,0 0 0 0 0,0 0 0 0 0,1 0 0 0 0,-1 0 0 0 0,0 5 0 0 0,3-7 0 0 0,-1 1 0 0 0,1-1 0 0 0,-1 0 0 0 0,1 1 0 0 0,0-1 0 0 0,0 0 0 0 0,0 1 0 0 0,0-1 0 0 0,1 0 0 0 0,-1 0 0 0 0,1 0 0 0 0,-1 0 0 0 0,1 0 0 0 0,0 0 0 0 0,0-1 0 0 0,-1 1 0 0 0,1-1 0 0 0,2 2 0 0 0,-4-3 0 0 0,5 3 0 0 0,0 0 0 0 0,0-1 0 0 0,0 0 0 0 0,0 0 0 0 0,0 0 0 0 0,0-1 0 0 0,1 0 0 0 0,-1 0 0 0 0,0 0 0 0 0,1 0 0 0 0,-1-1 0 0 0,1 0 0 0 0,5 1 0 0 0,15 1 0 0 0</inkml:trace>
  <inkml:trace contextRef="#ctx0" brushRef="#br0" timeOffset="3299.32">4104 596 32767 0 0,'-5'-8'0'0'0,"0"0"0"0"0,-1 0 0 0 0,0 1 0 0 0,-1 0 0 0 0,1 0 0 0 0,-2 1 0 0 0,1-1 0 0 0,-1 1 0 0 0,1 1 0 0 0,-1 0 0 0 0,-1 0 0 0 0,-6-3 0 0 0,11 7 0 0 0,-1 1 0 0 0,1 0 0 0 0,-1-1 0 0 0,1 1 0 0 0,-1 1 0 0 0,1-1 0 0 0,0 1 0 0 0,-1-1 0 0 0,1 1 0 0 0,0 1 0 0 0,-1-1 0 0 0,1 1 0 0 0,0-1 0 0 0,0 1 0 0 0,0 0 0 0 0,0 0 0 0 0,1 1 0 0 0,-1-1 0 0 0,0 1 0 0 0,1 0 0 0 0,0 0 0 0 0,0 0 0 0 0,0 1 0 0 0,0-1 0 0 0,0 1 0 0 0,1-1 0 0 0,-1 1 0 0 0,1 0 0 0 0,0 0 0 0 0,0 0 0 0 0,1 0 0 0 0,-1 0 0 0 0,0 4 0 0 0,-6 41 0 0 0,9-46 0 0 0,0 1 0 0 0,1-1 0 0 0,-1 1 0 0 0,1-1 0 0 0,0 0 0 0 0,0 1 0 0 0,0-1 0 0 0,0 0 0 0 0,1 0 0 0 0,-1-1 0 0 0,1 1 0 0 0,0 0 0 0 0,0-1 0 0 0,-1 0 0 0 0,2 1 0 0 0,-1-1 0 0 0,0-1 0 0 0,0 1 0 0 0,1 0 0 0 0,-1-1 0 0 0,1 1 0 0 0,-1-1 0 0 0,1 0 0 0 0,0-1 0 0 0,-1 1 0 0 0,1 0 0 0 0,0-1 0 0 0,0 0 0 0 0,1 0 0 0 0,4-1 0 0 0,-1 0 0 0 0,0 0 0 0 0,1-1 0 0 0,-1 0 0 0 0,0 0 0 0 0,0-1 0 0 0,0 0 0 0 0,0-1 0 0 0,-1 1 0 0 0,0-1 0 0 0,1-1 0 0 0,-1 0 0 0 0,-1 0 0 0 0,1 0 0 0 0,-1-1 0 0 0,0 0 0 0 0,0 0 0 0 0,0 0 0 0 0,-1-1 0 0 0,0 0 0 0 0,-1 0 0 0 0,1 0 0 0 0,-1-1 0 0 0,-1 1 0 0 0,1-1 0 0 0,-1 0 0 0 0,0-2 0 0 0,1-21 0 0 0,-4 31 0 0 0,-1-1 0 0 0,1 1 0 0 0,-1 0 0 0 0,0 0 0 0 0,1 0 0 0 0,-1 0 0 0 0,1 0 0 0 0,-1 0 0 0 0,0 0 0 0 0,1 0 0 0 0,-1 0 0 0 0,1 0 0 0 0,-1 0 0 0 0,1 1 0 0 0,-1-1 0 0 0,1 0 0 0 0,-1 0 0 0 0,0 0 0 0 0,1 1 0 0 0,-1-1 0 0 0,1 0 0 0 0,-1 1 0 0 0,1-1 0 0 0,0 1 0 0 0,-1-1 0 0 0,1 0 0 0 0,-1 1 0 0 0,1-1 0 0 0,0 1 0 0 0,-1-1 0 0 0,1 1 0 0 0,0-1 0 0 0,0 1 0 0 0,-1-1 0 0 0,1 1 0 0 0,0-1 0 0 0,0 1 0 0 0,0 0 0 0 0,-1-1 0 0 0,1 1 0 0 0,0-1 0 0 0,0 1 0 0 0,0-1 0 0 0,0 1 0 0 0,0 0 0 0 0,0-1 0 0 0,1 1 0 0 0,-1-1 0 0 0,0 1 0 0 0,0-1 0 0 0,0 1 0 0 0,0 0 0 0 0,0 0 0 0 0,-4 12 0 0 0,1-1 0 0 0,0 1 0 0 0,0-1 0 0 0,2 1 0 0 0,0 0 0 0 0,0 0 0 0 0,1 11 0 0 0,16 49 0 0 0,-7-50 0 0 0,40 90 0 0 0,-31-75 0 0 0,-2 0 0 0 0,-1 2 0 0 0,-1-1 0 0 0,4 32 0 0 0,-16-58 0 0 0,0 0 0 0 0,-1 1 0 0 0,-1-1 0 0 0,0 0 0 0 0,0 0 0 0 0,-2 0 0 0 0,1 0 0 0 0,-3 4 0 0 0,4-13 0 0 0,-1 0 0 0 0,0-1 0 0 0,0 1 0 0 0,0-1 0 0 0,-1 1 0 0 0,1-1 0 0 0,-1 1 0 0 0,0-1 0 0 0,0 0 0 0 0,0 0 0 0 0,0 0 0 0 0,-1 0 0 0 0,1 0 0 0 0,-1 0 0 0 0,1-1 0 0 0,-1 1 0 0 0,0-1 0 0 0,0 0 0 0 0,0 0 0 0 0,-1 0 0 0 0,1 0 0 0 0,0-1 0 0 0,-1 1 0 0 0,1-1 0 0 0,-1 0 0 0 0,0 0 0 0 0,1 0 0 0 0,-1 0 0 0 0,0-1 0 0 0,1 1 0 0 0,-4-1 0 0 0,0-2 0 0 0,1 1 0 0 0,-1-2 0 0 0,1 1 0 0 0,0-1 0 0 0,0 0 0 0 0,0 0 0 0 0,1 0 0 0 0,-1-1 0 0 0,1 0 0 0 0,0 0 0 0 0,0 0 0 0 0,0-1 0 0 0,0 0 0 0 0,1 0 0 0 0,0 0 0 0 0,0 0 0 0 0,0-1 0 0 0,1 0 0 0 0,0 1 0 0 0,0-1 0 0 0,1 0 0 0 0,-1 0 0 0 0,1 0 0 0 0,1 0 0 0 0,-1 0 0 0 0,1 0 0 0 0,0-1 0 0 0,1 1 0 0 0,0 0 0 0 0,0-1 0 0 0,0 1 0 0 0,0 0 0 0 0,1 0 0 0 0,0-1 0 0 0,1 1 0 0 0,-1 0 0 0 0,1 0 0 0 0,0 0 0 0 0,1 0 0 0 0,-1 0 0 0 0,1 1 0 0 0,0-1 0 0 0,4-3 0 0 0,73-117 0 0 0,-49 82 0 0 0,-2-2 0 0 0,-2-1 0 0 0,-2-1 0 0 0,4-17 0 0 0,-16 32 0 0 0,5-12 0 0 0,-2-1 0 0 0,-2-1 0 0 0,-2 0 0 0 0,-1-5 0 0 0,-11 41 0 0 0,0-2 0 0 0,0 24 0 0 0,-2 10 0 0 0,1 0 0 0 0,0 0 0 0 0,2 1 0 0 0,1-1 0 0 0,0 0 0 0 0,2 0 0 0 0,2 7 0 0 0,4 15 0 0 0,27 77 0 0 0,-16-100 0 0 0,-14-22 0 0 0,12-8 0 0 0,-7-2 0 0 0</inkml:trace>
  <inkml:trace contextRef="#ctx0" brushRef="#br0" timeOffset="3554.633">4546 241 32767 0 0,'-13'-15'0'0'0,"3"2"0"0"0,-1 1 0 0 0,2 1 0 0 0,4 3 0 0 0,0 0 0 0 0,2 2 0 0 0,-1 2 0 0 0,1 2 0 0 0,3 0 0 0 0,2 4 0 0 0,3-1 0 0 0,1 2 0 0 0,0-1 0 0 0,13 7 0 0 0,-2 2 0 0 0,2 2 0 0 0</inkml:trace>
  <inkml:trace contextRef="#ctx0" brushRef="#br0" timeOffset="4134.085">5054 539 32767 0 0,'1'0'0'0'0,"-1"0"0"0"0,1-1 0 0 0,0 1 0 0 0,-1 0 0 0 0,1-1 0 0 0,0 1 0 0 0,-1-1 0 0 0,1 1 0 0 0,-1-1 0 0 0,1 1 0 0 0,-1-1 0 0 0,1 0 0 0 0,-1 1 0 0 0,0-1 0 0 0,1 1 0 0 0,-1-1 0 0 0,1 0 0 0 0,-1 1 0 0 0,0-1 0 0 0,0 0 0 0 0,0 0 0 0 0,1 1 0 0 0,-1-1 0 0 0,0 0 0 0 0,0 1 0 0 0,0-1 0 0 0,0 0 0 0 0,0 0 0 0 0,0 1 0 0 0,0-1 0 0 0,0 0 0 0 0,-1 0 0 0 0,1 1 0 0 0,0-1 0 0 0,0 0 0 0 0,-1 1 0 0 0,1-1 0 0 0,0 0 0 0 0,-1 1 0 0 0,1-1 0 0 0,0 0 0 0 0,-1 1 0 0 0,1-1 0 0 0,-1 1 0 0 0,1-1 0 0 0,-1 1 0 0 0,1-1 0 0 0,-1 1 0 0 0,0-1 0 0 0,1 1 0 0 0,-1 0 0 0 0,0-1 0 0 0,1 1 0 0 0,-1 0 0 0 0,0-1 0 0 0,1 1 0 0 0,-1 0 0 0 0,0 0 0 0 0,0 0 0 0 0,1 0 0 0 0,-1-1 0 0 0,0 1 0 0 0,0 0 0 0 0,1 1 0 0 0,-1-1 0 0 0,0 0 0 0 0,1 0 0 0 0,-1 0 0 0 0,0 0 0 0 0,0 0 0 0 0,-5-1 0 0 0,0 0 0 0 0,0 0 0 0 0,0 0 0 0 0,0 1 0 0 0,-1 0 0 0 0,1 0 0 0 0,0 0 0 0 0,0 1 0 0 0,0 0 0 0 0,0 0 0 0 0,0 1 0 0 0,0-1 0 0 0,-3 3 0 0 0,3-3 0 0 0,0 1 0 0 0,0 1 0 0 0,1-1 0 0 0,0 1 0 0 0,-1 0 0 0 0,1 0 0 0 0,0 0 0 0 0,0 1 0 0 0,1 0 0 0 0,-1 0 0 0 0,1 0 0 0 0,0 0 0 0 0,0 1 0 0 0,0-1 0 0 0,0 1 0 0 0,1 0 0 0 0,0 1 0 0 0,0-1 0 0 0,1 0 0 0 0,-1 1 0 0 0,1-1 0 0 0,0 1 0 0 0,0 0 0 0 0,1 0 0 0 0,0 0 0 0 0,0 0 0 0 0,0 3 0 0 0,3-3 0 0 0,0 0 0 0 0,0 0 0 0 0,1 0 0 0 0,-1 0 0 0 0,1 0 0 0 0,1-1 0 0 0,-1 1 0 0 0,1-1 0 0 0,0 0 0 0 0,0 0 0 0 0,0 0 0 0 0,1-1 0 0 0,-1 1 0 0 0,1-1 0 0 0,0-1 0 0 0,1 1 0 0 0,-1 0 0 0 0,1-1 0 0 0,-1 0 0 0 0,1-1 0 0 0,0 1 0 0 0,0-1 0 0 0,0 0 0 0 0,1 0 0 0 0,-1-1 0 0 0,0 0 0 0 0,0 0 0 0 0,1-1 0 0 0,3 1 0 0 0,108-8 0 0 0,-97 3 0 0 0,0-1 0 0 0,-1-1 0 0 0,1-1 0 0 0,-1-1 0 0 0,-1 0 0 0 0,0-2 0 0 0,0 0 0 0 0,0-1 0 0 0,15-13 0 0 0,-1-4 0 0 0,-38 52 0 0 0,5-21 0 0 0,-1 0 0 0 0,1 0 0 0 0,0-1 0 0 0,0 1 0 0 0,0 0 0 0 0,0 0 0 0 0,1 0 0 0 0,-1 0 0 0 0,1-1 0 0 0,-1 1 0 0 0,1 0 0 0 0,0-1 0 0 0,0 1 0 0 0,0 0 0 0 0,1-1 0 0 0,-1 1 0 0 0,1-1 0 0 0,-1 0 0 0 0,1 1 0 0 0,0-1 0 0 0,0 0 0 0 0,0 0 0 0 0,0 0 0 0 0,0 0 0 0 0,0-1 0 0 0,0 1 0 0 0,1-1 0 0 0,-1 1 0 0 0,1-1 0 0 0,-1 0 0 0 0,1 1 0 0 0,5 1 0 0 0,0 1 0 0 0,1-1 0 0 0,-1 0 0 0 0,1-1 0 0 0,-1 0 0 0 0,1-1 0 0 0,0 1 0 0 0,0-2 0 0 0,4 1 0 0 0,62-24 0 0 0,-72 21 0 0 0,1 0 0 0 0,0 0 0 0 0,-1-1 0 0 0,0 1 0 0 0,1-1 0 0 0,-1 0 0 0 0,0 0 0 0 0,0 0 0 0 0,-1 0 0 0 0,1-1 0 0 0,0 1 0 0 0,-1-1 0 0 0,0 1 0 0 0,0-1 0 0 0,0 0 0 0 0,-1 0 0 0 0,1 0 0 0 0,-1 0 0 0 0,0 0 0 0 0,0 0 0 0 0,0 0 0 0 0,-1-1 0 0 0,1 1 0 0 0,-1 0 0 0 0,0 0 0 0 0,0 0 0 0 0,-1-1 0 0 0,0-3 0 0 0,0 1 0 0 0,0 1 0 0 0,-1-1 0 0 0,0 1 0 0 0,0-1 0 0 0,-1 1 0 0 0,1 0 0 0 0,-2 0 0 0 0,1 0 0 0 0,0 0 0 0 0,-1 0 0 0 0,0 1 0 0 0,-1 0 0 0 0,1 0 0 0 0,-1 0 0 0 0,0 0 0 0 0,0 1 0 0 0,-4-3 0 0 0,4 3 0 0 0,-1 0 0 0 0,1 1 0 0 0,0 0 0 0 0,-1 1 0 0 0,0-1 0 0 0,1 1 0 0 0,-1 0 0 0 0,0 0 0 0 0,0 1 0 0 0,0-1 0 0 0,0 2 0 0 0,-1-1 0 0 0,1 0 0 0 0,0 1 0 0 0,0 0 0 0 0,0 1 0 0 0,0 0 0 0 0,-1-1 0 0 0,1 2 0 0 0,0-1 0 0 0,0 1 0 0 0,1 0 0 0 0,-1 0 0 0 0,0 1 0 0 0,1-1 0 0 0,-1 1 0 0 0,1 1 0 0 0,0-1 0 0 0,0 1 0 0 0,-1 0 0 0 0,-1 2 0 0 0,0 1 0 0 0,0-1 0 0 0,0 1 0 0 0,1 0 0 0 0,0 1 0 0 0,1-1 0 0 0,-1 1 0 0 0,2 1 0 0 0,-1-1 0 0 0,1 0 0 0 0,0 1 0 0 0,1 0 0 0 0,0 0 0 0 0,0 0 0 0 0,1 0 0 0 0,0 1 0 0 0,1-1 0 0 0,0 1 0 0 0,0-1 0 0 0,1 7 0 0 0,1-13 0 0 0,0-1 0 0 0,-1 1 0 0 0,1-1 0 0 0,0 1 0 0 0,0-1 0 0 0,1 0 0 0 0,-1 1 0 0 0,0-1 0 0 0,1 0 0 0 0,0 0 0 0 0,-1 0 0 0 0,1 0 0 0 0,0 0 0 0 0,0 0 0 0 0,0 0 0 0 0,0 0 0 0 0,0-1 0 0 0,1 1 0 0 0,-1-1 0 0 0,0 0 0 0 0,-2-1 0 0 0,6 3 0 0 0,0-1 0 0 0,0 1 0 0 0,0-1 0 0 0,1-1 0 0 0,-1 1 0 0 0,0-1 0 0 0,1 0 0 0 0,-1-1 0 0 0,1 1 0 0 0,-1-1 0 0 0,1-1 0 0 0,-1 1 0 0 0,0-1 0 0 0,1 0 0 0 0,-1-1 0 0 0,0 1 0 0 0,0-1 0 0 0,1 0 0 0 0,-1-1 0 0 0,-1 0 0 0 0,1 0 0 0 0,0 0 0 0 0,2-2 0 0 0,14-8 0 0 0</inkml:trace>
  <inkml:trace contextRef="#ctx1" brushRef="#br0">5680 224 32767,'-24'-80'0,"-27"9"0,51 71 0,0 1 0,1-1 0,-1 0 0,0 0 0,0 0 0,-1 1 0,1-1 0,0 0 0,0 0 0,0 1 0,0-1 0,0 0 0,0 0 0,0 0 0,0 1 0,0-1 0,0 0 0,0 0 0,-1 0 0,1 0 0,0 1 0,0-1 0,0 0 0,0 0 0,-1 0 0,1 0 0,0 0 0,0 1 0,0-1 0,-1 0 0,1 0 0,0 0 0,0 0 0,0 0 0,-1 0 0,1 0 0,0 0 0,0 0 0,-1 0 0,1 0 0,0 0 0,0 0 0,0 0 0,-1 0 0,1 0 0,0 0 0,27 38 0,-18-21 0</inkml:trace>
  <inkml:trace contextRef="#ctx0" brushRef="#br0" timeOffset="4634.744">5684 635 32767 0 0,'6'21'0'0'0,"4"0"0"0"0,3-1 0 0 0,4-4 0 0 0,5 0 0 0 0,0-3 0 0 0,2-3 0 0 0,4-1 0 0 0,3-1 0 0 0,0-2 0 0 0,5 1 0 0 0,-3-3 0 0 0,2-3 0 0 0,0 1 0 0 0,-2 0 0 0 0,-1-1 0 0 0,-7-1 0 0 0</inkml:trace>
  <inkml:trace contextRef="#ctx0" brushRef="#br0" timeOffset="6011.693">1 1369 32767 0 0,'1'-1'0'0'0,"0"-1"0"0"0,-1 1 0 0 0,2 0 0 0 0,-1 0 0 0 0,0-1 0 0 0,0 1 0 0 0,0 0 0 0 0,1 0 0 0 0,-1 0 0 0 0,0 0 0 0 0,1 0 0 0 0,-1 1 0 0 0,1-1 0 0 0,-1 0 0 0 0,1 1 0 0 0,-1-1 0 0 0,1 1 0 0 0,-1-1 0 0 0,1 1 0 0 0,0 0 0 0 0,-1 0 0 0 0,1-1 0 0 0,0 1 0 0 0,-1 1 0 0 0,1-1 0 0 0,0 0 0 0 0,-1 0 0 0 0,1 0 0 0 0,0 1 0 0 0,5-1 0 0 0,99-4 0 0 0,518 4 0 0 0,-409-13 0 0 0,724 1 0 0 0,-266 9 0 0 0,669-24 0 0 0,-1024 19 0 0 0,-28 0 0 0 0,572-18 0 0 0,-11-1 0 0 0,-701 27 0 0 0,-143 0 0 0 0,1 0 0 0 0,-1 0 0 0 0,4-5 0 0 0,-25 0 0 0 0,-4 4 0 0 0,-3-5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1.5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400 7,'-14'-3,"1"2,-1-1,1 2,-1 0,0 0,1 1,-1 1,1 0,0 1,0 1,0 0,0 0,0 2,1-1,0 1,0 1,0 0,1 1,0 0,1 1,0 0,0 1,1 0,0 0,1 1,0 0,1 1,0-1,-5 14,7-11,0 0,2 0,-1 1,2-1,0 1,1 0,0 0,1 0,1 0,1-1,0 1,0 0,2-1,0 1,0-1,1 0,3 3,11 24,2 0,1-2,3 0,28 34,-16-25,-15-22,-2 0,-1 2,-1 0,-1 1,9 25,-23-48,-1-1,0 1,0-1,0 1,-1 0,0 0,0 0,0 0,-1-1,0 1,0 0,-1 0,1 0,-1 0,-1 0,1 0,-1-1,0 1,0-1,0 1,-1-1,0 0,0 0,-1 0,1 0,-1-1,0 1,0-1,-5 4,2-3,0 0,-1 0,0-1,0 0,0-1,0 1,-1-1,0-1,1 0,-1 0,0-1,0 0,0 0,0-1,0 0,0-1,0 0,0 0,1-1,-1 0,0-1,1 1,-1-2,1 1,0-1,0-1,0 1,1-1,0-1,0 1,0-1,1 0,-1-1,1 0,1 0,-1 0,1 0,-1-5,3 6,0 0,0 0,1-1,-1 1,2-1,-1 0,1 1,0-1,0 0,1 0,0 0,0 0,1 1,-1-1,1 0,1 0,0 1,0-1,0 1,1-1,-1 1,2 0,-1 0,2-2,0 4,0 0,0 0,1 0,0 0,0 1,0 0,0 0,1 1,-1-1,1 2,-1-1,1 1,0 0,0 0,-1 0,1 1,23-5,11-3,-2-1</inkml:trace>
  <inkml:trace contextRef="#ctx0" brushRef="#br0" timeOffset="261.423">627 649,'16'-7,"19"-5,14 1,14-1,4 1,-2 4,-8 4,-13 3</inkml:trace>
  <inkml:trace contextRef="#ctx0" brushRef="#br0" timeOffset="451.482">640 808,'25'3,"24"0,20 0,16-1,10-2,-12-2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48.7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109 88,'-18'45,"1"0,3 1,1 0,-5 45,17-88,-3 19,-3 5,1 0,2 1,0 0,2 0,1 0,2 0,0-1,3 12,-2-33,0 1,0-1,0 0,1 0,0 0,0 0,0 0,1-1,0 1,0-1,1 0,-1-1,1 1,0-1,0 1,0-2,1 1,0 0,-1-1,1 0,0-1,1 1,-1-1,0 0,1-1,11 3,1 0,-1-2,1-1,-1 0,1-1,0-1,-1-1,7-1,99-30,-77 13</inkml:trace>
  <inkml:trace contextRef="#ctx0" brushRef="#br0" timeOffset="266.467">42 597,'23'2,"19"-1,13-6,11-8,8-10,1-7,-6-3,-14 4</inkml:trace>
  <inkml:trace contextRef="#ctx0" brushRef="#br0" timeOffset="517.318">122 102,'23'-14,"23"-6,20-3,15 4,4 4,-2 5,-9 10,-18 6</inkml:trace>
  <inkml:trace contextRef="#ctx0" brushRef="#br0" timeOffset="686.859">684 369,'7'21,"9"13,11 8,9 1,9-2,9-3,6-2,0-2,-4-3,-10-1,-12-4,-13-5,-9-5</inkml:trace>
  <inkml:trace contextRef="#ctx0" brushRef="#br0" timeOffset="884.411">1178 423,'-16'-5,"-14"8,-13 15,-11 18,-10 18,-6 15,-4 8,-3 5,11-11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5.2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0 557,'34'-2,"-1"-2,0-2,0 0,0-2,-1-2,15-7,-45 17,130-48,-2-5,68-42,-192 92,25-12,-1 0,0-3,-1 0,-1-2,-1-1,-1-1,3-4,-27 24,1 0,-1 0,0 0,1 0,-1-1,0 1,0-1,0 0,-1 1,1-1,-1 0,1 0,-1 0,0 0,0 0,0 0,-1 0,1 0,-1-1,0 1,0 0,0 0,0 0,0-1,-1 1,1 0,-1 0,0 0,0 0,0 0,0 0,-1 0,1 0,-1 0,0 1,1-1,-1 1,-1-1,1 1,-2-2,-5-1,-1 0,1 1,-2 0,1 1,0-1,0 2,-1 0,0 0,1 1,-1 0,0 1,0 0,1 1,-1 0,0 1,1 0,-1 0,1 1,0 1,0 0,0 0,0 1,1 0,0 0,-7 6,8-4,1-1,0 2,0-1,0 1,1 0,0 1,0-1,1 1,1 0,-1 0,1 1,1-1,0 1,0 0,1 0,0 0,1 0,0 0,0 1,1-1,1 3,2 30,2-1,1 0,3 0,6 19,-13-54,20 67,-3 2,-3 0,-4 1,-3 0,-3 1,-4 0,-6 52,-10-44</inkml:trace>
  <inkml:trace contextRef="#ctx0" brushRef="#br0" timeOffset="256.825">335 919,'4'-12,"18"-8,26-7,27-4,21-1,13 2,-13 7</inkml:trace>
  <inkml:trace contextRef="#ctx0" brushRef="#br0" timeOffset="712.507">1030 945,'0'9,"0"-1,0 1,1-1,0 1,1-1,-1 1,2-1,-1 0,1 0,1 0,-1 0,1-1,1 1,-1-1,1 0,0 0,1-1,0 1,0-1,0-1,1 1,0-1,0 0,0 0,0-1,1 0,0-1,0 1,0-2,6 3,-11-4,-1 0,1 0,-1 0,1-1,-1 1,1 0,-1-1,1 0,0 1,-1-1,1 0,0-1,-1 1,1 0,0-1,-1 1,1-1,-1 0,1 0,-1 0,1 0,-1 0,0-1,1 1,-1-1,0 0,0 1,0-1,0 0,-1 0,1 0,0 0,-1-1,6-11,0-1,-2 0,0 0,0 0,-1-1,0-11,13-44,-8 64,-6 29,-3 16,-1-29,0 0,1 1,0-1,1 0,0 0,0 0,1 0,0 0,1-1,0 2,1-7,0 0,-1 1,1-2,1 1,-1 0,0-1,0 0,1 0,-1 0,1 0,0-1,0 0,-1 0,1 0,0-1,0 1,0-1,0 0,0-1,0 1,-1-1,1 0,0 0,0 0,-1-1,1 0,0 0,-1 0,6-1,0 0,-1 0,0-1,1 0,-1-1,-1 0,1 0,-1-1,0 0,0-1,-1 1,0-2,0 1,0-1,-1 0,0 0,-1 0,0-1,0 0,-1 0,0 0,1-7,-6-7,1 24,0-1,0 0,0 1,0-1,0 0,0 0,0 1,0-1,0 0,0 1,0-1,0 0,0 0,0 1,0-1,0 0,0 0,0 1,-1-1,1 0,0 0,0 1,0-1,0 0,-1 0,1 0,0 1,0-1,-1 0,1 0,0 0,0 0,-1 0,1 0,0 1,0-1,-1 0,1 0,0 0,0 0,-1 0,1 0,0 0,-1 0,1 0,0 0,0 0,-1 0,1 0,0-1,0 1,-1 0,1 0,0 0,0 0,-1 0,1 0,0-1,0 1,-1 0,1 0,0 0,0-1,0 1,0 0,-1 0,1-1,0 1,0 0,0 0,-1 2,-1 0,1 1,0-1,0 1,0-1,0 1,1 0,-1 0,1-1,0 1,-1 0,1-1,1 1,-1 0,0 0,1-1,-1 1,1 0,0-1,0 1,0 0,0-1,0 0,0 1,1-1,-1 0,1 1,0-1,0 0,-1 0,1 0,1-1,-1 1,0 0,0-1,1 1,-1-1,1 0,-1 0,1 0,21 6,0-1,0-1,0-1,1-2,-1 0,1-1,-1-2,23-3,24-1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7:56.2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0 214,'25'7,"25"2,21 0,17-4,9-3,3-2,-10-1,-20 0</inkml:trace>
  <inkml:trace contextRef="#ctx0" brushRef="#br0" timeOffset="275.42">228 455,'16'7,"18"2,23 0,21-2,16-2,8-2,-14-2</inkml:trace>
  <inkml:trace contextRef="#ctx0" brushRef="#br0" timeOffset="550.944">1191 174,'-3'9,"-2"12,-1 14,1 10,1 9,1 2,1-2,4-3,3-6,6-8,0-10</inkml:trace>
  <inkml:trace contextRef="#ctx0" brushRef="#br0" timeOffset="1020.692">1457 335,'-1'5,"0"1,0-1,1 1,-1 0,1-1,0 1,1 0,-1-1,1 1,0 0,1-1,-1 1,1-1,0 0,1 0,-1 0,1 0,0 0,0 0,0 0,1-1,0 0,0 0,0 0,0 0,0 0,1-1,4 2,-3-1,1-1,-1-1,1 0,0 1,0-2,0 1,0-1,0 0,0-1,0 0,0 0,0 0,1-1,-1 0,0 0,0-1,-1 0,1 0,0-1,-1 0,1 0,-1 0,0-1,0 0,0 0,0-1,-1 1,0-1,0 0,0-1,-1 1,1-1,-1 0,-1 0,1 0,-1-1,2-3,-3 2,-1 1,1 0,-1 0,-1 0,1-1,-1 1,0 0,-1-1,0 1,0 0,0 0,-1 0,-3-7,4 11,0 1,0-1,-1 0,1 0,-1 1,0-1,0 1,0-1,0 1,0 0,0 0,-1 0,1 0,-1 0,0 0,1 1,-1-1,0 1,0 0,0 0,0 0,0 0,0 0,0 1,0-1,0 1,-1 0,1 0,0 0,0 1,0-1,-3 1,-52 31,57-31,0 0,0 0,0 0,0 0,1 0,-1 0,0 0,1 0,-1 0,1 0,-1 0,1 1,0-1,0 0,-1 0,1 0,0 1,0-1,0 0,0 0,0 1,0-1,1 0,-1 0,0 1,1-1,-1 0,0 0,1 0,0 0,-1 0,1 1,0-1,-1 0,1-1,0 1,0 0,0 0,0 0,0 0,0-1,0 1,0 0,0-1,0 1,0-1,1 1,-1-1,0 0,1 1,19 7,-1-1,1-1,0-1,0-1,1 0,0-2,36 8,-44-8,-5-1,0 0,0 1,0 0,0 0,0 1,-1 0,1 1,-1-1,0 2,0-1,0 1,-1 0,1 1,4 5,-9-7,0 0,0 0,0-1,1 1,-1-1,1 1,0-1,0-1,0 1,0 0,0-1,1 0,-1 0,1 0,-1-1,1 1,0-1,-1 0,2-1,7 1,1 0,-1-1,1-1,-1 0,0-1,0-1,0 0,0-1,0 0,-1-1,10-5,-15 7,0-1,0 0,-1 0,1 0,-1-1,0 0,-1-1,1 1,-1-1,0 0,0 0,-1-1,0 1,0-1,-1 0,0 0,0 0,0-1,-1 1,1-8,-1 5,-1 0,-1 0,0 0,-1 0,0-1,0 1,-1 0,0 1,-1-1,0 0,-1 1,0-1,-3-5,4 10,0-1,0 1,0 0,-1 1,0-1,0 1,0-1,-1 1,1 0,-1 1,0-1,0 1,0 0,0 0,-1 1,1-1,-1 1,0 0,1 1,-1-1,0 1,0 1,-4-1,3 1,0 1,0 0,0 0,0 1,0 0,0 0,1 0,-1 1,1 0,-1 1,1-1,0 1,1 0,-1 1,1-1,0 1,0 0,0 0,0 1,1 0,-3 4,-2 4,1 0,0 1,0 0,2 0,0 1,0 0,2 0,-2 13,0 25,8-8</inkml:trace>
  <inkml:trace contextRef="#ctx0" brushRef="#br0" timeOffset="2424.676">1163 0,'-6'9,"-10"10,-9 11,-8 9,-9 10,-6 3,6-8</inkml:trace>
  <inkml:trace contextRef="#ctx0" brushRef="#br0" timeOffset="2872.157">1191 13,'0'-4,"0"0,2 8,3 15,6 17,4 19,3 16,-2-4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0.3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0,'14'5,"15"0,15 1,13-1,11-2,4-1,-2-1,-13-1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0.6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1,'13'2,"19"1,17 0,16 0,13-1,7-1,1-1,-15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0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1,'31'18,"0"-1,1-2,1-1,17 4,-10-2,6 1,-3-2,-1 1,-1 3,0 1,-2 2,0 1,-1 3,-33-23,0 1,0 0,0 0,0 0,-1 1,0-1,0 1,0 0,0 1,-1-1,0 0,0 1,0 0,-1 0,0 0,0 0,0 0,-1 0,0 0,0 1,-1-1,0 0,0 1,0-1,-1 4,-4 2,0 1,-1-1,-1 0,0-1,-1 1,0-1,0-1,-1 1,-1-2,0 1,0-1,0-1,-1 0,-9 5,-40 36,48-35,9-6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1.1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 1,'0'13,"0"17,0 14,0 11,0 7,0 3,0-4,0-7,0-8,-2-10,-1-11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1.3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66,'16'-11,"26"-4,28-2,25 3,17 5,6 9,-19 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8.3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1,'-9'89,"4"1,4 48,1-21,-12 121,8-209,0-20,2-14,-1-17,3-351,10 190,-8 173,-1 27,-1-10,1 6,0 1,1 0,1 0,0-1,1 1,0-1,1 0,0 0,2 1,-5-9,1 0,0 0,0-1,1 1,0-1,-1 0,1 0,0-1,1 1,-1-1,1 0,-1 0,1 0,0 0,0-1,0 0,1 0,-1-1,0 1,1-1,-1 0,1 0,-1-1,3 0,11-3,-1 0,-1-1,1-1,-1-1,1-1,-2 0,1-1,-1-1,0 0,-1-1,0-1,-1 0,0-1,0-1,-2 0,0-1,0 0,7-13,84-128,-91 153,-10 23,-2-19,-1 75,-4 1,-12 57,1-7,12-91,-3 19,3 0,2 0,5 49,6-57,3-13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30:5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 32767,'-7'-6'0,"5"4"0,0 0 0,0 0 0,0 0 0,0 0 0,0 0 0,0 1 0,-1-1 0,1 1 0,-1-1 0,1 1 0,-1 0 0,1 0 0,-1 0 0,0 0 0,1 1 0,-1-1 0,-1 1 0,-91-3 0,90 3 0,0 1 0,-1 0 0,1 0 0,0 1 0,0-1 0,0 1 0,0 0 0,1 0 0,-1 1 0,1 0 0,-1-1 0,1 1 0,0 1 0,-1 0 0,3-3 0,1 1 0,0-1 0,0 1 0,-1-1 0,1 1 0,0-1 0,1 1 0,-1 0 0,0-1 0,0 1 0,1 0 0,-1 0 0,1-1 0,-1 1 0,1 0 0,0 0 0,0 0 0,0 0 0,0-1 0,0 1 0,0 0 0,0 0 0,1 1 0,5 7 0,0-1 0,1-1 0,-1 1 0,2-1 0,-1 0 0,1-1 0,1 0 0,-1 0 0,1 0 0,0-1 0,1-1 0,-1 0 0,1 0 0,0-1 0,0 0 0,1 0 0,3 0 0,40 19 0,-29-12 0,-20-9 0,0-1 0,0 1 0,0 0 0,0 0 0,0 1 0,-1-1 0,1 1 0,-1 0 0,0 0 0,0 1 0,0-1 0,0 1 0,0 0 0,-1 0 0,0 0 0,0 1 0,0-1 0,0 1 0,-1-1 0,1 1 0,-1 0 0,0 0 0,0 4 0,-3-1 0,-1-6 0,0 0 0,0 0 0,-1 0 0,1 0 0,0 0 0,-1 0 0,1-1 0,-1 1 0,0-1 0,1 0 0,-1 0 0,0 0 0,0 0 0,0 0 0,0 0 0,0-1 0,0 1 0,0-1 0,0 0 0,0 0 0,0 0 0,0-1 0,1 1 0,-4-1 0,-77-23 0,78 21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09.0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1 454,'17'-35,"2"2,2 0,0 0,16-14,2-6,95-166,-154 287,11-41,2 0,0 0,2 1,2 0,0 0,2 1,0-1,3 0,0 0,2 3,8 28,-7-45,-1 1,-1 0,0 0,0 0,-2 0,0 0,-1 0,0 0,-1 0,-1 0,0 0,-1 0,-1 0,0 0,-1-1,-2 2,4-10,0 1,0-1,-1 0,0 0,0 0,-1-1,0 1,0-1,0 0,0-1,-1 1,0-1,0 0,0-1,-2 1,9-4,-1 0,0 0,0-1,1 1,-1 0,0-1,0 1,0 0,0-1,0 1,1-1,-1 1,0 0,0-1,0 1,0 0,0-1,0 1,0-1,0 1,0 0,0-1,0 1,-1 0,1-1,0 1,0 0,0-1,0 1,-1-1,1 1,0 0,0 0,0-1,-1 1,1 0,0-1,-1 1,1 0,0 0,-1 0,1-1,0 1,-1 0,1 0,0 0,-1 0,107-10,221-7,-252 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0.1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60,'25'-6,"24"-6,20-2,14 1,4 3,-4 5,-13 9,-19 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0.3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0,'16'2,"16"4,19 0,19-1,16-1,9-1,2-1,-9-2,-19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1.6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0,'268'19,"117"-12,-217-6,1187 27,-1378-28,-6-1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2.0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0 254,'13'-26,"1"0,1 1,1 1,1 1,1 0,1 1,1 1,19-15,1 9,-34 35,-23 71,-15 42,6 2,-11 122,29-134,3-13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3.0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67 109,'-9'12,"1"0,1 0,0 1,1 0,0 0,1 0,1 1,0 0,0-1,2 1,0 1,0-1,1 0,1 0,0 1,2 1,0-10,0 0,1 0,0 0,0-1,0 1,1-1,0 1,0-1,0-1,1 1,-1 0,1-1,0 0,1 0,-1-1,1 1,-1-1,1 0,0-1,0 1,0-1,0-1,1 1,-1-1,1 0,-1 0,1-1,-1 0,1 0,-1 0,0-1,1 0,-1 0,1-1,-1 0,0 0,0 0,0-1,0 0,-1 0,1 0,-1-1,3-1,-1-2,0 1,0-1,0-1,-1 1,0-1,0 0,-1-1,0 1,-1-1,1 0,-2 0,1-1,-1 1,-1-1,0 1,0-1,-1 0,0 0,-1 0,0 1,0-1,-1 0,-1 0,1 0,-1 1,-1-1,0 1,-1 0,-3-8,5 14,0-1,-1 0,0 1,0 0,0-1,0 1,0 0,-1 1,1-1,-1 1,1-1,-1 1,0 0,0 0,0 1,-1-1,1 1,0 0,0 0,-1 0,1 1,-1 0,1-1,0 2,-1-1,1 0,-1 1,1 0,0 0,0 0,-1 0,1 1,0 0,0 0,0 0,1 0,-1 0,0 1,1 0,0 0,-1 0,1 0,0 0,-2 4,-12 63,18-35</inkml:trace>
  <inkml:trace contextRef="#ctx0" brushRef="#br0" timeOffset="274.272">455 497,'-7'18,"-5"13,1 8,-1 7,1 1,4 1,2-4,2-5,2-9</inkml:trace>
  <inkml:trace contextRef="#ctx0" brushRef="#br0" timeOffset="564.272">736 203,'-4'10,"0"-1,1 1,1 0,0 0,0 0,1 0,0 0,0 0,1 0,1 0,0 0,0 0,1 0,0 0,1 0,0-1,0 1,5 7,-6-14,0 0,1 0,-1-1,1 1,0-1,-1 1,1-1,0 0,0 0,1-1,-1 1,0 0,1-1,-1 0,0 0,1 0,0 0,-1-1,1 1,-1-1,1 0,0 0,-1 0,1 0,-1-1,1 0,0 1,0-2,3 0,1 0,-1-1,0 0,0 0,0 0,-1-1,1 0,-1-1,0 0,0 0,0 0,4-5,-4 1,0 0,0-1,0 1,-1-1,-1 0,0-1,0 1,-1-1,0 1,-1-1,0 0,-1 0,0-7,0 11,-1 0,0 1,-1-1,1 0,-1 1,0-1,-1 0,0 1,0 0,0-1,-1 1,0 0,0 0,0 0,-1 1,0-1,0 1,0 0,-1 0,0 0,0 1,-5-4,6 6,0 0,0 1,0 0,0-1,0 1,-1 1,1-1,0 1,-1-1,1 1,0 1,-1-1,1 1,0-1,0 1,-1 0,1 1,0-1,0 1,0 0,0 0,0 0,1 0,-1 1,1-1,-1 1,1 0,0 0,0 0,0 0,1 1,-1-1,1 1,0 0,0 0,0 0,0 0,1 0,-1 0,1 0,0 0,1 1,-1-1,1 0,-1 1,1-1,1 0,-1 1,0-1,1 0,0 0,1 3,12 29,4-5</inkml:trace>
  <inkml:trace contextRef="#ctx0" brushRef="#br0" timeOffset="855.987">1243 309,'12'-44,"1"-1,3 2,1 0,3 1,14-24,-14 42,-19 23,-1 1,1 0,-1 0,1 0,-1 0,1 0,0 0,-1 0,1 0,-1 0,1 0,-1 0,1 0,-1 0,1 0,-1 0,1 0,-1 1,1-1,-1 0,0 0,1 1,-1-1,1 0,-1 1,1-1,-1 0,0 1,1-1,-1 1,0-1,0 0,1 1,-1-1,0 1,0-1,1 1,-1-1,0 1,0-1,0 1,0-1,0 1,0-1,0 1,0-1,0 1,0-1,0 1,0-1,0 1,0-1,-1 1,1-1,0 1,-6 182,7-131,1 1,3 0,3-1,12 44,-10-50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6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12,'0'-3,"4"0,7 0,1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7.3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0,'21'0,"26"0,34 0,32 0,30 0,22 0,9 0,-2 0,-12 0,-22 3,-26 0,-26-1,-27 1,-22-2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7.7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1,'3'16,"4"21,4 20,5 21,3 15,0 11,-5 2,-4-16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18.6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148 0,'3'21,"0"17,-1 15,3 9,0 3,-1 0,1-5,0-5,1-8,0-12</inkml:trace>
  <inkml:trace contextRef="#ctx0" brushRef="#br0" timeOffset="642.883">483 281,'-2'4,"1"0,0 0,0 0,0 0,1 1,-1-1,1 0,0 0,0 1,0-1,1 0,0 0,-1 0,2 0,-1 0,0 0,1 0,-1 0,1 0,0 0,1-1,-1 1,1-1,-1 0,1 1,0-1,0-1,0 1,1 0,-1-1,1 1,-1-1,1 0,0 0,1 0,4 2,1 0,0-1,0 0,1-1,-1 0,0 0,1-1,-1-1,1 0,-1 0,1-1,1 0,-8 0,0 1,1-1,-1 0,0 0,0-1,0 1,0-1,0 0,0 0,0 0,-1 0,1-1,-1 0,1 1,-1-1,0-1,0 1,0 0,-1-1,1 1,-1-1,0 0,0 0,0 0,0 0,-1 0,0 0,0 0,1-5,-2 3,1 0,-2 0,1 0,-1 0,0 0,0 0,0 0,-1 0,0 1,0-1,-1 0,1 1,-1 0,0-1,-1 1,1 0,-1 1,0-1,0 1,-1-1,1 1,-1 1,0-1,0 1,0 0,-1 0,1 0,-1 0,1 1,-1 0,0 1,0-1,0 1,0 0,0 0,0 1,0 0,0 0,0 0,0 1,0 0,0 0,0 1,0-1,0 1,-1 1,5-2,-1 0,1 0,0 0,0 0,0 0,0 1,0-1,0 1,0-1,0 1,0 0,0-1,1 1,-1 0,1 0,0 1,-1-1,1 0,0 0,0 0,0 1,1-1,-1 1,1-1,-1 0,1 1,0-1,0 1,0-1,0 1,0-1,0 1,1-1,-1 1,1-1,0 0,0 1,0-1,0 0,0 0,0 1,0-1,1 0,-1 0,1 0,0-1,-1 1,1 0,1 0,12 5,0-1,0-1,0 0,1-1,0-1,-1 0,1-1,0-1,0 0,9-2,-14 1,186 3,-196-3,1 0,0 0,-1 0,1 0,0 0,-1 1,1-1,-1 1,1-1,0 1,-1-1,1 1,-1 0,0 0,1 0,-1 0,0 0,1 0,-1 0,0 0,0 1,0-1,0 0,0 1,0-1,0 1,-1-1,1 1,-1-1,1 1,-1-1,1 2,2 4,1-3,0 1,0-1,0 0,0 0,1-1,0 0,0 1,0-2,0 1,0 0,1-1,-1 0,1 0,-1-1,1 0,0 0,0 0,-1 0,1-1,0 0,0 0,1-1,11 2,-1-2,1 1,-1-2,1-1,-1 0,0-1,0 0,4-3,-13 4,-1 1,0-1,-1-1,1 1,0-1,-1 0,0-1,0 1,0-1,-1-1,0 1,0-1,0 0,0 0,-1 0,0 0,0-1,-1 0,0 0,1-2,-3 5,0-1,0 1,0-1,-1 0,0 1,0-1,0 1,0-1,-1 1,1-1,-1 0,0 1,-1 0,1-1,-1 1,0 0,0 0,0 0,0 0,-1 0,0 0,0 1,0-1,0 1,0 0,-1 0,1 0,-1 0,0 1,0-1,0 1,0 0,0 0,0 0,-1 1,1 0,-1 0,1 0,-1 0,1 1,-1-1,0 1,1 0,-1 1,1-1,-4 2,-2 2,0 2,0 0,0 0,1 1,0 0,0 0,0 1,1 0,0 1,1 0,0 0,1 0,-1 1,2 0,-1 0,2 1,-1-1,-2 12,-18 39</inkml:trace>
  <inkml:trace contextRef="#ctx0" brushRef="#br0" timeOffset="1792.397">122 14,'0'-2,"0"1,-2 6,-8 8,-13 9,-19 8,-3-2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115 476 32767 0 0,'-6'1'0'0'0,"1"0"0"0"0,-1 0 0 0 0,1 1 0 0 0,0-1 0 0 0,-1 1 0 0 0,1 0 0 0 0,0 1 0 0 0,0-1 0 0 0,1 1 0 0 0,-1 0 0 0 0,0 0 0 0 0,1 0 0 0 0,0 1 0 0 0,-1 0 0 0 0,1-1 0 0 0,1 1 0 0 0,-1 1 0 0 0,1-1 0 0 0,-1 1 0 0 0,1-1 0 0 0,1 1 0 0 0,-1 0 0 0 0,1 0 0 0 0,-1 0 0 0 0,2 0 0 0 0,-1 1 0 0 0,0-1 0 0 0,1 0 0 0 0,0 1 0 0 0,0-1 0 0 0,1 1 0 0 0,-1 4 0 0 0,2-7 0 0 0,0 1 0 0 0,0-1 0 0 0,1 0 0 0 0,-1 0 0 0 0,1 0 0 0 0,-1 0 0 0 0,1 0 0 0 0,0 0 0 0 0,0 0 0 0 0,0 0 0 0 0,1-1 0 0 0,-1 1 0 0 0,1-1 0 0 0,-1 0 0 0 0,1 0 0 0 0,0 0 0 0 0,1 1 0 0 0,2 0 0 0 0,1 0 0 0 0,-1 0 0 0 0,0-1 0 0 0,1 0 0 0 0,-1-1 0 0 0,1 1 0 0 0,0-1 0 0 0,-1-1 0 0 0,1 1 0 0 0,0-1 0 0 0,0 0 0 0 0,-1-1 0 0 0,1 1 0 0 0,0-1 0 0 0,-1-1 0 0 0,1 1 0 0 0,0-1 0 0 0,-1 0 0 0 0,0-1 0 0 0,0 1 0 0 0,3-3 0 0 0,4 1 0 0 0,5-3 0 0 0,0 0 0 0 0,0-1 0 0 0,0-1 0 0 0,-1-1 0 0 0,-1-1 0 0 0,1 0 0 0 0,-2-1 0 0 0,0 0 0 0 0,0-2 0 0 0,-1 1 0 0 0,-1-2 0 0 0,0 0 0 0 0,-1 0 0 0 0,1-4 0 0 0,2-2 0 0 0,-1-1 0 0 0,0 0 0 0 0,-2 0 0 0 0,-1-2 0 0 0,-1 1 0 0 0,-1-1 0 0 0,-1-1 0 0 0,-1 1 0 0 0,-1-2 0 0 0,-1 1 0 0 0,-1-7 0 0 0,0-69 0 0 0,-4 98 0 0 0,0-1 0 0 0,0 1 0 0 0,-1-1 0 0 0,0 1 0 0 0,0-1 0 0 0,0 1 0 0 0,0-1 0 0 0,0 1 0 0 0,-1 0 0 0 0,1-1 0 0 0,-1 1 0 0 0,0 0 0 0 0,0 0 0 0 0,0 0 0 0 0,0 1 0 0 0,-1-1 0 0 0,1 0 0 0 0,-1 1 0 0 0,1 0 0 0 0,-1-1 0 0 0,0 1 0 0 0,0 0 0 0 0,0 0 0 0 0,0 1 0 0 0,-1-1 0 0 0,1 1 0 0 0,0-1 0 0 0,-1 1 0 0 0,1 0 0 0 0,-3 0 0 0 0,2 1 0 0 0,0 1 0 0 0,-1 0 0 0 0,1-1 0 0 0,0 1 0 0 0,0 1 0 0 0,0-1 0 0 0,0 1 0 0 0,0-1 0 0 0,0 1 0 0 0,0 0 0 0 0,0 1 0 0 0,1-1 0 0 0,-1 1 0 0 0,1-1 0 0 0,0 1 0 0 0,0 0 0 0 0,0 0 0 0 0,0 1 0 0 0,0-1 0 0 0,1 1 0 0 0,-1-1 0 0 0,1 1 0 0 0,0 0 0 0 0,0 0 0 0 0,0 0 0 0 0,0 1 0 0 0,-3 8 0 0 0,0 0 0 0 0,0 1 0 0 0,2-1 0 0 0,-1 1 0 0 0,2 0 0 0 0,0 0 0 0 0,0 6 0 0 0,2 2 0 0 0,1 0 0 0 0,1 0 0 0 0,1 0 0 0 0,1 0 0 0 0,6 20 0 0 0,-2-6 0 0 0,9 28 0 0 0,2-2 0 0 0,2 0 0 0 0,4 0 0 0 0,3 0 0 0 0,-26-56 0 0 0,-2-5 0 0 0,1 0 0 0 0,-1-1 0 0 0,0 1 0 0 0,0 0 0 0 0,1 0 0 0 0,-1-1 0 0 0,0 1 0 0 0,1 0 0 0 0,-1-1 0 0 0,0 1 0 0 0,1 0 0 0 0,-1-1 0 0 0,1 1 0 0 0,-1-1 0 0 0,1 1 0 0 0,0-1 0 0 0,-1 1 0 0 0,1-1 0 0 0,-1 1 0 0 0,1-1 0 0 0,0 1 0 0 0,-1-1 0 0 0,1 0 0 0 0,0 1 0 0 0,0-1 0 0 0,-1 0 0 0 0,1 0 0 0 0,0 0 0 0 0,0 1 0 0 0,-1-1 0 0 0,1 0 0 0 0,0 0 0 0 0,0 0 0 0 0,0 0 0 0 0,-1 0 0 0 0,2-1 0 0 0,71-34 0 0 0,79-69 0 0 0,-122 88 0 0 0,-24 17 0 0 0,-4 1 0 0 0,0 0 0 0 0,-1 0 0 0 0,1 0 0 0 0,-1 0 0 0 0,0 0 0 0 0,1 1 0 0 0,-1-1 0 0 0,0 0 0 0 0,0 0 0 0 0,0 1 0 0 0,-1-1 0 0 0,1 1 0 0 0,0-1 0 0 0,-1 1 0 0 0,0-1 0 0 0,1 1 0 0 0,-1-1 0 0 0,0 1 0 0 0,-1 1 0 0 0,2-2 0 0 0,13 98 0 0 0,-14-99 0 0 0,1 0 0 0 0,-1 0 0 0 0,1 0 0 0 0,0 0 0 0 0,-1-1 0 0 0,1 1 0 0 0,0 0 0 0 0,-1 0 0 0 0,1 0 0 0 0,0-1 0 0 0,0 1 0 0 0,0 0 0 0 0,0-1 0 0 0,0 1 0 0 0,0-1 0 0 0,0 1 0 0 0,0-1 0 0 0,0 1 0 0 0,0-1 0 0 0,0 0 0 0 0,0 0 0 0 0,0 1 0 0 0,0-1 0 0 0,0 0 0 0 0,0 0 0 0 0,0 0 0 0 0,0 0 0 0 0,1 0 0 0 0,5 0 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24.7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38,'22'-2,"20"-4,15-2,13 0,4 1,-2 2,-9 4,-16 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25.0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1,'16'4,"16"4,19 1,17-2,15-3,6-6,-11-2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25.6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38 296,'11'-25,"0"0,2 0,0 1,2 0,1 1,44-80,-40 56,-15 84,30 130,-28-148,-1 0,-1 0,0 1,-2-1,0 1,-1 0,-1 0,-1 0,0 0,-2 0,-1 0,-2 10,-1-12,-1 0,0-1,-2 0,0 0,-1-1,-7 10,14-24,1 1,-1-1,0 1,1-1,-1 0,0 0,0 0,0-1,-1 1,1-1,0 0,0 0,-1 0,1 0,-1 0,1-1,-1 1,1-1,-1 0,1 0,-1-1,1 1,-1-1,1 1,-1-1,1 0,0-1,-1 1,1 0,22-1,337-15,-297 13</inkml:trace>
  <inkml:trace contextRef="#ctx0" brushRef="#br0" timeOffset="1591.764">159 95,'0'-2,"0"1,-5 6,-3 9,-8 6,-5 7,-4 5,0 2,2-2,3-5,5-7</inkml:trace>
  <inkml:trace contextRef="#ctx0" brushRef="#br0" timeOffset="2336.665">159 590,'208'13,"-185"-8,-23-5,0 0,0 0,-1 0,1 0,0 0,-1 0,1 0,0 0,-1 0,1 0,0 0,0 0,-1 0,1 0,0 1,-1-1,1 0,0 0,0 0,-1 0,1 1,0-1,0 0,0 0,-1 0,1 1,0-1,0 0,0 0,0 1,0-1,-1 0,1 1,0-1,0 0,0 0,0 1,0-1,0 0,0 1,0-1,0 0,0 1,0-1,0 0,0 1,0-1,0 0,1 0,-1 1,0-1,0 0,0 0,0 1,0-1,1 0,-1 0,0 1,-222 13,216-9,29-2,125-1,-97-1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8:26.3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0 470,'27'-51,"-2"-1,-3-1,-2-2,0-5,29-117,-49 174,0 3,0-1,0 1,0-1,-1 0,1 1,0-1,0 1,0-1,0 1,0-1,0 0,0 1,0-1,1 1,-1-1,0 1,0-1,0 0,0 1,1-1,-1 1,0-1,1 1,-1-1,0 1,1 0,-1-1,1 1,-1-1,1 1,-1 0,0-1,1 1,-1 0,1 0,0-1,-1 1,1 0,-1 0,1 0,-1 0,1-1,-1 1,1 0,0 0,-1 0,1 0,-1 0,1 1,0-1,-1 0,1 0,-1 0,1 0,-1 1,1-1,-1 0,1 1,-1-1,1 0,-1 1,1-1,-1 0,0 1,1-1,143 151,-130-140,-1 1,0 0,-1 1,0 1,-1 0,-1 0,0 1,-1 0,-1 1,0 0,-1 0,-1 1,1 6,-7-18,0 1,0-1,-1 0,0 0,0 0,0 0,-1 0,0 0,0-1,0 1,0 0,-1-1,0 0,0 0,0 1,0-2,0 1,-1 0,0-1,0 1,0-1,0 0,0-1,-1 1,0-1,1 1,-1-2,0 1,0 0,0-1,0 0,0 0,0 0,0-1,-2 0,-22-5,16-2</inkml:trace>
  <inkml:trace contextRef="#ctx0" brushRef="#br0" timeOffset="2666.65">402 470,'-3'0,"-4"0,-7 0,-9-5,-1-1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33.0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81,'0'-80,"-13"808,12-703,1 0,2 0,0 0,2 0,0 0,2-1,1 0,0 0,2-1,1 0,1 0,-9-20,-1-1,1 1,1-1,-1 0,0 0,0 0,1 0,-1 0,1-1,0 1,-1-1,1 1,0-1,0 0,0 0,0 0,0-1,0 1,0-1,0 1,0-1,0 0,1 0,-1-1,0 1,0 0,0-1,0 0,0 0,0 0,0 0,-1 0,2-2,57-10,-1 2,2 3,28 2,-28 1,387-17,82 21,-250 2,-225-1,1087 16,43-13,-1047-5,1987-2,-1790 16,-306-18,-24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34.7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83 197,'-80'-166,"79"165,1 0,0 0,-1 1,1-1,0 0,0 0,0 0,-1 0,1 0,0 0,0 0,0 1,0-1,1 0,-1 0,0 0,0 0,1 0,-1 0,0 1,1-1,-1 0,1 0,-1 0,1 1,-1-1,1 0,-1 1,1-1,0 0,-1 1,1-1,0 1,0-1,-1 1,1-1,0 1,0 0,0-1,0 1,0 0,-1 0,1 0,1 0,44 0,313 44,437-3,-623-35,2198 12,-205-25,-1337 8,-642 0,318-7,-368-10,-135 17,0-1,1 1,-1-1,0 1,0 0,0 0,0 0,0 0,0 0,0 1,-1-1,1 1,0-1,-1 1,1-1,-1 1,1 0,-1 0,0 0,0 0,0 0,0 0,0 0,0 0,-1 0,1 0,-1 0,1 1,-1-1,0 0,0 0,0 1,0-1,0 0,0 0,-1 0,1 1,-1 0,2 9,67 598,-59-513,4-1,4-1,5 0,6 5,-28-99,1 1,0-1,0 0,-1 0,1 0,-1 0,1 1,-1-1,0 0,0 1,1-1,-1 0,0 0,0 1,0-1,0 0,0 1,-1-1,1 0,0 1,-1-1,1 0,0 0,-1 1,0-1,1 0,-1 0,0 0,1 0,-1 0,0 0,0 0,0 0,0 0,0 0,0 0,0-1,0 1,-1 0,1-1,0 1,0-1,-1 1,-39 7,0-2,0-2,-1-1,0-2,1-2,-39-7,76 8,-129-11,-47-4,-8-2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36.3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1,'0'14,"0"11,0 8,0 8,0 3,0 4,0 0,0-1,-3-6,0-8,1-10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36.5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0 136,'16'-5,"21"-5,27-7,26-4,15-3,3 0,-7 4,-20 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36.7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36,'22'11,"29"4,30-9,31-16,21-17,-11-4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44.2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0 232,'15'-17,"11"-11,0-2,-3 0,0-1,-2-2,2-7,-21 36,9-15,1 27,2 34,-2 0,-2 1,-1 1,-3-1,-1 1,-2 0,-2 1,-3 0,2-39,0-1,-1 1,0-1,0 1,-1-1,1 0,-1 1,0-1,0 0,-1 0,0-1,0 1,-2 3,5-8,1 0,-1-1,0 1,1 0,-1 0,0 0,1 0,-1 0,1 0,-1 0,0 0,1 0,-1 0,0 0,1 1,-1-1,0 0,1 0,-1 0,0 0,1 0,-1 1,0-1,1 0,-1 0,0 1,0-1,1 0,-1 0,0 1,0-1,0 0,1 1,-1-1,0 0,0 1,0-1,0 0,0 1,0-1,0 0,0 1,0-1,0 0,0 1,0-1,0 1,0-1,0 0,0 1,0-1,0 0,0 1,0-1,0 0,-1 1,262-41,-197 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32767 0 0,'2'0'0'0'0,"-1"-1"0"0"0,2 2 0 0 0,-2-1 0 0 0,1-2 0 0 0,-2 1 0 0 0,0 1 0 0 0,2 0 0 0 0,-1 0 0 0 0,1-2 0 0 0,1 1 0 0 0,2-3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45.3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1 506,'39'-3,"0"-2,0-1,-1-2,0-2,0-1,17-9,-16 8,-1-2,0-1,-1-2,-1-2,-1-1,-1-2,30-24,-57 41,-1-1,0 1,0-1,0 0,0 0,-1-1,0 0,-1 0,1 0,-2 0,1-1,-1 1,0-1,0 0,-1 0,0 0,0 0,-1-1,0 1,-1 0,0-1,0 1,0 0,-1-1,-1 1,1 0,-1 0,-1 0,0 0,0 0,0 1,-1-1,-1 0,4 6,0 0,0 1,-1-1,1 0,-1 1,0-1,1 1,-1 0,0-1,0 1,0 0,0 0,0 0,0 1,0-1,0 0,0 1,0-1,-1 1,1 0,0-1,0 1,0 0,-1 1,1-1,0 0,0 1,0-1,0 1,-1-1,1 1,0 0,0 0,0 0,1 0,-1 0,0 1,0-1,1 1,-1-1,0 1,1-1,0 1,-2 1,-6 13,-1 0,2 1,0-1,1 2,1-1,1 1,0 0,1 0,1 0,1 1,0-1,1 1,0-2,-15 185,9 81,-5 91,11-347,-1-1,-1 1,-2-1,0 0,-2 0,-1 0,-1-1,-1 0,-9 16,18-39,-1 1,1 0,0-1,-1 1,0-1,0 0,0 1,0-1,0 0,0 0,0 0,-1 0,1-1,-1 1,1-1,-1 1,0-1,1 0,-1 0,0 0,0 0,0-1,-11-2</inkml:trace>
  <inkml:trace contextRef="#ctx0" brushRef="#br0" timeOffset="274.824">175 933,'9'-16,"16"-9,19-6,16 1,13 0,7 6,-1 5,-5 5,-14 5</inkml:trace>
  <inkml:trace contextRef="#ctx0" brushRef="#br0" timeOffset="889.896">950 800,'-17'49,"2"1,3 1,2 0,2 0,2 4,5-39,-17 62,18-77,0-1,0 1,0-1,0 1,-1-1,1 1,0-1,0 0,-1 1,1-1,0 1,-1-1,1 0,-1 1,1-1,0 0,-1 0,1 1,-1-1,1 0,-1 0,1 0,-1 1,1-1,-1 0,1 0,-1 0,1 0,-1 0,1 0,-1 0,1 0,-1 0,1 0,-1 0,1 0,0-1,-1 1,1 0,-1 0,1 0,-1-1,1 1,-1 0,1-1,0 1,-1 0,1-1,0 1,-1 0,1-1,0 1,-1-1,1 1,0 0,0-1,0 1,-1-1,1 1,0-1,0 1,0-1,0 1,0-1,0 1,0-1,0 1,-9-37,8 8,2 0,1 1,1-1,1 0,2 1,1 0,1 0,5-10,3-3,-16 41,1 0,0-1,0 1,-1 0,1 0,0 0,0 0,0 0,-1 0,1 0,0 0,0 1,-1-1,1 0,0 0,0 1,-1-1,1 0,0 1,-1-1,1 1,0-1,-1 1,1-1,-1 1,1-1,0 1,-1-1,0 1,1 0,-1-1,1 1,-1 0,0 0,1-1,-1 1,0 0,0 0,0-1,0 1,0 0,1 0,-1 0,0-1,-1 1,1 0,3 5,0 0,-2-1,1-1,-1 1,1-1,0 0,0 1,0-1,0 0,1 0,-1 0,1-1,0 1,1-1,-1 1,0-1,1 0,0 0,0-1,0 1,0-1,0 0,0 0,0 0,1 0,-1-1,1 0,0 0,-1 0,1 0,0-1,-1 0,1 0,4-1,2-5,0 0,0-1,-1 0,0-1,-1 0,1-1,-1 0,-1-1,0 1,0-2,-1 1,3-7,-6 11,59-107,-43 83,-10 46,-12 138,-2-102,1-20,1-20,0 0,1-1,1 1,-1 0,2 0,0 0,0-1,1 1,1 0,0-1,0 1,1-1,3 5,7 1</inkml:trace>
  <inkml:trace contextRef="#ctx0" brushRef="#br0" timeOffset="1846.305">1565 987,'9'-25,"0"1,2 0,1 0,0 1,2 1,1 0,0 1,6-4,-21 24,0 1,0-1,0 0,1 1,-1-1,0 1,1-1,-1 1,0-1,1 1,-1-1,0 1,1-1,-1 1,1-1,-1 1,1 0,-1-1,1 1,-1 0,1 0,0-1,-1 1,1 0,-1 0,1 0,0 0,-1-1,1 1,0 0,-1 0,1 0,-1 0,1 1,0-1,-1 0,1 0,-1 0,1 0,0 1,-1-1,1 0,-1 0,1 1,-1-1,1 1,-1-1,1 0,-1 1,1-1,-1 1,0-1,1 1,-1-1,0 1,1-1,-1 1,0-1,0 1,1 0,-1-1,0 1,0-1,0 1,0 0,4 48,-4-42,-3 304,-3-257,4-44</inkml:trace>
  <inkml:trace contextRef="#ctx0" brushRef="#br0" timeOffset="2127.135">1645 1214,'-5'7,"4"2,8 0,15-2,16-4,17-6,11-3,5-4,-11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42.5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1 524,'30'-4,"0"0,-1-3,1 0,-1-2,0 0,-1-3,0 0,-1-1,-1-2,2-2,7-2,0-1,-2-1,0-2,-1-2,-2 0,0-2,22-28,-46 47,0 0,0-1,-1 0,0 0,-1 0,0-1,-1 1,1-1,-2 0,2-9,-3 16,-1 0,1 0,-1 0,0-1,0 1,-1 0,1 0,0 0,-1 0,0 0,0 0,0 0,0 0,0 0,-1 0,1 0,-1 0,0 1,0-1,0 1,0-1,0 1,0 0,-1 0,1 0,-1 0,0 0,1 1,-1-1,0 1,0 0,0 0,0 0,0 0,0 0,-1 0,1 1,1-1,-1 0,0 1,0 0,0-1,0 1,0 0,0 1,0-1,0 0,0 1,0 0,0 0,0 0,0 0,1 0,-1 0,0 1,1-1,-1 1,1 0,0 0,-1 0,1 0,0 0,0 0,0 0,1 1,-1-1,0 1,1 0,0-1,0 1,-1 0,2 0,-1-1,0 1,0 0,1 0,0 1,-5 234,-6 9,-1 187,19-350,-15-63,1-18</inkml:trace>
  <inkml:trace contextRef="#ctx0" brushRef="#br0" timeOffset="249.334">241 777,'0'-11,"9"-8,15-9,18-3,19-3,12 2,6 3,-3 8,-13 7</inkml:trace>
  <inkml:trace contextRef="#ctx0" brushRef="#br0" timeOffset="920.318">776 698,'10'35,"0"2,-3-1,-1 1,-2 1,-1-1,-2 8,0-22,-1-16,0-5,0 1,0 0,0 0,0 0,0 0,1-1,-1 1,1 0,-1 0,1-1,0 1,0 0,1-1,-1 1,0-1,1 1,0-1,-1 0,2 1,-1-3,0-1,-1 0,1 1,0-1,0 0,0 0,-1 0,1 0,-1 0,1 0,-1-1,1 1,-1-1,0 1,1-1,-1 1,0-1,0 1,0-1,0 0,-1 0,1 0,0 1,-1-1,1-1,1-2,64-165,-55 222,-10-43,0 0,1-1,0 1,1-1,0 1,0-1,1 0,0 0,0 0,1-1,0 1,0-1,1 0,6 5,-11-11,1 0,0 0,0 0,-1 0,1-1,0 1,0-1,0 1,0-1,0 0,0 0,0 0,0 0,0 0,0 0,0 0,0-1,0 1,0-1,-1 1,1-1,0 0,0 0,0 0,-1 0,1 0,0 0,-1 0,1 0,-1-1,0 1,1-1,-1 1,0-1,0 1,0-1,0 0,35-68,2-70,-41 192,2-47,-1 0,1 0,0 0,1 0,-1 0,1 0,0 0,0 1,0-1,1 0,-1 0,1 0,1 0,-1 0,1 0,0-1,0 1,0 0,1-1,-1 1,1-1,0 0,0 0,1 0,-1 0,1-1,0 0,0 1,0-1,1-1,-1 1,2 0,7 0,-1-1,1 0,-1-1,1-1,-1 0,1 0,0-1,-1-1,1 0,3-2,35-8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54.5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0,'2'755,"4"-634,5-1,26 109,-37-226,0 0,0 0,1 0,-1 0,1 0,0 0,0 0,0 0,0-1,0 1,1 0,-1-1,1 1,0-1,0 1,0-1,0 0,0 0,0 0,1 0,-1 0,1 0,-1-1,1 1,0-1,-1 0,1 0,0 0,0 0,0 0,0 0,0-1,0 0,0 1,0-1,0 0,0-1,0 1,0 0,1-1,57-15,0 2,1 4,1 2,0 2,-1 4,1 2,12 4,30-3,806-30,-447 7,2335 6,-2419 23,2029 70,-1778-27,-405-33,-198-12,-41-6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29:56.0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5,'36'-5,"864"10,673 6,1663 43,-1822-37,-927-5,-281-4,26-2,-138 6,-75-11,1 0,-1 2,0 0,0 1,0 1,8 3,-22-5,-1 1,0 0,0 0,0 0,0 0,-1 0,0 1,0-1,0 1,0 0,-1 0,1 0,-1 0,-1 1,1-1,-1 1,0-1,0 1,0-1,-1 1,0-1,0 1,0 0,-1-1,0 1,0 0,1 0,-10 195,4-125,3 1,3-1,5 18,1-51,1 0,3-1,1-1,2 0,2 0,1-1,3-1,14 23,10 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05.6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0 557,'25'3,"-1"-1,1-2,0 0,0-2,-1 0,1-2,-1 0,12-5,31-6,-1-2,-1-3,-1-2,-1-4,-1-2,-1-3,21-16,-66 36,0-1,0-1,-1 0,-1-1,0 0,-1-1,-1-1,-6 9,-2 0,1 0,-1-1,0 1,0-1,-1 0,0 0,-1 0,1-1,-2 1,1-1,-1 1,0-1,-1 1,0-1,-1 0,0-1,1 6,0 0,-1 1,1-1,-1 1,0-1,-1 1,1 0,0-1,-1 1,0 0,0 0,0 0,0 0,0 0,0 0,-1 1,0-1,1 1,-1-1,0 1,0 0,0 0,0 1,-1-1,1 1,0-1,-1 1,1 0,-1 0,1 0,-1 1,1-1,-1 1,0 0,1 0,-1 0,0 1,1-1,-1 1,1 0,-1 0,1 0,-1 1,-2 0,-1 5,0 0,0 1,1-1,0 1,1 0,-1 1,1-1,1 1,0 0,0 1,1-1,0 0,0 1,1 0,1 0,-13 65,3 1,4-1,3 1,4 27,-2 26,-2-7,-5 0,-6-1,-5-1,-5 0,-5-2,-6-1,-10-12,29-76</inkml:trace>
  <inkml:trace contextRef="#ctx0" brushRef="#br0" timeOffset="261.301">294 905,'9'-7,"24"-5,29-2,30-1,24 2,11 1,-1 2,-23 3</inkml:trace>
  <inkml:trace contextRef="#ctx0" brushRef="#br0" timeOffset="798.494">1178 945,'-91'364,"116"-557,-2 40,-17 214,-6-57,1 0,0 0,0 0,0-1,0 1,0 0,1-1,0 1,0-1,0 0,0 1,0-1,1 0,-1 0,1 0,0-1,0 1,0-1,0 1,0-1,1 0,-1 0,1-1,-1 1,1-1,-1 1,1-1,0 0,0-1,0 1,0-1,0 1,-1-1,1 0,0-1,1 1,7-3,0-1,0 0,-1-1,1 0,-1-1,0 0,-1-1,0 0,0-1,0 0,-1 0,0-1,-1 0,0-1,0 0,-1 0,0 0,-1-1,0 0,-1-1,2-5,11-39,-19 120,-1-1,4 0,2 1,4 14,0-34,-1-7</inkml:trace>
  <inkml:trace contextRef="#ctx0" brushRef="#br0" timeOffset="1964.822">1659 945,'32'-7,"0"1,0 2,1 1,0 1,8 2,32 12,-70-11,-1-1,0 1,1 0,-1 0,0 0,0 1,0-1,0 1,0-1,0 1,-1-1,1 1,0 0,-1 0,0 0,1 0,-1 0,0 0,0 0,0 0,0 1,0-1,0 0,-1 1,1-1,-1 0,0 1,0 1,-1 5,-1 0,-1-1,0 1,0 0,-1-1,0 0,0 0,-1 0,0-1,0 1,0-1,-1 0,-1-1,-5 6,9-9,-169 157,133-113,39-46,0 0,0 0,0 0,0 0,0 0,1 0,-1 0,0 0,1 0,-1 0,1-1,-1 1,1 0,-1 0,1 0,-1 0,1-1,0 1,0 0,-1-1,1 1,0 0,0-1,0 1,0-1,-1 1,1-1,0 0,0 1,0-1,0 0,0 0,0 1,0-1,0 0,0 0,0 0,0 0,1-1,18 4,1-1,-1-2,1 0,-1-1,1-1,12-3,-6 2,146-20,-98 13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03.8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1 378,'34'-2,"-1"-1,1-2,-1-2,0 0,-1-3,0 0,28-14,-38 15,-1-1,0-2,0 0,-1 0,-1-2,8-7,-21 16,0-1,0 1,-1-1,1 0,-1 0,-1-1,1 1,-1-1,0 0,-1 0,0-1,0 1,0-1,-1 1,0-1,-1 0,0 0,0 0,0 0,-1-6,0 11,-1 0,1 0,-1 0,0 0,1 0,-1 0,-1 0,1 0,0 1,-1-1,1 0,-1 1,0-1,0 1,0 0,0-1,0 1,0 0,-1 0,1 1,-1-1,0 0,1 1,-1-1,0 1,0 0,0 0,0 0,0 1,0-1,0 1,0-1,0 1,0 0,0 0,0 0,0 1,0-1,0 1,0-1,0 1,0 0,0 0,1 1,-1-1,0 1,0-1,1 1,-1 0,1 0,0 0,0 0,-1 0,-4 9,0 1,0-1,1 1,0 0,1 1,1-1,0 1,1 0,0 0,0 9,0-8,-53 373,44-278,-2 16,5 2,7 64,2-182</inkml:trace>
  <inkml:trace contextRef="#ctx0" brushRef="#br0" timeOffset="697.291">41 712,'-9'-6,"1"-6,12-2,18-3,22-4,23-3,32-1,12 3,-14 6</inkml:trace>
  <inkml:trace contextRef="#ctx0" brushRef="#br0" timeOffset="698.291">509 819,'23'230,"-11"-170,-11-60,0 0,-1 0,1 0,0 0,0 1,-1-1,1 0,0 0,0 0,-1-1,1 1,0 0,-1 0,1 0,0 0,0-1,-1 1,1 0,0-1,-1 1,1 0,-1-1,1 1,-1-1,1 1,0-1,-1 1,0-1,1 1,-1-1,1 0,-1 1,0-1,1 0,-1 0,2-1,15-20,-1-1,-1-1,-1-1,-1 0,-2 0,0-2,16-31,-16 39,-8 32,-6 10,1-14,0-1,1 0,0 1,0 0,1-1,0 1,0-1,1 1,0-1,1 1,0-1,0 0,1 1,2 3,-4-10,0-1,0 1,0-1,0 1,0-1,0 0,1 1,-1-1,1 0,-1 0,1 0,-1 0,1 0,0-1,-1 1,1 0,0-1,-1 1,1-1,0 0,0 1,0-1,-1 0,1 0,0 0,0 0,0-1,0 1,-1 0,1-1,0 1,0-1,-1 0,1 1,0-1,-1 0,1 0,-1 0,1-1,47-55,-42 38,-1 0,-1 0,0 0,-2-1,0 0,0-8,-2 13,-1 167,-1-130,0-15,1-1,-1 1,1 0,1 0,-1 0,1 0,1-1,-1 1,1 0,0-1,2 5,24 5,-9-15</inkml:trace>
  <inkml:trace contextRef="#ctx0" brushRef="#br0" timeOffset="699.291">1151 833,'2'-3,"0"0,1 0,0 0,-1 0,1 1,0-1,0 1,0 0,1 0,-1 0,0 0,1 1,-1-1,1 1,0 0,-1 0,1 0,0 1,0-1,0 1,-1 0,1 0,0 0,0 0,0 1,0 0,-1 0,3 0,-4 0,-1-1,0 1,1 0,-1-1,0 1,1 0,-1 0,0 0,0 0,0 0,1 0,-1 0,0 0,0 0,-1 0,1 1,0-1,0 0,-1 1,1-1,-1 1,1-1,-1 1,1-1,-1 1,0-1,0 1,0-1,0 1,0-1,0 1,0-1,0 1,-1-1,1 1,0-1,-1 1,0-1,1 0,-1 1,0-1,-34 60,33-58,-76 104,77-106,0 0,1 1,-1-1,0 0,0 0,1 0,-1 1,1-1,-1 0,1 1,0-1,0 0,-1 1,1-1,0 0,0 1,0-1,0 1,1-1,-1 0,0 1,1-1,-1 0,0 1,1-1,0 0,-1 0,1 1,0-1,-1 0,1 0,0 0,0 0,0 0,0 0,0 0,0 0,0-1,1 1,-1 0,0-1,0 1,0 0,1-1,-1 0,0 1,1-1,-1 0,1 0,-1 1,0-1,1 0,-1 0,0-1,1 1,0 0,32 2,0-1,-1-2,1-1,32-7,2 1,-14 3</inkml:trace>
  <inkml:trace contextRef="#ctx0" brushRef="#br0" timeOffset="700.291">3851 3773,'0'19,"0"16,0 15,0 7,0 6,0-2,0-3,2-6,1-9,2-11,3-12,-1-9</inkml:trace>
  <inkml:trace contextRef="#ctx0" brushRef="#br0" timeOffset="701.291">4171 3801,'-6'13,"-6"14,1 12,1 8,3 2,2 0,3-3,3-6,2-6,0-10</inkml:trace>
  <inkml:trace contextRef="#ctx0" brushRef="#br0" timeOffset="702.291">3477 3586,'25'-6,"31"-6,31-2,25 1,17 6,0 9,-22 6</inkml:trace>
  <inkml:trace contextRef="#ctx0" brushRef="#br0" timeOffset="999.099">3703 4442,'19'7,"25"2,34 0,35-7,30-8,15-7,0-4,-27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0.3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19 155,'-1'-154,"1"154,0 0,0 0,0 0,0 0,-1 0,1 1,0-1,0 0,0 0,-1 0,1 0,0-1,0 1,0 0,-1 0,1 0,0 0,0 0,0 0,-1 0,1 0,0 0,0 0,0-1,-13 235,14 523,6-525,-7-227,0-1,0 1,0-1,1 1,-1-1,1 1,1-1,-1 0,0 1,1-1,0 0,0 0,0 0,1 0,-1-1,1 1,0 0,0-1,0 0,0 0,1 0,-1 0,1 0,0-1,0 0,0 0,0 0,0 0,0 0,0-1,1 0,0 1,20 0,-1-1,1-1,0-1,-1 0,1-3,13-2,-7 1,106-11,127 3,1629-23,380 126,-1334-8,-938-82,129 15,103-2,-277-16,-80-6,55 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1.5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9,'-11'-6,"26"4,1036 12,136 4,912 77,-1114-33,63 50,-362-7,-685-102,1 1,-1 0,0 0,1 0,-1 0,0 0,1 0,-1 1,0-1,1 0,-1 1,0-1,1 1,-1-1,0 1,0 0,0-1,0 1,1 0,-1 0,0 0,0 0,-1 0,1 0,0 0,0 0,0 0,-1 1,1-1,-1 0,1 0,-1 1,1-1,-1 0,0 0,1 1,-1-1,0 1,0-1,0 0,0 1,0-1,0 0,-1 1,1-1,-1 1,-22 160,41 230,-9 99,-9-481,-11 95,10-101,0 1,0-1,-1 1,0-1,0 0,0 0,0 0,0 0,-1 0,0 0,1-1,-1 1,-1-1,1 0,-1 0,1 0,-1 0,0 0,0-1,-4 2,-4-1,0 0,-1 0,0-2,1 1,-1-2,0 0,1 0,-1-1,0-1,-3-1,-259-42,119 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2.6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0,'-4'21,"-4"15,-1 11,2 5,1-1,5-1,4-7,4-9,5-10,6-9,-1-7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2.8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56,'5'-16,"-1"-5,-3 5,-7 13,-4 13,-3 10,1 10,2 7,4 5,4-2,7-2,8-5,5-9,5-8,5-9,-2-6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32767 0 0,'110'-53'0'0'0,"-92"43"0"0"0,0 0 0 0 0,-1-1 0 0 0,-1-1 0 0 0,0-1 0 0 0,0 0 0 0 0,-1-1 0 0 0,-1-1 0 0 0,12-15 0 0 0,-18 21 0 0 0,-1-1 0 0 0,-5 3 0 0 0,-13-8 0 0 0,-23 21 0 0 0,29-5 0 0 0,-1 1 0 0 0,1 0 0 0 0,0 0 0 0 0,0 0 0 0 0,0 1 0 0 0,0 0 0 0 0,0 0 0 0 0,0 0 0 0 0,1 1 0 0 0,0-1 0 0 0,0 1 0 0 0,0 0 0 0 0,0 0 0 0 0,0 0 0 0 0,1 1 0 0 0,-1 0 0 0 0,1-1 0 0 0,1 1 0 0 0,-1 0 0 0 0,1 0 0 0 0,-1 1 0 0 0,1-1 0 0 0,1 0 0 0 0,-1 1 0 0 0,1-1 0 0 0,0 1 0 0 0,0-1 0 0 0,1 1 0 0 0,0 0 0 0 0,0-1 0 0 0,0 1 0 0 0,0 0 0 0 0,1-1 0 0 0,0 1 0 0 0,0-1 0 0 0,1 1 0 0 0,0-1 0 0 0,-1 1 0 0 0,4 3 0 0 0,0-1 0 0 0,1-1 0 0 0,0 0 0 0 0,1 0 0 0 0,-1 0 0 0 0,2-1 0 0 0,-1 0 0 0 0,0 0 0 0 0,1-1 0 0 0,0 0 0 0 0,1 0 0 0 0,-1-1 0 0 0,1 0 0 0 0,-1-1 0 0 0,1 0 0 0 0,0 0 0 0 0,1-1 0 0 0,-1 0 0 0 0,0 0 0 0 0,1-1 0 0 0,-1 0 0 0 0,0-1 0 0 0,7 0 0 0 0,57-17 0 0 0,-61 13 0 0 0,11-8 0 0 0,0-2 0 0 0,-2 0 0 0 0,1-1 0 0 0,-2-1 0 0 0,0 0 0 0 0,-1-2 0 0 0,-1-1 0 0 0,0 0 0 0 0,-2-1 0 0 0,0-1 0 0 0,-1 0 0 0 0,1-5 0 0 0,8-8 0 0 0,-3 0 0 0 0,0-2 0 0 0,-3 0 0 0 0,-1-2 0 0 0,1-5 0 0 0,-11 24 0 0 0,2-6 0 0 0,-1-1 0 0 0,-1 1 0 0 0,-1-1 0 0 0,3-26 0 0 0,-9-12 0 0 0,-1 61 0 0 0,1 0 0 0 0,-1 0 0 0 0,0 0 0 0 0,0-1 0 0 0,0 1 0 0 0,0 1 0 0 0,-1-1 0 0 0,1 0 0 0 0,-1 0 0 0 0,0 0 0 0 0,0 1 0 0 0,0-1 0 0 0,0 1 0 0 0,0-1 0 0 0,0 1 0 0 0,-1 0 0 0 0,1 0 0 0 0,-1 0 0 0 0,0 0 0 0 0,1 1 0 0 0,-1-1 0 0 0,0 1 0 0 0,0-1 0 0 0,0 1 0 0 0,0 0 0 0 0,0 0 0 0 0,0 1 0 0 0,-1-1 0 0 0,-7 5 0 0 0,2 3 0 0 0,0 0 0 0 0,0 1 0 0 0,1 0 0 0 0,0 1 0 0 0,1 0 0 0 0,0 0 0 0 0,0 1 0 0 0,1 0 0 0 0,0 0 0 0 0,1 0 0 0 0,0 1 0 0 0,1-1 0 0 0,0 1 0 0 0,-1 5 0 0 0,-2 11 0 0 0,1 0 0 0 0,2 1 0 0 0,0 0 0 0 0,2-1 0 0 0,1 21 0 0 0,20 75 0 0 0,-15-105 0 0 0,1-1 0 0 0,1 0 0 0 0,1 0 0 0 0,0-1 0 0 0,1 0 0 0 0,0 0 0 0 0,2 0 0 0 0,0-1 0 0 0,0-1 0 0 0,2 0 0 0 0,-1 0 0 0 0,10 6 0 0 0,-14-15 0 0 0,1 0 0 0 0,0-1 0 0 0,1 0 0 0 0,-1 0 0 0 0,1-1 0 0 0,0 0 0 0 0,0 0 0 0 0,0-1 0 0 0,0 0 0 0 0,0-1 0 0 0,0 0 0 0 0,1 0 0 0 0,-1-1 0 0 0,0 0 0 0 0,0-1 0 0 0,1 0 0 0 0,-1-1 0 0 0,0 1 0 0 0,0-2 0 0 0,0 1 0 0 0,0-1 0 0 0,-1-1 0 0 0,1 0 0 0 0,-1 0 0 0 0,0 0 0 0 0,0-1 0 0 0,0 0 0 0 0,-1-1 0 0 0,1 0 0 0 0,-2 0 0 0 0,1 0 0 0 0,0-1 0 0 0,0-2 0 0 0,0 0 0 0 0,0 0 0 0 0,-1 0 0 0 0,0 0 0 0 0,0-1 0 0 0,-1 0 0 0 0,-1 0 0 0 0,0 0 0 0 0,0-1 0 0 0,-1 0 0 0 0,0 1 0 0 0,0-5 0 0 0,-4-14 0 0 0,1 27 0 0 0,0 1 0 0 0,-1-1 0 0 0,1 1 0 0 0,0-1 0 0 0,-1 1 0 0 0,1-1 0 0 0,-1 1 0 0 0,1-1 0 0 0,-1 1 0 0 0,0-1 0 0 0,0 1 0 0 0,0 0 0 0 0,0-1 0 0 0,0 1 0 0 0,0 0 0 0 0,0 0 0 0 0,0 0 0 0 0,0-1 0 0 0,0 1 0 0 0,-1 1 0 0 0,1-1 0 0 0,0 0 0 0 0,-1 0 0 0 0,1 0 0 0 0,-1 1 0 0 0,1-1 0 0 0,-1 1 0 0 0,1-1 0 0 0,-1 1 0 0 0,1 0 0 0 0,-1-1 0 0 0,0 1 0 0 0,1 0 0 0 0,-1 0 0 0 0,1 0 0 0 0,-1 0 0 0 0,0 0 0 0 0,1 1 0 0 0,-1-1 0 0 0,1 0 0 0 0,-1 1 0 0 0,-1 0 0 0 0,-2 1 0 0 0,0 0 0 0 0,-1 1 0 0 0,1 0 0 0 0,0 0 0 0 0,0 0 0 0 0,1 0 0 0 0,-1 1 0 0 0,1 0 0 0 0,-1 0 0 0 0,1 0 0 0 0,0 0 0 0 0,1 1 0 0 0,-1 0 0 0 0,1-1 0 0 0,0 1 0 0 0,0 1 0 0 0,0-1 0 0 0,1 0 0 0 0,0 1 0 0 0,-1 3 0 0 0,2-4 0 0 0,0 0 0 0 0,1 0 0 0 0,0 0 0 0 0,0 0 0 0 0,0-1 0 0 0,1 1 0 0 0,-1 0 0 0 0,1 0 0 0 0,0 0 0 0 0,1-1 0 0 0,-1 1 0 0 0,1-1 0 0 0,0 1 0 0 0,0-1 0 0 0,0 1 0 0 0,1-1 0 0 0,0 0 0 0 0,-1 0 0 0 0,1 0 0 0 0,1-1 0 0 0,-1 1 0 0 0,0-1 0 0 0,1 0 0 0 0,0 0 0 0 0,0 0 0 0 0,1 1 0 0 0,69 33 0 0 0,-45-26 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3.1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1 212,'16'-18,"7"-14,2-7,0-2,-3 4,-3 8,-2 14,-2 16,2 14,-3 15,-1 8,-3 7,-3 5,-3-2,-4-3,-3-9,-2-9,-1-10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3.3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97,'-14'-9,"-13"-8,-9-3,10 2,26 4,38 5,47 3,45 3,36 4,23 7,1 8,-17 13,-35 13,-39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3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1,'20'11,"30"9,36 5,39 0,42-3,34-6,20-10,-1-11,-39-4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4.5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0 586,'39'2,"0"-3,1 0,-1-3,-1-2,1-1,30-10,4 0,0-3,-1-4,-2-2,0-4,-2-2,32-24,-82 45,-2-1,0-1,0 0,-1-1,-1-1,0 0,-1-1,2-5,-11 16,-1 0,1 0,-2 0,1 0,0 0,-1-1,0 0,0 1,-1-1,1 0,-1 0,0 0,-1 0,0 0,0 1,0-1,0 0,-1 0,0 0,0 0,-1 0,0 1,0-1,0 0,-1 1,1 0,-1 0,0 0,-4-5,3 6,-1 0,1 0,-1 0,1 0,-1 1,0 0,-1 0,1 0,0 0,-1 1,0 0,1 0,-1 1,0 0,0 0,0 0,0 0,0 1,0 0,0 0,0 1,0 0,0 0,1 0,-1 1,0 0,0 0,1 0,0 1,-1-1,1 1,0 1,0-1,0 1,1 0,-1 0,1 0,0 1,-10 14,2 0,0 1,1 0,0 1,2 1,1 0,1 0,0 0,2 1,1-1,0 2,1 17,-29 246,15-107,-31 124,-33 0,68-264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4.7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1 183,'4'-14,"20"-6,31-5,33-3,32 2,19 3,6 2,-12 6,-27 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5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1,'27'208,"-25"-196,-2-6,1 0,-1 0,1 0,1 0,-1 0,1-1,0 1,0 0,1-1,-1 1,1-1,1 0,2 4,-5-9,1 0,-1 0,1 0,-1 0,1 0,-1 0,1 0,0 0,-1-1,1 1,-1 0,1-1,-1 0,0 1,1-1,-1 0,1 0,-1 1,0-1,0 0,1 0,-1 0,0-1,0 1,0 0,0 0,-1-1,1 1,0 0,0-1,-1 2,74-125,-29 42,-35 69,-9 14,-1-1,1 1,-1 0,0 0,1 0,-1 0,1 1,-1-1,0 0,1 0,-1 0,0 0,1 0,-1 0,1 1,-1-1,0 0,1 0,-1 0,0 1,0-1,1 0,-1 0,0 1,1-1,-1 0,0 1,0-1,0 0,1 1,-1-1,0 1,0-1,0 0,0 1,0-1,0 0,0 1,0-1,0 1,0-1,0 0,0 1,0-1,0 1,0-1,0 0,0 1,0-1,-1 0,1 1,0-1,0 1,0-1,-1 0,1 0,0 1,0-1,-1 0,1 1,0-1,-1 0,1 3,0 1,3 90,-2-92,-1 1,1 0,-1-1,1 1,0-1,0 1,1-1,-1 0,0 1,1-1,-1 0,1 0,0 0,0 0,0 0,0 0,0-1,0 1,0-1,1 1,-1-1,0 0,1 0,-1 0,1 0,0 0,-1 0,1-1,-1 0,1 1,0-1,-1 0,2 0,0-1,0 1,1-1,-1 0,0 0,0-1,0 1,0-1,-1 0,1 0,0 0,-1-1,1 1,-1-1,0 0,0 0,0 0,0 0,-1 0,1-1,-1 1,0-1,1-1,36-89,-21 25,-13 110,-5-15,2 0,0-1,1 1,2-1,1 0,0 0,9 17,17 2,-14-31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6.3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3,'57'-1,"-17"0,0 1,1 2,-1 2,6 3,-45-7,1-1,0 1,-1 0,1 0,0 0,0 1,-1-1,1 0,0 1,-1-1,1 1,0-1,-1 1,1 0,-1 0,1 0,-1 0,1 0,-1 0,0 0,0 0,1 0,-1 1,0-1,0 0,0 1,0-1,0 1,-1-1,1 1,0-1,-1 1,1 0,-1-1,0 1,1 0,-1 0,0-1,0 1,0 0,0-1,0 1,-1 0,1 0,0-1,-1 1,1 0,-1-1,0 1,0-1,0 1,-8 9,0 0,-1 0,0-2,-1 1,0-1,-1-1,-2 2,-48 40,62-50,-1 1,0-1,0 1,0-1,1 1,-1 0,0 0,1-1,-1 1,0 0,1 0,-1 0,1-1,0 1,-1 0,1 0,0 0,-1 0,1 0,0 0,0 0,0 0,0 0,0 0,0 0,0 0,0 0,0 0,0 0,1 0,-1 0,0 0,1 0,-1-1,1 1,-1 0,1 0,-1 0,1 0,-1-1,1 1,0 0,0-1,-1 1,1 0,0-1,0 1,0-1,0 1,-1-1,1 0,0 1,0-1,0 0,0 1,0-1,0 0,0 0,0 0,0 0,0 0,0 0,0 0,35 10,-26-8,0 0,-1 0,1 0,0 2,-1-1,0 1,0 0,0 1,0 0,-1 0,0 1,0 0,0 1,-1 0,0 0,0 0,0 1,-1 0,-1 0,5 9,-9-14,0 1,0-1,-1 1,1-1,-1 1,0-1,0 1,-1-1,1 1,-1-1,1 1,-1-1,0 1,0-1,-1 0,1 1,-1-1,0 0,1 0,-1 0,-1-1,1 1,0 0,-1-1,1 1,-2-1,-77 53,65-47,-1 0,0-2,0 1,-1-2,0-1,0 0,0-1,-15 1,17-5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7.8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1 591,'127'-1,"-1"-5,95-19,-161 14,-1-1,0-4,-2-2,0-2,-1-3,42-25,-75 36,-1-2,0-1,-1 0,-1-2,-1 0,6-7,-17 15,0 0,-1 0,0 0,-1-1,0 0,0 0,-1 0,-1-1,1 0,-2 0,0 0,0 0,-1-1,0 1,0-5,-2 12,1-1,-1 0,0 1,0-1,0 0,0 1,-1-1,0 0,0 1,0-1,-1 1,0-1,1 1,-2 0,1 0,0 0,-1 0,0 0,1 0,-2 1,1-1,0 1,-1 0,1 0,-1 0,0 1,0-1,0 1,0 0,-1 0,1 0,0 1,-1-1,1 1,-1 0,0 0,1 1,-1 0,0-1,1 2,-1-1,-4 1,2 2,0 0,0 0,1 1,0 0,0 1,0-1,0 1,0 0,1 0,0 1,0 0,1-1,-1 2,1-1,1 0,-2 4,-44 117,17 9,6 2,-4 89,-3 24,17-147,-4-1,-4-1,-5-1,-5-1,-24 47,34-100,4-17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8.0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10,'25'-5,"29"1,32 4,25 3,15 2,-12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8.5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78,'-11'36,"2"0,1 1,2 0,2 0,1 14,0-14,-1 1,-1-1,-3 0,0 0,-4 2,12-38,-1 2,1-1,-1 1,0-1,0 1,0 0,0-1,0 0,0 1,-1-1,1 0,-1 0,0 0,1 0,-1 0,0 0,0 0,-1 0,1-1,0 1,0-1,-3 1,4-3,0-1,-1 0,1 0,0 0,0 1,0-1,1 0,-1 0,0 0,1 0,-1 0,1-1,0 1,-1 0,1 0,0 0,0 0,1 0,-1 0,0 0,1-1,-1 1,1 0,0 0,-1 0,1 0,0 1,70-227,-40 143,2-20,-32 105,0 1,0 0,0-1,0 1,0 0,0 0,0-1,0 1,0 0,-1 0,1 0,0 0,0 0,-1 0,1 0,-1 0,1 0,-1 1,0-1,1 0,-1 0,0 0,0 0,0 1,1-1,-1 0,-1 0,1 1,0-1,0 0,0 0,-1 1,4 9,0-1,0 0,1 0,0-1,1 0,0 1,0-2,1 1,0-1,1 0,5 5,-10-10,1 0,0 0,1-1,-1 1,0-1,1 0,-1 0,1 0,0-1,0 1,-1-1,1 0,0 0,0 0,0-1,0 1,0-1,1 0,-1 0,0 0,0-1,0 1,0-1,0 0,0 0,-1-1,1 1,2-2,9-7,1-1,-2-1,1 0,-1-1,-1-1,-1 0,0 0,0-2,-2 1,0-1,-1-1,5-11,6-6,13-20,-24 68,-7 38,-2-1,-2 1,-3-1,-6 25,-3 30,8 33,11-111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32767 0 0,'-8'1'0'0'0,"-1"1"0"0"0,1-1 0 0 0,-1 2 0 0 0,1-1 0 0 0,0 1 0 0 0,0 1 0 0 0,0-1 0 0 0,0 1 0 0 0,-5 4 0 0 0,8-5 0 0 0,0 0 0 0 0,0 1 0 0 0,0-1 0 0 0,1 1 0 0 0,0 0 0 0 0,-1 0 0 0 0,1 0 0 0 0,1 1 0 0 0,-1-1 0 0 0,1 1 0 0 0,-1 0 0 0 0,1 0 0 0 0,1 0 0 0 0,-1 0 0 0 0,1 1 0 0 0,0-1 0 0 0,0 2 0 0 0,3 19 0 0 0,1-21 0 0 0,1-1 0 0 0,0 0 0 0 0,0 1 0 0 0,0-1 0 0 0,1 0 0 0 0,-1 0 0 0 0,1-1 0 0 0,0 1 0 0 0,0-1 0 0 0,0 0 0 0 0,0 0 0 0 0,1 0 0 0 0,0-1 0 0 0,-1 1 0 0 0,1-1 0 0 0,0 0 0 0 0,0-1 0 0 0,0 1 0 0 0,0-1 0 0 0,0 0 0 0 0,2 0 0 0 0,118 8 0 0 0,-115-9 0 0 0,2 0 0 0 0,1-1 0 0 0,-1 0 0 0 0,1-1 0 0 0,-1-1 0 0 0,1 0 0 0 0,-1 0 0 0 0,0-1 0 0 0,-1-1 0 0 0,1 0 0 0 0,9-5 0 0 0,-17 8 0 0 0,1 0 0 0 0,-1-1 0 0 0,0 1 0 0 0,0-1 0 0 0,1 0 0 0 0,-2 0 0 0 0,1 0 0 0 0,0 0 0 0 0,-1-1 0 0 0,1 1 0 0 0,-1-1 0 0 0,0 0 0 0 0,-1 0 0 0 0,1 0 0 0 0,1-3 0 0 0,-20 5 0 0 0,15 3 0 0 0,0 0 0 0 0,0 0 0 0 0,0 0 0 0 0,-1 0 0 0 0,1 0 0 0 0,0 0 0 0 0,0 0 0 0 0,1 1 0 0 0,-1-1 0 0 0,0 0 0 0 0,0 1 0 0 0,1-1 0 0 0,-1 0 0 0 0,1 1 0 0 0,-1-1 0 0 0,1 1 0 0 0,-1-1 0 0 0,1 1 0 0 0,0-1 0 0 0,0 1 0 0 0,0-1 0 0 0,0 1 0 0 0,0-1 0 0 0,0 1 0 0 0,0 0 0 0 0,0-1 0 0 0,1 1 0 0 0,-1-1 0 0 0,1 0 0 0 0,-1 1 0 0 0,1-1 0 0 0,-1 1 0 0 0,1-1 0 0 0,0 0 0 0 0,0 2 0 0 0,18 27 0 0 0,-6-17 0 0 0,44 15 0 0 0,39-18 0 0 0,-92-10 0 0 0,-1 0 0 0 0,1 0 0 0 0,0-1 0 0 0,0 1 0 0 0,-1-1 0 0 0,1 0 0 0 0,-1 0 0 0 0,1-1 0 0 0,-1 1 0 0 0,1-1 0 0 0,-1 1 0 0 0,0-1 0 0 0,0 0 0 0 0,0 0 0 0 0,0-1 0 0 0,0 1 0 0 0,0-1 0 0 0,-1 1 0 0 0,1-1 0 0 0,-1 0 0 0 0,1 0 0 0 0,-1 0 0 0 0,0 0 0 0 0,-1 0 0 0 0,1-1 0 0 0,0 0 0 0 0,7-82 0 0 0,-10 81 0 0 0,0 0 0 0 0,-1-1 0 0 0,1 1 0 0 0,-1 0 0 0 0,0 0 0 0 0,-1 0 0 0 0,1 1 0 0 0,-1-1 0 0 0,0 0 0 0 0,0 1 0 0 0,0 0 0 0 0,-1 0 0 0 0,-1-2 0 0 0,0 1 0 0 0,0 1 0 0 0,-1-1 0 0 0,0 1 0 0 0,0 0 0 0 0,0 0 0 0 0,0 1 0 0 0,0 0 0 0 0,-1 0 0 0 0,0 0 0 0 0,1 1 0 0 0,-1 0 0 0 0,0 0 0 0 0,0 1 0 0 0,-1-1 0 0 0,1 2 0 0 0,0-1 0 0 0,0 1 0 0 0,-7 1 0 0 0,7 0 0 0 0,0 0 0 0 0,0 0 0 0 0,0 1 0 0 0,1 0 0 0 0,-1 1 0 0 0,0-1 0 0 0,1 1 0 0 0,0 1 0 0 0,0-1 0 0 0,0 1 0 0 0,0 0 0 0 0,0 0 0 0 0,1 1 0 0 0,0 0 0 0 0,0 0 0 0 0,0 0 0 0 0,0 0 0 0 0,1 1 0 0 0,0 0 0 0 0,-5 32 0 0 0,20-8 0 0 0,-1-16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29.0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1,'81'10,"0"4,29 11,-100-23,-6-1,0-1,0 1,0 0,0 0,0 0,0 0,0 1,-1 0,1 0,-1 0,1 0,-1 0,0 1,1-1,-1 1,2 3,-5-4,0 0,-1 1,1-1,-1 0,1 0,-1 1,0-1,0 0,0 0,0 0,0 0,0 0,-1 0,1 0,-1 0,1 0,-1-1,0 1,0-1,0 1,0-1,0 0,0 0,0 1,-2-1,0 2,-135 90,138-92,-1 0,1 0,0 0,0 0,0 0,0 0,0 0,0 1,0-1,0 0,1 1,-1-1,0 0,1 1,-1-1,1 1,-1-1,1 1,0-1,0 1,-1-1,1 1,0 0,1-1,-1 1,0-1,0 1,1-1,-1 1,1-1,-1 1,1-1,-1 0,1 1,0-1,0 0,0 1,0-1,0 0,0 0,0 0,0 0,0 0,1 0,-1 0,0 0,1 0,-1-1,1 1,111 48,-99-45,1 0,-1 1,-1 1,1 0,-1 1,0 0,0 1,-1 0,4 5,-13-11,-1-1,0 1,0 0,0 0,0 1,0-1,0 0,-1 1,1-1,-1 1,1-1,-1 1,0 0,0-1,0 1,-1 0,1 0,-1 0,1 0,-1 0,0-1,0 1,0 0,-1 0,1 0,-1 0,1 0,-1 0,0-1,0 1,0 0,-1-1,1 1,0-1,-1 1,0-1,0 0,0 1,-11 8,-1-1,0-1,-1 0,1-1,-2-1,1 0,-1-1,0 0,-1-2,1 0,-1 0,0-2,-4 0,-70 10,1-5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3.7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43,'9'-18,"3"-6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5.0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1603 470,'-20'-10,"0"1,-1 0,0 2,0 1,-1 0,0 1,0 2,0 0,0 1,0 1,0 2,-1 0,-5 2,-40 7,1 3,1 2,-44 18,46-15,2 3,0 2,1 3,1 2,2 3,1 3,1 2,3 2,1 3,1 2,3 2,2 2,-26 36,47-49,2 1,2 1,1 1,1 0,3 2,1 0,2 1,0 3,8-23,1 1,1 0,0-1,2 1,0 0,2 0,0 0,1 0,1 0,1 0,1-1,1 0,1 0,0 0,2-1,10 18,15 10,2-3,2 0,1-3,3-1,1-2,2-3,35 23,-57-42,3 4,267 185,-253-181,2-2,0-1,1-3,1-1,1-2,26 4,8-9,1-3,-1-4,1-3,0-4,-1-3,0-4,-1-3,18-8,44-4,-3-6,0-6,-2-6,109-53,-195 69,-1-2,-2-2,-1-2,-2-2,-1-2,-2-2,-2-1,-1-2,-3-2,-1-1,-2-1,-3-2,-2-1,14-38,-25 57,-1 0,-2-1,-1 0,-1-1,-2 0,-2 0,-1-1,-1 0,-2 0,-1 0,-2 0,-1 0,-2 1,-1-1,-3-8,-11-10,-2 0,-2 2,-3 0,-1 2,-3 1,-1 1,-3 1,-1 2,-3 2,-1 1,-19-12,3 6,-2 2,-2 4,-2 1,-1 4,-2 2,-1 3,-2 3,0 3,-2 3,0 3,-1 3,-1 3,0 3,0 3,-1 3,0 4,1 2,-40 9,1 5,1 5,2 5,0 5,-51 25,-8 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7.1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0,'0'18,"3"16,2 10,5 7,4 4,1-1,-2 1,-2-2,-4-1,-3-11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7.5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77,'-5'16,"1"1,1 0,0 0,2 0,0 0,1 0,0 0,2 0,0 4,-1-14,1 1,0-1,0 1,1-1,0 0,0 0,0 0,1 0,0-1,1 1,-1-1,1 0,0 0,1-1,0 0,-1 0,1 0,1 0,-1-1,1 0,1 0,-3-1,-1-1,1 0,0 0,0 0,0-1,0 1,0-1,0 0,0-1,0 1,0-1,0 0,1-1,-1 1,0-1,0 0,0 0,0 0,0-1,0 0,0 0,-1 0,1 0,-1-1,1 0,-1 0,0 0,0 0,0-1,-1 1,1-1,-1 0,0 0,0-1,0 1,-1-1,1 1,-1-1,0 0,1-3,0-5,0-1,0 0,-1 1,-1-1,-1 0,0 0,0 0,-1 0,-1 0,-1 0,0 1,0-1,-2 1,1 0,-2 0,0 0,0 1,-1 0,0 0,-2 0,8 10,-1-1,0 1,1-1,-1 1,-1 0,1-1,0 1,0 0,-1 1,1-1,-1 0,0 1,1-1,-1 1,0 0,0 0,0 0,0 0,0 1,0-1,0 1,0-1,0 1,0 0,0 1,0-1,0 0,0 1,0 0,0-1,0 1,0 0,0 1,1-1,-1 0,0 1,-1 1,0 0,1 1,0-1,0 0,0 1,0 0,0 0,1 0,-1 0,1 0,0 1,1-1,-1 0,1 1,-1 0,1-1,1 1,-1 0,1-1,0 1,0 0,0 0,1-1,-1 1,1 0,0-1,1 1,-1-1,1 1,0-1,0 0,0 1,0-1,1 0,1 1,20 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7.9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33 134,'-4'6,"0"-1,1 1,-1 0,1 0,0 0,1 1,0-1,0 1,0-1,1 1,0 0,0-1,0 1,1 0,0 0,1 0,-1-1,1 1,1 0,-1 0,1-1,0 1,1-1,-1 0,1 0,1 0,-1 0,1 0,0-1,0 1,1-1,4 4,-1-4,1-1,0 0,1 0,-1-1,1 0,0 0,-1-1,1-1,0 0,0 0,0-1,0 0,0 0,0-1,0-1,0 0,0 0,-1-1,1 0,-1-1,0 0,0 0,0-1,0 0,0-1,-2 2,-1 0,0 0,1-1,-2 0,1 0,0 0,-1-1,0 0,0 0,-1 0,0-1,0 1,0-1,-1 0,0 0,0 0,-1 0,0-1,0 1,-1-1,0 0,0 1,-1-1,0 0,0 1,-1-1,0 0,0 1,0-1,-1 1,-1 0,-1-5,0 4,0 1,-1-1,0 1,0 0,-1 0,0 1,0 0,0 0,-1 0,0 1,0 0,0 0,-1 1,0 0,1 0,-2 1,1 0,0 0,0 1,-1 0,1 1,-1-1,0 2,1-1,-1 1,0 1,0-1,0 1,5 0,1 0,-1 0,0 0,1 0,-1 0,1 1,-1-1,1 1,0 0,-1 0,1 0,0 1,1-1,-1 1,0-1,1 1,-1 0,1 0,0 0,0 0,0 1,0-1,1 1,-1-1,1 1,0-1,0 1,0 0,1-1,-1 1,1 2,1 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8.2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1,'0'14,"0"13,2 14,1 11,5 10,2 6,3 3,1-1,0-7,1-8,-3-15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8.5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0,'-2'14,"-1"16,2 16,2 12,2 12,4 5,2 4,2-3,2-5,3-10,-2-15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8.9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61,'139'-18,"23"-3,133 0,-273 20,-1 2,1 0,-1 1,1 2,11 3,-27-6,0 1,-1 0,1 0,0 1,-1-1,1 1,-1 0,0 1,0 0,0-1,0 2,-1-1,0 0,0 1,0 0,0 0,-1 0,0 0,0 1,0-1,1 5,1 11,-2 0,0 0,-1 0,-2 0,0 0,-1 1,-1-1,-1 0,-1 0,0 0,-3 2,-5 37,8-35,-3 5,2 0,0 1,3-1,0 1,2 0,1-1,1 1,6 22,-3-42,0 0,0 1,2-2,-1 1,1-1,1 0,0-1,0 1,1-2,0 1,1-1,0-1,0 1,0-2,1 1,0-2,0 1,1-2,-1 1,1-2,0 1,0-2,1 1,-1-2,0 0,1 0,-1-1,1-1,-1 0,0 0,1-1,-1-1,0 0,8-4,-14 5,0 0,0 0,-1-1,1 0,-1 0,0-1,1 1,-1-1,-1 0,1-1,-1 1,1-1,-1 0,-1 0,1 0,-1 0,0-1,0 1,0-1,-1 0,0 0,0 0,1-5,1-23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39.1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1 200,'29'-14,"31"-8,30-6,27-2,20-4,8-4,-21 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32767 0 0,'-1'-5'0'0'0,"-1"0"0"0"0,1 1 0 0 0,0 1 0 0 0,-2 2 0 0 0,1 1 0 0 0,0 1 0 0 0,1-1 0 0 0,0 3 0 0 0,2 2 0 0 0,-1 0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47.1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3860 1120,'-11'-28,"-2"0,-1 1,-1 0,-1 1,-2 1,0 0,-2 2,-19-18,-16-5,-2 3,-2 2,-2 3,-9-2,-64-40,-58-51,111 73,-3 2,-2 5,-2 3,-1 4,-8 2,-41 2,-2 6,-1 6,-1 6,-1 7,-1 6,1 6,-82 10,147-3,0 2,0 4,1 4,0 3,-19 9,52-12,0 3,1 1,1 1,1 3,1 2,1 1,1 2,2 1,-19 20,3 5,2 3,3 2,2 3,3 1,-10 24,33-57,2 2,1 0,1 1,2 0,1 1,2 0,1 1,2 0,1 1,2-1,1 1,2 0,1 0,2 0,1-1,2 1,4 14,11 6,2-1,2-1,3-1,2-2,2 0,2-2,2-2,2-1,3-2,1-1,43 33,11 5,4-5,2-4,4-5,2-4,3-5,11-1,45 12,3-7,3-7,157 26,-170-50,1-7,1-7,1-7,98-10,-177-3,0-4,0-3,-2-4,1-4,-2-3,18-11,-53 16,-1-1,-1-3,-1-2,-1-1,-1-3,-1 0,-1-3,-2-1,-1-2,-1-1,14-21,-26 24,-1 0,-1-2,-2 0,-1-1,-2-1,-2 0,-1-1,-1 0,3-24,-2-13,-3-1,-3 0,-3 0,-5-33,-2 5,-4 0,-5 1,-4 0,-4 2,-5 0,-4 1,-5 2,-3 2,-39-66,65 135,-1 1,-2 1,0 0,-1 1,-2 1,0 0,-1 2,-1 0,-1 1,0 1,-1 1,-1 1,-1 1,0 0,-1 2,0 2,-2-1,-59-8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48.6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0,'47'147,"-21"-59,-3 1,-5 1,-3 1,-5 0,-3 0,-4 1,-5 0,-4 6,-19 48,-7-2,-6-1,-7-2,-27 52,-29 97,74-202,4 1,5 1,3 1,4 1,2 61,8-44,4-73,-1 0,-2-1,-2 1,-1 0,-2 0,-1-1,-2 0,-2-1,-1 1,-1-2,-2 0,-4 6,-1-1,41-52,-17 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49.1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28 143,'74'352,"-73"-348,4 30,2 0,1 0,2 0,1-2,2 1,4 6,-16-38,-1 0,0 0,0 0,1 1,-1-1,1 0,-1 0,1 0,-1 0,1 0,0 0,0 0,-1 0,1 0,0 0,0 0,0-1,0 1,0 0,0-1,0 1,0 0,0-1,0 1,0-1,1 0,-1 1,0-1,0 0,0 0,1 0,-1 0,0 0,0 0,1 0,-1 0,0 0,0-1,0 1,0 0,2-1,0-5,0 0,0-1,0 1,-1 0,0-1,0 0,0 1,-1-1,0 0,-1 0,1 0,-1-4,0 5,1-36,-1 0,-3-1,-1 2,-2-1,-2 0,-2 1,-2 1,-1 0,-2 0,-2 1,-1 1,-2 1,-15-18,32 50,-2-5,-2 1,1 0,-1 0,0 1,-1 0,0 0,0 1,-4-3,12 11,0-1,0 0,0 0,0 0,0 1,0-1,0 0,0 0,-1 0,1 0,0 1,0-1,0 0,0 0,0 0,-1 0,1 0,0 1,0-1,0 0,-1 0,1 0,0 0,0 0,0 0,-1 0,1 0,0 0,0 0,0 0,-1 0,1 0,0 0,9 7,0-1,1 0,-1 0,2-1,-1 0,0-1,1 0,0 0,0-2,6 2,-8-1,116 22,0-5,1-5,0-6,27-5,-113-1,-40-3,-1 0,1 0,-1 1,1-1,-1 0,1 0,-1 1,1-1,0 0,-1 0,1 1,0-1,-1 1,1-1,0 0,-1 1,1-1,0 1,0-1,-1 1,1-1,0 1,0-1,0 0,0 1,0-1,0 1,0-1,0 1,0-1,0 1,0-1,0 1,0-1,0 1,0-1,0 1,1-1,-1 1,0-1,0 1,0-1,1 1,-1-1,0 0,1 1,-1-1,0 0,1 1,-1-1,1 0,-1 1,0-1,1 0,-1 0,1 1,-1-1,1 0,-1 0,1 0,-1 0,1 0,-1 0,1 0,-1 0,1 0,-133 99,111-80,2 0,0 2,1 0,1 0,1 2,1 0,1 1,1 0,1 1,2 1,0 0,2 0,-4 20,-1 22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49.7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1 442,'18'-36,"-1"0,-2-1,-2-1,-1-1,-2 0,-1 0,-3 0,-1-1,-1 0,-3-18,-1 58,0 0,0 0,-1 0,1 1,0-1,0 0,-1 0,1 0,0 0,0 0,-1 0,1 0,0 0,0 1,-1-1,1 0,0 0,-1 0,1 0,0 0,0-1,-1 1,1 0,0 0,0 0,-1 0,1 0,0 0,0 0,-1 0,1-1,0 1,-1 0,-11 46,2 1,2 0,1 0,3 1,2 29,0-50,0-1,2 1,1-1,1 1,2-1,0 0,2 0,1 0,0-1,2 0,1 0,1-1,2-1,10 16,2-11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50.1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51 177,'-7'9,"1"1,0 0,1 0,0 1,0 0,1 0,1 0,0 0,-1 5,3-12,1 1,-1-1,1 0,0 0,0 1,0-1,1 0,-1 0,1 1,0-1,0 0,1 0,-1 0,1 0,0 0,0 0,0-1,0 1,1-1,0 1,-1-1,1 0,0 0,1 0,-1-1,2 2,4 1,1-1,-1 0,1-1,-1 0,1 0,0-1,1 0,-1-1,0 0,0-1,0 0,1 0,-1-1,0-1,0 1,0-2,0 1,0-2,-1 1,1-1,-1-1,0 1,0-2,0 1,-1-1,0 0,0-1,-1 0,1 0,-2-1,4-4,-3 3,-1-1,0 0,-1-1,0 1,-1-1,0 0,-1 0,0 0,0-1,-1 1,-1-1,0 1,-1-1,0-3,0 8,0 1,-1-1,0 1,-1-1,1 1,-1-1,0 1,-1 0,0 0,0 0,0 0,0 0,-1 1,0 0,0 0,-1 0,1 0,-1 0,0 1,0 0,-1 0,1 0,-1 1,0 0,-2-1,0 0,0 1,-1 0,1 1,0-1,-1 2,0-1,1 1,-1 1,0-1,1 2,-1-1,0 1,1 0,-1 1,1 0,-1 0,1 1,0 0,0 1,0-1,0 2,1-1,-1 1,1 0,0 0,-1 3,6-6,0 0,0 1,0 0,0 0,1-1,-1 1,1 0,0 0,0 0,0 1,0-1,0 0,1 0,-1 0,1 1,0-1,0 0,0 2,6 22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50.7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79 179,'-11'17,"1"1,1 0,0 1,1 0,1 0,1 0,1 1,0 0,2 0,0 0,2 0,0 1,1-1,1 1,0-1,5 17,9 63,-15-100,1-1,-1 1,0 0,0-1,1 1,-1 0,0 0,0-1,1 1,-1 0,0 0,1-1,-1 1,0 0,1 0,-1 0,0 0,1-1,-1 1,0 0,1 0,-1 0,0 0,1 0,-1 0,1 0,-1 0,0 0,1 0,-1 0,1 0,-1 0,0 0,1 1,-1-1,0 0,1 0,-1 0,0 1,1-1,-1 0,0 0,0 1,1-1,-1 0,0 0,0 1,1-1,-1 0,0 1,0-1,0 0,1 1,-1-1,0 0,0 1,0-1,0 1,0-1,0 0,0 1,0-1,0 1,12-34,11-83,-4-1,-6 0,-3-57,-9 162,-7-44,5 56,1-1,-1 1,1-1,-1 1,1 0,-1-1,0 1,1 0,-1 0,1-1,-1 1,0 0,1 0,-1 0,0 0,1 0,-1 0,0 0,1 0,-1 0,0 0,1 0,-1 0,1 0,-1 1,0-1,1 0,-1 0,1 1,-1-1,1 1,-1-1,1 0,-1 1,1-1,-1 1,1-1,-1 1,1-1,0 1,-1-1,1 1,0-1,-1 1,1 0,0 0,-17 29,15-24,1 0,0 0,0 1,0-1,1 0,0 1,0-1,1 1,-1-1,1 0,1 0,-1 1,1-1,0 0,1 0,-1-1,1 1,0 0,1-1,-1 0,1 1,0-2,1 1,-1 0,1-1,0 0,0 0,0 0,0-1,1 1,-1-1,1-1,0 1,0-1,0 0,0 0,1-1,-1 0,7 3,0-1,-1 0,1-1,0-1,0 0,0 0,1-2,-1 0,0 0,12-3,-19 2,0 1,0-1,0 0,-1 0,1-1,-1 0,1 0,-1 0,0 0,0-1,-1 0,1 0,-1 0,0-1,0 1,0-1,-1 0,1 0,-1 0,0-1,-1 1,1-1,-1 0,0-2,1-2,-1-1,0 1,-1-1,0 0,-1 1,0-1,0 0,-1 1,-1-1,0 0,-3-9,4 20,1 0,-1 0,1 1,-1-1,1 0,-1 0,1 1,-1-1,1 0,-1 1,1-1,-1 0,1 1,-1-1,1 1,0-1,-1 1,1-1,0 1,-1-1,1 1,0-1,0 1,-1-1,1 1,0-1,0 1,0 0,0-1,0 1,0-1,0 1,0-1,0 1,0 0,0-1,0 1,1-1,-1 1,0-1,0 1,0 0,1-1,-1 1,1 0,-8 267,-1-19,8-244,0 0,0-1,0 1,1-1,-1 1,1-1,1 1,-1-1,0 0,1 0,0 1,0-1,0 0,1 0,-1-1,1 1,0 0,0-1,0 0,0 0,1 0,-1 0,12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51.2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1,'-3'18,"-2"18,-1 13,0 11,2 5,2 2,2-4,3-6,-1-11,1-10,-2-12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51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1,'0'16,"-2"16,-1 19,0 17,-2 13,-2 5,0 3,-1-3,-1-7,-2-10,1-12,3-14,-1-13,2-13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51.9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1,'393'62,"-352"-55,3-1,0 2,0 2,-1 2,0 1,12 8,-51-19,0-1,0 1,0 0,0 0,0 1,0-1,-1 1,1 0,-1 0,1 0,-1 0,0 1,-1-1,1 1,0 0,-1-1,0 1,0 1,0-1,-1 0,1 0,-1 0,0 1,0-1,0 1,-1-1,0 1,1-1,-2 1,1-1,0 1,-1-1,0 1,0-1,-1 1,-62 132,24-60,25-43,1 0,2 0,1 1,2 1,1 0,2 0,-1 26,6-46,0 0,2 0,-1 0,2 0,0 0,1 0,1 0,0-1,1 1,1-1,0 0,1-1,0 0,2 0,-1 0,2-1,0 0,7 7,-8-12,1-1,0 1,0-1,0-1,1 0,0 0,0-1,1-1,-1 0,1 0,0-2,0 1,0-1,1-1,-1 0,0-1,0 0,1 0,-1-2,6-1,-13 2,-1 0,1 0,-1-1,0 1,1-1,-1 0,0 0,0-1,-1 1,1-1,0 0,-1 0,1 0,-1-1,0 1,0-1,-1 1,1-1,-1 0,0 0,0 0,0-1,0 1,-1 0,1-1,-1 1,0-1,-1 1,1-1,-1 1,0-1,0 0,0 1,-1-1,1 1,-1-1,-1-1,-2-11,-1 1,-1 0,0 0,-1 1,-1 0,0 0,-1 0,-11-12,-18-25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0:52.1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59,'-13'-11,"-1"-4,10 0,16 4,23 5,20 6,23 7,15 6,8 2,0 1,-7-2,-18-4,-25-5,-19-4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27.742"/>
    </inkml:context>
    <inkml:brush xml:id="br0">
      <inkml:brushProperty name="width" value="0.05" units="cm"/>
      <inkml:brushProperty name="height" value="0.05" units="cm"/>
    </inkml:brush>
    <inkml:context xml:id="ctx1">
      <inkml:inkSource xml:id="inkSrc6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29:32.129"/>
    </inkml:context>
  </inkml:definitions>
  <inkml:trace contextRef="#ctx0" brushRef="#br0">509 360 32767 0 0,'-66'-23'0'0'0,"44"26"0"0"0,0 0 0 0 0,0 1 0 0 0,0 2 0 0 0,0 0 0 0 0,1 1 0 0 0,0 1 0 0 0,-17 9 0 0 0,19-7 0 0 0,0 0 0 0 0,0 1 0 0 0,1 1 0 0 0,0 0 0 0 0,1 2 0 0 0,-7 7 0 0 0,-27 41 0 0 0,49-53 0 0 0,6-1 0 0 0,1-3 0 0 0,1-1 0 0 0,0 1 0 0 0,0-1 0 0 0,0-1 0 0 0,0 1 0 0 0,1-1 0 0 0,-1 0 0 0 0,1-1 0 0 0,0 0 0 0 0,0 0 0 0 0,0 0 0 0 0,2 0 0 0 0,57 10 0 0 0,-30-7 0 0 0,0 1 0 0 0,-1 2 0 0 0,-1 2 0 0 0,1 1 0 0 0,-1 1 0 0 0,-1 2 0 0 0,10 7 0 0 0,-36-17 0 0 0,1 0 0 0 0,0 1 0 0 0,1 0 0 0 0,-2 0 0 0 0,1 0 0 0 0,-1 1 0 0 0,0 1 0 0 0,0-1 0 0 0,0 1 0 0 0,-1 0 0 0 0,2 4 0 0 0,2 15 0 0 0,-13-18 0 0 0,-1-1 0 0 0,-1-1 0 0 0,1-1 0 0 0,-1 1 0 0 0,-1-1 0 0 0,1 1 0 0 0,-1-2 0 0 0,0 1 0 0 0,0-1 0 0 0,-1 0 0 0 0,1 0 0 0 0,-1 0 0 0 0,0-1 0 0 0,0 0 0 0 0,0 0 0 0 0,0-1 0 0 0,0 0 0 0 0,-126 23 0 0 0,-17-15 0 0 0,150-9 0 0 0,0-1 0 0 0,0 0 0 0 0,0 0 0 0 0,0 1 0 0 0,0-1 0 0 0,0 0 0 0 0,0 0 0 0 0,0 1 0 0 0,0-1 0 0 0,0 0 0 0 0,0 1 0 0 0,0-1 0 0 0,0 0 0 0 0,0 0 0 0 0,0 1 0 0 0,0-1 0 0 0,0 0 0 0 0,0 0 0 0 0,0 1 0 0 0,0-1 0 0 0,0 0 0 0 0,-1 0 0 0 0,1 1 0 0 0,0-1 0 0 0,0 0 0 0 0,0 0 0 0 0,0 0 0 0 0,-1 1 0 0 0,1-1 0 0 0,0 0 0 0 0,0 0 0 0 0,0 0 0 0 0,-1 0 0 0 0,1 1 0 0 0,0-1 0 0 0,0 0 0 0 0,-1 0 0 0 0,1 0 0 0 0,0 0 0 0 0,0 0 0 0 0,-1 0 0 0 0,1 0 0 0 0,0 0 0 0 0,0 0 0 0 0,-1 0 0 0 0,1 0 0 0 0,0 0 0 0 0,-1 0 0 0 0,1 0 0 0 0,0 0 0 0 0,50-6 0 0 0,-25-3 0 0 0</inkml:trace>
  <inkml:trace contextRef="#ctx0" brushRef="#br0" timeOffset="978.404">998 591 32767 0 0,'-46'-15'0'0'0,"11"14"0"0"0,29 3 0 0 0,-1 0 0 0 0,1 0 0 0 0,0 0 0 0 0,0 0 0 0 0,0 1 0 0 0,0 0 0 0 0,0 0 0 0 0,0 1 0 0 0,1 0 0 0 0,0 0 0 0 0,0 0 0 0 0,0 1 0 0 0,0-1 0 0 0,0 1 0 0 0,1 0 0 0 0,0 0 0 0 0,0 1 0 0 0,1-1 0 0 0,-1 1 0 0 0,1 0 0 0 0,0 0 0 0 0,1 0 0 0 0,0 0 0 0 0,0 1 0 0 0,0-1 0 0 0,-1 6 0 0 0,2-7 0 0 0,1 0 0 0 0,-1 0 0 0 0,0 0 0 0 0,1 0 0 0 0,0 0 0 0 0,1 0 0 0 0,-1 0 0 0 0,1 0 0 0 0,0 0 0 0 0,0 0 0 0 0,0-1 0 0 0,0 1 0 0 0,1 0 0 0 0,0 0 0 0 0,0-1 0 0 0,1 1 0 0 0,-1-1 0 0 0,1 0 0 0 0,0 0 0 0 0,0 0 0 0 0,0 0 0 0 0,1 0 0 0 0,-1-1 0 0 0,1 1 0 0 0,0-1 0 0 0,2 1 0 0 0,-1-2 0 0 0,0 0 0 0 0,0-1 0 0 0,0 0 0 0 0,0 0 0 0 0,0-1 0 0 0,1 1 0 0 0,-1-1 0 0 0,0 0 0 0 0,0 0 0 0 0,1-1 0 0 0,-1 0 0 0 0,0 0 0 0 0,0 0 0 0 0,0 0 0 0 0,0-1 0 0 0,0 0 0 0 0,4-2 0 0 0,7-4 0 0 0,0-2 0 0 0,0 0 0 0 0,-2 0 0 0 0,1-1 0 0 0,-1-1 0 0 0,-1-1 0 0 0,0 0 0 0 0,-1 0 0 0 0,0-1 0 0 0,-1-1 0 0 0,0 0 0 0 0,-2 0 0 0 0,0-1 0 0 0,0 0 0 0 0,-2-1 0 0 0,0 0 0 0 0,-1 0 0 0 0,0 0 0 0 0,-2-1 0 0 0,0 0 0 0 0,11-43 0 0 0,-3-1 0 0 0,-3 0 0 0 0,-3-1 0 0 0,-1-59 0 0 0,-2 25 0 0 0,-4 97 0 0 0,1-1 0 0 0,0 0 0 0 0,0 1 0 0 0,0-1 0 0 0,-1 1 0 0 0,1-1 0 0 0,0 1 0 0 0,0-1 0 0 0,-1 0 0 0 0,1 1 0 0 0,-1-1 0 0 0,1 1 0 0 0,0-1 0 0 0,-1 1 0 0 0,1 0 0 0 0,-1-1 0 0 0,1 1 0 0 0,-1-1 0 0 0,1 1 0 0 0,-1 0 0 0 0,1 0 0 0 0,-1-1 0 0 0,0 1 0 0 0,1 0 0 0 0,-1 0 0 0 0,1-1 0 0 0,-1 1 0 0 0,0 0 0 0 0,1 0 0 0 0,-1 0 0 0 0,0 0 0 0 0,1 0 0 0 0,-1 0 0 0 0,1 0 0 0 0,-1 0 0 0 0,0 0 0 0 0,1 1 0 0 0,-1-1 0 0 0,0 0 0 0 0,1 0 0 0 0,-1 0 0 0 0,1 1 0 0 0,-1-1 0 0 0,1 0 0 0 0,-1 1 0 0 0,1-1 0 0 0,-1 0 0 0 0,1 1 0 0 0,-1-1 0 0 0,1 1 0 0 0,-1-1 0 0 0,1 1 0 0 0,-1-1 0 0 0,1 1 0 0 0,0-1 0 0 0,-1 1 0 0 0,1-1 0 0 0,0 1 0 0 0,0 0 0 0 0,-1-1 0 0 0,1 1 0 0 0,0-1 0 0 0,-9 14 0 0 0,0 1 0 0 0,1-1 0 0 0,1 1 0 0 0,0 1 0 0 0,1-1 0 0 0,0 1 0 0 0,2 0 0 0 0,0 1 0 0 0,0-1 0 0 0,2 1 0 0 0,0-1 0 0 0,1 1 0 0 0,1 0 0 0 0,0-1 0 0 0,1 1 0 0 0,1 3 0 0 0,-2 12 0 0 0,13 48 0 0 0,0-38 0 0 0,-3-4 0 0 0,2 0 0 0 0,2-1 0 0 0,1-1 0 0 0,2 0 0 0 0,2-1 0 0 0,6 9 0 0 0,-5-16 0 0 0,-11-56 0 0 0,-7 19 0 0 0,1 0 0 0 0,1 1 0 0 0,-1-1 0 0 0,1 1 0 0 0,1 0 0 0 0,0 0 0 0 0,0 0 0 0 0,0 0 0 0 0,1 1 0 0 0,0 0 0 0 0,0 0 0 0 0,1 0 0 0 0,5-3 0 0 0,2-2 0 0 0,-11 9 0 0 0,1-1 0 0 0,-1 1 0 0 0,1 0 0 0 0,0 0 0 0 0,0 0 0 0 0,1 1 0 0 0,-1-1 0 0 0,0 1 0 0 0,1 0 0 0 0,-1 0 0 0 0,1 1 0 0 0,0 0 0 0 0,0-1 0 0 0,1 1 0 0 0,11 3 0 0 0,-9 6 0 0 0,1 0 0 0 0,-1 1 0 0 0,0-1 0 0 0,-1 1 0 0 0,0 1 0 0 0,0 0 0 0 0,-1 0 0 0 0,0 0 0 0 0,-1 0 0 0 0,0 2 0 0 0,37 58 0 0 0,-39-65 0 0 0,1-1 0 0 0,-1 1 0 0 0,1-1 0 0 0,0 0 0 0 0,0-1 0 0 0,1 1 0 0 0,-1-1 0 0 0,1 0 0 0 0,0 0 0 0 0,0 0 0 0 0,0 0 0 0 0,0-1 0 0 0,0 0 0 0 0,0 0 0 0 0,1-1 0 0 0,-1 1 0 0 0,1-1 0 0 0,-1 0 0 0 0,1 0 0 0 0,-1-1 0 0 0,1 0 0 0 0,0 0 0 0 0,-1 0 0 0 0,4-1 0 0 0,85-37 0 0 0,-89 35 0 0 0</inkml:trace>
  <inkml:trace contextRef="#ctx0" brushRef="#br0" timeOffset="2501.369">3021 703 32767 0 0,'11'-5'0'0'0,"-1"-1"0"0"0,0 0 0 0 0,0 0 0 0 0,0-1 0 0 0,-1 0 0 0 0,0-1 0 0 0,0 0 0 0 0,-1 0 0 0 0,0-1 0 0 0,0 0 0 0 0,-1 0 0 0 0,0-1 0 0 0,-1 0 0 0 0,2-4 0 0 0,15-18 0 0 0,-9 11 0 0 0,-2-1 0 0 0,0 0 0 0 0,-1 0 0 0 0,-2-1 0 0 0,0 0 0 0 0,-2-1 0 0 0,0 0 0 0 0,-2 0 0 0 0,0-1 0 0 0,-2 1 0 0 0,0-1 0 0 0,-2 0 0 0 0,-2-13 0 0 0,-14-57 0 0 0,8 76 0 0 0,-26-60 0 0 0,32 78 0 0 0,0 0 0 0 0,0 0 0 0 0,0 0 0 0 0,0 0 0 0 0,0 0 0 0 0,0 0 0 0 0,0 0 0 0 0,0 1 0 0 0,0-1 0 0 0,0 0 0 0 0,0 1 0 0 0,-1-1 0 0 0,1 0 0 0 0,0 1 0 0 0,-1 0 0 0 0,1-1 0 0 0,0 1 0 0 0,-1 0 0 0 0,1 0 0 0 0,0 0 0 0 0,-1 0 0 0 0,1 0 0 0 0,-1 0 0 0 0,1 0 0 0 0,0 0 0 0 0,-1 0 0 0 0,0 1 0 0 0,-4 6 0 0 0,0 0 0 0 0,0 0 0 0 0,1 1 0 0 0,0-1 0 0 0,1 1 0 0 0,0 0 0 0 0,0 1 0 0 0,0-1 0 0 0,1 1 0 0 0,1-1 0 0 0,-1 1 0 0 0,1 0 0 0 0,1 0 0 0 0,0 0 0 0 0,0 0 0 0 0,1 5 0 0 0,-5 141 0 0 0,24-7 0 0 0,-17-126 0 0 0,1-1 0 0 0,1 0 0 0 0,1 0 0 0 0,1-1 0 0 0,1 0 0 0 0,1 0 0 0 0,0 0 0 0 0,2-1 0 0 0,0 0 0 0 0,1-1 0 0 0,1 0 0 0 0,8 9 0 0 0,-8-13 0 0 0,-9-12 0 0 0,-1 1 0 0 0,0 0 0 0 0,1 0 0 0 0,0-1 0 0 0,0 1 0 0 0,-1-1 0 0 0,2 0 0 0 0,-1 0 0 0 0,0 0 0 0 0,0 0 0 0 0,0-1 0 0 0,1 1 0 0 0,-1-1 0 0 0,1 0 0 0 0,-1 0 0 0 0,1 0 0 0 0,0-1 0 0 0,-1 1 0 0 0,1-1 0 0 0,0 0 0 0 0,-1 0 0 0 0,3 0 0 0 0,0-2 0 0 0,0 0 0 0 0,0 0 0 0 0,0 0 0 0 0,0-1 0 0 0,-1 0 0 0 0,1 0 0 0 0,-1-1 0 0 0,0 0 0 0 0,0 1 0 0 0,0-2 0 0 0,0 1 0 0 0,-1-1 0 0 0,1 1 0 0 0,-1-1 0 0 0,0 0 0 0 0,-1-1 0 0 0,4-5 0 0 0,2 0 0 0 0,26-41 0 0 0,-21 80 0 0 0,-11-17 0 0 0,-2-6 0 0 0,0-1 0 0 0,1 0 0 0 0,-1 0 0 0 0,1 0 0 0 0,0-1 0 0 0,0 1 0 0 0,0 0 0 0 0,1-1 0 0 0,-1 1 0 0 0,1-1 0 0 0,0 0 0 0 0,0 0 0 0 0,0 0 0 0 0,0 0 0 0 0,1 0 0 0 0,-1-1 0 0 0,1 1 0 0 0,-1-1 0 0 0,1 0 0 0 0,0 0 0 0 0,0-1 0 0 0,0 1 0 0 0,0-1 0 0 0,0 0 0 0 0,0 0 0 0 0,0 0 0 0 0,1 0 0 0 0,-1-1 0 0 0,0 0 0 0 0,0 0 0 0 0,3 0 0 0 0,0 0 0 0 0,0-1 0 0 0,-1 0 0 0 0,1-1 0 0 0,0 0 0 0 0,-1 0 0 0 0,0 0 0 0 0,1 0 0 0 0,-1-1 0 0 0,0 0 0 0 0,0-1 0 0 0,-1 1 0 0 0,1-1 0 0 0,-1 0 0 0 0,0 0 0 0 0,0-1 0 0 0,0 0 0 0 0,0 1 0 0 0,-1-2 0 0 0,0 1 0 0 0,0 0 0 0 0,0-1 0 0 0,-1 0 0 0 0,0 0 0 0 0,0 0 0 0 0,1-2 0 0 0,-4 6 0 0 0,1 1 0 0 0,0-1 0 0 0,-1 0 0 0 0,1 1 0 0 0,-1-1 0 0 0,0 1 0 0 0,0-1 0 0 0,1 0 0 0 0,-1 1 0 0 0,0-1 0 0 0,0 0 0 0 0,-1 1 0 0 0,1-1 0 0 0,0 0 0 0 0,0 1 0 0 0,-1-1 0 0 0,1 1 0 0 0,-1-1 0 0 0,0 0 0 0 0,1 1 0 0 0,-1-1 0 0 0,0 1 0 0 0,0 0 0 0 0,0-1 0 0 0,0 1 0 0 0,0 0 0 0 0,0-1 0 0 0,-1 1 0 0 0,-1-3 0 0 0,-2-1 0 0 0,0 1 0 0 0,0 0 0 0 0,0 0 0 0 0,0 0 0 0 0,-1 1 0 0 0,0 0 0 0 0,1 0 0 0 0,-1 0 0 0 0,0 1 0 0 0,-1 0 0 0 0,1 0 0 0 0,0 0 0 0 0,-1 1 0 0 0,1 0 0 0 0,0 0 0 0 0,-1 1 0 0 0,1-1 0 0 0,-1 1 0 0 0,0 1 0 0 0,0 0 0 0 0,3-1 0 0 0,-1 0 0 0 0,1 1 0 0 0,-1 0 0 0 0,1 0 0 0 0,0 0 0 0 0,-1 1 0 0 0,1-1 0 0 0,0 1 0 0 0,0 0 0 0 0,0 1 0 0 0,0-1 0 0 0,0 0 0 0 0,1 1 0 0 0,-1 0 0 0 0,1 0 0 0 0,0 0 0 0 0,0 0 0 0 0,0 1 0 0 0,0-1 0 0 0,0 1 0 0 0,1 0 0 0 0,-1 0 0 0 0,1 0 0 0 0,0 0 0 0 0,0 0 0 0 0,1 0 0 0 0,-1 0 0 0 0,0 5 0 0 0,3-7 0 0 0,-1 1 0 0 0,1-1 0 0 0,-1 0 0 0 0,1 1 0 0 0,0-1 0 0 0,0 0 0 0 0,0 1 0 0 0,0-1 0 0 0,1 0 0 0 0,-1 0 0 0 0,1 0 0 0 0,-1 0 0 0 0,1 0 0 0 0,0 0 0 0 0,0-1 0 0 0,-1 1 0 0 0,1-1 0 0 0,2 2 0 0 0,-4-3 0 0 0,5 3 0 0 0,0 0 0 0 0,0-1 0 0 0,0 0 0 0 0,0 0 0 0 0,0 0 0 0 0,0-1 0 0 0,1 0 0 0 0,-1 0 0 0 0,0 0 0 0 0,1 0 0 0 0,-1-1 0 0 0,1 0 0 0 0,5 1 0 0 0,15 1 0 0 0</inkml:trace>
  <inkml:trace contextRef="#ctx0" brushRef="#br0" timeOffset="3299.32">4104 596 32767 0 0,'-5'-8'0'0'0,"0"0"0"0"0,-1 0 0 0 0,0 1 0 0 0,-1 0 0 0 0,1 0 0 0 0,-2 1 0 0 0,1-1 0 0 0,-1 1 0 0 0,1 1 0 0 0,-1 0 0 0 0,-1 0 0 0 0,-6-3 0 0 0,11 7 0 0 0,-1 1 0 0 0,1 0 0 0 0,-1-1 0 0 0,1 1 0 0 0,-1 1 0 0 0,1-1 0 0 0,0 1 0 0 0,-1-1 0 0 0,1 1 0 0 0,0 1 0 0 0,-1-1 0 0 0,1 1 0 0 0,0-1 0 0 0,0 1 0 0 0,0 0 0 0 0,0 0 0 0 0,1 1 0 0 0,-1-1 0 0 0,0 1 0 0 0,1 0 0 0 0,0 0 0 0 0,0 0 0 0 0,0 1 0 0 0,0-1 0 0 0,0 1 0 0 0,1-1 0 0 0,-1 1 0 0 0,1 0 0 0 0,0 0 0 0 0,0 0 0 0 0,1 0 0 0 0,-1 0 0 0 0,0 4 0 0 0,-6 41 0 0 0,9-46 0 0 0,0 1 0 0 0,1-1 0 0 0,-1 1 0 0 0,1-1 0 0 0,0 0 0 0 0,0 1 0 0 0,0-1 0 0 0,0 0 0 0 0,1 0 0 0 0,-1-1 0 0 0,1 1 0 0 0,0 0 0 0 0,0-1 0 0 0,-1 0 0 0 0,2 1 0 0 0,-1-1 0 0 0,0-1 0 0 0,0 1 0 0 0,1 0 0 0 0,-1-1 0 0 0,1 1 0 0 0,-1-1 0 0 0,1 0 0 0 0,0-1 0 0 0,-1 1 0 0 0,1 0 0 0 0,0-1 0 0 0,0 0 0 0 0,1 0 0 0 0,4-1 0 0 0,-1 0 0 0 0,0 0 0 0 0,1-1 0 0 0,-1 0 0 0 0,0 0 0 0 0,0-1 0 0 0,0 0 0 0 0,0-1 0 0 0,-1 1 0 0 0,0-1 0 0 0,1-1 0 0 0,-1 0 0 0 0,-1 0 0 0 0,1 0 0 0 0,-1-1 0 0 0,0 0 0 0 0,0 0 0 0 0,0 0 0 0 0,-1-1 0 0 0,0 0 0 0 0,-1 0 0 0 0,1 0 0 0 0,-1-1 0 0 0,-1 1 0 0 0,1-1 0 0 0,-1 0 0 0 0,0-2 0 0 0,1-21 0 0 0,-4 31 0 0 0,-1-1 0 0 0,1 1 0 0 0,-1 0 0 0 0,0 0 0 0 0,1 0 0 0 0,-1 0 0 0 0,1 0 0 0 0,-1 0 0 0 0,0 0 0 0 0,1 0 0 0 0,-1 0 0 0 0,1 0 0 0 0,-1 0 0 0 0,1 1 0 0 0,-1-1 0 0 0,1 0 0 0 0,-1 0 0 0 0,0 0 0 0 0,1 1 0 0 0,-1-1 0 0 0,1 0 0 0 0,-1 1 0 0 0,1-1 0 0 0,0 1 0 0 0,-1-1 0 0 0,1 0 0 0 0,-1 1 0 0 0,1-1 0 0 0,0 1 0 0 0,-1-1 0 0 0,1 1 0 0 0,0-1 0 0 0,0 1 0 0 0,-1-1 0 0 0,1 1 0 0 0,0-1 0 0 0,0 1 0 0 0,0 0 0 0 0,-1-1 0 0 0,1 1 0 0 0,0-1 0 0 0,0 1 0 0 0,0-1 0 0 0,0 1 0 0 0,0 0 0 0 0,0-1 0 0 0,1 1 0 0 0,-1-1 0 0 0,0 1 0 0 0,0-1 0 0 0,0 1 0 0 0,0 0 0 0 0,0 0 0 0 0,-4 12 0 0 0,1-1 0 0 0,0 1 0 0 0,0-1 0 0 0,2 1 0 0 0,0 0 0 0 0,0 0 0 0 0,1 11 0 0 0,16 49 0 0 0,-7-50 0 0 0,40 90 0 0 0,-31-75 0 0 0,-2 0 0 0 0,-1 2 0 0 0,-1-1 0 0 0,4 32 0 0 0,-16-58 0 0 0,0 0 0 0 0,-1 1 0 0 0,-1-1 0 0 0,0 0 0 0 0,0 0 0 0 0,-2 0 0 0 0,1 0 0 0 0,-3 4 0 0 0,4-13 0 0 0,-1 0 0 0 0,0-1 0 0 0,0 1 0 0 0,0-1 0 0 0,-1 1 0 0 0,1-1 0 0 0,-1 1 0 0 0,0-1 0 0 0,0 0 0 0 0,0 0 0 0 0,0 0 0 0 0,-1 0 0 0 0,1 0 0 0 0,-1 0 0 0 0,1-1 0 0 0,-1 1 0 0 0,0-1 0 0 0,0 0 0 0 0,0 0 0 0 0,-1 0 0 0 0,1 0 0 0 0,0-1 0 0 0,-1 1 0 0 0,1-1 0 0 0,-1 0 0 0 0,0 0 0 0 0,1 0 0 0 0,-1 0 0 0 0,0-1 0 0 0,1 1 0 0 0,-4-1 0 0 0,0-2 0 0 0,1 1 0 0 0,-1-2 0 0 0,1 1 0 0 0,0-1 0 0 0,0 0 0 0 0,0 0 0 0 0,1 0 0 0 0,-1-1 0 0 0,1 0 0 0 0,0 0 0 0 0,0 0 0 0 0,0-1 0 0 0,0 0 0 0 0,1 0 0 0 0,0 0 0 0 0,0 0 0 0 0,0-1 0 0 0,1 0 0 0 0,0 1 0 0 0,0-1 0 0 0,1 0 0 0 0,-1 0 0 0 0,1 0 0 0 0,1 0 0 0 0,-1 0 0 0 0,1 0 0 0 0,0-1 0 0 0,1 1 0 0 0,0 0 0 0 0,0-1 0 0 0,0 1 0 0 0,0 0 0 0 0,1 0 0 0 0,0-1 0 0 0,1 1 0 0 0,-1 0 0 0 0,1 0 0 0 0,0 0 0 0 0,1 0 0 0 0,-1 0 0 0 0,1 1 0 0 0,0-1 0 0 0,4-3 0 0 0,73-117 0 0 0,-49 82 0 0 0,-2-2 0 0 0,-2-1 0 0 0,-2-1 0 0 0,4-17 0 0 0,-16 32 0 0 0,5-12 0 0 0,-2-1 0 0 0,-2-1 0 0 0,-2 0 0 0 0,-1-5 0 0 0,-11 41 0 0 0,0-2 0 0 0,0 24 0 0 0,-2 10 0 0 0,1 0 0 0 0,0 0 0 0 0,2 1 0 0 0,1-1 0 0 0,0 0 0 0 0,2 0 0 0 0,2 7 0 0 0,4 15 0 0 0,27 77 0 0 0,-16-100 0 0 0,-14-22 0 0 0,12-8 0 0 0,-7-2 0 0 0</inkml:trace>
  <inkml:trace contextRef="#ctx0" brushRef="#br0" timeOffset="3554.633">4546 241 32767 0 0,'-13'-15'0'0'0,"3"2"0"0"0,-1 1 0 0 0,2 1 0 0 0,4 3 0 0 0,0 0 0 0 0,2 2 0 0 0,-1 2 0 0 0,1 2 0 0 0,3 0 0 0 0,2 4 0 0 0,3-1 0 0 0,1 2 0 0 0,0-1 0 0 0,13 7 0 0 0,-2 2 0 0 0,2 2 0 0 0</inkml:trace>
  <inkml:trace contextRef="#ctx0" brushRef="#br0" timeOffset="4134.085">5054 539 32767 0 0,'1'0'0'0'0,"-1"0"0"0"0,1-1 0 0 0,0 1 0 0 0,-1 0 0 0 0,1-1 0 0 0,0 1 0 0 0,-1-1 0 0 0,1 1 0 0 0,-1-1 0 0 0,1 1 0 0 0,-1-1 0 0 0,1 0 0 0 0,-1 1 0 0 0,0-1 0 0 0,1 1 0 0 0,-1-1 0 0 0,1 0 0 0 0,-1 1 0 0 0,0-1 0 0 0,0 0 0 0 0,0 0 0 0 0,1 1 0 0 0,-1-1 0 0 0,0 0 0 0 0,0 1 0 0 0,0-1 0 0 0,0 0 0 0 0,0 0 0 0 0,0 1 0 0 0,0-1 0 0 0,0 0 0 0 0,-1 0 0 0 0,1 1 0 0 0,0-1 0 0 0,0 0 0 0 0,-1 1 0 0 0,1-1 0 0 0,0 0 0 0 0,-1 1 0 0 0,1-1 0 0 0,0 0 0 0 0,-1 1 0 0 0,1-1 0 0 0,-1 1 0 0 0,1-1 0 0 0,-1 1 0 0 0,1-1 0 0 0,-1 1 0 0 0,0-1 0 0 0,1 1 0 0 0,-1 0 0 0 0,0-1 0 0 0,1 1 0 0 0,-1 0 0 0 0,0-1 0 0 0,1 1 0 0 0,-1 0 0 0 0,0 0 0 0 0,0 0 0 0 0,1 0 0 0 0,-1-1 0 0 0,0 1 0 0 0,0 0 0 0 0,1 1 0 0 0,-1-1 0 0 0,0 0 0 0 0,1 0 0 0 0,-1 0 0 0 0,0 0 0 0 0,0 0 0 0 0,-5-1 0 0 0,0 0 0 0 0,0 0 0 0 0,0 0 0 0 0,0 1 0 0 0,-1 0 0 0 0,1 0 0 0 0,0 0 0 0 0,0 1 0 0 0,0 0 0 0 0,0 0 0 0 0,0 1 0 0 0,0-1 0 0 0,-3 3 0 0 0,3-3 0 0 0,0 1 0 0 0,0 1 0 0 0,1-1 0 0 0,0 1 0 0 0,-1 0 0 0 0,1 0 0 0 0,0 0 0 0 0,0 1 0 0 0,1 0 0 0 0,-1 0 0 0 0,1 0 0 0 0,0 0 0 0 0,0 1 0 0 0,0-1 0 0 0,0 1 0 0 0,1 0 0 0 0,0 1 0 0 0,0-1 0 0 0,1 0 0 0 0,-1 1 0 0 0,1-1 0 0 0,0 1 0 0 0,0 0 0 0 0,1 0 0 0 0,0 0 0 0 0,0 0 0 0 0,0 3 0 0 0,3-3 0 0 0,0 0 0 0 0,0 0 0 0 0,1 0 0 0 0,-1 0 0 0 0,1 0 0 0 0,1-1 0 0 0,-1 1 0 0 0,1-1 0 0 0,0 0 0 0 0,0 0 0 0 0,0 0 0 0 0,1-1 0 0 0,-1 1 0 0 0,1-1 0 0 0,0-1 0 0 0,1 1 0 0 0,-1 0 0 0 0,1-1 0 0 0,-1 0 0 0 0,1-1 0 0 0,0 1 0 0 0,0-1 0 0 0,0 0 0 0 0,1 0 0 0 0,-1-1 0 0 0,0 0 0 0 0,0 0 0 0 0,1-1 0 0 0,3 1 0 0 0,108-8 0 0 0,-97 3 0 0 0,0-1 0 0 0,-1-1 0 0 0,1-1 0 0 0,-1-1 0 0 0,-1 0 0 0 0,0-2 0 0 0,0 0 0 0 0,0-1 0 0 0,15-13 0 0 0,-1-4 0 0 0,-38 52 0 0 0,5-21 0 0 0,-1 0 0 0 0,1 0 0 0 0,0-1 0 0 0,0 1 0 0 0,0 0 0 0 0,0 0 0 0 0,1 0 0 0 0,-1 0 0 0 0,1-1 0 0 0,-1 1 0 0 0,1 0 0 0 0,0-1 0 0 0,0 1 0 0 0,0 0 0 0 0,1-1 0 0 0,-1 1 0 0 0,1-1 0 0 0,-1 0 0 0 0,1 1 0 0 0,0-1 0 0 0,0 0 0 0 0,0 0 0 0 0,0 0 0 0 0,0 0 0 0 0,0-1 0 0 0,0 1 0 0 0,1-1 0 0 0,-1 1 0 0 0,1-1 0 0 0,-1 0 0 0 0,1 1 0 0 0,5 1 0 0 0,0 1 0 0 0,1-1 0 0 0,-1 0 0 0 0,1-1 0 0 0,-1 0 0 0 0,1-1 0 0 0,0 1 0 0 0,0-2 0 0 0,4 1 0 0 0,62-24 0 0 0,-72 21 0 0 0,1 0 0 0 0,0 0 0 0 0,-1-1 0 0 0,0 1 0 0 0,1-1 0 0 0,-1 0 0 0 0,0 0 0 0 0,0 0 0 0 0,-1 0 0 0 0,1-1 0 0 0,0 1 0 0 0,-1-1 0 0 0,0 1 0 0 0,0-1 0 0 0,0 0 0 0 0,-1 0 0 0 0,1 0 0 0 0,-1 0 0 0 0,0 0 0 0 0,0 0 0 0 0,0 0 0 0 0,-1-1 0 0 0,1 1 0 0 0,-1 0 0 0 0,0 0 0 0 0,0 0 0 0 0,-1-1 0 0 0,0-3 0 0 0,0 1 0 0 0,0 1 0 0 0,-1-1 0 0 0,0 1 0 0 0,0-1 0 0 0,-1 1 0 0 0,1 0 0 0 0,-2 0 0 0 0,1 0 0 0 0,0 0 0 0 0,-1 0 0 0 0,0 1 0 0 0,-1 0 0 0 0,1 0 0 0 0,-1 0 0 0 0,0 0 0 0 0,0 1 0 0 0,-4-3 0 0 0,4 3 0 0 0,-1 0 0 0 0,1 1 0 0 0,0 0 0 0 0,-1 1 0 0 0,0-1 0 0 0,1 1 0 0 0,-1 0 0 0 0,0 0 0 0 0,0 1 0 0 0,0-1 0 0 0,0 2 0 0 0,-1-1 0 0 0,1 0 0 0 0,0 1 0 0 0,0 0 0 0 0,0 1 0 0 0,0 0 0 0 0,-1-1 0 0 0,1 2 0 0 0,0-1 0 0 0,0 1 0 0 0,1 0 0 0 0,-1 0 0 0 0,0 1 0 0 0,1-1 0 0 0,-1 1 0 0 0,1 1 0 0 0,0-1 0 0 0,0 1 0 0 0,-1 0 0 0 0,-1 2 0 0 0,0 1 0 0 0,0-1 0 0 0,0 1 0 0 0,1 0 0 0 0,0 1 0 0 0,1-1 0 0 0,-1 1 0 0 0,2 1 0 0 0,-1-1 0 0 0,1 0 0 0 0,0 1 0 0 0,1 0 0 0 0,0 0 0 0 0,0 0 0 0 0,1 0 0 0 0,0 1 0 0 0,1-1 0 0 0,0 1 0 0 0,0-1 0 0 0,1 7 0 0 0,1-13 0 0 0,0-1 0 0 0,-1 1 0 0 0,1-1 0 0 0,0 1 0 0 0,0-1 0 0 0,1 0 0 0 0,-1 1 0 0 0,0-1 0 0 0,1 0 0 0 0,0 0 0 0 0,-1 0 0 0 0,1 0 0 0 0,0 0 0 0 0,0 0 0 0 0,0 0 0 0 0,0 0 0 0 0,0-1 0 0 0,1 1 0 0 0,-1-1 0 0 0,0 0 0 0 0,-2-1 0 0 0,6 3 0 0 0,0-1 0 0 0,0 1 0 0 0,0-1 0 0 0,1-1 0 0 0,-1 1 0 0 0,0-1 0 0 0,1 0 0 0 0,-1-1 0 0 0,1 1 0 0 0,-1-1 0 0 0,1-1 0 0 0,-1 1 0 0 0,0-1 0 0 0,1 0 0 0 0,-1-1 0 0 0,0 1 0 0 0,0-1 0 0 0,1 0 0 0 0,-1-1 0 0 0,-1 0 0 0 0,1 0 0 0 0,0 0 0 0 0,2-2 0 0 0,14-8 0 0 0</inkml:trace>
  <inkml:trace contextRef="#ctx1" brushRef="#br0">5680 224 32767,'-24'-80'0,"-27"9"0,51 71 0,0 1 0,1-1 0,-1 0 0,0 0 0,0 0 0,-1 1 0,1-1 0,0 0 0,0 0 0,0 1 0,0-1 0,0 0 0,0 0 0,0 0 0,0 1 0,0-1 0,0 0 0,0 0 0,-1 0 0,1 0 0,0 1 0,0-1 0,0 0 0,0 0 0,-1 0 0,1 0 0,0 0 0,0 1 0,0-1 0,-1 0 0,1 0 0,0 0 0,0 0 0,0 0 0,-1 0 0,1 0 0,0 0 0,0 0 0,-1 0 0,1 0 0,0 0 0,0 0 0,0 0 0,-1 0 0,1 0 0,0 0 0,27 38 0,-18-21 0</inkml:trace>
  <inkml:trace contextRef="#ctx0" brushRef="#br0" timeOffset="4634.744">5684 635 32767 0 0,'6'21'0'0'0,"4"0"0"0"0,3-1 0 0 0,4-4 0 0 0,5 0 0 0 0,0-3 0 0 0,2-3 0 0 0,4-1 0 0 0,3-1 0 0 0,0-2 0 0 0,5 1 0 0 0,-3-3 0 0 0,2-3 0 0 0,0 1 0 0 0,-2 0 0 0 0,-1-1 0 0 0,-7-1 0 0 0</inkml:trace>
  <inkml:trace contextRef="#ctx0" brushRef="#br0" timeOffset="6011.693">1 1369 32767 0 0,'1'-1'0'0'0,"0"-1"0"0"0,-1 1 0 0 0,2 0 0 0 0,-1 0 0 0 0,0-1 0 0 0,0 1 0 0 0,0 0 0 0 0,1 0 0 0 0,-1 0 0 0 0,0 0 0 0 0,1 0 0 0 0,-1 1 0 0 0,1-1 0 0 0,-1 0 0 0 0,1 1 0 0 0,-1-1 0 0 0,1 1 0 0 0,-1-1 0 0 0,1 1 0 0 0,0 0 0 0 0,-1 0 0 0 0,1-1 0 0 0,0 1 0 0 0,-1 1 0 0 0,1-1 0 0 0,0 0 0 0 0,-1 0 0 0 0,1 0 0 0 0,0 1 0 0 0,5-1 0 0 0,99-4 0 0 0,518 4 0 0 0,-409-13 0 0 0,724 1 0 0 0,-266 9 0 0 0,669-24 0 0 0,-1024 19 0 0 0,-28 0 0 0 0,572-18 0 0 0,-11-1 0 0 0,-701 27 0 0 0,-143 0 0 0 0,1 0 0 0 0,-1 0 0 0 0,4-5 0 0 0,-25 0 0 0 0,-4 4 0 0 0,-3-5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 0 0,'9'17'0'0'0,"3"1"0"0"0,2-4 0 0 0,5 2 0 0 0,3-3 0 0 0,4-5 0 0 0,-1 2 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1:14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11 107,'1'0,"0"0,0 0,-1 0,1 0,0-1,0 1,0 0,-1 0,1 0,0 1,0-1,0 0,-1 0,1 0,0 1,0-1,-1 0,1 1,0-1,0 0,-1 1,1-1,0 1,-1-1,1 1,-1 0,1-1,-1 1,1 0,-1-1,1 1,-1 0,0-1,1 1,-1 0,0 0,1-1,-1 1,0 0,0 0,0 0,0 0,0-1,0 1,0 0,0 0,0 0,0-1,5 33,-2 0,0 0,-2 0,-2 0,-1 0,-3 9,2 3,-12 124,-6 190,27-283,-6-77,1 1,-1 0,0-1,0 1,1 0,-1 0,0-1,1 1,-1 0,0 0,1-1,-1 1,1 0,-1 0,0 0,1 0,-1 0,1 0,-1 0,0 0,1 0,-1 0,1 0,-1 0,1 0,-1 0,0 0,1 0,-1 0,0 0,1 0,-1 1,1-1,-1 0,0 0,1 1,-1-1,0 0,1 0,-1 1,0-1,0 0,1 1,-1-1,0 0,0 1,0-1,1 0,-1 1,0-1,0 1,0-1,0 0,0 1,0-1,0 1,0-1,0 0,0 1,0-1,0 1,12-36,-11 33,4-17,0-1,1 1,1 0,1 1,9-15,-15 29,1 0,-1 0,1 0,0 0,1 1,-1-1,0 1,1 0,0 0,0 0,0 0,0 1,0 0,1 0,-1 0,1 0,-1 1,1-1,0 1,-1 0,1 1,0-1,0 1,0 0,-1 0,1 0,1 1,4 1,-1 0,0 1,0 0,0 1,0-1,0 2,-1-1,0 1,0 1,0-1,-1 1,1 1,-1-1,-1 1,1 0,-1 1,-1-1,1 1,-2 1,1-1,2 6,-6-10,0 0,-1 0,1 0,-1 0,0 1,0-1,0 0,-1 0,1 0,-1 0,0 0,0 0,0 0,-1 0,1 0,-1-1,0 1,0-1,-1 1,1-1,-1 0,1 1,-1-1,0-1,0 1,-4 2,-2 3,-1-1,-1 0,1 0,-1-1,0-1,-1 0,1 0,-6 0,-72 7,81-13</inkml:trace>
  <inkml:trace contextRef="#ctx0" brushRef="#br0" timeOffset="628.444">586 0,'20'6,"4"14,-1 2,0 0,-2 1,-1 1,0 1,5 11,-2-4,-1 2,-2 1,-1 1,-2 0,-1 1,-2 1,-2 0,-2 1,-1 0,-1 0,-3 1,-1 0,-2 0,-2 1,-2-1,-1 0,-3 7,-8 4,-1-1,-3 0,-3-1,-1-2,-2 0,-2-1,-3-2,-1 0,-2-3,-2 0,-1-2,-3-2,0-1,-3-2,0-2,-7 1,39-19,30-16,-18 2,14-3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1:22.45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406 761,'1'88,"-1"-89,0 1,1 0,-1 0,0-1,1 1,-1 0,0 0,1 0,-1 0,0 0,1-1,-1 1,1 0,-1 0,0 0,1 0,-1 0,0 0,1 0,-1 0,1 0,-1 1,0-1,1 0,-1 0,0 0,1 0,-1 0,0 1,1-1,-1 0,0 0,1 0,-1 1,0-1,1 0,2-14,1-1,-2 0,0 0,-1 0,0 0,-1 0,-1-1,0 1,-1 0,-1 0,0 1,-1-1,-1 0,-5-11,6 19,-1 1,1-1,-1 1,-1 1,1-1,-1 1,0 0,0 0,0 1,-1-1,0 1,0 1,0-1,0 1,0 1,-1-1,1 1,-1 1,1-1,-1 1,0 1,0-1,0 1,1 0,-1 1,0 0,0 0,1 1,-1 0,1 0,0 1,-1 0,1 0,0 1,1 0,-1 0,1 0,-1 1,1 0,-4 5,-4 6,1 1,1 0,1 1,0 0,1 1,1 0,1 0,0 1,2 0,0 0,2 1,0 0,1 0,1 0,1 0,1 0,1 0,0 0,2 3,0-7,1 0,0 0,2 0,-1 0,2-1,0 0,1 0,1-1,0 0,1 0,1-1,0-1,1 0,0 0,1-1,1 0,0-2,0 1,1-2,0 0,1-1,-1 0,2-1,-1-1,1-1,0 0,9 1,-3-1,0-2,0 0,0-1,0-1,1-2,-1 0,0-1,0-2,0 0,0-1,-1-1,0-2,0 0,-1-1,0-1,0-1,-1-1,-1-1,0 0,16-16,-30 26,-1-1,0 0,0 0,0 0,-1-1,1 1,-1-1,0 0,0 0,-1 0,1 0,-1-1,0 1,-1-1,1 1,-1-1,0 1,0-1,-1 0,0 0,0-5,-3 8,0 1,0-1,-1 0,1 1,-1 0,1 0,-1 0,0 0,0 0,1 1,-1 0,0 0,-1 0,1 0,0 0,0 1,0 0,0 0,0 0,-1 1,1-1,0 1,0 0,0 0,0 0,0 0,0 1,-2 1,-1 0,1 0,0 0,0 0,1 1,-1 0,1 0,-1 0,1 1,0-1,1 1,-1 1,1-1,0 1,1-1,-1 1,1 0,0 0,0 1,1-1,0 0,0 1,1 0,-1-1,2 1,-1 0,1 0,0-1,0 1,0 0,1 0,0-1,2 6,-1-8,0 0,0 0,0 0,0-1,0 1,1-1,0 0,-1 0,1 0,1 0,-1 0,0-1,1 1,-1-1,1 0,-1 0,1 0,0 0,0-1,0 0,0 0,0 0,1 0,-1 0,0-1,0 0,0 0,1 0,-1 0,0-1,6 0,1 0,-1-1,0 0,-1-1,1 0,0 0,-1-1,0 0,1-1,-2 0,1 0,0-1,-3-1,0 1,0-1,0 0,-1 0,0-1,-1 1,0-1,0 0,0 0,-1-1,-1 1,1-1,-1 1,-1-1,0 0,0 0,0-6,10 35,-7-11,0 1,1 0,0-1,0 0,1-1,1 1,-1-1,1 0,1 0,-1-1,1 0,1-1,-1 0,1 0,0 0,0-1,1-1,0 0,-1 0,1 0,1-2,-1 1,0-1,1-1,-1 0,6 0,2-4,1 0,-1-2,0 0,0-1,-1-1,0 0,0-1,0-1,-1-1,-1 0,1-1,-2-1,0 0,0-1,-1-1,-1 0,0 0,-1-2,0 1,-2-1,0-1,5-11,1-6,-2-1,-1 0,-2 0,-1-1,-2-1,-1 1,-2-1,-2 0,-1 0,-2 0,-2 1,-2-11,1 24,0 0,-2 1,0 0,-2 0,-4-10,9 25,-1-1,1 2,-1-1,0 0,-1 1,0 0,0 0,0 0,-1 0,1 1,-1 0,-1 0,1 1,-1 0,1 0,-1 0,-7-2,10 5,-1 0,1 0,0 0,-1 0,1 1,-1 0,1 0,-1 0,1 0,-1 1,1 0,-1 0,1 0,-1 0,1 1,0-1,0 1,0 0,0 1,0-1,0 1,1-1,-1 1,1 0,0 1,0-1,-2 2,-2 5,0-1,1 1,0 0,0 1,1-1,0 1,1 0,1 0,-1 1,1 1,0 19,1 1,2-1,1 1,1-1,2 0,1 0,2 0,1-1,1 0,2 0,1-1,1-1,1 0,2 0,15 19,-17-23,0-1,1-1,1 0,2-2,0 1,1-2,1-1,1 0,0-1,2-2,0 0,1-1,0-2,23 10,-1-11</inkml:trace>
  <inkml:trace contextRef="#ctx0" brushRef="#br0" timeOffset="819.756">2184 961,'-12'-1,"-80"-4,89 6,0-1,-1 1,1 0,0 0,0 0,0 0,0 0,0 1,0 0,1-1,-1 1,1 0,-1 0,1 0,-1 1,1-1,0 1,0-1,0 1,1-1,-1 1,0 0,1 0,0 0,0 0,-1 2,0 1,0 1,0-1,0 0,1 1,0-1,0 1,1-1,0 1,0 0,0-1,1 1,0-1,0 1,1-1,0 0,0 1,0-1,1 0,0 0,0-1,0 1,1 0,0-1,0 0,0 0,1 0,0-1,0 1,0-1,3 2,7-2,0 0,0-1,1-1,-1-1,0 0,1 0,-1-2,1 0,-1-1,0 0,0-1,0-1,0 0,0-1,-1-1,0 0,2-2,0 2,0-1,0 0,0-1,-1-1,0-1,-1 0,0 0,-1-1,0-1,-1-1,0 1,0-2,-2 0,0 0,0-1,2-7,-30 58,16-32,0 0,0 1,1-1,-1 1,1 0,0-1,1 1,-1 0,1 0,0-1,0 1,1 0,-1 0,1-1,0 1,0 0,1-1,-1 1,1-1,0 0,0 1,1-1,-1 0,1 0,0-1,0 1,0 0,0-1,1 0,0 1,6 1,0-1,1 0,-1-1,1 0,0 0,0-1,0-1,0 0,0 0,0-1,0 0,0-1,0 0,0-1,0-1,0 1,-1-2,1 1,-1-1,0-1,0 0,0 0,-1-1,0-1,0 1,0-1,-1-1,0 1,0-2,-1 1,5-8,9-41,-21 63,-1 0,1 1,0-1,1 0,-1 0,1 0,1 0,-1 0,1 0,0 0,0-1,1 1,-1 0,1-1,0 0,1 0,0 0,-1 0,1 0,1-1,-1 0,2 1,2 2,1 0,0 0,0-1,1-1,-1 1,1-1,1-1,-1 0,1-1,-1 0,1 0,1-1,0 0,1-1,-1-1,1 0,-1-1,1 0,-1-1,1-1,-1 0,0 0,0-1,-1-1,1 0,-1 0,0-1,0-1,-1 0,1 0,-2-1,1 0,-1-1,0 0,6-8,0 0,-1-1,-1-1,0 0,-2-1,0 0,-1-1,-2 0,0 0,-1-1,1-6,3-23,-1-1,-3 0,-3-1,-1 1,-3-1,-2 0,-3 1,-1-1,-9-25,-24-26,37 100,0 0,-1 0,1 1,-1-1,0 1,0-1,0 1,0 0,0 1,-1-1,1 0,-1 1,0 0,0 0,0 0,0 0,0 0,0 1,0 0,-1 0,1 0,0 1,-3-1,1 2,0-1,1 1,-1 1,1-1,-1 1,1 0,0 0,0 0,0 1,0 0,0 0,0 0,1 1,-1 0,1-1,0 1,0 1,1-1,-3 3,-52 99,50-82,0 0,1 0,2 1,0 0,2 0,0 0,2 0,1 0,1 1,1-1,1 0,1 0,2-1,0 1,1-1,2 0,0-1,2 0,1 0,0-1,2-1,0 0,1-1,1-1,1 0,1-1,1-1,0-1,3 2,8 0,1-2,1-1,0-1,1-2,15 3,55 13</inkml:trace>
  <inkml:trace contextRef="#ctx0" brushRef="#br0" timeOffset="11304.962">45 2138,'26'9,"0"-1,0-1,1-1,0-2,1 0,-1-2,0-1,1-1,-1-2,1 0,-1-2,0-1,0-1,-1-2,26-9,-35 10,-1 0,1 0,-1-2,-1 0,0 0,0-2,-1 0,0 0,-1-1,0-1,-1 0,-1-1,0-1,-1 1,8-16,-15 24,-1 0,0 0,0 0,-1 0,0 0,0-1,0 1,-1 0,0-1,0 1,0 0,-1 0,0-1,0 1,-1 0,0 0,0 0,0 0,-1 1,0-1,0 0,0 1,-1 0,1 0,-1 0,-1 0,1 1,-1-1,3 3,-1 0,1 1,0 0,-1-1,1 1,-1 0,1 0,-1 0,1 0,-1 1,0-1,0 1,1 0,-1-1,0 1,0 0,1 1,-1-1,0 0,1 1,-1 0,0-1,1 1,-1 0,1 0,-1 1,1-1,-1 0,1 1,0 0,0-1,0 1,0 0,0 0,0 0,-1 2,-5 6,0 1,0 0,2 0,-1 0,1 1,1 0,-2 4,-11 48,3 0,3 1,3 0,2 1,3 0,5 44,3 522,-11-552,1-58</inkml:trace>
  <inkml:trace contextRef="#ctx0" brushRef="#br0" timeOffset="11662.584">179 2539,'35'2,"-1"-1,1-1,0-2,0-2,-1-1,0-1,0-2,-1-2,0-1,0-1,-1-2,-1-1,0-2,-1-1,2-3,40-38,-71 59,-1-1,1 1,-1-1,1 1,-1 0,1-1,-1 1,1 0,-1-1,1 1,0 0,-1 0,1-1,0 1,-1 0,1 0,0 0,-1 0,1 0,0 0,-1 0,1 0,0 0,-1 0,1 0,0 1,-1-1,1 0,-1 0,1 1,0-1,-1 0,1 1,-1-1,1 1,-1-1,1 1,-1-1,1 1,-1-1,1 1,-1-1,0 1,1-1,-1 1,0 0,0-1,1 1,-1 0,14 39,-12-31,7 25,-5-18,0 0,1 1,1-2,1 1,0-1,1 0,4 6,1-7,-1-5</inkml:trace>
  <inkml:trace contextRef="#ctx0" brushRef="#br0" timeOffset="11935.724">914 1924,'-9'14,"3"13,11 9,3-1</inkml:trace>
  <inkml:trace contextRef="#ctx0" brushRef="#br0" timeOffset="12249.876">1168 2513,'14'-8,"0"0,-1 0,-1-1,1-1,-1 0,-1-1,0 0,-1-1,0 0,0 0,-1-1,-1 0,0-1,-1 0,-1 0,0-1,-1 1,0-1,-1 0,-1-1,-1 0,-1 13,0 0,-1 0,1-1,-1 1,0 0,0 0,-1-1,1 1,-1 0,1 0,-1 0,0 0,0 0,0 0,-1 0,1 0,-1 0,1 0,-1 1,0-1,0 1,0-1,-1 1,1 0,0-1,-1 2,0-1,1 0,-1 0,0 1,0-1,0 1,0 0,0 0,0 0,0 0,0 1,-1-1,1 1,0 0,0 0,-1 0,1 0,0 1,0-1,0 1,-1 0,1 0,-2 1,-3 4,0 0,0 1,1 0,-1 0,2 1,-1 0,1 0,0 1,1-1,0 1,1 1,-1-1,2 0,-1 1,1 0,1 0,0 0,0 0,1 0,0 1,1-1,0 0,1 0,0 1,2 6,-1-11,0 1,1-1,0 0,0 0,1 0,-1 0,1-1,0 0,1 0,-1 0,1 0,0 0,1-1,-1 0,1 0,-1-1,1 1,0-1,0 0,6 1,8 3,0-1,1-1,0-1,0-1,0 0,1-2,151-3,-95-5</inkml:trace>
  <inkml:trace contextRef="#ctx0" brushRef="#br0" timeOffset="13180.864">2037 2392,'-3'-5,"-1"0,0 0,-1 0,1 0,-1 1,0-1,0 1,0 0,-1 1,0 0,1-1,-1 2,0-1,0 1,-1 0,1 0,0 0,-1 1,1 0,-1 1,1-1,-1 1,1 0,-1 1,1 0,-1 0,1 0,0 1,-1 0,1 0,0 0,0 1,0 0,1 0,-1 1,1-1,-1 1,1 0,0 1,1-1,-5 5,8-6,-1-1,1 0,-1 1,1-1,0 1,-1-1,1 1,1 0,-1-1,0 1,1 0,-1 0,1-1,0 1,0 0,0 0,0 0,0-1,1 1,0 0,-1 0,1-1,0 1,0 0,0-1,0 1,1-1,-1 1,1-1,0 0,-1 0,3 2,2 2,0-1,1 1,-1-1,1-1,0 0,0 0,1 0,-1-1,1 0,7 2,26 5,1-3,0-1,1-3,-1-1,1-2,-1-1,0-3,35-8,-56 10,0-1,-1-1,1-1,-1-1,0 0,-1-2,0 0,0-2,-1 0,0 0,3-4,-19 12,0 0,-1 1,1-1,0 0,-1 0,0 0,1 0,-1 0,0 0,0 0,0-1,0 1,0 0,-1 0,1-1,-1 1,0-1,1 1,-1 0,0-1,0 1,-1-1,1 1,0 0,-1-1,0 1,1 0,-1-1,0 1,0 0,0 0,0 0,-1 0,1 0,-1 0,1 0,-1 0,1 0,-1 1,0-1,0 1,0-1,0 1,0 0,-2-1,0-2,-1 1,1-1,-1 1,0 0,0 0,-1 1,1 0,0-1,-1 2,0-1,1 1,-1 0,0 0,1 0,-1 1,0 0,0 0,0 0,1 1,-1 0,0 0,0 0,1 1,-1 0,1 0,0 1,-1-1,1 1,0 0,1 0,-1 1,0-1,1 1,-3 3,4-2,0-1,0 1,1 0,-1 0,1 1,0-1,0 0,1 1,0-1,0 1,0-1,0 1,1-1,0 1,0-1,1 1,0 0,0-1,0 1,0-1,1 0,0 1,0-1,0 0,1 0,0 0,0 0,0-1,0 1,1-1,0 0,-1 0,2 0,-1 0,0-1,1 0,0 0,0 0,3 0,0-1,0-1,0 0,0 0,1 0,-1-1,0 0,0-1,1 0,-1 0,0 0,0-1,0-1,0 1,-1-1,1-1,-1 1,0-1,1-1,-2 1,1-1,0 0,-1-1,0 1,-1-1,1-1,-1 1,0-1,-1 0,1 0,-1 0,-1 0,1-1,0-2,-5 16,2 0,-1 0,1-1,-1 1,2 0,-1 0,1-1,-1 1,2 0,-1-1,0 0,1 0,0 0,1 0,-1 0,1 1,-1-3,0 0,1 0,-1-1,1 1,-1 0,1-1,0 0,0 0,0 0,0-1,0 1,0-1,0 0,0 0,1 0,-1-1,0 1,1-1,-1 0,0-1,1 1,-1-1,0 1,1-1,-1-1,0 1,0-1,0 1,0-1,0 0,0 0,-1-1,1 1,-1-1,0 0,1 0,-1 0,0 0,1-3,5-7,-1 0,0-1,-1 0,0 0,-1-1,-1 0,0 0,-1 0,-1 0,0-1,-2 1,1-11,-1 20,-2 5,1 0,0 0,-1 0,1-1,0 1,0 0,0 0,0 0,0 0,0 0,0 0,0 0,0 0,0-1,1 1,-1 0,0 0,1 0,-1 0,1 0,-1 0,1 0,0 0,-1 1,1-1,0 0,0 0,-1 0,1 1,0-1,0 0,0 1,0-1,0 1,0-1,0 1,0-1,0 1,0 0,0 0,0-1,0 1,1 0,-1 0,0 0,0 0,0 0,0 1,162 44,-159-44,-1 0,1 0,0 0,-1 0,1 0,-1 1,1 0,-1 0,0 0,1 0,-1 0,0 0,0 1,-1 0,1-1,-1 1,1 0,-1 1,0-1,0 0,0 0,0 1,-1-1,1 1,-1 0,0-1,0 1,-1 0,1 0,0 2,2 39,-4-38,0-1,1 1,0-1,0 1,1-1,-1 1,2-1,-1 0,1 1,-1-1,2 0,-1 0,1 0,0 0,0-1,1 1,-1-1,1 0,0 0,1 0,-1 0,1-1,0 0,5 4,-3-5,1 0,-1 0,1-1,0 0,0 0,0-1,0 0,0 0,0-1,0 0,0-1,1 1,-1-2,0 1,-1-1,1 0,4-2,11-5,0 0,-1-2,-1-1,1 0,2-5,-11 10,0-2,-1 1,-1-2,1 0,-1 0,-1-1,0 0,-1-1,0 0,0 0,5-13,-13 23,0 0,0 0,0 0,0 1,-1-1,1-1,-1 1,1 0,-1 0,0 0,0 0,0 0,0 0,0 0,-1 0,1 0,0 0,-1 0,0 0,1 0,-1 0,0 0,0 0,0 0,0 1,-1-1,1 0,0 1,-1-1,1 1,-1-1,1 1,-1 0,0-1,0 1,1 0,-1 0,0 1,0-1,0 0,0 0,0 1,0 0,0-1,0 1,0 0,0 0,0 0,-1 0,1 0,0 0,-5 1,0 0,0 1,1-1,-1 1,1 0,-1 1,1-1,0 1,0 1,0-1,0 1,1 0,-1 0,1 1,0-1,1 1,-1 0,1 1,0-1,0 1,1-3,1 1,0 0,0-1,0 1,0 0,1 0,0 0,0 0,0 0,0 0,0 0,1 1,0-1,0 0,0 0,0 0,1 1,-1-1,1 0,0 0,0 0,1 0,-1 0,1 0,0-1,0 1,0 0,1-1,-1 0,1 1,0-1,0 0,0 0,13 8,0 0,0-1,2-1,-1 0,1-1,0-1,0-1,1-1,0 0,0-2,0 0,19 1,97 7,-3-7</inkml:trace>
  <inkml:trace contextRef="#ctx0" brushRef="#br0" timeOffset="36069.806">754 3956,'1'1,"-1"0,1 0,0 0,-1 1,1-1,0 0,0 0,0 0,0 0,0 0,0-1,0 1,0 0,0 0,0-1,1 1,-1 0,0-1,0 1,1-1,-1 0,0 1,1-1,-1 0,0 0,1 0,-1 0,0 0,1 0,-1 0,0-1,2 1,24-4,0-1,0-1,0-1,-1-1,0-1,13-8,-20 10,82-36,-1-4,-3-4,8-10,-84 49,-1-2,0 0,-1-2,0 0,-1-1,-1-1,-12 14,-1-1,0 0,-1 0,1 0,-1-1,0 1,0-1,-1 0,0 0,0 0,0 0,0 0,-1 0,0 0,-1 0,1-1,-1 1,0 0,-1 0,0-1,0 1,0 0,0 0,-1 0,-2-4,0 1,0 0,-1 0,-1 1,1-1,-1 1,-1 1,1-1,-1 1,-1 0,1 1,-1 0,0 0,-1 0,-1 0,4 3,1 0,0 1,-1 0,0 0,1 0,-1 1,0-1,0 1,0 1,0-1,0 1,0 0,0 0,0 1,0 0,0 0,0 0,0 1,1 0,-1 0,0 0,1 1,0 0,-1 0,-2 3,0 0,1 1,-1 0,1 0,1 0,-1 1,1 0,1 0,-1 1,1-1,1 1,0 1,0-1,1 0,0 1,-1 6,-2 16,0 1,3 1,1-1,1 13,14 311,-3-182,-9 70,-3-200,-2 1,-2 0,-2-1,-11 34,18-77,1-1,0 0,0 0,0 0,0 0,-1 0,1 0,0 0,0 0,-1 0,1 0,0 0,-1-1,1 1,-1 0,1 0,-1 0,0-1,1 1,-1 0,0 0,1-1,-1 1,0-1,0 1,0-1,0 1,1-1,-1 1,0-1,0 0,0 0,-1 1,-6-9</inkml:trace>
  <inkml:trace contextRef="#ctx0" brushRef="#br0" timeOffset="36355.732">860 4116,'16'-7,"19"-6,19-6,19-5,15-4,11-5,5 0,-5 2,-12 4,-18 5,-21 6</inkml:trace>
  <inkml:trace contextRef="#ctx0" brushRef="#br0" timeOffset="37196.652">1716 4264,'-2'338,"-6"-291,8-48,0 1,0 0,0-1,1 1,-1-1,0 1,0 0,0-1,0 1,0 0,0-1,0 1,0-1,0 1,0 0,0-1,0 1,0 0,0-1,0 1,-1-1,1 1,0 0,0-1,0 1,-1 0,1-1,0 1,0 0,-1 0,1-1,0 1,0 0,-1 0,1-1,0 1,-1 0,1 0,0 0,-1-1,1 1,0 0,-1 0,1 0,-1 0,1 0,0 0,-1 0,1 0,-1 0,1 0,0 0,-1 0,1 0,0 0,-1 1,1-1,-1 0,1 0,0 0,-1 0,1 1,-4-249,7 74,-3 173,-1 0,1 1,0-1,0 0,-1 1,1-1,0 0,0 1,0-1,0 0,0 1,-1-1,1 0,1 1,-1-1,0 0,0 1,0-1,0 0,0 1,1-1,-1 0,0 1,0-1,1 0,-1 1,1-1,-1 1,1-1,-1 1,0-1,1 1,0-1,-1 1,1 0,-1-1,1 1,-1 0,1-1,0 1,-1 0,1 0,0-1,-1 1,1 0,0 0,-1 0,2 0,20 61,-21-54,1 0,0 0,0 0,0 0,1-1,0 1,0-1,1 0,0 1,0-2,0 1,1 0,0-1,0 0,1 1,0-5,-1 1,1-1,0 0,0 0,0-1,-1 0,1 0,0 0,0-1,0 0,-1 0,1 0,0-1,-1 0,1 0,-1 0,0-1,1 0,-1 0,-1 0,1 0,0-1,-1 0,0 0,1-1,6-3,139-120,-150 128,23-17,-23 17,1 0,-1 0,1 0,-1 0,1 0,-1 0,1 0,-1 0,0 0,1 1,-1-1,1 0,-1 0,1 0,-1 0,0 1,1-1,-1 0,0 1,1-1,-1 0,0 1,1-1,-1 0,0 1,0-1,1 0,-1 1,0-1,0 1,0-1,1 1,-1-1,0 0,0 1,0-1,0 1,0-1,0 1,0-1,0 1,0-1,0 0,0 1,0-1,-1 1,1-1,0 1,0-1,0 0,-1 1,1-1,0 1,-4 58,-1-19,2 0,2 1,2 0,1-1,2 1,2-1,2 0,2 3,18 29,-18-47</inkml:trace>
  <inkml:trace contextRef="#ctx0" brushRef="#br0" timeOffset="38867.014">3186 3956,'21'0,"22"0,22 0,21-3,18 0,15-2,6-2,0-1,-10 2,-16 2,-19 1,-20 1,-19 2,-16 0</inkml:trace>
  <inkml:trace contextRef="#ctx0" brushRef="#br0" timeOffset="57906.839">3441 5293,'25'2,"22"-1,23-8,23-9,18-7,10-2,2 4,-13 7,-23 6</inkml:trace>
  <inkml:trace contextRef="#ctx0" brushRef="#br0" timeOffset="51766.326">24068 2833,'22'70,"3"0,4-2,2-1,32 49,-61-113,38 49,-39-51,0 0,0 0,0 0,0 0,0 0,0-1,0 1,1 0,-1-1,0 1,0-1,1 1,-1-1,0 0,1 1,-1-1,1 0,-1 0,0 0,1 0,-1 0,1 0,-1-1,0 1,1 0,-1-1,0 1,1-1,-1 1,0-1,0 0,1 0,-1 1,0-1,0 0,0 0,0 0,0 0,0 0,-1 0,1-1,0 1,9-16,0-1,-1 1,-1-2,-1 1,-1-1,0 0,-1-1,1-18,-6 37,19-135,-23 133,-2 19,4-9,-1 0,2 1,-1-1,1 1,0-1,0 1,1 0,0-1,1 1,0-1,0 1,0-1,1 1,0-1,0 0,1 0,0 0,0 0,1 0,0-1,0 1,1-1,-1 0,1-1,0 1,1-1,0 0,0 0,3 2,-2-3,1 0,-1-1,1 1,-1-2,1 1,0-1,0 0,0-1,0 0,0 0,0-1,0 0,0 0,0-1,0 0,0 0,0-1,0 0,0-1,0 0,-1 0,1 0,-1-1,0 0,0 0,-1-1,1 0,-1 0,0-1,0 1,-1-1,0-1,0 1,0-1,-1 0,1 0,-2 0,1 0,-1-1,0 0,-1 2,0 0,-1-1,0 1,0-1,0 1,-1-1,1 1,-2-1,1 1,-1-1,0 1,0-1,-1 1,0-3,1 9,1-1,-1 1,0-1,1 1,-1-1,0 1,1 0,-1-1,0 1,1 0,-1-1,0 1,0 0,1 0,-1 0,0 0,0-1,0 1,1 0,-1 1,0-1,0 0,1 0,-1 0,0 0,0 1,0-1,1 0,-1 0,0 1,1-1,-1 1,0-1,1 1,-1-1,1 1,-1-1,1 1,-1-1,1 1,-1 0,1-1,-1 1,1 0,0 0,-1-1,1 1,0 0,0 0,-1-1,1 1,0 0,0 0,0-1,0 1,0 0,0 0,0 0,1-1,-1 1,0 0,0 0,1 0,-2 5,0 1,0 0,1-1,0 1,1 0,-1 0,1-1,1 1,-1-1,1 1,0-1,1 1,-1-1,1 0,1 0,-1-1,1 1,0-1,0 1,0-1,1 0,0-1,0 1,0-1,1 0,-1 0,1-1,0 1,0-1,0-1,0 1,1-1,-1 0,6 1,-7-1,1 0,-1 0,1-1,0 1,0-1,0 0,0-1,0 0,0 0,0 0,0 0,-1-1,1 0,0 0,0-1,0 0,-1 0,1 0,-1 0,0-1,1 0,-1 0,0-1,-1 1,1-1,-1 0,1 0,-1-1,0 1,-1-1,1 0,-1 0,0 0,0 0,-1-1,1 1,-1-1,-1 1,2-3,-1-4,0 0,0 0,-1 0,0-1,-1 1,0 0,-1 0,-1 0,-1-7,3 19,0 0,1 0,-1 1,0-1,1 0,-1 1,0-1,0 0,0 0,1 1,-1-1,0 1,0-1,0 0,0 1,0-1,0 0,0 1,0-1,0 1,0-1,0 0,0 1,0-1,0 0,0 1,0-1,0 1,0-1,0 0,0 1,-1-1,1 0,0 1,0-1,0 0,-1 1,1-1,0 0,0 0,-1 1,1-1,0 0,-1 0,1 1,0-1,-1 0,1 0,0 0,-1 0,1 0,-1 0,1 1,0-1,-1 0,1 0,-1 0,1 0,0 0,-1 0,1-1,0 1,-1 0,1 0,-1 0,1 0,0 0,-1-1,2 12,1-1,0 0,0 0,1-1,1 1,0 0,0-1,0 0,1 0,1 0,-1-1,2 1,-1-2,1 1,0-1,0 1,1-2,0 1,0-1,3 0,18 12</inkml:trace>
  <inkml:trace contextRef="#ctx0" brushRef="#br0" timeOffset="52568.501">25366 2953,'-2'8,"0"0,1 0,0 0,1 0,0 0,0 0,1 0,0 0,0 0,1-1,0 1,0 0,1-1,0 1,0-1,1 0,0 0,0 0,1-1,0 1,0-1,0 0,1 0,-1-1,2 0,-1 0,0 0,1-1,0 0,0 0,0-1,1 1,-1-2,5 2,-7-3,-1-1,0 0,0 0,0-1,0 1,0-1,0 0,0 0,0 0,0-1,0 1,-1-1,1 0,0 0,-1 0,0 0,1-1,-1 1,0-1,0 0,0 0,-1 0,1-1,-1 1,0 0,2-3,36-100,-55 176,15-66,1 0,0 0,0 0,0 0,0 0,1 0,-1 0,1-1,0 1,0 0,1-1,-1 0,1 1,-1-1,1 0,0 0,0 0,1-1,-1 1,0-1,1 0,0 0,-1 0,1 0,0-1,0 0,0 1,0-1,0-1,0 1,1 0,6 1,0-1,1 0,-1 0,0-1,1-1,-1 0,0 0,1-1,-1-1,0 0,1 0,-6 1,0 0,0-1,0 1,-1-1,1 0,-1 0,1-1,-1 1,0-1,0-1,-1 1,1-1,-1 1,0-1,-1 0,1-1,-1 1,0-1,0 1,0-1,-1 0,0 0,0 0,0-2,-2 8,0 1,1-1,-1 0,0 0,0 1,0-1,1 0,-1 1,0-1,0 0,0 1,0-1,0 1,0-1,0 0,0 1,0-1,0 0,0 1,0-1,0 0,0 1,0-1,0 1,0-1,0 0,0 1,-1-1,1 0,0 1,0-1,0 0,-1 0,1 1,0-1,0 0,-1 0,1 1,0-1,-1 0,1 0,0 0,-1 1,1-1,0 0,-1 0,1 0,0 0,-1 0,1 0,0 0,-1 0,1 0,0 0,-1 0,1 0,-1 0,1 0,0 0,-1 0,1 0,0 0,-1 0,1-1,0 1,-1 0,1 0,0 0,1 4,0 1,1 0,0 0,0-1,1 1,-1-1,1 0,0 0,0 0,0 0,1 0,-1 0,1-1,0 0,0 0,0 0,1 0,-1-1,1 1,-1-1,1 0,3 0,113 36,-99-34,0 2,-1 0,0 2,0 0,-1 1,15 9,-27-13,-3-1,-1 0,1-1,0 0,0 0,1 0,-1-1,0 1,1-1,0-1,-1 1,1-1,0 0,0 0,0-1,4 1,-8-2,0 0,0 0,-1 0,1 0,0 0,-1-1,1 1,-1 0,1-1,-1 1,0-1,0 1,1-1,-1 0,0 0,-1 1,1-1,0 0,0 0,-1 0,1 0,-1 0,0 0,1 0,-1 0,0 0,0 0,-1-1,-5-57,4 54,0 1,-1-1,0 1,0 0,0 0,0 0,-1 0,0 0,0 1,0 0,-1-1,0 2,1-1,-1 0,-1 1,1 0,0 0,-1 1,-3-2,6 3,-1-1,0 1,1 0,-1 0,0 0,0 1,1-1,-1 1,0 0,0 0,0 0,1 0,-1 1,0 0,0 0,1 0,-1 0,0 0,1 1,-1-1,1 1,0 0,-1 0,1 1,0-1,0 1,1-1,-1 1,0 0,1 0,-1 0,1 3,0-1,0 1,0 0,0 0,1 0,0 0,1 0,-1 0,1 0,0 0,0 0,1 0,0 0,0 0,0 0,1-1,0 1,0 0,0-1,1 1,0-1,0 0,0 0,1 0,0 0,0-1,0 1,0-1,3 2,18 17</inkml:trace>
  <inkml:trace contextRef="#ctx0" brushRef="#br0" timeOffset="53454.121">26528 2699,'-10'-4,"1"0,-1 0,0 0,0 1,-1 1,1 0,0 0,-1 1,1 0,-1 1,0 0,-8 2,17-2,0 1,0-1,0 1,0 0,0 0,0 0,0 0,0 0,0 0,1 0,-1 1,0-1,1 1,-1-1,1 1,0-1,-1 1,1 0,0 0,0 0,0 0,0-1,0 1,1 0,-1 1,1-1,-1 0,1 0,0 0,0 0,0 0,0 0,0 0,0 1,0-1,1 0,-1 0,1 2,34 77,12-3,-28-49,0 2,-2 0,-1 1,-1 1,-2 0,7 32,-8 73,-11-139,-1 1,1-1,-1 1,1-1,-1 1,1-1,-1 1,1-1,-1 1,1 0,-1-1,1 1,0 0,-1-1,1 1,0 0,-1 0,1 0,0-1,-1 1,1 0,0 0,-1 0,1 0,0 0,-1 0,1 1,0-1,-1 0,1 0,0 0,-1 1,1-1,0 0,-1 0,1 1,-1-1,1 1,-1-1,1 1,-1-1,1 0,-1 1,1 0,-1-1,1 1,-1-1,0 1,1 0,-1-1,0 1,0-1,1 1,-1 0,0 0,0-1,0 1,0 0,0-1,0 1,0 0,0-1,0 1,0 0,-1-1,1 1,0 0,12-15,0-1,-1-1,-1 0,0 0,-1-1,-1 0,-1 0,0-1,-1 0,0-5,40-198,-46 222,0-1,1 1,-1-1,0 1,1-1,-1 1,0-1,1 0,-1 1,1-1,-1 1,0-1,1 0,-1 1,1-1,-1 0,1 0,-1 1,1-1,0 0,-1 0,1 0,-1 0,1 0,-1 0,1 0,-1 0,1 0,0 0,-1 0,1 0,-1 0,1 0,-1 0,1 0,-1-1,1 1,-1 0,1 0,-1-1,1 1,-1 0,1-1,-1 1,1-1,-1 1,0 0,1-1,-1 1,0-1,1 1,-1-1,0 1,0-1,0 1,1-1,-1 0,0 1,0-1,0 1,8 9,1-1,0 1,0-1,1-1,0 0,0 0,0-1,1 0,0-1,11 4,17 9,-36-15,0 0,0 0,0 0,-1 0,0 1,1-1,-1 1,0-1,0 1,-1 0,1 0,-1 0,0 0,0 0,0 0,0 0,-1 0,0 0,0 0,0 0,0 0,-1 0,1 0,-1 0,0 0,0 0,-1 0,1 0,-2 3,-3 24,5-27,0-1,1 1,-1 0,1-1,0 1,0-1,0 1,0 0,1-1,-1 1,1-1,0 1,0-1,0 1,1-1,-1 1,1-1,0 0,0 0,0 0,0 0,0 0,1-1,0 1,-1-1,1 1,0-1,0 0,0 0,0 0,0 0,1-1,-1 1,5 0,0 0,0 0,0 0,0-1,0 0,0 0,0-1,0 0,0-1,0 0,0 0,0-1,0 0,0 0,0 0,-1-1,1-1,-1 1,0-1,0 0,0-1,-1 0,1 0,-1 0,1-2,-1 0,3-5,-8 21,-2-7,0 0,1 0,-1 0,1 0,-1 0,1 1,0-1,0 0,0 0,0 1,0-1,0 0,1 0,-1 0,1 1,-1-1,1 0,0 0,0 0,0 0,0 0,0 0,0 0,1-1,-1 1,1 0,-1-1,1 1,0-1,-1 1,1-1,0 0,0 0,0 0,0 0,0 0,0 0,0-1,1 1,-1 0,2-1,1 2,0-1,0 0,1 0,-1-1,0 1,1-1,-1 0,0-1,1 1,-1-1,0 0,0 0,1-1,-1 0,0 1,0-2,-1 1,1-1,0 1,-1-1,0 0,1-1,-1 1,-1-1,1 0,0 0,-1 0,0 0,0-1,0 1,0-1,-1 0,0 0,0 0,0 0,-1 0,1 0,-1-1,-1 1,1 0,-1 0,0-1,0 0,0 3,0 1,-1-1,1 0,-1 1,0-1,0 1,0-1,0 1,0 0,0-1,-1 1,1 0,-1 0,0 0,1 0,-1 0,0 0,0 0,0 1,-1-1,1 1,0-1,0 1,-1 0,1 0,-1 0,1 0,-1 1,1-1,-1 0,0 1,1 0,-1 0,0 0,1 0,-3 0,-2 1,0-1,1 1,-1 1,1-1,-1 1,1 0,0 1,-1-1,1 1,1 0,-1 1,0 0,1 0,-2 1,3-2,0 0,0 0,1 1,-1-1,1 1,0 0,0 0,1 0,-1 0,1 0,0 1,0-1,0 1,0-1,1 1,0 0,0-1,0 1,1 0,0 0,-1 0,2 0,-1 0,0-1,1 1,0 0,0 0,1-1,-1 1,1-1,0 1,0-1,1 1,-1-1,1 0,0 0,0-1,1 2,19 8</inkml:trace>
  <inkml:trace contextRef="#ctx0" brushRef="#br0" timeOffset="53980.218">27611 2833,'0'-6,"1"1,-2-1,1 1,0-1,-1 1,0-1,-1 1,1 0,-1-1,0 1,0 0,-1 0,1 0,-1 0,0 1,0-1,-1 1,0 0,1 0,-1 0,0 0,-1 1,1-1,-1 1,0 0,1 1,-1-1,0 1,-1 0,1 0,0 1,-1-1,1 1,0 0,-5 0,6 2,0 0,0 0,0 0,0 0,0 0,0 1,1 0,-1 0,1 0,-1 0,1 0,0 1,-1 0,2-1,-1 1,0 0,0 1,1-1,0 0,-1 1,1-1,1 1,-1 0,0-1,1 1,0 0,0 0,0 3,-2 5,1 1,0-1,1 1,1-1,0 1,1 0,0-1,3 11,9 26,3-1,2 0,2-1,2-1,2-1,13 16,-34-55,-2-3,0 1,0-1,0 0,0 0,1 0,-1-1,1 1,0 0,0-1,0 1,0-1,0 1,0-1,1 0,-1 0,1 0,-1 0,1 0,0-1,0 1,0-1,0 0,0 0,0 0,0 0,0-1,1 1,-1-1,0 1,0-1,0 0,1-1,-1 1,5-5,-1 0,0-1,0 0,0-1,-1 1,0-1,0 0,-1 0,0-1,0 0,1-3,-1 2,50-88,-4-1,-5-3,-4-1,-4-3,-6-1,-2-5,-11 13,-20 99,1-1,0 0,-1 1,1-1,0 0,-1 1,1-1,-1 0,1 0,0 1,-1-1,1 0,-1 0,1 0,-1 0,1 1,-1-1,1 0,-1 0,1 0,-1 0,1 0,-1 0,1 0,0-1,-1 1,1 0,-1 0,1 0,-1 0,1-1,-1 1,1 0,0 0,-1-1,1 1,0 0,-1 0,1-1,0 1,-1-1,1 1,0 0,-1-1,1 1,0-1,0 1,0 0,-1-1,1 1,0-1,0 1,0-1,0 1,0-1,0 1,0-1,0 1,0-1,0 1,0-1,0 1,0-1,1 1,-1-1,-15 17,0 0,2 1,0 0,1 1,0 0,2 1,0 1,1-1,-1 7,-1 1,2 0,0 0,2 1,1 0,1 0,1 1,2-1,1 1,1-1,1 1,2-1,1 1,1-1,1 0,2 0,1-1,1 0,1-1,1 0,-9-19,1 0,-1 0,1-1,0 1,1-1,0 0,0 0,0-1,0 1,1-1,0-1,0 1,1-1,-1 0,1 0,0-1,0 0,5 2,10-3</inkml:trace>
  <inkml:trace contextRef="#ctx0" brushRef="#br0" timeOffset="54248.74">27811 2619,'-16'-16,"-7"-10,-2 0,5 4,15 6,18 5,22 10,22 9,14 8,11 6,1 3,-14-2</inkml:trace>
  <inkml:trace contextRef="#ctx0" brushRef="#br0" timeOffset="54521.934">28092 3114,'-2'7,"-13"58,15-63,0 0,0-1,0 1,0 0,0 0,0-1,1 1,-1 0,1-1,-1 1,1 0,0-1,-1 1,1-1,0 1,0-1,0 1,0-1,0 0,1 1,-1-1,0 0,1 0,-1 0,1 0,-1 0,1 0,-1-1,1 1,-1 0,1-1,0 1,-1-1,1 0,0 1,3-1,-1 0,0 0,1 0,-1 0,1 0,-1-1,0 0,0 0,1 0,-1-1,0 1,0-1,0 0,0 0,-1-1,1 1,0-1,-1 1,0-1,0 0,1-1,-2 1,1 0,0-1,0-1,3-4,-1 1,0-1,0 0,-1-1,0 1,0-1,-1 1,-1-1,0 0,1-6,-3 14,1-1,-1 0,0 1,1-1,-1 0,-1 0,1 1,0-1,-1 0,1 1,-1-1,0 0,0 1,0-1,0 1,0-1,0 1,-1 0,1-1,-1 1,0 0,0 0,0 0,0 0,0 1,0-1,0 0,0 1,-1-1,1 1,-1 0,1 0,-1 0,1 0,-1 0,0 1,1-1,-3 1,-2 0,1 0,0 1,0 0,0 0,1 1,-1 0,0 0,0 0,1 0,-1 1,1 0,0 0,0 1,0-1,0 1,1 0,-1 1,1-1,0 1,0-1,1 1,0 0,-1 1,2-1,-1 1,1-1,-1 1,2 0,-1 0,1-1,-1 1,2 0,-1 1,1-1,0 1,0 28</inkml:trace>
  <inkml:trace contextRef="#ctx0" brushRef="#br0" timeOffset="55083.579">28333 3154,'13'-54,"4"1,1 0,21-38,-38 89,-1 0,1 1,-1-1,1 1,-1-1,1 1,-1-1,1 1,0 0,0-1,0 1,0 0,0-1,0 1,0 0,0 0,0 0,1 0,-1 0,0 0,1 1,-1-1,0 0,1 1,-1-1,1 1,-1-1,1 1,0 0,-1-1,1 1,-1 0,1 0,0 0,61 42,34 26,-96-68,0 1,0 0,0 0,0 0,0 0,0 0,0 1,-1-1,1 0,0 0,-1 1,1-1,-1 0,1 0,-1 1,1-1,-1 1,0-1,0 0,0 1,0-1,0 1,0-1,0 0,0 1,-1-1,1 1,0-1,-1 0,1 0,-1 1,0-1,1 0,-1 0,0 1,0-1,0 0,1 0,-1 0,0 0,-1 0,1 0,0-1,0 1,0 0,0 0,-2 0,-25 19,21-17,1 1,0 0,0 0,1 0,-1 1,1 0,0 0,0 0,0 0,1 1,0 0,0 0,1 0,-2 3,5-7,0 1,0-1,0 0,0 1,0-1,1 0,-1 0,0 1,1-1,0 0,0 0,0 0,0 0,0 0,0 0,0 0,0 0,1 0,-1 0,1-1,0 1,-1 0,1-1,0 0,0 1,0-1,0 0,0 0,0 0,0 0,0 0,1-1,-1 1,0-1,23 9</inkml:trace>
  <inkml:trace contextRef="#ctx0" brushRef="#br0" timeOffset="55334.666">28774 3247,'9'-4,"3"-2</inkml:trace>
  <inkml:trace contextRef="#ctx0" brushRef="#br0" timeOffset="8910.831">18761 721,'-12'-2,"0"0,0 1,-1 1,1 0,0 0,0 1,0 1,0 0,0 1,1 0,-1 1,1 0,-1 1,1 0,1 0,-1 2,1-1,0 1,-8 7,16-12,0-1,1 1,-1-1,0 1,1 0,-1 0,1 0,0 0,-1 0,1 0,0 0,0 0,0 0,1 0,-1 0,1 1,-1-1,1 0,-1 1,1-1,0 0,0 1,0-1,1 0,-1 1,0-1,1 0,0 1,-1-1,1 0,0 0,0 0,0 0,1 0,-1 0,0 0,1 0,-1 0,1-1,0 1,-1 0,1-1,0 0,0 1,0-1,2 1,7 3,0-1,0 0,0-1,1 0,0-1,-1 0,1-1,0 0,0-1,0 0,0-1,0 0,-1-1,1 0,0-1,-1 0,0-1,0 0,0-1,0 0,-1-1,0 0,0-1,0 0,-1 0,0-1,0 0,-1-1,5-6,-2-5,-1 0,0-1,-2 0,0 0,-1-1,-2 0,0 0,-1-1,-1 1,-2-1,0 1,-1-1,-1 0,-1 1,-1-1,-3-6,3-1,-1 0,-1 0,-2 1,-1-1,-1 2,-6-11,15 38,0-1,0 1,0 0,0 0,0 0,-1 0,1 0,0 0,-1 0,1 0,-1 0,1 0,-1 0,1 0,-1 0,0 1,0-1,1 0,-1 0,0 1,0-1,0 0,0 1,0-1,1 1,-1-1,0 1,0-1,-1 1,1 0,0-1,0 1,0 0,0 0,0 0,0 0,0 0,0 0,0 0,0 0,0 0,0 1,-1-1,1 0,0 1,0-1,0 1,0-1,1 1,-1-1,0 1,0 0,0 0,0-1,1 1,-1 0,0 0,0 0,-5 10,1 0,0 0,0 1,1 0,0 0,1 0,0 0,1 0,1 1,0 5,0-12,-4 33,2-1,2 1,1-1,2 1,5 21,-5-44,1 0,1 0,1-1,0 1,1-1,0 0,1 0,1-1,0 0,1 0,1-1,0 0,1-1,5 5,-7-10,0 0,0-1,0 0,0 0,1-1,0 0,0-1,0-1,1 1,-1-1,1-1,0 0,0-1,0 0,0 0,-1-1,1-1,0 1,0-2,0 0,0 0,-1-1,1 0,-1-1,0 0,0-1,0 0,-1 0,1-1,-1 0,7-7,-3 0,0 0,0 0,-1-1,-1 0,0-1,-2-1,1 0,-2 0,1-4,0-1,-9 21,0 0,0 0,0 1,0-1,0 0,0 0,0 1,-1-1,1 0,0 0,0 1,0-1,0 0,0 0,0 1,0-1,-1 0,1 0,0 0,0 1,0-1,0 0,-1 0,1 0,0 0,0 0,-1 1,1-1,0 0,0 0,-1 0,1 0,0 0,0 0,-1 0,1 0,0 0,0 0,-1 0,1 0,0 0,0 0,-1 0,1 0,0 0,0 0,-1 0,1 0,0 0,0-1,0 1,-1 0,1 0,0 0,0 0,-5 6,1 0,0 1,1 0,-1 0,1 0,1 0,-1 0,1 0,1 1,-1-1,1 1,0 0,1-1,0 1,0 0,1-1,0 1,0-1,1 1,0-1,0 1,1-1,-1 0,2 0,-1 0,1-1,0 1,0-1,1 0,0 0,0 0,0-1,1 1,0-1,78 27,-43-26</inkml:trace>
  <inkml:trace contextRef="#ctx0" brushRef="#br0" timeOffset="9359.44">19363 373,'106'38,"-57"-22,0 2,-2 1,0 4,39 24,-79-43,1 0,-1 1,0 0,0 0,0 1,-1-1,0 2,0-1,0 1,-1-1,0 2,-1-1,1 0,-1 1,-1 0,1 0,-1 0,-1 0,0 1,0-1,0 1,-1-1,0 1,-1 0,0-1,-1 5,-25 75,26-86,-1-1,1 0,0 1,-1-1,1 1,0-1,0 0,0 1,0-1,0 1,0-1,0 1,0-1,1 0,-1 1,1-1,-1 0,1 1,-1-1,1 0,0 1,-1-1,1 0,0 0,0 0,0 0,0 0,0 0,0 0,0 0,0 0,1 0,-1-1,0 1,0 0,1-1,-1 1,2-1,57 8,-56-8,15 0,0-1,0-1,0 0,-1-2,1 0,-1-1,0 0,15-8,-23 9,-1-1,-1 1,1-1,-1-1,0 0,0 0,0 0,-1-1,0 0,-1 0,1-1,-1 0,-1 0,1-1,-2 1,1-1,2-7,-6 15,0-1,0 0,-1 0,1 0,0 0,-1 0,1 0,-1 0,0 0,1 0,-1-1,0 1,0 0,-1 0,1 0,0 0,-1 0,1 0,-1 0,0 0,1 0,-1 0,0 0,0 0,0 0,-1 0,0 3,1 0,-1 0,1 0,0 0,-1 0,1 0,0 1,0-1,0 0,0 1,0-1,0 1,0-1,0 1,0 0,1-1,-1 1,1 0,-1-1,1 1,0 0,-1-1,1 1,0 0,0 0,1-1,-1 1,0 1,1 3,-1-1,1 1,1-1,-1 1,1-1,0 1,0-1,0 0,1 0,0 0,0 0,0 0,1-1,-1 0,1 1,0-1,0-1,1 1,-1 0,1-1,8 6,1 0,0-1,0-1,0 0,1-1,9 3,8 0,0-2,0-1,0-1,1-2,18 0,6-4</inkml:trace>
  <inkml:trace contextRef="#ctx0" brushRef="#br0" timeOffset="5672.063">12077 587,'6'4,"-1"0,1 1,-1-1,0 1,-1 0,1 0,-1 1,0-1,0 1,-1 0,0 0,0 0,0 0,0 1,-1-1,0 1,-1-4,92 253,-55-198,-36-57,-1 1,0-1,1 0,-1 0,1 0,-1 0,1 0,0 0,-1 0,1 0,0-1,0 1,-1 0,1-1,0 0,0 1,0-1,0 0,0 0,0 0,-1 0,1-1,0 1,0 0,0-1,0 1,-1-1,1 0,0 1,0-1,-1 0,1 0,-1 0,2-1,6-8,-1 0,0 0,0 0,-1-1,0 0,-1-1,0 1,-1-1,0-1,-1 1,-1 0,0-1,0 0,-1 0,17-124,-19 168,10 106,-9-132,0-1,1 1,-1 0,1-1,0 1,1-1,-1 0,1 1,0-1,0 0,0-1,0 1,0-1,1 1,0-1,0 0,0 0,0-1,0 1,1-1,-1 0,1 0,-1 0,1-1,0 1,0-1,2 0,0 0,0-1,0 1,0-1,0-1,0 0,0 1,0-2,0 1,0-1,0 0,0-1,-1 0,1 0,-1 0,0-1,0 0,0 0,-1 0,1-1,-1 0,0 0,0 0,3-5,2-3,0-1,-1-1,-1 0,0 0,-1 0,0-1,-1 0,-1 0,2-15,3-32,10 149,-11-75,1-1,0 0,0 0,1-1,0-1,1 0,0 0,0-1,0-1,1 0,0 0,0-1,1-1,-1-1,1 1,0-2,0 0,10 0,36 5</inkml:trace>
  <inkml:trace contextRef="#ctx0" brushRef="#br0" timeOffset="6000.625">13440 654,'-12'-5,"0"0,0 1,0 0,-1 1,0 0,1 1,-1 1,0 0,0 0,0 1,0 1,0 1,0-1,0 2,1 0,-1 0,1 1,0 1,0 0,0 1,1 0,-7 5,16-10,0 0,-1 0,1 1,0-1,0 1,0-1,0 1,1 0,-1 0,0 0,1 0,-1 0,1 0,0 0,0 0,0 1,0-1,0 0,0 1,0-1,1 1,-1-1,1 1,0-1,0 1,0-1,0 1,0-1,0 1,1-1,0 1,-1-1,1 0,0 1,0-1,0 0,0 1,0-1,1 0,0 1,5 1,1 0,0 0,1-1,-1 0,0 0,1-1,0 0,-1-1,1 0,0 0,0-1,0 0,0 0,0-1,-1 0,2-1,-1 2,0-1,1 0,-1-1,0 1,0-2,0 1,0-1,-1-1,1 0,-1 0,0 0,0-1,0 0,0-1,-1 0,0 0,-1 0,1-1,-1 0,0 0,-1-1,1 0,-6 7,1 0,-1 0,1 0,-1 0,1 0,-1 0,0 0,1 0,-1 0,0 0,0 0,0 0,0 0,0 0,0 0,0 0,0-1,0 1,0 0,-1 0,1 0,0 0,-1 0,1 0,-1 0,1 0,-1 0,0 1,1-1,-1 0,0 0,0 0,1 1,-1-1,0 0,0 0,-1 3,0-1,1 1,-1 0,1-1,-1 1,1 0,0 0,0 0,0 0,0 0,0 0,0 0,0 0,1 0,-1 0,1 0,0 1,-1-1,1 0,0 0,0 1,1-1,-1 0,1 2,1 5,1 1,0-2,1 1,0 0,0-1,1 0,0 0,0 0,1 0,0-1,1 0,-1 0,1-1,1 0,-1 0,1-1,0 0,0 0,1-1,-1 0,1 0,0-1,0 0,0-1,9 2,25 8</inkml:trace>
  <inkml:trace contextRef="#ctx0" brushRef="#br0" timeOffset="6277.811">13855 573,'20'16,"16"15,11 10,7 8,1 2,0 0,-5-3,-4-6,-5-9,-7-10,-10-8</inkml:trace>
  <inkml:trace contextRef="#ctx0" brushRef="#br0" timeOffset="6506.259">14256 573,'-16'5,"-12"6,-6 7,-1 11,0 9,1 5,8 4,7 1,7-3,10-7,6-10</inkml:trace>
  <inkml:trace contextRef="#ctx0" brushRef="#br0" timeOffset="6716.86">14617 614,'-3'16,"0"12,0 10,6 6,6-1,6 0,3-5,3-7,-2-9</inkml:trace>
  <inkml:trace contextRef="#ctx0" brushRef="#br0" timeOffset="7653.776">14590 293,'20'5,"-1"0,0 1,0 1,-1 1,0 1,0 0,-1 1,0 1,0 1,-2 0,1 1,-2 0,0 2,0 0,-2 0,1 1,-2 0,0 1,-2 1,4 7,76 256,-87-276,0 0,0-1,0 1,0 0,1-1,0 1,0-1,0 0,0 0,1 0,0 0,-1-1,1 1,1-1,-1 0,0 0,1-1,-1 1,1-1,0 0,0 0,0 0,0-1,0 0,0 0,1 0,-1-1,0 0,0 0,1 0,4-1,0-2,0 0,-1-1,1 0,-1-1,0 1,0-2,0 0,-1 0,1 0,-2-1,1 0,-1-1,0 1,0-1,3-6,6-10,-1 0,-1-1,-2-1,0 0,-1-1,-3 6,-6 53,-4-24,0-1,1 1,0 0,1 0,-1 0,1 0,1 0,0 0,0 0,1 0,-1 0,2-1,-1 1,1 0,0-1,1 0,0 0,0 0,0 0,1-1,0 0,0 0,1 0,-1 0,1-1,1 1,5-1,-1-1,1 0,1-1,-1 0,0-1,1 0,-1-1,1 0,-1-1,1 0,-1-1,1-1,-1 0,1-1,-1 0,0 0,0-2,-1 1,1-2,-1 1,0-1,0-1,-1 0,0-1,0 0,-1 0,0-1,0 0,-1-1,6-9,14-49,-4 136,-20-59,1-1,0 0,1 0,0-1,0 1,0-1,1-1,0 1,0-1,1-1,0 1,0-1,0 0,1-1,-1 0,1 0,0-1,0 0,0-1,1 0,-1 0,1-1,18 2,0-1,0-1,1-1,-1-2,0-1,25-6,-35 6,-1-1,0-1,0 0,-1-1,0-1,0-1,0 0,-1-1,0 0,-1-2,0 1,1-3,-15 12,1 0,0-1,0 1,-1 0,1 0,0-1,0 1,1 0,-1 0,0 0,0 0,0 0,1 1,-1-1,1 0,-1 0,0 1,1-1,-1 1,1 0,-1-1,1 1,-1 0,1 0,0 0,-1 0,1 0,-1 0,1 0,-1 0,1 1,-1-1,1 1,-1-1,1 1,-1-1,0 1,1 0,-1 0,0 0,0 0,1 0,-1 0,0 0,0 0,29 32,-24-23,1-1,1 0,-1 0,1 0,1-1,-1-1,1 1,1-1,-1-1,1 0,0 0,1-1,-1 0,1-1,0 0,0-1,1 0,-1-1,1 0,-1 0,7-1,-2-4,0-1,0 0,0-1,-1-1,1-1,-1 0,-1-1,1 0,-1-1,-1-1,0 0,0 0,-1-2,2-2,-10 11,0 0,-1 0,1 0,-1 0,0-1,0 0,0 1,0-1,-1 0,1 0,-1-1,0 1,0 0,-1-1,1 1,-1-1,0 0,0 1,-1-1,0 0,1 1,-1-1,-1 0,1 0,-1 1,0-1,0 0,0 1,0-1,-1 1,0 0,0-1,0 1,-1-1,-7-2,0 1,0-1,0 2,-1 0,0 0,0 1,0 0,-1 1,1 0,-1 1,0 0,0 1,1 0,-1 1,-11 1,7-1,0 1,0 1,0 0,1 1,-1 1,1 0,-1 1,2 1,-1 0,-6 5,15-8,0 1,0-1,0 2,1-1,-1 1,1-1,0 1,0 1,1-1,0 1,0 0,0 0,0 0,1 0,0 1,1-1,-1 1,1 0,0-1,1 1,0 0,0 0,0 0,1 5,0-6,1 1,-1-1,1 1,1-1,-1 1,1-1,0 0,1 1,-1-1,1 0,1-1,-1 1,1-1,0 1,0-1,0 0,1 0,0-1,0 0,0 1,0-2,1 1,5 2,1 1,1-1,1-1,-1 0,1-1,0-1,0 0,0 0,0-2,1 0,7 0,23-3</inkml:trace>
  <inkml:trace contextRef="#ctx0" brushRef="#br0" timeOffset="7854.759">17076 467,'0'-23,"0"-16,-2-7,-5 1,-7 7,-7 11,-4 9,-6 13,-1 11,2 10,6 7,8 5,8 6,10 6,10 2,2-5</inkml:trace>
  <inkml:trace contextRef="#ctx0" brushRef="#br0" timeOffset="8025.303">17009 761,'0'14,"3"11,2 6,6-1,5 1,9-7,7-4,9-5,10-6,4-7,3-5,0-8,-10-1</inkml:trace>
  <inkml:trace contextRef="#ctx0" brushRef="#br0" timeOffset="1538.841">5352 721,'56'-21,"0"-2,-2-3,0-2,-2-2,3-5,-39 25,1-1,-1-1,-1 0,0 0,0-2,-2 0,1-1,-2 0,0 0,-1-2,-1 1,0-1,-1-1,-1 0,-1 0,0-1,-1 1,-1-1,-1-1,0-9,-4 21,0 0,-1 0,0 0,0 1,-1-1,0 0,0 1,-1-1,0 1,0 0,-1 0,3 5,0-1,0 1,-1 0,1 0,-1 0,0 0,1 0,-1 1,0-1,0 0,0 1,0-1,0 1,0 0,-1 0,1 0,0 0,-1 0,1 0,-1 1,1-1,0 1,-1 0,1-1,-1 1,1 0,-1 1,1-1,-1 0,1 1,-1-1,1 1,-1 0,1 0,0 0,-1 0,-4 4,0 0,0 1,0 0,1 0,0 1,0 0,0 0,1 0,0 1,0 0,1 0,0 0,1 0,0 1,0-1,1 1,0 0,-1 5,-11 56,2 0,4 1,3 0,3 1,7 62,41 342,-12-180,-32-276,2 10,-1 0,-2 0,-1 0,-1 0,-1 0,-2 0,-4 17,-6-15,1-12</inkml:trace>
  <inkml:trace contextRef="#ctx0" brushRef="#br0" timeOffset="1787.464">5339 1041,'18'-7,"22"-6,25-6,22-5,16 1,9 1,-1 4,-19 6</inkml:trace>
  <inkml:trace contextRef="#ctx0" brushRef="#br0" timeOffset="2340.732">6115 1082,'11'-12,"0"0,0 0,-2-1,1 0,-2 0,1-1,-2-1,0 1,-1-1,0 0,-2-1,1 1,-2-1,0 0,-1 0,0 0,-2 0,0 0,0 0,-2 0,0 0,-1 0,0 0,-3-5,-19-23,25 43,0 0,-1 0,1 1,-1-1,0 0,1 0,-1 1,1-1,-1 0,0 1,0-1,1 1,-1-1,0 1,0-1,0 1,0-1,0 1,0 0,0-1,1 1,-1 0,0 0,0 0,0 0,0 0,0 0,0 0,0 0,0 0,0 0,0 1,0-1,0 0,0 1,0-1,1 1,-1-1,0 1,0-1,0 1,1-1,-1 1,0 0,1-1,-1 1,0 0,0 0,1 0,-1 1,0-1,0 0,1 0,-1 1,1-1,-1 1,1-1,0 0,0 1,-1-1,1 1,0-1,0 0,0 1,0-1,1 1,-1-1,0 1,1-1,-1 0,1 1,-1-1,1 0,-1 1,1-1,0 0,0 0,0 0,0 0,0 0,0 0,0 0,0 0,0 0,0 0,0 0,1 0,53 25,-21-20,0-1,0-1,0-2,0-2,5-1,51 2,-88-2,1 0,-1 1,1 0,0 0,-1 0,1 0,-1 0,1 0,-1 1,1-1,-1 1,1-1,-1 1,0 0,1 0,-1 0,0 0,0 1,0-1,0 1,0-1,0 1,0 0,0 0,0 0,-1-1,1 2,-1-1,0 0,1 0,-1 0,0 1,0-1,-1 0,1 1,0-1,0 2,-15 81,11-73,0 0,0 0,1 1,1-1,0 1,1-1,1 1,0 2,0-11,0 0,0 0,1 0,-1 0,1 0,0 0,0-1,0 1,1-1,0 1,-1-1,1 0,0 0,0 0,1 0,-1-1,1 1,-1-1,1 0,0 0,0 0,0 0,0-1,0 0,2 1,6 1,0 0,1-1,-1-1,1 0,-1-1,1 0,0 0,1-2,-2 2,0-1,-1-1,0 1,1-2,-1 0,0 0,0-1,0 0,-1-1,1 0,-1-1,-1 0,1-1,-1 0,0 0,0-1,-1 0,0 0,0-1,-1 0,-1-1,1 1,-1-1,-1 0,0-1,0 0,-1 1,-1-1,0-1,0 1,0-7,-20-48,17 65,-1-1,0 1,0-1,0 1,-1 0,1 0,0-1,0 1,-1 0,1 0,0 0,-1 1,1-1,-1 0,1 0,-1 1,1-1,-1 1,0-1,1 1,-1 0,0 0,1 0,-1 0,0 0,1 0,-1 0,0 0,1 1,-1-1,0 1,1-1,-1 1,1-1,-1 1,1 0,-1 0,0 1,-4 1,1 1,1-1,-1 1,0 0,1 1,0-1,0 1,0 0,1 0,-1 0,1 0,1 1,-1-1,1 1,0 0,0-1,0 1,1 0,0 0,0 0,0 0,1 0,0 1,0-1,1 0,0 0,0 0,0 0,1 0,-1 0,2-1,-1 1,0-1,1 1,0-1,1 0,-1 0,1 0,0 0,3 3,6-2,0 0,1 0,-1-2,1 0,0 0,0-1,0-1,1 0,-1-1,3-1,39 3</inkml:trace>
  <inkml:trace contextRef="#ctx0" brushRef="#br0" timeOffset="2590.993">7612 788,'-19'-2,"1"2,-1 0,1 2,0 0,-1 0,1 2,0 0,1 2,-1 0,1 0,0 2,1 0,-1 1,-10 8,24-15,0 0,1 1,-1-1,1 1,-1-1,1 1,0 0,0 0,0 0,1 0,-1 0,1 1,-1-1,1 0,0 1,0-1,1 1,-1-1,1 1,0-1,0 1,0-1,0 1,0 0,1-1,0 1,-1-1,1 0,1 1,-1-1,0 0,1 0,0 1,0-1,0 0,0-1,0 1,0 0,1-1,2 3,7 4,2-1,-1-1,1 0,0-1,1 0,-1-1,1 0,0-2,1 1,-1-2,0 0,1-1,-1-1,12-1,1 1,-1-2,0-1,0-1,0-1,0-2,24-9,5-6</inkml:trace>
  <inkml:trace contextRef="#ctx0" brushRef="#br0" timeOffset="2867.642">7986 721,'-3'6,"-1"0,1 0,0 0,1 0,-1 1,1-1,0 1,1 0,0 0,0-1,0 1,1 0,0 0,0 0,1 0,0-1,0 1,1 0,-1 0,2-1,-1 1,1-1,-1 0,2 0,-1 0,1 0,0 0,2 2,2 1,0 0,1 0,0-1,1 0,0 0,0-1,0 0,1-1,0 0,0-1,0-1,1 1,0-2,0 1,0-2,0 0,0 0,1-1,-1 0,0-1,1-1,-1 0,11-3,-17 2,0 0,0-1,-1 0,1 0,-1-1,0 1,0-1,0 0,-1-1,1 1,-1-1,0 0,0 0,-1 0,0-1,0 1,0-1,0 1,-1-1,0 0,0 0,0 0,0-5,3-17,-2 0,0 0,-2 0,-2-18,1 40,-3-57,3 62</inkml:trace>
  <inkml:trace contextRef="#ctx0" brushRef="#br0" timeOffset="3762.529">8588 1055,'35'-15,"0"-2,-2-2,0-1,30-24,-51 34,0 0,0-1,-1-1,-1 1,0-2,-1 0,0 0,-1 0,0-1,-1-1,-1 1,0-1,1-5,-5 13,-1 0,0 0,0 0,0 0,-1 0,0 0,0 0,-1 0,0 0,-2-6,3 11,-1 0,1 0,-1 0,0 0,1 1,-1-1,0 0,0 1,0-1,-1 0,1 1,0-1,-1 1,1 0,-1-1,1 1,-1 0,1 0,-1 0,0 0,0 0,1 0,-1 1,0-1,0 1,0-1,0 1,0 0,0-1,0 1,0 0,0 0,0 1,0-1,1 0,-1 1,0-1,0 1,0-1,-1 1,-5 4,0 0,1 0,-1 0,1 1,1 0,-1 0,1 1,0 0,0 0,1 0,0 1,0 0,0 0,1 0,1 0,0 1,0-1,0 1,1 0,0 0,1 0,0 0,0 0,1 3,0-4,0 1,0 0,1-1,0 1,1 0,0-1,0 1,0-1,1 0,1 0,0 0,0 0,0 0,1-1,0 0,0 0,1 0,0-1,0 0,0 0,1 0,0-1,0 0,1 0,-1-1,1 0,0 0,0-1,0 0,1 0,-1-1,1 0,-1 0,1-1,0-1,3 1,-5-1,1-1,0 0,-1 0,1-1,-1 0,1 0,-1-1,0 0,0 0,0-1,0 0,-1 0,0 0,1-1,-1 0,-1 0,1-1,-1 1,0-1,0 0,-1-1,0 1,0-1,0 0,-1 0,0 0,0 0,-1 0,0-1,0 1,-1-3,5-14,-2 0,-1 0,-1 0,-1-1,-1-3,-1 64,-1-16,2 1,0-1,1 1,1-1,4 19,-5-34,-1-1,2 1,-1-1,0 1,1-1,0 1,0-1,0 0,0 0,1 0,0 0,0-1,0 1,0-1,0 1,1-1,-1 0,1 0,0-1,0 1,0-1,0 0,0 0,1 0,-1-1,1 1,-1-1,1 0,-1 0,1-1,0 1,-1-1,1 0,0-1,-1 1,1-1,1 0,6-5,0-1,-1 0,0-1,0-1,0 1,-1-2,-1 1,0-1,0-1,-1 1,0-2,0 1,-2-1,1 0,-2 0,3-8,20-60,-40 103,9-16,1 1,0 0,0-1,1 1,0 0,1 0,-1-1,1 1,1 0,0 0,0 0,0-1,1 1,0 0,0-1,1 0,0 1,1-1,-1 0,1-1,1 1,-1-1,1 0,0 0,0 0,1 0,3 1,3 1,1-2,0 1,0-2,1 0,0 0,0-1,0-1,0 0,1-1,-1-1,1 0,-1-1,1-1,-1 0,1-1,-1 0,0-1,0-1,0 0,0-1,-1 0,2-3,-4 2,-1 0,-1-1,1 0,-1-1,0 0,-1-1,0 1,0-2,-1 1,0-1,-1 0,0 0,-1-1,0 0,0 0,-1 0,-1 0,2-7,4-26,-2 0,-1 0,-2-1,-3-12,2-119,-18-140,1 236,14 79,0 1,0-1,-1 1,1-1,0 1,0 0,0-1,-1 1,1-1,0 1,0 0,-1-1,1 1,0 0,-1-1,1 1,-1 0,1 0,0-1,-1 1,1 0,-1 0,1 0,-1-1,1 1,0 0,-1 0,1 0,-1 0,1 0,-1 0,1 0,-1 0,1 0,-1 0,1 0,-1 0,1 1,-1-1,1 0,0 0,-1 0,1 1,-1-1,1 0,0 0,-1 1,1-1,0 0,-1 1,1-1,0 0,-1 1,1-1,0 1,0-1,0 0,-1 1,1-1,0 1,0-1,0 1,0-1,0 1,0-1,0 1,0-1,0 1,-9 18,1 1,1 0,1 0,0 0,2 1,-1 7,3-19,-10 58,2 1,4 0,2 0,4 1,2-1,3 0,14 61,-16-110,0 0,1 0,2-1,0 0,0 0,2 0,0-1,1 0,1-1,1 0,0 0,1-1,0 0,1-2,1 1,0-1,3 0,19 2,-6-9</inkml:trace>
  <inkml:trace contextRef="#ctx0" brushRef="#br0" timeOffset="4041.783">9483 360,'16'0,"23"0,29 2,26 4,21-1,11 3,0 1,-21 0</inkml:trace>
  <inkml:trace contextRef="#ctx0" brushRef="#br0" timeOffset="4305.952">10206 961,'3'5,"0"0,0 0,1-1,-1 0,1 0,0 0,1 0,-1 0,1-1,0 0,-1 0,1 0,1-1,-1 1,0-1,0-1,1 1,-1-1,1 0,0 0,-1 0,1-1,0 0,-1 0,1 0,0-1,-1 0,1 0,0 0,-1-1,0 0,1 0,-1 0,0-1,0 1,0-1,0 0,-1-1,1 1,-1-1,0 0,0 0,0-1,-1 1,1-1,3-4,0-2,-1 1,0-1,0 1,-1-2,0 1,-1-1,-1 1,0-1,0 0,-1 0,0 0,-1-1,-1 1,0 0,-1-4,1 12,-1 0,1-1,-1 1,1 1,-1-1,-1 0,1 0,0 0,-1 0,0 1,0-1,0 1,0-1,-1 1,1 0,-1 0,0 0,0 0,0 1,0-1,0 1,-1-1,1 1,-1 0,0 1,1-1,-1 1,0-1,0 1,0 0,0 1,0-1,0 1,0-1,0 1,0 0,0 1,-3 0,-3 1,0 2,-1 0,2 0,-1 1,0 0,1 1,0 0,0 0,1 1,-1 0,2 0,-1 1,1 0,0 0,1 1,-1 0,2 0,0 1,0 0,0-1,1 2,1-1,0 0,0 1,0 5,2-11,0-1,1 0,0 1,0-1,0 1,0-1,0 1,1-1,0 0,0 1,0-1,1 0,-1 0,1 0,0 0,0 0,1 0,-1-1,1 1,-1-1,1 1,0-1,1 0,-1 0,0 0,1-1,0 1,-1-1,1 0,0 0,0 0,2 0,34 10,-1-5</inkml:trace>
  <inkml:trace contextRef="#ctx0" brushRef="#br0" timeOffset="4572.921">10646 279,'-16'-2,"-14"1,-11 6,-6 6,1 6,4 5,9 5,9 5,17 6,13 6,13 7,3-6</inkml:trace>
  <inkml:trace contextRef="#ctx0" brushRef="#br0" timeOffset="4573.921">10566 895,'5'15,"3"13,3 6,7 2,4-4,7-4,7-7,8-7,5-9,4-6,-1-11,-8-3</inkml:trace>
  <inkml:trace contextRef="#ctx0" brushRef="#br0" timeOffset="17557.506">5633 2498,'6'-3,"1"-1,-1 0,0 0,0-1,-1 0,1 0,-1 0,0 0,-1-1,1 0,-1 0,0 0,-1-1,1 1,-1-1,0-2,0 3,88-199,-91 203,1 0,0 0,0 0,0 1,0-1,1 0,-1 1,0-1,1 1,-1-1,1 1,-1 0,1-1,-1 1,1 0,0 0,0 0,0 1,0-1,-1 0,1 1,0-1,0 1,0 0,0-1,0 1,0 0,0 0,0 0,0 1,0-1,0 0,0 1,0-1,0 1,0 0,0 0,0-1,0 1,-1 0,1 1,0-1,13 11,0 1,-1 0,-1 1,0 1,-1 0,0 0,2 6,-6-10,6 8,0 0,-2 1,0 0,-1 1,-1 0,1 7,-10-26,0-1,-1 1,1 0,0-1,-1 1,1 0,-1-1,0 1,1 0,-1 0,0-1,0 1,0 0,0 0,0-1,-1 1,1 0,0-1,-1 1,0 0,1-1,-1 1,0 0,0-1,0 1,0-1,0 0,0 1,0-1,0 0,0 1,-1-1,1 0,-1 0,1 0,-1 0,1-1,-1 1,1 0,-1-1,0 1,1 0,-1-1,0 0,-1 1,0-1,0 0,0 0,0 0,0 0,0-1,0 1,0-1,0 0,0 0,0 0,0 0,1 0,-1-1,0 1,1-1,-1 0,1 0,-1 0,1 0,0 0,0 0,0-1,0 1,0-1,1 1,-1-1,1 0,-1 0,1 1,0-1,0 0,1 0,-1 0,0 0,1 0,0 0,0 0,0 0,0-1,0 1,1 0,-1 0,1 0,0 0,0 0,0 1,0-1,0 0,2-2,8-6,0 1,1-1,1 2,-1 0,2 0,-1 1,1 1,0 0,1 1,-1 0,1 2,10-3,-14 4,2-2,-6 2,1 0,-1 0,1 1,-1 0,1 0,0 0,-1 1,1 1,0-1,0 1,0 1,0-1,2 2,-7 0,-1 0,0 0,0 1,0-1,0 1,0-1,0 1,-1 0,1 0,-1 0,0 0,0 0,0 0,0 0,0 0,-1 0,1 0,-1 0,0 0,0 1,0-1,0 0,-1 0,3 16,-2-16,0 1,0 0,0 0,1 0,0-1,0 1,0 0,0-1,0 1,1-1,-1 1,1-1,0 0,0 0,1 0,-1 0,1 0,-1 0,1 0,0-1,0 0,0 1,0-1,0 0,1 0,-1-1,0 1,1-1,0 0,-1 0,1 0,0 0,-1 0,1-1,0 0,0 0,0 0,-1 0,1 0,0-1,3-1,3-3,0-1,-1 0,0-1,0 0,-1-1,0 0,0 0,-1 0,0-1,0 0,-1-1,0 1,3-10,-6 14,-2 5,-1-1,0 0,0 1,0-1,1 1,-1-1,0 1,0-1,1 1,-1-1,0 1,1-1,-1 1,1-1,-1 1,1-1,-1 1,1 0,-1-1,1 1,-1 0,1 0,-1-1,1 1,0 0,-1 0,1 0,-1 0,1 0,0-1,-1 1,1 0,-1 1,1-1,0 0,-1 0,1 0,-1 0,1 0,0 1,-1-1,1 0,-1 0,1 1,17 25,-10-12,-2-6,1 0,1-1,-1 1,1-1,1-1,-1 1,1-1,0-1,0 0,1 0,0-1,-1 0,1 0,1-1,-1-1,0 0,1 0,-1-1,4 0,33 2</inkml:trace>
  <inkml:trace contextRef="#ctx0" brushRef="#br0" timeOffset="18886.043">6970 1764,'-8'13,"13"175,12 194,-9-340,6-55,-9 2,-1 1,-1 0,2 0,-1 0,1 1,1 0,0 0,0 0,1 0,0 1,0 0,1 1,0-1,0 2,1-1,-1 1,2 0,-1 1,1 0,-1 1,1 0,0 0,1 1,4-1,-3 4,-1 1,0 0,1 0,-1 1,0 1,0 0,0 1,0 0,-1 0,1 1,-1 0,-1 1,1 0,-1 1,0 0,0 0,-1 1,0 0,0 1,-1 0,1 1,-6-7,0 0,0-1,-1 1,1 0,-1 0,0 0,0 0,0 1,-1-1,1 0,0 0,-1 1,0-1,0 0,0 0,0 1,-1-1,1 0,-1 0,0 0,0 1,0-1,0 0,-1 0,1-1,-1 1,1 0,-1 0,0-1,0 1,-1-1,1 1,0-1,-1 0,1 0,-1 0,0 0,-18 10,-1 0,0-1,0-2,-1 0,0-1,0-2,-1 0,0-1,0-2,-17 1,-8-1,46-6,9 0</inkml:trace>
  <inkml:trace contextRef="#ctx0" brushRef="#br0" timeOffset="19680.583">7798 2311,'-17'-7,"0"1,-1 0,0 1,-1 1,1 1,-1 0,1 2,-1 0,0 1,1 0,-1 2,-11 2,24-3,0 1,0 0,0-1,1 2,-1-1,1 1,-1 0,1 0,0 0,0 1,0 0,1 0,-1 0,1 0,0 1,0 0,1 0,-1 0,1 0,0 0,1 1,-1 0,3-2,0-1,0 0,1 0,-1 1,1-1,0 0,0 0,0 0,1 0,-1 0,1 0,-1-1,1 1,0 0,0-1,0 1,1-1,-1 0,0 1,1-1,0-1,-1 1,1 0,0 0,0-1,0 0,0 0,0 0,0 0,0 0,0 0,1-1,-1 1,0-1,0 0,1 0,-1 0,2-1,9 2,1 0,-1-1,1 0,-1-1,0-1,1 0,-1-1,0-1,-1 0,1-1,-1 0,1-1,-2 0,1-1,-1-1,0 0,0-1,-1 0,0-1,-1 0,0 0,-1-1,0 0,0-1,-1 0,3-8,1-16,-1 1,-2-2,-1 1,-3-1,0 0,-3 0,-1 0,-1 0,-3-9,2 13,1-2,1 12,-1 1,-1 0,-1-1,0 1,-2 0,-1 1,-5-15,10 35,0 0,0-1,-1 1,1 0,0-1,-1 1,1 0,-1 0,0-1,1 1,-1 0,0 0,0 0,1 0,-1 0,0 0,0 0,0 0,-1 0,1 0,0 1,0-1,0 0,0 1,-1-1,1 1,0-1,-1 1,1 0,0-1,-1 1,1 0,0 0,-1 0,1 0,-1 0,1 0,0 1,-1-1,1 0,0 1,0-1,-1 1,1-1,0 1,0 0,-1-1,1 1,-4 5,0 1,1-1,0 1,0 0,0 0,1 1,0-1,1 1,-1-1,1 1,1 0,-1 0,2 0,-1 4,1-11,-6 42,3 0,2 0,1 0,3 1,1-2,2 1,2-1,2 0,9 23,-14-49,1-1,1 0,0 0,1-1,0 0,1 0,4 2,-9-11,0 0,0-1,0 0,1 0,0 0,-1-1,1 1,1-1,-1 0,0-1,1 1,-1-1,1 0,0-1,0 1,-1-1,1 0,0-1,0 1,0-1,2 0,1-2,0 0,0-1,0 1,-1-2,1 1,-1-1,0 0,0-1,0 0,0 0,-1-1,0 0,0 0,-1-1,1 0,0-2,15-12,-22 20,0 0,1 0,-1 1,1-1,-1 0,1 0,-1 1,1-1,0 0,-1 1,1-1,0 0,0 1,-1-1,1 1,0-1,0 1,0 0,-1-1,1 1,0 0,0 0,0-1,0 1,0 0,0 0,0 0,0 0,0 0,0 0,-1 1,1-1,0 0,0 0,0 1,0-1,0 0,0 1,-1-1,1 1,0-1,0 1,-1-1,1 1,0 0,-1-1,1 1,0 0,-1 0,1-1,-1 1,0 0,1 0,-1 0,1 0,-1-1,0 1,0 0,0 0,1 0,-1 0,0 0,3 7,1 0,0 0,1 0,-1-1,1 0,1 0,0 0,0 0,0-1,1 0,-1 0,1-1,1 0,-1 0,1-1,0 0,0 0,0-1,0 0,1 0,-1-1,1 0,0-1,0 0,-1 0,1 0,0-2,0 1,0-1,0 0,-1-1,1 0,-1 0,7-3,-9 3,-1-1,1 0,-1-1,0 1,0-1,0 0,-1 0,1-1,-1 1,0-1,0 0,-1 0,1 0,-1-1,0 1,-1-1,1 1,-1-1,0 0,-1 0,1 0,-1 0,0-1,-1 1,1 0,-1 0,-1 0,1-1,-1 1,0 0,0 0,-1 0,0 0,0 0,-1 0,1-1,0 1,-1-1,1 1,-2 0,1 0,-1 0,0 0,0 1,0-1,-1 1,0 0,0 1,0-1,-1 1,1 0,-1 0,0 1,0 0,0 0,-1 0,1 1,-1 0,0 0,1 0,-1 1,0 0,0 0,0 1,0 0,0 0,1 1,-1 0,0 0,0 1,0-1,1 1,-1 1,1-1,0 1,-1 1,2-1,1 1,-1-1,1 1,0 0,0 1,1-1,-1 1,1-1,0 1,0 0,0 0,1 1,0-1,0 0,0 1,1-1,0 1,0 0,0-1,1 1,-1 0,1 0,1-1,-1 1,1 0,0-1,0 1,1-1,0 1,0-1,0 0,1 1,1 2,23 20,4-7</inkml:trace>
  <inkml:trace contextRef="#ctx0" brushRef="#br0" timeOffset="20483.069">8762 2045,'5'-56,"-5"56,0 0,0 1,-1-1,1 0,0 0,0 1,0-1,0 0,0 0,0 1,0-1,0 0,-1 1,1-1,0 0,0 1,0-1,1 0,-1 0,0 1,0-1,0 0,0 1,0-1,0 0,0 0,0 1,1-1,-1 0,0 0,0 1,0-1,0 0,1 0,-1 0,0 1,0-1,1 0,-1 0,0 0,0 0,1 1,-1-1,0 0,0 0,1 0,-1 0,0 0,1 0,-1 0,0 0,1 0,-1 0,0 0,0 0,1 0,-1 0,0 0,1 0,-1 0,0-1,0 1,1 0,-1 0,0 0,0 0,1 0,-1-1,0 1,0 0,18 68,-14-48,0 1,1-1,2 0,0 0,1-1,0 0,2 0,0-1,1 0,1-1,12 13,-22-27,1-1,-1 0,0 0,1 0,-1 0,1 0,-1 0,1-1,0 1,0-1,0 0,0 0,0 0,0 0,0 0,0-1,0 1,0-1,0 0,0 0,0 0,1-1,-1 1,0-1,0 1,0-1,0 0,0 0,0 0,0-1,-1 1,1-1,0 0,-1 1,1-1,-1 0,0-1,1 1,-1 0,1-2,8-13,0-1,-1 1,-1-2,-1 1,-1-1,0 0,-1-1,-1 1,-1-1,1-16,2-3,-5 91,8 41,-9-90,0 1,1-1,-1 0,1 0,0 0,0 0,0 0,0 0,0-1,1 1,-1-1,1 1,0-1,-1 0,1 0,0 0,0-1,1 1,-1-1,0 1,0-1,1 0,-1 0,1-1,1 1,5-1,0 0,0-1,0-1,-1 1,1-1,-1-1,1 0,-1 0,0-1,0 0,-1-1,1 0,-1 0,0-1,0 0,-1 0,1-1,-1 0,-1 0,0-1,0 1,0-1,-1-1,2-4,7-34,-15 53,1 1,-1-1,1 0,0 1,0-1,1 1,0-1,0 0,0 0,1 1,0-1,0 0,1 0,0-1,0 1,0 0,0-1,3 2,3 1,1-1,1 0,-1 0,1-1,0-1,1 0,-1 0,1-1,0-1,0 0,0 0,1-2,-1 1,0-1,1-1,-1 0,1-1,-1-1,0 1,1-2,-1 0,0 0,7-4,-2 1,-1 0,0-1,0-1,0-1,-1 0,0-1,7-6,-18 12,1 0,0 0,-1-1,0 1,0-1,0 0,-1 0,0 0,0-1,0 1,0-1,-1 0,0 1,0-1,-1 0,1 0,-1 0,-1 0,1-1,-1 1,0 0,0 0,-1-1,1 5,0-1,-1 1,1-1,0 1,-1 0,0-1,1 1,-1 0,0-1,0 1,-1 0,1 0,0 0,-1 0,1 0,-1 0,0 0,1 0,-1 1,0-1,0 1,0-1,0 1,0 0,-1 0,1 0,0 0,-1 0,1 0,0 1,-1-1,1 1,-1 0,1 0,-1-1,1 1,-1 1,1-1,0 0,-1 1,1-1,-1 1,1 0,0 0,-1 0,1 0,0 0,0 0,-4 4,1-1,0 1,0 0,0 0,1 0,0 0,0 1,0 0,1 0,0 0,0 0,0 0,1 1,0 0,0-1,1 1,0 0,0-1,0 1,1 0,0 0,0 0,1 0,0-1,0 1,0 0,1-1,0 1,1-1,-1 1,1-1,0 0,1 0,0 0,0-1,0 1,2 1,7 1,-1-1,1 0,0-1,0-1,1 0,-1-1,1-1,0 0,0 0,0-2,1 1,-1-2,2 0,33 1</inkml:trace>
  <inkml:trace contextRef="#ctx0" brushRef="#br0" timeOffset="21085.528">10272 1991,'-3'8,"1"0,-1 0,1 0,1 0,-1 0,2 0,-1 0,1 1,0-1,1 0,-1 1,2-1,-1 0,1 0,1 0,-1 0,1-1,1 1,-1-1,1 1,1-1,-1 0,1-1,0 1,1-1,-1 0,1 0,1-1,-1 0,1 0,5 3,-6-4,2-1,-1 0,0 0,1-1,-1 0,1 0,0-1,0 1,-1-2,1 1,0-1,0-1,0 1,0-1,0 0,-1-1,1 0,-1 0,1-1,-1 0,0 0,0-1,0 0,0 0,-1 0,1-1,-1 0,0 0,-1-1,1 0,-1 0,0 0,2-5,-1-1,-1-1,0 0,-1 0,0 0,-1-1,-1 1,0-1,-1 1,0-1,-2-10,3 105,-1-76,-1 0,1 0,0 0,0 0,0 0,1 0,0 0,0 0,0 0,1-1,-1 1,1-1,0 0,0 0,1 0,-1 0,1 0,0-1,0 0,0 1,0-2,1 1,-1 0,1-1,-1 0,5 2,9-1,0-1,-1-1,1-1,0 0,0-1,0-1,-1 0,1-1,-1-2,0 1,14-7,-28 10,0 0,0 0,0 0,1 0,-1-1,-1 1,1-1,0 0,0 0,-1 0,1 0,-1 0,1-1,-1 1,0-1,0 1,0-1,0 0,0-1,-2 4,0 0,0 0,0 1,0-1,0 0,0 0,0 0,0 1,1-1,-1 0,0 0,0 0,0 0,0 0,0 1,0-1,1 0,-1 0,0 0,0 0,0 0,0 0,1 0,-1 1,0-1,0 0,0 0,1 0,-1 0,0 0,0 0,0 0,0 0,1 0,-1 0,0 0,0 0,0 0,1 0,-1 0,0 0,0-1,0 1,1 0,-1 0,0 0,0 0,0 0,0 0,0 0,1-1,-1 1,0 0,0 0,0 0,0 0,6 26,-4-18,-2-5,23 73,-22-73,0-1,1 1,-1 0,1-1,-1 1,1-1,0 1,0-1,0 0,0 0,0 0,1 0,-1 0,0 0,1-1,0 1,-1-1,1 1,0-1,0 0,-1 0,1-1,0 1,1 0,11-2</inkml:trace>
  <inkml:trace contextRef="#ctx0" brushRef="#br0" timeOffset="21334.638">10994 1723,'0'3,"9"0,14 2,11 2,-1 1</inkml:trace>
  <inkml:trace contextRef="#ctx0" brushRef="#br0" timeOffset="21674.282">11262 2031,'-4'30,"1"-16,0 1,1 0,1 0,1 1,0-1,1 0,0 0,1 0,1 0,0-1,1 1,1-1,1 3,-4-14,1 1,-1 0,1-1,0 1,0-1,0 0,1 0,-1 0,1-1,0 1,-1-1,1 0,0 0,0 0,1 0,-1-1,0 0,1 1,-1-2,0 1,1 0,-1-1,1 0,-1 0,1 0,-1-1,1 1,-1-1,0 0,1-1,-1 1,0-1,0 1,0-1,0-1,0 1,0 0,-1-1,1 0,2-3,6-3,-1-1,0 0,-1-1,0 0,-1-1,0 0,-1 0,0-1,-1 0,0 0,-1-1,-1 0,2-8,-5 7,-11 31,6-5,0 0,0 0,1 0,0 0,1 1,1-1,-1 0,2 1,0 4,0-12,-1 0,1-1,0 1,0 0,0-1,1 1,-1-1,1 1,0-1,0 0,0 0,0 0,1 0,-1 0,1 0,0 0,0-1,0 0,0 1,0-1,0 0,1-1,-1 1,0 0,1-1,0 0,-1 0,1 0,2 0,5 0,0 0,0-2,-1 1,1-1,0 0,-1-1,1-1,-1 1,0-2,0 1,0-2,0 1,9-6,3-3</inkml:trace>
  <inkml:trace contextRef="#ctx0" brushRef="#br0" timeOffset="45601.622">15125 3395,'-22'-4,"1"0,-1 2,1 0,-1 2,0 0,0 2,1 0,-1 2,1 0,0 1,0 1,0 1,1 1,0 1,0 0,-5 5,22-12,0 0,0-1,-1 1,1 0,0 1,1-1,-1 0,0 1,1 0,-1 0,1-1,0 2,0-1,0 0,0 0,1 0,-1 1,1-1,0 1,0-1,0 1,0 0,1-1,-1 1,1 0,0-1,0 1,1 0,-1-1,1 1,-1 0,1-1,0 1,1-1,-1 1,1-1,0 2,6-1,0 1,0-2,1 1,-1-1,1 0,0-1,0 0,0 0,0-1,0 0,0 0,0-1,0-1,1 1,-1-2,0 1,0-1,-1 0,1-1,8-3,3-1,1-1,-2 0,1-2,-1 0,-1-1,0 0,0-2,-2 0,1-1,-2-1,0 0,0-1,-2-1,0 0,-1-1,0 0,-2-1,0 0,-1-1,4-14,1-12,-2 0,-2-1,-2 0,-2 0,-2-1,-3 0,-3-39,2 76,-1-1,0 1,0 0,-1-1,-1 1,0 0,0 0,-4-6,6 15,1 1,-1-1,0 1,0-1,0 0,0 1,0-1,0 1,-1 0,1-1,0 1,-1 0,1 0,-1 0,1 0,-1 0,1 0,-1 1,0-1,0 0,1 1,-1-1,0 1,0 0,1-1,-1 1,0 0,0 0,0 0,0 1,1-1,-1 0,0 1,0-1,1 1,-1-1,0 1,1 0,-1 0,0 0,1 0,-1 0,-56 58,46-38,0 0,1 1,1 0,1 1,1 0,2 1,0-1,1 1,1 0,2 1,0-1,1 0,2 1,0-1,2 0,1 0,0 0,2 0,5 11,-5-20,0-1,1 0,1 0,0 0,1-1,0-1,1 1,1-2,0 1,0-1,1-1,1 0,-1-1,2 0,-1-1,1-1,0 0,1 0,0-2,0 0,0 0,16 1,-13-2,1-2,0 0,-1-1,1-1,0-1,0-1,0 0,-1-2,1 0,-1 0,17-8,-24 8,-1-1,-1 0,1 0,0-1,-1 0,0-1,-1 0,0 0,0-1,0 0,-1 0,0-1,-1 1,0-2,0 1,-1-1,0 0,0 0,-1 0,2-11,-5 18,1 0,-1 0,0-1,0 1,0 0,0-1,-1 1,1-1,-1 1,0-1,0 1,0-1,-1 1,1-1,-1 1,0 0,0-1,0 1,0 0,-1 0,1-1,-1 1,0 0,0 1,0-1,0 0,0 0,0 1,-1-1,0 1,1 0,-1 0,0 0,0 0,0 1,-1-1,1 1,-1 1,0 0,0 0,0 1,0-1,0 1,1 0,-1 0,0 0,1 0,-1 1,0-1,1 1,0 0,-1 0,1 0,0 1,0-1,0 1,1 0,-1-1,0 1,1 0,-2 3,-1 1,0 1,0 0,1 0,0 0,1 1,-1-1,2 1,-1 0,1 0,0 1,1-2,1 0,0-1,0 1,1 0,0 0,0-1,1 1,0-1,0 1,1-1,0 0,0 1,1-2,0 1,0 0,0-1,1 0,0 0,0 0,1 0,0-1,0 0,0 0,0-1,4 2,11 7,0-1,0-1,1-2,0 0,1-1,0-1,19 3,-12-4,0-1,0-2,0-1,0-2,1 0,-1-2,15-4,17-7</inkml:trace>
  <inkml:trace contextRef="#ctx0" brushRef="#br0" timeOffset="41838.321">8360 3796,'54'-39,"-2"-3,-1-2,-3-2,-2-2,16-23,-50 55,0 0,-1-1,-1 0,0-1,-2 0,0 0,-1-1,0 0,-2 0,0 0,-1-1,-2 0,1 0,-2 0,-1-6,0 22,-1 1,0-1,1 1,-1-1,0 1,-1-1,1 1,0 0,-1-1,0 1,0 0,0 0,0 0,0 0,-1 1,1-1,-1 1,0-1,0 1,0 0,0 0,0 0,0 1,0-1,-1 1,1-1,-1 1,1 0,-1 0,1 1,-1-1,0 1,1 0,-1 0,1 0,-1 0,0 1,1-1,-1 1,1 0,-1 0,1 0,-1 1,1-1,0 1,0 0,0 0,-2 1,-4 6,1 0,1 1,-1 0,1 0,1 1,0-1,1 1,0 1,0-1,1 1,1 0,0 0,0 0,1 0,1 0,0 1,1 6,-3 9,1 1,1 0,1-1,2 1,1 0,1-1,2 0,0 0,2 0,1-1,2 0,0 0,10 15,-15-33,0-1,0 1,1-1,0-1,1 1,0-1,0 0,0-1,1 0,0 0,3 1,-8-5,0 0,0 0,1-1,-1 1,0-1,0 0,1 0,-1-1,1 1,-1-1,1 0,-1 0,1 0,-1-1,0 0,1 0,-1 0,0 0,1 0,-1-1,0 0,0 0,0 0,0-1,-1 1,1-1,2-2,7-10,0 0,-1 0,-1-2,0 1,-1-1,-1-1,-1 0,0 0,-1 0,4-20,-8 94,-3-53,0 9,0-1,0 0,0 0,2 0,-1 0,2 0,-1 0,1 0,1-1,0 1,0-1,1 0,1 0,0-1,0 1,0-1,1 0,3 1,-8-8,1-1,-1 1,0-1,1 0,0 0,-1 0,1 0,-1-1,1 1,0-1,0 1,-1-1,1 0,0 0,0 0,-1 0,1-1,0 1,0-1,-1 0,1 0,-1 0,1 0,-1 0,1 0,-1-1,2 0,16-14</inkml:trace>
  <inkml:trace contextRef="#ctx0" brushRef="#br0" timeOffset="42672.164">8948 3328,'10'13,"-1"0,2-1,-1 0,2-1,0 0,0-1,1 0,0-1,0 0,1-1,0-1,1 0,6 2,27 15,-36-19,0 1,0 1,-1 0,0 1,0 0,0 0,-1 1,-1 1,1 0,-2 0,1 1,-1-1,-1 2,3 5,12 53,-20-57,2 0,0 0,0 0,1 0,1-1,0 0,0 0,3 2,-6-11,0 0,-1 0,1 0,1-1,-1 1,0-1,1 0,-1 0,1 0,-1-1,1 1,0-1,0 0,0 0,0 0,0 0,0-1,0 1,0-1,0 0,0 0,0-1,0 1,0-1,0 0,-1 0,1 0,0-1,0 1,0-1,5-2,-1 0,1-1,-1 0,0 0,-1 0,1-1,-1 0,0-1,0 0,-1 0,0 0,2-4,-2 1,0-1,-1 0,0 0,0 0,-2-1,1 1,-1-1,-1 0,0 0,-1-4,-2 22,0 1,1-1,0 1,0 0,0-1,1 1,0-1,0 0,1 1,0-1,0 0,0 0,1 0,0 0,0 0,0-1,1 1,0-1,0 0,0 0,1 0,0-1,0 1,0-1,0 0,0-1,1 1,0-1,0 0,-1-1,2 1,-1-1,0-1,0 1,1-1,1 0,6-2,0-2,0 0,-1-1,1 0,-1-1,0-1,-1 0,1 0,-1-2,0 1,-1-1,0-1,0 0,-1-1,0 0,-1 0,0-1,0 0,0-3,27-54,-34 107,-3-34,0 0,0-1,1 1,0 0,0 0,0-1,0 1,1 0,0 0,0-1,0 1,0-1,1 1,0-1,0 1,0-1,1 0,-1 0,1 0,0 0,0-1,0 1,0-1,1 0,0 1,-1-2,1 1,0 0,0-1,1 0,-1 0,3 1,3 0,0-1,0-1,0 0,0 0,0-1,1 0,-1 0,0-2,0 1,0-1,0 0,0-1,0 0,-1-1,1 0,-1-1,0 0,7-5,-3 2,-1-1,0 0,-1-1,0 0,0-1,-1 0,-1-1,0 0,0 0,-1-1,-1 0,4-9,16-61,-23 116,-5-13,9 109,-8-124,1-1,0 1,1-1,-1 1,1-1,0 0,0 1,0-1,1 0,-1 0,1-1,0 1,0 0,0-1,1 0,-1 0,1 0,0 0,0 0,0-1,0 0,0 1,0-2,1 1,0 0,48-7,-31-6</inkml:trace>
  <inkml:trace contextRef="#ctx0" brushRef="#br0" timeOffset="42918.229">10459 3167,'12'7,"9"2,10 0,-2-2</inkml:trace>
  <inkml:trace contextRef="#ctx0" brushRef="#br0" timeOffset="43120.174">10807 2980,'18'44,"11"211,-21-167,4 0,3-1,5-1,3 0,9 15,-23-81,-9-20,0-1,0 1,0 0,0 0,0 0,1-1,-1 1,0 0,0 0,0 0,0-1,0 1,0 0,0 0,0 0,1-1,-1 1,0 0,0 0,0 0,0 0,1 0,-1 0,0-1,0 1,0 0,1 0,-1 0,0 0,0 0,0 0,1 0,-1 0,0 0,0 0,0 0,1 0,-1 0,0 0,0 0,1 0,-1 0,0 0,0 0,0 0,1 0,-1 0,0 1,0-1,0 0,0 0,1 0,-1 0,0 0,0 1,2-16</inkml:trace>
  <inkml:trace contextRef="#ctx0" brushRef="#br0" timeOffset="43852.727">10807 3488,'300'12,"-213"-12,0-4,56-11,-263 67,114-49,1 0,-1 0,1 0,-1 1,1 0,0 0,1 0,-1 0,1 1,0 0,0 0,0 0,0 0,1 1,0-1,0 1,0 2,4-5,0-1,0 1,0-1,0 1,1-1,-1 1,1-1,-1 0,1 0,0 1,0-1,0-1,0 1,0 0,0 0,1-1,-1 1,1-1,-1 0,1 0,-1 0,1 0,0 0,-1 0,1-1,0 1,0-1,-1 0,1 0,0 0,0 0,0-1,1 1,6 1,0 0,1 0,0-1,-1 0,0-1,1-1,-1 1,1-1,-1-1,0 0,0-1,-1 0,1 0,-1-1,1 0,-1 0,-1-1,1-1,-1 1,0-1,-1-1,0 1,3-5,-4 13,-6 22,1-4,0-14,0 0,0-1,1 1,-1 0,1-1,0 0,0 1,1-1,-1 0,1 0,0-1,0 1,0 0,1-1,-1 0,1 0,0 0,0 0,0-1,0 1,0-1,1 0,-1 0,1-1,-1 1,1-1,-1 0,1 0,4 0,-1 0,1 0,-1-1,1 0,0-1,-1 0,1 0,-1 0,1-1,-1-1,0 1,0-1,0-1,0 0,0 0,-1 0,3-2,-1-3,0 1,0-2,-1 1,0-1,-1 0,0 0,0-1,-1 0,-1-1,1 1,-2-1,0 0,0 0,-1-3,23-176,-20 114,-3-1,-3 0,-4 0,-4 0,-13-58,-2 80,15 60,6 6,0-1,0 1,1 0,0-1,1 1,0 0,0-1,1 1,0 0,1 1,0 2,61 332,-48-275,-9-43,7 35,2 0,3-1,12 25,-26-77,0 0,1 0,0-1,0 0,1 0,0 0,0-1,6 5,-10-10,0 0,-1-1,1 1,0-1,0 1,0-1,1 0,-1 0,0 0,0 0,0 0,1-1,-1 1,1-1,-1 0,0 1,1-1,-1 0,1 0,-1 0,0-1,1 1,-1-1,0 1,1-1,-1 0,0 0,0 0,1 0,-1 0,0 0,0 0,0-1,-1 1,1-1,0 0,0 0,21-28,-4-5</inkml:trace>
  <inkml:trace contextRef="#ctx0" brushRef="#br0" timeOffset="44359.68">11595 3047,'56'14,"0"-3,1-2,0-2,26-3,-2 2,-32-2,191 26,-234-29,1 0,-1 0,0 0,1 1,-1 0,0 0,0 0,0 1,0 0,-1 0,1 1,-1-1,1 1,-1 1,-1-1,1 1,-1-1,1 1,-1 0,-1 1,1-1,-1 1,0 0,0 0,0 0,-1 0,0 0,0 0,-1 3,0 9,-2 0,0 1,-1-1,-1 0,0 0,-2 0,-1 3,0-2,2 1,0 0,1 0,0 0,2 16,1-31,1 1,0 0,0 0,1 0,-1-1,1 1,0-1,1 1,-1-1,1 0,0 0,1 0,-1 0,1-1,0 1,0-1,0 0,1 0,0-1,-1 1,1-1,0 0,1 0,-1-1,0 1,1-1,-1 0,1-1,0 1,0-1,0-1,-1 1,1-1,0 0,1 0,0 0,1 0,-1 0,1-1,-1 0,0 0,0-1,1 0,-1 0,0-1,-1 0,1 0,0-1,-1 1,0-1,0-1,0 1,0-1,-1 0,0-1,0 1,0-1,0 0,-1 0,0 0,-1-1,1 0,-1 1,-1-1,1 0,-1 0,0-1,-1 1,1 0,-2-1,1 1,-1 0,0-1,-1-4,1 8,-1 0,0 0,0 0,-1 0,1 1,-1-1,0 0,0 1,0-1,0 1,-1 0,1 0,-1 0,0 0,0 0,0 0,0 1,0 0,-1-1,1 1,-1 0,1 1,-1-1,0 1,0-1,1 1,-1 0,0 0,0 1,0-1,-2 1,-4 0,0-1,0 2,0-1,1 1,-1 1,0 0,0 0,1 1,-1 0,1 1,0 0,-3 2,3-1,0 1,1 0,0 1,0 0,0 0,1 0,0 1,1 0,-6 8,10-13,0 0,0 0,0 1,1-1,-1 0,1 1,0-1,0 0,0 1,0-1,1 1,-1 0,1-1,0 1,0-1,0 1,1 0,-1-1,1 1,0-1,0 1,0-1,0 0,1 1,-1-1,1 0,0 0,0 0,2 3,4 0,0 0,0-1,0 0,1 0,0-1,0 0,0 0,1-1,-1 0,1-1,0 0,-1-1,1 0,0 0,0-1,0 0,0-1,-1 0,1-1,0 0,-1 0,7-3,30-8</inkml:trace>
  <inkml:trace contextRef="#ctx0" brushRef="#br0" timeOffset="44666.622">12665 3020,'-12'2,"1"1,-1 0,0 1,1 0,0 1,0 0,0 0,1 1,0 1,-5 3,12-7,-1 0,0 0,1 0,0 0,-1 1,1-1,1 1,-1 0,0 0,1 0,0 0,0 0,0 0,0 1,1-1,0 1,0-1,0 1,0-1,1 1,0 0,0-1,0 1,0 0,1-1,0 1,0-1,0 1,5 9,2 0,0-1,0 0,1-1,0 1,1-2,1 1,0-2,0 1,9 5,12 12,-1 2,-1 0,-1 2,-2 1,-1 2,-2 0,12 24,-28-43,-6-9,1 0,0 0,0-1,1 0,0 1,0-1,0-1,1 1,0-1,0 1,0-1,1-1,-1 1,1-1,0 0,1 0,5 2,5-4,0 0,0-2,0 0,1 0,-1-2,0 0,0-1,0-1,-1 0,1-1,11-6,-26 10,62-20</inkml:trace>
  <inkml:trace contextRef="#ctx0" brushRef="#br0" timeOffset="40832.183">5219 4023,'40'-16,"-1"-3,-1 0,0-3,-2-1,-1-2,33-29,-62 49,0 0,1-1,-2 0,1 0,-1 0,1-1,-2 1,1-1,-1-1,0 1,2-7,-6 13,0-1,0 0,-1 1,1-1,0 0,-1 1,1-1,-1 1,1-1,-1 0,0 1,0 0,0-1,0 1,0 0,0-1,0 1,0 0,-1 0,1 0,0 0,-1 0,1 0,0 0,-1 0,0 1,1-1,-1 1,1-1,-1 1,0-1,1 1,-1 0,0 0,1 0,-1 0,0 0,1 0,-1 0,0 1,1-1,-1 0,1 1,-1 0,1-1,-1 1,1 0,-1 0,-6 1,0 1,1 0,-1 1,1 0,0 0,0 0,0 1,1 0,0 1,-1-1,2 1,-1 0,1 1,0-1,0 1,1 0,0 0,0 1,1-1,0 1,0 0,0-1,1 1,1 1,-1-1,1 0,0 0,1 0,0 1,1-1,-1 0,2 0,-1 0,1 0,0 0,1 0,0 0,0 0,4 6,0-5,1 0,0-1,0 0,1-1,0 0,0 0,0-1,1 0,0-1,0 0,1 0,-1-1,1-1,0 1,0-2,0 0,0 0,1-1,-1 0,0-1,1 0,-1-1,0 0,0-1,1 0,-1-1,-1 0,1-1,0 0,-1-1,0 0,4-3,-7 2,0 0,-1-1,0 0,0-1,-1 1,0-1,0 0,-1 0,0 0,0-1,-1 0,0 0,-1 1,0-2,0 1,-1 0,0 0,0-1,10-47,-11 55,0-1,0 1,1-1,0 1,-1 0,1-1,0 1,0 0,0-1,0 1,1 0,-1 0,1 0,-1 0,1 0,0 0,-1 1,1-1,0 0,0 1,1 0,-1-1,0 1,0 0,0 0,1 0,-1 0,1 1,-1-1,1 1,-1-1,0 1,1 0,0 0,-1 0,1 0,-1 0,0 1,1-1,-1 1,1 0,-1 0,1 0,9 4,-1 1,1 1,-1 0,-1 1,1 0,-1 0,-1 1,1 1,-2-1,1 1,-1 1,-1 0,0 0,1 3,8 56,-16-68,0 0,0 0,-1 0,1 0,-1-1,1 1,-1 0,0 0,0 0,0 0,0-1,0 1,0-1,0 1,-1 0,1-1,0 0,-1 1,1-1,-1 0,0 0,1 0,-1 0,0 0,0 0,1 0,-1-1,0 1,0-1,0 1,0-1,0 0,0 0,0 1,2-2,0 1,1 0,-1-1,0 1,0 0,1-1,-1 1,0-1,0 1,1 0,-1-1,0 1,0-1,0 1,0-1,0 1,1 0,-1-1,0 1,0-1,0 1,0-1,0 1,-1-1,1 1,0 0,0-1,0 1,0-1,0 1,-1-1,1 1,0 0,0-1,-1 1,1-1,0 1,0 0,-1 0,1-1,-1 1,1 0,0-1,-1 1,1 0,0 0,-1 0,1-1,-1 1,1 0,-1 0,1 0,-1 0,1 0,0 0,-1 0,1 0,-1 0,1 0,-1 0,1 0,-1 0,1 0,0 0,-1 1,31-31,-28 29,49-42,-1-3,42-50,-77 78,0 0,-2-2,0 1,-2-1,0-1,-1 0,-1-1,-1 0,-1 0,2-12,-4 11,-2 0,0 0,-1 0,-1-1,-2 1,0 0,-1 0,-2 0,0 0,-4-11,8 33,0 0,0 1,0-1,0 0,0 1,0-1,0 0,0 1,0-1,0 0,0 0,0 1,0-1,-1 0,1 1,0-1,-1 1,1-1,0 0,-1 1,1-1,0 1,-1-1,1 1,-1-1,1 1,-1-1,1 1,-1-1,0 1,1 0,-1-1,0 1,1 0,-1 0,1-1,-1 1,0 0,0 0,1 0,-1 0,0 0,1 0,-1 0,0 0,1 0,-1 0,0 0,1 1,-1-1,0 0,1 0,-1 1,0-1,1 0,-1 1,1-1,-1 1,1-1,-1 1,1-1,-1 1,1-1,-1 1,1-1,-8 17,1 1,1-1,0 1,2 0,0 0,1 0,0 1,1 17,1-25,-3 24,1 0,1-1,2 1,2 0,1 0,1-1,2 0,2 0,1 0,1-1,2 0,1-1,-8-23,1 1,-1-2,1 1,1-1,-1 0,2 0,-1 0,1-1,0-1,0 1,1-1,0-1,0 1,0-2,1 1,-1-1,1-1,0 1,0-2,1 1,-1-2,1 1,-1-1,1-1,-1 0,1 0,-1-1,0-1,1 0,4-1,-8 0,0-1,0 0,0 0,0 0,-1-1,1 0,-1 0,-1 0,1-1,-1 0,0 0,0-1,-1 1,1-1,-2 0,1 0,-1 0,0-1,0 1,-1-1,0 0,-1 0,1 1,-1-1,-1 0,0 0,0 0,0 0,-1-1,-13-30,13 39,0 0,-1 0,1 1,0-1,0 0,-1 1,1-1,0 1,0-1,0 1,0 0,-1-1,1 1,0 0,0 0,1 0,-1 0,0 0,0 0,0 0,0 0,1 0,-1 0,1 0,-1 0,1 0,-1 1,1-1,0 0,-1 0,1 1,0-1,0 0,0 1,0-1,0 1,-1 6,0 0,1 1,0-1,0 1,1-1,0 0,0 0,1 1,0-1,1 0,0 0,0-1,0 1,1-1,1 1,-1-1,1-1,0 1,0 0,1-1,0 0,0-1,0 1,1-1,0 0,0-1,0 0,1 0,-1 0,1-1,0 0,0-1,0 0,4 1,0 0,-1 0,1-1,0 0,0-1,1-1,-1 0,0 0,0-1,0-1,1 0,18-7</inkml:trace>
  <inkml:trace contextRef="#ctx0" brushRef="#br0" timeOffset="41030.654">6195 3528,'20'2,"28"1,30 0,34-3,32-3,28-7,-16-1</inkml:trace>
  <inkml:trace contextRef="#ctx0" brushRef="#br0" timeOffset="48258.716">18052 3288,'3'0,"0"0,-1 0,1 1,0-2,0 1,-1 0,1 0,0-1,-1 0,1 1,-1-1,1 0,-1 0,1-1,-1 1,0 0,1-1,-1 1,0-1,0 0,0 0,0 0,0 0,-1 0,1 0,-1 0,1-1,-1 1,0-1,0 1,0-1,0 1,0-1,0 1,-1-1,1 0,-1 1,0-1,0 0,0 0,0 1,-1-1,1 0,-1 1,1-1,-1 0,0 1,0-1,0 1,0-1,0 1,-1 0,1 0,-2-2,-3-1,-1 1,0-1,0 1,0 1,0-1,-1 1,0 0,1 1,-1 0,0 0,0 0,0 1,0 1,-1-1,1 1,0 1,0-1,0 1,0 1,0 0,0 0,0 0,1 1,-1 0,1 0,-1 1,1 0,0 1,1-1,-3 3,3-3,0 0,1 1,-1-1,1 1,0 0,0 1,0-1,1 1,0 0,0 0,0 1,1-1,0 1,0 0,1-1,0 1,0 0,0 0,1 1,0-1,1 0,-1 0,2 1,-1-1,1 0,0 0,0 0,1 0,0 0,0 0,0 0,1 0,0-1,1 1,-1-1,1 0,2 2,8 2,1-1,0 0,1-1,0 0,0-2,1 0,-1 0,1-2,1 0,-1-1,0-1,1 0,-1-2,1 0,0 0,14-4,4 2,0-1,0-3,-1 0,0-3,0 0,-1-3,0-1,-1-1,0-2,25-16,-50 27,-1 1,1-1,-1-1,0 0,0 0,-1 0,0 0,0-1,0 0,-1-1,0 1,0-1,-1 0,0 0,-1 0,2-6,-4 12,-1 0,0 0,1 1,-1-1,0 0,0 0,0 0,-1 0,1 0,0 1,-1-1,1 0,-1 0,1 0,-1 1,0-1,0 0,0 1,0-1,0 1,0-1,0 1,-1 0,1-1,0 1,-1 0,1 0,-1 0,0 0,1 0,-1 0,0 0,1 1,-1-1,0 0,0 1,0 0,1-1,-1 1,-1 0,-76 9,71-6,-1 0,1 1,0 0,1 1,-1 0,1 0,0 0,0 1,0 0,1 1,0-1,0 1,1 1,0-1,0 1,1-1,0 1,0 1,1-1,0 0,0 1,1 0,0 1,1-7,1 0,0 0,0 0,1 0,-1 0,1 0,-1 0,1 0,0 0,0 0,0 0,1 0,-1 0,1-1,-1 1,1 0,0-1,0 0,0 1,0-1,0 0,1 0,-1 0,1 0,-1-1,1 1,0-1,0 1,0-1,0 0,0 0,0 0,2 0,3 1,1-1,-1 0,0 0,1-1,-1 0,0 0,1-1,-1 0,0-1,0 0,1 0,0-1,-1 0,0 0,-1-1,0 0,0 0,0-1,0 1,0-1,-1-1,0 1,0-1,-1 0,0-1,0 1,0-1,-1 0,0 0,0-1,0 1,-1-1,-1 0,1 0,-1 0,0 0,-1 0,0-6,-1 40,-1-19,1-1,0 1,0-1,0 1,1-1,0 1,0-1,1 0,0 0,0 1,0-1,1 0,1 1,-1-2,1 0,0 0,1-1,0 1,-1-1,1 0,0 0,1-1,-1 1,1-1,0 0,-1-1,1 1,1-1,-1 0,0-1,0 1,1-1,-1-1,6 1,1-1,-1 0,0 0,1-2,-1 1,0-2,0 1,0-2,0 1,-1-2,6-2,-6 1,-2 0,1-1,-1 1,0-2,0 1,-1-1,0-1,-1 0,0 0,0 0,-1-1,0 0,0 0,-1 0,-1-1,0 1,0-3,3-9,-2 0,0 0,-1-1,-2 1,0-1,-1 0,-2 1,0-6,-3 63,5 89,4-1,20 103,56 242,-74-397,-8-71,1 0,0 0,0 0,-1 0,1 0,0 0,0 0,-1 0,1 0,0 0,0 0,-1 0,1 0,0 0,0 0,0 0,-1 0,1 1,0-1,0 0,0 0,-1 0,1 0,0 0,0 1,0-1,0 0,-1 0,1 0,0 1,0-1,-17-137,-13-540,33 597,-3 78,0 0,1 1,-1-1,1 1,-1-1,1 1,0-1,0 1,0-1,0 1,0 0,0 0,0-1,0 1,0 0,0 0,1 0,-1 0,0 0,1 0,-1 1,1-1,-1 0,1 1,-1-1,1 1,0-1,-1 1,1 0,0 0,-1 0,1 0,58 5,-48-3,13 2,-1 1,0 1,0 1,-1 2,0 0,-1 1,0 1,12 8,-31-18,-1 0,0 0,1 1,-1-1,0 0,0 1,0 0,0-1,0 1,0 0,-1 0,1 0,0 0,-1 0,0 0,1 0,-1 1,0-1,0 1,0-1,-1 0,1 1,-1-1,1 1,-1 0,0-1,0 1,0-1,0 1,0-1,-1 1,1 0,-5 2,0 0,0 0,-1 0,0 0,1-1,-2 0,1 0,0-1,-1 0,1 0,-1 0,0-1,0 0,0 0,-3-1,6 0,-156 27,120-25</inkml:trace>
  <inkml:trace contextRef="#ctx0" brushRef="#br0" timeOffset="48685.619">19857 3208,'-123'-33,"117"33,0-1,0 1,-1 0,1 0,0 1,0 0,0 0,0 0,0 1,0 0,0 0,1 1,-1-1,0 1,1 0,0 1,0-1,0 1,-1 1,2-1,0-1,0 1,0 0,1 0,0 0,0 0,0 1,0-1,0 1,1 0,0 0,0 0,0 0,1 0,0 0,0 0,0 0,0 1,1-1,0 0,0 1,0-1,1 0,0 1,0-1,0 0,1 0,-1 0,1 0,1 0,-1 0,1-1,-1 1,1-1,1 1,0 0,5 0,1 0,0 0,0-2,0 1,0-1,1 0,-1-1,1 0,-1-1,1 0,0-1,0 0,-1-1,1 0,0 0,-1-1,1-1,-1 0,0 0,0-1,0 0,7-5,-11 6,0-1,0 0,0-1,-1 1,1-1,-1 0,-1 0,1-1,-1 1,0-1,0 0,0 0,-1-1,0 1,0-1,-1 1,1-1,-2 0,1 0,-1 0,0 0,0 0,-1 0,0 0,0 0,-1-4,1 12,-1 0,1-1,0 1,-1 0,1-1,0 1,-1-1,1 1,-1 0,1-1,-1 1,1-1,-1 1,0-1,1 0,-1 1,0-1,1 0,-1 1,0-1,1 0,-1 0,0 1,1-1,-1 0,0 0,0 0,1 0,-1 0,0 0,1 0,-1 0,0 0,0-1,1 1,-1 0,0 0,1-1,-1 1,0 0,1-1,-1 1,0 0,1-1,-1 1,1-1,-1 1,1-1,-1 0,1 1,0-1,-1 1,1-1,-1 0,1 1,0-1,0 0,-1 1,1-1,0 0,0 0,-1 7,0 1,0 0,1 0,0 0,0-1,0 1,1 0,0 0,1 0,-1-1,1 1,0-1,1 0,0 1,0-1,0 0,1 0,0-1,0 1,0-1,1 0,-1 0,1 0,1-1,-1 0,0 0,1 0,0 0,0-1,0 0,0 0,6 1,41 13,-1-6</inkml:trace>
  <inkml:trace contextRef="#ctx0" brushRef="#br0" timeOffset="49079.813">20579 3181,'-107'-13,"103"13,0 0,0 1,1-1,-1 1,0 0,0 0,0 0,1 0,-1 1,1-1,-1 1,1 0,0 0,-1 0,1 1,0-1,0 1,1 0,-1 0,1 0,-1 0,1 0,0 0,0 0,-1 4,2-4,-1 1,2-1,-1 1,0-1,1 1,0 0,0-1,0 1,0-1,0 1,1 0,-1-1,1 1,0-1,0 1,1-1,-1 0,1 1,-1-1,1 0,0 0,0 0,1 0,-1-1,1 1,4 4,0 0,0-1,0 0,1 0,0 0,0-1,0-1,10 4,0 0,2-2,-1 0,1-1,0-1,0-1,0-1,0-1,0 0,1-2,-1 0,0-1,0-1,0-1,18-6,-29 6,1-1,-1 0,0-1,0 0,-1 0,1-1,-2 0,1-1,-1 1,0-1,0-1,-1 1,0-1,-1 0,0-1,0 1,-1-1,0 0,-1 0,0 0,-1-1,0 1,1-11,1-1,1 18,-2 25,-2-17,-1-2,1 18,1 0,0 0,1-1,2 1,0-1,1 0,0 0,2 0,0-1,2 0,0-1,0 0,5 5,4-5</inkml:trace>
  <inkml:trace contextRef="#ctx0" brushRef="#br0" timeOffset="49349.142">21007 2792,'-14'-4,"1"-2,6 0,5 2</inkml:trace>
  <inkml:trace contextRef="#ctx0" brushRef="#br0" timeOffset="49601.347">21328 2378,'8'14,"41"211,4 40,10 199,-62-368,-4-89,-1-7</inkml:trace>
  <inkml:trace contextRef="#ctx0" brushRef="#br0" timeOffset="50398.782">21314 3020,'7'-3,"0"0,-1 1,1 0,0 0,0 0,0 1,1 0,-1 1,0-1,7 2,2-1,154 1,88 15,-78-3,-245-9,49-4,0 1,0 0,0 2,0 0,0 0,1 2,-1 0,1 1,0 0,1 1,0 1,0 0,-12 10,24-17,0 0,0 1,0-1,0 1,0-1,1 1,-1 0,1-1,-1 1,1 0,0 0,0 0,0 1,0-1,0 0,0 0,0 0,1 1,-1-1,1 0,0 1,-1-1,1 0,0 1,1-1,-1 0,0 1,1-1,-1 0,1 1,0-1,-1 0,1 0,0 0,1 0,-1 0,0 0,0 0,1 0,-1 0,1 0,0-1,1 2,8 1,0 0,0 0,1-1,-1 0,1-1,0-1,-1 0,1-1,0 0,0 0,0-1,-1-1,1 0,0-1,-1 0,6-2,-8 3,0-1,1 0,-1 0,0-1,-1 0,1-1,-1 0,0 0,0-1,0 0,-1 0,2-2,-10 8,1 0,0 0,-1 0,1 0,0 0,0 0,-1-1,1 1,0 0,0 0,-1 0,1 0,0 0,0-1,0 1,-1 0,1 0,0 0,0-1,0 1,-1 0,1 0,0-1,0 1,0 0,0 0,0-1,0 1,0 0,0 0,-1-1,1 1,0 0,0 0,0-1,0 1,0 0,1-1,-1 1,0 0,0 0,0-1,0 1,0 0,0 0,0-1,-3 5,0 0,1 0,-1 1,1-1,0 1,0-1,0 1,0 0,1-1,0 1,0 0,0 0,1 0,-1 0,1 0,1 0,-1 0,0 0,1 0,0 0,1 0,-1 0,1-1,0 1,0 0,0-1,0 0,1 1,0-1,0 0,0 0,0-1,1 1,-1-1,1 1,4 1,-1 0,0-1,1 0,-1 0,1-1,0 0,-1 0,1-1,1 0,-1-1,0 0,0 0,1 0,-1-1,0-1,1 1,-1-1,0-1,0 1,0-1,0-1,0 0,0 0,0 0,-1-1,1 0,8-5,-1-1,0-1,-1 0,0-1,0 0,-1-1,-1-1,0 0,-1-1,0 0,-1-2,16-33,-2-1,-3-1,-2-1,-3-1,-1 0,-4-1,4-42,-6 36,-2-1,-3 0,-4-35,0 88,0 0,-1 0,-1 0,1 0,-1 0,-1 0,1 1,-1-1,-1 1,0-1,-2-3,5 11,-1-1,1 0,0 1,0-1,-1 1,1 0,0-1,-1 1,0 0,1 0,-1 0,0 0,1 0,-1 0,0 0,0 1,0-1,0 0,0 1,0 0,0-1,0 1,0 0,0 0,0 0,0 1,0-1,1 0,-1 1,0-1,0 1,0 0,0-1,0 1,1 0,-1 0,0 0,1 0,-1 1,-1 0,-53 66,43-36,0 0,3 0,0 1,3 0,0 1,2-1,2 1,1 1,1-1,2 0,2 0,1 0,1-1,9 28,-6-25,2-1,1-1,2 0,1 0,2-2,1 0,1 0,14 15,-25-38,0 0,1-1,0 1,1-2,0 1,0-1,1 0,0-1,3 1,-9-5,1 1,-1-2,1 1,0 0,-1-1,1 0,0 0,0-1,0 1,0-1,0 0,-1 0,1-1,0 1,0-1,0 0,0 0,-1-1,1 0,-1 0,1 0,3-2,2-5,-1 0,0-1,0 0,-1 0,-1-1,1 0,-2 0,0-1,0 0,-1 0,0 0,-1-1,-1 1,0-1,-1 0,0 0,-1 0,0 0,-1 0,0-2,-8-24,7 40,0-1,0 0,0 1,0-1,0 1,0-1,0 1,0-1,0 1,1 0,-1-1,0 1,0 0,1 0,-1-1,0 1,1 0,-1 0,1 0,-1 0,1 0,0 0,-1 0,1 0,0 0,0 0,-1 0,1 0,0 0,-4 14,1 0,0 0,1 0,1 0,0 0,1 0,1 0,0 1,1-1,0 0,2-1,4 14,-6-20,0 0,1 0,0 0,1-1,0 0,0 0,0 0,1 0,0 0,0-1,1 0,0 0,0-1,0 1,1-1,0-1,0 1,0-1,0 0,1-1,-1 0,1 0,0-1,3 1,22-2,-5-6</inkml:trace>
  <inkml:trace contextRef="#ctx0" brushRef="#br0" timeOffset="50679.546">22384 2740,'-16'-7,"-10"-2,4 0,16 2,23 2,28 2,25 1,20 2,11 0,-12 0</inkml:trace>
  <inkml:trace contextRef="#ctx0" brushRef="#br0" timeOffset="62234.042">5313 5427,'7'2,"0"0,1-1,-1 0,0 0,1 0,-1-1,1-1,0 1,-1-1,0 0,1-1,-1 1,0-2,0 1,0-1,0 0,0 0,0-1,-1 0,0 0,0 0,3-3,11-4,-1-1,0-1,0-1,-1 0,-1-2,-1 0,0 0,-1-2,9-12,-23 28,0 1,0-1,0 1,0-1,0 0,0 1,0-1,-1 0,1 0,-1 1,1-1,-1 0,0 0,0 0,0 0,0 1,0-1,0 0,0 0,-1 0,1 0,0 1,-1-1,0 0,1 0,-1 1,0-1,0 1,0-1,0 0,0 1,0 0,-1-1,1 1,0 0,-1 0,1-1,-1 1,1 0,-1 0,0 1,1-1,-1 0,0 1,-1-1,-1-1,-1 1,1-1,0 1,0 0,-1 1,1-1,-1 1,1 0,0 0,-1 0,1 1,-1 0,1-1,0 1,0 1,-1-1,1 1,0 0,0 0,0 0,1 0,-1 0,0 1,1 0,0 0,0 0,0 0,0 0,0 1,0-1,1 1,0 0,-1 0,1 0,1 0,-1 0,1 0,-1 0,1 1,1-1,-1 3,1 0,1-1,-1 1,1 0,0 0,1 0,0-1,0 1,0-1,1 1,0-1,0 0,0 0,1 0,0-1,0 1,1-1,-1 0,1 0,0 0,3 1,2 2,-1 0,2-1,-1-1,1 1,0-2,1 1,-1-2,1 0,0 0,0-1,6 1,-14-3,1-1,-1 1,1-1,-1 0,0 0,1 0,-1-1,1 1,-1-1,0 0,1-1,-1 1,0-1,0 1,0-1,0 0,0-1,-1 1,1-1,-1 0,1 0,-1 0,0 0,0 0,0-1,-1 1,1-1,1-3,26-48,34-41,-61 93,0 0,0 1,0 0,0 0,1 0,-1 0,1 0,-1 1,1-1,-1 1,1 0,0 0,0 0,0 1,-1-1,1 1,0 0,0 0,0 1,0-1,0 1,-1-1,1 1,0 1,0-1,-1 0,1 1,-1 0,1-1,-1 1,0 1,0-1,0 0,0 1,0 0,-1 0,1 0,-1 0,1 0,1 1,1 1,-1 0,0-1,-1 2,1-1,-1 0,0 1,0-1,-1 1,0 0,0 0,0 0,-1 0,1 0,-2 0,1 1,-1-1,1 0,-2 0,1 1,-3-4,1 1,-1-1,0 0,-1 1,1-1,0-1,-1 1,0 0,0-1,0 0,0 0,0 0,0 0,0-1,0 1,-1-1,1 0,0-1,-1 1,1-1,-1 0,1 0,-2 0,4 1,1-1,-1 0,0 1,1-1,-1 0,0 0,0 0,1 0,-1 0,0-1,1 1,-1 0,0-1,1 1,-1-1,1 0,-1 1,1-1,-1 0,1 0,-1 0,1 0,0 0,0 0,-1 0,1-1,0 1,0 0,0-1,0 1,1-1,-1 1,0-1,1 1,-1-1,1 0,-1 1,1-1,-1 0,1 1,0-1,0 0,0 1,0-1,0 0,1 1,-1-1,0 0,1 1,-1-1,1 1,0-1,-1 0,1 0,6-10,0-1,0 1,1 0,1 1,0 0,0 0,4-1,4-7,7-8,32-35,-2-3,26-44,-66 87,-1 0,-1 0,-1-1,-1 0,-1-1,-1 0,-1-1,-1 0,-1 0,1-20,-6 21,0 24,0 0,-1 0,1 0,0 1,0-1,0 0,0 0,-1 0,1 1,0-1,0 0,0 0,-1 0,1 0,0 0,0 1,-1-1,1 0,0 0,0 0,-1 0,1 0,0 0,-1 0,1 0,0 0,0 0,-1 0,1 0,0 0,0 0,-1 0,1 0,0-1,0 1,-1 0,1 0,0 0,0 0,0 0,-1 0,1-1,0 1,0 0,0 0,-1 0,1-1,-13 35,1 1,1-1,3 2,0-1,3 1,-1 17,1-27,1 1,1 0,1-1,1 1,2 0,1 0,0-1,3 1,0-1,1 0,2 0,5 13,-10-34,1 0,-1 0,1 0,0-1,0 0,1 1,-1-1,1-1,0 1,0-1,0 0,0 0,1 0,-1-1,1 1,0-2,-1 1,1 0,0-1,0 0,0-1,0 1,0-1,0 0,0-1,0 1,0-1,0-1,0 1,0-1,0 0,-1 0,1 0,-1-1,0 0,1 0,-1 0,2-3,-1 3,0-1,0 0,0 0,-1 0,1-1,-1 0,0 0,0 0,-1 0,1-1,-1 0,-1 0,1 0,-1 0,0-1,0 1,-1-1,0 0,0 0,-1 0,0 0,0 0,0-1,-1 7,0 0,0 0,0 1,0-1,0 0,-1 0,1 1,0-1,0 0,-1 0,1 1,0-1,-1 0,1 1,-1-1,1 0,-1 1,1-1,-1 1,1-1,-1 1,0-1,1 1,-1-1,0 1,1 0,-1-1,0 1,1 0,-1 0,0-1,0 1,1 0,-1 0,0 0,0 0,0 0,1 0,-1 0,0 0,0 0,1 1,-1-1,0 0,0 0,1 1,-1-1,0 0,1 1,-1-1,0 1,1-1,-1 1,1-1,-1 1,0-1,1 1,0-1,-1 1,1 0,-1-1,1 1,0 0,-1 0,1-1,0 1,0 0,-3 4,1-1,0 1,0-1,0 1,1 0,-1 0,1-1,1 1,-1 0,0 0,1 0,0 0,1 0,-1 0,1 0,0 0,0 0,0 0,1 0,-1-1,1 1,0 0,1-1,-1 0,1 0,0 1,0-1,0-1,1 1,-1 0,1-1,0 0,0 0,4 2,5 2,0-2,1 1,0-2,0 0,0 0,1-2,-1 0,1 0,0-1,-1-1,1 0,0-2,-1 1,1-2,5-1,19-5</inkml:trace>
  <inkml:trace contextRef="#ctx0" brushRef="#br0" timeOffset="62490.18">6034 4865,'23'2,"23"1,24 0,21-5,16-5,-11-1</inkml:trace>
  <inkml:trace contextRef="#ctx0" brushRef="#br0" timeOffset="66479.965">8414 5185,'19'-45,"-19"44,0 0,1 0,-1 0,0 0,0 0,0 0,0 0,0 0,0 0,0 0,0 0,0 0,0 1,0-1,0 0,-1 0,1 0,0 0,-1 0,1 0,-1 1,1-1,-1 0,1 0,-1 0,0 1,1-1,-1 0,0 1,0-1,1 1,-1-1,0 1,0-1,0 1,0 0,1-1,-1 1,0 0,0 0,0-1,0 1,0 0,0 0,0 0,0 0,0 0,0 0,0 1,-9 1,0 2,1-1,-1 1,1 1,0 0,0 0,1 0,-1 1,1 1,0 0,1 0,0 0,0 1,0-1,-3 8,0-4,1 0,1 0,0 1,1 0,0 1,1-1,0 1,1 0,-1 3,6-14,-1 0,0 0,1-1,-1 1,1 0,0 0,-1 0,1 0,0 0,0 0,0 0,0 0,1 0,-1-1,0 1,1 0,0 0,-1 0,1 0,0-1,0 1,0 0,0-1,0 1,0-1,0 1,1-1,-1 1,0-1,1 0,-1 0,1 0,0 0,-1 0,1 0,0 0,0 0,-1-1,1 1,0-1,2 1,5-1,1-1,-1 0,0-1,0 0,0-1,0 1,0-2,-1 1,1-1,-1-1,0 1,0-1,0-1,-1 1,1-2,8-5,1 0,-2-1,0-1,0-1,-2 0,1 0,-2-2,0 1,-1-2,-1 1,-1-2,0 1,-1-1,-1 0,-1-1,-1 0,-1 0,0 0,-1-5,-2 0,-1 0,-1 0,-1 0,-2 0,0 0,-1 1,-2 0,-1 0,0 1,-10-18,18 39,0 1,-1-1,1 1,0-1,-1 1,1-1,-1 1,1-1,-1 1,0 0,0-1,0 1,0 0,0 0,0 0,0 0,0-1,0 1,0 0,0 1,-1-1,1 0,0 0,-1 1,1-1,-1 0,1 1,-1 0,1-1,-1 1,1 0,-1 0,1-1,-1 1,1 0,-1 1,1-1,-1 0,1 0,-1 1,1-1,-1 1,1-1,-1 1,1 0,0-1,-1 1,1 0,-5 8,0 1,1-1,0 1,0 0,1 1,1-1,0 1,0 0,1-1,0 1,1 7,-1-9,-6 51,2 1,2 0,3-1,3 1,5 18,-8-72,1-1,1 1,-1 0,1-1,0 1,0-1,1 0,0 1,0-1,0 0,1 0,0 0,0 0,1-1,-1 1,1-1,0 0,1 0,-1 0,1-1,0 1,0-1,1 0,-1-1,1 1,0-1,0 0,0-1,0 0,0 1,1-2,-1 1,2-1,4-1,0-2,0 0,-1 0,1-1,-1 0,0-1,1 0,-2-1,1 0,0-1,-1 0,0-1,-1 0,1 0,-2-1,1 0,-1-1,0 0,0 0,-1-1,-1 0,0 0,0 0,-1-1,0 0,-1 0,0 0,0-1,-2 1,1-5,-1 9,-1 0,0-1,0 1,-1 0,0 0,0-1,-1 1,0 0,0-1,0 1,-3-6,4 13,0-1,0 0,0 1,0-1,0 1,0-1,-1 1,1-1,0 0,0 1,0-1,-1 1,1-1,0 1,0-1,-1 1,1-1,-1 1,1-1,0 1,-1 0,1-1,-1 1,1 0,-1-1,1 1,-1 0,1 0,-1-1,1 1,-1 0,0 0,1 0,-1 0,1-1,-1 1,0 0,1 0,-1 0,1 1,-1-1,1 0,-1 0,0 0,1 0,-1 0,1 1,-1-1,1 0,-1 0,1 1,-1-1,1 1,-1-1,1 0,-1 1,1-1,0 1,-1-1,1 1,0-1,-1 1,-14 37,13-27,2 1,-1-1,1 1,1-1,0 0,1 1,0-1,1 0,0 0,0 0,1 0,1-1,0 1,0-1,1-1,1 1,-1-1,1 0,1 0,0-1,0 0,0 0,1-1,0 0,1-1,0 0,0 0,0-1,0 0,1-1,0 0,0-1,0 0,0-1,0 0,1-1,0-1,1 0,0-1,0 0,0-1,-1-1,1 0,-1-1,0 0,0-1,0 0,0-1,-1 0,0-1,-1 0,1-1,-1 0,-1-1,1 0,-2 0,1-1,-1 0,-1 0,0-1,0 0,-1 0,0-1,-1 0,-1 0,3-9,18-116,-26 115,-3 21,-8 70,4 66,5 0,7 1,5-1,23 104,-17-87,-22-132,-7-42,-1-28,2-2,2 0,-1-34,9 64,-20-164,5-64,21 154,-1 93,0 0,0 0,0 0,0 1,1-1,-1 1,1-1,0 1,0 0,0 0,0 0,0 1,0-1,0 1,0-1,1 1,-1 0,1 0,-1 1,0-1,1 1,0-1,-1 1,1 0,-1 1,1-1,-1 0,1 1,-1 0,0 0,1 0,-1 0,0 1,1-1,2 3,-4-4,41 12,-1 1,0 2,30 17,-67-30,38 31,-43-32,0 0,0 0,0 1,-1-1,1 0,0 0,-1 0,1 1,-1-1,1 0,-1 0,1 0,-1 0,0 0,0 0,0 0,1 0,-1 0,0-1,0 1,0 0,0-1,0 1,0 0,-1-1,1 1,0-1,0 0,0 1,-1-1,1 0,0 1,-26 6,1 0,-1-2,0-1,0-1,-1-1,-16-1,19-1,25 0,0 0,1-1,-1 1,0 0,0 0,0 0,0 0,0-1,0 1,0 0,0 0,0 0,0 0,0-1,0 1,0 0,0 0,0 0,0 0,0-1,0 1,0 0,-1 0,1 0,0 0,0-1,24-3,26 0,-23 3,0 0,0-2,-1-1,1-1,-1-1,0-2,-1 0,0-2,0 0,-1-2,4-3,-22 10,0 1,-1-1,0 0,0 0,0-1,-1 1,0-1,0 0,0 0,-1-1,0 1,0-1,0 1,-1-2,-1 5,0 0,-1 0,1 0,-1-1,0 1,0 0,0 0,0-1,0 1,-1 0,1 0,-1-1,0 1,0 0,0 0,-1 0,1 0,-1 0,1 1,-1-1,0 0,0 1,0-1,-1 1,1 0,0 0,-1-1,0 2,1-1,-1 0,-1 0,3 1,0 0,-1 0,1 0,0 1,-1-1,1 0,-1 1,1-1,0 1,-1 0,1-1,-1 1,1 0,-1 0,1 0,-1 0,1 0,-1 0,1 0,-1 1,1-1,-1 0,1 1,-1-1,1 1,-1 0,1-1,0 1,0 0,-1 0,1 0,0 0,0 0,0 0,0 0,0 0,0 1,0-1,0 0,1 1,-1-1,-1 3,0 1,0 0,1-1,0 1,0 0,0-1,0 1,1 0,0 0,0 0,0 0,1 3,1 0,0 0,0 0,1-1,0 0,1 1,-1-1,1 0,1-1,-1 1,1-1,0 0,1 0,-1 0,1-1,0 0,1 0,-1 0,1-1,0 0,0 0,0-1,0 0,1 0,7 3,0-1,1-1,-1 0,1-1,0-1,0 0,-1-1,1-1,0-1,0 0,4-1,-11 1,1-1,-1 0,0 0,1 0,-1-1,-1-1,1 0,0 0,-1-1,0 1,0-2,0 1,-1-1,0-1,0 1,0-1,-1 0,0-1,0 1,-1-1,0 0,0-1,-1 1,0-1,-1 0,0 0,0 0,-1 0,0-1,0-2,-3-25,-8 53,7-11,0 1,0-1,1 0,-1 1,1-1,1 1,-1 0,1-1,0 1,0-1,1 1,0-1,0 1,0-1,0 1,1-1,0 0,0 1,1-1,-1 0,1 0,0-1,0 1,1-1,-1 1,1-1,1 0,6 0,0 0,0 0,1-1,-1-1,1 0,0 0,-1-1,1-1,0 0,0 0,0-1,0-1,-1 0,1 0,-1-2,1 1,-1-1,10-6,-15 8,-1 0,0-1,0 0,0 0,0-1,0 1,-1-1,0 0,0 0,0 0,0-1,0 1,-1-1,0 0,0 0,0 0,-1-1,1 1,-1 0,-1-1,1 0,-1 1,0-1,0 0,-1 0,1 1,-1-1,-1 0,1 0,-1 0,0 0,-6 0,5 20,4-6,1 0,1 0,-1 0,1 0,1-1,-1 1,1-1,0-1,1 1,0-1,0 0,0 0,1 0,0-1,0 0,0-1,1 1,-1-1,1-1,0 0,5 2,15 6,1-2,-1-1,1-1,1-2,10 1,16 0</inkml:trace>
  <inkml:trace contextRef="#ctx0" brushRef="#br0" timeOffset="66674.277">11114 5092,'-10'-2,"-1"-1,1 1,-1 1,1 0,-1 0,1 1,-1 0,0 1,1 0,-1 1,-4 1,10-2,1 1,-1-1,1 1,0 0,-1 0,1 1,0-1,0 1,1-1,-1 1,1 1,-1-1,1 0,0 1,0 0,0-1,1 1,-1 0,1 0,0 1,0-1,1 0,-1 1,1-1,0 1,-1 4,2-7,0 0,0 0,-1 1,1-1,1 0,-1 1,0-1,1 0,-1 0,1 1,-1-1,1 0,0 0,0 0,0 0,0 0,1 0,-1 0,0 0,1-1,0 1,-1 0,1-1,0 1,-1-1,1 0,0 0,0 1,0-1,0 0,1-1,-1 1,0 0,0-1,0 1,1-1,-1 0,1 1,90-6,-82 2,-1 0,0-1,0 0,0-1,-1 1,1-2,-1 0,-1 0,1 0,-1-1,0 0,0-1,-1 0,0 0,0 0,-1-1,0 0,-1-1,0 1,0-1,-1 0,0 0,-1 0,0-1,2-25,-2-1,-1 1,-2-1,-2 0,-1 1,-2-1,-1 1,-2 0,-1 1,-4-6,7 21,4 7,-2 0,1 1,-2-1,0 1,0 0,-1 0,-1 1,-7-12,14 23,-1-1,1 1,0-1,-1 0,1 1,-1-1,1 1,-1-1,1 1,-1 0,1-1,-1 1,1-1,-1 1,0 0,1-1,-1 1,0 0,1 0,-1 0,0 0,1-1,-1 1,0 0,0 0,1 0,-1 0,0 0,1 1,-1-1,0 0,1 0,-1 0,0 1,1-1,-1 0,0 1,1-1,-1 0,1 1,-1-1,1 1,-1-1,1 1,-1-1,1 1,-1-1,1 1,0 0,-1 0,-13 36,4 13,2 0,2 1,3 0,2 0,2 0,5 21,-4-48,1 0,2 0,0 0,2-1,0 0,2 0,8 16,-12-28,1-1,1 0,0 0,0 0,1-1,0 0,0-1,1 1,0-2,1 1,0-1,0-1,0 0,1 0,0-1,5 1,-5-2,1 0,-1-1,1-1,0 0,0-1,0 0,0 0,0-2,0 1,0-2,0 1,0-2,-1 1,1-2,-1 1,1-2,-1 1,-1-2,1 1,-1-2,0 1,0-1,0-1,-1 0,-1 0,1-1,-1 0,-1 0,1-1,-2 0,1 0,-1-1,0-2,0 0,0-1,-1 1,-1-1,0 0,-1 0,-1-1,0 1,-1-1,-1 1,0-1,0 1,-2 0,-1-8,3 21,0 1,0-1,1 1,-1-1,0 1,0-1,0 1,0-1,0 1,0-1,0 1,0-1,0 1,0-1,-1 1,1-1,0 1,0-1,0 1,-1-1,1 1,0 0,0-1,-1 1,1-1,0 1,-1 0,1-1,-1 1,1 0,0-1,-1 1,1 0,-1-1,1 1,-1 0,1 0,-1 0,1 0,-1-1,1 1,-1 0,1 0,-1 0,1 0,-1 0,1 0,-1 0,1 0,-1 1,1-1,-1 0,1 0,-1 0,1 0,-1 1,1-1,0 0,-1 1,1-1,-1 0,1 1,0-1,-1 0,1 1,0-1,-1 0,1 1,-16 35,12-22,0 1,1-1,0 1,2-1,-1 1,2 0,0 0,1 0,0 0,1-1,1 1,0-1,1 1,1-1,0 0,1-1,5 10,-7-19,-1 0,1 1,0-1,0 0,0-1,1 1,-1-1,1 0,0 0,0 0,0-1,0 0,0 0,1 0,-1 0,1-1,-1 0,1 0,-1-1,1 1,0-1,-1-1,1 1,0-1,-1 0,1 0,4-2,0 0,-1 0,0-1,0 0,0-1,-1 0,0 0,0-1,0 0,0 0,-1-1,0 0,-1 0,0-1,0 0,4-7,-1-2,-1 0,-1-1,0 0,-1-1,-2 1,1-1,0-14,-8 51,-5 86,8-101,0 1,1-1,-1 0,1 1,0-1,0 0,0 0,0 0,1 0,-1 0,1 0,0 0,0 0,0-1,0 1,0-1,0 1,1-1,-1 0,1 0,0 0,0 0,-1-1,1 1,0-1,0 1,1-1,-1 0,0 0,3 0,5-1,0-1,0-1,0 1,0-1,0-1,-1 0,1-1,-1 0,0 0,0-1,0-1,-1 1,0-2,0 1,0-1,-1 0,0-1,0 0,-1 0,0-1,-1 0,5-8,37-56,-41 72,-9 19,1-16,-1 5,0 0,0 0,0 0,1 0,0 0,1 0,-1 0,2 1,-1-1,1 0,0 0,0 0,0 0,1 0,1 0,-1 0,1-1,0 1,0-1,1 0,0 0,0 0,0 0,1-1,0 0,0 0,1 1,5 0,-1-1,1-1,0 0,0-1,1 0,-1 0,1-1,-1-1,1 0,0 0,0-1,-1-1,1 0,0 0,-1-1,1-1,-1 0,0 0,0-2,0 1,0-1,-1 0,0-1,0-1,0 1,-1-2,0 1,-1-1,1 0,-1-1,-1 0,0 0,0-1,2-4,0-10,0-1,-1 0,-2 0,0 0,-2-1,-1 0,-1 0,-1 0,-1 0,-3-16,-40-504,40 511,2 25,1 22,6 119,6 0,13 47,-3-26,15 170,-26-279,-4-42,-1-6</inkml:trace>
  <inkml:trace contextRef="#ctx0" brushRef="#br0" timeOffset="66675.277">12344 4571,'30'11,"1"-1,0-2,1 0,0-3,0 0,11-2,-23-1,75 8,-16-4,-2 4,60 16,-129-25,-1 0,1 0,-1 1,0 0,0 0,1 1,-1-1,-1 2,1-1,0 1,-1 0,0 0,0 1,0-1,-1 1,1 1,-1-1,0 1,-1 0,1 0,-1 0,0 1,-1-1,0 1,0 0,1 5,-4 2,0 0,-2 0,1 0,-2 0,0-1,-1 1,0-1,-1 0,-3 7,-22 88,30-106,-1 0,1 1,0-1,0 0,0 0,1 0,-1 0,0 0,1 0,-1 0,1 0,0 0,0 0,-1 0,1 0,1 0,-1 0,0 0,0-1,1 1,-1-1,1 1,-1-1,1 1,-1-1,1 0,0 0,0 0,0 0,0 0,0 0,0 0,0-1,0 1,0-1,0 1,0-1,0 0,0 0,1 0,4 0,1 0,0 0,-1-1,1 0,-1 0,1-1,-1 0,0 0,1-1,4-2,-4 0,-1 1,1-1,-1 0,0-1,0 0,-1 0,1 0,-1-1,-1 0,1 0,-1 0,-1-1,1 1,-1-1,-1-1,1 1,-1 0,-1-1,1 1,-2-1,1 0,-1 0,0 0,-1 0,0 0,-1 1,1-1,-2 0,1 0,-4-8,4 13,-1 1,1-1,-1 1,0 0,0 0,0 0,-1 0,1 0,-1 0,0 1,0-1,0 1,0-1,0 1,0 0,0 1,-1-1,1 0,-1 1,1 0,-1 0,0 0,1 0,-1 0,0 1,0 0,1 0,-1 0,0 0,0 0,-1 1,-2 1,1-1,0 1,0 0,0 1,0-1,0 1,0 0,0 1,1-1,0 1,0 0,0 1,0-1,1 1,-1 0,1 0,-3 6,4-8,0 1,1-1,0 1,-1 0,1 0,0 0,1 0,-1 0,1 1,0-1,0 0,0 1,1-1,-1 1,1-1,0 1,0-1,1 0,-1 1,1-1,0 1,0-1,1 0,-1 0,1 0,0 0,0 0,0 0,1 0,-1 0,1-1,0 1,0-1,0 0,0 0,1 0,-1-1,1 1,0-1,0 1,0-1,0-1,3 2,71-2,-41-9</inkml:trace>
  <inkml:trace contextRef="#ctx0" brushRef="#br0" timeOffset="66868.915">13440 4384,'-11'1,"-1"1,1 0,-1 0,1 1,0 1,0 0,0 0,1 1,-1 1,1 0,1 0,-1 1,1 0,0 0,0 1,1 1,0-1,1 1,0 0,0 1,-1 4,6-11,2 1,-1 0,0-1,1 1,-1 0,1-1,0 1,0 0,0 0,1 0,0-1,-1 1,1 0,0-1,1 1,-1-1,1 1,0-1,-1 0,1 0,1 1,1 1,63 62,-55-58,10 9,-1 0,0 2,-1 0,-1 1,-1 1,-1 0,-2 1,0 1,-1 1,10 25,-23-47,0 0,0 0,1 0,-1 0,0 0,1 0,0-1,0 1,-1 0,2-1,-1 0,0 1,0-1,1 0,-1 0,1 0,0-1,-1 1,1-1,0 1,0-1,0 0,0 0,0 0,0-1,2 1,31 4,1-3</inkml:trace>
  <inkml:trace contextRef="#ctx0" brushRef="#br0" timeOffset="67377.888">14897 5065,'20'-39,"2"1,1 0,16-18,-14 20,-19 28,2-5,0 0,1 1,0 0,1 1,1 0,0 1,0 0,12-8,-21 17,1 0,-1 0,1 0,0 0,0 1,-1-1,1 1,0-1,0 1,0 0,-1 0,1 0,0 1,0-1,-1 1,1-1,0 1,0 0,-1 0,1 0,-1 1,1-1,-1 0,0 1,1 0,-1-1,0 1,0 0,0 0,0 1,53 70,-53-70,3 5,-1-3,0 1,-1-1,1 1,-1 0,0 0,-1 0,0 1,0-1,0 0,-1 1,1-1,-1 7,-1-12,0 0,0 0,-1 0,1 0,0 0,-1 0,1 0,0-1,-1 1,1 0,-1 0,1-1,-1 1,1 0,-1 0,0-1,1 1,-1-1,0 1,0-1,1 1,-1-1,0 1,0-1,0 0,0 1,1-1,-1 0,0 0,0 0,0 1,0-1,0 0,0 0,0 0,0-1,0 1,1 0,-1 0,0 0,0-1,0 1,0 0,0-1,1 1,-1-1,0 1,0-1,1 1,-1-1,0 1,1-1,-1 0,0 0,1 1,-1-1,1 0,0 0,-1 1,1-1,-1-1,0 0,1-1,-1 1,1-1,-1 0,1 1,0-1,0 0,0 1,0-1,0 0,1 1,-1-1,1 1,0-1,0 1,0-1,0 1,0 0,0-1,1 1,-1 0,1 0,0 0,-1 0,1 0,0 0,0 0,0 1,2-2,67-41,-53 35,0 2,1 0,0 0,1 2,-1 0,7 1,-25 4,0-1,1 1,-1 0,1-1,-1 1,1 0,-1 0,1 0,-1 1,1-1,-1 0,1 0,-1 1,1-1,-1 1,1-1,-1 1,0 0,1 0,-1-1,0 1,0 0,0 0,0 0,0 0,0 0,0 1,0-1,0 0,0 0,0 1,-1-1,1 0,0 1,-1-1,1 1,-1-1,0 1,0-1,1 1,-1-1,0 1,0-1,-4 53,2-49,1 1,0 0,0-1,1 1,-1 0,1 0,1 0,-1 0,1-1,0 1,0 0,1-1,0 1,0-1,0 1,0-1,1 0,0 0,1 2,2-2,0 1,0-1,0-1,1 1,-1-1,1 0,0-1,0 0,1 0,-1 0,1-1,-1 0,1-1,0 1,-1-1,1-1,0 0,2 0,25 0</inkml:trace>
  <inkml:trace contextRef="#ctx0" brushRef="#br0" timeOffset="67661.131">15393 4384,'-14'0,"-7"2,1 6,3 7,7 7,10 8,4-1</inkml:trace>
  <inkml:trace contextRef="#ctx0" brushRef="#br0" timeOffset="67919.025">15339 5133,'-7'20,"-4"17,-1 10,0 4,2 0,2-1,8-8,7-10,8-11,1-8</inkml:trace>
  <inkml:trace contextRef="#ctx0" brushRef="#br0" timeOffset="68372.215">17009 4571,'-7'-5,"0"0,-1 1,0 0,0 1,0-1,0 1,0 1,-1 0,1 0,-1 1,0 0,1 0,-1 1,0 0,1 0,-1 1,0 0,1 1,-1 0,1 0,-1 1,1 0,-5 3,0 0,1 1,-1 0,1 1,1 1,-1 0,1 0,1 1,0 0,0 1,1 0,1 1,0 0,0 0,1 1,4-10,1 1,0-1,0 0,0 1,0 0,0-1,1 1,0 0,-1 0,1 0,1 0,-1 0,1 0,-1 0,1 0,0 0,1 0,-1 0,1 0,0 0,0 0,0-1,0 1,0 0,1 0,0-1,0 1,0-1,0 1,1-1,-1 0,1 0,0 0,-1 0,1-1,1 1,1 1,6-1,-1-1,1-1,0 1,-1-2,1 1,0-2,-1 1,1-1,0-1,-1 0,1 0,-1-1,0-1,0 0,0 0,0-1,-1 0,0 0,0-1,0-1,0 1,-1-1,5-7,0 2,-1-2,0 0,-1 0,-1-1,0-1,-1 1,-1-2,0 1,-2-1,1 0,-2 0,0-1,-1-1,4-28,-1-1,-3 1,-1-1,-3-16,0 52,-14-117,14 128,0 0,0 1,0-1,0 0,0 0,0 1,0-1,0 0,-1 0,1 1,0-1,-1 0,1 1,0-1,-1 0,1 1,-1-1,1 1,-1-1,1 1,-1-1,1 1,-1-1,1 1,-1-1,0 1,1-1,-1 1,0 0,0 0,1-1,-1 1,0 0,1 0,-1 0,0 0,0 0,0 0,1 0,-1 0,0 0,0 0,1 0,-1 0,0 1,1-1,-1 0,0 1,1-1,-1 0,0 1,1-1,-1 1,-27 33,16-9,1 1,1 0,1 1,2 0,0 0,2 1,1 0,1 0,2 0,1 0,2 24,0-35,0 1,1 0,0 0,2-1,0 0,1 0,1 0,0-1,5 6,-8-15,0 0,1 0,0 0,0-1,1 0,0 0,0 0,1-1,-1 0,1 0,0 0,1-1,-1 0,1 0,-1-1,1 0,0-1,0 0,1 0,6 1,-7-3,0 0,-1 0,1-1,0 0,0 0,0 0,-1-1,1-1,-1 1,1-1,-1-1,0 1,0-1,0 0,-1-1,0 1,1-1,-2-1,1 1,0-1,-1 0,0 0,-1-1,0 1,1-1,-2 0,1 0,-1 0,0-1,-1 1,0-1,1-5,1-2,-1 0,0 0,-1 0,0 0,-2 0,0 0,0 0,-1 0,-1-1,-1 1,-1-5,4 19,0-1,0 1,0 0,0 0,-1 0,1 0,0 0,0-1,-1 1,1 0,-1 0,1 0,-1 0,1 0,-1 0,0 0,1 0,-1 0,0 0,0 1,0-1,0 0,0 0,0 1,0-1,0 0,0 1,0-1,0 1,0 0,0-1,0 1,0 0,0 0,-1-1,1 1,0 0,0 0,0 0,0 1,-1-1,1 0,0 0,0 1,0-1,0 0,0 1,0-1,0 1,0-1,-1 2,-2 5,1 0,0 0,1 0,-1 0,1 1,1-1,-1 1,1 0,1-1,0 1,0 0,0 0,1-1,0 1,0 0,1-1,0 1,0-1,1 0,0 0,4 6,0 2,1-1,1 0,0 0,1-1,0-1,1 0,1 0,0-1,0 0,1-1,1-1,6 4,44 25</inkml:trace>
  <inkml:trace contextRef="#ctx0" brushRef="#br0" timeOffset="68839.281">18681 4250,'-2'18,"-1"15,-3 14,1 7,-2 4,1-1,1-3,-1-7,-2-9,-1-10,-2-11,-3-8,0-5</inkml:trace>
  <inkml:trace contextRef="#ctx0" brushRef="#br0" timeOffset="73473.469">18253 4250,'18'-3,"20"-2,19-3,16-2,14-2,5-2,1 3,-6 2,-13 4,-18 6,-17 10,-16 10,-14 6,-9-1</inkml:trace>
  <inkml:trace contextRef="#ctx0" brushRef="#br0" timeOffset="74097.034">19282 4397,'-45'173,"14"-40,14-98,16-35,1 0,0 1,-1-1,1 0,-1 0,1 0,0 0,-1-1,1 1,-1 0,1 0,0 0,-1 0,1 0,0 0,-1-1,1 1,0 0,-1 0,1 0,0-1,-1 1,1 0,0 0,0-1,-1 1,1 0,0-1,0 1,-1 0,1-1,0 1,0 0,0-1,0 1,0-1,0 1,0 0,0-1,0 1,0-1,0 1,0 0,0-1,0 1,0-1,0 1,0 0,0-1,0 1,10-112,-3 74,15-252,-25 263,-3 39,5-7,1 0,0 1,0-1,0 0,0 0,1 0,0 0,0 0,0 0,1 0,-1 0,1 0,0 0,1-1,-1 1,1-1,0 1,0-1,0 0,1 0,0-1,-1 1,1-1,0 0,1 0,-1 0,0 0,1-1,0 0,-1 0,1 0,0 0,0-1,0 0,0 0,0 0,5 0,0-1,-1 0,0 0,1 0,-1-2,1 1,-1-1,0 0,0-1,0 0,0 0,-1-1,1 0,-1-1,0 0,0 0,1-2,106-107,-113 113,-1-1,-1 0,1 0,0 0,0 0,0 1,1-1,-1 0,0 1,1-1,-1 1,1-1,-1 1,1 0,0-1,-1 1,1 0,0 0,0 1,0-1,0 0,0 0,0 1,0-1,0 1,0 0,0 0,0 0,0 0,0 0,0 0,0 0,0 0,0 1,0-1,0 1,0 0,0 0,0 0,1 0,2 8,0 0,-1 0,0 1,-1-1,0 1,0 0,-1 0,0 0,-1 0,0 0,-1 5,0-11,-2 243,-4-148,5-71</inkml:trace>
  <inkml:trace contextRef="#ctx0" brushRef="#br0" timeOffset="76203.727">21100 4423,'-18'-2,"0"0,-1 1,1 1,-1 1,1 0,0 1,-1 1,-10 4,21-5,0 1,-1 0,1 1,0 0,0 0,1 0,-1 1,1 0,0 1,1 0,-1 0,1 0,0 1,0-1,1 2,0-1,1 0,-4 7,7-13,0 1,0-1,0 1,1-1,-1 1,0-1,1 1,-1 0,1-1,-1 1,1 0,0 0,0-1,0 1,0 0,0 0,0-1,0 1,0 0,1-1,-1 1,1 0,-1-1,1 1,0 0,0-1,-1 1,1-1,0 0,0 1,1-1,-1 0,0 1,0-1,1 0,-1 0,0 0,1 0,-1 0,1 0,0-1,-1 1,1 0,-1-1,1 1,0-1,0 0,-1 0,1 1,0-1,-1 0,1 0,12-2,-1 0,0-1,0 0,-1-1,1-1,-1 0,1 0,-2-1,1-1,-1 0,0-1,0 0,8-8,-4 3,-1 0,0-2,0 1,-2-2,0 0,0 0,-2-1,0 0,-1-1,-1 0,0-1,-2 1,0-2,-1 1,-1 0,-1-1,0 0,-1-15,-1 24,1-5,-1-1,-1 0,0 0,-1 0,-1 1,-1-1,0 0,-1 1,4 15,0 0,0 0,0 1,0-1,-1 0,1 0,0 0,-1 1,1-1,0 0,-1 0,1 1,-1-1,1 0,-1 1,1-1,-1 1,0-1,1 0,-1 1,0-1,1 1,-1 0,0-1,1 1,-1 0,0-1,0 1,0 0,1 0,-1 0,0-1,0 1,0 0,0 0,1 0,-1 0,0 1,0-1,0 0,0 0,1 0,-1 1,0-1,0 0,1 1,-1-1,0 1,1-1,-1 1,-29 35,18-9,2 1,0 0,2 1,0-1,3 1,0 1,2-1,1 1,1 17,1-30,1 0,0-1,2 1,0-1,0 1,2-1,0 0,0 0,4 5,-5-15,-1 1,1-1,0 0,0 0,0 0,1-1,0 0,0 0,0 0,1 0,0-1,0 0,0 0,0-1,1 1,-1-1,1-1,0 1,0-1,0 0,0-1,5 1,2-1,-1-1,0 0,1-1,-1-1,0 0,0-1,0 0,0-1,0 0,-1-1,1 0,-1-1,-1-1,1 0,-1 0,-1-1,1-1,-1 0,0 0,-1-1,0 0,-1 0,0-1,-1 0,0-1,-1 1,0-1,0-1,-2 1,1-1,-2 0,1 0,-2 0,-1 11,0 1,-1 0,1 0,-1-1,1 1,-1 0,0-1,0 1,1-1,-1 1,0 0,0-1,0 1,0-1,-1 1,1 0,0-1,-1 1,1 0,0-1,-1 1,0 0,1-1,-1 1,0 0,1 0,-1 0,0 0,0 0,0 0,0 0,0 0,0 0,-1 0,1 0,0 1,0-1,-1 1,1-1,0 1,0-1,-1 1,1-1,-1 1,1 0,0 0,-1 0,1 0,-1 0,1 0,-1 0,-2 4,-1 0,0 1,1-1,0 1,0 0,0 0,0 0,1 0,0 1,0-1,1 1,-1 0,1 0,0 0,1 0,0 0,0 0,0 0,0 1,1-1,0 0,1 1,0 2,-1-2,1-1,0 0,0 0,1 1,0-1,0 0,0-1,1 1,0 0,0-1,0 1,1-1,0 0,0 0,0 0,0-1,1 0,0 1,0-2,0 1,0 0,1-1,-1 0,1-1,0 1,0-1,0 0,5 1,-1-1,1 1,0-2,-1 0,1 0,0-1,0 0,0-1,0 0,-1-1,1 0,-1-1,1 0,-1 0,0-1,0-1,6-3,0-4,0-2,-2 0,1 0,-2-2,0 0,-1 0,0-1,-2 0,0-1,0 0,-2-1,-1 0,0 0,4-20,9-26,-3 0,-3-2,-2 1,-4-2,0-54,-17 65,8 56,0 0,0 1,-1-1,1 1,0-1,-1 1,1-1,0 1,-1 0,1 0,0 0,-1 0,1 0,-1 0,1 0,0 0,-1 0,1 1,0-1,-1 0,1 1,0-1,0 1,-1 0,1-1,0 1,0 0,0 0,0 0,0 0,0 0,0 0,0 0,0 0,1 0,-1 0,0 0,1 1,-1-1,0 0,1 0,0 1,-1-1,1 2,-13 22,2 1,0 0,2 1,1 0,1 0,2 1,-3 27,2-20,1-1,1 1,2 1,2-1,1 0,2 0,1 0,1 0,3 0,-7-28,1-1,0 0,0 0,0 1,1-2,0 1,0 0,1 0,-1-1,1 0,1 0,-1 0,1 0,-1-1,1 0,0 0,1 0,-1 0,1-1,0 0,-1 0,1 0,1-1,-1 0,0 0,0-1,1 0,-1 0,1 0,5-1,2-1,-1 0,1-1,0-1,-1 0,1-1,-1-1,0 0,0 0,-1-2,0 1,0-2,0 1,-1-2,0 1,-1-2,0 1,0-1,-1-1,0 0,5-9,-12 18,0 0,-1 0,1 0,-1-1,0 1,1 0,-1-1,0 1,-1 0,1-1,0 0,-1 1,1-1,-1 1,0-1,0 0,0 1,0-1,0 1,-1-1,1-1,-2 4,-1 0,1 0,0 0,0 0,0 0,0 0,0 1,0-1,0 1,0-1,0 1,0 0,0 0,0 0,0 0,0 0,1 0,-1 0,0 1,1-1,-1 1,1-1,-1 1,1 0,-1 0,-3 3,0 0,0 0,0 0,1 1,0 0,0-1,0 1,0 1,1-1,0 1,1-1,0 1,-1 0,2 0,-1 0,1 0,0 0,1 0,0 0,0 0,0 0,1 0,0 0,1 0,-1 0,1 0,1 0,-1-1,1 1,0-1,0 0,1 1,0-2,0 1,1 0,-1-1,1 0,0 0,4 3,1-3,-1 1,2-2,-1 1,0-1,1-1,0 0,-1 0,1-1,0 0,1-1,-1 0,0-1,0-1,0 1,8-3,16-5</inkml:trace>
  <inkml:trace contextRef="#ctx0" brushRef="#br0" timeOffset="76484.041">21862 4116,'-16'-4,"-7"-5,2 1,17 0,21 2,27 5,29 4,22 4,13 6,0 5,-10 6,-21-1</inkml:trace>
  <inkml:trace contextRef="#ctx0" brushRef="#br0" timeOffset="77517.819">22451 4651,'14'-4,"-1"0,0-1,0-1,0 0,-1 0,0-1,0-1,-1 0,0-1,0 0,-1 0,0-1,-1-1,0 1,0-2,-1 1,-1-1,0 0,-1-1,0 1,-1-1,0-1,-1 1,0-1,-1 1,-1-1,0-2,-1 13,0 0,-1 0,1-1,-1 1,0-1,1 1,-1-1,-1 1,1 0,-1-1,1 1,-1 0,0-1,0 1,0 0,-1 0,1 0,-1 0,1 0,-1 0,0 0,0 0,-1 1,1-1,-1 0,3 3,1 1,-1-1,0 1,1-1,-1 0,0 1,1-1,-1 1,0-1,1 1,-1-1,0 1,0-1,1 1,-1-1,0 1,0 0,0-1,0 1,0-1,0 1,0-1,0 1,0 0,0-1,0 1,0-1,-1 1,1-1,0 1,0-1,0 1,-1-1,1 1,0-1,-1 1,1-1,0 1,-1-1,1 0,-1 1,1-1,-1 1,1-1,-1 0,1 0,-1 1,1-1,-1 0,1 0,-1 0,1 1,-1-1,0 0,1 0,-1 0,1 0,-1 0,1 0,-1 0,1 0,-1-1,0 1,10 5,-1 0,2-1,-1 0,0 0,1-1,-1-1,1 1,0-2,0 1,4-1,6 2,1 0,-8-1,0 0,0 0,0 1,0 1,-1 0,1 1,-1 0,3 3,-12-4,0 0,0 0,0 1,0 0,-1-1,0 1,0 0,0 0,0 0,-1 1,0-1,0 0,0 0,-1 1,0-1,0 0,0 1,-1-1,1 0,-1 1,0-1,-1 0,0 0,0 1,-2 20,3-22,0-1,0 1,1-1,-1 1,1 0,-1 0,1-1,0 1,1 0,-1-1,1 1,0 0,-1-1,1 1,1-1,-1 1,1-1,-1 0,1 1,0-1,0 0,0 0,1 0,-1-1,1 1,-1 0,1-1,0 0,3 2,6 0,0 0,0-1,0-1,0 0,0 0,1-1,-1-1,1 0,-1-1,0 0,1-1,-1-1,0 0,0 0,-1-1,8-4,-10 5,-1-1,-1-1,1 0,-1 0,1 0,-2-1,1 0,-1 0,1-1,-2 0,1 0,-1 0,0-1,0 1,-1-1,0 0,-1-1,0 1,0-1,-1 1,0-1,0 0,-1 0,0 0,-1 0,1 0,-2 0,0-3,1 11,0 1,1-1,-1 1,0-1,0 1,0-1,0 0,0 1,0-1,0 1,0-1,0 1,0-1,-1 1,1-1,0 0,0 1,0-1,-1 1,1-1,0 1,0 0,-1-1,1 1,-1-1,1 1,0-1,-1 1,1 0,-1-1,1 1,-1 0,1 0,-1-1,1 1,-1 0,1 0,-1 0,1-1,-1 1,0 0,1 0,-1 0,1 0,-1 0,1 0,-1 0,1 0,-1 1,0-1,0 0,-15 27,14-19,0 0,1 0,0 0,0 0,0 0,1 0,1 1,-1-1,1 0,1 0,-1 0,1 0,1-1,0 1,0 0,0-1,1 0,0 0,0 0,1 0,0 0,0-1,0 0,1 0,0-1,0 0,1 0,-1 0,1 0,0-1,0 0,1-1,-1 0,1 0,6 2,-6-4,0 1,-1-1,1 0,0-1,-1 0,1 0,0-1,-1 0,1 0,-1 0,1-1,-1-1,1 1,-1-1,0 0,0-1,-1 1,1-1,-1-1,0 1,0-1,0 0,0-1,-1 1,0-1,0 0,-1-1,2-2,6-13,-1 0,-1-1,-1 0,-1-1,-1 0,1-7,0 2,-10 35,-17 104,19-106,-1 0,1 0,0 0,1 0,-1 0,1 0,-1-1,1 1,0 0,1 0,-1-1,1 1,-1-1,1 1,0-1,0 0,1 0,-1 0,1 0,-1 0,1 0,0-1,0 1,0-1,0 0,1 0,-1 0,1 0,-1 0,3 0,3-1,-1 0,1 0,0-1,0 0,-1 0,1-1,0 0,-1-1,1 0,-1 0,1-1,-1 0,0 0,0-1,-1 0,1-1,-1 1,0-1,0-1,0 0,-1 1,0-2,0 1,0-1,-1 0,0 0,0-1,-1 1,0-1,2-6,-2-8,-8 33,4-5,-1-1,1 1,0 0,0-1,1 1,0 0,0-1,0 1,1-1,-1 0,1 1,1-1,-1 0,1 0,0 0,0-1,0 1,0-1,1 1,0-1,0 0,0 0,1-1,-1 0,1 1,0-1,1 0,6 4,1-1,-1 0,1 0,0-2,1 0,-1 0,1-1,0-1,0 0,9-1,-16 0,0-2,0 1,0-1,0 0,0 0,0-1,0 0,0 0,-1-1,1 0,-1 0,0 0,1-1,-2 0,1 0,0 0,-1-1,0 0,0 0,0 0,-1-1,0 0,0 1,0-2,-1 1,0 0,0-1,0 1,-1-1,0 0,19-89,-26 86,-5 27,6-7,1 1,0-1,0 1,1 0,1 0,0 0,0 0,1 0,0 0,1 0,1 4,-1-10,0 0,0 1,0-1,1-1,0 1,0 0,0 0,1-1,-1 1,1-1,0 0,1 0,-1 0,1 0,-1 0,1-1,0 0,1 0,-1 0,0 0,1 0,0-1,-1 0,5 1,17 4</inkml:trace>
  <inkml:trace contextRef="#ctx0" brushRef="#br0" timeOffset="78767.405">24362 4170,'25'9,"0"1,-1 1,-1 1,0 2,0 0,9 9,-23-15,0 0,-1 0,0 1,-1 0,1 1,-2 0,0 0,0 0,0 1,-1 0,-1 0,0 0,-1 0,0 1,0 0,-1-1,-1 1,0 9,2 22,11 57,-14-98,1 0,0 0,0-1,0 1,0 0,0 0,0-1,0 1,1 0,-1-1,1 1,-1-1,1 0,-1 1,1-1,0 0,0 0,0 0,-1 0,1 0,0-1,0 1,0-1,0 1,0-1,0 0,0 1,1-1,-1 0,0-1,0 1,0 0,0 0,0-1,0 1,0-1,0 0,0 0,68-40,-48 20,-2 0,-1-2,0 0,7-15,-13 20,-13 18,0 1,0-1,0 1,0-1,0 1,0-1,0 0,0 1,0-1,0 1,0-1,0 1,0-1,1 1,-1-1,0 1,0-1,0 1,1-1,-1 0,0 1,1-1,-1 1,0-1,1 0,-1 1,0-1,1 0,-1 0,1 1,-1-1,1 0,-1 0,1 0,-1 0,1 1,-1-1,0 0,1 0,-1 0,1 0,-1 0,1 0,-1 0,1 0,-1 0,1 0,-1-1,1 1,-1 0,1 0,-1 0,1-1,-1 1,0 0,1 0,-1-1,1 1,-1 0,0-1,1 1,-1 0,0-1,1 1,1 9,4 1,0-1,0 0,0 0,2-1,-1 1,1-2,0 1,0-1,1 0,0-1,0 0,1-1,-1 0,1 0,1-1,-1 0,0 0,1-2,0 1,0-1,4 0,12 4,1 0,1-2,-1-2,1 0,-1-2,1 0,-1-3,1 0,9-3,-35 6,0-1,0 1,1-1,-1 1,0-1,0 0,0 0,0 0,0-1,0 1,0-1,0 1,-1-1,1 0,0 0,-1 0,0 0,1-1,-1 1,0-1,0 0,-1 1,1-1,0 0,-1 0,0 0,1 0,-1 0,-1 0,1 0,0 0,-1-1,1 1,-1 0,0 0,0-1,0 1,-1 0,1 0,-1-1,0 1,0 0,0 0,0 0,0 0,-4-3,0 0,0 1,0-1,-1 1,1 1,-1-1,0 1,0 0,-1 0,1 1,-1 0,0 0,0 0,0 1,0 0,0 0,-1 1,1 0,-1 1,1-1,0 1,-1 1,1-1,-7 2,11-1,-1 1,1-1,0 0,0 1,0 0,0 0,0 0,0 0,0 0,0 0,1 1,-1-1,1 1,0 0,0 0,0 0,0 0,0 0,1 0,-1 1,1-1,0 0,0 1,0-1,1 1,-1-1,1 1,-1 2,1 0,0 1,0 0,0-1,1 1,0-1,0 1,1-1,0 1,0-1,0 0,1 0,0 0,0 0,1 0,0 0,1 0,0-1,1 0,-1 0,1-1,0 1,1-1,-1-1,1 1,-1-1,1 0,0-1,0 1,0-1,1-1,-1 1,0-1,1-1,-1 1,0-1,1-1,-1 1,1-1,-1 0,0-1,0 0,1 0,-1 0,-1-1,1 0,0-1,-1 1,1-1,-1-1,0 1,-1-1,1 0,-1 0,0-1,3-3,0-3,0-1,-1 0,0 0,-1-1,-1 0,0 0,0 0,0-8,-21 55,14-31,1 1,0-1,1 0,-1 1,0-1,1 0,-1 1,1-1,0 1,0-1,0 1,0-1,0 0,0 1,1-1,-1 1,1-1,0 0,-1 1,1-1,0 0,0 0,1 1,-1-1,0 0,1 0,-1 0,1-1,0 1,0 0,0-1,0 1,0-1,0 1,0-1,0 0,0 0,0 0,1 0,5 0,1 0,-1 0,1-1,0 0,-1 0,1-1,0 0,-1-1,0 0,1 0,-1-1,0 0,0-1,0 1,-1-1,1-1,-1 0,0 0,0 0,-1-1,1 1,-1-2,-1 1,1-1,-1 0,0 0,0 0,-1-1,2-3,14-41,-1-1,-3 0,-2-1,-2-1,3-52,-7 57,39-224,-39 246,-6 22,-6 18,-15 46,-3-1,2 1,2 1,4 1,2 0,2 0,3 1,3 1,3 57,2-105,0 0,1 0,1 0,0 0,1-1,0 1,1-1,0 0,1 0,1-1,0 1,1-1,0-1,0 0,2 0,-1 0,1-1,1-1,0 0,0 0,1-1,0-1,0 0,0 0,1-1,0-1,1 0,-1-1,1 0,-12-3,1-1,-1 1,0-1,0 0,1 1,-1-1,0 0,1 0,-1 0,0-1,1 1,-1-1,0 1,0-1,1 0,-1 0,0 0,0 0,0 0,0 0,0 0,0-1,0 1,-1-1,1 1,-1-1,1 0,-1 0,1 0,-1 0,0 0,0 0,0 0,0 0,0 0,0 0,-1 0,1-3,-1-5,-1-1,-1 1,0 0,0 0,-1 0,0 0,-1 0,0 1,-1-1,1 1,-2 0,1 0,-2 1,1 0,-5-4,-23-28,-1 2,-2 1,-2 2,-1 1,-2 3,-1 1,-1 2,-1 2,-18-5,15 6,31 12,36 8,141 23,354 35,-327-39</inkml:trace>
  <inkml:trace contextRef="#ctx0" brushRef="#br1" timeOffset="87429.428">139 7097,'9'5,"1"-1,-1-1,1 0,0 0,0-1,1 0,-1 0,0-1,0-1,1 0,-1 0,1-1,-1-1,0 1,0-2,0 1,0-1,8-4,44-22,-1-2,-1-3,16-14,-35 22,-34 22,44-27,-2-2,-1-1,-2-3,10-13,-52 48,-1 0,0 0,-1-1,1 1,0-1,-1 0,1 0,-1 0,0 0,0 0,0-1,-1 1,1 0,-1-1,0 1,1-1,-2 0,1 1,0-1,-1 0,0 1,1-1,-1 0,-1 0,1 1,-1-1,1 0,-1 0,0 1,0-1,-1 1,1-1,-1 1,0 0,0-2,-1 1,0 0,-1 1,1-1,0 1,-1-1,0 1,0 0,0 0,0 1,0-1,-1 1,1 0,-1 0,0 0,1 1,-1 0,0 0,0 0,0 0,0 1,0 0,0 0,1 0,-1 1,0-1,0 1,0 0,0 1,1-1,-1 1,0 0,1 0,0 0,-1 1,1-1,0 1,0 0,1 1,-1-1,0 0,1 1,-1 1,-5 17,0 1,2 0,0 0,2 1,1-1,0 1,2 0,1 0,1 5,-2 1,-16 213,-29 122,-102 303,138-626,2-13</inkml:trace>
  <inkml:trace contextRef="#ctx0" brushRef="#br1" timeOffset="87693.831">218 7593,'-2'-7,"6"-2,14 0,17-3,21-3,21-5,17-2,7-1,-2-1,-17 5</inkml:trace>
  <inkml:trace contextRef="#ctx0" brushRef="#br1" timeOffset="88805.848">1102 7713,'0'34,"-1"1,-1 0,-2-1,-2 0,-1 0,-1 0,-2-1,-1 0,-13 23,24-55,0-1,0 1,1-1,-1 0,0 1,0-1,0 1,0-1,0 1,0-1,0 0,0 1,-1-1,1 1,0-1,0 0,0 1,0-1,-1 1,1-1,0 0,0 1,-1-1,1 0,0 1,0-1,-1 0,1 0,0 1,-1-1,1 0,0 0,-1 1,1-1,-1 0,1 0,0 0,-1 0,1 0,-1 0,1 1,-1-1,1 0,0 0,-1 0,1-1,-1 1,1 0,0 0,-1 0,1 0,-1 0,1 0,0 0,-1-1,1 1,-1 0,1 0,0-1,-1 1,1 0,0-1,0 1,-1 0,-2-31,39-253,-22 200,-6 73,1 28,-4-6,-3-8,0 0,1 0,0 0,-1 0,1-1,0 1,1-1,-1 0,0 0,0 0,1 0,0-1,-1 1,1-1,0 0,-1 0,1 0,0-1,0 1,0-1,0 0,-1 0,1 0,0-1,3 0,94-31,-83 22,0-1,-1-1,-1 0,0-1,0-1,-1 0,-1-1,0-1,-2 0,10-15,-19 41,-20 147,9-106,2-1,2 1,2 0,3 0,2 0,5 20,2-25,0-11</inkml:trace>
  <inkml:trace contextRef="#ctx0" brushRef="#br1" timeOffset="89883.491">2197 7405,'14'-3,"13"0,12-2,8 0,7 1,4 0,-2 2,-5 1,-11 0</inkml:trace>
  <inkml:trace contextRef="#ctx0" brushRef="#br1" timeOffset="90154.87">2197 7686,'21'11,"19"4,18-1,15-2,5-6,2-4,-6-2,-16-1</inkml:trace>
  <inkml:trace contextRef="#ctx0" brushRef="#br1" timeOffset="90499.214">3534 7606,'976'-26,"69"50,-534 0,-446-28,-52 0</inkml:trace>
  <inkml:trace contextRef="#ctx0" brushRef="#br1" timeOffset="91379.54">4257 6402,'-49'151,"50"-152,-1 1,1-1,-1 1,1-1,0 1,-1 0,1-1,-1 1,1 0,0-1,0 1,-1 0,1 0,0 0,-1 0,1 0,0 0,0 0,-1 0,1 0,0 0,-1 0,1 0,0 0,0 1,-1-1,1 0,-1 1,1-1,0 0,-1 1,1-1,-1 1,1-1,0 1,-1-1,1 1,-1-1,0 1,1-1,-1 1,1 0,-1-1,0 1,0 0,1-1,-1 1,0 0,0-1,0 1,0 0,0 0,0-1,0 1,0 0,0-1,0 1,0 0,0 0,0-1,-1 1,1 0,0-1,0 1,-1 0,1-1,-1 1,1 0,7-9,-1-1,1 0,-1 0,-1 0,1-1,-2 1,1-1,-2 0,1-1,-1 1,-1-1,0 1,0-1,-1 0,0 0,-1 0,-1-9,1 9,0 1,0 0,-2 0,1 0,-1 0,0 0,-1 0,0 1,-1-1,0 1,-1 0,1 0,-2 0,1 0,-1 1,-1 0,1 0,-1 1,-1 0,1 0,-1 1,0 0,-1 0,0 1,1 0,-2 0,1 1,0 0,-1 1,0 0,0 1,0 0,0 0,-4 1,-1 1,1 1,-1 1,1 0,-1 1,1 0,0 2,0-1,1 2,-1 0,1 0,1 1,-1 1,1 0,0 1,1 0,0 1,0 0,1 1,1 0,0 0,0 1,1 0,0 1,1-1,1 2,0-1,1 1,-2 7,-4 6,2 1,1 0,1 0,1 1,1-1,2 1,1 0,2 0,0 1,2-1,1 0,1-1,2 1,1-1,3 8,-2-22,0 1,1-1,0-1,1 0,0 0,1-1,1 0,0-1,1 0,0-1,0 0,1-1,0-1,1 0,-1-1,2 0,-1-2,1 0,0 0,0-1,0-1,0-1,1-1,-1 0,12-1,14 0,0-1,1-3,-1-1,0-2,-1-2,1-2,-2-2,3-2,27-12</inkml:trace>
  <inkml:trace contextRef="#ctx0" brushRef="#br1" timeOffset="91854.385">4832 6870,'-10'20,"-4"15,-1 9,1 7,-1 3,4 0,2-5,4-8,0-10,1-9</inkml:trace>
  <inkml:trace contextRef="#ctx0" brushRef="#br1" timeOffset="92072.909">4738 6924,'11'18,"11"13,10 6,8 3,4-3,3-5,-2-9,-5-7,-6-7,-10-5</inkml:trace>
  <inkml:trace contextRef="#ctx0" brushRef="#br1" timeOffset="92306.332">5165 6844,'-2'-2,"-1"3,0 7,1 8,-2 11,-2 7,-3 8,-2 2,-1 2,1-1,3-5,2-8,3-7,6-7,2-7</inkml:trace>
  <inkml:trace contextRef="#ctx0" brushRef="#br1" timeOffset="92756.761">5420 6857,'-25'253,"25"-247,-2-2,1 0,0 0,1 0,-1 0,1 0,0 0,0 0,0 1,0-1,1 0,-1 0,1 0,0 0,0 0,1-1,-1 1,1 0,0 0,0-1,0 1,0-1,1 0,-1 0,1 0,0 0,0 0,0 0,0-1,1 1,2 0,3-2,0-1,0 0,0-1,0 0,0 0,-1-1,1 0,0-1,-1 1,0-2,1 1,-1-1,-1-1,1 1,-1-1,1-1,-1 1,-1-1,1 0,2-4,3-2,-1 0,0-1,0 0,-1 0,-1-2,0 1,-1-1,-1 0,0-1,-1 1,0-1,-2-1,0 1,-1-1,0 1,-1-1,-1 0,-1 0,-1-11,-1 19,0 22,-48 246,46-190,8-48</inkml:trace>
  <inkml:trace contextRef="#ctx0" brushRef="#br1" timeOffset="93373.521">6088 6857,'-15'30,"1"2,2-1,1 2,2-1,1 1,2 1,1 0,1-1,2 11,12-68,79-325,-83 327,-7 26,-2 4,0 0,1 1,0 0,0-1,1 1,0 0,1 0,0 0,0 0,1-1,0 1,0 0,2 4,1-10,-1 0,1 0,0-1,0 1,0-1,0 0,0-1,0 1,1-1,-1 1,1-1,-1-1,1 1,-1-1,1 1,-1-1,1 0,0-1,-1 1,1-1,-1 0,0 0,1-1,-1 1,0-1,1 0,-1 0,15-6,-1-2,0 0,0 0,-1-2,0 0,-1-1,-1 0,0-2,-1 1,0-2,-2 0,1-1,-2 0,0 0,2-9,3 14,-12 40,-4 86,-2-45,4-1,3 0,5 17,1-29,-2-10</inkml:trace>
  <inkml:trace contextRef="#ctx0" brushRef="#br1" timeOffset="95387.131">5058 8074,'0'20,"0"16,0 14,-2 9,-4 8,-2 4,-2 2,-2-5,-1-5,1-9,4-11,2-17,2-14</inkml:trace>
  <inkml:trace contextRef="#ctx0" brushRef="#br1" timeOffset="95669.897">4724 8046,'-9'-2,"2"1,10 4,15 1,15-1,15 0,14 0,10-2,8 0,3-1,-1 0,-1-2,-6-2,-11-1,-17-1</inkml:trace>
  <inkml:trace contextRef="#ctx0" brushRef="#br1" timeOffset="98142.318">5379 8501,'2'1,"-1"0,0 1,0-1,0 1,0-1,0 0,0 1,0-1,-1 1,1 0,0-1,-1 1,1 0,-1-1,0 1,0 0,1 0,-1-1,0 1,0 0,-1 0,1 0,0 0,-1 41,-2-1,-2 0,-1 0,-3 0,-1-1,-9 22,11-37,-7 13,11-61,3-17,3-1,1 1,2 1,2-1,1 1,2 0,14-33,-24 71,0-1,-1 1,1 0,0-1,0 1,0 0,0-1,0 1,0 0,0-1,0 1,0 0,0-1,0 1,0 0,0-1,0 1,0 0,0-1,1 1,-1 0,0-1,0 1,0 0,0 0,1-1,-1 1,0 0,0 0,0-1,1 1,-1 0,0 0,1 0,-1-1,0 1,0 0,1 0,-1 0,0 0,1 0,-1-1,0 1,1 0,-1 0,0 0,1 0,-1 0,0 0,1 0,-1 0,0 1,1-1,-1 0,0 0,1 0,-1 0,0 0,1 0,-1 1,0-1,0 0,1 0,-1 0,0 1,0-1,1 0,-1 0,0 1,0-1,8 28,-5-16,-2-9,1 0,-1 1,1-1,0 0,0 0,0-1,0 1,1 0,-1-1,1 1,-1-1,1 0,0 0,0 0,0 0,0 0,0-1,0 1,1-1,-1 0,0 0,1 0,-1-1,1 1,-1-1,1 0,-1 0,1 0,-1 0,105-20,-92 16,0-1,-1-1,0-1,0 0,0-1,-1 0,2-3,-13 8,-1 1,0-1,0 1,0-1,0 1,0-1,-1 0,1 0,-1 0,0 0,0 0,0 0,0-1,0 1,-1 0,0 0,1 0,-1-1,0 1,-1 0,1-1,-1-1,-7 66,-5 57,5 1,6 3,2-90,1-32</inkml:trace>
  <inkml:trace contextRef="#ctx0" brushRef="#br1" timeOffset="99642.598">6047 7659,'5'-2,"-1"0,1 0,0 0,0 0,0 1,0 0,0 0,0 0,0 0,0 1,0 0,1 0,-1 0,2 1,8 0,514 0,-498-1,111 12,-142-12,0 0,-1 0,1 1,0-1,0 0,0 0,0 1,0-1,-1 0,1 0,0 1,0-1,0 0,0 0,0 1,0-1,0 0,0 1,0-1,0 0,0 0,0 1,0-1,0 0,0 1,0-1,0 0,1 0,-1 1,0-1,0 0,0 0,0 1,0-1,1 0,-1 0,0 0,0 1,0-1,1 0,-1 0,0 0,0 0,1 1,-1-1,0 0,-12 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27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1726 1418,'-65'67,"64"-60,11-13,105-111,24-33,-8-5,-2-11,-72 85,-3-2,-4-3,-3-2,-5-1,5-23,-34 78,-2-1,-1-1,-2 1,-1-1,-1-5,-10-14,4 54,0 0,0 0,0 0,0 0,-1 0,1 0,0 0,-1 1,1-1,-1 0,1 0,-1 0,1 0,-1 0,0 1,1-1,-1 0,0 1,0-1,1 0,-1 1,0-1,0 1,0-1,0 1,0 0,0-1,0 1,0 0,0 0,0-1,0 1,0 0,0 0,0 0,0 0,0 0,0 1,0-1,0 0,0 0,0 1,0-1,1 0,-1 1,0-1,0 1,-1 0,-5 4,0 1,0 0,1 0,0 1,0 0,0 0,1 0,0 1,-3 5,-9 13,-157 216,235-319,-3-1,17-37,-73 111,0 0,-1 0,1 0,0 1,0-1,0 1,1-1,-1 1,1 0,0 0,0 0,0 0,0 1,0-1,0 1,1 0,-1 0,1 0,0 0,0 1,3-2,17 33,-12-17,0 0,1-1,0 0,1-1,0 0,1-1,2 1,30 21,12 19,-58-50,-1-1,1 1,-1 0,1-1,-1 1,1 0,-1 0,1 0,-1 0,0-1,1 1,-1 0,0 0,0 0,0 0,0 0,0 0,0 0,0 0,0 0,0 0,0 0,0-1,-1 1,1 0,0 0,0 0,-1 0,1 0,-1-1,1 1,-1 0,1 0,-1-1,0 1,1 0,-1-1,0 1,1 0,-1-1,0 1,0-1,0 0,0 1,1-1,-1 0,-1 1,-47 16,44-16,-37 8,-1-2,1-1,-1-3,-24-1,60-2,5 0</inkml:trace>
  <inkml:trace contextRef="#ctx0" brushRef="#br0" timeOffset="1655.213">1 1084,'11'-40,"-2"0,-2-1,-2-1,-1 1,-2 0,-2-1,-2 1,-1-1,-9-33,8 61,2 23,0 25,1 0,1 0,1 0,2 0,1 0,2-1,8 28,16-7,-15-39</inkml:trace>
  <inkml:trace contextRef="#ctx0" brushRef="#br0" timeOffset="2014.848">269 776,'-14'82,"14"-79,0-1,0 1,0 0,0-1,1 1,-1 0,1-1,0 1,0 0,0-1,0 1,0-1,1 0,-1 1,1-1,-1 0,1 0,0 0,0 0,0 0,0 0,0-1,0 1,0-1,1 1,-1-1,1 0,1 1,2 0,-1-1,1 0,0 0,-1 0,1-1,0 1,0-2,0 1,-1 0,1-1,0 0,0-1,-1 1,1-1,-1 0,1 0,-1-1,0 0,0 0,0 0,0 0,-1-1,1 1,-1-1,0-1,0 1,0 0,-1-1,0 0,0 0,0 0,0 0,-1 0,0-1,0 1,0-1,0 0,-1 1,0-1,-1 0,1 0,-1 1,0-1,0 0,-1 0,0 0,0 1,0-1,-1-1,1 3,-1 1,1 0,-1 0,0 0,0 0,0 0,0 0,0 1,0-1,-1 1,1-1,-1 1,0 0,0 0,0 0,0 1,0-1,0 1,0-1,0 1,-1 0,1 0,0 1,-1-1,1 1,-1-1,1 1,-1 0,1 0,-1 1,1-1,0 1,-1 0,1-1,0 2,-1-1,1 0,0 1,0-1,0 1,0 0,0 0,0 0,1 0,-1 1,1-1,0 1,-1-1,1 1,0 0,0 0,1 0,-1 0,1 0,-1 0,1 1,0-1,0 3,1-4,0 0,1 0,-1 0,1 0,-1 1,1-1,0 0,0 0,0-1,0 1,0 0,1 0,-1 0,0-1,1 1,-1-1,1 1,0-1,-1 1,1-1,0 0,0 0,0 0,0 0,0 0,0 0,0-1,0 1,0-1,0 1,0-1,1 0,-1 0,0 0,0 0,0 0,0-1,1 1,-1 0,0-1,0 0,30-1</inkml:trace>
  <inkml:trace contextRef="#ctx0" brushRef="#br0" timeOffset="2301.785">670 696,'-2'2,"1"1,-1-1,1 1,0-1,0 1,0 0,0-1,0 1,1 0,-1-1,1 1,0 0,0 0,0 0,0-1,0 1,1 0,-1 0,1-1,-1 1,1 0,0-1,0 1,1 0,-1-1,0 1,1-1,-1 0,1 0,0 1,0-1,0 0,0-1,0 1,0 0,1-1,-1 1,0-1,1 1,0-1,-1 0,1 0,-1 0,1-1,0 1,2-1,0 0,0 0,-1-1,1 0,0 0,0 0,-1 0,1-1,-1 0,1 0,-1 0,0 0,0-1,0 0,0 1,0-2,0 1,-1 0,0-1,1 1,-2-1,1 0,0 0,-1 0,1 0,-1-1,0 1,1-5,-1 3,1-1,-1 1,-1-1,1 1,-1-1,0 1,-1-1,1 0,-1 1,-1-1,1 0,-1 1,0-1,-1 1,0-1,0 1,0 0,-1-1,1 1,-5-5,6 9,0-1,-1 1,1 0,-1-1,0 1,0 0,0 0,0 0,0 0,0 0,-1 1,1-1,0 1,-1-1,1 1,-1 0,0 0,1 0,-1 0,0 1,0-1,0 1,1 0,-1 0,0-1,0 2,0-1,0 0,1 1,-1-1,0 1,0 0,1 0,-1 0,1 0,-1 0,1 1,-1-1,1 1,-1-1,1 2,-2 1,1 1,-1-1,1 1,1 0,-1 0,0 1,1-1,0 0,1 1,-1-1,1 1,0 0,0-1,1 1,0 0,0 0,1 28</inkml:trace>
  <inkml:trace contextRef="#ctx0" brushRef="#br0" timeOffset="2585.225">1017 1,'3'18,"4"20,4 15,5 11,1 10,-1 2,-2-4,-3-8,-3-14</inkml:trace>
  <inkml:trace contextRef="#ctx0" brushRef="#br0" timeOffset="2794.914">1271 41,'-4'12,"-2"12,0 16,6 12,5 12,4 6,5 0,2-5,-1-7,-4-13</inkml:trace>
  <inkml:trace contextRef="#ctx0" brushRef="#br0" timeOffset="3292.754">1178 269,'11'-7,"1"1,0 1,0 0,0 0,1 1,-1 1,1 0,0 1,0 0,0 1,0 1,0 0,0 0,0 2,0-1,0 2,0-1,-1 2,1 0,-1 0,7 4,-12-2,0-1,0 1,0-1,0 2,-1-1,0 1,-1 0,0 0,0 1,0 0,-1-1,0 1,0 1,-1-1,0 1,-1-1,0 1,0 0,-1 0,0 5,2 23,-3-1,-1 0,-1 1,-5 14,7-46,-6 32,4-26,-1 1,2 0,-1 0,2-1,0 1,0 0,1 0,0 0,1-1,1 1,0 1,-2-11,0 1,1-1,0 1,-1-1,1 1,0-1,0 0,0 0,0 0,1 0,-1 0,0 0,1-1,0 1,-1-1,1 0,0 0,-1 0,1 0,0 0,0-1,0 1,0-1,0 1,0-1,0 0,0-1,0 1,2-1,3 0,0 0,0-1,0 0,0-1,-1 1,1-2,-1 1,1-1,-1 0,1-1,-3 1,0 1,0-1,0 0,0 0,-1 0,1-1,-1 1,0-1,-1 0,1 0,-1-1,0 1,0-1,-1 1,0-1,0 0,0 0,-1 0,1 0,-2 0,1 0,-1-1,1 1,-2 0,1 0,-1 0,0 0,0-1,0 1,-1 0,0 1,0-1,-3-3,0 2,0 0,-1 0,0 0,0 1,-1 0,1 1,-1-1,-1 1,1 0,-1 1,0 0,0 0,0 1,0 0,-1 0,1 1,-4-1,-150-10,160 13,-11-6,36-5,-21 10,210-79,-124 48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31.8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46,'5'23,"5"19,9 15,9 15,10 11,12 4,8 2,9-4,3-6,2-8,-4-9,-15-16</inkml:trace>
  <inkml:trace contextRef="#ctx0" brushRef="#br0" timeOffset="650.849">40 20,'-4'92,"-5"0,-10 39,11-75,31-138,31-185,-54 266,0-1,0 0,0 0,1 1,-1-1,0 0,1 1,0-1,-1 0,1 1,0-1,-1 1,1-1,0 1,0-1,0 1,1 0,-1 0,0-1,0 1,1 0,-1 0,1 0,-1 0,1 0,-1 1,1-1,-1 0,1 1,0-1,-1 1,1-1,0 1,0 0,1 0,23 2,0 1,-1 1,1 1,-1 2,0 0,0 2,-1 0,0 2,8 5,34 33,-64-47,-1 0,1-1,-1 1,1 0,-1 0,0 1,0-1,0 0,0 0,-1 0,1 1,-1-1,1 0,-1 1,0-1,0 0,0 1,0-1,0 0,0 1,-1-1,1 0,-1 1,1-1,-1 0,0 0,0 1,0-1,0 0,-1 0,1 0,0 0,-1 0,-13 12,0 0,0-1,-1 0,-1-1,0-1,-1-1,0-1,0 0,-6 1,3 0,-98 48,95-44</inkml:trace>
  <inkml:trace contextRef="#ctx0" brushRef="#br0" timeOffset="1754.997">562 822,'13'18,"12"11,8 5,8-2,6-1,1-5,0-9,-8-6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34.9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0 535,'61'-284,"-60"284,-1 0,0 1,0-1,1 0,-1 0,0 0,1 0,-1 0,0 0,1 0,-1 1,0-1,1 0,-1 0,0 0,1 0,-1-1,0 1,1 0,-1 0,-26 315,34-245,0-48</inkml:trace>
  <inkml:trace contextRef="#ctx0" brushRef="#br0" timeOffset="339.092">241 549,'-1'3,"0"1,1-1,0 1,0-1,0 1,0-1,0 0,0 1,1-1,0 1,0-1,0 0,0 1,0-1,1 0,-1 0,1 0,0 0,0 0,0-1,0 1,1 0,-1-1,1 0,-1 1,1-1,0 0,0 0,0-1,0 1,0-1,0 1,1-1,-1 0,0 0,1 0,-1-1,0 1,1-1,-1 0,1 0,-1 0,1 0,-1-1,1 0,-1 1,7-3,0 1,0-2,0 1,-1-1,1-1,-1 0,0 0,0-1,-1 0,0 0,0-1,0 0,-1 0,0-1,1-2,-4 6,-1 0,0 0,-1-1,1 1,-1 0,0-1,0 0,0 1,-1-1,1 0,-1 0,0 0,-1 0,1 0,-1 0,0 0,0 0,-1 0,0 0,1 0,-2 0,1 0,0 0,-1 1,0-1,0 0,-1 1,1 0,-1-1,0 1,-3-3,3 2,0 1,-1 0,0 0,0 1,0-1,-1 1,1-1,-1 1,1 1,-1-1,0 1,0 0,-1 0,1 0,0 1,0-1,-1 1,1 1,-1-1,1 1,-1 0,1 0,-1 1,1-1,-1 1,1 0,0 1,-1-1,1 1,0 0,0 1,0-1,1 1,-1 0,0 0,1 0,0 1,-3 2,1 1,0 1,1-1,0 1,0 0,1 0,0 0,0 1,1-1,0 1,1 0,0 0,0 0,1 0,0 0,0 0,1 1,1-1,0 5,5 25</inkml:trace>
  <inkml:trace contextRef="#ctx0" brushRef="#br0" timeOffset="826.521">803 94,'0'23,"0"16,0 13,2 7,1 5,0 0,-1-3,0-6,-1-8,-1-11</inkml:trace>
  <inkml:trace contextRef="#ctx0" brushRef="#br0" timeOffset="1118.387">1110 187,'-229'170,"221"-164,0 1,0-1,0 1,1 1,0 0,1 0,0 0,0 0,0 1,1 0,0 2,5-8,0 1,1 0,-1-1,1 1,0-1,0 0,0 1,1-1,-1 0,1 1,0-1,0 0,0 0,0 0,0-1,1 1,-1-1,1 1,0-1,-1 0,1 0,0 0,0 0,1 0,-1-1,0 1,1-1,-1 0,0 0,1 0,-1-1,2 1,-4 0,29 10,0 0,1-2,0-1,0-2,1-1,0-1,0-2,0-1,15-3,19-11,-43 5</inkml:trace>
  <inkml:trace contextRef="#ctx0" brushRef="#br0" timeOffset="1366.788">1391 148,'-7'18,"-2"15,-2 13,1 9,2 3,3 1,1-5,3-9,5-13,4-11,6-12,0-7</inkml:trace>
  <inkml:trace contextRef="#ctx0" brushRef="#br0" timeOffset="1564.291">1605 0,'-7'18,"-2"18,0 13,4 11,6 6,4 3,4-1,0-3,-1-6,-2-5,-2-9,-2-9,-1-8,-1-9</inkml:trace>
  <inkml:trace contextRef="#ctx0" brushRef="#br0" timeOffset="2101.978">1417 335,'24'7,"1"-1,-1-2,1 0,0-1,1-2,-1 0,0-2,0 0,0-2,10-3,-16 4,164-17,-181 18,1 1,-1-1,1 1,-1 0,1 0,-1 0,1 0,-1 0,1 1,-1-1,0 1,1 0,-1 0,0 0,1 0,-1 0,0 0,0 0,0 1,0-1,0 1,0 0,0-1,-1 1,1 0,0 0,-1 0,0 0,1 0,-1 1,0-1,0 0,0 0,-1 1,1 0,0 8,-1 0,0 0,-1-1,0 1,-1 0,0-1,-1 1,0-1,-4 10,0 2,-11 35,6-24,1 1,2 1,2-1,1 2,0 19,6-50,0 0,0 1,1-1,-1 0,1 1,0-1,1 0,-1 0,1 0,0 0,0 0,1 0,0-1,-1 1,2-1,-1 0,0 1,1-2,0 1,0 0,0-1,0 1,0-1,1 0,0-1,-1 1,1-1,0 0,0 0,0-1,0 1,1-1,3 0,3 2,-1-1,0-1,1 0,-1 0,1-1,-1-1,0 0,1 0,-1-1,0-1,0 0,0 0,0-1,0-1,-1 1,0-2,0 0,0 0,-1-1,-6 5,0-1,-1 0,1 1,-1-1,0-1,0 1,0 0,0 0,0-1,-1 1,0-1,0 0,0 1,0-1,0 0,-1 1,1-1,-1 0,0 0,0 0,-1 1,1-1,-1 0,0 1,0-1,0 0,0 1,-1-1,1 1,-1-1,0 1,0 0,0 0,-1 0,0-1,-7-9,-1 1,0 0,-1 1,-1 0,0 0,0 2,-9-5,-27-13,-1 2,-2 2,0 3,-4 1,13 3,11 3,32 13,1 0,-1 0,0 0,1 0,-1 0,1 0,-1 0,1 0,-1 0,1-1,-1 1,0 0,1 0,-1 0,1-1,-1 1,0 0,1-1,-1 1,0 0,1-1,-1 1,0 0,0-1,1 1,-1-1,0 1,0 0,0-1,1 1,-1-1,0 1,0-1,0 1,0-1,0 1,0-1,0 1,0 0,0-1,0 1,0-1,0 1,0-1,-1 1,1-1,0 1,0 0,0-1,-1 1,1-1,0 1,0 0,-1-1,1 1,0 0,-1-1,1 1,-1 0,1 0,0-1,-1 1,0 0,195-36,92-20,-209 38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38.0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335 70,'0'18,"-3"14,-4 9,-4 7,-3 5,2 0,0-5,3-7,2-9,3-11</inkml:trace>
  <inkml:trace contextRef="#ctx0" brushRef="#br0" timeOffset="676.204">0 124,'193'-38,"91"-2,-273 38,-1 0,0 0,0 0,1 1,-1 0,0 1,1 0,-1 0,0 1,0 1,1 0,-1 0,0 1,-1 0,1 1,0 0,-1 0,0 1,7 5,-14-6,1-1,0 1,-1 0,0 0,0 1,0-1,-1 0,0 1,1-1,-1 1,-1-1,1 1,-1-1,1 1,-2-1,1 1,0 0,-1-1,0 1,0-1,0 1,-38 90,1-40,38-55,-1 0,1 0,0 0,-1 0,1 0,-1 0,1 0,0 0,-1 0,1 0,0 0,-1 0,1 0,-1 0,1 0,0 0,-1 0,1 0,0-1,-1 1,1 0,0 0,-1-1,1 1,0 0,0 0,-1-1,1 1,0 0,0-1,-1 1,1 0,0-1,0 1,0 0,0-1,0 1,-1 0,1-1,0 1,0-1,0 1,0 0,0-1,0 1,0 0,0-1,0 1,1-1,-1 1,0 0,0-1,0 1,0 0,0-1,1 1,-1 0,0-1,0 1,1 0,-1 0,0-1,0 1,1 0,-1 0,0-1,1 1,-1 0,0 0,1-2,8-43,2-1,3 2,11-27,-5 32,-19 40,0-1,0 1,-1-1,1 1,0 0,0-1,0 1,-1 0,1-1,0 1,-1 0,1 0,-1 0,1 0,-1-1,1 1,-1 0,1 0,-1 0,0 0,0 0,1 0,-1 0,0 0,0 0,0 0,0 0,0 0,0 0,-1 0,1 0,0 0,0 1,22 85,-21-84,1-1,-1 1,0-1,1 0,-1 1,1-1,0 0,-1 0,1 0,0 0,0 0,0-1,1 1,-1-1,0 1,1-1,-1 0,1 0,-1 0,1 0,0 0,-1 0,1-1,0 1,-1-1,1 0,0 0,-1 0,1 0,0-1,1 1,9-5,0 1,0-2,-1 0,1 0,-1-2,-1 1,1-1,-1-1,-1 0,0 0,0-1,0-1,-2 1,2-3,46-81,-59 129,-4 2,-1-3,2 1,1 0,1 0,2 0,2 0,2 24,4-31</inkml:trace>
  <inkml:trace contextRef="#ctx0" brushRef="#br0" timeOffset="926.564">1217 298,'-2'-19,"-1"-9,2-6,4 1,4 4,0 5,-1 9,-1 10,-2 14,-1 17,-1 15,0 12,-2 6,1 2,0-3,2-6,1-12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39.4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1 151,'14'0,"15"0,15 0,11-2,7-1,3 0,-8 1,-13 0</inkml:trace>
  <inkml:trace contextRef="#ctx0" brushRef="#br0" timeOffset="277.385">121 325,'16'2,"17"1,16-2,13-6,11-5,3-2,-11 1</inkml:trace>
  <inkml:trace contextRef="#ctx0" brushRef="#br0" timeOffset="546.865">816 232,'51'-215,"-44"198,-8 18,1-1,0 0,0 0,0 0,-1 1,1-1,0 0,0 0,0 1,0-1,0 0,-1 1,1-1,0 0,0 0,0 1,0-1,0 0,0 1,0-1,0 0,0 0,0 1,0-1,1 0,-1 1,0-1,0 0,0 0,0 1,0-1,0 0,1 0,-1 1,0-1,0 0,0 0,1 0,-1 1,0-1,0 0,1 0,-1 0,0 0,0 1,1-1,-1 0,0 0,0 0,1 0,-1 0,0 0,1 0,-1 0,0 0,0 0,1 0,-1 0,0 0,1 0,-1 0,0 0,0 0,1 0,-1-1,0 1,1 0,-1 0,0 0,0 0,-1 172,-3-137,3-1,0 1,3 0,2 12,6-7,3-9</inkml:trace>
  <inkml:trace contextRef="#ctx0" brushRef="#br0" timeOffset="851.698">1191 272,'151'-199,"-151"197,1 0,0 0,0 0,-1 0,1 0,1 0,-1 0,0 1,0-1,1 0,-1 1,1-1,-1 1,1-1,0 1,-1 0,1 0,0 0,0 0,0 0,0 0,0 0,0 1,0-1,0 1,0-1,0 1,0 0,1 0,-1 0,0 0,0 0,0 1,0-1,0 0,0 1,0 0,0-1,0 1,0 0,0 0,2 1,93 96,-33-12,-62-83,-1-1,0 1,0 0,0-1,0 1,-1 0,1 0,-1-1,0 1,1 0,-1 0,0 0,-1 0,1-1,-1 1,1 0,-1 0,0-1,0 1,0 0,0-1,0 1,-1-1,1 1,-1-1,1 0,-1 0,0 0,0 0,0 0,0 0,0 0,-1 0,1-1,-2 1,1 1,0-1,-1 0,1 0,-1 0,1 0,-1 0,0-1,0 0,0 0,1 0,-1 0,0 0,0-1,0 0,0 0,0 0,0 0,0-1,0 1,0-1,-2-1,6 2,-1-1,1 0,0 1,0-1,0 1,-1-1,1 0,0 1,0-1,0 0,0 1,0-1,0 0,0 1,0-1,1 1,-1-1,0 0,0 1,0-1,1 1,-1-1,0 0,1 1,-1-1,0 1,1-1,-1 1,1-1,-1 1,1 0,-1-1,1 1,-1-1,1 1,-1 0,1 0,0-1,-1 1,1 0,-1 0,1 0,0 0,-1-1,1 1,0 0,-1 0,1 0,0 0,21-6,3 2</inkml:trace>
  <inkml:trace contextRef="#ctx0" brushRef="#br0" timeOffset="1051.109">1846 339,'5'2,"-6"1,-18-2,-7-2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01.6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536 195,'-10'15,"0"1,1 0,1 1,0 0,1 0,-3 14,10-12,3-27,-4-7,0 0,-1 1,-1-1,0 0,-1 1,0 0,-1 0,-1 0,-2-2,7 13,-6-14,0 0,-1 1,-1 0,0 0,-2 1,1 0,-2 1,0 0,0 1,-4-2,13 13,1 0,-1 0,0 0,0 1,0-1,0 1,0 0,0 0,0 0,0 0,0 1,-1-1,1 1,0 0,0 0,-1 0,1 0,0 0,0 1,-1 0,1 0,0-1,0 2,0-1,0 0,0 1,0-1,0 1,1 0,-1 0,1 0,-1 0,1 0,0 1,-1-1,1 1,0 0,-14 18,1 0,1 1,1 0,0 1,2 1,-4 14,12-32,-20 51,2 1,3 1,2 0,3 2,3-1,-3 61,12-99,0-1,2 1,1 0,0 0,2-1,2 9,-4-22,1 0,-1 0,1-1,0 1,1-1,0 0,0 0,1-1,0 1,0-1,0 0,1 0,0 0,0-1,0 0,1 0,-1-1,7 3,-1-1,1-2,-1 0,1 0,0-1,1-1,-1 0,0-1,1 0,-1-1,1 0,-1-2,0 1,4-2,18-4,-1-2,0-2,-1 0,14-9,16-8,-10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06.3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0,'25'7,"24"2,22-1,17-1,12-4,0-3,-17-1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04.4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52 123,'0'21,"0"17,-2 12,-3 7,-3 2,-1 1,0-4,1-6,2-10,2-11</inkml:trace>
  <inkml:trace contextRef="#ctx0" brushRef="#br0" timeOffset="386.651">52 177,'-2'6,"1"0,0 1,0-1,0 1,1-1,0 1,0-1,1 1,0-1,0 0,0 1,1-1,0 0,0 0,0 0,1 0,0 0,0 0,1-1,-1 0,1 1,1-1,0 0,14 15,0 0,2-2,0 0,19 11,-36-26,91 62,-94-65,0 1,0-1,0-1,0 1,0 0,0 0,0 0,1 0,-1-1,0 1,0-1,0 1,0-1,0 1,0-1,0 1,-1-1,1 0,0 0,0 1,0-1,-1 0,1 0,0 0,-1 0,1 0,-1 0,1 0,-1 0,1 0,-1 0,0 0,1 0,-1 0,0 0,0 0,0 0,0-1,0 1,0 0,0 0,0 0,-1 0,1 0,0 0,-1 0,1-1,0 1,12-269,-11 219,0 34</inkml:trace>
  <inkml:trace contextRef="#ctx0" brushRef="#br0" timeOffset="831.31">520 123,'27'278,"-26"-275,-1 0,0 0,1 0,0-1,0 1,0 0,0-1,0 1,0 0,1-1,-1 1,1-1,0 0,0 0,0 1,0-1,0 0,0-1,0 1,1 0,-1-1,0 1,1-1,0 0,-1 0,1 0,0 0,0 0,-1 0,1-1,0 1,0-1,0 0,0 0,0 0,10-2,-1 0,1-1,-1-1,1 0,-1 0,0-2,-1 1,1-1,-1-1,0 0,-1-1,0 0,0 0,0-1,-1 0,-1-1,0 0,0 0,0-1,-1 0,-1 1,0-1,0 1,-1-1,0 0,-1 0,0-1,-1 1,-1-1,1 0,-2 0,0 0,0 0,-1 0,0 0,-1 0,-1 0,-2-8,-11-8,23 39,3-3</inkml:trace>
  <inkml:trace contextRef="#ctx0" brushRef="#br0" timeOffset="1434.601">1108 97,'-12'42,"3"0,1 1,1 0,3 0,2 0,1 1,3 3,-1-27,-1-21,0 1,0 0,0 0,0 0,0 0,0-1,0 1,0 0,0 0,0 0,0 0,1-1,-1 1,0 0,0 0,0 0,0 0,0 0,1 0,-1 0,0-1,0 1,0 0,0 0,1 0,-1 0,0 0,0 0,0 0,0 0,1 0,-1 0,0 0,0 0,0 0,1 0,-1 0,0 0,0 0,0 0,0 0,1 0,-1 1,0-1,0 0,0 0,0 0,0 0,1 0,6-21,5-43,-2-2,1-61,-8 85,1-16,5 102,-7-5,-3-27,1 0,1 0,0 0,1 0,0 0,1 0,0-1,1 1,0-1,-3-9,0 0,1 0,-1-1,0 1,1 0,-1-1,1 1,0-1,-1 0,1 0,0 1,0-1,0 0,0 0,0-1,0 1,0 0,0-1,0 1,0-1,0 0,0 1,1-1,-1 0,0-1,0 1,0 0,0 0,0-1,0 1,2-2,63-28,-45 14,-1-1,0-2,-2 0,0-1,-1-1,-1 0,-1-2,-1 0,-1 0,-1-2,1-3,-2 8,-12 20,0 0,0 0,0 1,-1-1,1 0,0 0,0 1,0-1,0 0,0 1,0-1,0 0,0 0,0 1,0-1,0 0,0 0,1 1,-1-1,0 0,0 0,0 1,0-1,0 0,0 0,1 1,-1-1,0 0,0 0,0 0,1 1,-1-1,0 0,0 0,0 0,1 0,-1 0,0 1,1-1,-1 0,0 0,0 0,1 0,-1 0,0 0,0 0,1 0,-1 0,0 0,0 0,1 0,-1 0,0 0,1 0,-1 0,0-1,0 1,1 0,-1 0,0 0,0 0,0 0,1-1,-1 1,0 0,0 0,1-1,0 29,0-26,-2 66,-1-40,2 1,0-1,2 0,1 1,1-1,2 0,0-1,2 0,8 20,-13-41,1 0,-1 0,1-1,0 1,0-1,1 0,-1 0,1-1,0 1,1-1,-1 0,1 0,0-1,0 0,5 3,17 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98 803 32767 0 0,'-5'0'0'0'0,"1"1"0"0"0,-1 0 0 0 0,0 0 0 0 0,1 1 0 0 0,-1-1 0 0 0,1 1 0 0 0,0 0 0 0 0,0 0 0 0 0,-1 0 0 0 0,1 1 0 0 0,1 0 0 0 0,-1-1 0 0 0,0 1 0 0 0,1 0 0 0 0,-1 1 0 0 0,1-1 0 0 0,0 1 0 0 0,0-1 0 0 0,0 1 0 0 0,1 0 0 0 0,-1 0 0 0 0,1 0 0 0 0,0 1 0 0 0,0-1 0 0 0,0 0 0 0 0,1 1 0 0 0,0 0 0 0 0,0-1 0 0 0,0 1 0 0 0,0-1 0 0 0,0 3 0 0 0,3-1 0 0 0,0 0 0 0 0,0 0 0 0 0,1-1 0 0 0,0 1 0 0 0,-1-1 0 0 0,2 1 0 0 0,-1-1 0 0 0,1 0 0 0 0,0 0 0 0 0,0-1 0 0 0,0 1 0 0 0,1-1 0 0 0,-1 0 0 0 0,1 0 0 0 0,0 0 0 0 0,0-1 0 0 0,0 1 0 0 0,1-1 0 0 0,-1-1 0 0 0,1 1 0 0 0,0-1 0 0 0,0 0 0 0 0,0 0 0 0 0,0-1 0 0 0,4 1 0 0 0,3 0 0 0 0,-1 0 0 0 0,1-1 0 0 0,0 0 0 0 0,-1-1 0 0 0,1 0 0 0 0,0-2 0 0 0,-1 1 0 0 0,1-1 0 0 0,-1-1 0 0 0,0 0 0 0 0,0-1 0 0 0,0 0 0 0 0,0-1 0 0 0,-1 0 0 0 0,1-1 0 0 0,-1 0 0 0 0,-1-1 0 0 0,8-6 0 0 0,-2-1 0 0 0,-1 0 0 0 0,0-2 0 0 0,-1 0 0 0 0,-1-1 0 0 0,-1 0 0 0 0,0 0 0 0 0,-1-2 0 0 0,-1 1 0 0 0,-1-2 0 0 0,5-11 0 0 0,58-206 0 0 0,-56 163 0 0 0,-3-1 0 0 0,-4-1 0 0 0,-3 1 0 0 0,-2-48 0 0 0,-4 121 0 0 0,0-6 0 0 0,0 1 0 0 0,0-1 0 0 0,0 0 0 0 0,-1 0 0 0 0,0 1 0 0 0,0-1 0 0 0,-1 0 0 0 0,0 1 0 0 0,0-1 0 0 0,-3-4 0 0 0,4 12 0 0 0,0-1 0 0 0,1 1 0 0 0,-1 0 0 0 0,0 0 0 0 0,1-1 0 0 0,-1 1 0 0 0,0 0 0 0 0,0 0 0 0 0,1 0 0 0 0,-1 0 0 0 0,0 0 0 0 0,1 0 0 0 0,-1 0 0 0 0,0 0 0 0 0,0 0 0 0 0,1 0 0 0 0,-1 0 0 0 0,0 0 0 0 0,0 0 0 0 0,1 1 0 0 0,-1-1 0 0 0,0 0 0 0 0,1 0 0 0 0,-1 1 0 0 0,0-1 0 0 0,1 1 0 0 0,-1-1 0 0 0,1 1 0 0 0,-1-1 0 0 0,0 1 0 0 0,1-1 0 0 0,-1 1 0 0 0,1-1 0 0 0,0 1 0 0 0,-1-1 0 0 0,1 1 0 0 0,-1 0 0 0 0,1-1 0 0 0,0 1 0 0 0,0 0 0 0 0,-1 0 0 0 0,1-1 0 0 0,0 1 0 0 0,0 0 0 0 0,0-1 0 0 0,0 1 0 0 0,0 0 0 0 0,0 0 0 0 0,0-1 0 0 0,0 1 0 0 0,0 0 0 0 0,-2 1 0 0 0,-3 13 0 0 0,0 0 0 0 0,1 0 0 0 0,0 1 0 0 0,1-1 0 0 0,1 1 0 0 0,0-1 0 0 0,1 1 0 0 0,1 5 0 0 0,-3 23 0 0 0,-6 148 0 0 0,9 55 0 0 0,1-95 0 0 0,-1-138 0 0 0,0 0 0 0 0,1 1 0 0 0,1-1 0 0 0,0 0 0 0 0,1 0 0 0 0,0 0 0 0 0,2 2 0 0 0,8-3 0 0 0,-11-16 0 0 0</inkml:trace>
  <inkml:trace contextRef="#ctx0" brushRef="#br0" timeOffset="163.56">287 498 32767 0 0,'-5'-4'0'0'0,"5"0"0"0"0,-3 2 0 0 0,5 0 0 0 0,0 0 0 0 0,3 1 0 0 0,14-2 0 0 0,6 1 0 0 0,5 0 0 0 0,-16 2 0 0 0,12 0 0 0 0,1 0 0 0 0,6 0 0 0 0,-1 0 0 0 0,0 0 0 0 0,30 18 0 0 0</inkml:trace>
  <inkml:trace contextRef="#ctx0" brushRef="#br0" timeOffset="833.245">757 979 32767 0 0,'9'-8'0'0'0,"0"0"0"0"0,-1-1 0 0 0,0 0 0 0 0,-1 0 0 0 0,0 0 0 0 0,0-1 0 0 0,-1 0 0 0 0,0-1 0 0 0,-1 1 0 0 0,0-1 0 0 0,-1 0 0 0 0,0 0 0 0 0,-1-1 0 0 0,0 1 0 0 0,-1-1 0 0 0,0 1 0 0 0,0-1 0 0 0,-1-4 0 0 0,0-58 0 0 0,0 74 0 0 0,-1-1 0 0 0,0 0 0 0 0,0 1 0 0 0,1-1 0 0 0,-1 0 0 0 0,0 1 0 0 0,1-1 0 0 0,-1 1 0 0 0,0-1 0 0 0,1 1 0 0 0,-1-1 0 0 0,1 1 0 0 0,-1-1 0 0 0,1 1 0 0 0,-1-1 0 0 0,1 1 0 0 0,-1 0 0 0 0,1-1 0 0 0,0 1 0 0 0,-1 0 0 0 0,1-1 0 0 0,-1 1 0 0 0,1 0 0 0 0,0 0 0 0 0,-1 0 0 0 0,1 0 0 0 0,0-1 0 0 0,-1 1 0 0 0,1 0 0 0 0,0 0 0 0 0,-1 0 0 0 0,1 0 0 0 0,0 0 0 0 0,0 1 0 0 0,-1-1 0 0 0,1 0 0 0 0,-1 0 0 0 0,1 0 0 0 0,0 1 0 0 0,-1-1 0 0 0,1 0 0 0 0,0 1 0 0 0,-1-1 0 0 0,1 0 0 0 0,-1 1 0 0 0,1-1 0 0 0,-1 1 0 0 0,1-1 0 0 0,-1 1 0 0 0,1-1 0 0 0,-1 1 0 0 0,4 1 0 0 0,85 18 0 0 0,74 27 0 0 0,-159-46 0 0 0,-1 0 0 0 0,1 1 0 0 0,0-1 0 0 0,-1 0 0 0 0,0 1 0 0 0,1 0 0 0 0,-1 0 0 0 0,0 0 0 0 0,0 0 0 0 0,0 1 0 0 0,0-1 0 0 0,0 1 0 0 0,-1-1 0 0 0,1 1 0 0 0,-1 0 0 0 0,1 0 0 0 0,-1 0 0 0 0,0 1 0 0 0,-1-1 0 0 0,1 0 0 0 0,0 1 0 0 0,-1-1 0 0 0,0 1 0 0 0,0-1 0 0 0,0 1 0 0 0,0 0 0 0 0,0 0 0 0 0,-1-1 0 0 0,0 1 0 0 0,0 0 0 0 0,0 0 0 0 0,0-1 0 0 0,-1 4 0 0 0,1-2 0 0 0,-1 0 0 0 0,1 0 0 0 0,0 0 0 0 0,1 0 0 0 0,-1 0 0 0 0,1 0 0 0 0,0 0 0 0 0,0 0 0 0 0,1-1 0 0 0,-1 1 0 0 0,1 0 0 0 0,0-1 0 0 0,1 0 0 0 0,-1 1 0 0 0,1-1 0 0 0,-1 0 0 0 0,1 0 0 0 0,0 0 0 0 0,1 0 0 0 0,-1-1 0 0 0,1 1 0 0 0,0-1 0 0 0,-1 0 0 0 0,1 0 0 0 0,1-1 0 0 0,-1 1 0 0 0,0-1 0 0 0,4 2 0 0 0,0-1 0 0 0,-1 1 0 0 0,1-2 0 0 0,1 1 0 0 0,-1-1 0 0 0,0 0 0 0 0,0-1 0 0 0,1 0 0 0 0,-1 0 0 0 0,1-1 0 0 0,-1 0 0 0 0,1 0 0 0 0,-1-1 0 0 0,1 0 0 0 0,-1-1 0 0 0,0 0 0 0 0,0 0 0 0 0,0-1 0 0 0,0 0 0 0 0,0 0 0 0 0,0-1 0 0 0,-1 0 0 0 0,1 0 0 0 0,-1 0 0 0 0,4-5 0 0 0,80-92 0 0 0,-35 31 0 0 0,-69 112 0 0 0,-9 49 0 0 0,21-86 0 0 0,1 0 0 0 0,-1-1 0 0 0,1 1 0 0 0,0 0 0 0 0,0 0 0 0 0,0 0 0 0 0,1 0 0 0 0,0 0 0 0 0,0-1 0 0 0,0 1 0 0 0,0 0 0 0 0,1-1 0 0 0,0 1 0 0 0,0-1 0 0 0,0 1 0 0 0,0-1 0 0 0,1 0 0 0 0,0 0 0 0 0,0 0 0 0 0,0 0 0 0 0,0 0 0 0 0,0-1 0 0 0,1 0 0 0 0,0 1 0 0 0,-1-1 0 0 0,1-1 0 0 0,0 1 0 0 0,1 0 0 0 0,-1-1 0 0 0,0 0 0 0 0,4 1 0 0 0,7-1 0 0 0,15-5 0 0 0,1-11 0 0 0</inkml:trace>
  <inkml:trace contextRef="#ctx0" brushRef="#br0" timeOffset="1006.782">1800 512 32767 0 0,'-12'-13'0'0'0,"-2"1"0"0"0,2 0 0 0 0,6 5 0 0 0,-3 2 0 0 0,5 1 0 0 0,0 0 0 0 0,2 2 0 0 0,0 1 0 0 0,2 2 0 0 0,4 1 0 0 0,2 1 0 0 0,11 7 0 0 0,9 0 0 0 0,-3 2 0 0 0,2 1 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20.9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42 101,'-14'68,"2"1,4 0,3 1,3 8,3-54,-1-24,1 0,-1 0,0 0,0 0,0-1,0 1,1 0,-1 0,0 0,0 0,0 0,1 0,-1 0,0 0,0 0,0 0,1 0,-1 0,0 0,0 0,0 0,1 0,-1 0,0 0,0 0,0 0,0 1,1-1,-1 0,0 0,0 0,0 0,0 0,1 0,-1 1,0-1,0 0,0 0,0 0,0 0,0 1,0-1,0 0,1 0,-1 0,0 1,6-23,1-29,-3-1,-2 0,-2-17,0 36,-6-50,6 83,-1 0,1 0,-1 0,1 0,0 0,-1 0,1 0,-1 0,1 0,0 0,-1 0,1 1,0-1,-1 0,1 0,0 1,-1-1,1 0,0 0,-1 1,1-1,0 0,0 1,-1-1,1 0,0 1,0-1,0 0,-1 1,1-1,0 0,0 1,0-1,0 1,0-1,0 0,0 1,0-1,0 1,0-1,0 0,0 1,0-1,0 1,0-1,0 0,1 1,-1-1,0 1,0-1,0 0,1 1,-1-1,0 0,0 0,1 1,-1-1,0 4,0 0,0 0,0 0,1-1,0 1,-1 0,1 0,0-1,1 1,-1-1,1 1,-1-1,1 1,0-1,1 0,-1 0,0 0,1 0,0 0,-1-1,1 1,0-1,0 1,1-1,-1 0,0-1,1 1,-1 0,1-1,0 0,-1 0,1 0,0 0,0-1,-1 1,1-1,0 0,0 0,0-1,0 1,-1-1,1 1,0-1,-1-1,23-7,-1-1,0-2,0-1,-2 0,0-2,0-1,-2-1,0 0,17-19,-36 35,72-66,-73 67,0 0,0 1,0-1,0 0,-1 0,1 1,0-1,0 0,0 1,0-1,0 1,0-1,0 1,-1 0,1-1,0 1,-1 0,1 0,0-1,-1 1,1 0,-1 0,1 0,-1 0,1 0,-1-1,0 1,1 0,-1 0,0 0,0 0,0 0,0 0,0 0,0 0,0 0,0 0,0 0,0 0,0 0,-1 0,1 0,0 0,-1 0,0 0,1 3,1 53,-3-39,1 0,1-1,1 1,0 0,1 0,1-1,1 1,0-1,1 0,1 0,1 0,0-1,1 0,1 0,9 12,71 43,-45-48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21.2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1,'16'2,"16"1,19 0,17-1,13 0,3-1,-3 1,-8 2,-15 1,-17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21.4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2,'21'2,"22"1,18-3,14-3,-6-1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19.5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407 257,'6'-3,"-1"-2,-1 1,1-1,0 0,-1 0,0 0,0 0,-1-1,1 1,-1-1,-1 0,1 0,-1 0,0-1,0 1,-1 0,1-1,-2 1,1-1,-1 1,0-1,0 0,0 1,-1-1,0 1,-2-6,1 6,0 1,0 0,-1 0,1 0,-1 0,0 0,0 0,-1 1,1 0,-1-1,0 1,0 1,-1-1,1 1,-1-1,0 1,0 1,0-1,0 1,0-1,0 1,-1 1,1-1,-1 1,1 0,-1 0,0 1,0 0,-6-1,0 1,0 0,-1 1,1 1,0-1,0 2,0 0,0 0,1 2,-1-1,1 1,-6 4,4-1,1 1,0 1,0-1,1 2,1 0,-1 0,2 1,0 0,0 0,1 1,1 0,0 1,1-1,0 1,-1 7,-1 7,1 0,1 0,1 1,2 0,1-1,1 1,3 20,-3-36,2 1,0-1,0 1,2-1,-1 1,2-1,0 0,0 0,1-1,1 1,0-1,0 0,2-1,-1 0,1 0,1 0,0-1,1 0,-1-1,2 0,-1-1,2 0,-1 0,1-1,4 1,1-2,0-1,1-1,0-1,0-1,0 0,0-1,0-1,1-1,-1 0,0-1,0-1,17-6,23-7,-1-3,-1-3,11-7,4-4</inkml:trace>
  <inkml:trace contextRef="#ctx0" brushRef="#br0" timeOffset="269.287">1023 365,'-12'13,"-3"12,0 8,4 8,2 5,4 5,2 5,0 1,-2-1,-3-8,1-13</inkml:trace>
  <inkml:trace contextRef="#ctx0" brushRef="#br0" timeOffset="552.112">982 471,'5'17,"0"1,1-1,0 0,1 0,1-1,1 0,1 0,0-1,1 0,0-1,1 0,0-1,2-1,-1 0,-7-6,1 0,-1-1,1 0,0 0,0 0,0-1,0-1,1 1,0-1,0 0,0-1,0 1,0-2,0 1,-6-2,0 0,0-1,0 1,-1 0,1-1,0 1,0-1,0 0,-1 0,1 1,0-1,-1 0,1 0,-1-1,1 1,-1 0,0 0,1-1,-1 1,0-1,0 1,0-1,0 1,0-1,0 0,-1 1,1-1,0 0,-1 0,0 0,1-1,6-60,-31-199,24 258,-1 0,1 0,1 0,-1 0,0 0,1 0,0 0,0 0,0 0,1 0,-1 1,1-1,0 0,0 1,0-1,0 1,1 0,-1 0,1 0,0 0,0 0,0 0,0 1,0 0,3-2,14-4</inkml:trace>
  <inkml:trace contextRef="#ctx0" brushRef="#br0" timeOffset="909.239">1530 391,'-1'59,"-1"-32,1 0,1 0,1 1,2-1,1 0,0-1,2 1,2-1,9 24,-17-48,1 0,0 0,0 0,0 0,0-1,0 1,0 0,0-1,1 1,-1-1,0 1,1-1,-1 1,1-1,0 0,-1 0,1 0,0 0,0 0,0 0,0-1,0 1,0 0,0-1,0 0,0 1,0-1,0 0,0 0,0 0,0 0,0 0,0-1,0 1,0-1,0 1,0-1,0 0,0 0,-1 0,1 0,0 0,0 0,12-10,-1 0,0-1,0 0,-2-1,1-1,-2 1,0-2,0 1,-2-2,6-11,-8 16,-1 0,-1-1,0 1,-1-1,0 1,-1-1,0 0,0 0,-2 0,1 0,-2-1,0-1,-5 6,2 23,1-1,2 1,0-1,0 1,2-1,-1 0,2 1,0-1,1 0,0 0,1 0,1 0,0-1,4 7,6 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36.0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120 30,'-5'1,"-1"-1,0 1,0 1,1-1,-1 1,1 0,-1 0,1 1,0-1,0 1,0 0,0 1,1-1,-1 1,1 0,0 0,0 0,0 1,1-1,0 1,-1 0,2 0,-1 0,0 0,1 1,0-1,-1 5,3-7,0 0,1-1,-1 1,0 0,1-1,0 1,0-1,0 1,0-1,0 1,0-1,0 0,1 0,-1 1,1-1,0 0,-1 0,1-1,0 1,0 0,0-1,1 1,-1-1,0 1,1-1,1 1,69 19,-46-18,0-1,0-2,0-1,0 0,0-3,0 0,-1-1,1-2,-1 0,-1-2,0-1,0-1,19-12,-38 20,1 0,-1 0,0-1,-1 0,1 0,0-1,-1 1,0-1,0-1,-1 1,1 0,-1-1,0 0,-1 0,0 0,0-1,0 1,0-1,-1 1,0-1,-1 0,1 0,-1-2,-1 9,0 1,0-1,0 1,0-1,0 1,0-1,0 1,0-1,0 1,0-1,0 0,0 1,0-1,0 1,-1-1,1 1,0-1,0 0,-1 1,1-1,0 1,-1-1,1 0,0 1,-1-1,1 0,0 0,-1 1,1-1,-1 0,1 0,0 1,-1-1,1 0,-1 0,1 0,-1 0,1 0,-1 0,1 0,-1 0,1 0,0 0,-1 0,1 0,-1 0,1 0,-1 0,1 0,-1 0,1-1,-1 1,1 0,0 0,-1-1,1 1,0 0,-1-1,1 1,0 0,-1-1,1 1,0 0,-1-1,1 1,0-1,0 1,-3 7,1 0,0 0,0 0,0 0,1 1,0-1,1 0,0 1,0-1,0 0,1 1,0-1,1 0,-1 0,1 0,1 0,-1 0,1 0,1-1,-1 1,1-1,0 0,0 0,1 0,0 0,0-1,0 0,1 0,-1 0,2-1,20 11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36.3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0,'13'14,"6"4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36.6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41 464,'290'-210,"-281"203,0-1,0 1,-1-2,0 1,0-1,-1 0,0-1,-1 1,0-1,0-1,-1 1,0-1,-1 0,-1 0,1 0,-2-1,0 1,1-11,-3 19,-1 0,1 0,-1 1,0-1,1 0,-2 1,1-1,0 1,0 0,-1-1,1 1,-1 0,1 0,-1-1,0 1,0 1,0-1,0 0,-1 0,1 1,0-1,-1 1,1 0,-1 0,1 0,-1 0,1 0,-1 1,0-1,0 1,1-1,-1 1,0 0,0 0,1 0,-1 1,0-1,1 1,-1-1,0 1,1 0,-1 0,1 0,-1 0,1 1,-1-1,1 1,0-1,0 1,0 0,-1 1,-7 7,0 1,1 1,1 0,0 0,0 1,1-1,1 2,0-1,1 1,0 0,1 0,1 0,0 0,1 1,0 13,-10 102,6 0,8 68,-1-115,1 36,1 31,-17 149,7-250,0-12</inkml:trace>
  <inkml:trace contextRef="#ctx0" brushRef="#br0" timeOffset="181.512">0 812,'25'-9,"25"-3,21 0,17 3,7 2,-1 5,-16 3</inkml:trace>
  <inkml:trace contextRef="#ctx0" brushRef="#br0" timeOffset="779.672">589 865,'15'-13,"-1"-2,0 0,-1 0,-1-1,0-1,-2 0,0 0,-1-1,0-1,-1 1,-2-1,0-1,-1 1,0-3,-4 9,-1 12,0 0,-1 0,1 0,0 0,0 0,-1 0,1 0,0 0,0 0,0 0,0 0,0 0,0 0,1 0,-1 0,0 0,1 1,-1-1,0 0,1 0,-1 0,1 0,-1 0,1 0,-1 1,1-1,0 0,0 0,-1 1,1-1,0 0,0 1,0-1,-1 1,1-1,0 1,0 0,0-1,0 1,0 0,0 0,0-1,0 1,0 0,0 0,0 0,0 0,0 0,0 1,0-1,0 0,1 0,229 77,-219-74,-9-3,0 0,0 0,0 1,0-1,0 1,0-1,0 1,0 0,0 0,-1 0,1 0,0 1,0-1,-1 1,1 0,-1 0,0 0,1 0,-1 0,0 0,0 0,0 1,-1-1,1 1,-1 0,1-1,-1 1,0 0,0 0,0 0,0 0,0 2,-10 30,7-31,0 0,1 0,-1 1,1-1,0 1,0 0,0-1,0 1,1 0,0-1,0 1,0 0,1-1,-1 1,1-1,0 1,1 0,-1-1,1 0,0 1,0-1,0 0,0 0,1 0,2 3,5-1,0 0,0-1,0 0,1-1,-1 0,1 0,0-1,1-1,-1 0,0 0,1-1,-1-1,1 0,-1 0,0-1,1-1,-1 0,5-1,-10 2,-1 1,1-1,-1 0,0-1,1 1,-1-1,0 0,0 0,0-1,0 1,-1-1,1 0,-1-1,1 1,-1-1,0 0,-1 0,1 0,-1 0,1 0,-1-1,-1 0,1 0,0 0,-1 0,0 0,-1 0,1 0,-1-1,0 1,0 0,0-1,-1 1,0-1,0 1,-1-1,1 1,-1-1,0 4,1-1,-1 1,0 0,1 0,-1 1,0-1,-1 0,1 0,0 0,0 1,-1-1,1 0,-1 1,1 0,-1-1,0 1,1 0,-1 0,0 0,0 0,0 0,0 0,0 0,0 1,0-1,0 1,0-1,0 1,-1 0,1 0,0 0,0 0,0 0,0 0,0 1,0-1,0 1,-1 0,1-1,1 1,-1 0,0 0,0 0,0 0,0 1,1-1,-1 0,0 1,1-1,0 1,-1 0,1-1,0 1,0 0,0 0,0 0,0 0,-1 2,1-1,0 1,-1-1,2 1,-1 0,0-1,1 1,0 0,0 0,0 0,0-1,1 1,-1 0,1 0,0-1,0 1,0-1,1 1,-1-1,1 1,0-1,0 0,0 0,0 0,0 0,1 0,0 0,-1-1,3 2,4 4,0 0,1-1,0 0,1-1,-1 0,1 0,0-2,10 4,-3-2,1-2,0 0,1-1,-1-1,0 0,1-2,-1 0,7-2,27-5</inkml:trace>
  <inkml:trace contextRef="#ctx0" brushRef="#br0" timeOffset="1052.463">2019 184,'14'2,"9"13,4 16,2 22,-6 25,-6 21,-10 19,-19 12,-20 10,-23 0,-25-7,2-26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35.1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 1,'9'13,"-1"1,0 0,-1 1,-1 0,0 0,-1 1,0-1,-1 1,-1 0,-1 0,0 0,-1 0,-1 1,0-1,-2 0,1 0,-2 0,0 0,-1 0,-1 0,0-1,-1 0,-1 0,0-1,-5 8,-20 54,33-73,0-1,1 0,-1 0,0 0,1-1,-1 1,1 0,0 0,-1-1,1 1,0-1,0 0,0 1,0-1,0 0,1 0,-1 0,0-1,0 1,0 0,1-1,-1 0,0 1,1-1,-1 0,1 0,-1 0,0-1,1 1,-1 0,0-1,2 0,3 1,227-14,-198 8</inkml:trace>
  <inkml:trace contextRef="#ctx0" brushRef="#br0" timeOffset="244.122">315 281,'-7'20,"0"19,3 16,8 12,4 6,6 5,1-3,-3-4,-3-14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08.4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522 1202,'0'-2,"0"-1,0 1,0 0,-1 0,1 0,-1-1,1 1,-1 0,0 0,0 0,0 0,0 0,0 0,0 0,-1 0,1 1,-1-1,1 0,-1 1,1-1,-1 1,0 0,0 0,0-1,0 1,0 0,0 1,0-1,0 0,0 0,0 1,-1-1,1 1,-2 0,-3-1,0 1,0-1,-1 2,1-1,0 1,0 0,0 1,0-1,0 1,-2 2,-3 1,2 1,-1 0,0 1,1 0,1 0,-1 1,1 1,0 0,1 0,0 0,1 1,-1 0,2 1,0-1,0 1,-2 7,7-15,-1 0,1 0,0 1,0-1,0 1,0-1,1 0,-1 1,1-1,0 1,0-1,0 1,0-1,1 1,-1-1,1 1,0-1,0 0,1 1,-1-1,0 0,1 0,0 0,0 0,0 0,0 0,0-1,1 1,-1-1,1 1,0-1,-1 0,1 0,0 0,0 0,3 0,15 5,-1-1,1-2,0 0,1-1,-1-1,0-1,1-1,-1 0,12-3,16 0,0-2,-1-3,1-1,-2-2,15-7,11-26,-71 42,-1 1,1 0,-1-1,0 1,0-1,1 1,-1-1,0 0,0 0,0 1,-1-1,1 0,0 0,-1 0,1 0,-1 0,0 0,1 0,-1 0,0 0,0 0,0 0,-1 0,1 0,0 0,-1 0,1 0,-1 1,0-1,0 0,0 0,0 0,0 1,0-1,0 0,0 1,0-1,-1 1,1 0,-1-1,-3-2,1 1,-1-1,0 1,0 1,0-1,0 1,0-1,0 2,-1-1,1 0,-1 1,1 0,-1 0,0 1,1 0,-1 0,0 0,1 1,-1-1,0 1,1 0,-1 1,1 0,0 0,-1 0,1 0,0 1,0 0,1 0,-1 0,0 1,1-1,0 1,0 0,0 0,0 1,1-1,0 1,0 0,0-1,0 2,1-1,0 0,0 0,0 1,0 2,2-5,0 0,0-1,0 1,0 0,0-1,1 1,-1-1,1 1,0 0,0-1,0 1,0-1,0 0,1 1,-1-1,1 0,-1 0,1 0,0 0,0 0,0 0,0 0,0-1,0 1,0-1,1 1,-1-1,1 0,-1 0,1 0,-1 0,1-1,-1 1,1-1,0 1,1-1,7 2,0-1,0 0,1-1,-1 0,0-1,0 0,0-1,4-1,-9 2,0-1,0 0,0 0,0 0,0-1,0 0,0 0,-1-1,0 0,0 0,0 0,0 0,0-1,-1 0,0 0,0 0,0 0,-1 0,0-1,0 0,0 0,0 0,-1 0,0 0,-1 0,1-1,-1 1,0-1,-10 22,8-9,1 1,-1-1,1 0,0 0,1 0,0 1,0-1,0 0,0 0,1 0,0 0,0 0,1-1,0 1,0-1,0 1,0-1,1 0,0 0,0-1,0 1,1-1,-1 0,1 0,0 0,1-1,-1 1,0-1,1-1,0 1,-1-1,1 0,0 0,0-1,1 0,-1 0,1 0,3 0,0 0,-1-1,1 0,-1 0,1-1,-1-1,1 1,-1-1,0-1,1 0,-2 0,1-1,0 0,-1-1,1 0,-1 0,0 0,-1-1,0-1,0 1,0-1,0 0,-1-1,-1 1,1-1,-1 0,0-1,-1 1,0-1,0 0,-1 0,0 0,0-6,0 0,-1 1,-1-1,-1 1,0-1,0 0,-2 1,0-1,0 1,-1 0,-6-14,-5 0,8 45,49 179,-19-84,-4 1,-5 1,-6 0,-3 65,-8-153,1-26,1-1,0 1,0 0,0 0,0 0,-1 0,1 0,0-1,0 1,0 0,-1 0,1 0,0 0,0 0,-1 0,1 0,0 0,0 0,-1 0,1 0,0 0,0 0,-1 0,1 0,0 0,0 0,-1 0,-11-216,-30-289,40 452,3 52,0 1,0-1,0 1,0 0,0-1,0 1,0 0,0-1,0 1,0 0,0 0,0 0,0 0,0 0,0 0,0 0,0 0,0 1,0-1,1 0,-1 1,0-1,-1 0,1 1,0-1,0 1,0 0,0-1,0 1,0 0,-1 0,1-1,0 1,-1 0,1 0,0 0,-1 0,1 0,-1 0,1 0,0 0,127 124,-128-125,2 2,0-1,0 0,0 1,-1 0,1-1,0 1,-1 0,1 0,-1 0,0 0,0 0,0 0,0 0,0 0,0 0,-1 0,1 1,0-1,-1 0,0 0,0 1,0-1,0 0,0 1,0-1,0 0,-1 1,1-1,-1 0,0 0,1 0,-1 1,-1-1,-6 4,0 0,-1-1,1 0,-1 0,-1-1,1 0,0-1,-1 0,0 0,0-1,0-1,0 1,0-2,0 1,-8-2,-1 0</inkml:trace>
  <inkml:trace contextRef="#ctx0" brushRef="#br0" timeOffset="505.442">1859 1255,'-20'-3,"0"1,0 0,-1 2,1 0,0 1,-5 2,20-3,-1 1,1 1,0-1,0 1,0 0,0 0,1 0,-1 0,1 1,-1 0,1 0,0 0,0 1,0-1,0 1,1 0,-1 0,1 0,0 1,1-1,-1 1,1-1,0 1,0 0,0 0,0 2,1-4,0 0,0 0,1 0,-1 0,1 0,0 0,0 0,0 0,0 1,0-1,1 0,-1 0,1 0,0 0,0 0,0 0,0 0,1 0,-1-1,1 1,-1 0,1-1,0 1,0-1,1 0,-1 1,0-1,1 0,-1 0,1-1,-1 1,1 0,0-1,0 0,0 0,0 0,0 0,0 0,1 0,9 1,0-1,-1 0,1 0,0-2,0 1,-1-2,1 0,-1 0,1-1,-1-1,0 0,0 0,0-1,-1-1,0 0,0-1,0 0,-1 0,0-1,0 0,3-5,-8 7,-1 1,1-1,-1 0,-1 0,1 0,-1-1,0 1,0-1,-1 0,0 1,0-1,-1 0,0-1,0 1,0 0,-1 0,0-4,-1 12,1 0,0 0,-1-1,1 1,0 0,-1-1,1 1,-1 0,1-1,-1 1,0-1,1 1,-1-1,0 1,1-1,-1 1,0-1,1 0,-1 1,0-1,0 0,0 0,1 0,-1 1,0-1,0 0,0 0,1 0,-1 0,0 0,0 0,0-1,1 1,-1 0,0 0,0-1,1 1,-1 0,0-1,0 1,1 0,-1-1,0 1,1-1,-1 1,1-1,-1 0,1 1,-1-1,1 0,-1 1,1-1,-1 0,1 1,0-1,0 0,-1 0,1 1,0-1,0 0,0 0,0 0,0 1,0-2,-4 9,0 0,1-1,0 2,1-1,0 0,0 0,0 1,1-1,0 1,0 0,1-1,0 1,1-1,-1 1,1 0,1-1,0 0,0 1,0-1,1 0,0 0,0 0,1 0,-1-1,2 1,-1-1,1 0,0 0,0-1,0 1,1-1,0 0,4-1,0 0,0-1,0 0,0 0,0-1,1 0,-1-1,0-1,1 1,4-2,1 1</inkml:trace>
  <inkml:trace contextRef="#ctx0" brushRef="#br0" timeOffset="1154.149">2460 1242,'-15'-3,"-1"0,0 0,1 2,-1 0,0 1,0 0,0 1,0 1,0 1,1 0,-12 4,24-5,0-1,0 0,0 1,0 0,0-1,1 1,-1 0,1 0,-1 1,1-1,0 0,0 1,0 0,0-1,0 1,0 0,1 0,0 0,-1 0,1 0,0 0,0 0,1 1,-1-1,1 0,0 0,-1 1,2-1,-1 0,0 1,0-1,1 0,0 0,0 0,0 1,0-1,0 0,1 0,-1 0,1-1,0 1,-1 0,1-1,1 1,-1-1,0 1,1-1,-1 0,1 0,0 0,12 6,0-1,1 0,-1-2,1 1,1-2,-1 0,1-1,0-1,0 0,-1-2,1 0,0 0,0-2,0 0,0-1,-1 0,2-2,-7 3,1-1,-1 0,0-1,0 0,0 0,-1-1,0-1,1 0,-2 0,1-1,-1 0,0-1,-1 0,1 0,-2-1,1 0,-1 0,-1-1,2-2,-6 8,-3 4,1-1,0 1,0-1,0 1,0-1,0 1,0 0,0-1,0 1,0-1,0 1,0-1,0 1,0-1,0 1,0 0,0-1,0 1,0-1,1 1,-1-1,0 1,0 0,1-1,-1 1,0 0,1-1,-1 1,0 0,1-1,-1 1,0 0,1 0,-1-1,0 1,1 0,-1 0,1 0,-1 0,1-1,-1 1,0 0,1 0,-1 0,1 0,-1 0,1 0,-1 0,1 0,-1 0,1 0,-1 1,0-1,1 0,-1 0,1 0,-1 0,0 1,1-1,-1 0,1 1,-1-1,0 0,1 0,-1 1,0-1,0 0,1 1,-1-1,0 1,2 3,1 5,-1-1,1 0,1 0,0-1,0 1,0-1,1 1,0-1,0-1,1 1,0-1,0 0,1 0,-1-1,1 0,1 0,-1-1,0 1,6 0,16 1,-3-4</inkml:trace>
  <inkml:trace contextRef="#ctx0" brushRef="#br0" timeOffset="1324.682">2821 882,'3'8,"0"4</inkml:trace>
  <inkml:trace contextRef="#ctx0" brushRef="#br0" timeOffset="1598.953">3169 560,'-2'5,"-1"15,0 17,0 19,4 18,1 15,3 7,0 4,2-3,-1-8,2-12,-1-12,0-12,-1-14,-1-10,-1-13,-2-9</inkml:trace>
  <inkml:trace contextRef="#ctx0" brushRef="#br0" timeOffset="2512.021">2982 1215,'261'-13,"51"12,-189 1,-56 1,-83-2,0 1,0 1,0 0,1 2,-1-1,0 2,1 0,0 1,0 1,0 0,1 1,0 0,0 1,1 1,0 0,0 1,-8 8,19-16,0-1,1 0,-1 1,1-1,0 1,-1 0,1-1,0 1,0 0,0 0,0 0,0 0,0-1,1 1,-1 0,1 1,-1-1,1 0,0 0,0 0,0 0,0 0,0 0,0 0,1 0,-1 0,0 0,1 0,0 0,0 0,-1 0,1 0,0 0,1 0,-1 0,0-1,2 2,5 1,0-1,0-1,1 1,-1-1,1-1,-1 0,1 0,0 0,0-1,-1-1,1 1,0-1,-1-1,4 0,9-3,-1 0,0-1,1-1,-2 0,1-2,-1 0,-1-2,5-3,-22 14,-1-1,1 0,-1 0,0 1,1-1,-1 1,1-1,0 1,-1-1,1 0,-1 1,1 0,0-1,-1 1,1-1,0 1,0 0,-1 0,1-1,0 1,0 0,-1 0,1 0,0 0,0 0,0 0,-1 0,1 0,0 0,0 0,-1 0,1 1,0-1,0 0,-1 0,1 1,0-1,0 1,-1-1,1 0,-1 1,1-1,0 1,-1 0,1-1,-1 1,1-1,-1 1,0 0,1-1,-1 1,1 0,-1 0,0-1,0 1,0 0,1 0,-1-1,0 1,0 0,0 0,0 0,0-1,0 1,0 0,-1 0,2 5,1-1,-1 0,1 0,0 0,0 0,1 0,-1 0,1-1,0 1,1-1,-1 0,1 0,-1 0,1 0,0-1,1 1,-1-1,1 0,-1 0,1-1,0 0,0 1,0-2,0 1,0 0,1-1,-1 0,0 0,1-1,-1 0,0 0,1 0,-1 0,5-1,1-1,1 0,-1-1,0 0,-1 0,1-1,0-1,-1 0,0 0,0-1,-1 0,1-1,-1 0,-1 0,1-1,-1 0,-1 0,0-1,0 0,0-1,-1 1,0-2,9-17,-1 0,-2-1,0-1,-2 0,-2-1,0 0,-2-2,8-53,-5-2,-3 1,-4-1,-6-38,-11 14,15 111,0 0,0 0,0 0,0 0,-1 0,1 0,0 0,0 0,-1 0,1 0,-1 0,1 1,-1-1,1 0,-1 0,1 0,-1 1,0-1,1 0,-1 1,0-1,0 0,0 1,1-1,-1 1,0-1,0 1,0 0,0-1,0 1,0 0,0 0,0 0,0-1,-1 1,-21 30,10 9,2 0,1 0,2 1,2 1,2-1,1 31,0-40,2 1,1 0,1 0,2 0,1-1,2 0,1 1,1-2,1 1,2-1,1-1,2 0,1-1,8 12,-19-34,0 1,0-1,1-1,-1 1,1 0,0-1,1 0,-1-1,1 1,0-1,1 0,-1 0,0-1,1 0,0 0,0 0,0-1,0 0,0-1,0 1,0-1,1-1,-1 1,0-1,1-1,-1 1,0-1,1-1,-1 1,2-2,0-3,0 0,0-1,0-1,-1 0,0 0,-1 0,0-1,0 0,-1 0,0-1,0 1,-1-1,-1-1,0 1,0-1,-1 1,0-1,-1-1,0-8,-2 20,0 0,0 1,0-1,0 0,0 0,0 1,0-1,0 0,0 0,0 0,-1 1,1-1,0 0,0 0,0 0,0 1,0-1,-1 0,1 0,0 0,0 0,0 0,-1 1,1-1,0 0,0 0,0 0,-1 0,1 0,0 0,0 0,-1 0,1 0,0 0,0 0,0 0,-1 0,1 0,0 0,0 0,-1 0,1 0,0 0,0 0,-1 0,1 0,0-1,0 1,0 0,-1 0,1 0,0 0,0 0,0-1,0 1,-1 0,1 0,0 0,0-1,0 1,0 0,0 0,0 0,-5 7,0 1,1 0,0 1,1-1,0 1,0-1,1 1,0 0,1 0,0 0,0 0,1 0,0 0,0 0,1 0,0 0,1 0,1 4,0-6,1 0,0 0,1-1,-1 1,1-1,0 0,1 0,-1-1,1 1,1-1,-1 0,0-1,1 0,0 0,0 0,1-1,-1 0,0-1,1 1,0-1,-1-1,1 1,0-2,0 1,0-1,0 0,0 0,0-1,0 0,7-2,20-7</inkml:trace>
  <inkml:trace contextRef="#ctx0" brushRef="#br0" timeOffset="2762.067">4199 841,'31'-2,"37"-1,33 0,29 1,-7 0</inkml:trace>
  <inkml:trace contextRef="#ctx0" brushRef="#br0" timeOffset="3137.341">5241 1282,'-9'-16,"-1"1,-1 0,0 0,-1 2,0-1,-1 1,-7-4,15 13,1 0,-1 0,0 1,0 0,0 0,-1 0,1 1,0 0,-1 0,0 0,0 0,1 1,-1 0,0 1,0-1,0 1,0 0,0 0,0 1,0 0,0 0,1 0,-1 1,-2 0,5-1,0 0,0 0,1 0,-1 1,0-1,1 1,-1-1,0 1,1 0,0 0,0 0,-1 0,1 1,0-1,1 0,-1 1,0-1,1 1,-1 0,1 0,0-1,0 1,0 0,0 0,1 0,-1 0,1 0,0 0,0 0,0 0,0 0,0 0,1 0,-1 0,1 0,0 0,0 0,0 0,0 0,0 0,1-1,-1 1,1-1,0 1,-1-1,1 1,1-1,-1 0,0 0,0 0,1 0,-1-1,1 1,1 0,4 1,0 0,1-1,-1 0,1 0,0-1,-1 0,1-1,0 0,0 0,0-1,-1 0,1 0,-1-1,1 0,-1-1,1 0,-1 0,0-1,0 0,-1 0,1-1,-1 0,0 0,0 0,-1-1,0-1,0 1,2-3,-2-5,-24 31,15-14,1 0,0 0,0 0,0 0,0 1,1-1,-1 1,1-1,0 1,0 0,0-1,0 1,1 0,0-1,0 1,0 0,0 0,0 0,1-1,-1 1,1 0,0-1,0 1,1-1,-1 1,1-1,-1 1,1-1,0 0,0 0,1 0,-1 0,1 0,-1 0,1-1,0 1,3 1,8 1,-1 0,1-1,0-1,0 0,0-1,1-1,-1 0,0 0,1-2,-1 0,7-1,49-5</inkml:trace>
  <inkml:trace contextRef="#ctx0" brushRef="#br0" timeOffset="4465.732">6845 895,'5'-1,"1"0,-1 1,1 0,-1 0,0 0,1 0,-1 1,0 0,1 0,-1 1,0 0,0 0,0 0,0 0,0 1,-1-1,1 1,-1 0,0 1,1-1,-2 1,1 0,0 0,-1 0,1 0,-1 1,-1-1,1 1,0 2,4 9,0 0,-2 0,0 1,-1 0,-1-1,1 17,21 74,-24-104,-1-1,1 0,1 1,-1-1,0 0,0 1,1-1,-1 0,1 0,0 0,0 0,0-1,0 1,0 0,0-1,0 0,0 1,1-1,-1 0,0 0,1 0,-1 0,1-1,-1 1,1 0,-1-1,1 0,0 0,-1 0,1 0,-1 0,1 0,0-1,-1 1,1-1,-1 0,1 0,-1 0,2-1,7-3,1 0,-1-2,0 1,0-2,-1 1,0-1,4-5,-6 6,0-1,0 0,-1 0,0-1,-1 0,0 0,0 0,-1-1,0 0,-1 0,0 0,0 0,-1-1,-1 0,0 1,0-1,-1 0,0 0,-1-1,0 12,1-1,-1 1,0 0,0 0,0-1,0 1,1 0,-1-1,0 1,0 0,0-1,0 1,0 0,0-1,0 1,0 0,0-1,0 1,0 0,0-1,0 1,0 0,0-1,0 1,0 0,-1-1,1 1,0 0,0 0,0-1,0 1,-1 0,1-1,0 1,0 0,-1 0,1-1,0 1,0 0,-1 0,1 0,0 0,-1-1,1 1,0 0,-1 0,1 0,0 0,0 0,-1 0,1 0,-1 0,1 0,0 0,-1 0,1 0,0 0,-1 0,1 0,0 0,0 0,-1 1,1-1,0 0,-1 0,1 0,0 0,-1 1,-9 21,9-16,1 0,-1-1,1 1,0 0,1-1,0 1,0-1,0 1,0-1,1 1,0-1,0 0,0 0,1 0,0 0,0 0,0 0,0-1,1 0,0 1,0-1,0 0,5 4,-1-1,1 0,1 0,0-1,0 0,0-1,0 0,1 0,0-1,4 0,-9-1,1-1,-1 0,1-1,-1 1,1-1,0 0,-1-1,1 0,0 0,0-1,-1 1,1-1,0-1,-1 1,1-1,-1 0,0-1,0 0,0 0,0 0,0 0,0-1,-1 0,0 0,0-1,0 1,0-1,-1 0,1-1,-1 1,-1-1,1 1,0-3,0-4,-1 0,0 0,0 0,-1-1,-1 1,0-1,-1-12,1 39,0 0,1 0,0-1,1 1,0-1,1 1,5 9,-7-18,0 1,1-1,0 0,0 0,0 0,1-1,0 1,0-1,0 0,0 0,1 0,-1-1,1 1,0-1,0 0,0 0,0-1,1 0,-1 0,1 0,3 0,-3-1,1 0,-1-1,1 1,-1-2,1 1,-1-1,1 0,-1 0,0 0,0-1,1 0,-1-1,0 1,-1-1,1 0,0-1,-1 1,0-1,0 0,0-1,3-2,0-1,-1-1,1 0,-1 0,-1-1,0 0,0 0,-1 0,0-1,-1 0,0 1,1-9,2-51,-15 77,8 3,-1 0,1-1,1 1,0 0,0 0,1-1,0 1,1 0,0-1,1 0,-1 0,2 0,-1 0,1-1,1 0,-1 0,2 0,-1 0,1-1,0 0,0-1,1 0,0 0,0 0,0-1,1 0,-1-1,1 0,0 0,1-1,-1 0,4 0,30 8</inkml:trace>
  <inkml:trace contextRef="#ctx0" brushRef="#br0" timeOffset="4842.889">8370 908,'-2'10,"1"1,-1-1,2 1,0 0,0-1,1 1,0-1,1 1,0-1,1 0,0 1,0-1,1-1,0 1,1 0,0-1,1 0,0 0,0-1,1 0,0 0,1 0,-1-1,1 0,1 0,-1-1,1 0,0-1,1 0,-1 0,6 1,-11-5,-1 0,1-1,0 1,-1-1,1 0,0 0,0 0,0 0,-1-1,1 1,0-1,-1 0,1 0,-1 0,1-1,-1 1,1-1,-1 0,0 0,0 0,0 0,0-1,0 1,0-1,-1 0,1 0,-1 1,0-2,0 1,0-1,3-5,0-1,-1 0,0 0,-1 0,0 0,0 0,-2-1,1 0,-1 1,0-1,-2-64,-7 91,6-11,1 1,-1 0,1 0,0 0,0 0,1 0,0 0,0 0,0 0,1 0,0 0,0 0,0 0,1 0,0-1,0 1,0 0,1-1,0 0,0 0,0 1,1-2,-1 1,1 0,0-1,1 0,1 2,8-1,0 0,-1-2,1 1,1-2,-1 0,0 0,1-1,-1-1,0-1,1 0,-1-1,0 0,0-1,13-5,17-4</inkml:trace>
  <inkml:trace contextRef="#ctx0" brushRef="#br0" timeOffset="5014.472">9051 1015,'-4'11,"0"7,6 1,9 1,10-1,10-4,6-5,7-3,5-3,0-3,-3-3,-5-4,-10-1</inkml:trace>
  <inkml:trace contextRef="#ctx0" brushRef="#br0" timeOffset="5322.579">9493 1095,'-1'2,"1"0,0 1,0-1,0 0,0 1,0-1,1 0,-1 1,1-1,-1 0,1 0,0 1,0-1,0 0,0 0,0 0,1 0,-1 0,1-1,-1 1,1 0,-1-1,1 1,0-1,0 1,0-1,0 0,0 0,0 0,0 0,0 0,1 0,-1 0,1-1,5 2,1 0,-1-1,0-1,1 1,-1-1,0-1,1 1,-1-1,0-1,0 0,0 0,0 0,0-1,0 0,0-1,-1 0,0 0,0 0,0-1,0 0,-1-1,0 1,0-1,2-2,-6 5,-1 0,1 0,0 0,-1 0,0 0,1 0,-1 0,0 0,-1 0,1 0,-1-1,1 1,-1 0,0-1,0 1,0 0,-1-1,1 1,-1 0,0 0,0 0,0-1,0 1,0 0,-1 0,1 0,-1 1,0-1,-2-2,-1-1,0 1,0 0,0 0,-1 1,0-1,0 1,0 1,0-1,-1 1,0 0,1 1,-1-1,-3 0,1 1,0 0,0 1,1-1,-1 2,0-1,0 1,0 1,0-1,0 1,1 1,-1 0,0 0,1 1,-1 0,1 0,0 1,0 0,0 1,1-1,0 1,-1 1,-4 4,10-7,1 0,-1 0,0 0,1 0,0 0,-1 0,1 0,0 1,1-1,-1 0,1 1,-1-1,1 1,0-1,0 0,0 1,1-1,-1 1,1-1,0 0,0 0,0 1,1-1,-1 0,1 0,-1 0,1 0,0 0,0-1,0 1,0-1,1 1,-1-1,1 0,0 0,-1 0,1 0,0 0,0 0,0-1,0 0,1 1,-1-1,0 0,2 0,34 11,-1-4</inkml:trace>
  <inkml:trace contextRef="#ctx0" brushRef="#br0" timeOffset="5494.121">9827 734,'-16'-9,"-7"-3,-3 5,2 8,4 13,6 14,7 11,10 9,4-2</inkml:trace>
  <inkml:trace contextRef="#ctx0" brushRef="#br0" timeOffset="6175.525">9907 1189,'3'3,"1"0,-1-1,1 1,-1-1,1 1,0-1,0 0,0 0,0-1,0 1,0-1,1 0,-1 0,0-1,1 1,-1-1,0 0,1 0,-1 0,1-1,-1 1,0-1,1 0,-1-1,0 1,0-1,0 1,0-1,0-1,0 1,-1 0,3-2,2-8,-1 0,1-1,-2 0,0 0,0 0,-1 0,-1-1,0 0,-1 0,-1 0,0-1,0 1,-2-13,1 23,0-8,1 1,-1 0,-1 0,0-1,-1 1,0 0,0 0,-1-1,-1 1,0 0,-2-3,-9 3,28 28,5-6,2-2,-1 0,1-1,0-1,1-1,0-1,0-1,2 0,9 2,-2 0,-16-4,1 1,-1 0,0 1,0 1,0 0,-1 1,1 0,4 4,-17-8,0 0,0 0,0 0,-1 0,1 0,0 0,-1 0,1 0,-1 1,0-1,0 1,0-1,0 1,0-1,0 1,-1 0,0-1,1 1,-1 0,0-1,0 1,0 0,0-1,-1 1,1 0,-1-1,0 1,0 0,0-1,0 1,0-1,-1 1,1 0,0 0,-1 0,1 0,1 1,-1-1,0 0,1 0,-1 1,1-1,0 0,0 1,1-1,-1 0,1 0,-1 1,1-1,0 0,0 0,0 0,1 0,-1 0,1 0,5 3,1 0,-1-1,1 0,0 0,0-1,1 0,0-1,-1 0,1 0,0 0,0-1,0-1,1 0,-1 0,6 0,14 1,-1 0,1-2,0 0,-1-2,1-2,-1 0,0-2,0-1,-1-1,18-9,-42 16,0 0,0 0,0 0,0 0,0 0,0-1,0 1,-1-1,1 0,0 0,-1 0,0 0,1 0,-1-1,0 1,0-1,0 1,-1-1,1 0,-2 2,-1 0,1 0,-1 1,0-1,0 0,1 1,-1-1,0 0,0 1,0-1,0 1,0-1,1 1,-1 0,0-1,0 1,0 0,0 0,0 0,0 0,0 0,0 0,0 0,0 0,0 0,0 0,0 0,0 1,0-1,0 0,0 1,0-1,0 1,0-1,0 1,1-1,-1 1,0 0,0-1,0 0,1 1,-1-1,1 0,-1 1,1-1,-1 1,1-1,0 1,-1-1,1 1,-1-1,1 1,0-1,-1 1,1 0,0-1,0 1,0-1,-1 1,1 0,0-1,0 1,0 0,0-1,0 1,0-1,0 1,0 0,0-1,0 1,1 0,-1-1,0 1,0-1,1 1,-1 0,0-1,1 1,-1-1,0 1,1-1,-1 1,1-1,-1 1,1-1,-1 0,1 1,-1-1,1 0,-1 1,1-1,0 0,-1 0,36 14,-25-11,0 0,1-1,0-1,-1 0,1 0,0-1,-1-1,1 0,0 0,-1-1,1-1,-1 0,0-1,6-2,-15 4,1 0,0 0,-1 0,0 0,1-1,-1 1,0-1,0 1,0-1,-1 0,1 0,-1 0,1 0,-1 0,0 0,0 0,0 0,-1 0,1 0,-1-1,0 1,0 0,0 0,0-1,0 1,-1 0,1 0,-1-1,0 1,0 0,0 0,-1 0,-1-3,0-1,0 1,-1-1,0 1,0-1,0 1,-1 1,0-1,0 1,-1-1,1 1,-1 1,0-1,-1 1,-3-2,5 4,-1 1,1 0,-1 0,0 0,1 0,-1 1,0 0,0 0,1 1,-1-1,0 1,1 0,-1 1,1-1,-1 1,1 0,0 1,0-1,0 1,0 0,0 0,1 1,-1 0,1-1,0 1,0 1,0-1,1 0,-1 1,1 0,0 0,1 0,-1 0,1 0,0 1,0-1,1 1,-1-1,1 1,0-1,1 1,0 0,0 0,0-1,0 3,1-4,0 1,0-1,0 0,0 0,1 0,-1 0,1 0,0 0,0 0,1-1,-1 1,1-1,0 1,1 0,19 16</inkml:trace>
  <inkml:trace contextRef="#ctx0" brushRef="#br0" timeOffset="6426.639">11270 627,'-11'-14,"-9"-4,-5 1,0 8,-1 12,4 12,6 11,5 10,5-2</inkml:trace>
  <inkml:trace contextRef="#ctx0" brushRef="#br0" timeOffset="6675.844">11337 1189,'23'7,"21"2,17-5,-3-3</inkml:trace>
  <inkml:trace contextRef="#ctx0" brushRef="#br0" timeOffset="7451.705">11805 440,'0'-9,"2"1,4 12,2 18,2 19,3 19,-2 17,-3 10,0 2,-1-1,-3-7,1-11,2-12,2-12,1-13,2-13,-1-12,-3-7</inkml:trace>
  <inkml:trace contextRef="#ctx0" brushRef="#br0" timeOffset="7730.956">11605 654,'18'-4,"20"-3,19 1,18 2,15 0,8 2,0 3,-15 2</inkml:trace>
  <inkml:trace contextRef="#ctx0" brushRef="#br0" timeOffset="7979.399">12233 948,'-3'6,"0"-1,0 1,1 0,-1 0,1 0,1 0,-1 0,1 0,0 1,0-1,1 0,0 1,0-1,1 0,-1 1,1-1,1 0,-1 0,1 0,0 0,0 0,1 0,0 0,0-1,0 1,1-1,3 4,0-4,0-1,0 0,1 0,0-1,-1 0,1 0,0-1,0 0,1-1,-1 1,0-1,1-1,-1 0,0 0,1-1,-1 0,0 0,0-1,1 0,-1 0,-1-1,1 0,0 0,-1-1,1 0,-1 0,3-4,-5 4,-1 0,-1-1,1 0,-1 0,1 0,-1-1,-1 1,1-1,-1 1,0-1,0 0,-1 0,1 0,-1 0,-1 0,1 0,-1 0,0 0,0 0,-1 0,0 0,0 0,-1 0,1 0,-1 0,0 1,-1-1,1 1,-1-1,0 1,-1 0,1 0,-1 0,0 1,0-1,0 1,-1 0,0 0,0 0,0 1,0 0,0 0,-1 0,1 1,-5-2,2 1,0 1,-1 0,1 0,0 1,-1 0,0 0,1 1,-1 0,1 0,-5 2,10-2,0 1,0-1,-1 1,1 0,0 0,0 0,0 0,0 1,0-1,0 1,0 0,1-1,-1 1,1 1,-1-1,1 0,0 1,0-1,0 1,0-1,0 1,0 0,1 0,-1 0,1 0,0 0,0 0,0 1,1 1,-1 0,1 0,1-1,-1 1,1 0,-1 0,1-1,1 1,-1 0,1-1,0 0,0 1,0-1,0 0,1 1,20 31</inkml:trace>
  <inkml:trace contextRef="#ctx0" brushRef="#br0" timeOffset="9477.449">12661 1122,'-4'-28,"-3"-7,3 1,1-1,1 0,2 0,1 0,2 1,1-2,33-84,-35 118,-1 1,1-1,0 1,0 0,1 0,-1 0,0 0,0 0,0 1,1-1,-1 1,0-1,0 1,1 0,-1 0,0 0,1 0,-1 0,0 0,1 1,-1-1,0 1,1 0,-1 0,0 0,0 0,0 0,0 0,0 0,0 1,0-1,0 1,-1-1,1 1,-1 0,1-1,-1 1,1 0,2 1,11 6,-1 1,0 0,-1 1,0 0,-1 1,0 0,0 1,-2 0,0 1,0 0,-1 1,-1 0,0 0,-1 1,-1 0,0 0,-2 1,2 5,-6 6,-1-25,0 0,0 0,1-1,-1 1,1 0,0 0,0 0,0 0,0 0,1-1,-1 1,1 0,-1 0,1 0,0-1,0 1,0 0,1-1,-1 1,1-1,-1 0,1 1,0-1,0 0,0 0,0 0,0 0,0 0,1-1,-1 1,1 0,10-2,0 1,0-2,0 1,-1-2,1 0,0 0,-1-1,1-1,-1 0,0-1,0 0,9-6,-12 8,-1-1,0 0,1 0,-2-1,1 0,0-1,-1 1,0-1,-1-1,1 1,-1-1,0-1,-1 1,0-1,0 1,-1-2,0 1,3-9,-7 17,0 0,0 0,0 0,-1 0,1 0,0 0,0 0,0 0,-1 0,1 0,0 0,0 0,0 0,-1 0,1 0,0-1,0 1,0 0,-1 0,1 0,0 0,0-1,0 1,0 0,0 0,0 0,-1 0,1-1,0 1,0 0,0 0,0-1,0 1,0 0,0 0,0 0,0-1,0 1,-12 21,10-16,0 1,0-1,0 0,0 1,1-1,0 1,0-1,1 1,-1 0,1-1,0 1,1 0,-1-1,1 1,1 0,-1-1,1 1,-1-1,2 0,-1 0,0 0,1 0,0 0,0 0,1-1,-1 1,1-1,0 0,0 0,1 0,-1-1,1 0,-1 1,1-2,3 3,-2-3,0 1,0-1,0-1,0 1,0-1,1 0,-1 0,0-1,1 0,-1 0,0 0,0-1,1 0,-1 0,0-1,0 1,0-1,0-1,0 1,-1-1,1 0,-1 0,1-1,-1 0,0 1,-1-2,1 1,2-4,5-6,0 0,-2 0,1-1,-2 0,0-1,-1 0,-1-1,0 0,1-9,4-25,-12 51,-1 0,1 0,0 0,0 0,0 0,0 0,-1 0,1 0,0 0,0 0,0 0,0 0,-1 0,1 0,0 0,0 0,0 0,0 0,-1 0,1 0,0 0,0 0,0 0,0 0,-1 0,1 0,0-1,0 1,0 0,0 0,0 0,0 0,0 0,-1-1,1 1,0 0,0 0,0 0,0 0,0-1,0 1,0 0,0 0,0 0,0 0,0-1,0 1,-8 17,6-11,0 0,0 1,1-1,0 1,0-1,0 1,1 0,0 0,0-1,1 1,0 0,0-1,1 1,-1-1,1 0,1 1,-1-1,1 0,0 0,1 0,-1-1,1 1,0-1,0 0,1 0,0 0,0-1,0 0,0 1,1-2,-1 1,1-1,0 0,0 0,0 0,2-1,6 2,0 0,1-1,-1-1,1 0,0-1,-1 0,1-2,0 0,0 0,-1-1,1-1,-1 0,0-1,0-1,0 0,0-1,-1-1,0 0,-1 0,1-1,-1-1,-1 0,0-1,0 0,-1-1,0 0,0 0,-2-1,1 0,0-4,10-25,-1 0,-3-1,-1 0,-3-1,-1-1,-2 1,-1-7,6-29,-2-1,-5 0,-2-74,-5 141,0 0,-1-1,-1 1,1 0,-2 0,0 0,-3-4,5 12,0 1,0 0,0 0,-1 0,1 0,-1 1,0-1,0 1,-1-1,1 1,-1 0,1 1,-1-1,0 1,0-1,0 1,-1 0,1 1,0-1,-1 1,1-1,-3 1,-4 2,1-1,0 2,0 0,0 0,0 1,0 0,0 0,1 1,0 1,-1 0,2 0,-1 1,1-1,-1 2,2-1,-1 1,1 1,0-1,0 1,1 1,0-1,1 1,0 0,-3 6,-7 14,1 2,2 0,1 0,1 1,2 0,1 1,1 0,2 0,2 0,0 0,3 1,1-1,1 0,1 0,3 0,0-1,2 0,7 17,-7-26,0 0,2 0,1-1,0-1,2 1,0-2,1 0,1-1,1-1,1 0,0-1,1-1,1-1,1-1,0 0,14 5,-29-15,1-1,0 0,0-1,0 1,0-1,1 0,-1-1,1 0,-1 0,1-1,-1 0,1 0,-1 0,1-1,-1-1,0 1,1-1,-1 0,0-1,0 1,0-1,0-1,-1 1,1-1,-1-1,0 1,0-1,-1 0,1 0,0-2,1-3,0-1,0 0,-1-1,-1 1,0-1,0-1,-2 1,1 0,-1-1,-1 0,0 1,-1-1,0-9,-1 21,0 1,1 0,-1-1,0 1,0-1,1 1,-1 0,0-1,0 1,0-1,1 1,-1-1,0 1,0-1,0 1,0-1,0 1,0-1,0 1,0-1,0 1,0-1,0 1,0-1,-1 1,1-1,0 1,0-1,0 1,-1 0,1-1,0 1,0-1,-1 1,1 0,0-1,-1 1,1 0,-1-1,1 1,0 0,-1 0,1-1,-1 1,1 0,-1 0,1 0,-1-1,1 1,-1 0,1 0,-1 0,1 0,-1 0,1 0,-1 0,1 0,-1 0,1 0,-1 1,1-1,0 0,-1 0,1 0,-1 1,1-1,-1 0,1 0,-1 1,-1 4,0 1,0-1,0 1,1 0,-1 0,1 0,1 0,-1 0,1-1,0 1,0 0,1 0,0 0,0 0,0 0,1 0,0-1,0 1,0 0,1-1,-1 0,1 0,1 0,-1 0,1 0,3 3,1-2,0-1,0 0,1 0,-1-1,1 0,0 0,1-1,-1 0,0-1,1 0,0-1,-1 0,1 0,0-1,0 0,-1-1,1 0,0 0,-1-1,1 0,-1-1,0 0,0-1,0 0,0 0,0-1,-1 0,0 0,0-1,0 0,-1 0,0-1,0 0,-1 0,0-1,2-2,54-103,-79 149,15-31,0 0,0 0,1 0,-1 0,1 0,1 0,-1 1,1-1,-1 0,1 1,1-1,-1 0,1 1,0-1,0 0,1 0,-1 0,1 0,0 0,1 0,-1 0,1-1,0 1,0-1,0 0,1 0,-1 0,1 0,0-1,0 1,1-1,-1 0,0 0,2 0,9 1,-1 0,0-1,1 0,0-2,0 1,-1-2,1 0,0-1,0 0,0-1,-1-1,1 0,-1-1,0-1,0 0,0-1,10-6,-12 6,-1-1,1-1,-2 0,1 0,-1-1,0 0,-1-1,0 0,-1 0,0-1,0 0,-1-1,-1 0,3-6,13 52,-15-19,-1-4,0 1,1-1,0 0,1-1,1 1,-1-2,1 1,1-1,0-1,0 0,1 0,0-1,0 0,1-1,0 0,6 1,23-8,-26-7</inkml:trace>
  <inkml:trace contextRef="#ctx0" brushRef="#br0" timeOffset="9674.226">15388 414,'-16'-3,"-7"2,-1 4,8 5,9 6,10 1,3-3</inkml:trace>
  <inkml:trace contextRef="#ctx0" brushRef="#br0" timeOffset="13443.723">415 2526,'-16'-15,"-1"2,0 0,-1 0,-1 2,1 0,-2 2,-4-2,17 8,0 1,0 0,0 0,0 1,0-1,0 2,0-1,0 1,-1 0,1 0,0 1,0 0,0 1,0-1,0 1,0 1,0-1,1 1,-1 0,1 1,0-1,0 1,-2 2,-1 1,1 1,-1 0,2 0,-1 1,1 0,1 0,-1 0,2 1,-1 0,1 1,1-1,0 1,0-1,1 1,1 0,0 1,-1 8,3-19,0 1,0 0,0 0,0 0,0 0,1 0,-1 0,1-1,-1 1,1 0,-1 0,1-1,0 1,0 0,0-1,0 1,0-1,0 1,1-1,-1 1,0-1,1 0,-1 0,1 0,-1 0,1 0,0 0,-1 0,1 0,0-1,0 1,0-1,-1 1,1-1,0 0,0 1,0-1,1 0,71-14,-50 3,0-2,-1 0,0-1,-2-1,1-2,2-3,67-47,-90 66,0 0,1 0,-1 0,1 0,-1 0,1 0,-1 0,1 0,0 1,-1-1,1 1,0-1,0 1,-1 0,1 0,0-1,0 1,0 0,-1 1,1-1,0 0,0 1,-1-1,1 0,0 1,-1 0,1 0,0-1,-1 1,1 0,-1 0,1 0,-1 0,0 1,1-1,-1 0,0 1,0-1,0 0,0 1,0-1,0 1,0 0,0 1,9 18,-2 1,0 0,-1 1,-1 0,-1 0,-2 0,0 0,-1 1,-1-1,-2 16,0-17,-1 0,-1 0,-1 0,-1 0,-1-1,-1 0,-1 0,0 0,-2-1,0 0,-1-1,-1 0,-6 2,4-9</inkml:trace>
  <inkml:trace contextRef="#ctx0" brushRef="#br0" timeOffset="13905.937">870 2513,'-3'-6,"1"1,-1 0,-1 0,1 0,-1 0,1 1,-1-1,-1 1,1 0,0 0,-1 0,0 1,0 0,0 0,0 0,-1 1,1-1,-1 1,0 0,1 1,-1 0,0-1,0 2,0-1,0 1,0 0,0 0,1 1,-1-1,0 1,-4 2,1 1,0 1,0 0,0 0,0 1,1 1,0-1,1 1,-1 1,1-1,0 1,1 1,0-1,1 1,-1 0,1 0,1 0,0 1,-1 4,5-13,-1 1,1-1,-1 1,1-1,0 1,0-1,0 1,0-1,0 1,0-1,0 1,0-1,1 1,-1-1,1 1,-1-1,1 1,-1-1,1 0,0 1,0-1,-1 0,1 0,0 1,0-1,0 0,1 0,-1 0,0 0,0 0,0-1,1 1,-1 0,1-1,-1 1,0 0,1-1,1 1,59 2,-31-9,0-1,-1-1,0-2,-1-1,15-9,38-13,-81 32,0 0,0 0,1 0,-1 0,0 0,1 1,-1-1,1 1,-1-1,1 1,-1-1,1 1,-1 0,1 0,-1 0,1 0,-1 0,1 0,-1 0,1 0,-1 1,1-1,-1 1,1-1,-1 1,1-1,-1 1,0 0,1 0,-1 0,0-1,0 1,1 1,-1-1,0 0,0 0,0 0,0 0,-1 1,1-1,0 0,0 1,-1-1,6 26,0-1,-3 1,0 0,-1 0,-2 0,-1 9,1-33,-1 26,-1-1,-1 1,-2-1,-1 0,-1 0,-1-1,-10 22,9-28</inkml:trace>
  <inkml:trace contextRef="#ctx0" brushRef="#br0" timeOffset="14397.064">1511 2526,'-4'-8,"-1"1,0 0,0 0,-1 0,1 1,-2-1,1 2,-1-1,0 1,0 0,0 0,-1 1,0 0,0 0,0 1,0 0,0 0,-1 1,1 0,-1 0,1 1,-1 0,0 1,0 0,1 0,-1 1,0 0,1 1,-1 0,1 0,-1 1,1 0,0 0,0 1,0 0,1 0,-1 1,1 0,0 0,-3 4,7-7,1 0,-1 1,1-1,-1 0,1 1,0-1,0 1,0 0,0 0,1 0,-1 0,1 0,0 0,-1 0,1 0,1 1,-1-1,0 0,1 1,0-1,0 0,0 1,0-1,0 0,1 1,-1-1,1 0,0 1,0-1,0 0,1 0,-1 0,1 0,0 0,-1 0,1-1,1 1,-1 0,1 0,8 2,0 0,0-1,0 0,1-1,-1 0,1-1,0 0,0-1,0 0,0-1,0 0,0-1,-1-1,1 0,5-1,167-48,-182 50,-1 0,1 0,-1 0,1 1,0-1,-1 0,1 1,0-1,-1 1,1 0,0 0,-1 0,1 0,0 0,0 0,-1 0,1 0,0 0,0 1,-1-1,1 1,0 0,-1-1,1 1,-1 0,1 0,-1 0,1 0,-1 0,0 0,1 0,-1 0,0 1,0-1,0 0,0 1,0-1,0 1,0 0,-1-1,1 2,5 19,-2-1,-1 1,0 0,-2 0,0 0,-3 18,1-24,-1-1,-1 0,0 1,-1-1,0-1,-6 14,8-23,-1 0,1 0,-1 0,0 0,0 0,0-1,-1 1,1-1,-1 0,0 0,0-1,-1 1,1-1,-1 0,0 0,0 0,0-1,0 1,0-1,-3 0,-6-1,3-2</inkml:trace>
  <inkml:trace contextRef="#ctx0" brushRef="#br0" timeOffset="15027.717">2113 2565,'-3'-6,"-1"0,0 0,1 0,-2 1,1-1,-1 1,0 0,0 0,0 1,-1-1,1 1,-1 1,0-1,0 1,-1 0,1 0,0 1,-1-1,0 2,0-1,1 1,-1 0,0 0,0 1,0 0,0 0,0 0,0 1,0 0,0 1,0 0,1 0,-1 0,1 1,-1-1,1 2,0-1,0 1,0 0,1 0,1-1,0 1,0 0,0-1,0 1,1 1,0-1,0 0,0 1,0 0,1 0,0 0,-1 3,2-6,1 0,-1 1,1-1,0 0,0 0,-1 0,2 0,-1 0,0 0,0 0,1 0,-1 0,1 0,-1 0,1 0,0 0,0 0,0 0,0 0,0-1,1 1,-1 0,0-1,1 1,-1-1,1 1,0-1,-1 0,1 0,0 0,0 0,0 0,1 1,13 3,1 0,-1-1,1-1,0 0,0-2,0 0,0 0,0-2,0 0,0-1,13-3,134-48,-162 53,0 0,0 0,0 0,0 0,0 1,0-1,1 0,-1 1,0 0,-1-1,1 1,0 0,0 0,0 0,0 0,-1 0,1 1,0-1,-1 1,1-1,-1 1,0-1,1 1,-1 0,0-1,0 1,0 0,0 0,0 0,-1 0,1 0,0 0,-1 0,0 0,1 0,-1 2,5 9,89 205,-93-216,0-1,-1 1,1-1,-1 1,0 0,1 0,-1-1,0 1,0 0,0-1,0 1,0 0,-1 0,1-1,0 1,-1 0,1-1,-1 1,0-1,1 1,-1 0,0-1,0 0,0 1,0-1,0 1,0-1,-1 0,1 0,0 0,-1 0,1 0,-1 0,1 0,-1 0,1-1,-1 1,1 0,-2-1,-159 46,85-18,62-22</inkml:trace>
  <inkml:trace contextRef="#ctx0" brushRef="#br0" timeOffset="15809.688">241 3073,'-13'0,"-8"0,-1 0,2 0</inkml:trace>
  <inkml:trace contextRef="#ctx0" brushRef="#br0" timeOffset="17809.241">5175 2004,'-7'0,"-5"5,-6 10,-10 16,-9 24,-10 27,-6 27,2 23,7 10,11 5,18-7,23-13,26-18,23-18,18-19,12-20,4-20,-12-14</inkml:trace>
  <inkml:trace contextRef="#ctx0" brushRef="#br0" timeOffset="18836.004">5923 2619,'-14'-1,"-1"2,1 0,-1 0,0 1,1 1,0 1,0 0,0 0,0 2,1-1,0 2,0 0,0 1,1 0,0 0,1 1,0 1,0 0,1 1,-5 6,13-15,1 0,-1 0,1 0,0 0,-1 0,1 1,0-1,0 0,1 0,-1 1,0-1,1 1,-1-1,1 1,0-1,0 1,0-1,0 0,0 1,1-1,-1 1,1-1,0 1,-1-1,1 0,0 0,0 1,1-1,-1 0,0 0,1 0,-1 0,1 0,0 0,-1-1,1 1,0-1,0 1,0-1,0 1,0-1,1 0,-1 0,2 0,4 2,0-1,0 0,1-1,-1 0,1 0,-1-1,1 0,-1 0,1-1,-1 0,1-1,-1 0,0 0,0-1,0 0,0 0,0-1,0 0,4-3,0 0,-1-1,0 0,0-1,-1 0,0 0,-1-1,0-1,-1 1,0-1,0-1,-1 1,0-3,2-8,-2-1,-1-1,0 1,-2-1,0 0,-2 0,-1 0,-1 0,0-1,-2 1,-1 0,-1 0,-6-16,-16-35,26 74,0 0,-1 0,1 0,-1 0,1 0,-1 0,1 1,-1-1,1 0,-1 0,0 1,0-1,1 1,-1-1,0 0,0 1,1-1,-1 1,0 0,0-1,0 1,0 0,0-1,0 1,0 0,0 0,0 0,0 0,0 0,0 0,0 0,1 0,-1 0,0 0,0 1,0-1,0 0,0 1,0-1,0 0,0 1,1-1,-1 1,0 0,0-1,1 1,-1 0,0-1,1 1,-1 0,1 0,-1-1,1 1,-1 0,1 0,-1 0,1 0,0 0,0 0,-1 0,1 0,0-1,0 1,0 0,0 0,0 1,-6 18,0 0,2 1,0 0,2 0,0 0,1 13,0-15,0-5,-2 28,1 0,2-1,2 1,2 0,1-1,4 10,-7-44,0 1,0 0,1-1,0 1,0-1,1 0,0 0,0-1,1 1,0-1,0 1,0-2,1 1,-1-1,1 1,1-1,-1-1,1 0,0 0,0 0,43 12,-1-8</inkml:trace>
  <inkml:trace contextRef="#ctx0" brushRef="#br0" timeOffset="19572.253">6458 2672,'-15'-6,"1"0,-2 1,1 1,0 1,-1 0,0 0,1 2,-1 0,0 1,0 0,0 2,-4 0,15 0,0-1,0 1,1 0,-1 0,0 0,1 1,0-1,0 1,-1 0,2 1,-1-1,0 1,1-1,-1 1,1 0,0 0,1 1,-1-1,2-1,0-1,0 0,0 1,0-1,0 1,1 0,-1-1,1 1,0-1,-1 1,1 0,1-1,-1 1,0 0,1-1,-1 1,1-1,0 1,0-1,0 1,0-1,0 1,0-1,1 0,-1 0,1 0,-1 0,1 0,0 0,0 0,0 0,0-1,0 1,3 0,1 2,1 0,1-1,-1 1,0-2,1 1,-1-1,1 0,0-1,0 0,0 0,0-1,0 0,0 0,-1-1,1 0,0 0,0-1,0 0,-1 0,1-1,-1 1,0-2,0 1,0-1,0-1,-1 1,1-1,-1 0,4-5,-9 10,-1-1,0 1,1-1,-1 1,0-1,1 1,-1-1,1 1,-1-1,0 1,1-1,-1 1,1 0,-1-1,1 1,0 0,-1 0,1-1,-1 1,1 0,0 0,-1 0,1 0,-1 0,1 0,0 0,-1 0,1 0,-1 0,1 0,0 0,-1 0,1 0,-1 0,1 1,0-1,-1 0,1 1,-1-1,1 0,-1 1,1-1,-1 0,1 1,-1-1,0 1,1-1,-1 1,1-1,-1 1,0-1,0 1,1-1,-1 1,0 0,0-1,0 1,1-1,-1 1,1 1,3 4,1-1,-1 0,1 0,0 0,0 0,1-1,-1 0,1 0,0-1,0 0,0 0,0 0,1 0,-1-1,1 0,0-1,-1 1,1-1,0-1,0 1,0-1,0 0,3-1,7-3,-1 0,1-1,-1-1,0 0,0-1,-1-1,0 0,0-1,-1-1,0 0,0-1,-2-1,1 0,-1 0,-1-1,0-1,-1 0,-1 0,0-1,-1 0,0-1,-2 0,1 0,-1-3,7-24,-2-2,-2 1,-2-1,-1 0,-3-1,-2 1,-1-1,-4-9,4 46,0 1,0-1,-1 0,0 1,0-1,-1 1,0 0,-1 0,0-1,0 2,0-1,-4-5,6 12,0 1,-1 0,1-1,0 1,0 0,0 0,-1-1,1 1,0 0,0 0,-1 0,1 1,0-1,0 0,-1 0,1 1,0-1,0 1,0-1,0 1,-1-1,1 1,0 0,0-1,0 1,0 0,1 0,-1 0,0 0,0 0,0 0,1 0,-1 0,0 0,1 0,-1 0,1 0,0 1,-1-1,1 0,0 0,-1 0,1 1,0-1,0 0,0 0,0 1,0-1,1 0,-12 42,2 1,1 0,3 0,2 1,1 8,-1-21,1 0,2 1,1-1,1 0,2 0,1-1,1 1,2-1,1 0,2-1,4 8,-11-31,1 0,-1 0,1 0,1-1,-1 0,1 0,0 0,0-1,1 0,-1 0,1 0,0-1,0 0,1-1,-1 1,1-1,0-1,0 0,0 0,0 0,0-1,0 0,1-1,-1 0,0 0,0 0,1-1,-1-1,0 1,0-1,0-1,4-1,-2-1,-1 0,1 0,-1-1,0-1,-1 1,0-1,0 0,0-1,-1 0,0 0,-1-1,0 0,0 0,-1 0,0-1,0 0,-1 0,0 0,0-6,-15 41,8-17,1 0,0 0,0 0,1 0,0 0,0 0,1 0,0 0,1 0,-1 0,2 0,-1 0,1 0,0 0,1 0,-1 0,2-1,-1 0,1 1,0-1,1-1,-1 1,1-1,1 1,0 0,5 0,-1-1,1 0,0 0,0-1,1-1,-1 0,1 0,0-1,0-1,0 0,1 0,-1-1,0-1,0 0,1-1,9-1,27-5</inkml:trace>
  <inkml:trace contextRef="#ctx0" brushRef="#br0" timeOffset="19828.07">6793 2339,'15'-3,"27"0,30-2,31-1,24 0,-8-1</inkml:trace>
  <inkml:trace contextRef="#ctx0" brushRef="#br0" timeOffset="20099.894">9038 2378,'-7'21,"-2"13,3 10,4 4,5-1,5-4,2-7,1-10</inkml:trace>
  <inkml:trace contextRef="#ctx0" brushRef="#br0" timeOffset="20728.722">8770 2217,'321'76,"-294"-68,0 2,-1 0,0 2,0 1,-1 0,3 5,-19-12,-1 0,0 1,0 0,-1 0,0 1,0-1,0 2,-1-1,-1 1,1 0,-1 0,-1 0,0 1,0-1,-1 1,0 0,-1 0,1 5,-3 71,-1-85,1 0,0 0,0 0,0 0,0 0,0 0,0 1,0-1,0 0,0 0,1 0,-1 0,0 0,1 0,-1 0,1 0,-1 0,1 0,0 0,-1 0,1 0,0 0,-1-1,1 1,0 0,0 0,0-1,0 1,0-1,0 1,0-1,0 1,0-1,0 1,0-1,0 0,0 0,0 0,0 1,0-1,1 0,-1 0,0 0,1-1,50-12,-40 9,-1 0,0-1,-1 0,1 0,-1-1,0-1,-1 0,1 0,-2-1,1 0,-1-1,0 0,0 0,-1-1,-1 1,4-7,-3 1,-4 34,-3-14,0 0,0-1,0 1,0-1,0 1,1 0,0-1,0 1,0-1,1 0,0 1,0-1,0 0,0 0,0 0,1 0,0 0,-1-1,2 1,-1-1,0 0,1 0,-1 0,1 0,0 0,0-1,0 0,0 0,0 0,0 0,5 0,4 2,0-1,0-1,0 0,0-1,0-1,0 0,1 0,-1-1,0-1,0-1,0 1,0-2,-1 0,1 0,-1-1,0-1,-1 0,1-1,-1 0,0-1,-1 0,0 0,0-1,-1 0,0-1,0 0,3-6,1-31,-13 47,0-1,-1 1,1 0,0-1,-1 1,1 0,0 0,-1-1,1 1,0 0,-1 0,1 0,-1 0,1 0,0-1,-1 1,1 0,-1 0,1 0,0 0,-1 0,1 0,-1 0,1 0,0 1,-1-1,1 0,-1 0,1 0,0 0,-1 0,1 1,-1-1,1 0,0 0,0 1,-1-1,1 0,0 1,-1-1,1 0,0 1,0-1,-1 0,1 1,0-1,0 0,0 1,0-1,0 1,-1-1,1 0,0 1,0-1,0 1,0-1,0 0,0 1,0-1,0 1,1-1,-1 1,-3 4,1 1,-1-1,1 1,1 0,-1 0,1-1,0 1,0 0,1 0,-1 0,1 0,1 0,-1 0,1 0,0 0,1 0,-1 0,1 0,0-1,1 1,-1-1,1 1,0-1,0 0,1 0,0-1,-1 1,2-1,-1 1,0-1,1-1,0 1,0-1,0 1,0-1,0-1,6 3,31 10,-2-6</inkml:trace>
  <inkml:trace contextRef="#ctx0" brushRef="#br0" timeOffset="20978.054">10121 2165,'2'7,"11"2,8-1,2-1</inkml:trace>
  <inkml:trace contextRef="#ctx0" brushRef="#br0" timeOffset="21363.021">10415 1857,'-5'-98,"0"134,13 19,2-1,2 0,2-1,14 32,4 18,-2 8,-6 1,0 30,-23-141,-2 2,1-1,-1 1,1-1,0 1,0 0,0-1,1 1,-1-1,0 1,1-1,0 1,0-1,-1 1,2-1,-1 0,0 1,0-1,1 0,-1 0,1 0,-1 0,1 0,0 0,0 0,0-1,0 1,0-1,1 1,-1-1,0 0,0 0,1 0,-1 0,1 0,-1-1,1 1,-1-1,1 0,0 1,-1-1,2 0,13-5,0-1,0 0,0-1,0 0,-1-2,-1 0,1-1,-2 0,1-1,-1-1,-1 0,0-1,-1 0,44-62,-81 170,25-92,0 0,1 0,-1 0,0 0,1 0,0-1,0 1,0 0,0 0,0-1,0 1,1 0,-1-1,1 0,-1 1,1-1,0 0,0 0,0 0,1 0,-1 0,0 0,1-1,-1 1,1-1,-1 1,1-1,0 0,0 0,0 0,88 10,-55-13</inkml:trace>
  <inkml:trace contextRef="#ctx0" brushRef="#br0" timeOffset="21611.032">11070 2258,'-16'-5,"-7"-1,-1-2,3 1,2-2,4 2</inkml:trace>
  <inkml:trace contextRef="#ctx0" brushRef="#br0" timeOffset="21795.728">10375 2031,'13'-3,"21"-2,25-1,25 1,22 1,14 2,6 2,-1 7,-21 2</inkml:trace>
  <inkml:trace contextRef="#ctx0" brushRef="#br0" timeOffset="22494.385">11578 2339,'-34'-8,"4"0,0 1,-1 2,0 1,0 2,-13 0,40 2,-1 0,1 0,-1 0,1 0,0 1,-1 0,1 0,0 0,-1 0,1 1,0-1,0 1,0 0,0 1,1-1,-1 1,0-1,1 1,0 0,0 0,0 1,0-1,0 1,1-1,-1 1,1 0,0 0,0 0,0 0,1 0,0 0,-1 1,2-1,-1 0,0 1,1-1,0 1,0-1,0 0,0 1,1-1,1 5,4-2,0 0,1 0,-1-1,2 0,-1 0,1 0,0-1,0 0,0-1,0 0,1 0,0-1,0 0,0-1,0 1,0-2,1 1,-1-1,1-1,-1 0,0 0,3-1,-4 1,0 1,0-2,-1 1,1-1,0 0,0-1,0 0,-1 0,1 0,-1-1,1-1,-1 1,0-1,0 0,-1 0,1-1,-1 0,0 0,0-1,-1 0,0 0,0 0,0 0,-1-1,1 0,-2 0,1 0,-1 0,0 0,1-7,-8-2,-7 35,9-14,1 0,0 1,1-1,-1 0,1 1,0-1,0 0,1 1,-1-1,1 0,0 0,1 1,-1-1,1 0,0 0,0 0,1-1,0 1,0-1,0 1,0-1,0 0,1 0,0 0,0-1,0 1,0-1,0 0,1 0,-1 0,1-1,0 0,0 1,0-2,1 1,7 2,0-1,1-1,-1 0,0-1,1-1,-1 0,1 0,-1-2,0 1,1-2,-1 0,0 0,0-1,-1-1,1 0,-1-1,0 0,-1-1,1 0,-1-1,-1 0,1-1,-2 0,1 0,-1-1,0-1,-1 1,-1-1,1-1,-2 0,2-2,11-31,-2-2,-1 0,-3-1,-2 0,-2-1,-2 0,-2-1,-3 1,-2-17,1 52,0-4,0-1,-1 1,-1 0,-1 0,0 0,-1 0,-1 0,-1 0,-3-6,8 22,-1 0,0 1,1-1,-1 0,0 1,0-1,0 0,0 1,0-1,0 1,-1 0,1-1,0 1,-1 0,1 0,-1-1,1 1,-1 1,0-1,1 0,-1 0,0 0,0 1,1-1,-1 1,0 0,0-1,0 1,0 0,1 0,-1 0,0 0,0 1,0-1,0 0,0 1,1-1,-1 1,0 0,0 0,1-1,-1 1,0 1,-62 60,43-31,2 1,1 1,2 1,1 0,2 1,1 1,2 0,1 1,2 0,1 0,3 0,0-18,1-1,1 0,1 0,0 1,1-1,2 0,-1 0,2 0,1 0,0 0,1-1,1 0,0 0,1-1,1 0,1 0,0-1,1 0,1-1,0 0,1-1,0-1,1 0,0 0,1-1,0-1,1-1,11 5,-18-9,0-1,0-1,1 0,-1 0,1 0,0-1,0-1,-1 0,1 0,0-1,0 0,0-1,0 0,0 0,0-1,-1-1,1 0,-1 0,1 0,-1-1,0-1,0 0,-1 0,0 0,0-1,0 0,0-1,-1 0,0 0,-1 0,1-1,-2 0,1-1,-1 1,3-6,-5 5,0 0,0 1,-1-1,0 0,0-1,-1 1,0 0,-1 0,0-1,0 1,-1 0,0 0,-1 0,0 0,0 0,-2-4,3 12,0 0,0-1,0 1,0 0,0 0,0 0,0 0,0 0,0 0,0 0,0 0,-1 0,1 0,0 1,-1-1,1 0,-1 1,1 0,-1-1,1 1,-1 0,1-1,-1 1,1 0,-1 0,1 0,-1 0,1 1,-1-1,1 0,-1 1,1-1,0 1,-1-1,1 1,-1 0,1-1,0 1,0 0,-1 0,1 0,0 0,0 0,0 0,0 1,0-1,0 0,1 0,-1 1,0-1,0 0,1 1,-1-1,1 1,0-1,-1 1,1-1,0 1,-3 6,0 0,1 0,0 0,0 0,1 0,0 0,0 0,1 0,0 0,0 0,1 1,0-1,1 0,0 0,0 0,0-1,1 1,1 0,-1-1,1 0,0 0,1 0,-1 0,1-1,1 0,-1 0,1 0,0-1,1 1,-1-1,1-1,0 1,0-1,2 0,13 5,0-1,1 0,-1-2,1-1,1-1,-1-1,1 0,14-2,37 0</inkml:trace>
  <inkml:trace contextRef="#ctx0" brushRef="#br0" timeOffset="23582.608">13717 2539,'2'20,"3"19,1 13,0 8,-2 4,-6 1,-9 0,-10-1,-10-5,-10-8,3-13</inkml:trace>
  <inkml:trace contextRef="#ctx0" brushRef="#br0" timeOffset="24051.126">14974 2365,'-16'-8,"0"0,0 1,-1 0,0 2,0 0,0 1,-1 1,1 0,-3 1,12 2,-1-1,0 1,1 1,-1 0,0 0,1 0,-1 1,1 1,0-1,0 1,0 1,0-1,0 2,1-1,-1 1,1 0,1 0,-1 1,-2 2,7-6,0 0,0-1,0 1,0 0,1 0,-1 1,1-1,-1 0,1 0,0 1,0-1,0 1,0-1,0 1,0-1,1 1,-1 0,1-1,0 1,0 0,0-1,0 1,0 0,1-1,-1 1,1 0,0-1,-1 1,1-1,0 1,1-1,-1 0,0 1,1-1,-1 0,1 0,0 0,8 4,0-1,0 0,1-1,0 0,0 0,0-1,0-1,0 0,1 0,-1-1,0-1,1 0,-1 0,1-1,-1-1,0 0,1-1,0 1,1 0,-1-1,0-1,0 0,-1-1,1 0,-1-1,0 0,0 0,-1-1,1-1,-2 0,1 0,-1-1,-1 0,2-3,-10 12,0 0,0-1,0 1,0-1,0 1,0 0,0-1,0 1,0 0,0-1,0 1,0 0,0-1,1 1,-1 0,0-1,0 1,0 0,1-1,-1 1,0 0,0-1,1 1,-1 0,0 0,0 0,1-1,-1 1,0 0,1 0,-1 0,0-1,1 1,-1 0,0 0,1 0,-1 0,0 0,1 0,-1 0,1 0,-1 0,0 0,1 0,-1 0,0 0,1 0,-1 0,0 1,1-1,-1 0,0 0,1 0,-1 0,0 1,1-1,-1 0,0 0,0 1,1-1,-1 0,0 0,0 1,0-1,1 0,-1 1,0-1,0 29,0-15,0-9,0-1,1 0,0 1,0-1,1 0,-1 1,1-1,0 0,0 0,0 0,0 0,1-1,0 1,-1-1,1 1,1-1,-1 0,0 0,1-1,-1 1,1-1,0 1,0-1,0 0,0-1,0 1,1-1,-1 1,0-1,1-1,-1 1,1-1,-1 1,1-1,40 1,-2-4</inkml:trace>
  <inkml:trace contextRef="#ctx0" brushRef="#br0" timeOffset="24481.107">15401 1951,'0'2,"-1"0,0 1,1-1,0 1,-1-1,1 1,0-1,0 1,1-1,-1 1,0-1,1 1,0-1,-1 0,1 1,0-1,0 0,0 0,1 1,-1-1,0 0,1 0,0 0,-1-1,1 1,0 0,0 0,1 0,63 37,-49-32,0-2,0 0,0-1,1 0,-1-2,1 0,0-1,-1 0,1-2,0 0,-1-1,1-1,8-2,-16 3,0-1,-1 0,1-1,-1 0,1 0,-1-1,-1 0,1 0,-1-1,0 0,0-1,0 0,-1 0,0-1,-1 1,0-1,0-1,-1 1,1-1,-2 0,0 0,0-1,0 1,-1-2,0-1,0 0,-1 0,0 0,-1 1,-1-1,0-1,0 1,-1 1,-1-1,0 0,-1 0,0 0,0 1,-2 0,1 0,-2-2,6 12,0 0,-1 0,1 0,-1 0,1 0,-1 0,1 1,-1-1,1 0,-1 0,0 0,1 0,-1 1,0-1,0 0,0 1,1-1,-1 1,0-1,0 1,0-1,0 1,0 0,0-1,0 1,0 0,0 0,0 0,0-1,0 1,0 0,0 1,0-1,0 0,0 0,0 0,0 1,0-1,0 0,0 1,0-1,0 1,0-1,0 1,0-1,0 1,1 0,-1-1,0 1,0 0,1 0,-1 0,0-1,1 1,-1 0,1 0,0 0,-1 1,-7 13,1 1,0 0,2 0,0 0,0 1,2 0,0-1,1 2,0 1,1-10,-15 171,9 1,8 44,-1-219,11 229,25 126,-29-278,-8-62</inkml:trace>
  <inkml:trace contextRef="#ctx0" brushRef="#br0" timeOffset="24791.544">15535 2472,'148'-18,"-1"-7,142-43,-235 58,-54 11,1 1,-1-1,1 0,-1 1,0-1,1 0,-1 0,0 1,0-1,0 1,0-1,0 0,0 1,0-1,-1 0,1 1,0-1,-1 0,1 0,-1 1,0-1,1 0,-1 0,0 0,1 0,-1 0,0 0,0 0,0 0,-1 3,-25 77,26-78,1 0,-1 0,1 0,0 1,0-1,1 0,-1 0,1 0,-1 0,1 0,0 0,0 0,0 0,1 0,-1 0,1-1,-1 1,1 0,0-1,0 1,0-1,0 0,1 0,-1 0,3 2,47 13,-27-16</inkml:trace>
  <inkml:trace contextRef="#ctx0" brushRef="#br0" timeOffset="25082.869">16297 2017,'-5'7,"8"7,4 1</inkml:trace>
  <inkml:trace contextRef="#ctx0" brushRef="#br0" timeOffset="25474.848">16912 2138,'-24'-5,"-1"1,1 1,-1 1,1 2,-1 0,0 2,1 0,-1 2,1 1,0 1,-3 2,23-8,1 2,-1-1,1 0,-1 1,1-1,0 1,0 0,-1 0,2 1,-1-1,0 0,0 1,1 0,-1 0,1-1,0 2,0-1,0 0,0 0,1 0,-1 1,1-1,0 1,0-1,0 1,0 0,1-1,-1 1,1 0,0 0,0-1,1 1,-1 0,1-1,-1 1,1 0,0-1,1 1,-1-1,1 0,-1 1,1-1,0 0,0 0,2 2,4 2,0-1,1 1,0-2,0 1,1-1,-1-1,1 1,0-2,5 2,14 6,-28-11,-1 0,1 0,0 0,-1 0,1 0,0 0,0 0,-1 0,1 0,0 1,-1-1,1 0,-1 0,1 1,0-1,-1 0,1 1,-1-1,1 1,-1-1,1 1,-1-1,1 1,-1-1,1 1,-1-1,0 1,1 0,-1-1,0 1,1 0,-1-1,0 1,0 0,0-1,0 1,0 0,0-1,0 1,0 0,0-1,0 1,0 0,0-1,0 1,0 0,-1-1,1 1,0 0,-1-1,1 1,0 0,-1-1,1 1,-1-1,1 1,-1-1,1 1,-1-1,1 1,-1-1,-122 50,51-17,72-32,0 1,0-1,0 0,0 1,0-1,0 0,1 0,-1 1,0-1,1 0,-1 0,1 1,0-1,-1 0,1 0,0 0,-1 0,1 0,0 0,0 0,0 0,0 0,0 0,0-1,0 1,0 0,1-1,-1 1,0-1,0 1,1-1,-1 1,1-1,2 3,25 14,-2 2,0 1,-1 2,-1 0,14 17,-24-22,0 1,-1 0,-1 1,0 1,-2 0,0 0,-2 1,0 0,-1 1,-1 0,0 6,-7-25,1 0,-1 0,0 0,0 0,0 0,0 1,-1-1,0 0,1 0,-1 0,0 0,0 0,0 0,-1 0,1-1,-1 1,0 0,0-1,0 1,0-1,0 1,0-1,0 0,-1 0,1 0,-1-1,0 1,1 0,-1-1,0 0,0 1,0-1,0 0,-3 0,0 1,1 0,-2-1,1 1,0-1,0 0,0-1,0 0,-1 0,1 0,0 0,0-1,0 0,0-1,0 1,0-1,0 0,0-1,0 1,1-1,0 0,-1-1,1 1,-4-5,-15-18</inkml:trace>
  <inkml:trace contextRef="#ctx0" brushRef="#br0" timeOffset="26119.416">17206 2339,'-10'-7,"0"1,0 1,0 0,-1 0,0 1,0 0,0 1,-1 0,1 1,-1 0,1 1,-1 0,0 1,1 0,-1 1,1 1,-1-1,1 2,-1 0,-8 3,18-6,0 1,0 0,1-1,-1 1,0 0,0 0,1 0,-1 0,0 0,1 1,-1-1,1 0,0 1,-1-1,1 1,0 0,0-1,0 1,0 0,0-1,0 1,1 0,-1 0,0 0,1 0,0 0,-1 0,1 0,0 0,0 0,0 0,0 0,0 0,1 0,-1-1,1 1,-1 0,1 0,0 0,-1 0,1 0,0-1,0 1,0 0,1-1,-1 1,0-1,1 1,-1-1,2 1,8 4,1 0,0-1,1-1,-1 0,1-1,-1 0,1-1,0-1,0 0,0 0,0-1,9-2,69-13,-90 14,-1 1,1-1,0 1,-1 0,1 0,0-1,-1 1,1 0,0 0,-1 0,1 0,0-1,-1 1,1 0,0 0,0 1,-1-1,1 0,0 0,-1 0,1 0,0 1,-1-1,1 0,0 0,-1 1,1-1,-1 1,1-1,0 1,-1-1,1 1,-1-1,1 1,-1-1,0 1,1-1,-1 1,0 0,1-1,-1 2,12 12,-3-9,0-1,0 0,0-1,0 0,1 0,-1-1,1 0,0-1,0 0,-1 0,1-1,0 0,0-1,0 0,-1-1,8-2,-2 1,0-1,-1 0,1-2,-1 1,0-2,-1 0,1 0,-2-1,1-1,-1 0,0-1,-1 0,0-1,-1 0,0-1,-1 0,0 0,0-1,-2 0,2-5,29-75,-37 93,-1-1,0 0,1 1,-1-1,0 1,1-1,-1 1,1-1,-1 1,1-1,-1 1,1-1,-1 1,1 0,0-1,-1 1,1 0,-1-1,1 1,0 0,-1 0,1 0,0-1,-1 1,1 0,0 0,0 0,-1 0,1 0,0 0,-1 0,1 1,0-1,-1 0,1 0,0 1,-1-1,1 0,-1 0,1 1,0-1,-1 1,1-1,-1 1,1-1,-1 1,1-1,-1 1,0-1,1 1,-1-1,0 1,1 0,-1-1,0 1,0 0,1-1,-1 1,0 0,0-1,0 1,0 0,0-1,0 1,0 0,0-1,0 1,0 0,-1-1,1 1,13 39,-3 0,-1 0,3 38,-6-36,35 358,-31-260,1-85,-3-49,1-9</inkml:trace>
  <inkml:trace contextRef="#ctx0" brushRef="#br0" timeOffset="26379.511">17687 1844,'9'2,"12"5,12 7,0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39.5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781 365,'4'-10,"0"-1,0 0,-1 0,0 0,-1 0,0 0,-1-1,0 1,-1 0,0-1,-1 1,0-1,-1 1,0 0,-1 0,0 0,-1 0,0 0,0 1,-2 0,1 0,-1 0,0 0,-1 1,-2-2,-2 2,-1 0,0 0,0 2,-1-1,1 1,-2 1,1 1,-1 0,0 0,0 1,0 1,0 1,-1 0,1 0,-1 2,1 0,-14 1,5 2,1 0,-1 1,1 1,0 1,0 1,0 0,1 2,1 1,-1 1,2 0,-3 3,3 1,1 0,0 2,1 0,1 1,1 0,0 1,2 1,0 0,1 1,1 0,1 1,1 0,1 1,1 0,1 0,-3 20,4-15,2 1,0 0,2-1,2 1,0 0,2-1,0 1,3-1,0 0,2 0,0-1,2 0,13 23,-15-35,1 0,1-1,0-1,1 1,0-2,1 0,0 0,1-1,0 0,1-1,1-1,-1 0,1-1,0-1,1 0,0-1,0-1,1 0,-1-1,1-1,0-1,0 0,2-1,70-2,-8-8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5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770 32767 0 0,'0'-1'0'0'0,"0"1"0"0"0,0 0 0 0 0,0-1 0 0 0,0 1 0 0 0,0-1 0 0 0,0 1 0 0 0,0 0 0 0 0,0-1 0 0 0,0 1 0 0 0,0 0 0 0 0,0-1 0 0 0,0 1 0 0 0,0-1 0 0 0,0 1 0 0 0,0 0 0 0 0,0-1 0 0 0,0 1 0 0 0,0 0 0 0 0,1-1 0 0 0,-1 1 0 0 0,0 0 0 0 0,0-1 0 0 0,0 1 0 0 0,1 0 0 0 0,-1-1 0 0 0,0 1 0 0 0,0 0 0 0 0,1-1 0 0 0,-1 1 0 0 0,0 0 0 0 0,1 0 0 0 0,-1 0 0 0 0,0-1 0 0 0,1 1 0 0 0,-1 0 0 0 0,0 0 0 0 0,1 0 0 0 0,-1 0 0 0 0,1 0 0 0 0,-1-1 0 0 0,0 1 0 0 0,1 0 0 0 0,-1 0 0 0 0,0 0 0 0 0,1 0 0 0 0,-1 0 0 0 0,1 0 0 0 0,-1 0 0 0 0,0 1 0 0 0,1-1 0 0 0,-1 0 0 0 0,1 0 0 0 0,-1 0 0 0 0,0 0 0 0 0,1 0 0 0 0,-1 0 0 0 0,0 1 0 0 0,1-1 0 0 0,-1 0 0 0 0,0 0 0 0 0,0 1 0 0 0,1-1 0 0 0,3 1 0 0 0,181 7 0 0 0,-118-10 0 0 0,933 2 0 0 0,-983 8 0 0 0,-13 4 0 0 0,-5-10 0 0 0</inkml:trace>
  <inkml:trace contextRef="#ctx0" brushRef="#br0" timeOffset="999.454">1531 1500 32767 0 0,'-16'4'0'0'0,"-18"19"0"0"0,30-22 0 0 0,5 0 0 0 0,-1-1 0 0 0,0 0 0 0 0,1 1 0 0 0,-1-1 0 0 0,0 0 0 0 0,1 1 0 0 0,-1-1 0 0 0,0 1 0 0 0,0-1 0 0 0,0 0 0 0 0,1 1 0 0 0,-1-1 0 0 0,0 1 0 0 0,0-1 0 0 0,0 1 0 0 0,0-1 0 0 0,0 1 0 0 0,1-1 0 0 0,-1 0 0 0 0,0 1 0 0 0,0-1 0 0 0,0 1 0 0 0,-1-1 0 0 0,1 1 0 0 0,0-1 0 0 0,0 1 0 0 0,0-1 0 0 0,0 1 0 0 0,0-1 0 0 0,0 1 0 0 0,-1-1 0 0 0,1 0 0 0 0,0 1 0 0 0,0-1 0 0 0,-1 1 0 0 0,1-1 0 0 0,0 0 0 0 0,0 1 0 0 0,-1-1 0 0 0,1 0 0 0 0,-1 1 0 0 0,1-1 0 0 0,0 0 0 0 0,-1 0 0 0 0,1 1 0 0 0,-1-1 0 0 0,1 0 0 0 0,0 0 0 0 0,-1 0 0 0 0,1 0 0 0 0,-1 1 0 0 0,1-1 0 0 0,-1 0 0 0 0,1 0 0 0 0,-1 0 0 0 0,1 0 0 0 0,113 5 0 0 0,578 2 0 0 0,-400 8 0 0 0,-259-14 0 0 0,-25-1 0 0 0,0 0 0 0 0,0 0 0 0 0,0 0 0 0 0,1-3 0 0 0,4-17 0 0 0,-7 5 0 0 0</inkml:trace>
  <inkml:trace contextRef="#ctx0" brushRef="#br0" timeOffset="1980.466">2671 332 32767 0 0,'2'-11'0'0'0,"11"11"0"0"0,-10 3 0 0 0,0 0 0 0 0,0 0 0 0 0,-1 0 0 0 0,1 1 0 0 0,-1-1 0 0 0,1 1 0 0 0,-1 0 0 0 0,0-1 0 0 0,0 1 0 0 0,-1 0 0 0 0,1 0 0 0 0,-1 0 0 0 0,0 1 0 0 0,0-1 0 0 0,0 0 0 0 0,-1 0 0 0 0,1 1 0 0 0,-1-1 0 0 0,0 0 0 0 0,-1 5 0 0 0,3 2 0 0 0,6 281 0 0 0,-8-209 0 0 0,0 487 0 0 0,-6-380 0 0 0,8-9 0 0 0,18 2 0 0 0,-18-145 0 0 0,-6-28 0 0 0</inkml:trace>
  <inkml:trace contextRef="#ctx0" brushRef="#br0" timeOffset="2879.447">2807 381 32767 0 0,'0'-2'0'0'0,"0"1"0"0"0,0 0 0 0 0,0 0 0 0 0,0 0 0 0 0,0-1 0 0 0,0 1 0 0 0,1 0 0 0 0,-1 0 0 0 0,0 0 0 0 0,0 0 0 0 0,1-1 0 0 0,-1 1 0 0 0,1 0 0 0 0,-1 0 0 0 0,1 0 0 0 0,0 0 0 0 0,-1 0 0 0 0,1 0 0 0 0,0 0 0 0 0,-1 0 0 0 0,1 0 0 0 0,0 1 0 0 0,0-1 0 0 0,0 0 0 0 0,0 0 0 0 0,0 1 0 0 0,0-1 0 0 0,0 1 0 0 0,0-1 0 0 0,0 1 0 0 0,0-1 0 0 0,1 1 0 0 0,-1-1 0 0 0,0 1 0 0 0,0 0 0 0 0,0 0 0 0 0,0 0 0 0 0,1 0 0 0 0,-1 0 0 0 0,0 0 0 0 0,0 0 0 0 0,0 0 0 0 0,1 0 0 0 0,-1 0 0 0 0,1 1 0 0 0,1-2 0 0 0,141-18 0 0 0,-86 21 0 0 0,-2 12 0 0 0,0 3 0 0 0,-2 2 0 0 0,0 2 0 0 0,-2 2 0 0 0,15 11 0 0 0,-11-5 0 0 0,-2 1 0 0 0,-1 3 0 0 0,-1 3 0 0 0,-2 1 0 0 0,0 4 0 0 0,-36-28 0 0 0,0 1 0 0 0,-1 0 0 0 0,-1 1 0 0 0,0 0 0 0 0,-1 1 0 0 0,0 0 0 0 0,-2 1 0 0 0,0 0 0 0 0,-1 0 0 0 0,0 1 0 0 0,-2 0 0 0 0,0 1 0 0 0,-1-1 0 0 0,0 5 0 0 0,18 205 0 0 0,-40-107 0 0 0,10-82 0 0 0,-1-1 0 0 0,-2 0 0 0 0,-2 0 0 0 0,-2-1 0 0 0,-1-1 0 0 0,-1 0 0 0 0,-3-1 0 0 0,0-1 0 0 0,-2-1 0 0 0,-2-1 0 0 0,-1 0 0 0 0,-9 7 0 0 0,12-20 0 0 0,-1 0 0 0 0,0-1 0 0 0,-1-1 0 0 0,-1-2 0 0 0,-1 0 0 0 0,0-2 0 0 0,-1 0 0 0 0,0-2 0 0 0,-1-1 0 0 0,0-1 0 0 0,-1-1 0 0 0,0-2 0 0 0,0 0 0 0 0,-14-1 0 0 0,-44 12 0 0 0,47-8 0 0 0,0-2 0 0 0,-1-2 0 0 0,0-2 0 0 0,-18-1 0 0 0,49-4 0 0 0,-5-19 0 0 0,13 18 0 0 0</inkml:trace>
  <inkml:trace contextRef="#ctx0" brushRef="#br0" timeOffset="3747.506">4036 1182 32767 0 0,'-5'2'0'0'0,"-1"0"0"0"0,1 0 0 0 0,0 1 0 0 0,-1-1 0 0 0,1 1 0 0 0,1 0 0 0 0,-1 0 0 0 0,0 1 0 0 0,1-1 0 0 0,0 1 0 0 0,0 0 0 0 0,0 1 0 0 0,0-1 0 0 0,0 0 0 0 0,1 1 0 0 0,0 0 0 0 0,0 0 0 0 0,0 0 0 0 0,1 0 0 0 0,0 0 0 0 0,-2 6 0 0 0,0 0 0 0 0,0 1 0 0 0,0 0 0 0 0,2 1 0 0 0,-1-1 0 0 0,2 0 0 0 0,-1 1 0 0 0,2-1 0 0 0,0 4 0 0 0,1-8 0 0 0,0 0 0 0 0,1-1 0 0 0,0 1 0 0 0,1 0 0 0 0,0-1 0 0 0,0 1 0 0 0,0-1 0 0 0,1 0 0 0 0,0 0 0 0 0,0 0 0 0 0,1-1 0 0 0,0 1 0 0 0,0-1 0 0 0,1 0 0 0 0,-1-1 0 0 0,1 1 0 0 0,6 3 0 0 0,2 0 0 0 0,0-2 0 0 0,1 1 0 0 0,-1-2 0 0 0,2 0 0 0 0,-1 0 0 0 0,0-2 0 0 0,1 0 0 0 0,0 0 0 0 0,0-2 0 0 0,0 0 0 0 0,1-1 0 0 0,-1 0 0 0 0,12-2 0 0 0,-21 0 0 0 0,-1 0 0 0 0,1 0 0 0 0,-1-1 0 0 0,1 0 0 0 0,-1 0 0 0 0,0-1 0 0 0,0 1 0 0 0,0-1 0 0 0,0-1 0 0 0,5-3 0 0 0,0 1 0 0 0,-7 2 0 0 0,1 0 0 0 0,0 0 0 0 0,-1-1 0 0 0,0 0 0 0 0,0 0 0 0 0,0 0 0 0 0,-1 0 0 0 0,0 0 0 0 0,0-1 0 0 0,0 0 0 0 0,-1 1 0 0 0,1-1 0 0 0,-1 0 0 0 0,-1 0 0 0 0,1-1 0 0 0,-1 1 0 0 0,0 0 0 0 0,-1 0 0 0 0,1-1 0 0 0,-1 1 0 0 0,0 0 0 0 0,-1 0 0 0 0,0-1 0 0 0,0 1 0 0 0,0 0 0 0 0,-1 0 0 0 0,1 0 0 0 0,-2 0 0 0 0,0-2 0 0 0,2 0 0 0 0,-2-1 0 0 0,1 1 0 0 0,-1 0 0 0 0,0 0 0 0 0,0 0 0 0 0,-1 0 0 0 0,0 1 0 0 0,-1 0 0 0 0,0-1 0 0 0,0 2 0 0 0,0-1 0 0 0,-1 0 0 0 0,0 1 0 0 0,0 0 0 0 0,-1 1 0 0 0,1-1 0 0 0,-1 1 0 0 0,-1 1 0 0 0,1-1 0 0 0,-5-1 0 0 0,-2 2 0 0 0,0 0 0 0 0,1 1 0 0 0,-2 0 0 0 0,1 2 0 0 0,0-1 0 0 0,0 2 0 0 0,-14 0 0 0 0,20 0 0 0 0,3 1 0 0 0,0-1 0 0 0,1 0 0 0 0,-1 1 0 0 0,0 0 0 0 0,1 0 0 0 0,-1 0 0 0 0,1 1 0 0 0,-1-1 0 0 0,1 1 0 0 0,0 0 0 0 0,0 0 0 0 0,0 1 0 0 0,0-1 0 0 0,0 1 0 0 0,0 0 0 0 0,1 0 0 0 0,-1 0 0 0 0,1 1 0 0 0,0-1 0 0 0,0 1 0 0 0,0 0 0 0 0,1-1 0 0 0,-1 1 0 0 0,1 1 0 0 0,-2 3 0 0 0,13 25 0 0 0,-5-29 0 0 0,5 8 0 0 0</inkml:trace>
  <inkml:trace contextRef="#ctx0" brushRef="#br0" timeOffset="4181.345">4473 1346 32767 0 0,'78'-3'0'0'0,"303"3"0"0"0,-157 6 0 0 0,18 8 0 0 0,233 3 0 0 0,45 11 0 0 0,-390-19 0 0 0,-110-9 0 0 0,-20 0 0 0 0,0 0 0 0 0,-1-1 0 0 0,1 1 0 0 0,0 0 0 0 0,0-1 0 0 0,0 1 0 0 0,0 0 0 0 0,0-1 0 0 0,0 1 0 0 0,0 0 0 0 0,0-1 0 0 0,0 1 0 0 0,0 0 0 0 0,0-1 0 0 0,0 1 0 0 0,0-1 0 0 0,0 1 0 0 0,0 0 0 0 0,0-1 0 0 0,0 1 0 0 0,0 0 0 0 0,0-1 0 0 0,0 1 0 0 0,1 0 0 0 0,-1 0 0 0 0,0-1 0 0 0,0 1 0 0 0,0 0 0 0 0,1-1 0 0 0,-1 1 0 0 0,0 0 0 0 0,0 0 0 0 0,1-1 0 0 0,-1 1 0 0 0,0 0 0 0 0,1 0 0 0 0,-1 0 0 0 0,0-1 0 0 0,0 1 0 0 0,1 0 0 0 0,-1 0 0 0 0,0 0 0 0 0,1 0 0 0 0,-1 0 0 0 0,1 0 0 0 0,-8 0 0 0 0</inkml:trace>
  <inkml:trace contextRef="#ctx0" brushRef="#br0" timeOffset="5450.955">1263 1568 32767 0 0,'23'10'0'0'0,"479"-10"0"0"0,-479 0 0 0 0</inkml:trace>
  <inkml:trace contextRef="#ctx0" brushRef="#br0" timeOffset="25216.042">6747 227 32767 0 0,'-2'2'0'0'0,"1"0"0"0"0,0 0 0 0 0,0 0 0 0 0,0 0 0 0 0,0 0 0 0 0,0 1 0 0 0,0-1 0 0 0,0 0 0 0 0,1 0 0 0 0,-1 1 0 0 0,1-1 0 0 0,0 0 0 0 0,-1 0 0 0 0,1 1 0 0 0,0-1 0 0 0,1 0 0 0 0,-1 1 0 0 0,0-1 0 0 0,1 0 0 0 0,-1 1 0 0 0,1 6 0 0 0,-10 106 0 0 0,0 96 0 0 0,10-148 0 0 0,18 82 0 0 0,53 228 0 0 0,-17-104 0 0 0,63 368 0 0 0,-23-232 0 0 0,0 56 0 0 0,-43-205 0 0 0,11 195 0 0 0,-30-77 0 0 0,50 451 0 0 0,-43-166 0 0 0,-25-406 0 0 0,11-2 0 0 0,12 11 0 0 0,-13-129 0 0 0,-20-122 0 0 0,-4-16 0 0 0</inkml:trace>
  <inkml:trace contextRef="#ctx0" brushRef="#br0" timeOffset="27233.332">6725 300 32767 0 0,'-4'-16'0'0'0,"-14"-5"0"0"0,17-13 0 0 0,3 24 0 0 0,0 1 0 0 0,1 0 0 0 0,0 0 0 0 0,1 0 0 0 0,0 0 0 0 0,0 0 0 0 0,1 1 0 0 0,0 0 0 0 0,0 0 0 0 0,1 0 0 0 0,0 0 0 0 0,1 1 0 0 0,-1 0 0 0 0,1 1 0 0 0,1-1 0 0 0,-1 1 0 0 0,1 1 0 0 0,0 0 0 0 0,1 0 0 0 0,-1 0 0 0 0,6-1 0 0 0,9-5 0 0 0,0 1 0 0 0,1 1 0 0 0,0 1 0 0 0,1 1 0 0 0,-1 2 0 0 0,1 0 0 0 0,0 1 0 0 0,7 2 0 0 0,112-3 0 0 0,-34 23 0 0 0,303 56 0 0 0,90-16 0 0 0,-55-24 0 0 0,236-18 0 0 0,-505-28 0 0 0,123 4 0 0 0,-240 8 0 0 0,-54 0 0 0 0,-2 0 0 0 0,2 0 0 0 0,-1 0 0 0 0,284 0 0 0 0,-282 7 0 0 0,1 23 0 0 0,-28 37 0 0 0,10-15 0 0 0,2 0 0 0 0,3 0 0 0 0,2 1 0 0 0,3 19 0 0 0,-1 9 0 0 0,-17 158 0 0 0,12 107 0 0 0,18 225 0 0 0,15-118 0 0 0,9 81 0 0 0,-30-20 0 0 0,-9-339 0 0 0,15 12 0 0 0,23 383 0 0 0,-36-111 0 0 0,-1-172 0 0 0,14-122 0 0 0,9 255 0 0 0,-23 202 0 0 0,2-613 0 0 0,7-2 0 0 0</inkml:trace>
  <inkml:trace contextRef="#ctx0" brushRef="#br0" timeOffset="28033.192">7375 1174 32767 0 0,'-3'-12'0'0'0,"3"12"0"0"0,-1 0 0 0 0,0 1 0 0 0,0-1 0 0 0,0 0 0 0 0,1 0 0 0 0,-1 1 0 0 0,0-1 0 0 0,0 0 0 0 0,1 1 0 0 0,-1-1 0 0 0,0 1 0 0 0,0-1 0 0 0,1 1 0 0 0,-1-1 0 0 0,1 1 0 0 0,-1 0 0 0 0,1-1 0 0 0,-1 1 0 0 0,1 0 0 0 0,-1-1 0 0 0,1 1 0 0 0,-1 0 0 0 0,1-1 0 0 0,0 1 0 0 0,-1 0 0 0 0,1 0 0 0 0,0 0 0 0 0,0-1 0 0 0,0 1 0 0 0,-1 0 0 0 0,1 0 0 0 0,0 0 0 0 0,0 0 0 0 0,0-1 0 0 0,0 1 0 0 0,1 0 0 0 0,-1 0 0 0 0,0 0 0 0 0,0 0 0 0 0,0-1 0 0 0,1 1 0 0 0,-1 0 0 0 0,0 0 0 0 0,1-1 0 0 0,-1 1 0 0 0,1 0 0 0 0,-1 0 0 0 0,0 3 0 0 0,17 158 0 0 0,-4 153 0 0 0,-15-303 0 0 0,2-17 0 0 0</inkml:trace>
  <inkml:trace contextRef="#ctx0" brushRef="#br0" timeOffset="28386.758">7295 1143 32767 0 0,'-8'-57'0'0'0,"8"58"0"0"0,1-1 0 0 0,-1 0 0 0 0,0 0 0 0 0,1 1 0 0 0,-1-1 0 0 0,0 0 0 0 0,0 0 0 0 0,1 0 0 0 0,-1 0 0 0 0,0 0 0 0 0,1 1 0 0 0,-1-1 0 0 0,1 0 0 0 0,-1 0 0 0 0,0 0 0 0 0,1 0 0 0 0,-1 0 0 0 0,0 0 0 0 0,1 0 0 0 0,-1 0 0 0 0,0 0 0 0 0,1 0 0 0 0,-1 0 0 0 0,0 0 0 0 0,1 0 0 0 0,-1-1 0 0 0,0 1 0 0 0,1 0 0 0 0,-1 0 0 0 0,0 0 0 0 0,1 0 0 0 0,-1-1 0 0 0,0 1 0 0 0,1 0 0 0 0,-1 0 0 0 0,0 0 0 0 0,0-1 0 0 0,1 1 0 0 0,-1 0 0 0 0,0-1 0 0 0,0 1 0 0 0,0 0 0 0 0,1-1 0 0 0,-1 1 0 0 0,0 0 0 0 0,0 0 0 0 0,0-1 0 0 0,0 1 0 0 0,0-1 0 0 0,0 1 0 0 0,0 0 0 0 0,1-1 0 0 0,-1 1 0 0 0,0 0 0 0 0,0-1 0 0 0,-1 1 0 0 0,1 0 0 0 0,0-1 0 0 0,0 1 0 0 0,0 0 0 0 0,0-1 0 0 0,0 1 0 0 0,0 0 0 0 0,0-1 0 0 0,0 1 0 0 0,-1 0 0 0 0,1-1 0 0 0,0 1 0 0 0,1 1 0 0 0,107 86 0 0 0,59 93 0 0 0,-148-158 0 0 0,-1 0 0 0 0,0 1 0 0 0,-2 1 0 0 0,-1 1 0 0 0,-1 0 0 0 0,-1 1 0 0 0,-1 1 0 0 0,-1 0 0 0 0,-1 0 0 0 0,-2 1 0 0 0,1 9 0 0 0,-8-33 0 0 0,-2 1 0 0 0,1-1 0 0 0,0 1 0 0 0,-1-1 0 0 0,0 0 0 0 0,0 1 0 0 0,0-1 0 0 0,0 0 0 0 0,-1 0 0 0 0,0 0 0 0 0,0 0 0 0 0,0 0 0 0 0,0 0 0 0 0,-1 0 0 0 0,1-1 0 0 0,-1 1 0 0 0,0-1 0 0 0,0 0 0 0 0,0 0 0 0 0,0 0 0 0 0,-1 0 0 0 0,-2 1 0 0 0,-86 47 0 0 0,52-36 0 0 0,0-1 0 0 0,0-3 0 0 0,-1-1 0 0 0,-24 1 0 0 0,54-9 0 0 0,3-2 0 0 0</inkml:trace>
  <inkml:trace contextRef="#ctx0" brushRef="#br0" timeOffset="29270.421">7435 3737 32767 0 0,'4'-13'0'0'0,"131"61"0"0"0,-105-40 0 0 0,-1 1 0 0 0,0 1 0 0 0,-1 1 0 0 0,0 2 0 0 0,-1 1 0 0 0,0 1 0 0 0,-1 2 0 0 0,21 17 0 0 0,-43-31 0 0 0,-1 0 0 0 0,1 0 0 0 0,-1 1 0 0 0,0-1 0 0 0,0 1 0 0 0,0 0 0 0 0,0 0 0 0 0,-1 0 0 0 0,0 0 0 0 0,1 0 0 0 0,-2 1 0 0 0,1-1 0 0 0,0 1 0 0 0,-1-1 0 0 0,0 1 0 0 0,0 0 0 0 0,0-1 0 0 0,-1 1 0 0 0,1 0 0 0 0,-1 0 0 0 0,-19 38 0 0 0,14-37 0 0 0,-8 8 0 0 0,-2-1 0 0 0,0 0 0 0 0,-1-1 0 0 0,0 0 0 0 0,-1-2 0 0 0,0 0 0 0 0,0 0 0 0 0,-1-2 0 0 0,0 0 0 0 0,-1-1 0 0 0,0-1 0 0 0,0-1 0 0 0,0-1 0 0 0,-17 2 0 0 0,-56 5 0 0 0,84-11 0 0 0</inkml:trace>
  <inkml:trace contextRef="#ctx0" brushRef="#br0" timeOffset="29738.168">8281 3952 32767 0 0,'0'-2'0'0'0,"0"-1"0"0"0,-1 1 0 0 0,1-1 0 0 0,-1 1 0 0 0,1-1 0 0 0,-1 1 0 0 0,0-1 0 0 0,0 1 0 0 0,0 0 0 0 0,0 0 0 0 0,-1-1 0 0 0,1 1 0 0 0,0 0 0 0 0,-1 0 0 0 0,0 0 0 0 0,1 0 0 0 0,-1 1 0 0 0,0-1 0 0 0,0 0 0 0 0,0 1 0 0 0,0-1 0 0 0,0 1 0 0 0,-2-1 0 0 0,-29-18 0 0 0,6 14 0 0 0,18 7 0 0 0,-1 0 0 0 0,1 1 0 0 0,0 0 0 0 0,0 1 0 0 0,0 0 0 0 0,0 0 0 0 0,0 1 0 0 0,1 0 0 0 0,-1 0 0 0 0,1 1 0 0 0,0 0 0 0 0,1 1 0 0 0,-1-1 0 0 0,1 2 0 0 0,0-1 0 0 0,0 1 0 0 0,1 0 0 0 0,0 0 0 0 0,0 1 0 0 0,1 0 0 0 0,0 0 0 0 0,0 0 0 0 0,1 0 0 0 0,0 1 0 0 0,-1 3 0 0 0,2-5 0 0 0,1 1 0 0 0,-1-1 0 0 0,1 1 0 0 0,0-1 0 0 0,1 1 0 0 0,0 0 0 0 0,0-1 0 0 0,1 1 0 0 0,0 0 0 0 0,0 0 0 0 0,1 0 0 0 0,1 5 0 0 0,0-7 0 0 0,0 0 0 0 0,1 0 0 0 0,-1 0 0 0 0,1-1 0 0 0,1 1 0 0 0,-1-1 0 0 0,1 0 0 0 0,0 0 0 0 0,0 0 0 0 0,0 0 0 0 0,1 0 0 0 0,-1-1 0 0 0,1 0 0 0 0,0 0 0 0 0,1-1 0 0 0,-1 1 0 0 0,1-1 0 0 0,-1 0 0 0 0,1 0 0 0 0,0-1 0 0 0,0 0 0 0 0,0 0 0 0 0,0 0 0 0 0,1-1 0 0 0,-1 0 0 0 0,6 0 0 0 0,4 1 0 0 0,0-1 0 0 0,-1-1 0 0 0,1 0 0 0 0,-1-2 0 0 0,1 1 0 0 0,14-5 0 0 0,-16 3 0 0 0,0 0 0 0 0,0-2 0 0 0,0 1 0 0 0,-1-2 0 0 0,0 0 0 0 0,0 0 0 0 0,0-1 0 0 0,-1-1 0 0 0,9-6 0 0 0,-4-1 0 0 0</inkml:trace>
  <inkml:trace contextRef="#ctx0" brushRef="#br0" timeOffset="29985.071">8532 3903 32767 0 0,'0'1'0'0'0,"0"-1"0"0"0,0 0 0 0 0,1 1 0 0 0,-1-1 0 0 0,0 0 0 0 0,0 0 0 0 0,1 1 0 0 0,-1-1 0 0 0,0 0 0 0 0,0 0 0 0 0,1 0 0 0 0,-1 1 0 0 0,0-1 0 0 0,1 0 0 0 0,-1 0 0 0 0,0 0 0 0 0,0 0 0 0 0,1 0 0 0 0,-1 0 0 0 0,0 0 0 0 0,1 1 0 0 0,-1-1 0 0 0,0 0 0 0 0,1 0 0 0 0,-1 0 0 0 0,0 0 0 0 0,1-1 0 0 0,-1 1 0 0 0,0 0 0 0 0,1 0 0 0 0,-1 0 0 0 0,0 0 0 0 0,1 0 0 0 0,-1 0 0 0 0,0 0 0 0 0,1-1 0 0 0,-1 1 0 0 0,0 0 0 0 0,1 0 0 0 0,-1 0 0 0 0,0-1 0 0 0,0 1 0 0 0,6 266 0 0 0,-6-259 0 0 0,0 1 0 0 0,1-1 0 0 0,0 1 0 0 0,1-1 0 0 0,0 1 0 0 0,0-1 0 0 0,0 0 0 0 0,1 0 0 0 0,0 0 0 0 0,0 0 0 0 0,2 0 0 0 0,15 10 0 0 0,-15-15 0 0 0</inkml:trace>
  <inkml:trace contextRef="#ctx0" brushRef="#br0" timeOffset="30316.322">8882 3887 32767 0 0,'4'0'0'0'0,"-12"13"0"0"0,-84 68 0 0 0,-39-2 0 0 0,106-49 0 0 0,27-22 0 0 0,1-2 0 0 0,1 0 0 0 0,0 0 0 0 0,1 0 0 0 0,-1-1 0 0 0,1 1 0 0 0,0-1 0 0 0,1-1 0 0 0,-1 1 0 0 0,1-1 0 0 0,0 0 0 0 0,0 0 0 0 0,0 0 0 0 0,1-1 0 0 0,-1 0 0 0 0,1 0 0 0 0,1 0 0 0 0,118 28 0 0 0,-24-25 0 0 0,-97-6 0 0 0,-1 0 0 0 0,0-1 0 0 0,0 1 0 0 0,1-1 0 0 0,-1 0 0 0 0,0 0 0 0 0,0-1 0 0 0,0 1 0 0 0,0-1 0 0 0,0 0 0 0 0,0 0 0 0 0,-1 0 0 0 0,1 0 0 0 0,-1-1 0 0 0,1 0 0 0 0,-1 1 0 0 0,0-1 0 0 0,0-1 0 0 0,5-6 0 0 0</inkml:trace>
  <inkml:trace contextRef="#ctx0" brushRef="#br0" timeOffset="31204.714">9432 1227 32767 0 0,'-5'-4'0'0'0,"0"-1"0"0"0,0 1 0 0 0,-1 0 0 0 0,1 1 0 0 0,-1-1 0 0 0,0 1 0 0 0,1 0 0 0 0,-2 1 0 0 0,1-1 0 0 0,0 1 0 0 0,0 0 0 0 0,-1 1 0 0 0,1-1 0 0 0,-1 1 0 0 0,1 1 0 0 0,-1-1 0 0 0,-3 1 0 0 0,1 3 0 0 0,-1-1 0 0 0,1 2 0 0 0,0-1 0 0 0,0 1 0 0 0,0 0 0 0 0,1 1 0 0 0,0 0 0 0 0,0 1 0 0 0,0 0 0 0 0,0 0 0 0 0,1 0 0 0 0,0 1 0 0 0,0 0 0 0 0,1 0 0 0 0,0 1 0 0 0,0 0 0 0 0,1 0 0 0 0,-5 8 0 0 0,3-2 0 0 0,1 0 0 0 0,0 0 0 0 0,1 0 0 0 0,1 1 0 0 0,0 0 0 0 0,0 0 0 0 0,2 0 0 0 0,0 0 0 0 0,1 0 0 0 0,0 0 0 0 0,1 6 0 0 0,18 35 0 0 0,-15-52 0 0 0,0 1 0 0 0,0-1 0 0 0,0 0 0 0 0,1 0 0 0 0,0-1 0 0 0,-1 1 0 0 0,2-1 0 0 0,-1 0 0 0 0,0 0 0 0 0,0 0 0 0 0,1 0 0 0 0,0-1 0 0 0,-1 0 0 0 0,1 0 0 0 0,0 0 0 0 0,0 0 0 0 0,0-1 0 0 0,1 0 0 0 0,-1 0 0 0 0,0 0 0 0 0,0-1 0 0 0,0 0 0 0 0,6 0 0 0 0,-5 0 0 0 0,-1-1 0 0 0,1 0 0 0 0,0 0 0 0 0,0 0 0 0 0,-1-1 0 0 0,1 0 0 0 0,-1 0 0 0 0,0 0 0 0 0,1-1 0 0 0,-1 0 0 0 0,0 0 0 0 0,0-1 0 0 0,3 0 0 0 0,13-11 0 0 0,-2-1 0 0 0,0-1 0 0 0,0-1 0 0 0,-2 0 0 0 0,0-1 0 0 0,-1-1 0 0 0,-2 0 0 0 0,0-2 0 0 0,-1 1 0 0 0,0-2 0 0 0,-2 1 0 0 0,-1-2 0 0 0,-1 1 0 0 0,-1-1 0 0 0,-1-1 0 0 0,1-12 0 0 0,8-90 0 0 0,-27 75 0 0 0,10 49 0 0 0,0 1 0 0 0,0-1 0 0 0,-1 1 0 0 0,1 0 0 0 0,-1-1 0 0 0,0 1 0 0 0,1 0 0 0 0,-1 0 0 0 0,0 0 0 0 0,0 1 0 0 0,0-1 0 0 0,0 0 0 0 0,-1 1 0 0 0,1-1 0 0 0,0 1 0 0 0,-1 0 0 0 0,1 0 0 0 0,-1 0 0 0 0,1 0 0 0 0,-1 0 0 0 0,1 0 0 0 0,-1 1 0 0 0,0-1 0 0 0,1 1 0 0 0,-1 0 0 0 0,0 0 0 0 0,1 0 0 0 0,-3 0 0 0 0,-70 20 0 0 0,65-16 0 0 0,1 1 0 0 0,0 0 0 0 0,0 0 0 0 0,0 1 0 0 0,1 0 0 0 0,0 1 0 0 0,0 0 0 0 0,0 0 0 0 0,1 0 0 0 0,0 1 0 0 0,0 0 0 0 0,1 1 0 0 0,0-1 0 0 0,1 1 0 0 0,0 0 0 0 0,-3 7 0 0 0,1 1 0 0 0,0 1 0 0 0,1 0 0 0 0,1-1 0 0 0,1 2 0 0 0,1-1 0 0 0,-1 9 0 0 0,2 66 0 0 0,14-62 0 0 0,0 0 0 0 0,2-1 0 0 0,2 0 0 0 0,0-2 0 0 0,2 0 0 0 0,1 0 0 0 0,1-2 0 0 0,2-1 0 0 0,0 0 0 0 0,3 0 0 0 0,-6-4 0 0 0,-7-8 0 0 0,-1 0 0 0 0,0 1 0 0 0,-1 0 0 0 0,0 1 0 0 0,-1 0 0 0 0,-1 0 0 0 0,0 1 0 0 0,-2 0 0 0 0,1 0 0 0 0,-2 1 0 0 0,2 9 0 0 0,-4 4 0 0 0</inkml:trace>
  <inkml:trace contextRef="#ctx0" brushRef="#br0" timeOffset="32070.482">9175 5097 32767 0 0,'0'0'0'0'0,"0"0"0"0"0,-1 0 0 0 0,1 0 0 0 0,-1 0 0 0 0,1 0 0 0 0,-1 0 0 0 0,1 0 0 0 0,-1 0 0 0 0,1 0 0 0 0,0 0 0 0 0,-1 0 0 0 0,1 0 0 0 0,-1-1 0 0 0,1 1 0 0 0,-1 0 0 0 0,1 0 0 0 0,0 0 0 0 0,-1-1 0 0 0,1 1 0 0 0,0 0 0 0 0,-1-1 0 0 0,1 1 0 0 0,0 0 0 0 0,-1-1 0 0 0,1 1 0 0 0,0 0 0 0 0,-1-1 0 0 0,1 1 0 0 0,0-1 0 0 0,0 1 0 0 0,0 0 0 0 0,0-1 0 0 0,-1 1 0 0 0,1-1 0 0 0,0 1 0 0 0,0-1 0 0 0,0 1 0 0 0,0-1 0 0 0,0 1 0 0 0,0 0 0 0 0,0-1 0 0 0,0 1 0 0 0,0-1 0 0 0,0 1 0 0 0,0-1 0 0 0,0 1 0 0 0,1-1 0 0 0,-1 1 0 0 0,0 0 0 0 0,0-1 0 0 0,0 1 0 0 0,1-1 0 0 0,-3 2 0 0 0,-13 3 0 0 0,1 1 0 0 0,0 1 0 0 0,0 0 0 0 0,0 1 0 0 0,1 0 0 0 0,0 1 0 0 0,-10 8 0 0 0,12-8 0 0 0,0 0 0 0 0,0 1 0 0 0,1 1 0 0 0,0-1 0 0 0,1 2 0 0 0,0-1 0 0 0,0 1 0 0 0,1 1 0 0 0,1 0 0 0 0,0 0 0 0 0,0 0 0 0 0,2 1 0 0 0,-1 0 0 0 0,1 0 0 0 0,1 0 0 0 0,1 0 0 0 0,0 1 0 0 0,-1 6 0 0 0,5-15 0 0 0,-1-1 0 0 0,1 1 0 0 0,0-1 0 0 0,0 1 0 0 0,0-1 0 0 0,1 1 0 0 0,0-1 0 0 0,-1 0 0 0 0,2 0 0 0 0,-1 0 0 0 0,0 0 0 0 0,1 0 0 0 0,0 0 0 0 0,0 0 0 0 0,0-1 0 0 0,0 0 0 0 0,0 1 0 0 0,1-1 0 0 0,0 0 0 0 0,-1-1 0 0 0,1 1 0 0 0,0-1 0 0 0,0 0 0 0 0,0 0 0 0 0,1 0 0 0 0,-1 0 0 0 0,0-1 0 0 0,1 1 0 0 0,3-1 0 0 0,5 1 0 0 0,-1-1 0 0 0,1 0 0 0 0,-1-1 0 0 0,1 0 0 0 0,0-1 0 0 0,-1-1 0 0 0,1 0 0 0 0,-1 0 0 0 0,1-2 0 0 0,-1 1 0 0 0,0-1 0 0 0,-1-1 0 0 0,1 0 0 0 0,-1-1 0 0 0,0 0 0 0 0,0-1 0 0 0,0 0 0 0 0,-1-1 0 0 0,2-2 0 0 0,-3 3 0 0 0,-1 0 0 0 0,-1-1 0 0 0,1 1 0 0 0,-1-1 0 0 0,0-1 0 0 0,-1 0 0 0 0,0 0 0 0 0,0 0 0 0 0,-1 0 0 0 0,0-1 0 0 0,-1 0 0 0 0,0 0 0 0 0,-1 0 0 0 0,0 0 0 0 0,0-1 0 0 0,-1 0 0 0 0,0 1 0 0 0,0-9 0 0 0,-4-41 0 0 0,1 54 0 0 0,-1 0 0 0 0,0 0 0 0 0,0 0 0 0 0,0 0 0 0 0,-1 1 0 0 0,0-1 0 0 0,0 1 0 0 0,0 0 0 0 0,-1 0 0 0 0,0 0 0 0 0,0 0 0 0 0,0 0 0 0 0,-1 1 0 0 0,1 0 0 0 0,-1 0 0 0 0,0 0 0 0 0,0 1 0 0 0,0-1 0 0 0,-1 1 0 0 0,-3-1 0 0 0,-22-3 0 0 0,28 7 0 0 0,0 0 0 0 0,0 1 0 0 0,0-1 0 0 0,0 1 0 0 0,0-1 0 0 0,0 1 0 0 0,0 0 0 0 0,1 0 0 0 0,-1 1 0 0 0,0-1 0 0 0,0 0 0 0 0,1 1 0 0 0,-1 0 0 0 0,1 0 0 0 0,0 0 0 0 0,-1 0 0 0 0,1 0 0 0 0,0 0 0 0 0,0 0 0 0 0,0 1 0 0 0,0-1 0 0 0,1 1 0 0 0,-1-1 0 0 0,1 1 0 0 0,-1 0 0 0 0,0 2 0 0 0,-17 76 0 0 0,35-5 0 0 0,-9-55 0 0 0,65 126 0 0 0,52 63 0 0 0,-55-92 0 0 0,-69-124 0 0 0,-1-1 0 0 0</inkml:trace>
  <inkml:trace contextRef="#ctx0" brushRef="#br0" timeOffset="32322.335">9308 4782 32767 0 0,'0'-2'0'0'0,"0"0"0"0"0,1 1 0 0 0,-1-1 0 0 0,0 1 0 0 0,1-1 0 0 0,-1 1 0 0 0,1-1 0 0 0,0 0 0 0 0,-1 1 0 0 0,1 0 0 0 0,0-1 0 0 0,0 1 0 0 0,0-1 0 0 0,0 1 0 0 0,0 0 0 0 0,0 0 0 0 0,0 0 0 0 0,0 0 0 0 0,1-1 0 0 0,-1 2 0 0 0,0-1 0 0 0,1 0 0 0 0,-1 0 0 0 0,1 0 0 0 0,-1 1 0 0 0,1-1 0 0 0,-1 0 0 0 0,1 1 0 0 0,-1 0 0 0 0,1-1 0 0 0,0 1 0 0 0,-1 0 0 0 0,1 0 0 0 0,0 0 0 0 0,0 0 0 0 0,10-3 0 0 0,11-2 0 0 0,1 1 0 0 0,0 1 0 0 0,0 2 0 0 0,0 0 0 0 0,20 3 0 0 0,2-2 0 0 0,122 17 0 0 0,-162-16 0 0 0,12 0 0 0 0,1 1 0 0 0,-1 0 0 0 0,0 2 0 0 0,0 0 0 0 0,-1 1 0 0 0,1 1 0 0 0,6 3 0 0 0,-1 11 0 0 0,-21-11 0 0 0</inkml:trace>
  <inkml:trace contextRef="#ctx0" brushRef="#br0" timeOffset="33681.59">7550 6342 32767 0 0,'13'28'0'0'0,"-54"355"0"0"0,40-379 0 0 0,0 0 0 0 0,1-1 0 0 0,-1 1 0 0 0,1 0 0 0 0,0 0 0 0 0,0-1 0 0 0,0 1 0 0 0,1 0 0 0 0,-1 0 0 0 0,1-1 0 0 0,0 1 0 0 0,0 0 0 0 0,0-1 0 0 0,1 1 0 0 0,-1-1 0 0 0,1 0 0 0 0,0 1 0 0 0,0-1 0 0 0,0 0 0 0 0,0 0 0 0 0,1 0 0 0 0,-1 0 0 0 0,1-1 0 0 0,0 1 0 0 0,0-1 0 0 0,0 1 0 0 0,0-1 0 0 0,0 0 0 0 0,0 0 0 0 0,0 0 0 0 0,1-1 0 0 0,-1 1 0 0 0,1-1 0 0 0,0 0 0 0 0,154 10 0 0 0,-55-9 0 0 0,120 17 0 0 0,-38-7 0 0 0,132-9 0 0 0,-188-3 0 0 0,-20 1 0 0 0,28 12 0 0 0,296 6 0 0 0,163-9 0 0 0,-464-11 0 0 0,-98 8 0 0 0,8 0 0 0 0,6-4 0 0 0,11 9 0 0 0,8-7 0 0 0,-67-5 0 0 0,0 0 0 0 0,-1 0 0 0 0,1-1 0 0 0,0 1 0 0 0,0 0 0 0 0,0 0 0 0 0,0 0 0 0 0,0-1 0 0 0,0 1 0 0 0,0 0 0 0 0,0 0 0 0 0,0-1 0 0 0,0 1 0 0 0,0 0 0 0 0,0 0 0 0 0,0-1 0 0 0,0 1 0 0 0,0 0 0 0 0,0 0 0 0 0,0-1 0 0 0,0 1 0 0 0,0 0 0 0 0,0 0 0 0 0,0-1 0 0 0,0 1 0 0 0,0 0 0 0 0,0 0 0 0 0,0 0 0 0 0,1-1 0 0 0,-1 1 0 0 0,0 0 0 0 0,0 0 0 0 0,0 0 0 0 0,0-1 0 0 0,1 1 0 0 0,-1 0 0 0 0,0 0 0 0 0,0 0 0 0 0,0 0 0 0 0,1 0 0 0 0,-1 0 0 0 0,0-1 0 0 0,0 1 0 0 0,1 0 0 0 0,-1 0 0 0 0,0 0 0 0 0,0 0 0 0 0,0 0 0 0 0,1 0 0 0 0,-1 0 0 0 0,0 0 0 0 0,0 0 0 0 0,1 0 0 0 0,-1 0 0 0 0,0 0 0 0 0,0 0 0 0 0,1 0 0 0 0,-1 0 0 0 0,0 0 0 0 0,0 1 0 0 0,1-1 0 0 0,-1 0 0 0 0,-7-14 0 0 0,5 7 0 0 0</inkml:trace>
  <inkml:trace contextRef="#ctx0" brushRef="#br0" timeOffset="34166.325">10389 6116 32767 0 0,'-1'0'0'0'0,"0"-1"0"0"0,1 1 0 0 0,-1-1 0 0 0,0 1 0 0 0,0-1 0 0 0,0 1 0 0 0,0 0 0 0 0,0-1 0 0 0,1 1 0 0 0,-1 0 0 0 0,0 0 0 0 0,0-1 0 0 0,0 1 0 0 0,0 0 0 0 0,0 0 0 0 0,0 0 0 0 0,0 0 0 0 0,0 0 0 0 0,0 0 0 0 0,0 1 0 0 0,0-1 0 0 0,0 0 0 0 0,1 0 0 0 0,-1 1 0 0 0,0-1 0 0 0,0 0 0 0 0,0 1 0 0 0,0-1 0 0 0,0 1 0 0 0,1-1 0 0 0,-1 1 0 0 0,0 0 0 0 0,1-1 0 0 0,-1 1 0 0 0,0 0 0 0 0,1-1 0 0 0,-1 1 0 0 0,1 0 0 0 0,-1 0 0 0 0,1 0 0 0 0,-1-1 0 0 0,1 1 0 0 0,-1 0 0 0 0,1 0 0 0 0,0 0 0 0 0,0 0 0 0 0,-1 0 0 0 0,1 0 0 0 0,0 0 0 0 0,0 0 0 0 0,0 0 0 0 0,0 0 0 0 0,0 0 0 0 0,0-1 0 0 0,0 1 0 0 0,0 0 0 0 0,1 0 0 0 0,-1 1 0 0 0,-7 26 0 0 0,1 1 0 0 0,2 0 0 0 0,0 0 0 0 0,2 1 0 0 0,2 28 0 0 0,9 105 0 0 0,55 125 0 0 0,-63-278 0 0 0,0-9 0 0 0,-1-1 0 0 0,0 1 0 0 0,0 0 0 0 0,0 0 0 0 0,0 0 0 0 0,1 0 0 0 0,-1 0 0 0 0,0-1 0 0 0,-1 1 0 0 0,1 0 0 0 0,0 0 0 0 0,0 0 0 0 0,0 0 0 0 0,0 0 0 0 0,-1-1 0 0 0,1 1 0 0 0,0 0 0 0 0,-1 0 0 0 0,1 0 0 0 0,-1-1 0 0 0,1 1 0 0 0,-1 0 0 0 0,1-1 0 0 0,-1 1 0 0 0,1 0 0 0 0,-1-1 0 0 0,0 1 0 0 0,1-1 0 0 0,-1 1 0 0 0,0-1 0 0 0,1 1 0 0 0,-1-1 0 0 0,0 1 0 0 0,0-1 0 0 0,1 0 0 0 0,-1 1 0 0 0,0-1 0 0 0,0 0 0 0 0,0 0 0 0 0,0 0 0 0 0,0 0 0 0 0,1 0 0 0 0,-1 1 0 0 0,0-1 0 0 0,0-1 0 0 0,0 1 0 0 0,0 0 0 0 0,0 0 0 0 0,0 0 0 0 0,-5-1 0 0 0</inkml:trace>
  <inkml:trace contextRef="#ctx0" brushRef="#br0" timeOffset="36103.261">7085 3973 32767 0 0,'-5'26'0'0'0,"-27"-23"0"0"0,-241-3 0 0 0,130-13 0 0 0,-437-46 0 0 0,-283-16 0 0 0,737 67 0 0 0,-682-42 0 0 0,189 7 0 0 0,202 20 0 0 0,8 3 0 0 0,-210 1 0 0 0,610 19 0 0 0,2 0 0 0 0,-10 4 0 0 0,26 0 0 0 0,-17-6 0 0 0,1 1 0 0 0</inkml:trace>
  <inkml:trace contextRef="#ctx0" brushRef="#br0" timeOffset="36917.079">777 3225 32767 0 0,'-14'2'0'0'0,"0"1"0"0"0,0 1 0 0 0,0 0 0 0 0,1 1 0 0 0,-1 1 0 0 0,1 0 0 0 0,1 1 0 0 0,-1 0 0 0 0,1 1 0 0 0,0 0 0 0 0,1 1 0 0 0,0 0 0 0 0,0 1 0 0 0,1 0 0 0 0,1 0 0 0 0,-1 2 0 0 0,2-1 0 0 0,-1 1 0 0 0,2 0 0 0 0,0 0 0 0 0,0 1 0 0 0,1 0 0 0 0,-2 8 0 0 0,-6 74 0 0 0,15-86 0 0 0,0-1 0 0 0,0 1 0 0 0,1-1 0 0 0,0 1 0 0 0,1-1 0 0 0,-1 0 0 0 0,2 1 0 0 0,-1-2 0 0 0,1 1 0 0 0,0 0 0 0 0,1-1 0 0 0,0 1 0 0 0,0-2 0 0 0,1 1 0 0 0,-1 0 0 0 0,2-1 0 0 0,-1 0 0 0 0,1 0 0 0 0,2 1 0 0 0,8 6 0 0 0,0-1 0 0 0,1-1 0 0 0,1 0 0 0 0,0-1 0 0 0,0-1 0 0 0,0-1 0 0 0,12 2 0 0 0,-5-2 0 0 0,0-2 0 0 0,1-2 0 0 0,0 0 0 0 0,0-1 0 0 0,0-2 0 0 0,10-1 0 0 0,85-22 0 0 0,-114 18 0 0 0,-1 0 0 0 0,1 0 0 0 0,-1 0 0 0 0,0-1 0 0 0,-1 0 0 0 0,1 0 0 0 0,-1-1 0 0 0,0 1 0 0 0,-1-1 0 0 0,1-1 0 0 0,-1 1 0 0 0,0-1 0 0 0,-1 0 0 0 0,1 0 0 0 0,-1 0 0 0 0,-1-1 0 0 0,0 0 0 0 0,0 1 0 0 0,0-1 0 0 0,-1 0 0 0 0,0 0 0 0 0,0-1 0 0 0,-1-1 0 0 0,0-71 0 0 0,-25-57 0 0 0,22 125 0 0 0,0 0 0 0 0,-1 0 0 0 0,0 0 0 0 0,-1 0 0 0 0,0 1 0 0 0,-1 0 0 0 0,0 0 0 0 0,-1 0 0 0 0,0 1 0 0 0,-1 0 0 0 0,-1 0 0 0 0,1 0 0 0 0,-2 1 0 0 0,1 0 0 0 0,-2 1 0 0 0,1 0 0 0 0,-1 0 0 0 0,0 1 0 0 0,-1 1 0 0 0,0-1 0 0 0,-5-1 0 0 0,2 4 0 0 0,-1 1 0 0 0,1 1 0 0 0,0 0 0 0 0,-1 0 0 0 0,0 2 0 0 0,1 0 0 0 0,-11 1 0 0 0,-39 14 0 0 0,49-7 0 0 0,1 1 0 0 0,0 0 0 0 0,0 0 0 0 0,0 1 0 0 0,1 1 0 0 0,1 0 0 0 0,0 1 0 0 0,0 1 0 0 0,1-1 0 0 0,1 2 0 0 0,0-1 0 0 0,0 2 0 0 0,1-1 0 0 0,1 1 0 0 0,0 1 0 0 0,1-1 0 0 0,1 1 0 0 0,0 0 0 0 0,-1 10 0 0 0,-1-3 0 0 0,2 0 0 0 0,1 1 0 0 0,1-1 0 0 0,1 1 0 0 0,1 0 0 0 0,0 9 0 0 0,19 14 0 0 0,-5-31 0 0 0,-2-9 0 0 0</inkml:trace>
  <inkml:trace contextRef="#ctx0" brushRef="#br0" timeOffset="37298.056">827 2950 32767 0 0,'-7'-49'0'0'0,"7"131"0"0"0,0 595 0 0 0,-6-575 0 0 0,-3 24 0 0 0,3-27 0 0 0,-4 0 0 0 0,-6 7 0 0 0,-1-60 0 0 0,11-35 0 0 0</inkml:trace>
  <inkml:trace contextRef="#ctx0" brushRef="#br0" timeOffset="37535.422">669 4348 32767 0 0,'27'4'0'0'0,"93"-7"0"0"0,-29-9 0 0 0,100 10 0 0 0,-164 11 0 0 0,-19-13 0 0 0,-11 0 0 0 0</inkml:trace>
  <inkml:trace contextRef="#ctx0" brushRef="#br0" timeOffset="38001.875">649 2909 32767 0 0,'40'3'0'0'0,"145"-3"0"0"0,-67-13 0 0 0,-104 13 0 0 0</inkml:trace>
  <inkml:trace contextRef="#ctx0" brushRef="#br0" timeOffset="38803.28">26 269 32767 0 0,'3'-1'0'0'0,"1"1"0"0"0,-1-1 0 0 0,1 1 0 0 0,-1-1 0 0 0,1 1 0 0 0,0 0 0 0 0,-1 0 0 0 0,1 1 0 0 0,-1-1 0 0 0,1 1 0 0 0,-1 0 0 0 0,1-1 0 0 0,-1 2 0 0 0,0-1 0 0 0,1 0 0 0 0,-1 1 0 0 0,0-1 0 0 0,0 1 0 0 0,0 0 0 0 0,0 0 0 0 0,0 0 0 0 0,-1 1 0 0 0,1-1 0 0 0,-2-1 0 0 0,117 104 0 0 0,-87-73 0 0 0,67 117 0 0 0,-92-143 0 0 0</inkml:trace>
  <inkml:trace contextRef="#ctx0" brushRef="#br0" timeOffset="39053.612">359 174 32767 0 0,'-7'-12'0'0'0,"-5"31"0"0"0,11-16 0 0 0,-146 272 0 0 0,125-230 0 0 0,8-19 0 0 0,2 1 0 0 0,1 0 0 0 0,1 1 0 0 0,-5 18 0 0 0,11-29 0 0 0</inkml:trace>
  <inkml:trace contextRef="#ctx0" brushRef="#br0" timeOffset="39353.822">624 439 32767 0 0,'4'-5'0'0'0,"1"10"0"0"0,16 146 0 0 0,-17-114 0 0 0,0-11 0 0 0,-1 0 0 0 0,-2 1 0 0 0,0-1 0 0 0,-2 1 0 0 0,-2 8 0 0 0,-6 25 0 0 0,-1-14 0 0 0</inkml:trace>
  <inkml:trace contextRef="#ctx0" brushRef="#br0" timeOffset="39716.379">148 1299 32767 0 0,'1'0'0'0'0,"0"0"0"0"0,0 0 0 0 0,0 0 0 0 0,0 0 0 0 0,0 0 0 0 0,0 0 0 0 0,0 0 0 0 0,0 0 0 0 0,0 0 0 0 0,0 0 0 0 0,0 1 0 0 0,-1-1 0 0 0,1 0 0 0 0,0 0 0 0 0,0 1 0 0 0,0-1 0 0 0,0 1 0 0 0,-1-1 0 0 0,1 1 0 0 0,0-1 0 0 0,0 1 0 0 0,-1 0 0 0 0,1-1 0 0 0,0 1 0 0 0,-1 0 0 0 0,1-1 0 0 0,-1 1 0 0 0,1 0 0 0 0,-1 0 0 0 0,1 0 0 0 0,-1 0 0 0 0,1-1 0 0 0,139 175 0 0 0,-111-136 0 0 0,2-1 0 0 0,1-1 0 0 0,2-2 0 0 0,20 14 0 0 0,-7-24 0 0 0,-37-24 0 0 0</inkml:trace>
  <inkml:trace contextRef="#ctx0" brushRef="#br0" timeOffset="39937.3">468 1295 32767 0 0,'-2'-5'0'0'0,"2"5"0"0"0,0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0,-1-1 0 0 0,1 1 0 0 0,0 0 0 0 0,-1 0 0 0 0,1 0 0 0 0,-1 0 0 0 0,1-1 0 0 0,0 1 0 0 0,-1 0 0 0 0,1 0 0 0 0,0-1 0 0 0,0 1 0 0 0,-1 0 0 0 0,1-1 0 0 0,0 1 0 0 0,0 0 0 0 0,-1-1 0 0 0,1 1 0 0 0,0 0 0 0 0,0-1 0 0 0,0 1 0 0 0,0-1 0 0 0,0 1 0 0 0,0 0 0 0 0,-1-1 0 0 0,1 1 0 0 0,0-1 0 0 0,0 1 0 0 0,0 0 0 0 0,0-1 0 0 0,0 1 0 0 0,0-1 0 0 0,1 1 0 0 0,-1 0 0 0 0,0-1 0 0 0,0 1 0 0 0,0-1 0 0 0,0 1 0 0 0,0 0 0 0 0,1-1 0 0 0,-68 151 0 0 0,-113 133 0 0 0,115-188 0 0 0,42-60 0 0 0</inkml:trace>
  <inkml:trace contextRef="#ctx0" brushRef="#br0" timeOffset="40701.256">799 1508 32767 0 0,'-1'-1'0'0'0,"1"0"0"0"0,-1 0 0 0 0,1 1 0 0 0,0-1 0 0 0,0 0 0 0 0,-1 0 0 0 0,1 0 0 0 0,0 0 0 0 0,0 0 0 0 0,0 1 0 0 0,0-1 0 0 0,0 0 0 0 0,0 0 0 0 0,0 0 0 0 0,0 0 0 0 0,0 0 0 0 0,1 1 0 0 0,-1-1 0 0 0,0 0 0 0 0,0 0 0 0 0,1 0 0 0 0,-1 1 0 0 0,1-1 0 0 0,-1 0 0 0 0,1 0 0 0 0,-1 1 0 0 0,1-1 0 0 0,-1 0 0 0 0,1 1 0 0 0,-1-1 0 0 0,1 0 0 0 0,0 1 0 0 0,-1-1 0 0 0,1 1 0 0 0,0-1 0 0 0,0 1 0 0 0,0 0 0 0 0,-1-1 0 0 0,1 1 0 0 0,0 0 0 0 0,0-1 0 0 0,0 1 0 0 0,-1 0 0 0 0,1 0 0 0 0,0 0 0 0 0,0 0 0 0 0,48-3 0 0 0,-38 3 0 0 0,41 17 0 0 0,-40-10 0 0 0,-10-6 0 0 0,1 1 0 0 0,-1-1 0 0 0,0 1 0 0 0,0-1 0 0 0,1 1 0 0 0,-1 0 0 0 0,-1 0 0 0 0,1 0 0 0 0,0 0 0 0 0,0 0 0 0 0,-1 1 0 0 0,1-1 0 0 0,-1 0 0 0 0,0 1 0 0 0,0-1 0 0 0,0 1 0 0 0,0 0 0 0 0,0-1 0 0 0,0 1 0 0 0,-1-1 0 0 0,1 1 0 0 0,-1 0 0 0 0,0 0 0 0 0,0-1 0 0 0,0 1 0 0 0,0 0 0 0 0,0 0 0 0 0,-1 2 0 0 0,-30 71 0 0 0,-90 76 0 0 0,59-81 0 0 0,30-22 0 0 0,33-41 0 0 0,6-5 0 0 0,0 0 0 0 0,0-1 0 0 0,0 0 0 0 0,0 0 0 0 0,1-1 0 0 0,-1 1 0 0 0,0-2 0 0 0,1 1 0 0 0,-1-1 0 0 0,0 0 0 0 0,1-1 0 0 0,-1 1 0 0 0,0-2 0 0 0,1 1 0 0 0,-1-1 0 0 0,4-1 0 0 0,1 1 0 0 0,161-29 0 0 0,-158 30 0 0 0,-6 1 0 0 0</inkml:trace>
  <inkml:trace contextRef="#ctx0" brushRef="#br0" timeOffset="42502.511">10178 1404 32767 0 0,'38'5'0'0'0,"110"22"0"0"0,-49-25 0 0 0,221 27 0 0 0,16-24 0 0 0,141-5 0 0 0,-330 10 0 0 0,648-10 0 0 0,-772 0 0 0 0,12 6 0 0 0,-28-5 0 0 0,2 3 0 0 0</inkml:trace>
  <inkml:trace contextRef="#ctx0" brushRef="#br0" timeOffset="48933.154">8803 7006 32767 0 0,'2'-17'0'0'0,"8"-3"0"0"0,-10 19 0 0 0,-1 1 0 0 0,1-1 0 0 0,0 0 0 0 0,0 0 0 0 0,-1 0 0 0 0,1 0 0 0 0,0 0 0 0 0,-1 1 0 0 0,1-1 0 0 0,0 0 0 0 0,-1 0 0 0 0,1 1 0 0 0,-1-1 0 0 0,0 0 0 0 0,1 1 0 0 0,-1-1 0 0 0,0 0 0 0 0,1 1 0 0 0,-1-1 0 0 0,0 1 0 0 0,1-1 0 0 0,-1 1 0 0 0,0 0 0 0 0,0-1 0 0 0,0 1 0 0 0,0 0 0 0 0,1-1 0 0 0,-1 1 0 0 0,0 0 0 0 0,0 0 0 0 0,0 0 0 0 0,0 0 0 0 0,-60-9 0 0 0,55 10 0 0 0,0-1 0 0 0,0 2 0 0 0,0-1 0 0 0,0 0 0 0 0,1 1 0 0 0,-1 0 0 0 0,1 1 0 0 0,-1-1 0 0 0,1 1 0 0 0,0 0 0 0 0,0 0 0 0 0,0 1 0 0 0,-1 1 0 0 0,-23 13 0 0 0,22-12 0 0 0,0 0 0 0 0,0 1 0 0 0,1-1 0 0 0,0 1 0 0 0,1 1 0 0 0,0-1 0 0 0,0 1 0 0 0,0-1 0 0 0,1 1 0 0 0,0 1 0 0 0,1-1 0 0 0,0 1 0 0 0,0-1 0 0 0,1 1 0 0 0,0 0 0 0 0,-1 5 0 0 0,2-10 0 0 0,0 2 0 0 0,0 0 0 0 0,1 0 0 0 0,-1 1 0 0 0,1-1 0 0 0,1 0 0 0 0,-1 0 0 0 0,1 1 0 0 0,0-1 0 0 0,0 0 0 0 0,1 0 0 0 0,0 0 0 0 0,0 0 0 0 0,0 0 0 0 0,3 4 0 0 0,-1 0 0 0 0,1 0 0 0 0,0 0 0 0 0,1 0 0 0 0,0 0 0 0 0,0-1 0 0 0,1 0 0 0 0,0 0 0 0 0,1-1 0 0 0,0 0 0 0 0,0-1 0 0 0,1 1 0 0 0,0-1 0 0 0,0-1 0 0 0,1 0 0 0 0,3 2 0 0 0,3-1 0 0 0,0-1 0 0 0,0-1 0 0 0,1 0 0 0 0,-1-1 0 0 0,1-1 0 0 0,0 0 0 0 0,0-1 0 0 0,0-1 0 0 0,15-1 0 0 0,-23-1 0 0 0,0 0 0 0 0,0-1 0 0 0,0 0 0 0 0,-1 0 0 0 0,1-1 0 0 0,0 0 0 0 0,-1-1 0 0 0,0 1 0 0 0,6-5 0 0 0,-7 4 0 0 0,0 0 0 0 0,0 0 0 0 0,0-1 0 0 0,-1 0 0 0 0,1-1 0 0 0,-1 0 0 0 0,-1 1 0 0 0,1-2 0 0 0,-1 1 0 0 0,0-1 0 0 0,0 0 0 0 0,-1 0 0 0 0,0 0 0 0 0,0 0 0 0 0,-1-1 0 0 0,0 0 0 0 0,0 1 0 0 0,-1-1 0 0 0,1 0 0 0 0,-2-1 0 0 0,1 1 0 0 0,-2 0 0 0 0,1 0 0 0 0,-1-1 0 0 0,0 1 0 0 0,0 0 0 0 0,-1 0 0 0 0,-2-8 0 0 0,0-3 0 0 0,-2 0 0 0 0,0 0 0 0 0,-1 1 0 0 0,-1-1 0 0 0,-1 2 0 0 0,-9-16 0 0 0,14 27 0 0 0,0 1 0 0 0,-1 0 0 0 0,0-1 0 0 0,0 2 0 0 0,0-1 0 0 0,-1 0 0 0 0,0 1 0 0 0,1 0 0 0 0,-2 0 0 0 0,1 0 0 0 0,0 1 0 0 0,-1-1 0 0 0,1 2 0 0 0,-1-1 0 0 0,0 0 0 0 0,0 1 0 0 0,0 0 0 0 0,-1 0 0 0 0,1 1 0 0 0,0 0 0 0 0,0 0 0 0 0,-1 1 0 0 0,-3-1 0 0 0,-8 2 0 0 0,0 1 0 0 0,1 0 0 0 0,0 1 0 0 0,-1 1 0 0 0,1 1 0 0 0,0 0 0 0 0,1 1 0 0 0,-10 6 0 0 0,-4 2 0 0 0,1 2 0 0 0</inkml:trace>
  <inkml:trace contextRef="#ctx0" brushRef="#br0" timeOffset="49852.189">8622 6316 32767 0 0,'1'0'0'0'0,"0"-1"0"0"0,0 1 0 0 0,-1 0 0 0 0,1-1 0 0 0,0 1 0 0 0,0-1 0 0 0,0 1 0 0 0,-1-1 0 0 0,1 1 0 0 0,0-1 0 0 0,-1 0 0 0 0,1 1 0 0 0,0-1 0 0 0,-1 0 0 0 0,1 1 0 0 0,-1-1 0 0 0,1 0 0 0 0,-1 0 0 0 0,0 0 0 0 0,1 1 0 0 0,-1-1 0 0 0,0 0 0 0 0,1 0 0 0 0,-1 0 0 0 0,0 0 0 0 0,0 0 0 0 0,0 0 0 0 0,0 0 0 0 0,0 0 0 0 0,0 1 0 0 0,0-1 0 0 0,0 0 0 0 0,0 0 0 0 0,0 0 0 0 0,0 0 0 0 0,-1 0 0 0 0,1 0 0 0 0,0 0 0 0 0,-1 1 0 0 0,1-1 0 0 0,-1 0 0 0 0,1 0 0 0 0,0 0 0 0 0,-1 1 0 0 0,0-1 0 0 0,1 0 0 0 0,-1 0 0 0 0,0-2 0 0 0,0-1 0 0 0,-1 1 0 0 0,1 0 0 0 0,0 0 0 0 0,-1 0 0 0 0,0-1 0 0 0,0 1 0 0 0,0 1 0 0 0,0-1 0 0 0,0 0 0 0 0,-1 0 0 0 0,1 1 0 0 0,-1 0 0 0 0,0-1 0 0 0,0 1 0 0 0,0 0 0 0 0,0 0 0 0 0,0 1 0 0 0,0-1 0 0 0,-1 0 0 0 0,2 1 0 0 0,0 1 0 0 0,0-1 0 0 0,0 0 0 0 0,0 1 0 0 0,0 0 0 0 0,0-1 0 0 0,0 1 0 0 0,0 0 0 0 0,-1 0 0 0 0,1 0 0 0 0,0 0 0 0 0,0 0 0 0 0,0 1 0 0 0,0-1 0 0 0,-1 1 0 0 0,1-1 0 0 0,0 1 0 0 0,0 0 0 0 0,0 0 0 0 0,0 0 0 0 0,1 0 0 0 0,-1 0 0 0 0,0 0 0 0 0,0 1 0 0 0,0-1 0 0 0,1 0 0 0 0,-1 1 0 0 0,1 0 0 0 0,-1-1 0 0 0,1 1 0 0 0,-3 2 0 0 0,-2 4 0 0 0,-1 0 0 0 0,1 1 0 0 0,1 0 0 0 0,0 0 0 0 0,0 0 0 0 0,1 1 0 0 0,0-1 0 0 0,0 1 0 0 0,1 0 0 0 0,0 1 0 0 0,1-1 0 0 0,1 0 0 0 0,-1 7 0 0 0,-3 137 0 0 0,22-106 0 0 0,-6-32 0 0 0,-9-12 0 0 0,0-1 0 0 0,0 0 0 0 0,1 1 0 0 0,-1-1 0 0 0,1 0 0 0 0,0 0 0 0 0,0 0 0 0 0,0-1 0 0 0,0 1 0 0 0,1-1 0 0 0,-1 0 0 0 0,1 0 0 0 0,0 0 0 0 0,-1 0 0 0 0,1 0 0 0 0,0-1 0 0 0,0 0 0 0 0,0 0 0 0 0,0 0 0 0 0,0 0 0 0 0,0 0 0 0 0,0-1 0 0 0,0 0 0 0 0,0 0 0 0 0,0 0 0 0 0,1 0 0 0 0,-1-1 0 0 0,4 0 0 0 0,1 0 0 0 0,-1 0 0 0 0,0-1 0 0 0,-1 0 0 0 0,1-1 0 0 0,0 0 0 0 0,-1 0 0 0 0,1-1 0 0 0,-1 1 0 0 0,2-3 0 0 0,-5 4 0 0 0,41-30 0 0 0,-31 17 0 0 0</inkml:trace>
  <inkml:trace contextRef="#ctx0" brushRef="#br0" timeOffset="50232.186">8889 6338 32767 0 0,'8'-17'0'0'0,"-12"29"0"0"0,-42 125 0 0 0,30-27 0 0 0,18-105 0 0 0,0 0 0 0 0,0 0 0 0 0,0-1 0 0 0,1 1 0 0 0,-1-1 0 0 0,1 0 0 0 0,0 0 0 0 0,0 0 0 0 0,1 0 0 0 0,-1 0 0 0 0,1-1 0 0 0,0 1 0 0 0,0-1 0 0 0,0 0 0 0 0,0 0 0 0 0,0-1 0 0 0,1 1 0 0 0,-1-1 0 0 0,1 0 0 0 0,0 0 0 0 0,-1-1 0 0 0,1 1 0 0 0,0-1 0 0 0,0 0 0 0 0,1 0 0 0 0,18 4 0 0 0,0-1 0 0 0,1-2 0 0 0,0 0 0 0 0,-1-1 0 0 0,7-2 0 0 0,-8 1 0 0 0,-13-7 0 0 0,1-1 0 0 0</inkml:trace>
  <inkml:trace contextRef="#ctx0" brushRef="#br0" timeOffset="50880.546">8523 5923 32767 0 0,'-31'-13'0'0'0,"26"12"0"0"0,-4-1 0 0 0,18 2 0 0 0,131 15 0 0 0,-44-8 0 0 0,-35-4 0 0 0,0 3 0 0 0,57 14 0 0 0,-116-20 0 0 0,1 0 0 0 0,0 1 0 0 0,-1 0 0 0 0,1-1 0 0 0,0 1 0 0 0,-1 0 0 0 0,0 0 0 0 0,1 1 0 0 0,-1-1 0 0 0,0 1 0 0 0,1-1 0 0 0,-1 1 0 0 0,0-1 0 0 0,0 1 0 0 0,0 0 0 0 0,0 0 0 0 0,-1 0 0 0 0,2 1 0 0 0,-2 5 0 0 0</inkml:trace>
  <inkml:trace contextRef="#ctx0" brushRef="#br0" timeOffset="53297.63">1309 7857 32767 0 0,'0'13'0'0'0,"7"12"0"0"0,18-21 0 0 0,-16-5 0 0 0,1198 1 0 0 0,-1074 14 0 0 0,498-12 0 0 0,-404 4 0 0 0,113 3 0 0 0,-225-9 0 0 0,-108 0 0 0 0,1 0 0 0 0,-2 0 0 0 0,1 0 0 0 0,1 2 0 0 0,-1 9 0 0 0,-26-10 0 0 0,11-2 0 0 0</inkml:trace>
  <inkml:trace contextRef="#ctx0" brushRef="#br0" timeOffset="54550.585">4135 7269 32767 0 0,'0'-13'0'0'0,"4"21"0"0"0,-4 85 0 0 0,0 413 0 0 0,-14-295 0 0 0,10 209 0 0 0,0-407 0 0 0,0-20 0 0 0,4-354 0 0 0,21 134 0 0 0,0-94 0 0 0,-18-85 0 0 0,-3 394 0 0 0,0 11 0 0 0,5 14 0 0 0,9 9 0 0 0,0-1 0 0 0,2 0 0 0 0,0 0 0 0 0,1-2 0 0 0,1 0 0 0 0,1-1 0 0 0,11 8 0 0 0,46 25 0 0 0,2-3 0 0 0,67 30 0 0 0,-101-55 0 0 0,59 28 0 0 0,-62-33 0 0 0,-1 2 0 0 0,-1 1 0 0 0,-1 2 0 0 0,0 2 0 0 0,-2 1 0 0 0,-1 2 0 0 0,8 10 0 0 0,-36-31 0 0 0,0 1 0 0 0,0 1 0 0 0,0-1 0 0 0,-1 1 0 0 0,0 0 0 0 0,-1 0 0 0 0,0 0 0 0 0,0 1 0 0 0,-1 0 0 0 0,-1 0 0 0 0,1 0 0 0 0,-2 0 0 0 0,1 1 0 0 0,-1-1 0 0 0,-1 1 0 0 0,0 0 0 0 0,0 5 0 0 0,-4-4 0 0 0,0-1 0 0 0,-1 0 0 0 0,0 1 0 0 0,-1-2 0 0 0,0 1 0 0 0,-1 0 0 0 0,0-1 0 0 0,-1 0 0 0 0,0 0 0 0 0,0-1 0 0 0,-1 0 0 0 0,0 0 0 0 0,-1-1 0 0 0,0 0 0 0 0,0-1 0 0 0,-4 3 0 0 0,-39 27 0 0 0,-2-2 0 0 0,-1-3 0 0 0,-2-2 0 0 0,-1-2 0 0 0,-36 10 0 0 0,78-31 0 0 0,-206 82 0 0 0,169-66 0 0 0,38-13 0 0 0,30-8 0 0 0,15-11 0 0 0,-12 2 0 0 0</inkml:trace>
  <inkml:trace contextRef="#ctx0" brushRef="#br0" timeOffset="55167.933">5457 7888 32767 0 0,'-49'12'0'0'0,"44"-8"0"0"0,0-1 0 0 0,0 1 0 0 0,0 1 0 0 0,1-1 0 0 0,0 1 0 0 0,0-1 0 0 0,0 1 0 0 0,0 1 0 0 0,1-1 0 0 0,0 0 0 0 0,0 1 0 0 0,0-1 0 0 0,-1 4 0 0 0,1 1 0 0 0,0-4 0 0 0,1 0 0 0 0,0 0 0 0 0,0 0 0 0 0,0 0 0 0 0,1 1 0 0 0,0-1 0 0 0,0 1 0 0 0,1-1 0 0 0,-1 0 0 0 0,1 1 0 0 0,1-1 0 0 0,-1 1 0 0 0,1-1 0 0 0,1 4 0 0 0,3 0 0 0 0,0-1 0 0 0,0 0 0 0 0,1 0 0 0 0,0 0 0 0 0,1 0 0 0 0,0-1 0 0 0,0 0 0 0 0,1-1 0 0 0,0 1 0 0 0,0-2 0 0 0,1 1 0 0 0,0-1 0 0 0,0 0 0 0 0,0-1 0 0 0,1 0 0 0 0,0-1 0 0 0,0 1 0 0 0,0-2 0 0 0,0 0 0 0 0,0 0 0 0 0,1-1 0 0 0,0 0 0 0 0,-1-1 0 0 0,1 0 0 0 0,1 0 0 0 0,-1-1 0 0 0,-1 0 0 0 0,0-1 0 0 0,0 0 0 0 0,0-1 0 0 0,0 0 0 0 0,0-1 0 0 0,0 0 0 0 0,-1 0 0 0 0,1-1 0 0 0,7-4 0 0 0,-10 5 0 0 0,-1 0 0 0 0,0-1 0 0 0,-1 1 0 0 0,1-1 0 0 0,0 0 0 0 0,-1 0 0 0 0,0-1 0 0 0,0 0 0 0 0,0 0 0 0 0,-1 0 0 0 0,0 0 0 0 0,0-1 0 0 0,0 0 0 0 0,-1 0 0 0 0,1 0 0 0 0,-1 0 0 0 0,-1 0 0 0 0,1 0 0 0 0,-1-1 0 0 0,0 0 0 0 0,-1 1 0 0 0,1-1 0 0 0,-2 0 0 0 0,1 0 0 0 0,-1-36 0 0 0,0 42 0 0 0,-4-16 0 0 0,-1 0 0 0 0,0 1 0 0 0,-1-1 0 0 0,0 1 0 0 0,-1 0 0 0 0,-1 1 0 0 0,-2-2 0 0 0,5 10 0 0 0,1 0 0 0 0,-2 0 0 0 0,1 0 0 0 0,-1 0 0 0 0,0 1 0 0 0,0 0 0 0 0,-1 1 0 0 0,0-1 0 0 0,0 1 0 0 0,0 0 0 0 0,-1 1 0 0 0,1 0 0 0 0,-1 0 0 0 0,0 1 0 0 0,0 0 0 0 0,-1 0 0 0 0,1 1 0 0 0,0 0 0 0 0,-9-1 0 0 0,13 3 0 0 0,0 0 0 0 0,0 1 0 0 0,0 0 0 0 0,0-1 0 0 0,0 1 0 0 0,0 1 0 0 0,0-1 0 0 0,0 1 0 0 0,1-1 0 0 0,-1 1 0 0 0,1 0 0 0 0,-1 0 0 0 0,1 0 0 0 0,-2 2 0 0 0,-2 1 0 0 0,0 0 0 0 0,0 0 0 0 0,0 0 0 0 0,1 1 0 0 0,0 0 0 0 0,0 0 0 0 0,1 1 0 0 0,-1 0 0 0 0,1 0 0 0 0,1 0 0 0 0,-1 1 0 0 0,1-1 0 0 0,1 1 0 0 0,-1 0 0 0 0,1 0 0 0 0,1 0 0 0 0,-1 1 0 0 0,1-1 0 0 0,1 1 0 0 0,0-1 0 0 0,0 1 0 0 0,0 5 0 0 0,1-11 0 0 0,1 1 0 0 0,-1 0 0 0 0,0-1 0 0 0,1 1 0 0 0,0-1 0 0 0,0 1 0 0 0,0-1 0 0 0,0 0 0 0 0,0 1 0 0 0,1-1 0 0 0,-1 0 0 0 0,1 0 0 0 0,0 0 0 0 0,0 0 0 0 0,0 0 0 0 0,0 0 0 0 0,1-1 0 0 0,-1 1 0 0 0,1-1 0 0 0,0 1 0 0 0,-1-1 0 0 0,1 0 0 0 0,0 0 0 0 0,0 0 0 0 0,3 1 0 0 0,7 0 0 0 0</inkml:trace>
  <inkml:trace contextRef="#ctx0" brushRef="#br0" timeOffset="56118.506">5862 7975 32767 0 0,'1'1'0'0'0,"0"0"0"0"0,0 0 0 0 0,1 0 0 0 0,-1 1 0 0 0,0-2 0 0 0,0 1 0 0 0,1 0 0 0 0,-1 0 0 0 0,0 0 0 0 0,1-1 0 0 0,-1 1 0 0 0,1 0 0 0 0,-1-1 0 0 0,1 0 0 0 0,-1 1 0 0 0,1-1 0 0 0,-1 0 0 0 0,1 0 0 0 0,-1 0 0 0 0,1 0 0 0 0,-1 0 0 0 0,1 0 0 0 0,0 0 0 0 0,0 0 0 0 0,0 0 0 0 0,161 3 0 0 0,-25-17 0 0 0,340 8 0 0 0,-296 7 0 0 0,318-1 0 0 0,-292-6 0 0 0,630 6 0 0 0,-742-8 0 0 0,185 8 0 0 0,-188 0 0 0 0,-51 10 0 0 0,-34-9 0 0 0,1 2 0 0 0,-7-2 0 0 0,-34-22 0 0 0,25 9 0 0 0</inkml:trace>
  <inkml:trace contextRef="#ctx0" brushRef="#br0" timeOffset="56766.77">8852 7420 32767 0 0,'0'216'0'0'0,"1"66"0"0"0,-1-275 0 0 0,0 1 0 0 0,0-1 0 0 0,0 0 0 0 0,0 0 0 0 0,0 0 0 0 0,0 0 0 0 0,2-1 0 0 0,-2-6 0 0 0,0 0 0 0 0,0 0 0 0 0,1 0 0 0 0,-1 1 0 0 0,0-1 0 0 0,0 0 0 0 0,1 0 0 0 0,-1 0 0 0 0,0 0 0 0 0,0 0 0 0 0,1 1 0 0 0,-1-1 0 0 0,0 0 0 0 0,1 0 0 0 0,-1 0 0 0 0,0 0 0 0 0,1 0 0 0 0,-1 0 0 0 0,0 0 0 0 0,0 0 0 0 0,1 0 0 0 0,-1 0 0 0 0,0 0 0 0 0,1 0 0 0 0,-1 0 0 0 0,0-1 0 0 0,1 1 0 0 0,-1 0 0 0 0,0 0 0 0 0,0 0 0 0 0,1 0 0 0 0,-1 0 0 0 0,0-1 0 0 0,0 1 0 0 0,1 0 0 0 0,-1 0 0 0 0,0 0 0 0 0,0-1 0 0 0,0 1 0 0 0,1 0 0 0 0,-1 0 0 0 0,0-1 0 0 0,0 1 0 0 0,0 0 0 0 0,0 0 0 0 0,0-1 0 0 0,1 1 0 0 0,-1 0 0 0 0,0-1 0 0 0,0 1 0 0 0,0 0 0 0 0,0 0 0 0 0,0-1 0 0 0,0 1 0 0 0,0 0 0 0 0,0-1 0 0 0,0 1 0 0 0,0 0 0 0 0,0-1 0 0 0,0 1 0 0 0,0 0 0 0 0,-1-1 0 0 0,1 1 0 0 0,0 0 0 0 0,0 0 0 0 0,0-1 0 0 0,0 1 0 0 0,-6-21 0 0 0,-1 9 0 0 0</inkml:trace>
  <inkml:trace contextRef="#ctx0" brushRef="#br0" timeOffset="62749.524">10323 5322 32767 0 0,'-12'2'0'0'0,"13"10"0"0"0,2-9 0 0 0,0-1 0 0 0,0 1 0 0 0,1-1 0 0 0,-1 0 0 0 0,0 0 0 0 0,1 0 0 0 0,0-1 0 0 0,-1 1 0 0 0,1-1 0 0 0,0 1 0 0 0,0-1 0 0 0,0-1 0 0 0,0 1 0 0 0,0 0 0 0 0,0-1 0 0 0,0 0 0 0 0,0 0 0 0 0,0 0 0 0 0,0-1 0 0 0,3 0 0 0 0,15 2 0 0 0,215-5 0 0 0,-101-2 0 0 0,451 0 0 0 0,-580 6 0 0 0,0 0 0 0 0,1 0 0 0 0,0 0 0 0 0,3 0 0 0 0,-24-1 0 0 0,-2-4 0 0 0</inkml:trace>
  <inkml:trace contextRef="#ctx0" brushRef="#br0" timeOffset="-210913.022">15 7280 32767 0 0,'-11'-3'0'0'0,"8"-5"0"0"0,3 13 0 0 0,50 73 0 0 0,117 141 0 0 0,-10-23 0 0 0,-138-166 0 0 0,-13-18 0 0 0</inkml:trace>
  <inkml:trace contextRef="#ctx0" brushRef="#br0" timeOffset="-210651.721">353 7256 32767 0 0,'-26'24'0'0'0,"0"17"0"0"0,2 0 0 0 0,2 2 0 0 0,1 1 0 0 0,0 9 0 0 0,4-15 0 0 0,2 0 0 0 0,1 0 0 0 0,2 1 0 0 0,1 0 0 0 0,2 1 0 0 0,-2 29 0 0 0,10-38 0 0 0</inkml:trace>
  <inkml:trace contextRef="#ctx0" brushRef="#br0" timeOffset="-210115.221">578 7551 32767 0 0,'4'-3'0'0'0,"1"0"0"0"0,-1-1 0 0 0,1 2 0 0 0,0-1 0 0 0,0 0 0 0 0,0 1 0 0 0,1 0 0 0 0,-1 0 0 0 0,1 1 0 0 0,-1-1 0 0 0,1 1 0 0 0,-1 0 0 0 0,1 1 0 0 0,-1 0 0 0 0,1-1 0 0 0,0 2 0 0 0,-1-1 0 0 0,5 1 0 0 0,-3-1 0 0 0,-3 1 0 0 0,-1-1 0 0 0,0 0 0 0 0,1 1 0 0 0,-1 0 0 0 0,0 0 0 0 0,1 0 0 0 0,-1 0 0 0 0,0 1 0 0 0,0-1 0 0 0,0 1 0 0 0,0 0 0 0 0,0 0 0 0 0,-1 0 0 0 0,1 0 0 0 0,0 0 0 0 0,-1 0 0 0 0,0 1 0 0 0,1-1 0 0 0,-1 1 0 0 0,0 0 0 0 0,0 0 0 0 0,0 0 0 0 0,-1 0 0 0 0,1 0 0 0 0,-1 0 0 0 0,0 0 0 0 0,0 0 0 0 0,0 1 0 0 0,0-1 0 0 0,0 0 0 0 0,-1 1 0 0 0,1-1 0 0 0,-1 1 0 0 0,0-1 0 0 0,0 2 0 0 0,-1 0 0 0 0,1 1 0 0 0,-1-1 0 0 0,0 1 0 0 0,0 0 0 0 0,-1-1 0 0 0,0 0 0 0 0,0 1 0 0 0,0-1 0 0 0,0 0 0 0 0,-1 0 0 0 0,0 0 0 0 0,0 0 0 0 0,-2 2 0 0 0,-8 14 0 0 0,-54 61 0 0 0,108-94 0 0 0,-35 10 0 0 0,0 0 0 0 0,0 1 0 0 0,0 0 0 0 0,0 0 0 0 0,1 1 0 0 0,-1 0 0 0 0,0 0 0 0 0,0 0 0 0 0,0 1 0 0 0,0 0 0 0 0,0 0 0 0 0,0 1 0 0 0,0-1 0 0 0,0 1 0 0 0,0 0 0 0 0,-1 1 0 0 0,1 0 0 0 0,-1 0 0 0 0,5 3 0 0 0,-5-3 0 0 0,-1 0 0 0 0,1 1 0 0 0,-1 0 0 0 0,1 0 0 0 0,-1 1 0 0 0,-1-1 0 0 0,1 1 0 0 0,0-1 0 0 0,-1 1 0 0 0,0 0 0 0 0,0 1 0 0 0,-1-1 0 0 0,0 0 0 0 0,1 1 0 0 0,-2 0 0 0 0,1-1 0 0 0,-1 1 0 0 0,1 6 0 0 0,0-3 0 0 0,-2 1 0 0 0,1 0 0 0 0,-1 0 0 0 0,0 0 0 0 0,-1 0 0 0 0,-1 0 0 0 0,1 0 0 0 0,-1 0 0 0 0,-1-1 0 0 0,0 1 0 0 0,0-1 0 0 0,-4 6 0 0 0,6-11 0 0 0,-2 3 0 0 0,0 1 0 0 0,0-1 0 0 0,0 0 0 0 0,-1 0 0 0 0,0-1 0 0 0,-1 1 0 0 0,1-1 0 0 0,-1 0 0 0 0,0 0 0 0 0,-1 0 0 0 0,0-1 0 0 0,0 1 0 0 0,0-2 0 0 0,0 1 0 0 0,-1-1 0 0 0,1 0 0 0 0,-8 3 0 0 0,13-6 0 0 0,-1 0 0 0 0,1-1 0 0 0,-1 1 0 0 0,0-1 0 0 0,1 0 0 0 0,-1 1 0 0 0,1-1 0 0 0,-1 0 0 0 0,0 0 0 0 0,1 0 0 0 0,-1 0 0 0 0,1 0 0 0 0,-1-1 0 0 0,1 1 0 0 0,-1 0 0 0 0,0-1 0 0 0,1 1 0 0 0,-1-1 0 0 0,1 1 0 0 0,0-1 0 0 0,-1 0 0 0 0,1 0 0 0 0,-1 0 0 0 0,0 0 0 0 0,-25-11 0 0 0,-7 27 0 0 0,14-2 0 0 0,4-1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42.9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0 223,'10'104,"-5"1,-5 8,12-413,-11 218,-2 86,0-1,1 0,-1 0,1 0,0 0,0 0,0 0,0 1,1-1,-1 0,1 0,-1 0,1 0,0 0,1 0,-1 0,0-1,1 1,0 0,-1-1,1 1,0-1,0 1,1-1,-1 0,0 0,1 0,-1 0,1 0,0-1,0 1,-1-1,1 0,0 0,1 1,5-5,1 0,-1 0,1-1,-1 0,0-1,-1 0,1 0,-1 0,0-1,-1-1,1 0,-1 0,0 0,-2 2,142-151,-122 135,-24 21,0 0,-1 0,1 0,-1-1,1 1,-1 0,1 0,0 0,-1 0,1 1,-1-1,1 0,0 0,-1 0,1 0,-1 1,1-1,-1 0,1 0,-1 1,1-1,-1 0,1 1,-1-1,1 1,-1-1,1 1,-1-1,0 1,1-1,-1 1,0-1,0 1,1-1,-1 1,0-1,0 1,0 0,0-1,0 1,1-1,-1 1,0 0,0-1,-1 1,1-1,0 1,0 0,0-1,3 267,-2-247,1-1,1 1,0-1,2 0,0 0,1 0,1-1,0 0,2 0,0 1,9 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41.5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14 185,'0'14,"0"16,0 14,0 13,0 8,0 2,0 0,0-6,-2-11,-3-11,-1-13</inkml:trace>
  <inkml:trace contextRef="#ctx0" brushRef="#br0" timeOffset="356.648">14 266,'10'23,"0"-1,1-1,1 0,2-1,0 0,0-1,2 0,1-1,0-1,1-1,0 0,17 9,-33-23,145 119,-147-120,1 0,-1-1,0 1,1 0,-1 0,1-1,0 1,-1 0,1-1,-1 1,1-1,0 1,0-1,-1 1,1-1,0 1,0-1,-1 0,1 1,0-1,0 0,0 0,0 0,0 0,-1 0,1 0,0 0,0 0,0 0,0 0,0 0,-1 0,1 0,0-1,0 1,0 0,0-1,-1 1,1-1,0 1,-1-1,1 1,0-1,-1 1,1-1,0 0,-1 1,1-1,-1 0,1 1,-1-1,0 0,1 0,-15-101,-3 11,4 0,4-1,3-61,6 144,0 3,-1 0,1 1,0-1,0 0,0 1,1-1,0 1,0-1,1 1,-1-1,1 1,0-1,1 1,-1 0,1 0,0 0,4-4,3 4</inkml:trace>
  <inkml:trace contextRef="#ctx0" brushRef="#br0" timeOffset="784.579">696 132,'-4'31,"-2"-2,1 0,1 1,2-1,1 1,1 0,1-1,2 1,1-1,2 0,7 23,-13-48,1 0,0-1,1 1,-1 0,1-1,-1 1,1-1,0 0,0 1,1-1,-1 0,1 0,-1-1,1 1,0 0,0-1,0 0,1 0,-1 0,0 0,1 0,-1-1,1 1,0-1,-1 0,1 0,0 0,0-1,0 1,-1-1,1 0,0 0,0 0,0-1,0 1,-1-1,4-1,3-5,0-1,-1 0,0 0,0-1,-1 0,0 0,-1-1,0 0,0-1,-1 1,0-1,-1 0,-1-1,1 1,1-12,0 4,-1 0,0-1,-2 1,0-1,-1 0,-2 0,0 0,0 0,-2 0,-1 0,0 0,-1 1,-2 0,-3-11,-4 10,14 20,-1 0,0 1,0-1,0 0,0 0,0 1,0-1,0 0,1 1,-1-1,0 0,0 0,0 1,0-1,0 0,0 1,-1-1,1 0,0 0,0 1,0-1,0 0,0 1,0-1,0 0,-1 0,1 1,0-1,0 0,0 0,0 0,-1 1,1-1,0 0,0 0,-1 0,1 1,0-1,0 0,-1 0,1 0,0 0,0 0,-1 0,1 0,0 0,-1 0,1 0,0 0,-1 0,1 0,0 0,0 0,-1 0,1 0,0 0,-1 0,1 0,0 0,0 0,-1-1,1 1,0 0,0 0,-1 0,1 0,0-1,0 1,-1 0,13 162,-9-111,0-5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44.8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15 376,'8'-69,"-4"-1,-2 1,-5-42,-5 55,8 56,0 0,0 1,0-1,0 0,0 0,0 1,0-1,0 0,0 0,0 1,-1-1,1 0,0 1,0-1,0 0,0 0,0 0,-1 1,1-1,0 0,0 0,0 0,0 1,-1-1,1 0,0 0,0 0,-1 0,1 0,0 1,0-1,-1 0,1 0,0 0,-1 0,1 0,0 0,0 0,-1 0,1 0,0 0,0 0,-1 0,1 0,0 0,-1 0,1-1,0 1,0 0,-1 0,1 0,-7 196,7-156,1 0,2-1,2 1,1-1,2 0,10 25,19 2,-19-47</inkml:trace>
  <inkml:trace contextRef="#ctx0" brushRef="#br0" timeOffset="401.551">389 230,'-5'7,"1"-1,0 2,0-1,1 1,-1-1,2 1,-1 0,1 0,1 0,-1 0,1 0,1 0,0 0,0 1,0-1,1 0,0 0,1 0,0 0,0 0,1 0,-1 0,2-1,-1 1,1-1,0 0,1 0,0-1,0 1,0-1,1 0,0 0,0-1,0 0,1 0,0 0,0-1,0 0,0 0,1-1,-1 0,2 0,-1-2,1-1,-1 0,1-1,-1 0,1 0,-1 0,0-1,0-1,0 0,0 0,0 0,-1-1,1 0,-1 0,0-1,0 0,-1 0,1-1,-1 0,0 0,-1 0,1-1,-1 1,-1-1,1-1,-1 1,0-1,-1 1,0-1,0 0,-1 0,0-1,0 1,-1 0,0-1,0 1,-1-1,0 1,-1-2,-3-1,0 1,-1-1,0 1,0 1,-1-1,-1 1,1 0,-2 0,1 1,-1 0,0 0,-1 1,0 0,0 0,0 1,-1 0,0 1,0 0,0 1,-1 0,1 0,-1 1,0 1,0-1,-2 2,3-1,0 1,0 1,0 0,0 0,0 1,0 0,0 0,1 2,-1-1,0 1,1 0,0 1,0 0,0 0,0 1,1 1,-1-1,2 1,-1 0,0 1,1 0,0 0,1 1,0 0,0 0,1 0,-1 1,2-1,-1 1,2 1,-1-1,1 0,0 1,1 0,0-1,1 1,0 0,0 0,4 23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44.4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292 45,'18'5,"22"-1,22-9,22-7,16-6,-9 0</inkml:trace>
  <inkml:trace contextRef="#ctx0" brushRef="#br0" timeOffset="17445.972">91 45,'494'-24,"-392"20,-169 4,-40-1,1 4,0 5,-31 9,117-12,20 0,93-1,-72-6,145-9,159-4,-510 11,148 1,4 1</inkml:trace>
  <inkml:trace contextRef="#ctx0" brushRef="#br0" timeOffset="19729.603">65 45,'122'11,"-4"-9,-1-4,49-10,-122 5,-47 4,-130-1,-17 6,-75 13,104 2,121-17,1 0,-1 0,0 0,1 0,-1 0,0 0,1 1,-1-1,0 0,1 0,-1 0,0 0,1 1,-1-1,0 0,0 0,1 0,-1 1,0-1,0 0,0 1,1-1,-1 0,0 0,0 1,0-1,0 0,0 1,0-1,1 0,-1 1,0-1,0 0,0 1,0-1,0 0,0 1,0-1,-1 0,1 1,0-1,0 0,0 1,0-1,0 0,0 1,-1-1,1 0,39 5,1-2,0-1,-1-3,3-1,-34 1,420-33,-411 32,-23 1,-28 2,-153 19,154-17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44.2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209 356,'23'0,"18"-2,17-3,11-1,9-1,-2 0,-3 1,-10 2,-15 4,-16 2</inkml:trace>
  <inkml:trace contextRef="#ctx0" brushRef="#br0" timeOffset="16981.024">35 397,'88'-65,"-60"50,1 2,1 2,0 0,0 2,1 2,0 1,1 1,-1 1,1 2,0 1,0 2,-1 1,1 1,-1 2,19 5,-3-1,-8 0,0-2,1-2,0-1,25-2,-60-3,0 1,0-1,1 0,-1 0,0 0,0-1,0 0,0 0,-1 0,1 0,0-1,-1 0,0 0,1 0,-1 0,0-1,-1 0,1 0,-1 0,0 0,0 0,0-1,0 1,-1-1,1 0,-1 0,-1 0,1 0,-1 0,0 0,0 0,0-1,4-61,-16 52,2 18</inkml:trace>
  <inkml:trace contextRef="#ctx0" brushRef="#br0" timeOffset="19251.234">8 330,'-8'32,"11"-51,0 11,0 1,0-1,1 1,0-1,0 1,0 0,1 1,0-1,1 1,0 0,-1 0,2 0,-1 1,1 0,0 1,0-1,0 1,0 0,1 1,-1 0,1 0,0 1,0 0,0 0,0 1,1 0,-1 0,0 1,1 0,-1 1,3 0,144 51,-41-10,-84-32,2-2,-1-1,1-1,0-2,0-2,1 0,-1-2,0-2,19-3,-42 3,-1 0,1 0,-1-1,0 0,0-1,0 0,0 0,-1-1,0 0,0 0,0-1,0 1,-1-1,0-1,0 0,-1 1,0-2,0 1,0 0,-1-1,2-5,1-2,0 3,-2 0,1 0,-1-1,-1 0,0 0,-1 0,-1 0,0 0,0 0,-1-3,5-43,-2 82,-7-2,0-1,-2 0,0 1,-1-2,-1 1,-1-1,-1 0,0-1,-10 13,18-27,-1-1,0 0,0 0,0 0,-1 0,1 0,-1-1,0 1,1-1,-1 1,0-1,-1 0,1 0,0 0,0-1,-1 1,1-1,-1 0,1 0,-1 0,0 0,0-1,1 1,-1-1,0 0,1 0,-2-1,-194-3,90-21,84 19,-1 1,-1 1,1 1,0 2,-1 0,-25 4,1-2,-109 3,156-4,1 0,0 0,0 1,0-1,0 1,0 0,0 0,0 0,0 0,0 0,0 1,0 0,1-1,-1 1,1 0,-1 0,1 0,0 1,-1-1,1 1,1-1,-1 1,0 0,1-1,-1 1,1 0,0 0,0 0,0 0,0 0,0 3,1-5,1 0,-1 0,1 0,0 0,-1-1,1 1,0 0,0 0,0-1,0 1,-1 0,1-1,0 1,0-1,0 1,0-1,0 0,0 1,0-1,1 0,-1 0,0 1,0-1,0 0,0 0,0 0,0 0,0-1,0 1,0 0,0 0,0-1,0 1,0-1,0 1,0-1,1 1,9-6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4:58.7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9 279,'-5'-2,"2"-1,2 0,2 1</inkml:trace>
  <inkml:trace contextRef="#ctx0" brushRef="#br0" timeOffset="1160.822">384 146,'-11'27,"9"-11,2 1,0 0,1-1,1 1,0-1,1 0,1 0,2 6,-4-15,0 0,1 0,0-1,0 1,1-1,-1 0,1 0,1 0,-1 0,1-1,0 1,0-1,0-1,1 1,0-1,0 0,0 0,0 0,1-1,2 1,-4-3,0 0,0 0,0-1,0 1,0-1,0 0,0 0,0-1,0 0,0 0,-1 0,1 0,0-1,0 1,-1-1,1-1,-1 1,0 0,0-1,0 0,0 0,0 0,0-1,-1 1,1-1,1-3,3-3,-1 1,0-1,0 0,-1-1,-1 0,0 0,0 0,-1 0,-1-1,2-8,-3 12,-2 1,1 0,-1-1,0 1,-1-1,1 1,-1 0,-1-1,0 1,0 0,0 0,-1 0,0 0,0 0,0 1,-1 0,0-1,-1 1,1 1,-1-1,0 1,-1-1,1 1,-1 1,0-1,0 1,-1 0,1 1,-1-1,0 1,0 1,0-1,0 1,0 0,0 1,-1 0,1 0,0 0,-2 1,3 1,0 0,0 0,0 0,1 1,-1-1,1 2,-1-1,1 0,0 1,0 0,0 0,0 1,1-1,-1 1,1 0,0 0,0 1,0-1,1 1,-1 0,1 0,0 0,1 0,-1 1,1-1,0 1,0-1,1 1,0 0,0-1,0 1,1 0,-1 0,1 0,3-1,0 0,0 0,0 0,0-1,1 0,-1 0,1 0,0 0,1 0,-1-1,1 0,-1 0,1 0,0 0,0-1,0 0,0 0,1 0,-1 0,0-1,1 0,-1 0,1-1,-1 0,1 1,-1-2,2 1,24 0,-1-1,0-2,1-1,-1-1,13-5,37-5,-77 14,-1 0,0 0,0 1,1-1,-1 1,0 0,1-1,-1 1,1 0,-1 0,0 1,1-1,-1 1,0-1,1 1,-1-1,0 1,0 0,0 0,1 0,-1 1,0-1,0 0,-1 1,1-1,0 1,0 0,-1 0,1-1,-1 1,0 0,1 0,-1 0,0 1,0-1,0 0,-1 0,1 0,0 1,-1-1,1 0,-1 2,1 43,-2-43,0 0,0 0,1 0,-1 0,1 1,0-1,0 0,1 0,-1 0,1 1,0-1,0 0,0 0,0 0,1 0,0 0,0-1,0 1,0 0,0-1,1 0,-1 1,1-1,0 0,0 0,0 0,1-1,-1 1,1-1,-1 0,1 0,0 0,2 0,2 0,0-1,0-1,0 1,0-1,0-1,1 1,-1-2,0 1,0-1,0 0,0 0,-1-1,1 0,-1-1,0 0,0 0,0 0,0-1,0 0,-1 0,0-1,0 0,-1 0,0 0,0-1,0 1,-1-1,0 0,0-1,0 1,-1-1,-1 1,1-1,-1 0,0 0,-1 0,0 0,0 0,-1-1,0 1,0 0,-1 0,0-1,-1 0,-1 0,0 0,0 0,-1 1,0-1,0 1,-1-1,0 2,0-1,-1 0,0 1,-1 0,1 1,-1-1,-1 1,1 1,-1-1,0 1,0 0,-1 1,1 0,-1 1,0 0,-2-1,7 4,0-1,0 1,1 0,-1 0,0 1,0-1,1 1,-1 0,0 0,1 0,-1 0,1 0,-1 1,1 0,0 0,0 0,0 0,0 0,0 1,0-1,0 1,1-1,0 1,-1 0,1 0,0 1,0-1,1 0,-1 1,1-1,-1 1,0 2,0-1,0 1,1-1,0 1,0 0,0-1,1 1,0 0,0 0,0 0,1-1,0 1,0 0,0 0,1-1,0 1,0-1,0 0,1 1,0-1,1 1,1 0,0-1,0 0,0 0,1 0,0-1,-1 0,2 0,-1 0,0-1,1 0,-1 0,1 0,0-1,0 0,0-1,0 1,2-1,8 1,0-1,0 0,1-1,-1-1,0 0,0-2,3 0,125-37,-142 40,-1 0,0 0,1 0,-1 1,0-1,1 0,-1 1,0 0,0-1,0 1,1 0,-1 0,0 0,0 0,0 1,-1-1,1 0,0 1,0-1,-1 1,1 0,-1 0,1 0,-1-1,0 1,0 0,1 1,-2-1,1 0,0 0,0 0,-1 0,1 1,-1 0,26 39,-16-37,1 1,0-1,0-1,0 0,1-1,-1 0,1-1,0 0,-1-1,1 0,0-1,0 0,0-1,0 0,0-1,-1 0,1-1,-1 0,1-1,3-2,-1 3,1 0,-1-1,0-1,0 0,0-1,-1-1,0 0,0-1,0 0,-1-1,-1 0,9-8,-17 10,0 0,0 0,-1 0,0 0,0 0,-1 0,0-1,0 1,-1 0,0-1,0 1,-1-1,0 1,0 0,0 0,-1-1,0 1,-1 0,0 0,0 1,0-1,-1 1,0-1,0 1,0 0,-1 1,0-1,-4-2,4 1,0 0,-1 1,0-1,0 2,0-1,-1 1,0-1,0 2,0-1,-1 1,1 0,-1 1,0 0,0 0,-1 1,1 0,0 0,-1 1,1 0,-1 0,1 1,-1 0,1 1,-1 0,1 0,-1 1,1 0,0 0,0 1,0 0,0 0,-1 2,-2 4,1 0,0 0,1 1,0 1,1 0,0 0,0 0,2 1,-1 0,1 0,1 1,0 0,1 0,0 0,1 0,1 2,-9 37</inkml:trace>
  <inkml:trace contextRef="#ctx0" brushRef="#br0" timeOffset="8483.151">22 320,'0'9,"2"3,4-1,2-4,0-5,-1-7,-2-3,-4-1,-4 1,-5 2,-2 5,0 4,6 1,9 1,5-1,1-1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5:10.1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12,'16'0,"14"0,12-2,7-1,2 0,-1 1,-6 0,-6 4,-10 3,-10 3,-7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5:10.3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0,'23'12,"18"3,14 0,7-6,2-6,-4-4,-11-1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5:17.7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85 949,'-2'-56,"-2"1,-3-1,-2 1,-8-23,-8-30,25 108,-1 0,1-1,0 1,0 0,-1 0,1 0,0 0,-1 0,1 0,-1 0,1 0,0 0,-1 0,1 0,0 0,-1 0,1 0,0 0,-1 0,1 0,0 0,-1 0,1 0,0 0,-1 1,1-1,0 0,-1 0,1 0,0 1,0-1,-1 0,1 0,0 1,0-1,-1 0,1 1,0-1,0 0,0 1,0-1,0 0,-1 1,1-1,0 0,0 1,0-1,0 0,0 1,0-1,0 0,0 1,0-1,0 1,0-1,1 0,-1 1,0-1,0 0,0 1,0-1,1 0,-1 0,0 1,0-1,0 0,1 1,-7 52,3 1,2 0,3 9,-2-43,0-5,-1 4,1 0,1 0,1 0,0-1,1 1,1 0,1-1,1 0,0 0,7 11,15-2,-14-21</inkml:trace>
  <inkml:trace contextRef="#ctx0" brushRef="#br0" timeOffset="417.755">272 789,'-4'7,"1"1,1 0,0-1,0 1,0 0,1 1,1-1,-1 0,1 0,0 0,1 0,0 0,0 0,1 0,0 0,0 0,1 0,0-1,1 1,-1-1,1 0,1 0,-1 0,1-1,0 0,1 0,-1 0,1 0,1-1,-1 0,1 0,4 2,-8-5,1 1,0-1,0 0,0 0,0-1,0 1,0-1,0 0,1 0,-1 0,0 0,1-1,-1 0,1 0,-1 0,0 0,1-1,-1 0,0 0,1 0,-1 0,0-1,0 1,0-1,0 0,0 0,0-1,-1 1,1-1,-1 0,0 0,0 0,0 0,2-3,0-7,-1-1,0 1,-1-1,0 1,-2-1,1 0,-2 0,0 0,0 0,-1 1,-1-1,-1 0,1 1,-2-1,0 1,-1 0,0 0,-1 0,-5-8,7 11,-1 0,0 0,0 1,-1 0,0 0,0 0,-1 1,0 0,-1 0,0 1,0 0,0 0,-1 1,0 0,0 0,-1 1,0 0,1 1,-9-2,14 6,0 0,1 0,-1 0,1 1,-1 0,1 0,-1 0,1 0,-1 0,1 1,0-1,-1 1,1 0,0 0,0 0,1 1,-1-1,0 0,1 1,-1 0,1 0,0 0,0 0,0 0,0 0,1 0,-1 3,-28 95,28-85,2 1,0 0,0-1,2 1,0-1,1 1,0-1,1 0,3 5,9 22</inkml:trace>
  <inkml:trace contextRef="#ctx0" brushRef="#br0" timeOffset="1139.372">593 1,'-7'94,"-3"1,-19 71,28-161,0-3,0-1,1 0,-1 0,0 1,1-1,-1 0,1 1,-1-1,1 0,0 1,-1-1,1 1,0-1,0 1,0-1,0 1,0-1,1 0,-1 1,0-1,1 1,-1-1,1 0,-1 1,1-1,-1 0,1 1,0-1,0 0,0 0,0 0,0 0,0 0,0 0,0 0,0 0,0 0,2 0,140-60,-13 27,-108 30</inkml:trace>
  <inkml:trace contextRef="#ctx0" brushRef="#br0" timeOffset="1592.667">847 174,'0'5,"0"8,0 13,2 13,3 15,3 13,5 11,2 7,-1-12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5:31.0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1090,'266'-1,"-105"-12,-115 14,-1-3,1-1,36-8,84-1,101-14,-127 15,-90 3,1 3,0 1,49 4,193-30,-6 20,-51-3,810 13,-900-14,397 15,-368-15,70 7,169-4,27 4,-136 6,117-26,-18 14,183 13,-129-28,368 29,-540-15,-23 15,-265-4,-7 0</inkml:trace>
  <inkml:trace contextRef="#ctx0" brushRef="#br0" timeOffset="299.83">8970 435,'0'-9,"2"-3,1 2,0 11,0 13,-1 14,-1 14,1 12,2 10,1 2,5-1,2-2,5-5,3-8,3-11,-2-11</inkml:trace>
  <inkml:trace contextRef="#ctx0" brushRef="#br0" timeOffset="1412.443">0 782,'0'7,"2"13,1 18,2 20,3 18,2 12,4 5,1-1,-1-18</inkml:trace>
  <inkml:trace contextRef="#ctx0" brushRef="#br0" timeOffset="2200.354">3102 207,'0'3,"0"2,0 7,0 10,0 6,0 8,0 6,0 1,0-2,0-3,0-5,0-9</inkml:trace>
  <inkml:trace contextRef="#ctx0" brushRef="#br0" timeOffset="3307.935">2807 141,'300'-19,"98"-3,-396 22,-1-1,0 1,0-1,0 1,0-1,0 1,0 0,0 0,0-1,1 1,-1 0,0 0,0 0,0 0,0 0,0 0,0 1,0-1,0 0,0 1,0-1,0 0,0 1,0-1,0 1,0-1,0 1,-1 0,1-1,0 1,0 0,0 0,-1 0,1-1,-1 1,1 0,0 0,-1 0,0 0,1 0,-1 0,1 0,-1 0,0 0,0 0,0 0,0 0,0 0,0 0,0 1,0-1,0 0,0 0,-41 308,36-295,1-22,-1-22,5-204,11 169,-10 64,0 1,0 0,0 0,0-1,0 1,0 0,0 0,0 0,0 0,0 1,0-1,0 0,0 0,0 1,0-1,0 0,0 1,0-1,0 1,0-1,0 1,-1 0,1-1,0 1,0 0,-1 0,1-1,0 1,-1 0,1 0,-1 0,1 0,-1 0,1 0,-1 0,0 0,1 0,-1 0,0 0,0 0,0 0,0 0,0 0,3 4,-1 2,2 0,-1 0,1 0,0 0,0 0,1-1,0 1,0-1,0-1,1 1,0-1,0 0,0 0,1-1,0 0,0 0,0 0,0-1,0 0,1 0,-1-1,1 0,0-1,0 1,0-1,0-1,0 0,-1 0,1 0,0-1,6-1,-4-3,-1 0,1 0,-1-1,0 0,-1-1,1 0,-1 0,-1-1,1 0,-1 0,-1-1,1 0,-2 0,1 0,-1-1,-1 0,0 0,0 0,-1 0,0-1,1-10,19-41,-23 63,1-1,-1 0,0 1,0-1,1 0,-1 0,0 1,1-1,-1 0,0 0,1 0,-1 1,0-1,1 0,-1 0,1 0,-1 0,0 0,1 0,-1 0,1 0,-1 0,0 0,1 0,-1 0,1 0,-1 0,0 0,1 0,-1-1,0 1,1 0,-1 0,0 0,1-1,-1 1,0 0,1 0,-1-1,0 1,1 0,-1-1,0 1,0 0,0-1,1 1,-1 0,0-1,0 1,0 0,0-1,0 1,0-1,1 1,-1-1,4 39,-3 41,-3-59,1 1,1 0,1-1,1 1,0-1,2 1,0-1,2 0,0 0,1-1,7 13,18-1,-19-26</inkml:trace>
  <inkml:trace contextRef="#ctx0" brushRef="#br0" timeOffset="5590.536">254 2627,'0'0</inkml:trace>
  <inkml:trace contextRef="#ctx0" brushRef="#br0" timeOffset="6141.065">468 1918,'2'28,"1"24,2 22,3 14,-1 10,2 5,1-4,1-7,-1-11,-1-14,-1-19</inkml:trace>
  <inkml:trace contextRef="#ctx0" brushRef="#br0" timeOffset="6429.301">788 1918,'-6'21,"-4"22,2 20,3 17,8 14,5 6,4 0,2-3,0-9,1-16,0-16,-3-19</inkml:trace>
  <inkml:trace contextRef="#ctx0" brushRef="#br0" timeOffset="6705.611">1003 1825,'-12'21,"-3"17,1 17,7 14,9 10,11 6,9 4,4-1,2-3,2-8,-3-9,-1-15,-5-16</inkml:trace>
  <inkml:trace contextRef="#ctx0" brushRef="#br0" timeOffset="6959.623">1269 1865,'-6'18,"-3"22,0 20,2 16,5 11,4 6,7 2,6-5,5-10,4-15,2-16,0-16,-6-14</inkml:trace>
  <inkml:trace contextRef="#ctx0" brushRef="#br0" timeOffset="7202.596">1430 1892,'-4'16,"-2"19,0 19,4 16,4 13,6 8,7-1,5-3,3-9,3-12,2-15,-5-16</inkml:trace>
  <inkml:trace contextRef="#ctx0" brushRef="#br0" timeOffset="7420.139">1751 1785,'-4'18,"-2"22,0 22,1 20,4 8,4 3,7 0,5-10,5-12,7-13,2-17,-4-15</inkml:trace>
  <inkml:trace contextRef="#ctx0" brushRef="#br0" timeOffset="7589.788">1979 1811,'-3'14,"0"18,0 19,1 18,2 12,7 6,6 0,3-6,4-8,2-11,3-14,-3-16</inkml:trace>
  <inkml:trace contextRef="#ctx0" brushRef="#br0" timeOffset="7772.281">2340 1879,'-3'13,"0"17,0 13,3 17,4 13,3 8,5 4,5-2,5-2,2-10,2-11,-3-16</inkml:trace>
  <inkml:trace contextRef="#ctx0" brushRef="#br0" timeOffset="7966.402">2621 1838,'0'19,"2"18,3 18,5 15,6 12,4 5,2-1,0-6,3-9,-2-13,-2-13,-5-15</inkml:trace>
  <inkml:trace contextRef="#ctx0" brushRef="#br0" timeOffset="8227.713">3035 1825,'-12'21,"-3"17,3 17,10 10,10 7,13 3,10 1,6-5,3-4,1-10,-4-11,-4-12,-9-12</inkml:trace>
  <inkml:trace contextRef="#ctx0" brushRef="#br0" timeOffset="8502.658">3422 1838,'-2'14,"-4"18,1 17,0 14,3 7,4 4,7 0,9-5,5-8,1-10,2-11,-3-12,-3-11</inkml:trace>
  <inkml:trace contextRef="#ctx0" brushRef="#br0" timeOffset="9576.876">5868 1611,'-9'23,"-3"21,3 16,7 12,12 6,12 0,14-7,10-9,7-13,-6-13</inkml:trace>
  <inkml:trace contextRef="#ctx0" brushRef="#br0" timeOffset="9756.442">6471 1624,'-7'18,"-2"18,0 16,6 13,9 9,7 5,4-1,4-5,0-6,-1-10,-4-12,-4-13</inkml:trace>
  <inkml:trace contextRef="#ctx0" brushRef="#br0" timeOffset="9938.949">6643 1557,'-13'21,"-7"17,-1 17,5 12,8 9,11 2,11-3,13-7,8-10,8-12,0-12,-6-13</inkml:trace>
  <inkml:trace contextRef="#ctx0" brushRef="#br0" timeOffset="10142.971">7218 1571,'0'16,"0"16,-2 15,-1 12,0 11,1 4,3-2,3-5,4-10,2-13,5-13,-2-13</inkml:trace>
  <inkml:trace contextRef="#ctx0" brushRef="#br0" timeOffset="10338.449">7647 1517,'-2'20,"-4"21,0 17,1 12,1 11,3 1,7 0,9-8,7-12,-1-16</inkml:trace>
  <inkml:trace contextRef="#ctx0" brushRef="#br0" timeOffset="10589.33">8248 1437,'-4'16,"-7"17,-3 16,1 13,4 10,9 7,11 0,8-5,8-10,6-10,2-14,-3-15,-7-11</inkml:trace>
  <inkml:trace contextRef="#ctx0" brushRef="#br0" timeOffset="10809.171">8476 1437,'-10'14,"-4"18,-5 14,1 14,3 13,4 4,9 2,10-5,9-7,7-11,6-15,-2-14</inkml:trace>
  <inkml:trace contextRef="#ctx0" brushRef="#br0" timeOffset="11061.812">8783 1304,'-12'20,"-5"19,0 15,2 16,5 8,5 3,7-1,9-5,7-8,6-12,0-12,-1-14,-2-11,-5-9</inkml:trace>
  <inkml:trace contextRef="#ctx0" brushRef="#br0" timeOffset="11241.33">8984 1343,'-5'25,"-3"24,-3 20,0 16,3 8,2 1,2-6,2-11,3-17,5-18,4-21,2-14</inkml:trace>
  <inkml:trace contextRef="#ctx0" brushRef="#br0" timeOffset="11441.032">9158 1304,'-14'18,"-7"17,-1 17,2 13,7 6,8 6,10 2,8 0,4-2,-1-6,-3-14</inkml:trace>
  <inkml:trace contextRef="#ctx0" brushRef="#br0" timeOffset="8755.779">3890 1811,'-2'18,"-1"23,0 16,0 16,4 9,3 1,6-1,6-6,4-10,4-10,0-11,-2-13,-3-11,-4-10</inkml:trace>
  <inkml:trace contextRef="#ctx0" brushRef="#br0" timeOffset="9031.313">4184 1758,'-5'25,"-1"22,1 18,5 16,7 8,9 4,7-4,7-6,3-12,3-15,-6-17</inkml:trace>
  <inkml:trace contextRef="#ctx0" brushRef="#br0" timeOffset="9308.562">5066 1825,'-4'21,"-2"17,0 15,6 8,7 4,7 0,9-5,4-5,2-10,-4-12</inkml:trace>
  <inkml:trace contextRef="#ctx0" brushRef="#br0" timeOffset="9309.562">5467 1705,'-6'16,"-3"16,0 17,4 13,8 11,7 3,10 0,0-12</inkml:trace>
  <inkml:trace contextRef="#ctx0" brushRef="#br0" timeOffset="12074.732">4826 1731,'-5'21,"-3"19,-1 20,2 16,4 8,6 5,6 0,6-4,4-10,2-13,-3-18</inkml:trace>
  <inkml:trace contextRef="#ctx0" brushRef="#br0" timeOffset="12288.794">4733 1905,'-7'18,"-2"20,0 17,4 15,8 9,7 5,5 0,4-6,1-11,-3-18</inkml:trace>
  <inkml:trace contextRef="#ctx0" brushRef="#br0" timeOffset="12508.837">4518 1985,'-7'23,"-2"21,1 16,1 13,6 6,6 5,7-4,6-7,4-8,1-13,-4-15</inkml:trace>
  <inkml:trace contextRef="#ctx0" brushRef="#br0" timeOffset="12756.687">4531 1985,'-4'27,"0"30,6 25,7 20,9 8,8-1,6-8,-2-21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3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32767 0 0,'0'-9'0'0'0,"0"15"0"0"0,56 29 0 0 0,-22-21 0 0 0,1-1 0 0 0,0-2 0 0 0,1-1 0 0 0,11 0 0 0 0,115 38 0 0 0,-159-47 0 0 0,0 0 0 0 0,1 1 0 0 0,-1 0 0 0 0,0 0 0 0 0,0 0 0 0 0,0 0 0 0 0,-1 0 0 0 0,1 0 0 0 0,0 1 0 0 0,-1 0 0 0 0,0-1 0 0 0,1 1 0 0 0,-1 0 0 0 0,0 0 0 0 0,0 0 0 0 0,-1 0 0 0 0,1 0 0 0 0,-1 1 0 0 0,0-1 0 0 0,1 1 0 0 0,-1-1 0 0 0,-1 0 0 0 0,1 1 0 0 0,0 0 0 0 0,-1-1 0 0 0,0 1 0 0 0,0-1 0 0 0,0 1 0 0 0,-22 102 0 0 0,18-92 0 0 0,-10 37 0 0 0,2 0 0 0 0,2 1 0 0 0,2-1 0 0 0,3 2 0 0 0,1 43 0 0 0,4 35 0 0 0,-9-104 0 0 0,4-20 0 0 0</inkml:trace>
  <inkml:trace contextRef="#ctx0" brushRef="#br0" timeOffset="249.848">102 520 32767 0 0,'-9'-1'0'0'0,"25"7"0"0"0,-4-5 0 0 0,0 0 0 0 0,0-1 0 0 0,1 0 0 0 0,-1-1 0 0 0,0 0 0 0 0,0-1 0 0 0,0 0 0 0 0,10-4 0 0 0,269-82 0 0 0,-181 44 0 0 0,-89 34 0 0 0</inkml:trace>
  <inkml:trace contextRef="#ctx0" brushRef="#br0" timeOffset="667.775">793 141 32767 0 0,'-4'61'0'0'0,"2"84"0"0"0,-14-54 0 0 0,-15 101 0 0 0,31-182 0 0 0,3-1 0 0 0,-3-8 0 0 0,1 0 0 0 0,0 0 0 0 0,0 0 0 0 0,0 0 0 0 0,0 0 0 0 0,0-1 0 0 0,1 1 0 0 0,-1 0 0 0 0,0 0 0 0 0,0-1 0 0 0,0 1 0 0 0,1-1 0 0 0,-1 1 0 0 0,0-1 0 0 0,0 0 0 0 0,1 1 0 0 0,-1-1 0 0 0,0 0 0 0 0,1 0 0 0 0,-1 0 0 0 0,0 0 0 0 0,1 0 0 0 0,-1 0 0 0 0,0 0 0 0 0,1-1 0 0 0,-1 1 0 0 0,0 0 0 0 0,1-1 0 0 0,-1 1 0 0 0,0-1 0 0 0,0 1 0 0 0,1-1 0 0 0,-1 0 0 0 0,21-7 0 0 0,0-2 0 0 0,0 0 0 0 0,-1-2 0 0 0,-1 0 0 0 0,0-1 0 0 0,13-12 0 0 0,56-60 0 0 0,-88 85 0 0 0,-1 0 0 0 0,0 0 0 0 0,1 0 0 0 0,-1-1 0 0 0,0 1 0 0 0,1 0 0 0 0,-1 0 0 0 0,1 0 0 0 0,-1 0 0 0 0,0 0 0 0 0,1 0 0 0 0,-1 0 0 0 0,1 0 0 0 0,-1 0 0 0 0,0 0 0 0 0,1 0 0 0 0,-1 1 0 0 0,1-1 0 0 0,-1 0 0 0 0,0 0 0 0 0,1 0 0 0 0,-1 0 0 0 0,0 0 0 0 0,1 1 0 0 0,-1-1 0 0 0,0 0 0 0 0,1 0 0 0 0,-1 1 0 0 0,0-1 0 0 0,0 0 0 0 0,1 1 0 0 0,-1-1 0 0 0,0 0 0 0 0,0 1 0 0 0,0-1 0 0 0,1 0 0 0 0,-1 1 0 0 0,0-1 0 0 0,0 0 0 0 0,0 1 0 0 0,0-1 0 0 0,0 0 0 0 0,0 1 0 0 0,0-1 0 0 0,0 1 0 0 0,0-1 0 0 0,0 0 0 0 0,0 1 0 0 0,1 1 0 0 0,2 8 0 0 0,-1 0 0 0 0,0 0 0 0 0,-1 0 0 0 0,0 0 0 0 0,0 0 0 0 0,-1 0 0 0 0,-1 1 0 0 0,0 3 0 0 0,0 16 0 0 0,-1 108 0 0 0,-12-39 0 0 0,-3 65 0 0 0,18-156 0 0 0,5-4 0 0 0</inkml:trace>
  <inkml:trace contextRef="#ctx0" brushRef="#br0" timeOffset="1054.356">1280 524 32767 0 0,'-1'1'0'0'0,"-1"-1"0"0"0,0 0 0 0 0,1 1 0 0 0,-1-1 0 0 0,1 1 0 0 0,-1 0 0 0 0,1-1 0 0 0,0 1 0 0 0,-1 0 0 0 0,1 0 0 0 0,0 0 0 0 0,-1 0 0 0 0,1 0 0 0 0,0 0 0 0 0,0 1 0 0 0,0-1 0 0 0,0 0 0 0 0,0 1 0 0 0,0-1 0 0 0,0 0 0 0 0,1 1 0 0 0,-1-1 0 0 0,0 1 0 0 0,1-1 0 0 0,-1 2 0 0 0,-10 40 0 0 0,10-39 0 0 0,1 1 0 0 0,0 0 0 0 0,0-1 0 0 0,0 1 0 0 0,1-1 0 0 0,0 1 0 0 0,0 0 0 0 0,0-1 0 0 0,0 0 0 0 0,1 1 0 0 0,-1-1 0 0 0,1 0 0 0 0,0 0 0 0 0,1 0 0 0 0,-1 0 0 0 0,1 0 0 0 0,-1 0 0 0 0,1-1 0 0 0,0 1 0 0 0,1 0 0 0 0,2 1 0 0 0,0 1 0 0 0,1-1 0 0 0,0-1 0 0 0,0 1 0 0 0,0-1 0 0 0,0 0 0 0 0,1 0 0 0 0,-1-1 0 0 0,1 0 0 0 0,0-1 0 0 0,0 0 0 0 0,0 0 0 0 0,0 0 0 0 0,1-1 0 0 0,-1-1 0 0 0,0 1 0 0 0,1-1 0 0 0,36-19 0 0 0,-32 10 0 0 0,-9 6 0 0 0,1 0 0 0 0,-1 0 0 0 0,0 0 0 0 0,0-1 0 0 0,-1 1 0 0 0,1-1 0 0 0,-1 0 0 0 0,0 0 0 0 0,0 0 0 0 0,0-1 0 0 0,0 1 0 0 0,-1-1 0 0 0,1 0 0 0 0,-1 1 0 0 0,-1-1 0 0 0,1 0 0 0 0,-1 0 0 0 0,0 0 0 0 0,0 0 0 0 0,1-5 0 0 0,-2-1 0 0 0,1 1 0 0 0,-1-1 0 0 0,-1 1 0 0 0,0-1 0 0 0,0 1 0 0 0,-1-1 0 0 0,0 1 0 0 0,-1 0 0 0 0,0 0 0 0 0,-1 0 0 0 0,0 0 0 0 0,0 1 0 0 0,-1 0 0 0 0,0 0 0 0 0,-6-7 0 0 0,6 6 0 0 0,-1 0 0 0 0,-1 0 0 0 0,1 1 0 0 0,-1 0 0 0 0,-1 0 0 0 0,0 1 0 0 0,0 0 0 0 0,-1 0 0 0 0,-3-2 0 0 0,10 9 0 0 0,0-1 0 0 0,0 1 0 0 0,0 0 0 0 0,0-1 0 0 0,0 1 0 0 0,0 0 0 0 0,0 1 0 0 0,0-1 0 0 0,-1 0 0 0 0,1 1 0 0 0,0-1 0 0 0,-1 1 0 0 0,1 0 0 0 0,0-1 0 0 0,-1 1 0 0 0,1 0 0 0 0,0 1 0 0 0,-1-1 0 0 0,1 0 0 0 0,0 1 0 0 0,-1-1 0 0 0,1 1 0 0 0,0 0 0 0 0,0-1 0 0 0,-1 1 0 0 0,1 0 0 0 0,0 1 0 0 0,0-1 0 0 0,0 0 0 0 0,0 1 0 0 0,0-1 0 0 0,1 1 0 0 0,-1-1 0 0 0,-1 3 0 0 0,-43 67 0 0 0,41-57 0 0 0,0 0 0 0 0,1 1 0 0 0,0-1 0 0 0,1 1 0 0 0,1 0 0 0 0,1-1 0 0 0,0 1 0 0 0,1 0 0 0 0,0 6 0 0 0,0-17 0 0 0,1 0 0 0 0,-1 1 0 0 0,1-1 0 0 0,-1 1 0 0 0,1-1 0 0 0,0 0 0 0 0,1 0 0 0 0,-1 0 0 0 0,1 0 0 0 0,0 0 0 0 0,0 0 0 0 0,0 0 0 0 0,1 0 0 0 0,-1-1 0 0 0,1 1 0 0 0,0-1 0 0 0,0 1 0 0 0,0-1 0 0 0,15 9 0 0 0</inkml:trace>
  <inkml:trace contextRef="#ctx0" brushRef="#br0" timeOffset="2634.798">1874 250 32767 0 0,'2'1'0'0'0,"0"1"0"0"0,0 0 0 0 0,0-1 0 0 0,0 1 0 0 0,-1 0 0 0 0,1 0 0 0 0,0 1 0 0 0,-1-1 0 0 0,0 0 0 0 0,1 0 0 0 0,-1 1 0 0 0,0-1 0 0 0,0 1 0 0 0,0-1 0 0 0,-1 1 0 0 0,1-1 0 0 0,0 1 0 0 0,-1-1 0 0 0,0 1 0 0 0,0 0 0 0 0,0-1 0 0 0,0 1 0 0 0,0 0 0 0 0,0-1 0 0 0,-1 1 0 0 0,0 2 0 0 0,1 10 0 0 0,-20 88 0 0 0,-27 67 0 0 0,42-118 0 0 0,6-49 0 0 0,1 0 0 0 0,0-1 0 0 0,-1 1 0 0 0,1 0 0 0 0,0-1 0 0 0,0 1 0 0 0,1-1 0 0 0,-1 0 0 0 0,0 0 0 0 0,1 1 0 0 0,-1-2 0 0 0,1 1 0 0 0,0 0 0 0 0,-1 0 0 0 0,1-1 0 0 0,0 0 0 0 0,0 1 0 0 0,0-1 0 0 0,0 0 0 0 0,0-1 0 0 0,1 1 0 0 0,-1 0 0 0 0,0-1 0 0 0,0 0 0 0 0,0 0 0 0 0,1 0 0 0 0,-1 0 0 0 0,0 0 0 0 0,0-1 0 0 0,0 1 0 0 0,0-1 0 0 0,1 0 0 0 0,0 1 0 0 0,81-19 0 0 0,158-42 0 0 0,-169 34 0 0 0,-71 25 0 0 0</inkml:trace>
  <inkml:trace contextRef="#ctx0" brushRef="#br0" timeOffset="2885.091">2162 394 32767 0 0,'-4'5'0'0'0,"1"-1"0"0"0,0 1 0 0 0,0 0 0 0 0,0 0 0 0 0,0 0 0 0 0,1 0 0 0 0,0 1 0 0 0,0-1 0 0 0,1 0 0 0 0,0 1 0 0 0,-1 0 0 0 0,2-1 0 0 0,-1 1 0 0 0,1 0 0 0 0,0-1 0 0 0,0 1 0 0 0,0 0 0 0 0,1 2 0 0 0,-1-5 0 0 0,21 158 0 0 0,-17-142 0 0 0,7 31 0 0 0,1 3 0 0 0,-2 1 0 0 0,-2 0 0 0 0,0 52 0 0 0,-8-68 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5:48.6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0 161,'8'6,"1"-1,-1 0,1-1,0 0,0 0,0-1,1 0,-1-1,1 0,0-1,-1 1,1-2,0 0,0 0,7-1,6 1,318 5,-329-5,-4 0,0 0,0 1,-1 0,1 0,0 0,-1 1,1 0,-1 1,0 0,6 3,-13-7,0 1,-1 0,1 0,-1-1,1 1,-1 0,1 0,-1 0,1-1,-1 1,1 0,-1 0,1 0,-1 0,1 0,-1 0,0 0,1 0,-1 0,1 0,-1 0,1 1,-1-1,1 0,-1 0,1 0,-1 1,1-1,0 0,-1 1,1-1,-1 0,1 1,0-1,-1 1,1-1,0 0,-1 1,1-1,0 1,0-1,-1 1,1-1,0 1,0-1,0 1,0-1,-1 1,1-1,0 1,0-1,0 1,0 0,1-1,-1 1,0-1,0 1,0-1,0 1,0-1,1 1,-1-1,0 1,0-1,1 0,-1 1,0-1,1 1,-1-1,1 0,-5-3</inkml:trace>
  <inkml:trace contextRef="#ctx0" brushRef="#br0" timeOffset="412.417">508 1,'0'6,"70"37,-64-41,1 0,0 1,0 0,-1 0,0 1,1 0,-1 0,-1 0,1 1,-1 0,1 0,-1 0,-1 1,1-1,-1 1,0 0,0 1,-1-1,0 0,0 1,0 0,-1 0,0 0,-1 0,2 6,-5-7,0 0,0 0,0 0,-1-1,1 1,-2-1,1 1,0-1,-1 0,0 0,0-1,-1 1,1-1,-1 0,0 0,0-1,0 1,0-1,-1 0,-3 1,-45 24,-1-2</inkml:trace>
  <inkml:trace contextRef="#ctx0" brushRef="#br0" timeOffset="1183.049">106 54,'-23'22,"-52"79,74-99,1-1,-1 1,1-1,-1 1,1 0,0-1,-1 1,1 0,0 0,0-1,0 1,0 0,1-1,-1 1,0 0,1 0,-1-1,1 1,0-1,-1 1,1-1,0 1,0-1,0 1,0-1,0 0,0 1,1-1,-1 0,0 0,1 0,-1 0,0 0,1 0,-1 0,1 0,0-1,-1 1,1-1,0 1,-1-1,1 0,0 1,0-1,1 1,70 46,1-12,-54-45,-18 2</inkml:trace>
  <inkml:trace contextRef="#ctx0" brushRef="#br0" timeOffset="1443.019">121 28,'0'-5,"0"2,0 4,-3 10,0 12,0 11,0 12,2 6,4 1,7-3,2-10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5:50.9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153 129,'0'2,"0"6,0 8,0 8,0 7,0 5,-2 3,-3-1,-1-4,1-3,1-10,1-8</inkml:trace>
  <inkml:trace contextRef="#ctx0" brushRef="#br0" timeOffset="321.845">7 36,'-5'-5,"3"-1,9 0,10 2,14 0,12 2,8 1,5 1,2-3,-4 1,-8-1,-10 3,-13 2</inkml:trace>
  <inkml:trace contextRef="#ctx0" brushRef="#br0" timeOffset="705.859">367 277,'3'2,"4"3,4 3,3 3,3 1,1 3,1 2,4 0,0 1,0 3,1 0,-3-2,-1-1,-5-2,-2-3,-4-5</inkml:trace>
  <inkml:trace contextRef="#ctx0" brushRef="#br0" timeOffset="951.208">648 290,'-4'-9,"-3"-1,-3 8,-5 12,-9 14,-10 14,-12 11,1-3</inkml:trace>
  <inkml:trace contextRef="#ctx0" brushRef="#br0" timeOffset="2357.147">621 263,'-2'3,"-6"2,-7 5,-9 6,-7 4,-5 4,-1 2,4-1,7-3,8-5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00.6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259 45,'0'16,"0"14,0 12,0 9,0 8,-3 5,-2 3,-3-1,-2-2,0-6,2-5,2-10,0-10,1-10</inkml:trace>
  <inkml:trace contextRef="#ctx0" brushRef="#br0" timeOffset="989.349">5 72,'0'0,"-1"0,1-1,0 1,-1 0,1-1,0 1,-1-1,1 1,0-1,0 1,0-1,-1 1,1-1,0 1,0-1,0 1,0-1,0 1,0-1,0 1,0-1,0 1,0-1,0 1,0-1,0 1,1-1,-1 1,0-1,0 1,1 0,-1-1,0 1,0-1,1 1,-1 0,0-1,1 1,-1 0,1-1,-1 1,0 0,1-1,-1 1,1 0,-1 0,1 0,-1-1,1 1,-1 0,1 0,-1 0,1 0,-1 0,1 0,-1 0,1 0,37-1,-29 1,524-6,-523 6,-9-1,1 1,-1-1,1 1,-1-1,1 1,-1 0,1 0,-1 0,1 0,-1 0,1 0,-1 0,1 0,-1 0,1 1,-1-1,1 1,-1-1,0 1,1-1,-1 1,0 0,1 0,-1 0,0 0,0 0,0 0,0 0,0 0,0 0,0 0,0 1,0-1,-1 0,1 1,0-1,-1 0,1 2,-3 17,-1 0,-1 0,0 0,-2 0,-5 12,0 0,-144 391,146-400,9-23,0-1,0 1,0 0,0 0,0 0,0 0,0 0,-1 0,1 0,0 0,0-1,0 1,0 0,0 0,0 0,-1 0,1 0,0 0,0 0,0 0,0 0,0 0,-1 0,1 0,0 0,0 0,0 0,0 0,0 0,-1 0,4-20,-3 20,21-129,-15 75,3 0,2 1,2 1,2 0,19-40,-5 50,-14 67,-14-22,9 46,-8-36,0 0,1 0,0 0,1 0,1 0,0-1,1 0,1 3,-5-13,-1 0,1 0,0 1,0-1,0 0,0-1,0 1,0 0,0 0,0-1,1 0,-1 1,1-1,-1 0,1 0,-1 0,1 0,0-1,0 1,-1-1,1 0,0 0,0 0,-1 0,1 0,0 0,0-1,-1 1,1-1,0 0,-1 0,1 0,1-1,76-54,-55 30,-1-2,-1-1,-2 0,-1-2,-1 0,-2-1,4-13,-19 41,-2 3,0-1,0 1,0 0,0-1,0 1,0 0,1 0,-1-1,1 1,-1 0,1 0,-1-1,1 1,-1 0,1 0,0 0,0 0,0 0,0 0,0 0,0 0,0 0,0 1,0-1,0 0,0 1,0-1,0 0,1 1,-1 0,0-1,0 1,1 0,-1-1,0 1,1 0,-1 0,0 0,0 0,1 0,-1 1,0-1,1 0,-1 1,1-1,25 76,-25-63,8 66,-3 0,-3 0,-4 0,-6 30,2 36,3-137,1-4,-1 0,1 1,0-1,0 0,1 1,-1-1,1 0,0 1,0-1,0 0,1 0,-1 0,1 0,0 0,0 0,1-1,7 6</inkml:trace>
  <inkml:trace contextRef="#ctx0" brushRef="#br0" timeOffset="1220.322">1342 286,'13'0,"15"0,12 0,10 0,5 0,0 0,-3 0,-5 0,-11 0</inkml:trace>
  <inkml:trace contextRef="#ctx0" brushRef="#br0" timeOffset="1416.798">1462 459,'18'12,"16"3,12-3,11-6,4-5,-8-4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09.9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456 192,'6'35,"-5"-36,0 1,0 0,0-1,0 1,0-1,0 0,0 1,0-1,0 0,0 0,0 0,0 1,0-1,-1 0,1 0,0 0,-1 0,1 0,-1-1,1 1,-1 0,1 0,-1 0,0 0,1 0,-1-1,1-5,0 0,0 0,0 0,-1 0,0 0,0-1,-1 1,0 0,0 0,-1 0,1 0,-2 0,1 1,-1-1,0 1,0-1,-1 1,0 0,0 0,0 1,-1-1,0 1,0 0,0 0,-1 0,1 1,-1 0,0 0,0 1,-1-1,1 1,-1 1,0-1,1 1,-1 0,0 1,0 0,0 0,-1 0,-4 1,0-1,-1 1,0 1,1 0,-1 0,1 1,-1 1,1 0,0 1,0 0,0 1,1 0,0 1,0 1,0-1,0 1,1 1,1 0,-1 1,1 0,1 0,-1 1,2 0,-1 0,1 1,1 0,0 0,1 0,0 1,0 0,2 0,-3 11,1 0,1 1,1-1,1 1,1-1,1 1,1 0,1-1,1 1,2-1,0 0,4 9,-4-15,1-1,0 0,1-1,1 1,0-1,1-1,1 0,0 0,1 0,0-2,1 1,1-2,0 1,0-2,1 0,2 1,-1-5,0-1,0 0,0-1,0 0,1-1,-1-1,1 0,0-1,-1-1,1-1,0 0,-1-1,1 0,-1-2,1 0,-1 0,0-1,3-3,33-10</inkml:trace>
  <inkml:trace contextRef="#ctx0" brushRef="#br0" timeOffset="263.643">844 579,'0'14,"-2"11,-3 8,-4 8,-1 3,0 2,0-1,1-3,3-5,4-7,3-10</inkml:trace>
  <inkml:trace contextRef="#ctx0" brushRef="#br0" timeOffset="631.178">750 579,'5'17,"1"-1,0 0,1-1,1 0,0 0,1 0,0-1,2 0,-1-1,2 0,10 9,133 124,-155-146,1 1,-1-1,1 1,-1-1,1 1,-1-1,1 0,-1 1,1-1,-1 0,1 1,0-1,-1 0,1 0,0 0,-1 0,1 1,-1-1,1 0,0 0,-1 0,1 0,0 0,-1 0,1-1,0 1,-1 0,1 0,-1 0,1-1,0 1,-1 0,1 0,-1-1,1 1,-1-1,1 1,-1 0,1-1,-1 1,1-1,-1 1,0-1,1 1,-1-1,0 0,1 1,-1-1,0 1,0-1,0 0,1 1,-1-1,7-42,-7 35,25-277,-24 281,15-32,-9 36</inkml:trace>
  <inkml:trace contextRef="#ctx0" brushRef="#br0" timeOffset="1059.405">1272 553,'0'30,"-2"20,3 1,3-1,1 0,10 37,-15-84,0-1,0 1,0 0,1-1,-1 1,1-1,0 1,0-1,0 1,0-1,0 1,0-1,1 0,-1 0,1 0,-1 0,1 0,0 0,0 0,0 0,0-1,0 1,0-1,1 1,-1-1,0 0,1 0,-1 0,1 0,-1 0,1-1,-1 1,1-1,0 0,-1 1,1-1,0-1,-1 1,1 0,0 0,-1-1,1 0,-1 1,2-2,9-6,0-1,-1 0,0 0,-1-2,0 1,0-1,-1-1,-1 0,0-1,0 1,-2-2,1 1,-2-1,0 0,3-11,-4 11,0 1,-1-1,-1 0,-1 0,0 0,0 0,-1 0,-1-1,-1 1,-1-9,2 23,0 0,1 1,-1-1,0 1,0-1,0 1,0-1,0 0,1 1,-1-1,0 1,0-1,0 1,0-1,0 0,-1 1,1-1,0 1,0-1,0 1,0-1,0 0,0 1,-1-1,1 0,0 1,0-1,-1 1,1-1,0 0,-1 0,1 1,0-1,-1 0,1 1,0-1,-1 0,1 0,-1 0,1 1,0-1,-1 0,1 0,-1 0,1 0,0 0,-1 0,1 0,-1 0,1 0,-1 0,1 0,-1 0,1 0,0 0,-1 0,1-1,-1 1,1 0,0 0,-1 0,1-1,0 1,-1 0,1 0,0-1,-1 1,1-1,-3 19,1-1,1 1,1-1,0 1,1 0,1-1,1 0,0 1,2-1,0 0,6 14,18 27,-14-40</inkml:trace>
  <inkml:trace contextRef="#ctx0" brushRef="#br0" timeOffset="1672.283">1900 566,'-13'30,"2"0,0 0,2 1,2 1,0-1,3 1,0 0,2 4,11-17,8-40,-9 2,0 1,-2-2,0 1,-2-1,0 0,-1 0,-1 0,0 0,-2 0,0 0,-2 0,0-1,-11-19,12 39,1 1,0-1,0 1,0-1,-1 1,1-1,0 1,-1-1,1 1,-1-1,1 1,0-1,-1 1,1-1,-1 1,1 0,-1-1,1 1,-1 0,1 0,-1-1,1 1,-1 0,0 0,1 0,-1 0,1 0,-1-1,0 1,1 0,-1 0,1 1,-1-1,0 0,1 0,-1 0,1 0,-1 0,0 1,1-1,-1 0,1 0,-1 1,1-1,-1 1,1-1,-1 0,1 1,0-1,-1 1,1-1,0 1,-1-1,1 1,0-1,-1 1,1-1,0 1,0-1,0 1,0 0,-1-1,1 1,-1 1,1-1,-1 0,0 0,0 1,1-1,-1 1,1-1,-1 0,1 1,-1-1,1 1,0-1,0 1,0-1,0 1,0-1,0 1,0-1,1 1,-1-1,0 1,1-1,-1 1,1-1,0 0,-1 1,1-1,0 0,0 1,0-1,0 0,0 0,0 0,0 0,0 0,0 0,1 0,-1 0,0-1,0 1,1 0,0 0,66 11,-52-13,0 0,0-2,0 0,0 0,0-2,-1 0,1 0,-1-2,-1 0,1 0,-1-2,-1 0,1 0,1-4,-12 11,-2 1,-1 1,0-1,0 1,0-1,1 0,-1 1,0-1,1 1,-1-1,0 1,1 0,-1-1,1 1,-1-1,1 1,-1 0,1-1,-1 1,1 0,-1-1,1 1,-1 0,1 0,0 0,-1-1,1 1,-1 0,1 0,0 0,-1 0,1 0,-1 0,1 0,0 0,-1 1,1-1,-1 0,1 0,0 0,-1 1,1-1,-1 0,1 0,-1 1,1-1,-1 1,1-1,-1 0,0 1,1-1,-1 1,1-1,-1 1,0-1,0 1,1 0,10 148,-9-125,0-1,2 1,1-1,1-1,0 1,2-1,1 0,0 0,2-1,12 19,-8-21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12.5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0 444,'2'0,"4"0,-1-2,1-1</inkml:trace>
  <inkml:trace contextRef="#ctx0" brushRef="#br0" timeOffset="1297.032">668 122,'-2'14,"-3"14,-1 10,1 11,1 6,1 3,2 0,-2-2,0-5,-3-5,1-10,1-7,-2-9,1-11,-1-11,0-5</inkml:trace>
  <inkml:trace contextRef="#ctx0" brushRef="#br0" timeOffset="1572.537">254 70,'14'-7,"20"-2,22 0,23 0,16-1,9 0,4 3,-8 3,-14 1,-19 2,-21 0</inkml:trace>
  <inkml:trace contextRef="#ctx0" brushRef="#br0" timeOffset="2277.655">949 497,'0'-2,"0"1,0 4,2 2,4 7,4 6,6 8,7 9,6 5,5 4,3 2,3 0,1-3,-2-5,-5-6,-6-9,-8-10,-7-8</inkml:trace>
  <inkml:trace contextRef="#ctx0" brushRef="#br0" timeOffset="2517.048">1297 564,'-7'9,"-9"10,-11 9,-12 8,-13 9,-16 7,-15 3,8-8</inkml:trace>
  <inkml:trace contextRef="#ctx0" brushRef="#br0" timeOffset="3210.687">54 457,'0'2,"0"4,2 0,3-1,3-3,0-3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3.0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0,'2'0,"3"3,8 2,8 1,12 1,12 0,12-2,9-1,8-1,0-2,-5-1,-13 3,-16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3.3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1,'18'4,"17"2,17 0,17-1,16-2,11-1,5-1,-1-1,-18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6.2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1,'14'0,"18"0,19 0,19 0,19 2,12 3,9 3,2 3,-2-1,-8-2,-13-3,-17-1,-18-5,-18-1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6.6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1 278,'0'-14,"0"-18,0-12,0-9,0 1,0 7,2 16,1 21,2 26,3 26,-1 24,0 20,-3 18,-1 12,-1 4,-1-19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8.6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22,'-10'48,"2"-1,2 1,2 1,2-1,4 30,-2-44,0 10,1-427,-1 387,0 0,1 0,-1 0,1 0,0 0,0-1,0 1,1 0,-1-1,1 1,0-1,0 1,0-1,0 0,1 0,-1 0,1 0,0 0,0-1,0 1,0-1,0 0,0 0,1 0,-1 0,1 0,0-1,-1 0,1 1,0-2,0 1,0 0,1-1,6 2,1-1,-1 0,0-1,0-1,1 0,-1 0,0-1,0 0,0-1,0 0,2-2,-5 2,0-1,0 0,0 0,-1-1,0 0,0 0,0-1,-1 0,1 0,-2 0,1-1,0 0,-1 0,-1 0,1-1,-1 1,2-6,-6 13,0 0,0 0,0 0,0 1,0-1,0 0,0 0,1 0,-1 0,0 0,0 1,0-1,0 0,0 0,0 0,1 0,-1 0,0 0,0 0,0 0,0 0,1 0,-1 1,0-1,0 0,0 0,0 0,1 0,-1 0,0 0,0 0,0 0,1 0,-1-1,0 1,0 0,0 0,0 0,0 29,0-23,0 240,1-234,0-1,1 1,1 0,0-1,1 0,0 0,1 0,0 0,3 4,7 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47.993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1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2:11.457"/>
    </inkml:context>
  </inkml:definitions>
  <inkml:trace contextRef="#ctx0" brushRef="#br0">2721 0 32767 0 0,'-7'10'0'0'0,"1"0"0"0"0,1 0 0 0 0,-1 1 0 0 0,2 0 0 0 0,-1 0 0 0 0,1 0 0 0 0,1 0 0 0 0,0 0 0 0 0,1 1 0 0 0,0 0 0 0 0,1-1 0 0 0,0 8 0 0 0,-6 27 0 0 0,-23 166 0 0 0,29-22 0 0 0,15-111 0 0 0,1 172 0 0 0,-6-157 0 0 0,31 148 0 0 0,-16-8 0 0 0,-22 176 0 0 0,18-305 0 0 0,-15 142 0 0 0,-19-122 0 0 0,-19 245 0 0 0,-12 184 0 0 0,20-316 0 0 0,-37 188 0 0 0,35-101 0 0 0,27-91 0 0 0,0 84 0 0 0,-15-201 0 0 0,0 207 0 0 0,-3-82 0 0 0,15 123 0 0 0,-9-230 0 0 0,0 141 0 0 0,14 1036 0 0 0,11-1084 0 0 0,4-32 0 0 0,5-57 0 0 0,85 498 0 0 0,-63-395 0 0 0,-12 77 0 0 0,-18 392 0 0 0,-14 155 0 0 0,-21-698 0 0 0,-6 131 0 0 0,36-160 0 0 0,26 82 0 0 0,0 21 0 0 0,-14-55 0 0 0,-12-112 0 0 0,-3 1 0 0 0,-3-1 0 0 0,-5 28 0 0 0,0-7 0 0 0,2 152 0 0 0,-6-164 0 0 0,-2 38 0 0 0,-8-27 0 0 0,-19 107 0 0 0,20-13 0 0 0,13-35 0 0 0,-8-106 0 0 0,3 1 0 0 0,2 0 0 0 0,2 14 0 0 0,3 159 0 0 0,14-133 0 0 0,37 169 0 0 0,-27-106 0 0 0,-22-129 0 0 0</inkml:trace>
  <inkml:trace contextRef="#ctx0" brushRef="#br0" timeOffset="-209925.501">12966 11083 32767 0 0,'-3'-11'0'0'0,"-10"10"0"0"0,11 1 0 0 0,1 0 0 0 0,0 1 0 0 0,-1 0 0 0 0,1-1 0 0 0,-1 1 0 0 0,1 0 0 0 0,0-1 0 0 0,0 1 0 0 0,-1 0 0 0 0,1 0 0 0 0,0 0 0 0 0,0 0 0 0 0,0 1 0 0 0,0-1 0 0 0,0 0 0 0 0,0 0 0 0 0,0 0 0 0 0,1 1 0 0 0,-1-1 0 0 0,0 1 0 0 0,1-1 0 0 0,-1 0 0 0 0,1 1 0 0 0,-1-1 0 0 0,1 1 0 0 0,0-1 0 0 0,0 1 0 0 0,0-1 0 0 0,-1 1 0 0 0,1-1 0 0 0,1 1 0 0 0,-1 0 0 0 0,0-1 0 0 0,0 1 0 0 0,1-1 0 0 0,-1 1 0 0 0,0 3 0 0 0,-3 117 0 0 0,18-24 0 0 0,-11-72 0 0 0,2-1 0 0 0,0 0 0 0 0,2 0 0 0 0,0-1 0 0 0,2 0 0 0 0,1 0 0 0 0,9 13 0 0 0,-19-34 0 0 0,0 0 0 0 0,0-1 0 0 0,1 1 0 0 0,-1-1 0 0 0,1 1 0 0 0,0-1 0 0 0,0 1 0 0 0,0-1 0 0 0,0 0 0 0 0,0 0 0 0 0,0 0 0 0 0,0 0 0 0 0,1-1 0 0 0,-1 1 0 0 0,1 0 0 0 0,0-1 0 0 0,-1 0 0 0 0,1 0 0 0 0,0 1 0 0 0,0-2 0 0 0,2 2 0 0 0,-1-3 0 0 0,0 0 0 0 0,0 0 0 0 0,0-1 0 0 0,0 1 0 0 0,0-1 0 0 0,0 0 0 0 0,0 0 0 0 0,0 0 0 0 0,-1-1 0 0 0,1 1 0 0 0,-1-1 0 0 0,0 0 0 0 0,0 0 0 0 0,2-1 0 0 0,-4 2 0 0 0,12-10 0 0 0</inkml:trace>
  <inkml:trace contextRef="#ctx0" brushRef="#br0" timeOffset="-209643.697">13281 11078 32767 0 0,'-1'-1'0'0'0,"1"1"0"0"0,0-1 0 0 0,0 1 0 0 0,-1 0 0 0 0,1-1 0 0 0,0 1 0 0 0,-1 0 0 0 0,1 0 0 0 0,-1-1 0 0 0,1 1 0 0 0,-1 0 0 0 0,1 0 0 0 0,0 0 0 0 0,-1-1 0 0 0,1 1 0 0 0,-1 0 0 0 0,1 0 0 0 0,-1 0 0 0 0,1 0 0 0 0,-1 0 0 0 0,1 0 0 0 0,-1 0 0 0 0,1 0 0 0 0,-1 0 0 0 0,1 0 0 0 0,0 0 0 0 0,-1 0 0 0 0,1 0 0 0 0,-1 0 0 0 0,1 1 0 0 0,-1-1 0 0 0,1 0 0 0 0,-1 0 0 0 0,1 0 0 0 0,0 1 0 0 0,-1-1 0 0 0,1 0 0 0 0,-1 1 0 0 0,1-1 0 0 0,0 0 0 0 0,-1 1 0 0 0,1-1 0 0 0,0 0 0 0 0,0 1 0 0 0,-1-1 0 0 0,1 1 0 0 0,0-1 0 0 0,0 0 0 0 0,-1 1 0 0 0,1-1 0 0 0,0 1 0 0 0,0-1 0 0 0,0 1 0 0 0,0-1 0 0 0,0 1 0 0 0,0-1 0 0 0,0 1 0 0 0,0-1 0 0 0,0 1 0 0 0,0-1 0 0 0,0 0 0 0 0,0 1 0 0 0,0-1 0 0 0,0 1 0 0 0,0-1 0 0 0,1 1 0 0 0,-1-1 0 0 0,0 1 0 0 0,0-1 0 0 0,1 1 0 0 0,-1 66 0 0 0,2-28 0 0 0,-1 0 0 0 0,-3-1 0 0 0,-1 1 0 0 0,-2 0 0 0 0,-1-1 0 0 0,-10 32 0 0 0,9-53 0 0 0,-6 63 0 0 0,13-71 0 0 0</inkml:trace>
  <inkml:trace contextRef="#ctx0" brushRef="#br0" timeOffset="-207494.76">13365 11300 32767 0 0,'14'0'0'0'0,"2"-3"0"0"0,26-12 0 0 0,80 17 0 0 0,-111 1 0 0 0,1-1 0 0 0,1 0 0 0 0,-1 1 0 0 0,1 1 0 0 0,-1 0 0 0 0,0 1 0 0 0,-1 0 0 0 0,1 1 0 0 0,1 1 0 0 0,-12-6 0 0 0,1 0 0 0 0,-1 1 0 0 0,0-1 0 0 0,0 0 0 0 0,0 1 0 0 0,0-1 0 0 0,0 0 0 0 0,-1 1 0 0 0,1-1 0 0 0,0 1 0 0 0,-1-1 0 0 0,1 1 0 0 0,-1 0 0 0 0,0-1 0 0 0,1 1 0 0 0,-1-1 0 0 0,0 1 0 0 0,0 0 0 0 0,0-1 0 0 0,0 1 0 0 0,0 0 0 0 0,0-1 0 0 0,0 1 0 0 0,-1-1 0 0 0,1 1 0 0 0,-1 0 0 0 0,1 0 0 0 0,-6 7 0 0 0,1 1 0 0 0,-2-1 0 0 0,1 0 0 0 0,-1 0 0 0 0,0-1 0 0 0,-1 0 0 0 0,0 0 0 0 0,0-1 0 0 0,-1 0 0 0 0,0 0 0 0 0,0-1 0 0 0,-1 0 0 0 0,1-1 0 0 0,-7 3 0 0 0,-9 0 0 0 0,40-6 0 0 0,15-3 0 0 0,55 10 0 0 0,-69-6 0 0 0,-11-2 0 0 0,0-1 0 0 0,0 1 0 0 0,0 0 0 0 0,0 0 0 0 0,0 0 0 0 0,0 0 0 0 0,0 1 0 0 0,-1 0 0 0 0,1 0 0 0 0,-1 1 0 0 0,1-1 0 0 0,-1 1 0 0 0,0 0 0 0 0,0 0 0 0 0,0 0 0 0 0,0 1 0 0 0,-1-1 0 0 0,1 1 0 0 0,-1 0 0 0 0,0 0 0 0 0,2 3 0 0 0,-4-4 0 0 0,-1-1 0 0 0,1 0 0 0 0,-1 0 0 0 0,0 1 0 0 0,1-1 0 0 0,-1 0 0 0 0,0 1 0 0 0,0-1 0 0 0,-1 0 0 0 0,1 0 0 0 0,0 1 0 0 0,-1-1 0 0 0,0 0 0 0 0,1 0 0 0 0,-1 0 0 0 0,0 1 0 0 0,0-1 0 0 0,0 0 0 0 0,0 0 0 0 0,-1 0 0 0 0,1-1 0 0 0,0 1 0 0 0,-1 0 0 0 0,0 0 0 0 0,-3 5 0 0 0,-68 51 0 0 0,59-49 0 0 0,4-3 0 0 0,0-1 0 0 0,1 0 0 0 0,-2-1 0 0 0,1 1 0 0 0,0-2 0 0 0,-1 0 0 0 0,0 0 0 0 0,0-1 0 0 0,1 0 0 0 0,-1-1 0 0 0,0 0 0 0 0,-5-1 0 0 0,-16 0 0 0 0,2-11 0 0 0,24 10 0 0 0,-11 8 0 0 0,9-17 0 0 0,6 9 0 0 0</inkml:trace>
  <inkml:trace contextRef="#ctx0" brushRef="#br0" timeOffset="-205759.795">13007 11984 32767 0 0,'-1'0'0'0'0,"1"0"0"0"0,-1 0 0 0 0,0 0 0 0 0,1 1 0 0 0,-1-1 0 0 0,1 0 0 0 0,-1 1 0 0 0,1-1 0 0 0,-1 1 0 0 0,0-1 0 0 0,1 1 0 0 0,0-1 0 0 0,-1 0 0 0 0,1 1 0 0 0,-1 0 0 0 0,1-1 0 0 0,-1 1 0 0 0,1-1 0 0 0,0 1 0 0 0,0 0 0 0 0,-1-1 0 0 0,1 1 0 0 0,0-1 0 0 0,0 1 0 0 0,0 0 0 0 0,-1-1 0 0 0,1 1 0 0 0,0 0 0 0 0,0-1 0 0 0,0 1 0 0 0,0 0 0 0 0,0-1 0 0 0,0 1 0 0 0,1 0 0 0 0,-1-1 0 0 0,0 1 0 0 0,0 0 0 0 0,0-1 0 0 0,1 1 0 0 0,-1 0 0 0 0,0-1 0 0 0,1 1 0 0 0,-1-1 0 0 0,0 1 0 0 0,1 0 0 0 0,-1-1 0 0 0,1 1 0 0 0,-1-1 0 0 0,1 0 0 0 0,-1 1 0 0 0,1-1 0 0 0,-1 1 0 0 0,1-1 0 0 0,-1 0 0 0 0,1 1 0 0 0,0-1 0 0 0,-1 0 0 0 0,1 0 0 0 0,0 1 0 0 0,-1-1 0 0 0,1 0 0 0 0,0 0 0 0 0,0 0 0 0 0,-1 1 0 0 0,10 6 0 0 0,0 1 0 0 0,1-1 0 0 0,0-1 0 0 0,0 0 0 0 0,0-1 0 0 0,1 0 0 0 0,0 0 0 0 0,0-1 0 0 0,0-1 0 0 0,0 0 0 0 0,1-1 0 0 0,-1 0 0 0 0,1-1 0 0 0,-1 0 0 0 0,11-2 0 0 0,62 2 0 0 0,-44-15 0 0 0,-41 13 0 0 0,0 1 0 0 0,0 0 0 0 0,0-1 0 0 0,0 1 0 0 0,0 0 0 0 0,0-1 0 0 0,0 1 0 0 0,0-1 0 0 0,0 1 0 0 0,0 0 0 0 0,0-1 0 0 0,0 1 0 0 0,0-1 0 0 0,0 1 0 0 0,0 0 0 0 0,-1-1 0 0 0,1 1 0 0 0,0 0 0 0 0,0-1 0 0 0,0 1 0 0 0,-1 0 0 0 0,1-1 0 0 0,0 1 0 0 0,-1 0 0 0 0,1 0 0 0 0,0-1 0 0 0,0 1 0 0 0,-1 0 0 0 0,1 0 0 0 0,0 0 0 0 0,-1-1 0 0 0,1 1 0 0 0,-1 0 0 0 0,1 0 0 0 0,0 0 0 0 0,-1 0 0 0 0,1 0 0 0 0,0 0 0 0 0,-1 0 0 0 0,1 0 0 0 0,-1 0 0 0 0,1 0 0 0 0,0 0 0 0 0,-1 0 0 0 0,1 0 0 0 0,-1 0 0 0 0,1 0 0 0 0,0 0 0 0 0,-1 0 0 0 0,1 0 0 0 0,0 1 0 0 0,-1-1 0 0 0,1 0 0 0 0,0 0 0 0 0,-1 0 0 0 0,1 1 0 0 0,0-1 0 0 0,-1 0 0 0 0,1 0 0 0 0,0 1 0 0 0,0-1 0 0 0,-1 0 0 0 0,1 1 0 0 0,0-1 0 0 0,0 0 0 0 0,-7 5 0 0 0,1 0 0 0 0,1 0 0 0 0,-1 0 0 0 0,1 0 0 0 0,0 1 0 0 0,0 0 0 0 0,0 0 0 0 0,1 1 0 0 0,0-1 0 0 0,0 1 0 0 0,1 0 0 0 0,0 0 0 0 0,0 0 0 0 0,0 0 0 0 0,1 0 0 0 0,0 1 0 0 0,1-1 0 0 0,0 1 0 0 0,0-1 0 0 0,0 1 0 0 0,1 0 0 0 0,0 3 0 0 0,-4 22 0 0 0,-35 174 0 0 0,14-157 0 0 0,17-44 0 0 0</inkml:trace>
  <inkml:trace contextRef="#ctx0" brushRef="#br0" timeOffset="-205508.467">13034 12305 32767 0 0,'1'-2'0'0'0,"0"1"0"0"0,1 0 0 0 0,-1 0 0 0 0,1 0 0 0 0,-1 0 0 0 0,1 0 0 0 0,-1 0 0 0 0,1 1 0 0 0,-1-1 0 0 0,1 0 0 0 0,0 1 0 0 0,0-1 0 0 0,-1 1 0 0 0,1 0 0 0 0,0 0 0 0 0,0-1 0 0 0,-1 1 0 0 0,1 0 0 0 0,0 0 0 0 0,0 1 0 0 0,-1-1 0 0 0,1 0 0 0 0,2 0 0 0 0,219-24 0 0 0,-73-2 0 0 0,-131 21 0 0 0</inkml:trace>
  <inkml:trace contextRef="#ctx0" brushRef="#br0" timeOffset="-205091.07">13589 12048 32767 0 0,'-3'88'0'0'0,"-6"2"0"0"0,-1 71 0 0 0,26-127 0 0 0,-14-33 0 0 0,0 0 0 0 0,0 0 0 0 0,0 0 0 0 0,0 0 0 0 0,1 0 0 0 0,-1 0 0 0 0,0-1 0 0 0,0 1 0 0 0,1-1 0 0 0,-1 0 0 0 0,1 1 0 0 0,-1-1 0 0 0,0 0 0 0 0,1 0 0 0 0,-1 0 0 0 0,0-1 0 0 0,1 1 0 0 0,-1-1 0 0 0,0 1 0 0 0,1-1 0 0 0,-1 0 0 0 0,0 0 0 0 0,0 0 0 0 0,0 0 0 0 0,2-1 0 0 0,0 1 0 0 0,10-6 0 0 0,1 0 0 0 0,-1-1 0 0 0,-1 0 0 0 0,1-1 0 0 0,-1 0 0 0 0,-1-1 0 0 0,0-1 0 0 0,0 0 0 0 0,-1 0 0 0 0,-1-1 0 0 0,7-10 0 0 0,-39 104 0 0 0,17-47 0 0 0,0 0 0 0 0,3 0 0 0 0,1 0 0 0 0,2 14 0 0 0,-1-8 0 0 0,0-39 0 0 0,0 0 0 0 0,0 0 0 0 0,1 0 0 0 0,-1 0 0 0 0,1 0 0 0 0,-1 0 0 0 0,1 0 0 0 0,0 0 0 0 0,-1 0 0 0 0,1 0 0 0 0,0 0 0 0 0,0-1 0 0 0,0 1 0 0 0,1 0 0 0 0,-1-1 0 0 0,0 1 0 0 0,1-1 0 0 0,-1 1 0 0 0,1-1 0 0 0,-1 0 0 0 0,2 1 0 0 0,0 0 0 0 0,1-3 0 0 0</inkml:trace>
  <inkml:trace contextRef="#ctx0" brushRef="#br0" timeOffset="-204702.562">13926 12140 32767 0 0,'1'-1'0'0'0,"0"-1"0"0"0,0 0 0 0 0,0 1 0 0 0,0-1 0 0 0,0 1 0 0 0,0-1 0 0 0,0 1 0 0 0,1-1 0 0 0,-1 1 0 0 0,1 0 0 0 0,-1 0 0 0 0,1 0 0 0 0,-1-1 0 0 0,1 2 0 0 0,0-1 0 0 0,-1 0 0 0 0,1 0 0 0 0,0 0 0 0 0,0 1 0 0 0,0-1 0 0 0,0 1 0 0 0,-1 0 0 0 0,1-1 0 0 0,0 1 0 0 0,0 0 0 0 0,0 0 0 0 0,0 0 0 0 0,0 0 0 0 0,0 1 0 0 0,0-1 0 0 0,0 0 0 0 0,0 1 0 0 0,8-1 0 0 0,203-6 0 0 0,-204 7 0 0 0,-1 0 0 0 0,1 0 0 0 0,-1 1 0 0 0,1 0 0 0 0,-1 0 0 0 0,1 1 0 0 0,-1 0 0 0 0,0 1 0 0 0,2 1 0 0 0,-7-2 0 0 0,0 1 0 0 0,-1-1 0 0 0,1 0 0 0 0,-1 1 0 0 0,0-1 0 0 0,0 1 0 0 0,0 0 0 0 0,-1 0 0 0 0,1-1 0 0 0,-1 1 0 0 0,0 0 0 0 0,0 0 0 0 0,0 1 0 0 0,0-1 0 0 0,-1 0 0 0 0,0 0 0 0 0,0 0 0 0 0,0 0 0 0 0,0 0 0 0 0,-1 1 0 0 0,0-1 0 0 0,1 0 0 0 0,-1 0 0 0 0,-1 0 0 0 0,1 0 0 0 0,-1-1 0 0 0,1 1 0 0 0,-1 0 0 0 0,-1 1 0 0 0,-7 26 0 0 0,1 1 0 0 0,1 0 0 0 0,2 0 0 0 0,-2 30 0 0 0,5 37 0 0 0,2-82 0 0 0,-2-20 0 0 0</inkml:trace>
  <inkml:trace contextRef="#ctx0" brushRef="#br0" timeOffset="-204459.16">14093 12379 32767 0 0,'0'0'0'0'0,"-1"-1"0"0"0,1 1 0 0 0,-1 0 0 0 0,1 0 0 0 0,-1-1 0 0 0,1 1 0 0 0,0 0 0 0 0,-1-1 0 0 0,1 1 0 0 0,-1 0 0 0 0,1-1 0 0 0,0 1 0 0 0,-1-1 0 0 0,1 1 0 0 0,0 0 0 0 0,0-1 0 0 0,-1 1 0 0 0,1-1 0 0 0,0 1 0 0 0,0-1 0 0 0,0 1 0 0 0,-1-1 0 0 0,1 1 0 0 0,0-1 0 0 0,0 1 0 0 0,0-1 0 0 0,0 1 0 0 0,0-1 0 0 0,0 0 0 0 0,0 1 0 0 0,0-1 0 0 0,0 1 0 0 0,1-1 0 0 0,-1 1 0 0 0,0-1 0 0 0,0 1 0 0 0,0-1 0 0 0,1 1 0 0 0,-1-1 0 0 0,0 1 0 0 0,0 0 0 0 0,1-1 0 0 0,-1 1 0 0 0,0-1 0 0 0,1 1 0 0 0,-1 0 0 0 0,0-1 0 0 0,1 1 0 0 0,-1 0 0 0 0,1-1 0 0 0,-1 1 0 0 0,1 0 0 0 0,-1 0 0 0 0,1-1 0 0 0,-1 1 0 0 0,1 0 0 0 0,-1 0 0 0 0,1 0 0 0 0,-1 0 0 0 0,1 0 0 0 0,-1-1 0 0 0,1 1 0 0 0,-1 0 0 0 0,1 0 0 0 0,-1 0 0 0 0,1 1 0 0 0,-1-1 0 0 0,1 0 0 0 0,145-25 0 0 0,-66 15 0 0 0,63-10 0 0 0,-102 8 0 0 0,-30 9 0 0 0</inkml:trace>
  <inkml:trace contextRef="#ctx0" brushRef="#br0" timeOffset="-204023.803">14641 12106 32767 0 0,'-6'-11'0'0'0,"-2"32"0"0"0,-8 60 0 0 0,16 10 0 0 0,15-15 0 0 0,1-16 0 0 0,-15-59 0 0 0,1 0 0 0 0,0 0 0 0 0,0 0 0 0 0,0-1 0 0 0,0 1 0 0 0,0 0 0 0 0,0-1 0 0 0,0 1 0 0 0,1-1 0 0 0,-1 0 0 0 0,0 0 0 0 0,0 0 0 0 0,0 0 0 0 0,0 0 0 0 0,0 0 0 0 0,0-1 0 0 0,1 1 0 0 0,-1 0 0 0 0,0-1 0 0 0,0 0 0 0 0,0 0 0 0 0,0 1 0 0 0,0-1 0 0 0,-1 0 0 0 0,1-1 0 0 0,0 1 0 0 0,0 0 0 0 0,0-1 0 0 0,-1 1 0 0 0,23-13 0 0 0,-1-2 0 0 0,-1-1 0 0 0,0 0 0 0 0,-2-2 0 0 0,0 0 0 0 0,-1-1 0 0 0,6-10 0 0 0,-14 17 0 0 0,-5 5 0 0 0,-13 23 0 0 0,-46 139 0 0 0,42-103 0 0 0,2 0 0 0 0,2 1 0 0 0,1 38 0 0 0,6-68 0 0 0,1-19 0 0 0,-1 1 0 0 0,0-1 0 0 0,1 1 0 0 0,-1-1 0 0 0,-1 1 0 0 0,1-1 0 0 0,0 1 0 0 0,-1-1 0 0 0,0 0 0 0 0,0 1 0 0 0,0-1 0 0 0,0 0 0 0 0,0 1 0 0 0,-1-1 0 0 0,1 0 0 0 0,-1 0 0 0 0,0 0 0 0 0,0 0 0 0 0,-2 2 0 0 0,-1 0 0 0 0</inkml:trace>
  <inkml:trace contextRef="#ctx0" brushRef="#br0" timeOffset="93249.105">5459 101 32767 0 0,'-23'52'0'0'0,"10"-12"0"0"0,2-1 0 0 0,1 1 0 0 0,3 1 0 0 0,1 0 0 0 0,0 38 0 0 0,6-67 0 0 0,1 1 0 0 0,1 0 0 0 0,0-1 0 0 0,0 1 0 0 0,1-1 0 0 0,1 1 0 0 0,0-1 0 0 0,1-1 0 0 0,0 1 0 0 0,5 8 0 0 0,-6-11 0 0 0,1-1 0 0 0,0 0 0 0 0,0-1 0 0 0,0 1 0 0 0,1-1 0 0 0,0 0 0 0 0,1 0 0 0 0,-1 0 0 0 0,1-1 0 0 0,1 0 0 0 0,-1-1 0 0 0,1 0 0 0 0,0 0 0 0 0,0 0 0 0 0,0-1 0 0 0,1 0 0 0 0,-1-1 0 0 0,1 0 0 0 0,5 1 0 0 0,-9-3 0 0 0,0-1 0 0 0,-1 0 0 0 0,1 1 0 0 0,0-2 0 0 0,-1 1 0 0 0,1-1 0 0 0,-1 1 0 0 0,1-1 0 0 0,0 0 0 0 0,-1-1 0 0 0,0 1 0 0 0,1-1 0 0 0,-1 0 0 0 0,0 0 0 0 0,0 0 0 0 0,3-3 0 0 0,10-4 0 0 0,-6 3 0 0 0,-1 0 0 0 0,0 0 0 0 0,0-1 0 0 0,0 0 0 0 0,-1-1 0 0 0,0 0 0 0 0,-1-1 0 0 0,1 0 0 0 0,-2 0 0 0 0,1-1 0 0 0,-1 1 0 0 0,-1-2 0 0 0,5-9 0 0 0,-1 3 0 0 0,3-1 0 0 0</inkml:trace>
  <inkml:trace contextRef="#ctx0" brushRef="#br0" timeOffset="93555.286">5874 304 32767 0 0,'49'-179'0'0'0,"-23"92"0"0"0,-25 80 0 0 0,-1 1 0 0 0,0-2 0 0 0,0 8 0 0 0,-1 1 0 0 0,1-1 0 0 0,0 0 0 0 0,0 1 0 0 0,-1-1 0 0 0,1 1 0 0 0,0-1 0 0 0,0 0 0 0 0,-1 1 0 0 0,1-1 0 0 0,0 0 0 0 0,-1 1 0 0 0,1-1 0 0 0,-1 0 0 0 0,1 0 0 0 0,0 1 0 0 0,-1-1 0 0 0,1 0 0 0 0,-1 0 0 0 0,1 0 0 0 0,-1 0 0 0 0,1 1 0 0 0,-1-1 0 0 0,1 0 0 0 0,-1 0 0 0 0,1 0 0 0 0,0 0 0 0 0,-1 0 0 0 0,1 0 0 0 0,-1 0 0 0 0,1 0 0 0 0,-1 0 0 0 0,1-1 0 0 0,-1 1 0 0 0,1 0 0 0 0,-1 0 0 0 0,1 0 0 0 0,0 0 0 0 0,-1-1 0 0 0,1 1 0 0 0,-1 0 0 0 0,1 0 0 0 0,0-1 0 0 0,-1 1 0 0 0,1 0 0 0 0,0-1 0 0 0,-1 1 0 0 0,1 0 0 0 0,0-1 0 0 0,-1 1 0 0 0,1-1 0 0 0,0 1 0 0 0,0-1 0 0 0,-1 1 0 0 0,-16 33 0 0 0,1 1 0 0 0,2 1 0 0 0,1 0 0 0 0,-7 34 0 0 0,-16 97 0 0 0,3 27 0 0 0,24-136 0 0 0,9-45 0 0 0</inkml:trace>
  <inkml:trace contextRef="#ctx0" brushRef="#br0" timeOffset="94346.405">6041 571 32767 0 0,'14'-21'0'0'0,"39"-83"0"0"0,21-49 0 0 0,-63 138 0 0 0,-11 91 0 0 0,0 120 0 0 0,6-120 0 0 0,-6 50 0 0 0,-6-113 0 0 0,0-17 0 0 0,-38-7 0 0 0,69 13 0 0 0,0-1 0 0 0,0-1 0 0 0,0-1 0 0 0,1-1 0 0 0,16-4 0 0 0,132-14 0 0 0,-111 17 0 0 0,-52 1 0 0 0</inkml:trace>
  <inkml:trace contextRef="#ctx0" brushRef="#br0" timeOffset="83583.834">5553 997 32767 0 0,'-2'2'0'0'0,"1"-1"0"0"0,0 1 0 0 0,0-1 0 0 0,0 1 0 0 0,1 0 0 0 0,-1-1 0 0 0,0 1 0 0 0,0 0 0 0 0,1 0 0 0 0,0 0 0 0 0,-1-1 0 0 0,1 1 0 0 0,0 0 0 0 0,0 0 0 0 0,-1 0 0 0 0,2 0 0 0 0,-1 0 0 0 0,0 0 0 0 0,0 0 0 0 0,1-1 0 0 0,-1 1 0 0 0,1 0 0 0 0,-1 0 0 0 0,1 0 0 0 0,0-1 0 0 0,-1 1 0 0 0,1 0 0 0 0,1 0 0 0 0,-1 0 0 0 0,2 4 0 0 0,0 0 0 0 0,1-1 0 0 0,-1 1 0 0 0,1-1 0 0 0,1 0 0 0 0,-1 0 0 0 0,1 0 0 0 0,0 0 0 0 0,0-1 0 0 0,0 0 0 0 0,1 0 0 0 0,-1-1 0 0 0,1 1 0 0 0,0-1 0 0 0,0 0 0 0 0,0-1 0 0 0,1 0 0 0 0,-1 0 0 0 0,0 0 0 0 0,1 0 0 0 0,0-1 0 0 0,-1 0 0 0 0,1-1 0 0 0,-1 1 0 0 0,1-1 0 0 0,0-1 0 0 0,-1 1 0 0 0,3-1 0 0 0,66-18 0 0 0,-66 15 0 0 0,-1 1 0 0 0,1-2 0 0 0,0 1 0 0 0,-1-1 0 0 0,0 0 0 0 0,0-1 0 0 0,-1 0 0 0 0,0 0 0 0 0,0-1 0 0 0,0 0 0 0 0,-1 0 0 0 0,6-8 0 0 0,-3-7 0 0 0,-28 45 0 0 0,8-2 0 0 0,1 0 0 0 0,0 1 0 0 0,2 0 0 0 0,1 1 0 0 0,0 0 0 0 0,-2 20 0 0 0,-11 36 0 0 0,-55 185 0 0 0,48-176 0 0 0,21-88 0 0 0,-1-10 0 0 0</inkml:trace>
  <inkml:trace contextRef="#ctx0" brushRef="#br0" timeOffset="83831.709">5457 1327 32767 0 0,'37'1'0'0'0,"422"-1"0"0"0,-315-8 0 0 0,-84-11 0 0 0,-57 14 0 0 0</inkml:trace>
  <inkml:trace contextRef="#ctx0" brushRef="#br0" timeOffset="84262.085">6352 1065 32767 0 0,'1'-12'0'0'0,"-6"20"0"0"0,-12 54 0 0 0,-35 93 0 0 0,-26 32 0 0 0,65-129 0 0 0,14-57 0 0 0,0 1 0 0 0,0-1 0 0 0,0 1 0 0 0,0-1 0 0 0,0 1 0 0 0,0-1 0 0 0,1 0 0 0 0,-1 0 0 0 0,1 0 0 0 0,-1 0 0 0 0,1 0 0 0 0,-1 0 0 0 0,1 0 0 0 0,-1 0 0 0 0,1-1 0 0 0,0 1 0 0 0,-1 0 0 0 0,1-1 0 0 0,0 1 0 0 0,0-1 0 0 0,-1 0 0 0 0,1 0 0 0 0,0 0 0 0 0,0 0 0 0 0,0 0 0 0 0,-1 0 0 0 0,1 0 0 0 0,2-1 0 0 0,3 2 0 0 0,82 2 0 0 0,-72-7 0 0 0,1 0 0 0 0,-1-2 0 0 0,-1 0 0 0 0,1-1 0 0 0,-1-1 0 0 0,13-9 0 0 0,-20 11 0 0 0</inkml:trace>
  <inkml:trace contextRef="#ctx0" brushRef="#br0" timeOffset="84535.377">6521 1346 32767 0 0,'-1'0'0'0'0,"1"1"0"0"0,0-1 0 0 0,0 0 0 0 0,0 0 0 0 0,-1 0 0 0 0,1 0 0 0 0,0 0 0 0 0,0 0 0 0 0,-1 0 0 0 0,1 0 0 0 0,0 0 0 0 0,0 0 0 0 0,-1 0 0 0 0,1 0 0 0 0,0 0 0 0 0,0 0 0 0 0,0 0 0 0 0,-1 0 0 0 0,1 0 0 0 0,0 0 0 0 0,0 0 0 0 0,-1 0 0 0 0,1 0 0 0 0,0 0 0 0 0,0 0 0 0 0,-1 0 0 0 0,1 0 0 0 0,0-1 0 0 0,0 1 0 0 0,0 0 0 0 0,0 0 0 0 0,-1 0 0 0 0,1 0 0 0 0,0 0 0 0 0,0-1 0 0 0,0 1 0 0 0,0 0 0 0 0,-1 0 0 0 0,-8 24 0 0 0,-60 214 0 0 0,62-216 0 0 0,1 0 0 0 0,1 1 0 0 0,0 0 0 0 0,2 0 0 0 0,1 0 0 0 0,1 3 0 0 0,12-2 0 0 0,-6-19 0 0 0</inkml:trace>
  <inkml:trace contextRef="#ctx0" brushRef="#br0" timeOffset="85898.215">6860 1275 32767 0 0,'-15'54'0'0'0,"1"-10"0"0"0,11-29 0 0 0,2 34 0 0 0,3-41 0 0 0,1-1 0 0 0,0 1 0 0 0,0-1 0 0 0,0 1 0 0 0,1-1 0 0 0,0-1 0 0 0,1 1 0 0 0,-1 0 0 0 0,1-1 0 0 0,0 0 0 0 0,1 0 0 0 0,0-1 0 0 0,0 1 0 0 0,0-1 0 0 0,0 0 0 0 0,1-1 0 0 0,0 0 0 0 0,0 0 0 0 0,0 0 0 0 0,4 1 0 0 0,-6-4 0 0 0,0 1 0 0 0,0-1 0 0 0,1 0 0 0 0,-1 0 0 0 0,0-1 0 0 0,1 0 0 0 0,-1 0 0 0 0,0 0 0 0 0,1 0 0 0 0,-1-1 0 0 0,1 0 0 0 0,-1 0 0 0 0,0 0 0 0 0,0-1 0 0 0,0 0 0 0 0,0 0 0 0 0,0 0 0 0 0,0-1 0 0 0,0 1 0 0 0,-1-1 0 0 0,1 0 0 0 0,-1-1 0 0 0,0 1 0 0 0,0-1 0 0 0,0 0 0 0 0,0 0 0 0 0,1-3 0 0 0,0 1 0 0 0,-1-1 0 0 0,0 0 0 0 0,0 0 0 0 0,-1 0 0 0 0,0 0 0 0 0,0-1 0 0 0,-1 1 0 0 0,0-1 0 0 0,0 0 0 0 0,-1 0 0 0 0,0 0 0 0 0,0 1 0 0 0,-1-1 0 0 0,0-2 0 0 0,-18-52 0 0 0,16 55 0 0 0,-1 0 0 0 0,0 0 0 0 0,0 0 0 0 0,-1 1 0 0 0,0-1 0 0 0,0 1 0 0 0,0 0 0 0 0,-1 0 0 0 0,0 1 0 0 0,0-1 0 0 0,-1 1 0 0 0,1 0 0 0 0,-1 1 0 0 0,0-1 0 0 0,0 1 0 0 0,-1 0 0 0 0,1 1 0 0 0,-1-1 0 0 0,0 1 0 0 0,0 1 0 0 0,0-1 0 0 0,0 1 0 0 0,-5 0 0 0 0,9 1 0 0 0,0 0 0 0 0,0 1 0 0 0,0-1 0 0 0,0 1 0 0 0,0 0 0 0 0,0 0 0 0 0,0 0 0 0 0,0 0 0 0 0,0 0 0 0 0,0 1 0 0 0,0 0 0 0 0,0-1 0 0 0,1 1 0 0 0,-1 0 0 0 0,0 0 0 0 0,0 1 0 0 0,1-1 0 0 0,-1 0 0 0 0,-1 2 0 0 0,-2 1 0 0 0,1 0 0 0 0,0 0 0 0 0,0 0 0 0 0,1 1 0 0 0,0-1 0 0 0,0 1 0 0 0,0 0 0 0 0,0 0 0 0 0,1 1 0 0 0,-1-1 0 0 0,2 1 0 0 0,-1 0 0 0 0,0-1 0 0 0,1 1 0 0 0,0 0 0 0 0,1 0 0 0 0,-1 1 0 0 0,1-1 0 0 0,0 0 0 0 0,1 0 0 0 0,-1 1 0 0 0,1-1 0 0 0,1 0 0 0 0,0 5 0 0 0,0-4 0 0 0,-1 0 0 0 0,2 0 0 0 0,-1 0 0 0 0,1-1 0 0 0,0 1 0 0 0,1-1 0 0 0,-1 1 0 0 0,1-1 0 0 0,1 0 0 0 0,-1 0 0 0 0,1 0 0 0 0,3 4 0 0 0,6 6 0 0 0</inkml:trace>
  <inkml:trace contextRef="#ctx0" brushRef="#br0" timeOffset="86380.453">7428 1302 32767 0 0,'-1'-1'0'0'0,"0"1"0"0"0,0 0 0 0 0,0-1 0 0 0,0 1 0 0 0,-1 0 0 0 0,1 0 0 0 0,0 0 0 0 0,0 0 0 0 0,0 0 0 0 0,0 0 0 0 0,0 0 0 0 0,0 0 0 0 0,0 0 0 0 0,0 1 0 0 0,-1-1 0 0 0,1 0 0 0 0,0 1 0 0 0,0-1 0 0 0,0 1 0 0 0,0-1 0 0 0,0 1 0 0 0,0-1 0 0 0,1 1 0 0 0,-1 0 0 0 0,0-1 0 0 0,0 1 0 0 0,0 0 0 0 0,1 0 0 0 0,-1 0 0 0 0,0 0 0 0 0,1 0 0 0 0,-1-1 0 0 0,0 2 0 0 0,-4 3 0 0 0,-1-1 0 0 0,1 1 0 0 0,-1-1 0 0 0,1 1 0 0 0,0 1 0 0 0,1-1 0 0 0,-1 1 0 0 0,1 0 0 0 0,0 0 0 0 0,0 0 0 0 0,1 0 0 0 0,0 1 0 0 0,0-1 0 0 0,1 1 0 0 0,-1 0 0 0 0,-3 23 0 0 0,5-25 0 0 0,2 1 0 0 0,-1 0 0 0 0,1-1 0 0 0,0 1 0 0 0,0-1 0 0 0,0 1 0 0 0,1-1 0 0 0,0 1 0 0 0,0-1 0 0 0,0 0 0 0 0,1 0 0 0 0,-1 0 0 0 0,1 0 0 0 0,1-1 0 0 0,-1 1 0 0 0,1-1 0 0 0,3 4 0 0 0,0-1 0 0 0,1 0 0 0 0,0-1 0 0 0,0 0 0 0 0,0 0 0 0 0,1-1 0 0 0,0 0 0 0 0,0 0 0 0 0,0-1 0 0 0,0 0 0 0 0,1-1 0 0 0,0 0 0 0 0,0-1 0 0 0,-1 0 0 0 0,1 0 0 0 0,1-1 0 0 0,-1 0 0 0 0,0-1 0 0 0,0 0 0 0 0,10-2 0 0 0,-13 2 0 0 0,0-2 0 0 0,0 1 0 0 0,0-1 0 0 0,0 0 0 0 0,-1 0 0 0 0,1-1 0 0 0,-1 0 0 0 0,1 0 0 0 0,-1 0 0 0 0,5-4 0 0 0,-5 1 0 0 0,0 0 0 0 0,0-1 0 0 0,0 0 0 0 0,-1 0 0 0 0,0 0 0 0 0,0 0 0 0 0,0-1 0 0 0,-1 0 0 0 0,-1 0 0 0 0,1 0 0 0 0,-1 0 0 0 0,-1-1 0 0 0,1 1 0 0 0,-1-1 0 0 0,-1 0 0 0 0,0 1 0 0 0,0-1 0 0 0,-1 0 0 0 0,0 0 0 0 0,0 0 0 0 0,-1 0 0 0 0,0-3 0 0 0,-13-70 0 0 0,12 75 0 0 0,0 1 0 0 0,1 0 0 0 0,-2 0 0 0 0,1 0 0 0 0,-1 0 0 0 0,0 0 0 0 0,0 1 0 0 0,-1-1 0 0 0,1 1 0 0 0,-1 0 0 0 0,0 0 0 0 0,-1 0 0 0 0,1 0 0 0 0,-1 1 0 0 0,0 0 0 0 0,0 0 0 0 0,-1 0 0 0 0,1 0 0 0 0,-1 1 0 0 0,1 0 0 0 0,-1 0 0 0 0,0 1 0 0 0,0 0 0 0 0,0 0 0 0 0,-1 0 0 0 0,1 1 0 0 0,0-1 0 0 0,-1 2 0 0 0,-6-1 0 0 0,-1 2 0 0 0,0 0 0 0 0,0 1 0 0 0,0 1 0 0 0,0 1 0 0 0,0 0 0 0 0,0 0 0 0 0,1 1 0 0 0,0 1 0 0 0,0 1 0 0 0,0-1 0 0 0,1 2 0 0 0,0 0 0 0 0,1 0 0 0 0,0 1 0 0 0,0 1 0 0 0,0 0 0 0 0,-7 10 0 0 0,-2 21 0 0 0,19-30 0 0 0,1-2 0 0 0</inkml:trace>
  <inkml:trace contextRef="#ctx0" brushRef="#br0" timeOffset="76480.211">3419 3119 32767 0 0,'1'2'0'0'0,"1"-1"0"0"0,-1 0 0 0 0,0 1 0 0 0,0-1 0 0 0,1 0 0 0 0,-1 0 0 0 0,0 0 0 0 0,1 0 0 0 0,-1 0 0 0 0,1-1 0 0 0,0 1 0 0 0,-1 0 0 0 0,1-1 0 0 0,-1 1 0 0 0,1-1 0 0 0,0 1 0 0 0,0-1 0 0 0,-1 0 0 0 0,1 0 0 0 0,0 0 0 0 0,-1 0 0 0 0,1 0 0 0 0,0 0 0 0 0,0 0 0 0 0,0-1 0 0 0,11 1 0 0 0,117 2 0 0 0,-34 11 0 0 0,423-4 0 0 0,-324-4 0 0 0,-135-1 0 0 0,15 10 0 0 0,196-11 0 0 0,-187-1 0 0 0,-3 13 0 0 0,221-15 0 0 0,-249 7 0 0 0,-6-7 0 0 0,-40 0 0 0 0,1 0 0 0 0,7 2 0 0 0,-14-2 0 0 0,-6-4 0 0 0,-15-6 0 0 0,2 2 0 0 0</inkml:trace>
  <inkml:trace contextRef="#ctx0" brushRef="#br0" timeOffset="77614.044">3540 4547 32767 0 0,'4'-4'0'0'0,"34"12"0"0"0,1-1 0 0 0,0-2 0 0 0,0-2 0 0 0,23-1 0 0 0,-31-1 0 0 0,799 44 0 0 0,-320-37 0 0 0,-457-2 0 0 0,5-6 0 0 0,-24 13 0 0 0,44-12 0 0 0,-74-7 0 0 0,-7 1 0 0 0</inkml:trace>
  <inkml:trace contextRef="#ctx0" brushRef="#br0" timeOffset="78913.767">5366 2684 32767 0 0,'25'43'0'0'0,"-17"-4"0"0"0,-1 0 0 0 0,-2 1 0 0 0,-2 0 0 0 0,-2 7 0 0 0,0 140 0 0 0,-12-110 0 0 0,6 524 0 0 0,-13-498 0 0 0,18 401 0 0 0,-4-156 0 0 0,4-94 0 0 0,9-232 0 0 0,-9-21 0 0 0,1-1 0 0 0,-1 1 0 0 0,0-1 0 0 0,0 1 0 0 0,0 0 0 0 0,1-1 0 0 0,-1 1 0 0 0,0-1 0 0 0,1 1 0 0 0,-1-1 0 0 0,0 1 0 0 0,1-1 0 0 0,-1 1 0 0 0,1-1 0 0 0,-1 0 0 0 0,1 1 0 0 0,-1-1 0 0 0,1 0 0 0 0,-1 1 0 0 0,1-1 0 0 0,-1 0 0 0 0,1 1 0 0 0,-1-1 0 0 0,1 0 0 0 0,0 0 0 0 0,-1 0 0 0 0,1 0 0 0 0,-1 1 0 0 0,1-1 0 0 0,0 0 0 0 0,-1 0 0 0 0,1 0 0 0 0,0 0 0 0 0,-1-1 0 0 0,1 1 0 0 0,-1 0 0 0 0,1 0 0 0 0,0 0 0 0 0,-1 0 0 0 0,1 0 0 0 0,-1-1 0 0 0,1 1 0 0 0,-1 0 0 0 0,1-1 0 0 0,-1 1 0 0 0,1 0 0 0 0,-1-1 0 0 0,1 1 0 0 0,-1-1 0 0 0,1 1 0 0 0,-1 0 0 0 0,0-1 0 0 0,1 1 0 0 0,-1-1 0 0 0,25-60 0 0 0,-21 41 0 0 0</inkml:trace>
  <inkml:trace contextRef="#ctx0" brushRef="#br0" timeOffset="80683.491">5468 2734 32767 0 0,'73'-14'0'0'0,"346"14"0"0"0,-299 20 0 0 0,43 14 0 0 0,94 36 0 0 0,-199-52 0 0 0,-2 2 0 0 0,0 2 0 0 0,-1 3 0 0 0,9 8 0 0 0,-36-17 0 0 0,-1 1 0 0 0,0 2 0 0 0,-1 0 0 0 0,-1 2 0 0 0,-1 1 0 0 0,-1 1 0 0 0,-1 1 0 0 0,15 20 0 0 0,148 251 0 0 0,-128-168 0 0 0,-51-110 0 0 0,-1 1 0 0 0,-1 0 0 0 0,-1 0 0 0 0,0 0 0 0 0,-1 0 0 0 0,-1 1 0 0 0,-1-1 0 0 0,-1 11 0 0 0,1-7 0 0 0,-11 50 0 0 0,-14 113 0 0 0,18-128 0 0 0,3-37 0 0 0,-6 23 0 0 0,-1-1 0 0 0,-2-1 0 0 0,-15 33 0 0 0,11-40 0 0 0,-2-1 0 0 0,0-1 0 0 0,-2-1 0 0 0,-13 13 0 0 0,-104 105 0 0 0,121-134 0 0 0,-1-1 0 0 0,0-1 0 0 0,-1-1 0 0 0,-1-1 0 0 0,0 0 0 0 0,-16 5 0 0 0,-78 26 0 0 0,-53 8 0 0 0,-49 1 0 0 0,168-40 0 0 0,-10 3 0 0 0,0-3 0 0 0,-1-2 0 0 0,-1-2 0 0 0,-143 2 0 0 0,-42-9 0 0 0,203 11 0 0 0,-53-8 0 0 0,85-9 0 0 0,23-1 0 0 0,13 4 0 0 0,-5-1 0 0 0</inkml:trace>
  <inkml:trace contextRef="#ctx0" brushRef="#br0" timeOffset="81703.795">7334 3929 32767 0 0,'-1'1'0'0'0,"-42"60"0"0"0,33 15 0 0 0,10-70 0 0 0,1 1 0 0 0,0-1 0 0 0,0 0 0 0 0,1 1 0 0 0,-1-1 0 0 0,1 0 0 0 0,1 0 0 0 0,-1 0 0 0 0,1 0 0 0 0,0 0 0 0 0,0-1 0 0 0,1 1 0 0 0,0-1 0 0 0,0 0 0 0 0,7 7 0 0 0,0 0 0 0 0,1-1 0 0 0,0-1 0 0 0,1 0 0 0 0,0 0 0 0 0,0-2 0 0 0,1 1 0 0 0,1-2 0 0 0,-1 0 0 0 0,1-1 0 0 0,0 0 0 0 0,0-1 0 0 0,1-1 0 0 0,-1 0 0 0 0,1-1 0 0 0,0-1 0 0 0,0 0 0 0 0,0-1 0 0 0,0-1 0 0 0,10-1 0 0 0,41-23 0 0 0,-54 17 0 0 0,-5 2 0 0 0,0 0 0 0 0,-1 0 0 0 0,1-1 0 0 0,-1 0 0 0 0,-1 0 0 0 0,1-1 0 0 0,-1 1 0 0 0,0-2 0 0 0,-1 1 0 0 0,1-1 0 0 0,-2 1 0 0 0,1-1 0 0 0,-1-1 0 0 0,0 1 0 0 0,-1-1 0 0 0,1-2 0 0 0,4-14 0 0 0,-1 0 0 0 0,-2 0 0 0 0,0-1 0 0 0,-2 0 0 0 0,-1-5 0 0 0,0-42 0 0 0,-16 17 0 0 0,5 37 0 0 0,5 12 0 0 0,0 1 0 0 0,-1-1 0 0 0,0 1 0 0 0,0 0 0 0 0,0 0 0 0 0,-1 0 0 0 0,0 1 0 0 0,0 0 0 0 0,-1 0 0 0 0,0 1 0 0 0,1 0 0 0 0,-1 0 0 0 0,-1 0 0 0 0,1 1 0 0 0,0 0 0 0 0,-1 0 0 0 0,0 1 0 0 0,1 0 0 0 0,-1 0 0 0 0,0 1 0 0 0,0 0 0 0 0,0 0 0 0 0,0 1 0 0 0,0 0 0 0 0,0 1 0 0 0,0 0 0 0 0,0 0 0 0 0,0 0 0 0 0,0 1 0 0 0,1 0 0 0 0,-1 1 0 0 0,0 0 0 0 0,1 0 0 0 0,0 0 0 0 0,0 1 0 0 0,-1 1 0 0 0,-4 1 0 0 0,1 1 0 0 0,0 0 0 0 0,0 1 0 0 0,0 0 0 0 0,1 1 0 0 0,1 0 0 0 0,0 0 0 0 0,0 1 0 0 0,0 0 0 0 0,2 1 0 0 0,-1 0 0 0 0,1 0 0 0 0,0 2 0 0 0,5-10 0 0 0,1 0 0 0 0,0 1 0 0 0,-1-1 0 0 0,1 0 0 0 0,1 0 0 0 0,-1 1 0 0 0,0-1 0 0 0,1 0 0 0 0,0 1 0 0 0,0-1 0 0 0,0 0 0 0 0,0 1 0 0 0,0-1 0 0 0,1 0 0 0 0,-1 1 0 0 0,1-1 0 0 0,0 0 0 0 0,0 0 0 0 0,0 1 0 0 0,0-1 0 0 0,1 0 0 0 0,0 0 0 0 0,-1 0 0 0 0,1-1 0 0 0,0 1 0 0 0,0 0 0 0 0,0-1 0 0 0,1 2 0 0 0,2 2 0 0 0,-1-1 0 0 0,1 1 0 0 0,1-1 0 0 0,-1 0 0 0 0,1 0 0 0 0,0 0 0 0 0,0-1 0 0 0,0 0 0 0 0,0 0 0 0 0,1 0 0 0 0,0-1 0 0 0,2 1 0 0 0,9 1 0 0 0</inkml:trace>
  <inkml:trace contextRef="#ctx0" brushRef="#br0" timeOffset="82229.628">7961 4024 32767 0 0,'15'-5'0'0'0,"9"7"0"0"0,-17-1 0 0 0,167 12 0 0 0,49-7 0 0 0,218-6 0 0 0,-204-13 0 0 0,478 8 0 0 0,-542 17 0 0 0,39-12 0 0 0,-198 10 0 0 0,-162-42 0 0 0,115 21 0 0 0</inkml:trace>
  <inkml:trace contextRef="#ctx0" brushRef="#br0" timeOffset="97633.93">4634 2564 32767 0 0,'44'-89'0'0'0,"-25"43"0"0"0,50-156 0 0 0,-61 166 0 0 0,-25 68 0 0 0,0 94 0 0 0,0-32 0 0 0,-8 51 0 0 0,11-45 0 0 0,9-54 0 0 0,5-40 0 0 0,1 7 0 0 0,3-18 0 0 0,1-3 0 0 0,8-27 0 0 0,-16 23 0 0 0,-7-10 0 0 0</inkml:trace>
  <inkml:trace contextRef="#ctx0" brushRef="#br0" timeOffset="98951.784">4568 4037 32767 0 0,'-2'-16'0'0'0,"-4"-5"0"0"0,6 20 0 0 0,0 0 0 0 0,0 1 0 0 0,1-1 0 0 0,-1 0 0 0 0,0 1 0 0 0,1-1 0 0 0,-1 0 0 0 0,0 0 0 0 0,1 1 0 0 0,-1-1 0 0 0,1 1 0 0 0,-1-1 0 0 0,1 0 0 0 0,-1 1 0 0 0,1-1 0 0 0,-1 1 0 0 0,1-1 0 0 0,0 1 0 0 0,-1-1 0 0 0,1 1 0 0 0,0 0 0 0 0,-1-1 0 0 0,1 1 0 0 0,0 0 0 0 0,0 0 0 0 0,-1-1 0 0 0,1 1 0 0 0,0 0 0 0 0,0 0 0 0 0,0 0 0 0 0,-1 0 0 0 0,1 0 0 0 0,1 0 0 0 0,1-1 0 0 0,35-9 0 0 0,0 1 0 0 0,0 2 0 0 0,0 1 0 0 0,1 3 0 0 0,3 1 0 0 0,-25 2 0 0 0,-7 2 0 0 0,-6 0 0 0 0,0 0 0 0 0,0 1 0 0 0,-1-1 0 0 0,0 1 0 0 0,1-1 0 0 0,-1 1 0 0 0,0 0 0 0 0,0 1 0 0 0,0-1 0 0 0,-1 0 0 0 0,1 1 0 0 0,-1-1 0 0 0,0 1 0 0 0,0 0 0 0 0,0 0 0 0 0,0 0 0 0 0,-1 0 0 0 0,0 0 0 0 0,1 0 0 0 0,-1 0 0 0 0,-1 0 0 0 0,1 0 0 0 0,-1 2 0 0 0,-2 2 0 0 0,-1 0 0 0 0,0 0 0 0 0,0 0 0 0 0,-1-1 0 0 0,0 1 0 0 0,-1-1 0 0 0,1 0 0 0 0,-2 0 0 0 0,1 0 0 0 0,-1-1 0 0 0,1 0 0 0 0,-2 0 0 0 0,1 0 0 0 0,-1-1 0 0 0,0 0 0 0 0,0 0 0 0 0,-4 2 0 0 0,-64 31 0 0 0,66-33 0 0 0,7-4 0 0 0,-1 0 0 0 0,1 0 0 0 0,0 0 0 0 0,0 1 0 0 0,-1-1 0 0 0,1 0 0 0 0,0 1 0 0 0,0 0 0 0 0,1-1 0 0 0,-1 1 0 0 0,0 0 0 0 0,0 0 0 0 0,1 0 0 0 0,-1 0 0 0 0,1 0 0 0 0,0 0 0 0 0,0 1 0 0 0,0-1 0 0 0,0 0 0 0 0,0 1 0 0 0,-1 1 0 0 0,4 3 0 0 0,3-3 0 0 0,0-1 0 0 0,0 0 0 0 0,0 0 0 0 0,1 0 0 0 0,-1-1 0 0 0,0 0 0 0 0,1 0 0 0 0,0 0 0 0 0,-1-1 0 0 0,1 0 0 0 0,0 0 0 0 0,0 0 0 0 0,0-1 0 0 0,0 0 0 0 0,0 0 0 0 0,-1 0 0 0 0,5-2 0 0 0,12 3 0 0 0,93-1 0 0 0,27-15 0 0 0,-95 14 0 0 0,-39 1 0 0 0,-1 0 0 0 0,0 0 0 0 0,-7 0 0 0 0,1 0 0 0 0,-1 1 0 0 0,0-1 0 0 0,0 0 0 0 0,1 0 0 0 0,-1 1 0 0 0,1-1 0 0 0,-1 0 0 0 0,0 0 0 0 0,1 1 0 0 0,-1-1 0 0 0,0 0 0 0 0,1 0 0 0 0,-1 0 0 0 0,1 0 0 0 0,-1 0 0 0 0,1 0 0 0 0,-1 0 0 0 0,0 0 0 0 0,1 0 0 0 0,-1 0 0 0 0,1 0 0 0 0,-1 0 0 0 0,1 0 0 0 0,-1 0 0 0 0,0 0 0 0 0,1 0 0 0 0,-1 0 0 0 0,1 0 0 0 0,-1 0 0 0 0,0-1 0 0 0,1 1 0 0 0,-1 0 0 0 0,0 0 0 0 0,1-1 0 0 0,-1 1 0 0 0,0 0 0 0 0,1 0 0 0 0,-1-1 0 0 0,0 1 0 0 0,1 0 0 0 0,-1-1 0 0 0,0 1 0 0 0,0 0 0 0 0,1-1 0 0 0,-1 1 0 0 0,0-1 0 0 0,0 1 0 0 0,0 0 0 0 0,0-1 0 0 0,0 1 0 0 0,1-1 0 0 0,-1 1 0 0 0,0-1 0 0 0,0 1 0 0 0,0 0 0 0 0,0-1 0 0 0,0 1 0 0 0,0-1 0 0 0,0 1 0 0 0,0-1 0 0 0,-1 1 0 0 0,1 0 0 0 0,0-1 0 0 0,0 1 0 0 0,0-1 0 0 0,-1 1 0 0 0,-17-14 0 0 0,4 7 0 0 0</inkml:trace>
  <inkml:trace contextRef="#ctx0" brushRef="#br0" timeOffset="100167.184">8347 3302 32767 0 0,'0'-2'0'0'0,"-1"1"0"0"0,1-1 0 0 0,0 0 0 0 0,1 1 0 0 0,-1-1 0 0 0,0 0 0 0 0,0 1 0 0 0,1-1 0 0 0,-1 0 0 0 0,1 1 0 0 0,-1-1 0 0 0,1 1 0 0 0,0-1 0 0 0,0 1 0 0 0,0-1 0 0 0,-1 1 0 0 0,1-1 0 0 0,1 1 0 0 0,-1 0 0 0 0,0 0 0 0 0,0-1 0 0 0,0 1 0 0 0,1 0 0 0 0,-1 0 0 0 0,0 0 0 0 0,1 0 0 0 0,-1 1 0 0 0,1-1 0 0 0,-1 0 0 0 0,1 1 0 0 0,0-1 0 0 0,-1 1 0 0 0,1-1 0 0 0,-1 1 0 0 0,1 0 0 0 0,0-1 0 0 0,-1 1 0 0 0,1 0 0 0 0,0 0 0 0 0,0 0 0 0 0,-1 1 0 0 0,1-1 0 0 0,0 0 0 0 0,-1 1 0 0 0,1-1 0 0 0,-1 1 0 0 0,2 0 0 0 0,10 0 0 0 0,6-1 0 0 0,-7-1 0 0 0,-1 1 0 0 0,0 0 0 0 0,1 0 0 0 0,-1 2 0 0 0,0-1 0 0 0,0 2 0 0 0,0-1 0 0 0,0 1 0 0 0,9 5 0 0 0,5 14 0 0 0,-24-21 0 0 0,0 1 0 0 0,-1-1 0 0 0,1 0 0 0 0,0 0 0 0 0,-1 1 0 0 0,0-1 0 0 0,1 0 0 0 0,-1 0 0 0 0,0 1 0 0 0,1-1 0 0 0,-1 0 0 0 0,0 1 0 0 0,0-1 0 0 0,0 0 0 0 0,0 1 0 0 0,-1-1 0 0 0,1 0 0 0 0,0 1 0 0 0,0-1 0 0 0,-1 0 0 0 0,1 1 0 0 0,-1-1 0 0 0,1 0 0 0 0,-1 0 0 0 0,0 0 0 0 0,1 1 0 0 0,-1-1 0 0 0,0 0 0 0 0,0 0 0 0 0,0 0 0 0 0,0 0 0 0 0,0 0 0 0 0,-1 2 0 0 0,-5 7 0 0 0,0 0 0 0 0,-1 0 0 0 0,0-1 0 0 0,-1 0 0 0 0,0 0 0 0 0,0-1 0 0 0,-1 0 0 0 0,0 0 0 0 0,0-1 0 0 0,0-1 0 0 0,-1 0 0 0 0,-10 4 0 0 0,-1 3 0 0 0,24-11 0 0 0,87 16 0 0 0,-81-17 0 0 0,0 0 0 0 0,0 1 0 0 0,-1 0 0 0 0,1 0 0 0 0,-1 1 0 0 0,1 0 0 0 0,-1 0 0 0 0,0 1 0 0 0,0-1 0 0 0,0 2 0 0 0,-1-1 0 0 0,1 1 0 0 0,-1 0 0 0 0,0 0 0 0 0,-1 1 0 0 0,1 0 0 0 0,-1 0 0 0 0,0 0 0 0 0,-1 0 0 0 0,1 1 0 0 0,2 6 0 0 0,-8 22 0 0 0,-3-28 0 0 0,-1 1 0 0 0,-1-1 0 0 0,1 0 0 0 0,-1-1 0 0 0,0 1 0 0 0,-1-1 0 0 0,1-1 0 0 0,-1 1 0 0 0,-1-1 0 0 0,1 0 0 0 0,-1-1 0 0 0,1 1 0 0 0,-1-2 0 0 0,0 1 0 0 0,-1-1 0 0 0,1 0 0 0 0,-1-1 0 0 0,1 0 0 0 0,-1 0 0 0 0,0-1 0 0 0,0 0 0 0 0,1-1 0 0 0,-7 0 0 0 0,10 1 0 0 0,0-1 0 0 0,0 0 0 0 0,0 0 0 0 0,0 0 0 0 0,0 0 0 0 0,1-1 0 0 0,-1 0 0 0 0,0 0 0 0 0,0-1 0 0 0,0 1 0 0 0,1-1 0 0 0,-1 0 0 0 0,1 0 0 0 0,0-1 0 0 0,-1 1 0 0 0,-1-3 0 0 0,-30-8 0 0 0,31-3 0 0 0,-18 3 0 0 0,7 8 0 0 0</inkml:trace>
  <inkml:trace contextRef="#ctx0" brushRef="#br0" timeOffset="-212114.008">6219 3836 32767 0 0,'-36'74'0'0'0,"-71"189"0"0"0,60-159 0 0 0,47-104 0 0 0,0 0 0 0 0,0 0 0 0 0,-1-1 0 0 0,1 1 0 0 0,0 0 0 0 0,0 0 0 0 0,0 0 0 0 0,-1 0 0 0 0,1 0 0 0 0,0 0 0 0 0,0-1 0 0 0,-1 1 0 0 0,1 0 0 0 0,0 0 0 0 0,0 0 0 0 0,-1 0 0 0 0,1 0 0 0 0,0 0 0 0 0,0 0 0 0 0,-1 0 0 0 0,1 0 0 0 0,0 0 0 0 0,0 0 0 0 0,-1 0 0 0 0,1 1 0 0 0,0-1 0 0 0,0 0 0 0 0,-1 0 0 0 0,1 0 0 0 0,0 0 0 0 0,0 0 0 0 0,-1 0 0 0 0,1 1 0 0 0,0-1 0 0 0,0 0 0 0 0,0 0 0 0 0,-1 0 0 0 0,1 0 0 0 0,0 1 0 0 0,0-1 0 0 0,0 0 0 0 0,0 0 0 0 0,0 1 0 0 0,0-1 0 0 0,-1 0 0 0 0,5-25 0 0 0,-4 22 0 0 0,9-35 0 0 0,0 0 0 0 0,3 1 0 0 0,1 0 0 0 0,9-15 0 0 0,9-12 0 0 0,2 1 0 0 0,40-53 0 0 0,-68 108 0 0 0,37-49 0 0 0,-38 58 0 0 0,26 76 0 0 0,-28-69 0 0 0,95 372 0 0 0,-88-293 0 0 0,-21-74 0 0 0,7-12 0 0 0</inkml:trace>
  <inkml:trace contextRef="#ctx0" brushRef="#br0" timeOffset="-211866.624">6150 4085 32767 0 0,'-23'-9'0'0'0,"49"11"0"0"0,41 1 0 0 0,115 8 0 0 0,-162-11 0 0 0</inkml:trace>
  <inkml:trace contextRef="#ctx0" brushRef="#br0" timeOffset="-130477.104">3603 7077 32767 0 0,'-1'0'0'0'0,"-1"1"0"0"0,1-1 0 0 0,0 1 0 0 0,-1-1 0 0 0,1 0 0 0 0,-1 0 0 0 0,1 0 0 0 0,0 0 0 0 0,-1 0 0 0 0,1 0 0 0 0,-1 0 0 0 0,1 0 0 0 0,-1-1 0 0 0,1 1 0 0 0,0-1 0 0 0,-1 1 0 0 0,1-1 0 0 0,0 1 0 0 0,0-1 0 0 0,-1 0 0 0 0,1 1 0 0 0,0-1 0 0 0,0 0 0 0 0,0 0 0 0 0,0 0 0 0 0,0 0 0 0 0,0 0 0 0 0,0 0 0 0 0,0 0 0 0 0,0 0 0 0 0,0-1 0 0 0,-2-3 0 0 0,0 1 0 0 0,49 10 0 0 0,87-3 0 0 0,24 15 0 0 0,278 6 0 0 0,185 2 0 0 0,-107 25 0 0 0,-193-15 0 0 0,-166-23 0 0 0,-147-13 0 0 0,1 0 0 0 0,-2 0 0 0 0,2 0 0 0 0,0 0 0 0 0,-1 0 0 0 0,-1 0 0 0 0,-6 0 0 0 0,0-1 0 0 0,0 1 0 0 0,0 0 0 0 0,0 0 0 0 0,0-1 0 0 0,0 1 0 0 0,0 0 0 0 0,0 0 0 0 0,0-1 0 0 0,0 1 0 0 0,0 0 0 0 0,0 0 0 0 0,0 0 0 0 0,0-1 0 0 0,1 1 0 0 0,-1 0 0 0 0,0 0 0 0 0,0-1 0 0 0,0 1 0 0 0,0 0 0 0 0,0 0 0 0 0,1 0 0 0 0,-1 0 0 0 0,0-1 0 0 0,0 1 0 0 0,0 0 0 0 0,1 0 0 0 0,-1 0 0 0 0,0 0 0 0 0,0 0 0 0 0,1 0 0 0 0,-1 0 0 0 0,0-1 0 0 0,0 1 0 0 0,1 0 0 0 0,-1 0 0 0 0,0 0 0 0 0,0 0 0 0 0,-3-2 0 0 0,-7-6 0 0 0</inkml:trace>
  <inkml:trace contextRef="#ctx0" brushRef="#br0" timeOffset="-129984.292">6128 6695 32767 0 0,'-2'30'0'0'0,"0"193"0"0"0,-60 252 0 0 0,32-203 0 0 0,22-234 0 0 0,3-39 0 0 0,0-14 0 0 0,4 8 0 0 0</inkml:trace>
  <inkml:trace contextRef="#ctx0" brushRef="#br0" timeOffset="-129248.24">6107 6681 32767 0 0,'-4'-30'0'0'0,"30"78"0"0"0,-12-34 0 0 0,1 0 0 0 0,1-1 0 0 0,0 0 0 0 0,1-2 0 0 0,0 0 0 0 0,1-1 0 0 0,0 0 0 0 0,1-1 0 0 0,253 106 0 0 0,-219-88 0 0 0,-2 2 0 0 0,-1 2 0 0 0,39 34 0 0 0,-21-7 0 0 0,44 49 0 0 0,-42-32 0 0 0,-66-60 0 0 0,-43 26 0 0 0,32-36 0 0 0,-62 42 0 0 0,-2-4 0 0 0,-3-3 0 0 0,0-4 0 0 0,-3-2 0 0 0,0-4 0 0 0,-2-3 0 0 0,-1-4 0 0 0,-2-3 0 0 0,-172 32 0 0 0,145-31 0 0 0,84-11 0 0 0,36-6 0 0 0,39-9 0 0 0,-23-5 0 0 0</inkml:trace>
  <inkml:trace contextRef="#ctx0" brushRef="#br0" timeOffset="-128480.259">7171 7157 32767 0 0,'-6'10'0'0'0,"0"0"0"0"0,1 0 0 0 0,0 0 0 0 0,1 1 0 0 0,0-1 0 0 0,1 1 0 0 0,0 0 0 0 0,1 0 0 0 0,0 1 0 0 0,0-1 0 0 0,1 0 0 0 0,1 0 0 0 0,0 6 0 0 0,1-10 0 0 0,1 1 0 0 0,0 0 0 0 0,0-1 0 0 0,0 1 0 0 0,1-1 0 0 0,0 0 0 0 0,1 0 0 0 0,0 0 0 0 0,0 0 0 0 0,0 0 0 0 0,1-1 0 0 0,2 3 0 0 0,1-3 0 0 0,1 1 0 0 0,1-1 0 0 0,-1-1 0 0 0,1 1 0 0 0,0-2 0 0 0,0 1 0 0 0,0-1 0 0 0,1-1 0 0 0,0 0 0 0 0,-1 0 0 0 0,1-1 0 0 0,0-1 0 0 0,0 0 0 0 0,0 0 0 0 0,0-1 0 0 0,4-1 0 0 0,-5 1 0 0 0,0 0 0 0 0,-1-1 0 0 0,1 0 0 0 0,0 0 0 0 0,-1-1 0 0 0,1-1 0 0 0,-1 1 0 0 0,0-2 0 0 0,1 1 0 0 0,-1-1 0 0 0,-1-1 0 0 0,4-1 0 0 0,-7 1 0 0 0,1 0 0 0 0,-2 1 0 0 0,1-2 0 0 0,0 1 0 0 0,-1-1 0 0 0,0 1 0 0 0,0-1 0 0 0,-1 0 0 0 0,0 0 0 0 0,0-1 0 0 0,0 1 0 0 0,-1-1 0 0 0,0 1 0 0 0,0-1 0 0 0,0 0 0 0 0,-1 0 0 0 0,0 0 0 0 0,-1 0 0 0 0,0 0 0 0 0,0 0 0 0 0,0 0 0 0 0,0 0 0 0 0,-2-5 0 0 0,1 3 0 0 0,-1 0 0 0 0,0 1 0 0 0,0-1 0 0 0,0 1 0 0 0,-1-1 0 0 0,0 1 0 0 0,-1 0 0 0 0,0 0 0 0 0,0 1 0 0 0,-1-1 0 0 0,0 1 0 0 0,0 0 0 0 0,-1 0 0 0 0,0 1 0 0 0,0-1 0 0 0,0 1 0 0 0,-5-3 0 0 0,4 5 0 0 0,0 1 0 0 0,-1 0 0 0 0,1 0 0 0 0,-1 1 0 0 0,1 0 0 0 0,-1 0 0 0 0,0 0 0 0 0,0 1 0 0 0,0 1 0 0 0,0-1 0 0 0,-6 1 0 0 0,-54 20 0 0 0,54-14 0 0 0,-1 1 0 0 0,1 0 0 0 0,1 1 0 0 0,0 0 0 0 0,0 1 0 0 0,0 1 0 0 0,1 0 0 0 0,1 1 0 0 0,0 0 0 0 0,0 0 0 0 0,1 1 0 0 0,-1 2 0 0 0,-8 32 0 0 0,22-30 0 0 0,28 7 0 0 0,-16-18 0 0 0</inkml:trace>
  <inkml:trace contextRef="#ctx0" brushRef="#br0" timeOffset="-128114.508">7676 7315 32767 0 0,'49'-1'0'0'0,"154"9"0"0"0,110 8 0 0 0,694-2 0 0 0,-1007-15 0 0 0,0 1 0 0 0,0 0 0 0 0,0 0 0 0 0,0 0 0 0 0,0-1 0 0 0,0 1 0 0 0,0 0 0 0 0,0 0 0 0 0,1 0 0 0 0,-1 0 0 0 0,0-1 0 0 0,0 1 0 0 0,0 0 0 0 0,0 0 0 0 0,0 0 0 0 0,0 0 0 0 0,0 0 0 0 0,0-1 0 0 0,1 1 0 0 0,-1 0 0 0 0,0 0 0 0 0,-18-4 0 0 0,4 4 0 0 0</inkml:trace>
  <inkml:trace contextRef="#ctx0" brushRef="#br0" timeOffset="-127099.224">5039 6489 32767 0 0,'0'-12'0'0'0,"6"-11"0"0"0,11 20 0 0 0,-14 4 0 0 0,157-10 0 0 0,-39 5 0 0 0,-108 6 0 0 0,-24 0 0 0 0,5-1 0 0 0</inkml:trace>
  <inkml:trace contextRef="#ctx0" brushRef="#br0" timeOffset="-126511.752">5019 6431 32767 0 0,'-3'3'0'0'0,"0"-1"0"0"0,0 1 0 0 0,0 0 0 0 0,1-1 0 0 0,-1 1 0 0 0,1 1 0 0 0,-1-1 0 0 0,1 0 0 0 0,0 0 0 0 0,0 1 0 0 0,1-1 0 0 0,-1 1 0 0 0,1 0 0 0 0,0-1 0 0 0,0 1 0 0 0,0 0 0 0 0,0 0 0 0 0,0 0 0 0 0,1 0 0 0 0,0 3 0 0 0,-4 9 0 0 0,-22 85 0 0 0,25-98 0 0 0,1-3 0 0 0,0 1 0 0 0,-1-1 0 0 0,1 0 0 0 0,0 0 0 0 0,-1 1 0 0 0,1-1 0 0 0,0 0 0 0 0,0 1 0 0 0,-1-1 0 0 0,1 0 0 0 0,0 1 0 0 0,0-1 0 0 0,0 0 0 0 0,-1 1 0 0 0,1-1 0 0 0,0 1 0 0 0,0-1 0 0 0,0 0 0 0 0,0 1 0 0 0,0-1 0 0 0,0 1 0 0 0,0-1 0 0 0,0 0 0 0 0,0 1 0 0 0,0-1 0 0 0,0 1 0 0 0,0-1 0 0 0,0 0 0 0 0,0 1 0 0 0,0-1 0 0 0,0 1 0 0 0,1-1 0 0 0,-1 0 0 0 0,0 1 0 0 0,0-1 0 0 0,0 0 0 0 0,1 1 0 0 0,-1-1 0 0 0,0 0 0 0 0,0 1 0 0 0,1-1 0 0 0,-1 0 0 0 0,0 1 0 0 0,1-1 0 0 0,-1 0 0 0 0,0 0 0 0 0,1 1 0 0 0,-1-1 0 0 0,0 0 0 0 0,1 0 0 0 0,-1 0 0 0 0,1 0 0 0 0,-1 0 0 0 0,0 0 0 0 0,1 1 0 0 0,-1-1 0 0 0,1 0 0 0 0,-1 0 0 0 0,0 0 0 0 0,1 0 0 0 0,0 0 0 0 0,76-25 0 0 0,-3 21 0 0 0,-69 5 0 0 0,1 1 0 0 0,0-1 0 0 0,-1 1 0 0 0,0 1 0 0 0,1-1 0 0 0,-1 1 0 0 0,0 0 0 0 0,0 0 0 0 0,-1 0 0 0 0,1 0 0 0 0,-1 1 0 0 0,1 0 0 0 0,-1 0 0 0 0,0 0 0 0 0,-1 1 0 0 0,1-1 0 0 0,-1 1 0 0 0,0 0 0 0 0,1 2 0 0 0,-2 32 0 0 0,-4-33 0 0 0,0 0 0 0 0,0 1 0 0 0,0-2 0 0 0,-1 1 0 0 0,0 0 0 0 0,0-1 0 0 0,-1 1 0 0 0,1-1 0 0 0,-1 0 0 0 0,0 0 0 0 0,-1 0 0 0 0,1-1 0 0 0,-1 1 0 0 0,0-1 0 0 0,0 0 0 0 0,0-1 0 0 0,-1 1 0 0 0,1-1 0 0 0,-1 0 0 0 0,0 0 0 0 0,0-1 0 0 0,0 0 0 0 0,0 0 0 0 0,-4 1 0 0 0,-60 8 0 0 0,54-11 0 0 0,8-2 0 0 0,-49-20 0 0 0,66 6 0 0 0,-6 12 0 0 0</inkml:trace>
  <inkml:trace contextRef="#ctx0" brushRef="#br0" timeOffset="-125317.395">8331 6538 32767 0 0,'-3'-14'0'0'0,"2"12"0"0"0,0 1 0 0 0,0 0 0 0 0,0 0 0 0 0,0-1 0 0 0,0 1 0 0 0,0 0 0 0 0,0 0 0 0 0,-1 0 0 0 0,1 0 0 0 0,0 0 0 0 0,-1 0 0 0 0,1 0 0 0 0,-1 1 0 0 0,1-1 0 0 0,-1 0 0 0 0,1 1 0 0 0,-1-1 0 0 0,1 1 0 0 0,-1 0 0 0 0,0-1 0 0 0,1 1 0 0 0,-1 0 0 0 0,0 0 0 0 0,1 0 0 0 0,-1 0 0 0 0,0 1 0 0 0,1-1 0 0 0,-1 0 0 0 0,0 1 0 0 0,1-1 0 0 0,-1 1 0 0 0,1-1 0 0 0,-1 1 0 0 0,1 0 0 0 0,-1-1 0 0 0,1 2 0 0 0,-21 9 0 0 0,0 2 0 0 0,2 0 0 0 0,-1 1 0 0 0,2 1 0 0 0,0 1 0 0 0,1 1 0 0 0,-3 5 0 0 0,-26 41 0 0 0,43-56 0 0 0,0 1 0 0 0,0-1 0 0 0,1 1 0 0 0,1 0 0 0 0,-1-1 0 0 0,1 1 0 0 0,0 1 0 0 0,1-1 0 0 0,0 0 0 0 0,0 0 0 0 0,1 0 0 0 0,0 1 0 0 0,1 3 0 0 0,17 50 0 0 0,-13-50 0 0 0,1-1 0 0 0,0-1 0 0 0,1 1 0 0 0,0-1 0 0 0,1-1 0 0 0,0 1 0 0 0,0-1 0 0 0,1-1 0 0 0,0 1 0 0 0,1-1 0 0 0,0-1 0 0 0,0 0 0 0 0,0 0 0 0 0,1-1 0 0 0,0-1 0 0 0,0 0 0 0 0,1 0 0 0 0,2 0 0 0 0,34-2 0 0 0,-42-5 0 0 0,0 0 0 0 0,-1-1 0 0 0,0 1 0 0 0,1-1 0 0 0,-1 0 0 0 0,0-1 0 0 0,0 1 0 0 0,-1-1 0 0 0,1 0 0 0 0,-1 0 0 0 0,0 0 0 0 0,0-1 0 0 0,0 1 0 0 0,0-1 0 0 0,-1 0 0 0 0,0 0 0 0 0,0-1 0 0 0,0 1 0 0 0,-1 0 0 0 0,0-1 0 0 0,0 0 0 0 0,0 1 0 0 0,-1-1 0 0 0,0 0 0 0 0,1-2 0 0 0,-33-24 0 0 0,24 29 0 0 0,0 0 0 0 0,0 1 0 0 0,0-1 0 0 0,0 1 0 0 0,-1 1 0 0 0,1 0 0 0 0,-1 0 0 0 0,1 0 0 0 0,-1 1 0 0 0,0 0 0 0 0,1 0 0 0 0,-1 1 0 0 0,1 0 0 0 0,-1 1 0 0 0,1-1 0 0 0,0 1 0 0 0,-1 1 0 0 0,1-1 0 0 0,0 1 0 0 0,0 1 0 0 0,1-1 0 0 0,-1 1 0 0 0,0 0 0 0 0,1 0 0 0 0,0 1 0 0 0,-1-1 0 0 0,2 1 0 0 0,-1 0 0 0 0,1 1 0 0 0,-1-1 0 0 0,1 1 0 0 0,1 0 0 0 0,-1 0 0 0 0,-2 5 0 0 0,3-4 0 0 0,-12 3 0 0 0,10-9 0 0 0</inkml:trace>
  <inkml:trace contextRef="#ctx0" brushRef="#br0" timeOffset="-123862.77">6384 8197 32767 0 0,'1'-1'0'0'0,"0"1"0"0"0,0 0 0 0 0,0-1 0 0 0,1 1 0 0 0,-1 0 0 0 0,0 0 0 0 0,0 0 0 0 0,0 0 0 0 0,0 0 0 0 0,1 0 0 0 0,-1 0 0 0 0,0 0 0 0 0,0 0 0 0 0,0 0 0 0 0,0 1 0 0 0,0-1 0 0 0,1 0 0 0 0,-1 1 0 0 0,0-1 0 0 0,0 1 0 0 0,0-1 0 0 0,0 1 0 0 0,0 0 0 0 0,0-1 0 0 0,0 1 0 0 0,-1 0 0 0 0,1 0 0 0 0,0-1 0 0 0,0 1 0 0 0,0 0 0 0 0,-1 0 0 0 0,1 0 0 0 0,0 0 0 0 0,-1 0 0 0 0,1 0 0 0 0,-1 0 0 0 0,0 1 0 0 0,1-1 0 0 0,-1 0 0 0 0,0 0 0 0 0,1 0 0 0 0,-1 0 0 0 0,0 0 0 0 0,0 1 0 0 0,0-1 0 0 0,0 0 0 0 0,0 0 0 0 0,0 0 0 0 0,-1 0 0 0 0,1 1 0 0 0,0-1 0 0 0,0 0 0 0 0,-1 0 0 0 0,0 12 0 0 0,-25 74 0 0 0,-34 88 0 0 0,55-159 0 0 0,1 0 0 0 0,1 0 0 0 0,0 1 0 0 0,1-1 0 0 0,0 1 0 0 0,2-1 0 0 0,0 1 0 0 0,0-10 0 0 0,2-1 0 0 0,-1 1 0 0 0,1-1 0 0 0,0 1 0 0 0,0-1 0 0 0,1 0 0 0 0,-1 1 0 0 0,1-1 0 0 0,1-1 0 0 0,-1 1 0 0 0,3 2 0 0 0,0-1 0 0 0,0 0 0 0 0,1 0 0 0 0,0-1 0 0 0,0 0 0 0 0,1 0 0 0 0,0 0 0 0 0,0-1 0 0 0,0 0 0 0 0,1-1 0 0 0,-1 0 0 0 0,1 0 0 0 0,0-1 0 0 0,0 0 0 0 0,1-1 0 0 0,-1 0 0 0 0,1 0 0 0 0,-1-1 0 0 0,1 0 0 0 0,7-1 0 0 0,19-10 0 0 0,-19 2 0 0 0</inkml:trace>
  <inkml:trace contextRef="#ctx0" brushRef="#br0" timeOffset="-123477.8">6851 8185 32767 0 0,'-6'-21'0'0'0,"-6"51"0"0"0,-63 146 0 0 0,25-53 0 0 0,-25 87 0 0 0,57-144 0 0 0,14-52 0 0 0,3-14 0 0 0</inkml:trace>
  <inkml:trace contextRef="#ctx0" brushRef="#br0" timeOffset="-122778.505">6874 8549 32767 0 0,'8'-23'0'0'0,"30"14"0"0"0,-28 10 0 0 0,-2 0 0 0 0,0 0 0 0 0,0 1 0 0 0,-1 0 0 0 0,1 1 0 0 0,-1 0 0 0 0,1 0 0 0 0,-1 0 0 0 0,0 1 0 0 0,0 0 0 0 0,-1 0 0 0 0,1 1 0 0 0,-1 0 0 0 0,0 0 0 0 0,0 1 0 0 0,0-1 0 0 0,2 5 0 0 0,12 46 0 0 0,-19-53 0 0 0,-1 0 0 0 0,1 0 0 0 0,-1 0 0 0 0,0-1 0 0 0,0 1 0 0 0,0 0 0 0 0,0 0 0 0 0,0 0 0 0 0,-1-1 0 0 0,0 1 0 0 0,1 0 0 0 0,-1 0 0 0 0,0-1 0 0 0,0 1 0 0 0,0-1 0 0 0,-1 1 0 0 0,1-1 0 0 0,0 1 0 0 0,-1-1 0 0 0,0 0 0 0 0,0 1 0 0 0,-6 8 0 0 0,-3 3 0 0 0,-2 0 0 0 0,0 0 0 0 0,0-1 0 0 0,-1 0 0 0 0,-1-1 0 0 0,-6 3 0 0 0,-8 8 0 0 0,26-21 0 0 0,0 0 0 0 0,1 0 0 0 0,-1 0 0 0 0,1 0 0 0 0,0 0 0 0 0,0 0 0 0 0,-1 1 0 0 0,1-1 0 0 0,1 1 0 0 0,-1 0 0 0 0,0-1 0 0 0,1 1 0 0 0,-1 0 0 0 0,1 0 0 0 0,0 0 0 0 0,0 0 0 0 0,0 0 0 0 0,1 0 0 0 0,-1 2 0 0 0,5 3 0 0 0,6-2 0 0 0,0-1 0 0 0,0 0 0 0 0,1-1 0 0 0,-1 0 0 0 0,1 0 0 0 0,0-1 0 0 0,0 0 0 0 0,1-1 0 0 0,-1-1 0 0 0,0 0 0 0 0,1 0 0 0 0,10-1 0 0 0,9 2 0 0 0,69 2 0 0 0,73 11 0 0 0,-143-8 0 0 0,-29-6 0 0 0</inkml:trace>
  <inkml:trace contextRef="#ctx0" brushRef="#br0" timeOffset="-117714.872">5655 9359 32767 0 0,'0'0'0'0'0,"0"0"0"0"0,0 1 0 0 0,-1-1 0 0 0,1 0 0 0 0,0 0 0 0 0,0 0 0 0 0,-1 0 0 0 0,1 0 0 0 0,0 0 0 0 0,0 0 0 0 0,0 0 0 0 0,-1-1 0 0 0,1 1 0 0 0,0 0 0 0 0,0 0 0 0 0,-1 0 0 0 0,1 0 0 0 0,0 0 0 0 0,0 0 0 0 0,0 0 0 0 0,-1 0 0 0 0,1-1 0 0 0,0 1 0 0 0,0 0 0 0 0,0 0 0 0 0,0 0 0 0 0,-1 0 0 0 0,1-1 0 0 0,0 1 0 0 0,0 0 0 0 0,0 0 0 0 0,0 0 0 0 0,0-1 0 0 0,0 1 0 0 0,-1 0 0 0 0,1 0 0 0 0,0 0 0 0 0,0-1 0 0 0,0 1 0 0 0,0 0 0 0 0,0 0 0 0 0,0-1 0 0 0,0 1 0 0 0,0 0 0 0 0,0 0 0 0 0,0-1 0 0 0,0 1 0 0 0,0 0 0 0 0,-1 1 0 0 0,3 2 0 0 0,0-1 0 0 0,1 1 0 0 0,-1 0 0 0 0,0-1 0 0 0,1 0 0 0 0,0 1 0 0 0,-1-1 0 0 0,1 0 0 0 0,0 0 0 0 0,0-1 0 0 0,0 1 0 0 0,0 0 0 0 0,1-1 0 0 0,-1 0 0 0 0,0 0 0 0 0,3 1 0 0 0,159 14 0 0 0,-20-33 0 0 0,-133 15 0 0 0,-47 37 0 0 0,23-16 0 0 0,0 0 0 0 0,2 1 0 0 0,0 0 0 0 0,1 1 0 0 0,1 1 0 0 0,2-1 0 0 0,0 1 0 0 0,1 0 0 0 0,1 0 0 0 0,0 0 0 0 0,2 1 0 0 0,1 2 0 0 0,-40 144 0 0 0,38-157 0 0 0,-2 0 0 0 0,0 0 0 0 0,0 0 0 0 0,-1-1 0 0 0,0 0 0 0 0,-1 0 0 0 0,0 0 0 0 0,-1-1 0 0 0,0 0 0 0 0,-5-3 0 0 0,7-5 0 0 0</inkml:trace>
  <inkml:trace contextRef="#ctx0" brushRef="#br0" timeOffset="-117438.61">5614 9771 32767 0 0,'-24'-1'0'0'0,"32"-3"0"0"0,33 0 0 0 0,20-1 0 0 0,0-2 0 0 0,-1-3 0 0 0,-1-3 0 0 0,28-10 0 0 0,-25-4 0 0 0,-54 23 0 0 0</inkml:trace>
  <inkml:trace contextRef="#ctx0" brushRef="#br0" timeOffset="-116882.24">6307 9421 32767 0 0,'0'0'0'0'0,"0"1"0"0"0,0-1 0 0 0,1 0 0 0 0,-1 0 0 0 0,0 0 0 0 0,0 0 0 0 0,0 0 0 0 0,0 0 0 0 0,1 0 0 0 0,-1 0 0 0 0,0 0 0 0 0,0 0 0 0 0,0 0 0 0 0,0 0 0 0 0,0 0 0 0 0,1 0 0 0 0,-1 0 0 0 0,-6 27 0 0 0,-2 0 0 0 0,0 0 0 0 0,-2-1 0 0 0,0 0 0 0 0,-2-1 0 0 0,-1 0 0 0 0,-12 16 0 0 0,3-1 0 0 0,9-17 0 0 0,0 0 0 0 0,2 0 0 0 0,0 1 0 0 0,2 1 0 0 0,1 0 0 0 0,1 0 0 0 0,0 6 0 0 0,7-19 0 0 0,2-10 0 0 0,-1-1 0 0 0,1 1 0 0 0,0 0 0 0 0,0-1 0 0 0,-1 1 0 0 0,1-1 0 0 0,0 0 0 0 0,0 1 0 0 0,1-1 0 0 0,-1 0 0 0 0,0 0 0 0 0,0 0 0 0 0,0-1 0 0 0,1 1 0 0 0,-1 0 0 0 0,0-1 0 0 0,1 0 0 0 0,-1 1 0 0 0,0-1 0 0 0,1 0 0 0 0,-1 0 0 0 0,1 0 0 0 0,-1-1 0 0 0,0 1 0 0 0,3-1 0 0 0,-1 1 0 0 0,80-24 0 0 0,15-16 0 0 0,-32 8 0 0 0,-62 29 0 0 0</inkml:trace>
  <inkml:trace contextRef="#ctx0" brushRef="#br0" timeOffset="-116629.913">6432 9718 32767 0 0,'-1'0'0'0'0,"0"-1"0"0"0,-1 1 0 0 0,1 0 0 0 0,0-1 0 0 0,0 1 0 0 0,0 0 0 0 0,0 0 0 0 0,0 0 0 0 0,0 0 0 0 0,0 0 0 0 0,0 0 0 0 0,0 1 0 0 0,0-1 0 0 0,0 0 0 0 0,0 0 0 0 0,0 1 0 0 0,0-1 0 0 0,0 1 0 0 0,0-1 0 0 0,0 1 0 0 0,0-1 0 0 0,0 1 0 0 0,0-1 0 0 0,0 1 0 0 0,1 0 0 0 0,-1-1 0 0 0,0 1 0 0 0,0 0 0 0 0,1 0 0 0 0,-1 0 0 0 0,1 0 0 0 0,-1 0 0 0 0,0-1 0 0 0,1 1 0 0 0,0 0 0 0 0,-1 0 0 0 0,1 0 0 0 0,0 0 0 0 0,-1 0 0 0 0,1 1 0 0 0,-9 51 0 0 0,8-41 0 0 0,-7 103 0 0 0,-10-1 0 0 0,13-31 0 0 0,28-63 0 0 0,-18-20 0 0 0</inkml:trace>
  <inkml:trace contextRef="#ctx0" brushRef="#br0" timeOffset="-116167.637">6730 9695 32767 0 0,'-3'31'0'0'0,"2"40"0"0"0,2-62 0 0 0,1-1 0 0 0,0 1 0 0 0,0-1 0 0 0,1 0 0 0 0,0 0 0 0 0,1 0 0 0 0,-1 0 0 0 0,2 0 0 0 0,-1-1 0 0 0,1 0 0 0 0,0 0 0 0 0,0 0 0 0 0,1-1 0 0 0,0 1 0 0 0,3 1 0 0 0,-7-6 0 0 0,0-1 0 0 0,0 0 0 0 0,0 0 0 0 0,0 0 0 0 0,0 0 0 0 0,0 0 0 0 0,1 0 0 0 0,-1 0 0 0 0,0-1 0 0 0,0 1 0 0 0,1-1 0 0 0,-1 0 0 0 0,1 0 0 0 0,-1 0 0 0 0,0 0 0 0 0,1 0 0 0 0,-1 0 0 0 0,0 0 0 0 0,1-1 0 0 0,0 0 0 0 0,5-2 0 0 0,-1 0 0 0 0,0-1 0 0 0,1 0 0 0 0,-1 0 0 0 0,-1-1 0 0 0,1 0 0 0 0,-1 0 0 0 0,1 0 0 0 0,-2-1 0 0 0,1 0 0 0 0,-1 0 0 0 0,1-1 0 0 0,-2 1 0 0 0,1-1 0 0 0,-1 0 0 0 0,0 0 0 0 0,0-1 0 0 0,-1 1 0 0 0,0-1 0 0 0,-1 0 0 0 0,1 0 0 0 0,-1-4 0 0 0,1-2 0 0 0,-2 0 0 0 0,1 0 0 0 0,-2 0 0 0 0,0 0 0 0 0,-1 1 0 0 0,0-1 0 0 0,-1 0 0 0 0,-1 0 0 0 0,0 1 0 0 0,0-1 0 0 0,-4-5 0 0 0,7 15 0 0 0,-1 1 0 0 0,0-1 0 0 0,-1 0 0 0 0,1 0 0 0 0,-1 1 0 0 0,1-1 0 0 0,-1 1 0 0 0,0-1 0 0 0,0 1 0 0 0,-1 0 0 0 0,1-1 0 0 0,-1 1 0 0 0,0 1 0 0 0,1-1 0 0 0,-1 0 0 0 0,0 1 0 0 0,-1-1 0 0 0,1 1 0 0 0,0 0 0 0 0,-1 0 0 0 0,1 0 0 0 0,-1 1 0 0 0,0-1 0 0 0,-2 0 0 0 0,-10 1 0 0 0,12 1 0 0 0,-1 0 0 0 0,1 1 0 0 0,0-1 0 0 0,0 1 0 0 0,0 0 0 0 0,0 1 0 0 0,0-1 0 0 0,0 1 0 0 0,0-1 0 0 0,0 1 0 0 0,0 0 0 0 0,1 1 0 0 0,-1-1 0 0 0,1 1 0 0 0,-1 0 0 0 0,0 0 0 0 0,-2 1 0 0 0,0 2 0 0 0,0-1 0 0 0,1 1 0 0 0,0-1 0 0 0,0 2 0 0 0,0-1 0 0 0,1 0 0 0 0,-1 1 0 0 0,2 0 0 0 0,-1 0 0 0 0,1 0 0 0 0,0 0 0 0 0,0 1 0 0 0,1-1 0 0 0,0 1 0 0 0,1-1 0 0 0,-1 1 0 0 0,2 0 0 0 0,-1 0 0 0 0,1 0 0 0 0,0 3 0 0 0,0-8 0 0 0,0 0 0 0 0,0 0 0 0 0,1 1 0 0 0,-1-1 0 0 0,1 0 0 0 0,0 0 0 0 0,-1 0 0 0 0,2 0 0 0 0,-1 0 0 0 0,0 0 0 0 0,0-1 0 0 0,1 1 0 0 0,0 0 0 0 0,-1 0 0 0 0,1-1 0 0 0,0 0 0 0 0,0 1 0 0 0,0-1 0 0 0,1 0 0 0 0,-1 0 0 0 0,3 2 0 0 0,-2-1 0 0 0,9 8 0 0 0</inkml:trace>
  <inkml:trace contextRef="#ctx0" brushRef="#br0" timeOffset="-115582.201">7276 9476 32767 0 0,'0'0'0'0'0,"1"0"0"0"0,-1 1 0 0 0,0-1 0 0 0,1 0 0 0 0,-1 0 0 0 0,0 0 0 0 0,1 1 0 0 0,-1-1 0 0 0,1 0 0 0 0,-1 0 0 0 0,0 0 0 0 0,1 0 0 0 0,-1 0 0 0 0,1 0 0 0 0,-1 0 0 0 0,1 0 0 0 0,-1 0 0 0 0,0 0 0 0 0,1 0 0 0 0,-1 0 0 0 0,1 0 0 0 0,-1 0 0 0 0,1 0 0 0 0,-1 0 0 0 0,0 0 0 0 0,1 0 0 0 0,-1 0 0 0 0,1-1 0 0 0,-1 1 0 0 0,0 0 0 0 0,1 0 0 0 0,-1-1 0 0 0,0 1 0 0 0,1 0 0 0 0,-1 0 0 0 0,0-1 0 0 0,0 1 0 0 0,1 0 0 0 0,-1-1 0 0 0,0 1 0 0 0,0-1 0 0 0,1 1 0 0 0,-1 0 0 0 0,0-1 0 0 0,0 1 0 0 0,0-1 0 0 0,0 1 0 0 0,0 0 0 0 0,1-1 0 0 0,-5 44 0 0 0,-6-6 0 0 0,-2-1 0 0 0,-1-1 0 0 0,-2 0 0 0 0,-2-1 0 0 0,9-16 0 0 0,1-2 0 0 0,-4 5 0 0 0,2 0 0 0 0,0 1 0 0 0,1 0 0 0 0,2 0 0 0 0,0 1 0 0 0,2 0 0 0 0,-2 17 0 0 0,7-37 0 0 0,0-1 0 0 0,0 0 0 0 0,0 0 0 0 0,1 0 0 0 0,-1 0 0 0 0,1 0 0 0 0,0 0 0 0 0,-1-1 0 0 0,1 1 0 0 0,0 0 0 0 0,0-1 0 0 0,0 1 0 0 0,0-1 0 0 0,0 0 0 0 0,0 0 0 0 0,1 0 0 0 0,-1 0 0 0 0,0 0 0 0 0,1 0 0 0 0,-1 0 0 0 0,0-1 0 0 0,1 1 0 0 0,-1-1 0 0 0,1 0 0 0 0,-1 0 0 0 0,1 0 0 0 0,-1 0 0 0 0,1 0 0 0 0,-1 0 0 0 0,1-1 0 0 0,-1 1 0 0 0,0-1 0 0 0,3 0 0 0 0,2 1 0 0 0,117-19 0 0 0,-11-1 0 0 0,-84 9 0 0 0,-25 9 0 0 0</inkml:trace>
  <inkml:trace contextRef="#ctx0" brushRef="#br0" timeOffset="-115279.418">7478 9708 32767 0 0,'-10'-22'0'0'0,"9"41"0"0"0,1 47 0 0 0,-1 3 0 0 0,-13 59 0 0 0,10 105 0 0 0,-6-147 0 0 0,3-53 0 0 0</inkml:trace>
  <inkml:trace contextRef="#ctx0" brushRef="#br0" timeOffset="-110699.295">12677 2618 32767 0 0,'7'48'0'0'0,"-15"37"0"0"0,-17 89 0 0 0,-29 181 0 0 0,51-86 0 0 0,0-140 0 0 0,-22 18 0 0 0,-10 107 0 0 0,25 26 0 0 0,13-129 0 0 0,9-58 0 0 0,-9 174 0 0 0,-4-120 0 0 0,16 124 0 0 0,27 134 0 0 0,-31-282 0 0 0,-6 1 0 0 0,-7 29 0 0 0,1-35 0 0 0,0 1045 0 0 0,-3-544 0 0 0,-11-533 0 0 0,8 5 0 0 0,4-68 0 0 0,0-35 0 0 0,3-5 0 0 0</inkml:trace>
  <inkml:trace contextRef="#ctx0" brushRef="#br0" timeOffset="-108195.268">12767 2678 32767 0 0,'3'-15'0'0'0,"9"-3"0"0"0,-8-6 0 0 0,54 10 0 0 0,-43 13 0 0 0,346-7 0 0 0,-219 22 0 0 0,689 67 0 0 0,-488-52 0 0 0,188-29 0 0 0,-406 16 0 0 0,259-13 0 0 0,-318-16 0 0 0,210-27 0 0 0,-268 39 0 0 0,0 1 0 0 0,0 0 0 0 0,-1 0 0 0 0,0 0 0 0 0,-6 1 0 0 0,1-1 0 0 0,-1 0 0 0 0,0 1 0 0 0,0-1 0 0 0,0 1 0 0 0,0-1 0 0 0,0 1 0 0 0,0 0 0 0 0,0-1 0 0 0,0 1 0 0 0,0 0 0 0 0,0 0 0 0 0,-1-1 0 0 0,1 1 0 0 0,0 0 0 0 0,0 0 0 0 0,-1 0 0 0 0,1 0 0 0 0,-1 0 0 0 0,1 0 0 0 0,-1 0 0 0 0,1 0 0 0 0,-1 0 0 0 0,1 1 0 0 0,-1-1 0 0 0,0 0 0 0 0,0 0 0 0 0,0 0 0 0 0,1 0 0 0 0,-1 1 0 0 0,0-1 0 0 0,-1 0 0 0 0,1 0 0 0 0,0 0 0 0 0,0 0 0 0 0,0 0 0 0 0,-1 1 0 0 0,1-1 0 0 0,0 0 0 0 0,-1 1 0 0 0,0 9 0 0 0,-23 83 0 0 0,-31 92 0 0 0,35-14 0 0 0,-3 48 0 0 0,-7 72 0 0 0,9-96 0 0 0,6 21 0 0 0,12 168 0 0 0,4-209 0 0 0,-1 668 0 0 0,-11-718 0 0 0,-12 193 0 0 0,23 153 0 0 0,-17-345 0 0 0,4 60 0 0 0,12-19 0 0 0,8 119 0 0 0,-2-99 0 0 0,7-99 0 0 0,42 347 0 0 0,-20-145 0 0 0,-6-51 0 0 0,9 206 0 0 0,-27-377 0 0 0,-10-79 0 0 0,-10 2 0 0 0</inkml:trace>
  <inkml:trace contextRef="#ctx0" brushRef="#br0" timeOffset="-106719.948">12549 7916 32767 0 0,'3'11'0'0'0,"0"0"0"0"0,-1 0 0 0 0,0 0 0 0 0,-1 0 0 0 0,-1 0 0 0 0,1 0 0 0 0,-2 0 0 0 0,1 0 0 0 0,-2 0 0 0 0,1 0 0 0 0,-2 0 0 0 0,1 0 0 0 0,-3 6 0 0 0,-4 21 0 0 0,-63 281 0 0 0,58-241 0 0 0,-6 81 0 0 0,22-152 0 0 0,0 0 0 0 0,0 1 0 0 0,1-1 0 0 0,0-1 0 0 0,0 1 0 0 0,0 0 0 0 0,1-1 0 0 0,0 1 0 0 0,0-1 0 0 0,1 0 0 0 0,0-1 0 0 0,0 1 0 0 0,0-1 0 0 0,1 0 0 0 0,-1 0 0 0 0,1-1 0 0 0,0 1 0 0 0,1-1 0 0 0,-1-1 0 0 0,1 1 0 0 0,0-1 0 0 0,0 0 0 0 0,4 1 0 0 0,13 2 0 0 0,1 0 0 0 0,0-2 0 0 0,0-1 0 0 0,0-1 0 0 0,25 0 0 0 0,-41-2 0 0 0,318 1 0 0 0,-185-9 0 0 0,686 5 0 0 0,-639 10 0 0 0,-91 0 0 0 0,29 4 0 0 0,540 37 0 0 0,-497-37 0 0 0,151 14 0 0 0,-243-24 0 0 0,-48 8 0 0 0,75 6 0 0 0,-97-15 0 0 0,0 0 0 0 0,-1 0 0 0 0,1 0 0 0 0,-1 0 0 0 0,0 0 0 0 0,0 0 0 0 0,4 12 0 0 0,-13-14 0 0 0,-1-1 0 0 0</inkml:trace>
  <inkml:trace contextRef="#ctx0" brushRef="#br0" timeOffset="-99645.743">13039 3665 32767 0 0,'-1'-1'0'0'0,"1"0"0"0"0,0 0 0 0 0,-1-1 0 0 0,1 1 0 0 0,0 0 0 0 0,0-1 0 0 0,0 1 0 0 0,0 0 0 0 0,0 0 0 0 0,0-1 0 0 0,0 1 0 0 0,0 0 0 0 0,1-1 0 0 0,-1 1 0 0 0,0 0 0 0 0,1 0 0 0 0,-1-1 0 0 0,1 1 0 0 0,-1 0 0 0 0,1 0 0 0 0,0 0 0 0 0,-1 0 0 0 0,1 0 0 0 0,0 0 0 0 0,0 0 0 0 0,0 0 0 0 0,0 0 0 0 0,0 0 0 0 0,0 0 0 0 0,0 0 0 0 0,1 0 0 0 0,2-1 0 0 0,1 31 0 0 0,-5 459 0 0 0,0-481 0 0 0</inkml:trace>
  <inkml:trace contextRef="#ctx0" brushRef="#br0" timeOffset="-99283.711">13093 3485 32767 0 0,'0'-1'0'0'0,"-1"1"0"0"0,1-1 0 0 0,-1 1 0 0 0,1-1 0 0 0,-1 0 0 0 0,1 1 0 0 0,0-1 0 0 0,-1 0 0 0 0,1 1 0 0 0,-1-1 0 0 0,1 0 0 0 0,0 0 0 0 0,0 1 0 0 0,0-1 0 0 0,-1 0 0 0 0,1 0 0 0 0,0 1 0 0 0,0-1 0 0 0,0 0 0 0 0,0 0 0 0 0,0 0 0 0 0,0 1 0 0 0,0-1 0 0 0,1 0 0 0 0,-1 0 0 0 0,0 1 0 0 0,0-1 0 0 0,0 0 0 0 0,1 0 0 0 0,-1 1 0 0 0,1-1 0 0 0,-1 0 0 0 0,0 1 0 0 0,1-1 0 0 0,-1 0 0 0 0,1 1 0 0 0,-1-1 0 0 0,1 1 0 0 0,0-1 0 0 0,-1 1 0 0 0,1-1 0 0 0,-1 1 0 0 0,1-1 0 0 0,0 1 0 0 0,0 0 0 0 0,-1-1 0 0 0,1 1 0 0 0,0 0 0 0 0,0-1 0 0 0,-1 1 0 0 0,1 0 0 0 0,0 0 0 0 0,0 0 0 0 0,-1 0 0 0 0,1 0 0 0 0,0 0 0 0 0,0 0 0 0 0,0 0 0 0 0,0 0 0 0 0,19 17 0 0 0,0 0 0 0 0,0 1 0 0 0,-2 1 0 0 0,0 0 0 0 0,-2 2 0 0 0,0 0 0 0 0,-1 1 0 0 0,4 8 0 0 0,-18-27 0 0 0,17 22 0 0 0,-2 1 0 0 0,-1 0 0 0 0,-1 1 0 0 0,-2 1 0 0 0,0 0 0 0 0,5 21 0 0 0,1 53 0 0 0,-35-45 0 0 0,12-48 0 0 0,-1 0 0 0 0,0 0 0 0 0,-1-1 0 0 0,1 0 0 0 0,-2 0 0 0 0,1-1 0 0 0,-1 0 0 0 0,0-1 0 0 0,0 1 0 0 0,-1-1 0 0 0,0-1 0 0 0,0 0 0 0 0,0 0 0 0 0,-1-1 0 0 0,0 0 0 0 0,1 0 0 0 0,-2-1 0 0 0,-2 0 0 0 0,4 0 0 0 0,-132 26 0 0 0,116-28 0 0 0,17-1 0 0 0</inkml:trace>
  <inkml:trace contextRef="#ctx0" brushRef="#br0" timeOffset="-98466.719">12543 5523 32767 0 0,'204'179'0'0'0,"-199"-172"0"0"0,-1 0 0 0 0,1 0 0 0 0,-1 0 0 0 0,-1 1 0 0 0,1-1 0 0 0,-1 1 0 0 0,0 0 0 0 0,-1 0 0 0 0,0 0 0 0 0,0 0 0 0 0,-1 0 0 0 0,0 0 0 0 0,0 1 0 0 0,-1 2 0 0 0,-2-5 0 0 0,0 0 0 0 0,0-1 0 0 0,0 1 0 0 0,-1-1 0 0 0,0 0 0 0 0,0 0 0 0 0,0 0 0 0 0,-1 0 0 0 0,1 0 0 0 0,-1-1 0 0 0,0 1 0 0 0,-1-1 0 0 0,1 0 0 0 0,-1-1 0 0 0,0 1 0 0 0,0-1 0 0 0,-1 1 0 0 0,-7 3 0 0 0,0 0 0 0 0,0-1 0 0 0,-1 0 0 0 0,0-1 0 0 0,0-1 0 0 0,-1 0 0 0 0,-9 1 0 0 0,9-1 0 0 0,-76 10 0 0 0,77-17 0 0 0,14 1 0 0 0</inkml:trace>
  <inkml:trace contextRef="#ctx0" brushRef="#br0" timeOffset="-98077.757">13297 5722 32767 0 0,'1'-2'0'0'0,"-1"2"0"0"0,1-1 0 0 0,-1 1 0 0 0,0-1 0 0 0,1 1 0 0 0,-1-1 0 0 0,0 0 0 0 0,0 1 0 0 0,0-1 0 0 0,0 1 0 0 0,0-1 0 0 0,0 0 0 0 0,1 1 0 0 0,-1-1 0 0 0,-1 0 0 0 0,1 1 0 0 0,0-1 0 0 0,0 0 0 0 0,0 1 0 0 0,0-1 0 0 0,0 1 0 0 0,0-1 0 0 0,-1 0 0 0 0,1 1 0 0 0,0-1 0 0 0,-1 1 0 0 0,1-1 0 0 0,0 1 0 0 0,-1-1 0 0 0,1 1 0 0 0,-1-1 0 0 0,1 1 0 0 0,0-1 0 0 0,-1 1 0 0 0,1 0 0 0 0,-1-1 0 0 0,1 1 0 0 0,-1 0 0 0 0,0-1 0 0 0,1 1 0 0 0,-1 0 0 0 0,-7-5 0 0 0,1 0 0 0 0,-1 1 0 0 0,1 0 0 0 0,-1 0 0 0 0,-1 0 0 0 0,1 1 0 0 0,0 1 0 0 0,-1 0 0 0 0,1 0 0 0 0,-1 0 0 0 0,0 1 0 0 0,-6 0 0 0 0,-33 17 0 0 0,32-8 0 0 0,10-4 0 0 0,0 0 0 0 0,0 0 0 0 0,0 1 0 0 0,1 0 0 0 0,-1 0 0 0 0,1 0 0 0 0,0 0 0 0 0,1 1 0 0 0,-1 0 0 0 0,1 0 0 0 0,1 0 0 0 0,-1 1 0 0 0,1-1 0 0 0,0 1 0 0 0,0 0 0 0 0,1-1 0 0 0,0 1 0 0 0,0 1 0 0 0,0-1 0 0 0,1 0 0 0 0,0 0 0 0 0,1 0 0 0 0,0 8 0 0 0,2-7 0 0 0,1 0 0 0 0,0 0 0 0 0,0-1 0 0 0,1 1 0 0 0,0-1 0 0 0,0 0 0 0 0,1 0 0 0 0,-1 0 0 0 0,2 0 0 0 0,-1-1 0 0 0,1 0 0 0 0,0 0 0 0 0,0-1 0 0 0,1 1 0 0 0,-1-1 0 0 0,1-1 0 0 0,0 1 0 0 0,1-1 0 0 0,-1-1 0 0 0,1 1 0 0 0,0-1 0 0 0,-1 0 0 0 0,7 0 0 0 0,13 4 0 0 0,-1-2 0 0 0,1-2 0 0 0,0 0 0 0 0,0-1 0 0 0,19-3 0 0 0,52-19 0 0 0,-72 14 0 0 0</inkml:trace>
  <inkml:trace contextRef="#ctx0" brushRef="#br0" timeOffset="-97533.216">13745 5600 32767 0 0,'-21'19'0'0'0,"12"-4"0"0"0,1 0 0 0 0,1 1 0 0 0,1 0 0 0 0,0 0 0 0 0,0 1 0 0 0,2 0 0 0 0,0 0 0 0 0,1 0 0 0 0,1 0 0 0 0,0 15 0 0 0,-5 21 0 0 0,-12 132 0 0 0,19-184 0 0 0,0-1 0 0 0,0 1 0 0 0,0 0 0 0 0,0 0 0 0 0,1 0 0 0 0,-1-1 0 0 0,0 1 0 0 0,1 0 0 0 0,-1-1 0 0 0,0 1 0 0 0,1 0 0 0 0,-1 0 0 0 0,1-1 0 0 0,-1 1 0 0 0,1-1 0 0 0,0 1 0 0 0,-1-1 0 0 0,1 1 0 0 0,-1-1 0 0 0,1 1 0 0 0,0-1 0 0 0,0 1 0 0 0,-1-1 0 0 0,1 0 0 0 0,0 1 0 0 0,0-1 0 0 0,-1 0 0 0 0,1 0 0 0 0,0 1 0 0 0,0-1 0 0 0,0 0 0 0 0,-1 0 0 0 0,1 0 0 0 0,1 0 0 0 0,4-1 0 0 0</inkml:trace>
  <inkml:trace contextRef="#ctx0" brushRef="#br0" timeOffset="-97214.376">14012 5638 32767 0 0,'9'-6'0'0'0,"-13"23"0"0"0,-57 57 0 0 0,-62 9 0 0 0,49-38 0 0 0,65-33 0 0 0,10-4 0 0 0,3-3 0 0 0,1 0 0 0 0,1 0 0 0 0,-1 0 0 0 0,0 0 0 0 0,1-1 0 0 0,0 0 0 0 0,0 0 0 0 0,0-1 0 0 0,1 0 0 0 0,-1 0 0 0 0,1 0 0 0 0,0-1 0 0 0,5 2 0 0 0,11 4 0 0 0,21 8 0 0 0,0-2 0 0 0,1-2 0 0 0,0-2 0 0 0,1-2 0 0 0,0-2 0 0 0,35-1 0 0 0,-69-4 0 0 0</inkml:trace>
  <inkml:trace contextRef="#ctx0" brushRef="#br0" timeOffset="-96278.048">15188 3945 32767 0 0,'-14'2'0'0'0,"-1"0"0"0"0,1 1 0 0 0,0 1 0 0 0,0 0 0 0 0,1 1 0 0 0,-1 0 0 0 0,1 1 0 0 0,0 1 0 0 0,1 0 0 0 0,0 1 0 0 0,0 0 0 0 0,0 1 0 0 0,1 0 0 0 0,0 1 0 0 0,1 0 0 0 0,0 0 0 0 0,1 1 0 0 0,0 1 0 0 0,1-1 0 0 0,0 2 0 0 0,0-1 0 0 0,1 3 0 0 0,-14 64 0 0 0,21-76 0 0 0,0 0 0 0 0,1 0 0 0 0,-1 0 0 0 0,1 0 0 0 0,0 0 0 0 0,0-1 0 0 0,0 1 0 0 0,0 0 0 0 0,0 0 0 0 0,1 0 0 0 0,-1-1 0 0 0,1 1 0 0 0,-1-1 0 0 0,1 1 0 0 0,0-1 0 0 0,0 0 0 0 0,0 0 0 0 0,1 0 0 0 0,-1 0 0 0 0,0 0 0 0 0,1 0 0 0 0,-1-1 0 0 0,1 1 0 0 0,0-1 0 0 0,-1 1 0 0 0,1-1 0 0 0,0 0 0 0 0,1 0 0 0 0,89 13 0 0 0,-78-16 0 0 0,0-1 0 0 0,0-1 0 0 0,0 0 0 0 0,0-1 0 0 0,-1-1 0 0 0,0 0 0 0 0,0-1 0 0 0,0-1 0 0 0,-1 0 0 0 0,0-1 0 0 0,-1 0 0 0 0,0 0 0 0 0,0-2 0 0 0,-1 0 0 0 0,0 0 0 0 0,-1 0 0 0 0,-1-2 0 0 0,0 1 0 0 0,0-1 0 0 0,-1 0 0 0 0,2-6 0 0 0,71-152 0 0 0,-62 77 0 0 0,-33 48 0 0 0,11 42 0 0 0,0 1 0 0 0,0-1 0 0 0,0 1 0 0 0,0 0 0 0 0,0 0 0 0 0,0 0 0 0 0,-1 1 0 0 0,0-1 0 0 0,1 1 0 0 0,-1 0 0 0 0,0 0 0 0 0,0 0 0 0 0,0 0 0 0 0,0 1 0 0 0,-1 0 0 0 0,1 0 0 0 0,0 0 0 0 0,0 0 0 0 0,-1 1 0 0 0,1-1 0 0 0,-1 1 0 0 0,-1 0 0 0 0,-2 2 0 0 0,-1-1 0 0 0,0 1 0 0 0,1 1 0 0 0,-1 0 0 0 0,1 0 0 0 0,0 0 0 0 0,0 1 0 0 0,0 0 0 0 0,0 1 0 0 0,1 0 0 0 0,-1 0 0 0 0,1 0 0 0 0,1 1 0 0 0,-1 0 0 0 0,1 1 0 0 0,0-1 0 0 0,0 1 0 0 0,1 0 0 0 0,0 1 0 0 0,0-1 0 0 0,1 1 0 0 0,-1 3 0 0 0,-1-2 0 0 0,2 1 0 0 0,-1 0 0 0 0,2 0 0 0 0,-1 0 0 0 0,1 0 0 0 0,1 0 0 0 0,-1 1 0 0 0,2-1 0 0 0,0 1 0 0 0,0 0 0 0 0,1-1 0 0 0,0 1 0 0 0,0 0 0 0 0,2-1 0 0 0,0 5 0 0 0,2 7 0 0 0,2 0 0 0 0,0 0 0 0 0,2-1 0 0 0,0 0 0 0 0,1 0 0 0 0,1-1 0 0 0,7 10 0 0 0,171 219 0 0 0,-155-194 0 0 0,-24-30 0 0 0</inkml:trace>
  <inkml:trace contextRef="#ctx0" brushRef="#br0" timeOffset="-95300.692">14923 7394 32767 0 0,'3'-16'0'0'0,"10"-1"0"0"0,-13 16 0 0 0,-1 0 0 0 0,1 0 0 0 0,0 0 0 0 0,-1 0 0 0 0,1 0 0 0 0,-1 0 0 0 0,1 1 0 0 0,-1-1 0 0 0,1 0 0 0 0,-1 0 0 0 0,0 1 0 0 0,1-1 0 0 0,-1 0 0 0 0,0 1 0 0 0,1-1 0 0 0,-1 0 0 0 0,0 1 0 0 0,0-1 0 0 0,0 1 0 0 0,0 0 0 0 0,1-1 0 0 0,-1 1 0 0 0,0 0 0 0 0,0-1 0 0 0,0 1 0 0 0,0 0 0 0 0,0 0 0 0 0,0 0 0 0 0,0 0 0 0 0,0 0 0 0 0,0 0 0 0 0,0 0 0 0 0,0 0 0 0 0,-9-2 0 0 0,1 1 0 0 0,-1 0 0 0 0,0 1 0 0 0,0 0 0 0 0,0 1 0 0 0,0 0 0 0 0,0 1 0 0 0,0 0 0 0 0,-2 1 0 0 0,-4 2 0 0 0,0 1 0 0 0,0 1 0 0 0,1 0 0 0 0,-1 2 0 0 0,2-1 0 0 0,-1 2 0 0 0,1 0 0 0 0,1 1 0 0 0,0 0 0 0 0,0 1 0 0 0,1 0 0 0 0,1 1 0 0 0,-3 4 0 0 0,10-12 0 0 0,1 0 0 0 0,-1 1 0 0 0,1-1 0 0 0,0 1 0 0 0,1 0 0 0 0,-1 0 0 0 0,1 0 0 0 0,0 0 0 0 0,1 0 0 0 0,-1 0 0 0 0,1 0 0 0 0,0 1 0 0 0,1-1 0 0 0,0 7 0 0 0,1-8 0 0 0,1 0 0 0 0,-1 0 0 0 0,1 0 0 0 0,0 0 0 0 0,1-1 0 0 0,-1 1 0 0 0,1-1 0 0 0,0 1 0 0 0,0-1 0 0 0,1 0 0 0 0,-1 0 0 0 0,1 0 0 0 0,0 0 0 0 0,0-1 0 0 0,0 0 0 0 0,0 0 0 0 0,1 0 0 0 0,-1 0 0 0 0,1 0 0 0 0,0-1 0 0 0,0 0 0 0 0,0 0 0 0 0,0-1 0 0 0,1 1 0 0 0,12 2 0 0 0,0 0 0 0 0,1-2 0 0 0,-1 0 0 0 0,1-1 0 0 0,18-1 0 0 0,-33 0 0 0 0,68-21 0 0 0,-58 14 0 0 0,-3 1 0 0 0,0 0 0 0 0,-1-1 0 0 0,0 0 0 0 0,0-1 0 0 0,-1 0 0 0 0,1-1 0 0 0,-2 0 0 0 0,1 0 0 0 0,-2-1 0 0 0,1 0 0 0 0,-1 0 0 0 0,-1-1 0 0 0,1 0 0 0 0,-2 0 0 0 0,0 0 0 0 0,0-1 0 0 0,-1 0 0 0 0,0 0 0 0 0,-1 0 0 0 0,-1 0 0 0 0,0-1 0 0 0,0 1 0 0 0,-1-10 0 0 0,-2 16 0 0 0,0 1 0 0 0,0-1 0 0 0,0 1 0 0 0,-1-1 0 0 0,1 1 0 0 0,-1-1 0 0 0,-1 1 0 0 0,1 0 0 0 0,-1 0 0 0 0,0 0 0 0 0,0 0 0 0 0,0 1 0 0 0,-4-4 0 0 0,4 5 0 0 0,0-1 0 0 0,-1 1 0 0 0,1 0 0 0 0,-1 0 0 0 0,0 0 0 0 0,0 1 0 0 0,0-1 0 0 0,0 1 0 0 0,0 0 0 0 0,-1 0 0 0 0,1 1 0 0 0,0-1 0 0 0,-1 1 0 0 0,0 0 0 0 0,1 0 0 0 0,-1 0 0 0 0,0 1 0 0 0,1 0 0 0 0,-1 0 0 0 0,0 0 0 0 0,1 0 0 0 0,-1 1 0 0 0,-1 0 0 0 0,0 0 0 0 0,0 1 0 0 0,1 0 0 0 0,-1 1 0 0 0,0-1 0 0 0,1 1 0 0 0,-1 0 0 0 0,1 0 0 0 0,0 1 0 0 0,0-1 0 0 0,0 1 0 0 0,0 1 0 0 0,1-1 0 0 0,0 0 0 0 0,0 1 0 0 0,0 0 0 0 0,0 0 0 0 0,1 0 0 0 0,0 1 0 0 0,0-1 0 0 0,0 1 0 0 0,1-1 0 0 0,-1 1 0 0 0,2 0 0 0 0,-1 0 0 0 0,0 0 0 0 0,1 0 0 0 0,0 4 0 0 0,-1 80 0 0 0,13-55 0 0 0,2-2 0 0 0,1 1 0 0 0,2-2 0 0 0,1 0 0 0 0,2-1 0 0 0,0-1 0 0 0,2 0 0 0 0,23 23 0 0 0,24 39 0 0 0,-43-53 0 0 0,-25-38 0 0 0,-2-3 0 0 0</inkml:trace>
  <inkml:trace contextRef="#ctx0" brushRef="#br0" timeOffset="-95046.295">14963 6805 32767 0 0,'1'-5'0'0'0,"-1"4"0"0"0,0 0 0 0 0,0-1 0 0 0,0 1 0 0 0,0 0 0 0 0,0 0 0 0 0,0 0 0 0 0,1-1 0 0 0,-1 1 0 0 0,0 0 0 0 0,1 0 0 0 0,-1 0 0 0 0,1 0 0 0 0,-1-1 0 0 0,1 1 0 0 0,0 0 0 0 0,-1 0 0 0 0,1 0 0 0 0,0 0 0 0 0,0 1 0 0 0,0-1 0 0 0,0 0 0 0 0,0 0 0 0 0,0 0 0 0 0,0 1 0 0 0,0-1 0 0 0,0 0 0 0 0,0 1 0 0 0,0-1 0 0 0,0 1 0 0 0,0-1 0 0 0,1 1 0 0 0,-1 0 0 0 0,0 0 0 0 0,0-1 0 0 0,0 1 0 0 0,1 0 0 0 0,-1 0 0 0 0,1 0 0 0 0,283 54 0 0 0,-91-34 0 0 0,-150-17 0 0 0</inkml:trace>
  <inkml:trace contextRef="#ctx0" brushRef="#br0" timeOffset="-94560.594">15740 7529 32767 0 0,'126'36'0'0'0,"237"-6"0"0"0,-189-28 0 0 0,-117-10 0 0 0</inkml:trace>
  <inkml:trace contextRef="#ctx0" brushRef="#br0" timeOffset="-93628.039">16048 4108 32767 0 0,'43'0'0'0'0,"-29"4"0"0"0,256 30 0 0 0,114-21 0 0 0,-358-13 0 0 0</inkml:trace>
  <inkml:trace contextRef="#ctx0" brushRef="#br0" timeOffset="-92066.696">14030 8923 32767 0 0,'-22'2'0'0'0,"-4"22"0"0"0,22-18 0 0 0,0 0 0 0 0,0-1 0 0 0,1 1 0 0 0,0 0 0 0 0,0 1 0 0 0,1-1 0 0 0,-1 1 0 0 0,2-1 0 0 0,-1 1 0 0 0,0 0 0 0 0,1-1 0 0 0,1 1 0 0 0,-1 0 0 0 0,1 0 0 0 0,0 0 0 0 0,0 0 0 0 0,1 2 0 0 0,3 0 0 0 0,0 0 0 0 0,1-1 0 0 0,-1 1 0 0 0,1-1 0 0 0,1 0 0 0 0,0 0 0 0 0,0-1 0 0 0,0 0 0 0 0,1 0 0 0 0,0 0 0 0 0,1-1 0 0 0,-1 0 0 0 0,1 0 0 0 0,7 3 0 0 0,-1-2 0 0 0,0 0 0 0 0,1-1 0 0 0,0 0 0 0 0,0-2 0 0 0,0 1 0 0 0,1-2 0 0 0,0 0 0 0 0,-1-1 0 0 0,1-1 0 0 0,0 0 0 0 0,5-1 0 0 0,-13-1 0 0 0,0 0 0 0 0,1 0 0 0 0,-1 0 0 0 0,0-1 0 0 0,0-1 0 0 0,0 0 0 0 0,0 0 0 0 0,-1 0 0 0 0,1-1 0 0 0,1-1 0 0 0,-3 1 0 0 0,0-1 0 0 0,-1 1 0 0 0,0-1 0 0 0,0 0 0 0 0,0-1 0 0 0,-1 1 0 0 0,1-1 0 0 0,-1 0 0 0 0,-1 0 0 0 0,1 0 0 0 0,-1-1 0 0 0,0 1 0 0 0,-1-1 0 0 0,1 0 0 0 0,-1 0 0 0 0,-1 0 0 0 0,1 0 0 0 0,-1 0 0 0 0,0 0 0 0 0,-1 0 0 0 0,0 0 0 0 0,0 0 0 0 0,0 0 0 0 0,-2-4 0 0 0,2 4 0 0 0,0 0 0 0 0,-1 0 0 0 0,0 0 0 0 0,0 0 0 0 0,-1 0 0 0 0,0 1 0 0 0,0-1 0 0 0,0 0 0 0 0,-1 1 0 0 0,0-1 0 0 0,0 1 0 0 0,-1 0 0 0 0,0 0 0 0 0,0 0 0 0 0,0 1 0 0 0,-1 0 0 0 0,0-1 0 0 0,0 1 0 0 0,0 1 0 0 0,-1-1 0 0 0,1 1 0 0 0,-1 0 0 0 0,0 0 0 0 0,0 1 0 0 0,-1 0 0 0 0,1 0 0 0 0,-1 0 0 0 0,1 1 0 0 0,-6-2 0 0 0,2 3 0 0 0,-1 0 0 0 0,1 0 0 0 0,-1 1 0 0 0,1 1 0 0 0,0-1 0 0 0,-1 2 0 0 0,1-1 0 0 0,0 2 0 0 0,0-1 0 0 0,0 1 0 0 0,0 1 0 0 0,0 0 0 0 0,1 0 0 0 0,-1 1 0 0 0,1 0 0 0 0,1 0 0 0 0,-1 1 0 0 0,1 1 0 0 0,0-1 0 0 0,0 1 0 0 0,0 1 0 0 0,1-1 0 0 0,1 1 0 0 0,-1 0 0 0 0,-2 6 0 0 0,-4 28 0 0 0,12-31 0 0 0</inkml:trace>
  <inkml:trace contextRef="#ctx0" brushRef="#br0" timeOffset="-87666.786">14147 9254 32767 0 0,'3'1'0'0'0,"1"1"0"0"0,-1-1 0 0 0,0 1 0 0 0,0 0 0 0 0,0 0 0 0 0,-1 0 0 0 0,1 0 0 0 0,0 1 0 0 0,-1-1 0 0 0,1 1 0 0 0,-1-1 0 0 0,0 1 0 0 0,0 0 0 0 0,0 0 0 0 0,0 0 0 0 0,0 0 0 0 0,-1 0 0 0 0,1 1 0 0 0,-1-1 0 0 0,0 0 0 0 0,0 1 0 0 0,0-1 0 0 0,-1 1 0 0 0,1-1 0 0 0,-1 1 0 0 0,0-1 0 0 0,0 1 0 0 0,0-1 0 0 0,0 2 0 0 0,1 2 0 0 0,5 56 0 0 0,-2 0 0 0 0,-4 53 0 0 0,0-54 0 0 0,-17 131 0 0 0,-19 202 0 0 0,22-199 0 0 0,10-165 0 0 0</inkml:trace>
  <inkml:trace contextRef="#ctx0" brushRef="#br0" timeOffset="-85399.1">14044 8258 32767 0 0,'0'12'0'0'0,"2"-1"0"0"0,7-7 0 0 0,-9-4 0 0 0,0 0 0 0 0,0-1 0 0 0,0 1 0 0 0,0 0 0 0 0,0 0 0 0 0,0-1 0 0 0,0 1 0 0 0,0 0 0 0 0,0 0 0 0 0,1-1 0 0 0,-1 1 0 0 0,0 0 0 0 0,0 0 0 0 0,0-1 0 0 0,0 1 0 0 0,1 0 0 0 0,-1 0 0 0 0,0 0 0 0 0,0 0 0 0 0,0-1 0 0 0,1 1 0 0 0,-1 0 0 0 0,0 0 0 0 0,0 0 0 0 0,1 0 0 0 0,-1 0 0 0 0,0 0 0 0 0,0 0 0 0 0,1-1 0 0 0,-1 1 0 0 0,0 0 0 0 0,0 0 0 0 0,1 0 0 0 0,-1 0 0 0 0,0 0 0 0 0,0 0 0 0 0,1 0 0 0 0,-1 0 0 0 0,0 1 0 0 0,0-1 0 0 0,1 0 0 0 0,-1 0 0 0 0,0 0 0 0 0,1 0 0 0 0,-11-9 0 0 0,7 5 0 0 0,0 0 0 0 0,-1 1 0 0 0,0-1 0 0 0,1 1 0 0 0,-2 0 0 0 0,1 0 0 0 0,0 0 0 0 0,0 1 0 0 0,-1 0 0 0 0,1-1 0 0 0,-1 2 0 0 0,0-1 0 0 0,0 0 0 0 0,0 1 0 0 0,1 0 0 0 0,-1 0 0 0 0,0 0 0 0 0,-1 1 0 0 0,1 0 0 0 0,0 0 0 0 0,0 0 0 0 0,-1 2 0 0 0,0-1 0 0 0,-1 1 0 0 0,1 1 0 0 0,0 0 0 0 0,1-1 0 0 0,-1 2 0 0 0,0-1 0 0 0,1 1 0 0 0,0-1 0 0 0,0 2 0 0 0,0-1 0 0 0,0 0 0 0 0,1 1 0 0 0,0 0 0 0 0,0 0 0 0 0,0 0 0 0 0,0 1 0 0 0,1-1 0 0 0,0 1 0 0 0,0 0 0 0 0,0 0 0 0 0,1 0 0 0 0,0 0 0 0 0,-1 6 0 0 0,2-4 0 0 0,0-1 0 0 0,0 1 0 0 0,1-1 0 0 0,0 1 0 0 0,1-1 0 0 0,0 1 0 0 0,0-1 0 0 0,0 1 0 0 0,1-1 0 0 0,0 0 0 0 0,1 0 0 0 0,0 0 0 0 0,0 0 0 0 0,0 0 0 0 0,1-1 0 0 0,0 1 0 0 0,0-1 0 0 0,0 0 0 0 0,1 0 0 0 0,0 0 0 0 0,0-1 0 0 0,1 0 0 0 0,-1 0 0 0 0,1 0 0 0 0,0-1 0 0 0,1 1 0 0 0,-1-2 0 0 0,1 1 0 0 0,0-1 0 0 0,0 0 0 0 0,0 0 0 0 0,0-1 0 0 0,0 1 0 0 0,4 1 0 0 0,0 0 0 0 0,1 0 0 0 0,-1-1 0 0 0,1-1 0 0 0,-1 0 0 0 0,1 0 0 0 0,0-1 0 0 0,0-1 0 0 0,0 0 0 0 0,0 0 0 0 0,8-2 0 0 0,-10 0 0 0 0,-1 0 0 0 0,1-1 0 0 0,-1 0 0 0 0,1-1 0 0 0,-1 0 0 0 0,0 0 0 0 0,0-1 0 0 0,-1 0 0 0 0,1-1 0 0 0,1-1 0 0 0,2-4 0 0 0,3-1 0 0 0</inkml:trace>
  <inkml:trace contextRef="#ctx0" brushRef="#br0" timeOffset="-85063.38">14333 8303 32767 0 0,'5'-26'0'0'0,"-15"52"0"0"0,1 0 0 0 0,1 0 0 0 0,1 1 0 0 0,2 0 0 0 0,0 5 0 0 0,4 36 0 0 0,26-23 0 0 0,-20-40 0 0 0,0 0 0 0 0,0-1 0 0 0,1 1 0 0 0,0-1 0 0 0,0 0 0 0 0,0 0 0 0 0,0-1 0 0 0,1 0 0 0 0,0 0 0 0 0,-1-1 0 0 0,1 1 0 0 0,0-2 0 0 0,0 1 0 0 0,0-1 0 0 0,0 0 0 0 0,0 0 0 0 0,1-1 0 0 0,-1 1 0 0 0,0-2 0 0 0,0 1 0 0 0,0-1 0 0 0,4-1 0 0 0,11 2 0 0 0,88-20 0 0 0,-43 9 0 0 0,-59-4 0 0 0,-8 11 0 0 0</inkml:trace>
  <inkml:trace contextRef="#ctx0" brushRef="#br0" timeOffset="-84630.484">13849 7970 32767 0 0,'59'-7'0'0'0,"-43"7"0"0"0,148 9 0 0 0,-59 1 0 0 0,78 15 0 0 0,-109-5 0 0 0,-64-13 0 0 0</inkml:trace>
  <inkml:trace contextRef="#ctx0" brushRef="#br0" timeOffset="-83077.763">14393 2344 32767 0 0,'-2'0'0'0'0,"0"0"0"0"0,1 0 0 0 0,-1 1 0 0 0,0-1 0 0 0,0 0 0 0 0,0 1 0 0 0,0 0 0 0 0,0-1 0 0 0,0 1 0 0 0,0 0 0 0 0,1 0 0 0 0,-1 0 0 0 0,0 0 0 0 0,1 0 0 0 0,-1 1 0 0 0,1-1 0 0 0,-1 0 0 0 0,1 1 0 0 0,-1-1 0 0 0,1 1 0 0 0,0 0 0 0 0,-14 13 0 0 0,11-11 0 0 0,0 0 0 0 0,1 0 0 0 0,-1 0 0 0 0,1 0 0 0 0,0 0 0 0 0,1 1 0 0 0,-1-1 0 0 0,1 1 0 0 0,0 0 0 0 0,0 0 0 0 0,0 0 0 0 0,0 0 0 0 0,1 0 0 0 0,0 0 0 0 0,0 0 0 0 0,1 1 0 0 0,-1-1 0 0 0,1 0 0 0 0,0 1 0 0 0,1-1 0 0 0,-1 0 0 0 0,1 1 0 0 0,0-1 0 0 0,1 0 0 0 0,-1 1 0 0 0,1-1 0 0 0,0 0 0 0 0,0 0 0 0 0,1-1 0 0 0,0 1 0 0 0,0 0 0 0 0,0-1 0 0 0,0 0 0 0 0,4 4 0 0 0,-5-4 0 0 0,1 0 0 0 0,-1-1 0 0 0,1 1 0 0 0,0-1 0 0 0,1 0 0 0 0,-1 0 0 0 0,0 0 0 0 0,1-1 0 0 0,-1 1 0 0 0,1-1 0 0 0,0 0 0 0 0,0 1 0 0 0,0-2 0 0 0,0 1 0 0 0,0-1 0 0 0,1 1 0 0 0,-1-1 0 0 0,0 0 0 0 0,1 0 0 0 0,-1-1 0 0 0,0 0 0 0 0,1 1 0 0 0,0-1 0 0 0,4-2 0 0 0,0 1 0 0 0,0-1 0 0 0,0-1 0 0 0,0 1 0 0 0,0-1 0 0 0,0-1 0 0 0,-1 0 0 0 0,0 0 0 0 0,1-1 0 0 0,-2 0 0 0 0,1 0 0 0 0,-1-1 0 0 0,1 0 0 0 0,-1 0 0 0 0,4-5 0 0 0,-2 0 0 0 0,0 0 0 0 0,0 0 0 0 0,-1-1 0 0 0,-1 0 0 0 0,0-1 0 0 0,-1 1 0 0 0,0-1 0 0 0,0-1 0 0 0,-2 1 0 0 0,0-1 0 0 0,0 0 0 0 0,-1 0 0 0 0,1-14 0 0 0,-4 25 0 0 0,0 0 0 0 0,0-1 0 0 0,0 1 0 0 0,0 0 0 0 0,0 0 0 0 0,-1 0 0 0 0,1-1 0 0 0,-1 1 0 0 0,0 0 0 0 0,0 0 0 0 0,0 0 0 0 0,0 0 0 0 0,0 0 0 0 0,-1 0 0 0 0,0 1 0 0 0,1-1 0 0 0,-1 0 0 0 0,0 1 0 0 0,0-1 0 0 0,0 1 0 0 0,-1 0 0 0 0,1-1 0 0 0,-1 1 0 0 0,1 0 0 0 0,-1 0 0 0 0,1 1 0 0 0,-1-1 0 0 0,0 1 0 0 0,0-1 0 0 0,0 1 0 0 0,0 0 0 0 0,0 0 0 0 0,0 0 0 0 0,0 1 0 0 0,-1-1 0 0 0,1 1 0 0 0,0-1 0 0 0,0 1 0 0 0,-1 0 0 0 0,-4-1 0 0 0,1 0 0 0 0,-1 1 0 0 0,1 0 0 0 0,-1 0 0 0 0,1 0 0 0 0,0 1 0 0 0,-1 0 0 0 0,1 1 0 0 0,-1-1 0 0 0,1 1 0 0 0,0 1 0 0 0,0-1 0 0 0,0 1 0 0 0,0 1 0 0 0,1-1 0 0 0,-1 1 0 0 0,1 0 0 0 0,0 1 0 0 0,-1 1 0 0 0,-2 9 0 0 0,7-7 0 0 0</inkml:trace>
  <inkml:trace contextRef="#ctx0" brushRef="#br0" timeOffset="-82764.541">14580 2243 32767 0 0,'26'-68'0'0'0,"-4"0"0"0"0,13-67 0 0 0,-29 111 0 0 0,22-120 0 0 0,-22 93 0 0 0,-9 45 0 0 0,-6 22 0 0 0,7-11 0 0 0,-9 18 0 0 0,4-14 0 0 0</inkml:trace>
  <inkml:trace contextRef="#ctx0" brushRef="#br0" timeOffset="-82161.405">14091 3070 32767 0 0,'-27'124'0'0'0,"14"-46"0"0"0,-32 106 0 0 0,44-181 0 0 0</inkml:trace>
  <inkml:trace contextRef="#ctx0" brushRef="#br0" timeOffset="-81815.33">13979 2993 32767 0 0,'-3'-48'0'0'0,"3"47"0"0"0,0 0 0 0 0,1 0 0 0 0,-1 0 0 0 0,1 0 0 0 0,-1 0 0 0 0,1 0 0 0 0,-1 0 0 0 0,1 0 0 0 0,0 1 0 0 0,-1-1 0 0 0,1 0 0 0 0,0 0 0 0 0,0 1 0 0 0,0-1 0 0 0,-1 0 0 0 0,1 1 0 0 0,0-1 0 0 0,0 1 0 0 0,0-1 0 0 0,0 1 0 0 0,0 0 0 0 0,0-1 0 0 0,0 1 0 0 0,0 0 0 0 0,0 0 0 0 0,0 0 0 0 0,0-1 0 0 0,0 1 0 0 0,0 0 0 0 0,0 0 0 0 0,0 1 0 0 0,0-1 0 0 0,0 0 0 0 0,0 0 0 0 0,0 0 0 0 0,0 1 0 0 0,0-1 0 0 0,5 0 0 0 0,83 18 0 0 0,-80-15 0 0 0,1 0 0 0 0,0 1 0 0 0,-1 0 0 0 0,1 1 0 0 0,-1 0 0 0 0,0 0 0 0 0,-1 1 0 0 0,1 0 0 0 0,-1 0 0 0 0,0 1 0 0 0,-1 0 0 0 0,7 8 0 0 0,-13-14 0 0 0,0 0 0 0 0,0 0 0 0 0,0 0 0 0 0,0 1 0 0 0,-1-1 0 0 0,1 0 0 0 0,0 1 0 0 0,-1-1 0 0 0,1 1 0 0 0,-1-1 0 0 0,1 1 0 0 0,-1-1 0 0 0,0 1 0 0 0,1-1 0 0 0,-1 1 0 0 0,0-1 0 0 0,0 1 0 0 0,0 0 0 0 0,-1-1 0 0 0,1 1 0 0 0,0-1 0 0 0,0 1 0 0 0,-1 1 0 0 0,-6 4 0 0 0,-1-1 0 0 0,1 1 0 0 0,-1-1 0 0 0,-1 0 0 0 0,1-1 0 0 0,-1 0 0 0 0,0 0 0 0 0,0-1 0 0 0,0 0 0 0 0,-1 0 0 0 0,0-1 0 0 0,1-1 0 0 0,-3 1 0 0 0,-6 10 0 0 0,15-12 0 0 0</inkml:trace>
  <inkml:trace contextRef="#ctx0" brushRef="#br0" timeOffset="-81180.017">14384 3138 32767 0 0,'-24'15'0'0'0,"18"-6"0"0"0,0 1 0 0 0,0 0 0 0 0,1 0 0 0 0,1 1 0 0 0,0 0 0 0 0,0 0 0 0 0,1 0 0 0 0,0 0 0 0 0,1 0 0 0 0,0 1 0 0 0,1-1 0 0 0,0 3 0 0 0,-3 12 0 0 0,-2 34 0 0 0,14-72 0 0 0,36-154 0 0 0,-31 133 0 0 0,61-127 0 0 0,-72 158 0 0 0,-1-1 0 0 0,1 0 0 0 0,0 0 0 0 0,0 1 0 0 0,0-1 0 0 0,0 1 0 0 0,0-1 0 0 0,1 1 0 0 0,-1 0 0 0 0,1 0 0 0 0,-1 0 0 0 0,1 0 0 0 0,0 0 0 0 0,0 1 0 0 0,0-1 0 0 0,0 1 0 0 0,0 0 0 0 0,0 0 0 0 0,0 0 0 0 0,0 0 0 0 0,0 1 0 0 0,1-1 0 0 0,-1 1 0 0 0,0 0 0 0 0,0 0 0 0 0,2 0 0 0 0,58 24 0 0 0,-53-19 0 0 0,-1 1 0 0 0,1 0 0 0 0,-1 0 0 0 0,-1 0 0 0 0,1 1 0 0 0,-1 1 0 0 0,0-1 0 0 0,-1 1 0 0 0,0 1 0 0 0,0-1 0 0 0,-1 1 0 0 0,0 1 0 0 0,4 8 0 0 0,-9-2 0 0 0,-4-12 0 0 0,-1 1 0 0 0,1 0 0 0 0,-1-1 0 0 0,0 0 0 0 0,0 0 0 0 0,0 0 0 0 0,0-1 0 0 0,0 1 0 0 0,-1-1 0 0 0,0 0 0 0 0,0 0 0 0 0,0-1 0 0 0,0 1 0 0 0,0-1 0 0 0,0 0 0 0 0,-1-1 0 0 0,1 1 0 0 0,0-1 0 0 0,-1 0 0 0 0,0-1 0 0 0,1 1 0 0 0,-4-1 0 0 0,-47 13 0 0 0,43-2 0 0 0,14-4 0 0 0,8 7 0 0 0,2-1 0 0 0,-1 0 0 0 0,1-1 0 0 0,1-1 0 0 0,0 1 0 0 0,1-2 0 0 0,0 0 0 0 0,1 0 0 0 0,0-1 0 0 0,0-1 0 0 0,1 0 0 0 0,0-1 0 0 0,0-1 0 0 0,1 0 0 0 0,18 10 0 0 0,36 11 0 0 0,-68-25 0 0 0</inkml:trace>
  <inkml:trace contextRef="#ctx0" brushRef="#br0" timeOffset="-80461.423">11940 3754 32767 0 0,'3'3'0'0'0,"-1"-1"0"0"0,1 0 0 0 0,0 0 0 0 0,1 0 0 0 0,-1 0 0 0 0,0 0 0 0 0,0-1 0 0 0,1 0 0 0 0,-1 1 0 0 0,1-1 0 0 0,-1-1 0 0 0,1 1 0 0 0,-1 0 0 0 0,1-1 0 0 0,0 0 0 0 0,-1 0 0 0 0,1 0 0 0 0,0 0 0 0 0,3-1 0 0 0,0 1 0 0 0,123 5 0 0 0,213-5 0 0 0,-246 9 0 0 0,-73-7 0 0 0</inkml:trace>
  <inkml:trace contextRef="#ctx0" brushRef="#br0" timeOffset="-79583.986">11840 5760 32767 0 0,'33'24'0'0'0,"37"-18"0"0"0,-55-6 0 0 0,121-3 0 0 0,113-13 0 0 0,45 8 0 0 0,-245 8 0 0 0</inkml:trace>
  <inkml:trace contextRef="#ctx0" brushRef="#br0" timeOffset="154206.987">13540 9950 32767 0 0,'-13'-3'0'0'0,"15"0"0"0"0,-1 2 0 0 0,58-88 0 0 0,5-20 0 0 0,-24 44 0 0 0,-73 189 0 0 0,19-55 0 0 0,1 53 0 0 0,-3-13 0 0 0,-2-31 0 0 0,-10-5 0 0 0,25-74 0 0 0,-34-22 0 0 0,107 19 0 0 0,25-6 0 0 0,-18 10 0 0 0,3 0 0 0 0,-73 0 0 0 0,15-3 0 0 0,-5-8 0 0 0,-16 8 0 0 0,-3-1 0 0 0,0 2 0 0 0</inkml:trace>
  <inkml:trace contextRef="#ctx0" brushRef="#br0" timeOffset="156968.543">11892 3104 32767 0 0,'-2'11'0'0'0,"-8"-9"0"0"0,9-3 0 0 0,1 0 0 0 0,0 0 0 0 0,-1 0 0 0 0,1 0 0 0 0,0 0 0 0 0,0 0 0 0 0,0 0 0 0 0,0 0 0 0 0,0 0 0 0 0,0 0 0 0 0,0 0 0 0 0,0 0 0 0 0,0 0 0 0 0,0 0 0 0 0,1 0 0 0 0,-1 0 0 0 0,0 0 0 0 0,1 0 0 0 0,-1 0 0 0 0,0 0 0 0 0,1 1 0 0 0,-1-1 0 0 0,1 0 0 0 0,0 0 0 0 0,-1 0 0 0 0,1 0 0 0 0,0 1 0 0 0,-1-1 0 0 0,1 0 0 0 0,0 1 0 0 0,0-1 0 0 0,0 1 0 0 0,-1-1 0 0 0,1 1 0 0 0,0-1 0 0 0,1 0 0 0 0,3-4 0 0 0,-3 1 0 0 0,0 1 0 0 0,1 0 0 0 0,-1 0 0 0 0,1 0 0 0 0,0 0 0 0 0,0 0 0 0 0,0 1 0 0 0,0-1 0 0 0,0 1 0 0 0,1 0 0 0 0,-1 0 0 0 0,1 0 0 0 0,-1 0 0 0 0,1 1 0 0 0,0 0 0 0 0,-1-1 0 0 0,1 1 0 0 0,0 0 0 0 0,0 1 0 0 0,0-1 0 0 0,0 1 0 0 0,0 0 0 0 0,0 0 0 0 0,0 0 0 0 0,8 2 0 0 0,32 23 0 0 0,5 5 0 0 0,-47-29 0 0 0,-1 1 0 0 0,1-1 0 0 0,-1 1 0 0 0,1-1 0 0 0,-1 1 0 0 0,0-1 0 0 0,0 1 0 0 0,1 0 0 0 0,-1 0 0 0 0,0 0 0 0 0,0-1 0 0 0,-1 1 0 0 0,1 0 0 0 0,0 0 0 0 0,-1 0 0 0 0,1 0 0 0 0,-1 0 0 0 0,0 1 0 0 0,1-1 0 0 0,-1 0 0 0 0,0 0 0 0 0,0 0 0 0 0,-1 0 0 0 0,1 2 0 0 0,-1 0 0 0 0,0 0 0 0 0,0 0 0 0 0,0 0 0 0 0,0-1 0 0 0,-1 1 0 0 0,0 0 0 0 0,0-1 0 0 0,0 1 0 0 0,0-1 0 0 0,0 1 0 0 0,-1-1 0 0 0,1 0 0 0 0,-1 0 0 0 0,0 0 0 0 0,0-1 0 0 0,0 1 0 0 0,0-1 0 0 0,0 1 0 0 0,-1-1 0 0 0,1 0 0 0 0,-1 0 0 0 0,0-1 0 0 0,0 1 0 0 0,-125 67 0 0 0,74-14 0 0 0,48-44 0 0 0,5-8 0 0 0,1 1 0 0 0,-1-1 0 0 0,1 0 0 0 0,-1 1 0 0 0,1 0 0 0 0,0-1 0 0 0,0 1 0 0 0,1-1 0 0 0,-1 1 0 0 0,1 0 0 0 0,0 0 0 0 0,0-1 0 0 0,0 1 0 0 0,0 0 0 0 0,1 3 0 0 0,1-4 0 0 0,-1 0 0 0 0,1 0 0 0 0,0 0 0 0 0,0 0 0 0 0,0 0 0 0 0,0 0 0 0 0,0-1 0 0 0,1 1 0 0 0,-1-1 0 0 0,1 0 0 0 0,-1 1 0 0 0,1-1 0 0 0,0 0 0 0 0,0-1 0 0 0,0 1 0 0 0,0 0 0 0 0,0-1 0 0 0,1 0 0 0 0,-1 0 0 0 0,0 0 0 0 0,1 0 0 0 0,-1 0 0 0 0,0-1 0 0 0,1 1 0 0 0,-1-1 0 0 0,4 0 0 0 0,184 4 0 0 0,-183-4 0 0 0,0 0 0 0 0,-1 0 0 0 0,0 0 0 0 0,0 0 0 0 0,0 0 0 0 0,1 0 0 0 0,6-8 0 0 0,-14 5 0 0 0</inkml:trace>
  <inkml:trace contextRef="#ctx0" brushRef="#br0" timeOffset="158332.803">11895 5001 32767 0 0,'6'-32'0'0'0,"3"29"0"0"0,21 5 0 0 0,-1 1 0 0 0,1 2 0 0 0,-1 2 0 0 0,0 0 0 0 0,9 5 0 0 0,-35-11 0 0 0,1 0 0 0 0,-1 0 0 0 0,0 0 0 0 0,0 0 0 0 0,0 1 0 0 0,-1-1 0 0 0,1 1 0 0 0,0 0 0 0 0,0 0 0 0 0,-1 0 0 0 0,1 0 0 0 0,-1 0 0 0 0,0 0 0 0 0,0 1 0 0 0,0-1 0 0 0,0 1 0 0 0,0 0 0 0 0,1 2 0 0 0,-5 11 0 0 0,-4-7 0 0 0,-1-1 0 0 0,-1 0 0 0 0,1-1 0 0 0,-1 1 0 0 0,0-1 0 0 0,-1-1 0 0 0,0 0 0 0 0,0 0 0 0 0,0-1 0 0 0,-1 0 0 0 0,1 0 0 0 0,-8 2 0 0 0,-3 2 0 0 0,-62 18 0 0 0,141-16 0 0 0,-42-8 0 0 0,0 0 0 0 0,0 1 0 0 0,-1 1 0 0 0,0 0 0 0 0,0 2 0 0 0,0 0 0 0 0,-1 0 0 0 0,0 1 0 0 0,-1 1 0 0 0,1 1 0 0 0,-2 0 0 0 0,-10-8 0 0 0,-1 1 0 0 0,0-1 0 0 0,0 0 0 0 0,0 1 0 0 0,-1 0 0 0 0,1-1 0 0 0,-1 1 0 0 0,1 0 0 0 0,-1 0 0 0 0,0 0 0 0 0,0 0 0 0 0,0 0 0 0 0,0 0 0 0 0,-1 0 0 0 0,1 0 0 0 0,-1 0 0 0 0,0 0 0 0 0,0 0 0 0 0,0 1 0 0 0,0-1 0 0 0,0 0 0 0 0,-1 0 0 0 0,0 3 0 0 0,-6 4 0 0 0,0 0 0 0 0,0-1 0 0 0,-1 0 0 0 0,0 0 0 0 0,0-1 0 0 0,-1 0 0 0 0,0-1 0 0 0,0 1 0 0 0,-1-2 0 0 0,0 1 0 0 0,0-2 0 0 0,-1 1 0 0 0,0-1 0 0 0,0-1 0 0 0,0 0 0 0 0,0 0 0 0 0,0-1 0 0 0,-1-1 0 0 0,0 0 0 0 0,-9 0 0 0 0,12-1 0 0 0,-38-1 0 0 0,33-10 0 0 0,10 6 0 0 0,2 3 0 0 0</inkml:trace>
  <inkml:trace contextRef="#ctx0" brushRef="#br0" timeOffset="194921.699">13869 1942 32767 0 0,'-10'-2'0'0'0,"9"1"0"0"0,-1 1 0 0 0,1-1 0 0 0,0 1 0 0 0,0 0 0 0 0,0-1 0 0 0,-1 1 0 0 0,1 0 0 0 0,0 0 0 0 0,0 0 0 0 0,-1 0 0 0 0,1 0 0 0 0,0 0 0 0 0,0 0 0 0 0,-1 0 0 0 0,1 0 0 0 0,0 1 0 0 0,0-1 0 0 0,-1 0 0 0 0,1 1 0 0 0,0-1 0 0 0,0 1 0 0 0,0-1 0 0 0,0 1 0 0 0,0 0 0 0 0,0 0 0 0 0,0-1 0 0 0,0 1 0 0 0,0 0 0 0 0,0 0 0 0 0,0 0 0 0 0,0 0 0 0 0,1 0 0 0 0,-1 0 0 0 0,0 0 0 0 0,1 0 0 0 0,-1 0 0 0 0,1 1 0 0 0,-1-1 0 0 0,1 0 0 0 0,-1 0 0 0 0,1 0 0 0 0,0 1 0 0 0,0-1 0 0 0,0 0 0 0 0,-1 1 0 0 0,0 1 0 0 0,-56 99 0 0 0,-63 58 0 0 0,108-138 0 0 0,22-16 0 0 0,59 2 0 0 0,89-8 0 0 0,-117-18 0 0 0,-37 11 0 0 0,-5 6 0 0 0</inkml:trace>
  <inkml:trace contextRef="#ctx0" brushRef="#br0" timeOffset="195351.308">13928 2105 32767 0 0,'-3'-6'0'0'0,"-34"95"0"0"0,12 25 0 0 0,11-15 0 0 0,14-76 0 0 0,0 62 0 0 0,0-85 0 0 0,0-1 0 0 0,0 1 0 0 0,0 0 0 0 0,1 0 0 0 0,-1 0 0 0 0,0 0 0 0 0,0 0 0 0 0,1 0 0 0 0,-1 0 0 0 0,0 0 0 0 0,0 0 0 0 0,0 0 0 0 0,1 0 0 0 0,-1 0 0 0 0,0 0 0 0 0,0 0 0 0 0,1 0 0 0 0,-1 0 0 0 0,0 0 0 0 0,0 0 0 0 0,1 1 0 0 0,-1-1 0 0 0,0 0 0 0 0,0 0 0 0 0,0 0 0 0 0,1 0 0 0 0,-1 0 0 0 0,0 0 0 0 0,0 1 0 0 0,0-1 0 0 0,0 0 0 0 0,1 0 0 0 0,-1 0 0 0 0,0 1 0 0 0,0-1 0 0 0,0 0 0 0 0,0 0 0 0 0,0 0 0 0 0,0 1 0 0 0,0-1 0 0 0,0 0 0 0 0,1 0 0 0 0,-1 1 0 0 0,0-1 0 0 0,0 0 0 0 0,0 0 0 0 0,0 1 0 0 0,0-1 0 0 0,0 0 0 0 0,0 0 0 0 0,0 1 0 0 0,1-4 0 0 0</inkml:trace>
  <inkml:trace contextRef="#ctx0" brushRef="#br0" timeOffset="208423.868">16300 3552 32767 0 0,'3'-12'0'0'0,"35"4"0"0"0,126 8 0 0 0,-112-8 0 0 0,-23 6 0 0 0,-23 2 0 0 0,-5-1 0 0 0</inkml:trace>
  <inkml:trace contextRef="#ctx0" brushRef="#br0" timeOffset="209046.747">16225 3571 32767 0 0,'-4'93'0'0'0,"4"-71"0"0"0,-11 5 0 0 0,13-23 0 0 0,2-2 0 0 0,1 0 0 0 0,-1 0 0 0 0,1 0 0 0 0,0-1 0 0 0,-1 0 0 0 0,1 0 0 0 0,0 0 0 0 0,0-1 0 0 0,0 0 0 0 0,-1 0 0 0 0,1 0 0 0 0,0 0 0 0 0,0-1 0 0 0,1 0 0 0 0,16 0 0 0 0,48 12 0 0 0,-41-2 0 0 0,-21-7 0 0 0,0 0 0 0 0,0 1 0 0 0,0 0 0 0 0,0 0 0 0 0,-1 1 0 0 0,1 0 0 0 0,-1 0 0 0 0,0 1 0 0 0,5 4 0 0 0,5 8 0 0 0,-15-2 0 0 0,-4-9 0 0 0,0 1 0 0 0,-1-2 0 0 0,0 1 0 0 0,0 0 0 0 0,-1 0 0 0 0,1-1 0 0 0,-1 0 0 0 0,0 0 0 0 0,0 0 0 0 0,-1 0 0 0 0,0 0 0 0 0,0-1 0 0 0,0 0 0 0 0,0 0 0 0 0,0-1 0 0 0,-1 1 0 0 0,0-1 0 0 0,0 0 0 0 0,0-1 0 0 0,0 1 0 0 0,0-1 0 0 0,-6 1 0 0 0,-58 5 0 0 0,63-8 0 0 0,-2 0 0 0 0,2 0 0 0 0</inkml:trace>
  <inkml:trace contextRef="#ctx0" brushRef="#br0" timeOffset="210515.167">16348 6911 32767 0 0,'0'-14'0'0'0,"4"-16"0"0"0,-36 26 0 0 0,19 7 0 0 0,1 0 0 0 0,-1 1 0 0 0,1 1 0 0 0,0 0 0 0 0,0 1 0 0 0,1 0 0 0 0,0 1 0 0 0,-9 6 0 0 0,8-4 0 0 0,0 0 0 0 0,1 0 0 0 0,0 1 0 0 0,0 1 0 0 0,2 0 0 0 0,-1 0 0 0 0,1 1 0 0 0,1 0 0 0 0,0 0 0 0 0,1 1 0 0 0,0 0 0 0 0,1 1 0 0 0,0-1 0 0 0,1 1 0 0 0,1 0 0 0 0,0 0 0 0 0,1 2 0 0 0,3-16 0 0 0,-3 10 0 0 0,1 1 0 0 0,1-1 0 0 0,0 0 0 0 0,1 1 0 0 0,-1-1 0 0 0,2 1 0 0 0,0-1 0 0 0,1 7 0 0 0,-1-9 0 0 0,1 1 0 0 0,0-1 0 0 0,1 0 0 0 0,-1 0 0 0 0,2-1 0 0 0,-1 1 0 0 0,1 0 0 0 0,0-1 0 0 0,0 0 0 0 0,1 0 0 0 0,0 0 0 0 0,0-1 0 0 0,1 0 0 0 0,0 0 0 0 0,0 0 0 0 0,0-1 0 0 0,1 1 0 0 0,0-1 0 0 0,0-1 0 0 0,0 0 0 0 0,0 0 0 0 0,1 0 0 0 0,-1-1 0 0 0,1 0 0 0 0,0 0 0 0 0,0-1 0 0 0,0 0 0 0 0,1 0 0 0 0,-1-1 0 0 0,0 0 0 0 0,3-1 0 0 0,-6 0 0 0 0,0 0 0 0 0,0-1 0 0 0,-1 0 0 0 0,1 0 0 0 0,0 0 0 0 0,-1-1 0 0 0,1 1 0 0 0,-1-1 0 0 0,0 0 0 0 0,0 0 0 0 0,1-1 0 0 0,-1 1 0 0 0,-1-1 0 0 0,1 0 0 0 0,0 0 0 0 0,-1 0 0 0 0,1 0 0 0 0,-1-1 0 0 0,0 1 0 0 0,0-1 0 0 0,0 0 0 0 0,-1 0 0 0 0,1 0 0 0 0,-1 0 0 0 0,0-1 0 0 0,0 1 0 0 0,-1-1 0 0 0,2-3 0 0 0,-3 6 0 0 0,1 0 0 0 0,0 1 0 0 0,-1-1 0 0 0,0 0 0 0 0,0 0 0 0 0,1 0 0 0 0,-1 1 0 0 0,0-1 0 0 0,0 0 0 0 0,0 0 0 0 0,-1 1 0 0 0,1-1 0 0 0,0 0 0 0 0,-1 0 0 0 0,1 1 0 0 0,-1-1 0 0 0,0 0 0 0 0,1 1 0 0 0,-1-1 0 0 0,0 1 0 0 0,0-1 0 0 0,0 1 0 0 0,0-1 0 0 0,0 1 0 0 0,0 0 0 0 0,-1-1 0 0 0,1 1 0 0 0,0 0 0 0 0,-1 0 0 0 0,-7-8 0 0 0,7 6 0 0 0,-1 1 0 0 0,1 0 0 0 0,-1 0 0 0 0,1 0 0 0 0,-1 0 0 0 0,0 0 0 0 0,1 0 0 0 0,-1 1 0 0 0,0-1 0 0 0,0 1 0 0 0,0 0 0 0 0,-1 0 0 0 0,1 0 0 0 0,0 0 0 0 0,0 0 0 0 0,0 1 0 0 0,-1-1 0 0 0,1 1 0 0 0,0 0 0 0 0,-1 0 0 0 0,1 0 0 0 0,0 1 0 0 0,-3-1 0 0 0,0 1 0 0 0,0 0 0 0 0,0 0 0 0 0,0 0 0 0 0,0 1 0 0 0,0 0 0 0 0,0 0 0 0 0,1 0 0 0 0,-1 1 0 0 0,1 0 0 0 0,0 0 0 0 0,-1 0 0 0 0,1 0 0 0 0,1 1 0 0 0,-1 0 0 0 0,1 0 0 0 0,-1 1 0 0 0,1-1 0 0 0,0 1 0 0 0,1 0 0 0 0,-1 0 0 0 0,1 0 0 0 0,0 0 0 0 0,0 1 0 0 0,0 0 0 0 0,2-2 0 0 0,1 0 0 0 0</inkml:trace>
  <inkml:trace contextRef="#ctx0" brushRef="#br0" timeOffset="211887.755">16428 7575 32767 0 0,'0'1'0'0'0,"0"-1"0"0"0,0 1 0 0 0,0 0 0 0 0,0 0 0 0 0,0-1 0 0 0,0 1 0 0 0,0 0 0 0 0,1 0 0 0 0,-1-1 0 0 0,0 1 0 0 0,0 0 0 0 0,1-1 0 0 0,-1 1 0 0 0,0 0 0 0 0,1-1 0 0 0,-1 1 0 0 0,1-1 0 0 0,-1 1 0 0 0,1-1 0 0 0,-1 1 0 0 0,1-1 0 0 0,-1 1 0 0 0,1-1 0 0 0,-1 1 0 0 0,1-1 0 0 0,0 1 0 0 0,-1-1 0 0 0,1 0 0 0 0,-1 0 0 0 0,1 1 0 0 0,0-1 0 0 0,0 0 0 0 0,-1 0 0 0 0,1 0 0 0 0,0 1 0 0 0,-1-1 0 0 0,1 0 0 0 0,0 0 0 0 0,0 0 0 0 0,-1 0 0 0 0,1 0 0 0 0,0-1 0 0 0,0 1 0 0 0,7 2 0 0 0,132 4 0 0 0,-88-7 0 0 0,-28 1 0 0 0,17 12 0 0 0,-26-6 0 0 0,-12-5 0 0 0,4-1 0 0 0,-1 0 0 0 0,8 0 0 0 0,-13-1 0 0 0,-4-1 0 0 0,-4 0 0 0 0</inkml:trace>
  <inkml:trace contextRef="#ctx0" brushRef="#br0" timeOffset="-181512.06">10145 4115 32767 0 0,'0'-12'0'0'0,"-6"-16"0"0"0,0 19 0 0 0,10 1 0 0 0,60 7 0 0 0,15 20 0 0 0,128-19 0 0 0,-151 7 0 0 0,-33-7 0 0 0,-16 0 0 0 0,0 1 0 0 0,2 4 0 0 0,-2-3 0 0 0,-1-2 0 0 0,2 0 0 0 0,-1 0 0 0 0,7 7 0 0 0,-7-9 0 0 0,9-83 0 0 0,-5-94 0 0 0,4 139 0 0 0,15-33 0 0 0,-29 69 0 0 0,14-11 0 0 0,-7 17 0 0 0,93 42 0 0 0,130 6 0 0 0,-153-31 0 0 0,85 15 0 0 0,-20-13 0 0 0,50 2 0 0 0,-130-15 0 0 0,-24-4 0 0 0,109-2 0 0 0,-114-2 0 0 0,19-19 0 0 0,16 0 0 0 0,5 6 0 0 0,-25 24 0 0 0,34 5 0 0 0,-76-15 0 0 0,0-1 0 0 0,1 0 0 0 0,-1 0 0 0 0,0 0 0 0 0,0 0 0 0 0,0 0 0 0 0,0 0 0 0 0,0 0 0 0 0,1 0 0 0 0,-1 0 0 0 0,12-14 0 0 0,-17 10 0 0 0,21-24 0 0 0,-19 24 0 0 0,-4 4 0 0 0,-1 0 0 0 0,1 0 0 0 0,0 0 0 0 0,0 0 0 0 0,-1 0 0 0 0,1 0 0 0 0,0 0 0 0 0,0 0 0 0 0,0 0 0 0 0,-1-1 0 0 0,1 1 0 0 0,0 0 0 0 0,0 0 0 0 0,0 0 0 0 0,-1-1 0 0 0,1 1 0 0 0,0 0 0 0 0,0 0 0 0 0,0 0 0 0 0,0-1 0 0 0,0 1 0 0 0,-1 0 0 0 0,1 0 0 0 0,0-1 0 0 0,0 1 0 0 0,0 0 0 0 0,0 0 0 0 0,0-1 0 0 0,0 1 0 0 0,0 0 0 0 0,0 0 0 0 0,0-1 0 0 0,0 1 0 0 0,0 0 0 0 0,0 0 0 0 0,0-1 0 0 0,0 1 0 0 0,0 0 0 0 0,0 0 0 0 0,0-1 0 0 0,1 1 0 0 0,-1 0 0 0 0,0 0 0 0 0,0-1 0 0 0,0 1 0 0 0,0 0 0 0 0,0 0 0 0 0,1 0 0 0 0,-1-1 0 0 0,0 1 0 0 0,0 0 0 0 0,0 0 0 0 0,0 0 0 0 0,1 0 0 0 0,-1 0 0 0 0,0-1 0 0 0,0 1 0 0 0,1 0 0 0 0,-132-2 0 0 0,-128-30 0 0 0,-30 20 0 0 0,152 26 0 0 0,34-10 0 0 0,77-4 0 0 0</inkml:trace>
  <inkml:trace contextRef="#ctx0" brushRef="#br0" timeOffset="-170757.872">9375 7363 32767 0 0,'10'-14'0'0'0,"-9"14"0"0"0,-1-1 0 0 0,0 1 0 0 0,0-1 0 0 0,0 1 0 0 0,0 0 0 0 0,0-1 0 0 0,0 1 0 0 0,0-1 0 0 0,0 1 0 0 0,1 0 0 0 0,-1-1 0 0 0,0 1 0 0 0,0 0 0 0 0,1-1 0 0 0,-1 1 0 0 0,0 0 0 0 0,0-1 0 0 0,1 1 0 0 0,-1 0 0 0 0,0-1 0 0 0,1 1 0 0 0,-1 0 0 0 0,0 0 0 0 0,1 0 0 0 0,-1-1 0 0 0,1 1 0 0 0,-1 0 0 0 0,0 0 0 0 0,1 0 0 0 0,-1 0 0 0 0,1 0 0 0 0,-1 0 0 0 0,0 0 0 0 0,1 0 0 0 0,-1 0 0 0 0,1 0 0 0 0,-1 0 0 0 0,1 0 0 0 0,-1 0 0 0 0,0 0 0 0 0,1 0 0 0 0,-1 0 0 0 0,1 0 0 0 0,-1 1 0 0 0,0-1 0 0 0,1 0 0 0 0,-1 0 0 0 0,0 0 0 0 0,1 1 0 0 0,-1-1 0 0 0,0 0 0 0 0,1 0 0 0 0,-1 1 0 0 0,0-1 0 0 0,1 0 0 0 0,-1 1 0 0 0,0-1 0 0 0,0 0 0 0 0,0 1 0 0 0,1-1 0 0 0,-1 0 0 0 0,0 1 0 0 0,0-1 0 0 0,0 1 0 0 0,0-1 0 0 0,0 0 0 0 0,2 67 0 0 0,-11 56 0 0 0,7 71 0 0 0,-13-20 0 0 0,11 473 0 0 0,-8-520 0 0 0,2-46 0 0 0,-16 65 0 0 0,18-72 0 0 0,3 1 0 0 0,4 0 0 0 0,3 7 0 0 0,-1 14 0 0 0,7 19 0 0 0,6-34 0 0 0,1-5 0 0 0,-12 35 0 0 0,-2 85 0 0 0,-6-112 0 0 0,-14 16 0 0 0,16-60 0 0 0,3 11 0 0 0,16-3 0 0 0,-4-35 0 0 0,33-12 0 0 0,351-1 0 0 0,-259 7 0 0 0,92 4 0 0 0,28 13 0 0 0,-57-7 0 0 0,-15 2 0 0 0,246 38 0 0 0,-288-39 0 0 0,83 9 0 0 0,-123-14 0 0 0,-37 1 0 0 0,50 4 0 0 0,-30-3 0 0 0,1-10 0 0 0,12 13 0 0 0,76-9 0 0 0,-92 4 0 0 0,116 1 0 0 0,-29-5 0 0 0,111 5 0 0 0,-193-1 0 0 0,60 4 0 0 0,-22-16 0 0 0,-59 4 0 0 0,-22-2 0 0 0,46 10 0 0 0,250-13 0 0 0,-304 0 0 0 0,-30 0 0 0 0,1 0 0 0 0,-1 0 0 0 0,1 0 0 0 0,0 0 0 0 0,-1 0 0 0 0,1 0 0 0 0,-1 0 0 0 0,0 0 0 0 0,0 0 0 0 0,1 0 0 0 0,0 0 0 0 0,0 0 0 0 0,-1 0 0 0 0,0 0 0 0 0,0 0 0 0 0,1 0 0 0 0,-1 0 0 0 0,0 0 0 0 0,1 0 0 0 0,-2-1 0 0 0,2-3 0 0 0,-2 3 0 0 0,0 0 0 0 0,2-14 0 0 0,-4-32 0 0 0,10-29 0 0 0,-16 44 0 0 0,-10 3 0 0 0</inkml:trace>
  <inkml:trace contextRef="#ctx0" brushRef="#br0" timeOffset="-168360.325">9594 5457 32767 0 0,'0'-2'0'0'0,"1"0"0"0"0,-1 1 0 0 0,0-1 0 0 0,1 0 0 0 0,-1 1 0 0 0,0-1 0 0 0,0 0 0 0 0,0 0 0 0 0,0 1 0 0 0,0-1 0 0 0,-1 0 0 0 0,1 0 0 0 0,0 1 0 0 0,-1-1 0 0 0,1 0 0 0 0,-1 1 0 0 0,0-1 0 0 0,1 0 0 0 0,-1 1 0 0 0,0-1 0 0 0,0 1 0 0 0,0 0 0 0 0,0-1 0 0 0,0 1 0 0 0,-1 0 0 0 0,1-1 0 0 0,0 1 0 0 0,-1 0 0 0 0,1 0 0 0 0,0 0 0 0 0,-1 0 0 0 0,1 0 0 0 0,-1 0 0 0 0,0 1 0 0 0,1-1 0 0 0,-1 1 0 0 0,0-1 0 0 0,1 1 0 0 0,-1-1 0 0 0,0 1 0 0 0,1 0 0 0 0,-1 0 0 0 0,0 0 0 0 0,0 0 0 0 0,0 0 0 0 0,-8-2 0 0 0,-85 9 0 0 0,83-5 0 0 0,0 0 0 0 0,0 1 0 0 0,1 1 0 0 0,-1 0 0 0 0,1 1 0 0 0,0 0 0 0 0,0 0 0 0 0,0 1 0 0 0,1 1 0 0 0,0 0 0 0 0,0 0 0 0 0,1 1 0 0 0,0 0 0 0 0,0 1 0 0 0,1-1 0 0 0,0 2 0 0 0,0-1 0 0 0,1 1 0 0 0,0 2 0 0 0,-1 6 0 0 0,1 0 0 0 0,1 0 0 0 0,1 1 0 0 0,0 0 0 0 0,1 0 0 0 0,1 1 0 0 0,1-1 0 0 0,1 0 0 0 0,1 1 0 0 0,1 10 0 0 0,18 45 0 0 0,-10-55 0 0 0,0 1 0 0 0,2-1 0 0 0,0-1 0 0 0,1 0 0 0 0,1 0 0 0 0,1-2 0 0 0,0 1 0 0 0,1-2 0 0 0,1 0 0 0 0,1-1 0 0 0,0 0 0 0 0,1-2 0 0 0,0 0 0 0 0,1-1 0 0 0,0 0 0 0 0,1-2 0 0 0,1-1 0 0 0,-1 0 0 0 0,2-1 0 0 0,-1-2 0 0 0,1 0 0 0 0,0-1 0 0 0,0-1 0 0 0,0-1 0 0 0,0-1 0 0 0,14-1 0 0 0,-21-1 0 0 0,0-1 0 0 0,-1-1 0 0 0,1 0 0 0 0,0 0 0 0 0,-1-2 0 0 0,1 0 0 0 0,5-3 0 0 0,-6 3 0 0 0,-1 0 0 0 0,-1-2 0 0 0,1 1 0 0 0,-1-1 0 0 0,1-1 0 0 0,-2-1 0 0 0,1 1 0 0 0,-1-2 0 0 0,0 1 0 0 0,-1-2 0 0 0,0 1 0 0 0,-1-1 0 0 0,0-1 0 0 0,0 0 0 0 0,-1 0 0 0 0,0-1 0 0 0,-1 1 0 0 0,-1-2 0 0 0,2-4 0 0 0,0 0 0 0 0,-2 0 0 0 0,-1 0 0 0 0,0-1 0 0 0,-1 0 0 0 0,-1 0 0 0 0,0 0 0 0 0,-2 0 0 0 0,0 0 0 0 0,-2 5 0 0 0,-1 0 0 0 0,0 1 0 0 0,-1-1 0 0 0,0 1 0 0 0,-1-1 0 0 0,0 1 0 0 0,-1 0 0 0 0,0 1 0 0 0,-1-1 0 0 0,-1 1 0 0 0,0 0 0 0 0,0 1 0 0 0,-1 0 0 0 0,0 0 0 0 0,-1 0 0 0 0,0 1 0 0 0,0 0 0 0 0,-1 1 0 0 0,-1 0 0 0 0,1 1 0 0 0,-1 0 0 0 0,-1 0 0 0 0,-7-2 0 0 0,0 0 0 0 0,0 1 0 0 0,-1 1 0 0 0,0 1 0 0 0,0 0 0 0 0,-1 2 0 0 0,0 0 0 0 0,0 2 0 0 0,0 0 0 0 0,0 1 0 0 0,-14 2 0 0 0,22-1 0 0 0,1 0 0 0 0,-1 2 0 0 0,1-1 0 0 0,-1 1 0 0 0,1 1 0 0 0,0 0 0 0 0,0 1 0 0 0,0 1 0 0 0,0-1 0 0 0,1 2 0 0 0,0-2 0 0 0,1 1 0 0 0,-1 1 0 0 0,1 0 0 0 0,0 0 0 0 0,1 1 0 0 0,-1 0 0 0 0,1 0 0 0 0,1 1 0 0 0,0 0 0 0 0,0 1 0 0 0,0 0 0 0 0,1 0 0 0 0,0 1 0 0 0,1 0 0 0 0,0 0 0 0 0,1 0 0 0 0,0 1 0 0 0,1-1 0 0 0,0 1 0 0 0,0 1 0 0 0,1-1 0 0 0,0 0 0 0 0,1 1 0 0 0,0 7 0 0 0,5 27 0 0 0,11-2 0 0 0</inkml:trace>
  <inkml:trace contextRef="#ctx0" brushRef="#br0" timeOffset="-167991.043">9828 5205 32767 0 0,'-23'-80'0'0'0,"23"80"0"0"0,-1 0 0 0 0,0 0 0 0 0,1 0 0 0 0,-1 0 0 0 0,0 0 0 0 0,1 0 0 0 0,-1 0 0 0 0,0 0 0 0 0,1 0 0 0 0,-1 0 0 0 0,0 1 0 0 0,1-1 0 0 0,-1 0 0 0 0,0 0 0 0 0,1 1 0 0 0,-1-1 0 0 0,0 0 0 0 0,1 1 0 0 0,-1-1 0 0 0,1 0 0 0 0,-1 1 0 0 0,1-1 0 0 0,-1 1 0 0 0,1-1 0 0 0,-1 1 0 0 0,1-1 0 0 0,0 1 0 0 0,-1 0 0 0 0,1-1 0 0 0,0 1 0 0 0,-1-1 0 0 0,1 1 0 0 0,0 0 0 0 0,0-1 0 0 0,0 1 0 0 0,-1 0 0 0 0,1-1 0 0 0,0 1 0 0 0,0 0 0 0 0,0-1 0 0 0,0 1 0 0 0,0 0 0 0 0,0-1 0 0 0,0 2 0 0 0,0-2 0 0 0,-37 119 0 0 0,6 1 0 0 0,4 1 0 0 0,6 1 0 0 0,5 1 0 0 0,5 1 0 0 0,6 0 0 0 0,7 27 0 0 0,-5-8 0 0 0,0-122 0 0 0,-1 1 0 0 0,-1-1 0 0 0,-1 0 0 0 0,0 0 0 0 0,-2-1 0 0 0,-4 7 0 0 0,6-18 0 0 0</inkml:trace>
  <inkml:trace contextRef="#ctx0" brushRef="#br0" timeOffset="-167740.714">9506 6489 32767 0 0,'37'9'0'0'0,"57"-7"0"0"0,14-15 0 0 0,-29 3 0 0 0,-79 10 0 0 0,1 0 0 0 0,-1 0 0 0 0,0 0 0 0 0,0 0 0 0 0,1 0 0 0 0,-1 0 0 0 0,0 1 0 0 0,1-1 0 0 0,-1 0 0 0 0,0 0 0 0 0,1 0 0 0 0,-1 0 0 0 0,0 0 0 0 0,0 0 0 0 0,1 0 0 0 0,-1 0 0 0 0,0 0 0 0 0,1-1 0 0 0,-1 1 0 0 0,0 0 0 0 0,1 0 0 0 0,-1 0 0 0 0,0 0 0 0 0,0 0 0 0 0,1 0 0 0 0,-1-1 0 0 0,0 1 0 0 0,0 0 0 0 0,1 0 0 0 0,-1 0 0 0 0,0-1 0 0 0,0 1 0 0 0,0 0 0 0 0,1 0 0 0 0,-1-1 0 0 0,0 1 0 0 0,0 0 0 0 0,0 0 0 0 0,0-1 0 0 0,1 1 0 0 0,-1 0 0 0 0,0 0 0 0 0,0-1 0 0 0,0 1 0 0 0,0 0 0 0 0,0-1 0 0 0,0 1 0 0 0,0 0 0 0 0,0-1 0 0 0,0 1 0 0 0,0 0 0 0 0,0-1 0 0 0,0 1 0 0 0,0 0 0 0 0,0 0 0 0 0,0-1 0 0 0,-1 1 0 0 0,1 0 0 0 0,0-1 0 0 0,0 1 0 0 0,0 0 0 0 0,0 0 0 0 0,-1-1 0 0 0,-2-1 0 0 0</inkml:trace>
  <inkml:trace contextRef="#ctx0" brushRef="#br0" timeOffset="-167224.808">9685 5082 32767 0 0,'6'4'0'0'0,"98"4"0"0"0,103-5 0 0 0,-124-4 0 0 0,-44 1 0 0 0</inkml:trace>
  <inkml:trace contextRef="#ctx0" brushRef="#br0" timeOffset="-166256.977">11098 5886 32767 0 0,'0'-13'0'0'0,"-3"-2"0"0"0,-12 0 0 0 0,15 15 0 0 0,0-1 0 0 0,0 0 0 0 0,-1 0 0 0 0,1 0 0 0 0,0 0 0 0 0,0 1 0 0 0,0-1 0 0 0,0 0 0 0 0,0 0 0 0 0,0 0 0 0 0,0 0 0 0 0,0 1 0 0 0,1-1 0 0 0,-1 0 0 0 0,0 0 0 0 0,0 0 0 0 0,1 0 0 0 0,-1 1 0 0 0,0-1 0 0 0,1 0 0 0 0,-1 0 0 0 0,1 1 0 0 0,-1-1 0 0 0,1 0 0 0 0,-1 1 0 0 0,1-1 0 0 0,0 1 0 0 0,-1-1 0 0 0,1 0 0 0 0,0 1 0 0 0,-1 0 0 0 0,1-1 0 0 0,0 1 0 0 0,0-1 0 0 0,88-5 0 0 0,-58 7 0 0 0,68 1 0 0 0,161 29 0 0 0,-31-10 0 0 0,126 17 0 0 0,-302-31 0 0 0,-46-7 0 0 0</inkml:trace>
  <inkml:trace contextRef="#ctx0" brushRef="#br0" timeOffset="-147405.918">14693 1758 32767 0 0,'3'-1'0'0'0,"0"-1"0"0"0,0 1 0 0 0,0-1 0 0 0,0 0 0 0 0,0 0 0 0 0,-1 0 0 0 0,1-1 0 0 0,-1 1 0 0 0,1-1 0 0 0,-1 1 0 0 0,0-1 0 0 0,0 0 0 0 0,0 0 0 0 0,0 0 0 0 0,-1 0 0 0 0,1 0 0 0 0,-1 0 0 0 0,0 0 0 0 0,0-1 0 0 0,0 1 0 0 0,0 0 0 0 0,0-1 0 0 0,-1 1 0 0 0,0-1 0 0 0,1-2 0 0 0,5-18 0 0 0,29-119 0 0 0,-30 93 0 0 0,-3 41 0 0 0,10-26 0 0 0,11-47 0 0 0,-11 30 0 0 0,14-37 0 0 0,6 15 0 0 0,-12 30 0 0 0,-19 44 0 0 0,-1 0 0 0 0,2-9 0 0 0,-1 6 0 0 0</inkml:trace>
  <inkml:trace contextRef="#ctx0" brushRef="#br0" timeOffset="-137663.669">13826 2783 32767 0 0,'-2'-11'0'0'0,"1"10"0"0"0,1 1 0 0 0,0 0 0 0 0,0-1 0 0 0,0 1 0 0 0,0-1 0 0 0,0 1 0 0 0,0-1 0 0 0,0 1 0 0 0,0 0 0 0 0,0-1 0 0 0,0 1 0 0 0,0-1 0 0 0,1 1 0 0 0,-1 0 0 0 0,0-1 0 0 0,0 1 0 0 0,0-1 0 0 0,0 1 0 0 0,1 0 0 0 0,-1-1 0 0 0,0 1 0 0 0,0 0 0 0 0,1-1 0 0 0,-1 1 0 0 0,0 0 0 0 0,1-1 0 0 0,-1 1 0 0 0,0 0 0 0 0,1 0 0 0 0,-1-1 0 0 0,0 1 0 0 0,1 0 0 0 0,-1 0 0 0 0,1 0 0 0 0,-1 0 0 0 0,0 0 0 0 0,1-1 0 0 0,-1 1 0 0 0,1 0 0 0 0,-1 0 0 0 0,1 0 0 0 0,-1 0 0 0 0,0 0 0 0 0,1 0 0 0 0,-1 0 0 0 0,1 0 0 0 0,-1 0 0 0 0,0 1 0 0 0,1-1 0 0 0,-1 0 0 0 0,1 0 0 0 0,-1 0 0 0 0,0 0 0 0 0,1 1 0 0 0,-1-1 0 0 0,1 0 0 0 0,-1 0 0 0 0,0 1 0 0 0,1-1 0 0 0,-1 0 0 0 0,0 0 0 0 0,0 1 0 0 0,1-1 0 0 0,-1 0 0 0 0,0 1 0 0 0,0-1 0 0 0,1 1 0 0 0,-1-1 0 0 0,0 0 0 0 0,0 1 0 0 0,142 34 0 0 0,2-7 0 0 0,0-5 0 0 0,67-2 0 0 0,-126-12 0 0 0,163 13 0 0 0,-163-14 0 0 0,-85-7 0 0 0,1-1 0 0 0,-1 0 0 0 0,0 0 0 0 0,1 1 0 0 0,-1-1 0 0 0,1 0 0 0 0,-1 0 0 0 0,0 0 0 0 0,1 1 0 0 0,-1-1 0 0 0,1 0 0 0 0,-1 0 0 0 0,1 0 0 0 0,-1 0 0 0 0,0 0 0 0 0,1 0 0 0 0,-1 0 0 0 0,1 0 0 0 0,-1 0 0 0 0,1 0 0 0 0,-1 0 0 0 0,0 0 0 0 0,1 0 0 0 0,-1 0 0 0 0,1 0 0 0 0,-1 0 0 0 0,1-1 0 0 0,-1 1 0 0 0,0 0 0 0 0,1 0 0 0 0,-1 0 0 0 0,0-1 0 0 0,1 1 0 0 0,-1 0 0 0 0,0-1 0 0 0,1 1 0 0 0,-1 0 0 0 0,0-1 0 0 0,1 1 0 0 0,-1 0 0 0 0,0-1 0 0 0,0 1 0 0 0,1 0 0 0 0,-1-1 0 0 0,0 1 0 0 0,0-1 0 0 0,0 1 0 0 0,0 0 0 0 0,0-1 0 0 0,0 1 0 0 0,1-1 0 0 0,-1 1 0 0 0,0-1 0 0 0,0 1 0 0 0,0-1 0 0 0,0 1 0 0 0,-1 0 0 0 0,1-1 0 0 0,0 1 0 0 0,0-1 0 0 0,0 1 0 0 0,0-1 0 0 0,0 1 0 0 0,0 0 0 0 0,-1-1 0 0 0,1 1 0 0 0,-39-33 0 0 0,18 23 0 0 0</inkml:trace>
  <inkml:trace contextRef="#ctx0" brushRef="#br0" timeOffset="-134469.664">13619 836 32767 0 0,'3'16'0'0'0,"-2"-13"0"0"0,1-1 0 0 0,0 1 0 0 0,0 0 0 0 0,0-1 0 0 0,1 1 0 0 0,-1-1 0 0 0,0 0 0 0 0,1 1 0 0 0,0-1 0 0 0,-1-1 0 0 0,1 1 0 0 0,0 0 0 0 0,0-1 0 0 0,0 1 0 0 0,0-1 0 0 0,0 0 0 0 0,0 0 0 0 0,0 0 0 0 0,1 0 0 0 0,-1-1 0 0 0,3 1 0 0 0,234 25 0 0 0,-142-20 0 0 0,557 47 0 0 0,347 31 0 0 0,-810-66 0 0 0,-167-15 0 0 0,-26-3 0 0 0,1-1 0 0 0,0 1 0 0 0,0 0 0 0 0,0 0 0 0 0,0-1 0 0 0,0 1 0 0 0,0 0 0 0 0,0-1 0 0 0,0 1 0 0 0,0 0 0 0 0,0-1 0 0 0,0 1 0 0 0,0 0 0 0 0,0-1 0 0 0,0 1 0 0 0,0 0 0 0 0,0-1 0 0 0,0 1 0 0 0,0 0 0 0 0,0 0 0 0 0,0-1 0 0 0,0 1 0 0 0,1 0 0 0 0,-1-1 0 0 0,0 1 0 0 0,0 0 0 0 0,0 0 0 0 0,1-1 0 0 0,-1 1 0 0 0,0 0 0 0 0,0 0 0 0 0,1 0 0 0 0,-1-1 0 0 0,0 1 0 0 0,0 0 0 0 0,1 0 0 0 0,-1 0 0 0 0,0 0 0 0 0,0 0 0 0 0,1-1 0 0 0,-1 1 0 0 0,0 0 0 0 0,1 0 0 0 0,-1 0 0 0 0,0 0 0 0 0,1 0 0 0 0,-1 0 0 0 0,0 0 0 0 0,1 0 0 0 0,-1 0 0 0 0,-12-5 0 0 0</inkml:trace>
  <inkml:trace contextRef="#ctx0" brushRef="#br0" timeOffset="-133806.828">14928 844 32767 0 0,'-4'0'0'0'0,"1"1"0"0"0,-1 0 0 0 0,0 0 0 0 0,1 1 0 0 0,-1-1 0 0 0,0 1 0 0 0,1-1 0 0 0,-1 1 0 0 0,1 0 0 0 0,0 0 0 0 0,0 1 0 0 0,0-1 0 0 0,0 1 0 0 0,0-1 0 0 0,0 1 0 0 0,1 0 0 0 0,-1 0 0 0 0,1 0 0 0 0,0 0 0 0 0,0 1 0 0 0,0-1 0 0 0,0 1 0 0 0,0 2 0 0 0,-21 65 0 0 0,23-66 0 0 0,-1 1 0 0 0,1-1 0 0 0,0 1 0 0 0,0-1 0 0 0,0 1 0 0 0,1-1 0 0 0,0 0 0 0 0,0 1 0 0 0,0-1 0 0 0,0 0 0 0 0,1 0 0 0 0,0 1 0 0 0,0-1 0 0 0,1-1 0 0 0,-1 1 0 0 0,1 0 0 0 0,0-1 0 0 0,1 1 0 0 0,-1-1 0 0 0,2 1 0 0 0,-3-3 0 0 0,0 0 0 0 0,0 0 0 0 0,1-1 0 0 0,-1 1 0 0 0,1-1 0 0 0,-1 0 0 0 0,1 1 0 0 0,0-1 0 0 0,-1 0 0 0 0,1-1 0 0 0,0 1 0 0 0,0 0 0 0 0,0-1 0 0 0,0 0 0 0 0,-1 1 0 0 0,1-1 0 0 0,0 0 0 0 0,0-1 0 0 0,0 1 0 0 0,0 0 0 0 0,1-1 0 0 0,1-1 0 0 0,0 0 0 0 0,1 0 0 0 0,-1 0 0 0 0,-1 0 0 0 0,1-1 0 0 0,0 0 0 0 0,0 0 0 0 0,-1 0 0 0 0,0-1 0 0 0,0 0 0 0 0,0 0 0 0 0,0 0 0 0 0,0 0 0 0 0,-1 0 0 0 0,0-1 0 0 0,0 1 0 0 0,0-1 0 0 0,0 0 0 0 0,-1 0 0 0 0,0 0 0 0 0,1-1 0 0 0,-3 3 0 0 0,1 0 0 0 0,0 0 0 0 0,-1 0 0 0 0,0 0 0 0 0,0 0 0 0 0,0 0 0 0 0,0 0 0 0 0,0 0 0 0 0,-1 0 0 0 0,1 0 0 0 0,-1 0 0 0 0,0 0 0 0 0,0 0 0 0 0,0 0 0 0 0,0 0 0 0 0,0 0 0 0 0,0 1 0 0 0,-1-1 0 0 0,0 1 0 0 0,1-1 0 0 0,-3-2 0 0 0,-2-2 0 0 0,1 2 0 0 0,0 1 0 0 0,0-1 0 0 0,0 1 0 0 0,0 1 0 0 0,-1-1 0 0 0,0 1 0 0 0,0 0 0 0 0,0 0 0 0 0,0 1 0 0 0,0 0 0 0 0,0 0 0 0 0,-1 0 0 0 0,1 1 0 0 0,-1 0 0 0 0,1 0 0 0 0,-1 0 0 0 0,0 1 0 0 0,1 0 0 0 0,-1 1 0 0 0,0 0 0 0 0,1 0 0 0 0,0 1 0 0 0,0 0 0 0 0,0 0 0 0 0,0 0 0 0 0,1 1 0 0 0,-1 0 0 0 0,1 0 0 0 0,0 1 0 0 0,0-1 0 0 0,0 1 0 0 0,0 0 0 0 0,1 0 0 0 0,0 1 0 0 0,-1 0 0 0 0,-2 4 0 0 0,5-6 0 0 0,0 0 0 0 0,0 0 0 0 0,1 1 0 0 0,-1-1 0 0 0,1 1 0 0 0,-1-1 0 0 0,1 1 0 0 0,0-1 0 0 0,1 1 0 0 0,-1 0 0 0 0,0-1 0 0 0,1 1 0 0 0,0 0 0 0 0,0 0 0 0 0,0 0 0 0 0,1-1 0 0 0,-1 1 0 0 0,1 0 0 0 0,0-1 0 0 0,0 1 0 0 0,0 0 0 0 0,0-1 0 0 0,1 1 0 0 0,-1-1 0 0 0,1 0 0 0 0,0 1 0 0 0,0-1 0 0 0,0 0 0 0 0,1 0 0 0 0,1 1 0 0 0,1 3 0 0 0,0-2 0 0 0,1 1 0 0 0,0-1 0 0 0,0 0 0 0 0,1 0 0 0 0,-1 0 0 0 0,1-1 0 0 0,0 0 0 0 0,0 0 0 0 0,1-1 0 0 0,-1 0 0 0 0,1 0 0 0 0,7 1 0 0 0,23 0 0 0 0,-33-6 0 0 0,1 1 0 0 0,-1-1 0 0 0,1 0 0 0 0,-1 0 0 0 0,0 0 0 0 0,0-1 0 0 0,0 0 0 0 0,0 0 0 0 0,0 0 0 0 0,0 0 0 0 0,-1-1 0 0 0,0 0 0 0 0,0 0 0 0 0,0 0 0 0 0,0 0 0 0 0,0-1 0 0 0,-1 0 0 0 0,0 0 0 0 0,0 1 0 0 0,0-2 0 0 0,-1 1 0 0 0,1 0 0 0 0,-1-3 0 0 0,1 1 0 0 0,-1-1 0 0 0,-1 0 0 0 0,1 1 0 0 0,-1-1 0 0 0,0 0 0 0 0,-1 0 0 0 0,0 0 0 0 0,0 0 0 0 0,-1-1 0 0 0,1-9 0 0 0,-1 14 0 0 0,1-1 0 0 0,-1 1 0 0 0,0 0 0 0 0,0 0 0 0 0,-1 0 0 0 0,1 0 0 0 0,-1 0 0 0 0,0 0 0 0 0,0 0 0 0 0,0 1 0 0 0,0-1 0 0 0,-1 1 0 0 0,1-1 0 0 0,-1 1 0 0 0,-1-2 0 0 0,-19-3 0 0 0,17 9 0 0 0,0 0 0 0 0,1 0 0 0 0,-1 1 0 0 0,1-1 0 0 0,0 1 0 0 0,-1 1 0 0 0,1-1 0 0 0,0 1 0 0 0,0 0 0 0 0,1 0 0 0 0,-1 0 0 0 0,0 0 0 0 0,1 1 0 0 0,0 0 0 0 0,0 0 0 0 0,0 0 0 0 0,0 1 0 0 0,1-1 0 0 0,0 1 0 0 0,0 0 0 0 0,-1 2 0 0 0,2 2 0 0 0,2-1 0 0 0</inkml:trace>
  <inkml:trace contextRef="#ctx0" brushRef="#br0" timeOffset="-133225.325">16625 540 32767 0 0,'3'-5'0'0'0,"-7"23"0"0"0,2-8 0 0 0,-40 277 0 0 0,37-50 0 0 0,4-211 0 0 0,-4-14 0 0 0</inkml:trace>
  <inkml:trace contextRef="#ctx0" brushRef="#br0" timeOffset="-132955.521">16360 803 32767 0 0,'-5'-7'0'0'0,"9"3"0"0"0,68 8 0 0 0,212 9 0 0 0,-158-27 0 0 0,-42-12 0 0 0,-74 23 0 0 0</inkml:trace>
  <inkml:trace contextRef="#ctx0" brushRef="#br0" timeOffset="-132456.209">17173 585 32767 0 0,'2'-10'0'0'0,"0"18"0"0"0,2 14 0 0 0,-4 110 0 0 0,23-14 0 0 0,15 48 0 0 0,0-82 0 0 0,-26-75 0 0 0,-8-9 0 0 0,0-1 0 0 0,0-1 0 0 0,0 1 0 0 0,0 0 0 0 0,0-1 0 0 0,0 0 0 0 0,0 0 0 0 0,-1 0 0 0 0,1 0 0 0 0,-1-1 0 0 0,1 1 0 0 0,-1-1 0 0 0,0 0 0 0 0,0 0 0 0 0,0 0 0 0 0,0 0 0 0 0,-1-1 0 0 0,0 1 0 0 0,2-3 0 0 0,1 0 0 0 0,16-24 0 0 0,-1-1 0 0 0,-2-1 0 0 0,-1-1 0 0 0,-1 0 0 0 0,-2-2 0 0 0,-1 1 0 0 0,-1-4 0 0 0,-5 17 0 0 0,14-40 0 0 0,-3-2 0 0 0,8-48 0 0 0,-17 46 0 0 0,7 92 0 0 0,29 29 0 0 0,-31-41 0 0 0</inkml:trace>
  <inkml:trace contextRef="#ctx0" brushRef="#br0" timeOffset="-131993.93">17909 983 32767 0 0,'-2'-5'0'0'0,"1"0"0"0"0,-1 0 0 0 0,0 0 0 0 0,0 0 0 0 0,0 0 0 0 0,-1 1 0 0 0,1-1 0 0 0,-1 1 0 0 0,0-1 0 0 0,-1 1 0 0 0,1 0 0 0 0,-1 0 0 0 0,1 1 0 0 0,-1-1 0 0 0,-1 1 0 0 0,1 0 0 0 0,0 0 0 0 0,-1 0 0 0 0,1 0 0 0 0,-1 1 0 0 0,0 0 0 0 0,0 0 0 0 0,-7-2 0 0 0,1 0 0 0 0,-1 2 0 0 0,0-1 0 0 0,0 2 0 0 0,0-1 0 0 0,0 2 0 0 0,-11 0 0 0 0,-36 19 0 0 0,52-15 0 0 0,4-2 0 0 0,-1 0 0 0 0,1 1 0 0 0,0 0 0 0 0,0 0 0 0 0,0 0 0 0 0,0 0 0 0 0,0 0 0 0 0,1 0 0 0 0,0 1 0 0 0,-1-1 0 0 0,1 1 0 0 0,1 0 0 0 0,-1 0 0 0 0,0 0 0 0 0,1 0 0 0 0,0 0 0 0 0,0 0 0 0 0,0 0 0 0 0,0 0 0 0 0,1 0 0 0 0,0 0 0 0 0,0 0 0 0 0,0 1 0 0 0,0-1 0 0 0,0 0 0 0 0,1 0 0 0 0,0 0 0 0 0,0 1 0 0 0,2 6 0 0 0,1 0 0 0 0,1 0 0 0 0,0 0 0 0 0,0-1 0 0 0,1 0 0 0 0,0 0 0 0 0,1 0 0 0 0,0-1 0 0 0,1 0 0 0 0,0 0 0 0 0,0-1 0 0 0,1 0 0 0 0,0 0 0 0 0,0-1 0 0 0,0 0 0 0 0,1-1 0 0 0,0 0 0 0 0,1-1 0 0 0,0 0 0 0 0,-1 0 0 0 0,1-1 0 0 0,1-1 0 0 0,-1 0 0 0 0,0 0 0 0 0,3-1 0 0 0,38 2 0 0 0,-33-4 0 0 0</inkml:trace>
  <inkml:trace contextRef="#ctx0" brushRef="#br0" timeOffset="-131505.239">18427 955 32767 0 0,'-27'-40'0'0'0,"24"37"0"0"0,1 0 0 0 0,-1 1 0 0 0,0 0 0 0 0,1 0 0 0 0,-1 0 0 0 0,0 0 0 0 0,0 0 0 0 0,0 1 0 0 0,0-1 0 0 0,0 1 0 0 0,0 0 0 0 0,-1 0 0 0 0,1 0 0 0 0,0 0 0 0 0,-1 1 0 0 0,1-1 0 0 0,-1 1 0 0 0,1 0 0 0 0,0 0 0 0 0,-1 0 0 0 0,1 0 0 0 0,-1 1 0 0 0,-5-1 0 0 0,0 1 0 0 0,1 0 0 0 0,-1 1 0 0 0,1-1 0 0 0,-1 2 0 0 0,1-1 0 0 0,0 1 0 0 0,0 1 0 0 0,0 0 0 0 0,-5 3 0 0 0,4-2 0 0 0,1 0 0 0 0,-1 1 0 0 0,1 1 0 0 0,1-1 0 0 0,-1 1 0 0 0,1 1 0 0 0,0-1 0 0 0,1 1 0 0 0,0 0 0 0 0,0 1 0 0 0,0-1 0 0 0,1 1 0 0 0,1 0 0 0 0,0 1 0 0 0,0-1 0 0 0,0 1 0 0 0,1 0 0 0 0,1-1 0 0 0,-1 8 0 0 0,2-14 0 0 0,1 1 0 0 0,0-1 0 0 0,0 1 0 0 0,0-1 0 0 0,1 1 0 0 0,-1-1 0 0 0,1 1 0 0 0,0-1 0 0 0,0 1 0 0 0,0-1 0 0 0,0 0 0 0 0,1 1 0 0 0,-1-1 0 0 0,1 0 0 0 0,0 0 0 0 0,0 0 0 0 0,0 0 0 0 0,0-1 0 0 0,0 1 0 0 0,1 0 0 0 0,-1-1 0 0 0,1 0 0 0 0,0 1 0 0 0,0-1 0 0 0,0 0 0 0 0,0 0 0 0 0,83 38 0 0 0,-59-32 0 0 0,0-1 0 0 0,1-1 0 0 0,-1-2 0 0 0,1 0 0 0 0,0-2 0 0 0,0-1 0 0 0,0-2 0 0 0,3-1 0 0 0,63-12 0 0 0,-67 6 0 0 0</inkml:trace>
  <inkml:trace contextRef="#ctx0" brushRef="#br0" timeOffset="-124730.4">4620 13599 32767 0 0,'-22'16'0'0'0,"1"0"0"0"0,1 1 0 0 0,1 1 0 0 0,1 1 0 0 0,-2 3 0 0 0,0 5 0 0 0,1 1 0 0 0,1 0 0 0 0,1 1 0 0 0,2 1 0 0 0,1 0 0 0 0,1 1 0 0 0,2 1 0 0 0,1 0 0 0 0,2 1 0 0 0,1-1 0 0 0,1 1 0 0 0,2 1 0 0 0,1-1 0 0 0,2 18 0 0 0,19 49 0 0 0,-13-83 0 0 0,0-1 0 0 0,1 0 0 0 0,1-1 0 0 0,0 1 0 0 0,1-2 0 0 0,1 1 0 0 0,0-1 0 0 0,1 0 0 0 0,1-1 0 0 0,0 0 0 0 0,1 0 0 0 0,0-2 0 0 0,5 5 0 0 0,14 7 0 0 0</inkml:trace>
  <inkml:trace contextRef="#ctx0" brushRef="#br0" timeOffset="-122745.032">7555 13684 32767 0 0,'10'3'0'0'0,"-1"1"0"0"0,0 0 0 0 0,1 0 0 0 0,-1 1 0 0 0,-1 0 0 0 0,1 0 0 0 0,-1 1 0 0 0,0 1 0 0 0,7 5 0 0 0,13 15 0 0 0,-1 0 0 0 0,-1 2 0 0 0,20 28 0 0 0,-30-36 0 0 0,-2 1 0 0 0,0 0 0 0 0,-1 1 0 0 0,-2 0 0 0 0,0 1 0 0 0,-2 1 0 0 0,0-1 0 0 0,-2 1 0 0 0,0 1 0 0 0,-2-1 0 0 0,-1 1 0 0 0,-1 0 0 0 0,-1 0 0 0 0,-4 8 0 0 0,-4 0 0 0 0,-2-2 0 0 0,-1 1 0 0 0,-1-1 0 0 0,-2 0 0 0 0,-1-1 0 0 0,-2 0 0 0 0,0-1 0 0 0,-2-1 0 0 0,-2-1 0 0 0,-11 13 0 0 0,-13 3 0 0 0,27-27 0 0 0</inkml:trace>
  <inkml:trace contextRef="#ctx0" brushRef="#br0" timeOffset="-120522.516">10349 13092 32767 0 0,'-1'-2'0'0'0,"1"0"0"0"0,-1-1 0 0 0,1 1 0 0 0,-1 0 0 0 0,1-1 0 0 0,0 1 0 0 0,0 0 0 0 0,0 0 0 0 0,0-1 0 0 0,1 1 0 0 0,-1 0 0 0 0,1 0 0 0 0,-1-1 0 0 0,1 1 0 0 0,0 0 0 0 0,-1 0 0 0 0,1 0 0 0 0,0 0 0 0 0,1 0 0 0 0,0-1 0 0 0,4-13 0 0 0,49-157 0 0 0,-39 50 0 0 0,-5 164 0 0 0,32 120 0 0 0,2-9 0 0 0,-35-22 0 0 0,-26-60 0 0 0,2-39 0 0 0,10-22 0 0 0,0 0 0 0 0,-1 0 0 0 0,0 0 0 0 0,-1 0 0 0 0,0-1 0 0 0,0 0 0 0 0,-1-1 0 0 0,0 1 0 0 0,0-1 0 0 0,-1 0 0 0 0,0-1 0 0 0,0 0 0 0 0,0 0 0 0 0,-3 1 0 0 0,10-7 0 0 0,1 0 0 0 0,0 0 0 0 0,-1 1 0 0 0,1-1 0 0 0,0 0 0 0 0,0 1 0 0 0,-1-1 0 0 0,1 1 0 0 0,0-1 0 0 0,0 0 0 0 0,0 1 0 0 0,-1-1 0 0 0,1 1 0 0 0,0-1 0 0 0,0 0 0 0 0,0 1 0 0 0,0-1 0 0 0,0 1 0 0 0,0-1 0 0 0,0 1 0 0 0,0-1 0 0 0,0 1 0 0 0,0-1 0 0 0,0 0 0 0 0,0 1 0 0 0,0-1 0 0 0,0 1 0 0 0,1-1 0 0 0,-1 1 0 0 0,0-1 0 0 0,0 0 0 0 0,0 1 0 0 0,1-1 0 0 0,-1 0 0 0 0,0 1 0 0 0,0-1 0 0 0,1 0 0 0 0,-1 1 0 0 0,0-1 0 0 0,1 0 0 0 0,-1 1 0 0 0,0-1 0 0 0,1 0 0 0 0,-1 0 0 0 0,1 0 0 0 0,-1 1 0 0 0,0-1 0 0 0,1 0 0 0 0,-1 0 0 0 0,1 0 0 0 0,-1 0 0 0 0,1 0 0 0 0,-1 0 0 0 0,0 0 0 0 0,1 0 0 0 0,-1 0 0 0 0,1 0 0 0 0,27 12 0 0 0,8-3 0 0 0,2-2 0 0 0,-1-2 0 0 0,1-1 0 0 0,-1-2 0 0 0,32-2 0 0 0,26-18 0 0 0,-55-5 0 0 0,-33 15 0 0 0</inkml:trace>
  <inkml:trace contextRef="#ctx0" brushRef="#br0" timeOffset="-120024.847">10042 12288 32767 0 0,'-2'-1'0'0'0,"1"-1"0"0"0,-1 3 0 0 0,2 0 0 0 0,-2 4 0 0 0,2 1 0 0 0,3 12 0 0 0,-3-8 0 0 0,10 24 0 0 0,-2-9 0 0 0,2-1 0 0 0,3 1 0 0 0,5 1 0 0 0,-4-1 0 0 0,4 1 0 0 0,-2-3 0 0 0,-1-2 0 0 0,3-3 0 0 0</inkml:trace>
  <inkml:trace contextRef="#ctx0" brushRef="#br0" timeOffset="-119711.634">10761 12314 32767 0 0,'7'-8'0'0'0,"-7"8"0"0"0,0 0 0 0 0,0 1 0 0 0,0-1 0 0 0,0 0 0 0 0,0 1 0 0 0,0-1 0 0 0,0 0 0 0 0,1 1 0 0 0,-1-1 0 0 0,0 0 0 0 0,0 1 0 0 0,0-1 0 0 0,0 0 0 0 0,1 0 0 0 0,-1 1 0 0 0,0-1 0 0 0,0 0 0 0 0,0 0 0 0 0,1 1 0 0 0,-1-1 0 0 0,0 0 0 0 0,0 0 0 0 0,1 0 0 0 0,-1 0 0 0 0,0 1 0 0 0,0-1 0 0 0,1 0 0 0 0,-1 0 0 0 0,0 0 0 0 0,1 0 0 0 0,-1 0 0 0 0,0 0 0 0 0,1 0 0 0 0,-1 0 0 0 0,0 0 0 0 0,1 0 0 0 0,-1 0 0 0 0,0 0 0 0 0,1 0 0 0 0,-1 0 0 0 0,0 0 0 0 0,1 0 0 0 0,-1 0 0 0 0,0 0 0 0 0,0 0 0 0 0,1 0 0 0 0,-1-1 0 0 0,0 1 0 0 0,1 0 0 0 0,-1 0 0 0 0,0 0 0 0 0,0 0 0 0 0,1-1 0 0 0,-1 1 0 0 0,0 0 0 0 0,0 0 0 0 0,0-1 0 0 0,1 1 0 0 0,-1 0 0 0 0,0 0 0 0 0,0-1 0 0 0,0 1 0 0 0,0 0 0 0 0,0-1 0 0 0,1 1 0 0 0,-1 0 0 0 0,0-1 0 0 0,0 1 0 0 0,0 0 0 0 0,58 126 0 0 0,-5 4 0 0 0,-41-3 0 0 0,-12-98 0 0 0</inkml:trace>
  <inkml:trace contextRef="#ctx0" brushRef="#br0" timeOffset="-122294.237">8046 12888 32767 0 0,'292'-1'0'0'0,"-97"-10"0"0"0,-115 11 0 0 0,-65 2 0 0 0,-1 6 0 0 0</inkml:trace>
  <inkml:trace contextRef="#ctx0" brushRef="#br0" timeOffset="-122109.732">8154 13112 32767 0 0,'2'4'0'0'0,"11"4"0"0"0,5 0 0 0 0,3-1 0 0 0,1-1 0 0 0,3-1 0 0 0,5-2 0 0 0,3 0 0 0 0,5-3 0 0 0,0 0 0 0 0,-21 0 0 0 0,11 0 0 0 0,4 0 0 0 0,2 0 0 0 0,-1 0 0 0 0,35-11 0 0 0,-37 5 0 0 0,0 0 0 0 0</inkml:trace>
  <inkml:trace contextRef="#ctx0" brushRef="#br0" timeOffset="-121779.615">8965 12624 32767 0 0,'1'9'0'0'0,"16"10"0"0"0,1 0 0 0 0,1-2 0 0 0,0 0 0 0 0,1-1 0 0 0,1-1 0 0 0,0-1 0 0 0,16 7 0 0 0,-34-19 0 0 0,48 28 0 0 0,-26-17 0 0 0,0 2 0 0 0,-1 0 0 0 0,0 1 0 0 0,-1 2 0 0 0,-1 0 0 0 0,-1 1 0 0 0,-1 1 0 0 0,-1 1 0 0 0,5 8 0 0 0,-20-22 0 0 0,0 0 0 0 0,0 0 0 0 0,-1 0 0 0 0,0 1 0 0 0,-1-1 0 0 0,1 1 0 0 0,-1 0 0 0 0,-1-1 0 0 0,0 1 0 0 0,0 0 0 0 0,0 4 0 0 0,-5 13 0 0 0,-1-11 0 0 0,-1-1 0 0 0,0-1 0 0 0,-1 1 0 0 0,0-1 0 0 0,-1 0 0 0 0,-1-1 0 0 0,0 0 0 0 0,-10 10 0 0 0,-10 4 0 0 0,-2-1 0 0 0,-1-2 0 0 0,0 0 0 0 0,-2-3 0 0 0,0 0 0 0 0,-25 8 0 0 0,1-2 0 0 0</inkml:trace>
  <inkml:trace contextRef="#ctx0" brushRef="#br0" timeOffset="-121312.831">7914 12550 32767 0 0,'-24'7'0'0'0,"-85"87"0"0"0,-24 78 0 0 0,121-154 0 0 0,0 0 0 0 0,1 0 0 0 0,1 1 0 0 0,1 1 0 0 0,1-1 0 0 0,0 1 0 0 0,2 1 0 0 0,0-1 0 0 0,2 1 0 0 0,-3 18 0 0 0,18 21 0 0 0,-6-49 0 0 0,1-1 0 0 0,0 0 0 0 0,0 0 0 0 0,1-1 0 0 0,0 0 0 0 0,0 0 0 0 0,1-1 0 0 0,0 0 0 0 0,1 0 0 0 0,0-1 0 0 0,0 0 0 0 0,1-1 0 0 0,-1 1 0 0 0,1-2 0 0 0,11 5 0 0 0,317 148 0 0 0,-264-123 0 0 0,-42-19 0 0 0</inkml:trace>
  <inkml:trace contextRef="#ctx0" brushRef="#br0" timeOffset="-123860.211">5957 13852 32767 0 0,'11'-9'0'0'0,"-7"8"0"0"0,331-7 0 0 0,-326 8 0 0 0</inkml:trace>
  <inkml:trace contextRef="#ctx0" brushRef="#br0" timeOffset="-123428.847">5878 13870 32767 0 0,'-2'3'0'0'0,"0"0"0"0"0,1-1 0 0 0,-1 2 0 0 0,1-1 0 0 0,-1 0 0 0 0,1 0 0 0 0,0 0 0 0 0,0 1 0 0 0,0-1 0 0 0,1 0 0 0 0,-1 1 0 0 0,1-1 0 0 0,0 1 0 0 0,0-1 0 0 0,0 0 0 0 0,1 1 0 0 0,-1 2 0 0 0,1 7 0 0 0,-1 225 0 0 0,1-236 0 0 0,-1-1 0 0 0,1 1 0 0 0,0 0 0 0 0,1 0 0 0 0,-1-1 0 0 0,0 1 0 0 0,0-1 0 0 0,1 1 0 0 0,-1-1 0 0 0,1 1 0 0 0,-1-1 0 0 0,1 0 0 0 0,0 0 0 0 0,-1 0 0 0 0,1 0 0 0 0,0 0 0 0 0,0 0 0 0 0,0 0 0 0 0,0 0 0 0 0,0-1 0 0 0,-1 1 0 0 0,1-1 0 0 0,0 0 0 0 0,0 1 0 0 0,1-1 0 0 0,-1 0 0 0 0,0 0 0 0 0,0 0 0 0 0,0 0 0 0 0,0-1 0 0 0,80-23 0 0 0,-30 7 0 0 0,-28 8 0 0 0,1 1 0 0 0,0 1 0 0 0,0 1 0 0 0,1 1 0 0 0,0 1 0 0 0,19 0 0 0 0,-41 4 0 0 0,0 0 0 0 0,1 0 0 0 0,-1 0 0 0 0,1 1 0 0 0,-1 0 0 0 0,0-1 0 0 0,0 1 0 0 0,1 1 0 0 0,-1-1 0 0 0,0 1 0 0 0,0 0 0 0 0,0-1 0 0 0,0 2 0 0 0,-1-1 0 0 0,1 0 0 0 0,-1 1 0 0 0,1 0 0 0 0,-1 0 0 0 0,0 0 0 0 0,0 0 0 0 0,0 0 0 0 0,0 1 0 0 0,-1-1 0 0 0,1 1 0 0 0,-1 0 0 0 0,0-1 0 0 0,0 1 0 0 0,0 0 0 0 0,-1 0 0 0 0,1 3 0 0 0,-1-4 0 0 0,0 1 0 0 0,0-1 0 0 0,0 1 0 0 0,-1-1 0 0 0,0 1 0 0 0,1-1 0 0 0,-1 1 0 0 0,-1 0 0 0 0,1-1 0 0 0,0 1 0 0 0,-1-1 0 0 0,0 1 0 0 0,0-1 0 0 0,0 1 0 0 0,0-1 0 0 0,-1 0 0 0 0,1 1 0 0 0,-1 0 0 0 0,-2 3 0 0 0,-4 6 0 0 0,-1-1 0 0 0,0 0 0 0 0,-1-1 0 0 0,0 0 0 0 0,-1-1 0 0 0,0 0 0 0 0,-1-1 0 0 0,0 0 0 0 0,0-1 0 0 0,-1 0 0 0 0,0 0 0 0 0,0-2 0 0 0,-1 0 0 0 0,0 0 0 0 0,0-1 0 0 0,0-1 0 0 0,-1-1 0 0 0,-8 2 0 0 0,-3 0 0 0 0,15-9 0 0 0,13 0 0 0 0</inkml:trace>
  <inkml:trace contextRef="#ctx0" brushRef="#br0" timeOffset="-123060.191">6641 14089 32767 0 0,'2'0'0'0'0,"-1"0"0"0"0,1 1 0 0 0,-1-1 0 0 0,0 1 0 0 0,1-1 0 0 0,-1 1 0 0 0,1 0 0 0 0,-1 0 0 0 0,0-1 0 0 0,1 1 0 0 0,-1 0 0 0 0,0 0 0 0 0,0 0 0 0 0,0 1 0 0 0,0-1 0 0 0,0 0 0 0 0,0 0 0 0 0,0 0 0 0 0,0 1 0 0 0,0-1 0 0 0,-1 0 0 0 0,1 1 0 0 0,-1-1 0 0 0,1 1 0 0 0,0 0 0 0 0,2 3 0 0 0,98 132 0 0 0,31 66 0 0 0,-102-174 0 0 0,-12-30 0 0 0,-6-10 0 0 0,-1 0 0 0 0,0-1 0 0 0,-1 0 0 0 0,-1 0 0 0 0,0-1 0 0 0,0 0 0 0 0,-1-1 0 0 0,-1 0 0 0 0,0 0 0 0 0,-1-1 0 0 0,-1 1 0 0 0,0-1 0 0 0,-1-1 0 0 0,-1 0 0 0 0,-2 13 0 0 0,8-29 0 0 0,-3-1 0 0 0,0 0 0 0 0,-2 0 0 0 0,-2-1 0 0 0,-1 1 0 0 0,-2-11 0 0 0,2 37 0 0 0,-1 1 0 0 0,-1 0 0 0 0,1 0 0 0 0,-1 0 0 0 0,-1 0 0 0 0,1 0 0 0 0,-1 0 0 0 0,0 0 0 0 0,0 0 0 0 0,0 0 0 0 0,-3-2 0 0 0,5 6 0 0 0,-1 1 0 0 0,0 0 0 0 0,1 0 0 0 0,-1 0 0 0 0,0 0 0 0 0,0 0 0 0 0,0 0 0 0 0,0 0 0 0 0,0 0 0 0 0,0 0 0 0 0,0 0 0 0 0,0 1 0 0 0,0-1 0 0 0,0 0 0 0 0,0 1 0 0 0,-1-1 0 0 0,1 1 0 0 0,0-1 0 0 0,0 1 0 0 0,-1 0 0 0 0,1-1 0 0 0,0 1 0 0 0,-1 0 0 0 0,1 0 0 0 0,-1 0 0 0 0,-4 0 0 0 0</inkml:trace>
  <inkml:trace contextRef="#ctx0" brushRef="#br0" timeOffset="-124472.572">4964 14207 32767 0 0,'0'-1'0'0'0,"0"0"0"0"0,0 1 0 0 0,0-1 0 0 0,0 0 0 0 0,0 1 0 0 0,0-1 0 0 0,0 0 0 0 0,1 1 0 0 0,-1-1 0 0 0,0 0 0 0 0,0 1 0 0 0,1-1 0 0 0,-1 1 0 0 0,0-1 0 0 0,1 1 0 0 0,-1-1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1 0 0 0,1-1 0 0 0,-1 0 0 0 0,1 0 0 0 0,0 1 0 0 0,-1-1 0 0 0,1 0 0 0 0,6 0 0 0 0,199-36 0 0 0,92-11 0 0 0,-288 47 0 0 0</inkml:trace>
  <inkml:trace contextRef="#ctx0" brushRef="#br0" timeOffset="-124228.227">5267 13942 32767 0 0,'-2'0'0'0'0,"0"-1"0"0"0,0 1 0 0 0,-1 0 0 0 0,1 0 0 0 0,0 1 0 0 0,0-1 0 0 0,0 0 0 0 0,0 1 0 0 0,0-1 0 0 0,-1 1 0 0 0,1 0 0 0 0,0 0 0 0 0,0 0 0 0 0,0 0 0 0 0,1 0 0 0 0,-1 0 0 0 0,0 0 0 0 0,0 1 0 0 0,1-1 0 0 0,-1 1 0 0 0,0-1 0 0 0,1 1 0 0 0,0 0 0 0 0,-1-1 0 0 0,1 1 0 0 0,0 0 0 0 0,0 0 0 0 0,-1 2 0 0 0,-20 60 0 0 0,19 32 0 0 0,18-7 0 0 0,-7-63 0 0 0,78 176 0 0 0,-77-183 0 0 0</inkml:trace>
  <inkml:trace contextRef="#ctx0" brushRef="#br0" timeOffset="-126223.716">5009 12551 32767 0 0,'51'140'0'0'0,"-26"-78"0"0"0,2-1 0 0 0,3-2 0 0 0,3-1 0 0 0,2-1 0 0 0,2-2 0 0 0,18 17 0 0 0,-50-66 0 0 0,0 0 0 0 0,0 0 0 0 0,1-1 0 0 0,-1 0 0 0 0,1 0 0 0 0,1 0 0 0 0,-1-1 0 0 0,1 0 0 0 0,0 0 0 0 0,-1-1 0 0 0,2 0 0 0 0,-1 0 0 0 0,0 0 0 0 0,0-1 0 0 0,1 0 0 0 0,3 0 0 0 0,-8-2 0 0 0,-1-1 0 0 0,1 1 0 0 0,-1-1 0 0 0,1 0 0 0 0,-1 1 0 0 0,1-1 0 0 0,-1 0 0 0 0,0-1 0 0 0,0 1 0 0 0,1 0 0 0 0,-1-1 0 0 0,0 1 0 0 0,0-1 0 0 0,0 0 0 0 0,0 1 0 0 0,-1-1 0 0 0,1 0 0 0 0,0 0 0 0 0,-1 0 0 0 0,0 0 0 0 0,1-1 0 0 0,-1 1 0 0 0,0 0 0 0 0,0 0 0 0 0,0-1 0 0 0,0 1 0 0 0,0-2 0 0 0,15-72 0 0 0,-8-136 0 0 0,29-227 0 0 0,-10 286 0 0 0,-23 137 0 0 0,6 38 0 0 0,7 51 0 0 0,-12-51 0 0 0</inkml:trace>
  <inkml:trace contextRef="#ctx0" brushRef="#br0" timeOffset="-125841.738">6005 12876 32767 0 0,'-9'-3'0'0'0,"0"1"0"0"0,0 0 0 0 0,0 1 0 0 0,0 0 0 0 0,-1 0 0 0 0,1 1 0 0 0,0 0 0 0 0,0 0 0 0 0,0 1 0 0 0,-1 1 0 0 0,1 0 0 0 0,0 0 0 0 0,0 0 0 0 0,1 1 0 0 0,-1 1 0 0 0,-4 1 0 0 0,6-1 0 0 0,0 1 0 0 0,0-1 0 0 0,0 1 0 0 0,1 0 0 0 0,-1 0 0 0 0,1 1 0 0 0,0 0 0 0 0,1 0 0 0 0,0 1 0 0 0,0-1 0 0 0,0 1 0 0 0,0 0 0 0 0,1 1 0 0 0,1-1 0 0 0,-1 1 0 0 0,1-1 0 0 0,0 1 0 0 0,1 0 0 0 0,0 0 0 0 0,0 0 0 0 0,1 0 0 0 0,0 1 0 0 0,0-1 0 0 0,1 0 0 0 0,0 3 0 0 0,0-7 0 0 0,1 1 0 0 0,0 0 0 0 0,0-1 0 0 0,0 1 0 0 0,0-1 0 0 0,1 0 0 0 0,-1 1 0 0 0,1-1 0 0 0,0 0 0 0 0,1 0 0 0 0,-1 0 0 0 0,1 0 0 0 0,0 0 0 0 0,0-1 0 0 0,0 1 0 0 0,0-1 0 0 0,4 3 0 0 0,6 4 0 0 0,1-2 0 0 0,0 1 0 0 0,1-2 0 0 0,0 0 0 0 0,0-1 0 0 0,1 0 0 0 0,-1-1 0 0 0,1-1 0 0 0,0-1 0 0 0,1 0 0 0 0,-1-1 0 0 0,0 0 0 0 0,1-2 0 0 0,-1 0 0 0 0,12-2 0 0 0,64-12 0 0 0,-61 5 0 0 0</inkml:trace>
  <inkml:trace contextRef="#ctx0" brushRef="#br0" timeOffset="-125523.589">6528 12955 32767 0 0,'-5'-5'0'0'0,"0"1"0"0"0,-1 0 0 0 0,0 0 0 0 0,0 1 0 0 0,0-1 0 0 0,0 1 0 0 0,0 0 0 0 0,-1 1 0 0 0,1 0 0 0 0,-1 0 0 0 0,0 0 0 0 0,0 1 0 0 0,0 0 0 0 0,1 0 0 0 0,-1 0 0 0 0,0 1 0 0 0,0 0 0 0 0,0 1 0 0 0,-6 0 0 0 0,4 1 0 0 0,-1 0 0 0 0,1 0 0 0 0,0 0 0 0 0,0 1 0 0 0,0 1 0 0 0,0 0 0 0 0,1 0 0 0 0,-1 0 0 0 0,1 1 0 0 0,0 0 0 0 0,1 1 0 0 0,-1 0 0 0 0,1 0 0 0 0,0 1 0 0 0,0 0 0 0 0,2 0 0 0 0,-1 0 0 0 0,1 0 0 0 0,1 1 0 0 0,-1 0 0 0 0,1 0 0 0 0,0 0 0 0 0,1 0 0 0 0,0 1 0 0 0,0 0 0 0 0,1-1 0 0 0,0 1 0 0 0,1 0 0 0 0,0 0 0 0 0,0 9 0 0 0,2-12 0 0 0,1 1 0 0 0,0 0 0 0 0,1-1 0 0 0,-1 0 0 0 0,1 0 0 0 0,0 0 0 0 0,1 0 0 0 0,0 0 0 0 0,-1 0 0 0 0,2-1 0 0 0,-1 0 0 0 0,1 0 0 0 0,0 0 0 0 0,0 0 0 0 0,0-1 0 0 0,0 0 0 0 0,1 0 0 0 0,0 0 0 0 0,0-1 0 0 0,0 0 0 0 0,0 0 0 0 0,0 0 0 0 0,1-1 0 0 0,-1 0 0 0 0,1 0 0 0 0,-1-1 0 0 0,1 0 0 0 0,1 0 0 0 0,8 1 0 0 0,1-1 0 0 0,-1 0 0 0 0,1-1 0 0 0,-1-1 0 0 0,1-1 0 0 0,-1-1 0 0 0,0 0 0 0 0,2-1 0 0 0,95-39 0 0 0,-87 28 0 0 0</inkml:trace>
  <inkml:trace contextRef="#ctx0" brushRef="#br0" timeOffset="-127010.317">4384 12358 32767 0 0,'2'1'0'0'0,"0"0"0"0"0,0-1 0 0 0,-1 1 0 0 0,1 1 0 0 0,0-1 0 0 0,-1 0 0 0 0,1 0 0 0 0,0 1 0 0 0,-1-1 0 0 0,0 1 0 0 0,1-1 0 0 0,-1 1 0 0 0,0-1 0 0 0,0 1 0 0 0,0 0 0 0 0,0 0 0 0 0,0 0 0 0 0,0-1 0 0 0,-1 1 0 0 0,1 0 0 0 0,-1 0 0 0 0,1 0 0 0 0,-1 0 0 0 0,0 0 0 0 0,1 0 0 0 0,-1 0 0 0 0,0 0 0 0 0,0 0 0 0 0,-1 0 0 0 0,1 0 0 0 0,0 0 0 0 0,-1 0 0 0 0,1 0 0 0 0,-1 0 0 0 0,1 0 0 0 0,-2 1 0 0 0,-23 178 0 0 0,3 56 0 0 0,17-40 0 0 0,-9-106 0 0 0,8-75 0 0 0</inkml:trace>
  <inkml:trace contextRef="#ctx0" brushRef="#br0" timeOffset="-126737.531">4054 12844 32767 0 0,'0'0'0'0'0,"0"-1"0"0"0,0 1 0 0 0,1 0 0 0 0,-1 0 0 0 0,0 0 0 0 0,0 0 0 0 0,0-1 0 0 0,0 1 0 0 0,0 0 0 0 0,0 0 0 0 0,1 0 0 0 0,-1-1 0 0 0,0 1 0 0 0,0 0 0 0 0,0 0 0 0 0,0 0 0 0 0,0-1 0 0 0,0 1 0 0 0,0 0 0 0 0,0 0 0 0 0,0-1 0 0 0,0 1 0 0 0,0 0 0 0 0,0 0 0 0 0,0 0 0 0 0,0-1 0 0 0,0 1 0 0 0,68 10 0 0 0,1-3 0 0 0,0-2 0 0 0,0-4 0 0 0,10-3 0 0 0,14 1 0 0 0,28-11 0 0 0,-97 10 0 0 0,-2 0 0 0 0</inkml:trace>
  <inkml:trace contextRef="#ctx1" brushRef="#br0">7343 15342 32767,'4'9'0,"-2"-6"0,-1 0 0,1 0 0,-1 0 0,0 0 0,0 0 0,0 1 0,0-1 0,0 0 0,-1 1 0,1-1 0,-1 1 0,0-1 0,0 1 0,-1-1 0,1 0 0,-1 2 0,-26 109 0,18 75 0,9-97 0,0-93 0,1 1 0,-1 0 0,0-1 0,0 1 0,1 0 0,-1 0 0,0-1 0,0 1 0,1 0 0,-1 0 0,0 0 0,1-1 0,-1 1 0,0 0 0,1 0 0,-1 0 0,1 0 0,-1 0 0,0 0 0,1 0 0,-1 0 0,0 0 0,1 0 0,-1 0 0,0 0 0,1 0 0,-1 0 0,1 0 0,-1 0 0,0 0 0,1 1 0,-1-1 0,0 0 0,1 0 0,-1 0 0,0 0 0,0 1 0,1-1 0,-1 0 0,0 0 0,1 1 0,-1-1 0,0 0 0,0 1 0,0-1 0,1 0 0,-1 1 0,0-1 0,0 0 0,0 1 0,0-1 0,0 0 0,0 1 0,1-1 0,-1 0 0,0 1 0,0-1 0,0 1 0,0-1 0,0 0 0,-1 1 0,1-1 0,0 0 0,0 1 0,0-1 0,0 0 0,0 1 0,0-1 0,17-123 0,-4-79 0,-13 42 0,-6 145 0,2 35 0,0-8 0,-1 0 0,2 1 0,0-1 0,0 1 0,1 0 0,1 0 0,0 0 0,1 0 0,0 0 0,1 0 0,1-1 0,0 1 0,1 2 0,-2-11 0,1-1 0,-1 1 0,1-1 0,0 1 0,1-1 0,-1 0 0,1 0 0,-1 0 0,1 0 0,0-1 0,0 1 0,0-1 0,0 1 0,0-1 0,1 0 0,-1 0 0,1-1 0,-1 1 0,1-1 0,0 0 0,-1 0 0,1 0 0,0 0 0,0 0 0,0-1 0,0 0 0,0 0 0,0 0 0,0 0 0,0-1 0,-1 1 0,1-1 0,0 0 0,0 0 0,-1-1 0,1 1 0,3-2 0,6-4 0,-1 0 0,1-1 0,-2-1 0,1 0 0,-1 0 0,10-11 0,-9 6 0,-1-1 0,-1 0 0,0 0 0,-1-1 0,0-1 0,4-11 0,10-32 0,-23 60 0,0 0 0,-1 1 0,1-1 0,0 0 0,-1 0 0,1 0 0,0 1 0,-1-1 0,1 0 0,0 0 0,-1 0 0,1 0 0,-1 0 0,1 0 0,-1 0 0,1 0 0,0 0 0,-1 0 0,1 0 0,-1 0 0,1 0 0,0 0 0,-1 0 0,1 0 0,-1 0 0,1 0 0,0-1 0,-1 1 0,1 0 0,0 0 0,-1 0 0,1-1 0,0 1 0,-1 0 0,1 0 0,0-1 0,-1 1 0,1 0 0,0-1 0,0 1 0,0 0 0,-1-1 0,1 1 0,0-1 0,0 1 0,0 0 0,0-1 0,-1 1 0,1-1 0,0 1 0,0 0 0,0-1 0,0 1 0,0-1 0,0 1 0,0 0 0,0-1 0,1 1 0,-1-1 0,0 1 0,0 0 0,0-1 0,0 1 0,0-1 0,1 1 0,-1 0 0,0-1 0,-30 80 0,8 30 0,21-102 0,1-1 0,-1 1 0,1-1 0,0 1 0,1-1 0,0 0 0,0 1 0,0-1 0,0 1 0,1-1 0,0 0 0,1 0 0,0 0 0,1 3 0,-1-2 0,0 0 0,1 1 0,0-1 0,0 0 0,0-1 0,1 1 0,0-1 0,0 0 0,1 0 0,0 0 0,0-1 0,0 0 0,1 0 0,-1-1 0,1 1 0,0-2 0,0 1 0,1-1 0,-1 0 0,1 0 0,0-1 0,0 0 0,-1 0 0,1-1 0,0 0 0,1 0 0,-1-1 0,16-3 0</inkml:trace>
  <inkml:trace contextRef="#ctx1" brushRef="#br0" timeOffset="1004.353">8016 15558 32767,'-5'-3'0,"0"0"0,-1 1 0,1 0 0,-1 0 0,0 0 0,1 1 0,-1 0 0,0 0 0,0 0 0,0 1 0,0 0 0,0 0 0,0 0 0,0 1 0,0 0 0,0 0 0,1 0 0,-1 1 0,0 0 0,1 0 0,-1 1 0,1-1 0,0 1 0,0 0 0,0 1 0,0-1 0,0 1 0,1 0 0,0 0 0,0 0 0,0 1 0,0 0 0,-1 1 0,-9 12 0,12-16 0,-1 1 0,1-1 0,0 1 0,0-1 0,0 1 0,1 0 0,-1 0 0,1 0 0,-1 0 0,1 0 0,0 0 0,0 0 0,0 0 0,1 1 0,-1-1 0,1 2 0,0-2 0,-1 0 0,1 0 0,0 0 0,1 1 0,-1-1 0,0 0 0,1 0 0,0 0 0,0 0 0,0 0 0,0-1 0,0 1 0,0 0 0,1 0 0,0-1 0,-1 1 0,1-1 0,0 1 0,0-1 0,0 0 0,0 0 0,1 0 0,-1 0 0,1 0 0,-1 0 0,1-1 0,0 1 0,-1-1 0,1 0 0,0 0 0,0 0 0,0 0 0,0 0 0,0 0 0,0-1 0,0 0 0,0 1 0,0-1 0,0 0 0,0-1 0,0 1 0,0 0 0,0-1 0,2 0 0,0-1 0,1 1 0,-1-1 0,0 1 0,0-1 0,0 0 0,0 0 0,0 0 0,0-1 0,0 0 0,-1 0 0,1 0 0,-1-1 0,0 1 0,0-1 0,0 0 0,0 0 0,-1-1 0,0 1 0,0-1 0,2-3 0,11-39 0,-17 38 0,-2 15 0,-1 3 0,3-5 0,-1-1 0,1 0 0,0 0 0,0 1 0,1-1 0,-1 1 0,0-1 0,1 1 0,0-1 0,0 0 0,0 1 0,0-1 0,1 1 0,-1-1 0,1 1 0,0-1 0,0 0 0,0 1 0,1-1 0,-1 0 0,1 0 0,-1 0 0,1 0 0,0 0 0,0 0 0,1-1 0,-1 1 0,0 0 0,1-1 0,0 0 0,-1 0 0,1 0 0,0 0 0,0 0 0,0-1 0,0 1 0,1-1 0,-1 1 0,1-1 0,1 1 0,1 1 0,1-1 0,-1-1 0,0 1 0,0-1 0,1 0 0,-1 0 0,1-1 0,-1 1 0,1-2 0,-1 1 0,1-1 0,-1 0 0,0 0 0,1-1 0,-1 1 0,0-1 0,0-1 0,0 1 0,0-1 0,-1 0 0,1-1 0,-1 1 0,0-1 0,1 0 0,-2 0 0,1-1 0,0 0 0,-1 1 0,0-2 0,0 1 0,-1 0 0,1-1 0,-1 1 0,0-1 0,-1 0 0,1 0 0,0-3 0,2-55 0,20 4 0,-24 59 0,0 0 0,-1 0 0,1 0 0,0 0 0,0 0 0,0 0 0,0 0 0,0 0 0,0 1 0,0-1 0,0 0 0,0 1 0,0-1 0,0 1 0,0-1 0,0 1 0,1-1 0,-1 1 0,0 0 0,0 0 0,0 0 0,1-1 0,-1 1 0,0 0 0,0 1 0,1-1 0,-1 0 0,0 0 0,0 0 0,0 1 0,1-1 0,-1 1 0,0-1 0,0 1 0,0-1 0,0 1 0,0 0 0,0-1 0,1 2 0,40 32 0,-31-22 0,-5-7 0,-1 1 0,0 0 0,0 1 0,0-1 0,-1 1 0,0 0 0,0 0 0,-1 0 0,0 0 0,1 4 0,2 7 0,-5-17 0,0 1 0,1 0 0,-1 0 0,0 0 0,0-1 0,-1 1 0,1 0 0,0 0 0,-1 1 0,1-1 0,-1 0 0,0 0 0,1 0 0,-1 0 0,0 0 0,0 0 0,-1 1 0,1-1 0,0 0 0,-1 0 0,1 0 0,-1 0 0,0 0 0,1 0 0,-1 0 0,0 0 0,0 0 0,-1-1 0,1 1 0,0 0 0,-1-1 0,1 1 0,0 0 0,-1-1 0,0 0 0,1 1 0,-1-1 0,0 0 0,-1 1 0,-1 0 0,-1-1 0,1 1 0,-1-1 0,0 0 0,1-1 0,-1 1 0,0-1 0,1 1 0,-1-1 0,0-1 0,1 1 0,-1-1 0,0 0 0,1 0 0,-1 0 0,1 0 0,-1-1 0,1 0 0,0 0 0,-1 0 0,1-1 0,0 0 0,4 1 0,0 1 0,0-1 0,0 0 0,0 0 0,0 0 0,1 1 0,-1-1 0,1 0 0,-1 0 0,1 1 0,0-1 0,0 0 0,0 1 0,0-1 0,0 1 0,0-1 0,0 1 0,0 0 0,0-1 0,1 1 0,-1 0 0,1 0 0,-1 0 0,10-7 0,1 0 0,-1 1 0,1 0 0,0 1 0,1 1 0,0 0 0,-1 1 0,2 0 0,-1 1 0,0 0 0,7 0 0,38 2 0,-29-5 0,-27 7 0,-1 0 0,1 0 0,0 0 0,-1 0 0,1 1 0,-1-1 0,0 1 0,1-1 0,-1 1 0,0-1 0,0 1 0,0 0 0,0-1 0,0 1 0,-1 0 0,1 0 0,0 0 0,-1 0 0,1 0 0,-1 0 0,0 0 0,0 0 0,1 0 0,-1 0 0,-1 0 0,1 0 0,0 0 0,0 0 0,-1 1 0,0-1 0,1 1 0,-1-1 0,1 0 0,-1 1 0,1-1 0,0 0 0,0 1 0,0-1 0,1 0 0,-1 1 0,0-1 0,1 0 0,0 0 0,-1 1 0,1-1 0,0 0 0,0 0 0,0 0 0,1 0 0,-1 0 0,0 0 0,1 0 0,-1 0 0,1-1 0,0 1 0,-1 0 0,1-1 0,0 0 0,0 1 0,0-1 0,0 0 0,0 0 0,0 0 0,1 0 0,-1 0 0,0-1 0,0 1 0,1-1 0,-1 1 0,0-1 0,1 0 0,-1 0 0,0 0 0,1 0 0,-1 0 0,0 0 0,1-1 0,-1 0 0,0 1 0,1-1 0,84-28 0,-84 27 0,0 1 0,-1-1 0,1 0 0,0 0 0,0-1 0,-1 1 0,1-1 0,-1 1 0,0-1 0,0 0 0,0 1 0,0-1 0,0 0 0,-1 0 0,1-1 0,-1 1 0,0 0 0,0 0 0,0-1 0,0 1 0,-1-1 0,1 1 0,-1 0 0,0-1 0,0 0 0,0-2 0,0 0 0,-1 0 0,0-1 0,0 1 0,-1 0 0,0 0 0,0 1 0,0-1 0,0 0 0,-1 1 0,0-1 0,0 1 0,-1 0 0,0-1 0,-1 1 0,3 2 0,0 0 0,0 1 0,0 0 0,0-1 0,0 1 0,-1 0 0,1 0 0,-1 0 0,1 0 0,-1 1 0,0-1 0,0 1 0,0-1 0,0 1 0,0 0 0,0 0 0,-2 0 0,1-1 0,-1 1 0,1 0 0,-1 0 0,1 1 0,-1-1 0,0 1 0,1 0 0,-1 1 0,0-1 0,1 1 0,-1 0 0,1 0 0,-1 0 0,1 0 0,-1 1 0,1 0 0,0 0 0,0 0 0,0 0 0,0 1 0,0 0 0,-2 2 0,1-2 0,1 1 0,0 0 0,0-1 0,0 2 0,1-1 0,-1 0 0,1 1 0,0 0 0,1-1 0,-1 1 0,1 0 0,0 0 0,0 1 0,0-1 0,1 0 0,0 1 0,0-1 0,0 1 0,0-1 0,1 1 0,0-1 0,1 1 0,-1-1 0,1 1 0,0-1 0,0 1 0,0-1 0,1 0 0,0 1 0,0-1 0,3 5 0,-2-6 0,0 1 0,1-1 0,0 0 0,0 0 0,0 0 0,0 0 0,0 0 0,1-1 0,-1 0 0,1 0 0,0 0 0,0-1 0,0 0 0,0 0 0,1 0 0,-1 0 0,0-1 0,1 0 0,0 0 0,-1 0 0,1-1 0,-1 0 0,1 0 0,0 0 0,-1-1 0,6 0 0,6-4 0</inkml:trace>
  <inkml:trace contextRef="#ctx1" brushRef="#br0" timeOffset="1337.983">8758 15206 32767,'-6'3'0,"-1"0"0,1 1 0,0 0 0,0 0 0,0 1 0,1 0 0,-1 0 0,1 0 0,0 1 0,1-1 0,-1 1 0,1 0 0,0 0 0,1 1 0,0-1 0,0 1 0,0 0 0,0 0 0,1 0 0,1 0 0,-1 0 0,1 0 0,0 1 0,0 3 0,3-3 0,0 0 0,0 0 0,0 0 0,1 0 0,0-1 0,0 1 0,1-1 0,0 0 0,0 0 0,1 0 0,0 0 0,4 4 0,81 71 0,-20-20 0,14-3 0,-75-54 0,1-1 0,0 0 0,0 0 0,0-1 0,1 0 0,-1 0 0,0-2 0,1 1 0,0-1 0,-1-1 0,1 1 0,0-2 0,1 0 0,-5 1 0,128-18 0,-127 17 0,-2 1 0,-1 0 0,1 0 0,-1 0 0,1-1 0,-1 0 0,1 0 0,-1 0 0,1-1 0,-1 0 0,0 0 0,0 0 0,0-1 0,0 0 0,2-2 0,-2-2 0</inkml:trace>
  <inkml:trace contextRef="#ctx1" brushRef="#br0" timeOffset="4618.35">13206 15102 32767,'-6'3'0,"0"-1"0,0 1 0,0 0 0,0 0 0,1 1 0,-1 0 0,1 0 0,0 0 0,0 1 0,1 0 0,-1-1 0,1 2 0,0-1 0,1 0 0,-1 1 0,1 0 0,0 0 0,0 0 0,1 0 0,0 0 0,0 0 0,0 1 0,1-1 0,0 1 0,0-1 0,0 1 0,1-1 0,0 1 0,1 1 0,18 67 0,-8-49 0,-4-12 0,0 0 0,1 0 0,0 0 0,2-1 0,-1 0 0,1-1 0,1 0 0,0-1 0,1 0 0,0-1 0,1 0 0,0-1 0,3 1 0,-5-3 0,0 0 0,0-2 0,1 1 0,0-1 0,0-1 0,0 0 0,0-1 0,1 0 0,-1-1 0,1 0 0,8-1 0,-15-1 0,1-1 0,0 0 0,0 0 0,-1 0 0,1-1 0,-1 0 0,1-1 0,-1 1 0,0-1 0,0 0 0,0-1 0,2-1 0,1-2 0,0-1 0,0 0 0,-1 0 0,-1 0 0,1-1 0,-1-1 0,-1 1 0,0-1 0,0 0 0,-1 0 0,0-1 0,0-1 0,2-4 0,-1 0 0,-1-1 0,0 0 0,-2 0 0,1 0 0,-2-1 0,0-3 0,-14-56 0,11 67 0,0-1 0,-2 1 0,1-1 0,-1 1 0,0 0 0,-1 0 0,-1 1 0,1-1 0,-1 1 0,-1 0 0,0 0 0,0 0 0,-1 1 0,0 0 0,0 0 0,-1 1 0,0 0 0,0 0 0,-1 1 0,1 0 0,-1 0 0,-1 1 0,1 0 0,-1 1 0,0 0 0,-9-2 0,-39 6 0,45 4 0,1 0 0,-1 1 0,1 0 0,1 0 0,-1 2 0,1-1 0,0 1 0,1 1 0,-1 0 0,1 1 0,1 0 0,0 0 0,0 1 0,1 0 0,-1 2 0,0 0 0,1 1 0,1 0 0,0 1 0,1-1 0,0 1 0,1 1 0,1-1 0,0 0 0,-1 14 0,-2 63 0,21-27 0,-5-38 0</inkml:trace>
  <inkml:trace contextRef="#ctx1" brushRef="#br0" timeOffset="4891.618">12998 14559 32767,'0'0'0,"-1"0"0,1-1 0,-1 1 0,1 0 0,-1-1 0,1 1 0,-1 0 0,1 0 0,-1 0 0,1-1 0,-1 1 0,1 0 0,-1 0 0,1 0 0,-1 0 0,1 0 0,-1 0 0,0 0 0,1 0 0,-1 0 0,1 0 0,-1 0 0,1 0 0,-1 1 0,1-1 0,-1 0 0,1 0 0,-1 0 0,1 1 0,-1-1 0,1 0 0,-1 1 0,1-1 0,0 0 0,-1 1 0,1-1 0,-1 1 0,1-1 0,0 0 0,-1 1 0,1-1 0,0 1 0,0-1 0,0 1 0,-1-1 0,1 1 0,0-1 0,0 1 0,0-1 0,0 1 0,0 0 0,-9 30 0,8-31 0,0 10 0,0-1 0,0 0 0,0 1 0,1-1 0,0 1 0,1-1 0,0 0 0,1 1 0,0-1 0,0 0 0,1 0 0,1 2 0,88 150 0,-38-99 0,-23-39 0</inkml:trace>
  <inkml:trace contextRef="#ctx1" brushRef="#br0" timeOffset="5183.904">13910 14597 32767,'-3'14'0,"5"39"0,9-23 0,1 0 0,1-1 0,2-1 0,1 0 0,1-1 0,1 0 0,2-2 0,0 0 0,2-1 0,3 2 0,40 50 0,-20-3 0,-38-41 0</inkml:trace>
  <inkml:trace contextRef="#ctx1" brushRef="#br0" timeOffset="2986.585">10583 15172 32767,'59'-11'0,"172"11"0,-111 11 0,-65-1 0,-35-7 0,0 1 0,0 0 0,-1 1 0,0 1 0,0 1 0,11 6 0,-21-4 0,-8 3 0</inkml:trace>
  <inkml:trace contextRef="#ctx1" brushRef="#br0" timeOffset="3170.603">10742 15394 32767,'55'-1'0,"153"10"0,-82 1 0,94 0 0,-198-10 0</inkml:trace>
  <inkml:trace contextRef="#ctx1" brushRef="#br0" timeOffset="3451.871">11479 14946 32767,'-1'3'0,"1"0"0,0 0 0,0 1 0,0-1 0,0 0 0,0 0 0,1 0 0,-1 1 0,1-1 0,0 0 0,0 0 0,0 0 0,0 0 0,1 0 0,-1-1 0,1 1 0,2 6 0,9 14 0,0 0 0,2 0 0,1-2 0,0 0 0,2-1 0,0-1 0,1 0 0,1-1 0,11 6 0,54 55 0,-67-62 0,-9-9 0,0 1 0,0 0 0,-1 1 0,0 0 0,-1 0 0,0 1 0,0-1 0,0 5 0,12 64 0,-22-61 0,-1-10 0,0-1 0,0 0 0,-1 1 0,0-1 0,-1-1 0,1 1 0,-1-1 0,-1 0 0,1 0 0,-1-1 0,-3 2 0,-33 19 0,-1-2 0,-1-2 0,-1-2 0,-1-2 0,-1-2 0,0-2 0,-38 5 0,30-7 0</inkml:trace>
  <inkml:trace contextRef="#ctx1" brushRef="#br0" timeOffset="3834.927">10501 14861 32767,'-14'4'0,"1"0"0,0 1 0,0 1 0,0-1 0,1 2 0,0 0 0,0 1 0,1 0 0,0 0 0,0 1 0,1 1 0,-5 4 0,-100 137 0,100-128 0,1 0 0,1 2 0,1 0 0,1 0 0,1 1 0,2 0 0,1 0 0,0 1 0,2 0 0,1 0 0,0 26 0,17 24 0,-8-66 0,0-1 0,1 0 0,0 0 0,1 0 0,0-1 0,0 0 0,1 0 0,0-1 0,1 0 0,0 0 0,0-1 0,1 0 0,0-1 0,0 0 0,0 0 0,1-1 0,0-1 0,0 0 0,0 0 0,5 0 0,143 29 0,-98-28 0</inkml:trace>
  <inkml:trace contextRef="#ctx1" brushRef="#br0" timeOffset="-2450.016">4587 15363 32767,'3'12'0,"10"-10"0,49 17 0,184-16 0,529-3 0,-589 5 0,-93-5 0,-93 0 0,0 0 0,0 0 0,0 0 0,0-1 0,0 1 0,0 0 0,0 0 0,0 0 0,0-1 0,0 1 0,0 0 0,0 0 0,0 0 0,0 0 0,0-1 0,0 1 0,1 0 0,-1 0 0,0 0 0,0 0 0,0-1 0,0 1 0,0 0 0,0 0 0,1 0 0,-1 0 0,0 0 0,0 0 0,0-1 0,1 1 0,-1 0 0,0 0 0,-21-5 0,3 6 0,11 0 0</inkml:trace>
  <inkml:trace contextRef="#ctx1" brushRef="#br0" timeOffset="-2111.92">4813 15347 32767,'6'16'0,"-11"68"0,-1-39 0,-3-1 0,-1 0 0,-3-1 0,-1-1 0,-6 10 0,12-12 0,-3-17 0,13-29 0</inkml:trace>
  <inkml:trace contextRef="#ctx1" brushRef="#br0" timeOffset="-1893.503">5159 15440 32767,'-48'78'0,"36"-61"0,1 0 0,1 0 0,0 1 0,2 0 0,-6 15 0,-16 24 0,17-27 0,14-11 0,3-17 0,-1-1 0,1 0 0,0 0 0,0 0 0,0 0 0,0-1 0,-1 1 0,1-1 0,0 0 0,0 0 0,0-1 0,0 1 0,0-1 0,0 0 0,0 0 0,-1 0 0,1 0 0,0-1 0,-1 0 0,1 1 0,-1-1 0,0 0 0,1-1 0,-1 1 0,0-1 0,0 1 0,-1-1 0,2-1 0,16-9 0,0 1 0</inkml:trace>
  <inkml:trace contextRef="#ctx1" brushRef="#br0" timeOffset="-1695.99">5434 15449 32767,'-111'179'0,"105"-167"0,1 0 0,0 0 0,0 0 0,1 1 0,1-1 0,0 1 0,0 8 0,3-6 0,0-13 0,1 0 0,-1-1 0,1 1 0,0-1 0,-1 1 0,1-1 0,0 1 0,0-1 0,0 1 0,0-1 0,0 0 0,1 0 0,-1 0 0,0 1 0,0-1 0,1 0 0,-1 0 0,1-1 0,-1 1 0,1 0 0,-1 0 0,1-1 0,0 1 0,-1-1 0,1 1 0,0-1 0,-1 0 0,1 0 0,0 0 0,-1 0 0,1 0 0,0 0 0,-1 0 0,1 0 0,0-1 0,-1 1 0,1-1 0,0 1 0,0-1 0,62-32 0,-44 16 0,0 0 0</inkml:trace>
  <inkml:trace contextRef="#ctx1" brushRef="#br0" timeOffset="-1438.202">5736 15451 32767,'-2'15'0,"-2"1"0,0-1 0,0 0 0,-2 0 0,0 0 0,-5 8 0,0-1 0,1 0 0,1 0 0,0 1 0,2 1 0,-4 20 0,4 53 0,7-89 0,0-1 0,0 2 0,2-18 0,1 0 0</inkml:trace>
  <inkml:trace contextRef="#ctx1" brushRef="#br0" timeOffset="2122.386">5338 15039 32767,'-3'-9'0,"2"9"0,1 0 0,-1 1 0,0-1 0,0 1 0,1-1 0,-1 1 0,0 0 0,1-1 0,-1 1 0,0 0 0,1 0 0,-1-1 0,1 1 0,-1 0 0,1 0 0,-1 0 0,1-1 0,0 1 0,-1 0 0,1 0 0,0 0 0,0 0 0,0 0 0,0 0 0,0 0 0,0 0 0,0-1 0,0 1 0,0 0 0,0 0 0,0 0 0,1 0 0,-1 0 0,0 0 0,0 0 0,1-1 0,-1 1 0,1 0 0,-1 0 0,1 0 0,-1-1 0,1 1 0,1 11 0,19 169 0,0 3 0,-21-116 0,0-35 0</inkml:trace>
  <inkml:trace contextRef="#ctx0" brushRef="#br0" timeOffset="-102005.562">326 11007 32767 0 0,'-109'-56'0'0'0,"69"32"0"0"0,43 20 0 0 0,22-5 0 0 0,-1 0 0 0 0,1 2 0 0 0,0 1 0 0 0,1 1 0 0 0,-1 1 0 0 0,7 0 0 0 0,9-2 0 0 0,275-30 0 0 0,88 8 0 0 0,74 19 0 0 0,-225 21 0 0 0,-106-3 0 0 0,0 7 0 0 0,-1 6 0 0 0,-1 7 0 0 0,-2 6 0 0 0,-1 6 0 0 0,51 26 0 0 0,-91-23 0 0 0,-3 4 0 0 0,-2 4 0 0 0,-2 5 0 0 0,-3 4 0 0 0,-3 4 0 0 0,-2 4 0 0 0,13 18 0 0 0,40 57 0 0 0,-28-10 0 0 0,-119-116 0 0 0,-6-29 0 0 0,6-3 0 0 0,5-5 0 0 0,2 12 0 0 0</inkml:trace>
  <inkml:trace contextRef="#ctx0" brushRef="#br0" timeOffset="-101645.493">3896 11202 32767 0 0,'-19'-63'0'0'0,"21"84"0"0"0,1-1 0 0 0,1 0 0 0 0,0 0 0 0 0,2-1 0 0 0,0 0 0 0 0,2 0 0 0 0,2 4 0 0 0,11 33 0 0 0,59 189 0 0 0,-67-199 0 0 0,9 72 0 0 0,-22-116 0 0 0,-1 0 0 0 0,0 0 0 0 0,0 1 0 0 0,0-1 0 0 0,0 0 0 0 0,0 0 0 0 0,0 0 0 0 0,-1 0 0 0 0,1 0 0 0 0,-1-1 0 0 0,0 1 0 0 0,1 0 0 0 0,-1-1 0 0 0,0 1 0 0 0,0-1 0 0 0,0 1 0 0 0,0-1 0 0 0,0 0 0 0 0,0 0 0 0 0,0 0 0 0 0,-1 0 0 0 0,-8 3 0 0 0,-1-1 0 0 0,0 0 0 0 0,0-1 0 0 0,0 0 0 0 0,-1-1 0 0 0,1 0 0 0 0,-8-1 0 0 0,-1 1 0 0 0,-286-1 0 0 0,80 8 0 0 0,57 5 0 0 0,140-13 0 0 0</inkml:trace>
  <inkml:trace contextRef="#ctx0" brushRef="#br0" timeOffset="-100708.755">477 10447 32767 0 0,'-7'12'0'0'0,"0"-1"0"0"0,-2 1 0 0 0,1-2 0 0 0,-1 1 0 0 0,-1-1 0 0 0,0-1 0 0 0,0 0 0 0 0,-1 0 0 0 0,0-1 0 0 0,-1 0 0 0 0,-1 0 0 0 0,-11 9 0 0 0,-27 19 0 0 0,-4 2 0 0 0,2 3 0 0 0,2 2 0 0 0,-28 30 0 0 0,75-68 0 0 0,-1-1 0 0 0,1 1 0 0 0,0 0 0 0 0,0 0 0 0 0,1 0 0 0 0,-1 0 0 0 0,1 1 0 0 0,0-1 0 0 0,1 1 0 0 0,-1 0 0 0 0,1 0 0 0 0,0 0 0 0 0,0 0 0 0 0,0 6 0 0 0,4-8 0 0 0,0 1 0 0 0,0-1 0 0 0,1 0 0 0 0,-1 0 0 0 0,1 0 0 0 0,0 0 0 0 0,0 0 0 0 0,0-1 0 0 0,0 1 0 0 0,1-1 0 0 0,-1 0 0 0 0,1 0 0 0 0,0 0 0 0 0,0 0 0 0 0,0-1 0 0 0,1 1 0 0 0,-1-1 0 0 0,0 0 0 0 0,1 0 0 0 0,0-1 0 0 0,-1 0 0 0 0,1 1 0 0 0,2-1 0 0 0,207 44 0 0 0,-158-36 0 0 0,-1 1 0 0 0,-1 4 0 0 0,23 8 0 0 0,30 12 0 0 0,-103-36 0 0 0,1 1 0 0 0,-1-1 0 0 0,1 0 0 0 0,-1 0 0 0 0,0-1 0 0 0,0 1 0 0 0,0-1 0 0 0,0 0 0 0 0,0 0 0 0 0,0 0 0 0 0,-1 0 0 0 0,0-1 0 0 0,0 1 0 0 0,0-1 0 0 0,0 0 0 0 0,0 0 0 0 0,-1 0 0 0 0,1 0 0 0 0,-1-1 0 0 0,0 1 0 0 0,-1-1 0 0 0,1 1 0 0 0,0-4 0 0 0,5-21 0 0 0,0 0 0 0 0,-2 0 0 0 0,-2-1 0 0 0,0 0 0 0 0,-2 1 0 0 0,-1-6 0 0 0,-33-161 0 0 0,-7 71 0 0 0,39 120 0 0 0,-1 0 0 0 0,1 1 0 0 0,0-1 0 0 0,-1 1 0 0 0,0 0 0 0 0,0-1 0 0 0,-1 1 0 0 0,1 0 0 0 0,-1 0 0 0 0,1 0 0 0 0,-1 1 0 0 0,-1-1 0 0 0,1 1 0 0 0,0 0 0 0 0,-1-1 0 0 0,0 1 0 0 0,1 1 0 0 0,-1-1 0 0 0,0 1 0 0 0,-1-1 0 0 0,1 1 0 0 0,0 0 0 0 0,-1 1 0 0 0,1-1 0 0 0,-1 1 0 0 0,1 0 0 0 0,-4-1 0 0 0,-26 1 0 0 0,15 1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7.4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0 371,'48'0,"-1"-2,1-1,-1-3,-1-2,1-2,-1-2,-1-2,0-2,-1-2,2-3,-35 16,0-1,-1 0,0 0,0-1,0-1,-1 0,0 0,0-1,-1 0,0 0,-1-1,0 0,0 0,-1-1,-1 0,0 0,3-8,-7 16,-1 0,1-1,-1 1,0-1,0 1,0 0,0-1,0 1,-1-1,0 1,0 0,0-1,0 1,0 0,0 0,-1 0,0 0,1 0,-1 0,0 1,-1-1,1 0,0 1,-1 0,1-1,-1 1,0 0,0 1,0-1,0 0,0 1,0-1,0 1,0 0,-1 0,1 0,0 1,-1-1,1 1,0 0,-1 0,1 0,-1 0,1 1,0-1,-1 1,1 0,-1 0,-2 1,-1 0,0 0,1 1,0 0,0 0,0 1,0 0,0 0,0 0,1 0,0 1,0 0,0 0,1 1,0-1,0 1,0 0,-2 6,-2 3,0 1,2 1,0-1,1 1,1 0,0 1,1-1,-2 45,3-1,3 1,2-1,3 0,10 42,3 51,-14-121,-1-1,-2 0,-1 1,-1 0,-2-1,-2 1,0-1,-3 0,0 0,-2-1,-1 0,-4 3,-2-7</inkml:trace>
  <inkml:trace contextRef="#ctx0" brushRef="#br0" timeOffset="247.242">187 718,'10'-4,"17"-2,26 0,24 2,22 0,12 0,-12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5.2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1,'0'14,"5"11,5 10,9 7,7 4,7 0,3-2,4-5,1-8,-2-7,-2-7,-6-8,-6-12,-5-11,-5-3</inkml:trace>
  <inkml:trace contextRef="#ctx0" brushRef="#br0" timeOffset="184.399">400 28,'-15'-2,"-13"3,-8 9,-5 12,-2 8,2 9,3 5,3 0,8-1,9-9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4.0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372 195,'-5'15,"0"0,1 0,1 1,0 0,2 0,-1 0,2-1,0 1,2 5,-2-19,0 0,0 0,0 0,0 0,1 0,0 0,-1 1,1-1,0 0,0-1,0 1,0 0,0 0,0 0,0 0,1-1,-1 1,1-1,-1 1,1-1,0 0,0 1,-1-1,1 0,0 0,0 0,0 0,0-1,0 1,0 0,0-1,1 0,-1 1,0-1,0 0,0 0,0 0,0 0,1-1,-1 1,0-1,0 1,0-1,0 0,0 1,0-1,0 0,0 0,-1 0,1-1,1 0,2-4,0-1,0 0,-1-1,1 1,-2-1,1 0,-1 0,0 0,-1 0,0 0,0-1,0 1,-1-1,-1 1,0-1,0 0,0 1,-1-1,-1-4,-1 0,0 0,0 0,-1 0,-1 1,0-1,-1 1,0 1,-1-1,0 1,-1 0,0 1,0-1,-2 2,-4-5,9 9,-1 0,0 0,0 1,0-1,0 1,-1 1,0-1,0 1,0 1,0-1,0 1,0 0,-1 1,1 0,-1 0,1 0,-1 1,1 0,-1 1,1 0,-1 0,1 0,-1 1,1 0,0 0,-1 1,-2 3,-1 0,1 1,0-1,0 2,1 0,0 0,0 0,1 1,0 0,0 1,1 0,1 0,-1 1,2 0,0 0,-3 7,-2 10,1-1,1 1,1 1,2-1,1 1,0 14,3-16,1 0,1 0,1 0,1 0,1 0,2-1,1 0,5 11,-8-24,1 0,1 0,1-1,-1 1,2-2,0 1,0-1,1 0,0-1,1 0,0 0,1-1,0-1,0 0,1 0,0-1,3 1,11 1,1-1,0-2,0 0,0-2,0-1,1-1,-1-2,1 0,-1-2,0-1,1-1,7-4,30-5</inkml:trace>
  <inkml:trace contextRef="#ctx0" brushRef="#br0" timeOffset="279.367">907 649,'-7'14,"-5"11,-2 10,-1 9,2 6,1 1,2-2,1-4,2-5,2-7,2-10</inkml:trace>
  <inkml:trace contextRef="#ctx0" brushRef="#br0" timeOffset="614.865">907 690,'-3'8,"1"0,0 0,1 0,0 0,0 1,1-1,0 0,0 1,1-1,0 0,1 0,0 0,0 0,1 0,-1 0,5 6,2 5,1-1,0 0,1-1,1-1,1 0,4 4,-11-13,0 1,1-1,0-1,0 1,0-1,1-1,0 1,0-1,0-1,0 1,1-1,0-1,2 1,-9-4,0 0,0 0,0-1,0 1,0 0,0-1,0 1,0-1,0 0,0 0,0 0,0 0,-1 0,1 0,0 0,0-1,-1 1,1 0,-1-1,0 0,1 1,-1-1,0 0,0 1,0-1,0 0,0 0,0 0,-1 0,20-61,-13 19,-2-1,-2 0,-2 1,-3-7,2-33,7 45,-2 30</inkml:trace>
  <inkml:trace contextRef="#ctx0" brushRef="#br0" timeOffset="1012.159">1374 609,'-1'83,"8"136,-7-215,0-1,1 0,-1 0,1 0,0 0,-1 0,2 0,-1 0,0 0,0 0,1 0,0-1,-1 1,1-1,0 1,0-1,0 0,1 1,-1-1,1 0,-1 0,1-1,0 1,-1-1,1 1,0-1,0 0,0 0,0 0,0 0,0-1,0 1,0-1,1 0,-1 0,0 0,0 0,0 0,0-1,0 1,0-1,0 0,0 0,1-1,6-2,1 0,-1-1,0 0,0-1,-1 0,1-1,-1 0,-1-1,0 1,0-1,0-1,-1 0,0 0,-1 0,0-1,0 0,2-8,0 0,-1 0,-1 0,0-1,-2 0,0 0,-1-1,-1 1,-1 0,-1-19,0 37,0 0,1 0,-1 0,0 0,0 0,0 0,0 0,0 1,0-1,0 0,0 0,0 0,0 0,0 0,0 0,-1 0,1 0,0 0,-1 0,1 0,-1 0,1 1,-1-1,1 0,-1 0,0 1,1-1,-1 0,0 1,0-1,1 0,-1 1,0-1,0 1,-1-1,-2 12,1 1,0-1,1 0,0 1,0 0,2-1,-1 1,2 8,-1-12,-1 6,1 0,1 0,0 0,0-1,2 1,0-1,0 1,2-1,4 13,5-4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26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30,'0'2,"0"3,2 1,1-1</inkml:trace>
  <inkml:trace contextRef="#ctx0" brushRef="#br0" timeOffset="3972.084">121 83,'0'0,"1"0,-1 0,0 0,1 0,-1 0,0 0,0 0,1 1,-1-1,0 0,0 0,1 0,-1 0,0 0,0 1,1-1,-1 0,0 0,0 1,0-1,1 0,-1 0,0 0,0 1,0-1,0 0,0 1,1-1,-1 0,0 0,0 1,0-1,0 0,0 1,0-1,0 0,0 0,0 1,0-1,0 0,0 1,0-1,-1 0,1 1,0-1,0 0,0 0,0 1,0-1,-1 0,1 0,0 0,0 1,0-1,-1 0,1 0,0 0,0 1,-1-1,1 0,0 0,0 0,-1 0,1 0,0 0,-1 1,1-1,0 0,1-1,0 0,1 0,-1 0,0 0,0 0,1 0,-1 0,0 0,0 0,0 0,-1-1,1 1,0 0,0-1,-1 1,1 0,0-1,-1 1,0-1,1 1,-1-1,0 0,0 1,0-1,0 1,0-1,0 1,0-1,0 1,-1-1,1 1,-1-1,1 1,-1-1,1 1,-1-1,0 1,0 0,0 0,0-1,0 1,0 0,0 0,0 0,0 0,0 0,-1 0,1 0,0 0,-1 1,1-1,-1 1,1-1,-1 1,1-1,-1 1,1 0,-1-1,0 0,0 0,-1 1,1-1,0 1,0 0,0 0,-1 0,1 0,0 0,0 0,-1 0,1 1,0-1,0 1,0 0,0-1,0 1,0 0,0 0,0 0,0 1,0-1,1 0,-1 1,0-1,1 1,-1 0,1-1,0 1,-1 0,0 1,3-1,0-1,0 1,0-1,0 0,1 0,-1 1,0-1,0 0,1 0,-1 0,1-1,-1 1,1 0,-1 0,1-1,-1 1,1-1,0 1,-1-1,1 0,0 0,0 0,-1 0,1 0,0 0,-1 0,2-1,0 2,3-1,-3 1,0 0,1-1,-1 1,0-1,1 0,-1 0,1 0,-1 0,0-1,1 1,-1-1,0 0,1 0,-1 0,0 0,0-1,0 1,0-1,0 0,-1 0,1 0,1-1,-5 1,1 0,-1-1,0 1,1 0,-1 0,0 0,0-1,-1 1,1 0,0 1,-1-1,1 0,-1 0,1 0,-1 1,0-1,0 1,0 0,0-1,0 1,0 0,0 0,0 0,0 0,0 0,-1 1,1-1,0 1,-2-1,-46-6,49 7,0 0,0-1,0 1,0 0,0 0,0 0,0 0,0 0,0 0,0 0,0 1,0-1,0 0,0 1,0-1,0 0,0 1,0-1,0 1,1-1,-1 1,0 0,0-1,0 1,1 0,-1-1,1 1,-1 0,0 0,1 0,-1 0,1-1,0 1,-1 0,1 0,0 0,-1 0,1 0,0 0,0 0,0 0,0 0,0 0,0 0,0 0,0 0,0 0,6 11,3 0</inkml:trace>
  <inkml:trace contextRef="#ctx0" brushRef="#br0" timeOffset="4560.045">148 16,'-2'0,"0"0,-1-1,1 1,0 0,0 0,-1 0,1 1,0-1,-1 0,1 1,0 0,0-1,0 1,0 0,0 0,-1 0,2 0,-1 1,0-1,0 0,0 1,1-1,-1 1,0 0,1 0,0 0,-1-1,1 1,0 0,0 0,0 1,0-1,0 0,1 0,-1 0,1 1,-1-1,1 0,0 2,2-3,-1 0,1 1,0-1,-1 0,1 0,0 0,0 0,0-1,0 1,0 0,0-1,0 1,0-1,0 0,0 0,0 0,0 0,0 0,1 0,-1 0,0-1,0 1,0-1,0 1,0-1,0 0,-1 0,1 0,0 0,0 0,0 0,-1-1,1 1,-1 0,1-1,-1 0,0 1,1-2,-1 3,0-1,0 1,0-1,0 1,0-1,0 0,0 1,0-1,-1 0,1 0,0 0,-1 1,1-1,0 0,-1 0,1 0,-1 0,1 0,-1 0,0 0,1-1,-1 1,0 0,0 0,0 0,0 0,0 0,0 0,0 0,0 0,0-1,-1 1,1 0,0 0,-1 0,1 0,-1 0,1 0,-1 0,1 0,-1 0,0 0,1 1,-1-1,0 0,0 0,0 1,1-1,-1 0,0 1,0-1,0 1,0-1,0 1,0-1,0 1,-1 0,1 0,0-1,0 1,0 0,0 0,0 0,0 0,0 0,-1 0,1 1,0-1,0 0,0 1,-31 22,20-7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35.9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27 281,'20'0,"21"0,19 0,18 0,9 0,3 0,-6 2,-14 4,-20 4,-19 1</inkml:trace>
  <inkml:trace contextRef="#ctx0" brushRef="#br0" timeOffset="259.363">0 535,'21'0,"20"-2,21-3,21-3,16-3,12-1,4-1,-5 1,-21 3</inkml:trace>
  <inkml:trace contextRef="#ctx0" brushRef="#br0" timeOffset="524.618">842 1,'226'125,"-103"-70,-64-31,-1 3,-2 3,20 15,-71-43,-1 1,1-1,0 1,-1 0,0 1,0-1,0 1,0 0,0 0,-1 0,0 0,0 1,0-1,0 1,-1 0,0 0,0 0,0 0,0 0,-1 0,0 0,0 1,0-1,-1 0,0 1,0-1,-4 5,-1-1,0 1,0-1,-1-1,-1 1,1-1,-1 0,0 0,-1-1,0 0,0-1,-1 1,0-2,0 1,-3 0,9-4,-214 135,188-116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39.2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3865 2109,'27'0,"30"-3,35 0,32 1,33-1,26 2,17 0,8 0,-5 1,-17 2,-25 1,-37 0,-38 0</inkml:trace>
  <inkml:trace contextRef="#ctx0" brushRef="#br0" timeOffset="-2085.718">737 1721,'68'2,"-1"-3,0-2,1-4,-2-2,1-4,-2-2,0-3,34-16,-80 26,-1-2,0 0,-1-1,0 0,-1-2,0 0,-1-1,0 0,3-6,-11 11,0 0,0 0,-1-1,0 1,-1-1,0-1,-1 1,0-1,-1 0,0 0,0 0,-1 0,-1 0,0-1,0 1,-1-1,-1-3,0 7,0 1,-1 0,0 0,0 0,0 0,-1 0,0 0,-1 1,1-1,-1 1,-1 0,1 0,-1 1,0-2,3 5,0 0,-1 0,1 1,0-1,-1 0,1 1,0-1,-1 1,0 0,1 0,-1 0,0 0,1 0,-1 1,0-1,0 1,0 0,0 0,0 0,1 0,-1 0,0 1,0-1,0 1,1 0,-1-1,0 1,1 1,-1-1,0 0,1 1,0-1,-1 1,1 0,0 0,0-1,-1 2,-6 8,-1 1,2 0,0 0,0 1,1 0,1 0,0 1,1-1,0 1,1 0,1 1,-2 13,-23 119,8 1,4 15,-2 19,-102 612,114-735,2-15</inkml:trace>
  <inkml:trace contextRef="#ctx0" brushRef="#br0" timeOffset="-1819.429">830 2229,'16'-5,"24"-1,27-2,28 0,24 2,13 2,2 1,-10 4,-27 1</inkml:trace>
  <inkml:trace contextRef="#ctx0" brushRef="#br0" timeOffset="-1313.613">1779 2590,'-65'407,"62"-468,3-30,-2 31,2 1,4-1,1 1,8-26,-12 85,-1 1,0-1,0 0,0 0,1 1,-1-1,0 0,0 0,1 1,-1-1,0 0,1 0,-1 0,0 0,1 1,-1-1,0 0,1 0,-1 0,0 0,1 0,-1 0,0 0,1 0,-1 0,0 0,1 0,-1 0,0 0,1 0,-1 0,0-1,1 1,-1 0,0 0,1 0,-1 0,0-1,1 1,-1 0,0 0,0 0,1-1,6 17,0-10,1 0,0 0,0-1,0 0,1-1,0 1,0-2,0 1,0-1,1-1,-1 0,1 0,-1-1,1 0,0-1,-1 0,1 0,0-1,2-1,-2 3,-1-1,1-1,-1 1,1-2,-1 1,0-1,1-1,-1 0,0 0,-1-1,1 0,0 0,-1-1,0 0,0 0,-1-1,0 0,0-1,0 0,0 0,-1 0,-1 0,1-1,-1 0,0-1,-1 1,4-9,-2 6,-6 29,0-3,2 28,3-1,1 1,2-1,2-1,2 1,1-2,2 0,21 38,-18-45,-3-10</inkml:trace>
  <inkml:trace contextRef="#ctx0" brushRef="#br0" timeOffset="-541.366">2502 1815,'23'-3,"18"0,19 0,14 0,10 2,-2 2,-8 4,-15 5,-20 1</inkml:trace>
  <inkml:trace contextRef="#ctx0" brushRef="#br0" timeOffset="-277.201">2702 2055,'23'9,"23"3,20 2,17-2,10-2,-11-4</inkml:trace>
  <inkml:trace contextRef="#ctx0" brushRef="#br0" timeOffset="1139.467">4614 945,'3'1,"0"-1,1 0,-1 0,0 0,1 0,-1-1,0 0,0 1,1-1,-1 0,0-1,0 1,0 0,0-1,0 0,-1 0,1 0,0 0,-1 0,0 0,1 0,-1-1,0 0,0 1,0-1,0 0,-1 0,1 0,-1 0,0 0,0 0,0-1,1-2,0 0,-1 0,0 0,0-1,-1 1,0 0,0-1,0 1,-1 0,0 0,0-1,-1 1,1 0,-1 0,-1 0,1 0,-1 1,0-1,0 1,-1 0,0-1,0 1,0 1,0-1,-1 1,1 0,-5-3,-2-2,-1 0,-1 1,1 1,-1 0,-1 1,1 0,-1 1,0 0,-1 1,1 1,-8-1,14 3,-1 0,0 1,1 0,-1 0,0 1,0 0,1 1,-1 0,1 0,0 1,-1 0,1 0,0 1,1 0,-1 0,1 1,0 0,0 1,0-1,1 1,-1 0,2 1,-1 0,-4 6,-3 9,0 2,2-1,0 2,2-1,1 1,0 1,2-1,1 1,2 0,0 1,1-1,2 0,1 1,2 10,-2-19,0 0,2 0,0-1,1 1,0-1,2 0,0 0,1 0,1-1,0 0,1 0,1-1,0 0,1-1,1 0,0-1,1 0,0-1,1-1,0 0,1-1,1 0,-1-1,1-1,0 0,1-1,17 4,-16-8,0-1,0 0,0-1,0-1,0-1,4-1,34-7</inkml:trace>
  <inkml:trace contextRef="#ctx0" brushRef="#br0" timeOffset="1405.089">4961 1266,'-13'14,"-5"11,1 8,3 8,2 3,2 2,2-1,1-6,2-6,0-8,1-7</inkml:trace>
  <inkml:trace contextRef="#ctx0" brushRef="#br0" timeOffset="1722.886">4895 1280,'71'83,"-21"-27,-2 3,32 54,-58-76,-20-37,-1 0,0 0,0 0,1-1,-1 1,0 0,0-1,0 1,0-1,0 1,0-1,0 0,0 1,0-1,0 0,0 0,0 0,0 0,-1 0,1 1,0-2,-1 1,1 0,0 0,-1 0,1 0,-1 0,0 0,1 0,-1-1,0 1,0 0,0 0,0-1,0 1,0 0,0 0,0-1,2-3,30-89,-3 0,0-23,-26 105,-3 9,0-1,0 1,0 0,0-1,1 1,0 0,0 0,0-1,0 1,0 0,0 0,1 0,0 0,-1 1,1-1,0 0,1 1,-1-1,0 1,1 0,-1 0,1 0,-1 0,4-1,6 4</inkml:trace>
  <inkml:trace contextRef="#ctx0" brushRef="#br0" timeOffset="2157.142">5536 1333,'0'54,"-2"-29,1 1,1-1,2 0,0 0,2 0,1-1,1 1,5 12,-10-34,0 0,0 0,0-1,1 1,-1-1,1 1,0-1,0 0,0 0,0 0,0 0,0 0,0 0,1 0,-1-1,1 1,-1-1,1 1,-1-1,1 0,0 0,0-1,0 1,-1 0,1-1,0 0,0 1,0-1,0-1,0 1,0 0,0-1,0 1,-1-1,1 0,0 0,0 0,0-1,7-2,0-1,0 0,0-1,-1-1,0 1,0-1,-1-1,0 1,0-2,-1 1,0-1,0 0,-1 0,3-6,56-145,-47 105,-18 56,1-1,-1 0,0 0,0 0,0 0,0 0,0 1,0-1,1 0,-1 0,0 0,0 0,0 0,0 0,1 0,-1 0,0 0,0 0,0 1,1-1,-1 0,0 0,0 0,0 0,0 0,1 0,-1 0,0-1,0 1,0 0,1 0,-1 0,0 0,0 0,0 0,0 0,1 0,-1 0,0 0,0-1,1 27,-1-25,14 117,-4-79</inkml:trace>
  <inkml:trace contextRef="#ctx0" brushRef="#br0" timeOffset="2772.74">6232 1386,'-10'44,"2"0,2 0,0 36,-1-5,5-53,3-22,-1 0,0 0,0 0,0 0,0 0,1 0,-1 0,0 0,0 0,0 0,0 0,1 0,-1 0,0 0,0 0,0 0,0 0,1 0,-1 0,0 0,0 0,0 1,0-1,0 0,0 0,1 0,-1 0,0 0,0 0,0 1,0-1,0 0,0 0,0 0,0 0,0 1,0-1,0 0,1 0,-1 0,0 0,0 1,8-18,8-33,-1 0,-3-1,-2-1,2-44,-9 74,5-80,-8 102,1-1,-1 0,0 1,0-1,0 0,0 0,0 1,0-1,0 0,0 0,0 1,0-1,0 0,-1 0,1 1,0-1,0 0,-1 1,1-1,-1 0,1 1,0-1,-1 0,1 1,-1-1,1 1,-1-1,0 1,1-1,-1 1,1 0,-1-1,0 1,1 0,-1-1,0 1,0 0,1 0,-1 0,0-1,1 1,-1 0,0 0,0 0,1 0,-1 0,0 1,0-1,1 0,-1 0,0 0,0 1,1-1,-1 0,0 1,1-1,-1 0,0 1,-27 35,28-33,-1-1,1 0,-1 0,1 1,0-1,0 0,0 1,0-1,0 0,1 1,-1-1,1 0,0 0,-1 1,1-1,0 0,0 0,0 0,1 0,-1 0,0 0,1 0,-1-1,1 1,0 0,0-1,-1 1,1-1,0 0,0 0,0 1,0-1,1-1,0 2,79 23,-72-23,0 0,0-1,0-1,0 0,1 0,-1 0,0-2,0 1,0-1,0-1,0 1,-1-2,1 1,-1-2,0 1,0-1,0 0,-1-1,0 0,0 0,0-1,-1 0,0-1,0 1,-1-1,0 0,0-1,1-3,-5 9,-3 3,1-1,0 1,0-1,-1 1,1-1,0 1,0-1,0 1,0 0,0-1,0 1,0-1,0 1,0-1,0 1,0-1,0 1,0-1,0 1,0-1,1 1,-1 0,0-1,0 1,0-1,1 1,-1 0,0-1,1 1,-1-1,0 1,1 0,-1 0,0-1,1 1,-1 0,1 0,-1-1,0 1,1 0,-1 0,1 0,-1 0,1-1,-1 1,1 0,-1 0,1 0,-1 0,1 0,-1 0,0 0,1 1,-1-1,1 0,-1 0,1 0,-1 0,1 1,-1-1,0 0,1 0,-1 1,1-1,-1 0,0 0,1 1,4 128,15 265,-18-334</inkml:trace>
  <inkml:trace contextRef="#ctx0" brushRef="#br0" timeOffset="4709.309">5162 2643,'0'14,"-3"15,-2 15,-1 11,-3 7,-4 3,0-1,-4-2,-3-7,0-11,-2-11,1-10,4-10</inkml:trace>
  <inkml:trace contextRef="#ctx0" brushRef="#br0" timeOffset="4985.567">4882 2523,'11'-5,"18"-1,19 0,20 2,17 3,12 2,3 3,-7 1,-14 2,-20-1</inkml:trace>
  <inkml:trace contextRef="#ctx0" brushRef="#br0" timeOffset="5587.428">5470 3004,'-3'27,"-2"0,-1 0,0-1,-2 0,-1 0,-1-1,-2 0,0-1,-1 0,-2-1,0-1,-1 0,-2-1,-3 3,7-11,24-35,-7 16,20-51,-2 0,-2-1,-3-1,1-19,-3 31,-14 47,1 0,0 0,-1 0,1 0,0 0,0 0,-1 0,1 0,0 0,0 0,-1 0,1 0,0 0,0 1,-1-1,1 0,0 1,-1-1,1 0,0 1,-1-1,1 1,-1-1,1 1,-1-1,1 1,-1 0,1-1,-1 1,0-1,1 1,-1 0,0-1,1 1,-1 0,0 0,0-1,0 1,0 0,1 0,-1 0,1 2,9 12,0 0,1-1,0 0,1 0,1-1,0-1,1 0,9 5,-18-13,0-1,1 1,0-1,0 0,0-1,0 1,0-1,1 0,-1-1,1 0,-1 0,1 0,-1-1,1 0,0 0,-1 0,1-1,-1 0,1-1,-1 1,0-1,1 0,-1-1,5-2,-2-2,0 0,0 0,-1 0,0-1,0 0,-1-1,0 0,0 0,-1 0,-1-1,1 0,-2 0,1 0,1-8,2 1,-7 17,0 1,-1-1,1 1,0 0,0-1,-1 1,1 0,0-1,-1 1,1 0,0 0,-1 0,0 0,1 0,-1-1,1 1,-1 0,0 0,0 0,1 0,-1 0,0 0,0 0,0 0,0 0,0 0,0 0,0 0,-1 0,1 0,0 0,0 0,-1 0,1 0,-2 130,0-69,3 1,8 51,-2-73,1-11</inkml:trace>
  <inkml:trace contextRef="#ctx0" brushRef="#br0" timeOffset="8417.752">7595 557,'1'1,"1"-1,-1 1,0 0,0-1,0 1,1 0,-1 0,0 0,0 0,0 0,0 0,0 0,0 0,-1 0,1 0,0 0,-1 1,1-1,0 0,-1 1,0-1,1 0,-1 1,0-1,1 1,5 27,-1-1,-1 1,-2 1,0-1,-2 0,-4 25,-7 67,-6 0,-10 18,3-8,-15 150,13 0,12 2,15 107,0-336,6 218,-12 1,-37 244,9-324,-17 137,50-324,0-1,-1 1,0-1,1 1,-2-1,1 0,0 0,-1 1,0-1,-1 0,1-1,-1 1,0 0,0-1,0 1,0-1,-1 0,0 0,0 0,0-1,0 1,-1-1,1 0,-1 0,0-1,0 1,0-1,0 0,0-1,0 1,-1-1,-2 1,-364 37,-404-44,260-3,-454 5,571-26,-168-43,251 29,304 41,-755-119,683 102,-103-21,-68-2,119 26,-410-56,-16-33,501 95,0 2,0 3,-55 3,-162 3,272-1,-1-1,1 1,0-1,-1 0,1 0,0-1,-1 0,1 0,0 0,0-1,1 0,-1 0,0 0,1-1,0 0,0 0,0 0,1-1,-1 1,1-1,-1-2,-7-14,1 0,1-1,1 0,1-1,1 0,1-1,1 1,1-1,1 0,1 0,1 0,1 0,1-1,7-857,11-89,-20 837,-2-3,6 1,6-1,16-71,99-239,-118 413,31-115,-34 141,1-1,0 1,0 0,1 1,-1-1,2 1,-1 0,1 0,0 1,1-1,0 1,-1 1,2-1,-1 1,7-3,2 2,-1 1,1 0,0 1,0 1,0 0,0 1,0 1,1 1,6 0,28-2,260 0,-1 12,-1 15,44 19,80 5,765 63,-784-60,644 67,-559-85,595 62,-729-40,315 34,-660-88,1-1,0-1,0-1,-1-1,1-1,0 0,17-7,70 2,-102 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0.4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53,'23'5,"23"1,24 0,26-6,19-5,12-4,8-3,3 1,-3 0,-9-1,-26 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49.2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13 274,'-5'-30,"0"42,4 55,2 0,4 0,2 0,7 14,-8-41,3 0,1 0,11 26,-16-53,0-1,1 0,0 0,1 0,0-1,1 0,0 0,1-1,0 0,0-1,1 0,0 0,3 1,-6-6,-1-1,1 1,0-1,0 0,0-1,1 1,-1-1,0-1,1 0,-1 0,1 0,0-1,-1 0,1 0,-1-1,1 0,-1 0,1-1,-1 0,0-1,1 1,6-5,1 1,-1-2,0 0,0-1,-1 0,0-1,-1-1,0 0,3-4,18-22</inkml:trace>
  <inkml:trace contextRef="#ctx0" brushRef="#br0" timeOffset="278.282">120 675,'16'-2,"14"-5,14-9,10-8,8-9,4-6,1-5,-12 5</inkml:trace>
  <inkml:trace contextRef="#ctx0" brushRef="#br0" timeOffset="535.06">0 128,'26'-17,"1"0,1 3,0 0,1 2,0 0,1 3,0 0,0 2,1 1,0 1,0 2,1 1,6 2,-20 1,-1 0,0 1,0 1,-1 1,1 1,-1 0,0 1,0 0,0 2,-1 0,0 0,-1 1,0 1,0 1,-1 0,0 0,-1 2,-1-1,0 1,4 7,10 19,-3 1,0 0,-3 2,11 35,-20-45,2-2,1 1,1-2,1 0,2 0,1-2,1 0,1-1,2-1,5 4,-15-18,1 0,1-1,-1 0,2-1,-1 0,1-2,1 1,-1-2,1 0,0-1,0-1,1 0,0-1,-1-1,11 0,-5-4</inkml:trace>
  <inkml:trace contextRef="#ctx0" brushRef="#br0" timeOffset="720.712">1217 302,'-9'18,"-10"24,-13 26,-15 26,-17 19,-19 14,5-14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0.8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5,'0'13,"5"7,3 1,6-5,1-6,0-5</inkml:trace>
  <inkml:trace contextRef="#ctx0" brushRef="#br0" timeOffset="1334.191">0 45,'10'-2,"4"-4,0-2,-1-3,-7 2,-3 3,-3 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0.6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41,'-2'2,"1"6,6 3,3 2,4 2,-1-3</inkml:trace>
  <inkml:trace contextRef="#ctx0" brushRef="#br0" timeOffset="1299.004">19 1,'-4'13,"-3"8,2 1,2-2,5-7,2-8,3-10,-1-5,0-7,-2-2,-2 0,0 8,-1 10,-4 12,0 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4:48.1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18 32767 0 0,'-10'-2'0'0'0,"11"-8"0"0"0,38 5 0 0 0,-35 5 0 0 0,296 30 0 0 0,52-13 0 0 0,-36-1 0 0 0,428 27 0 0 0,-494-24 0 0 0,-238-16 0 0 0,-23 0 0 0 0,-22 2 0 0 0,19-5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6.8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1 477,'20'-40,"-2"0,-1-1,-2-1,-2 0,-2-1,-2 0,-2-1,1-26,-1 13,-6 56,-1 1,0-1,0 0,1 0,-1 1,0-1,1 0,-1 1,1-1,-1 0,1 1,-1-1,1 1,-1-1,1 1,0-1,-1 1,1-1,0 1,-1 0,1-1,0 1,-1 0,1 0,0-1,0 1,-1 0,1 0,0 0,0 0,0 0,-1 0,1 0,0 0,0 0,-1 1,1-1,0 0,0 0,-1 1,1-1,0 0,-1 1,1-1,0 1,35 23,-29-18,17 12,-1 1,-1 1,-1 1,-1 0,0 2,-2 0,-1 1,-1 1,0 1,-2 0,-2 1,0 0,-10-24,0 0,0 0,-1 0,1 1,-1-1,0 0,0 1,0-1,0 1,-1-1,0 1,1 0,-1-1,0 1,-1-1,1 1,0-1,-1 1,0-1,0 1,0-1,0 1,-1-1,0 0,1 0,-1 0,0 0,0 0,0 0,-1 0,1-1,-1 1,0-1,-2 2,-9-1,0-1,0 0,-1-1,1 0,-1-1,1-1,-1 0,-3-2,-16 0,37 2,7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6.0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0 321,'83'-273,"-61"226,-21 47,-1 0,0 0,1 0,-1 0,1-1,-1 1,0 0,1 0,-1 0,1 0,-1 0,0 0,1 0,-1 0,1 0,-1 0,0 0,1 1,-1-1,1 0,-1 0,0 0,1 0,-1 1,0-1,1 0,-1 0,0 1,1-1,-1 0,0 1,0-1,1 0,-1 1,0-1,0 0,1 1,-1-1,0 0,0 1,0-1,0 1,0-1,0 0,0 1,0-1,0 1,0-1,0 1,0-1,0 0,0 1,0-1,0 1,0-1,0 0,-1 1,1-1,0 1,4 181,-6 117,-13-192,7-88</inkml:trace>
  <inkml:trace contextRef="#ctx0" brushRef="#br0" timeOffset="260.909">13 628,'9'0,"13"0,8 0,9 0,9 0,6 0,2 0,-1 0,-11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5.4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1,'20'4,"19"2,16 0,12-1,4-2,-3-1,-14 0</inkml:trace>
  <inkml:trace contextRef="#ctx0" brushRef="#br0" timeOffset="187.495">174 148,'7'11,"13"5,18-4,17-6,16-6,7-6,-10-1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4.4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92,'7'16,"4"14,3 11,-1 11,-3 6,-3 6,-3 1,-4-1,-2-6,-3-9,-1-12,1-11</inkml:trace>
  <inkml:trace contextRef="#ctx0" brushRef="#br0" timeOffset="781.752">99 65,'-96'-44,"93"37,18 6,245 2,-151-7,-22 1,1 3,65 8,-148-7,0 1,-1 0,1 0,0 0,0 1,-1-1,1 1,0 0,-1 1,1-1,-1 1,1 0,-1 0,0 0,0 1,0-1,0 1,0 0,0 0,-1 0,1 1,-1-1,0 1,0 0,-1 0,1 0,-1 0,0 0,0 1,0-1,0 1,-1-1,0 1,0 0,0 0,-33 163,5 153,16-284,6-40,-2-96,6 51,-1-97,11-72,4 157,-13 60,0-1,0 1,0 0,0-1,0 1,0 0,0-1,0 1,1 0,-1 0,0-1,0 1,0 0,1 0,-1-1,0 1,0 0,0 0,1 0,-1-1,0 1,1 0,-1 0,0 0,0 0,1 0,-1-1,0 1,1 0,-1 0,0 0,1 0,-1 0,0 0,1 0,-1 0,0 0,1 0,-1 1,0-1,1 0,-1 0,0 0,0 0,1 0,-1 0,0 1,1-1,-1 0,0 0,0 0,1 1,-1-1,0 0,0 0,0 1,0-1,1 0,-1 1,0-1,0 0,0 1,0-1,0 0,0 0,0 1,9 22,1 16,-7-26,0 0,1 0,0 0,1 0,0-1,1 0,0 0,6 7,-10-16,1 0,-1-1,1 1,0-1,0 1,0-1,0 0,0 0,0 0,1 0,-1-1,1 0,-1 1,1-1,0 0,-1-1,1 1,0-1,0 1,-1-1,1 0,0-1,0 1,-1-1,1 1,0-1,-1 0,3-1,6-3,-1 0,0 0,0-1,0 0,0-1,-1 0,9-9,4-5,-2-1,-1-1,-1-1,0-1,-2-1,-17 26,0 1,1-1,-1 0,0 1,0-1,0 1,1-1,-1 0,0 1,1-1,-1 0,0 1,1-1,-1 0,0 0,1 1,-1-1,0 0,1 0,-1 0,1 0,-1 1,0-1,1 0,-1 0,1 0,-1 0,1 0,-1 0,0 0,1 0,-1 0,1 0,-1 0,1 0,-1-1,0 1,1 0,-1 0,1 0,-1 0,0-1,1 1,-1 0,0 0,1-1,-1 1,0-1,5 321,-4-302,1 0,0 1,1-1,2 0,-1 0,2-1,0 1,2-1,-1-1,2 1,0-1,1-1,2 2,9 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9.4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91,'-29'371,"25"-350,-1-32,3-45,2-1,3 1,7-32,1-37,-9 102,-1 29,0 0,0 0,1-1,0 1,0-1,1 0,0 1,0-1,0 0,0-1,1 1,-1 0,1-1,0 0,1 0,-1 0,3 1,-2-3,0 1,1-1,-1 0,1 0,-1-1,1 0,0 0,0 0,0 0,-1-1,1 0,0-1,0 1,0-1,-1 0,1 0,0-1,-1 0,1 0,-1 0,0-1,1 1,-1-1,0-1,1-1,10-6,-1-2,0 0,-1 0,0-2,-1 0,9-14,7-6,-23 49,-16 304,10-243,0-46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6:58.3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0 539,'26'0,"0"-1,0-1,-1-1,1-1,-1-1,0-1,0-2,-1-1,0 0,0-2,16-10,12-3,-1-3,-2-2,0-2,-2-2,14-15,-50 38,0 0,0-2,-1 1,0-1,-1-1,-1 0,0 0,1-5,-7 15,0-1,0 0,-1 0,1 0,-1 0,0 0,0 0,-1 0,1 0,-1 0,0 0,0-1,0 1,-1 0,1 0,-1 0,0 0,0 0,0 0,-1 0,0 0,1 0,-1 1,-1-1,1 1,0-1,-1 1,0 0,0 0,0 0,0 0,-1 0,0 0,1 0,-1 0,1 0,-1 0,0 1,0 0,-1 0,1 0,0 0,-1 1,1-1,-1 1,1 0,-1 1,0-1,1 1,-1 0,0 0,1 0,-1 1,0 0,1-1,-1 2,1-1,0 0,-1 1,1 0,0 0,0 0,0 1,0-1,0 1,0 0,1 0,0 1,-1-1,1 0,0 1,1 0,-1 0,0 0,-4 20,1 1,2-1,0 1,1-1,2 1,0 0,2 0,0 0,5 21,11 115,-4-74,-4 1,-3 0,-5 0,-3 0,-4 0,-4 0,-13 47,-18-27,21-77</inkml:trace>
  <inkml:trace contextRef="#ctx0" brushRef="#br0" timeOffset="273.337">160 927,'16'-9,"19"-8,21-7,22-5,16-2,6 1,-15 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1.2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1 211,'13'-9,"1"-1,-1 0,-1-1,0 0,-1-1,0 0,9-14,-10 14,60-78,-70 90,0-1,0 1,1 0,-1-1,0 1,0-1,0 1,1 0,-1-1,0 1,0 0,1-1,-1 1,0 0,1 0,-1-1,0 1,1 0,-1 0,0 0,1-1,-1 1,1 0,-1 0,0 0,1 0,-1 0,1 0,-1 0,0 0,1 0,-1 0,1 0,-1 0,0 0,1 0,-1 0,1 0,-1 0,0 1,1-1,-1 0,0 0,1 0,-1 1,0-1,1 0,-1 0,0 1,1-1,-1 0,0 1,0-1,1 0,-1 1,0-1,0 1,0-1,0 0,1 1,-1-1,0 0,0 1,0-1,0 1,0-1,4 36,-4-28,5 272,-4-273,-1 0,0 0,0 0,0 1,-1-1,0 0,-1 0,1 0,-1-1,0 1,-1 0,0-1,0 1,0-1,-1 0,0 0,0-1,-1 1,1-1,-1 0,-1 1,-8-4,26-8,247-28,-156 24,-45 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1.7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1,'16'2,"14"1,14 0,8-1,5 0,-1-1,-8-1,-11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1.9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0,'16'5,"16"1,15-1,14 0,12-4,4-2,-11-1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2.2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27,'78'-12,"1"4,1 3,-1 3,49 7,-25-2,1496 6,-1214 2,52 21,-359-21,-24-2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4:48.42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183 1 32767 0 0,'-177'9'0'0'0,"177"-9"0"0"0,1 0 0 0 0,-1 1 0 0 0,0-1 0 0 0,0 0 0 0 0,0 0 0 0 0,0 1 0 0 0,0-1 0 0 0,0 0 0 0 0,0 0 0 0 0,0 0 0 0 0,0 1 0 0 0,0-1 0 0 0,0 0 0 0 0,0 0 0 0 0,0 1 0 0 0,0-1 0 0 0,0 0 0 0 0,-1 0 0 0 0,1 0 0 0 0,0 1 0 0 0,0-1 0 0 0,0 0 0 0 0,0 0 0 0 0,0 0 0 0 0,0 1 0 0 0,0-1 0 0 0,-1 0 0 0 0,1 0 0 0 0,0 0 0 0 0,0 0 0 0 0,0 1 0 0 0,-1-1 0 0 0,1 0 0 0 0,0 0 0 0 0,0 0 0 0 0,0 0 0 0 0,-1 0 0 0 0,1 0 0 0 0,0 0 0 0 0,0 0 0 0 0,0 0 0 0 0,-1 1 0 0 0,1-1 0 0 0,0 0 0 0 0,0 0 0 0 0,-1 0 0 0 0,1 0 0 0 0,0 0 0 0 0,21 4 0 0 0,-20-4 0 0 0,405 34 0 0 0,159 7 0 0 0,138 25 0 0 0,-681-64 0 0 0,-3-6 0 0 0,-24-2 0 0 0,5 6 0 0 0,-13-8 0 0 0,-6-7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2.8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176 509,'0'25,"-2"22,-1 16,0 14,1 8,0 2,3-5,4-6,3-14,1-18</inkml:trace>
  <inkml:trace contextRef="#ctx0" brushRef="#br0" timeOffset="372.139">498 737,'-6'17,"1"1,0 0,2 0,0 0,1 1,1-1,1 1,0-1,1 1,2 1,-2-10,1-1,0 0,1 0,0 0,1-1,0 1,0-1,0 0,1 0,1 0,-1-1,1 1,0-1,1-1,0 1,0-1,0-1,1 1,0-1,6 3,-8-4,1 0,0-1,0 0,0-1,1 1,-1-1,1-1,-1 1,1-1,-1 0,1-1,0 0,-1 0,1-1,0 0,-1 0,1-1,-1 0,0 0,0-1,1 0,-1 0,-1 0,1-1,-1 0,1-1,-1 1,0-1,-1 0,1-1,-1 1,0-1,0 0,0-2,-1 0,0 0,-1-1,0 1,0-1,-1 1,0-1,-1 0,0 0,0 0,-1 1,0-1,0 0,-1 0,0 0,-1 0,0 1,-1-1,1 0,-1 1,-1 0,0 0,0 0,-3-3,1 0,-2-1,1 2,-2-1,1 1,-1 0,-1 1,0 0,0 1,0 0,-1 0,-1 1,1 0,-1 1,0 1,-7-3,13 7,0-1,0 1,0 0,0 0,0 1,0 0,0 0,0 0,0 1,0 0,0 0,0 0,0 1,1 0,-1 0,1 1,-1-1,1 1,0 0,0 1,0-1,0 1,0 0,1 0,0 0,0 1,0 0,1-1,-1 1,1 1,-2 4,-16 42,8-1</inkml:trace>
  <inkml:trace contextRef="#ctx0" brushRef="#br0" timeOffset="756.729">952 1,'13'257,"-15"-220,-1-1,-2 0,-2-1,-6 19,13-53,0 0,-1 0,1 0,0 0,0 0,0-1,-1 1,1 0,0 0,0 0,0 0,1 0,-1 0,0 0,0 0,0 0,1 0,-1 0,1 0,-1 0,1 0,-1 0,1 0,-1-1,1 1,0 0,-1 0,1-1,0 1,-1 0,1-1,0 1,0-1,0 1,0-1,0 0,0 1,0-1,0 0,0 1,45 0,-31-2,236-7,-228 4</inkml:trace>
  <inkml:trace contextRef="#ctx0" brushRef="#br0" timeOffset="1006.088">1300 269,'-9'22,"-3"22,0 17,3 13,4 13,7 8,6 3,2-15</inkml:trace>
  <inkml:trace contextRef="#ctx0" brushRef="#br0" timeOffset="1704.106">217 389,'4'-5,"-4"1,-11 8,-11 15,-14 15,-11 16,-8 10,6-4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7.1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1 314,'1'-9,"1"1,0-1,0 0,1 1,0 0,1-1,0 1,0 0,5-6,0-2,9-18,1 0,2 1,1 2,1 0,5-2,-28 33,0-1,0 0,1 1,-1-1,0 1,0-1,1 1,-1-1,0 1,1-1,-1 1,0-1,1 1,-1 0,1-1,-1 1,1-1,-1 1,1 0,-1-1,1 1,-1 0,1 0,-1 0,1-1,-1 1,1 0,-1 0,1 0,0 0,-1 0,1 0,-1 0,1 0,0 0,-1 0,1 0,-1 1,1-1,-1 0,1 0,-1 0,1 1,-1-1,1 0,-1 1,1-1,-1 0,1 1,-1-1,0 1,1-1,-1 1,1-1,-1 1,0 0,2 35,-29 218,8-20,12-195</inkml:trace>
  <inkml:trace contextRef="#ctx0" brushRef="#br0" timeOffset="168.605">28 675,'11'-4,"16"-5,14 1,13 0,10 3,5 1,0 2,-12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8.4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25,'23'-5,"21"-1,16 0,10 2,2 0,-4 4,-15 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8.7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0,'23'14,"26"5,22-2,22-3,14-6,-12-5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9.2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29 450,'-2'-21,"0"1,1-1,2 1,0-1,0 1,2-1,1 1,1 0,1-4,3-14,19-142,-28 157,0 23,0 0,0 1,0-1,-1 0,1 1,0-1,0 0,0 0,0 1,0-1,0 0,-1 0,1 1,0-1,0 0,0 0,-1 1,1-1,0 0,0 0,0 0,-1 1,1-1,0 0,-1 0,1 0,0 0,0 0,-1 0,1 0,0 0,-1 0,1 0,0 0,0 0,-1 0,1 0,0 0,-1 0,1 0,0 0,-1 0,1 0,0 0,0 0,-1 0,1-1,0 1,0 0,-1 0,1 0,0-1,0 1,0 0,-1 0,1 0,0-1,0 1,-13 28,2 1,2 0,0 1,2 0,1 1,1-1,2 1,1 0,2 10,-1-31,0 0,0 0,1 0,0 0,1 0,0 0,1 0,0 0,0 0,1-1,1 1,-1-1,2 1,-1-1,1-1,0 1,1-1,0 0,19 12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09.5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86 112,'-4'7,"0"-1,1 1,0 0,0 0,1 0,0 0,0 0,1 0,-1 1,2-1,-1 0,1 1,0-1,1 1,-1-1,2 0,-1 1,1-1,0 0,0 0,1 0,0 0,0-1,1 1,3 4,-2-4,0-1,1 0,0 1,0-2,0 1,1-1,0 0,0 0,0-1,0 0,1 0,0 0,0-1,0-1,0 1,2-1,-5-1,-1 0,1 0,0-1,-1 0,1 0,0 0,0 0,-1-1,1 0,0 0,-1 0,1 0,-1-1,1 0,-1 0,0 0,0 0,0-1,0 0,0 1,0-1,-1-1,1 1,-1 0,0-1,0 0,0 0,-1 0,1-1,2-5,-1 0,-1 0,0 0,0-1,-1 1,-1-1,1 1,-2-1,1 0,-2 0,1 1,-2-1,1 0,-1 1,-1 0,0-1,0 1,-1 0,0 0,-1 1,0-1,-1 1,0 0,0 0,-1 1,0 0,0 0,-1 1,0 0,0 0,-3-1,7 6,-1-1,0 1,0 0,0 0,-1 1,1-1,0 1,0 1,-1-1,1 1,-1-1,1 1,0 1,-1-1,1 1,0 0,-1 0,1 1,0 0,0-1,0 2,0-1,0 1,1-1,-1 1,1 0,-1 1,-2 3,-3 2,1 0,0 1,1 0,0 1,1 0,0 0,0 1,1-1,1 1,0 1,-1 3,-4 23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10.0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1,'-4'33,"2"1,2 0,0-1,3 1,3 21,0 0,-5-45,-1-8,-1-1,1 1,0 0,0 0,0 0,0 0,0 0,1 0,-1-1,0 1,1 0,0 0,-1 0,1-1,0 1,0 0,0-1,0 1,0-1,0 1,0-1,1 1,-1-1,0 0,1 1,-1-1,1 0,0 0,-1 0,2 0,10-1,-1 0,0-1,1 0,-1-1,0 0,0-1,0 0,-1-1,1 0,-1-1,1-1,-4 2,0 1,-1-1,0-1,0 1,0-1,0-1,-1 1,0-1,0 0,0 0,1-3,-4-1,-10 19,1 8,1-1,0 1,2 0,0 0,0 1,2-1,0 0,2 1,-1-1,2 1,3 13,32 94,-13-72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10.3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 41,'0'16,"0"19,-3 17,1 13,-1 8,0 4,4-2,1-4,2-7,4-13,2-15,-1-13</inkml:trace>
  <inkml:trace contextRef="#ctx0" brushRef="#br0" timeOffset="229.678">345 1,'-11'25,"-4"22,0 21,6 15,6 9,6 6,5-2,3-5,2-8,-1-15,-3-16,-2-17</inkml:trace>
  <inkml:trace contextRef="#ctx0" brushRef="#br0" timeOffset="720.31">105 402,'166'0,"-56"5,0 5,27 10,-132-19,-1-1,0 0,-1 0,1 0,0 1,-1-1,1 1,0 0,-1 0,1 1,-1-1,0 1,1-1,-1 1,0 0,0 0,0 1,0-1,0 1,-1-1,1 1,-1 0,0 0,1 0,-2 0,1 0,0 1,0 1,-20 83,7-53,-8 38,4 0,3 1,3 1,3 0,4 59,2-127,0 0,0 0,1 1,0-1,0 0,0 0,1 0,0 0,1-1,0 1,0 0,0-1,1 0,-1 0,2 0,-1 0,1 0,-1-1,2 0,-1 0,0 0,3 1,9 1,-1 0,1-1,0 0,1-2,-1 0,1-1,0 0,0-2,0 0,0-1,0-1,-1-1,2 0,76-24,-92 25,1 0,-1-1,0 0,0 0,-1 1,1-1,0-1,-1 1,1 0,-1-1,0 1,1-1,-1 0,-1 0,1 0,0 0,-1 0,1 0,-1 0,0-1,0 1,0 0,-1-1,1 1,-1 0,0-1,0 0,-2-5,0 0,-1 0,0 0,-1 0,0 1,0-1,-1 1,0 0,-1 0,1 1,-1 0,-1 0,1 0,-2 1,-29-32</inkml:trace>
  <inkml:trace contextRef="#ctx0" brushRef="#br0" timeOffset="888.471">586 696,'16'-9,"14"-3,14 0,12 3,14 5,9 5,11 3,5 0,-2-2,-16-2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12.3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1,'23'0,"18"0,15 0,6 0,4 0,-3 0,-6 0,-14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12.6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1,'18'0,"18"2,18 1,16 0,12 2,10 0,4-1,-16-1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33.6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237 214 32767 0 0,'7'-35'0'0'0,"-66"195"0"0"0,-61 65 0 0 0,55-81 0 0 0,98-189 0 0 0,-9-2 0 0 0,-3 0 0 0 0,-1-2 0 0 0,1-12 0 0 0,20-49 0 0 0,43-97 0 0 0,-30 79 0 0 0,-46 114 0 0 0,-2 15 0 0 0,0 7 0 0 0,0 1 0 0 0,0-1 0 0 0,-1 1 0 0 0,-1 1 0 0 0,1-1 0 0 0,-1 0 0 0 0,-1 1 0 0 0,0 0 0 0 0,0 0 0 0 0,-1 0 0 0 0,0 0 0 0 0,0 9 0 0 0,-1-11 0 0 0,16 151 0 0 0,-11 164 0 0 0,-20-244 0 0 0,14-78 0 0 0,0 0 0 0 0,0 0 0 0 0,0 1 0 0 0,-1-1 0 0 0,1 0 0 0 0,0 0 0 0 0,-1 0 0 0 0,1 1 0 0 0,-1-1 0 0 0,0 0 0 0 0,1 0 0 0 0,-1 0 0 0 0,0 0 0 0 0,1 0 0 0 0,-1 0 0 0 0,0 0 0 0 0,0 0 0 0 0,0-1 0 0 0,0 1 0 0 0,0 0 0 0 0,0 0 0 0 0,0-1 0 0 0,0 1 0 0 0,-1-1 0 0 0,1 1 0 0 0,0-1 0 0 0,0 1 0 0 0,-1-1 0 0 0,-5 1 0 0 0</inkml:trace>
  <inkml:trace contextRef="#ctx0" brushRef="#br0" timeOffset="197.472">69 471 32767 0 0,'31'-6'0'0'0,"73"-2"0"0"0,-19 5 0 0 0,192-32 0 0 0,-252 30 0 0 0</inkml:trace>
  <inkml:trace contextRef="#ctx0" brushRef="#br0" timeOffset="1051.378">840 386 32767 0 0,'0'0'0'0'0,"1"0"0"0"0,-1-1 0 0 0,0 1 0 0 0,0 0 0 0 0,1-1 0 0 0,-1 1 0 0 0,0 0 0 0 0,0-1 0 0 0,1 1 0 0 0,-1 0 0 0 0,0 0 0 0 0,1-1 0 0 0,-1 1 0 0 0,1 0 0 0 0,-1 0 0 0 0,0 0 0 0 0,1-1 0 0 0,-1 1 0 0 0,1 0 0 0 0,-1 0 0 0 0,0 0 0 0 0,1 0 0 0 0,-1 0 0 0 0,1 0 0 0 0,-1 0 0 0 0,0 0 0 0 0,1 0 0 0 0,-1 0 0 0 0,1 0 0 0 0,-1 0 0 0 0,1 0 0 0 0,-1 0 0 0 0,0 0 0 0 0,1 1 0 0 0,-1-1 0 0 0,0 0 0 0 0,1 0 0 0 0,-1 0 0 0 0,1 1 0 0 0,-1-1 0 0 0,0 0 0 0 0,1 0 0 0 0,-1 1 0 0 0,0-1 0 0 0,0 0 0 0 0,1 1 0 0 0,-1-1 0 0 0,0 0 0 0 0,0 1 0 0 0,1-1 0 0 0,-1 1 0 0 0,0-1 0 0 0,0 0 0 0 0,0 1 0 0 0,0-1 0 0 0,0 1 0 0 0,1-1 0 0 0,-1 0 0 0 0,0 1 0 0 0,0-1 0 0 0,0 1 0 0 0,0-1 0 0 0,0 0 0 0 0,-1 1 0 0 0,13 29 0 0 0,7 154 0 0 0,-8-145 0 0 0,-4-41 0 0 0,0-1 0 0 0,-1 0 0 0 0,1 0 0 0 0,-1-1 0 0 0,0 0 0 0 0,0-1 0 0 0,0 1 0 0 0,-1-1 0 0 0,1 0 0 0 0,-1 0 0 0 0,0-1 0 0 0,0 0 0 0 0,81-119 0 0 0,-38 64 0 0 0,-94 172 0 0 0,38-69 0 0 0,8-39 0 0 0,0 1 0 0 0,0-1 0 0 0,1 0 0 0 0,-1 1 0 0 0,1-1 0 0 0,0 0 0 0 0,0 0 0 0 0,0 0 0 0 0,0 0 0 0 0,1 0 0 0 0,-1 0 0 0 0,1 0 0 0 0,0 0 0 0 0,0-1 0 0 0,0 1 0 0 0,0-1 0 0 0,0 1 0 0 0,0-1 0 0 0,3 2 0 0 0,-3-2 0 0 0,0 0 0 0 0,0 0 0 0 0,0 0 0 0 0,0-1 0 0 0,0 1 0 0 0,1-1 0 0 0,-1 1 0 0 0,0-1 0 0 0,1 0 0 0 0,-1 0 0 0 0,1 0 0 0 0,0 0 0 0 0,-1 0 0 0 0,1-1 0 0 0,0 1 0 0 0,-1-1 0 0 0,1 0 0 0 0,0 0 0 0 0,0 0 0 0 0,0 0 0 0 0,-1 0 0 0 0,1 0 0 0 0,4-1 0 0 0,-1 0 0 0 0,1-1 0 0 0,0 0 0 0 0,-1 0 0 0 0,0 0 0 0 0,1-1 0 0 0,-1 0 0 0 0,0 0 0 0 0,0 0 0 0 0,-1-1 0 0 0,1 0 0 0 0,-1 0 0 0 0,0 0 0 0 0,0-1 0 0 0,0 0 0 0 0,0 0 0 0 0,-1 0 0 0 0,0 0 0 0 0,0-1 0 0 0,0 0 0 0 0,-1 0 0 0 0,2-3 0 0 0,47-108 0 0 0,-55 168 0 0 0,3-45 0 0 0,0 0 0 0 0,1-1 0 0 0,0 1 0 0 0,0 0 0 0 0,0-1 0 0 0,1 1 0 0 0,0-1 0 0 0,0 0 0 0 0,0 1 0 0 0,1-1 0 0 0,0 0 0 0 0,0 0 0 0 0,0 0 0 0 0,0-1 0 0 0,1 1 0 0 0,0-1 0 0 0,0 0 0 0 0,0 0 0 0 0,0 0 0 0 0,1-1 0 0 0,-1 1 0 0 0,1-1 0 0 0,0 0 0 0 0,0 0 0 0 0,0-1 0 0 0,0 1 0 0 0,1-1 0 0 0,18 7 0 0 0,1-1 0 0 0,0-1 0 0 0,0-1 0 0 0,0-1 0 0 0,0-2 0 0 0,1 0 0 0 0,0-2 0 0 0,17-1 0 0 0,-24 0 0 0 0</inkml:trace>
  <inkml:trace contextRef="#ctx0" brushRef="#br0" timeOffset="2398.822">145 1488 32767 0 0,'0'13'0'0'0,"0"-12"0"0"0,-1-1 0 0 0,1 1 0 0 0,0 0 0 0 0,0 0 0 0 0,-1-1 0 0 0,1 1 0 0 0,0 0 0 0 0,0 0 0 0 0,0-1 0 0 0,0 1 0 0 0,0 0 0 0 0,0 0 0 0 0,0-1 0 0 0,0 1 0 0 0,0 0 0 0 0,1 0 0 0 0,-1-1 0 0 0,0 1 0 0 0,0 0 0 0 0,1 0 0 0 0,-1-1 0 0 0,1 1 0 0 0,-1 0 0 0 0,0-1 0 0 0,1 1 0 0 0,-1-1 0 0 0,1 1 0 0 0,-1 0 0 0 0,1-1 0 0 0,0 1 0 0 0,-1-1 0 0 0,1 1 0 0 0,-1-1 0 0 0,1 0 0 0 0,0 1 0 0 0,-1-1 0 0 0,1 0 0 0 0,0 1 0 0 0,0-1 0 0 0,-1 0 0 0 0,1 0 0 0 0,0 0 0 0 0,0 1 0 0 0,-1-1 0 0 0,1 0 0 0 0,0 0 0 0 0,0 0 0 0 0,-1 0 0 0 0,1-1 0 0 0,0 1 0 0 0,0 0 0 0 0,0 0 0 0 0,-1 0 0 0 0,1-1 0 0 0,0 1 0 0 0,-1 0 0 0 0,1 0 0 0 0,0-1 0 0 0,2 0 0 0 0,17-4 0 0 0,-1-1 0 0 0,1-1 0 0 0,-1-1 0 0 0,0-1 0 0 0,-1 0 0 0 0,0-2 0 0 0,-1 0 0 0 0,0 0 0 0 0,-1-2 0 0 0,0 0 0 0 0,-1-1 0 0 0,1-2 0 0 0,-12 12 0 0 0,0-1 0 0 0,0 0 0 0 0,-1 0 0 0 0,0 0 0 0 0,0 0 0 0 0,0-1 0 0 0,-1 1 0 0 0,0-1 0 0 0,0 0 0 0 0,0 1 0 0 0,0-4 0 0 0,-4 1 0 0 0,1 6 0 0 0,0 1 0 0 0,0-1 0 0 0,-1 0 0 0 0,1 1 0 0 0,-1 0 0 0 0,0-1 0 0 0,1 1 0 0 0,-1 0 0 0 0,0 0 0 0 0,0 0 0 0 0,0 0 0 0 0,1 0 0 0 0,-1 1 0 0 0,0-1 0 0 0,0 0 0 0 0,0 1 0 0 0,0-1 0 0 0,-1 1 0 0 0,1 0 0 0 0,0 0 0 0 0,0 0 0 0 0,0 0 0 0 0,0 0 0 0 0,0 0 0 0 0,0 1 0 0 0,0-1 0 0 0,0 1 0 0 0,0-1 0 0 0,-1 1 0 0 0,-58 30 0 0 0,57-27 0 0 0,0-1 0 0 0,0 1 0 0 0,0 0 0 0 0,1 0 0 0 0,-1 1 0 0 0,1-1 0 0 0,0 1 0 0 0,1-1 0 0 0,-1 1 0 0 0,1 0 0 0 0,0 0 0 0 0,0 0 0 0 0,1 0 0 0 0,-1 1 0 0 0,1-1 0 0 0,0 0 0 0 0,1 1 0 0 0,-1-1 0 0 0,1 0 0 0 0,0 1 0 0 0,0-1 0 0 0,1 1 0 0 0,0-1 0 0 0,0 0 0 0 0,0 2 0 0 0,3 2 0 0 0,-1 1 0 0 0,2 0 0 0 0,-1-1 0 0 0,2 0 0 0 0,-1 0 0 0 0,1 0 0 0 0,0-1 0 0 0,1 0 0 0 0,0 0 0 0 0,0-1 0 0 0,1 0 0 0 0,0 0 0 0 0,0 0 0 0 0,1-1 0 0 0,-1-1 0 0 0,1 1 0 0 0,1-1 0 0 0,-1-1 0 0 0,1 0 0 0 0,-1 0 0 0 0,1-1 0 0 0,0 0 0 0 0,1-1 0 0 0,-1 0 0 0 0,10 1 0 0 0,14-5 0 0 0,-21-4 0 0 0,-1 1 0 0 0,1-2 0 0 0,-1 1 0 0 0,-1-2 0 0 0,1 0 0 0 0,-1 0 0 0 0,-1-1 0 0 0,0 0 0 0 0,0-1 0 0 0,0 0 0 0 0,-1 0 0 0 0,5-10 0 0 0,91-150 0 0 0,-88 139 0 0 0,6-11 0 0 0,-2-2 0 0 0,-1 0 0 0 0,-3-1 0 0 0,-1-1 0 0 0,2-19 0 0 0,-17 64 0 0 0,-1 0 0 0 0,1-1 0 0 0,0 1 0 0 0,-1 0 0 0 0,1-1 0 0 0,-1 1 0 0 0,1 0 0 0 0,-1-1 0 0 0,0 1 0 0 0,0-1 0 0 0,1 1 0 0 0,-1-1 0 0 0,0 1 0 0 0,0 0 0 0 0,0-1 0 0 0,-1 1 0 0 0,1-1 0 0 0,0 1 0 0 0,0-1 0 0 0,-1 1 0 0 0,1 0 0 0 0,-1-1 0 0 0,1 1 0 0 0,-1 0 0 0 0,0-1 0 0 0,1 1 0 0 0,-1 0 0 0 0,0 0 0 0 0,0 0 0 0 0,0 0 0 0 0,0 0 0 0 0,0 0 0 0 0,0 0 0 0 0,0 0 0 0 0,0 0 0 0 0,-1 0 0 0 0,1 0 0 0 0,0 1 0 0 0,0-1 0 0 0,-1 0 0 0 0,1 1 0 0 0,0-1 0 0 0,-2 1 0 0 0,-6 4 0 0 0,-1 1 0 0 0,1 0 0 0 0,0 1 0 0 0,0 0 0 0 0,1 0 0 0 0,-1 1 0 0 0,1 0 0 0 0,1 1 0 0 0,0 0 0 0 0,0 0 0 0 0,0 0 0 0 0,1 1 0 0 0,0 0 0 0 0,1 0 0 0 0,0 0 0 0 0,0 1 0 0 0,1 0 0 0 0,0 0 0 0 0,0 2 0 0 0,-3 5 0 0 0,1 1 0 0 0,0 0 0 0 0,1 0 0 0 0,1 0 0 0 0,0 1 0 0 0,2 0 0 0 0,0-1 0 0 0,1 1 0 0 0,1 2 0 0 0,18 52 0 0 0,-12-58 0 0 0,0 0 0 0 0,1 0 0 0 0,0-1 0 0 0,2 0 0 0 0,-1 0 0 0 0,2-1 0 0 0,-1 0 0 0 0,2-1 0 0 0,0 0 0 0 0,0-1 0 0 0,1 0 0 0 0,11 8 0 0 0,-19-16 0 0 0,-1-1 0 0 0,1 0 0 0 0,-1 0 0 0 0,1 0 0 0 0,0 0 0 0 0,0-1 0 0 0,0 0 0 0 0,0 1 0 0 0,0-1 0 0 0,0-1 0 0 0,1 1 0 0 0,-1-1 0 0 0,0 1 0 0 0,0-1 0 0 0,0 0 0 0 0,1-1 0 0 0,-1 1 0 0 0,1-1 0 0 0,5-2 0 0 0,-2-1 0 0 0,1 0 0 0 0,0 0 0 0 0,-1 0 0 0 0,1-1 0 0 0,-1-1 0 0 0,-1 1 0 0 0,1-1 0 0 0,-1-1 0 0 0,0 1 0 0 0,0-1 0 0 0,-1 0 0 0 0,0-1 0 0 0,4-7 0 0 0,66-123 0 0 0,-72 121 0 0 0,-6 23 0 0 0,-12 57 0 0 0,15 1 0 0 0,2-53 0 0 0,1 0 0 0 0,1 0 0 0 0,0-1 0 0 0,0 1 0 0 0,1-1 0 0 0,0 0 0 0 0,1-1 0 0 0,0 0 0 0 0,1 1 0 0 0,-3-6 0 0 0,-1 0 0 0 0,1 0 0 0 0,0 0 0 0 0,0-1 0 0 0,0 1 0 0 0,0-1 0 0 0,1-1 0 0 0,-1 1 0 0 0,1-1 0 0 0,0 0 0 0 0,-1 0 0 0 0,1 0 0 0 0,1-1 0 0 0,25-1 0 0 0,-23-3 0 0 0,0 0 0 0 0,0 0 0 0 0,0 0 0 0 0,-1-2 0 0 0,1 1 0 0 0,-1-1 0 0 0,0 0 0 0 0,-1 0 0 0 0,1-1 0 0 0,-1 0 0 0 0,0 0 0 0 0,-1-1 0 0 0,1 0 0 0 0,-1 0 0 0 0,-1-1 0 0 0,1 1 0 0 0,-1-1 0 0 0,-1-1 0 0 0,1 1 0 0 0,-1 0 0 0 0,1-5 0 0 0,-1-8 0 0 0</inkml:trace>
  <inkml:trace contextRef="#ctx0" brushRef="#br0" timeOffset="2649.153">1447 1369 32767 0 0,'-1'-2'0'0'0,"-1"0"0"0"0,1 0 0 0 0,-1 0 0 0 0,1 0 0 0 0,-1 0 0 0 0,0 0 0 0 0,1 0 0 0 0,-1 1 0 0 0,0-1 0 0 0,0 1 0 0 0,0-1 0 0 0,-1 1 0 0 0,1 0 0 0 0,0 0 0 0 0,0 0 0 0 0,-1 0 0 0 0,1 0 0 0 0,-2 0 0 0 0,2 0 0 0 0,0 0 0 0 0,0 1 0 0 0,0 0 0 0 0,0-1 0 0 0,-1 1 0 0 0,1 0 0 0 0,0 0 0 0 0,0 0 0 0 0,0 0 0 0 0,0 0 0 0 0,0 1 0 0 0,0-1 0 0 0,0 1 0 0 0,0-1 0 0 0,0 1 0 0 0,0 0 0 0 0,0 0 0 0 0,0 0 0 0 0,1 0 0 0 0,-1 0 0 0 0,0 0 0 0 0,0 0 0 0 0,1 0 0 0 0,-2 2 0 0 0,0 0 0 0 0,-1 0 0 0 0,0 0 0 0 0,1 1 0 0 0,0 0 0 0 0,-1 0 0 0 0,1 0 0 0 0,1 0 0 0 0,-1 0 0 0 0,0 0 0 0 0,1 1 0 0 0,0-1 0 0 0,0 1 0 0 0,1 0 0 0 0,-1 0 0 0 0,1-1 0 0 0,0 1 0 0 0,0 0 0 0 0,1 0 0 0 0,-1 0 0 0 0,1 0 0 0 0,0 0 0 0 0,1 5 0 0 0,-1-6 0 0 0,1 0 0 0 0,0 0 0 0 0,-1 0 0 0 0,2 0 0 0 0,-1 0 0 0 0,0 0 0 0 0,1 0 0 0 0,0 0 0 0 0,0-1 0 0 0,0 1 0 0 0,0-1 0 0 0,0 1 0 0 0,1-1 0 0 0,-1 0 0 0 0,2 1 0 0 0,-1 0 0 0 0,6 6 0 0 0,0-1 0 0 0,1 0 0 0 0,0-1 0 0 0,1 0 0 0 0,-1 0 0 0 0,1-1 0 0 0,1-1 0 0 0,0 0 0 0 0,0 0 0 0 0,11 6 0 0 0,-14-6 0 0 0</inkml:trace>
  <inkml:trace contextRef="#ctx0" brushRef="#br0" timeOffset="2816.22">1249 968 32767 0 0,'2'-1'0'0'0,"-2"0"0"0"0,-2 2 0 0 0,1 0 0 0 0,1 1 0 0 0,-2 0 0 0 0,1 2 0 0 0,0 1 0 0 0,2 0 0 0 0,-1 1 0 0 0,4 0 0 0 0,-2 0 0 0 0,6 6 0 0 0,3-2 0 0 0,-5-2 0 0 0</inkml:trace>
  <inkml:trace contextRef="#ctx0" brushRef="#br0" timeOffset="3619.277">1493 1193 32767 0 0,'28'21'0'0'0,"-20"-11"0"0"0,0 0 0 0 0,-1 0 0 0 0,-1 0 0 0 0,1 1 0 0 0,-2 0 0 0 0,0 0 0 0 0,0 1 0 0 0,-1-1 0 0 0,0 1 0 0 0,1 6 0 0 0,13 163 0 0 0,-18-181 0 0 0,0 1 0 0 0,0 0 0 0 0,1-1 0 0 0,-1 1 0 0 0,0 0 0 0 0,0-1 0 0 0,1 1 0 0 0,-1 0 0 0 0,0-1 0 0 0,1 1 0 0 0,-1-1 0 0 0,1 1 0 0 0,-1-1 0 0 0,1 1 0 0 0,-1-1 0 0 0,1 1 0 0 0,-1-1 0 0 0,1 1 0 0 0,-1-1 0 0 0,1 0 0 0 0,0 1 0 0 0,-1-1 0 0 0,1 0 0 0 0,-1 0 0 0 0,1 1 0 0 0,0-1 0 0 0,-1 0 0 0 0,1 0 0 0 0,0 0 0 0 0,0 0 0 0 0,-1 0 0 0 0,1 0 0 0 0,0 0 0 0 0,-1 0 0 0 0,1 0 0 0 0,0 0 0 0 0,-1 0 0 0 0,1 0 0 0 0,0-1 0 0 0,-1 1 0 0 0,1 0 0 0 0,0 0 0 0 0,-1-1 0 0 0,1 1 0 0 0,-1 0 0 0 0,1-1 0 0 0,0 1 0 0 0,-1-1 0 0 0,1 1 0 0 0,-1-1 0 0 0,1 1 0 0 0,-1-1 0 0 0,0 1 0 0 0,1-1 0 0 0,-1 1 0 0 0,1-1 0 0 0,-1 0 0 0 0,0 1 0 0 0,0-1 0 0 0,1 0 0 0 0,-1 1 0 0 0,0-1 0 0 0,2 0 0 0 0,17-19 0 0 0,-1 0 0 0 0,0-1 0 0 0,-2-1 0 0 0,0-1 0 0 0,-2 0 0 0 0,0-1 0 0 0,-1-1 0 0 0,-5 11 0 0 0,33-58 0 0 0,-56 96 0 0 0,12-13 0 0 0,0-6 0 0 0,2 0 0 0 0,-1 0 0 0 0,0 0 0 0 0,1 0 0 0 0,0 0 0 0 0,0 1 0 0 0,1-1 0 0 0,0 0 0 0 0,0 0 0 0 0,0 1 0 0 0,0-1 0 0 0,1 0 0 0 0,0 1 0 0 0,-1 0 0 0 0,2-1 0 0 0,-1 1 0 0 0,0-1 0 0 0,1 0 0 0 0,0 1 0 0 0,1-1 0 0 0,-1 0 0 0 0,1 0 0 0 0,0 0 0 0 0,0-1 0 0 0,0 1 0 0 0,1-1 0 0 0,-1 0 0 0 0,1 1 0 0 0,0-2 0 0 0,1 1 0 0 0,-1 0 0 0 0,0-1 0 0 0,1 0 0 0 0,0 0 0 0 0,0 0 0 0 0,0-1 0 0 0,0 1 0 0 0,0-1 0 0 0,1 0 0 0 0,-1-1 0 0 0,1 0 0 0 0,-1 1 0 0 0,1-2 0 0 0,-1 1 0 0 0,1-1 0 0 0,0 1 0 0 0,-1-2 0 0 0,1 1 0 0 0,4-2 0 0 0,0 0 0 0 0,-1 0 0 0 0,1-1 0 0 0,-1 0 0 0 0,0-1 0 0 0,0 0 0 0 0,0-1 0 0 0,0 0 0 0 0,-1 0 0 0 0,0 0 0 0 0,0-1 0 0 0,0-1 0 0 0,-1 1 0 0 0,0-1 0 0 0,0 0 0 0 0,-1-1 0 0 0,0 0 0 0 0,0 0 0 0 0,0 0 0 0 0,20-58 0 0 0,-15 40 0 0 0,-11 26 0 0 0,0 0 0 0 0,0-1 0 0 0,0 1 0 0 0,0 0 0 0 0,-1-1 0 0 0,1 1 0 0 0,0 0 0 0 0,0 0 0 0 0,0-1 0 0 0,0 1 0 0 0,0 0 0 0 0,-1 0 0 0 0,1-1 0 0 0,0 1 0 0 0,0 0 0 0 0,0 0 0 0 0,-1 0 0 0 0,1-1 0 0 0,0 1 0 0 0,0 0 0 0 0,-1 0 0 0 0,1 0 0 0 0,0 0 0 0 0,-1 0 0 0 0,1-1 0 0 0,0 1 0 0 0,0 0 0 0 0,-1 0 0 0 0,1 0 0 0 0,0 0 0 0 0,-1 0 0 0 0,1 0 0 0 0,0 0 0 0 0,-1 0 0 0 0,1 0 0 0 0,0 0 0 0 0,0 0 0 0 0,-1 0 0 0 0,1 1 0 0 0,0-1 0 0 0,-1 0 0 0 0,1 0 0 0 0,0 0 0 0 0,0 0 0 0 0,-1 0 0 0 0,1 0 0 0 0,0 1 0 0 0,0-1 0 0 0,-1 0 0 0 0,1 0 0 0 0,0 0 0 0 0,0 1 0 0 0,0-1 0 0 0,-1 0 0 0 0,1 0 0 0 0,0 1 0 0 0,0-1 0 0 0,0 0 0 0 0,0 1 0 0 0,0-1 0 0 0,-1 0 0 0 0,1 0 0 0 0,0 1 0 0 0,0-1 0 0 0,-6 10 0 0 0,1 1 0 0 0,0-1 0 0 0,0 1 0 0 0,1 0 0 0 0,1 0 0 0 0,0 1 0 0 0,0-1 0 0 0,1 1 0 0 0,1-1 0 0 0,-1 6 0 0 0,25 43 0 0 0,-20-57 0 0 0,1-1 0 0 0,0 0 0 0 0,0 0 0 0 0,0 0 0 0 0,0 0 0 0 0,0-1 0 0 0,0 1 0 0 0,0-1 0 0 0,0 0 0 0 0,0-1 0 0 0,1 1 0 0 0,-1-1 0 0 0,0 1 0 0 0,1-1 0 0 0,-1-1 0 0 0,0 1 0 0 0,1 0 0 0 0,-1-1 0 0 0,0 0 0 0 0,1 0 0 0 0,-1-1 0 0 0,0 1 0 0 0,0-1 0 0 0,0 1 0 0 0,0-1 0 0 0,-1-1 0 0 0,1 1 0 0 0,0-1 0 0 0,8-5 0 0 0,0-1 0 0 0,-1 0 0 0 0,0-1 0 0 0,0 0 0 0 0,-2-1 0 0 0,1 0 0 0 0,-1-1 0 0 0,-1 1 0 0 0,0-2 0 0 0,4-8 0 0 0,24-31 0 0 0,-33 53 0 0 0,11 71 0 0 0,12 42 0 0 0,-16-104 0 0 0,-6-9 0 0 0</inkml:trace>
  <inkml:trace contextRef="#ctx0" brushRef="#br0" timeOffset="4104.969">2335 1009 32767 0 0,'-31'-34'0'0'0,"89"62"0"0"0,-40-18 0 0 0,0 0 0 0 0,-1 1 0 0 0,-1 0 0 0 0,0 1 0 0 0,-1 1 0 0 0,0 1 0 0 0,-1 0 0 0 0,11 15 0 0 0,-21-24 0 0 0,1 1 0 0 0,1 1 0 0 0,-1 0 0 0 0,-1 1 0 0 0,1-1 0 0 0,-1 1 0 0 0,-1 0 0 0 0,1 0 0 0 0,-1 0 0 0 0,0 1 0 0 0,0 6 0 0 0,15 114 0 0 0,-18-123 0 0 0,1-1 0 0 0,-1 0 0 0 0,1 0 0 0 0,0 0 0 0 0,1 0 0 0 0,-1 0 0 0 0,1 0 0 0 0,0-1 0 0 0,0 1 0 0 0,0 0 0 0 0,0-1 0 0 0,1 0 0 0 0,0 1 0 0 0,0-1 0 0 0,0 0 0 0 0,1 0 0 0 0,-1-1 0 0 0,1 1 0 0 0,0-1 0 0 0,0 0 0 0 0,0 0 0 0 0,0 0 0 0 0,1 0 0 0 0,-1-1 0 0 0,1 1 0 0 0,-1-1 0 0 0,5 1 0 0 0,-6-3 0 0 0,0 1 0 0 0,-1 0 0 0 0,1-1 0 0 0,0 0 0 0 0,-1 0 0 0 0,1 0 0 0 0,0 0 0 0 0,0 0 0 0 0,0 0 0 0 0,-1-1 0 0 0,1 1 0 0 0,0-1 0 0 0,-1 0 0 0 0,1 0 0 0 0,-1 0 0 0 0,1 0 0 0 0,-1 0 0 0 0,1-1 0 0 0,-1 1 0 0 0,0-1 0 0 0,2 0 0 0 0,0-2 0 0 0,7-3 0 0 0,-1-1 0 0 0,-1-1 0 0 0,1 0 0 0 0,-2 0 0 0 0,1-1 0 0 0,-1 0 0 0 0,-1-1 0 0 0,0 0 0 0 0,0 0 0 0 0,-1 0 0 0 0,1-3 0 0 0,-1 3 0 0 0,5-8 0 0 0,-40 101 0 0 0,28-80 0 0 0,1 0 0 0 0,-1 0 0 0 0,1 0 0 0 0,-1-1 0 0 0,1 1 0 0 0,0 0 0 0 0,0 0 0 0 0,0 0 0 0 0,0 0 0 0 0,0 0 0 0 0,1 0 0 0 0,-1 0 0 0 0,0 0 0 0 0,1 0 0 0 0,-1-1 0 0 0,1 1 0 0 0,0 0 0 0 0,0 0 0 0 0,0-1 0 0 0,0 1 0 0 0,0 0 0 0 0,0-1 0 0 0,0 1 0 0 0,0-1 0 0 0,1 1 0 0 0,-1-1 0 0 0,0 0 0 0 0,1 0 0 0 0,-1 1 0 0 0,1-1 0 0 0,0 0 0 0 0,-1 0 0 0 0,1 0 0 0 0,1 0 0 0 0,1 1 0 0 0,41 10 0 0 0,-23-11 0 0 0</inkml:trace>
  <inkml:trace contextRef="#ctx0" brushRef="#br0" timeOffset="4349.323">3280 1282 32767 0 0,'-12'-1'0'0'0,"0"1"0"0"0,0 0 0 0 0,0 0 0 0 0,0 1 0 0 0,0 1 0 0 0,1 0 0 0 0,-1 1 0 0 0,0 0 0 0 0,-7 4 0 0 0,8-4 0 0 0,5-1 0 0 0,0-1 0 0 0,0 1 0 0 0,-1 0 0 0 0,1 0 0 0 0,1 1 0 0 0,-1 0 0 0 0,0 0 0 0 0,1 0 0 0 0,0 0 0 0 0,-1 1 0 0 0,1 0 0 0 0,1 0 0 0 0,-1 1 0 0 0,0-1 0 0 0,1 1 0 0 0,0 0 0 0 0,0 0 0 0 0,1 0 0 0 0,-1 1 0 0 0,0 1 0 0 0,4-6 0 0 0,-1 0 0 0 0,1 1 0 0 0,0-1 0 0 0,-1 0 0 0 0,1 0 0 0 0,0 0 0 0 0,0 0 0 0 0,0 0 0 0 0,-1 1 0 0 0,1-1 0 0 0,0 0 0 0 0,1 0 0 0 0,-1 0 0 0 0,0 0 0 0 0,0 1 0 0 0,0-1 0 0 0,1 0 0 0 0,-1 0 0 0 0,1 0 0 0 0,-1 0 0 0 0,1 0 0 0 0,-1 0 0 0 0,1 0 0 0 0,-1 0 0 0 0,1 0 0 0 0,0 0 0 0 0,0 0 0 0 0,-1 0 0 0 0,1 0 0 0 0,0-1 0 0 0,0 1 0 0 0,0 0 0 0 0,0-1 0 0 0,1 1 0 0 0,1 2 0 0 0,4 2 0 0 0,-1 0 0 0 0,1-1 0 0 0,0 1 0 0 0,0-1 0 0 0,0-1 0 0 0,1 0 0 0 0,-1 0 0 0 0,1 0 0 0 0,0-1 0 0 0,0 0 0 0 0,0-1 0 0 0,6 1 0 0 0,-11-1 0 0 0,2 0 0 0 0,1-1 0 0 0,-1 1 0 0 0,1-1 0 0 0,-1 0 0 0 0,1 0 0 0 0,-1-1 0 0 0,0 0 0 0 0,1 0 0 0 0,-1 0 0 0 0,0-1 0 0 0,1 1 0 0 0,-1-1 0 0 0,0 0 0 0 0,0-1 0 0 0,3-1 0 0 0,5-5 0 0 0</inkml:trace>
  <inkml:trace contextRef="#ctx0" brushRef="#br0" timeOffset="4717.863">3293 1403 32767 0 0,'0'-1'0'0'0,"1"0"0"0"0,0 1 0 0 0,-1-1 0 0 0,1 0 0 0 0,-1 1 0 0 0,0-1 0 0 0,1 0 0 0 0,-1 0 0 0 0,1 0 0 0 0,-1 1 0 0 0,0-1 0 0 0,0 0 0 0 0,0 0 0 0 0,1 0 0 0 0,-1 0 0 0 0,0 1 0 0 0,0-1 0 0 0,0 0 0 0 0,0 0 0 0 0,0 0 0 0 0,0 0 0 0 0,-1 0 0 0 0,1 0 0 0 0,0 1 0 0 0,0-1 0 0 0,-1 0 0 0 0,1 0 0 0 0,0 0 0 0 0,-1 1 0 0 0,1-1 0 0 0,-1 0 0 0 0,1 0 0 0 0,-1 1 0 0 0,1-1 0 0 0,-1 0 0 0 0,-14 19 0 0 0,13-15 0 0 0,0 0 0 0 0,0 0 0 0 0,0 0 0 0 0,1 0 0 0 0,-1 1 0 0 0,1-1 0 0 0,0 0 0 0 0,0 1 0 0 0,0-1 0 0 0,0 0 0 0 0,0 1 0 0 0,1 0 0 0 0,-1-1 0 0 0,1 1 0 0 0,0 3 0 0 0,2-4 0 0 0,-1 0 0 0 0,1 0 0 0 0,0 0 0 0 0,0 0 0 0 0,0-1 0 0 0,0 1 0 0 0,1 0 0 0 0,-1-1 0 0 0,1 1 0 0 0,-1-1 0 0 0,1 0 0 0 0,0 0 0 0 0,0 0 0 0 0,0 0 0 0 0,0-1 0 0 0,0 1 0 0 0,0-1 0 0 0,1 0 0 0 0,-1 0 0 0 0,0 0 0 0 0,1 0 0 0 0,-1 0 0 0 0,13 1 0 0 0,-1-1 0 0 0,1 0 0 0 0,-1-1 0 0 0,0 0 0 0 0,1-2 0 0 0,-1 1 0 0 0,0-2 0 0 0,10-3 0 0 0,4 0 0 0 0,-1-2 0 0 0,0-1 0 0 0,0-1 0 0 0,-1-1 0 0 0,0-2 0 0 0,-1 0 0 0 0,-1-2 0 0 0,0-1 0 0 0,-1-1 0 0 0,-1-1 0 0 0,0-1 0 0 0,10-12 0 0 0,-8 3 0 0 0,-1 0 0 0 0,-1-2 0 0 0,-2 0 0 0 0,-1-2 0 0 0,-1 0 0 0 0,-2-1 0 0 0,-1-1 0 0 0,-2-1 0 0 0,-1 0 0 0 0,6-30 0 0 0,-3-97 0 0 0,-31 100 0 0 0,13 58 0 0 0,1 0 0 0 0,-1 0 0 0 0,1 0 0 0 0,-1 0 0 0 0,0 1 0 0 0,0-1 0 0 0,-1 1 0 0 0,1 0 0 0 0,-1 0 0 0 0,0-1 0 0 0,0 2 0 0 0,0-1 0 0 0,0 0 0 0 0,0 1 0 0 0,-1-1 0 0 0,1 1 0 0 0,-1 0 0 0 0,1 0 0 0 0,-1 0 0 0 0,0 1 0 0 0,0-1 0 0 0,0 1 0 0 0,0 0 0 0 0,0 0 0 0 0,0 0 0 0 0,0 1 0 0 0,0-1 0 0 0,-58 2 0 0 0,41 4 0 0 0,0 2 0 0 0,1 0 0 0 0,-1 2 0 0 0,1 0 0 0 0,1 1 0 0 0,0 1 0 0 0,0 0 0 0 0,-10 10 0 0 0,14-8 0 0 0,1 0 0 0 0,1 0 0 0 0,0 1 0 0 0,1 1 0 0 0,0 1 0 0 0,1-1 0 0 0,1 2 0 0 0,1-1 0 0 0,0 1 0 0 0,1 1 0 0 0,1 0 0 0 0,0 0 0 0 0,2 0 0 0 0,0 1 0 0 0,1-1 0 0 0,0 1 0 0 0,2 0 0 0 0,0 5 0 0 0,1 10 0 0 0,2 0 0 0 0,1 0 0 0 0,2 0 0 0 0,1 0 0 0 0,6 19 0 0 0,15 48 0 0 0,4-2 0 0 0,20 38 0 0 0,-43-114 0 0 0,0 0 0 0 0,-1 1 0 0 0,-1 0 0 0 0,-1 0 0 0 0,-1 10 0 0 0,-2 0 0 0 0</inkml:trace>
  <inkml:trace contextRef="#ctx0" brushRef="#br0" timeOffset="6598.817">1030 2224 32767 0 0,'-2'-8'0'0'0,"-1"21"0"0"0,3-15 0 0 0,0 0 0 0 0,-1 0 0 0 0,0 0 0 0 0,1 0 0 0 0,-1 0 0 0 0,0 0 0 0 0,0 0 0 0 0,0 0 0 0 0,0 0 0 0 0,-1 1 0 0 0,1-1 0 0 0,0 0 0 0 0,-1 1 0 0 0,1-1 0 0 0,-1 1 0 0 0,1-1 0 0 0,-1 1 0 0 0,0 0 0 0 0,0 0 0 0 0,0 0 0 0 0,0 0 0 0 0,1 0 0 0 0,-1 0 0 0 0,0 0 0 0 0,0 1 0 0 0,-1-1 0 0 0,1 1 0 0 0,0-1 0 0 0,0 1 0 0 0,-5 2 0 0 0,0 1 0 0 0,0 0 0 0 0,1 0 0 0 0,-1 1 0 0 0,1-1 0 0 0,-1 1 0 0 0,1 1 0 0 0,1-1 0 0 0,-1 1 0 0 0,1 0 0 0 0,0 1 0 0 0,0-1 0 0 0,0 1 0 0 0,1 0 0 0 0,-1 0 0 0 0,2 0 0 0 0,-1 1 0 0 0,1-1 0 0 0,0 1 0 0 0,0 0 0 0 0,0 0 0 0 0,0 7 0 0 0,2-13 0 0 0,-3 10 0 0 0,0-1 0 0 0,1 1 0 0 0,0 0 0 0 0,1 0 0 0 0,1 1 0 0 0,-1-1 0 0 0,2 0 0 0 0,0 11 0 0 0,0-16 0 0 0,1-1 0 0 0,0 1 0 0 0,1 0 0 0 0,-1-1 0 0 0,1 1 0 0 0,0-1 0 0 0,0 0 0 0 0,1 1 0 0 0,-1-1 0 0 0,1 0 0 0 0,1-1 0 0 0,-1 1 0 0 0,0 0 0 0 0,4 2 0 0 0,-1-2 0 0 0,-1 0 0 0 0,1 0 0 0 0,1-1 0 0 0,-1 0 0 0 0,1 0 0 0 0,0-1 0 0 0,-1 0 0 0 0,1 0 0 0 0,1 0 0 0 0,-1-1 0 0 0,0 0 0 0 0,1 0 0 0 0,-1-1 0 0 0,1 0 0 0 0,-1 0 0 0 0,1-1 0 0 0,0 0 0 0 0,-1 0 0 0 0,7-2 0 0 0,-5 0 0 0 0,0 0 0 0 0,0-1 0 0 0,0 0 0 0 0,0 0 0 0 0,-1-1 0 0 0,1-1 0 0 0,-1 1 0 0 0,0-1 0 0 0,0-1 0 0 0,-1 1 0 0 0,1-1 0 0 0,3-5 0 0 0,-2 3 0 0 0,-1 0 0 0 0,1-1 0 0 0,-2 0 0 0 0,0-1 0 0 0,0 0 0 0 0,0 0 0 0 0,-1 0 0 0 0,-1-1 0 0 0,2-3 0 0 0,26-47 0 0 0,-35 87 0 0 0,1-17 0 0 0,0 0 0 0 0,1 0 0 0 0,0 0 0 0 0,0 0 0 0 0,1 0 0 0 0,0 0 0 0 0,1 0 0 0 0,0 0 0 0 0,0-1 0 0 0,1 1 0 0 0,0 0 0 0 0,1 0 0 0 0,-3-5 0 0 0,0 1 0 0 0,1-1 0 0 0,0 1 0 0 0,-1-1 0 0 0,1 1 0 0 0,1-1 0 0 0,-1 0 0 0 0,1 0 0 0 0,-1 0 0 0 0,1 0 0 0 0,0-1 0 0 0,0 1 0 0 0,1-1 0 0 0,-1 1 0 0 0,1-1 0 0 0,0 0 0 0 0,0-1 0 0 0,0 1 0 0 0,0-1 0 0 0,4 2 0 0 0,-2-3 0 0 0,2-1 0 0 0</inkml:trace>
  <inkml:trace contextRef="#ctx0" brushRef="#br0" timeOffset="6851.921">1327 2017 32767 0 0,'-9'-11'0'0'0,"2"4"0"0"0,4 4 0 0 0,2 5 0 0 0,0-1 0 0 0,-2 2 0 0 0,3 1 0 0 0,0 2 0 0 0,3 10 0 0 0,1 1 0 0 0,2-1 0 0 0,-1 0 0 0 0,1 4 0 0 0,6 0 0 0 0</inkml:trace>
  <inkml:trace contextRef="#ctx0" brushRef="#br0" timeOffset="7217.151">1463 2522 32767 0 0,'-1'0'0'0'0,"1"1"0"0"0,0-1 0 0 0,0 1 0 0 0,0-1 0 0 0,0 1 0 0 0,-1-1 0 0 0,1 1 0 0 0,0-1 0 0 0,0 1 0 0 0,0-1 0 0 0,0 1 0 0 0,0-1 0 0 0,0 1 0 0 0,0-1 0 0 0,1 1 0 0 0,-1-1 0 0 0,0 1 0 0 0,0-1 0 0 0,0 1 0 0 0,0-1 0 0 0,1 1 0 0 0,-1-1 0 0 0,0 1 0 0 0,0-1 0 0 0,1 0 0 0 0,-1 1 0 0 0,0-1 0 0 0,1 1 0 0 0,-1-1 0 0 0,1 0 0 0 0,-1 1 0 0 0,0-1 0 0 0,1 0 0 0 0,-1 0 0 0 0,1 1 0 0 0,-1-1 0 0 0,1 0 0 0 0,-1 0 0 0 0,1 0 0 0 0,-1 0 0 0 0,1 1 0 0 0,-1-1 0 0 0,1 0 0 0 0,-1 0 0 0 0,1 0 0 0 0,-1 0 0 0 0,1 0 0 0 0,-1 0 0 0 0,1 0 0 0 0,-1 0 0 0 0,1 0 0 0 0,-1-1 0 0 0,1 1 0 0 0,-1 0 0 0 0,1 0 0 0 0,-1 0 0 0 0,0-1 0 0 0,1 1 0 0 0,-1 0 0 0 0,1 0 0 0 0,-1-1 0 0 0,1 1 0 0 0,-1 0 0 0 0,1-1 0 0 0,23-23 0 0 0,-19 13 0 0 0,0 0 0 0 0,0-1 0 0 0,-1 1 0 0 0,0-1 0 0 0,-1 0 0 0 0,0 1 0 0 0,-1-2 0 0 0,-1 1 0 0 0,1-11 0 0 0,11-135 0 0 0,-12 147 0 0 0,2 15 0 0 0,1 3 0 0 0,84 39 0 0 0,-46-28 0 0 0,-39-17 0 0 0,-1 0 0 0 0,1 0 0 0 0,-1 1 0 0 0,1-1 0 0 0,-1 1 0 0 0,0 0 0 0 0,1 0 0 0 0,-1 0 0 0 0,0 0 0 0 0,0 0 0 0 0,0 0 0 0 0,-1 0 0 0 0,1 1 0 0 0,0-1 0 0 0,-1 0 0 0 0,0 1 0 0 0,1 0 0 0 0,-1-1 0 0 0,0 1 0 0 0,0 0 0 0 0,-1 0 0 0 0,1-1 0 0 0,-1 1 0 0 0,1 0 0 0 0,-1 0 0 0 0,0 0 0 0 0,0 0 0 0 0,0 0 0 0 0,0-1 0 0 0,-1 2 0 0 0,1 105 0 0 0,1-106 0 0 0,-1-1 0 0 0,1 1 0 0 0,0 0 0 0 0,-1-1 0 0 0,1 1 0 0 0,1-1 0 0 0,-1 0 0 0 0,0 1 0 0 0,0-1 0 0 0,1 0 0 0 0,0 0 0 0 0,-1 1 0 0 0,1-1 0 0 0,0-1 0 0 0,0 1 0 0 0,0 0 0 0 0,0 0 0 0 0,0-1 0 0 0,0 1 0 0 0,1-1 0 0 0,-1 0 0 0 0,0 1 0 0 0,1-1 0 0 0,-1 0 0 0 0,1 0 0 0 0,-1-1 0 0 0,1 1 0 0 0,0-1 0 0 0,-1 1 0 0 0,1-1 0 0 0,0 0 0 0 0,-1 0 0 0 0,1 0 0 0 0,0 0 0 0 0,2-1 0 0 0,9 2 0 0 0</inkml:trace>
  <inkml:trace contextRef="#ctx0" brushRef="#br0" timeOffset="8035.962">2173 2369 32767 0 0,'0'-1'0'0'0,"0"0"0"0"0,0 0 0 0 0,0 0 0 0 0,0 1 0 0 0,0-1 0 0 0,0 0 0 0 0,0 0 0 0 0,-1 0 0 0 0,1 1 0 0 0,0-1 0 0 0,0 0 0 0 0,-1 0 0 0 0,1 1 0 0 0,0-1 0 0 0,-1 0 0 0 0,1 1 0 0 0,-1-1 0 0 0,1 0 0 0 0,-1 1 0 0 0,1-1 0 0 0,-1 1 0 0 0,1-1 0 0 0,-1 1 0 0 0,0-1 0 0 0,1 1 0 0 0,-1-1 0 0 0,0 1 0 0 0,0 0 0 0 0,1-1 0 0 0,-1 1 0 0 0,0 0 0 0 0,0 0 0 0 0,1-1 0 0 0,-1 1 0 0 0,0 0 0 0 0,0 0 0 0 0,1 0 0 0 0,-1 0 0 0 0,0 0 0 0 0,0 0 0 0 0,0 0 0 0 0,1 0 0 0 0,-1 0 0 0 0,0 1 0 0 0,0-1 0 0 0,1 0 0 0 0,-1 0 0 0 0,0 1 0 0 0,0-1 0 0 0,-6 3 0 0 0,0 1 0 0 0,0-1 0 0 0,0 1 0 0 0,0 0 0 0 0,0 1 0 0 0,1 0 0 0 0,0 0 0 0 0,0 0 0 0 0,1 1 0 0 0,-1 0 0 0 0,1 0 0 0 0,0 0 0 0 0,0 1 0 0 0,-16 32 0 0 0,13-10 0 0 0,7-1 0 0 0,5-22 0 0 0,0 1 0 0 0,0-2 0 0 0,1 1 0 0 0,0 0 0 0 0,0-1 0 0 0,0 0 0 0 0,1 0 0 0 0,0-1 0 0 0,0 0 0 0 0,0 0 0 0 0,0 0 0 0 0,0 0 0 0 0,1-1 0 0 0,0 0 0 0 0,0-1 0 0 0,0 0 0 0 0,0 0 0 0 0,0 0 0 0 0,0-1 0 0 0,0 0 0 0 0,0 0 0 0 0,1 0 0 0 0,-1-1 0 0 0,0-1 0 0 0,1 1 0 0 0,-1-1 0 0 0,4-1 0 0 0,-3 2 0 0 0,-1-1 0 0 0,1 0 0 0 0,0 0 0 0 0,0 0 0 0 0,0-1 0 0 0,-1-1 0 0 0,1 1 0 0 0,-1-1 0 0 0,0 0 0 0 0,1-1 0 0 0,-2 0 0 0 0,5-3 0 0 0,-2 2 0 0 0,-1-1 0 0 0,-1 0 0 0 0,1-1 0 0 0,-1 0 0 0 0,0 0 0 0 0,0 0 0 0 0,-1-1 0 0 0,0 0 0 0 0,-1 0 0 0 0,0-1 0 0 0,0 1 0 0 0,0-1 0 0 0,-1 0 0 0 0,-1-1 0 0 0,3-6 0 0 0,8-44 0 0 0,-14 60 0 0 0,-1 1 0 0 0,1-1 0 0 0,0 0 0 0 0,-1 0 0 0 0,1 0 0 0 0,0 1 0 0 0,-1-1 0 0 0,1 0 0 0 0,0 0 0 0 0,-1 0 0 0 0,1 0 0 0 0,-1 0 0 0 0,1 0 0 0 0,0 0 0 0 0,-1 0 0 0 0,1 0 0 0 0,-1 0 0 0 0,1 0 0 0 0,0 0 0 0 0,-1 0 0 0 0,1 0 0 0 0,-1 0 0 0 0,1 0 0 0 0,0-1 0 0 0,-1 1 0 0 0,1 0 0 0 0,0 0 0 0 0,-1 0 0 0 0,1-1 0 0 0,0 1 0 0 0,-1 0 0 0 0,1 0 0 0 0,0-1 0 0 0,0 1 0 0 0,-1 0 0 0 0,1-1 0 0 0,0 1 0 0 0,0 0 0 0 0,-1-1 0 0 0,1 1 0 0 0,0 0 0 0 0,0-1 0 0 0,0 1 0 0 0,0-1 0 0 0,-5 10 0 0 0,1 0 0 0 0,0 1 0 0 0,0-1 0 0 0,1 0 0 0 0,0 1 0 0 0,1 0 0 0 0,0 0 0 0 0,0 0 0 0 0,1 0 0 0 0,1 0 0 0 0,-1 0 0 0 0,2-5 0 0 0,0 0 0 0 0,1 0 0 0 0,-1 0 0 0 0,1 0 0 0 0,0 0 0 0 0,0 0 0 0 0,1-1 0 0 0,-1 1 0 0 0,1-1 0 0 0,0 1 0 0 0,0-1 0 0 0,1 0 0 0 0,-1 0 0 0 0,1-1 0 0 0,0 1 0 0 0,0-1 0 0 0,0 1 0 0 0,0-1 0 0 0,1-1 0 0 0,-1 1 0 0 0,1-1 0 0 0,0 1 0 0 0,0-1 0 0 0,0-1 0 0 0,0 1 0 0 0,0-1 0 0 0,0 1 0 0 0,0-2 0 0 0,0 1 0 0 0,1 0 0 0 0,2-1 0 0 0,0 1 0 0 0,0-1 0 0 0,0 0 0 0 0,0-1 0 0 0,0 0 0 0 0,0 0 0 0 0,0-1 0 0 0,-1 1 0 0 0,1-2 0 0 0,4-1 0 0 0,0-2 0 0 0,-1 0 0 0 0,0 0 0 0 0,0-1 0 0 0,-1 0 0 0 0,0-1 0 0 0,0 0 0 0 0,0 0 0 0 0,-1-1 0 0 0,-1-1 0 0 0,0 0 0 0 0,0 0 0 0 0,-1 0 0 0 0,0-1 0 0 0,0 0 0 0 0,1-5 0 0 0,-1 4 0 0 0,-8 22 0 0 0,-6 26 0 0 0,7-31 0 0 0,0 0 0 0 0,-1 0 0 0 0,2 1 0 0 0,-1-1 0 0 0,1 0 0 0 0,0 0 0 0 0,0 0 0 0 0,0 0 0 0 0,1 0 0 0 0,-1 0 0 0 0,1-1 0 0 0,0 1 0 0 0,1 0 0 0 0,-1-1 0 0 0,1 0 0 0 0,0 1 0 0 0,0-1 0 0 0,4 3 0 0 0,43-4 0 0 0,-37-8 0 0 0,-1-1 0 0 0,0 0 0 0 0,0-1 0 0 0,0-1 0 0 0,-1 0 0 0 0,0 0 0 0 0,-1-1 0 0 0,0-1 0 0 0,0 0 0 0 0,-1 0 0 0 0,0-1 0 0 0,0-1 0 0 0,-4 6 0 0 0,32-27 0 0 0,-34 50 0 0 0,-5 25 0 0 0,4 19 0 0 0,-2-59 0 0 0,0-1 0 0 0,1 1 0 0 0,0-1 0 0 0,-1 1 0 0 0,1-1 0 0 0,0 0 0 0 0,0 1 0 0 0,-1-1 0 0 0,1 0 0 0 0,0 0 0 0 0,0 1 0 0 0,1-1 0 0 0,-1 0 0 0 0,0 0 0 0 0,0 0 0 0 0,0 0 0 0 0,1-1 0 0 0,-1 1 0 0 0,0 0 0 0 0,1 0 0 0 0,-1-1 0 0 0,1 1 0 0 0,-1-1 0 0 0,1 0 0 0 0,-1 1 0 0 0,1-1 0 0 0,-1 0 0 0 0,1 0 0 0 0,-1 1 0 0 0,1-1 0 0 0,-1-1 0 0 0,6 1 0 0 0</inkml:trace>
  <inkml:trace contextRef="#ctx0" brushRef="#br0" timeOffset="8282.302">3025 2045 32767 0 0,'-3'-5'0'0'0,"-4"4"0"0"0,3 1 0 0 0,3 1 0 0 0,-1 1 0 0 0,4-1 0 0 0</inkml:trace>
  <inkml:trace contextRef="#ctx0" brushRef="#br0" timeOffset="8651.829">3305 1802 32767 0 0,'4'82'0'0'0,"-3"-12"0"0"0,-10 224 0 0 0,-16-36 0 0 0,24-247 0 0 0,0 0 0 0 0,1-1 0 0 0,0 1 0 0 0,1 0 0 0 0,0-1 0 0 0,1 1 0 0 0,0 0 0 0 0,0-1 0 0 0,3 5 0 0 0,-4-14 0 0 0,1 1 0 0 0,0-1 0 0 0,0 0 0 0 0,0 0 0 0 0,0 1 0 0 0,0-1 0 0 0,0 0 0 0 0,0-1 0 0 0,0 1 0 0 0,0 0 0 0 0,0-1 0 0 0,1 1 0 0 0,-1-1 0 0 0,0 0 0 0 0,0 1 0 0 0,1-1 0 0 0,-1 0 0 0 0,0-1 0 0 0,0 1 0 0 0,1 0 0 0 0,-1 0 0 0 0,0-1 0 0 0,0 0 0 0 0,0 1 0 0 0,0-1 0 0 0,1 0 0 0 0,-1 0 0 0 0,0 0 0 0 0,0 0 0 0 0,-1 0 0 0 0,1-1 0 0 0,1 0 0 0 0,11-7 0 0 0,-1-2 0 0 0,0 1 0 0 0,0-2 0 0 0,-1 0 0 0 0,0 0 0 0 0,-1-1 0 0 0,-1-1 0 0 0,0 1 0 0 0,0-2 0 0 0,-2 1 0 0 0,4-8 0 0 0,-2 4 0 0 0,18-27 0 0 0,-25 61 0 0 0,-19 67 0 0 0,16-72 0 0 0,-1-9 0 0 0,1 1 0 0 0,-1-1 0 0 0,1 1 0 0 0,-1-1 0 0 0,1 1 0 0 0,0-1 0 0 0,0 1 0 0 0,1-1 0 0 0,-1 0 0 0 0,0 1 0 0 0,1-1 0 0 0,-1 1 0 0 0,1-1 0 0 0,0 0 0 0 0,0 1 0 0 0,0-1 0 0 0,0 0 0 0 0,0 0 0 0 0,0 1 0 0 0,1-1 0 0 0,-1 0 0 0 0,1-1 0 0 0,0 1 0 0 0,-1 0 0 0 0,1 0 0 0 0,0-1 0 0 0,0 1 0 0 0,0-1 0 0 0,0 1 0 0 0,2 0 0 0 0,3 0 0 0 0,-3 0 0 0 0,0-1 0 0 0,1 1 0 0 0,-1-1 0 0 0,0-1 0 0 0,0 1 0 0 0,1 0 0 0 0,-1-1 0 0 0,0 0 0 0 0,1 0 0 0 0,-1 0 0 0 0,1-1 0 0 0,-1 1 0 0 0,0-1 0 0 0,3-1 0 0 0,74-38 0 0 0,-39 6 0 0 0,-34 22 0 0 0,4-3 0 0 0</inkml:trace>
  <inkml:trace contextRef="#ctx0" brushRef="#br0" timeOffset="9049.764">3805 2448 32767 0 0,'12'-24'0'0'0,"-33"49"0"0"0,9 47 0 0 0,13-68 0 0 0,0 0 0 0 0,1 0 0 0 0,-1 0 0 0 0,1-1 0 0 0,0 1 0 0 0,0-1 0 0 0,0 1 0 0 0,1-1 0 0 0,-1 0 0 0 0,1 1 0 0 0,0-1 0 0 0,0-1 0 0 0,0 1 0 0 0,0 0 0 0 0,1-1 0 0 0,-1 1 0 0 0,1-1 0 0 0,-1 0 0 0 0,1-1 0 0 0,3 3 0 0 0,6 3 0 0 0,-4-3 0 0 0,1-1 0 0 0,-1 0 0 0 0,1 0 0 0 0,0-1 0 0 0,0-1 0 0 0,-1 0 0 0 0,1 0 0 0 0,0 0 0 0 0,0-2 0 0 0,0 1 0 0 0,0-1 0 0 0,0-1 0 0 0,0 1 0 0 0,4-3 0 0 0,-3 2 0 0 0,0 0 0 0 0,-1-1 0 0 0,0-1 0 0 0,1 1 0 0 0,-2-2 0 0 0,1 1 0 0 0,0-1 0 0 0,-1-1 0 0 0,0 0 0 0 0,0 0 0 0 0,0-1 0 0 0,-1 0 0 0 0,0 0 0 0 0,-1-1 0 0 0,1 0 0 0 0,-1 0 0 0 0,-1-1 0 0 0,0 0 0 0 0,2-4 0 0 0,12-26 0 0 0,-2-1 0 0 0,-2-1 0 0 0,-1 0 0 0 0,-3-1 0 0 0,0-5 0 0 0,44-225 0 0 0,-46 227 0 0 0,-10 44 0 0 0,0 0 0 0 0,0 0 0 0 0,0 0 0 0 0,-1 0 0 0 0,1 0 0 0 0,0 0 0 0 0,-1 0 0 0 0,1 0 0 0 0,0 0 0 0 0,-1 0 0 0 0,1 1 0 0 0,-1-1 0 0 0,1 0 0 0 0,-1 0 0 0 0,0 0 0 0 0,1 1 0 0 0,-1-1 0 0 0,0 0 0 0 0,0 1 0 0 0,1-1 0 0 0,-1 1 0 0 0,0-1 0 0 0,0 1 0 0 0,0-1 0 0 0,0 1 0 0 0,0-1 0 0 0,0 1 0 0 0,0 0 0 0 0,0 0 0 0 0,0-1 0 0 0,1 1 0 0 0,-1 0 0 0 0,0 0 0 0 0,0 0 0 0 0,0 0 0 0 0,0 0 0 0 0,0 0 0 0 0,0 1 0 0 0,0-1 0 0 0,0 0 0 0 0,0 0 0 0 0,0 1 0 0 0,-1-1 0 0 0,-43 15 0 0 0,27-2 0 0 0,1 2 0 0 0,0-1 0 0 0,1 2 0 0 0,0 0 0 0 0,2 1 0 0 0,0 1 0 0 0,0 0 0 0 0,2 1 0 0 0,0 0 0 0 0,2 1 0 0 0,0 0 0 0 0,1 1 0 0 0,1 0 0 0 0,-6 21 0 0 0,9-19 0 0 0,0-1 0 0 0,2 0 0 0 0,0 1 0 0 0,2-1 0 0 0,0 1 0 0 0,2 9 0 0 0,-1-22 0 0 0,15 80 0 0 0,26 28 0 0 0,-12-47 0 0 0,-19-54 0 0 0,-15-27 0 0 0,-2 2 0 0 0</inkml:trace>
  <inkml:trace contextRef="#ctx0" brushRef="#br0" timeOffset="9295.109">3370 2058 32767 0 0,'2'-2'0'0'0,"0"0"0"0"0,1 0 0 0 0,-1 1 0 0 0,1-1 0 0 0,0 1 0 0 0,-1 0 0 0 0,1 0 0 0 0,0 0 0 0 0,0 0 0 0 0,0 0 0 0 0,0 1 0 0 0,0-1 0 0 0,-1 1 0 0 0,1 0 0 0 0,0 0 0 0 0,0 0 0 0 0,0 0 0 0 0,0 0 0 0 0,0 1 0 0 0,2 0 0 0 0,10-1 0 0 0,120 21 0 0 0,174 15 0 0 0,-243-35 0 0 0,-54-1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12.8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250 495,'0'-274,"-12"619,13-315,1-8</inkml:trace>
  <inkml:trace contextRef="#ctx0" brushRef="#br0" timeOffset="324.651">584 414,'-5'12,"1"-2,0 0,0 0,0 0,2 0,-1 0,1 1,1-1,-1 1,2 0,0-1,0 1,1 0,1 4,1-10,0-1,1 0,-1 0,1 0,0 0,0-1,1 0,-1 0,1 0,-1 0,1-1,0 1,0-1,0-1,0 1,1-1,-1 0,0 0,0 0,1-1,-1 1,1-1,-1-1,0 1,1-1,-1 0,0 0,4-2,-1 3,-1-1,1 0,-1 0,1-1,-1 0,0-1,0 1,0-1,0-1,0 1,0-1,-1 0,0-1,0 0,0 0,-1 0,1 0,-1-1,0 0,-1 0,0 0,1-1,-2 0,1 1,-1-1,0-1,-1 1,0 0,0 0,0-1,-1 1,0-1,-1 0,0-6,-1 6,-1 1,1-1,-2 1,1 0,-1 0,0 0,-1 0,0 1,0-1,0 1,-1 0,0 0,0 0,0 1,-1 0,0 0,0 0,0 1,0 0,-2-1,3 3,1-1,-1 1,1 0,-1 1,0-1,0 1,1 0,-1 0,0 0,0 1,0-1,0 1,0 1,0-1,0 1,0 0,0 0,0 0,1 0,-1 1,0 0,1 0,-1 0,1 1,0 0,0-1,0 1,0 1,0-1,1 1,-1 0,-3 5,0 1,0 1,1-1,1 1,0 0,1 0,0 0,0 1,1 0,1-1,-1 10,-4 28</inkml:trace>
  <inkml:trace contextRef="#ctx0" brushRef="#br0" timeOffset="2778.371">210 41,'-11'13,"-11"12,-9 8,-3 3,0 3,3-4,4-5,7-8</inkml:trace>
  <inkml:trace contextRef="#ctx0" brushRef="#br0" timeOffset="3032.7">223 0,'5'21,"1"17,4 17,3 10,-1 5,-2-9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7:13.6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0,'-4'19,"-2"16,-2 17,0 11,2 5,2 4,1-2,2-7,0-10,1-13,0-14</inkml:trace>
  <inkml:trace contextRef="#ctx0" brushRef="#br0" timeOffset="322.402">455 135,'-21'2,"-1"1,0 1,1 1,0 1,0 1,0 1,1 0,0 2,-17 11,17-10,1 0,1 2,0 0,0 1,2 0,0 2,0 0,2 1,0 0,-5 9,18-24,-1 0,1-1,0 1,-1 0,1 0,0 0,0 0,0 0,1 0,-1 0,0 0,1 0,-1 1,1-1,0 0,0 0,0 0,0 1,0-1,0 0,1 0,-1 0,1 1,-1-1,1 0,0 0,0 0,0 0,0 0,0 0,0-1,1 1,-1 0,1 0,9 5,0 0,0-1,0-1,1 0,0 0,0-1,0-1,1 0,-1 0,1-1,1-1,-4 1,70 9,1-4,31-3,-51-3</inkml:trace>
  <inkml:trace contextRef="#ctx0" brushRef="#br0" timeOffset="587.007">843 108,'-2'4,"-1"14,-2 14,0 16,-2 13,1 8,-2 3,1-1,2-9,2-9,1-15</inkml:trace>
  <inkml:trace contextRef="#ctx0" brushRef="#br0" timeOffset="847.053">1151 108,'-3'2,"-2"12,-1 18,-1 17,-2 13,0 10,0 7,1 3,0-3,1-6,2-6,2-10,1-15</inkml:trace>
  <inkml:trace contextRef="#ctx0" brushRef="#br0" timeOffset="1144.724">1004 402,'173'22,"-123"-12,-25-6,16 2,0 2,-1 1,0 3,-1 1,23 12,-58-24,-1 0,0 0,1 1,-1-1,0 1,0 0,0 0,0 0,0 0,0 1,-1-1,1 1,-1 0,0 0,1 0,-1 0,-1 0,1 0,0 0,-1 1,0-1,1 0,-1 1,-1 0,1-1,0 1,-1-1,0 1,0 0,0 1,-4 5,1 1,-2-1,0 1,0-1,-1-1,0 1,0-1,-1 0,-4 4,-5 7,0 1,1-1,2 2,0 0,1 0,1 1,-2 9,11-24,-1-1,1 1,0 0,1-1,0 1,0 0,1 0,0 0,0-1,1 1,0 0,0 0,1-1,0 1,0-1,1 1,0-1,0 0,0 0,1 0,1 0,2 3,5 2,1 0,0-1,0 0,1-1,1-1,-1 0,2-1,-1 0,1-1,0-1,1-1,-1 0,1-1,0-1,0-1,0 0,1-1,-1-1,7-1,-19 1,1 0,0-1,0 0,0 0,-1 0,1-1,-1 0,1 0,-1 0,1 0,-1-1,0 0,0 0,-1-1,1 0,-1 1,1-1,-1-1,0 0,13-21</inkml:trace>
  <inkml:trace contextRef="#ctx0" brushRef="#br0" timeOffset="1424.713">1392 656,'23'-2,"23"3,24 5,21 2,13 4,5-2,-5-1,-20-3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4.2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93,'246'-17,"241"9,-200 7,276-38,-365 11,-206 34,0-3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4.6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81 49,'-3'2,"1"-1,0 1,0 0,0 0,0 0,0 0,1 0,-1 0,0 0,1 1,0-1,0 1,-1-1,1 1,1-1,-1 1,0-1,1 1,-1 0,1-1,0 1,0 0,0 0,0-1,0 1,1 0,-1-1,1 2,1-3,0-1,0 0,0 1,0-1,0 0,0 0,0 0,0-1,0 1,0 0,0-1,0 1,0-1,-1 0,1 1,0-1,0 0,0 0,-1 0,1-1,-1 1,1 0,-1-1,1 1,-1 0,0-1,0 0,1 1,-1-1,1 0,-1 1,1-1,0 0,-1 0,1 1,-1-1,0 0,1 0,-1-1,0 1,0 0,-1 0,1 0,0-1,-1 1,1 0,-1-1,0 1,0 0,0-1,0 1,0-1,0 1,-1 0,1-1,-1 1,1 0,-1 0,0-1,0 1,0 0,0 0,-1 0,1 0,-1 0,1 0,-1 1,1-1,-1 0,0 1,0-1,0 1,0 0,0-1,0 1,0 0,0 0,0 1,-1-1,1 0,0 1,-1-1,1 1,0 0,-2 0,1 0,0 1,-1 0,1 0,0 0,0 0,0 0,0 1,0 0,0-1,0 1,0 0,1 0,-1 1,1-1,-1 1,1-1,0 1,0-1,0 1,1 0,-1 0,0 0,1 0,0 1,-1 2,-5 15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4.9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72 44,'14'11,"4"2,-1-6,-3-9,-4-6,-9-6,-8-2,-10 1,-7 2,-2 6,0 9,3 11,7 7,9 6,16-1,20-3,16-8,1-7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3.0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119 121,'-11'10,"1"0,0 1,1 0,0 0,1 1,0 0,1 1,0 0,1 0,1 0,0 1,1 0,0 0,1 0,0 0,1 0,1 1,1 6,-3-1,1 0,1 0,1 0,0 0,2 0,0 0,2 0,0 0,1-1,1 1,1-1,0-1,2 0,0 0,1 0,0-1,2-1,0 1,4 2,-13-15,1-1,0 1,-1-1,2 0,-1 1,0-2,0 1,1 0,0-1,-1 0,1 0,0-1,0 1,0-1,0 0,1 0,-1-1,0 1,0-1,0 0,0-1,1 1,-1-1,0 0,0 0,0-1,0 1,0-1,-1 0,1-1,0 1,-1-1,0 0,1 0,-1 0,2-4,5-12,-1 0,0-1,-2 0,-1-1,0 1,-2-2,0 1,-1-1,-1 1,-1-1,-2 0,0 0,-1-4,2-12,-1-1,-2 1,-2 0,-2 0,-1 0,-2 1,-5-14,-32-31,44 80,0 0,0 0,0 0,0 0,0 0,0 0,-1 0,1 1,-1-1,1 1,-1 0,1-1,-1 1,0 1,0-1,0 0,1 1,-1-1,0 1,0 0,0 0,0 0,0 0,0 0,0 1,1 0,-1-1,0 1,-2 1,-4 5,1 0,-1 1,1 0,1 1,-1 0,2 0,-1 0,1 1,1 0,-1 0,2 1,-1-1,2 1,-1 0,2 0,-1 0,1 1,1-1,0 9,-1-4,0 1,1-1,1 0,0 1,2-1,-1 0,2 1,0-1,1 0,1-1,6 15,15 17</inkml:trace>
  <inkml:trace contextRef="#ctx0" brushRef="#br0" timeOffset="507.692">547 1,'3'151,"3"90,-13 58,7-274,0-26,0 1,0 0,0 0,0-1,0 1,0 0,0 0,0-1,1 1,-1 0,0 0,0 0,0-1,0 1,1 0,-1 0,0 0,0 0,0-1,1 1,-1 0,0 0,0 0,1 0,-1 0,0 0,0 0,1 0,-1 0,0 0,0 0,1 0,-1 0,0 0,0 0,1 0,-1 0,0 0,0 0,1 0,-1 0,0 0,0 0,1 0,-1 0,0 1,0-1,0 0,1 0,-1 0,0 0,0 1,0-1,0 0,1 0,-1 0,0 1,0-1,13-24,14-37,-18 37,1 0,1 1,1 0,2 0,0 2,12-14,-24 32,0 1,0 0,0 0,0 0,1 0,-1 0,1 1,-1-1,1 1,-1-1,1 1,0 0,0 0,0 0,0 0,0 1,0-1,0 1,0 0,0 0,0 0,0 0,0 0,0 1,0-1,0 1,0 0,-1 0,1 0,0 0,0 1,-1-1,1 1,-1-1,1 1,-1 0,0 0,1 0,-1 0,0 1,5 5,-1-1,1 1,-2 1,0-1,0 1,0-1,-1 1,0 1,-1-1,0 1,0-1,-1 1,0 0,-1 0,0 0,-1-1,0 2,-1-7,0 1,0-1,0 0,-1 0,0 0,0-1,0 1,0 0,0-1,-1 1,1-1,-1 0,0 1,0-2,0 1,-1 0,1 0,-1-1,1 0,-1 0,0 0,0 0,0-1,0 1,0-1,-3 0,-111 14,58-22,54 3</inkml:trace>
  <inkml:trace contextRef="#ctx0" brushRef="#br0" timeOffset="861.736">1322 348,'-26'0,"-1"1,0 1,0 1,1 2,0 0,0 2,0 1,1 1,-2 2,25-11,0 0,0 1,0-1,0 1,0 0,0 0,0 0,0 0,1 0,-1 0,0 0,1 0,-1 1,0-1,1 1,0-1,-1 1,1 0,0-1,0 1,0 0,0 0,0 0,0 0,1 0,-1 0,1 0,-1 0,1 0,0 0,0 0,0 0,0 0,0 0,0 0,0 2,7 2,0 0,0 0,1 0,0-1,0 0,0 0,0-1,1 0,-1 0,1-1,0-1,5 2,5 2,22 8,-27-11,0 0,0 1,0 1,-1 0,0 1,0 0,0 1,-1 1,0 0,-1 0,0 1,0 1,0 0,-1 0,-1 1,3 4,-10-12,-1 1,1-1,-1 1,0-1,0 1,0 0,0 0,-1-1,1 1,-1 0,0 0,0 0,0 0,-1-1,1 1,-1 0,0 0,0-1,-1 1,1-1,-1 1,1-1,-1 1,0-1,-1 0,1 0,0 0,-1 0,0 0,1-1,-1 1,0-1,0 1,-1-1,-12 9,0-1,-1-1,0 0,0-1,-1-1,-6 1,-169 47,131-40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6.2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1,'2'0,"3"0,3 0,5 2,7 1,6 0,11-1,10 2,14 0,9 0,9-1,2-1,-3-2,-11 1,-13-1,-15 0,-12 0,-9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6.7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402 82,'0'21,"0"15,0 14,-3 8,0 7,0 1,0 1,2-4,0-7,0-7,1-10,0-10,0-9</inkml:trace>
  <inkml:trace contextRef="#ctx0" brushRef="#br0" timeOffset="1017.891">0 122,'0'-1,"1"-1,-1 1,0 0,0 0,1-1,-1 1,0 0,1 0,-1 0,1-1,0 1,-1 0,1 0,0 0,0 0,-1 0,1 0,0 0,0 1,0-1,0 0,0 0,0 1,1-1,-1 1,0-1,0 1,0-1,1 1,-1 0,0-1,0 1,1 0,-1 0,0 0,0 0,1 0,-1 0,0 1,1-1,-1 0,0 1,0-1,0 0,1 1,-1 0,0-1,0 1,0 0,10-1,157 6,1-7,22-9,20-10,-210 19,1 1,-1 0,0 0,1 1,-1-1,0 0,1 0,-1 1,0-1,0 1,1-1,-1 1,0-1,0 1,0 0,0-1,0 1,0 0,0 0,0 0,0 0,0 0,0 0,-1 0,1 0,0 0,-1 1,1-1,-1 0,1 0,-1 1,1-1,-1 0,0 0,0 1,0-1,0 0,0 1,0-1,0 0,0 1,0-1,-1 0,1 1,0-1,-1 0,1 0,-1 0,0 1,1-1,-24 198,13-160,-1 0,-1-1,-2 0,-2-1,-2 0,-2 1,20-38,1-1,0 1,0 0,0 0,-1-1,1 1,0 0,0 0,0-1,-1 1,1 0,0 0,-1 0,1-1,0 1,-1 0,1 0,0 0,0 0,-1 0,1 0,0 0,-1 0,1 0,-1 0,1 0,0 0,-1 0,1 0,0 0,-1 0,1 0,0 0,0 0,-1 0,1 1,0-1,-1 0,1 0,0 0,0 1,-1-1,1 0,0 0,0 1,-1-1,1 0,0 0,0 1,0-1,0 0,-1 1,1-1,0 0,0 1,0-1,0 0,0 1,0-1,0 0,0 1,0-1,0 0,0 1,0-1,0 0,0 1,-1-29,2 22,-1-94,-2 41,3 1,3-1,2 1,9-33,-2 54,-12 38,0-1,-1 0,1 1,0-1,0 1,0-1,0 1,0-1,0 1,-1-1,1 1,0 0,-1 0,1-1,0 1,-1 0,1 0,-1 0,1 0,-1 0,1 0,-1 0,0 0,0-1,1 1,-1 0,0 0,0 1,0-1,0 0,0 0,1 1,0 7,1 0,0 0,1 0,0 0,0-1,1 1,0-1,0 0,1 0,0-1,1 1,-1-1,1 0,1-1,-1 1,1-1,1 0,-1-1,1 0,-1 0,2-1,-1 0,0 0,1-1,3 1,-4-3,1 0,-1-1,0 0,1 0,-1-1,1-1,-1 1,0-1,0 0,0-1,0 0,0 0,-1-1,0 0,1 0,-1-1,0 0,-1 0,0-1,4-3,14-15,-2-1,-1-1,-1-1,8-15,28-41,-56 83,0-1,0 0,1 1,-1-1,0 0,1 1,-1-1,1 0,-1 1,0-1,1 1,0-1,-1 1,1-1,-1 1,1 0,-1-1,1 1,0 0,-1-1,1 1,0 0,0 0,-1-1,1 1,0 0,-1 0,1 0,0 0,0 0,-1 0,1 0,0 0,0 0,-1 1,1-1,0 0,-1 0,1 1,0-1,-1 0,1 1,0-1,-1 1,1-1,-1 1,1-1,-1 1,1-1,-1 1,1-1,-1 1,0 0,1-1,-1 1,0 0,1-1,-1 1,0 0,0-1,0 1,0 0,1 0,-1-1,8 132,-8-83,1 45,4-1,5 1,17 72,-17-139,-10-27,0 1,1-1,-1 0,0 0,1 0,-1 1,0-1,1 0,-1 0,1 0,-1 0,0 0,1 0,-1 0,1 1,-1-1,0 0,1-1,-1 1,1 0,-1 0,0 0,1 0,-1 0,0 0,1 0,-1 0,1-1,-1 1,0 0,1 0,-1-1,0 1,0 0,1 0,-1-1,0 1,0 0,1-1,-1 1,0 0,0-1,0 1,1 0,-1-1,0 1,0-1,0 1,0 0,0-1,0 1,0-1,0 1,0 0,0-1,0 1,0 0,0-1,0 1,0-1,-1 1,6-16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24.4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1 583,'30'-3,"1"-1,-1-2,1-1,-2-1,1-1,-1-2,-1-1,0-2,-1 0,0-2,-1-1,5-6,-2 5,-1-1,-1-2,0 0,-2-2,0-1,-2-1,-1-1,-1-1,-1-1,15-29,-11-33,-23 88,-1-1,0 1,0 0,0 0,0-1,-1 1,1 0,-1 0,1-1,-1 1,0 0,0 0,0 0,0 0,0 0,0 0,0 0,-1 1,1-1,-1 0,1 1,-1-1,0 1,0-1,1 1,-1 0,0 0,0 0,0 0,0 0,-1 0,1 1,0-1,0 0,0 1,-1 0,1 0,0 0,-1 0,-8 2,1 0,-1 1,1 0,0 1,0 1,0-1,1 1,-1 1,1 0,1 0,-1 1,1 0,0 0,1 1,-1 0,1 1,1-1,0 1,0 0,1 1,0-1,-2 8,-1 0,0 0,2 1,0-1,1 1,1 0,0 1,2-1,0 1,1-1,1 1,0 0,2-1,0 1,1-1,1 0,0 0,2 0,0 0,1-1,1 0,0 0,1-1,1 0,0-1,2 0,-1-1,2 0,0 0,1-2,0 0,0 0,6 2,-10-9,1 0,0 0,0-1,1-1,-1 1,1-2,-1 0,1 0,0-1,0 0,0-1,0-1,0 0,0 0,-1-1,1-1,-1 0,1-1,-1 0,0 0,4-3,4-3,0 0,0-1,-2-1,1-1,-1 0,-1-1,0-1,-2 0,1-2,-2 1,6-11,-12 18,-1-1,0 0,-1-1,0 0,-1 1,0-2,0 1,0-7,-3 17,-1 0,0 0,1-1,-1 1,0 0,0 0,0-1,0 1,0 0,0 0,0-1,0 1,-1 0,1 0,0 0,-1-1,1 1,-1 0,1 0,-1 0,0 0,1 0,-1 0,0 0,0 0,0 0,0 0,0 0,0 1,0-1,0 0,0 1,0-1,0 1,0-1,0 1,-1-1,1 1,0 0,0 0,0-1,-1 1,1 0,-55 10,44-6,-1 2,1-1,1 2,-1 0,1 0,0 1,1 0,0 1,0 0,1 0,0 1,0 1,1-1,1 1,0 1,-1 2,7-13,0 0,1 0,-1 0,1 0,-1 0,1 0,-1 0,1 0,0 1,0-1,-1 0,1 0,0 0,0 1,0-1,0 0,1 0,-1 0,0 1,0-1,1 0,-1 0,0 0,1 0,0 0,-1 1,1-1,-1 0,1 0,0-1,0 1,0 0,-1 0,1 0,0 0,0-1,0 1,0 0,0-1,1 1,-1-1,0 1,0-1,0 0,0 1,1-1,10 1,0-1,0 0,0-1,-1 0,1-1,0-1,-1 1,0-2,0 1,0-2,0 0,0 0,-1 0,9-8,56-43,-74 55,-1 1,0 0,0 0,0-1,1 1,-1 0,0 0,0-1,0 1,1 0,-1 0,0 0,0 0,1-1,-1 1,0 0,1 0,-1 0,0 0,1 0,-1 0,0 0,0 0,1 0,-1 0,0 0,1 0,-1 0,0 0,1 0,-1 0,0 0,0 0,1 1,-1-1,0 0,1 0,-1 0,0 0,0 1,0-1,1 0,-1 0,0 0,0 1,0-1,1 0,-1 0,0 1,0-1,0 0,0 1,0-1,0 0,1 0,-1 1,0-1,0 0,0 1,0-1,0 0,0 27,-1-13,2-10,-1 0,1 1,0-1,1 0,-1 0,1 1,0-1,0 0,0 0,1-1,-1 1,1-1,0 1,0-1,0 0,0 0,1 0,-1 0,1 0,0-1,-1 0,1 0,0 0,1 0,-1-1,2 1,11 3,-1 0,1-1,0-1,1-1,-1-1,6 0,156-17,-96-1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19.9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54 228,'-2'25,"-1"20,0 18,1 12,2 9,5 6,0 2,2-2,0-6,-2-9,-1-13,-1-16</inkml:trace>
  <inkml:trace contextRef="#ctx0" brushRef="#br0" timeOffset="266.334">1 376,'4'-8,"1"0,1 0,-1 1,1 0,1 0,-1 0,1 1,0 0,1 0,-1 0,1 1,0 1,1-1,-1 1,1 1,0 0,0 0,0 0,0 1,0 1,0-1,2 1,6 0,1 0,-1 0,1 2,-1 0,0 1,1 1,-1 1,0 0,0 1,-1 1,0 0,0 1,0 1,0 1,-14-8,0 0,0 0,0 0,0 1,0-1,0 0,-1 1,1-1,0 1,-1 0,1-1,-1 1,0 0,0 0,1 0,-1 0,-1 0,1 0,0 0,0 0,-1 0,1 1,-1-1,0 0,1 0,-1 1,0-1,-1 0,1 0,0 1,0-1,-1 0,0 0,1 0,-1 1,0-1,-7 5,0 1,-1-1,0-1,0 0,0 0,-1-1,0 0,0 0,0-1,0-1,-1 0,0 0,1-1,-1 0,-2-1,-33 7,8-4</inkml:trace>
  <inkml:trace contextRef="#ctx0" brushRef="#br0" timeOffset="833.8">548 522,'3'-29,"0"0,2 0,1 0,2 1,0 0,9-16,19-73,-34 105,-3 11,1-1,0 1,0-1,0 1,0-1,0 1,0-1,0 1,0-1,1 1,-1 0,1-1,-1 1,1-1,-1 1,1 0,0-1,-1 1,1 0,0 0,0 0,0-1,0 1,0 0,0 0,1 0,-1 1,0-1,0 0,1 0,-1 1,1-1,-1 1,0-1,1 1,-1-1,1 1,-1 0,1 0,-1 0,1 0,130 60,-114-51,-6-4,0 0,-1 1,0 0,0 1,0 0,-1 0,0 1,0 1,5 6,-13-12,-1 0,1 0,-1 0,0 0,0 0,0 0,0 0,-1 1,1-1,-1 0,0 0,1 1,-2-1,1 0,0 0,-1 1,1-1,-1 0,0 0,0 0,0 0,-1 0,1 0,-1 0,0 0,1 0,-1-1,0 1,-1-1,1 1,0-1,-1 0,1 0,-3 1,-21 32,25-33,0-1,1 0,-1 0,1 0,-1 1,1-1,0 0,-1 0,1 1,0-1,0 0,0 1,0-1,0 0,0 0,0 1,0-1,1 0,-1 1,0-1,1 0,-1 0,1 1,-1-1,1 0,0 0,-1 0,1 0,0 0,0 0,0 0,0 0,0 0,0 0,0-1,0 1,0 0,0-1,1 1,-1-1,0 1,0-1,0 1,1-1,61 14,-63-14,21 4,0-2,-1 0,1-1,0-1,0-1,0-1,-1 0,1-2,-1 0,0-2,0 0,0-1,-1-1,14-8,-28 12,-1 1,1-1,-1-1,0 1,0-1,0 1,-1-1,1 0,-1 0,0-1,-1 1,1 0,1-6,-4 9,1 0,0-1,-1 1,0-1,1 1,-1 0,0-1,0 1,0-1,-1 1,1 0,-1-1,1 1,-1 0,0-1,0 1,0 0,0 0,0 0,0 0,0 0,-1 0,1 0,-1 0,0 0,1 1,-1-1,0 1,0-1,0 1,0 0,0 0,0-1,-3 1,3-1,-1 1,0 0,0 0,0 0,0 1,0-1,0 1,0-1,0 1,0 0,0 0,0 0,0 1,0-1,0 1,0-1,0 1,1 0,-1 0,0 1,0-1,1 0,-1 1,1 0,-1-1,1 1,-1 0,1 0,0 1,0-1,0 0,1 1,-1-1,0 1,1-1,-1 1,1 0,0 0,0 0,0 0,1-1,-1 1,1 0,-1 0,1 0,0 1,0-1,0 0,1 0,-1 0,1 0,0 2,2 3,1-1,0 0,0 1,0-2,1 1,0 0,0-1,1 0,0 0,0-1,0 0,1 0,-1 0,1-1,0 0,2 1,37 20</inkml:trace>
  <inkml:trace contextRef="#ctx0" brushRef="#br0" timeOffset="1203.788">1778 335,'-18'-2,"13"0,0 0,0 1,-1 0,1 0,0 0,0 1,-1-1,1 1,0 1,-1-1,1 1,0 0,0 0,0 0,0 1,0-1,0 2,0-1,0 0,1 1,-1 0,1 0,-1 0,-2 3,6-2,1 1,-1-1,1 0,0 1,0-1,1 0,-1 0,1 1,0-1,0 0,0 0,1 0,-1 0,1 0,0 0,0-1,0 1,1-1,0 1,-1-1,1 0,0 0,0 0,1 0,-1 0,0-1,1 0,0 1,0-1,1 0,14 9,0-1,1-1,0-1,0-1,1 0,0-2,0 0,0-1,1-2,-1 0,1-1,17-2,-32 2,0-1,1 0,-1 0,0 0,0-1,0 0,0 0,0-1,0 0,0-1,0 1,0-1,-1 0,0-1,0 1,0-1,0-1,0 1,-1-1,1 0,-1 0,-1-1,1 1,-1-1,0 0,0 0,-1-1,0 1,0-1,0 1,-1-1,0 0,0 0,0-7,-1 13,-1-1,0 0,1 1,-1-1,0 0,0 1,-1-1,1 0,0 1,0-1,-1 0,1 1,-1-1,1 1,-1-1,0 1,0-1,0 1,0-1,0 1,0 0,0 0,0-1,0 1,0 0,-1 0,1 0,0 0,-1 0,1 1,-1-1,1 0,-1 1,0-1,1 1,-1-1,1 1,-1 0,0 0,1 0,-1 0,0 0,1 0,-1 0,0 0,1 1,-1-1,0 1,1-1,-1 1,1-1,-1 1,1 0,-1 0,1 0,-3 4,0-1,1 1,0 1,0-1,0 0,1 1,-1-1,1 1,1 0,-1 0,1 0,0 0,0 0,1 0,-1 0,1 0,1 0,-1 0,1 0,0 0,1 0,-1-1,1 1,0 0,1-1,-1 1,1-1,0 0,1 1,-1-2,1 1,0 0,0-1,0 1,1-1,-1-1,1 1,0-1,2 2,19 11</inkml:trace>
  <inkml:trace contextRef="#ctx0" brushRef="#br0" timeOffset="1455.822">2220 1,'2'16,"1"5</inkml:trace>
  <inkml:trace contextRef="#ctx0" brushRef="#br0" timeOffset="1985.152">2447 175,'15'4,"-1"0,0 1,0 1,0 0,0 1,-1 1,0 0,-1 1,0 0,0 1,-1 0,0 1,-1 0,0 0,-1 1,-1 1,1-1,-2 1,0 1,0 0,-1 0,-1 0,-1 0,3 14,-7 2,-1-1,-1 0,-2 0,-1 0,-1-1,-1 1,-2-1,-4 8,-17 63,22-66,0 0,3 0,0 0,2 14,2-38,1 1,1-1,0 1,0-1,0 1,1-1,1 0,0 0,0 0,1 0,0 0,0-1,1 1,0-1,0-1,1 1,4 4,-7-9,-1-1,0 1,1-1,-1 1,1-1,0 0,0 0,0 0,0 0,0 0,0-1,1 0,-1 1,0-1,1 0,-1-1,1 1,-1-1,1 1,-1-1,1 0,-1 0,1-1,-1 1,1-1,-1 0,1 0,-1 0,0 0,1 0,-1-1,0 1,0-1,0 0,0 0,0 0,-1-1,1 1,0-1,4-10,0-1,0 0,-1-1,-1 0,-1 0,0 0,-1 0,0 0,-1-1,-1 1,-1-1,0 1,-1-1,0 1,-1-1,-1 1,-1 0,-3-9,-2-11,-3 1,0 0,-2 0,-2 1,-1 1,-1 1,-2 1,-1 0,-1 1,-11-9,31 36,-16-23,18 25,0-1,0 0,0 1,0-1,0 1,0-1,0 0,0 1,0-1,0 1,0-1,1 1,-1-1,0 0,0 1,1-1,-1 1,0-1,1 1,-1-1,0 1,1 0,-1-1,1 1,-1-1,1 1,-1 0,1-1,-1 1,1 0,-1 0,1-1,-1 1,1 0,0 0,-1 0,1 0,-1 0,1 0,0 0,-1 0,1 0,-1 0,1 0,0 0,0 0,213-7,-196 5,0-1,-1 0,1-1,-1-1,0-1,0 0,-1-2,0 0,0 0,12-10,-4-12,-40 37,12-2,1 0,0 0,0 1,0-1,1 1,0 0,0 0,0 0,1 0,-1 0,2 0,-1 0,1 0,0 0,0 1,0-1,1 0,0 0,0 0,1 0,0 0,0 0,0-1,1 1,-1 0,1-1,1 0,-1 0,1 0,0 0,0 0,0-1,1 0,-1 0,1 0,2 1,23 12,-3-6</inkml:trace>
  <inkml:trace contextRef="#ctx0" brushRef="#br0" timeOffset="2272.422">3169 82,'-7'9,"7"10,12 8,5 0</inkml:trace>
  <inkml:trace contextRef="#ctx0" brushRef="#br0" timeOffset="2597.734">3623 469,'-3'-7,"-1"1,0-1,0 1,-1 0,0 0,0 0,0 1,-1 0,0 0,0 0,0 1,0 0,-1 0,0 0,0 1,0 0,0 1,0-1,0 1,-1 1,1-1,-1 1,1 1,-1-1,0 1,1 1,-1-1,1 1,-1 0,1 1,-1 0,-5 3,9-4,1 1,0 0,0 0,0 0,0 0,1 1,-1-1,1 1,-1-1,1 1,0 0,0 0,0 0,1 0,-1 0,1 1,-1-1,1 0,0 1,0-1,1 1,-1-1,1 1,-1 0,1-1,0 1,1-1,-1 1,1-1,-1 1,1-1,0 1,0-1,1 0,-1 1,1-1,-1 0,1 0,0 0,0 0,1 0,-1-1,1 1,-1-1,1 1,0-1,2 2,9 3,0-1,0 0,0-1,1 0,-1-2,1 1,0-2,0 0,1-1,-1 0,0-1,0-1,6-1,-13 2,0-1,0 0,1-1,-1 0,0 0,0 0,-1-1,1 0,0-1,-1 0,0 0,0 0,0-1,0 0,-1-1,0 1,0-1,-1 0,1-1,-1 1,1-4,30-43,-36 53,0 1,0-1,0 0,0 0,0 1,0-1,0 0,0 1,0-1,0 0,0 0,0 1,1-1,-1 0,0 0,0 1,0-1,0 0,0 0,0 0,1 1,-1-1,0 0,0 0,0 0,1 1,-1-1,0 0,0 0,1 0,-1 0,0 0,0 0,1 0,-1 1,0-1,0 0,1 0,-1 0,0 0,1 0,-1 0,0 0,0 0,1 0,-1-1,0 1,0 0,1 0,-1 0,0 0,0 0,1 0,-1 0,0-1,0 1,0 0,1 0,-1 0,0-1,-3 31,2-25,0-2,0 0,0 1,0-1,0 1,1-1,-1 1,1-1,0 1,0-1,1 1,-1-1,1 1,0-1,-1 0,2 1,-1-1,0 0,1 1,-1-1,1 0,0 0,0 0,0-1,0 1,1 0,-1-1,1 1,-1-1,1 0,0 0,0 0,1 0,9 4,0-1,1-1,-1-1,1 0,0 0,0-1,0-1,6 0,10 0</inkml:trace>
  <inkml:trace contextRef="#ctx0" brushRef="#br0" timeOffset="16822.527">267 2007,'-1'-17,"0"0,0-1,2 1,0 0,1 0,1 0,1 0,0 0,1 1,0 0,2 0,0 0,1 1,0 0,1 0,1 1,0 0,12-12,-19 22,-1 1,1 0,0 0,0 0,0 0,0 1,0-1,1 1,-1 0,1 0,0 0,-1 0,1 0,0 1,0 0,0 0,0 0,0 0,0 1,0-1,0 1,1 0,-1 0,0 1,0-1,0 1,0 0,0 0,0 0,0 1,0-1,-1 1,1 0,0 1,6 4,0 0,-1 1,0 0,-1 1,0 0,0 0,-1 1,0 0,-1 0,0 1,-1 0,0 0,0 0,-1 0,-1 1,2 10,-4-19,-1-1,0 1,0 0,0 0,0 0,0-1,0 1,-1 0,1 0,-1-1,0 1,0 0,0-1,0 1,-1-1,1 1,0-1,-1 0,0 1,0-1,1 0,-1 0,0 0,-1 0,1-1,0 1,0-1,-1 1,1-1,-1 0,1 0,-1 0,0 0,0 0,1 0,-1-1,0 0,0 1,1-1,-1 0,0 0,0-1,0 1,1 0,-1-1,0 0,0 0,2 1,-1 0,1 0,0 0,0-1,-1 1,1 0,0-1,0 1,0-1,0 1,0-1,-1 0,1 1,0-1,0 0,0 0,1 0,-1 0,0 0,0 0,0 0,1 0,-1 0,0 0,1 0,-1 0,1 0,0-1,-1 1,1 0,0 0,0-1,0 1,-1 0,1 0,0-1,1 1,-1 0,0 0,0-1,1 1,-1 0,0 0,1 0,-1-1,1 1,0 0,-1 0,1 0,0 0,0 0,-1 0,1 0,0 0,0 1,0-1,0 0,0 0,0 1,1-1,17-14,1 2,0 0,1 1,0 0,1 2,0 1,1 1,1 0,-18 6,88-24,-92 27,-1 0,1 0,-1-1,1 2,-1-1,0 0,0 0,1 0,-1 1,0-1,0 0,0 1,0-1,0 1,-1-1,1 1,0 0,-1-1,1 1,-1 0,0-1,1 1,-1 0,0-1,0 1,0 0,0 0,0-1,-1 1,1 0,0-1,-1 1,0 0,1-1,-1 1,0-1,0 2,-1 13,2-11,0 1,1-1,0 0,0 1,1-1,-1 0,1 0,0 0,0 0,1 0,-1 0,1-1,0 1,1-1,-1 0,1 0,-1 0,1 0,0-1,1 1,-1-1,1 0,-1-1,1 1,0-1,0 0,5 3,-1-1,1-1,0 0,0 0,0-1,1 0,-1-1,0 0,1-1,-1 0,1 0,-1-1,4-1,34-21,-47 22,0 1,0-1,0 0,0 1,0-1,0 0,0 0,0 0,0 0,0 0,0 0,-1 0,1 0,0 0,-1 0,1-1,-1 1,1 0,-1 0,0-1,0 1,1 0,-1 0,0-1,0 1,0 0,0-1,0 1,-1 0,1 0,0-1,-1 1,1 0,0 0,-1 0,0-1,1 1,-1 0,0 0,-5-6</inkml:trace>
  <inkml:trace contextRef="#ctx0" brushRef="#br0" timeOffset="17237.694">1203 1672,'-2'193,"2"-191,0 0,0 0,0 0,0 0,0 0,-1 0,1 0,-1 0,1 0,-1 0,0 0,0 0,0 0,0-1,0 1,0 0,0 0,-1-1,1 1,0-1,-1 1,0-1,1 0,-1 0,0 0,1 0,-1 0,0 0,0 0,0 0,0-1,0 1,0-1,0 1,0-1,0 0,0 0,-1 0,-9 0</inkml:trace>
  <inkml:trace contextRef="#ctx0" brushRef="#br0" timeOffset="17806.607">1551 1378,'18'77,"-15"-49,41 345,-45-294,-7-101,7 19,1-1,-1 1,1 0,0 0,1 0,-1-1,0 1,1 0,0 0,0 0,0 0,0 0,0 0,0 0,1 0,0 0,-1 1,1-1,0 1,0-1,1 1,-1 0,0 0,1 0,-1 0,1 0,0 0,0 1,-1-1,1 1,0 0,0 0,0 0,1 0,1 0,7-1,1 2,-1-1,1 1,-1 1,1 0,-1 1,1 1,-1 0,0 0,0 1,0 0,-1 1,1 1,-1 0,-1 0,1 1,-1 1,0-1,1 3,20 26,-31-35,1-1,-1 1,1 0,-1 0,1 0,-1 0,0 0,1 0,-1 0,0 0,0 0,1 0,-1 0,0 0,0 0,0 0,0 0,-1 0,1 0,0 0,0 0,-1 0,1 0,0-1,-1 1,1 0,-1 0,1 0,-1 0,1 0,-1-1,0 1,1 0,-1 0,0-1,0 1,0-1,1 1,-1-1,0 1,0-1,0 1,-12 3,-1-1,1-1,0 0,-1 0,1-1,-1-1,0-1,1 1,-13-4,-49-10,49 5</inkml:trace>
  <inkml:trace contextRef="#ctx0" brushRef="#br0" timeOffset="18287.872">2179 1846,'-2'-2,"-1"0,1 1,-1-1,0 1,1-1,-1 1,0 0,0 0,0 0,0 0,0 1,0-1,0 1,0 0,0-1,0 2,-1-1,1 0,0 1,0-1,0 1,0 0,0 0,0 0,1 0,-1 0,0 1,0 0,1-1,-1 1,1 0,0 0,-1 0,1 0,0 1,0-1,0 1,1-1,-1 1,0 0,1-1,0 1,0 0,0 0,-1 0,1 0,1 0,-1 0,0 0,1 1,-1-1,1 0,0 0,0 0,0 0,1 0,-1 1,1-1,0 0,0 0,0 0,0 0,0 0,0-1,1 1,0 0,-1 0,1-1,0 1,0-1,1 0,-1 0,0 0,1 0,-1 0,1 0,0 0,-1-1,1 1,0-1,0 0,0 0,0 0,0 0,0-1,0 1,1-1,-1 0,0 0,0 0,1 0,5-1,-1 0,0-1,0 0,0 0,0 0,-1-1,1-1,-1 1,0-1,0 0,0-1,0 0,-1 0,1 0,-1-1,-1 0,1 0,-1 0,0-1,1-1,4-8,0 0,-1-1,-1 0,0-1,-2 1,0-1,0-1,-1-6,1 4,-2-1,-1 0,-1 0,0 0,-2 0,0 0,-2 0,0 0,-2 0,0 0,-2-2,6 22,-1 1,1-1,0 0,-1 1,0-1,1 0,-1 1,0-1,0 0,0 1,0-1,0 1,0 0,0-1,0 1,0 0,-1 0,1 0,-1 0,1 0,-1 0,1 0,-1 0,1 0,-1 1,0-1,0 1,1-1,-1 1,0 0,0 0,1-1,-1 1,0 0,0 1,1-1,-1 0,0 0,0 1,1-1,-1 1,0 0,1-1,-1 1,1 0,-1 0,1 0,-1 0,1 0,-1 0,1 1,0-1,0 0,0 1,0-1,-1 1,-5 11,0 0,0 1,1-1,1 1,0 1,1-1,0 1,2-1,-1 1,2 0,0 0,1 0,0 2,0 0,0-1,0 0,2 0,0 0,1 0,0 0,1 0,1-1,1 1,0-1,1-1,1 1,0-1,0-1,2 1,0-1,0-1,1 0,1-1,0 0,0 0,1-1,0-1,12 6,11-1</inkml:trace>
  <inkml:trace contextRef="#ctx0" brushRef="#br0" timeOffset="19222.993">2594 1913,'0'5,"0"0,0 0,1 0,0 0,0 0,0 0,1 0,-1-1,1 1,0 0,1-1,-1 1,1-1,0 0,0 0,0 0,0 0,1-1,0 1,-1-1,1 0,0 0,1 0,-1-1,1 0,-1 1,1-1,3 0,62 18,-67-19,0-1,0 1,-1-1,1 0,0 0,0 0,0 0,0-1,-1 1,1-1,0 1,0-1,-1 0,1 0,-1 0,1-1,-1 1,1-1,-1 1,0-1,1 0,-1 0,0 0,0 0,-1-3,0 1,0 0,-1-1,0 1,0-1,0 0,0 1,-1-1,0 1,0 0,0-1,0 1,-1 0,1-1,-1 1,0 0,-1 0,1 1,-1-1,1 0,-1 1,0-1,0 1,-1 0,1 0,-4-1,-96-72,81 63,42 9,340 73,-290-50,-69-18,0-1,-1 1,1 0,-1 0,1 0,-1-1,1 1,-1 0,1 0,-1 0,0 0,0 0,1 0,-1 0,0 0,0 0,0 0,0 0,0 0,0 0,0 0,0 0,-1 0,1 0,0 0,-1 0,1 0,0 0,-1-1,1 1,-1 0,0 0,1 0,-1 0,1-1,-1 1,0 0,0-1,0 1,1-1,-1 1,0-1,0 1,0-1,0 1,0-1,0 0,0 1,0-1,0 0,0 0,0 0,0 0,0 0,-5 4,4-3,0 0,1-1,-1 1,1-1,0 1,-1 0,1-1,-1 1,1 0,0 0,0 0,-1 0,1 0,0 0,0 0,0 0,0 1,0-1,1 0,-1 1,0-1,0 0,1 1,-1-1,1 1,0-1,-1 1,1-1,0 1,0 0,0-1,0 1,0-1,0 1,0-1,0 1,1-1,-1 1,1-1,-1 1,9 2,-1-1,1 0,-1-1,1 1,0-2,0 1,0-1,0-1,0 1,0-2,0 1,1-1,-3 1,0-1,0 1,0-1,1-1,-2 1,1-1,0 0,0-1,0 1,-1-1,0-1,1 1,-1-1,-1 0,1-1,0 1,-1-1,0 0,0-1,-1 1,1-1,0-2,3 1,-8 21,-1-4,1-7,0 0,1 0,-1 0,1-1,0 1,-1 0,1 0,1-1,-1 1,0-1,1 1,-1-1,1 1,0-1,-1 0,1 0,0 0,1 0,-1 0,0 0,0-1,1 1,-1-1,1 0,0 1,-1-1,1 0,0 0,-1-1,1 1,0-1,7 2,-1 0,1-1,-1 0,0-1,1 0,0 0,-1-1,0 0,1-1,-4 1,0 0,0 0,0 0,-1-1,1 0,0 0,-1 0,0-1,0 0,1 0,-2 0,1-1,0 0,-1 0,1 0,-1 0,-1-1,1 0,-19 10,14-4,0 1,-1-1,1 0,0 0,0 1,0-1,0 0,0 1,0-1,1 1,-1-1,0 1,1-1,0 1,-1 0,1-1,0 1,-1 0,1-1,0 1,0 0,0-1,1 1,-1 0,0-1,1 1,-1-1,1 1,-1 0,1-1,0 1,0-1,-1 0,1 1,0-1,0 0,1 1,-1-1,0 0,0 0,0 0,1 0,0 1,7 2,0 1,-1-1,2-1,-1 1,0-2,1 1,-1-1,1-1,0 0,0 0,-1-1,1 0,0 0,0-1,-1-1,5-1,-11 2,0-1,0 1,-1-1,1 0,-1 0,1 0,-1-1,1 1,-1 0,0-1,0 0,-1 1,1-1,0 0,-1 0,0 0,1 0,-1 0,0 0,-1 0,1-1,-1 1,1 0,-1 0,0-1,0 1,0 0,-1 0,1-1,-1 1,0 0,1 0,-2 0,1 1,0 1,0 0,0-1,-1 1,1 0,-1 0,1 0,-1 0,1 0,-1 0,0 0,1 0,-1 1,0-1,0 1,1-1,-1 1,0 0,0 0,0 0,0 0,1 0,-1 0,0 0,0 0,0 1,1-1,-1 1,0 0,0-1,1 1,-1 0,1 0,-1 0,0 0,1 0,0 0,-1 0,1 1,0-1,0 1,-1-1,1 1,0-1,0 1,1-1,-1 1,0 0,1-1,-1 1,1 0,-1 0,1 0,0-1,-1 1,1 0,0 0,0 0,1 0,-1-1,0 1,1 0,-1 0,1 0,9 12,3-4</inkml:trace>
  <inkml:trace contextRef="#ctx0" brushRef="#br0" timeOffset="20342.761">3744 1578,'34'22,"-30"-19,15 8,-2 1,1 1,-2 0,0 1,7 9,-19-19,-1 0,1 0,-1 1,0-1,-1 1,1 0,-1 0,0-1,0 1,0 1,-1-1,0 0,0 0,0 1,-1-1,1 0,-1 1,-1-1,1 0,-1 1,0-1,0 0,0 0,-2 4,-36 64,32-62,1 0,-1 0,2 0,-1 1,2 0,0 0,0 0,1 1,3-12,-1 0,1 1,0-1,0 1,0-1,0 1,1-1,-1 0,0 1,1-1,-1 1,0-1,1 0,0 1,-1-1,1 0,0 0,0 1,0-1,-1 0,1 0,0 0,1 0,-1 0,0 0,0-1,0 1,0 0,1 0,-1-1,0 1,1-1,-1 1,1-1,-1 0,1 1,54 3,-55-4,13-1,1-2,0 1,-1-2,1 0,-1 0,0-1,12-7,-22 10,71 7,-59-5,-13 0,0-1,-1 1,1 0,-1 0,1 0,0 0,-1 0,1 0,-1 1,1-1,-1 1,1 0,-1 0,1 0,-1 0,0 0,0 1,1-1,-1 1,0-1,0 1,1 1,-1 1,-1 0,1 0,0-1,1 1,-1-1,0 1,1-1,0 0,0 0,0 0,0 0,1-1,-1 1,0-1,1 0,0 0,0 0,0-1,-1 1,1-1,1 0,1 1,5 0,0-1,0 0,0-1,1 0,-1 0,0-1,0-1,0 1,0-2,0 0,0 0,-1-1,1 0,-1-1,0 0,0-1,-1 0,0 0,0-1,0-1,-1 1,0-1,0 0,-1-1,3-5,13-25,-1 0,-3-1,-1-1,-2-1,-2 0,-2-1,0-9,-11 48,34-128,10-90,-44 212,1 4,-1-1,0 1,0-1,-1 1,0-1,0 0,0 1,-1-1,0 0,0 1,-2-6,2 11,0 0,0 0,0 0,0 0,0 0,-1 1,1-1,0 0,0 0,-1 1,1-1,0 1,0-1,-1 1,1-1,-1 1,1 0,0 0,-1 0,1 0,-1 0,1 0,-1 0,1 0,0 0,-1 1,1-1,-1 0,1 1,0 0,0-1,-1 1,1 0,0-1,0 1,0 0,-1 0,1 1,-16 10,0 1,2 1,-1 0,2 1,0 1,1 0,0 0,2 2,0-1,1 2,-6 13,-1 9,2 1,1 1,2 0,3 0,1 1,2 1,2-1,2 1,1-1,5 23,-4-45,1-1,1 1,1-1,1 0,1 0,1-1,1 0,7 16,-14-34,1 0,0-1,0 1,0-1,0 1,0 0,0-1,1 0,-1 1,0-1,1 0,-1 0,1 1,-1-1,1 0,0-1,-1 1,1 0,0 0,0-1,0 1,-1-1,1 1,0-1,0 0,0 0,0 0,0 0,0 0,-1 0,1-1,0 1,0-1,0 1,0-1,-1 1,1-1,0 0,0 0,58-49,76-115,-126 147,-31 33,13-5,1 0,1 0,0 1,0 0,1 0,1 1,0-1,0 1,1 0,1 0,-1 11,3-21,0 0,1 0,0 0,-1 0,1 0,0 0,0-1,0 1,0 0,0-1,0 1,1 0,-1-1,0 0,1 1,-1-1,1 0,0 0,-1 0,1 0,0 0,0 0,0 0,-1 0,1-1,0 1,0-1,0 0,0 1,0-1,0 0,0 0,0 0,0 0,0-1,0 1,0 0,0-1,1 0,0 1,18 0</inkml:trace>
  <inkml:trace contextRef="#ctx0" brushRef="#br0" timeOffset="20621.316">4987 1739,'0'-11,"0"-2,4 6,9 5,2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44.4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38 67 32767 0 0,'1'-5'0'0'0,"1"14"0"0"0,-26 99 0 0 0,17-65 0 0 0,2 0 0 0 0,2 0 0 0 0,2 32 0 0 0,1-63 0 0 0,1-1 0 0 0,0 0 0 0 0,1 0 0 0 0,0 0 0 0 0,1-1 0 0 0,1 1 0 0 0,-1-1 0 0 0,2 1 0 0 0,-1-1 0 0 0,2 1 0 0 0,-3-6 0 0 0,0 1 0 0 0,0-1 0 0 0,0 0 0 0 0,1 0 0 0 0,0 0 0 0 0,0-1 0 0 0,0 1 0 0 0,1-1 0 0 0,0 0 0 0 0,-1-1 0 0 0,1 1 0 0 0,1-1 0 0 0,-1 1 0 0 0,0-2 0 0 0,1 1 0 0 0,-1-1 0 0 0,1 1 0 0 0,0-1 0 0 0,0-1 0 0 0,0 1 0 0 0,0-1 0 0 0,0 0 0 0 0,2-1 0 0 0,31 0 0 0 0,-30-3 0 0 0,1 0 0 0 0,-1-1 0 0 0,0 0 0 0 0,0-1 0 0 0,0 0 0 0 0,-1 0 0 0 0,1-1 0 0 0,-1 0 0 0 0,-1 0 0 0 0,1-1 0 0 0,-1 0 0 0 0,0 0 0 0 0,-1-1 0 0 0,1 0 0 0 0,-2 0 0 0 0,1-1 0 0 0,-1 1 0 0 0,0-1 0 0 0,-1 0 0 0 0,0-1 0 0 0,-1 1 0 0 0,3-8 0 0 0,3-18 0 0 0,-2 0 0 0 0,-1 0 0 0 0,-1-1 0 0 0,-2-8 0 0 0,1-169 0 0 0,-14 194 0 0 0,1 48 0 0 0,-3 157 0 0 0,-30 59 0 0 0,22-95 0 0 0,20-139 0 0 0</inkml:trace>
  <inkml:trace contextRef="#ctx0" brushRef="#br0" timeOffset="485.7">511 400 32767 0 0,'3'-11'0'0'0,"-3"9"0"0"0,0 1 0 0 0,0-1 0 0 0,0 1 0 0 0,0-1 0 0 0,1 1 0 0 0,-1-1 0 0 0,0 1 0 0 0,1-1 0 0 0,-1 1 0 0 0,1 0 0 0 0,0-1 0 0 0,-1 1 0 0 0,1 0 0 0 0,0-1 0 0 0,0 1 0 0 0,0 0 0 0 0,0 0 0 0 0,0 0 0 0 0,0 0 0 0 0,0 0 0 0 0,0 0 0 0 0,1 0 0 0 0,-1 0 0 0 0,0 0 0 0 0,1 0 0 0 0,74-8 0 0 0,-28 19 0 0 0,-35-7 0 0 0,-4-2 0 0 0,0 0 0 0 0,0 0 0 0 0,0 1 0 0 0,0 1 0 0 0,-1 0 0 0 0,1 0 0 0 0,-1 0 0 0 0,0 1 0 0 0,0 0 0 0 0,0 1 0 0 0,-1 0 0 0 0,1 0 0 0 0,-1 0 0 0 0,0 1 0 0 0,-1 0 0 0 0,1 1 0 0 0,-1 0 0 0 0,3 3 0 0 0,-9-5 0 0 0,1 0 0 0 0,-1-1 0 0 0,0 1 0 0 0,0 0 0 0 0,-1 0 0 0 0,1-1 0 0 0,-1 1 0 0 0,0-1 0 0 0,0 1 0 0 0,-1 0 0 0 0,1-1 0 0 0,-1 0 0 0 0,0 1 0 0 0,0-1 0 0 0,-1 0 0 0 0,1 0 0 0 0,-1 0 0 0 0,0-1 0 0 0,0 1 0 0 0,0 0 0 0 0,0-1 0 0 0,-1 0 0 0 0,1 0 0 0 0,-1 0 0 0 0,0 0 0 0 0,0-1 0 0 0,0 1 0 0 0,-4 1 0 0 0,-218 125 0 0 0,215-116 0 0 0,15-5 0 0 0,4-3 0 0 0,1 0 0 0 0,-1 0 0 0 0,1-1 0 0 0,0 0 0 0 0,0-1 0 0 0,1 1 0 0 0,-1-2 0 0 0,1 0 0 0 0,-1 0 0 0 0,1 0 0 0 0,0-1 0 0 0,0-1 0 0 0,6 0 0 0 0,21 4 0 0 0,152 9 0 0 0,-65-5 0 0 0,-82 5 0 0 0,-42-12 0 0 0,0 0 0 0 0,0 0 0 0 0,0 0 0 0 0,0 0 0 0 0,0 0 0 0 0,-1 0 0 0 0,1 0 0 0 0,0 0 0 0 0,-1-1 0 0 0,1 1 0 0 0,0 0 0 0 0,-1 0 0 0 0,1 0 0 0 0,-1-1 0 0 0,1 1 0 0 0,-1 0 0 0 0,0 0 0 0 0,1-1 0 0 0,-1 1 0 0 0,1-1 0 0 0,-1 1 0 0 0,0 0 0 0 0,0-1 0 0 0,0 1 0 0 0,1-1 0 0 0,-1 0 0 0 0,0 1 0 0 0,0-1 0 0 0,0 0 0 0 0,0 1 0 0 0,1-1 0 0 0,-1 0 0 0 0,0 0 0 0 0,0 0 0 0 0,0 0 0 0 0,0 0 0 0 0,0 0 0 0 0,0 0 0 0 0,-10-6 0 0 0,6 6 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14.4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1792 146,'-7'-4,"7"2,13 9,13 8,2 1</inkml:trace>
  <inkml:trace contextRef="#ctx0" brushRef="#br0" timeOffset="1336.128">4185 186,'-18'-12,"-13"-3,-3 1,1 7,5 9,6 10,10 11,9 8,5 0</inkml:trace>
  <inkml:trace contextRef="#ctx0" brushRef="#br0" timeOffset="1079.162">3464 735,'-2'0,"1"0,-1 0,1 0,-1 0,1 0,-1 0,1 0,-1 0,0 0,1-1,-1 1,1-1,0 1,-1-1,1 0,-1 1,1-1,0 0,0 0,-1 0,1 0,0 0,0 0,0 0,0 0,0-1,0 1,0 0,1 0,-1-1,0 1,1-1,-1 1,1-1,0 1,-1-1,1 1,0-1,0 1,0-1,0 1,0-1,0 1,0-1,0 1,1-1,-1 1,1-1,-1 1,1-1,0 1,8-39,2 1,1 1,3 0,1 1,3-4,13-8,-30 47,-1 1,0 0,0 0,0-1,1 1,-1 0,1 0,-1 0,1 0,-1 1,1-1,-1 0,1 1,0-1,-1 1,1-1,0 1,0 0,-1 0,1-1,0 1,0 1,-1-1,1 0,0 0,0 1,-1-1,1 1,0-1,-1 1,2 0,7 7,0 0,-1 1,0 0,0 1,-1 0,-1 0,1 1,-1-1,-1 2,0-1,1 7,-4-16,-1 0,0 1,-1 0,1 0,0-1,-1 1,1 0,-1 0,0 0,0 0,0 1,-1-1,1 0,-1 0,1 0,-1 1,0-1,-1 0,1 0,0 1,-1-1,0 0,0 0,0 0,0 0,0 0,0 0,-1 0,0 0,1-1,-1 1,0 0,0-1,-1 1,1-1,0 0,-1 0,0 0,-1 1,0-1,1 0,-1-1,0 1,0-1,-1 1,1-1,0-1,0 1,0 0,-1-1,1 0,0 0,-1 0,1-1,0 0,0 1,0-1,-1-1,1 1,0 0,0-1,0 0,1 0,-3-2,5 2,1 0,0 0,-1 0,1 0,0 0,1 0,-1 0,0 0,0 0,1 0,-1 0,1 0,0 0,-1 0,1 1,0-1,0 0,0 0,0 1,1-1,-1 0,0 1,1 0,-1-1,1 1,-1 0,1 0,0-1,0 1,-1 0,2 0,15-10,0 1,1 0,0 1,1 1,0 1,0 1,1 1,-1 1,1 0,0 2,7 0,-26 1,-1 0,1 1,0-1,-1 1,1 0,0-1,0 1,-1 0,1 0,0 0,0 0,0 0,-1 1,1-1,0 0,-1 1,1 0,0-1,-1 1,1 0,0 0,-1 0,0 0,1 0,-1 0,1 0,-1 0,0 0,0 1,0-1,0 1,0-1,0 1,0-1,0 1,0-1,-1 1,1 0,-1-1,1 1,-1 0,0 0,0-1,0 1,0 0,0 0,0 1,-5 18,4-19,0 0,0 0,0 0,0 0,1 1,-1-1,1 0,-1 0,1 1,0-1,-1 0,1 1,1-1,-1 0,0 1,0-1,1 0,-1 0,1 1,0-1,0 0,0 0,0 0,0 0,0 0,0 0,1 0,-1 0,1-1,-1 1,1 0,0-1,0 1,0-1,1 1,4 1,1-1,0 0,0 0,0-1,0 0,0 0,0-1,0 0,1 0,-1-1,0 0,0-1,0 0,-1 0,1 0,0-1,-1 0,1-1,-1 1,0-2,0 1,-1-1,1 0,-1 0,3-4,-6 6,-1 0,1-1,-1 0,0 0,0 0,-1 1,1-2,-1 1,0 0,0 0,0 0,-1 0,1-1,-1 1,0 0,0-1,0 1,-1 0,0 0,0-1,0 1,0 0,-1 0,1 0,-1 0,0 0,0 1,0-1,-1 0,1 1,-1 0,0 0,0-1,0 2,-1-1,-1-1,2 1,-1-1,0 1,0 1,-1-1,1 0,-1 1,1 0,-1 0,0 1,0-1,0 1,0 0,0 0,0 1,0-1,0 1,0 0,0 0,0 1,0 0,0 0,0 0,0 0,1 1,-1 0,0 0,1 0,-1 0,1 1,0 0,-1 0,2-2,1 1,-1 0,0 0,1 0,-1 0,1 0,-1 1,1-1,0 1,0 0,0-1,1 1,-1 0,1 0,-1 0,1 0,0 0,0 0,0 1,1-1,-1 0,1 1,0-1,-1 0,1 0,1 1,-1-1,1 0,-1 1,1-1,0 0,0 0,0 0,1 0,-1 0,1 0,-1 0,1 0,0-1,0 1,0-1,1 1,-1-1,1 0,-1 0,1 0,1 1,65 14,-32-13</inkml:trace>
  <inkml:trace contextRef="#ctx0" brushRef="#br0" timeOffset="1599.082">4145 574,'4'18,"5"11,2 4,6 0,8-4,8-7,12-7,10-6,5-7,-9-4</inkml:trace>
  <inkml:trace contextRef="#ctx0" brushRef="#br0" timeOffset="-165.556">1739 520,'9'16,"3"10,0 7,-3 3,-3-3,-1-2,-1-7,2-7,2-6,2-8,0-4</inkml:trace>
  <inkml:trace contextRef="#ctx0" brushRef="#br0" timeOffset="170.891">2153 654,'2'4,"4"0,2-3,0-3</inkml:trace>
  <inkml:trace contextRef="#ctx0" brushRef="#br0" timeOffset="-593.925">777 561,'-4'-7,"-1"1,0 0,0 0,0 1,0 0,-1 0,0 0,0 0,0 1,-1 0,1 0,-1 1,0 0,0 0,0 0,-1 1,1 0,-1 1,1 0,-1 0,1 0,-1 1,1 0,-1 1,0-1,1 1,-1 1,1 0,0 0,-1 0,1 1,0 0,0 0,1 1,-1 0,1 0,-6 5,6-3,-1 0,1 1,1-1,-1 1,1 1,0-1,1 1,0 0,-2 5,5-11,0 1,0-1,0 1,0-1,0 1,1 0,-1-1,1 1,0 0,0 0,0-1,0 1,0 0,1-1,-1 1,1 0,0-1,0 1,0 0,0-1,0 1,0-1,1 0,-1 1,1-1,-1 0,1 0,0 0,0 0,0 0,0-1,1 2,6 0,0 0,0 0,0 0,0-1,1-1,-1 0,0 0,1 0,-1-1,1-1,-1 0,0 0,1-1,-1 0,0 0,0-1,0 0,-1-1,1 0,-1 0,0-1,0 0,0-1,0 0,-2 2,1 0,-1-1,1 0,-1 0,-1-1,1 0,-1 0,0 0,0 0,-1-1,1 0,-2 0,1 0,-1 0,0-1,0 1,0-7,-2 14,-1-1,0 1,1-1,-1 0,0 1,1-1,-1 1,0-1,0 0,1 1,-1-1,0 0,0 0,0 1,0-1,0 0,0 1,0-1,0 0,0 1,-1-1,1 0,0 1,0-1,-1 0,1 1,0-1,-1 0,1 1,0-1,-1 1,1-1,-1 1,1-1,-1 1,1-1,-1 1,1 0,-1-1,0 1,1 0,-1-1,0 1,1 0,-1 0,0-1,1 1,-1 0,0 0,1 0,-1 0,0 0,1 0,-1 0,0 0,0 0,1 1,-1-1,0 0,1 0,-1 1,1-1,-1 0,0 1,1-1,-1 0,1 1,-1-1,1 1,-3 4,2 0,-1 0,0 0,1 0,0 1,0-1,1 0,-1 1,1-1,0 0,1 1,-1-1,1 1,0-1,1 0,-1 0,1 0,0 0,0 0,0 0,1 0,0-1,0 1,0-1,0 1,1-1,0-1,0 1,0 0,0-1,0 0,5 3,76 35,-42-29</inkml:trace>
  <inkml:trace contextRef="#ctx0" brushRef="#br0" timeOffset="-332.113">1204 694,'18'5,"7"1</inkml:trace>
  <inkml:trace contextRef="#ctx0" brushRef="#br0" timeOffset="1890.288">5629 440,'-4'-5,"-1"0,-1 0,1 0,-1 1,1 0,-1 0,0 0,-1 0,1 1,-1 0,1 1,-1-1,0 1,0 1,0-1,0 1,0 0,-1 1,1 0,0 0,0 1,0-1,0 1,0 1,0 0,0 0,0 0,0 0,1 1,-6 3,6-2,0 0,0 1,0 0,0 0,1 0,0 1,0-1,0 1,1 0,0 1,0-1,1 1,-1-1,1 1,1 0,0 1,0-1,0 0,0 0,1 6,1-10,1-1,0 0,-1 1,1-1,0 0,0 1,1-1,-1 0,0 0,1 0,-1 0,1 0,0 0,0-1,-1 1,1 0,0-1,0 0,1 1,-1-1,0 0,0 0,1 0,-1 0,0-1,1 1,1 0,69 2,-63-4,0 0,-1-1,1 0,-1 0,1-1,-1 0,0-1,0 0,0-1,-1 1,1-2,-1 1,0-1,-1 0,1-1,-1 0,-1 0,1 0,-1-1,4-6,-10 13,1 0,-1 1,1-1,-1 0,1 1,-1-1,1 0,-1 1,0-1,0 0,1 0,-1 0,0 1,0-1,0 0,0 0,0 0,0 1,0-1,0 0,0 0,0 0,0 1,0-1,-1 0,1 0,0 0,-1 1,1-1,0 0,-1 1,1-1,-1 0,1 1,-1-1,1 0,-1 1,0-1,1 1,-1-1,0 1,-2 1,1 1,0 0,1 1,-1-1,0 0,0 0,1 1,0-1,-1 1,1 0,0-1,0 1,0 0,1-1,-1 1,1 0,-1 0,1 2,0 2,0-1,1 1,0-1,0 1,0-1,1 0,0 1,0-1,0 0,1 0,0 0,0-1,1 1,0-1,0 0,0 0,0 0,1 0,0-1,0 1,0-1,0-1,1 1,-1-1,1 0,0 0,0 0,0-1,0 0,1 0,-1-1,0 0,1 0,0 0,38 9</inkml:trace>
  <inkml:trace contextRef="#ctx0" brushRef="#br0" timeOffset="2451.896">6097 306,'-1'0,"-3"-2,1 1,-1-1,0 1,0 0,0 0,0 1,0-1,0 1,0 0,0 0,0 0,0 0,0 1,0 0,0 0,0 0,0 0,0 0,1 1,-1 0,0 0,1 0,0 0,-1 0,1 1,0-1,0 1,0 0,1 0,-1 0,1 0,-1 1,3 6,0 0,0 0,1 0,1-1,-1 1,2 0,-1-1,1 0,1 0,0 0,0 0,0 0,1-1,1 1,-1-1,1-1,1 1,0-1,0 0,3 2,-5-3,71 85,-75-90,-1 0,1 0,-1 1,0-1,0 0,0 0,1 1,-1-1,0 0,0 0,-1 1,1-1,0 0,0 1,-1-1,1 0,0 0,-1 0,1 0,-1 1,0-1,1 0,-1 0,0 0,0 0,0 0,1 0,-1-1,0 1,0 0,0 0,0-1,-1 1,1 0,0-1,0 1,0-1,0 1,-1-1,1 0,0 0,0 1,-1-1,1 0,-60 7,55-6,0-1,-1 0,1-1,-1 1,1-1,-1-1,1 1,0-1,0 0,0 0,0-1,-1 0,6 2,0 1,0-1,0 0,0 0,1 0,-1 1,0-1,1 0,-1 0,1 0,-1 0,1 0,-1 0,1 0,0 0,-1 0,1 0,0 0,0-1,0 1,0 0,0 0,0 0,0 0,0 0,0 0,1 0,-1 0,0 0,1 0,-1 0,1 0,-1 0,1 0,-1 0,1 0,0 0,-1 0,1 0,0 1,0-1,0 0,0 0,44-35,-43 34,55-32,0 2,2 3,1 3,38-11,-97 37,-1-1,1 1,0-1,-1 0,1 1,0-1,0 1,-1-1,1 1,0 0,0-1,0 1,0 0,0-1,0 1,-1 0,1 0,0 0,0 0,0 0,0 0,0 0,0 0,0 0,0 1,0-1,0 0,-1 0,1 1,0-1,0 1,0-1,0 1,-1-1,1 1,0-1,-1 1,1 0,0-1,-1 1,1 0,-1 0,1-1,-1 1,1 0,-1 0,0 0,1 0,-1 0,15 128,-12-118,1 1,0 0,0-1,1 0,0 0,1 0,1-1,-1 0,2 0,-1-1,1 0,1 0,7 6,28-1,-25-16</inkml:trace>
  <inkml:trace contextRef="#ctx0" brushRef="#br0" timeOffset="2726.739">6606 132,'-16'-4,"-6"2,2 9,6 11,12 10,16 5,5-2</inkml:trace>
  <inkml:trace contextRef="#ctx0" brushRef="#br0" timeOffset="4048.612">7006 467,'-12'-11,"0"0,-1 2,0-1,0 2,-1-1,0 2,0 0,-1 1,0 0,0 1,0 1,-1 0,1 1,-1 1,0 0,0 1,0 1,0 1,10 0,1 1,-1-1,1 1,-1 1,1-1,0 1,0 0,0 0,1 0,-1 1,1-1,0 1,0 1,0-1,-2 3,4-4,0-1,0 1,1-1,0 1,-1-1,1 1,0 0,0 0,0 0,0 0,1-1,-1 1,1 0,0 0,0 0,0 0,0 0,0 0,1 0,-1 0,1 0,0 0,0 0,0-1,0 1,1 0,-1-1,0 1,1 0,1 0,5 4,1 0,-1-1,1-1,1 1,-1-1,1-1,-1 0,1 0,1-1,-1 0,0-1,1 0,-1 0,1-1,0-1,1 0,10 2,0 0,-1-2,1-1,0 0,0-2,0 0,-1-1,0-2,4-1,-25 21,-15 48,3 0,3 0,3 1,3 0,2-1,3 1,5 23,-6-70,-6 44,4-59,0 0,0-1,0 1,-1-1,1 1,0-1,0 1,-1-1,1 0,0 1,-1-1,1 0,0 0,-1 0,1 0,0 0,-1-1,1 1,0 0,-1-1,1 1,0 0,0-1,-1 0,1 1,0-1,0 0,0 1,0-1,0 0,0 0,0 0,0 0,0 0,0 0,1 0,-2-1,-4-5,1 1,0-1,0 0,0 0,1 0,0 0,0-1,1 0,0 0,0 0,1 0,0 0,1 0,0-1,0 1,0 0,1-1,1-3,0-8,1-1,1 1,1 0,1 0,1 0,0 1,3-2,10-21,3 1,1 1,2 1,1 1,2 1,2 1,1 2,2 1,13-8,11-3,-57 44,0-1,1 1,-1 0,0-1,1 1,-1 0,1-1,-1 1,1 0,-1 0,0-1,1 1,-1 0,1 0,-1 0,1 0,-1 0,1 0,-1 0,1 0,-1 0,1 0,-1 0,1 0,-1 0,1 0,-1 0,1 0,-1 1,1-1,-1 0,1 0,-1 0,0 1,1-1,-1 0,1 1,-1-1,0 0,1 1,-1-1,0 1,0-1,1 0,-1 1,0-1,0 1,1-1,-1 1,0-1,0 1,0-1,0 1,0-1,0 1,-3 31,2-26,-1-1,0 1,1 0,-1-1,1 1,0 0,1-1,0 1,-1 0,2 0,-1 0,1 0,0-1,0 1,0 0,1-1,0 1,0-1,0 1,1-1,0 0,0 0,0 0,1-1,-1 1,1-1,0 1,0-1,1-1,-1 1,1-1,0 1,5 1,-5-2,0-1,1-1,-1 1,1-1,-1 0,1 0,-1-1,1 0,0 0,-1 0,1 0,-1-1,1 0,-1 0,1-1,-1 1,1-1,-1 0,0-1,0 1,0-1,-1 0,1 0,0-1,-1 1,0-1,0 0,0 0,-1-1,1 1,1-4,23-63,-10 135,-16-60,0 0,-1-1,2 1,-1 0,0-1,1 1,0-1,0 0,0 0,0 0,0 0,0 0,1-1,-1 1,1-1,0 0,0 0,0-1,0 1,0-1,0 0,0 0,0 0,1 0,-1-1,0 0,1 0,-1 0,0 0,0-1,1 1,-1-1,0 0,0-1,0 1,0-1,0 0,4-2,-1 0,1-1,-1 0,0-1,0 1,0-1,-1-1,0 1,0-1,0 0,-1-1,0 1,-1-1,0 0,0 0,0-1,-1 1,-1-1,1 1,-1-1,-1 0,0 0,0 0,0 0,-1 0,-1 0,0 0,0 0,-2-7,1 9,1 7,1-1,-1 0,1 1,-1-1,1 0,-1 0,1 1,0-1,0 0,-1 0,1 1,0-1,0 0,0 0,0 0,0 1,0-1,0 0,0 0,0 0,0 0,0 1,1-1,-1 0,0 0,1 1,-1-1,0 0,1 0,-1 1,1-1,-1 0,1 1,-1-1,1 1,0-1,-1 1,1-1,0 1,-1-1,1 1,0 0,0-1,86-2,-70 5,5-1,0 1,0 0,-1 2,0 1,1 0,-2 2,1 0,-1 1,17 10,-36-18,1 1,-1 0,0 0,1-1,-1 1,0 0,0 0,0 0,1 1,-1-1,0 0,0 0,-1 1,1-1,0 0,0 1,-1-1,1 1,-1-1,1 1,-1-1,1 1,-1-1,0 1,0 0,0-1,0 1,0-1,0 1,0 0,-1-1,1 2,-32 38,7-12,24-28,1 0,0 0,-1 0,1 0,0 0,-1 0,1 0,0 0,0 0,0 0,0 1,0-1,0 0,0 0,0 0,0 0,1 0,-1 0,0 0,1 0,-1 0,0 0,1 0,-1 0,1-1,0 1,-1 0,1 0,0 0,0-1,-1 1,1 0,0-1,0 1,0-1,0 1,0-1,0 1,0-1,42 17,-10-9,0-1,1-1,-1-3,1 0,0-2,0-1,0-2,2-2,-31 4,-1 0,0-1,0 1,0-1,0 0,0 0,-1 0,1 0,0-1,0 0,-1 0,1 0,-1 0,1 0,-1-1,0 1,0-1,0 0,0 0,-1 0,1 0,0-1,-3 4,0 0,0 1,0-1,-1 1,1-1,0 1,0-1,0 1,0-1,-1 0,1 1,0-1,0 1,-1-1,1 0,0 1,-1-1,1 0,0 1,-1-1,1 0,-1 0,1 1,0-1,-1 0,1 0,-1 0,1 0,-1 0,1 1,-1-1,1 0,0 0,-1 0,1 0,-1 0,1 0,-1 0,1-1,-1 1,1 0,-1 0,1 0,0 0,-1 0,1-1,-1 1,1 0,0 0,-1-1,1 1,0 0,-1-1,1 1,0 0,-1-1,4 5,1 0,-1 0,1 0,0-1,0 1,0-1,0 0,1 0,-1-1,1 1,0-1,-1 0,1 0,0 0,0-1,0 0,1 0,-1 0,24 6,0-2,1 0,-1-2,1-1,-1-2,1 0,1-3,-28 4,1-1,0-1,-1 1,1-1,0 1,-1-1,1 0,-1 0,1 0,-1-1,0 1,0-1,1 0,-1 0,0 0,0 0,-1-1,1 1,0-1,-1 0,0 1,1-1,-1 0,0-1,-1 1,1 0,0 0,-1-1,0 1,0-1,0 1,0-1,-1 1,1-1,-1 0,0 1,0-3,-1 0,0 0,-1 1,0 0,0-1,0 1,-1 0,0 0,0 0,0 1,0-1,-1 1,0-1,0 1,0 0,0 1,-1-1,1 1,-1 0,0 0,0 0,0 1,-1-1,1 1,0 1,-1-1,1 1,-1 0,0 0,1 0,0 0,0 1,0-1,0 1,0-1,0 2,0-1,0 0,0 1,1 0,-1 0,0 0,0 1,1 0,-1 0,1 0,-1 0,1 1,0-1,0 1,0 0,0 1,1-1,-1 0,1 1,0 0,0 0,0 0,0 0,1 1,0-1,0 1,0-1,0 1,1-2,0 1,1-1,0 0,-1 0,1 0,0 0,0 0,1 1,-1-1,1 0,-1 0,1 0,0 0,0 0,1 0,-1 0,1-1,-1 1,1 0,0-1,0 1,0-1,0 1,1 0,17 14</inkml:trace>
  <inkml:trace contextRef="#ctx0" brushRef="#br0" timeOffset="4312.866">8984 93,'-11'-14,"-11"-6,-6-3,-3 3,2 7,5 11,8 11,8 13,12 10,13 7,12 6,10 5,-1-7</inkml:trace>
  <inkml:trace contextRef="#ctx0" brushRef="#br0" timeOffset="4897.8">9119 507,'1'11,"17"78,-17-86,0 0,0 1,1-1,-1 0,1 0,0-1,0 1,0 0,0 0,0-1,0 1,1-1,-1 0,1 0,0 0,0 0,-1 0,1-1,1 1,-1-1,0 0,0 0,0 0,2 0,7-1,0-2,0 0,0 0,0-1,0 0,0-1,-1 0,0-1,0-1,0 0,-1 0,0-1,0 0,0-1,-1 0,0 0,-1-1,0 0,0 0,2-6,1 2,0-2,-1 1,0-1,-1-1,-1 0,-1 0,6-16,-14 32,1 0,0 0,0 0,0 0,-1 0,1 0,0 0,0 0,-1 0,1 0,0 0,0 0,0-1,0 1,-1 0,1 0,0 0,0 0,0 0,0-1,-1 1,1 0,0 0,0 0,0-1,0 1,0 0,0 0,0 0,0-1,0 1,0 0,0 0,0 0,-1-1,1 1,1 0,-1 0,0-1,0 1,0 0,0 0,0 0,0-1,0 1,0 0,0 0,0-1,-13 18,6-5,0 0,1 0,1 1,0 0,0 0,1 0,1 0,0 1,1-1,1 1,0 12,1-23,0 0,1 0,-1 1,1-1,0 0,0 0,0 0,0 0,0 0,1 0,0 0,-1 0,1-1,0 1,0 0,1-1,-1 0,0 1,1-1,-1 0,1 0,0-1,0 1,0-1,0 1,0-1,0 0,0 0,0 0,0 0,1-1,6 2,0 0,1-1,-1-1,1 0,-1 0,0-1,1 0,-1-1,4-1,-2 0,-1 0,0-1,0 0,0-1,0-1,-1 1,0-2,0 1,0-1,-1-1,0 0,-1 0,0-1,0 1,-1-2,0 1,0-1,-1 0,0-1,-1 0,-1 1,1-2,-2 1,1-2,-4 12,1 0,-1 0,0 0,0 0,1 0,-1 0,0 0,0 0,0 0,0 0,0 0,-1 0,1 0,0 0,0 0,-1 0,1 0,0 1,-1-1,1 0,-1 0,0 0,1 0,-1 0,1 1,-1-1,0 0,0 1,1-1,-1 0,0 1,0-1,0 1,0-1,0 1,0-1,0 1,0 0,0 0,0-1,0 1,0 0,0 0,0 0,0 0,0 0,0 0,0 0,0 1,0-1,0 0,0 0,0 1,0-1,1 1,-1-1,0 1,0-1,0 1,0 0,1-1,-1 1,-1 0,-3 3,0 0,0 0,0 0,0 0,0 1,1-1,0 1,0 1,0-1,1 0,0 1,0 0,0-1,1 1,-1 2,2-5,0 0,0 0,1 0,-1 0,1 0,-1 0,1 0,0 0,0 0,0 0,1 0,-1 0,1 0,0 0,0 0,0 0,0-1,0 1,1 0,-1 0,1-1,-1 1,1-1,0 1,0-1,0 0,1 0,-1 0,0 0,1 0,-1-1,4 2,4 2,0-2,0 1,0-1,0-1,1 0,0 0,-1-1,1 0,0-1,-1 0,1-1,0 0,-1-1,1 0,-1 0,2-2,-5 0,0-1,-1 1,1-2,-1 1,0-1,0 0,-1 0,1 0,-1-1,-1 0,1 0,-1 0,-1-1,1 1,-1-1,-1 0,1 0,-1 0,-1 0,1 0,-1 0,-1-1,0 1,0 0,0-1,-2-5,0-3,-5 18,5 7,1-1,1 0,-1 1,1-1,0 1,1-1,0 1,0-1,0 0,1 1,0-1,1 0,-1 0,1-1,1 1,-1 0,1-1,0 0,1 0,0 0,-1 0,2-1,-1 0,1 0,0 0,0-1,0 0,0 0,1-1,-1 1,1-1,0-1,0 1,6 0,119 25,-69-22</inkml:trace>
  <inkml:trace contextRef="#ctx0" brushRef="#br0" timeOffset="15168.243">41 1630,'15'2,"-1"0,1-1,0 0,0-1,0-1,0 0,-1-1,1-1,-1 0,1-1,-1-1,0 0,6-4,6 1,-1-1,0-1,-1-2,0 0,-1-2,0 0,-1-2,-1 0,0-1,-2-1,0-1,10-14,5-36,-33 66,0 1,-1 0,1-1,-1 1,0 0,1-1,-1 1,0 0,0-1,0 1,-1-1,1 1,-1 0,1-1,-1 1,0 0,0 0,0 0,0-1,0 1,0 0,-1 0,1 0,-1 1,1-1,-1 0,0 1,1-1,-3-1,1 2,0 0,0-1,0 1,0 1,0-1,0 0,0 1,-1-1,1 1,0 0,0 0,0 0,-1 1,1-1,0 1,0 0,0-1,0 1,0 1,0-1,0 0,0 1,1 0,-1-1,0 1,1 0,-62 64,50-38,1 1,1 0,1 1,2 0,1 1,1 0,2 0,1 0,2 1,0 15,-1 105,15 143,-2-141,-10 127,-6-208,-2-16</inkml:trace>
  <inkml:trace contextRef="#ctx0" brushRef="#br0" timeOffset="15413.48">1 1924,'13'-5,"19"0,22-1,22 1,21 2,14 1,7 1,-6 3,-21 1</inkml:trace>
  <inkml:trace contextRef="#ctx0" brushRef="#br0" timeOffset="15968.238">749 2031,'13'-9,"0"-1,-1 0,-1-1,0 0,-1-1,0 0,0-1,-1 0,-1 0,0-1,-1 0,-1 0,2-4,6-57,-14 73,1-1,-1 1,0-1,0 1,-1-1,1 1,0-1,-1 1,1-1,-1 1,0-1,0 1,0 0,0 0,0-1,-1 1,1 0,-1 0,1 0,-1 0,0 0,0 1,0-1,0 0,0 1,0 0,-1-1,85 9,-34-4,-10-1,0 2,0 1,0 2,24 8,-58-15,-1 1,0 0,1 0,-1 0,0 0,0 1,0-1,0 1,0 0,-1 0,1 0,0 0,-1 1,1-1,-1 0,0 1,0 0,0 0,0-1,-1 1,1 0,-1 0,1 1,-1-1,0 0,0 0,-1 1,1-1,-1 0,1 1,-1-1,0 0,-1 1,1-1,0 0,-1 1,-26 71,22-64,0 0,1 1,0 0,0 0,1 0,1 0,-1 8,3-17,0 0,1 0,-1-1,0 1,1 0,0 0,0 0,-1-1,2 1,-1 0,0-1,0 1,1-1,0 1,-1-1,1 0,0 1,0-1,0 0,0 0,1-1,-1 1,0 0,1-1,-1 0,1 1,0-1,-1 0,4 1,84 9,-70-12,-1-1,0-1,0-1,0 0,0-2,-1 0,1-1,-2-1,1 0,6-5,-15 7,1 0,-1-1,0 0,0 0,0-1,-1 0,-1 0,1-1,-2 0,1 0,-1-1,0 0,-1 0,0 0,-1-1,0 1,-1-1,1-3,-3 11,0 1,0-1,-1 1,1-1,-1 0,1 0,-1 1,0-1,0 0,0 0,-1 1,1-1,-1 0,1 0,-1 1,0-1,0 1,0-1,0 1,-1-1,1 1,-1 0,1-1,-1 1,0 0,0 0,0 0,0 0,0 1,0-1,-1 1,1-1,-1 1,1 0,-1-1,1 2,-1-1,1 0,-1 0,0 1,0-1,1 1,-1 0,0 0,0 0,1 0,-1 0,0 1,-2 0,1 1,0 0,0 0,0 0,0 1,1-1,-1 1,1 0,-1 0,1 1,0-1,0 0,1 1,-1 0,1 0,0 0,0 0,0 0,0 0,1 0,-1 1,1-1,0 0,1 1,-1-1,1 1,0-1,0 1,0-1,1 1,-1-1,1 1,0-1,0 0,1 1,0-1,-1 0,1 0,0 0,1 0,-1 0,1-1,0 1,0-1,0 1,10 7,1-1,-1-1,2 0,-1 0,1-2,0 0,1-1,0 0,0-1,0-1,0 0,1-1,-1-1,1-1,0 0,7-2,33 2</inkml:trace>
  <inkml:trace contextRef="#ctx0" brushRef="#br0" timeOffset="16214.617">2180 1817,'-20'0,"-12"0,-4 4,0 7,6 6,6 4,9 3,10 2,16 0,15-4,15-4,13-6,9-5,4-3,-11-3</inkml:trace>
  <inkml:trace contextRef="#ctx0" brushRef="#br0" timeOffset="16462.107">2434 1791,'0'3,"0"1,0 0,0 0,0-1,1 1,0 0,-1-1,1 1,1-1,-1 1,0-1,1 1,0-1,0 0,0 0,0 0,0 0,1 0,0 1,13 14,0-1,1 0,1-1,1 0,0-2,1 0,0-2,1 0,20 8,-39-18,-1-1,1 0,-1 0,1 0,0 0,0 0,-1 0,1 0,0 0,0-1,0 1,0-1,0 1,0-1,0 0,0 0,0 0,0 0,0 0,0 0,0 0,0-1,0 1,0-1,0 1,0-1,-1 0,1 0,0 0,0 0,-1 0,1 0,-1-1,1 1,-1 0,1-1,-1 1,2-2,2-13,0 0,-1-1,0 1,-1-1,-1 1,0-6,4-28,-6 42,1-1,0 1,1 0,-1 0,2 0,-1 0,1 0,0 0,1 1,0-1,0 1,1 0,-1 0,2 1,-1 0,1-1,3-2,4 4</inkml:trace>
  <inkml:trace contextRef="#ctx0" brushRef="#br0" timeOffset="17346.106">2969 2005,'19'-3,"0"-1,1 0,-1-2,-1 0,1-1,-1-1,0-1,-1 0,6-5,-16 9,1 0,0-1,-1 0,0 0,-1-1,1 0,-1 0,-1 0,1-1,-1 0,-1 0,1 0,-1-1,-1 1,0-1,0 0,0 0,-1 0,-1 0,1-5,-1 11,-1 0,1 1,-1-1,0 0,0 0,0 0,0 0,0 1,-1-1,1 0,-1 0,0 0,0 1,0-1,0 0,0 1,-1-1,1 1,-1-1,0 1,1 0,-1 0,0 0,0 0,-1 0,1 0,0 0,-1 1,1-1,-1 1,1 0,-1 0,1 0,-1 0,0 0,0 0,0 1,1-1,-1 1,0 0,0 0,0 0,0 0,1 0,-1 1,0-1,0 1,0 0,1 0,-1 0,0 0,1 0,-1 1,1-1,-1 1,1 0,-3 3,1 0,0 1,1-1,-1 1,1 0,0 0,1 0,-1 0,1 1,0-1,1 0,-1 1,2 0,-1-1,0 1,1 0,1-1,-1 1,1 0,0-1,0 1,1-1,0 1,0-1,0 0,1 0,0 0,0 0,1 0,0-1,2 3,-1-2,1-1,0 1,0-1,0 0,1-1,0 0,-1 0,2 0,-1-1,0 0,1 0,-1-1,1 0,0 0,0-1,-1 0,1 0,0-1,0 0,0 0,0-1,0 0,0-1,0 1,-1-2,1 1,-1-1,1 0,-1 0,0-1,0 0,-1 0,1-1,-1 0,0 0,0 0,0-1,-1 0,0 0,0-1,2-3,18-66,-26 88,0 0,1 0,1 0,0 0,0 0,1 0,1 0,0-1,1 2,-3-9,1 0,0 0,0 0,0-1,0 1,0-1,1 1,-1-1,1 0,0 0,0 0,0 0,0-1,1 1,-1-1,1 0,-1 0,1 0,0 0,0-1,0 1,0-1,0 0,0 0,0-1,0 1,5-1,2-2,-1 0,1 0,-1-1,1-1,-1 0,0 0,-1-1,1-1,-1 1,0-1,0-1,0 0,-1 0,0 0,-1-1,0-1,0 1,0-1,-1 0,-1 0,0-1,2-3,-5 9,1 0,-1 0,0-1,0 1,-1-1,1 1,-1-1,0 0,0 1,-1-1,1 0,-1-3,0 8,0-1,-1 1,1 0,0-1,0 1,-1 0,1-1,0 1,0 0,-1 0,1-1,0 1,-1 0,1 0,0 0,-1 0,1-1,-1 1,1 0,0 0,-1 0,1 0,0 0,-1 0,1 0,-1 0,1 0,0 0,-1 0,1 0,0 0,-1 0,1 1,-1-1,1 0,0 0,-1 0,1 1,0-1,-1 0,1 0,0 0,0 1,-1-1,1 0,0 1,0-1,-1 0,1 1,0-1,0 0,0 1,0-1,0 0,-1 1,1-1,0 1,0-1,0 0,0 1,0-1,0 0,0 1,0-1,0 1,0-1,1 1,-3 5,0 0,1 0,0 0,0 0,0 0,1 1,0-1,0 0,1 1,-1-1,2 0,-1 0,1 0,-1 0,2 0,-1 0,1 0,-1-1,2 1,-1-1,1 0,-1 0,1 0,1 0,-1-1,1 1,0-1,0 0,0-1,0 1,1-1,-1 0,1-1,0 1,0-1,0 0,2 0,-1 1,1 0,0-1,-1 0,1 0,0 0,0-1,0 0,1-1,-1 0,0 0,0-1,0 0,0-1,0 1,0-1,-1-1,1 0,0 0,-1 0,0-1,0 0,0 0,0-1,-1 0,0 0,0 0,0-1,0 0,-1 0,0-1,0 1,-1-1,0 0,2-5,2-15,0 0,-2 0,-2 0,0-1,-2 0,-1 0,-1-3,2-6,15-431,-18 452,-6 25,-11 47,3 1,2 0,3 1,-2 48,9-71,1-1,2 1,1 0,2-1,2 1,6 26,-8-46,2 0,-1 0,2 0,0 0,1-1,0 0,1-1,0 1,2-2,-1 1,1-1,1-1,0 0,1 0,0-1,1 0,-7-6,0 1,0-2,0 1,1-1,0 0,-1 0,1-1,0 0,0 0,0 0,1-1,-1 0,0-1,0 1,1-2,-1 1,6-2,15-7</inkml:trace>
  <inkml:trace contextRef="#ctx0" brushRef="#br0" timeOffset="17620.093">3985 1523,'14'2,"20"4,25 2,20 5,13 2,-9-1</inkml:trace>
  <inkml:trace contextRef="#ctx0" brushRef="#br0" timeOffset="17868.459">4600 1885,'-10'10,"2"1,0 1,0 0,1 0,0 0,1 1,-2 6,8-17,-1 0,0-1,1 1,-1 0,1 0,0 0,0 0,0 0,0 0,0-1,0 1,0 0,1 0,-1 0,0 0,1 0,0-1,-1 1,1 0,0 0,0-1,0 1,0-1,0 1,1-1,-1 1,0-1,1 0,-1 1,1-1,-1 0,1 0,-1 0,1 0,0-1,0 1,-1 0,1-1,0 1,0-1,0 1,0-1,-1 0,1 0,0 0,0 0,0 0,1-1,5 2,1 0,-1-1,1-1,-1 1,1-1,-1-1,1 0,-1 0,0 0,1-1,-2-1,1 1,0-1,-1 0,1-1,-1 0,0 0,-1-1,1 1,-1-1,0-1,-1 1,0-1,0 0,0 0,-1-1,0 1,0-1,-1 0,0 0,0 0,-1-1,0 1,0 0,-1-1,0 0,-1 1,0-4,-1 7,0 1,0-1,-1 1,0-1,0 1,0 0,0 0,0 0,-1 0,0 1,0-1,0 1,0-1,0 1,-1 0,1 0,-1 0,0 1,0 0,0-1,0 1,-1 1,1-1,0 0,-1 1,-3-1,-1 1,-1-1,1 1,0 0,-1 1,1 0,-1 1,1 0,0 0,0 1,-1 0,1 1,-7 3,6-1,0 0,1 0,-1 1,1 0,1 1,-1 0,1 1,0-1,1 1,-1 1,5-5,1-1,-1 0,1 1,-1 0,1-1,0 1,0 0,1 0,-1 0,1 0,0 0,0 0,0 1,1-1,-1 0,1 1,0-1,0 0,1 0,-1 1,1-1,0 0,0 0,1 0,-1 0,2 3,2-1,-1 0,1-1,0 0,1 0,-1-1,1 0,0 1,0-2,1 1,-1-1,1 0,-1 0,1-1,0 0,0 0,7 0,34 9</inkml:trace>
  <inkml:trace contextRef="#ctx0" brushRef="#br0" timeOffset="18142.548">4907 1510,'-116'-7,"112"8,-1-1,0 1,0-1,0 1,1 1,-1-1,1 1,-1-1,1 1,-1 1,1-1,0 1,0-1,0 1,0 0,1 1,-1-1,1 1,0-1,0 1,0 0,0 1,1 3,0 0,1 0,0 0,0 0,1 0,0 0,1 0,0 0,0 1,0-2,1 1,1 0,-1 0,1-1,0 1,1-1,0 0,0 0,4 6,-5-8,130 277,-130-275,-2-3,0 0,0 0,0 0,1 0,-1 0,1 0,0-1,0 1,1-1,-1 1,1-1,-1 0,1 0,0 0,0 0,1-1,-1 1,1-1,-1 0,1 0,3 2,5-3,0 1,0-2,0 1,0-2,0 0,0 0,0-1,0 0,0-1,-1-1,1 0,-1 0,5-4,32-13</inkml:trace>
  <inkml:trace contextRef="#ctx0" brushRef="#br0" timeOffset="21482.743">10121 1750,'-7'-4,"0"0,0 0,-1 1,1 0,-1 0,0 1,0 0,0 0,0 1,0 0,0 0,-1 1,1 0,0 0,0 1,0 0,0 1,0 0,0 0,0 1,0 0,1 0,0 0,-1 1,1 0,0 1,1 0,-1 0,1 0,0 1,0 0,4-4,0 0,1 0,-1 0,1 0,-1 0,1 1,0-1,0 0,0 1,0-1,0 1,1-1,-1 1,1-1,0 1,-1-1,1 1,0 0,0-1,1 1,-1-1,1 1,-1-1,1 1,0-1,0 1,0-1,0 0,0 1,0-1,1 0,-1 0,1 0,0 0,-1 0,1 0,0 0,0-1,0 1,0-1,1 1,-1-1,2 1,7 2,1 0,-1 0,1-2,0 1,0-1,0-1,0 0,0-1,0 0,0-1,0 0,0-1,0 0,-1-1,1-1,-1 0,1 0,-1-1,0 0,6-5,-12 7,0 0,-1-1,0 1,0-1,0 0,0 0,0-1,-1 1,0-1,0 1,0-1,0 0,-1 0,0 0,0-1,0 1,-1-1,1 13,0 0,0 0,0 0,1 0,0 0,0-1,1 1,0-1,0 0,0 0,1-1,0 1,0-1,0 0,1 0,0-1,0 1,0-1,0-1,1 1,5 1,104 33,-58-27</inkml:trace>
  <inkml:trace contextRef="#ctx0" brushRef="#br0" timeOffset="19348.925">5977 1589,'79'243,"-41"-180,-37-61,1-1,-1 0,0 1,1-1,-1 0,1 0,-1 0,1 0,0 0,-1 0,1-1,0 1,0 0,-1-1,1 0,0 1,0-1,0 0,0 0,0 0,-1 0,1 0,0 0,0 0,0-1,0 1,0-1,-1 0,1 1,0-1,-1 0,1 0,0 0,-1 0,1 0,-1 0,1-1,6-7,-1-1,-1 0,0 0,0 0,0-1,-2 0,1 0,-1 0,-1-1,0 0,-1 1,0-1,-1 0,0 0,-1 0,0 0,-1-7,1 26,-1-1,1 0,0-1,1 1,-1 0,1-1,0 1,1-1,-1 1,1-1,0 0,2 3,0-3,-1 0,2 0,-1-1,0 1,1-1,0-1,0 1,0 0,0-1,1 0,-1-1,1 1,0-1,0 0,0 0,0-1,6 1,107 3,-107-5,0-2,-1 1,1-2,0 1,-1-2,0 1,0-2,0 1,8-6,-15 7,0 1,0-1,0 0,-1 0,0 0,1 0,-1 0,0-1,-1 1,1-1,-1 0,1 0,-1 0,0 0,0-1,-1 1,0 0,1-1,-1 1,-1-1,1 1,-1-1,0 1,0-1,0 1,0-3,-9-5,2 31,6-14,1-1,0 1,0 0,1-1,0 1,-1-1,1 1,1-1,-1 1,1-1,-1 1,1-1,1 0,-1 0,1 0,-1 0,1-1,0 1,0-1,1 1,-1-1,1 0,-1 0,1-1,0 1,0-1,1 0,7 5,0-2,0 0,1 0,0-1,0 0,0-1,0-1,13 1,-17-2,0 1,0-1,0-1,0 1,-1-2,1 1,0-1,0-1,0 1,-1-1,1-1,-1 0,1 0,-1-1,0 1,0-2,-1 1,1-1,-1-1,0 1,-1-1,1 0,-1-1,0 1,-1-1,3-4,-7 11,1-1,-1 1,0 0,1 0,-1 0,1-1,-1 1,0 0,1 1,-1-1,1 0,-1 0,0 1,1-1,-1 0,0 1,1 0,-1-1,0 1,0 0,1-1,-1 1,0 0,0 0,0 0,1 1,5 3,16 6,0 0,1-1,0-1,0-2,1 0,0-2,0 0,1-2,-1-1,1-1,5-1,-28 0,0-1,0 0,1 1,-1-1,0 0,-1 0,1-1,0 1,0-1,0 1,-1-1,1 0,-1 0,1 0,-1 0,0-1,0 1,0-1,0 1,0-1,-1 0,1 1,-1-1,0 0,1 0,-1 0,-1 0,1 0,0 0,-1 0,1-1,-1 1,0 0,0-2,1 68,0-58,-1 0,1-1,0 1,0-1,0 1,1-1,0 0,-1 1,2-1,-1 0,0 0,1 0,0-1,0 1,0-1,0 1,0-1,1 0,-1 0,1 0,1 0,15 6</inkml:trace>
  <inkml:trace contextRef="#ctx0" brushRef="#br0" timeOffset="19597.287">7140 1403,'5'6,"7"6,10-1,0-1</inkml:trace>
  <inkml:trace contextRef="#ctx0" brushRef="#br0" timeOffset="20446.73">8022 1737,'-12'-6,"0"2,0-1,0 1,-1 1,0 0,0 1,1 0,-1 1,-1 0,1 1,0 1,0 0,-10 3,21-4,0 1,0-1,1 1,-1 0,0 0,1-1,-1 1,1 0,-1 1,1-1,-1 0,1 0,0 1,-1-1,1 0,0 1,0 0,0-1,0 1,1-1,-1 1,0 0,1 0,-1-1,1 1,-1 0,1 0,0 0,0-1,0 1,0 0,0 0,0 0,1 0,-1-1,0 1,1 0,0 1,1 2,1 0,-1 0,1 0,0 0,0 0,0-1,1 0,0 1,0-1,0-1,0 1,3 1,18 8,1 0,0-2,0-1,1-1,1-2,0 0,-1-2,2-1,-1-1,26-1,-25 0,0 0,0-2,0-1,1-2,-1-1,23-6,4-23,-30 52,-13-13,0 0,0-1,1 0,-1-1,1 0,0-1,0-1,0 0,1-1,-1-1,0 0,0 0,1-2,4-1,-14 3,0 0,-1-1,1 0,0 0,-1 0,0-1,1 1,-1-1,0 0,0 0,0-1,0 1,0-1,0 0,-1 0,1 0,-1 0,0-1,0 1,0-1,0 0,-1 0,0 0,1 0,-1 0,-1-1,1 1,-1-1,0 1,0-1,0 1,0-1,-1 0,0 1,0-1,0 0,-1-3,-1 4,1 0,-1 0,-1 0,1 0,0 1,-1-1,0 1,0-1,0 1,0 0,0 0,-1 1,1-1,-1 1,0-1,0 1,0 0,0 1,0-1,0 1,0 0,-4-1,-98-6,99 8,1 1,-1-1,0 2,1-1,-1 1,1 0,-1 0,1 0,0 1,0 0,0 0,0 1,1 0,-1 0,1 0,0 1,0-1,0 1,1 0,0 1,0-1,0 1,1 0,0 0,0 0,0 0,1 0,-1 1,2-1,-2 7,3-9,1 0,-1-1,1 1,0 0,0 0,0 0,0-1,1 1,0-1,0 1,0-1,0 0,0 1,1-1,-1 0,1-1,0 1,0 0,0-1,0 1,0-1,0 0,1 0,-1-1,1 1,-1 0,1-1,0 0,0 0,114 17,-75-20</inkml:trace>
  <inkml:trace contextRef="#ctx0" brushRef="#br0" timeOffset="20712.55">8984 1563,'-2'-18,"-5"-13,-9-8,-8 0,-7 8,-4 8,-5 8,-1 9,4 13,6 11,8 10,8 9,11 7,11 8,5-5</inkml:trace>
  <inkml:trace contextRef="#ctx0" brushRef="#br0" timeOffset="20973.099">8784 1817,'9'18,"8"11,5 5,6-2,7-3,9-4,6-7,9-6,2-6,1-5,-3-8,-13-3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09.7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253 660,'-9'0,"-3"2,5 1,10 0,17-1,15 0,16-1,13-1,9 1,4-1,-1 0,-5-1,-9 1,-12 0,-12 0,-14 0</inkml:trace>
  <inkml:trace contextRef="#ctx0" brushRef="#br0" timeOffset="1151.17">2151 821,'13'-36,"11"-24,-2-1,-4 0,8-45,-25 101,-2 4,1 0,0 0,0 0,0 0,0 0,0-1,0 1,0 0,0 0,0 0,1 0,-1 0,0 0,1 0,-1 0,1 0,-1 0,1 0,0 0,-1 0,1 0,0 1,-1-1,1 0,0 0,0 1,0-1,0 0,0 1,0-1,0 1,0-1,0 1,0 0,0-1,0 1,0 0,0 0,0 0,1 0,64 58,88 93,-152-149,0-1,0 0,-1 1,1 0,-1-1,0 1,1 0,-1 0,0 0,0 0,0 0,0 0,0 0,-1 0,1 0,-1 1,1-1,-1 0,0 0,0 1,0-1,0 0,0 0,0 1,-1-1,1 0,-1 0,1 0,-1 0,0 0,0 0,0 0,0 0,0 0,-1 0,1 0,-1 0,-3 1,1 0,0-1,-1 1,1-1,-1-1,0 1,0-1,0 1,1-1,-1-1,0 1,-1-1,1 0,0 0,0 0,0 0,0-1,0 0,1 0,-1-1,0 1,0-1,0 0,4 1,0 0,0 0,0 0,0 0,0 0,1 0,-1 0,0 0,0 0,1 0,-1 0,1 0,-1 0,1-1,-1 1,1 0,0 0,-1-1,1 1,0 0,0-1,0 1,0 0,0 0,0-1,1 1,-1 0,0 0,1-1,-1 1,1 0,-1 0,1 0,-1-1,1 1,0 0,0 0,0 0,-1 0,1 0,0 1,0-1,0 0,0 0,1 0,48-37,49 1,-82 32,0 0,0-2,-1 1,0-2,0 0,7-6,-22 14,1-1,0 0,-1 0,1 0,-1 0,0 0,1 0,-1-1,0 1,1 0,-1-1,0 1,0-1,0 1,-1-1,1 1,0-1,0 0,-1 1,1-1,-1 0,1 1,-1-1,0 0,0 0,0 0,0 1,0-1,0 0,0 0,-1 1,1-1,-1 0,1 0,-1 1,0-1,1 1,-1-1,0 0,0 1,0-1,0 1,-1 0,1-1,0 1,0 0,-1 0,1 0,-1 0,1 0,-1 0,1 0,-1 1,0-1,-1 1,0 1,0-1,0 1,0 0,0 0,1 0,-1 0,0 1,0-1,1 1,-1 0,1 0,0 0,-1 0,1 0,0 0,0 0,0 1,0-1,1 1,-1-1,1 1,0 0,-1 0,1-1,0 1,1 0,-1 0,0 0,1 0,0 0,0 0,-1 0,2 0,-1 1,0 0,4 2,-1-1,1 1,-1-1,1 0,1 0,-1-1,1 1,0-1,0 0,0 0,0 0,1-1,0 0,-1 0,1-1,0 1,1-1,-1 0,0-1,0 0,1 0,-1 0,1-1,-1 1,1-2,150 12,-81-11</inkml:trace>
  <inkml:trace contextRef="#ctx0" brushRef="#br0" timeOffset="2760.086">4129 527,'-17'-7,"-1"1,0 1,0 1,0 0,-1 1,1 1,-2 1,15 1,-1 0,1 0,-1 0,0 1,1 0,0 0,-1 1,1-1,0 1,-1 0,1 0,0 1,0 0,1 0,-1 0,1 0,-1 1,1-1,0 1,0 0,1 1,-1-1,1 1,0-1,-1 2,3-3,0-1,-1 0,1 0,0 1,0-1,0 0,1 1,-1-1,1 1,-1 0,1-1,0 1,0-1,0 1,0-1,0 1,0-1,1 1,-1-1,1 1,0-1,0 1,0-1,0 0,0 1,1-1,-1 0,0 0,1 0,0 0,-1 0,1 0,0-1,0 1,0 0,0-1,1 0,-1 1,0-1,1 0,-1 0,0 0,1-1,-1 1,1 0,-1-1,2 0,6 1,0-1,0 0,0 0,0-1,0-1,0 0,0 0,0-1,0 0,-1-1,0 0,1 0,-1-1,-1 0,1-1,-1 0,0 0,0-1,-1 0,0 0,4-6,-11 14,-1 3,1 0,-1 0,1 1,0-1,0 0,0 0,0 1,1-1,0 0,0 0,0 0,0 0,0 0,2 1,2-1,0 0,1 0,0-1,0 0,0 0,0 0,0-1,0 0,1 0,-1-1,1 1,-1-2,1 1,0-1,-1 0,1 0,-1 0,1-1,0 0,-1-1,1 1,-1-1,0-1,6-2,4 0,-1-1,1-1,-2-1,1 0,-1-1,0 0,0-1,-1-1,-1 0,0-1,0 0,-1-1,-1 0,0-1,-1 0,-1 0,0-1,0 0,-2 0,0-1,-1 0,0 0,-1-1,-1 1,2-5,-2 1,0 0,-1-1,-1 0,-1 1,0-1,-2 1,0-1,-2 1,0-1,-1 1,-1 1,-1-1,-2-1,8 18,0 1,0-1,0 1,0 0,-1-1,0 1,1 0,-1 0,0 0,0 0,0 0,0 0,0 1,0-1,-1 1,1-1,0 1,-1 0,1 0,-1 0,0 0,1 0,-1 1,0-1,1 1,-1-1,0 1,1 0,-1 0,0 1,0-1,1 1,-1-1,0 1,-1 0,-4 6,1 1,0 0,0 0,1 0,0 1,0 0,1 0,1 0,-1 1,1-1,1 1,0 0,0 0,1 1,0-1,1 0,0 1,1 3,-3 9,1 0,0 0,2 0,1 0,1 0,1 0,1 0,1-1,1 0,1 1,1-2,0 1,2-1,1-1,0 0,1 0,2-1,0-1,1 0,-9-12,0 0,0 0,1-1,0 0,0 0,1-1,-1 0,1 0,0 0,0-1,0-1,0 1,0-1,1-1,-1 1,1-1,-1-1,1 0,0 0,-1-1,1 0,-1 0,1-1,-1 0,0 0,0-1,0 0,0-1,0 1,-1-2,1 1,-1-1,1-1,-1 0,0 0,0 0,0-1,-1 1,0-1,-1-1,0 1,0-1,0 0,-1 0,0 0,-1-1,0 1,0-1,0 0,-2 0,1 0,-1 0,0 0,-1 0,0-1,-1-5,1 13,0 1,0-1,0 1,-1-1,1 1,-1-1,1 1,-1-1,1 1,-1-1,0 1,0 0,0-1,0 1,0 0,0 0,0 0,0 0,0 0,-1 0,1 0,0 0,-1 0,1 0,0 1,-1-1,1 1,-1-1,1 1,-1-1,1 1,-1 0,0 0,1 0,-1 0,1 0,-1 0,1 0,-1 0,0 1,1-1,-1 1,1-1,-2 1,-1 1,-1 1,1-1,-1 1,1 0,0 0,0 0,0 0,1 1,-1-1,1 1,0 0,0 0,-2 3,3-3,0 0,0 0,0 0,0 0,1 0,0 0,0 1,0-1,0 0,0 1,1-1,0 1,0-1,0 0,1 1,-1-1,1 0,0 1,0-1,1 0,-1 0,1 0,0 0,0 0,0 0,1 0,-1-1,1 1,0-1,0 0,0 0,0 0,4 2,11 5,1 0,0-2,0 0,1-1,0-1,0-1,1-1,0 0,0-2,-1-1,1 0,4-1,-24 0,32 2,0-1,1-2,-1-1,0-1,0-2,0-1,18-7,-44 11,-1-1,0 0,0 0,0 0,0-1,0 1,-1-1,0-1,0 1,0-1,0-1,-3 5,-1-1,0 1,0-1,0 0,0 1,0-1,0 0,-1 0,1 0,0 0,-1 0,0 0,1 0,-1 0,0 0,0 0,0 0,0 0,0 0,-1 0,1 0,-1 0,1 0,-1 1,0-1,0 0,1 0,-1 0,-1 1,1-1,0 0,0 1,-1-1,1 1,0 0,-1-1,0 1,-1-1,-7-5,-1 0,0 1,0 1,-1 0,0 0,0 1,0 1,0 0,-1 0,1 2,-1-1,1 1,-1 1,0 1,-3 0,8 0,1 0,-1 0,1 1,0 0,-1 1,1 0,0 0,1 0,-1 1,0 0,1 1,3-4,1 1,0-1,0 1,0 0,0 0,0 0,0 0,0 0,1 0,-1 1,1-1,-1 0,1 1,0-1,0 1,0 0,1-1,-1 1,0 0,1-1,0 1,0 0,0 0,0-1,0 1,0 0,1-1,-1 1,1 0,0-1,0 3,4 0,-1 1,1-1,0 0,1-1,-1 1,1-1,0 0,0-1,0 1,0-1,1 0,-1-1,1 1,0-1,0-1,-1 1,1-1,0-1,0 1,1-1,-1 0,6-1,-5 2,0-1,1 0,-1-1,0 0,1 0,-1 0,0-1,0 0,0-1,0 0,-1 0,1-1,-1 0,0 0,0-1,0 1,0-2,-1 1,0-1,0 0,0 0,-1 0,4-6,-7-1,-5 23,0 35,1 0,2 0,2 0,3-1,1 1,3 6,7 64,-12-90,-2-12,0-1,0 0,-1 0,-1 1,0-1,-1 1,0-1,-1 0,0 0,-1 1,-2 5,3-15,0-1,1 0,-1 0,0 0,0 0,0 0,0 0,0 0,-1-1,1 1,0-1,-1 0,1 0,-1 0,1 0,-1 0,0 0,1 0,-1-1,0 0,0 1,1-1,-1 0,0 0,0-1,1 1,-1 0,0-1,0 0,1 0,-1 0,1 0,-1 0,1 0,-1-1,1 1,0-1,-1 1,1-1,0 0,0 0,0 0,1 0,-1 0,0-1,1 1,0 0,-1-1,0-1,-7-10,1 0,0-1,0 0,2 0,0 0,0-1,2 0,0 0,1-1,0 1,1 0,1-1,1 0,1 1,0-1,1 1,0-1,3-5,-2 13,0 0,0 0,1 1,0-1,1 1,0 0,0 0,1 1,0-1,0 1,1 1,0-1,0 1,0 0,1 1,0 0,0 0,1 0,20-8,0 2,1 0,0 2,25-4,-25 6,-1 0,0-2,-1-1,27-14,-2-21,-52 44,0 0,0 0,0 0,0 0,-1 0,1 0,0 0,0-1,-1 1,1 0,-1 0,1-1,-1 1,1 0,-1-1,0 1,0-1,0 1,0 0,0-1,0 1,0-1,0 1,0 0,-1-1,1 1,-1-1,1 1,-1 0,1 0,-1-1,0 1,1 0,-1 0,0 0,0 0,0 0,0 0,0 0,0 0,0 0,-1 0,1 1,0-1,0 0,-1 0,-2 0,1-1,-1 0,0 1,0 0,1 0,-1 0,0 1,0-1,0 1,0 0,0 0,0 0,0 0,0 1,0 0,0 0,1 0,-1 0,0 0,1 1,-1 0,1 0,-1 0,1 0,0 0,-1 0,1 1,1 0,-1 0,0 0,1 0,-1 0,1 0,0 0,0 1,0-1,1 1,-1 0,1 0,0-1,0 1,0 0,0 0,1 0,0 0,-1 0,2 0,2 3,1-1,0 0,0 1,0-1,1-1,0 1,1-1,-1 1,1-2,0 1,0-1,0 1,1-2,-1 1,1-1,0 0,0 0,0-1,1 0,-1 0,0-1,1 0,3 0,38 8,0-1,0-3,48-2,-21-3</inkml:trace>
  <inkml:trace contextRef="#ctx0" brushRef="#br0" timeOffset="16200.991">305 1836,'-11'-2,"0"0,0 1,0 1,-1-1,1 2,0-1,-1 2,1 0,0 0,0 1,0 0,1 0,-1 2,1-1,0 1,0 1,0 0,1 0,0 1,0 0,0 0,1 1,0 0,1 1,0 0,0 0,1 0,0 1,-3 8,6-13,1-1,0 1,0 1,0-1,1 0,0 0,0 1,0-1,0 1,1-1,0 0,0 1,1-1,-1 1,1-1,0 1,1-1,-1 0,1 0,0 0,1 0,-1 0,1 0,0-1,0 1,0-1,0 0,1 1,0-2,3 4,9 1,0-2,0 1,0-2,1 0,-1-2,1 1,0-2,0 0,0-1,0-1,1 0,-1-2,0 0,0-1,11-3,25-3,0-2,-1-3,0-1,-2-3,0-3,23-13,-11-10,-61 43,0 1,-1-1,1 0,0 0,-1 0,1 0,-1 0,1 0,-1 0,1 1,-1-2,0 1,0 0,1 0,-1 0,0 0,0 0,0 0,0 0,0 0,0 0,-1 0,1 0,0 0,0 0,-1 0,1 0,-1 0,1 0,-1 0,1 0,-1 1,1-1,-1 0,0 0,0 0,1 1,-1-1,0 0,0 1,0-1,0 1,1-1,-1 1,0-1,0 1,0 0,0-1,0 1,0 0,-1 0,-54-14,48 13,-1-1,1 1,-1 0,0 1,1 0,-1 1,0-1,1 2,-1-1,0 1,1 0,0 1,0 0,0 1,0-1,0 1,1 1,-1 0,1 0,0 0,1 1,-1 0,1 0,0 0,1 1,-1 0,2 0,-1 1,0 1,4-7,0 0,0 0,0 0,1 0,-1 1,1-1,-1 0,1 0,0 1,0-1,0 0,0 1,0-1,1 0,-1 1,1-1,-1 0,1 0,0 0,0 1,0-1,0 0,0 0,1 0,-1-1,0 1,1 0,0 0,-1-1,1 1,0-1,0 1,0-1,0 0,0 0,0 0,0 0,0 0,0 0,2 0,8 1,0 0,-1 0,1-1,0 0,0-1,0-1,0 0,0 0,0-1,-1-1,1 0,-1-1,0 0,0 0,0-1,0-1,-1 0,0 0,0-1,3-3,-9 7,-1 0,1 0,-1-1,0 1,0-1,0 1,-1-1,0 0,1 0,-1 0,0 0,-1 0,1-1,-1 1,0-1,0 1,0 0,-1-1,1-1,-3 50,3-38,1 0,0-1,0 1,0-1,0 1,1-1,0 0,0 0,1 0,-1 0,1 0,0-1,0 0,1 1,-1-2,1 1,0 0,0-1,0 0,1 0,-1-1,0 1,6 0,4 2,0-1,0 0,0-2,0 1,0-2,0 0,1-1,13-1,68-20,-58 7</inkml:trace>
  <inkml:trace contextRef="#ctx0" brushRef="#br0" timeOffset="16807.367">1215 1849,'-12'40,"1"0,3 1,1 0,2 0,1 0,3 1,1-1,4 19,37 276,-6-74,-33-244,0-6,-1 0,0 0,-1 0,0 0,0 0,-2 0,1 0,-1-1,-1 1,0 0,2-12,1 1,0 0,0-1,0 1,-1-1,1 1,0 0,-1-1,1 1,0-1,-1 1,1-1,-1 1,1-1,-1 0,1 1,-1-1,1 0,-1 1,1-1,-1 0,1 1,-1-1,0 0,1 0,-1 0,1 0,-1 0,0 0,1 1,-1-1,0-1,1 1,-1 0,0 0,1 0,-1 0,1 0,-1 0,0-1,1 1,-1 0,1-1,-1 1,1 0,-1-1,1 1,-1-1,1 1,-1 0,1-1,0 1,-1-1,1 1,0-1,-1 0,1 1,0-1,-10-15,1-1,1 0,0 0,1 0,1-1,1 0,1 0,0-1,1 1,1-1,1-5,-8-64,3 0,4-1,4 1,4 0,4 0,17-70,-25 151,0-6,0 1,0 0,2 0,-1 0,2 1,0-1,0 1,1 0,0 0,1 1,0 0,0 0,4-3,-9 12,-1 0,1 0,-1 0,1 1,-1-1,1 0,0 0,0 1,-1-1,1 1,0 0,0-1,0 1,-1 0,1 0,0 0,0 0,0 1,-1-1,1 0,0 1,0-1,-1 1,1 0,0-1,-1 1,1 0,0 0,-1 0,1 0,-1 0,0 1,1-1,-1 0,0 1,0-1,0 0,0 1,0 0,0 0,34 68,-33-66,-1 1,1 0,-1 0,1 0,-1 0,-1 0,1 0,-1 0,0 0,0 0,0 0,-1 0,1 0,-1 0,-1 0,1 0,-1 0,0 0,0 0,0-1,0 1,-1-1,0 0,0 0,0 0,0 0,-1 0,0-1,0 1,0-1,0 0,0 0,0-1,-4 2,8-3,-1-1,0 0,0 1,0-1,0 0,0 1,0-1,0 0,0 0,0 0,0 0,0 0,0 0,0 0,0 0,0-1,0 1,1 0,-1-1,0 1,0 0,0-1,0 1,0-1,1 1,-1-1,0 0,0 1,1-1,-1 0,0 1,1-1,-1 0,1 0,-1 0,1 0,-1 1,1-1,0 0,-1 0,1 0,0 0,0 0,0 0,0 0,5-45,34-11,-14 31</inkml:trace>
  <inkml:trace contextRef="#ctx0" brushRef="#br0" timeOffset="17149.705">1629 1916,'1'6,"-1"0,1 0,0 0,0 0,1-1,0 1,0 0,0-1,1 1,-1-1,2 0,-1 0,0 0,1 0,0-1,0 1,0-1,1 0,-1 0,1 0,0-1,0 0,0 0,0 0,1-1,-1 1,5 0,88 5,-94-8,0-1,0 1,0-1,0 0,0 0,-1 0,1 0,0-1,-1 1,1-1,-1 0,1 0,-1-1,0 1,0-1,0 1,0-1,0 0,-1 0,1 0,-1-1,0 1,1-3,-2 3,0 0,0 0,-1 0,1 0,-1 0,0 0,0 0,0-1,0 1,-1 0,1 0,-1 0,0 0,0 0,0 0,0 0,0 0,0 0,-1 1,0-1,1 0,-1 1,0-1,-1 1,1 0,0 0,0 0,-2-1,-2-2,1 1,-1 0,1 0,-1 1,0 0,-1 0,1 0,0 1,-1 0,1 0,-1 0,-6 0,7 2,-1 1,1-1,-1 1,1 0,-1 1,1 0,0 0,0 0,0 1,0-1,0 1,0 1,1-1,-1 1,1 0,0 1,0-1,1 1,-1 0,1 0,0 0,1 0,-1 1,1 0,0-1,0 1,1 0,0 1,0-1,0 0,1 1,0-1,0 1,0-1,1 6,1-9,0 0,0-1,0 1,0 0,1 0,-1-1,1 1,0 0,0-1,-1 0,2 1,-1-1,0 0,0 0,1 0,-1 0,1-1,-1 1,1-1,0 1,0-1,0 0,0 0,0-1,0 1,0 0,0-1,28 7</inkml:trace>
  <inkml:trace contextRef="#ctx0" brushRef="#br0" timeOffset="17425.599">1951 1489,'-14'-5,"-11"-1,-6 3,0 6,3 7,4 11,6 11,8 10,13 5,13 5,12 3,2-9</inkml:trace>
  <inkml:trace contextRef="#ctx0" brushRef="#br0" timeOffset="18247.892">2057 1997,'7'6,"9"10,2-2,-1 0,2-1,0 0,0-2,10 4,-26-14,0 0,0 0,0 0,0 0,0-1,1 0,-1 1,0-1,0 0,1 0,-1-1,0 1,0-1,0 0,0 1,1-1,-1-1,0 1,-1 0,1-1,0 1,0-1,-1 0,1 0,-1 0,1 0,-1-1,0 1,0-1,0 1,1-2,42-95,-31 30,-2 0,-3-2,-4 1,-2 0,-6-46,3 110,-1-56,-2 0,-3 0,-5-11,4 49,7 24,0 0,0 1,0-1,0 0,0 1,1-1,-1 1,0-1,0 0,0 1,0-1,0 0,0 1,-1-1,1 1,0-1,0 0,0 1,0-1,0 0,0 1,-1-1,1 0,0 1,0-1,-1 0,1 1,0-1,0 0,-1 0,1 1,0-1,-1 0,1 0,0 0,-1 0,1 1,0-1,-1 0,1 0,0 0,-1 0,1 0,-1 0,1 0,0 0,-1 0,1 0,0 0,-1 0,1 0,0 0,-1 0,1 0,-1-1,1 1,0 0,-1 0,1 0,0-1,0 1,-1 0,1 0,0-1,-1 1,1 0,-7 36,1 0,2 0,1 0,2 23,0-26,0-11,-2 77,3 0,5 1,5 10,-7-91,1 1,1-1,0 0,2 0,0 0,5 8,-9-22,-1 1,2-1,-1 0,0 1,1-1,0-1,0 1,1-1,-1 0,1 0,0 0,0 0,0-1,0 0,1 0,-1 0,1-1,0 0,0 0,0 0,0-1,4 1,-4-2,-1 0,1-1,0 0,0 0,0 0,-1-1,1 1,0-2,-1 1,0 0,1-1,-1 0,0 0,-1-1,1 1,0-1,-1 0,0 0,0-1,0 1,-1-1,1-1,5-6,0-1,-1 0,-1-1,-1 1,1-1,-2-1,4-13,-6-1,-12 38,-5 62,14-69,0 0,0 0,1 0,-1 1,0-1,1 0,-1 0,1 0,0-1,-1 1,1 0,0 0,0 0,0 0,1-1,-1 1,0-1,1 1,-1-1,1 1,-1-1,1 0,0 1,-1-1,1 0,0 0,0 0,0-1,0 1,0 0,0-1,0 1,1-1,10 0,1 0,-1-1,0 0,0-2,0 1,0-1,0-1,-1-1,0 1,1-2,-2 0,1 0,-1-1,0-1,0 1,-1-2,0 0,0 0,21-24,-30 33,-1 0,1-1,-1 1,1 0,0 0,-1 0,1 0,-1 0,1 0,-1 0,1 0,0 0,-1 0,1 0,-1 0,1 0,-1 1,1-1,-1 0,1 0,-1 1,1-1,-1 0,1 1,-1-1,1 0,-1 1,1-1,-1 1,0-1,1 0,-1 1,0-1,1 1,-1-1,0 1,0 0,0-1,1 1,-1-1,0 1,0-1,0 1,0-1,0 1,0 0,0-1,0 1,0-1,0 1,-1-1,1 1,0-1,0 1,0 0,-1-1,1 1,0 0,1 7,1-1,-1-1,1 0,0-1,1 1,-1 0,1-1,1 1,-1-1,1 0,-1 0,2 0,-1-1,0 1,1-1,0 0,0 0,0-1,0 1,1-1,-1 0,1-1,0 1,1-1,9 1,-1 0,1-2,-1 0,1 0,-1-2,1 0,-1 0,1-2,-1 0,0 0,0-2,0 0,-1 0,0-2,0 0,0 0,-1-1,0-1,0 0,-1-1,0 0,8-10,-10 8,0 0,-1-1,0 0,-1-1,-1 0,0 0,-1-1,0 1,-1-1,-1-1,0 1,-1-2,3-24,-1-1,-2 1,-2-1,-2-1,0 4,-2 0,-1-1,-2 1,-1 1,-3-1,-9-23,-4 16,22 45,1 1,-1-1,0 0,1 0,-1 0,0 0,0 1,0-1,0 0,1 0,-1 1,0-1,0 1,0-1,0 1,-1 0,1-1,0 1,0 0,0 0,0-1,0 1,0 0,0 0,-1 0,1 0,0 1,0-1,0 0,0 0,0 1,0-1,0 1,0-1,0 1,0-1,0 1,0 0,0-1,0 1,0 0,-5 5,1 1,0-1,0 1,1 0,0 1,0-1,0 1,1 0,0 0,-1 7,-8 33,1 0,3 0,2 1,2 1,2-1,3 11,-2-30,1 0,2 0,0 0,3 0,0 0,2-1,1 0,1 0,2-1,1 0,0-1,3 0,0-1,10 12,41 17,-39-42</inkml:trace>
  <inkml:trace contextRef="#ctx0" brushRef="#br0" timeOffset="18507.622">2284 1622,'21'-2,"26"-1,29-2,26-3,19-4,9-2,0-4,-21 2</inkml:trace>
  <inkml:trace contextRef="#ctx0" brushRef="#br0" timeOffset="19354.118">4784 1823,'-8'-1,"0"1,1 0,-1 0,0 1,0-1,0 2,0-1,1 1,-1 0,1 1,-1 0,1 0,0 1,0 0,1 0,-1 0,1 1,0 0,0 0,0 1,1-1,0 1,0 0,0 1,1-1,-1 2,3-5,0 1,0 0,0 0,0-1,0 1,1 0,0 1,0-1,0 0,0 0,1 0,-1 1,1-1,0 0,1 0,-1 1,1-1,-1 0,1 0,1 0,-1 0,1 0,-1 0,1 0,0 0,0-1,1 1,-1 0,1-1,0 0,0 0,0 0,0 0,0 0,1-1,-1 1,1-1,1 1,9 1,1-1,-1 0,1-1,-1-1,1 0,0-1,0 0,-1-1,1-1,0 0,-1-1,0-1,0 0,0-1,0-1,-1 0,1 0,-2-2,1 1,8-8,-10 8,0-1,-1 0,0-1,0 0,-1 0,0-1,-1 0,0-1,0 0,-1 0,-1 0,1-1,-2 0,1-4,-5 13,-6 19,4-11,0 0,0 1,1-1,0 0,0 1,0-1,1 0,0 1,0-1,0 0,1 0,-1 0,1 0,1 0,-1 0,1 0,-1-1,1 1,1-1,-1 0,0 0,1 0,0 0,0-1,0 0,1 1,-1-1,1-1,-1 1,1-1,0 0,0 0,0 0,0-1,5 2,1-2,0 0,0 0,0-1,0 0,0-1,0 0,0-1,0 0,0 0,0-1,-1-1,1 0,-1-1,0 0,0 0,-1-1,0 0,0 0,0-1,-1-1,1 0,-2 0,1 0,5-9,-12 16,0-1,0 1,0 0,0-1,0 1,0-1,-1 1,1-1,0 1,-1-1,0 1,1-1,-1 0,0 1,1-1,-1 0,0 1,0-1,0 0,-1 1,1-1,0 1,-1-1,1 0,-1 1,1-1,-1 1,0-1,0 1,1-1,-1 1,-1-1,2 3,-1-1,0 0,1 0,-1 1,0-1,1 0,-1 1,1-1,-1 1,1-1,-1 1,1-1,-1 1,1-1,-1 1,1 0,0-1,-1 1,1 0,0-1,0 1,-1 0,1-1,0 1,0 0,0-1,0 1,0 0,0 0,0-1,0 1,0 0,0-1,0 1,0 0,1 0,-1-1,0 1,1-1,-1 1,3 3,0 0,0-1,1 1,-1-1,1 0,0 0,-1 0,1-1,1 1,-1-1,0 0,1 0,-1 0,1-1,-1 0,1 0,0 0,-1 0,5 0,-8-1,150 17,-69-12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43.0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1 110,'13'0,"23"0,29-3,33-4,34-9,27-8,13-6,-24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55.9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0 234,'63'148,"-52"-122,-5-12,0-1,0 1,1-1,1 0,0 0,1-1,0 0,1-1,0 0,3 2,-11-12,-1 0,1 0,0 0,0 0,0 0,0 0,0-1,0 1,0-1,0 1,0-1,0 0,0 0,0 0,1 0,-1 0,0 0,0-1,0 1,0-1,0 1,0-1,0 0,0 0,0 0,0 0,-1 0,1 0,0-1,-1 1,1 0,-1-1,1 1,0-2,41-61,17-96,-57 207,-4-41,0-1,0 0,1 1,0-1,0 1,1-1,0 0,0 1,0-1,0 0,1 0,0 0,0 0,0 0,0 0,1-1,0 1,0-1,0 1,1-1,-1 0,1 0,0-1,0 1,1-1,-1 0,1 0,-1 0,1-1,5 2,-4-3,1 0,0 0,0-1,0 0,-1-1,1 0,0 0,0 0,-1 0,1-1,-1-1,1 1,-1-1,0 0,0 0,0-1,0 1,-1-1,1-1,-1 1,0-1,2-3,1 0,-1 0,0 0,-1-1,0 0,0-1,-1 1,0-1,-1 0,0 0,-1 0,0 0,0-1,0-10,-3 21,-1 0,1 1,0-1,-1 0,1 0,-1 0,1 1,-1-1,1 0,-1 0,1 0,-1 0,1 0,-1 0,1 0,-1 0,1 0,-1 0,1-1,-1 1,1 0,-1 0,1 0,0-1,-1 1,1 0,-1 0,1-1,0 1,-1 0,1-1,0 1,-1 0,1-1,0 1,-1-1,1 1,0 0,0-1,-1 1,1-1,0 1,0-1,0 1,0-1,0 1,0-1,0 1,0-1,0 1,0-1,0 1,0-1,0 1,0-1,0 1,0-1,1 1,-1 0,0-1,0 1,1-1,-1 1,0 0,1-1,-1 0,-4 8,0 0,0 0,0 0,1 0,0 0,0 1,1 0,0-1,1 1,-1 0,1 0,1 0,0 0,0 0,0-1,1 1,0 0,1 2,0-5,0 0,1 0,-1-1,1 1,0-1,0 1,0-1,1 0,-1 0,1-1,0 1,0-1,0 0,1 0,-1 0,1 0,-1-1,1 0,0 0,0 0,5 0,111 18,-51-17,-5-2</inkml:trace>
  <inkml:trace contextRef="#ctx0" brushRef="#br0" timeOffset="298.715">1243 408,'-18'-6,"1"1,-1 1,-1 0,1 1,0 1,-1 1,1 1,-1 1,0 0,1 1,-8 2,20-2,-1 1,1-1,-1 1,1 0,0 1,0-1,0 1,0 1,1-1,0 1,0 0,0 0,0 0,1 0,0 1,0 0,0 0,1 0,0 0,0 1,1-1,-1 1,2 0,-1 0,1 0,0 0,0 1,1-5,1-1,0 1,0-1,0 1,0-1,0 0,0 1,0-1,1 0,0 0,-1 0,1 0,0 0,0 0,0-1,0 1,0-1,0 1,0-1,0 0,1 0,-1 0,1 0,-1 0,1 0,-1-1,1 1,-1-1,1 0,1 1,79-9,-76 6,0-1,0 0,-1 0,1 0,-1-1,0 0,0-1,-1 1,1-1,-1 0,0-1,0 1,0-1,-1 0,0 0,0 0,-1-1,0 1,0-1,0 0,-1 0,0 0,0 0,-1 0,0-1,0 1,0 0,-1-1,0 1,-1 0,0-5,-2 67,4-48,0 0,1 0,0 0,0 0,0-1,1 1,0-1,1 1,-1-1,1 0,0 0,1 0,-1-1,1 0,1 0,-1 0,0 0,1-1,0 0,0 0,0 0,1-1,-1 0,1 0,0-1,1 0,31 10</inkml:trace>
  <inkml:trace contextRef="#ctx0" brushRef="#br0" timeOffset="561.028">1484 273,'-3'16,"7"13,9 7,14 4,14 1,11 0,8-5,3-6,-5-6,-10-7,-10-7,-13-6,-9-8,-9-1</inkml:trace>
  <inkml:trace contextRef="#ctx0" brushRef="#br0" timeOffset="828.723">1885 301,'-16'4,"-12"7,-8 5,-7 7,-3 7,-1 5,2 2,3 4,8-3,12-1,12-6,18-8,7-8</inkml:trace>
  <inkml:trace contextRef="#ctx0" brushRef="#br0" timeOffset="1109.896">2139 408,'-4'18,"-2"13,0 8,3 2,5-2,7-5,3-8,3-9,-2-7</inkml:trace>
  <inkml:trace contextRef="#ctx0" brushRef="#br0" timeOffset="2070.556">2045 47,'21'2,"-1"1,-1 0,1 1,0 2,-1 0,0 1,-1 0,8 5,-9-4,0 0,0 0,-1 2,0 0,-1 0,0 2,0 0,-1 0,-1 2,0 0,-1 0,-1 1,0 0,-1 1,0 0,-1 1,-2 0,5 12,8 59,-16-66,0-1,2 0,0 0,1-1,5 10,-8-24,0-1,0 1,0-1,1 1,0-1,0 0,0-1,1 0,-1 1,1-2,0 1,0-1,1 0,-1 0,1 0,-1-1,1 0,0-1,0 1,0-1,-1 0,1-1,0 0,3 0,-1 0,1-1,-1 1,0-2,1 1,-1-1,0-1,0 1,0-2,0 1,-1-1,1 0,-1-1,0 0,-1-1,1 1,-1-1,6-6,-5 1,-1 0,0 0,-1 0,0 0,-1-1,-1 0,1-1,-2 1,0-1,0 1,0-9,-4 31,1 1,0-1,0 1,1-1,1 1,0-1,0 0,1 0,3 9,-4-14,-1-1,1 1,0 0,1-1,-1 1,1-1,0 0,0 1,0-2,1 1,0 0,-1-1,1 1,0-1,1 0,-1 0,0-1,1 0,0 1,-1-1,1-1,0 1,4 0,5-2,0-2,-1 1,1-2,-1 0,0-1,0 0,0 0,0-2,-1 0,0 0,0-1,-1 0,0-1,0 0,0-1,-1-1,-1 1,1-1,-2-1,3-3,41-64,-70 118,17-37,1 0,-1 0,1 0,0 1,0-1,0 0,0 0,1 0,-1 0,1 0,0 0,0 1,0-2,0 1,1 0,-1 0,1 0,0-1,0 1,-1 0,2-1,-1 0,0 0,0 1,1-1,-1 0,1-1,0 1,-1 0,1-1,0 0,0 0,3 1,7 3,0-1,1-1,0 0,-1-1,1 0,0-1,3-1,-5 1,0 0,0-1,0-1,0 0,0-1,-1 0,1 0,0-2,-1 1,1-1,-1-1,0 0,-1-1,1 0,-1 0,0-1,-1-1,0 1,0-1,0-1,0-2,-8 10,-1 0,0 0,1 0,-1 0,0 0,1 0,-1 1,1-1,0 0,-1 0,1 0,0 1,-1-1,1 0,0 1,0-1,-1 0,1 1,0-1,0 1,0 0,0-1,0 1,0 0,0-1,0 1,0 0,0 0,0 0,0 0,0 0,0 0,0 0,0 0,0 0,0 0,0 1,0-1,0 0,-1 1,1-1,0 1,0-1,0 1,0-1,0 1,-1 0,1-1,0 1,-1 0,1 0,0-1,-1 1,1 0,-1 0,6 8,0 0,0-1,1 0,0 0,0 0,1-1,0 0,1-1,-1 0,1 0,9 4,4-4,-1-2,1 0,0-2,0 0,1-2,-1 0,0-1,0-2,0 0,-1-1,1-1,-1-1,0-1,0-1,12-7,-17 9,-10 5,0-1,0 1,-1-2,1 1,-1 0,0-1,0 0,0-1,0 1,0-1,-1 1,0-2,1 1,-1 0,-1-1,1 0,-1 1,0-1,0-1,0 1,-1 0,1-1,-1-1,6-67,-8 71,0 1,0 0,-1 0,1-1,0 1,-1 0,0 0,0 0,1 0,-1-1,0 1,-1 0,1 1,0-1,-1 0,1 0,-1 0,1 1,-1-1,0 1,0-1,1 1,-1 0,0 0,0 0,0 0,-1 0,1 0,0 0,-2 0,-6 2,0 1,0 0,1 0,-1 0,1 1,-1 1,1 0,0 0,0 1,1 0,-1 0,1 1,0 0,1 1,-1-1,1 2,1-1,-1 1,1 0,-3 6,-1-3,1 0,0 1,1 0,0 1,1 0,0 0,1 0,1 1,0 0,0 0,0 10,4-22,1 1,0 0,0-1,0 1,0 0,1 0,-1-1,1 1,0 0,-1-1,1 1,0-1,1 1,-1-1,0 1,1-1,-1 0,1 0,0 0,-1 0,1 0,0 0,1 0,-1 0,0-1,0 1,1-1,-1 0,1 0,-1 0,1 0,-1 0,1 0,0-1,-1 1,1-1,1 1,6 0,1-1,-1 1,0-1,0-1,0 0,0-1,0 0,0 0,7-3,28-14,-6-2</inkml:trace>
  <inkml:trace contextRef="#ctx0" brushRef="#br0" timeOffset="2337.883">4359 127,'-12'-14,"-8"-8,-5-4,-5 1,-2 5,-1 5,2 10,3 11,6 8,8 9,8 10,9 8,5-3</inkml:trace>
  <inkml:trace contextRef="#ctx0" brushRef="#br0" timeOffset="2338.883">4265 488,'6'16,"6"7,6 3,6-4,5-6,6-4,7-10,8-8,6-8,3-10,-8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9:21.6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1 928,'40'-108,"-5"-1,-1-19,-5 34,-27 93,-1 0,1 0,-1 0,1 1,0-1,0 0,-1 1,1-1,0 1,0 0,0-1,-1 1,1 0,0 0,0 0,0 0,0 1,0-1,-1 0,1 1,0-1,0 1,-1 0,1-1,0 1,-1 0,1 0,-1 0,1 0,-1 1,1-1,-1 0,0 1,0-1,1 0,-1 1,0 0,0-1,-1 1,1-1,0 1,1 1,25 25,-1 1,-2 2,-1 0,8 17,-31-47,23 48,-22-48,-1 0,1 1,-1-1,0 0,1 0,-1 1,0-1,0 0,0 0,0 1,0-1,0 0,0 0,0 1,-1-1,1 0,0 0,-1 0,1 1,-1-1,1 0,-1 0,0 0,1 0,-1 0,0 0,0 0,0 0,0 0,0 0,0-1,0 1,0 0,0-1,0 1,0 0,0-1,-1 1,1-1,-1 1,1 0,-1-1,1 1,-1-1,0 1,1-1,-1 0,1 0,-1 0,0 0,1 0,-1 0,1 0,-1 0,0 0,1-1,-1 1,1-1,-1 1,1-1,-1 0,1 0,-1 0,1 1,0-1,0 0,-1 0,1-1,0 1,0 0,0 0,0-1,0 1,0 0,1-1,-1 1,0-1,1 1,-1-1,1 1,-1-1,1 0,0 1,0-1,0 1,-1-1,2 0,-1 1,0-2,4-8,1 1,0 0,0 0,1 0,0 0,1 1,0 0,1 0,0 1,0 0,1 0,7-5,-6 5,0-1,0 1,1 1,0 0,1 0,-1 1,1 1,0 0,1 0,-1 2,7-2,-17 5,1 0,-1 1,1-1,-1 1,1 0,-1-1,0 1,1 0,-1 0,0 1,0-1,0 0,0 1,0-1,0 1,0 0,0 0,-1 0,1 0,-1 0,1 0,-1 0,0 0,0 0,0 1,0-1,0 0,0 1,-1-1,1 1,-1-1,0 1,0-1,0 1,0-1,0 1,0-1,0 1,-1 1,4 20,-1-18,0 0,0-1,0 0,0 1,1-1,0 0,0-1,0 1,1 0,0-1,0 0,0 0,0 0,1 0,-1 0,1-1,0 0,0 0,0-1,0 1,1-1,-1 0,3 0,1 1,0-1,1 0,-1 0,1-1,0 0,-1-1,1 0,0-1,-1 0,1 0,-1-1,1 0,6-3,-10 2,0 0,0-1,-1 1,0-1,1 0,-2-1,1 1,0-1,-1 0,0 0,0 0,0-1,-1 0,0 1,0-1,0 0,-1-1,0 1,0 0,0-1,-1 1,0-1,0 1,-1-1,0 1,0-1,-1-6,1 13,0 0,1 1,-1-1,0 0,1 0,-1 0,0 0,0 0,1 0,-1 0,0 0,1 0,-1 0,0 0,0 0,1 0,-1 0,0 0,0 0,1 0,-1 0,0-1,1 1,-1 0,0 0,0 0,0 0,1-1,-1 1,0 0,0 0,0 0,1-1,-1 1,0 0,0 0,0-1,0 1,0 0,1 0,-1-1,0 1,0 0,0 0,0-1,0 1,0 0,0-1,0 1,0 0,0 0,0-1,0 1,0 0,0-1,-1 1,1 0,0 0,0-1,0 1,0 0,0 0,-1-1,1 1,13 23,-9-16,1 6,1 0,1-1,0 0,0 0,2-1,-1 0,1 0,1-1,0 0,0-1,1 0,0-1,1 0,0 0,11 4,-20-11,0-1,0 0,0 1,0-1,0 0,0-1,0 1,0-1,0 1,0-1,0 0,0 0,0 0,0 0,-1-1,1 1,0-1,-1 1,1-1,-1 0,0 0,0 0,1-1,-1 1,0 0,0-2,42-70,-43 72,17-45,-2 0,-2-2,-2 0,-2-1,-2 1,-3-2,-2 1,-2 0,-2-1,-6-32,1 18,4 60,0 12,1 15,22 252,-22-268,1 0,0 0,1 0,-1 0,1 0,0 0,1 0,-1 0,1 0,0-1,1 1,-1-1,1 1,0-1,1 0,-1 0,1 0,0-1,0 1,0-1,1 0,-1 0,1-1,0 1,0-1,1 0,-1 0,3 0,53 5,-54-8,0 0,0 0,0 1,-1 0,1 0,0 0,-1 1,1 0,-1 0,1 1,-1 0,0 0,0 0,0 1,-1 0,1 0,-1 0,0 1,1 1,-3-2,0 0,0 0,0 1,0-1,-1 1,0 0,0-1,0 1,0 0,-1 0,0 0,0 1,0-1,-1 0,0 0,0 1,0-1,0 0,-1 0,0 0,0 0,-1 0,1 0,-1 0,0 0,0 0,-1 0,1-1,-1 0,0 1,0-1,-1 0,1 0,-1-1,0 1,0-1,-2 2,-7 2,1 0,-1 0,0-2,-1 1,1-2,-1 0,0 0,0-1,0-1,-1-1,1 0,0 0,-1-2,-9-1,23 3,0-1,0 0,-1 0,1 1,0-1,0 0,-1 0,1 0,0 0,-1-1,1 1,0 0,0 0,0-1,-1 1,1-1,0 1,0-1,0 0,0 1,0-1,0 0,0 0,0 0,0 1,0-1,0 0,0 0,1 0,-1-1,0 1,1 0,-1 0,1 0,-1 0,1-1,-1 1,1 0,0 0,0-1,0 1,0 0,0 0,0-1,0 1,0 0,0-1,1 1,-1 0,0 0,1-1,-1 1,1 0,-1 0,1 0,0 0,-1 0,2-1,16-7,2 2</inkml:trace>
  <inkml:trace contextRef="#ctx0" brushRef="#br0" timeOffset="807.21">2032 608,'-13'-10,"-1"1,0 1,0 1,-1 0,0 0,0 2,-1 0,1 0,-1 2,0 0,0 1,0 0,0 1,-13 2,23-1,0 0,1 0,-1 1,0 0,0 0,1 1,-1 0,1 0,-1 0,1 0,0 1,0 0,0 0,0 1,1-1,-1 1,1 0,0 0,0 0,0 1,1-1,-1 1,1 0,0 0,1 0,-1 1,1-1,0 1,0-1,1 1,0-1,0 1,0 0,0 0,1 0,0 3,1-6,1 1,-1 0,1-1,0 1,0-1,0 0,0 0,0 0,1 0,0 0,-1 0,1 0,0-1,0 0,1 1,-1-1,0 0,1-1,-1 1,1 0,-1-1,1 0,0 0,0 0,0-1,0 1,5 1,1-1,0 0,0-1,-1 0,1 0,0-1,0 0,-1-1,10-2,-10 0,0 0,-1 0,1-1,-1 0,0 0,0-1,-1 0,0 0,0-1,0 0,-1 0,0-1,-1 1,1-1,-1-1,-1 1,0-1,0 0,0 1,-1-2,-1 1,1 0,-2-1,1 1,-1-1,-1 1,0-7,10-326,-10 335,1-16,-2 0,0 0,-2 0,0 0,-5-13,8 36,-1 1,1 0,0 0,0-1,-1 1,1 0,0-1,-1 1,1-1,-1 1,1-1,-1 1,1 0,-1-1,1 0,-1 1,0-1,1 1,-1-1,0 0,1 1,-1-1,0 0,1 0,-1 0,0 1,0-1,1 0,-1 0,0 0,0 0,1 0,-1 0,0 0,0-1,1 1,-1 0,0 0,1 0,-1-1,0 1,1 0,-1-1,0 1,1-1,-1 1,1-1,-1 1,1-1,-1 1,1-1,-1 1,1-1,0 0,-1 1,1-1,0 0,-1 1,1-1,0 0,-5 24,1 0,1 1,1-1,1 1,1 0,2 0,0-1,1 1,1-1,6 16,1 17,3-1,2-1,2 0,7 8,-24-58,1 1,0-1,0 1,0-1,1 1,0-1,0 0,0 0,0 0,0-1,1 1,0-1,-1 0,1 0,1 0,-1 0,0-1,1 0,-1 0,1 0,0 0,-1-1,1 0,0 1,0-2,3 1,88-23,-32 2,-62 20,1 0,-1 0,1 0,-1 0,0 0,1 0,-1 1,1-1,-1 1,0 0,1-1,-1 1,0 0,0 0,0 1,0-1,1 0,-2 1,1-1,0 1,0 0,0-1,-1 1,1 0,-1 0,1 1,27 23,-19-22,0-1,-1 0,1 0,0-1,0 0,0-1,0 0,1-1,-1 0,0 0,0-1,0-1,0 1,0-2,0 1,0-2,-1 1,1-1,-1 0,0-1,-6 3,0 1,0 0,0-1,0 1,-1-1,1 0,0 0,-1 0,0 0,1-1,-1 1,0-1,0 1,0-1,-1 0,1 1,-1-1,1 0,-1 0,0 0,0 0,0-1,-1 1,1 0,-1 0,0 0,1-1,-1 1,-1 0,1 0,0 0,-1-1,0 1,0 0,0 0,0 0,0 0,0 0,-1 0,-1-1,-3-2,-1 0,-1 0,1 1,-1 0,0 0,0 1,0 0,-1 1,1 0,-1 0,0 0,0 1,0 1,0 0,0 0,0 0,0 1,0 1,-1 0,1 0,0 0,0 1,-4 2,11-4,0 0,0 1,0-1,0 1,0 0,0-1,0 1,1 0,-1 0,0 0,0 0,1 1,-1-1,0 0,1 1,-1-1,1 1,0-1,0 1,-1 0,1 0,0-1,0 1,1 0,-1 0,0 0,1 0,-1 0,1 0,-1 0,1 0,0 0,0 1,0-1,0 0,0 0,1 0,-1 0,1 0,-1 0,1 0,0 0,0 1,18 15,4-5</inkml:trace>
  <inkml:trace contextRef="#ctx0" brushRef="#br0" timeOffset="1660.368">2768 514,'18'48,"-16"-41,0 1,1-1,0 1,0-1,1 0,-1 0,2 0,-1-1,1 1,0-1,0 0,1 0,-1-1,1 0,0 0,1 0,-1-1,1 0,0 0,0 0,1-1,-1 0,1-1,-1 0,1 0,5 0,-8-2,1-1,0-1,-1 1,1-1,-1 0,0 0,0 0,0-1,0 0,0 0,0 0,-1-1,1 0,-1 1,0-1,0-1,0 1,-1-1,0 1,0-1,0 0,0 0,-1 0,1-1,-2 1,1-1,0 1,-1-1,0 1,0-1,-1 0,0 1,0-1,0 0,0 0,-2-3,4 70,0-56,1 0,-1-1,1 1,-1-1,1 1,1-1,-1 0,1 0,-1-1,1 1,0-1,0 1,1-1,-1 0,1-1,-1 1,1-1,0 0,0 0,0-1,0 1,0-1,0 0,1 0,-1-1,2 0,1 1,1-1,-1 1,1-2,0 0,-1 0,1 0,-1-1,0 0,0-1,0 0,0 0,0 0,0-1,-1-1,8-4,-11 5,0-1,1 0,-1 1,-1-2,1 1,-1 0,0-1,0 1,-1-1,1 0,-1 0,-1 0,0 6,0-1,0 1,0-1,0 1,0 0,0-1,0 1,0 0,-1 0,1 0,0 0,0 0,0 0,0 0,0 0,0 0,0 0,0 1,0-1,0 0,0 1,0-1,-1 0,1 1,0-1,0 1,0 0,-1-1,1 1,0-1,-1 1,1 0,0 0,-1-1,1 1,-1 0,1 0,-1 0,0 0,1 0,-1 0,0-1,1 1,5 6,7 1,0-1,0 0,1-1,0-1,0 0,0-1,0-1,1 0,-1-1,1 0,0-1,0-1,0 0,-1-1,1-1,2-1,-17 3,9 0,0-1,-1 0,1 0,0-1,-1 0,0 0,1-1,-1 0,0-1,0 0,-1 0,1-1,-1 0,0 0,0 0,-1-1,0 0,0 0,0-1,0 0,-1 0,2-5,1 1,-2 0,0 0,0 0,-1-1,0 0,-1 0,2-9,-6 19,-1 0,0 1,1-1,-1 0,0 1,0-1,0 0,0 1,0-1,0 1,0 0,0-1,-1 1,1 0,-1 0,1 0,-1 0,1 0,-1 0,1 0,-1 0,0 1,0-1,1 1,-1-1,0 1,0 0,0 0,1-1,-1 1,0 1,0-1,0 0,1 0,-1 1,0-1,0 1,1-1,-1 1,0 0,1-1,-1 1,0 0,0 1,-5 0,0 0,0 1,0 0,0 0,1 1,-1-1,1 2,0-1,0 1,0-1,1 2,0-1,0 1,0-1,1 1,-1 0,1 1,1-1,-1 1,1 0,1 0,-1 0,1 0,0 0,0 2,2-6,0 0,1 0,-1 0,0 0,1 0,-1 0,1 0,0 0,0 0,1 0,-1 0,0 0,1 0,0-1,-1 1,1-1,0 1,0-1,1 0,-1 0,0 0,1 0,-1 0,1 0,0-1,0 0,1 1,82 23,14-17,-56-7</inkml:trace>
  <inkml:trace contextRef="#ctx0" brushRef="#br0" timeOffset="2292.585">4118 420,'-3'14,"1"0,1 0,0 0,1 0,0 0,1 0,1 0,0 0,3 8,-3-17,-1 0,1 0,0 0,0 0,0 0,1-1,-1 1,1-1,0 0,1 0,-1 0,1 0,0 0,0-1,0 1,0-1,0 0,1-1,0 1,-1-1,1 0,0 0,0 0,0-1,0 1,5-1,-5 0,1-1,-1 0,0 0,0 0,1-1,-1 0,0 0,0 0,0 0,0-1,0 0,0 0,0-1,-1 1,1-1,-1 0,1 0,-1 0,0-1,-1 1,1-1,0 0,-1 0,0-1,0 1,0-1,-1 1,0-1,1 0,-2 0,1 0,0 0,-1 0,0 0,0-1,7-33,-1 63,-6-20,-1 1,0 0,1 0,0-1,0 1,1 0,-1-1,1 1,0-1,0 0,1 1,-1-1,1 0,0 0,0-1,0 1,0-1,1 1,-1-1,1 0,0 0,0-1,0 1,0-1,1 0,-1 0,1 0,1 0,9 1,1-1,-1-1,0 0,1-1,-1-1,1 0,-1-1,0 0,1-2,-1 0,-1 0,1-1,4-3,32-40,-38 65,-11-11,-1-2,0 1,0-1,0 0,1 1,-1-1,1 0,0 0,1 0,-1 0,1 0,-1 0,1-1,0 1,1-1,-1 0,0 0,1 0,0-1,0 1,0-1,0 0,0 0,2 1,13 0</inkml:trace>
  <inkml:trace contextRef="#ctx0" brushRef="#br0" timeOffset="2890.098">4773 246,'27'6,"-15"0,-1 0,0 0,0 1,0 0,-1 1,0 0,-1 1,0 0,0 1,-1-1,0 2,0-1,-1 1,-1 0,0 0,-1 1,0 0,0 0,-1 0,-1 1,0 1,0 5,-3-13,-1-1,2 0,-1 0,1 0,0 0,0 0,0 0,1 0,-1 0,1 0,0 0,1-1,-1 1,1-1,0 0,0 0,0 0,1 0,-1 0,1 0,0-1,0 0,1 0,2 2,0-3,0 1,0-1,1 0,-1 0,1-1,-1 0,1 0,0-1,-1 0,1 0,0-1,-1 0,1 0,-1-1,1 0,-1 0,0-1,0 0,0 0,0 0,-1-1,1 0,-1-1,0 1,0-1,0-1,-1 1,0-1,0 1,0-2,2-4,20-47,-23 103,-5-38,1-3,-1-1,0 0,1 0,-1 0,1 0,0 1,0-1,0 0,0 0,1 1,-1-1,1 0,0 0,0 0,0 0,0 0,1 0,-1 0,1 0,0-1,0 1,0-1,0 1,0-1,0 1,1-1,-1 0,1 0,-1 0,1-1,0 1,0-1,3 2,17 1,0 0,1-2,0-1,-1 0,21-3,-8 1,61-10,-96 11,1 0,-1-1,0 0,1 1,-1-1,0 0,0 0,0 1,0-1,0 0,0 0,0 0,0 0,0 0,0-1,0 1,-1 0,1 0,-1-1,1 1,-1 0,1-1,-1 1,1 0,-1-1,0 1,0 0,0-1,0 1,0-1,0 1,0-1,-2-12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8:51.9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67 941,'14'-2,"0"-1,-1 0,1-1,-1-1,0 0,0-1,-1 0,1-1,-1 0,-1-1,1 0,-1-1,6-7,12-7,-2-1,-1-1,0-2,18-26,-34 40,0 0,-1-1,-1 0,-1 0,0-1,0 0,-2 0,0-1,-1 0,0 0,-1 0,-1-2,-1 15,0 0,-1 0,1 0,-1 0,0 0,1 0,-2 0,1-1,0 1,-1 0,1 0,-1 0,0 0,0 1,0-1,0 0,0 0,-1 0,0 1,1-1,-1 1,0-1,0 1,0 0,0 0,-1 0,1 0,-1 0,1 0,-1 1,1-1,-1 1,0 0,0-1,0 1,0 1,0-1,0 0,0 1,0 0,0-1,0 1,0 0,0 1,0-1,0 0,-1 1,-5 6,0-1,1 2,0-1,0 1,1 0,0 0,1 1,0 0,0 1,1-1,0 1,0 0,1 0,1 0,0 1,0-1,1 1,0 0,1 3,-11 66,4-1,3 2,4-1,7 57,9 108,-1-30,-10 39,-16-128,4-89</inkml:trace>
  <inkml:trace contextRef="#ctx0" brushRef="#br0" timeOffset="265.329">0 1235,'23'-16,"25"-12,23-6,18-1,11 2,1 8,-9 7,-16 10,-23 5</inkml:trace>
  <inkml:trace contextRef="#ctx0" brushRef="#br0" timeOffset="898.215">802 1262,'12'-144,"-11"133,0 2,1 1,-2-1,1 0,-1 0,-1 1,1-1,-1 1,-1-1,0 0,0 1,0 0,-1 0,-1 0,1 0,-1 0,0 0,-1 1,-3-4,11 5,20 9,-15-1,198 28,-202-29,0 0,1 0,-1 0,0 1,0 0,0 0,-1 0,1 0,0 0,-1 1,1 0,-1 0,0 0,0 0,0 0,-1 0,1 1,-1 0,1-1,-1 1,0 0,-1 0,1 0,-1 0,1 0,-1 4,1 10,-1-1,0 1,-1 0,-1-1,-1 1,-3 11,-2 89,7-114,1-1,0 0,0 1,0-1,0 0,0 0,1 1,0-1,-1 0,1-1,0 1,0 0,1 0,-1-1,0 1,1-1,0 0,0 0,-1 0,1 0,0 0,0-1,1 0,-1 1,0-1,0 0,1 0,-1-1,1 1,8 1,-1 0,1-2,-1 1,1-1,-1-1,1 0,-1 0,3-2,-3 2,-1-1,0 0,0-1,0 0,0 0,0-1,-1-1,0 0,0 0,0 0,0-1,-1-1,0 1,0-1,-1-1,0 1,0-1,-1 0,0-1,0 0,-1 0,0 0,-1 0,0-1,0 0,-1 0,0 0,-1 0,0 0,0 0,-1-5,-1 9,-1-1,1 1,-1-1,0 1,-1-1,1 1,-1 0,-1 0,1 0,-1 0,0 0,0 1,-1-1,1 1,-1 0,-3-3,6 7,0 0,-1 0,1 1,0-1,0 0,-1 1,1-1,0 1,-1 0,1-1,0 1,-1 0,1 0,-1-1,1 1,0 0,-1 1,1-1,-1 0,1 0,0 1,-1-1,1 0,0 1,-1 0,1-1,0 1,0 0,-1-1,1 1,0 0,0 0,0 0,0 0,0 0,0 0,0 0,1 1,-1-1,0 0,1 0,-1 1,0 0,-23 60,22-56,1 1,0-1,0 1,0-1,1 1,0 0,0-1,0 1,1 0,0-1,0 1,1-1,0 1,0-1,1 0,0 0,0 0,0 0,0 0,1-1,0 0,0 1,1-1,-1-1,1 1,0-1,1 0,-1 0,1 0,4 2,91 18,-49-22</inkml:trace>
  <inkml:trace contextRef="#ctx0" brushRef="#br0" timeOffset="1171.037">1992 1089,'-21'-5,"-13"-1,-10 0,-4 6,-2 5,5 8,6 7,11 7,9 5,16 5,16-1,19 0,14-5,13-8,10-7,8-9,-1-11,-13-4</inkml:trace>
  <inkml:trace contextRef="#ctx0" brushRef="#br0" timeOffset="1434.639">2219 1048,'-1'6,"0"1,0-1,1 0,0 1,0-1,1 0,-1 1,1-1,1 0,-1 0,1 0,0 0,0 0,1 0,0 0,0-1,0 1,1-1,3 5,0 2,1 0,0-1,0 0,1 0,1-1,0 0,0 0,1-1,0-1,1 0,-1 0,2-1,0-1,-9-4,0-1,0 0,1 0,-1-1,0 1,1-1,-1 0,0 0,1-1,-1 1,0-1,1 0,-1 0,0-1,0 1,0-1,0 0,0 0,0 0,-1 0,1-1,-1 1,1-1,-1 0,0 0,0 0,0-1,6-6,-1 0,-1-1,1 0,-2 0,1-1,-2 0,0 0,2-6,34-181,-35 179</inkml:trace>
  <inkml:trace contextRef="#ctx0" brushRef="#br0" timeOffset="2448.332">2847 1289,'18'-8,"0"0,-1-1,0-1,0 0,-1-2,0 0,-1 0,0-1,-1-1,-1-1,6-7,-7 8,0 0,-1-1,0 0,-1-1,-1 0,-1-1,0 1,-1-2,-1 1,0-1,-2 0,0 0,0-7,-3 24,-1-1,0 0,0 0,0 1,0-1,0 0,0 0,-1 1,1-1,0 0,-1 0,0 1,1-1,-1 1,0-1,0 0,0 1,0-1,0 1,0 0,0-1,0 1,-1 0,1 0,0 0,-1 0,1 0,-1 0,1 0,-1 0,0 1,1-1,-1 0,0 1,1-1,-1 1,0 0,0 0,1 0,-1 0,0 0,0 0,1 0,-1 0,0 1,0-1,1 1,-1-1,0 1,1 0,-1-1,-1 2,-4 3,0 0,1 0,-1 0,1 1,0 0,0 1,1-1,0 1,0 0,0 0,1 0,0 1,1 0,-1 0,2 0,-1 0,1 0,0 0,1 1,0-1,0 1,1-1,0 1,0-1,1 0,0 1,1-1,-1 1,2-1,-1 0,1 0,1 0,-1-1,1 1,0-1,1 0,2 3,-1-4,-1-1,2 1,-1-1,0 0,1-1,0 0,0 0,1 0,-1-1,1 0,-1 0,1-1,0 0,0 0,0-1,0 0,0-1,0 0,1 0,-1 0,0-1,0 0,0-1,0 0,0 0,-1-1,1 0,-1 0,1-1,-1 0,0 0,-1 0,1-1,-1 0,0 0,0-1,0 0,1-2,1-4,0 0,-1 0,0 0,-1-1,0 0,-1 0,-1 0,0-1,-1 0,0 1,-1-1,-1-7,-3 59,0-27,1 0,0 0,0 0,1 0,0 0,1 0,0 0,1 0,0-1,1 1,0-1,0 1,1-1,1 0,0 0,0-1,7 10,-9-16,0 0,1-1,-1 1,1-1,-1 1,1-1,0 0,0 0,0-1,0 1,0-1,1 0,-1 0,0-1,1 1,-1-1,0 0,1 0,-1 0,0 0,1-1,-1 0,0 0,0 0,0 0,0-1,0 0,0 1,2-2,2-2,-1 0,1 0,-1 0,0-1,0 0,-1-1,1 1,-1-1,-1-1,1 1,-1-1,-1 1,3-7,22-107,-20 107,1 39,-5-12,1-1,0-1,0 0,1-1,1 0,0 0,0 0,1-1,0 0,0-1,1 0,0-1,1 0,-1 0,1-1,1-1,-1 1,1-2,0 0,0 0,0-1,1-1,-1 0,1 0,-1-2,1 1,-1-1,1-1,-1-1,1 0,-1 0,1-1,-1 0,0-1,-1-1,1 0,-1-1,0 0,0 0,0-1,-1-1,0 1,-1-2,6-5,-4 0,-1 0,-1 0,0-1,-1 0,0-1,-1 1,-1-1,0-1,-2 1,0-1,1-8,12-192,-16 213,-3-607,-1 539,2 72,1 0,0 0,0 0,0 1,-1-1,1 0,0 0,0 0,-1 0,1 0,0 1,0-1,-1 0,1 0,0 0,0 0,-1 0,1 0,0 0,-1 0,1 0,0 0,0 0,-1 0,1 0,0 0,0 0,-1-1,1 1,0 0,-1 0,1 0,0 0,0 0,0-1,-1 1,1 0,0 0,0 0,0-1,-1 1,1 0,0 0,0-1,0 1,0 0,0 0,0-1,-1 1,1 0,0 0,0-1,0 1,0 0,0 0,0-1,0 1,-10 26,-9 60,2 1,5 1,0 77,7-86,3 1,4 0,6 21,-5-72,1 0,2-1,1 0,1 0,2 0,0-1,2-1,1 0,1-1,12 17,-22-36,0 0,0 0,0-1,1 1,0-1,0 0,0 0,1-1,0 1,0-1,0 0,0-1,0 0,1 0,-1 0,1-1,0 0,0 0,0 0,1-1,-6-1,-1-1,1 1,-1 0,1-1,-1 1,1-1,-1 0,0 1,1-1,-1 0,0 0,1 0,-1 0,0 0,0 0,0-1,0 1,0 0,0 0,0-1,0 1,-1 0,1-1,0 0,6-18</inkml:trace>
  <inkml:trace contextRef="#ctx0" brushRef="#br0" timeOffset="2617.576">4091 754,'-18'-7,"-11"-4,-3-1,9 2,18 3,23 2,26 3,24 0,22 4,12 4,4 5,-17 1</inkml:trace>
  <inkml:trace contextRef="#ctx0" brushRef="#br0" timeOffset="3006.385">4732 941,'-19'-3,"-1"1,0 0,0 2,1 0,-1 1,0 1,-3 2,15-3,1 1,-1 0,1 0,-1 1,1 0,0 0,0 0,1 1,-1 0,1 1,0 0,0-1,0 2,0-1,1 1,0 0,0 0,1 0,-3 5,6-8,-1 0,1 0,0 0,0 0,0 1,0-1,0 0,1 1,-1-1,1 0,0 1,0-1,0 1,0-1,1 0,0 1,-1-1,1 0,0 0,1 1,-1-1,1 0,-1 0,1 0,0-1,0 1,0 0,0-1,0 1,1-1,-1 0,1 1,0-1,0-1,0 1,2 1,3 2,1-1,0 0,1 0,-1-1,0-1,1 1,0-1,0-1,0 0,-1 0,1-1,0 0,0-1,0 0,9-3,-13 3,1 0,-1-1,0 0,0-1,0 1,0-1,0-1,0 1,-1-1,1 1,-1-2,0 1,-1 0,1-1,-1 0,0 0,0-1,0 1,-1-1,0 1,0-1,0 0,-1 0,1-3,2-64,-5 74,0-1,0 0,0 0,-1 0,1 1,0-1,0 0,-1 0,1 0,0 0,0 1,-1-1,1 0,0 0,-1 0,1 0,0 0,0 0,-1 0,1 0,0 0,-1 0,1 0,0 0,-1 0,1 0,0 0,0 0,-1 0,1 0,0 0,-1-1,1 1,0 0,0 0,-1 0,1 0,0-1,0 1,0 0,-1 0,1-1,0 1,0 0,0 0,-1-1,1 1,0 0,0 0,0-1,0 1,0 0,0-1,0 1,0 0,0-1,0 1,0 0,0 0,0-1,0 1,-9 25,9-21,0 1,1-1,0 1,0-1,0 0,0 1,0-1,1 0,0 0,0 0,0 0,0 0,1 0,0-1,-1 1,1-1,1 1,-1-1,0 0,1-1,-1 1,1-1,0 1,0-1,0 0,0 0,0-1,1 1,-1-1,0 0,1 0,-1 0,1-1,34 9</inkml:trace>
  <inkml:trace contextRef="#ctx0" brushRef="#br0" timeOffset="21816.977">294 2518,'0'16,"0"12,0 11,0 4,0 3,0-2,0-4,-2-4,-1-7,0-5,-2-7,0-6</inkml:trace>
  <inkml:trace contextRef="#ctx0" brushRef="#br0" timeOffset="22191.983">120 2439,'-63'-38,"61"37,0-1,0 1,0-1,0 0,1 1,-1-1,1 0,-1 0,1 0,0-1,0 1,0 0,0 0,0-1,0 1,1 0,-1-1,1 1,0 0,-1-1,1 1,0-1,0 1,1-1,-1 1,1-1,-1 1,1-1,5-9,1 1,0 0,1 0,0 1,0 0,1 0,0 1,1 0,9-6,2-4,104-98,-125 117,1 0,-1-1,1 1,-1 0,0 0,1 0,-1 0,1 0,-1 0,1 0,-1 0,0 0,1 0,-1 0,1 0,-1 0,1 0,-1 1,0-1,1 0,-1 0,1 0,-1 0,0 1,1-1,-1 0,0 1,1-1,-1 0,0 0,0 1,1-1,-1 1,0-1,0 0,0 1,1-1,-1 0,0 1,0-1,0 1,0-1,0 1,0-1,0 0,0 1,0-1,0 1,0-1,0 0,0 1,0-1,0 1,0-1,0 1,-1-1,1 0,0 1,0-1,0 0,-1 1,1-1,0 0,0 2,0 23,0-3,1 0,1 0,0 0,2-1,1 1,2 4,6 10</inkml:trace>
  <inkml:trace contextRef="#ctx0" brushRef="#br0" timeOffset="22873.253">588 2505,'64'312,"-64"-309,0-2,-1 1,1-1,0 1,0-1,0 0,0 1,0-1,0 1,0-1,0 0,1 1,-1-1,0 0,1 1,-1-1,1 0,-1 1,1-1,0 0,0 0,0 0,-1 1,1-1,0 0,0 0,0-1,1 1,-1 0,0 0,0 0,0-1,1 1,-1 0,0-1,1 0,-1 1,0-1,1 0,-1 1,0-1,1 0,0 0,56-78,-44 55,69-100,-84 124,1-1,0 1,0 0,0 0,0-1,1 1,-1 0,0 0,0-1,0 1,0 0,1-1,-1 1,0 0,1-1,-1 1,0 0,1-1,-1 1,1-1,-1 1,1-1,-1 1,1-1,0 1,-1-1,1 0,0 1,-1-1,1 0,0 1,-1-1,1 0,0 0,-1 0,1 0,0 1,0-1,-1 0,1 0,0 0,0-1,-1 1,1 0,0 0,-1 0,1 0,0-1,-1 1,1 0,0-1,-1 1,1 0,0-1,-1 1,1-1,-1 1,1-1,0 0,-3 31,0-23,1-1,0 1,0 0,0 0,1 0,0 0,0 0,0 0,1 0,0 0,1 0,0 0,0 0,0-1,1 1,0-1,0 1,1-1,-1 0,1-1,1 1,-1-1,1 1,0-1,0-1,0 1,1-1,1 2,1-3,0 0,0 0,0-1,1 0,-1-1,0 1,1-2,-1 1,1-1,-1 0,1-1,-1 0,1 0,-1-1,0 0,0-1,0 1,0-2,0 1,-1-1,1 0,1-1,1-2,0 0,0 0,-1-1,0 0,0-1,-1 0,0 0,-1-1,0 0,0 0,-1-1,0 1,-1-1,0-1,0-3,2-18,-2-1,-1 1,-2-1,-1 0,-2 1,-1-1,-4-17,4 26,-20-307,16 283,1 59,7 16,0 0,2 0,1 0,1-1,3 5,1 11,0 0,35 141,29 64,-70-236,-2-1,1 1,0-1,0 1,1-1,0 0,1 0,0-1,1 0,-1 0,1 0,1 0,0-1,0 0,0 0,4 1,-9-7,-1 0,1 0,0-1,-1 1,1-1,0 1,0-1,0 0,-1 1,1-1,0 0,0 0,0 0,0-1,0 1,-1 0,1-1,0 1,0-1,-1 0,1 1,1-2,14-10</inkml:trace>
  <inkml:trace contextRef="#ctx0" brushRef="#br0" timeOffset="23134.155">1110 2304,'-16'-2,"-8"-1,8 0,17 1,29 0,31 1,28 1,23 0,11 2,-3 5,-21 3</inkml:trace>
  <inkml:trace contextRef="#ctx0" brushRef="#br0" timeOffset="27423.05">1510 2920,'22'-34,"-1"0,-1-2,12-31,-27 54,0 0,-1-1,0 1,-1-1,-1 0,0 0,0 0,-2 0,0 0,0 0,-2 0,-1-10,2 20,0-1,1 1,-2 0,1 0,0 0,-1 0,0 0,0 0,0 1,0-1,-1 1,1-1,-1 1,0 0,0 0,-2-2,25 15,79 3,33 10,-129-22,1 0,-1 1,1-1,-1 1,0 0,1 0,-1 0,0 0,0 1,-1-1,1 1,0-1,-1 1,0 0,1 0,-1 1,0-1,-1 0,1 1,-1-1,1 1,-1-1,0 1,0 0,-1-1,1 1,-1 0,1 0,-1-1,-1 1,1 0,-1 2,-70 186,70-190,0 1,0-1,1 1,-1-1,1 1,0 0,0-1,0 1,0-1,0 1,0 0,1-1,-1 1,1-1,0 1,-1-1,1 1,1-1,-1 1,0-1,0 0,1 0,-1 0,1 0,0 0,0 0,0 0,0 0,0-1,0 1,0-1,2 2,14 3,-1 0,1-2,0 0,1-1,-1 0,1-2,-1 0,1-1,-1-1,1 0,1-2,41-2</inkml:trace>
  <inkml:trace contextRef="#ctx0" brushRef="#br0" timeOffset="27676.384">2340 2853,'22'0,"20"0,15-2,13-4,4 0,0-1,-6 0,-14 1</inkml:trace>
  <inkml:trace contextRef="#ctx0" brushRef="#br0" timeOffset="28006.431">2981 2705,'21'-47,"-20"47,0 0,-1 0,1 0,0 0,-1 1,1-1,0 0,-1 1,1-1,0 0,-1 1,1-1,-1 1,1-1,-1 0,1 1,-1 0,1-1,-1 1,0-1,1 1,-1-1,0 1,1 0,-1-1,0 1,0 0,1-1,-1 1,0 0,0-1,0 1,0 0,0 0,0-1,0 1,0 0,0-1,-1 1,1 0,0-1,0 1,-1 0,1-1,0 1,-1 0,1-1,-1 1,-5 48,4-40,1 1,-1 0,1 0,1-1,0 1,0 0,1 0,1 0,-1-1,1 1,0-7,-1 0,1 0,0 0,0-1,0 1,0-1,0 1,1-1,-1 0,1 0,-1 0,1 0,0 0,0 0,0-1,0 0,0 1,0-1,0 0,0-1,1 1,-1 0,0-1,1 0,-1 0,3 0,86-13,-82 10,0 0,-1-1,0 0,1 0,-1-1,-1 0,1-1,-1 0,0 0,0-1,-1 0,0-1,0 1,-1-1,0 0,0-1,-1 0,0 0,0 0,-1 0,0-1,-1 1,0-1,-1 0,0 0,0-2,-2 23,0-1,0 0,1 1,1-1,0 0,0 0,1 0,0 0,1 0,0 0,0-1,1 0,0 0,1 0,0 0,1-1,-1 0,1-1,3 2,17 8,-1-6</inkml:trace>
  <inkml:trace contextRef="#ctx0" brushRef="#br0" timeOffset="28345.649">3676 2692,'0'3,"-1"2,0 1,0 0,1-1,-1 1,1 0,1 0,-1-1,1 1,0 0,0-1,0 1,1-1,0 1,0-1,0 0,1 0,0 0,0 0,0 0,1-1,-1 1,1-1,0 0,0 0,1 0,-1-1,1 1,0-1,4 2,-2-2,0-1,0 0,1 0,-1-1,0 0,1 0,-1-1,1 0,-1 0,1-1,-1 0,1 0,-1-1,0 0,0 0,0 0,0-1,0 0,0-1,-1 1,0-1,1-1,-1 1,-1-1,1 0,-1 0,0-1,0 1,0-1,-1 0,0-1,0 1,-1-1,0 0,0 0,0 0,-1 0,0 0,0-3,-2 11,0-1,0 1,-1-1,1 1,0-1,-1 1,1-1,0 1,-1-1,1 1,-1-1,1 0,0 1,-1-1,1 0,-1 1,1-1,-1 0,0 0,1 1,-1-1,1 0,-1 0,1 0,-1 0,0 0,1 0,-1 0,1 0,-1 0,1 0,-1 0,0 0,1 0,-1 0,1-1,-1 1,1 0,-1 0,1-1,-1 1,1 0,-1-1,1 1,-1 0,1-1,-1 1,1-1,0 1,-1-1,1 1,0-1,0 1,-1-1,1 1,0-1,0 1,-1-1,1 1,0-1,0 0,-1 3,0-1,0 1,0 0,0-1,1 1,-1 0,0 0,1-1,-1 1,1 0,0 0,0 0,-1 0,1 0,0-1,1 1,-1 0,0 0,0 0,1 0,-1 0,1-1,0 1,-1 0,1 0,0-1,0 1,0-1,0 1,1-1,-1 1,0-1,1 0,-1 1,2 0,65 24,78-18,-68-11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9:03.9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8177 952,'-13'-7,"0"1,0 1,-1 0,0 1,0 0,-1 1,1 0,-1 2,1-1,-1 2,0 0,1 1,-1 0,1 1,-1 1,-9 3,-16 13,39-19,1 1,-1-1,0 0,1 1,-1-1,1 1,-1 0,1-1,-1 1,1-1,-1 1,1 0,-1-1,1 1,0 0,0 0,-1-1,1 1,0 0,0 0,0-1,0 1,-1 0,1 0,0 0,1-1,-1 1,0 0,0 0,0 0,0-1,1 1,-1 0,0-1,1 1,-1 0,0 0,1-1,-1 1,1-1,-1 1,1 0,-1-1,1 1,0-1,-1 1,1-1,0 0,-1 1,1-1,0 1,8 3,0 1,0-1,0 0,0-1,1 0,0-1,-1 0,1 0,5-1,-4 1,7 1,0-1,-1 0,1-1,0-1,0-1,0 0,-1-1,1-1,2-2,-17 4,0 0,1 0,-1 0,0-1,0 0,0 1,0-1,-1 0,1 0,0-1,-1 1,0 0,1-1,-1 0,0 1,0-1,0 0,-1 0,1 0,-1 0,0-1,0 1,0 0,0 0,0-1,-1 1,1-1,-1 1,0 0,0-1,0 1,-1-1,1 1,-1 0,0-1,1 1,-2 0,1 0,0-1,-1 1,1 0,-1 0,0 1,0-1,0 0,0 1,-1-1,0 0,2 2,0 1,0-1,0 0,0 0,0 1,0-1,-1 0,1 1,0-1,-1 1,1 0,0-1,-1 1,1 0,0 0,-1 0,1 0,0 0,-1 0,1 0,-1 0,1 1,0-1,-1 0,1 1,0-1,0 1,-1 0,1-1,0 1,0 0,0 0,0 0,0 0,0 0,0 0,0 0,0 0,0 0,1 0,-1 0,0 0,1 1,-1-1,1 0,-1 1,1-1,0 0,0 1,-1-1,1 0,0 1,0-1,0 1,0-1,1 0,-1 1,0-1,0 0,1 1,-1-1,1 1,3 7,1-1,-1 0,1 0,1 0,-1 0,1-1,1 0,-1 0,1-1,0 0,1 0,0-1,-1 1,2-2,-1 1,1-1,-1-1,6 2,37 18</inkml:trace>
  <inkml:trace contextRef="#ctx0" brushRef="#br0" timeOffset="253.78">8699 819,'-18'-5,"-11"-1,-5 3,-1 6,4 7,6 7,7 4,10 6,13 3,12 1,14-3,14-1,13-6,7-3,-6-6</inkml:trace>
  <inkml:trace contextRef="#ctx0" brushRef="#br0" timeOffset="701.665">9314 872,'-14'-3,"-1"0,0 1,0 1,1 0,-1 1,0 1,0 0,0 1,0 1,1 0,-1 1,1 0,0 1,-12 6,24-9,0-1,-1 1,1-1,0 1,0 0,0 0,0 0,0 0,0 0,0 0,1 0,-1 1,1-1,0 1,0-1,0 1,0-1,0 1,0 0,1 0,-1-1,1 1,0 0,0 0,0-1,0 1,0 0,1 0,-1-1,1 1,0 0,0-1,0 1,0-1,0 1,0-1,1 2,5 2,0 0,1 0,-1-1,1 0,1 0,-1 0,1-1,-1-1,1 0,0 0,0 0,1-1,1 0,27 7,1-2,-1-2,1-1,0-2,-1-1,1-2,18-4,-51 5,0 0,0-1,0 1,0-1,0-1,0 1,0-1,0 0,0 0,-1-1,1 0,-1 1,0-2,0 1,0-1,0 0,0 0,-1 0,0-1,0 1,0-1,0 0,-1 0,0 0,0-1,0 1,1-5,-4 8,0 0,0 0,0 0,0 0,0 0,-1 1,1-1,-1 0,1 0,-1 0,0 1,0-1,1 0,-1 1,0-1,-1 1,1-1,0 1,0-1,-1 1,1 0,0 0,-1-1,1 1,-1 0,0 0,1 1,-1-1,0 0,0 0,1 1,-1-1,0 1,0 0,0 0,0-1,0 1,1 0,-1 1,0-1,0 0,0 0,0 1,0-1,1 1,-1 0,0-1,0 1,1 0,-1 0,1 0,-1 0,1 0,-1 0,1 1,-1-1,1 0,-1 2,1-2,-1 1,1 0,0 0,-1 0,1 1,0-1,0 0,0 0,1 0,-1 1,1-1,-1 0,1 1,-1-1,1 1,0-1,0 0,1 1,-1-1,0 1,1-1,-1 0,1 1,0-1,0 0,0 0,0 0,0 1,0-1,1 1,55 50,-11-27,1-5</inkml:trace>
  <inkml:trace contextRef="#ctx0" brushRef="#br0" timeOffset="1552.715">10143 859,'-15'39,"1"-1,2 2,2 0,2 0,1 1,3 0,-1 35,-5 354,-2-348,12-82,0 1,0-1,0 1,0-1,0 0,0 1,1-1,-1 1,-1-1,1 0,0 1,0-1,0 1,0-1,0 0,0 1,0-1,0 0,-1 1,1-1,0 0,0 1,0-1,-1 0,1 1,0-1,-1 0,1 1,0-1,-1 0,1 0,0 0,-1 1,1-1,0 0,-1 0,1 0,0 0,-1 0,1 1,-1-1,1 0,0 0,-1 0,1 0,-1 0,1 0,0-1,-1 1,1 0,-1 0,1 0,0 0,-1 0,1-1,0 1,-1 0,1 0,-10-24,4-17,1 0,3-1,2-40,0 68,0-36,2 0,2 0,2 0,3 1,1 0,3 1,16-39,-27 80,0 0,0 1,1-1,0 0,1 1,-1 0,1-1,0 2,1-1,-1 0,1 1,0 0,1 0,-1 0,1 1,0 0,0 0,0 0,2 0,-5 4,-1 0,0 0,0 0,0 0,0 1,0-1,0 1,0-1,0 1,-1 0,1-1,0 1,0 0,0 0,-1 1,1-1,0 0,-1 1,1-1,-1 0,0 1,1 0,-1-1,0 1,0 0,0 0,0-1,0 1,-1 0,1 0,0 1,11 62,-11-60,-1 1,0-1,0 0,-1 0,1 0,-1 0,0 0,0 0,-1 0,0 0,1 0,-2-1,1 1,0-1,-1 1,0-1,0 0,0 0,-1 0,1-1,-1 1,0-1,0 0,0 0,0 0,-1 0,1-1,-1 0,0 0,1 0,-1 0,0-1,0 0,0 0,0 0,0 0,-4-1,8 0,0 0,0 0,0 0,0 0,0-1,0 1,1 0,-1 0,0-1,0 1,0-1,0 1,0-1,1 1,-1-1,0 1,0-1,1 0,-1 1,0-1,1 0,-1 1,1-1,-1 0,1 0,-1 0,1 0,0 0,-1 1,1-1,0 0,0 0,0 0,-1 0,1 0,0 0,0 0,0 0,1 0,-1 0,0 0,0 0,0 0,1 1,-1-1,0 0,1 0,-1 0,1 0,-1 1,1-1,0 0,-1 0,1 1,34-45,135-110,-140 123,-2-2,-1-1,-2 0,-1-2,-2-1,-1-1,-2-1,-2 0,-2-1,-2-1,-1 0,-2-1,-2 0,-2-1,-4 33,0 0,-1 0,-1 0,1 0,-2 0,1 0,-2 0,1 0,-1 0,-1 0,0 1,-1-1,0 1,-5-9,8 18,0-1,-1 1,1 0,-1 0,1 0,-1 0,0 0,1 0,-1 1,0-1,1 1,-1-1,0 1,0-1,0 1,1 0,-1 0,0 0,0 0,0 0,0 0,0 1,1-1,-1 0,0 1,0 0,1-1,-1 1,0 0,1 0,-1 0,1 0,-1 0,1 0,-1 0,1 1,0-1,0 1,0-1,-1 0,1 1,1 0,-1-1,0 1,0 0,1-1,-1 1,1 0,-1 0,1 0,-1 1,-7 23,0 1,1 0,2 0,1 0,1 1,1-1,2 1,0 0,2 0,2 5,4 40,4 0,2-1,4 0,3-2,2 0,26 48,-15-54,-26-56,-5-11</inkml:trace>
  <inkml:trace contextRef="#ctx0" brushRef="#br0" timeOffset="1801.189">10210 605,'22'0,"27"4,26 7,22 5,15 8,4 3,-18-2</inkml:trace>
  <inkml:trace contextRef="#ctx0" brushRef="#br0" timeOffset="2284.157">11092 793,'-29'-1,"0"0,0 1,0 1,0 1,0 2,0 1,1 1,-28 10,-3 25,58-40,0 1,-1-1,1 1,0-1,0 1,0 0,0 0,0 0,0-1,0 1,1 0,-1 0,0 0,1 0,0 0,0 0,-1 0,1 0,0 0,1 0,-1 0,0 0,1 0,-1 0,1 0,-1 0,1 0,0 0,0 0,0 0,0-1,0 1,1 1,5 3,1-1,0 1,0-1,1 0,-1-1,1 0,0 0,0-1,0 0,1-1,-1 0,1 0,-1-1,1-1,0 1,-1-1,1-1,-6 2,0-1,0 0,0 0,0 0,-1 0,1 0,0-1,0 0,0 0,0 0,-1 0,1 0,0-1,-1 0,1 1,-1-1,0-1,0 1,1 0,-1-1,-1 0,1 1,0-1,-1 0,1-1,-1 1,2-4,-15 17,10-5,-1-1,1 0,0 1,1-1,-1 0,1 1,0-1,0 1,0-1,1 1,-1-1,1 0,0 1,0-1,1 0,-1 0,1 1,0-1,0 0,1-1,-1 1,1 0,-1-1,1 1,0-1,1 0,-1 0,0 0,1-1,0 1,0-1,-1 0,1 0,1 0,-1 0,0-1,0 0,0 1,4-1,0 1,0-1,0 0,0-1,0 1,0-2,0 1,0-1,0 0,0-1,0 0,-1 0,1 0,0-1,-1 0,0-1,0 0,0 0,0 0,0-1,4-5,5-4,-1-1,-1 0,0-1,-2-1,1 0,-2-1,6-12,17-42,-3-1,-4-2,-2 0,-4-2,2-32,-9 52,-4 0,-1-1,-4 1,-1-49,-3 103,-1 0,0 0,1 0,-1 0,0 0,-1 0,1 0,0 0,-1 0,0 0,0 0,0 0,0 0,0 1,0-1,-1 0,1 1,-1-1,0 1,0-1,0 1,0 0,0 0,0 0,-1 0,1 0,-1 1,1-1,-1 1,0-1,1 1,-3-1,1 3,0 0,-1 1,1-1,0 1,-1-1,1 1,0 1,1-1,-1 0,0 1,0 0,1 0,0 0,0 0,-1 1,-10 14,0 0,2 0,0 1,1 0,1 1,0 1,2-1,1 2,0-1,1 1,2 0,0 0,1 0,2 0,0 0,1 1,1-1,1 0,2 1,0-1,1-1,1 1,1 0,8 23,2-1,3-1,1-1,1-1,3-1,17 21,-17-31,-7-11</inkml:trace>
  <inkml:trace contextRef="#ctx0" brushRef="#br0" timeOffset="2545.849">11199 471,'9'-2,"19"3,21 7,20 4,11 4,7 0,-3 0,-11-4,-18-3</inkml:trace>
  <inkml:trace contextRef="#ctx0" brushRef="#br0" timeOffset="2823.01">11720 605,'-7'12,"1"1,0 1,0-1,2 1,-1 0,2 0,0 0,0 1,2-1,0 1,0-1,1 1,1-1,1 1,0-1,1 0,0 1,1-1,0-1,2 1,-1-1,2 1,0-2,0 2,-4-12,-1 1,1-1,-1 0,1 0,0 0,-1 0,1 0,0-1,0 1,1-1,-1 0,0 1,0-2,1 1,-1 0,0-1,1 1,-1-1,1 0,-1 0,0 0,1-1,-1 1,0-1,1 0,-1 0,0 0,0 0,1-1,-1 1,0-1,0 0,-1 0,1 0,0 0,-1 0,1 0,-1-1,0 0,0 1,0-1,0 0,0 0,0 0,-1 0,0 0,2-3,0 2,-1 0,1 0,-1-1,0 1,0 0,0-1,-1 1,1-1,-1 1,0-1,-1 0,1 0,-1 1,0-1,0 0,0 0,-1 1,1-1,-1 0,0 0,-1 1,1-1,-1 1,0-1,0 1,0 0,-1 0,1 0,-1 0,0 0,0 1,-2-2,0 3,-1 0,1 0,-1 1,1-1,-1 1,1 1,-1-1,0 1,1 0,-1 0,0 1,1-1,-1 1,1 1,-1-1,1 1,-1 0,1 0,0 0,0 1,0 0,-1 1,2-2,0 0,1 0,0 1,0 0,-1-1,1 1,1 0,-1 0,0 0,1 1,0-1,-1 1,1-1,1 1,-1 0,1 0,-1 0,1 0,0 0,0 0,1 0,-1 0,1 0,0 0,0 0,0 0,1 0,-1 0,1 1,1 2,2-1,0 0,0 0,0 0,1-1,0 1,0-1,0-1,0 1,1-1,0 1,0-2,0 1,1-1,-1 0,1 0,-1-1,1 1,0-2,0 1,0-1,4 0,33 7</inkml:trace>
  <inkml:trace contextRef="#ctx0" brushRef="#br0" timeOffset="3073.127">12068 445,'-23'-11,"-14"-5,-5 2,-1 2,6 9,6 8,8 9,9 10,11 9,12 7,10 6,2-5</inkml:trace>
  <inkml:trace contextRef="#ctx0" brushRef="#br0" timeOffset="3348.645">11961 966,'0'14,"0"8,5 6,5 2,13-1,19-1,20-4,19-3,-3-5</inkml:trace>
  <inkml:trace contextRef="#ctx0" brushRef="#br0" timeOffset="-985.562">5878 605,'25'5,"0"-1,0-1,0-1,1-1,-1-1,0-2,0 0,0-2,0 0,0-2,-1-1,0-1,0 0,-1-2,11-7,-25 13,0 0,-1 0,0-1,0 0,0 0,0-1,-1 0,0 0,0-1,-1 0,0 0,0-1,-1 0,1 0,-2 0,1 0,-1-1,-1 0,1 1,-1-1,-1-1,0 1,1-8,-3 15,0 0,0 0,0 0,0 0,-1 0,1 1,-1-1,1 0,-1 0,0 0,1 1,-1-1,0 0,0 1,0-1,-1 1,1-1,0 1,0-1,-1 1,1 0,-1 0,1 0,-1 0,1 0,-1 0,0 0,0 0,1 1,-1-1,0 1,0-1,0 1,0 0,0-1,1 1,-1 0,0 0,0 1,0-1,0 0,0 1,0-1,1 1,-1-1,0 1,0 0,1 0,-2 1,-6 7,1 0,0 1,1 0,0 1,1-1,0 1,1 0,0 1,0 0,1-1,1 1,0 1,1-1,0 0,1 1,0-1,1 9,-4 81,3-1,5 1,5-1,8 24,9 128,-26-94,-6-105</inkml:trace>
  <inkml:trace contextRef="#ctx0" brushRef="#br0" timeOffset="-647.124">5986 993,'47'-11,"2"2,-1 2,1 2,0 3,25 2,-55 0,395 6,-391-3,-22-2,-1 0,0-1,1 1,-1 0,0-1,0 1,0 0,0 0,0-1,0 1,0 0,0-1,0 1,0 0,0 0,0-1,0 1,-1 0,1-1,0 1,0 0,-1-1,1 1,-1 0,1-1,0 1,-1-1,1 1,-1-1,1 1,-1-1,0 1,1-1,-1 1,1-1,-1 0,0 1,1-1,-1 0,0 0,0 1,0-1,-2 2,1 0,-1-1,1 1,-1 0,1 0,0 0,0 0,0 0,0 0,0 1,1-1,-1 1,1-1,-1 1,1 0,0-1,0 1,0 0,1 0,-1 0,1 0,-1 0,1-1,0 1,0 0,0 0,0 0,1 0,-1 0,1 0,0 0,0 0,0-1,0 1,0 0,1 0,4 2,-1 0,1-1,0 1,0-1,1 0,-1-1,1 0,0 0,0 0,0-1,0 0,0 0,1-1,-1 0,0 0,6-1,17 1</inkml:trace>
  <inkml:trace contextRef="#ctx0" brushRef="#br0" timeOffset="-396.334">6881 685,'-9'-4,"1"2,10 9,12 8,5 1</inkml:trace>
  <inkml:trace contextRef="#ctx0" brushRef="#br0" timeOffset="-3557.722">250 1113,'-6'-4,"0"-1,0 2,0-1,0 1,0 0,-1 0,0 1,1-1,-1 2,0-1,0 1,0 0,0 0,0 1,0 0,0 0,0 1,0 0,0 0,0 0,0 1,0 0,0 1,1-1,-1 1,1 1,0-1,0 1,0 0,1 0,-1 1,1 0,0 0,0 0,-4 6,7-7,0 0,0 0,0 0,0 1,0-1,1 1,0-1,0 1,0 0,1-1,0 1,0 0,0-1,0 1,0 0,1-1,0 1,0 0,1-1,-1 1,1-1,0 0,0 0,0 1,0-1,1 0,0-1,0 1,0 0,0-1,1 0,10 7,0-1,1-1,1 0,-1-1,1-1,0-1,1 0,-1-1,1 0,0-2,0 0,0-1,0 0,9-2,4 2,1-2,-1-1,0-1,0-2,0-1,0-1,-1-1,0-2,-1-1,0-1,-1-2,13-9,-30 17,-1-1,0-1,-1 0,1 0,-2 0,1-1,-1 0,-1-1,4-6,-8 13,0 0,-1 0,1 0,-1 0,0-1,0 1,0 0,0 0,-1-1,1 1,-1-1,0 1,0 0,0-1,-1 1,1-1,-1 1,1 0,-1-1,0 1,-1 0,1 0,0 0,-1 0,0 0,0 0,0 0,0 0,0 1,0-1,-1 1,1 0,-4-3,4 4,0-1,-1 0,1 1,-1-1,1 1,-1-1,1 1,-1 0,0 0,0 1,0-1,1 1,-1-1,0 1,0 0,0 0,0 0,0 0,0 1,0-1,1 1,-1-1,0 1,0 0,1 0,-1 1,0-1,1 0,-1 1,1 0,0-1,-1 1,1 0,0 0,0 0,0 1,1-1,-1 0,0 1,1-1,-1 1,1-1,0 1,0 0,0 0,0-1,1 1,-1 0,1 0,0 0,0 0,0 0,0 0,0 0,0-1,1 1,0 1,1 5,0-1,1-1,0 1,0 0,1-1,0 1,0-1,1 0,0-1,0 1,0-1,1 0,0 0,0-1,1 1,1-1,10 8,1-1,0 0,0-2,1 0,12 3,121 26,-80-29</inkml:trace>
  <inkml:trace contextRef="#ctx0" brushRef="#br0" timeOffset="-3131.766">2402 900,'0'15,"0"20,2 19,4 19,2 17,3 12,-1 7,-3 0,-1-4,-3-9,-3-12,-5-15,-5-18,-4-16,1-16</inkml:trace>
  <inkml:trace contextRef="#ctx0" brushRef="#br0" timeOffset="-2782.882">2282 1527,'-8'-106,"4"0,6-17,-3 115,0-1,1 1,0-1,1 0,0 1,0-1,1 1,0 0,0-1,1 1,0 0,1 0,0 1,0-1,0 1,1 0,0 0,0 0,1 1,0 0,0 0,1 0,-1 1,1 0,2-1,-1 3,0 1,1 0,-1 1,0 0,1 0,-1 1,0 0,1 0,-1 1,1 0,-1 1,0 0,0 0,0 0,0 1,0 1,0-1,-1 1,0 0,0 1,0 0,0 0,-1 1,0-1,0 1,0 0,-1 1,0 0,0 0,0 0,-1 0,0 1,-1-1,0 1,0 0,0 0,-1 0,0 0,-1 1,0-1,0 0,-1 1,0-1,-1 1,1-1,-2 4,1-9,-1 1,0-1,0 1,0-1,0 1,-1-1,1 0,-1 0,0 0,0-1,0 1,0-1,0 1,-1-1,1 0,-1 0,1-1,-1 1,0-1,1 1,-1-1,0-1,0 1,0 0,0-1,0 0,0 0,0 0,0 0,0-1,0 1,0-1,0 0,0 0,1-1,-1 1,0-1,1 0,-1 0,1 0,0 0,-1-1,1 1,0-1,1 0,-1 0,0 0,-1-2,0 0,0-1,0 0,0 0,0 0,1 0,0 0,1-1,-1 1,1-1,0 1,0-4,2 7,-1 1,1-1,-1 0,1 0,0 0,0 0,0 0,1 1,-1-1,1 0,0 0,-1 0,1 1,0-1,0 0,1 1,-1-1,1 1,-1-1,1 1,0 0,0 0,0 0,0 0,0 0,0 0,0 0,2 0,53-14,-29 13</inkml:trace>
  <inkml:trace contextRef="#ctx0" brushRef="#br0" timeOffset="-2476.445">2803 1140,'9'8,"-1"-1,1 0,0-1,1 1,-1-2,1 1,0-2,1 1,-1-1,1-1,0 0,-1 0,1-1,1-1,-1 0,0 0,0-1,0 0,3-2,-11 2,0-1,0 0,0-1,-1 1,1 0,0-1,-1 1,1-1,-1 0,0 0,0 0,0 0,0 0,0-1,0 1,0-1,-1 1,1-1,-1 1,1-1,-1 0,0 0,0 0,-1 1,1-1,-1 0,1 0,-1 0,0 0,0 0,0 0,0 0,-1 0,1 0,-1-2,-1-1,1 0,-1-1,0 1,0 0,0 0,-1 0,0 1,0-1,-1 1,0-1,0 1,0 0,0 1,-1-1,0 1,-1-2,-2 2,0 0,0 0,0 1,0 0,-1 0,0 1,1 0,-1 0,0 1,0 1,0-1,1 1,-1 1,0 0,0 0,0 0,0 1,1 1,-1-1,1 1,0 1,0 0,0 0,0 0,1 1,-1 0,1 1,1-1,-1 1,0 2,5-6,0 0,1 0,0 0,-1 1,1-1,0 0,0 1,0-1,0 1,1-1,-1 1,1-1,-1 1,1-1,0 1,0 0,0-1,0 1,0-1,1 1,-1-1,1 1,0-1,0 1,0-1,0 1,0-1,0 0,1 0,-1 1,1-1,-1 0,1 0,0-1,0 1,0 0,0-1,1 1,38 23,6-5</inkml:trace>
  <inkml:trace contextRef="#ctx0" brushRef="#br0" timeOffset="-1668.606">3472 1140,'-1'-7,"-1"0,-1 0,1 0,-1 0,0 1,-1-1,0 1,0 0,0 0,-1 0,1 1,-2-1,1 1,0 0,-1 1,0-1,0 1,0 0,-1 1,1-1,-1 1,0 1,0-1,0 1,0 0,0 1,0 0,-1 0,1 0,-2 1,6 1,-1-1,1 1,0-1,0 1,0 0,0 1,0-1,0 0,0 1,1 0,-1-1,0 1,1 0,0 0,-1 1,1-1,0 0,0 1,0-1,0 1,1 0,-1 0,1-1,-1 1,1 0,0 0,0 1,1-1,-1 0,0 0,1 2,-1 0,1 1,-1 0,2 0,-1 0,0 0,1 0,0 0,0 0,1-1,0 1,0 0,0-1,1 0,-1 1,1-1,3 3,0-2,0-1,0 1,1-1,-1 0,1-1,0 0,1 0,-1 0,1-1,-1 0,1-1,0 0,0 0,0 0,1-1,-1-1,0 1,0-1,1-1,-1 1,0-1,0-1,0 1,0-2,0 1,0-1,-1 0,1 0,-1-1,0 0,0-1,0 1,0-1,-1-1,0 1,0-1,0 0,-1 0,0-1,0 0,-1 0,3-5,10-53,-16 66,0-1,0 0,0 0,0 0,0 1,0-1,0 0,0 1,0-1,0 1,-1-1,1 1,0-1,0 1,-1 0,1-1,0 1,-1 0,1 0,0-1,-1 1,1 0,-1 0,0 0,1 0,-1 0,0 0,1 0,-1 0,0 0,0 0,0 0,0-1,0 1,0 1,8 13,-4-10,1 1,-1-1,1 1,0-1,1-1,-1 1,1-1,0 0,0 0,0-1,1 0,-1 0,1 0,0-1,-1 0,1 0,0 0,0-1,0 0,1-1,-1 0,0 0,0 0,0-1,0 0,0 0,1-1,9-2,0-1,-1 0,0-1,0-1,0 0,0-1,-1-1,-1-1,0 0,11-9,-11 5,0-1,-1 0,0-1,-2 0,0-1,0 0,-2-1,0 0,-1-1,-1 0,-1 0,1-6,5-26,-2-1,-3 0,-2 0,-2-7,-3 58,2-24,-1 0,-1 0,-1-1,-1 1,-1 0,-2 0,-2-6,7 28,-1 0,0 0,1 0,-1 0,0 1,-1-1,1 0,0 0,-1 1,1-1,-1 1,0-1,0 1,0 0,0 0,-1-1,1 2,0-1,-1 0,0 0,1 1,-1-1,0 1,0 0,1 0,-1 0,0 0,0 1,0-1,0 1,0 0,0-1,0 1,-1 1,-1-1,-2 4,0 0,0 0,0 0,0 1,1 0,0 0,0 1,1 0,-1 0,1 0,1 1,-1-1,1 1,0 0,0 0,1 1,0-1,-1 5,-7 18,1 1,2 1,1-1,1 2,2-1,1 0,2 1,1-1,2 10,0-21,1 0,0 0,2 0,1 0,0-1,2 0,0 0,1-1,1 0,1 0,4 4,-8-12,1 0,0-1,1-1,0 1,0-2,1 1,0-1,1-1,0 0,0 0,0-1,1 0,0-1,0-1,0 1,1-2,0 0,-1-1,3 0,-8-1,1-1,-1 0,0 0,0-1,0 0,1 0,-1-1,0 0,-1 0,1 0,0-1,-1 0,1-1,-1 1,0-1,0 0,0-1,-1 0,0 0,0 0,0 0,0-1,-1 1,0-1,0 0,0-1,-1 1,0-1,0 1,-1-1,0 0,0 0,0 0,-1 0,0 0,-1-6,1 12,-1 0,1 0,-1 0,1 0,-1 1,0-1,1 0,-1 0,0 0,0 0,0 0,0 0,0 0,0 0,0 0,0 1,0-1,0 0,-1 0,1 0,0 0,0 0,-1 0,1 0,-1 1,1-1,-1 0,1 0,-1 1,0-1,1 0,-1 1,0-1,1 0,-1 1,0-1,0 1,1-1,-1 1,0 0,0-1,0 1,0 0,0 0,0-1,0 1,0 0,1 0,-1 0,0 0,0 0,0 0,0 1,0-1,0 0,0 0,0 1,0-1,0 0,-3 7,-1 0,1-1,0 1,1 1,0-1,0 0,0 1,1 0,0-1,1 1,0 0,0 0,1 0,-1 0,2 0,-1 0,1 0,0-1,1 1,1 4,2-1,1-1,-1 0,2 0,0 0,0 0,0-1,1-1,1 1,0-1,0 0,0-1,1 0,0-1,0 0,1-1,-1 0,1 0,0-1,1 0,-1-1,1-1,-1 0,1 0,0-1,0-1,0 0,-1 0,1-1,3-1,20-5</inkml:trace>
  <inkml:trace contextRef="#ctx0" brushRef="#br0" timeOffset="-1412.557">3993 752,'-14'-7,"-13"-4,-9-3,6 1,20 3,29 3,35 3,32 1,28 5,18 1,-12 0</inkml:trace>
  <inkml:trace contextRef="#ctx0" brushRef="#br0" timeOffset="22264.54">344 2825,'17'-1,"1"0,-1-1,0 0,0-2,0 0,0-1,-1 0,1-2,-1 0,-1 0,1-2,-2 0,1-1,-1 0,-2 3,0-1,-1 0,0-1,0 0,-1 0,0-1,-1-1,0 0,-1 0,0 0,0-1,-1 0,-1-1,0 1,-1-1,0-2,-10-31,4 45,1 0,-1 0,1 1,-1-1,0 0,1 1,-1-1,0 0,0 1,1-1,-1 1,0-1,0 1,0-1,0 1,0 0,0-1,0 1,0 0,0 0,0 0,0-1,1 1,-1 0,0 0,0 1,0-1,0 0,0 0,0 0,0 1,0-1,0 0,0 1,0-1,0 1,1-1,-1 1,0 0,0-1,1 1,-1 0,0-1,1 1,-1 0,-6 7,1 0,0 0,0 0,1 1,0-1,0 1,1 1,0-1,1 1,0-1,0 1,1 0,1 0,0 0,0 0,0 0,2 3,-1-6,0 0,1 0,0-1,0 1,1 0,0 0,0-1,1 1,-1-1,1 0,1 0,-1 0,1 0,0 0,0-1,1 0,0 0,0 0,0 0,0-1,1 0,0 0,0 0,0-1,0 0,0 0,1 0,-1-1,1 0,1 0,2 1,1 0,0-1,0 0,0 0,0-2,0 1,0-1,0-1,0 0,0 0,0-1,0-1,0 0,0 0,-1-1,0 0,0-1,0 0,0-1,-1 0,0 0,0-1,-1 0,1-1,-2 1,1-2,-1 1,0-1,-1 0,0-1,3-6,4-25,14-26,-24 65,0 1,0-1,0 1,0 0,0 0,0 0,0 1,1-1,-1 1,0 0,0 0,0 0,1 0,-1 0,0 1,0-1,0 1,0 0,0 0,0 0,0 0,0 1,0-1,0 1,-1 0,1 0,0 0,-1 0,2 2,-1-2,11 6,0 0,-1 1,0 1,0 0,-2 1,1 1,-1-1,-1 2,0-1,0 2,-2-1,2 3,-9-13,-1 1,1-1,-1 0,1 0,-1 1,0-1,0 0,0 1,-1-1,1 0,-1 1,0-1,0 0,0 0,0 0,-1 0,1 0,-1 0,1 0,-1 0,0-1,0 1,-1-1,1 1,0-1,-1 0,0 0,1 0,-1 0,0 0,0-1,0 1,0-1,0 0,0 0,0 0,-1 0,1 0,0-1,-1 0,1 1,0-1,-1-1,1 1,-1 0,3 0,0 0,0 0,0 0,0 0,0 0,0-1,0 1,0 0,0 0,0-1,0 1,0-1,0 1,0-1,0 1,0-1,1 1,-1-1,0 0,0 1,1-1,-1 0,0 0,1 0,-1 0,1 1,-1-1,1 0,-1 0,1 0,0 0,0 0,-1 0,1 0,0 0,0 0,0 0,0 0,0 0,0 0,0 0,0 0,1 0,-1-1,21-44,168-156,-168 180,0 0,-2-1,-1-2,0 1,-2-2,-1 0,-1-1,-2-1,0 1,-2-2,-1 0,-1 0,-2-1,-1 1,-1-1,-1 0,-2-1,-1 1,-2-7,-20-33,22 69,-1 1,1-1,0 0,0 1,-1-1,1 1,-1-1,1 1,0-1,-1 1,1-1,-1 1,1-1,-1 1,1-1,-1 1,0 0,1-1,-1 1,1 0,-1 0,0-1,1 1,-1 0,0 0,1 0,-1 0,0 0,1 0,-1 0,0 0,1 0,-1 0,0 0,1 0,-1 0,0 1,1-1,-1 0,0 1,1-1,-1 0,1 1,-1-1,1 0,-1 1,1-1,-18 31,8 4,2 0,1 1,2-1,1 1,2 0,2 0,1 1,2-1,4 15,0 5,3 0,2-1,2 0,3-1,3 0,14 26,-31-70,1 0,1 0,0-1,0 1,1-1,0 0,0-1,1 1,0-1,1-1,0 1,0-1,0-1,1 1,0-1,0-1,1 0,-1 0,1-1,0 0,1-1,-1 0,1 0,-1-1,1-1,5 1,-6-3,-1-1,1 1,-1-1,0-1,1 0,-1 0,0-1,-1 0,1 0,-1-1,0 0,0-1,0 0,-1 0,0-1,0 0,0 0,-1 0,0-1,-1 0,4-6,9-21</inkml:trace>
  <inkml:trace contextRef="#ctx0" brushRef="#br0" timeOffset="22534.233">1975 2610,'-16'10,"-5"6,0 9,10 3,10 3,14-3,13-3,10-4,6-5,1-6,-8-4</inkml:trace>
  <inkml:trace contextRef="#ctx0" brushRef="#br0" timeOffset="22793.714">1280 2169,'16'-2,"21"-1,24 0,28 1,25 0,19 3,9 4,-4 1,-25-1</inkml:trace>
  <inkml:trace contextRef="#ctx0" brushRef="#br0" timeOffset="24080.585">2068 2771,'2'-16,"1"-7,0-3,0 2,-4 2,-5 4,-5 7,-5 4,-1 3,1 3</inkml:trace>
  <inkml:trace contextRef="#ctx0" brushRef="#br0" timeOffset="24417.949">1962 2703,'0'16,"4"10,9 5,11 2,13-1,15 0,14-4,8-7,6-4,-4-5,-16-5</inkml:trace>
  <inkml:trace contextRef="#ctx0" brushRef="#br0" timeOffset="34579.295">4140 2718,'128'-118,"42"-46,-147 138,-2 0,-1-2,-1 0,-1-1,-2-1,-1 0,-1-1,-1-1,-3 0,0-1,-2 0,-1 0,0-17,-6 43,0 0,0-1,-1 1,0 0,-1-1,1 1,-1 0,-1-1,0 1,0 0,0 0,0 1,-1-1,0 0,-5-5,8 11,-1 0,0-1,0 1,0 0,0 1,0-1,0 0,0 0,0 0,0 1,0-1,0 0,0 1,-1-1,1 1,0-1,-1 1,1 0,0-1,0 1,-1 0,1 0,0 0,-1 0,1 0,0 1,-1-1,1 0,0 0,-1 1,1-1,0 1,0-1,-1 1,1 0,0-1,0 1,0 0,0 0,-32 45,23-14,2 1,1-1,2 1,1 0,1 0,2 1,1-1,0-21,-2 43,2 0,3-1,2 0,3 1,2-2,2 1,7 11,-18-58,1-1,0 1,0-1,0 0,1 1,0-1,1 0,-1-1,1 1,0-1,0 1,1-1,0-1,-1 1,2-1,-1 1,0-1,1-1,0 1,0-1,0 0,0 0,0-1,1 0,-1 0,1 0,0-1,3 0,4-3,0 0,0-2,0 0,-1 0,1-1,-1-1,0 0,-1-1,1 0,-1-1,-1 0,1-1,-1 0,-1-1,0 0,0-1,-1 0,-1 0,0-1,0 0,5-13,9-31,-23 56,1 0,0 0,0 0,-1 0,1 1,0-1,0 0,0 0,-1 0,1 0,0 0,0 0,-1 0,1 0,0 0,-1 0,1 0,0 0,0 0,-1 0,1 0,0 0,0 0,-1 0,1 0,0 0,0 0,-1 0,1 0,0-1,0 1,-1 0,1 0,0 0,0 0,0-1,0 1,-1 0,1 0,0 0,0-1,0 1,0 0,0 0,-1-1,1 1,0 0,0 0,0-1,0 1,0 0,0 0,0-1,0 1,-5 8,0 0,1 0,0 1,0 0,1 0,0 0,0 0,1 0,0 1,1-1,0 9,1-13,-1 0,1 0,1 0,-1 0,1 0,0 0,0 0,0 0,1-1,0 1,0 0,0-1,0 0,1 1,0-1,0 0,0 0,0 0,0-1,1 1,0-1,0 0,0 0,1 1,17 9</inkml:trace>
  <inkml:trace contextRef="#ctx0" brushRef="#br0" timeOffset="35440.062">4982 2102,'62'48,"-41"-35,-4-3,-3-3,0 0,-1 1,1 0,-1 1,-1 1,0 0,0 1,-1 0,-1 0,0 1,0 1,-1 0,-1 0,0 0,0 1,-2 0,0 1,0 1,1 147,-6-159,0 0,1-1,-1 1,0 0,1-1,0 1,0-1,0 0,1 0,-1 0,1 0,-1 0,1 0,0-1,0 1,0-1,0 0,1 0,-1 0,1 0,-1 0,1-1,0 0,-1 0,1 0,0 0,2 0,5 1,1-1,0 0,0-1,0 0,0-1,-1 0,1 0,6-3,-10 3,-1-1,0 0,0 0,0-1,0 1,0-1,-1-1,1 1,-1-1,0 0,0-1,0 0,-1 1,0-2,0 1,0-1,0 1,-1-2,0 1,0 0,-1-1,0 1,0-1,0 0,0-3,1-4,-5 21,1 24,1-26,0-1,0 1,1-1,0 1,0-1,0 0,1 0,-1 0,1 0,0 0,0 0,0-1,1 0,-1 1,1-1,0-1,0 1,0 0,0-1,0 0,1 0,-1 0,0 0,1-1,0 0,-1 0,3 0,8 2,0-1,1-1,-1 0,0-1,1 0,-1-2,0 0,2 0,-9 1,-1-1,1 1,-1-1,1 0,-1-1,0 0,0 0,0-1,-1 1,1-1,-1-1,0 1,0-1,0 0,-1-1,0 1,0-1,0 0,0 0,-1-1,0 1,-1-1,0 0,0 0,0 0,-1-1,-3 1,-5 24,5-13,0 0,1 0,0 0,-1 1,2-1,-1 0,0 0,1 0,0 0,0 0,0 0,0-1,1 1,-1 0,1 0,0-1,0 1,0-1,1 0,-1 1,1-1,0 0,0-1,0 1,0 0,0-1,1 0,-1 0,1 0,-1 0,1 0,0-1,0 0,0 1,10 0,-1 0,1 0,-1-1,1-1,0-1,-1 0,1 0,-1-1,1-1,-1 0,0-1,0-1,-1 0,1 0,-1-1,0-1,0 0,-1-1,0 0,-1-1,1 0,-2 0,1-1,-1 0,-1-1,0 0,0 0,2-7,4 0,-3 31,-9-1,1 0,0 0,0 0,1 0,0-1,1 1,1-1,0 0,0-1,1 1,0-1,1-1,0 1,1-1,0-1,0 0,2 1,5-2</inkml:trace>
  <inkml:trace contextRef="#ctx0" brushRef="#br0" timeOffset="35687.53">6600 2089,'-16'5,"-5"5,1 6,8 5,11 1,6-3</inkml:trace>
  <inkml:trace contextRef="#ctx0" brushRef="#br0" timeOffset="35952.458">6907 1821,'-11'5,"-4"10,0 17,6 16,6 16,9 13,7 9,6 4,5-2,0-5,-4-7,-5-8,-5-10,-10-11,-3-14</inkml:trace>
  <inkml:trace contextRef="#ctx0" brushRef="#br0" timeOffset="36632.691">6814 2396,'34'-8,"-1"1,1 2,1 2,-1 0,0 3,1 1,9 2,2-1,171 12,-204-8,-31 0,9-3,3-2,0 1,1 0,-1 0,1 0,0 1,-1-1,1 1,1 1,-1-1,0 1,1 0,0 0,-1 0,2 0,-1 1,0-1,1 1,0 0,0 0,1 0,-1 1,1-1,0 2,3-4,0 0,0 0,0 0,1 0,0-1,-1 1,1 0,0-1,0 0,1 1,-1-1,0 0,1 0,-1 0,1 0,0-1,0 1,-1-1,1 1,0-1,0 0,0 0,0 0,1-1,-1 1,0-1,0 0,0 0,1 0,-1 0,0 0,0-1,2 0,0 2,1-1,-1 0,1 0,-1-1,1 0,-1 0,1 0,-1 0,0-1,1 0,-1 0,0-1,0 1,-1-1,1 0,0 0,-1-1,0 1,3-4,-7 7,0 1,0-1,0 0,1 0,-1 1,0-1,0 0,0 0,0 1,0-1,1 0,-1 0,0 0,0 1,1-1,-1 0,0 0,0 0,0 0,1 1,-1-1,0 0,1 0,-1 0,0 0,0 0,1 0,-1 0,0 0,1 0,-1 0,0 0,0 0,1 0,-1 0,0 0,0 0,1 0,-1 0,0-1,1 1,-1 0,0 0,0 0,1 0,-1 6,0-2,1-1,-1 1,1 0,0-1,0 1,1 0,-1-1,1 0,-1 1,1-1,0 0,1 0,-1 0,0 0,1 0,0 0,0-1,-1 1,2-1,-1 0,0 0,0 0,1 0,-1-1,1 1,-1-1,3 1,3 1,0-1,-1 0,1 0,0-1,0 0,0-1,0 0,-1 0,1-1,0 0,4-1,-5 0,-1-1,1 0,-1 0,0-1,0 0,0 0,-1-1,0 1,0-1,0-1,0 1,-1-1,0 0,0 0,0-1,-1 1,3-7,49-127,-32 47,-5-1,-3-1,-5 0,-2-40,-9 128,2-14,-1 0,-1 0,-1 0,-1 0,-1 0,-4-17,7 37,0 0,1 0,-1 0,0 0,0 0,0 0,0 0,0 0,0 0,0 0,0 0,-1 0,1 0,0 0,0 0,-1 0,1 0,-1 0,1 0,-1 0,1 1,-1-1,0 0,1 0,-1 1,0-1,0 0,1 1,-1-1,0 1,0-1,0 1,0-1,0 1,0-1,0 1,0 0,0 0,0-1,0 1,0 0,0 0,0 0,0 0,0 0,0 0,0 1,0-1,0 0,0 0,0 1,0-1,0 1,0-1,1 1,-1-1,0 1,0-1,0 1,1 0,-1 0,-5 10,1 1,0 0,1 0,0 1,1-1,0 1,1 0,0 0,2 0,-1 5,0-8,-2 58,2 0,4 0,2 0,3-1,4 0,2 0,3-1,22 54,-32-101,0 0,1 0,1-1,1 0,1-1,0 0,2 0,4-2,-5-10</inkml:trace>
  <inkml:trace contextRef="#ctx0" brushRef="#br0" timeOffset="36897.982">7617 2089,'22'5,"27"3,24 3,21 4,10 2,1 0,-17-3</inkml:trace>
  <inkml:trace contextRef="#ctx0" brushRef="#br0" timeOffset="37113.217">8285 2396,'-3'5,"1"-1,0 0,0 1,0 0,1-1,-1 1,1 0,0 0,1 0,-1 0,1 0,0 0,0 0,1 0,-1 0,1 0,0-1,1 1,-1 0,1 0,0-1,0 1,0-1,1 0,-1 1,1-1,0 0,3 2,2-1,0-1,0-1,0 1,1-1,0-1,-1 1,1-2,0 1,0-1,0 0,0-1,0 0,0-1,0 0,0 0,0-1,0 0,5-2,-10 2,0 1,0-1,0 0,-1-1,1 1,-1 0,1-1,-1 0,0 0,0 0,0 0,0-1,-1 1,1-1,-1 1,0-1,0 0,0 0,-1 0,1 0,-1 0,0 0,0 0,-1-1,1 1,-1 0,0 0,0-1,0 1,0 0,-1-1,0 1,-1-4,1 2,-1 1,0-1,0 0,0 1,-1 0,0-1,0 1,0 0,-1 0,1 1,-1-1,-1 1,1 0,0 0,-1 0,0 0,0 1,0 0,0 0,0 0,-1 1,1 0,-1 0,-2-1,1 3,1-1,0 1,0 0,0 1,0-1,-1 1,1 0,0 1,0-1,0 1,1 0,-1 1,0 0,1 0,0 0,-3 2,5-4,0 1,1 0,-1 1,0-1,1 0,-1 1,1-1,0 1,0 0,0 0,0 0,1 0,-1 0,1 0,-1 0,1 1,0-1,0 0,1 1,-1-1,1 1,0-1,0 0,0 1,0-1,0 1,1-1,-1 1,2 2,1-2,0 1,0-1,0 0,1 0,-1 0,1 0,0-1,0 0,1 0,-1 0,1 0,-1 0,1-1,0 0,0 0,0 0,0-1,0 0,0 0,0 0,1 0,-1-1,2 0,30 4</inkml:trace>
  <inkml:trace contextRef="#ctx0" brushRef="#br0" timeOffset="37305.928">8673 2115,'-10'-13,"-6"-10,-6-2,-4 2,0 5,3 9,3 10,4 11,6 11,8 10,5 0</inkml:trace>
  <inkml:trace contextRef="#ctx0" brushRef="#br0" timeOffset="37589.188">8658 2490,'19'12,"14"3,16-1,15-5,-3-3</inkml:trace>
  <inkml:trace contextRef="#ctx0" brushRef="#br0" timeOffset="38021.157">10236 2330,'-15'-5,"-1"1,1 1,-1 1,1 0,-1 1,-10 0,23 1,0 0,-1 1,1-1,-1 1,1-1,-1 1,1 0,0 0,-1 1,1-1,0 1,0-1,0 1,0 0,0 0,1 0,-1 1,0-1,1 1,0-1,0 1,0 0,0 0,0 0,0 0,1 0,-1 0,1 1,0-1,0 0,0 1,0-1,1 0,-1 0,1 0,0 1,0-1,0 0,0 0,1 0,-1 0,1 0,-1 0,1 0,0-1,0 1,1 0,-1 0,1-1,-1 1,1-1,0 1,0-1,0 1,0-1,0 0,0 0,1 0,-1-1,1 1,-1 0,1-1,0 0,0 1,-1-1,1 0,3 0,4 2,-1-1,1 0,0 0,-1-1,1 0,0-1,0 0,0-1,-1 0,6-1,-3-1,-1-1,0 0,0 0,0-1,-1 0,1-1,-1 0,0-1,-1 0,0 0,0-1,0 0,-1-1,0 0,-1 0,0-1,-1 0,0 0,0 0,-1-1,3-7,2-9,-1-1,-1 0,-2 0,0-1,-2 1,-1-1,-2 0,-1-9,-9-50,9 85,-1-1,0 0,0 1,-1-1,1 0,-1 1,0 0,1-1,-2 1,1 0,0 0,0 0,-1 0,0 0,0 1,0-1,0 1,0 0,0 0,0 0,-2 0,0 1,-1 1,1 1,0-1,-1 1,1 0,0 0,-1 0,1 1,0 0,0 0,0 0,0 1,1 0,-1 0,1 0,0 0,-1 0,1 1,1 0,-1 0,0 0,1 0,0 1,0 0,1-1,-1 1,1 0,-2 5,-3 4,0 0,1 1,1 0,0 0,1 0,1 1,0 0,1-1,1 1,0 0,1 0,1 0,1 0,0 0,1-1,0 1,2-1,0 0,0 0,1 0,1-1,1 0,0 0,0-1,1 0,1 0,0-1,1-1,1 1,-1-2,2 0,-1 0,1-1,1-1,0 0,0-1,0 0,6 1,-13-6,0 1,-1-2,1 1,0-1,0 0,0 0,0-1,0 0,0 0,-1-1,1 0,0 0,0 0,0-1,-1 0,1-1,-1 1,1-1,-1 0,0-1,0 1,-1-1,1-1,-1 1,0-1,0 0,0 0,0 0,1-4,-2 1,0 1,-1-1,0 0,0 0,-1 0,0 0,0 0,-1 0,0 0,-1-1,0 1,0 0,-1-1,0 1,0 0,-1-1,0 1,0 0,-3-6,4 13,0-1,1 1,-1-1,0 0,0 1,0 0,0-1,0 1,0 0,-1-1,1 1,0 0,-1 0,1 0,-1 0,1 0,-1 0,1 1,-1-1,0 0,1 1,-1-1,0 1,1 0,-1 0,0-1,0 1,1 0,-1 1,0-1,0 0,1 0,-1 1,0-1,1 1,-1-1,0 1,1 0,-1 0,1-1,-1 1,1 0,-1 0,1 1,0-1,0 0,-1 0,1 1,0-1,0 1,0-1,0 1,1-1,-1 1,0-1,1 1,-1 0,0 1,-1 2,0 1,0 0,0 0,1 0,-1 0,2 0,-1 0,1 0,-1 1,2-1,-1 0,1 0,0 0,0 0,1 0,-1 0,1 0,1 0,-1-1,1 1,0-1,0 1,1-1,1 2,4 5,1 0,1-1,0 0,0-1,1 0,1-1,-1 0,1-1,5 2,55 23,-3-8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9:48.2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1 698,'0'1,"12"26,1-1,1-1,2 0,0-1,1 0,2-1,18 18,-33-38,0 0,0 0,1 0,-1 0,1 0,-1-1,1 0,0 0,0 0,0-1,0 0,0 0,0 0,0 0,0-1,0 0,1 0,-1 0,0 0,0-1,0 0,0 0,0-1,0 1,0-1,0 0,-1 0,1-1,-1 0,1 1,7-6,1-1,-1 0,-1-1,0 0,0 0,-1-1,0-1,-1 0,0 0,6-13,-15 25,1 0,-1 0,0 1,0-1,0 0,1 0,-1 1,0-1,0 0,1 0,-1 0,0 1,1-1,-1 0,0 0,1 0,-1 0,0 0,0 0,1 0,-1 0,0 1,1-1,-1 0,0 0,1-1,-1 1,0 0,1 0,-1 0,0 0,1 0,-1 0,0 0,1 0,-1-1,0 1,0 0,1 0,-1 0,0-1,0 1,1 0,-1 0,0-1,0 1,0 0,1 0,-1-1,0 1,0 0,0-1,0 1,0 0,0-1,0 1,0 0,0-1,0 1,1 31,-1-25,-1-3,1 1,-1-1,1 0,0 0,0 1,0-1,0 0,0 0,1 1,-1-1,1 0,0 0,0 0,1 0,-1 0,0 0,1 0,0 0,0 0,-1-1,2 1,-1-1,0 0,0 1,1-1,-1 0,1 0,0 0,0-1,0 1,1 0,6-1,0 0,1-1,0 0,-1-1,1 0,-1 0,0-1,1 0,-1-1,0-1,0 1,-1-1,1-1,-1 0,0 0,0-1,-1 0,7-6,-10 9,-1-1,1 0,-1 0,0 0,0 0,0-1,0 1,-1-1,1 0,-1 0,-1-1,1 1,-1-1,0 1,0-1,-6 3,-3 16,5-10,1 1,0 0,0-1,0 1,0 0,0 0,1-1,-1 1,1 0,0 0,1 0,-1 0,0 0,1-1,0 1,0 0,0-1,1 1,-1 0,1-1,0 1,0-1,0 0,0 0,0 0,1 0,0 0,-1 0,1-1,0 1,0-1,0 0,1 0,-1 0,1 0,-1 0,1-1,7 2,0 0,0 0,0-1,1-1,-1 0,1 0,-1-1,0-1,1 0,-1 0,1-1,-1-1,0 0,0 0,0-1,-1-1,1 0,-1 0,0-1,-1 0,9-7,1-14,-19 25,0 0,1 1,-1-1,1 0,0 0,-1 1,1-1,0 0,0 1,0-1,0 1,0-1,1 1,-1 0,0 0,0-1,1 1,-1 0,1 0,-1 0,1 0,0 0,-1 1,1-1,0 0,0 1,-1 0,1-1,0 1,0 0,0 0,-1 0,1 0,0 0,0 0,0 0,0 1,-1-1,1 1,0-1,73 68,-68-65,0 0,1 0,-1-1,1 0,0-1,-1 1,1-2,0 1,0-1,0 0,-1 0,1-1,0 0,0-1,-1 0,1 0,-1 0,0-1,1 0,-1-1,0 1,-1-1,1-1,-1 1,0-1,0 0,0-1,0 0,43-29,-48 35,0 1,1-1,-1 1,0-1,0 0,0 1,0 0,0-1,0 1,0 0,-1 0,1-1,0 1,0 0,0 0,-1 0,1 0,0 0,-1 0,1 0,-1 0,1 0,-1 0,0 0,1 1,-1-1,0 0,0 0,0 0,0 0,0 1,8 17,-3-15,1-1,0 0,0 0,0-1,0 1,0-1,0 0,1-1,-1 0,1 0,-1 0,1-1,-1 0,1 0,-1-1,4 0,-6 1,69-7,50 3,-84 9,-1-1,1-2,0-2,16-2,-22-4,-31 5,0 0,0-1,1 1,-1 1,0-1,1 0,-1 0,1 1,-1 0,1-1,-1 1,1 0,-1 0,1 0,-1 1,1-1,-1 1,1-1,-1 1,1 0,-1 0,0 0,1 0,-1 0,0 0,0 1,0-1,0 1,0 0,0-1,0 1,-1 0,1 0,-1 0,1 0,-1 0,0 1,1 1,2 10,-4-11,0-1,1 1,-1 0,1-1,-1 1,1-1,0 1,0-1,0 1,0-1,0 0,0 1,1-1,-1 0,1 0,0 0,0 0,0 0,0 0,0-1,0 1,0 0,0-1,1 0,-1 0,0 0,1 0,-1 0,1 0,-1 0,1-1,0 1,-1-1,1 0,3 0,-1 0,0 0,0 0,0-1,0 0,0 0,0 0,0-1,0 1,0-1,-1 0,1-1,-1 1,1-1,-1 0,0 0,0 0,0-1,-1 1,1-1,-1 0,0 0,0 0,0-1,0 1,-1-1,0 1,0-1,0 0,0 0,-1 0,0 0,0 0,0 0,-1 0,1 0,-1 0,-1 0,1-1,-1 1,1 0,-2 0,1 0,0 0,-1 1,0-1,0 0,-1 1,-1-4,1 3,-1 1,0-1,0 1,0 0,-1 0,1 0,-1 1,0-1,0 1,0 0,-1 1,1-1,0 1,-1 0,0 1,1-1,-1 1,0 0,0 0,0 1,0 0,0 0,0 0,0 1,1 0,-1 0,0 0,0 1,1 0,-1 0,1 0,-1 1,1 0,0 0,0 0,0 1,1-1,-1 1,1 0,0 1,0-1,0 1,1-1,-1 1,1 0,0 1,1-1,-3 5,5-6,-1-1,1 1,0 0,0-1,0 1,0 0,1-1,-1 1,1 0,0-1,0 1,0-1,1 0,-1 1,1-1,0 0,0 0,0 0,0 0,1 0,-1 0,1-1,-1 1,1-1,0 0,0 0,0 0,0 0,1 0,-1-1,0 1,1-1,-1 0,1 0,-1 0,1 0,0-1,-1 0,1 1,28 3</inkml:trace>
  <inkml:trace contextRef="#ctx0" brushRef="#br0" timeOffset="273.375">2327 498,'-9'-21,"-5"-13,-8-5,-1-1,-2 6,1 9,2 14,3 13,5 15,4 13,7 12,7 7,5-4</inkml:trace>
  <inkml:trace contextRef="#ctx0" brushRef="#br0" timeOffset="897.172">2314 818,'5'8,"5"9,0 0,1-1,1-1,1 0,0 0,5 2,-17-15,1-1,0 0,-1 1,1-1,0 0,0 0,0 0,0 0,0-1,0 1,0 0,0-1,0 0,0 1,0-1,0 0,0 0,0 0,0 0,1 0,-1-1,0 1,0-1,0 1,0-1,0 0,0 0,-1 0,1 0,0 0,0 0,-1 0,1-1,0 1,-1-1,1 1,-1-1,0 1,1-1,-1 0,0 0,0 0,0 0,8-18,0-1,-1 0,-1 0,-1-1,-1 0,-1 0,-1 0,-1 0,-1-15,-1 32,1-9,2-10,-2 1,0-1,-2 1,0-1,-3-4,0 20,3 21,4-9,0 1,0 0,1-1,-1 1,1-1,0 0,0 0,0-1,1 1,0-1,-1 0,1 0,0 0,0-1,0 0,1 0,-1 0,0-1,1 1,0-1,-1-1,1 1,-1-1,2 0,180 10,-185-9,0-1,-1 1,1-1,0 1,-1 0,1 0,-1 0,1 0,0 0,-1 0,0 0,1 0,-1 0,0 1,0-1,0 1,1-1,-1 1,-1-1,1 1,0 0,0-1,-1 1,1 0,-1-1,1 1,-1 0,0 0,0 0,1 0,-2-1,1 1,0 0,0 0,0 0,-1-1,1 1,-1 0,1 0,-1-1,0 1,0 0,0-1,0 2,-4 27,5-26,0-1,1 1,-1-1,1 0,0 1,0-1,0 0,1 1,-1-1,1 0,-1 0,1 0,0-1,0 1,1 0,-1-1,0 1,1-1,0 0,-1 0,1 0,0 0,0 0,0 0,0-1,0 0,1 0,-1 1,0-2,1 1,107 9,-91-13,1 0,0-1,-1-1,0-1,0-1,2-2,-18 8,-3 0,0 0,0 0,0 0,0 1,0-1,0 0,0 1,0-1,0 1,1-1,-1 1,0-1,0 1,0 0,1 0,-1 0,0-1,0 1,1 0,-1 1,0-1,0 0,1 0,-1 0,0 1,0-1,1 1,-1-1,0 1,0-1,0 1,0 0,0-1,0 1,0 0,0 0,0 0,0 0,0 0,-1 0,1 0,0 0,-1 0,1 0,-1 1,1-1,-1 3,0 0,1 0,0 0,0 0,0 0,0 0,1 0,-1 0,1 0,0-1,0 1,1 0,-1-1,1 0,-1 0,1 0,0 0,0 0,1 0,-1-1,0 0,1 1,0-1,2 1,2-1,0 1,0-2,1 1,-1-1,0-1,0 1,1-1,-1-1,0 1,1-1,-1-1,0 0,0 0,0-1,0 1,4-4,-8 4,1 0,-1 0,0-1,1 1,-1-1,-1 0,1 0,0-1,-1 1,0-1,1 0,-1 1,-1-2,1 1,-1 0,1 0,-1-1,-1 1,1-1,-1 0,1 1,-1-1,0 0,-1 0,0 0,1 0,-1 0,-1-2,1 3,-1-1,0 1,0 0,0 0,-1 0,1 0,-1 0,0 1,0-1,0 0,-1 1,1 0,-1-1,0 1,0 0,0 0,0 1,0-1,-1 0,1 1,-1 0,1 0,-1 0,0 1,0-1,0 1,0 0,0 0,0 0,-1 0,-2 0,0 0,1 1,-1 0,0 0,1 0,-1 1,0 0,1 0,-1 1,1 0,-1 0,1 0,0 1,0 0,0 0,0 0,1 1,-5 3,5-2,1-1,-1 1,1 0,0 0,1 0,-1 1,1-1,0 1,1 0,-1 0,1 0,0 0,0 2,2-5,-1 0,1-1,0 1,-1 0,1-1,0 1,1 0,-1 0,0-1,1 1,0 0,-1-1,1 1,0-1,0 1,1-1,-1 1,0-1,1 0,0 0,-1 0,1 0,0 0,0 0,0 0,0 0,0-1,1 1,-1-1,0 0,1 1,-1-1,6 1,-1 1,1-1,-1-1,1 1,-1-1,1-1,0 1,0-1,-1 0,1-1,0 0,-1-1,1 1,28-8</inkml:trace>
  <inkml:trace contextRef="#ctx0" brushRef="#br0" timeOffset="1402.148">3584 457,'-1'-7,"-3"-13,0-1,-1 0,-1 1,-1 0,-1 0,-1 1,-3-5,12 22,-1 1,1 0,-1 0,1-1,-1 1,1 0,-1 0,0 0,0 0,0-1,1 1,-1 0,0 1,0-1,0 0,0 0,-1 0,1 1,0-1,0 0,0 1,-1-1,1 1,0-1,-1 1,1 0,0 0,-1-1,1 1,0 0,-1 0,1 0,0 1,-1-1,1 0,0 0,-1 1,1-1,0 1,0-1,-1 1,1-1,0 1,-1 1,-2 4,0 1,1 0,0 0,0 0,1 1,-1-1,2 0,-1 1,1 0,0-1,1 1,0 0,0 2,0 12,1 0,1 0,1-1,1 0,1 1,0-1,2-1,1 1,0-1,1-1,1 0,1 0,1-1,1 0,0-1,1 0,9 7,-22-22,0 0,1 0,-1 0,1 0,0 0,-1-1,1 1,0 0,0-1,0 0,0 1,0-1,1 0,-1 0,0 0,1 0,-1-1,0 1,1-1,-1 1,1-1,-1 0,1 0,-1 0,0 0,1 0,-1 0,1-1,-1 0,0 1,1-1,-1 0,0 0,1 0,-1 0,0 0,0-1,0 1,0-1,1-1,11-14,-2 0,0 0,-1-1,-1-1,-1 0,0 0,-1-1,-2 0,3-11,-4 16,42-137,50-132,-80 252,-17 31,0 1,0-1,1 1,-1-1,0 1,1 0,-1-1,0 1,1-1,-1 1,1 0,-1-1,0 1,1 0,-1 0,1-1,-1 1,1 0,-1 0,1 0,-1-1,1 1,0 0,-1 0,1 0,-1 0,1 0,-1 0,1 0,-1 0,1 0,-1 0,1 1,-1-1,1 0,-1 0,1 0,-1 1,1-1,-1 0,1 1,-1-1,1 0,-1 1,0-1,1 1,-1-1,0 0,1 1,-1-1,0 1,1-1,-1 1,0-1,0 1,0-1,0 1,1-1,-1 1,0-1,0 1,0 0,0-1,0 1,0-1,0 1,0-1,-1 1,1-1,28 170,-20-113,2-2,3 1,2-1,3-1,2-1,2-1,3 0,1-2,3-1,12 12,-38-57,37 31,-39-36,0 1,0-1,0 1,0 0,0-1,0 0,-1 1,1-1,0 1,0-1,-1 0,1 0,-1 1,1-1,0 0,-1 0,1 0,-1 1,0-1,1 0,-1 0,0 0,0 0,1 0,-1 0,0 0,0 0,0 0,0 0,0 0,0 0,0 0,-1 0,1 0,0 0,0 0,-1 0,1 0,-9-35,-5-1</inkml:trace>
  <inkml:trace contextRef="#ctx0" brushRef="#br0" timeOffset="1571.31">3932 297,'18'-5,"18"-1,15 1,12 2,5 8,1 4,-7 8,-9 8,-14 8,-14-1</inkml:trace>
  <inkml:trace contextRef="#ctx0" brushRef="#br0" timeOffset="1798.501">4385 605,'-5'17,"1"1,0 0,1 0,0 0,2 0,0 0,1 0,1 1,2 7,-2-22,-1-1,1 0,0 0,0 0,1 1,-1-1,1-1,-1 1,1 0,0 0,0 0,0-1,0 1,1-1,-1 0,1 0,-1 0,1 0,0 0,0 0,0-1,0 1,0-1,0 0,0 0,1 0,-1 0,0-1,0 1,1-1,-1 0,0 0,1 0,-1 0,0-1,1 1,-1-1,0 0,0 0,0 0,1 0,-1-1,-1 1,1-1,0 0,0 0,0 0,0-1,4-3,0-1,0 0,-1-1,0 1,-1-1,1-1,-2 1,1-1,-1 1,0-1,-1 0,0-1,0 1,-1 0,-1-1,1 0,-2 1,1-8,-1 15,1 0,-1 0,1 0,-1-1,0 1,0 0,0 0,-1 0,1 0,0 0,-1 0,1 0,-1 0,0 0,0 0,1 0,-1 0,-1 0,1 0,0 0,0 1,-1-1,1 1,-1-1,1 1,-1-1,1 1,-1 0,0 0,0 0,0 0,0 0,0 0,0 0,0 1,0-1,0 1,0-1,0 1,0 0,0 0,0 0,-1 0,1 0,0 0,0 1,0-1,-4 5,-1 0,2 0,-1 1,0-1,1 1,0 1,1-1,-1 1,1-1,1 1,-1 0,1 1,0-1,1 1,-1-1,2 1,-1 0,1-1,0 2,0-2,0 0,0 0,0 0,1 1,0-1,1 0,-1 1,1-1,1 0,-1 0,1 0,1 0,-1 0,1 0,0-1,1 1,0-1,0 0,0 0,1 0,-1-1,1 1,1-1,-1 0,1-1,0 1,3 1,20 9</inkml:trace>
  <inkml:trace contextRef="#ctx0" brushRef="#br0" timeOffset="3172.693">4681 885,'11'-66,"-3"0,-3-1,-2-45,-3 109,0 3,-1-1,1 0,0 1,-1-1,1 1,0-1,0 1,-1-1,1 0,0 1,0-1,0 1,0-1,0 0,0 1,0-1,0 0,0 1,0-1,0 1,1-1,-1 0,0 1,0-1,1 1,-1-1,0 1,1-1,-1 1,0-1,1 1,-1-1,1 1,-1-1,1 1,-1 0,1-1,-1 1,1 0,-1-1,1 1,-1 0,1 0,0 0,-1-1,1 1,-1 0,1 0,0 0,-1 0,1 0,0 0,-1 0,1 0,-1 0,1 1,0-1,-1 0,1 0,-1 0,1 1,-1-1,1 0,-1 1,1-1,76 22,37 16,-109-35,0-1,0 1,-1 1,1-1,-1 1,0 0,0 0,0 0,0 0,-1 1,0-1,0 1,0 0,0 0,-1 0,1 0,-2 0,1 1,0 2,5 147,-6-152,0 1,0-1,0 1,1-1,-1 0,1 0,0 0,0 1,0-2,0 1,1 0,-1 0,1-1,0 1,-1-1,1 0,0 0,0 0,1 0,-1 0,0-1,1 0,-1 1,1-1,-1-1,1 1,1 0,100 1,-93-3,1-1,-1 0,1-1,-1-1,0 0,0 0,0-1,-1-1,0 0,0-1,0 0,-1 0,0-1,0 0,-1-1,0 0,-1-1,0 1,0-2,-1 1,0-1,-1 0,1-3,-4-14,-3 29,0-1,-1 0,1 1,0-1,0 0,0 1,0-1,0 0,-1 1,1-1,0 0,0 0,0 1,-1-1,1 0,0 0,0 0,-1 1,1-1,0 0,-1 0,1 0,0 0,-1 0,1 1,0-1,-1 0,1 0,0 0,-1 0,1 0,0 0,-1 0,1 0,0 0,-1 0,1 0,0-1,-1 1,1 0,0 0,-1 0,1 0,0 0,0-1,-1 1,1 0,0 0,0 0,-1-1,1 1,0 0,0-1,-1 1,1 0,0 0,0-1,0 1,0 0,0-1,0 1,-1 0,1-1,0 1,0 0,0-1,0 1,0-1,-3 4,1 0,-1 0,1-1,-1 2,1-1,0 0,0 0,0 1,0-1,1 1,-1-1,1 1,0 0,0 0,1-1,-1 1,1 0,0 0,0 0,0 0,0 0,0-1,1 1,0 0,0 0,0 0,0-1,1 1,-1-1,1 1,0-1,0 0,0 1,1-1,-1 0,1 0,0-1,-1 1,1 0,0-1,3 1,4 2,1-1,0-1,0 0,0-1,0 0,0-1,1 0,-1 0,0-1,1-1,-1 0,0 0,0-2,0 1,0-1,0-1,0 0,-1 0,9-5,-14 6,0 0,-1 0,1-1,-1 1,0-1,0 0,0 0,-1 0,1-1,-1 1,0-1,-1 0,1 0,-1 0,0 0,0 0,0 0,-1-1,1-2,-3 16,1-1,-1 1,1-1,1 1,0-1,0 1,0-1,1 1,0-1,0 0,1 0,0 0,0 0,1 0,-1-1,1 1,1-1,0 0,-1 0,2-1,-1 1,1-1,0-1,0 1,0-1,0 0,1 0,0 0,3 0,6 3,1-1,-1-1,1-1,0-1,0 0,0-1,0 0,0-2,1 0,-1-1,0-1,0 0,0-1,0-1,10-4,-19 4,1 0,-1-1,-1 0,1 0,-1 0,1-1,-2 0,1-1,-1 0,0 0,0 0,-1 0,0-1,0 0,-1 0,0 0,0-1,-1 0,2-8,4-17,-2-1,-1 0,-2 0,0-20,1-387,-5 393,-8-64,8 112,0 0,0 0,0 0,0 0,0 0,0 0,-1 0,1 1,0-1,-1 0,1 0,0 0,-1 1,1-1,-1 0,1 0,-1 1,0-1,1 0,-1 1,0-1,1 1,-1-1,0 1,0-1,1 1,-1-1,0 1,0 0,0 0,1-1,-1 1,0 0,0 0,0 0,0 0,0 0,0 0,0 0,1 0,-1 0,0 0,0 1,0-1,0 0,0 0,0 1,-33 30,16-6,1 2,1-1,2 2,0 0,2 1,1 0,1 0,2 1,1 0,2 1,0 0,2 2,1-12,2 0,0-1,1 1,1-1,1 1,0-1,2 0,1 0,0 0,1-1,1 1,1-2,1 1,0-2,2 1,0-1,0-1,2 0,0-1,1-1,0 0,1-1,0 0,1-1,6 1,-18-10,0 0,1 0,-1-1,1 0,-1 0,1 0,0-1,0 0,0 0,0-1,0 1,0-1,0 0,0-1,0 0,0 0,-1 0,1 0,0-1,0 0,-1 0,1-1,-1 0,0 0,0 0,0 0,3-4,1-3,-1-1,0-1,-1 1,-1-1,0-1,0 1,-1-1,-1 0,0 0,-1 0,1-7,-2 92,-3-68,0 0,1 1,0-1,0 0,0 0,0 0,0 0,1 0,0 0,0 0,0 0,0 0,1-1,-1 1,1 0,0-1,0 1,0-1,1 1,-1-1,1 0,0 0,0 0,0-1,0 1,0-1,1 0,-1 1,1-1,-1-1,4 2,7-2,0-1,0-1,0 0,0-1,0 0,-1-1,1-1,-1 0,1 0,-1-2,-1 0,1 0,-1-1,0 0,-1-1,9-8,-2 3,-1 0,0-2,-1 0,-1-1,8-10,-23 26,0 0,0 0,0 0,0 0,-1 0,1 0,0 0,0-1,0 1,0 0,0 0,-1 0,1 0,0 0,0 0,0 0,0 0,0 0,0 0,-1-1,1 1,0 0,0 0,0 0,0 0,-16 14,10-7,0 1,0 0,1 0,1 0,-1 1,1-1,1 1,-1 0,-1 9,4-15,0 0,1 0,-1 0,1 0,0 0,0 0,0 0,0 1,0-1,0 0,1 0,0 0,-1 0,1 0,0 0,1-1,-1 1,0 0,1 0,0-1,-1 1,1-1,0 0,0 1,1-1,-1 0,0 0,1 0,-1-1,1 1,0 0,0 0,9 1,-1 1,1-1,-1-1,1 0,0 0,0-2,0 1,0-1,0-1,0 0,-1-1,1 0,0-1,-1 0,1-1,-1 0,0-1,10-6,-12 5,0 0,-1-1,0 0,0 0,0-1,-1 0,-1-1,1 1,-1-1,0 0,1-5,-7 13,0 1,0-1,0 1,1-1,-1 1,0-1,0 1,0 0,1-1,-1 1,0-1,0 1,1 0,-1-1,0 1,1 0,-1-1,0 1,1 0,-1-1,1 1,-1 0,0 0,1-1,-1 1,1 0,-1 0,1 0,-1 0,1 0,-1 0,1 0,-1 0,1 0,-1 0,1 0,-1 0,1 0,-1 0,0 0,1 0,-1 1,1-1,-1 0,1 0,-1 0,1 1,-1-1,0 0,1 1,-1-1,0 0,1 1,-1-1,0 0,15 29,-12-20,0 1,1 0,0 0,1-1,0 1,0-1,1 0,0 0,1-1,0 0,0 0,0 0,1-1,1 0,-1-1,1 0,5 3,9 0</inkml:trace>
  <inkml:trace contextRef="#ctx0" brushRef="#br0" timeOffset="3422.793">7327 378,'0'0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9:44.0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442 746,'-33'-4,"0"1,0 1,0 2,0 1,-26 5,46-5,1 1,0 1,0 0,1 1,-1 0,1 1,0 0,0 1,0 0,1 1,0 0,0 0,1 1,-1 1,2-1,-1 1,1 1,5-6,0 0,0-1,1 1,-1 1,1-1,0 0,0 0,0 1,1-1,0 1,0 0,0-1,0 1,0 0,1 0,0-1,0 1,1 0,-1 0,1-1,0 1,0 0,1-1,-1 1,1-1,0 0,0 1,0-1,1 0,-1 0,1 0,0-1,1 1,1 1,9 3,0-1,0 0,1-1,0-1,0 0,0-1,1 0,-1-2,1 0,0 0,0-1,0-2,-1 1,1-2,0 0,11-3,21-3,0-2,-1-1,0-3,-1-2,-1-2,0-2,23-15,-59 29,-1 3,0-2,0 1,-1-1,1 0,-1 0,0-1,-1 0,0 0,0-1,5-5,-11 11,1 0,-1 0,1 0,-1 1,0-1,1 0,-1 0,0 0,0 0,0 0,0 0,1 0,-1 1,0-1,-1 0,1 0,0 0,0 0,0 0,0 0,-1 0,1 1,0-1,-1 0,1 0,-1 0,1 1,-1-1,1 0,-1 0,0 1,1-1,-1 0,0 1,1-1,-1 1,0-1,0 1,0 0,1-1,-1 1,0 0,-1-1,-40-8,32 8,0 1,0 0,0 1,1 0,-1 1,0 0,0 0,1 1,-1 0,1 1,0 0,0 0,0 1,1 0,0 1,0 0,0 0,1 0,-1 1,7-6,0 0,0-1,0 1,0 0,0 0,1 0,-1 0,0-1,0 1,1 0,-1 0,0 0,1 1,-1-1,1 0,-1 0,1 0,0 0,0 0,-1 1,1-1,0 0,0 0,0 0,0 1,0-1,0 0,1 0,-1 0,0 0,1 1,-1-1,1 0,-1 0,1 0,-1 0,1 0,0 0,-1 0,1 0,0 0,0 0,0-1,0 1,0 0,0 0,0-1,0 1,0-1,0 1,0-1,0 1,0-1,0 0,0 1,1-1,-1 0,0 0,0 0,13 2,0-1,0-1,0 0,1-1,-1-1,-1 0,1 0,0-2,-1 1,1-2,-1 0,0-1,0 0,-1 0,3-4,-14 10,-1-1,1 1,-1 0,1-1,0 1,-1 0,1 0,-1 0,1-1,0 1,-1 0,1 0,-1 0,1 0,0 0,-1 0,1 0,0 0,-1 0,1 0,0 0,-1 1,1-1,-1 0,1 0,-1 1,1-1,0 0,-1 1,1-1,-1 0,1 1,-1-1,0 1,1-1,-1 1,1-1,-1 1,0-1,1 1,-1-1,0 1,0 0,1-1,-1 1,0 0,0-1,0 1,0-1,0 1,0 0,0-1,0 1,0 0,0-1,0 1,0-1,-1 1,1 0,0-1,0 1,-1 0,3 12,-1-10,0 1,1 0,-1-1,1 1,0-1,0 1,0-1,1 0,-1 0,1 0,-1 0,1 0,0-1,0 1,0-1,0 0,1 0,-1 0,1 0,-1-1,1 1,0-1,-1 0,1 0,0 0,0-1,0 1,0-1,1 0,8 1,0-1,0-1,0 0,0-1,0 0,0-1,-1 0,4-3,8-3,-1-1,0-1,-1-1,-1-1,0-1,0-1,-2 0,0-2,0 0,-2-1,0-1,-1-1,-1 0,-1-1,3-7,-17 26,4-3,-1 0,0 0,0-1,-1 1,0-1,0 0,0 0,-1 0,1 0,-2 0,1-3,-4 13,-5 21,2 0,1 0,1 0,1 1,1 0,1 14,0-28,3 114,4 1,7-1,22 97,-6-41,-18-69,-10-111,-1-1,1 0,-1 0,1 0,-1 0,0 0,0 0,1 1,-1-1,0 0,0 0,0 0,0 1,-1-1,1 0,0 0,0 0,-1 0,1 1,-1-1,1 0,-1 0,1 0,-1 0,0 0,1 0,-1 0,0 0,0-1,0 1,1 0,-1 0,0-1,0 1,0 0,0-1,-1 1,1-1,0 1,0-1,0 0,0 1,0-1,-1 0,1 0,0 0,0 0,0 0,-1 0,1 0,0 0,0-1,0 1,0 0,-1-1,1 1,-8-9,0 1,1-1,0-1,1 0,0 0,0 0,1-1,0 0,1 0,-1-2,3 5,-30-67,3-2,4-1,4-2,2 0,-6-68,21 125,1 0,1-1,1 1,2-1,0 0,1 1,1-1,1 1,2 0,0 0,5-12,-8 30,0 0,1 1,0-1,0 1,0 0,1 0,0 0,-1 0,1 0,0 1,1 0,-1-1,1 2,-1-1,1 0,0 1,0 0,0 0,0 1,0-1,0 1,1 0,-1 1,0-1,1 1,-1 0,0 0,1 1,-1 0,0 0,5 1,-1 0,-1 0,1 1,0 0,-1 1,0-1,0 2,0-1,-1 1,1 0,-1 1,0 0,0 0,-1 0,0 1,0 0,-1 0,0 0,3 6,-7-11,0 0,0 0,0 0,0 1,0-1,0 0,-1 0,1 1,-1-1,0 0,0 1,0-1,0 0,0 1,0-1,-1 0,1 1,-1-1,1 0,-1 0,0 0,0 1,0-1,0 0,0 0,-1 0,1-1,0 1,-1 0,0 0,1-1,-1 1,0-1,0 1,0-1,0 0,0 0,-1 1,-49 18,27-15</inkml:trace>
  <inkml:trace contextRef="#ctx0" brushRef="#br0" timeOffset="418.486">1847 814,'-11'-4,"-1"-1,0 2,1 0,-1 0,0 1,-1 0,1 1,0 1,0 0,0 1,-1 0,1 0,0 2,0-1,0 1,1 1,-1 0,1 1,0 0,8-3,-1 0,1 0,0 1,1-1,-1 1,0-1,1 1,-1 0,1 0,0 0,0 0,0 0,0 1,1-1,-1 1,1-1,0 1,0-1,0 1,1-1,-1 1,1 0,0 0,0-1,0 1,0 0,1 0,-1-1,1 1,0-1,0 1,1-1,-1 1,1-1,-1 1,1-1,0 0,0 0,1 0,-1 0,7 1,-1 0,1-1,0 0,1-1,-1 0,0 0,1 0,-1-2,1 1,-1-1,1 0,-1-1,1 0,-1-1,0 0,1 0,-1-1,0 0,0-1,-1 0,1 0,0-2,-3 4,0-1,0-1,-1 1,1-1,-1 0,0 0,0 0,0-1,-1 1,0-1,0 0,0-1,0 1,-1-1,0 0,0 1,0-1,-1-1,0 1,0 0,-1 0,1-1,-1 1,-1-1,1 0,-1 8,-1 0,1-1,0 1,0 0,0-1,-1 1,1 0,0-1,-1 1,1-1,0 1,-1-1,1 1,-1-1,1 1,-1-1,1 1,-1-1,1 0,-1 1,1-1,-1 0,0 1,1-1,-1 0,0 0,1 1,-1-1,0 0,1 0,-1 0,0 0,1 0,-1 0,0 0,1 0,-1 0,0-1,1 1,-1 0,1 0,-1-1,0 1,1 0,-1 0,1-1,-1 1,1-1,-1 1,1-1,-1 1,1-1,-1 1,1-1,-1 1,1-1,0 1,-1-1,1 0,0 1,0-1,0 1,-1-1,1 0,0 1,0-1,0 0,-2 6,0 1,1 0,-1-1,1 1,1 0,-1 0,1-1,0 1,0 0,1 0,-1 0,1-1,1 1,-1 0,1-1,0 1,0-1,1 0,-1 1,1-1,0 0,1-1,-1 1,1-1,0 1,0-1,0 0,1 0,-1-1,1 0,0 1,0-2,0 1,1 0,0-1,32 10,0-4</inkml:trace>
  <inkml:trace contextRef="#ctx0" brushRef="#br0" timeOffset="823.151">2354 746,'-14'0,"-90"9,101-9,0 1,0 0,0 0,-1 0,1 0,0 0,0 1,1 0,-1-1,0 1,0 0,1 0,-1 1,1-1,0 0,0 1,0-1,0 1,0 0,0 0,1 0,-1 0,1 0,0 0,0 0,0 0,0 0,0 2,1-1,0-1,1 1,-1-1,1 1,-1-1,1 0,0 1,0-1,0 1,1-1,-1 0,1 0,0 0,0 0,0 0,0 0,0-1,1 1,-1-1,1 1,0-1,-1 0,1 0,2 1,79 35,-72-34,0-1,0 0,1-1,-1 0,1 0,-1-2,1 1,-1-2,1 1,-1-2,0 0,1 0,-1-1,0-1,0 0,-1 0,1-1,-1-1,0 0,0 0,-1-1,0-1,0 0,-1 0,0-1,0 0,-1 0,0-1,0 0,3-8,-8 12,-3 5,0 0,0 0,-1 0,1 1,0-1,1 0,-1 0,0 0,0 0,0 0,0 0,1 0,-1 0,0 0,1 0,-1 0,1 1,-1-1,1 0,0 0,-1 1,1-1,-1 0,1 1,0-1,0 0,0 1,-1-1,1 1,0-1,0 1,0 0,0-1,0 1,0 0,0 0,-1-1,1 1,0 0,0 0,0 0,0 0,0 0,0 1,0-1,0 0,0 0,0 1,0-1,0 0,0 1,-1-1,1 1,0-1,0 1,0-1,-1 1,1 0,0-1,-1 1,1 0,19 34,-18-28,1-1,0 0,1 1,0-1,0 0,0 0,1-1,-1 0,1 1,0-2,1 1,-1 0,1-1,0 0,0-1,1 1,4 1,41 3,-28-10</inkml:trace>
  <inkml:trace contextRef="#ctx0" brushRef="#br0" timeOffset="1115.36">2769 533,'-9'2,"1"1,3 0</inkml:trace>
  <inkml:trace contextRef="#ctx0" brushRef="#br0" timeOffset="1374.192">3157 79,'0'20,"2"21,3 19,3 17,3 15,1 6,-1 4,0-3,-3-4,-1-10,-3-9,-2-14,-1-15,-1-17,-1-15</inkml:trace>
  <inkml:trace contextRef="#ctx0" brushRef="#br0" timeOffset="2158.137">3157 774,'-54'-81,"53"80,1 1,0-1,-1 1,1-1,0 0,0 1,-1-1,1 0,0 1,0-1,0 0,0 1,0-1,0 0,0 1,0-1,0 0,0 1,0-1,0 0,0 1,1-1,-1 1,0-1,0 0,1 1,-1-1,0 1,1-1,-1 1,1-1,-1 1,1-1,-1 1,1-1,-1 1,1 0,-1-1,1 1,0 0,-1-1,1 1,-1 0,1 0,0-1,-1 1,1 0,0 0,-1 0,1 0,40-1,-34 2,263 10,-267-11,-1 1,0-1,1 0,-1 0,0 0,1 0,-1 0,0-1,1 1,-1-1,0 1,0-1,0 0,1 0,-1 0,0 0,0 0,0-1,1 0,-15 3,2 8,0-1,0 2,1 0,1 0,0 0,0 1,1 0,0 1,-4 10,-34 92,45-112,0 0,0 0,-1 0,1 0,0 0,0 0,1 0,-1 0,0 0,1 0,-1 0,1 0,0 0,-1-1,1 1,0 0,0-1,0 1,0 0,1-1,-1 1,0-1,1 1,-1-1,1 0,-1 0,1 0,0 0,-1 0,1 0,0 0,0 0,0-1,-1 1,1 0,0-1,0 0,0 0,0 1,0-1,0 0,0 0,0-1,0 1,0 0,0-1,0 1,-1-1,2 0,10-2,0 0,0-1,-1 0,1-1,-1-1,0 0,0 0,-1-1,0-1,0 0,-1 0,0-1,0-1,-1 1,0-2,-1 1,0-1,-1 0,0-1,2-5,-3-9,-6 20,-2 17,0-5,1-1,0 1,0 0,0-1,1 1,-1 0,1 0,1-1,-1 1,1 0,0-1,0 1,1 0,0-1,0 0,0 1,0-1,1 0,0 0,0 0,0 0,1-1,0 0,0 1,0-1,0 0,0-1,1 1,0-1,0 0,0 0,0 0,0-1,0 0,1 0,-1 0,1-1,4 1,-2-2,0-1,0 0,-1 0,1-1,-1 0,0-1,1 1,-1-2,0 1,0-1,-1 1,1-2,-1 1,0-1,0 0,-1 0,1-1,-1 0,10-11,-1 0,-1-1,-1 0,0-1,7-16,1-19,-2 0,-2-2,-3 0,-2 0,-3-1,-2-1,-3 1,-2-1,-5-31,-1-31,-9 91,-9 50,10 13,2 0,1 0,2 1,1 1,2-1,1 1,2 11,-3-12,3 1,0-1,3 0,1 1,1-1,2 0,2 0,1-1,1 0,2 0,1-1,2-1,8 13,-19-39,0 0,1 0,0-1,0 1,0-1,0 0,1 0,0 0,0-1,0 0,0 0,1 0,0 0,0-1,0 0,0 0,0-1,0 0,1 0,-1 0,1-1,0 0,-1 0,1-1,0 1,0-2,-1 1,1-1,5-1,-3-4,1-1,-1 0,0-1,-1 0,0 0,0-1,-1 0,0 0,-1-1,0 0,0 0,-1 0,0-1,-1 0,0 0,-1 0,0 0,-1 0,0-1,-1 1,0-1,-1-6,1-3,-10 48,8 113,2-133,0-1,0 1,1-1,-1 0,2 1,-1-1,1 0,-1 0,2-1,-1 1,1-1,0 1,0-1,0 0,0-1,1 1,0-1,0 0,0 0,4 2,-6-4,1-1,-1 1,1-1,-1 0,1 0,0 0,0 0,-1 0,1-1,0 0,0 0,0 0,0 0,-1-1,1 1,0-1,0 0,-1 0,1 0,0-1,-1 1,2-2,19-12</inkml:trace>
  <inkml:trace contextRef="#ctx0" brushRef="#br0" timeOffset="2426.931">3905 439,'21'0,"27"0,30-2,29-3,22-3,13-1,-17 2</inkml:trace>
  <inkml:trace contextRef="#ctx0" brushRef="#br0" timeOffset="2714.408">5055 654,'-3'-3,"-1"0,0 1,0-1,-1 1,1 0,0 1,-1-1,1 1,-1 0,1 0,-1 0,0 1,1-1,-1 1,0 0,0 1,1-1,-1 1,1 0,-1 0,0 0,1 1,0-1,-1 1,1 0,0 0,0 1,0 0,0-1,0 2,-2 1,1 1,0 1,0-1,0 1,1-1,0 1,0 1,1-1,-2 7,3-12,1 1,0 0,0-1,1 1,-1 0,1-1,-1 1,1 0,0 0,0 0,0-1,0 1,1 0,-1 0,1 0,0-1,-1 1,1 0,0-1,1 1,-1-1,0 1,1-1,-1 0,1 0,0 1,0-1,0 0,1 0,4 1,0-1,0 0,1-1,-1 0,1 0,-1 0,0-1,1 0,-1-1,1 0,-1 0,1 0,-1-1,0 0,0-1,0 1,0-1,0-1,-1 1,1-1,-1 0,0-1,0 1,0-2,2 1,-1 0,-1 0,1-1,-1 0,0 0,0-1,0 0,-1 0,0 0,-1 0,0-1,0 0,0 0,-1 0,0 0,-1-1,1-2,-3 11,0 1,-1-1,1 0,0 0,-1 0,1 0,0 0,0 0,-1 0,1 0,0 0,-1 0,1-1,0 1,0 0,-1 0,1 0,0 0,0 0,-1 0,1-1,0 1,0 0,-1 0,1 0,0-1,0 1,0 0,0 0,-1 0,1-1,0 1,0 0,0 0,0-1,0 1,0 0,0-1,0 1,0 0,0 0,0-1,0 1,0 0,0 0,0-1,0 1,0 0,0-1,0 1,0 0,0 0,0-1,0 1,0 0,1 0,-1-1,0 1,0 0,0 0,0 0,1-1,-1 1,-11 21,10-16,0-1,1 1,-1-1,1 1,0-1,0 1,0-1,1 1,-1-1,1 1,0-1,1 0,-1 1,1-1,0 0,0 0,0 0,0 0,1 0,-1-1,1 1,0-1,0 0,1 0,-1 0,1 0,-1 0,2 0,8 5,0 0,1-1,0-1,0 0,0-1,1 0,9 1,44 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39:56.6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1860 1886,'0'14,"0"14,0 15,0 14,-2 11,-1 6,-2 3,-2-2,-1-7,0-10,-2-13,1-15</inkml:trace>
  <inkml:trace contextRef="#ctx0" brushRef="#br0" timeOffset="287.742">1633 1807,'-14'-14,"-8"-6,-4-1,4 7,11 7,17 7,19 9,24 2,23-1,21-1,12-3,6-2,-1-2,-11-2,-18 0,-22 0</inkml:trace>
  <inkml:trace contextRef="#ctx0" brushRef="#br0" timeOffset="928.12">2275 2382,'-57'310,"44"-279,5-45,6-13,2 1,1-1,1 1,1 0,1-1,1-9,28-177,-33 214,0-1,0 0,0 0,0 0,1 0,-1 0,0 0,0 0,0 0,0 0,1 0,-1 0,0 0,0 0,0 0,0 0,1 0,-1 0,0 0,0 0,0 0,0 0,1 0,-1 0,0 0,0 0,0 0,0 0,1 0,-1 0,0 0,0-1,0 1,0 0,0 0,0 0,1 0,-1 0,0 0,0-1,5 31,-1-8,-4-18,1 0,-1 0,1-1,0 1,1 0,-1-1,0 1,1-1,0 0,0 1,0-1,0 0,1 0,-1 0,1-1,0 1,-1 0,1-1,0 0,1 0,-1 0,0 0,1 0,-1-1,1 1,-1-1,1 0,0 0,3 0,4-2,1-2,-1 0,0 0,0-1,0 0,0-1,-1 0,0-1,0 0,0-1,-1 0,0 0,0-1,5-6,44-54,-51 60,-10 22,3-12,-6 20,1 0,1 1,1-1,0 1,2 0,1-1,1 1,1 0,0-1,2 1,1-1,1 0,3 6,42 43,-22-47</inkml:trace>
  <inkml:trace contextRef="#ctx0" brushRef="#br0" timeOffset="1189.782">2984 2127,'16'2,"19"4,17 0,13 1,5 0,-10-1</inkml:trace>
  <inkml:trace contextRef="#ctx0" brushRef="#br0" timeOffset="1449.657">3051 2408,'18'5,"24"1,21 0,14-2,-7 0</inkml:trace>
  <inkml:trace contextRef="#ctx0" brushRef="#br0" timeOffset="3746.602">4240 2195,'1026'28,"-366"23,-546-58,-88-4,-13 0</inkml:trace>
  <inkml:trace contextRef="#ctx0" brushRef="#br0" timeOffset="6236.021">5778 2755,'0'-2,"-2"8,-1 17,-3 23,1 23,0 22,4 14,4 13,7 7,3 3,4-5,1-8,1-11,-4-17,-4-23</inkml:trace>
  <inkml:trace contextRef="#ctx0" brushRef="#br0" timeOffset="4720.433">4815 2809,'2'0,"0"-1,0 1,0 0,-1 0,1 0,0 0,0 1,0-1,0 0,-1 1,1-1,0 1,0 0,-1-1,1 1,0 0,-1 0,1 0,-1 0,1 0,-1 1,1-1,-1 0,0 1,0-1,0 1,0-1,0 1,0-1,0 1,0 0,-1 0,1-1,-1 1,1 0,-1 0,0 0,1 0,-1-1,0 1,0 2,3 220,-17 29,-16 32,14-140,11-91</inkml:trace>
  <inkml:trace contextRef="#ctx0" brushRef="#br0" timeOffset="5620.582">5390 2742,'-7'-1,"0"1,0-1,0 1,0 1,0-1,0 1,0 0,0 1,0 0,0 0,0 0,1 1,-1 0,1 0,0 1,0-1,0 2,0-1,1 0,0 1,0 0,0 0,0 1,1-1,0 1,0 0,-1 3,-1 6,0 0,1 1,1 0,0 0,1 0,1 0,0 1,2-1,-1 0,2 1,0-1,2 0,-1 1,3 4,8 28,2 0,2-1,2-1,2 0,-11-26,2 0,-1 1,-1-1,-1 2,-1-1,-1 1,-1 0,-1 1,-1-1,-1 1,-2 0,0 0,-2 21,0-39,-1 0,0-1,0 1,0-1,0 1,-1-1,0 0,0 0,-1 0,1 0,-1-1,0 1,0-1,-1 0,1 0,-1-1,0 1,0-1,0 0,0-1,-1 1,1-1,-1 0,1 0,-1 0,0-1,0 0,1 0,-1-1,0 0,0 0,0 0,0 0,-4-2,6 1,0 0,0-1,1 0,-1 0,0 0,1 0,-1 0,1-1,0 1,0-1,0 0,0 0,0 0,0-1,1 1,0 0,0-1,0 0,0 1,0-1,1 0,-1 0,1 0,0-3,-12-101,13 105,-1-11,1-1,1 0,0 1,0-1,2 1,0 0,0 0,2 0,0 0,0 0,1 1,1 0,0 0,1 1,0 0,1 0,0 1,1 0,0 1,11-9,-18 16,1 1,-1 0,1 0,0 0,0 1,0-1,0 1,0 0,0 0,0 0,0 1,0-1,5 1,2 1</inkml:trace>
  <inkml:trace contextRef="#ctx0" brushRef="#br0" timeOffset="8419.609">6781 2221,'22'2,"24"1,27 0,30-1,30 0,26-1,20-1,10 3,-1 2,-12 1,-19 2,-28-1,-33-2,-33-1</inkml:trace>
  <inkml:trace contextRef="#ctx0" brushRef="#br0" timeOffset="9293.786">7476 1513,'24'-26,"-1"-1,-2 0,0-2,-2 0,-1-1,-2-1,0-1,-3 0,0-1,6-27,-11 50,1 33,-8-19,15 51,-3 0,-2 2,-2-1,-1 29,-7-57,-1 1,-1-1,-1 1,-2-1,-1 0,-1 0,-1-1,-2 1,0-2,-2 1,9-23,1 1,0-1,0 0,0 0,-1 0,0 1,0-1,0-1,0 1,0 0,-1 0,1-1,-1 1,0-1,0 0,-1 0,1 0,0-1,-1 1,0-1,0 1,0-1,0-1,0 1,0 0,0-1,0 0,-1 0,1 0,0-1,-1 1,1-1,-2 0,-46-14,52 10,18 4,-15 0,533 10,-471-8</inkml:trace>
  <inkml:trace contextRef="#ctx0" brushRef="#br0" timeOffset="4095.667">5323 1446,'-6'-23,"-6"-16,0-9,3-1,1 7,6 13,4 25,5 25,4 26,-1 25,-2 23,-4 16,-8 9,-7 6,-9-4,-1-22</inkml:trace>
  <inkml:trace contextRef="#ctx0" brushRef="#br0" timeOffset="10094.621">5189 1165,'14'-7,"4"0,-5 8,-12 14,-15 12,-14 15,-12 13,-10 5,4-7</inkml:trace>
  <inkml:trace contextRef="#ctx0" brushRef="#br0" timeOffset="11961.589">7101 3264,'26'0,"0"0,0-2,0-1,0-1,-1-1,1-1,-1-1,0-2,22-10,-7 3,-1-1,-1-2,32-22,-57 33,0-1,-1 0,-1-1,1 0,-1-1,-1-1,0 1,-1-1,0-1,-1 0,0 0,2-9,-7 17,0-1,-1 1,0-1,0 0,-1 0,0 0,0 0,0 0,0 0,-1 0,0-1,-1 1,1 0,-1 0,0 0,-1 0,0 0,0 0,0 1,0-1,-1 0,0 1,0 0,0 0,-1 0,0 0,0 0,0 1,0 0,-1-1,0 2,0-1,0 0,0 1,0 0,-1 1,1-1,-7-1,9 3,-1 1,0-1,0 1,0 0,0 0,0 0,0 1,0-1,0 1,1 0,-1 0,0 1,0-1,1 1,-1-1,1 1,-1 0,1 0,0 1,0-1,0 1,0 0,1 0,-1 0,1 0,-1 0,1 0,0 0,0 1,0-1,1 1,-2 3,-2 6,1 0,0 1,1 0,0-1,1 1,1 0,0 1,1 9,5 30,3 0,1 0,4 0,7 18,16 69,-25-97,-2 0,-2 1,-2 0,-2 1,-2-1,-2 1,-2-1,-1 0,-3 0,-5 16,-31 29,23-62</inkml:trace>
  <inkml:trace contextRef="#ctx0" brushRef="#br0" timeOffset="12213.913">7235 3545,'-2'-9,"10"-3,22-2,29-3,27-1,22-2,10 0,-14 4</inkml:trace>
  <inkml:trace contextRef="#ctx0" brushRef="#br0" timeOffset="13610.219">7903 3758,'28'279,"-29"-278,1-1,0 1,0 0,0-1,0 1,0-1,-1 1,1 0,0-1,0 1,0 0,1-1,-1 1,0-1,0 1,0 0,0-1,0 1,1 0,-1-1,0 1,1-1,-1 1,0-1,1 1,-1-1,1 1,-1-1,1 1,-1-1,1 0,-1 1,1-1,-1 0,1 1,-1-1,1 0,0 0,-1 0,1 1,-1-1,1 0,0 0,-1 0,1 0,0 0,-1 0,1 0,0 0,-1 0,1-1,-1 1,1 0,0 0,-1 0,1-1,0 1,26-28,-18 12,0-1,-1 0,-2-1,1 0,-2 0,-1 0,0-1,-1 0,-1 0,0-11,9 135,4-58,-15-47,1 1,-1 0,1 0,0-1,-1 1,1-1,0 1,-1-1,1 1,0-1,0 1,0-1,-1 0,1 1,0-1,0 0,0 0,0 0,0 1,0-1,-1 0,1 0,0 0,0-1,0 1,0 0,0 0,0 0,0-1,-1 1,1 0,0-1,0 1,0-1,-1 1,1-1,0 1,-1-1,1 1,0-1,-1 0,1 1,-1-1,1 0,-1 0,1 1,-1-1,1 0,-1 0,0 0,0 0,7-9,-1 0,-1 0,0-1,0 0,-1 0,-1 0,0-1,0 1,-1-2,10-33,-1 14,-5 65,-6-5,-2-22,1 0,1 1,-1-1,1 0,0 1,0-1,1 0,0 0,0 0,0 1,1-1,0 0,0 0,0-1,1 1,0 0,0-1,0 0,1 0,0 0,0 0,0 0,5 3,3-4,1 0,-1 0,1-1,0-1,1 0,-1-1,0-1,0 0,1 0,-1-2,0 1,0-2,0 1,0-2,-1 0,4-2,29-8</inkml:trace>
  <inkml:trace contextRef="#ctx0" brushRef="#br0" timeOffset="17577.88">9734 443,'-25'603,"31"-341,17 61,-4-74,-9-37,-9 0,-19 134,-2-156,-15 231,26 218,5-542,4 0,4 0,14 77,-13-147,-1 1,-1-1,-1 0,-1 1,-2-1,0 1,-2-1,-7 27,4-28,0 1,1 0,2 0,1 1,1-1,1 0,2 1,0 0,2-1,-1 1,-1-1,-2 1,-1-1,-1 1,-2 6,2-26,3-6,-1 0,0 0,-1 0,1 0,0 0,-1 0,1 0,-1 0,1 0,-1-1,0 1,0 0,0 0,0 0,0-1,0 1,-1 0,1-1,0 1,-1-1,1 0,-1 0,0 1,1-1,-1 0,0 0,0 0,0-1,1 1,-1 0,0-1,0 1,-1-1,-185 15,-324 2,-429 2,-790-20,813-40,462 15,-436-49,-74-51,-436-24,1224 141,-57 9,-60-1,285 2,1-1,0-1,-1 1,1-1,0-1,-1 0,1 0,0-1,0 0,1 0,-1-1,1 0,0-1,0 0,0 0,0-1,1 0,0 0,0-1,1 1,-6-9,-106-215,69 122,5-2,4-2,-20-100,-100-637,146 766,-130-917,55 480,79 453,2 0,3-1,3 1,3-1,3 1,11-57,-4 48,-6 28,3 0,1 0,3 1,2 0,13-30,-22 66,88-165,-83 167,-1 0,1 1,1 0,-1 0,1 1,1 1,-1 0,1 0,0 1,1 1,-1 0,1 1,-1 0,1 1,0 0,10 0,-21 2,523-63,1 22,142 23,-581 16,516-6,274-9,-284-14,410-14,1035 17,-302 29,-1449 13,-259-12,-1 1,-1 1,1 2,-1 1,0 1,0 1,-1 1,19 11,-39-19,0 0,0 1,-1 0,0 0,1 1,-1-1,0 1,0 0,-1 0,1 0,-1 1,0-1,0 1,-1 0,1-1,-1 1,0 1,0-1,-1 0,2 4,62 157,-49-130</inkml:trace>
  <inkml:trace contextRef="#ctx0" brushRef="#br0" timeOffset="20578.158">1580 6365,'32'3,"0"-1,0-2,0-1,0-2,-1-1,1-2,-1 0,0-2,-1-2,0-1,0-1,18-11,-14 10,-1-2,0-2,-1 0,-1-3,-1 0,-1-2,0-1,-2-1,-1-2,-1 0,-1-2,-1-1,2-5,-22 29,0 0,0 0,0-1,0 1,-1-1,0 1,0-1,0 0,-1 0,0 1,0-1,0 0,-1 0,0 0,0 0,-1 0,0 0,0 0,0 0,0 0,-1 0,0 1,0-1,-1 1,0-1,0 1,0 0,0 0,-1 0,0 1,0-1,0 1,-2-1,3 2,-1 1,1 0,-1 0,0 0,0 1,0-1,0 1,0 0,0 0,0 1,0-1,0 1,-1 0,1 0,0 0,0 0,0 1,0 0,-1 0,1 0,0 0,0 0,1 1,-1 0,0 0,0 0,-2 2,-1 1,1 1,-1 0,1 0,0 0,1 1,0-1,0 1,0 1,1-1,0 1,0-1,1 1,-2 4,-4 28,1 0,1 1,3 0,1 0,2 0,3 17,-2-57,5 219,1-101,-5-1,-5 1,-6-1,-5 8,4-71,-2-1,-2 0,-3-1,-1-1,-4-1,-1-1,-2-1,-3-1,-4-2</inkml:trace>
  <inkml:trace contextRef="#ctx0" brushRef="#br0" timeOffset="20831.045">1687 6927,'-10'-14,"1"-6,7-1,21 2,27-1,33-1,35 0,26 0,11 0,-20 5</inkml:trace>
  <inkml:trace contextRef="#ctx0" brushRef="#br0" timeOffset="21907.463">2489 7127,'-32'132,"6"0,3 25,44-262,21-215,-37 313,-3 34,0-12,-2-11,1-1,-1 0,1 0,0 0,0 0,1 0,-1 0,1 0,-1 0,1 0,0-1,0 1,0-1,0 1,0-1,1 0,-1 0,1 0,0 0,-1 0,1-1,0 1,0-1,0 0,0 0,0 0,0 0,1 0,-1-1,0 1,0-1,0 0,1 0,-1 0,0 0,0-1,1 1,0-1,11-3,-1 0,0-1,0 0,-1-1,0 0,0-1,0-1,-1 0,0-1,0 0,-1-1,0 0,-1-1,9-11,-2 7,-17 15,0 0,1 0,-1 0,0 0,1 0,-1 0,1 0,-1 0,0 0,1 0,-1 0,0 0,1 0,-1 1,0-1,1 0,-1 0,0 0,1 0,-1 1,0-1,1 0,-1 0,0 1,0-1,1 0,-1 1,0-1,0 0,1 1,-1-1,0 0,0 1,0-1,0 0,0 1,0-1,0 0,1 1,-1-1,0 0,0 1,0-1,0 1,-1-1,1 0,0 1,0-1,0 0,0 1,0-1,0 0,0 1,-1-1,1 0,0 1,-18 187,15-146,2 0,2 0,2 0,5 22,0-24</inkml:trace>
  <inkml:trace contextRef="#ctx0" brushRef="#br0" timeOffset="23811.336">4762 6900,'955'-25,"-659"14,806-7,-1093 18</inkml:trace>
  <inkml:trace contextRef="#ctx0" brushRef="#br0" timeOffset="24621.52">5684 5777,'0'0,"1"-1,-1 1,0-1,0 1,0-1,1 1,-1-1,0 1,1 0,-1-1,0 1,1 0,-1-1,0 1,1 0,-1-1,1 1,-1 0,1 0,-1 0,1-1,-1 1,1 0,-1 0,1 0,-1 0,1 0,-1 0,1 0,-1 0,1 0,-1 0,1 0,-1 0,1 0,-1 0,1 1,-1-1,0 0,1 0,-1 0,1 1,-1-1,1 0,-1 1,0-1,1 0,-1 1,0-1,1 1,-1-1,0 0,0 1,1-1,-1 1,0-1,0 1,0-1,1 1,-1-1,0 1,0-1,0 1,0-1,0 1,0-1,0 1,5-6,0-1,-1 1,1-1,-1 0,-1 0,1-1,-1 1,0-1,0 0,-1 1,0-1,0 0,0-1,-1 1,0 0,-1 0,0 0,0-1,0 1,-1 0,0 0,0-1,-1 1,0 0,0 0,-1 1,0-1,0 0,-1 1,1 0,-1 0,-1 0,1 0,-1 1,0-1,0 1,-1 0,1 1,-6-4,0 1,0 2,0-1,-1 1,0 1,0 0,0 0,0 1,0 1,-1 0,1 1,-1 0,1 1,-1 0,1 1,-1 1,1 0,0 0,0 1,0 1,0 0,0 1,1 0,-1 0,1 2,1-1,-1 1,1 1,1 0,-1 0,1 1,1 0,-3 4,1-1,1 0,1 1,0 0,0 0,2 1,0 0,0 0,1 1,1 0,0-1,2 1,-1 1,2-1,0 0,0 0,2 1,0-1,1 0,0 0,1 0,1 0,0 0,1-1,1 0,0 0,1 0,0-1,1 0,0 0,2-1,-1 0,1 0,1-1,8 7,2-4,0-1,1 0,0-2,1 0,0-2,1-1,-1 0,2-2,-1 0,1-2,0-1,0-1,0-1,0-1,0-1,11-3,26-3</inkml:trace>
  <inkml:trace contextRef="#ctx0" brushRef="#br0" timeOffset="25460.885">6085 6071,'-7'44,"-3"0,-2-1,-1-1,-3 0,-2 3,3-13,21-69,5-14,-2-1,-2 0,-1-31,-6 76,4-29,-4 36,1-1,-1 0,0 1,1-1,-1 1,0-1,1 1,-1-1,1 1,-1-1,1 1,-1-1,1 1,-1 0,1-1,0 1,-1 0,1 0,-1-1,1 1,0 0,-1 0,1 0,0 0,-1 0,1 0,0 0,-1 0,1 0,0 0,-1 0,1 0,0 0,-1 0,1 1,0-1,-1 0,1 0,-1 1,1-1,0 1,-1-1,1 0,-1 1,1-1,-1 1,1 0,6 4,0 1,0 0,-1 0,0 1,0 0,0 0,-1 0,0 1,0 0,-1 0,3 6,-4-7,2 1,0 1,0-2,1 1,0-1,1 0,-1 0,1-1,1 0,-1 0,1 0,0-1,0 0,1-1,-1 0,3 0,-10-3,0-1,0 1,0-1,0 0,0 1,0-1,0 0,0 0,0 1,0-1,0 0,0 0,0 0,0-1,0 1,0 0,0 0,0 0,0-1,0 1,0-1,0 1,0 0,0-1,-1 0,1 1,0-1,0 0,0 1,-1-1,1 0,0 0,-1 1,1-1,-1 0,1 0,-1 0,1 0,-1 0,1 0,-1 0,0 0,0 0,1-1,-1-51,-1 39,2-217,-1 223,0 4,-1 0,1 0,0 0,0 0,0 0,1-1,-1 1,1 0,0 0,0 1,1-1,-1 0,1 0,0 0,0 1,0-1,0 1,1 0,-1-1,1 1,0 0,0 1,0-1,0 0,0 1,1 0,0-1,13 1,-1 1</inkml:trace>
  <inkml:trace contextRef="#ctx0" brushRef="#br0" timeOffset="25971.916">6540 6031,'-12'33,"1"0,2 1,2 0,0 1,3 0,-1 24,5-57,0 0,0 1,0-1,0 0,0 0,0 1,1-1,-1 0,1 1,-1-1,1 0,0 0,0 0,0 0,0 0,0 0,1 0,-1 0,0 0,1 0,0-1,-1 1,1 0,0-1,0 0,0 1,0-1,0 0,0 0,0 0,0 0,0-1,0 1,1 0,-1-1,0 0,1 1,-1-1,2 0,4 0,0-1,-1 0,1 0,-1 0,0-1,1 0,-1 0,0-1,0 0,0 0,-1-1,1 0,-1 0,0-1,0 1,0-1,0 0,-1-1,0 0,0 1,-1-1,0-1,0 1,0-1,0 0,10-22,0-1,-2 0,-2-1,-1 0,1-7,23-77,-12 97,-11 15</inkml:trace>
  <inkml:trace contextRef="#ctx0" brushRef="#br0" timeOffset="26703.385">6994 6058,'-61'259,"53"-191,11-116,1 0,2 1,9-29,-1 23,4 62,-9-6,1 0,-1-1,0 0,0-1,1 0,-1-1,1 1,-1-2,0 1,1-2,-1 1,0-1,0 0,0-1,0 0,0-1,0 0,-1 0,0-1,0 0,0 0,0-1,-1 0,99-87,-105 93,0 0,1 0,-1 0,0 0,0 0,0 1,1-1,-1 0,0 1,0-1,0 1,0 0,0-1,0 1,0 0,0-1,0 1,0 0,0 0,0 0,0 0,-1 0,1 0,0 0,-1 0,1 0,-1 0,1 0,-1 1,1-1,-1 0,0 0,0 0,0 1,1-1,-1 0,0 0,0 1,-1-1,1 0,0 0,0 1,-1-1,1 0,-1 0,1 0,-1 0,1 0,0 4,2 48,-3-32,1-1,1 0,1 1,1-1,0 0,2 0,0 0,1 0,2-1,7 16,12 4,0-8</inkml:trace>
  <inkml:trace contextRef="#ctx0" brushRef="#br0" timeOffset="23251.772">3639 6740,'2'-2,"8"-2,11 1,11 1,12 0,7 1,2 1,-6-1,-9 1,-10 0</inkml:trace>
  <inkml:trace contextRef="#ctx0" brushRef="#br0" timeOffset="23515.907">3692 6900,'19'4,"14"3,11-2,7 0,4-1,-7-2</inkml:trace>
  <inkml:trace contextRef="#ctx0" brushRef="#br0" timeOffset="28507.785">6019 7382,'0'13,"0"12,-3 11,-2 5,-6 6,-2 1,-2-1,-1-2,1 0,2-5,4-6,3-9</inkml:trace>
  <inkml:trace contextRef="#ctx0" brushRef="#br0" timeOffset="28772.705">5791 7261,'0'-3,"5"0,10 0,14 1,16 1,16 0,11 0,8 1,0 0,-3 0,-10 0,-18 0</inkml:trace>
  <inkml:trace contextRef="#ctx0" brushRef="#br0" timeOffset="29342.913">6285 7715,'-54'179,"47"-161,8-44,62-301,-52 299,-11 28,0 0,0-1,0 1,1 0,-1-1,0 1,0 0,1-1,-1 1,0 0,1 0,-1-1,0 1,0 0,1 0,-1-1,1 1,-1 0,0 0,1 0,-1 0,0 0,1-1,-1 1,1 0,-1 0,0 0,1 0,-1 0,1 0,-1 0,0 1,1-1,-1 0,1 0,-1 0,0 0,1 0,-1 1,0-1,1 0,-1 0,0 0,1 1,-1-1,0 0,0 1,1-1,-1 0,0 1,0-1,1 0,-1 1,0-1,0 0,0 1,0-1,0 0,0 1,1-1,-1 1,0-1,0 0,0 1,0-1,13 42,-12-36,0 0,1-1,-1 1,1-1,0 0,1 1,-1-1,1 0,0 0,1 0,-1-1,1 1,2 2,-1-5,1-1,-1 1,1-1,-1 0,1-1,-1 1,1-1,-1 0,1-1,0 1,-1-1,1 0,-1 0,0-1,1 0,-1 0,0 0,0 0,0-1,0 0,-1 0,5-3,21-13,-1-1,0-1,-1-1,-2-2,0-1,2-5,-36 61,2-12,1 1,0 0,1 0,2 0,0 0,1 0,0 0,2 1,1-1,0 0,2 0,0 0,1-1,1 1,1-1,0-1,5 7,10 16</inkml:trace>
  <inkml:trace contextRef="#ctx0" brushRef="#br0" timeOffset="32466.603">658 4747,'-6'17,"0"0,1 0,1 0,1 1,1-1,0 1,1 0,1 0,1 8,-1 3,-3 179,-9 0,-21 95,-45 85,41-231,7 2,7 1,7 0,7 15,25 54,-8-173,-3 1,-2 0,-3 0,-2-1,-10 53,-42 95,54-196,-1 1,1 0,0-1,1 1,0-1,0 1,1-1,0 1,1-1,-1 0,4 5,12 56,-12 38,-3-100,1 0,-1 0,2 0,-1-1,1 1,0-1,0 0,0 0,1-1,0 0,0 0,1 0,5 2,1 0,0-1,0-1,1 0,-1-1,1 0,0-1,0-1,0 0,0-1,1 0,-1-1,0-1,13-2,7 2,548 0,-280 27,-199-14,0-3,1-6,24-4,475-72,-138 61,296 6,-17-20,443 27,-511 38,434-39,-662 15,-352-15,276 3,15 17,192 7,-211-24,-344-4,0-1,0-1,0-1,-1-1,0-1,8-3,-23 6,1-1,-1 1,0-1,1-1,-2 1,1-2,-1 1,1-1,-1 0,-1 0,1-1,-1 1,-1-2,1 1,-1-1,0 1,-1-1,0-1,4-17,-2-1,-1 0,-1-1,-1 1,-2-1,0 1,-2-1,-1 1,-3-13,3 26,-13-207,11-92,6 226,2-97,-11-78,-10-354,17 595,1-12,-1 0,-1 1,-2-1,-1 0,-1 1,-2-1,-8-20,10 46,1 0,-1 0,-1 1,1 0,-1 0,0 1,0-1,-1 1,1 1,-1-1,0 1,-1 0,1 1,-1 0,1 0,-1 0,-8 0,2-3,-368-109,286 86</inkml:trace>
  <inkml:trace contextRef="#ctx0" brushRef="#br0" timeOffset="33825.86">10831 1847,'64'-118,"57"-78,-121 195,0 1,0-1,0 1,0 0,0-1,0 1,0-1,0 1,0-1,1 1,-1-1,0 1,0 0,0-1,1 1,-1-1,0 1,1 0,-1-1,0 1,1 0,-1 0,0-1,1 1,-1 0,0 0,1-1,-1 1,1 0,-1 0,1 0,-1 0,1 0,-1-1,0 1,1 0,-1 0,1 0,-1 0,1 0,-1 1,1-1,-1 0,1 0,-1 0,0 0,1 0,-1 1,1-1,-1 0,0 0,1 1,-1-1,1 0,-1 0,0 1,7 28,-6-28,5 28,-2 1,0-1,-2 1,-1 0,-2 0,0-1,-2 1,-2-1,0 1,-2-1,-1-1,-2 0,0 0,-2 0,-1-2,-6 9,9-20,-1-1,-1 0,-1 0,0-1,-1-1,-3 3,16-15,1 0,-1 0,1 1,-1-1,0 0,1 0,-1 1,1-1,-1 1,1-1,-1 0,1 1,-1-1,1 1,0-1,-1 1,1-1,0 1,-1-1,1 1,0 0,-1-1,1 1,0-1,0 1,0 0,0-1,0 1,0-1,0 1,0 0,0-1,0 1,0 0,0-1,0 1,0 0,0-1,1 1,-1-1,0 1,1-1,-1 1,0 0,1-1,31 12,22-6,0-2,1-2,-1-3,30-5,-46 3</inkml:trace>
  <inkml:trace contextRef="#ctx0" brushRef="#br0" timeOffset="34647.343">11312 1111,'-31'-15,"-1"1,0 1,0 1,-1 2,-1 2,0 1,0 1,0 2,-1 2,1 1,-1 1,1 2,-1 2,-3 1,15 2,0 1,0 1,1 1,0 1,0 1,1 1,1 0,0 2,1 0,1 1,0 1,1 1,1 1,1 0,1 0,0 2,-8 16,-10 19,2 1,3 1,3 1,2 2,2 0,3 1,4 1,1 0,4 1,2 0,3-28,2-1,1 1,2-1,2 0,1 1,1-1,2-1,2 0,1 0,1 0,2-2,1 0,2 0,1-2,1 0,2-1,1-1,14 13,-8-15,1-2,2-1,0-1,2-1,0-2,1-2,0-1,2-1,0-3,0 0,1-2,1-2,-1-2,1-1,0-2,0-1,1-2,8-3,-23 0,0-1,0-1,-1-1,1-2,-1 0,-1-1,0-1,0-1,-1-1,0-1,-1-1,-1-1,0-1,-1 0,0-1,11-16,4-7,-3-1,-1-2,-1-1,-3-1,-2-1,-2-1,6-24,-6 13,-2-1,-3-1,-3 0,-3-1,-2 0,-3-1,-2-50,-4 85,-1 0,-1 0,-2 0,0 0,-2 1,-1 0,-1 0,-1 1,-1 0,-2 0,0 2,-1 0,-2 0,0 1,-1 1,-1 1,-1 0,-1 2,-1 0,0 1,-13-6,14 10,-1 2,0 0,-1 2,0 0,0 1,-1 2,0 0,0 1,-1 1,1 2,-1 0,0 1,0 2,1 0,-1 2,0 0,-14 5,-25 13</inkml:trace>
  <inkml:trace contextRef="#ctx0" brushRef="#br0" timeOffset="35815.894">11125 6485,'57'0,"-15"-2,-1 3,1 1,0 2,-1 1,6 4,11 14,-57-23,1 1,-1-1,1 1,-1 0,1 0,-1 0,0 0,0 0,1 0,-1 0,0 0,0 1,0-1,0 0,0 1,0-1,-1 1,1-1,0 1,-1-1,1 1,-1-1,0 1,1-1,-1 1,0 0,0-1,0 1,0 0,0-1,0 1,-1-1,1 1,-1 1,-3 3,0-1,0 1,-1-1,0 0,0 0,0-1,-1 1,1-1,-1-1,0 1,0-1,-1 0,-2 1,0 1,-70 32,56-28,1 0,0 2,1 1,0 1,1 0,-13 13,31-25,1 0,-1 0,1 0,0 0,0 0,-1 1,1-1,0 1,0-1,0 0,1 1,-1 0,0-1,0 1,1-1,-1 1,1 0,-1-1,1 1,0 0,0 0,0-1,0 1,0 0,0 0,0-1,1 1,-1 0,1-1,-1 1,1 0,-1-1,1 1,0-1,0 1,0-1,0 1,0-1,0 0,0 1,0-1,1 0,-1 0,0 0,1 0,-1 0,1 0,-1 0,1-1,0 1,-1 0,2-1,21 10,1-2,1 0,-1-2,1-1,0-1,0-1,17-1,-24 0,282 7,-248-12</inkml:trace>
  <inkml:trace contextRef="#ctx0" brushRef="#br0" timeOffset="36590.314">11593 6138,'-51'-17,"-6"-3,-2 3,0 2,-3 2,38 9,0 0,-1 1,1 1,-1 2,0 0,1 2,-1 1,1 0,0 2,0 1,0 1,1 0,-18 10,19-4,0 1,1 1,1 0,1 2,0 0,1 1,0 1,2 1,0 0,2 1,0 1,1 0,2 1,0 0,1 0,1 1,-3 17,5-12,0 0,2 1,1 0,2 0,1 0,1 0,1 0,2 0,1 0,1-1,2 1,1-1,1-1,12 27,-7-26,1 0,1-1,1-1,1 0,2-1,0-1,2-1,1-1,0-1,2-1,1-1,0-1,1-2,1 0,1-2,0-1,1-2,0 0,30 6,-26-11,0-1,0-2,1-1,0-2,0-1,-1-1,1-2,-1-2,0-1,0-2,0-1,-1-2,0-1,-1-1,-1-2,0-1,-1-2,-1 0,-1-2,10-10,-17 11,0-1,-1-1,-2-1,0 0,-1-1,-1-1,-1-1,-2 0,0-1,-2-1,-1 0,-1 0,-1 0,-1-1,-2-1,-1 1,-1-1,-1 1,-2-1,0 0,-3 1,0-1,-1 1,-2-1,-9-25,2 21,0 2,-2 0,-2 1,0 0,-2 1,-2 1,0 1,-2 1,0 1,-2 1,-1 1,0 2,-2 0,-1 2,0 1,-1 1,-1 1,0 2,-1 2,-1 0,0 2,0 2,-1 1,-10 0,-71-1,12 9</inkml:trace>
  <inkml:trace contextRef="#ctx0" brushRef="#br0" timeOffset="37182.901">9681 5403,'-21'-11,"-19"-9,-16-5,-8-3,-1-1,1-1,6 1,11 5</inkml:trace>
  <inkml:trace contextRef="#ctx0" brushRef="#br1" timeOffset="48362.998">2115 1259,'19'-97,"-21"94,0 0,0 0,0 0,0 1,0-1,-1 1,1-1,-1 1,0 0,1-1,-1 2,0-1,0 0,-1 0,1 1,0 0,0 0,-1 0,1 0,-1 0,1 1,-1-1,1 1,-1 0,1 0,-1 0,1 1,-1-1,1 1,-1 0,-4-1,-24 0,-1 2,1 1,0 2,1 1,-1 2,1 1,1 1,-1 1,2 2,0 1,0 2,2 0,-9 8,-22 18,3 3,1 2,3 2,2 3,-23 31,38-43,2 1,2 1,1 2,3 1,1 1,3 1,1 1,3 1,2 0,2 2,2 0,-3 36,11-52,2 0,1 0,2-1,2 1,1 0,1-1,2 0,1 0,2 0,1-1,2-1,1 0,2-1,1-1,1 0,1-1,2-1,1-1,1 0,7 0,2-1,0-1,2-1,0-2,2-2,0-1,1-2,1-2,0-1,1-1,0-3,1-1,1-2,-1-2,1-1,5-3,6 5,-1-4,1-1,1-2,-2-3,1-2,-1-3,0-1,0-3,-1-2,-1-2,-1-3,-1-1,27-17,-28 5,-1-3,-2-1,-2-2,-1-2,-2-1,-2-2,-2-2,-3-1,-1-1,-2-2,-2-1,-3-1,6-24,-14 31,-2-1,-2 0,-2-1,-2 0,-2 0,-2-1,-2 0,-3 1,-1-1,-3 1,-2-3,-12-64,-5 2,-6 1,-30-73,54 163,0 0,-2 0,0 1,-1 0,-1 1,-1 0,-1 0,0 2,-1-1,-1 2,-1 0,0 1,-1 0,-1 1,0 1,-1 1,0 1,-1 0,-7-1,3 5,-1 1,0 1,0 1,0 2,0 0,0 2,-1 0,1 2,0 1,0 1,0 1,0 1,-8 4,-24 10,1 2,1 2,2 3,0 2,0 3,-70 49</inkml:trace>
  <inkml:trace contextRef="#ctx0" brushRef="#br1" timeOffset="52400.487">1914 2929,'0'11,"0"0,1-1,0 1,1-1,0 1,1-1,0 0,0 1,1-2,1 1,0 0,0-1,2 3,19 20,1-1,1-1,2-1,1-1,1-2,23 13,-52-36,28 20,2 0,0-2,2-2,0-1,1-2,0-1,1-2,1-2,12 2,56 2,0-4,0-4,71-7,-11 1,72 11,177 34,-182-14,1-11,23-10,214-28,-278 4,1 8,170 20,-276-2,0 4,-1 4,-1 3,-1 4,55 28,462 198,-458-196,-3 6,49 34,-148-73,-1 1,-1 3,-1 1,-1 2,-3 1,0 2,-2 1,-2 2,17 27,-5 9,-4 2,-3 2,-4 1,-2 5,39 92,-62-159,23 49,-3 2,-3 1,-3 0,10 65,-14 12,-10-73,3-1,17 61,-16-95,2 1,-1 0,-2 1,-1 0,-3 1,-1-1,-2 1,-2 0,-1 0,-2 0,-5 16,-5-19,-2 0,-2-2,-1 0,-2-1,-1-1,-2 0,-1-2,-2-1,-1 0,-23 19,20-19,-1-2,-1-2,-1 0,-1-2,-1-2,-2-1,0-2,-1-1,-1-2,-1-2,-7 1,32-11,-1 0,1 1,1 0,-1 1,1 1,0 0,-2 3,11-9,-19 16,0 0,-2-2,0-1,0-1,-15 4,-151 52,96-14,95-56,1 0,-1-1,0 1,0 0,0 0,0-1,0 1,0 0,1 0,-1 0,0-1,0 1,0 0,0 0,0-1,0 1,0 0,0-1,0 1,0 0,0 0,0-1,0 1,-1 0,1 0,0-1,0 1,0 0,0 0,0 0,0-1,-1 1,1 0,0 0,0 0,0-1,0 1,-1 0,1 0,0 0,0 0,-1 0,1 0,0-1,0 1,-1 0,18-31,-15 29,36-63,3 1,2 2,4 2,1 3,4 1,35-28,-66 73,-17 27,-10-7,0 0,-1-1,1 0,-1 0,-1-1,0 0,0 0,0 0,-1-1,-6 3,-4 4,-105 80,-108 105,217-181,25-12,121-31,-22 24,-77 3,1-1,0-1,-1-2,1-2,-1-1,0-1,0-2,48-22,-78 27,1 0,-1 0,0 0,-1 0,1 0,-1 0,0 0,0 0,0-1,0 1,-1-1,0 1,0 0,0-1,0 1,-1 0,1-1,-1 1,0 0,-1-1,-1-3,-1 0,-1-1,0 0,0 1,-1 0,0 1,0-1,-1 1,0 0,-1 1,1-1,-1 2,0-1,-1 1,1 0,-1 1,0 0,-1 0,8 3,1 0,-1 1,0-1,1 1,-1 0,0-1,1 1,-1 0,0 0,1 0,-1 0,0 0,0 0,1 1,-1-1,0 1,1-1,-1 1,1-1,-1 1,1 0,-1 0,1 0,-1 0,1 0,0 0,-1 0,1 0,0 0,0 1,0-1,0 1,0-1,0 0,0 1,1 0,-1 0,-8 12,-1-1,0 0,-1 0,-1-1,0 0,0-1,-1 0,0-1,-1-1,0 0,-1-1,0 0,-3 0,5-12,24-12,25-20,2 2,2 2,38-24,-69 50,42-18,-51 26,1 0,-1-1,0 1,1-1,-1 1,0-1,0 1,0-1,0 1,-1 0,1-1,0 1,-1-1,1 1,-1-1,1 1,-1-1,0 0,0 1,1-1,-1 0,0 1,0-1,0 0,-1 0,1 0,-1 1,-20 22,-2 0,0-1,-2-2,0-1,-2-1,0-1,-2 0,-67 46,80-44,16-18,0 0,1 0,-1 0,-1 0,1 0,0 0,0-1,-1 1,1 0,0-1,-1 1,0-1,1 1,-1-1,0 0,0 0,0 0,0 0,0 0,0 0,0-1,0 1,0 0,-6 2,8-3,-1 0,0 0,1 0,-1 0,1 0,-1 1,1-1,-1 0,1 0,-1 0,1 1,-1-1,1 0,-1 1,1-1,-1 0,1 1,0-1,-1 0,1 1,0-1,-1 1,1-1,0 1,-1-1,1 1,0-1,0 1,0-1,-1 1,1-1,0 1,0 0,0-1,0 1,0-1,0 1,0-1,0 1,0 0,1-1,-1 1,0-1,0 1,0-1,1 1,-1-1,0 1,0-1,1 1,-1-1,0 0,1 1,-1-1,1 1,-1-1,0 0,1 1,33 13,7-8,0-1,0-3,1-1,11-2,-39 0,230-20,-243 22,0-1,0 0,0 0,0 1,0-1,1 0,-1 0,0 0,0 0,0 0,1-1,-1 1,0 0,0 0,0-1,0 1,0-1,0 1,0-1,0 1,0-1,0 0,0 1,0-1,0 0,0 0,0 0,-1 0,1 0,0 0,-1 0,1 0,0 0,-1 0,0 0,1 0,-1 0,0 0,1 0,-1-1,0 1,0 0,0 0,0 0,0-1,0 1,0 0,0 0,-1 0,1-1,-70-71,5-20,64 91,0 0,0 0,0 0,-1 1,1-1,-1 0,1 0,-1 1,1-1,-1 1,0-1,0 1,0 0,0 0,0 0,0 0,0 0,0 0,0 1,0-1,0 0,-1 1,1 0,0 0,0-1,-1 1,1 1,0-1,0 0,-2 1,-18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04.2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15294 861 32767 0 0,'-15'2'0'0'0,"11"0"0"0"0,0 0 0 0 0,0 0 0 0 0,1 1 0 0 0,-1-1 0 0 0,0 1 0 0 0,1 0 0 0 0,0 0 0 0 0,0 0 0 0 0,0 0 0 0 0,0 1 0 0 0,0-1 0 0 0,1 1 0 0 0,-1 0 0 0 0,1 0 0 0 0,0 0 0 0 0,-10 13 0 0 0,-50 70 0 0 0,39-52 0 0 0,2 1 0 0 0,1 0 0 0 0,3 2 0 0 0,0 0 0 0 0,3 1 0 0 0,1 1 0 0 0,-5 29 0 0 0,4 86 0 0 0,2 17 0 0 0,6-19 0 0 0,6-63 0 0 0,18-4 0 0 0,39 236 0 0 0,-40-241 0 0 0,4-1 0 0 0,3-1 0 0 0,10 17 0 0 0,-24-68 0 0 0,54 165 0 0 0,-10-43 0 0 0,8 22 0 0 0,53 90 0 0 0,-53-132 0 0 0,31 23 0 0 0,-34-55 0 0 0,98 152 0 0 0,-34-95 0 0 0,4 1 0 0 0,54 44 0 0 0,-134-152 0 0 0,17 18 0 0 0,2-2 0 0 0,3-3 0 0 0,3-4 0 0 0,7 1 0 0 0,64 35 0 0 0,135 63 0 0 0,-55-69 0 0 0,-130-59 0 0 0,2-3 0 0 0,40 2 0 0 0,-118-23 0 0 0,117 16 0 0 0,1-6 0 0 0,0-5 0 0 0,61-7 0 0 0,-72-20 0 0 0,-72 10 0 0 0,0-4 0 0 0,-1-1 0 0 0,0-2 0 0 0,-1-3 0 0 0,-1-2 0 0 0,-1-2 0 0 0,21-14 0 0 0,-47 21 0 0 0,-1 0 0 0 0,0-1 0 0 0,-1-1 0 0 0,0-2 0 0 0,-2 1 0 0 0,0-2 0 0 0,4-8 0 0 0,49-70 0 0 0,20-84 0 0 0,-35 20 0 0 0,38-233 0 0 0,-23 102 0 0 0,-22 141 0 0 0,-5 39 0 0 0,5 2 0 0 0,8-3 0 0 0,9-15 0 0 0,55-37 0 0 0,-4 28 0 0 0,38-68 0 0 0,-97 103 0 0 0,46-199 0 0 0,-97 278 0 0 0,-1-1 0 0 0,-1 1 0 0 0,-1-1 0 0 0,-1 0 0 0 0,-1-12 0 0 0,0 5 0 0 0,-1-63 0 0 0,-18-24 0 0 0,-7-24 0 0 0,-33-142 0 0 0,21 124 0 0 0,-18-9 0 0 0,-73-89 0 0 0,89 207 0 0 0,-1 1 0 0 0,-2 2 0 0 0,-3 2 0 0 0,-2 2 0 0 0,-1 2 0 0 0,-34-22 0 0 0,-74-55 0 0 0,111 85 0 0 0,-2 2 0 0 0,-1 1 0 0 0,-29-12 0 0 0,-10 0 0 0 0,-3 3 0 0 0,-1 4 0 0 0,-6 3 0 0 0,27 8 0 0 0,-195-53 0 0 0,36 15 0 0 0,-12 8 0 0 0,-13 25 0 0 0,3 30 0 0 0,114 18 0 0 0,23 1 0 0 0,2 5 0 0 0,-41 17 0 0 0,-54 12 0 0 0,4 5 0 0 0,-20 26 0 0 0,-9 44 0 0 0,190-102 0 0 0,-34 24 0 0 0,2 4 0 0 0,-24 26 0 0 0,39-31 0 0 0,-41 33 0 0 0,4 5 0 0 0,3 4 0 0 0,-76 98 0 0 0,119-128 0 0 0,4 3 0 0 0,2 2 0 0 0,2 2 0 0 0,-11 30 0 0 0,40-64 0 0 0,9-22 0 0 0</inkml:trace>
  <inkml:trace contextRef="#ctx0" brushRef="#br0" timeOffset="784.92">15721 3587 32767 0 0,'-3'0'0'0'0,"-13"-1"0"0"0,22-9 0 0 0,92-43 0 0 0,4 4 0 0 0,85-28 0 0 0,-28 13 0 0 0,372-158 0 0 0,-9-3 0 0 0,-65 11 0 0 0,-157 66 0 0 0,745-325 0 0 0,-861 389 0 0 0,359-176 0 0 0,-516 247 0 0 0,-48 25 0 0 0,12-10 0 0 0,-10 2 0 0 0</inkml:trace>
  <inkml:trace contextRef="#ctx0" brushRef="#br0" timeOffset="2132.855">15063 508 32767 0 0,'34'24'0'0'0,"212"176"0"0"0,-234-191 0 0 0,510 404 0 0 0,57 117 0 0 0,-555-506 0 0 0,600 556 0 0 0,-377-377 0 0 0,136 77 0 0 0,-129-96 0 0 0,95 97 0 0 0,-194-143 0 0 0,63 79 0 0 0,-70-80 0 0 0,-75-77 0 0 0,-48-40 0 0 0,-8-16 0 0 0,32 41 0 0 0,100 78 0 0 0,-57-51 0 0 0,-64-47 0 0 0,-28-25 0 0 0,-1 0 0 0 0,1 0 0 0 0,0 0 0 0 0,0 0 0 0 0,-1 0 0 0 0,1 0 0 0 0,0 0 0 0 0,-1 0 0 0 0,1 0 0 0 0,0 0 0 0 0,0 0 0 0 0,-1 0 0 0 0,1 0 0 0 0,0 0 0 0 0,-1 1 0 0 0,1-1 0 0 0,0 0 0 0 0,0 0 0 0 0,0 0 0 0 0,-1 0 0 0 0,1 0 0 0 0,0 1 0 0 0,0-1 0 0 0,-1 0 0 0 0,1 0 0 0 0,0 1 0 0 0,0-1 0 0 0,0 0 0 0 0,0 0 0 0 0,-1 0 0 0 0,1 1 0 0 0,0-1 0 0 0,0 0 0 0 0,0 1 0 0 0,0-1 0 0 0,0 0 0 0 0,0 0 0 0 0,0 1 0 0 0,0-1 0 0 0,0 0 0 0 0,0 0 0 0 0,0 1 0 0 0,0-1 0 0 0,0 0 0 0 0,0 1 0 0 0,0-1 0 0 0,0 0 0 0 0,0 0 0 0 0,0 1 0 0 0,0-1 0 0 0,-169-70 0 0 0,120 52 0 0 0,-4-4 0 0 0</inkml:trace>
  <inkml:trace contextRef="#ctx0" brushRef="#br0" timeOffset="-29184.449">957 3880 32767 0 0,'-16'0'0'0'0,"-16"-5"0"0"0,10 24 0 0 0,-155 218 0 0 0,41-55 0 0 0,25-8 0 0 0,58-57 0 0 0,5 2 0 0 0,0 18 0 0 0,39-110 0 0 0,-105 321 0 0 0,11-7 0 0 0,44-46 0 0 0,44-155 0 0 0,1 124 0 0 0,14-76 0 0 0,19-23 0 0 0,-14-111 0 0 0,3-1 0 0 0,2 1 0 0 0,3-2 0 0 0,10 26 0 0 0,26 50 0 0 0,-32-94 0 0 0,3 0 0 0 0,0-1 0 0 0,2-1 0 0 0,2-1 0 0 0,1-1 0 0 0,12 10 0 0 0,12 3 0 0 0,2-1 0 0 0,1-3 0 0 0,3-2 0 0 0,0-3 0 0 0,3-2 0 0 0,55 22 0 0 0,210 81 0 0 0,-189-89 0 0 0,2-5 0 0 0,140 22 0 0 0,-62-32 0 0 0,0-10 0 0 0,209-7 0 0 0,-198-31 0 0 0,-68 6 0 0 0,-1-8 0 0 0,-1-7 0 0 0,-2-6 0 0 0,38-18 0 0 0,-118 28 0 0 0,60-19 0 0 0,-2-5 0 0 0,-1-6 0 0 0,8-11 0 0 0,-32 7 0 0 0,-2-6 0 0 0,51-41 0 0 0,-118 76 0 0 0,-1-1 0 0 0,-2-1 0 0 0,0-2 0 0 0,-2-2 0 0 0,-2 0 0 0 0,21-31 0 0 0,-29 33 0 0 0,-2-1 0 0 0,-1-1 0 0 0,-1-1 0 0 0,-2-1 0 0 0,10-33 0 0 0,-10-2 0 0 0,-2-1 0 0 0,-4-1 0 0 0,-3 0 0 0 0,-3 0 0 0 0,-6-70 0 0 0,2 97 0 0 0,-18-126 0 0 0,10 66 0 0 0,-6 1 0 0 0,-4 1 0 0 0,-4 0 0 0 0,-5 1 0 0 0,-4 2 0 0 0,-26-53 0 0 0,-59-97 0 0 0,-92-151 0 0 0,106 242 0 0 0,-31-19 0 0 0,37 54 0 0 0,29 40 0 0 0,39 43 0 0 0,-2 2 0 0 0,-2 2 0 0 0,-1 0 0 0 0,-2 2 0 0 0,-14-9 0 0 0,-128-71 0 0 0,140 95 0 0 0,-24-11 0 0 0,-1 3 0 0 0,-2 3 0 0 0,0 3 0 0 0,-9 0 0 0 0,9 2 0 0 0,-51-13 0 0 0,-1 5 0 0 0,-1 6 0 0 0,-1 4 0 0 0,-17 4 0 0 0,-176 7 0 0 0,138 21 0 0 0,92-5 0 0 0,0 4 0 0 0,1 3 0 0 0,1 3 0 0 0,-17 10 0 0 0,-12 8 0 0 0,1 4 0 0 0,-27 20 0 0 0,-11 10 0 0 0,4 7 0 0 0,-96 72 0 0 0,178-105 0 0 0,1 2 0 0 0,3 3 0 0 0,2 1 0 0 0,2 4 0 0 0,-29 41 0 0 0,-39 58 0 0 0,92-116 0 0 0</inkml:trace>
  <inkml:trace contextRef="#ctx0" brushRef="#br0" timeOffset="-27737.269">5052 7478 32767 0 0,'20'4'0'0'0,"10"10"0"0"0,20-10 0 0 0,66 6 0 0 0,218-9 0 0 0,-138-17 0 0 0,268 8 0 0 0,-433 19 0 0 0,-24-12 0 0 0,-16 3 0 0 0,-14 2 0 0 0,-9-3 0 0 0,4 1 0 0 0</inkml:trace>
  <inkml:trace contextRef="#ctx0" brushRef="#br0" timeOffset="-26758.882">6338 7052 32767 0 0,'8'24'0'0'0,"2"112"0"0"0,2 211 0 0 0,-13-293 0 0 0,19 80 0 0 0,30 50 0 0 0,-48-181 0 0 0,0 0 0 0 0,1 0 0 0 0,-1 0 0 0 0,1 0 0 0 0,0 0 0 0 0,-1-1 0 0 0,2 1 0 0 0,-1 0 0 0 0,0 0 0 0 0,0-1 0 0 0,1 1 0 0 0,0-1 0 0 0,-1 0 0 0 0,1 1 0 0 0,0-1 0 0 0,0 0 0 0 0,0 0 0 0 0,0 0 0 0 0,1 0 0 0 0,-1 0 0 0 0,0-1 0 0 0,1 1 0 0 0,0-1 0 0 0,-1 1 0 0 0,1-1 0 0 0,0 0 0 0 0,-1 0 0 0 0,1 0 0 0 0,0-1 0 0 0,0 1 0 0 0,0-1 0 0 0,69 7 0 0 0,-1-4 0 0 0,47-4 0 0 0,-25 0 0 0 0,305 3 0 0 0,-293 10 0 0 0,-91-12 0 0 0,-21-6 0 0 0,-53-19 0 0 0,37 14 0 0 0</inkml:trace>
  <inkml:trace contextRef="#ctx0" brushRef="#br0" timeOffset="-26020.634">6416 6992 32767 0 0,'-5'-20'0'0'0,"34"21"0"0"0,214 3 0 0 0,-114 9 0 0 0,306 25 0 0 0,-302-26 0 0 0,-88-14 0 0 0,-48-2 0 0 0,-2 3 0 0 0</inkml:trace>
  <inkml:trace contextRef="#ctx0" brushRef="#br0" timeOffset="-25288.593">7381 6516 32767 0 0,'1'0'0'0'0,"-1"0"0"0"0,0 0 0 0 0,0 0 0 0 0,0 0 0 0 0,0 0 0 0 0,1 0 0 0 0,-1 0 0 0 0,0 0 0 0 0,0 0 0 0 0,0 0 0 0 0,0 0 0 0 0,0 0 0 0 0,1 0 0 0 0,-1 0 0 0 0,0 0 0 0 0,0 0 0 0 0,0 0 0 0 0,0 0 0 0 0,1 0 0 0 0,2 20 0 0 0,5 142 0 0 0,1 5 0 0 0,-9 72 0 0 0,-1-102 0 0 0,-4 35 0 0 0,5 0 0 0 0,17-40 0 0 0,18 97 0 0 0,-25-171 0 0 0,-2 0 0 0 0,-3 0 0 0 0,-2 1 0 0 0,-3 22 0 0 0,0-4 0 0 0,0-71 0 0 0,0 1 0 0 0,0-1 0 0 0,-9 3 0 0 0,-4-3 0 0 0,11-9 0 0 0</inkml:trace>
  <inkml:trace contextRef="#ctx0" brushRef="#br0" timeOffset="-24035.949">7442 6543 32767 0 0,'130'-28'0'0'0,"71"19"0"0"0,-62 29 0 0 0,-97-12 0 0 0,-1 1 0 0 0,-1 2 0 0 0,0 2 0 0 0,-1 2 0 0 0,0 1 0 0 0,-1 2 0 0 0,29 20 0 0 0,46 31 0 0 0,19 27 0 0 0,-112-75 0 0 0,-1 0 0 0 0,-1 2 0 0 0,-1 0 0 0 0,-1 1 0 0 0,-2 0 0 0 0,0 1 0 0 0,-1 1 0 0 0,-2 0 0 0 0,0 1 0 0 0,-2 0 0 0 0,4 21 0 0 0,10 67 0 0 0,-14 64 0 0 0,-11-118 0 0 0,-49 133 0 0 0,14-101 0 0 0,28-72 0 0 0,-2 0 0 0 0,0 0 0 0 0,-1-1 0 0 0,-1-1 0 0 0,-1 0 0 0 0,0-1 0 0 0,-2-1 0 0 0,0 0 0 0 0,-8 6 0 0 0,-17 13 0 0 0,-1-1 0 0 0,-2-2 0 0 0,-1-2 0 0 0,-8 1 0 0 0,32-18 0 0 0,-1-2 0 0 0,-1 0 0 0 0,0-1 0 0 0,-1-2 0 0 0,0 0 0 0 0,0-2 0 0 0,0 0 0 0 0,-11 0 0 0 0,-266 12 0 0 0,240-19 0 0 0,51 0 0 0 0,2 0 0 0 0,0 0 0 0 0,1 0 0 0 0,0 0 0 0 0</inkml:trace>
  <inkml:trace contextRef="#ctx0" brushRef="#br0" timeOffset="-23002.153">8970 7359 32767 0 0,'-18'4'0'0'0,"-22"26"0"0"0,33-22 0 0 0,0 1 0 0 0,1 0 0 0 0,0 0 0 0 0,1 0 0 0 0,0 1 0 0 0,0-1 0 0 0,1 1 0 0 0,0 1 0 0 0,1-1 0 0 0,0 0 0 0 0,1 1 0 0 0,0-1 0 0 0,0 11 0 0 0,-6 58 0 0 0,10-36 0 0 0,1-36 0 0 0,0 1 0 0 0,0-1 0 0 0,0-1 0 0 0,1 1 0 0 0,0 0 0 0 0,0-1 0 0 0,0 0 0 0 0,1 0 0 0 0,0 0 0 0 0,0 0 0 0 0,1-1 0 0 0,0 0 0 0 0,0 0 0 0 0,0-1 0 0 0,0 1 0 0 0,1-1 0 0 0,0 0 0 0 0,3 0 0 0 0,0-1 0 0 0,0 0 0 0 0,0 0 0 0 0,0-1 0 0 0,0 0 0 0 0,1 0 0 0 0,-1-2 0 0 0,5 1 0 0 0,-7 0 0 0 0,1 0 0 0 0,-1-1 0 0 0,1 0 0 0 0,-1 0 0 0 0,1-1 0 0 0,-1 0 0 0 0,1 0 0 0 0,-1-1 0 0 0,0 0 0 0 0,1-1 0 0 0,-1 0 0 0 0,-1 0 0 0 0,1-1 0 0 0,0 0 0 0 0,-1 0 0 0 0,0 0 0 0 0,0-1 0 0 0,0 0 0 0 0,0-1 0 0 0,-1 0 0 0 0,0 0 0 0 0,0 0 0 0 0,-1 0 0 0 0,1-1 0 0 0,-2 0 0 0 0,1 0 0 0 0,-1-1 0 0 0,0 1 0 0 0,0-1 0 0 0,0-2 0 0 0,6-102 0 0 0,-31 20 0 0 0,20 82 0 0 0,-2 1 0 0 0,1-1 0 0 0,-1 1 0 0 0,-1 0 0 0 0,1 0 0 0 0,-2 1 0 0 0,1-1 0 0 0,-1 1 0 0 0,0 0 0 0 0,-1 0 0 0 0,0 0 0 0 0,0 1 0 0 0,-1 0 0 0 0,0 0 0 0 0,0 1 0 0 0,0 0 0 0 0,-1 0 0 0 0,-7-4 0 0 0,12 9 0 0 0,-1 0 0 0 0,0 0 0 0 0,-1 1 0 0 0,1 0 0 0 0,0-1 0 0 0,0 1 0 0 0,0 0 0 0 0,0 1 0 0 0,0-1 0 0 0,0 1 0 0 0,0 0 0 0 0,0 0 0 0 0,0 0 0 0 0,0 0 0 0 0,0 1 0 0 0,1-1 0 0 0,-1 1 0 0 0,0 0 0 0 0,1 1 0 0 0,-3 0 0 0 0,-64 57 0 0 0,65-55 0 0 0,-58 79 0 0 0,54-66 0 0 0,-18 59 0 0 0,27-73 0 0 0,1 0 0 0 0,-1 1 0 0 0,1-1 0 0 0,-1 0 0 0 0,1 0 0 0 0,1 0 0 0 0,-1 0 0 0 0,0 0 0 0 0,1 0 0 0 0,0 0 0 0 0,0-1 0 0 0,0 1 0 0 0,0 0 0 0 0,1-1 0 0 0,-1 0 0 0 0,1 0 0 0 0,0 1 0 0 0,0-2 0 0 0,1 2 0 0 0,39 16 0 0 0,-36-20 0 0 0</inkml:trace>
  <inkml:trace contextRef="#ctx0" brushRef="#br0" timeOffset="-22403.709">9388 7554 32767 0 0,'-13'1'0'0'0,"19"1"0"0"0,221-2 0 0 0,843 0 0 0 0,-899 3 0 0 0,-6 6 0 0 0,-37-8 0 0 0,-122-1 0 0 0,1 0 0 0 0,0 0 0 0 0,0 0 0 0 0,-81-23 0 0 0,-66 4 0 0 0,73 14 0 0 0</inkml:trace>
  <inkml:trace contextRef="#ctx0" brushRef="#br0" timeOffset="7244.256">6654 6155 32767 0 0,'3'-10'0'0'0,"-2"11"0"0"0,0 0 0 0 0,0-1 0 0 0,0 1 0 0 0,0 0 0 0 0,0-1 0 0 0,0 1 0 0 0,0 0 0 0 0,-1 0 0 0 0,1 0 0 0 0,0-1 0 0 0,0 1 0 0 0,-1 0 0 0 0,1 0 0 0 0,-1 0 0 0 0,1 0 0 0 0,-1 0 0 0 0,1 1 0 0 0,-1-1 0 0 0,1 0 0 0 0,-1 0 0 0 0,0 0 0 0 0,0 0 0 0 0,0 0 0 0 0,1 1 0 0 0,-1-1 0 0 0,0 0 0 0 0,-1 0 0 0 0,1 0 0 0 0,0 0 0 0 0,0 0 0 0 0,0 1 0 0 0,-1-1 0 0 0,1 0 0 0 0,0 0 0 0 0,-1 0 0 0 0,1 0 0 0 0,-1 0 0 0 0,0 0 0 0 0,1 0 0 0 0,-1 0 0 0 0,0 0 0 0 0,1 0 0 0 0,-2 0 0 0 0,-1 15 0 0 0,-15 95 0 0 0,-1 29 0 0 0,17-116 0 0 0,2 8 0 0 0,0-31 0 0 0,0 0 0 0 0,0 0 0 0 0,1 0 0 0 0,-1 0 0 0 0,0 0 0 0 0,0 0 0 0 0,1 0 0 0 0,-1 0 0 0 0,1 0 0 0 0,-1 0 0 0 0,1-1 0 0 0,-1 1 0 0 0,1 0 0 0 0,-1 0 0 0 0,1 0 0 0 0,0-1 0 0 0,0 1 0 0 0,-1 0 0 0 0,1-1 0 0 0,0 1 0 0 0,0 0 0 0 0,0-1 0 0 0,0 1 0 0 0,-1-1 0 0 0,1 0 0 0 0,0 1 0 0 0,0-1 0 0 0,0 0 0 0 0,0 1 0 0 0,0-1 0 0 0,0 0 0 0 0,0 0 0 0 0,0 0 0 0 0,0 0 0 0 0,0 0 0 0 0,0 0 0 0 0,0 0 0 0 0,0 0 0 0 0,0 0 0 0 0,0-1 0 0 0,0 1 0 0 0,1 0 0 0 0,40-13 0 0 0,-35 10 0 0 0,11-6 0 0 0,-1 1 0 0 0,0-2 0 0 0,-1 0 0 0 0,0-1 0 0 0,-1-1 0 0 0,4-4 0 0 0,-8 7 0 0 0,-9 7 0 0 0,1 0 0 0 0,-1-1 0 0 0,0 1 0 0 0,0 0 0 0 0,0 0 0 0 0,0-1 0 0 0,0 0 0 0 0,-1 1 0 0 0,1-1 0 0 0,-1 0 0 0 0,0 1 0 0 0,0-1 0 0 0,0 0 0 0 0,0 0 0 0 0,0 0 0 0 0,0 0 0 0 0,-1 0 0 0 0,1 0 0 0 0,-1 0 0 0 0,0-1 0 0 0,0 1 0 0 0,0 0 0 0 0,-1 0 0 0 0,0-2 0 0 0,1-3 0 0 0,-11-13 0 0 0,7 18 0 0 0,3 3 0 0 0,0 0 0 0 0,1 0 0 0 0,-1 1 0 0 0,0-1 0 0 0,0 0 0 0 0,0 0 0 0 0,1 0 0 0 0,-1 1 0 0 0,0-1 0 0 0,1 0 0 0 0,-1 1 0 0 0,0-1 0 0 0,1 0 0 0 0,-1 1 0 0 0,0-1 0 0 0,1 1 0 0 0,-1-1 0 0 0,1 1 0 0 0,-1 0 0 0 0,1-1 0 0 0,-1 1 0 0 0,1-1 0 0 0,-1 1 0 0 0,1 0 0 0 0,0-1 0 0 0,-1 1 0 0 0,1 0 0 0 0,0 0 0 0 0,-1-1 0 0 0,1 1 0 0 0,0 0 0 0 0,0 0 0 0 0,0-1 0 0 0,0 1 0 0 0,0 0 0 0 0,0 0 0 0 0,0 0 0 0 0,0-1 0 0 0,0 1 0 0 0,0 0 0 0 0,1 0 0 0 0,-6 209 0 0 0,3-49 0 0 0,-8-111 0 0 0,4-15 0 0 0</inkml:trace>
  <inkml:trace contextRef="#ctx0" brushRef="#br0" timeOffset="8080.083">6827 7351 32767 0 0,'2'-2'0'0'0,"-1"0"0"0"0,0 0 0 0 0,1 0 0 0 0,-1 1 0 0 0,1-1 0 0 0,-1 0 0 0 0,1 1 0 0 0,0-1 0 0 0,0 1 0 0 0,0-1 0 0 0,0 1 0 0 0,0 0 0 0 0,0 0 0 0 0,0 0 0 0 0,0 0 0 0 0,0 0 0 0 0,1 0 0 0 0,-1 1 0 0 0,0-1 0 0 0,1 1 0 0 0,1-2 0 0 0,95-20 0 0 0,-68 21 0 0 0,-23 1 0 0 0</inkml:trace>
  <inkml:trace contextRef="#ctx0" brushRef="#br0" timeOffset="8667.054">6763 7403 32767 0 0,'17'70'0'0'0,"-16"13"0"0"0,-1-59 0 0 0,0-24 0 0 0,0 1 0 0 0,0-1 0 0 0,0 1 0 0 0,0-1 0 0 0,0 1 0 0 0,0-1 0 0 0,0 1 0 0 0,0 0 0 0 0,1-1 0 0 0,-1 1 0 0 0,0-1 0 0 0,0 1 0 0 0,0-1 0 0 0,1 1 0 0 0,-1-1 0 0 0,0 1 0 0 0,0-1 0 0 0,1 0 0 0 0,-1 1 0 0 0,1-1 0 0 0,-1 1 0 0 0,0-1 0 0 0,1 0 0 0 0,-1 1 0 0 0,1-1 0 0 0,-1 0 0 0 0,1 1 0 0 0,-1-1 0 0 0,0 0 0 0 0,1 0 0 0 0,-1 1 0 0 0,1-1 0 0 0,0 0 0 0 0,-1 0 0 0 0,1 0 0 0 0,-1 0 0 0 0,1 0 0 0 0,-1 0 0 0 0,1 0 0 0 0,-1 0 0 0 0,1 0 0 0 0,-1 0 0 0 0,1 0 0 0 0,0 0 0 0 0,-1 0 0 0 0,1 0 0 0 0,-1 0 0 0 0,1-1 0 0 0,-1 1 0 0 0,1 0 0 0 0,-1 0 0 0 0,1-1 0 0 0,-1 1 0 0 0,0 0 0 0 0,1-1 0 0 0,-1 1 0 0 0,1 0 0 0 0,8-6 0 0 0,-1 0 0 0 0,1 1 0 0 0,1 0 0 0 0,-1 1 0 0 0,1 0 0 0 0,0 1 0 0 0,0 0 0 0 0,0 0 0 0 0,0 1 0 0 0,7-1 0 0 0,17 3 0 0 0,-25 2 0 0 0,38 38 0 0 0,-36-2 0 0 0,-11-34 0 0 0,-1 1 0 0 0,1 0 0 0 0,-1 0 0 0 0,0-1 0 0 0,-1 1 0 0 0,1 0 0 0 0,-1-1 0 0 0,0 0 0 0 0,0 1 0 0 0,0-1 0 0 0,0 0 0 0 0,-1 0 0 0 0,1 0 0 0 0,-1 0 0 0 0,0 0 0 0 0,-3 2 0 0 0,4-4 0 0 0,-2 3 0 0 0,-1 1 0 0 0,1-1 0 0 0,-1-1 0 0 0,-1 1 0 0 0,1-1 0 0 0,0 0 0 0 0,-1 0 0 0 0,0 0 0 0 0,0-1 0 0 0,0 0 0 0 0,0 0 0 0 0,-1-1 0 0 0,1 1 0 0 0,-1-1 0 0 0,1-1 0 0 0,-2 1 0 0 0,4 0 0 0 0,-17-1 0 0 0,14-1 0 0 0</inkml:trace>
  <inkml:trace contextRef="#ctx0" brushRef="#br0" timeOffset="9712.817">10010 6696 32767 0 0,'1'-3'0'0'0,"-18"-10"0"0"0,-4 2 0 0 0,-6 14 0 0 0,17 1 0 0 0,0 0 0 0 0,1 1 0 0 0,0 0 0 0 0,0 0 0 0 0,0 1 0 0 0,1 0 0 0 0,-1 1 0 0 0,1 0 0 0 0,1 0 0 0 0,0 1 0 0 0,0 0 0 0 0,0 0 0 0 0,1 0 0 0 0,0 1 0 0 0,1 0 0 0 0,0 0 0 0 0,0 1 0 0 0,1 0 0 0 0,0-1 0 0 0,1 1 0 0 0,0 0 0 0 0,1 1 0 0 0,0-1 0 0 0,0 0 0 0 0,1 7 0 0 0,-2 87 0 0 0,7-88 0 0 0,0 1 0 0 0,0-1 0 0 0,2 0 0 0 0,0-1 0 0 0,0 1 0 0 0,2-1 0 0 0,0 0 0 0 0,0-1 0 0 0,2 0 0 0 0,0 0 0 0 0,0-1 0 0 0,1 0 0 0 0,8 6 0 0 0,22-7 0 0 0,-35-13 0 0 0,0-1 0 0 0,0 0 0 0 0,-1 0 0 0 0,1 0 0 0 0,0 0 0 0 0,-1-1 0 0 0,1 0 0 0 0,-1-1 0 0 0,0 1 0 0 0,0-1 0 0 0,0 0 0 0 0,1-2 0 0 0,14-8 0 0 0,-15 11 0 0 0,-1 1 0 0 0,1-2 0 0 0,-1 1 0 0 0,1 0 0 0 0,-1-1 0 0 0,0 0 0 0 0,0 0 0 0 0,-1 0 0 0 0,1 0 0 0 0,-1-1 0 0 0,0 1 0 0 0,0-1 0 0 0,0 0 0 0 0,-1 0 0 0 0,0 0 0 0 0,1 0 0 0 0,-2 0 0 0 0,1-1 0 0 0,-1 1 0 0 0,0-1 0 0 0,0 1 0 0 0,0-1 0 0 0,-3 1 0 0 0,1 1 0 0 0,-1 0 0 0 0,0 0 0 0 0,0 0 0 0 0,0 0 0 0 0,-1 0 0 0 0,1 1 0 0 0,-1-1 0 0 0,0 1 0 0 0,0-1 0 0 0,0 1 0 0 0,0 0 0 0 0,-1 0 0 0 0,-3-2 0 0 0,2 3 0 0 0,-1-1 0 0 0,0 1 0 0 0,0 0 0 0 0,0 0 0 0 0,0 1 0 0 0,0-1 0 0 0,0 2 0 0 0,0-1 0 0 0,0 0 0 0 0,0 1 0 0 0,-1 0 0 0 0,1 1 0 0 0,0 0 0 0 0,0 0 0 0 0,0 0 0 0 0,0 0 0 0 0,0 1 0 0 0,0 0 0 0 0,0 0 0 0 0,0 1 0 0 0,1 0 0 0 0,-1 0 0 0 0,1 0 0 0 0,0 0 0 0 0,0 1 0 0 0,0 0 0 0 0,1 0 0 0 0,-1 0 0 0 0,1 1 0 0 0,0-1 0 0 0,0 1 0 0 0,-1 1 0 0 0,1 2 0 0 0,0 1 0 0 0,0-1 0 0 0,1 1 0 0 0,0-1 0 0 0,0 1 0 0 0,1 0 0 0 0,0 0 0 0 0,1 1 0 0 0,0-1 0 0 0,0 0 0 0 0,1 1 0 0 0,-6 34 0 0 0,3-26 0 0 0</inkml:trace>
  <inkml:trace contextRef="#ctx0" brushRef="#br0" timeOffset="18531.592">4934 8100 32767 0 0,'-26'64'0'0'0,"25"45"0"0"0,13 21 0 0 0,-7 309 0 0 0,-15-293 0 0 0,3 50 0 0 0,10-130 0 0 0,-2-63 0 0 0,0 1 0 0 0,1-1 0 0 0,0 1 0 0 0,-1-1 0 0 0,1 0 0 0 0,0 0 0 0 0,1 0 0 0 0,-1 0 0 0 0,0 0 0 0 0,1-1 0 0 0,0 1 0 0 0,-1-1 0 0 0,1 1 0 0 0,0-1 0 0 0,1 0 0 0 0,-1 0 0 0 0,0-1 0 0 0,0 1 0 0 0,1-1 0 0 0,2 2 0 0 0,18-2 0 0 0,0-1 0 0 0,0 0 0 0 0,0-2 0 0 0,0-1 0 0 0,15-4 0 0 0,203-11 0 0 0,151 15 0 0 0,0 2 0 0 0,-227-6 0 0 0,324 0 0 0 0,-246 8 0 0 0,-67 10 0 0 0,660 24 0 0 0,-415-10 0 0 0,67 10 0 0 0,-84-7 0 0 0,196-24 0 0 0,-489-3 0 0 0,32 8 0 0 0,260 24 0 0 0,-70 1 0 0 0,220 41 0 0 0,-418-54 0 0 0,-25-1 0 0 0,37 19 0 0 0,-120-26 0 0 0,-21-16 0 0 0,-6-8 0 0 0,3 0 0 0 0,-1-1 0 0 0,0 1 0 0 0,-1 0 0 0 0,-1-1 0 0 0,1 1 0 0 0,-2-1 0 0 0,0 1 0 0 0,-1-12 0 0 0,1-1 0 0 0,-19-90 0 0 0,-64-447 0 0 0,61 312 0 0 0,7 122 0 0 0,6 0 0 0 0,5-19 0 0 0,2 75 0 0 0,2-183 0 0 0,18 133 0 0 0,-4-133 0 0 0,-13 8 0 0 0,-1-285 0 0 0,16 407 0 0 0,-3 46 0 0 0,3 0 0 0 0,4 2 0 0 0,17-44 0 0 0,76-188 0 0 0,13 43 0 0 0,-66 160 0 0 0,-42 78 0 0 0,-2-1 0 0 0,-1-1 0 0 0,-1 0 0 0 0,3-14 0 0 0,-11 16 0 0 0,-8 19 0 0 0,-3 4 0 0 0,0 1 0 0 0,-1-1 0 0 0,1 1 0 0 0,-1 0 0 0 0,0 0 0 0 0,0 1 0 0 0,0 0 0 0 0,0 0 0 0 0,0 0 0 0 0,0 1 0 0 0,-1 0 0 0 0,1 0 0 0 0,0 1 0 0 0,-1-1 0 0 0,1 1 0 0 0,-4 1 0 0 0,5-1 0 0 0,-117 9 0 0 0,-152 18 0 0 0,-574 21 0 0 0,-263-5 0 0 0,367-5 0 0 0,402-10 0 0 0,-461 51 0 0 0,211-8 0 0 0,108 5 0 0 0,160-37 0 0 0,150 4 0 0 0,0-4 0 0 0,25-7 0 0 0,-50 24 0 0 0,9-13 0 0 0,125-22 0 0 0,53-16 0 0 0,0 0 0 0 0,0 1 0 0 0,1 0 0 0 0,-1 1 0 0 0,2 0 0 0 0,-1 0 0 0 0,1 1 0 0 0,-6 7 0 0 0,-1 0 0 0 0,4-4 0 0 0,1-1 0 0 0,1 2 0 0 0,0 0 0 0 0,1 0 0 0 0,0 1 0 0 0,1 0 0 0 0,0 0 0 0 0,-2 7 0 0 0,-28 120 0 0 0,37-128 0 0 0,-21 168 0 0 0,-18 74 0 0 0,-25 104 0 0 0,44-216 0 0 0,-21 80 0 0 0,3 56 0 0 0,2 94 0 0 0,26-35 0 0 0,-1-257 0 0 0,1-54 0 0 0,-3-9 0 0 0</inkml:trace>
  <inkml:trace contextRef="#ctx0" brushRef="#br0" timeOffset="20521.296">9381 6017 32767 0 0,'-2'11'0'0'0,"-12"-7"0"0"0,-4 3 0 0 0,15-25 0 0 0,12-12 0 0 0,0 1 0 0 0,2 0 0 0 0,2 1 0 0 0,0 0 0 0 0,2 1 0 0 0,1 1 0 0 0,7-10 0 0 0,-11 18 0 0 0,45-64 0 0 0,3 1 0 0 0,4 4 0 0 0,68-64 0 0 0,402-386 0 0 0,-401 411 0 0 0,6 6 0 0 0,4 5 0 0 0,4 8 0 0 0,66-29 0 0 0,48-5 0 0 0,7 12 0 0 0,4 11 0 0 0,21 7 0 0 0,619-175 0 0 0,-659 211 0 0 0,-25 6 0 0 0,-2-10 0 0 0,44-13 0 0 0,107-20 0 0 0,-131-2 0 0 0,-138 56 0 0 0,2 0 0 0 0,-3-4 0 0 0,59-41 0 0 0,-89 46 0 0 0,8-2 0 0 0,-68 39 0 0 0,0 2 0 0 0,0 0 0 0 0,1 0 0 0 0,0 2 0 0 0,0 0 0 0 0,1 1 0 0 0,6 0 0 0 0,80-28 0 0 0,-52 18 0 0 0,-44 8 0 0 0,-29 8 0 0 0,-12 1 0 0 0,1-2 0 0 0,-1-1 0 0 0,0-2 0 0 0,-15-3 0 0 0,9 1 0 0 0</inkml:trace>
  <inkml:trace contextRef="#ctx0" brushRef="#br0" timeOffset="21064.358">14915 2556 32767 0 0,'-39'-11'0'0'0,"72"22"0"0"0,33 0 0 0 0,1-3 0 0 0,1-2 0 0 0,36-4 0 0 0,-19 0 0 0 0,278 15 0 0 0,-325-6 0 0 0,-40-3 0 0 0,-91 88 0 0 0,-69 79 0 0 0,-49 78 0 0 0,153-188 0 0 0,54-63 0 0 0,-4-3 0 0 0,0-7 0 0 0,0-1 0 0 0,0 0 0 0 0,1 0 0 0 0,0 0 0 0 0,0-1 0 0 0,1 0 0 0 0,1-1 0 0 0,-1 1 0 0 0,1-2 0 0 0,2 6 0 0 0,-116-194 0 0 0,18 58 0 0 0,15 45 0 0 0,85 109 0 0 0,7 10 0 0 0,-1 24 0 0 0,-11-30 0 0 0,0-1 0 0 0,-1-1 0 0 0,-1 1 0 0 0,-1-1 0 0 0,0-1 0 0 0,0 0 0 0 0,-3 1 0 0 0,-16 19 0 0 0</inkml:trace>
  <inkml:trace contextRef="#ctx0" brushRef="#br0" timeOffset="22645.937">9967 4569 32767 0 0,'6'-6'0'0'0,"-6"23"0"0"0,-7 6 0 0 0,-1 1 0 0 0,-1-1 0 0 0,-1 0 0 0 0,-1-1 0 0 0,-1 0 0 0 0,-4 5 0 0 0,-170 257 0 0 0,98-158 0 0 0,7 4 0 0 0,-12 35 0 0 0,85-149 0 0 0,0 1 0 0 0,1 0 0 0 0,1 1 0 0 0,1-1 0 0 0,0 1 0 0 0,1 1 0 0 0,1 1 0 0 0,2-19 0 0 0,0 0 0 0 0,1 0 0 0 0,-1 0 0 0 0,1 1 0 0 0,0-1 0 0 0,-1 0 0 0 0,1 0 0 0 0,0 0 0 0 0,-1 1 0 0 0,1-1 0 0 0,0 0 0 0 0,0 0 0 0 0,0 0 0 0 0,0 1 0 0 0,1-1 0 0 0,-1 0 0 0 0,0 0 0 0 0,0 1 0 0 0,1-1 0 0 0,-1 0 0 0 0,0 0 0 0 0,1 0 0 0 0,0 0 0 0 0,-1 0 0 0 0,1 0 0 0 0,-1 0 0 0 0,1 0 0 0 0,0 0 0 0 0,0 0 0 0 0,0 0 0 0 0,0 0 0 0 0,-1 0 0 0 0,1 0 0 0 0,0-1 0 0 0,0 1 0 0 0,0 0 0 0 0,1 0 0 0 0,1-2 0 0 0,0 0 0 0 0,0 0 0 0 0,0 0 0 0 0,-1 0 0 0 0,1 0 0 0 0,0 0 0 0 0,-1-1 0 0 0,1 1 0 0 0,-1-1 0 0 0,1 0 0 0 0,-1 0 0 0 0,0 0 0 0 0,0 0 0 0 0,0 0 0 0 0,0 0 0 0 0,0 0 0 0 0,0-1 0 0 0,-1 1 0 0 0,2-3 0 0 0,63-128 0 0 0,-41 76 0 0 0,-50 75 0 0 0,19-12 0 0 0,0 1 0 0 0,0 0 0 0 0,0 1 0 0 0,1-1 0 0 0,0 1 0 0 0,0 0 0 0 0,1 0 0 0 0,0 1 0 0 0,1-1 0 0 0,0 1 0 0 0,0 0 0 0 0,-1 8 0 0 0,-6 14 0 0 0,-60 160 0 0 0,56-116 0 0 0,14-46 0 0 0,1-28 0 0 0,-1 0 0 0 0,1 0 0 0 0,-1 0 0 0 0,1 0 0 0 0,-1 0 0 0 0,1 0 0 0 0,0 0 0 0 0,0 0 0 0 0,-1 0 0 0 0,1 0 0 0 0,0 0 0 0 0,0-1 0 0 0,0 1 0 0 0,0 0 0 0 0,0-1 0 0 0,0 1 0 0 0,0 0 0 0 0,0-1 0 0 0,0 1 0 0 0,1-1 0 0 0,-1 0 0 0 0,0 1 0 0 0,0-1 0 0 0,0 0 0 0 0,0 0 0 0 0,1 1 0 0 0,-1-1 0 0 0,0 0 0 0 0,0 0 0 0 0,1-1 0 0 0,-1 1 0 0 0,0 0 0 0 0,0 0 0 0 0,0-1 0 0 0,0 1 0 0 0,1 0 0 0 0,-1-1 0 0 0,0 1 0 0 0,0-1 0 0 0,0 1 0 0 0,0-1 0 0 0,0 0 0 0 0,0 1 0 0 0,0-1 0 0 0,0 0 0 0 0,0 0 0 0 0,0 0 0 0 0,126-100 0 0 0,-87 65 0 0 0,152-138 0 0 0,151-127 0 0 0,-108 123 0 0 0,-193 146 0 0 0,-57 16 0 0 0,-74-96 0 0 0,42 55 0 0 0,-6-8 0 0 0,-3 1 0 0 0,-2 4 0 0 0,-3 2 0 0 0,-9-3 0 0 0,25 26 0 0 0,26 32 0 0 0,17 6 0 0 0,0 1 0 0 0,0-1 0 0 0,1 0 0 0 0,0 0 0 0 0,-1 1 0 0 0,1-1 0 0 0,0 1 0 0 0,1-1 0 0 0,-1 1 0 0 0,0-1 0 0 0,1 1 0 0 0,0 0 0 0 0,0-1 0 0 0,0 1 0 0 0,1-1 0 0 0,-1 1 0 0 0,1 0 0 0 0,-1-1 0 0 0,2 2 0 0 0,8 25 0 0 0</inkml:trace>
  <inkml:trace contextRef="#ctx0" brushRef="#br0" timeOffset="42653.026">8688 8396 32767 0 0,'-1'0'0'0'0,"0"0"0"0"0,0 1 0 0 0,0-1 0 0 0,0 0 0 0 0,0 1 0 0 0,0-1 0 0 0,0 1 0 0 0,0 0 0 0 0,0-1 0 0 0,1 1 0 0 0,-1 0 0 0 0,0-1 0 0 0,0 1 0 0 0,0 0 0 0 0,1 0 0 0 0,-1 0 0 0 0,0 0 0 0 0,1-1 0 0 0,-1 1 0 0 0,1 0 0 0 0,-1 0 0 0 0,1 0 0 0 0,-1 0 0 0 0,1 1 0 0 0,0-1 0 0 0,-1 0 0 0 0,1 0 0 0 0,0 0 0 0 0,0 0 0 0 0,0 0 0 0 0,0 0 0 0 0,0 0 0 0 0,0 0 0 0 0,0 1 0 0 0,0-1 0 0 0,1 0 0 0 0,-1 0 0 0 0,0 0 0 0 0,1 1 0 0 0,-1 9 0 0 0,-8 118 0 0 0,6-18 0 0 0,2 41 0 0 0,1-141 0 0 0,1 1 0 0 0,0 0 0 0 0,0-1 0 0 0,1 0 0 0 0,0 0 0 0 0,1 0 0 0 0,1 0 0 0 0,0 0 0 0 0,0-1 0 0 0,5 7 0 0 0,-8-13 0 0 0,0 0 0 0 0,0 0 0 0 0,1 0 0 0 0,0-1 0 0 0,-1 1 0 0 0,2-1 0 0 0,-1 1 0 0 0,0-1 0 0 0,0 0 0 0 0,1 0 0 0 0,0-1 0 0 0,0 1 0 0 0,0-1 0 0 0,0 1 0 0 0,0-1 0 0 0,0-1 0 0 0,1 1 0 0 0,-3-1 0 0 0,1 0 0 0 0,-1-1 0 0 0,0 1 0 0 0,0-1 0 0 0,1 0 0 0 0,-1 0 0 0 0,0 0 0 0 0,1 0 0 0 0,-1 0 0 0 0,0 0 0 0 0,1-1 0 0 0,-1 1 0 0 0,0-1 0 0 0,0 1 0 0 0,0-1 0 0 0,1 0 0 0 0,-1 0 0 0 0,0 0 0 0 0,0 0 0 0 0,0 0 0 0 0,0-1 0 0 0,1 0 0 0 0,3-2 0 0 0,7-4 0 0 0,-1-1 0 0 0,1 0 0 0 0,-1-1 0 0 0,-1-1 0 0 0,0 1 0 0 0,-1-2 0 0 0,0 1 0 0 0,0-1 0 0 0,-1-1 0 0 0,6-12 0 0 0,-3 4 0 0 0</inkml:trace>
  <inkml:trace contextRef="#ctx0" brushRef="#br0" timeOffset="42882.426">9044 8454 32767 0 0,'-4'-40'0'0'0,"-8"56"0"0"0,-3 100 0 0 0,-32 182 0 0 0,22-165 0 0 0,18-114 0 0 0,0-2 0 0 0</inkml:trace>
  <inkml:trace contextRef="#ctx0" brushRef="#br0" timeOffset="43334.255">9147 8900 32767 0 0,'45'-168'0'0'0,"-7"84"0"0"0,15-10 0 0 0,-47 90 0 0 0,-1 17 0 0 0,-2 1 0 0 0,0-1 0 0 0,0 1 0 0 0,-2 0 0 0 0,0 0 0 0 0,0 0 0 0 0,-1 0 0 0 0,-1 0 0 0 0,0 1 0 0 0,0 25 0 0 0,-17 81 0 0 0,2 180 0 0 0,16-294 0 0 0</inkml:trace>
  <inkml:trace contextRef="#ctx0" brushRef="#br0" timeOffset="48766.43">9722 8553 32767 0 0,'10'-24'0'0'0,"-1"155"0"0"0,-2-83 0 0 0,-3 0 0 0 0,-2 0 0 0 0,-3 21 0 0 0,1-10 0 0 0,-3-51 0 0 0,3-7 0 0 0,0-1 0 0 0,-1 1 0 0 0,1 0 0 0 0,-1-1 0 0 0,1 1 0 0 0,-1-1 0 0 0,1 1 0 0 0,-1-1 0 0 0,1 1 0 0 0,-1-1 0 0 0,0 0 0 0 0,1 1 0 0 0,-1-1 0 0 0,0 0 0 0 0,1 1 0 0 0,-1-1 0 0 0,0 0 0 0 0,1 0 0 0 0,-1 0 0 0 0,0 1 0 0 0,1-1 0 0 0,-1 0 0 0 0,0 0 0 0 0,0 0 0 0 0,1 0 0 0 0,-1 0 0 0 0,0 0 0 0 0,1-1 0 0 0,-1 1 0 0 0,0 0 0 0 0,1 0 0 0 0,-1 0 0 0 0,0-1 0 0 0,1 1 0 0 0,-1 0 0 0 0,0-1 0 0 0,1 1 0 0 0,-1 0 0 0 0,1-1 0 0 0,-1 1 0 0 0,0-1 0 0 0,1 1 0 0 0,-1-1 0 0 0,1 1 0 0 0,0-1 0 0 0,-1 0 0 0 0,1 1 0 0 0,-1-1 0 0 0,1 1 0 0 0,0-1 0 0 0,-1 0 0 0 0,1 1 0 0 0,0-1 0 0 0,0 0 0 0 0,0 0 0 0 0,0 1 0 0 0,-1-1 0 0 0,1 0 0 0 0,0 1 0 0 0,0-1 0 0 0,0 0 0 0 0,0 0 0 0 0,-5-14 0 0 0,0 0 0 0 0,1-1 0 0 0,0 0 0 0 0,1 1 0 0 0,1-1 0 0 0,1 0 0 0 0,0 0 0 0 0,1-1 0 0 0,0 1 0 0 0,2-6 0 0 0,-1-24 0 0 0,15-70 0 0 0,-15 97 0 0 0,2-1 0 0 0,0 1 0 0 0,1-1 0 0 0,1 1 0 0 0,1 0 0 0 0,1 1 0 0 0,0-1 0 0 0,1 1 0 0 0,1 1 0 0 0,1 0 0 0 0,10-14 0 0 0,-17 28 0 0 0,-1 0 0 0 0,1 0 0 0 0,-1 0 0 0 0,1 0 0 0 0,0 0 0 0 0,1 1 0 0 0,-1 0 0 0 0,0-1 0 0 0,1 1 0 0 0,-1 0 0 0 0,1 1 0 0 0,-1-1 0 0 0,1 1 0 0 0,0-1 0 0 0,0 1 0 0 0,0 0 0 0 0,0 1 0 0 0,0-1 0 0 0,0 1 0 0 0,0-1 0 0 0,0 1 0 0 0,0 0 0 0 0,0 1 0 0 0,0-1 0 0 0,-1 1 0 0 0,1-1 0 0 0,1 1 0 0 0,1 2 0 0 0,-1 0 0 0 0,1 0 0 0 0,0 0 0 0 0,-1 1 0 0 0,0-1 0 0 0,1 1 0 0 0,-1 0 0 0 0,-1 1 0 0 0,1-1 0 0 0,-1 1 0 0 0,0 0 0 0 0,0 0 0 0 0,0 1 0 0 0,-1-1 0 0 0,1 1 0 0 0,-1-1 0 0 0,-1 1 0 0 0,1 0 0 0 0,0 2 0 0 0,1 62 0 0 0,-7-57 0 0 0,-1 0 0 0 0,-1-1 0 0 0,0 0 0 0 0,-1 0 0 0 0,0 0 0 0 0,0-1 0 0 0,-2 1 0 0 0,1-2 0 0 0,-1 1 0 0 0,-1-1 0 0 0,0 0 0 0 0,0-1 0 0 0,-1 0 0 0 0,0 0 0 0 0,-1-1 0 0 0,1-1 0 0 0,-2 0 0 0 0,1 0 0 0 0,-1-1 0 0 0,0-1 0 0 0,0 1 0 0 0,0-2 0 0 0,-6 1 0 0 0,-15 4 0 0 0,28-6 0 0 0,22-4 0 0 0,149 1 0 0 0,-72 19 0 0 0,-85-18 0 0 0,-1 1 0 0 0,0 0 0 0 0,1 0 0 0 0,-1 1 0 0 0,0 0 0 0 0,-1 0 0 0 0,1 1 0 0 0,0 0 0 0 0,-1 1 0 0 0,0-1 0 0 0,0 1 0 0 0,0 1 0 0 0,-1-1 0 0 0,0 1 0 0 0,0 0 0 0 0,0 1 0 0 0,-1-1 0 0 0,0 1 0 0 0,0 0 0 0 0,0 1 0 0 0,-1-1 0 0 0,-1 1 0 0 0,1 0 0 0 0,-1 0 0 0 0,0 0 0 0 0,-1 0 0 0 0,0 0 0 0 0,0 2 0 0 0,-2-5 0 0 0,-1 0 0 0 0,1 1 0 0 0,-1-1 0 0 0,0 0 0 0 0,-1 0 0 0 0,1 0 0 0 0,-1 0 0 0 0,0 0 0 0 0,0 0 0 0 0,-1 0 0 0 0,1-1 0 0 0,-1 1 0 0 0,0-1 0 0 0,-1 0 0 0 0,1 0 0 0 0,-1 0 0 0 0,1 0 0 0 0,-4 2 0 0 0,-5 4 0 0 0,-1 0 0 0 0,0-1 0 0 0,0 0 0 0 0,-1-1 0 0 0,0-1 0 0 0,-1 0 0 0 0,0-1 0 0 0,0 0 0 0 0,0-1 0 0 0,-1-1 0 0 0,1-1 0 0 0,-1 0 0 0 0,0-1 0 0 0,0 0 0 0 0,-5-1 0 0 0,-30-2 0 0 0,42 11 0 0 0,-6-4 0 0 0,-10 2 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0:56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466 440,'-16'-16,"-1"0,-1 0,0 2,-1 0,-6-2,19 12,-1 1,0 0,0 0,0 0,0 1,0 0,-1 0,1 1,-1 0,1 0,-1 0,1 1,-1 1,0-1,1 1,0 1,-1-1,-1 2,-5 4,1 0,0 2,1 0,-1 0,2 1,-1 0,2 1,-1 1,2-1,-1 2,2-1,-1 1,2 0,0 1,0 0,2 0,-1 1,2-1,-2 9,0-7,1 1,1 0,0 0,1 0,1 0,1 0,0 0,1 1,1-1,1 0,0 0,1 0,1 0,1 0,0-1,1 0,1 0,0 0,1-1,1 0,3 4,2-4,-1-1,2 0,0-1,1 0,0-1,1-1,0-1,0 0,1-1,1-1,-1-1,1-1,6 1,6 1,0-1,0-2,1-2,-1-1,1-1,0-1,-1-2,4-2,-12 1,1-1,-1-2,0 0,-1-1,0-1,0-2,0 0,-1-1,-1-1,6-5,-17 11,0-1,-1 0,1-1,-2 1,1-1,-1-1,-1 0,1 0,-1 0,-1 0,0-1,0 0,-1 0,0-1,-1 1,0-1,-1 0,0 1,0-1,-1 0,-1 0,0 0,-1-1,-14-45,15 56,-1 0,1 0,-1 0,1-1,-1 1,1 0,-1 0,0 0,0 0,0 0,1 0,-1 0,0 0,0 0,0 1,0-1,-1 0,1 1,0-1,0 1,0-1,0 1,-1-1,1 1,0 0,-1-1,1 1,0 0,0 0,-1 0,1 0,0 0,-1 1,1-1,0 0,0 0,-1 1,1-1,0 1,0-1,0 1,-1 0,-3 4,0 1,0 0,1 1,-1-1,1 1,1 0,-1 0,1 0,1 0,-1 1,1-1,0 1,1-1,0 1,0 0,1-1,0 4,-1-2,0-1,1 1,0-1,1 0,0 1,0-1,1 0,0 1,0-1,1 0,0-1,1 1,-1 0,1-1,1 0,0 0,0 0,0-1,0 1,1-1,0 0,1-1,-1 0,1 0,0 0,8 3,-1-1,0-2,1 1,0-2,0 0,0-1,1 0,-1-1,1-1,-1 0,1-2,-1 1,1-2,-1 0,1-1,-1 0,0-2,0 1,-1-2,3-1,5-3,0-1,-1-1,0-1,-1-1,-1 0,0-2,-1 0,0-1,-2-1,0-1,13-19,-1-12,-3-1,-1 0,-3-2,-2-1,-3-1,-2 0,-3-1,-1 0,-1-37,-6 69,2-7,-2 0,-1 0,-2 0,-3-30,4 59,-1-1,0 1,0 0,0 0,0 0,-1 0,1-1,0 1,-1 0,0 0,1 0,-1 0,0 0,0 0,0 0,0 0,0 1,-1-1,1 0,-1 1,1-1,-1 1,1-1,-1 1,0 0,0-1,0 1,1 0,-1 0,0 0,0 1,-1-1,1 0,0 1,0 0,0-1,0 1,0 0,-1 0,1 0,-2 0,-4 4,0 0,0 1,1-1,0 1,-1 1,2 0,-1-1,1 2,0-1,0 1,1 0,0 0,0 1,0 0,1-1,0 2,-9 18,1 1,2 0,0 1,2 0,1 0,2 1,1 0,1 0,1 0,2 0,1 1,1-1,2 0,1-1,1 1,9 25,-6-29,0-1,2 0,1-1,0 0,2 0,1-1,1-1,0-1,2 0,0-1,2-1,0-1,1-1,1-1,0 0,1-2,16 7,-31-16,1-1,-1-1,1 0,0 0,0-1,0 0,0 0,0-1,0 0,0-1,1 0,-1 0,0-1,0 0,0-1,0 0,0-1,0 1,-1-2,1 1,-1-1,0 0,0-1,0 0,6-5,-3-1,-1-1,-1-1,0 1,0-1,-1-1,-1 1,0-1,-1-1,-1 1,0-1,-1 0,0 0,-2-1,1 1,-2 0,0-1,-2-15,2 30,-1 0,0 1,1-1,-1 0,0 0,0 0,0 0,1 0,-1 1,0-1,0 0,-1 0,1 0,0 0,0 0,0 1,0-1,-1 0,1 0,0 0,-1 0,1 1,-1-1,1 0,-1 1,1-1,-1 0,0 1,1-1,-1 0,0 1,1-1,-1 1,0-1,0 1,1 0,-1-1,0 1,0 0,0 0,0-1,1 1,-1 0,0 0,0 0,0 0,0 0,0 0,0 0,1 0,-1 0,0 1,0-1,0 0,-6 7,1-1,0 1,0-1,1 2,0-1,0 0,1 1,-1 0,2 0,-1 1,1-1,1 1,-1-1,1 6,0-8,1-1,0 1,0-1,0 1,1 0,0-1,0 1,0 0,1-1,0 1,0 0,0-1,1 1,0-1,0 0,0 1,1-1,-1 0,1-1,1 1,-1 0,1-1,-1 0,1 1,0-2,1 1,-1 0,1-1,-1 0,1 0,1 0,10 4,0-1,1 0,0-1,0-1,0-1,13 1,43 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1:07.0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370 167,'-23'357,"17"193,7-379,0-63,-9 248,8-345,0 1,-1-1,0 0,-1 1,0-1,-1 0,0 0,-1 0,0-1,0 1,-1-1,-1 0,0 0,0 0,-1-1,-6 6,-6-3</inkml:trace>
  <inkml:trace contextRef="#ctx0" brushRef="#br0" timeOffset="338.063">76 1063,'399'-43,"-363"39,1-1,-1-2,-1-1,0-2,0-1,-1-2,0-2,-1 0,10-9,-2-13,-41 81,-2-36,1 0,0-1,1 1,0 0,0 0,0 0,1 0,0-1,1 1,0 0,0-1,0 1,1-1,0 0,1 0,0 0,0 0,0-1,1 1,0-1,0 0,0 0,1-1,1 1,13 5</inkml:trace>
  <inkml:trace contextRef="#ctx0" brushRef="#br0" timeOffset="536.833">1132 541,'-11'2,"0"10,10 12,4 2</inkml:trace>
  <inkml:trace contextRef="#ctx0" brushRef="#br0" timeOffset="787.026">1306 1076,'17'-13,"0"0,-1-1,-1-1,0-1,-1 0,-1 0,0-1,-1-1,-1 0,-1-1,-1 0,0-1,2-10,-10 28,-1-1,1 1,-1-1,1 0,-1 1,0-1,0 1,0-1,0 1,-1-1,1 0,-1 1,1-1,-1 1,0 0,0-1,0 1,0 0,0-1,-1 1,1 0,-1 0,0 0,1 0,-1 0,0 1,0-1,0 0,0 1,0-1,-1 1,1 0,0 0,-1 0,1 0,-1 0,1 1,-1-1,0 0,-1 1,0-1,0 0,0 1,0 0,-1 0,1 0,0 0,0 1,0-1,0 1,0 0,0 1,0-1,0 1,1-1,-1 1,0 0,1 0,0 1,-1-1,1 1,0 0,0 0,0 0,1 0,-1 0,1 0,0 1,0-1,0 1,0 0,0 0,1-1,0 1,0 0,0 0,0 0,0 1,1-1,0 0,0 0,0 0,1 4,2 4,1 0,0 0,1 0,0-1,1 1,0-2,1 1,0-1,1 1,0-2,1 1,-1-2,2 1,-1-1,1 0,1-1,-1 0,1-1,0 0,1-1,9 4,11 4,0-1,1-2,1-1,0-2,28 3,6-2</inkml:trace>
  <inkml:trace contextRef="#ctx0" brushRef="#br0" timeOffset="1895.425">2228 955,'1'0,"-1"-1,1 0,0 0,-1 0,1 0,-1 0,1 0,-1 0,1 0,-1 0,0 0,0 0,1 0,-1 0,0 0,0 0,0 0,0-1,0 1,0 0,-1 0,1 0,0 0,0 0,-1 0,1 0,-1 0,1 0,-1 0,1 0,-1 0,0 0,1 1,-1-1,0 0,0 0,1 0,-1 1,0-1,0 1,0-1,0 1,0-1,0 1,0-1,-1 1,-12-4,-1 0,0 2,0 0,0 0,0 2,0 0,-1 0,-8 3,-55 16,77-18,0-1,1 1,-1 0,0 0,1 0,-1 0,1 0,-1 0,1 0,-1 0,1 1,0-1,-1 0,1 1,0-1,0 1,0 0,0-1,1 1,-1 0,0 0,1-1,-1 1,1 0,-1 0,1 0,0 0,0 0,0-1,0 1,0 0,0 0,1 0,-1 0,1 0,-1-1,1 1,-1 0,1 0,1 0,6 8,1 0,0-1,0 0,1-1,0 0,1 0,0-1,0 0,0-1,1-1,0 0,0 0,0-1,1 0,5 0,21 8,1-1,0-2,0-2,1-2,0-1,0-2,11-2,-47 0,0 0,0 0,-1-1,1 0,0 0,0 0,-1 0,1-1,0 1,-1-1,0-1,1 1,-1 0,0-1,0 0,0 0,-1 0,1-1,-1 1,1-1,-1 0,0 0,-1 0,1 0,-1 0,0 0,0-1,0 1,0-1,-1 0,0 1,2-38,-3 41,0 1,-1-1,1 0,0 0,0 0,0 1,-1-1,1 0,0 0,-1 0,1 1,-1-1,1 0,0 1,-1-1,0 0,1 1,-1-1,1 1,-1-1,0 1,1-1,-1 1,0 0,0-1,1 1,-1 0,0-1,0 1,0 0,1 0,-1 0,0 0,0 0,0 0,0 0,1 0,-1 0,0 0,0 0,0 0,0 1,1-1,-1 0,0 0,0 1,-6 2,1 0,0 0,-1 0,1 1,1 0,-1 0,0 1,1 0,0 0,0 0,1 0,-1 1,1 0,0 0,1 0,-1 0,1 0,0 1,1 0,1-6,1 1,-1 0,1 0,0-1,0 1,0 0,0 0,0-1,0 1,0 0,0 0,1-1,-1 1,1 0,-1 0,1-1,0 1,0-1,0 1,-1-1,1 1,1-1,-1 1,0-1,0 0,0 0,1 1,-1-1,1 0,-1 0,1-1,-1 1,1 0,0 0,-1-1,1 1,0-1,1 1,71 8,-70-9,0 0,0 1,0 0,0-1,0 0,0 0,0 0,0 0,0-1,0 0,0 1,0-1,0-1,0 1,0-1,-1 1,1-1,-1 0,1 0,-1-1,0 1,0-1,0 0,0 1,0-1,0-1,1-2,-3 15,1-3,1-1,0 0,0 0,1-1,-1 1,1-1,0 1,0-1,0 0,1-1,-1 1,1-1,0 0,0 0,0-1,1 1,-1-1,0 0,1 0,0-1,-1 0,1 0,0 0,-1-1,1 1,0-1,0-1,0 1,-1-1,1 0,0 0,-1-1,1 0,-1 0,1 0,-1-1,0 1,0-1,3-3,0-2,-1 0,0-1,0 0,-1-1,0 1,0-1,-1 0,-1 0,0-1,0 0,-1 1,0-1,1-10,17-49,-21 68,1 0,0 0,0 0,0 1,0-1,0 0,0 1,0-1,0 1,1-1,-1 1,0-1,1 1,0 0,-1 0,1 0,0 0,-1 0,1 0,0 0,0 1,0-1,0 1,-1-1,1 1,0 0,0 0,0 0,0 0,0 0,0 0,0 0,0 1,0-1,1 1,66 31,-62-28,0 1,-1-3,0 1,0-1,-1 2,0-1,1 0,-1 1,0 0,-1 0,1 1,-1-1,0 1,0 0,0 0,-1 1,0-1,0 1,0-1,0 1,0 4,-4-6,1 0,-2-1,1 1,0-1,-1 1,0-1,0 0,0 1,0-1,0 0,0 0,-1-1,0 1,0 0,1-1,-3 2,-11 12,13-13,0 1,0-1,0 1,0 0,1-1,0 1,0 0,0 1,0-1,0 0,1 0,0 1,0-1,0 1,1-1,-1 1,1-1,0 1,0-1,1 1,-1-1,1 1,0-1,0 1,1-1,-1 0,1 0,0 0,0 0,1 0,-1 0,1 0,-1-1,1 1,1 0,2 1,-1 0,1-1,0 0,1 0,-1-1,1 1,-1-1,1-1,0 1,0-1,0 0,0-1,1 0,-1 0,0 0,1-1,-1 0,0-1,0 0,1 0,-1 0,0-1,0 0,0 0,0-1,0 0,-1 0,1 0,-1-1,0 0,0 0,0-1,-1 0,1 0,0-2,2-4,-1-1,0 0,-1 0,0 0,-1-1,-1 0,0 0,-1 0,0-1,-1 1,0-1,-1-10,-14 52,10-15,1 0,1 0,0 0,1 0,0 0,1 0,0 1,1-2,1 1,0 0,1 0,0-1,1 0,0 0,1 0,0 0,1-1,0 0,1-1,0 0,1 0,0 0,0-1,2 1,26 18</inkml:trace>
  <inkml:trace contextRef="#ctx0" brushRef="#br0" timeOffset="2530.817">290 7,'20'-3,"19"0,11 3,6 5,3 7,-3 5,-11 8,-13 7,-23 11,-30 9,-37 9,-40 8,-40 4,-38 0,12-12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1:05.9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171 612,'-16'39,"2"0,2 1,1 0,3 0,0 1,3 1,5-40,-42 401,25-191,-1-93,10-92,1-25,2-64,16-60,5 0,29-110,-39 204,55-215,-61 241,30-68,-29 68,0 0,0-1,0 1,1 1,-1-1,1 0,-1 0,1 0,0 1,0-1,0 1,-1 0,1-1,1 1,-1 0,0 0,0 0,0 0,0 1,1-1,-1 1,0-1,1 1,-1 0,0 0,1 0,-1 0,0 0,1 0,7 5,0 0,0 1,0 0,-1 1,0 0,0 0,-1 1,0 0,0 0,-1 1,0 0,-1 1,4 5,-4-7,1 1,-1-1,0 1,-1 1,0-1,0 1,-1-1,-1 1,1 1,-2-1,1 0,-1 1,-1 1,-1-10,0-1,0 1,-1 0,1-1,-1 1,1 0,-1-1,0 1,0-1,1 1,-1-1,0 1,0-1,-1 0,1 1,0-1,0 0,-1 0,1 0,0 0,-1 0,1 0,-1 0,1 0,-1-1,0 1,1-1,-1 1,0-1,1 0,-1 1,0-1,1 0,-1 0,0 0,0 0,1-1,-1 1,-2 0,0-1,0 1,1-1,-1 0,0 0,1-1,-1 1,1-1,-1 1,1-1,0 0,-1 0,1-1,0 1,1-1,-1 1,0-1,1 0,0-1,1 1,-1 0,1 0,0-1,0 1,0 0,0-1,0 1,1-1,0 0,0 1,0-1,0 1,0-1,1 1,-1-1,1 1,0-1,0 1,0 0,1-1,-1 1,3-3,52-76,-48 73,28-36,41-49,-5-3,16-33,-61 86,-2 0,-1-2,-3 0,-2-2,-2 0,-2-1,-1-5,-13 51,0-1,0 0,-1 0,1 0,-1-1,0 1,0 0,0 0,-1 0,0 0,1 0,-1 0,-1 1,1-1,-2-3,2 6,0 0,0 1,0-1,0 0,0 1,0-1,0 1,0-1,0 1,0 0,-1 0,1-1,0 1,0 0,0 0,-1 0,1 0,0 0,0 0,0 0,0 1,-1-1,1 0,0 1,0-1,0 1,0-1,0 1,0-1,0 1,0 0,0-1,0 1,0 0,0 0,1 0,-1 0,0 0,-11 13,1 1,0 0,1 1,1 0,1 0,0 1,1 0,1 0,0 1,1 0,1 0,1 0,1 3,-10 51,3 1,4 0,3 0,3 0,8 52,18 16,-24-134,-1 1,1 0,1-1,-1 1,1-1,0 0,1 0,0-1,0 1,0-1,1 0,0-1,0 1,1-1,-1 0,2 0,17 6</inkml:trace>
  <inkml:trace contextRef="#ctx0" brushRef="#br0" timeOffset="278.967">652 372,'-16'-18,"-5"-9,5 1,18 5,21 5,27 9,31 9,23 11,16 11,2 8,-19-2</inkml:trace>
  <inkml:trace contextRef="#ctx0" brushRef="#br0" timeOffset="659.516">1067 1040,'8'0,"1"-1,0 0,0 0,-1-1,1 0,-1 0,1-1,-1 0,0-1,0 1,-1-2,1 1,-1-1,0 0,0-1,0 1,-1-1,0-1,0 1,0-1,-1 0,0 0,0-3,4-5,-1-1,-1 0,0 0,-2-1,1 0,-2 0,-1 0,0 0,-1-1,0 1,-2-3,1 15,0 0,-1 0,0 0,0 0,0 0,-1 0,0 0,0 0,0 0,0 0,-1 0,0 0,0 0,0 1,-1-1,1 1,-1 0,0-1,0 1,-1 1,1-1,-1 0,0 1,0 0,0 0,0 0,-1 0,1 1,-3-1,7 2,0 1,-1-1,1 1,-1 0,1-1,0 1,-1 0,1 0,-1-1,1 1,-1 0,1 0,-1 0,1 0,-1-1,1 1,-1 0,1 0,-1 0,1 0,-1 0,1 0,-1 0,1 0,-1 0,1 1,-1-1,1 0,-1 0,1 0,0 1,-1-1,1 0,-1 0,1 1,-1-1,1 0,0 1,-1-1,1 0,0 1,-1-1,1 1,0-1,0 1,-1-1,1 1,0-1,0 1,0-1,0 1,0-1,-1 1,1-1,0 1,0-1,0 1,0-1,1 1,-1-1,0 1,0-1,0 1,78 20,-64-20,105 8,-81-8,0 2,1 2,-2 1,1 2,-36-9,-1 1,1 0,-1 0,1 0,0 0,-1 1,1-1,-1 0,1 1,-1-1,1 1,-1-1,0 1,1 0,-1-1,1 1,-1 0,0 0,0 0,0 0,1 0,-1 0,0 0,0 1,-1-1,1 0,0 1,0-1,-1 0,1 1,0-1,-1 1,0-1,1 1,-1-1,0 1,0-1,0 1,0 0,0-1,0 1,0-1,0 1,-1-1,1 2,-31 36,25-34,1 0,0 1,0 0,1 0,-1 1,1-1,1 1,-1 0,1 0,1 0,-1 0,1 1,0 0,2-6,0 1,0 0,0-1,0 1,1 0,-1-1,1 1,-1-1,1 1,0-1,0 1,0-1,1 0,-1 1,0-1,1 0,0 0,-1 0,1 0,0 0,0 0,0-1,0 1,0-1,1 1,-1-1,0 0,1 0,-1 0,1 0,0 0,84 18,109-19,-134-6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1:00.7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1236,'23'-24,"0"-1,-2-1,0-1,-2 0,-1-2,-2 0,0-1,-2 0,-2-2,0 1,-2-1,-2-1,-1 0,2-24,-8 52,-1 3,-1 1,1-1,0 0,1 0,-1 1,0-1,0 0,1 1,-1-1,1 0,0 1,-1-1,1 1,0-1,0 1,0-1,0 1,0 0,0 0,0-1,0 1,1 0,-1 0,0 0,1 0,-1 0,1 0,-1 1,1-1,0 0,10 2,-1 0,1 0,-1 2,1-1,-1 1,0 1,0 0,3 2,2 0,-5-4,0 1,0 1,-1-1,1 2,-1 0,1 0,-2 1,1 0,-1 1,1 0,-2 0,1 1,-1 0,0 0,-1 1,0 0,-1 1,1-1,-2 1,0 0,0 1,0-1,1 9,-12 97,6-114,0 0,0 1,1-1,-1 1,1-1,-1 0,1 1,0-1,-1 0,1 0,0 1,1-1,-1 0,0 0,1 0,-1 0,1-1,-1 1,1 0,0-1,0 1,0-1,0 1,0-1,0 0,0 0,0 0,2 0,66 17,-54-14,1-2,-1 0,1 0,0-2,-1 0,1-1,0-1,-1 0,0-1,1-1,-1 0,-1-2,1 0,8-4,-19 5,0 1,-1 0,0-1,0 0,-1 0,1 0,-1 0,0-1,0 1,-1-1,0 0,0 0,0 0,-1 0,1 0,-2 0,1 0,-1 0,1-1,-2 1,1 0,-1 0,0 0,0 0,-1 0,1 0,-1 0,-1 0,1 0,-1 1,0-1,0 1,-4-5,6 9,0 0,0 0,0 0,0 0,0 0,0 0,0 0,-1 0,1 0,0 0,-1 1,1-1,0 0,-1 1,1-1,-1 1,1 0,-1-1,1 1,-1 0,1 0,-1 0,1 0,-1 0,1 0,-1 1,1-1,0 0,-1 1,1-1,-1 1,1-1,0 1,-1 0,1 0,0 0,0-1,-1 1,1 0,0 0,0 1,-34 53,32-48,1 0,-1 0,1 0,1 0,-1 0,1 0,1 0,-1 1,1-1,0 0,1 1,0-1,0 0,1 0,-1 0,1 0,1 0,0 0,0 0,0-1,1 0,-1 1,2-1,-1-1,1 1,-1 0,2-1,1 2,3 0,1 0,-1-1,1 0,0 0,1-1,-1-1,1 0,0 0,0-1,0-1,1 0,-1-1,1 0,-1-1,0 0,1-1,-1-1,0 1,1-2,7-1,-1-1,0-1,0-1,-1 0,0-2,0 0,-1-1,0 0,0-2,-2 0,11-9,3-14,0 0,-3-2,-1-1,-1-1,-2 0,-3-2,0-1,-3 0,-2-1,-1-1,4-36,-2 18,-4 0,-2-1,-1-25,-16-1,8 87,0-1,-1 1,1 0,-1 0,0 0,0 0,0 0,0 0,0 0,0 0,0 0,-1 0,1 1,-1-1,1 0,-1 1,0-1,0 1,1 0,-1-1,0 1,0 0,0 0,0 1,0-1,-1 0,1 0,0 1,0 0,0-1,-1 1,1 0,0 0,0 0,-1 0,1 1,-6 2,0 0,0 1,1 1,0-1,0 1,0 0,0 1,1 0,0 0,0 0,0 1,1-1,0 1,0 1,1-1,0 1,0-1,0 3,-11 23,1 1,1 0,2 1,2 0,1 0,1 1,2 1,2-1,1 0,2 1,2-1,1 1,2-1,8 32,-5-37,1 0,2-1,0 0,2 0,2-2,0 0,2 0,1-2,13 14,-22-28,1 0,1-1,0-1,0 0,1 0,0-1,1-1,0 0,0 0,1-2,0 0,0 0,0-1,1-1,0 0,0-1,0-1,0 0,0-1,0-1,2 0,-4-1,0-1,-1 0,1-1,0-1,-1 0,0 0,0-1,0-1,-1 0,0 0,0-1,0-1,-1 0,0 0,-1-1,0 0,0 0,-1-1,0-1,0 1,-1-1,-1 0,0-1,-1 0,0 0,0 0,-1-3,-3 11,0-1,-1 0,0 1,1-1,-2 0,1 0,0 1,-1-1,0 0,0 1,-1-1,1 1,-1-1,0 1,0 0,0 0,-1 0,1 0,-1 0,0 0,0 1,-1-1,1 1,-1 0,1 0,-1 0,0 1,0-1,0 1,-1 0,1 0,0 0,-1 1,1 0,-1-1,0 1,1 1,-3-1,-1 0,0 0,0 0,0 1,0 0,0 1,0 0,0 0,0 0,1 1,-1 0,0 1,1 0,0 0,-1 1,1-1,1 1,-1 1,0 0,1 0,0 0,0 0,1 1,0 0,0 0,0 1,0-1,1 1,0 0,1 0,0 0,-2 5,4-8,1 0,-1 1,1-1,0 1,0-1,0 0,0 1,1-1,-1 1,1-1,1 0,-1 0,0 0,1 1,0-1,0-1,0 1,1 0,-1 0,1-1,0 0,0 1,0-1,0 0,1 0,-1-1,1 1,1 0,5 4,1-1,0-1,1 0,-1 0,1-1,0 0,0-1,0 0,8 0,-12-1,0-1,1 0,-1 0,1-1,-1 0,0 0,1-1,-1 0,0-1,1 0,-1 0,0 0,0-1,-1-1,1 1,-1-1,1 0,-1-1,0 0,-1 0,1 0,-1-1,5-5,-11 10,1 1,0-1,-1 0,1 0,-1 1,1-1,0 0,-1 0,0 0,1 0,-1 0,0 0,1 0,-1 1,0-1,0 0,0 0,0 0,0 0,0 0,0 0,0 0,0 0,0 0,-1 0,1 0,0 0,0 0,-1 0,1 0,-1 1,1-1,-1 0,1 0,-1 0,0 1,1-1,-1 0,0 1,0-1,1 0,-1 1,0-1,0 1,-1 1,1 1,0-1,0 1,0-1,0 1,0 0,0-1,0 1,0 0,1 0,-1 0,1 0,-1 0,1-1,0 1,-1 0,1 0,0 0,1 0,-1 0,0 0,0 0,1 0,-1 0,1-1,0 1,-1 0,1 0,0 0,0-1,0 1,0-1,0 1,1-1,-1 1,0-1,1 1,0-1,5 3,1 0,-1-1,1 0,-1 0,1-1,0 0,0-1,0 1,0-2,0 1,0-1,0 0,0-1,0 0,0 0,0 0,0-1,0-1,-1 1,1-1,-1 0,3-2,6-3,-1-1,0 0,-1-1,0-1,0 0,-1 0,-1-2,0 1,0-2,-1 1,1-4,14-23,-1-1,-3-1,9-24,1-9,-3-2,-4-1,-4-1,-3-1,-3 0,-4-1,0-60,-10 128,0 4,0-1,-1 1,1 0,-2 0,1-1,-2 1,1 0,-1 0,0 0,-1 0,0 0,0 0,-6-8,9 16,-1 0,0 0,-1 0,1 0,0-1,0 2,0-1,-1 0,1 0,-1 0,1 0,0 1,-1-1,1 1,-1-1,1 1,-1 0,0-1,1 1,-1 0,1 0,-1 0,1 0,-1 1,0-1,1 0,-1 1,1-1,-1 1,1-1,-1 1,1-1,0 1,-1 0,1 0,0 0,0 0,-1 0,1 0,0 0,-1 1,-42 56,33-30,2 0,0 1,2 0,1 1,1-1,2 1,0 0,3 0,1 18,4 47,4 0,3-1,5-1,25 77,-38-157,0 7,2 1,1-1,0 0,1-1,1 1,1-2,9 14,-17-30,-1 0,1-1,0 1,0 0,0-1,0 1,0-1,0 0,0 0,1 0,-1 0,0 0,1 0,-1 0,0-1,1 1,-1-1,1 0,-1 0,1 0,-1 0,1 0,-1 0,1-1,-1 1,1-1,-1 1,0-1,1 0,-1 0,0 0,0-1,1 1,-1 0,0-1,0 0,67-65,16-65,-106 175,18-37,0 0,1 1,0-1,0 0,1 1,0-1,0 1,0 0,1-1,0 1,0 0,0-1,1 1,0-1,1 1,-1-1,1 1,1-1,-1 0,1 0,0 0,0 0,1 0,-1-1,1 0,4 4,69 29,-35-28</inkml:trace>
  <inkml:trace contextRef="#ctx0" brushRef="#br0" timeOffset="274.405">3290 807,'-14'-9,"-11"-5,-4-1,1 1,3 2,6 1,6 3</inkml:trace>
  <inkml:trace contextRef="#ctx0" brushRef="#br0" timeOffset="542.206">2808 487,'16'-7,"21"0,25 6,22 8,18 6,-9 2</inkml:trace>
  <inkml:trace contextRef="#ctx0" brushRef="#br0" timeOffset="543.206">3544 888,'-12'18,"-5"13,-3 8,3 6,3 1,9-2,11-2,10-8,7-8,4-9,-2-8</inkml:trace>
  <inkml:trace contextRef="#ctx0" brushRef="#br0" timeOffset="806.908">3771 286,'-11'18,"-7"16,-2 8,3-3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0:58.5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292 607,'-7'-4,"-1"0,0 0,0 1,-1 0,1 0,-1 1,1 0,-1 0,0 1,1 0,-1 1,0 0,0 0,0 1,1 0,-1 1,0 0,1 0,-1 1,1 0,0 0,0 1,0 0,0 0,1 1,0 0,0 1,0-1,1 1,-1 0,1 1,1 0,-1 0,1 0,1 0,-1 2,3-6,1 0,0 0,0 0,0 0,0 1,0-1,1 0,-1 1,1-1,0 1,0-1,0 1,1-1,-1 0,1 1,-1-1,1 0,1 1,-1-1,0 0,1 0,-1 0,1 0,0 0,0-1,0 1,0 0,1-1,-1 1,1-1,-1 0,1 0,0 0,0 0,0-1,0 1,0-1,0 1,3-1,5 2,1-1,-1-1,1 0,0 0,0-1,-1-1,1 0,0-1,-1 0,1-1,-1 0,0 0,0-1,0-1,0 0,-1 0,0-1,0-1,0 0,-1 0,0 0,0-1,-1-1,0 0,-1 0,0 0,4-6,3-16,0-1,-2-1,-1 1,-2-2,-1 1,-2-1,-1 0,-2-1,-1 1,-2-1,-3-19,4 42,-11-179,-1 153,11 37,0 1,0-1,-1 0,1 0,0 1,0-1,-1 1,1-1,-1 0,1 1,0-1,-1 1,1-1,-1 1,1-1,-1 1,1-1,-1 1,0 0,1-1,-1 1,1 0,-1-1,0 1,1 0,-1 0,0-1,0 1,1 0,-1 0,0 0,1 0,-1 0,0 0,1 0,-1 0,0 1,0-1,1 0,-1 0,0 1,1-1,-1 0,1 1,-1-1,0 0,1 1,-1-1,1 1,-1-1,-5 8,0 1,0-1,1 1,0 0,1 0,0 1,0-1,1 1,0 0,1 0,0 0,0 6,1-12,-7 30,2 1,1-1,2 1,1 0,2 0,1 0,2 0,1 0,2-1,1 0,2 0,4 6,-9-29,0-1,1 0,1 0,0 0,0 0,1-1,0 0,1-1,0 0,0 0,0 0,1-1,1-1,-1 1,1-1,0-1,0 0,0 0,1-1,0-1,0 1,0-2,0 0,0 0,1-1,-1 0,0-1,1 0,3-1,-5-1,0-1,0 1,-1-2,1 1,-1-1,0-1,0 0,0 0,-1 0,1-1,-1-1,-1 1,1-1,-1-1,-1 1,1-1,-1 0,-1-1,2-1,-5 6,-2 4,0-1,0 1,0-1,0 1,0-1,0 1,0-1,0 1,0-1,0 1,0-1,0 1,1 0,-1-1,0 1,0-1,1 1,-1-1,0 1,0 0,1-1,-1 1,0 0,1-1,-1 1,1 0,-1-1,1 1,-1 0,0 0,1 0,-1-1,1 1,-1 0,1 0,-1 0,1 0,-1 0,1 0,-1 0,1 0,-1 0,1 0,-1 0,1 0,-1 0,1 0,-1 1,0-1,1 0,-1 0,1 1,-1-1,1 0,-1 0,2 8,1 0,-1 0,2 0,-1-1,1 1,0-1,1 0,-1-1,1 1,1-1,-1 0,1 0,0 0,1-1,-1 0,1 0,0-1,0 1,4 0,-6-2,1 1,0-2,-1 1,1-1,0 1,0-2,1 1,-1-1,0 0,0 0,1 0,-1-1,1 0,-1-1,0 1,1-1,-1 0,0-1,0 1,0-1,0-1,0 1,0-1,0 0,-1 0,0-1,1 1,-1-1,-1 0,1-1,-1 1,1-1,-1 0,0-1,0 0,-1-1,-1 1,1-1,-1 0,0 0,0 0,-1 0,0 0,0-1,-1 1,0 0,0 0,-1-1,0 1,0 0,-1 0,1 0,-2 0,1 0,-1 1,0-1,0 1,-1-1,0 1,0 0,0 1,-1-1,0 1,0 0,0 0,0 0,-1 1,0-1,0 2,0-1,-7-2,4 2,-1 0,1 1,-1 0,0 1,0 0,0 1,-1 0,1 0,0 1,0 1,-5 0,15-1,0 0,0 0,1 0,-1 1,0-1,0 0,1 0,-1 0,0 0,0 1,1-1,-1 0,0 0,0 0,0 1,0-1,1 0,-1 1,0-1,0 0,0 0,0 1,0-1,0 0,0 0,0 1,0-1,0 0,0 1,0-1,0 0,0 0,0 1,0-1,0 0,0 1,0-1,0 0,0 0,-1 1,1-1,0 0,0 0,0 1,0-1,-1 0,1 0,0 0,0 1,0-1,-1 0,1 0,0 0,-1 0,24 7,0-1,0-1,0-2,0 0,1-1,13-1,-10 0,276-2,-296 1,-6-1,1 1,-1-1,1 1,-1-1,1 1,-1 0,1-1,-1 1,1 0,-1 0,1 0,0 0,-1 1,1-1,-1 0,1 1,-1-1,1 1,-1-1,0 1,1 0,-1 0,0-1,1 1,-1 0,0 0,0 0,0 0,0 1,0-1,0 0,0 0,0 1,0-1,0 0,-1 1,1 0,-1 18,0-17,-1 0,1 0,0 0,0 0,1 0,-1 0,0 0,1 0,0 0,0 0,0 0,0 0,0 0,1 0,-1-1,1 1,-1 0,1-1,0 1,0-1,0 0,1 0,-1 1,10 4,1 1,-1-2,1 1,0-2,0 0,1 0,0-1,-1-1,1 0,1-1,-1-1,0 0,0-1,0 0,1-1,-1-1,3-1,-7 1,1-2,0 1,-1-1,0-1,0 0,0-1,-1 1,0-2,0 1,0-1,-1-1,0 0,0 0,-1 0,0-1,-1 0,0 0,0-1,1-4,11-16,-20 79,2-46,0 0,1 1,-1-1,0 0,1 0,0 0,0 0,0-1,0 1,0 0,1 0,-1 0,1-1,0 1,-1-1,1 1,0-1,1 0,-1 0,0 0,1 0,-1 0,1 0,-1-1,1 1,0-1,0 0,0 0,-1 0,3 0,93 14,-80-13,-1-2,0 0,0-1,1-1,-1-1,0 0,0-1,-1-1,1-1,-1 0,9-6,-16 7,-8 4,0 0,0 0,0 0,0 1,1-1,-1 0,0 0,0 1,1-1,-1 0,0 1,1 0,-1-1,0 1,1 0,-1-1,1 1,-1 0,1 0,-1 0,0 1,1-1,-1 0,1 0,-1 1,0-1,1 1,-1-1,0 1,1-1,-1 1,0 0,0 0,0 0,0 0,1 0,-1 0,0 0,7 5,0 1,1-1,0-1,0 0,1 0,-1 0,1-2,0 1,0-1,0 0,1-1,-1-1,1 1,-1-2,1 1,-1-1,1-1,9-1,-17 2,1-1,0 1,0-1,0 0,-1 1,1-2,0 1,-1 0,1-1,-1 0,0 1,1-1,-1-1,0 1,0 0,0-1,-1 1,1-1,0 0,-1 0,0 0,0 0,0-1,0 1,0 0,-1-1,1 0,-1 1,0-1,0 0,-1 1,1-1,-1 0,1 0,-1 0,0 1,-1-1,1 0,-1 0,0 1,0-1,0 0,0 1,-1-2,0 1,0 0,-1 0,1 0,-1 0,0 1,0-1,0 1,0 0,-1 0,1 0,-1 0,0 1,0 0,0-1,0 1,0 1,-1-1,1 1,-1-1,1 1,-1 0,1 1,-1-1,1 1,-1 0,-1 0,-8 1,1-1,-1 2,1 0,-1 1,1 0,0 1,0 0,-4 3,8-4,0 1,1 0,-1 0,1 0,0 1,0 0,1 1,0 0,0 0,0 0,0 1,1 0,1 0,-1 1,1 0,0 0,1 0,-1 0,2 1,-2 4,6-9,0 0,0 1,0-1,1-1,-1 1,1 0,0 0,0-1,1 1,-1-1,1 1,-1-1,1 0,0 0,1 0,-1-1,0 1,1-1,-1 0,1 1,0-2,0 1,0 0,0-1,0 0,0 0,0 0,0 0,0-1,0 1,1-1,36 8</inkml:trace>
  <inkml:trace contextRef="#ctx0" brushRef="#br0" timeOffset="336.287">2739 126,'-13'-9,"-1"1,0 0,0 1,-1 0,0 2,0-1,0 2,-1 0,0 1,1 0,-1 2,0 0,0 0,-1 2,14-1,0 0,0 1,0-1,0 1,0 0,1 0,-1 0,0 1,1-1,-1 1,1-1,-1 1,1 0,0 0,-1 0,1 0,0 0,0 0,1 1,-1-1,0 1,1-1,0 1,-1 0,1 0,0-1,0 1,1 0,-1 0,0 0,1 0,0 0,0 0,0 0,0 0,0 0,1 0,-1 0,1 0,0-1,0 1,0 2,7 16,0 0,2 0,0-1,1 0,13 17,10 18,-17-24,-1 0,-2 2,-1-1,-2 2,8 32,-19-61,0 0,1 0,0 1,0-1,0 0,0 0,1 0,0 0,0 0,1 0,-1-1,1 1,0-1,0 0,0 0,1 0,0 0,-1 0,1-1,1 1,-1-1,0 0,1-1,-1 1,1-1,4 2,9 0,1-1,0 0,-1-2,1 0,0-1,0-1,0 0,0-2,17-4,20-5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1:15.2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43,'16'-18,"5"-6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1:02.8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1196,'18'-46,"2"-1,2 2,19-27,-29 52,18-35,2 1,3 1,2 2,28-28,-7 31,-57 47,1 0,-1 0,1 1,0-1,0 0,-1 0,1 1,0-1,0 1,0 0,0-1,0 1,0 0,0 0,-1 0,1 0,0 1,0-1,0 0,0 1,0 0,-1-1,1 1,0 0,0 0,-1 0,1 0,-1 0,1 0,-1 0,1 1,-1-1,0 0,1 1,-1-1,0 1,7 14,0 1,-2 0,1 1,-2-1,-1 1,0 0,-1 0,-1 1,0-1,-2 6,1-15,-1-5,1-1,-1 1,1-1,-1 1,0 0,-1-1,1 1,0-1,-1 1,0 0,0-1,0 1,-1-1,0 3,0-6,1 0,0 0,-1 0,1 0,-1 0,1 0,0 0,-1-1,1 1,0 0,-1-1,1 1,0-1,-1 1,1-1,0 0,0 1,0-1,0 0,0 0,0 0,0 0,0 0,0 0,0 0,0 0,0-1,1 1,-1 0,1 0,-1-1,1 1,-1 0,1-1,0 1,-1-1,0 1,0 0,0 0,0 0,0-1,0 1,0 0,0 0,0-1,0 1,0-1,1 1,-1-1,1 1,-1-1,1 1,0-1,-1 1,1-1,0 1,0-1,0 0,0 1,0-1,1 1,-1-1,0 1,1-1,-1 1,1-1,-1 1,1-1,0 1,0-1,0 1,0 0,0 0,0-1,0 1,0 0,0 0,0 0,1 0,-1 0,0 0,1 1,-1-1,1 0,-1 1,1-1,201-7,-184 7,-1 0,1-2,0 0,-1-1,0-1,0 0,0-1,-1-2,0 1,0-2,11-8,-26 16,1 0,-1-1,0 1,-1-1,1 0,0 1,0-1,-1 0,1 0,-1 0,1 0,-1 0,0 0,0-1,0 1,0 0,-1-1,1 1,0 0,-1-1,0 1,1-1,-1 1,0-1,0 1,-1-1,1 1,0 0,-1-1,1 1,-1-1,0 1,0 0,0 0,0-1,0 1,-1 0,1 0,-1 0,1 0,-1 0,0 1,1-1,-1 0,0 1,0-1,0 1,-1 0,1 0,0 0,0 0,-1 0,1 0,0 1,-2-1,1 0,0 1,-1-1,1 1,0 0,0 0,0 0,0 0,-1 1,1-1,0 1,0 0,0 0,0 0,0 0,0 1,0-1,1 1,-1 0,0-1,1 1,-1 1,1-1,0 0,0 0,0 1,0-1,0 1,0 0,1 0,-1-1,1 1,0 0,0 0,0 0,0 0,0 1,1-1,-1 0,1 0,0 0,0 1,0-1,1 0,-1 0,1 0,-1 0,2 2,3 3,1 0,1 0,-1 0,1-1,1-1,-1 1,1-1,0 0,0-1,1 0,0 0,0-1,0 0,0 0,1-1,-1 0,1-1,0 0,0-1,3 0,177 22,-94-19</inkml:trace>
  <inkml:trace contextRef="#ctx0" brushRef="#br0" timeOffset="1364.825">2647 742,'-25'-18,"0"1,0 2,-2 0,0 2,0 1,-2 1,21 8,0 1,-1-1,1 2,0-1,-1 1,1 0,-1 1,1 0,-1 0,1 1,-1 0,1 1,-1 0,1 0,0 0,0 1,0 1,0-1,1 1,-1 1,1-1,0 1,-1 2,3-3,0 0,0 1,0-1,0 1,1 1,0-1,0 1,1-1,-1 1,1 0,1 0,-1 0,-1 6,4-11,0 0,0 1,0-1,0 0,0 1,0-1,0 1,0-1,1 0,-1 1,0-1,1 0,-1 1,1-1,0 0,-1 0,1 1,0-1,0 0,0 0,0 0,0 0,0 0,0 0,0 0,0-1,0 1,0 0,0-1,1 1,-1 0,0-1,1 1,-1-1,0 0,1 0,0 1,55 2,-35-6,0-1,-1-1,1-1,-1-1,0-1,-1 0,1-2,-2 0,0-1,0-1,-1-1,0-1,-1-1,-4 5,-15 37,0-23,1 0,0 0,0 0,0 0,1 1,-1-1,1 0,0 0,0 1,0-1,1 0,0 0,0 0,0 0,0 0,0 0,1 0,0 0,0 0,0-1,0 1,1-1,-1 1,1-1,0 0,0 0,0 0,0 0,0-1,1 1,0-1,7 3,0-1,1 0,-1-1,1 0,0-1,-1 0,1-1,0 0,0-1,0 0,0-1,0 0,0-1,0-1,0 0,-1 0,0-1,1-1,-1 1,-1-2,1 0,-1 0,0-1,-1 0,1-1,-1 0,-1 0,1-1,-2 0,1 0,-1-1,3-7,35-96,-47 153,-21 272,-36 332,55-613,2-6,-1-1,-1 1,-1-1,-2 0,0 0,-1-1,-10 19,18-43,0 0,1 1,-1-1,0 0,0 0,-1 0,1 0,0 0,0 1,0-1,-1 0,1 0,0 1,-1-1,1 0,0 0,-1 1,1-1,-1 0,1 1,-1-1,0 0,1 1,-1-1,0 1,1-1,-1 1,0 0,1-1,-1 1,0-1,0 1,0 0,1 0,-1 0,0-1,0 1,0 0,0 0,1 0,-1 0,0 0,0 1,0-1,0 0,1 0,-1 0,0 1,0-1,0 0,1 1,-1-1,0 1,1-1,-1 1,0-1,1 1,-1-1,1 1,-1 0,1-1,-1 1,1 0,-1 0,1-1,0 1,-1 0,-4-32,2-1,1 0,1 0,2 0,1 0,5-16,-4 10,24-204,43-168,-65 387,-3 7,1 0,1 1,1-1,0 1,0 0,2 1,0-1,8-12,-13 25,-1 0,0 1,1-1,0 0,-1 1,1-1,0 1,0-1,0 1,0 0,0 0,0 0,0 0,0 0,1 0,-1 0,0 1,1 0,-1-1,0 1,1 0,-1 0,0 0,1 0,-1 0,0 1,1-1,-1 1,0 0,0-1,1 1,-1 0,0 0,0 0,0 1,0-1,0 0,0 1,67 65,-58-55,-1 2,0-1,-1 1,0 1,-1 0,0 0,-2 0,0 1,0 0,-2 1,0-1,1 13,-4-27,-1-1,0 1,0 0,0-1,0 1,0-1,0 1,0-1,-1 1,1-1,0 1,-1-1,1 1,-1-1,0 0,0 1,1-1,-1 0,0 1,0-1,0 0,0 0,0 0,0 0,-1 0,1 0,0 0,-1 0,1 0,0-1,-1 1,1-1,-1 1,1-1,-1 1,1-1,-1 0,1 0,-1 0,0 0,-2 0,1 0,-1-1,0 1,0-1,0 0,0 0,1-1,-1 1,0-1,1 0,0 0,-1 0,1 0,0 0,-2-2,2 1,0 0,0 0,1 0,-1-1,1 1,-1-1,1 1,0-1,1 0,-1 1,1-1,-1 0,1 0,0 0,0-1,1 1,0 0,-1 0,1 0,0 0,1 0,-1-1,1 1,0 0,0 0,0 0,1 0,-1 1,1-1,0 0,0 0,1 0,8-14,1 2,1-1,0 2,1 0,16-13,5-5,-8 10,0-1,-1-2,-2 0,-1-2,-1 0,-1-2,-1 0,-2-1,13-32,-22 37,-1 0,-1-1,-1 0,-2 0,-1-1,-1 0,-1 1,-2-1,-1-12,-21-41,22 78,0 0,0 0,0 1,-1-1,1 1,-1-1,0 1,0 0,0-1,0 1,0 0,0 0,-1 1,1-1,-1 0,1 1,-1 0,1-1,-1 1,0 0,0 0,0 1,0-1,1 0,-1 1,-1 0,-1 1,0 1,1-1,-1 1,1 0,-1 1,1-1,0 1,-1 0,2 0,-1 0,0 1,1-1,-1 1,1 0,0 0,0 0,0 0,1 1,0-1,0 1,0-1,0 1,0 3,-8 17,2 1,1 1,1-1,1 1,1 0,1 0,2 1,1-1,1 0,4 22,1-4,3 0,1-1,3 0,1 0,2-2,4 5,-13-28,1-1,1 1,0-2,2 1,0-1,1 0,0-1,1-1,1 0,1-1,0 0,14 9,-25-21,-1-1,1 1,0-1,-1 0,1 0,0 0,0 0,0-1,0 1,0-1,0 0,0-1,0 1,0-1,0 1,-1-1,1 0,0-1,0 1,-1 0,1-1,-1 0,1 0,-1 0,0-1,0 1,0-1,0 1,0-1,0 0,-1 0,1 0,-1-1,0 1,1-2,64-103,-67 108,0 1,0-1,0 0,0 1,1-1,-1 0,0 1,0-1,0 0,0 0,1 1,-1-1,0 0,0 0,1 1,-1-1,0 0,1 0,-1 0,0 1,0-1,1 0,-1 0,0 0,1 0,-1 0,1 0,-1 0,0 0,1 0,-1 0,0 0,1 0,-1 0,0 0,1 0,-1 0,0 0,1 0,-1 0,0 0,1 0,-1-1,0 1,0 0,1 0,-1 0,0-1,1 1,-1 0,0 0,0-1,0 1,1 0,-1-1,0 1,0 0,0-1,0 1,0 0,1-1,-1 1,0 0,0-1,0 1,0 0,0-1,2 33,-2-27,-1 4,0 0,1 0,0 1,1-1,0 0,0 1,1-1,0 0,1 0,0 0,0-1,1 1,0-1,0 1,1-1,0-1,1 1,-1-1,2 0,-1 0,1-1,0 1,1-1,25 8,-2-6</inkml:trace>
  <inkml:trace contextRef="#ctx0" brushRef="#br0" timeOffset="1638.146">4117 407,'-18'-9,"-9"-3,1 6,7 9,16 12,17 10,6 1</inkml:trace>
  <inkml:trace contextRef="#ctx0" brushRef="#br0" timeOffset="2085.827">4585 702,'-19'-9,"-85"-33,101 41,-1 1,0-1,0 1,0-1,0 1,0 0,0 1,0-1,0 1,1 0,-1 0,0 0,0 0,1 1,-1-1,0 1,1 0,0 0,-1 0,1 1,0-1,0 1,1 0,-1-1,0 1,0 2,0-2,1 0,0 0,0 1,0-1,1 1,-1-1,1 1,-1 0,1-1,0 1,1 0,-1 0,1 0,0 0,0 0,0 0,0-1,0 1,1 0,0 0,0 0,0-1,0 1,1 0,-1-1,1 1,0-1,0 1,0-1,1 1,4 4,0 0,0-1,0 1,1-2,0 1,1-1,0 0,-1-1,2 0,8 4,10 2,0-1,1-1,0-2,0-1,1-1,0-2,-1 0,1-3,0 0,0-2,0-1,0-1,1-2,-24 5,0 0,0-1,0 0,0 0,0 0,-1-1,1 0,-1 0,0-1,0 0,0 0,0 0,-1-1,1 1,-1-2,0 1,-1 0,4-6,34 29,-30-15,0 0,1-1,-1 0,1-1,0 0,-1-1,1 0,0-1,-1-1,1 0,-1-1,0 0,0 0,9-5,-19 8,1-1,-1 0,1 0,-1 0,1 0,-1 0,0-1,0 1,1-1,-1 1,0-1,0 0,-1 0,1 0,0 0,-1 0,1 0,-1 0,1-1,-1 1,0 0,0-1,0 1,-1-1,1 1,0-1,-1 1,0-1,1 0,-1 1,0-1,0 0,-1 1,1-1,-1 1,1-1,-1 0,0 1,0-1,0 1,0 0,0-1,0 1,-1 0,1 0,-1 0,0 0,0 0,-1-2,-8-1,-1 0,1 0,-1 1,0 0,-1 1,1 1,0 0,-1 1,1 0,-1 0,1 1,-1 1,1 1,-5 0,11-1,-1 1,0-1,1 1,0 1,-1-1,1 1,0 0,0 0,1 1,-1 0,1 0,-3 2,7-5,-1 1,0 0,0 0,1 0,-1 0,1 0,0 0,0 0,0 1,0-1,0 0,0 1,0-1,1 0,-1 1,1-1,0 1,-1-1,1 1,0-1,1 1,-1-1,0 1,1-1,0 1,-1-1,1 1,0-1,0 0,0 0,0 1,1-1,-1 0,1 1,5 3,-1 0,1 0,0 0,1-1,-1 0,1-1,0 0,0 0,1 0,-1-1,1-1,-1 1,1-1,0-1,0 0,0 0,0 0,2-1,35 2</inkml:trace>
  <inkml:trace contextRef="#ctx0" brushRef="#br0" timeOffset="2363.458">5428 514,'-8'-13,"1"-1,-2 1,1 1,-2 0,0 0,0 1,-1 0,-8-6,13 12,1 1,-1 0,0 0,0 1,0-1,0 1,0 1,-1-1,1 1,-1 0,0 1,0-1,0 1,0 1,0-1,1 1,-1 0,0 1,0 0,0 0,2 1,1 0,0 0,0 1,0-1,0 1,0 0,0 0,1 1,0-1,0 1,0-1,0 1,0 0,1 0,-1 0,1 1,0-1,0 0,1 1,0 0,-1-1,1 1,1 0,-1-1,1 1,0 0,0 0,0-1,1 1,-1 0,1 0,0-1,1 1,-1-1,1 1,0-1,0 0,0 1,3 2,15 35,2-1,2-1,25 32,-43-64,0 3,1-1,0 0,1 0,0-1,0 0,1-1,0 0,1 0,-1 0,2-2,-1 1,1-1,0-1,0 0,1 0,7 1,97 11,-56-13</inkml:trace>
  <inkml:trace contextRef="#ctx0" brushRef="#br0" timeOffset="9226.029">280 2707,'105'-212,"-83"160,2 0,2 2,26-36,-49 80,1-1,0 1,1 0,0 0,0 0,0 0,1 1,-1 0,1 0,1 1,-1 0,1 0,-1 0,1 1,0 0,0 0,3-1,-6 6,0 0,0-1,-1 1,1 1,-1-1,0 0,0 1,0-1,0 1,0 0,0 0,-1 0,1 1,-1-1,0 1,0-1,0 1,-1 0,1-1,-1 1,0 0,0 0,0 0,0 0,-1 0,0 0,0 2,8 143,-8-149,-1 0,1-1,0 1,-1-1,1 1,0 0,-1 0,1-1,-1 1,1 0,-1 0,1-1,-1 1,1 0,0 0,-1 0,1 0,-1 0,1 0,-1 0,1 0,-1 0,1 0,-1 0,1 0,-1 0,1 0,-1 0,1 1,-1-1,1 0,-1 0,1 0,0 1,-1-1,1 0,-1 1,1-1,0 0,-1 1,1-1,0 0,0 1,-1-1,1 1,0-1,0 1,-1-1,1 1,0-1,0 0,0 1,-3-5,1 0,0 0,0 0,0 0,0-1,1 1,0 0,-1-1,2 0,-1 1,0-1,1 1,0-1,0 0,1 1,-1-1,1 0,0 1,0-1,0 1,1 0,0-1,0 1,0 0,0 0,0 0,1 0,0 0,0 0,12-2,0 1,0 0,0 1,0 0,1 2,0-1,-1 2,1 0,0 1,5 1,-15-1,11-1,0 1,0 0,0 1,0 1,-1 0,1 1,0 1,-1 1,0 1,1 0,-15-4,0-1,1 1,-1 0,0 0,0 0,0 1,-1-1,1 0,0 1,-1-1,0 1,1-1,-1 1,0 0,0-1,0 1,-1 0,1 0,-1 0,0 0,1 0,-1 0,-1-1,1 1,0 0,-1 0,1 0,-1 0,0 0,0-1,0 1,0 0,-1-1,-4 41,7-41,0 1,1-1,-1 0,0 0,1 0,0 0,-1 0,1 0,0-1,0 1,0 0,0-1,0 0,1 1,-1-1,0 0,1 0,-1 0,0-1,1 1,-1 0,1-1,-1 0,1 1,0-1,-1 0,1 0,-1-1,1 1,-1 0,1-1,-1 0,1 1,1-2,4 0,0 1,0-1,0-1,0 0,0 0,-1 0,0-1,0 0,0 0,0-1,0 0,-1 0,0 0,0-1,-1 0,1 0,-1-1,0 1,-1-1,0 0,0-1,0 1,-1-1,0 1,-1-1,0 0,0 0,0-3,4-2,1 29,-4-8,2 5,0-1,0 0,1 0,1 0,0 0,0-1,1 0,0-1,1 0,1 0,-1-1,1 0,1-1,0 0,2 1,-8-7,-1 0,1-1,-1 1,1-1,-1 0,1-1,0 1,-1-1,1 1,0-2,0 1,-1 0,3-1,25-7</inkml:trace>
  <inkml:trace contextRef="#ctx0" brushRef="#br0" timeOffset="9626.409">1791 1972,'0'-117,"0"498,0-380,-1 1,1-1,-1 0,1 1,0-1,0 1,0-1,0 0,0 1,0-1,0 0,0 1,1-1,-1 1,0-1,1 0,-1 1,1-1,0 0,-1 0,1 0,0 1,0-1,-1 0,1 0,0 0,0 0,0 0,1 0,-1-1,0 1,0 0,0-1,1 1,-1 0,0-1,0 1,1-1,-1 0,0 0,1 1,-1-1,1 0,-1 0,0 0,1 0,-1 0,1-1,-1 1,59-19,-50 14,0 1,0 1,1-1,0 2,0 0,0 0,0 0,0 2,0-1,10 2,-19-1,0 1,-1-1,1 1,0-1,0 1,0-1,-1 1,1 0,0 0,-1 0,1 0,-1 0,1 0,-1 1,1-1,-1 0,0 1,0-1,0 1,0 0,0-1,0 1,0 0,0-1,0 1,-1 0,1 0,-1 0,0-1,1 1,-1 0,0 0,0 0,0 0,0 0,-1 0,1 0,0-1,-1 1,1 0,-1 0,0 0,1-1,-1 1,0 0,0-1,0 1,0-1,-1 1,1-1,0 1,-1-1,1 0,-1 0,1 0,-1 0,1 0,-14 10,0-1,-1 0,0-2,-1 0,1-1,-1 0,-1-1,1-1,-1-1,0-1,-5 0,4 0,12-4,9-2</inkml:trace>
  <inkml:trace contextRef="#ctx0" brushRef="#br0" timeOffset="10475.295">2179 2293,'1'-1,"-1"0,1-1,0 1,0 0,-1 0,1-1,-1 1,1 0,-1-1,0 1,1-1,-1 1,0-1,0 1,0 0,0-1,0 1,0-1,-1 1,1 0,0-1,-1 1,1-1,-1 1,1 0,-1 0,0-1,0 1,1 0,-1 0,0 0,0 0,0 0,0 0,0 0,0 0,-1 0,1 0,0 1,0-1,-1 0,1 1,0-1,-1 1,1-1,-1 1,1 0,0 0,-1 0,1-1,-1 1,1 1,-1-1,-1-1,0 0,1 0,-1 0,0 0,0 1,0-1,1 1,-1 0,0 0,0 0,0 0,0 1,0-1,1 1,-1 0,0-1,0 1,1 0,-1 1,0-1,1 0,0 1,-1 0,1-1,0 1,0 0,-1 0,2 0,-1 0,0 1,0-1,1 0,-1 1,1-1,0 1,0 0,0-1,0 1,0 0,0 1,1 0,0 0,0 0,1 0,-1 1,1-1,0 0,0 0,1 0,-1 0,1-1,-1 1,1 0,1-1,-1 1,0-1,1 1,0-1,0 0,0 0,0-1,0 1,0 0,1-1,-1 0,1 0,0 0,0 0,-1-1,1 1,0-1,0 0,0 0,1-1,-1 1,0-1,0 0,0 0,0 0,1-1,-1 1,0-1,0 0,0 0,0-1,2 0,2-3,0-1,-1 0,0 0,0-1,0 0,-1 0,0 0,0-1,-1 0,0 0,0 0,-1-1,0 0,-1 0,1-1,31-143,-24 71,-4 0,-3-38,-6 91,2 30,0-1,0 0,0 1,0-1,0 0,0 1,0-1,0 0,-1 1,1-1,0 0,0 1,0-1,-1 0,1 0,0 1,0-1,0 0,-1 0,1 1,0-1,-1 0,1 0,0 0,0 1,-1-1,1 0,0 0,-1 0,1 0,0 0,-1 0,1 0,0 0,-1 0,1 0,-1 0,1 0,0 0,-1 0,1 0,0 0,-1 0,1 0,0 0,-1-1,1 1,0 0,0 0,-1 0,1-1,0 1,0 0,-1 0,-11 42,1 0,2 1,2 1,2-1,1 33,3-60,-1 2,0 0,1 0,1 0,1 1,1-1,0 0,1 0,1 0,1 0,3 7,-5-20,0 0,0 0,1-1,-1 1,1-1,0 0,0 0,1 0,-1-1,1 1,0-1,0 0,0-1,0 1,1-1,-1 0,1 0,-1-1,1 1,-1-1,1-1,0 1,0-1,5 0,1 0,0-1,0 0,0 0,0-2,0 1,0-2,-1 1,1-2,-1 1,0-2,5-2,-11 4,-5 4,1-1,-1 0,1 1,-1-1,0 1,1-1,0 1,-1-1,1 1,-1-1,1 1,-1 0,1-1,0 1,-1 0,1 0,0-1,-1 1,1 0,0 0,0 0,-1 0,1 0,0 0,-1 0,1 0,0 0,0 0,-1 0,1 1,0-1,-1 0,1 0,0 1,-1-1,1 0,-1 1,1-1,0 1,-1-1,1 0,-1 1,1 0,-1-1,1 1,-1-1,0 1,1-1,-1 1,0 0,1-1,-1 2,1 3,1 1,0 0,0 0,0-1,1 1,0-1,0 0,0 0,1 0,0 0,-1-1,2 1,-1-1,0 0,1 0,0-1,0 1,0-1,0 0,1 0,-1-1,1 0,0 0,-1 0,1 0,0-1,0 0,0 0,0-1,2 0,1-1,0-1,0-1,0 1,-1-1,1-1,-1 0,1 0,-1 0,0-1,-1 0,1-1,-1 0,0 0,0 0,-1-1,0 0,0-1,-1 1,0-1,0 0,1-3,-5 8,0 0,0 1,0-1,0 0,0 0,-1 0,1 0,-1 0,0 0,0 0,0 0,0 0,-1 0,1 0,-1 1,0-1,0 0,0 0,0 0,0 1,0-1,-1 0,1 1,-1-1,0 1,0 0,0 0,0 0,0 0,0 0,-1 0,1 0,-1 0,1 1,-1 0,1-1,-1 1,-1 0,-8-3,0 1,1 1,-1 0,0 0,0 1,0 1,0 0,0 1,0 0,1 1,-1 0,0 1,1 0,-1 1,1 0,0 0,-5 4,14-7,0-1,0 1,0 0,0 0,0 0,0 0,1 0,-1 0,0 0,0 0,1 1,-1-1,1 1,-1-1,1 1,0 0,0-1,0 1,0 0,0 0,0 0,0 0,0 0,1 0,-1 0,1 0,0 0,-1 0,1 0,0 0,0 1,0-1,1 0,-1 0,0 0,3 1,1 0,-1 0,0 0,1-1,-1 0,1 1,0-1,0-1,0 1,0 0,0-1,0 0,4 1,30 7</inkml:trace>
  <inkml:trace contextRef="#ctx0" brushRef="#br0" timeOffset="11247.828">3194 2239,'1'0,"-1"0,1 0,-1 1,1-1,-1 0,1 0,-1 0,1 0,-1 1,1-1,-1 0,1 0,-1 1,1-1,-1 0,1 1,-1-1,0 0,1 1,-1-1,0 1,1-1,-1 1,0-1,0 0,1 1,-1-1,0 1,0 0,0-1,0 1,0-1,0 1,0-1,0 1,0-1,0 1,0-1,0 1,0-1,0 1,0-1,0 1,0-1,-1 1,1 1,3 20,-4-14,1 0,1 0,0 0,0 0,0 0,1-1,1 1,-1 0,1-1,0 1,1-1,-1 0,2 0,-1 0,1-1,0 0,0 1,1-2,3 5,-1-5,0 0,1-1,0 1,-1-2,1 1,0-1,1 0,-1-1,1 0,-1-1,1 0,-1 0,1-1,-1 0,1-1,0 0,-1-1,4-1,-6 2,0-1,-1 0,1 0,-1-1,0 1,0-2,0 1,0-1,0 1,-1-2,1 1,-1-1,0 1,-1-1,1-1,-1 1,0-1,0 1,-1-1,0 0,0 0,0-1,-1 1,0-1,2-6,-1-24,-5 58,3-17,0-1,0 0,0 0,1 0,-1 0,1 0,0 0,0 0,0-1,0 1,0-1,1 1,-1-1,1 0,0 0,-1 0,1 0,0-1,0 1,0-1,0 0,0 0,1 0,-1 0,0 0,3 0,90 4,-81-7,-1 0,0-1,0-1,0 0,-1-1,1-1,-1 0,0 0,0-1,-1-1,0 0,1-2,-12 10,-1-1,1 1,-1 0,1 0,0 0,-1 0,1 0,-1 0,1 0,0 0,-1 0,1 0,-1 0,1 0,0 0,-1 0,1 0,-1 1,1-1,0 0,-1 1,1-1,-1 0,1 1,-1-1,1 0,-1 1,0-1,1 1,-1-1,1 1,-1-1,0 1,1-1,-1 1,0 0,0-1,0 1,1-1,-1 1,0 0,0-1,0 1,0-1,0 1,0 0,0-1,0 1,0-1,0 1,-1 0,6 11,2-2,1 0,0-1,1 0,0 0,1-1,-1 0,1-1,1 0,0-1,0 0,0 0,0-1,1-1,0 0,0 0,0-2,0 1,1-1,-1-1,0 0,1-1,-1-1,1 1,6-3,-10 2,-1 0,0 0,0-1,0 0,-1 0,1-1,0 0,-1-1,1 1,-1-2,0 1,-1-1,1 0,-1 0,0 0,0-1,0 0,-1 0,0-1,0 0,-1 0,0 0,0 0,-1 0,1-1,-2 0,1 1,-1-1,0-2,1-24,-5 48,2-8,0 0,0 0,0 0,0 0,1-1,0 1,1 0,-1 0,1 0,0-1,0 1,1-1,0 0,0 1,0-1,0-1,1 1,0 0,0-1,0 0,1 0,-1 0,1 0,0-1,0 0,0 0,0 0,1-1,-1 1,1-1,0-1,-1 1,2-1,9 2,-1-1,0-1,0 0,1-1,-1-1,0 0,1-1,-1-1,0 0,9-4,3-2</inkml:trace>
  <inkml:trace contextRef="#ctx0" brushRef="#br0" timeOffset="11645.333">4772 2346,'6'-77,"-6"76,0 1,0 0,0-1,0 1,1 0,-1 0,0-1,0 1,0 0,1 0,-1-1,0 1,0 0,1 0,-1-1,0 1,1 0,-1 0,0 0,0 0,1 0,-1 0,0-1,1 1,-1 0,0 0,1 0,-1 0,0 0,1 0,-1 0,0 0,1 1,-1-1,0 0,1 0,-1 0,0 0,1 0,-1 0,0 1,0-1,1 0,-1 0,0 0,0 1,1-1,-1 0,0 0,0 1,0-1,1 0,-1 0,0 1,0-1,0 0,0 1,0-1,0 0,1 1,-1-1,0 0,0 1,14 25,-12-23,1 5,0-1,1 0,0 0,0 0,0 0,1-1,0 1,1-1,-1-1,1 1,0-1,0 0,1 0,0-1,0 1,0-2,0 1,0-1,1 0,-1 0,1-1,0 0,0-1,0 1,0-2,0 1,0-1,0 0,0-1,1 0,4-3,-1 0,1-1,-1 0,-1-1,1-1,-1 1,0-2,0 0,-1 0,0-1,-1 0,4-5,-12 13,0 0,1 0,-1 0,0 0,1 0,-1 0,0 0,1 0,-1 0,1 1,0-1,-1 1,1-1,0 1,-1 0,1-1,0 1,-1 0,1 0,0 0,-1 0,1 0,0 1,-1-1,1 1,0-1,-1 1,1-1,-1 1,1 0,-1 0,1-1,-1 1,0 0,1 1,-1-1,0 0,0 0,0 0,1 1,-1 0,7 6,0-1,0-1,0 0,1 0,0 0,0-1,1 0,-1-1,1 0,0-1,0 0,0 0,1-1,-1 0,7-1,6-9,-14 2</inkml:trace>
  <inkml:trace contextRef="#ctx0" brushRef="#br0" timeOffset="11924.268">5334 1851,'-14'-13,"-2"-1,6 5,12 9,15 6,13 4,1 1</inkml:trace>
  <inkml:trace contextRef="#ctx0" brushRef="#br0" timeOffset="12169.65">5601 1972,'10'32,"-2"0,-1 1,-2 0,-1 0,-1 24,4 34,-7-87,0 0,0 0,0 0,0 0,1 0,-1 0,1 0,0 0,0 0,1 0,-1 0,1-1,0 1,0-1,0 1,0-1,0 0,1 1,0-1,0-1,0 1,0 0,0-1,0 1,0-1,1 0,0 0,-1 0,1-1,0 1,0-1,-1 0,1 0,0 0,0-1,0 1,0-1,0 0,3-1,6-4,0-1,-1-1,1 0,-2-1,1 0,-1-1,0 0,-1-1,0 0,-1 0,0-1,-1 0,0-1,4-7,42-56,-54 74,1 1,-1 0,0-1,0 1,0 0,1-1,-1 1,0 0,0 0,1-1,-1 1,0 0,0 0,1-1,-1 1,0 0,1 0,-1 0,0 0,1-1,-1 1,1 0,-1 0,0 0,1 0,-1 0,0 0,1 0,-1 0,1 0,-1 0,0 0,1 0,-1 1,0-1,1 0,-1 0,0 0,1 0,-1 1,0-1,1 0,-1 0,0 0,0 1,1-1,-1 0,0 1,0-1,1 0,-1 1,0-1,0 0,0 1,0-1,1 0,-1 1,0-1,0 0,0 1,0-1,0 1,0-1,0 0,0 1,0-1,0 0,0 1,0-1,-1 1,1 29,-2-14,1-11,-1 0,1 0,1 0,-1 0,1 0,0 0,0 0,0 1,0-1,1 0,0 0,0 0,1-1,-1 1,1 0,0 0,0-1,1 1,0-1,-1 0,1 1,0-1,2 1,8 2,1 0,-1 0,1-1,0-1,1-1,-1 0,1-1,0 0,0-1,0-1,0 0,6-1,-20 0,62 3,-7-2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3:48.2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12033,'8'-10,"0"1,0-1,1 2,0-1,0 1,1 0,0 1,1 0,0 1,0 0,0 1,0 0,1 1,0 0,0 0,0 2,0-1,5 1,-13 2,-1 0,1 0,-1 0,1 1,-1-1,0 1,1 0,-1 0,0 0,0 0,1 1,-1-1,0 1,0 0,-1 0,1 0,0 0,-1 0,1 1,-1-1,0 1,1-1,-1 1,-1 0,1 0,0 0,-1 0,1 0,-1 1,0-1,0 0,0 2,1 4,-1-1,0 0,-1 1,0-1,0 1,-1-1,0 1,0-1,-1 0,0 1,0-1,-4 7,-9 12,-1-1,0-1,-2 0,-1-2,-1 0,-1-1,-1-1,-1-1,-11 7,18-13,11-10,4-4,0 0,0 0,-1 1,1-1,0 1,0-1,-1 1,1 0,0-1,0 1,0 0,0 0,0 0,0 0,0 0,0 0,1 0,-1 0,0 0,1 0,-1 0,0 0,1 1,-1-1,1 0,0 0,-1 1,1-1,0 0,0 1,0-1,0 0,0 1,0-1,0 0,1 0,-1 1,0-1,1 0,-1 1,1-1,-1 0,1 0,-1 0,1 0,0 0,0 1,104 13,-86-14,10 1,-1-2,1-1,0-1,0-2,-1 0,1-2,-1-1,-1-2,1 0,24-13,-30 10</inkml:trace>
  <inkml:trace contextRef="#ctx0" brushRef="#br0" timeOffset="625.839">616 12207,'10'-68,"-7"86,-3 210,-2-287,2 1,3 0,2 0,3 0,3 1,2 0,14-36,-7 53,-9 54,1 80,-12-80,0 1,2-1,0 0,0 0,1 0,1 0,0 0,1-1,3 5,-8-17,1 0,-1 0,1 0,-1 0,1 1,0-1,0 0,-1-1,1 1,0 0,0 0,0 0,0 0,0-1,0 1,0 0,0-1,0 1,0-1,1 1,-1-1,0 0,0 1,0-1,1 0,-1 0,0 0,0 0,1 0,-1 0,0 0,0 0,0-1,1 1,-1 0,0-1,0 1,0-1,0 1,0-1,38-36,-20 9,-2-2,-1 0,-1-1,1-6,27-54,-30 80,-12 38,-11 158,9 67,4-216,0-8</inkml:trace>
  <inkml:trace contextRef="#ctx0" brushRef="#br0" timeOffset="881.673">1311 11819,'-5'23,"-1"16,0 13,-1 7,1 5,-1 2,0 0,3-3,0-5,2-8,1-12</inkml:trace>
  <inkml:trace contextRef="#ctx0" brushRef="#br0" timeOffset="1173.888">1498 11859,'0'18,"0"16,0 7,2 8,1 3,0 5,-1 1,0 3,-3 2,-2 2,-2-2,0-1,-2-4,-2-3,1-7,-1-10,2-9,1-9</inkml:trace>
  <inkml:trace contextRef="#ctx0" brushRef="#br0" timeOffset="1811.546">1271 12233,'20'-8,"1"1,0 0,0 2,1 0,-1 2,20-1,-30 2,10 0,0 0,0 1,0 1,0 1,0 0,17 5,-32-5,1 1,-1 0,1 0,-1 0,0 1,0 0,0 0,0 1,-1-1,1 1,-1 0,0 1,0-1,-1 1,1 0,-1 1,0-1,0 1,-1-1,0 1,0 0,0 0,0 3,2 15,-1 0,-2 1,0-1,-2 1,0-1,-2 1,-1-1,0 0,-2 1,-1-2,-1 1,-4 7,-1 16,11-44,-7 26,1 0,2 1,1 0,0 24,4-46,0 0,0 0,1 0,0 0,1-1,0 1,0 0,0-1,1 1,0-1,1 0,0 0,0 0,0-1,1 1,0-1,0 0,1 0,-1-1,5 4,-1-3,0 0,0-1,0 0,1 0,-1-1,1-1,0 1,1-2,-1 1,0-1,1-1,6 1,-13-2,-1 0,1 0,0 0,0 0,0-1,0 1,-1-1,1 0,0 0,-1 0,1-1,-1 1,1-1,-1 0,0 0,1 0,-1 0,0-1,-1 1,1-1,0 0,-1 0,1 0,-1 0,0 0,0 0,0-1,-1 1,1-1,-1 1,0-1,1 0,-2 1,1-1,0-3,-1-10,-1-1,-1 0,-1 0,0 1,-1-1,-1 1,0 0,-2 1,0-1,0 1,-9-12,13 22,-10-23,-1 1,-1 1,-2 0,-1 0,0 2,-2 1,-1 0,-1 1,-1 2,-18-13,38 32,2 2,0 0,0 0,0-1,1 1,-1 0,0 0,0 0,0-1,0 1,0-1,1 1,-1 0,0-1,0 1,1-1,-1 0,0 1,1-1,-1 0,0 1,1-1,-1 0,1 0,-1 1,1-1,-1 0,1 0,0 0,0 0,-1 1,1-1,0 0,0 0,0 0,0 0,0 0,0 0,0 0,0 0,0 0,1 0,115-4,10-5,100-22,-176 24</inkml:trace>
  <inkml:trace contextRef="#ctx0" brushRef="#br0" timeOffset="3645.474">2594 11939,'16'0,"12"0,10 0,8 0,6 0,4 3,5-1,1 4,-4-1,-6-1,-13 0</inkml:trace>
  <inkml:trace contextRef="#ctx0" brushRef="#br0" timeOffset="3952.237">3075 11725,'0'1,"-1"0,0 0,0 1,1-1,-1 0,1 0,-1 1,1-1,-1 0,1 0,0 1,0-1,0 0,0 1,0-1,0 1,0-1,0 0,0 1,0-1,1 0,-1 0,1 1,-1-1,1 0,-1 0,1 1,0-1,0 0,-1 0,1 0,0 0,0 0,0 0,0 0,0 0,0-1,0 1,1 0,52 28,-50-28,77 29,-57-23,-1 2,1 0,-2 1,1 1,-1 1,18 14,-37-23,1-1,-1 1,1 0,-1 0,0 0,0 0,0 1,-1-1,1 1,-1 0,0 0,0 0,0 0,0 0,-1 0,1 0,-1 1,0-1,-1 1,1-1,-1 0,0 1,0-1,0 1,0-1,-1 1,0-1,0 0,0 1,-1-1,0 2,-8 9,0-1,-2-1,1 0,-2 0,1-1,-2 0,0-1,0-1,-1-1,-4 3,10-6,-77 46,54-35</inkml:trace>
  <inkml:trace contextRef="#ctx0" brushRef="#br0" timeOffset="4607.883">4024 11952,'0'18,"9"95,-7-107,-1-1,1 0,0 0,0-1,0 1,1 0,0-1,0 1,0-1,0 0,1 0,0 0,-1-1,1 1,1-1,-1 0,0 0,1 0,-1-1,2 1,0 0,0-1,-1-1,1 1,0-1,0 0,-1 0,1 0,0-1,0 0,0 0,0-1,0 0,0 0,-1 0,1-1,0 1,-1-1,1-1,-1 1,0-1,1 0,-1 0,-1 0,1-1,3-3,1-1,0-1,-1 1,0-2,-1 1,0-1,0 0,-1 0,-1 0,0-1,0 0,-1 0,2-6,-4 7,0 0,-1 0,1 0,-2 0,0 0,0 0,0 0,-2 0,1 0,-1 0,0 0,-4-7,5 13,-1-1,0 0,-1 0,1 1,-1 0,0-1,0 1,0 0,-1 0,1 1,-1-1,0 1,0 0,0 0,0 0,-1 0,1 1,-1-1,0 1,0 0,0 1,0-1,0 1,0 0,-3 0,4 1,0 0,0 0,0 1,0-1,0 1,0 0,0 0,0 1,0-1,0 1,0-1,1 1,-1 0,1 1,-1-1,1 1,0-1,0 1,0 0,0 0,1 0,-1 1,1-1,0 1,0-1,0 1,0 0,1 0,-1-1,1 1,0 0,0 0,1 0,-1 1,1-1,0 0,0 0,0 0,1 0,-1 0,1 0,0 0,1 2,14 27,5-6</inkml:trace>
  <inkml:trace contextRef="#ctx0" brushRef="#br0" timeOffset="4874.618">4505 12100,'-6'18,"-6"13,1 8,-2 6,3 3,3-3,2-4,2-4,1-10</inkml:trace>
  <inkml:trace contextRef="#ctx0" brushRef="#br0" timeOffset="5138.62">4786 11873,'-2'12,"0"0,1 0,0 0,1 0,0 0,1 0,0 1,1-1,1-1,-1 1,2 0,0 0,0-1,1 0,1 0,-1 0,2-1,0 0,0 0,0-1,5 5,-9-12,0 0,-1 0,1 1,-1-1,0 1,0-1,0 1,0 0,-1 0,1 0,-1 0,1 0,-1 0,0 0,0 0,-1 1,1-1,-1 0,1 0,-1 1,0-1,0 0,-1 1,1-1,-1 0,1 1,-1-1,0 0,0 0,-1 0,1 0,0 0,-1 0,0 0,-2 2,-2-1,-1-1,-1 0,1 0,0-1,-1 0,0 0,1-1,-1 0,0 0,1-1,-1 0,0 0,0-1,1 0,-1-1,0 1,-29-7</inkml:trace>
  <inkml:trace contextRef="#ctx0" brushRef="#br0" timeOffset="5411.445">4814 11806,'9'-7,"5"-2,5 0,6 2,8 2,9 2,10 1,4 2,2 0,-4 0,-12 0</inkml:trace>
  <inkml:trace contextRef="#ctx0" brushRef="#br0" timeOffset="5664.756">5281 11926,'3'21,"0"15,-1 16,1 12,-4 11,-3 7,-4 5,-5 1,-2-2,1-5,1-7,0-7,3-10,2-11,3-13</inkml:trace>
  <inkml:trace contextRef="#ctx0" brushRef="#br0" timeOffset="5936.306">5201 12688,'75'-716,"-71"680,1 27,-2 33,-2-17,-1 5,0 1,1 0,1-1,0 1,1-1,0 0,1 0,0 0,1 0,0-1,1 0,0 0,1 0,0-1,8 9,-13-17,0-1,0 1,0-1,0 0,0 0,0 0,1 0,-1 0,0 0,1 0,-1-1,1 1,-1-1,0 0,1 0,-1 0,1 0,-1 0,1 0,-1-1,1 1,-1-1,1 1,-1-1,0 0,1 0,-1 0,0-1,0 1,0 0,57-54,-48 40,-1-1,-1 0,0-1,-1 0,0 0,-2-1,3-9,-6 23,-1 15,-2 22,0-32,-1 28,-1-20,1 1,0-1,0 0,1 1,0-1,0 0,1 1,1-1,-1 0,1 0,1 0,0 0,0 0,1-1,0 1,0-1,1 0,0 0,1-1,-1 1,5 2,9 1</inkml:trace>
  <inkml:trace contextRef="#ctx0" brushRef="#br0" timeOffset="6286.324">5977 11845,'-9'0,"0"-1,1 2,-1-1,1 1,-1 0,1 1,-1 0,1 0,0 1,0 0,0 0,0 1,1 0,-1 1,1-1,0 1,0 1,-1 1,7-4,0 0,1 0,0 0,-1 0,1 0,0 0,0-1,1 1,-1 0,0 0,1 0,0 0,0-1,0 1,0 0,0-1,0 1,1 0,-1-1,1 0,0 1,0-1,0 0,0 0,0 0,0 0,0 0,1-1,-1 1,1-1,-1 1,1-1,1 1,-2-1,33 25,-23-19,1 1,-2 0,1 1,-1 1,0 0,-1 0,0 1,-1 0,0 1,-1 0,0 0,-1 1,4 10,-10-22,-1 1,0-1,1 1,-1-1,0 1,0-1,0 1,0-1,0 0,0 1,0-1,0 1,0-1,-1 1,1-1,-1 0,1 1,-1-1,0 0,1 1,-1-1,0 0,0 0,0 1,0-1,0 0,0 0,0 0,0-1,0 1,-1 0,1 0,0 0,0-1,-1 1,1-1,-1 1,1-1,0 0,-1 1,1-1,-1 0,1 0,-2 0,-68-6,44-5,3 0</inkml:trace>
  <inkml:trace contextRef="#ctx0" brushRef="#br0" timeOffset="-7600.079">80 10750,'11'-54,"6"-13,2 1,3 1,2 1,12-17,-14 47,-21 34,0 0,0 0,0 1,0-1,-1 0,1 1,0-1,0 1,0 0,-1-1,1 1,0-1,0 1,-1 0,1 0,-1-1,1 1,-1 0,1 0,-1 0,1-1,-1 1,0 0,1 0,-1 0,0 0,0 0,0 0,0 0,0 0,0 0,0 0,0 0,1 1,8 49,-3-1,-1 1,-3 0,-2-1,-2 7,-5 29,-3-1,-10 36,15-93,7-36,1-3</inkml:trace>
  <inkml:trace contextRef="#ctx0" brushRef="#br0" timeOffset="-6913.205">535 10549,'7'21,"-2"1,0 0,-1 0,-2 1,0-1,-1 0,-1 1,-1-1,-2 1,-2 10,-9 12,14-45,0 0,1-1,-1 1,0 0,0-1,1 1,-1-1,0 1,0 0,1-1,-1 1,0-1,0 1,0-1,0 1,0-1,0 1,0-1,0 1,0-1,0 1,0-1,0 1,0 0,0-1,0 1,-1-1,1 1,0-1,0 1,0-1,-1 1,1 0,0-1,-1 1,1 0,0-1,-1 1,1 0,0-1,-1 1,1 0,-1 0,1-1,0 1,-1 0,1 0,-1 0,1 0,-1 0,1-1,-1 1,1 0,-1 0,1 0,-1 0,1 0,0 0,-1 1,1-1,-1 0,1 0,-1 0,1 0,-1 1,1-1,0 0,-1 0,0 1,23-257,-16 107,2 114,-7 34,-1 0,1 1,-1 0,1-1,-1 1,1-1,-1 1,1 0,0-1,-1 1,1 0,0-1,-1 1,1 0,0 0,-1 0,1 0,0 0,-1 0,1 0,0 0,-1 0,1 0,0 0,-1 0,1 0,0 0,-1 1,1-1,-1 0,1 0,0 1,-1-1,1 1,-1-1,1 0,-1 1,1-1,-1 1,1-1,-1 1,1-1,-1 1,0 0,1-1,-1 1,0-1,0 1,1 0,-1 0,27 46,-25-40,1 0,1-1,-1 0,1 0,0 0,0 0,0-1,1 1,0-1,2 1,-6-5,1 0,0 0,-1 0,1 0,0-1,0 1,-1-1,1 1,0-1,0 0,0 1,-1-1,1 0,0 0,0-1,0 1,0 0,-1-1,1 1,0-1,0 1,-1-1,1 0,0 0,-1 1,1-1,-1 0,1-1,-1 1,1 0,-1 0,0-1,1 0,39-51,-38 49,54-82,-57 86,1-1,-1 1,1 0,-1-1,1 1,-1 0,1 0,-1-1,1 1,-1 0,1 0,-1 0,1 0,0-1,-1 1,1 0,-1 0,1 0,-1 0,1 0,-1 1,1-1,0 0,-1 0,1 0,-1 0,1 1,-1-1,1 0,-1 0,1 1,-1-1,1 0,-1 1,0-1,1 1,-1-1,1 0,-1 1,0-1,1 1,-1-1,0 1,0-1,1 1,-1 0,0-1,0 1,0-1,0 1,0-1,0 1,0-1,0 1,0 0,0 0,5 39,-5-37,-1 309,-7-195,5-94</inkml:trace>
  <inkml:trace contextRef="#ctx0" brushRef="#br0" timeOffset="-6651.218">1177 10335,'0'20,"-3"16,0 14,-2 9,-5 6,0 1,-2-3,3-7,1-7,3-13</inkml:trace>
  <inkml:trace contextRef="#ctx0" brushRef="#br0" timeOffset="-6347.032">1378 10335,'0'45,"1"42,-3 0,-5-1,-12 62,-45 131,61-261</inkml:trace>
  <inkml:trace contextRef="#ctx0" brushRef="#br0" timeOffset="-5690.24">1150 10682,'33'-11,"2"3,-18 2,1 1,0 1,0 1,0 0,0 1,0 1,0 1,1 1,-1 0,0 1,14 4,-26-3,0-1,0 1,0 1,0-1,-1 1,1 0,-1 0,0 1,0-1,0 1,-1 0,0 1,0-1,0 1,-1 0,0-1,0 2,0-1,-1 0,1 0,-2 1,1-1,-1 1,0 0,0-1,-1 1,2 20,-2 1,-1-1,-1 0,-1 0,-6 21,-12 47,10-50,2 0,2 0,2 0,1 15,4-50,0 0,1 0,0 0,1 0,0-1,0 1,1-1,0 1,1-1,0 0,0 0,1-1,0 1,1-1,0 0,0 0,0-1,1 0,0 0,1-1,-1 1,1-2,1 1,-1-1,1 0,0-1,0 0,0-1,0 1,1-2,2 1,-9-2,0 1,0-1,1 0,-1-1,1 1,-1-1,0 1,1-1,-1 0,1 0,-1-1,1 1,-1-1,1 1,-1-1,0 0,1 0,-1-1,0 1,0-1,0 0,0 1,0-1,0-1,-1 1,1 0,-1-1,1 1,-1-1,0 0,0 1,0-1,0 0,-1 0,1-2,3-10,-2-1,0-1,-1 1,-1 0,0-1,-2 1,1 0,-2-1,0 1,-1 0,-1 0,0 0,-1 1,-1-1,-6-10,4 7,-2 0,0 1,-1 0,-1 1,0 0,-1 1,-1 1,-1 0,0 1,-1 0,0 1,-1 1,-1 1,0 0,0 1,-1 1,0 1,0 1,-1 0,0 1,-1 2,0 0,111-9,205-35,-244 37</inkml:trace>
  <inkml:trace contextRef="#ctx0" brushRef="#br0" timeOffset="-5243.386">2313 10682,'21'3,"13"0,10 0,7-1,1 0,1-1,-1 2,-1 2,-3 1,-4-1,-5 1,-7 0,-10-2</inkml:trace>
  <inkml:trace contextRef="#ctx0" brushRef="#br0" timeOffset="-4864.93">2661 10508,'98'27,"-79"-21,3-1,1 1,-1 2,0 0,-1 1,0 1,0 1,-1 1,-1 0,0 2,-1 0,5 5,-20-15,1 1,-1-1,1 1,-2-1,1 1,0 0,-1 0,0 0,0 0,0 1,-1-1,1 0,-1 1,-1-1,1 1,-1-1,0 1,0 0,-1-1,1 1,-1-1,-1 0,1 1,-1-1,1 0,-2 0,1 1,0-2,-1 1,0 0,0 0,-1-1,1 0,-11 10,0 0,-1-2,0 0,-1 0,0-2,-1 0,0 0,0-2,-4 1,-8 4</inkml:trace>
  <inkml:trace contextRef="#ctx0" brushRef="#br0" timeOffset="-3346.11">4091 10669,'2'-21,"1"0,0 0,2 0,1 0,0 1,8-16,0-3,11-26,-25 66,0-1,0 1,0-1,0 1,0-1,0 0,1 1,-1-1,0 1,0-1,0 0,1 1,-1-1,0 0,1 1,-1-1,0 0,1 1,-1-1,0 0,1 0,-1 1,1-1,-1 0,0 0,1 0,-1 0,1 0,-1 0,1 1,-1-1,1 0,-1 0,0 0,1 0,-1-1,1 1,-1 0,1 0,-1 0,0 0,1 0,-1 0,1-1,-1 1,0 0,1 0,-1-1,1 1,-1 0,0-1,0 1,1 0,-1-1,0 1,1 0,-1-1,0 1,0-1,0 1,0 0,1-1,-1 1,0-1,0 1,0-1,8 37,6 277,-13-309,0 0,0 0,0 0,-1 0,0 0,0 0,0 1,0-1,-1 0,0 0,0 0,0 0,0 0,0 0,-1 0,0 0,1-1,-2 1,1 0,0-1,-1 0,1 1,-1-1,0 0,0-1,0 1,-1 0,1-1,-1 0,1 0,-3 1,-23 3,22-6,21-3,35-4,-1 2,1 3,33 2,-56 0,-4 1</inkml:trace>
  <inkml:trace contextRef="#ctx0" brushRef="#br0" timeOffset="-2526.076">4746 10495,'0'145,"-16"548,4-561,12-132,0 0,0 0,-1 0,1 0,0 0,0 0,-1 0,1 0,0 0,0 0,-1 0,1 0,0 0,0 0,-1 0,1 0,0 0,0 0,0 0,-1 1,1-1,0 0,0 0,0 0,0 0,-1 0,1 1,0-1,0 0,0 0,0 0,0 1,0-1,-1 0,1 0,0 1,-3-27,-4-396,6 395,-4-100,6-1,5 1,7-7,1 74,-14 60,0 1,0-1,0 0,0 1,0-1,0 0,0 1,0-1,1 0,-1 1,0-1,0 0,0 0,1 1,-1-1,0 0,0 0,1 0,-1 1,0-1,0 0,1 0,-1 0,0 0,1 0,-1 1,0-1,1 0,-1 0,0 0,1 0,-1 0,0 0,1 0,-1 0,0 0,1 0,-1 0,0 0,1-1,-1 1,0 0,1 0,-1 0,0 0,0 0,1-1,-1 1,0 0,0 0,1-1,-1 1,0 0,0 0,0-1,1 1,-1 0,0 0,0-1,0 1,0 0,0-1,1 1,-1 0,0-1,7 30,4 43,24 86,-35-156,0 0,0-1,1 1,-1 0,0 0,1 0,0-1,-1 1,1 0,0-1,0 1,0-1,0 1,0-1,0 1,1-1,-1 0,0 1,1-1,-1 0,1 0,-1 0,1 0,0 0,-1-1,1 1,0 0,-1-1,1 1,0-1,0 0,0 1,0-1,-1 0,1 0,0 0,0 0,0-1,-1 1,1 0,0-1,0 0,0 1,-1-1,1 0,0 0,-1 1,1-2,-1 1,1 0,5-8,-1-1,0 0,-1 0,0-1,0 0,-1 0,-1 0,0 0,0 0,-1-1,0 1,-1-5,3-53,21 144,-11-25,-10-31,0-1,2 0,0 0,1-1,1 0,1 0,0-1,3 3,-10-17,-1 0,1 0,0 0,0-1,0 1,0 0,0-1,0 0,0 0,0 1,1-1,-1 0,0-1,1 1,-1 0,1-1,-1 1,1-1,-1 0,1 0,-1 0,1 0,-1 0,2-1,16-3</inkml:trace>
  <inkml:trace contextRef="#ctx0" brushRef="#br0" timeOffset="-2020.389">5428 10388,'-19'3,"0"1,0 1,0 1,1 0,0 1,0 1,1 1,0 1,-15 11,30-20,0-1,1 1,-1 0,0 0,1 0,-1 0,1 0,-1 0,1 0,-1 1,1-1,0 0,0 1,0-1,0 1,0 0,0-1,0 1,0 0,1-1,-1 1,1 0,-1 0,1 0,0-1,-1 1,1 0,0 0,0 0,0 0,1 0,-1-1,0 1,1 0,-1 0,1 0,0-1,-1 1,1 0,0-1,0 1,0-1,1 1,6 3,1 0,0-1,0 0,0 0,0-1,1 0,0-1,5 1,34 10,-41-11,0 0,0 1,0 0,-1 1,0-1,1 1,-1 1,-1-1,1 1,-1 0,0 1,0 0,0 0,-1 0,1 0,-2 1,1 0,-1 0,0 0,0 0,-1 1,0 0,-1 0,1-1,-1 1,-1 1,0-1,0 0,0 0,-2 8,1-12,-1-1,-1 1,1 0,-1-1,1 0,-1 1,0-1,0 0,0 0,-1 0,1 0,-1 0,0-1,1 1,-1-1,0 1,-1-1,1 0,0 0,0-1,-1 1,1-1,-1 0,0 0,1 0,-1 0,-1 0,-103 3,131-8,-3 1</inkml:trace>
  <inkml:trace contextRef="#ctx0" brushRef="#br0" timeOffset="-1761.012">5722 10817,'2'0,"1"2,-2 1,-2 0</inkml:trace>
  <inkml:trace contextRef="#ctx0" brushRef="#br1" timeOffset="48885.157">16591 10014,'0'7,"0"9,0 13,0 13,0 11,0 10,0 3,0 2,0-4,0-6,-2-10,-4-14,0-12</inkml:trace>
  <inkml:trace contextRef="#ctx0" brushRef="#br1" timeOffset="50015.004">16337 10081,'0'0,"0"-1,0 1,0 0,0-1,0 1,0 0,0-1,0 1,0-1,0 1,0 0,0-1,0 1,0 0,0-1,0 1,0 0,0-1,0 1,-1 0,1-1,0 1,0 0,0 0,-1-1,1 1,0 0,126-7,318-18,-435 25,-7-1,-1 1,1-1,0 1,0-1,0 1,0 0,0 0,0 0,0 0,0 0,0 0,-1 1,1-1,0 1,0-1,0 1,0 0,-1-1,1 1,0 0,-1 0,1 1,0-1,-1 0,0 0,1 1,-1-1,0 1,0-1,1 1,-1-1,0 1,-1 0,2 1,-12 107,2-68,-49 309,52-333,0-44,49-392,-40 396,24-83,-28 104,1 1,-1-1,0 0,1 1,-1-1,1 1,-1-1,1 1,-1-1,1 1,-1-1,1 1,-1 0,1-1,0 1,-1 0,1-1,0 1,-1 0,1 0,0 0,-1 0,1-1,0 1,-1 0,1 0,0 0,-1 0,1 1,0-1,-1 0,1 0,0 0,-1 0,1 1,0-1,-1 0,1 1,0-1,-1 0,1 1,-1-1,1 1,-1-1,1 1,-1-1,1 1,-1-1,0 1,1 0,-1-1,0 1,1 0,23 38,-21-34,21 44,-14-28,0-1,1 0,1-1,1 0,0-1,10 9,-21-24,0-1,1 0,-1 0,1 0,-1-1,1 1,-1 0,1-1,0 0,0 0,0 0,0 0,0 0,0 0,0-1,0 0,0 1,0-1,0 0,0-1,0 1,1 0,-1-1,0 0,0 1,0-1,-1-1,1 1,0 0,0-1,-1 1,1-1,0 0,-1 0,0 0,1 0,8-10,1 0,-2-1,0 0,-1-1,0 0,-1 0,0-1,-1 0,-1-1,-1 1,0-1,-1 0,0 0,-1-1,-1 1,-1-1,-1-11,1 21,0 114,-1 214,0-317,-1 1,1 0,1 0,-1 0,1 0,-1 0,2 0,-1-1,0 1,1 0,0-1,0 0,0 1,1-1,-1 0,1 0,0 0,0 0,1-1,-1 1,4 2,7 0</inkml:trace>
  <inkml:trace contextRef="#ctx0" brushRef="#br1" timeOffset="50367.392">17633 10308,'2'-6,"10"-37,1 0,2 2,2-1,18-29,-33 68,29-31,-22 56,-4 191,6-113,4 1,4 0,-16-87,4 20</inkml:trace>
  <inkml:trace contextRef="#ctx0" brushRef="#br1" timeOffset="51264.724">18235 10161,'5'0,"8"0,11 0,12 0,13 0,8 0,4 0,0 0,-5 0,-10 0,-13 2,-11 1</inkml:trace>
  <inkml:trace contextRef="#ctx0" brushRef="#br1" timeOffset="51460.202">18315 10349,'16'11,"12"4,10-1,11-2,5-6,3-4,-1-4,-11-3</inkml:trace>
  <inkml:trace contextRef="#ctx0" brushRef="#br1" timeOffset="51823.632">18970 10282,'45'-240,"-41"222,-4 18,1 0,-1 0,0 0,0 1,0-1,0 0,0 0,0 0,0 0,1 0,-1 0,0 0,0 0,0 0,0 0,0 0,0 0,1 0,-1 0,0 0,0 0,0 0,0 0,0 0,0 0,1 0,-1 0,0 0,0 0,0 0,0 0,0 0,0-1,0 1,1 0,0 18,-1-18,0 79,-1-26,3-1,1 0,3 0,11 44,-9-73,-1-7</inkml:trace>
  <inkml:trace contextRef="#ctx0" brushRef="#br1" timeOffset="52497.772">19291 10188,'4'1,"0"1,0 0,0 0,0 0,-1 0,1 1,-1-1,0 1,0 0,0 0,0 0,0 0,-1 0,1 1,-1 0,0-1,0 1,0 0,0 0,-1 0,0 0,0 0,0 0,0 0,0 0,-1 0,0 1,0-1,0 3,1 1,27 150,-28-155,1 0,0 0,0 0,0-1,0 1,0-1,1 1,-1-1,1 1,-1-1,1 0,0 1,0-1,0 0,0-1,1 1,-1 0,0 0,1-1,-1 0,1 1,0-1,-1 0,1 0,0 0,-1-1,1 1,0-1,0 1,0-1,0 0,0 0,0 0,-1-1,1 1,0-1,0 1,0-1,-1 0,1 0,0 0,-1-1,2 0,3-2,1-1,-1 0,-1 0,1-1,-1 1,0-2,0 1,-1-1,0 1,0-1,0-1,-1 1,0-1,-1 0,1 0,-1 0,1-8,2-9,0-1,-2 1,-1-1,-1 0,-1-7,0 13,2 33,1 9,-2-8,1 0,1 0,0-1,0 1,2-1,-1 0,2 0,0-1,0 0,1 0,0-1,3 2,-8-10,0-1,0 1,0-1,0 0,0 0,0 0,1-1,-1 1,0-1,1 0,-1 0,1 0,0 0,-1-1,1 1,0-1,-1 0,1 0,0 0,-1-1,1 1,0-1,-1 0,1 0,-1 0,1-1,-1 1,0-1,0 0,1 0,-1 0,0 0,0-1,6-4,-1 0,-1 0,0-1,0 0,0 0,-1-1,0 0,-1 0,0 0,0-1,0-1,-2 4,0-1,-1 0,1 0,-1 0,-1-1,0 1,0 0,0-1,-1 1,-1-1,0-1,2 10,-1 0,0-1,0 1,0-1,0 1,0 0,0-1,0 1,-1-1,1 1,0-1,0 1,0 0,0-1,0 1,-1 0,1-1,0 1,0 0,0-1,-1 1,1 0,0-1,-1 1,1 0,0-1,-1 1,1 0,0 0,-1 0,1-1,0 1,-1 0,1 0,-1 0,1 0,0 0,-1 0,1 0,-1 0,1 0,-1 0,1 0,0 0,-1 0,1 0,-1 0,1 0,0 0,-1 0,1 1,-1-1,1 0,0 0,-1 1,1-1,0 0,-1 0,1 1,0-1,0 0,-1 1,1-1,0 0,0 1,0-1,-1 0,1 1,0-1,0 1,-17 28,14-21,0 0,1 0,0 1,0-1,1 0,0 1,0-1,1 1,0 0,0-1,1 1,0-1,1 0,0 1,0-1,1 0,0 0,1 0,-1 0,1-1,1 1,-1-1,1 0,1-1,-1 1,1-1,0 0,1 0,-1-1,1 0,0 0,1-1,-1 1,6 1,27 4,-3-6</inkml:trace>
  <inkml:trace contextRef="#ctx0" brushRef="#br1" timeOffset="52884.827">20455 10108,'-23'0,"4"-1,-1 1,0 1,1 0,-1 2,0 0,1 1,-16 6,33-9,0-1,0 1,0-1,0 1,1 0,-1 0,0 0,1 0,-1 0,0 1,1-1,0 0,-1 1,1-1,0 1,0-1,-1 1,1 0,0-1,1 1,-1 0,0 0,0 0,1-1,-1 1,1 0,0 0,0 0,-1 0,1 0,0 0,1 0,-1 0,0 0,0 0,1 0,-1 0,1 0,0-1,0 1,-1 0,1 0,0-1,1 1,-1 0,0-1,0 1,2 0,9 9,1-1,1 0,0-1,0-1,1 0,0-1,0 0,0-1,8 1,33 15,37 33,-90-53,-1 0,0-1,0 1,0 1,0-1,0 0,0 0,-1 1,1-1,-1 1,0-1,1 1,-1 0,0 0,-1-1,1 1,0 0,-1 0,0 0,1 0,-1 0,0-1,0 1,-1 0,1 0,-1 0,1 0,-1 0,0-1,0 1,0 0,-1-1,1 1,-1-1,0 1,-3 3,0 0,-1-1,0 0,0 0,0 0,-1-1,1 0,-1 0,0-1,0 0,-1 0,1 0,0-1,-1-1,0 1,1-1,-1 0,0-1,7 1,1-1,-1 0,1 1,-1-1,1 0,-1 0,1 1,-1-1,1 0,-1 0,1 0,-1 0,0 0,1 0,-1 0,1 0,-1 0,0 0,1 0,-1 0,1 0,-1-1,1 1,-1 0,1 0,-1-1,1 1,-1 0,1 0,-1-1,1 1,-1-1,1 1,-1 0,1-1,0 1,-1-1,1 1,0-1,0 1,-1-1,1 0,0 1,0-1,0 1,-1-1,1 1,0-1,0 0,0 1,0-1,0 1,0-1,0 1,1-1,6-8</inkml:trace>
  <inkml:trace contextRef="#ctx0" brushRef="#br1" timeOffset="53176.385">20856 10522,'0'-2,"0"-3,0-1</inkml:trace>
  <inkml:trace contextRef="#ctx0" brushRef="#br2" timeOffset="-130431.252">1230 268,'0'23,"0"19,0 15,2 13,4 7,2 2,0-1,-1-4,-2-6,-1-10,-5-13,-3-14,-2-12</inkml:trace>
  <inkml:trace contextRef="#ctx0" brushRef="#br2" timeOffset="-129909.062">1191 670,'-63'-334,"57"311,-3-61,11 81,0 0,0 0,1-1,-1 1,1 0,0 1,-1-1,1 0,1 1,-1 0,0 0,0 0,1 0,-1 0,1 1,0-1,0 1,-1 0,1 0,0 0,0 1,0-1,0 1,0 0,0 0,0 1,-1-1,4 1,-1-1,16-2,0 2,-1 0,1 1,0 1,-1 1,1 1,-1 1,0 1,-1 0,1 2,0 1,-18-8,0 1,0-1,1 1,-1 0,-1 0,1 0,0 0,0 0,-1 0,1 1,-1-1,0 1,0 0,0 0,0 0,0 0,-1 0,1 0,-1 0,0 1,0-1,0 0,0 1,0-1,-1 1,0-1,0 1,0-1,0 1,0-1,-1 1,1-1,-1 1,0-1,0 0,0 0,-2 4,-9 9,-1 0,-1-1,0 0,-1-1,0-1,-1 0,-1-1,0-1,-1-1,-9 5,-26 14,54-28,0 0,-1 0,1 0,-1 0,1 0,0 0,0 0,0-1,0 1,-1 0,1 0,0-1,0 1,0-1,0 1,0-1,1 1,-1-1,0 0,0 1,0-1,0 0,0 0,0 0,1 0,-1 0,0 0,0 0,0 0,0-1,0 1,1 0,0-1,4 2,22 3,0 2,0 1,-1 2,0 0,0 2,-1 1,-1 0,0 2,0 2,-2 0,0 1,-1 1,0 1,1 4,-18-19,-1-1,0 1,0 0,0 0,-1 0,1 0,-1 0,0 1,0 0,-1-1,1 1,-1 0,0 0,0 1,-1-1,0 0,0 1,0-1,0 0,-1 1,0-1,0 1,0-1,-1 1,0-1,0 1,0-1,-1 0,0 0,0 0,0 0,0 0,-1 0,0 0,0-1,-11 6,0 0,-1-2,0 1,0-2,-1 0,0-1,0-1,0 0,-1-1,1-1,-1 0,0-2,0 0,-11-1,-49 3,1-4,-76-11,182 15,-1-1</inkml:trace>
  <inkml:trace contextRef="#ctx0" brushRef="#br2" timeOffset="-128646.773">2179 696,'-12'-8,"-1"1,1 0,-1 1,-1 1,1 0,-1 1,0 0,0 1,0 0,-1 1,1 1,0 1,-1 0,-7 1,17 0,0 1,0 0,-1 0,1 1,1-1,-1 1,0 0,1 1,-1-1,1 1,0 0,0 0,1 0,-1 0,1 1,0-1,0 1,0 0,1 0,-1 0,1 0,1 1,-1-1,1 0,0 1,0-1,0 1,1-1,0 6,-1-3,1 1,0-1,1 0,0 0,0 0,1 0,-1 0,2 0,-1 0,1 0,1-1,-1 1,1-1,0 0,1 0,0-1,0 1,0-1,1 0,1 1,-2-4,-1 0,1 0,0 0,0-1,0 1,0-1,0 0,0-1,1 1,-1-1,1 0,-1-1,1 1,-1-1,1 0,-1 0,1-1,-1 1,1-1,-1-1,0 1,1-1,-1 0,0 0,0 0,0-1,0 0,3-3,2 0,-1-2,0 1,0-1,-1-1,0 1,-1-1,0-1,0 1,-1-1,0-1,-1 1,0-1,1-2,23-102,-23 142,-4-7,0 0,2 0,0-1,1 0,7 17,-10-30,0-1,1 0,-1 1,1-1,1 0,-1 0,1-1,-1 1,1-1,1 0,-1 0,1 0,-1 0,1-1,0 0,0 0,1 0,-1 0,0-1,1 0,0 0,0-1,-2 0,-1-1,1 0,-1 0,1 0,-1 0,1 0,-1-1,1 0,-1 0,0 0,1 0,-1 0,0 0,0-1,1 0,-1 0,-1 0,1 0,0 0,0 0,-1-1,1 1,-1-1,0 0,1 0,42-80,-25 24,-17 46,0 0,2 0,-1 1,1 0,1 0,0 0,1 0,0 1,1 0,0 1,5-5,-10 12,0 1,0 0,1 0,-1 0,0 0,1 0,-1 1,1-1,0 1,-1 0,1 0,0 0,0 1,0-1,-1 1,1 0,0 0,0 0,0 1,0-1,0 1,-1 0,1 0,0 1,-1-1,1 0,-1 1,1 0,-1 0,2 2,4 2,-1 0,0 1,0 1,0-1,-1 1,0 1,-1-1,1 1,-2 0,3 6,3 15,-1 0,-2 1,-1 0,-1 0,-2 1,-1-1,-1 1,-2 0,-1 0,-5 23,5-22,-2 23,-1-4,3-1,2 0,5 37,-4-74,1 0,0 0,0-1,1 1,1-1,1 0,0 0,0-1,1 1,1-2,0 1,0-1,1 0,1 0,7 5,-11-10,1-1,1 0,-1 0,1 0,0-1,0-1,0 1,0-1,1 0,-1-1,1 0,4 0,-9-1,0-1,0 0,0 0,0 0,0-1,0 1,0-1,0 0,0 0,0 0,0-1,0 1,-1-1,1 0,-1 0,1 0,-1-1,0 1,0-1,0 0,0 0,0 0,-1 0,1 0,-1 0,0-1,2-2,0-7,0 0,-1 0,0 0,-1 0,-1-1,0 1,-1-1,0 1,-1-1,0 1,-1 0,-1 0,0 0,-1 0,0 0,-1 0,0 1,-1 0,-1 0,-12-27,-3 2,0 0,-3 2,-1 1,-1 0,-2 2,-1 2,-1 0,-2 2,-18-11,32 26,0 1,0 1,-2 0,1 2,-1 0,-11-2,70 4,402-42,-435 47,1 1,0 0,0 1,0-1,-1 1,1 0,0 1,0-1,0 1,0 0,-1 1,1-1,0 1,-1 0,1 1,-1-1,0 1,0 0,0 0,0 1,-1 0,1-1,-1 2,0-1,0 0,1 3,-3-2,-1 0,1 0,0 0,0 0,1 0,0-1,-1 1,2-1,-1 0,0 0,1 0,0 0,-1 0,2-1,-1 0,0 0,1 0,-1 0,1-1,0 1,0-1,1 0,1 0,-1 0,1-1,0 1,0-2,0 1,0-1,0 0,0 0,0-1,0 1,0-2,0 1,0-1,-1 0,1-1,0 1,-1-1,0-1,0 1,0-1,0 0,-1 0,1-1,-1 1,0-1,0-1,-1 1,0-1,0 1,0-1,0 0,-1-1,0 1,0 0,-1-1,0 0,0 1,-1-1,1 0,-1 0,-1 0,0 0,0 0,0 0,-1-1,1 3,-1 0,0 1,0-1,-1 1,0-1,1 1,-1-1,-1 1,1 0,-1 0,0 0,1 0,-2 0,1 1,0 0,-1-1,1 1,-1 0,0 1,0-1,0 1,-1-1,1 1,-1 1,1-1,-1 1,1-1,-1 1,0 1,0-1,1 1,-1-1,0 1,0 1,1-1,-1 1,0 0,0 0,1 0,-1 0,0 1,-2 3,0 1,1-1,0 1,0 1,0-1,1 1,0 0,0 0,0 0,1 1,1 0,-1 0,1 0,0 0,1 0,0 0,0 1,1-1,0 1,0-1,1 1,0 0,1-1,0 1,1 3,-1-9,0 1,1 0,-1-1,1 0,0 1,0-1,0 0,0 0,0 0,1 0,0 0,-1-1,1 1,0-1,0 0,0 0,1 0,-1 0,0 0,1-1,-1 1,1-1,0 0,-1 0,1 0,0-1,0 0,-1 1,1-1,0 0,8-1,0 1,-1-2,1 0,0 0,-1-1,0 0,1-1,-1 0,-1-1,31-15</inkml:trace>
  <inkml:trace contextRef="#ctx0" brushRef="#br2" timeOffset="-128351.045">3677 429,'-8'-10,"0"0,0 0,-1 1,0 0,0 1,-1 0,0 0,-1 1,0 1,0-1,0 2,-1 0,1 0,-1 1,0 0,-8 0,17 4,-1 0,1 0,0 1,-1 0,1 0,0 0,0 0,-1 0,1 1,0-1,0 1,0 0,1 0,-1 0,0 0,1 0,-1 1,1-1,0 1,0 0,0-1,0 1,0 0,1 0,-1 0,1 0,0 1,0-1,0 0,0 1,0-1,1 0,0 1,-1-1,1 1,1-1,-1 0,0 1,1-1,0 0,0 1,0-1,0 0,0 0,0 1,2-1,7 28,1-2,2 1,1-2,2 0,8 11,25 48,50 113,-91-192,1 0,0 0,1 0,0-1,0-1,0 0,1 0,0-1,0 0,0-1,1 0,-1-1,1 0,0-1,0 0,0-1,0-1,0 1,0-2,11-1,34 2</inkml:trace>
  <inkml:trace contextRef="#ctx0" brushRef="#br2" timeOffset="-127633.966">5642 696,'-25'-3,"0"1,0 2,1 0,-1 2,0 0,0 2,17-2,0-1,1 1,-1 1,1 0,0 0,0 0,0 1,0 0,1 0,-1 1,1-1,0 2,1-1,-1 0,1 1,0 0,0 1,1-1,0 1,0 0,0 0,2-4,0 0,0 1,1-1,-1 1,1 0,0-1,0 1,0 0,0 0,0 0,1-1,0 1,0 0,0 0,0 0,1 0,-1 0,1 0,0 0,0-1,1 1,-1 0,1-1,0 1,0-1,0 0,0 1,0-1,1 0,-1 0,1-1,0 1,1 0,1 0,1 0,0-1,0 0,0 0,0-1,0 0,0 0,0 0,0 0,1-1,-1 0,0-1,0 1,0-1,0 0,1-1,-1 1,2-2,101-53,-95 46,0-1,-1-1,0 0,-1-1,0-1,-1 0,0 0,-1-1,-1 0,-1 0,0-1,-1-1,0 1,-2-1,0 0,0 0,-2-1,0 1,0-18,-1 13,-2-1,0 1,-1 0,-1 0,-1 0,-2 0,0 0,-1 1,0-1,-2 2,-1-1,-5-8,13 27,0-1,0 0,0 1,-1 0,1-1,-1 1,1 0,-1 0,0 0,0 0,0 0,0 0,0 0,0 1,0-1,-1 1,1-1,0 1,-1 0,0 0,1 0,-1 0,1 1,-1-1,0 1,0-1,1 1,-1 0,0 0,-2 1,0 3,1 0,-1 0,1 0,0 1,0 0,1 0,-1 0,1 1,0-1,1 1,-1-1,1 1,0 0,0 0,1 0,0 0,0 0,0 4,-5 21,2 1,1-1,1 1,2-1,1 1,1-1,2 0,1 0,2 0,1 0,1-1,1 0,2-1,11 18,-20-38,2-1,-1 0,1 0,1 0,-1-1,1 0,1 0,-1 0,1-1,0 0,0-1,1 1,0-1,0-1,0 1,0-1,1-1,0 0,0 0,-1 0,2-1,-1-1,0 1,0-2,0 1,1-1,-1-1,0 1,0-1,4-2,-2-1,-1 0,0-1,0 0,-1-1,1 0,-1-1,-1 0,1 0,-1 0,0-1,-1-1,0 1,0-1,-1 0,0-1,-1 0,0 0,0 0,-1 0,0-1,-1 1,0-1,-1 0,0 0,-1 0,0 0,-1 0,0-5,-7-15,6 31,1 0,0 0,-1-1,1 1,0 0,-1-1,1 1,0 0,-1 0,1 0,-1-1,1 1,0 0,-1 0,1 0,-1 0,1 0,-1 0,1 0,-1 0,1 0,0 0,-1 0,1 0,-1 0,1 0,-1 0,1 1,0-1,-1 0,1 0,-1 0,1 1,0-1,-1 0,1 0,0 1,-1-1,1 0,0 1,-1-1,1 0,0 1,0-1,0 1,-1-1,1 0,0 1,0-1,0 1,0-1,0 1,0-1,0 0,0 1,0-1,0 1,0-1,0 1,0-1,0 1,0-1,0 0,0 1,-2 9,-1 0,1 0,0 0,1 0,0 0,1 0,0 0,1 0,0 0,0 0,1 0,0 0,1 0,0-1,1 1,0-1,0 0,1 0,0 0,1-1,0 0,0 0,0 0,1-1,1 1,-1-2,1 1,0-1,0-1,1 1,6 2,35 17</inkml:trace>
  <inkml:trace contextRef="#ctx0" brushRef="#br2" timeOffset="-127153.004">7233 1,'-11'159,"8"100,3-163,0-59,-2-17,1 0,2-1,0 1,1 0,0-1,2 1,1-1,0 0,5 11,-7-24,0-1,1 0,-1 0,1 0,0 0,0-1,1 0,-1 1,1-2,0 1,0 0,0-1,1 0,-1 0,1-1,0 0,-1 0,1 0,0 0,0-1,0 0,0 0,0-1,1 0,-1 0,3-1,8 0,-1-1,0-1,0 0,0-1,-1-1,0-1,1 0,-2-1,8-4,-14 6,-1 1,0-1,0 0,-1 0,1-1,-1 0,0 0,-1 0,0-1,0 1,0-1,-1-1,0 1,0-1,2-6,-5 88,1-69,0 0,0 0,1 1,0-1,0-1,1 1,-1 0,1-1,0 0,0 0,0 0,1 0,-1-1,1 0,0 0,0 0,0 0,1-1,-1 0,0 0,1 0,-1-1,1 1,0-1,0-1,2 1,26 3</inkml:trace>
  <inkml:trace contextRef="#ctx0" brushRef="#br2" timeOffset="-126872.652">7821 402,'-16'-2,"-10"-1,-7 0,-5 1,-5-2,5 0</inkml:trace>
  <inkml:trace contextRef="#ctx0" brushRef="#br2" timeOffset="-125844.282">6992 228,'170'-16,"1"8,81 9,-207-2,0 2,-1 2,1 2,-1 2,0 2,0 2,-1 1,26 13,-60-20,0 0,0 1,0 0,0 1,-1 0,-1 0,1 1,-1 0,0 0,-1 0,1 1,-2 0,0 0,0 1,0-1,-1 1,-1 0,1 0,-2 1,1-1,-2 1,1-1,-1 8,-19 268,17-282,1 0,0 0,1 0,-1 0,1 0,-1-1,1 1,1 0,-1 0,0 0,1-1,0 1,-1-1,2 1,-1-1,0 0,1 0,-1 0,1 0,0 0,0 0,0-1,0 0,0 1,1-1,-1 0,1-1,-1 1,1-1,0 1,0-1,0 0,-1 0,1-1,0 1,0-1,0 0,0 0,2 0,4-1,0-1,-1 0,0 0,1-1,-1 0,0 0,0-1,-1-1,1 1,-1-1,0 0,0-1,-1 0,1-1,-1 1,-1-1,1 0,-1-1,-1 0,1 0,-1 0,-1 0,1-1,-1 0,-1 0,0 0,2-8,-4 0,-8 18,5 2,0 1,0-1,0 1,1-1,-1 1,1-1,0 1,0 0,0 0,1-1,-1 1,1 0,0 0,0 0,0 0,0 0,1-1,-1 1,1 0,0 0,1-1,-1 1,0 0,1-1,0 1,0-1,0 0,0 0,1 0,-1 0,1 0,-1 0,1-1,0 1,0-1,1 0,-1 1,0-2,1 1,2 1,6 0,1-1,-1 0,1 0,-1-2,1 1,0-2,-1 0,1 0,-1-1,1-1,-1 0,0 0,0-1,0-1,-1 0,0-1,1 0,-2-1,1 0,-1 0,0-1,-1 0,0-1,0 0,-1-1,0 0,6-10,-1 13,-11 32,-2-16,0-1,0 1,0 0,1-1,1 1,-1 0,1-1,1 0,0 1,0-1,0 0,1 0,1-1,-1 1,1-1,0 0,1 0,-1 0,2-1,-1 0,0 0,1-1,0 0,1 0,-1 0,1-1,0 0,0-1,0 0,0 0,0-1,1 1,0-2,3 1,-3-2,1 0,-1-1,1 0,-1 0,1-1,-1 0,0-1,0 0,0 0,0-1,-1 0,1-1,-1 0,0 0,0-1,-1 0,0 0,0-1,0 0,4-6,1-2,0-1,-2 0,0 0,0-1,-2 0,0-1,-1 0,-1 0,4-17,4-78,-14 103,-1 16,-2 18,3-23,-10 171,7 1,17 135,-1-27,-9-501,17-86,-11 186,-6 55,-2 19,2-1,2 1,2 0,4-7,-12 50,0 0,1 0,-1 0,1 1,0-1,-1 0,1 0,1 1,-1-1,0 1,1-1,-1 1,1-1,-1 1,1 0,0 0,0 0,0 0,1 0,-1 0,0 1,1-1,-1 1,1-1,-1 1,1 0,0 0,-1 0,1 0,0 1,0-1,0 1,0 0,-1 0,1 0,0 0,0 0,0 0,0 1,2 0,11 7,-1 0,1 0,-2 2,1 0,-1 0,-1 1,0 1,0 0,-2 1,1 1,-2-1,1 2,-2-1,5 12,-13-25,2 2,0 1,0 0,-1 0,1 0,-1 0,0 0,0 0,0 1,0-1,-1 1,0-1,0 1,0-1,-1 1,1 0,-1-1,0 1,-1 0,1-1,-1 1,0 0,0-1,0 1,0-1,-1 1,-1 1,-4 0,0-1,-1 1,0-1,0 0,0-1,0 0,-1-1,0 1,0-1,0-1,0 0,0 0,0-1,-8 0,13 0,-80 9,-2-2</inkml:trace>
  <inkml:trace contextRef="#ctx0" brushRef="#br2" timeOffset="-124711.303">1097 1498,'24'11,"56"-2,0-3,0-3,40-6,-81 2,3245-26,-149 15,-1382 40,-1313-15,-400-12,-35-4</inkml:trace>
  <inkml:trace contextRef="#ctx0" brushRef="#br2" timeOffset="-84921.272">11952 777,'173'-3,"473"6,-593 0,-62 9,-29 13,34-18</inkml:trace>
  <inkml:trace contextRef="#ctx0" brushRef="#br2" timeOffset="-80346.959">20936 616,'-9'-1,"0"1,0 0,1 0,-1 1,0 0,1 1,-1 0,1 0,-1 1,1 0,0 0,0 1,0 0,1 0,0 1,-1 0,1 0,1 1,-1 0,1 0,0 0,1 1,-1 0,-3 7,8-12,-1 1,1-1,0 1,0-1,0 1,1 0,-1-1,0 1,1 0,0 0,0-1,0 1,0 0,0 0,0 0,1-1,-1 1,1 0,0-1,0 1,0 0,0-1,0 1,1-1,-1 0,1 1,0-1,-1 0,1 0,0 0,0 0,2 1,3 2,1 0,-1 0,1-1,0 0,0-1,0 1,0-2,1 1,8 1,12 1,1-2,0 0,0-2,-1-1,1-1,0-2,0-1,-1-1,0-2,18-6,-40 11,1 0,-1-1,1 1,-1-2,0 1,0-1,0 0,0 0,-1-1,0 0,0 0,0 0,0-1,-1 0,0 0,0 0,-1-1,0 0,0 1,0-2,-1 1,0 0,-1-1,1 1,-1-1,0-2,-2 8,0 0,-1 0,1 0,0 0,-1 0,1 0,-1 0,0 0,1 0,-1 1,0-1,0 0,0 1,-1-1,1 0,0 1,-1-1,1 1,0 0,-1 0,0-1,1 1,-1 0,0 0,1 0,-1 1,0-1,0 0,0 1,0-1,0 1,0 0,0-1,0 1,0 0,0 0,0 0,0 1,0-1,1 0,-1 1,0-1,0 1,0 0,0-1,0 1,1 0,-1 0,0 0,1 1,-1-1,1 0,-1 1,1-1,-1 1,-1 3,-1 0,1 0,0 1,0-1,1 1,0-1,0 1,0 0,0 0,1 0,0 0,1 0,-1 0,1 1,0-1,1 0,-1 0,1 0,1 0,-1 0,1 0,0 0,0-1,0 1,1 0,0-1,0 0,1 0,-1 0,1 0,0 0,1-1,-1 0,1 0,2 2,8 3,-1 0,1-2,0 0,1 0,-1-2,1 0,1-1,-1 0,0-1,1-1,0-1,-1 0,1-1,0-1,-1 0,1-2,-1 0,1 0,-1-2,1 0,3-2,-1 0,0-1,0-1,-1 0,0-2,-1 0,0-1,-1-1,0 0,-1-1,0-1,-1 0,-1-1,1-3,5-9,-1-1,-2 0,0-2,-2 0,-2 0,-1-1,-1 0,0-11,-2 11,-1 0,-2-1,-1 1,-2-1,-1 0,-2-11,1 40,0 1,0-1,0 1,0-1,0 0,-1 1,0-1,1 1,-1-1,-1 1,1 0,0-1,-1 1,0 0,0 0,0 0,0 0,0 0,0 1,-1-1,1 1,-1-1,0 1,0 0,0 0,0 0,0 0,0 1,-1-1,1 1,0 0,-1 0,-2-1,-2 4,0 1,0 0,1 0,-1 0,1 1,0 0,0 0,0 1,0 0,1 0,0 1,0 0,0 0,1 0,0 1,0-1,1 1,-1 0,2 1,-2 2,-7 11,1 0,0 1,2 1,1 0,1 0,0 1,2-1,1 1,1 0,1 1,1-1,1 0,1 1,1-1,1 0,1 0,2 0,0-1,1 0,2 0,0 0,1-1,2-1,0 0,1 0,1-1,1-1,1 0,0-1,1-1,1-1,1 0,3 1,-6-7,1 0,0-2,0 1,1-2,-1-1,2 0,-1-1,1-1,-1 0,3-2,-13-1,-1 0,1-1,0 0,0 0,-1-1,1 0,-1 0,1-1,-1 0,1 0,-1-1,0 0,0 0,0-1,0 0,-1 0,0 0,1-1,-2 0,1 0,-1-1,1 0,-1 1,-1-2,4-5,-1 1,-2-1,0 1,0-1,-1 0,0-1,-1 1,-1-1,0 1,-1-1,0 0,0 0,-2 0,0-2,1 14,1-1,-1 1,0-1,0 1,0-1,0 1,0-1,-1 1,1 0,0-1,-1 1,1-1,-1 1,1 0,-1-1,0 1,1 0,-1 0,0 0,0-1,0 1,0 0,0 0,0 0,0 0,-1 1,1-1,0 0,0 0,-1 1,1-1,0 1,-1-1,1 1,0-1,-1 1,1 0,-1 0,1 0,-1 0,1 0,-1 0,1 0,0 0,-1 0,1 1,-1-1,1 1,0-1,-1 1,1 0,0-1,-1 1,1 0,0 0,0 0,0 0,0 0,0 0,0 0,0 0,-3 5,0 0,0-1,1 1,0 0,0 1,1-1,-1 0,2 1,-1 0,1-1,0 1,0 0,0 0,1-1,0 1,1 0,0 0,0-1,0 1,0 0,1-1,1 1,-1-1,1 0,0 0,0 0,1 0,-1 0,2 0,34 31,5-8</inkml:trace>
  <inkml:trace contextRef="#ctx0" brushRef="#br2" timeOffset="-79810.834">23689 496,'78'-1,"-28"-1,0 2,0 3,23 5,-30 4,-42-12,-1 1,1-1,0 0,0 0,-1 1,1-1,0 1,0-1,-1 0,1 1,-1-1,1 1,0 0,-1-1,1 1,-1-1,1 1,-1 0,1 0,-1-1,0 1,1 0,-1-1,0 1,0 0,1 0,-1 0,0-1,0 1,0 0,0 0,0 0,0 0,0-1,0 1,-1 0,1 0,0 0,0-1,-1 1,1 0,0-1,-1 1,1 0,-1 0,1-1,-1 1,1 0,-78 53,12-13,66-40,-1-1,0 0,1 1,-1-1,0 1,1-1,-1 1,1-1,-1 1,1-1,-1 1,1 0,-1-1,1 1,-1 0,1-1,0 1,0 0,-1 0,1-1,0 1,0 0,0 0,0 0,0-1,0 1,0 0,0 0,0 0,0-1,0 1,0 0,1 0,-1-1,0 1,1 0,-1-1,0 1,1 0,-1-1,1 1,-1 0,1-1,-1 1,36 15,77 9,-90-22,0 1,-1 1,0 1,0 1,-1 1,0 0,0 2,1 1,-21-10,1 0,0-1,0 1,-1 0,1 0,-1 0,1 0,-1 0,1 0,-1 0,0 0,1 1,-1-1,0 0,0 1,0-1,0 1,0 0,0-1,-1 1,1 0,-1-1,1 1,-1 0,1 0,-1-1,0 1,0 0,0 0,0 0,0-1,0 1,0 0,-1 0,1-1,-1 1,1 0,-1 0,0-1,0 1,1-1,-1 1,0 0,0-1,-1 0,1 1,0-1,0 0,-1 0,0 1,-15 9,0-1,0-1,-1 0,0-2,0 0,-1-1,0-1,0 0,-4-1,23-4,-174 27,132-24</inkml:trace>
  <inkml:trace contextRef="#ctx0" brushRef="#br2" timeOffset="-79457.262">25374 362,'-7'21,"-2"15,0 13,2 8,2 3,2 0,4-6,1-6,4-8,-3-13,-6-15,-2-10</inkml:trace>
  <inkml:trace contextRef="#ctx0" brushRef="#br2" timeOffset="-78680.229">24933 241,'57'-12,"1"3,-1 2,1 3,22 2,-32 1,62-4,1 6,100 13,-210-14,1 0,1-1,-1 1,1 0,-1 0,1 0,-1 1,1-1,-1 0,1 1,-1 0,1-1,-1 1,0 0,1 0,-1 0,0 1,0-1,0 1,0-1,0 1,0 0,0-1,-1 1,1 0,0 0,-1 0,0 0,1 1,-1-1,0 0,0 0,0 1,-1-1,1 1,0 0,-24 118,3-42,-4-2,-2-1,-5-1,-8 11,50-116,-2 0,-1 0,-2-1,2-25,-2 22,11-89,27-125,-29 220,-15 28,1 0,0-1,0 1,-1 0,1 0,0 0,0 0,-1 0,1 0,0 0,0 0,-1 0,1 0,0 0,0 0,-1 1,1-1,0 0,-1 1,1-1,0 0,-1 1,1-1,-1 1,1-1,0 1,-1-1,1 1,-1-1,1 1,-1 0,0-1,1 1,-1 0,0-1,1 1,-1 0,0-1,0 2,44 80,-39-68,1 0,1 0,1 0,0-1,0 0,2-1,-1 1,1-2,1 0,0 0,10 7,-15-14,0-1,0 1,0-1,1 0,-1-1,1 0,0 0,-1 0,1-1,0 0,0 0,0 0,0-1,0 0,0-1,0 1,0-2,0 1,0-1,-1 1,1-2,-1 1,1-1,-1 0,0 0,0-1,0 0,0 0,-1 0,0-1,0 0,0 0,4-5,9-14,-1-1,-1 0,-1-1,-1-1,-2-1,8-24,-1 7,-11 27,-3 18,-4 64,-7 9,-1-9,3 0,4 1,1-1,10 56,13-22,3-14</inkml:trace>
  <inkml:trace contextRef="#ctx0" brushRef="#br2" timeOffset="-83765.035">14304 616,'-7'-5,"0"1,-1-1,0 2,0-1,0 1,0 0,-1 0,1 1,-1 1,1-1,-1 1,0 1,0 0,1 0,-1 0,0 1,1 0,-1 1,1 0,-1 1,1-1,0 2,0-1,0 1,0 0,-1 2,-3 1,0 1,1 1,0 0,0 0,1 1,0 1,1-1,0 1,1 1,1 0,-1 0,2 1,-4 7,10-19,0 0,0 1,0-1,0 1,0-1,0 1,0-1,0 1,1-1,-1 1,0-1,1 0,-1 1,1-1,0 0,-1 1,1-1,0 0,0 0,0 0,0 1,0-1,0 0,0 0,0-1,1 1,-1 0,0 0,0 0,1-1,-1 1,0-1,1 1,-1-1,1 0,-1 1,1-1,-1 0,1 0,-1 0,0 0,1 0,-1 0,1-1,-1 1,1 0,-1-1,1 1,-1-1,0 1,1-1,-1 0,0 1,0-1,2-1,15-6,-1 0,1-1,-1-1,-1 0,0-2,0 0,-1 0,-1-2,0 1,-1-2,0 0,-2 0,5-8,4-13,-10 18,-14 44,-4 19,1 1,3-1,2 1,1-1,3 1,2-1,1 1,3-1,13 42,-5-26,-7-32,-1 0,-2 0,0 1,-3 0,0 4,-3-28,0-1,-1 0,1 1,-1-1,-1 1,1-1,-1 0,0 0,0 0,0 0,0 0,-1 0,0-1,0 1,-1-1,1 0,-1 0,0 0,0 0,0-1,0 0,-1 0,1 0,-1 0,0 0,0-1,0 0,0 0,0-1,0 1,-1-1,1 0,0 0,-1-1,1 0,-1 0,1 0,-1 0,1-1,0 0,-5-2,3 1,1 0,-1-1,1 0,0 0,0 0,0-1,0 0,1 0,-1-1,1 0,0 0,1 0,-1 0,1 0,0-1,0 0,1 0,0 0,0-1,0 1,-1-7,-2-4,2-1,0 0,0-1,2 1,0-1,2 1,0-15,1 15,1 0,1 0,1 0,0 1,1-1,1 1,0 0,2 1,0 0,0 0,2 0,0 1,1 1,0-1,1 2,1 0,0 0,0 1,1 1,1 0,0 1,1 1,1-1,102-44,-87 41,0-2,-1 0,0-2,19-15,-45 29,0-1,-1 0,1 1,-1-1,0-1,0 1,0-1,-1 1,0-1,0 0,0-1,0 1,-1 0,0-1,0 1,0-1,-1 0,0 1,0-1,0 0,-1 0,0 0,0 0,0 1,-1-4,0 8,0-1,1 1,-1 0,0 0,0 0,0 0,0 0,1 0,-1 0,-1 0,1 1,0-1,0 0,0 1,0-1,-1 1,1-1,0 1,0-1,-1 1,1 0,0 0,-1-1,1 1,0 0,-1 0,1 1,0-1,-1 0,1 0,0 1,0-1,-1 0,1 1,0-1,0 1,-1 0,1-1,0 1,0 0,0 0,0 0,0 0,0 0,0 0,1 0,-1 0,0 0,0 0,1 0,-1 0,1 1,-1-1,1 0,-6 8,0 0,1 0,0 0,1 1,0-1,1 1,0 0,0 0,1 0,0 0,1 1,0-1,1 2,0-6,0 0,0 0,1 0,-1 0,1-1,1 1,-1 0,1-1,0 1,0-1,1 1,-1-1,1 0,0 0,1 0,-1-1,1 1,0-1,0 0,1 0,-1 0,1 0,4 2,4-1,0 0,0 0,1-1,-1-1,1 0,0-1,0-1,0 0,0 0,-1-2,1 0,8-1,23-5</inkml:trace>
  <inkml:trace contextRef="#ctx0" brushRef="#br2" timeOffset="-81545.179">14987 642,'-2'1,"1"-1,0 0,-1 0,1 1,0-1,0 1,-1-1,1 1,0 0,0-1,0 1,0 0,0 0,0 0,0 0,0 0,0 0,0 0,1 0,-1 0,0 0,1 1,-1-1,1 0,-1 0,1 1,-1-1,1 0,0 0,0 1,0-1,0 0,0 1,0-1,0 0,0 1,0-1,1 0,-1 1,0-1,29 49,-20-40,0-1,1 1,0-2,0 1,1-2,0 1,1-2,-1 1,1-1,1-1,-1 0,1-1,0-1,0 1,0-2,0 0,0-1,0 0,1-1,-1 0,3-1,-8-3,1 0,-1 0,0-1,0 0,0 0,-1-1,1 0,-1 0,-1-1,1 0,-1 0,-1 0,1-1,-1 0,-1 0,1-1,-1 1,-1-1,1 1,-2-1,1-1,-1 1,0 0,0-9,0 27,0-1,1 1,0-1,0 0,1 1,0-2,0 1,1 0,0-1,3 2,0 1,1-1,0 0,1-1,0 0,0 0,1-1,0-1,0 0,0 0,1-1,0 0,0-1,0-1,1 0,-1 0,1-1,-1-1,11 0,-7 0,1-1,-1-1,1-1,-1 0,0-1,0 0,0-2,0 0,0 0,-1-2,0 0,-1-1,1 0,2-4,-12 9,0 0,0-1,-1 0,1 0,-1-1,0 1,-1-1,1 0,-1 0,0 0,0 0,0-1,-1 1,0-1,0 1,0-1,-1 0,0 0,0 0,0 0,-1 0,0 0,0-4,-1 8,1 1,0 0,-1 0,1 0,0 0,-1-1,1 1,-1 0,0 0,1 0,-1 0,0 0,0 0,0 1,0-1,1 0,-1 0,0 0,0 1,-1-1,1 1,0-1,0 1,0-1,0 1,0 0,-1-1,1 1,0 0,0 0,0 0,-1 0,1 0,0 0,0 0,0 0,-1 0,1 1,0-1,0 1,0-1,0 1,0-1,0 1,-1-1,1 1,1 0,-1 0,0-1,0 1,0 0,0 0,0 0,1 0,-1 0,0 0,1 0,-1 0,1 0,-1 1,0 1,-1 1,0 0,1-1,0 1,0 0,0 0,0 0,0 0,1 0,0 0,0 0,0 0,0 0,1 0,0 0,-1 0,1 0,1-1,-1 1,1 0,-1-1,1 1,0 0,0-1,0 0,1 0,-1 0,2 2,4 3,-1 0,1 0,0-1,1 0,0 0,0-1,0 0,1-1,10 5,-7-5,-1-1,1 0,1-1,-1 0,0-1,1-1,-1 0,1 0,0-2,-1 0,1 0,-1-1,1-1,-6 1,-1 0,1 0,0-1,-1 0,1-1,-1 0,0 0,0 0,-1-1,1 0,-1 0,0-1,-1 0,1 0,-1 0,0-1,-1 1,1-1,-1 0,-1-1,1 1,0-3,10-77,-14 84,0 0,0 0,-1 0,1 0,-1 1,0-1,0 0,0 0,0 0,-1 1,1-1,-1 1,1-1,-1 1,0-1,0 1,0 0,0 0,0 0,-1 0,1 0,-1 1,1-1,-1 1,1-1,-1 1,-2-1,-3 0,3 0,18 2,74 1,-36-1,-1 1,0 3,-1 2,46 11,-91-17,0 1,0-1,0 1,-1 0,1 0,0 1,-1-1,1 1,-1-1,0 1,1 0,-1 0,0 1,0-1,0 1,-1 0,1-1,-1 1,1 0,-1 0,0 1,0-1,0 0,0 1,-1-1,0 1,1 0,-1-1,-1 1,1 0,0 0,-1-1,0 1,0 0,0 0,-1 2,-13 33,12-34,-1 0,1 0,0 0,0 0,1 0,-1 1,1-1,1 1,-1-1,1 1,0-1,0 6,2-7,1-1,-1 0,1 0,0 0,-1 0,1 0,1 0,-1-1,0 0,1 1,-1-1,1 0,0-1,-1 1,1-1,0 0,0 0,0 0,0 0,0 0,0-1,1 0,-1 0,3 0,13 3,0-1,0-1,0 0,0-2,0 0,0-1,0-1,0-1,-1-1,0-1,0 0,0-2,0 0,-1-1,-1 0,0-2,16-12,12-48,-44 69,-1 0,1 0,0 1,-1-1,0 0,1 0,-1 0,0 0,0 1,0-1,0 0,0 0,0 0,-1 0,1 0,-1 1,1-1,-1 0,0 0,1 1,-1-1,0 0,0 1,0-1,-1 1,1-1,0 1,0 0,-1 0,1-1,-1 1,1 0,-1 0,1 0,-1 0,0 1,0-1,1 0,-1 1,0-1,0 1,-1 0,-4-1,-1 0,1 1,-1 0,1 0,-1 1,1 0,-1 1,1-1,0 1,-1 1,1-1,0 1,1 1,-1-1,0 1,1 0,0 1,0-1,0 1,1 0,-2 2,6-6,0 1,0-1,0 0,0 1,0-1,0 1,0-1,0 1,1-1,-1 1,0 0,1-1,0 1,-1 0,1-1,0 1,0 0,0 0,0-1,0 1,0 0,1-1,-1 1,0 0,1-1,0 1,-1 0,1-1,0 1,0-1,0 1,0-1,0 0,1 2,52 32,-15-24,1-1,-1-2,1-2,1-2,38-1,-48-1,59 2,0-3,1-4,5-5,-83 6,-5 2,1 0,0-1,-1 0,0-1,1 0,-1 0,0-1,0 0,0 0,0-1,-1 0,1 0,-1-1,7-5,-14 9,1-1,0 1,0 0,0 0,-1-1,1 1,0-1,-1 1,0-1,1 1,-1 0,0-1,1 1,-1-1,0 0,0 1,0-1,-1 1,1-1,0 1,-1-1,1 1,0 0,-1-1,0 1,1-1,-1 1,0 0,0 0,0-1,1 1,-1 0,0 0,-1 0,1 0,0 0,0 0,0 0,-1 0,0 0,-58-30,40 23,0 2,-1 0,0 2,0 0,0 1,0 1,-1 1,1 1,-6 1,26-1,-1 0,0 0,0 0,1 0,-1 0,0 0,0 1,1-1,-1 1,0-1,1 1,-1 0,0-1,1 1,-1 0,1 0,-1 0,1 0,0 0,-1 1,1-1,0 0,0 0,0 1,0-1,0 1,0-1,0 1,0 0,1-1,-1 1,1 0,-1-1,1 1,0 0,-1 0,1-1,0 1,0 0,0 0,0-1,1 1,-1 0,0 0,1-1,0 1,3 6,2-1,-1 1,1-1,0-1,1 1,0-1,0 0,0 0,0-1,1 0,0-1,0 0,0 0,1 0,-1-1,1 0,0-1,0 0,1 0,6 2,1-1,1-1,-1-1,0 0,0-1,14-1,-25 0,0 0,0 0,1 0,-1-1,0 1,0-1,0-1,-1 1,1-1,0 0,-1-1,0 1,0-1,0 0,0 0,-1-1,1 1,-1-1,3-4,-3-4,-13 27,7-10,0 0,0 0,0 1,1-1,0 1,0 0,0-1,0 1,1 0,0 0,0-1,0 1,1 0,-1-1,1 1,0 0,0-1,1 1,0-1,-1 1,1-1,1 0,-1 0,1 0,-1 0,1 0,0-1,1 1,-1-1,1 0,-1 0,1 0,0 0,0-1,0 1,3 0,0 0,1 0,-1-1,0 0,1 0,0-1,-1 0,1 0,0-1,0 0,0-1,-1 1,1-1,0-1,-1 0,1 0,-1 0,0-1,1 0,-1 0,0-1,-1 0,1 0,-1 0,0-1,1-1,8-7,0-1,-1 0,-1-1,0-1,-1 0,-1 0,0-1,-2-1,3-5,39-88,-48 109,0 1,0-1,1 1,-1 0,1-1,-1 1,1 1,-1-1,1 0,0 1,-1 0,1 0,0 0,-1 0,1 1,0 0,-1-1,1 1,-1 0,1 1,-1-1,0 0,1 1,-1 0,0 0,0 0,0 0,0 1,-1-1,1 1,1 2,11 9,-2 1,0 0,0 1,-2 1,0 0,-1 0,0 1,-2 0,0 1,-1 0,-1 0,-1 0,0 1,-2 0,0 0,-1 0,-1 0,-1 0,-1 0,-3 17,3-22,-1 19,1 0,2 1,1-1,7 32,-7-58,0 1,0 0,1-1,0 0,0 1,1-1,0 0,1-1,0 1,0-1,0 0,1 0,0-1,1 1,-1-2,1 1,0 0,1-1,-1-1,1 1,3 0,-6-3,0 0,0-1,0 0,0 0,1 0,-1-1,0 0,0 0,0 0,1 0,-1-1,0 0,0 0,0 0,0-1,0 0,0 0,0 0,-1 0,1-1,-1 0,0 0,1 0,-1 0,0-1,-1 1,1-1,-1 0,0 0,0-1,0 1,0-1,-1 1,0-1,0 0,0 0,0 0,0-2,2-6,-1 1,0-1,0 0,-1 0,-1 0,-1 0,1 0,-2 0,0 0,0 0,-2 0,1 1,-1-1,-1 0,-1 1,1 0,-2 0,0 1,0-1,-1 1,0 0,-1 1,-1 0,1 0,-10-7,-8-5,-2 0,0 3,-1 0,-1 2,0 1,-2 1,0 2,0 1,-11-2,23 7,20 6,0 1,0 0,0 0,0-1,-1 1,1 0,0 0,0-1,0 1,0 0,0-1,0 1,0 0,0-1,0 1,0 0,0-1,0 1,0 0,0-1,0 1,0 0,0 0,0-1,0 1,0 0,0-1,1 1,-1 0,0 0,0-1,0 1,1 0,-1 0,0-1,0 1,0 0,1 0,-1 0,0-1,1 1,-1 0,0 0,0 0,1 0,-1 0,0 0,1 0,-1 0,0 0,1-1,-1 1,0 1,1-1,-1 0,0 0,1 0,-1 0,0 0,0 0,1 0,-1 0,0 0,1 1,-1-1,0 0,0 0,1 0,-1 1,2-2,342-48,-203 38,-140 11,0 0,0 0,0 0,0 0,0 0,0 0,0 0,0 0,-1 0,1 0,0 1,0-1,0 0,0 1,0-1,0 0,0 1,-1 0,1-1,0 1,0-1,-1 1,1 0,0-1,-1 1,1 0,-1 0,1 0,-1-1,1 1,-1 0,0 0,1 0,-1 0,0 0,0 0,1 0,-1 0,0 0,0-1,0 1,0 0,0 0,-1 0,1 0,0 0,0 0,-1 0,1 0,0 0,-1 0,1-1,-1 1,1 0,-1 0,1 0,-1-1,0 1,1 0,-1-1,0 1,0 0,0 1,-1 0,1-1,-1 1,1-1,0 1,-1 0,1 0,0-1,0 1,0 0,0 0,1 0,-1 0,0 0,1 0,0 1,-1-1,1 0,0 0,0 0,0 0,0 0,1 1,-1-1,0 0,1 0,0 0,-1 0,1 0,0 0,0 0,0 0,0-1,0 1,1 0,-1-1,1 1,-1 0,1-1,-1 0,1 1,0-1,0 0,2 1,1 0,0-1,0 0,1 0,-1 0,0-1,0 0,0 0,1 0,-1 0,0-1,0 0,0 0,0 0,0-1,0 1,0-1,0-1,-1 1,1 0,-1-1,0 0,1 0,-1-1,-1 1,1-1,0 0,-1 0,0 0,0 0,0 0,0-1,-1 1,0-1,0 0,0 0,0 0,-1 0,0 0,0 0,0 0,-1 0,1-1,-1 1,-1 0,1 0,-1 0,1 0,-2-1,1 1,0 0,-1 1,0-1,0 0,-2-2,0 2,1 1,-1-1,0 1,-1 0,1 0,-1 0,0 1,0 0,0 0,0 0,0 0,-1 1,1 0,-1 0,1 0,-1 1,0 0,0 0,0 1,0-1,1 1,-1 0,0 1,0-1,0 1,0 1,1-1,-1 1,0 0,1 0,-1 0,1 1,0 0,0 0,0 0,0 1,1 0,-1-1,1 2,0-1,0 0,1 1,-1 0,1 0,0 0,0 0,0 0,1 1,0-1,0 1,1 0,-1-1,1 5,1-5,0 0,1 0,0-1,0 1,0 0,1-1,-1 1,1-1,0 1,1-1,-1 0,1 0,0 0,0 0,0 0,0 0,0-1,1 0,0 0,0 0,0 0,0 0,0-1,0 0,1 0,0 0,25 12</inkml:trace>
  <inkml:trace contextRef="#ctx0" brushRef="#br2" timeOffset="-81252.959">19358 402,'-11'-14,"-11"-8,-9-4,-5 3,-1 6,0 7,6 11,4 11,8 9,6 0</inkml:trace>
  <inkml:trace contextRef="#ctx0" brushRef="#br2" timeOffset="-81011.044">19225 763,'13'13,"12"6,11-2,8-5,-4-5</inkml:trace>
  <inkml:trace contextRef="#ctx0" brushRef="#br2" timeOffset="-77105.403">12139 2207,'20'4,"21"3,19-2,20 0,14 1,12-1,7-1,-2-2,-18 0</inkml:trace>
  <inkml:trace contextRef="#ctx0" brushRef="#br2" timeOffset="-76235.047">14706 1886,'-3'18,"0"15,1 14,-1 10,4 4,1-1,0-5,0-6,0-10,1-8,1-13,1-11,1-12,-1-4</inkml:trace>
  <inkml:trace contextRef="#ctx0" brushRef="#br2" timeOffset="-75973.58">14385 1846,'-4'-7,"4"-2,13 0,19 0,22 1,23 0,18 1,15 2,5 1,-2 3,-21 0</inkml:trace>
  <inkml:trace contextRef="#ctx0" brushRef="#br2" timeOffset="-75374.13">15227 1953,'-10'22,"2"1,0-1,2 2,0-1,1 1,2-1,0 1,2 0,1 1,0-1,2 0,1 5,0 71,-6-88,-2-25,0-17,2-1,2 0,0-1,3 1,0 0,2 0,1 1,1-1,11-28,-4 8,2 2,1 0,20-37,-36 86,1 0,-1 0,0 1,0-1,0 0,1 0,-1 0,0 0,1 1,-1-1,0 0,0 0,1 0,-1 0,0 0,1 0,-1 0,0 0,1 0,-1 0,0 0,0 0,1 0,-1 0,0 0,1 0,-1 0,0 0,1 0,-1 0,0 0,0-1,1 1,-1 0,0 0,0 0,1 0,-1-1,0 1,0 0,1 0,-1-1,0 1,0 0,0 0,0-1,0 1,1 0,-1-1,0 1,0 0,0 0,0-1,0 1,0-1,2 34,-2-26,-1 1,1 0,-1 0,2 0,-1 0,1 0,0 0,1-1,0 1,0 0,1-1,0 0,0 1,1-1,-1 0,2-1,-1 1,1-1,0 1,0-2,1 1,-1 0,1-1,1 0,-1-1,1 1,0-1,-1 0,3-1,-2 0,1-2,0 1,-1-1,1-1,0 1,0-1,0-1,-1 1,1-1,0-1,0 1,-1-1,1-1,-1 1,0-1,0-1,0 1,0-1,0-1,-1 1,0-1,0 0,0 0,0-1,-1 1,0-1,0-1,-1 1,2-3,54-123,-57 149,-4 422,17-332,-5-72</inkml:trace>
  <inkml:trace contextRef="#ctx0" brushRef="#br2" timeOffset="-75112.789">16043 2260,'-3'-16,"3"-9,2-4,4 2,3 5,2 6,-1 13,-1 14,-1 11,-2 12,-1 6,-2 6,0 2,3-3,3-7,1-10,0-9</inkml:trace>
  <inkml:trace contextRef="#ctx0" brushRef="#br2" timeOffset="-69492.85">20856 2020,'-3'-2,"0"1,5 5,4 8,1 4,-1 6,-1-2</inkml:trace>
  <inkml:trace contextRef="#ctx0" brushRef="#br2" timeOffset="-69250.143">20882 2434,'11'16,"7"12,4 6,-2 1,-1 0,-5 1,-6 0,-14 2,-22 3,-24 1,-26-1,0-9</inkml:trace>
  <inkml:trace contextRef="#ctx0" brushRef="#br2" timeOffset="-65462.282">27299 2073,'-9'3,"-1"4,6 4,8 5,4-1</inkml:trace>
  <inkml:trace contextRef="#ctx0" brushRef="#br2" timeOffset="-65278.623">27312 2541,'-4'14,"-2"13,0 9,1 6,4 4,7 1,4 2,1-1,-2-3,-4-6,-18-7,-21-6,-5-8</inkml:trace>
  <inkml:trace contextRef="#ctx0" brushRef="#br2" timeOffset="-64506.239">28248 1672,'7'-11,"15"-4,23 0,24 8,23 7,14 8,3 8,-6 2,-16 4,-23-2</inkml:trace>
  <inkml:trace contextRef="#ctx0" brushRef="#br2" timeOffset="-66078.878">25708 2114,'-1'0,"0"0,0 0,0 0,0 1,0-1,0 0,1 1,-1-1,0 0,0 1,0 0,0-1,0 1,1-1,-1 1,0 0,0-1,1 1,-1 0,1 0,-1 0,1 0,-1-1,1 1,-1 0,1 0,0 0,-1 0,1 0,0 0,0 0,0 0,0 0,0 0,0 0,0 0,0 0,0 0,1 1,-2 9,1 0,1 0,0-1,0 1,1 0,1-1,0 1,0-1,1 0,0 0,1 0,0-1,1 1,0-1,0 0,1-1,0 0,0 0,1 0,0-1,0 0,1-1,4 3,-10-7,-1-1,1 1,0-1,0 0,0 0,0 0,0 0,0 0,0-1,1 0,-1 1,0-1,0 0,0 0,0-1,0 1,1-1,-1 0,0 1,0-2,0 1,0 0,-1 0,1-1,0 1,0-1,-1 0,1 0,-1 0,0 0,0-1,1 1,-1 0,-1-1,1 0,0 1,-1-1,7-12,-1 0,-1 0,-1-1,0 0,-1 0,-1 0,0 0,-1-1,-1 1,0-1,-2 0,1 39,5 75,-4-93,-1 0,1-1,1 1,-1 0,0-1,1 1,0-1,0 1,0-1,0 0,0 0,1 0,-1 0,1 0,0 0,0-1,0 1,0-1,0 0,1 0,-1 0,1-1,-1 1,3 0,-1-1,1 1,0-2,0 1,0 0,1-1,-1 0,0-1,0 1,0-1,0 0,0-1,-1 1,1-1,0 0,-1-1,1 1,-1-1,0 0,0-1,0 1,0-1,0 0,0-1,3-3,-1 1,0-2,0 1,-1-1,0 0,0 0,-1-1,0 0,-1 0,0 0,-1 0,2-7,-5-14,0 30,0 1,1 0,-1-1,0 1,0-1,-1 1,1-1,0 1,0 0,0-1,0 1,0-1,0 1,0 0,-1-1,1 1,0 0,0-1,-1 1,1 0,0-1,0 1,-1 0,1-1,0 1,-1 0,1 0,0-1,-1 1,1 0,-1 0,1 0,0 0,-1 0,1-1,-1 1,1 0,0 0,-1 0,1 0,-1 0,1 0,0 0,-1 0,1 0,-1 1,1-1,-1 0,1 0,0 0,-1 0,1 1,0-1,-1 0,1 0,0 1,-1-1,1 0,0 0,-1 1,1-1,0 0,0 1,-1-1,1 1,0-1,0 1,-4 4,1 1,-1 0,1 0,1 1,-1-1,1 1,0-1,1 1,0 0,0-1,0 1,1 0,0 0,0 0,0 0,1-1,0 1,1 0,0 0,0 2,1-2,0 0,1 0,0 0,0 0,0-1,1 1,0-1,0 0,0 0,1-1,0 0,0 0,0 0,1-1,0 0,-1 0,1 0,1-1,3 1,27 10</inkml:trace>
  <inkml:trace contextRef="#ctx0" brushRef="#br2" timeOffset="-65696.382">26844 2060,'-18'-7,"0"0,0 2,-1 0,0 0,0 2,0 1,0 0,0 1,-2 1,18 0,0-1,-1 1,1 0,0 0,-1 0,1 0,-1 1,1-1,0 1,-1 0,1 0,0 0,0 0,0 1,0-1,0 1,0 0,0 0,0 0,1 0,-1 0,1 1,0-1,-1 1,1 0,0-1,0 1,1 0,-1 0,1 0,-1 1,1-1,0 0,0 0,1 1,-1-1,1 0,-1 1,1 1,4 3,-1 0,2 0,-1-1,1 0,0 0,0 0,1 0,0-1,0 0,1 0,-1-1,1 0,1 0,-1 0,1-1,1 1,205 111,-211-115,-1 0,0 0,0 1,0-1,0 0,0 1,0-1,-1 1,1 0,0 0,-1 0,1-1,-1 1,0 0,0 1,0-1,0 0,0 0,0 0,0 1,-1-1,1 0,-1 1,0-1,1 0,-1 1,0-1,0 1,-1-1,1 0,-1 1,1-1,-1 0,0 1,1-1,-1 0,-9 6,1-1,-1 0,0 0,0-1,-1-1,0 1,0-2,0 0,-1 0,1-1,-1 0,0-1,-7 0,-11 2,8-3</inkml:trace>
  <inkml:trace contextRef="#ctx0" brushRef="#br2" timeOffset="-67647.812">23208 2127,'15'-2,"5"-1,1 0,-1 2,1 0,-1 1,0 1,1 1,-1 1,0 0,0 2,15 5,-33-9,1 0,-1 0,0 0,1 0,-1 0,0 1,0-1,0 1,0-1,0 1,0 0,0 0,-1 0,1 0,-1 0,1 0,-1 0,0 0,0 1,0-1,0 0,0 1,-1-1,1 1,-1-1,1 1,-1-1,0 1,0-1,0 1,0 0,-1-1,1 1,-1-1,0 2,-5 7,0 0,-1-1,0 0,-1 0,0-1,-1 0,0 0,0-1,-1 0,0 0,0-1,-2 0,-12 11,-71 61,94-79,0 1,0 0,0 0,1-1,-1 1,0 0,0 0,0 0,0 0,1 0,-1 0,1 0,-1 0,1 0,-1 0,1 1,-1-1,1 0,0 0,0 0,-1 1,1-1,0 0,0 0,0 0,1 1,-1-1,0 0,0 0,1 0,-1 1,0-1,1 0,-1 0,1 0,0 0,-1 0,1 0,0 0,0 0,-1 0,1 0,0-1,0 1,0 0,0 0,0-1,1 1,9 3,-1 0,2 0,-1-1,0-1,1 0,-1 0,1-1,0-1,3 0,3 1,199-8,-153-3</inkml:trace>
  <inkml:trace contextRef="#ctx0" brushRef="#br2" timeOffset="-67447.07">23904 2060,'6'-4,"17"-3,20 1,18 4,13 4,3 2,-8 2,-15 3,-16 0</inkml:trace>
  <inkml:trace contextRef="#ctx0" brushRef="#br2" timeOffset="-67247.656">23983 2207,'23'13,"23"6,20-2,15-1,7-3,0-4,-16-3</inkml:trace>
  <inkml:trace contextRef="#ctx0" brushRef="#br2" timeOffset="-67025.252">24759 2166,'0'-174,"1"219,1 1,2-1,2 0,2 0,2-1,11 28,-8-42,-1-8</inkml:trace>
  <inkml:trace contextRef="#ctx0" brushRef="#br2" timeOffset="-66692.583">25067 2180,'-2'5,"1"0,0 0,0 0,1-1,-1 1,1 0,0 0,0 0,1 0,-1 0,1 0,1-1,-1 1,0 0,1 0,0-1,0 0,0 1,1-1,0 0,-1 0,2 0,-1 0,0-1,1 1,-1-1,1 0,0 0,0 0,0 0,0-1,1 0,-1 0,1 0,0 0,4 2,1-1,0 0,0-1,0 0,0-1,1 0,-1 0,0-1,1 0,-1-1,5-1,-10 1,0 1,-1-2,1 1,-1 0,1-1,-1 0,0 0,0 0,0-1,0 0,0 1,0-1,-1 0,1-1,-1 1,0-1,0 1,0-1,0 0,-1 0,0 0,0-1,0 1,0 0,1-5,-2 2,0 0,0 0,0 0,-1 1,0-1,0 0,-1 0,0 0,0 0,-1 0,0 1,0-1,0 0,-1 1,0 0,0 0,-1 0,1 0,-1 0,-1 1,1-1,-1 1,0 0,0 1,0-1,-1 1,0 0,0 1,0-1,0 1,0 0,-1 1,1-1,-1 1,1 0,-1 1,0 0,0 0,0 0,-5 1,8 1,0 0,0 0,0 0,1 0,-1 1,0-1,0 1,1 0,-1 0,1 0,0 1,-1-1,1 1,0 0,1 0,-1 0,0 0,1 0,0 1,0-1,0 1,0 0,0-1,1 1,0 0,-1 0,1 0,1 0,-1 0,1 0,-1 0,1 0,0 0,1 0,-1 0,1 0,0 0,0 0,0 0,0 0,14 27</inkml:trace>
  <inkml:trace contextRef="#ctx0" brushRef="#br2" timeOffset="-70198.06">21912 1833,'0'20,"0"19,0 13,0 10,0 3,0 2,0-4,0-5,0-9,0-9,-3-13,0-10</inkml:trace>
  <inkml:trace contextRef="#ctx0" brushRef="#br2" timeOffset="-69905.746">21604 1713,'0'-5,"6"-1,17 0,22 1,24 2,23 3,19 4,6 2,-3-1,-14 2,-25-1</inkml:trace>
  <inkml:trace contextRef="#ctx0" brushRef="#br2" timeOffset="-68179.487">22446 2086,'0'24,"-11"211,16-294,62-291,-67 339,-8 27,4-9,1 2,0-1,0 0,1 1,0-1,1 1,0 0,0-1,0 1,1 0,1 0,0 0,0 3,1-10,0 0,1 0,-1 0,0 0,1 0,-1 0,1-1,0 1,-1-1,1 0,0 0,0 0,0 0,0 0,0-1,0 1,0-1,0 0,0 0,0 0,0 0,0 0,0-1,0 0,0 1,0-1,0 0,-1 0,1-1,0 1,0 0,-1-1,1 0,1-1,14-10,0 0,0-2,-1 0,-1-2,-1 1,0-2,-1 0,-1 0,0-2,2-6,-4 9,15-23,-26 40,1 0,-1 0,0 0,1 0,-1-1,0 1,0 0,1 0,-1 0,0 0,1 0,-1 0,0 0,1 0,-1 0,0 0,1 0,-1 0,0 1,1-1,-1 0,0 0,1 0,-1 0,0 0,0 1,1-1,-1 0,0 0,0 1,1-1,-1 0,0 0,0 1,0-1,0 0,1 0,-1 1,0-1,0 0,0 1,0-1,0 0,0 1,0-1,0 0,0 1,0-1,0 0,0 1,0-1,0 0,0 1,0-1,0 0,0 0,0 1,-1-1,1 0,0 1,0-1,0 0,0 0,-1 1,1 0,5 355,25-227,-19-103</inkml:trace>
  <inkml:trace contextRef="#ctx0" brushRef="#br2" timeOffset="-74780.837">16978 1966,'21'2,"17"1,15 0,11 0,9-2,-2 0,-8 0,-15-1</inkml:trace>
  <inkml:trace contextRef="#ctx0" brushRef="#br2" timeOffset="-74584.672">17112 2140,'18'4,"20"2,19 0,18-1,13-2,4-3,-13-2</inkml:trace>
  <inkml:trace contextRef="#ctx0" brushRef="#br2" timeOffset="-73541.08">18021 1846,'0'4,"-2"9,-1 11,-2 11,-3 10,1 7,0 4,3-1,1-3,6-6,7-9,6-9,1-11</inkml:trace>
  <inkml:trace contextRef="#ctx0" brushRef="#br2" timeOffset="-70978.58">18289 1979,'9'18,"-1"0,0 0,-1 1,-2-1,1 2,-2-1,-1 0,1 20,7 31,-9-63,-2-3,0 1,1-1,-1 0,1 0,0 0,0 0,0 0,1 0,0 0,-1 0,1 0,1-1,-1 1,0-1,1 0,0 1,0-1,0 0,0-1,0 1,2 1,-2-5,1 0,-1 0,0 0,0-1,1 1,-1-1,0 0,-1 0,1 0,0 0,0 0,-1-1,0 1,1-1,-1 1,0-1,0 0,0 0,-1 0,1 0,-1 0,0-1,1 1,-1 0,0-3,7-18,-1 0,-1 0,-1-1,-2 0,0 0,-1 0,-2 0,-2-25,36 152,-33-98,1 1,-1-1,0 0,1 0,0 0,0 0,0 0,1 0,-1-1,1 1,0-1,0 0,0 1,0-1,1-1,-1 1,1 0,0-1,0 0,0 0,0 0,0 0,0-1,0 1,1-1,-1 0,0-1,1 1,-1-1,1 0,2 0,1-1,1-1,-1 0,0 0,1-1,-1 0,-1-1,1 0,0 0,-1-1,0 1,0-2,0 1,-1-1,1 0,-1 0,-1-1,1 1,-1-1,-1-1,1 1,-1-1,0 0,-1 1,0-2,0 1,-1 0,0 0,1-5,-21 73,17-55,-1 0,1 1,0-1,1 1,-1-1,1 1,0 0,1-1,-1 1,1-1,0 1,0-1,1 1,0-1,0 0,0 0,0 0,1 0,0 0,0 0,0-1,1 1,-1-1,1 0,0 0,0-1,1 1,2 1,73 19,-38-19</inkml:trace>
  <inkml:trace contextRef="#ctx0" brushRef="#br2" timeOffset="-70593.518">19412 1926,'-127'-9,"122"10,0-1,0 1,0 0,0 0,0 0,0 1,1 0,-1 0,0 0,1 0,0 1,0-1,-1 1,2 0,-1 1,0-1,1 1,-1-1,1 1,0 0,0 0,1 1,-3 3,4-5,0 0,0 0,0 0,0 0,1 0,-1 1,1-1,0 0,0 0,0 0,0 0,0 0,1 1,0-1,-1 0,1 0,0 0,1 0,-1 0,0-1,1 1,0 0,-1-1,1 1,0-1,0 1,1-1,-1 0,0 0,3 2,86 46,-20-26,-46-17,-1 1,-1 1,0 1,0 1,5 5,-27-16,1 1,-1 0,0-1,1 1,-1 0,0 0,1 0,-1 0,0 0,0 0,0 0,0 0,0 1,0-1,0 0,0 1,0-1,-1 0,1 1,-1-1,1 1,-1-1,1 1,-1-1,0 1,0 0,0-1,0 1,0-1,0 1,0-1,0 1,-1 0,1-1,0 1,-1-1,0 1,1-1,-1 0,0 1,0-1,1 0,-1 1,0-1,-1 0,1 0,0 0,0 0,0 0,-1 0,1 0,0 0,-1 0,0 0,-18 11,-1-2,0 0,-1-1,0 0,-21 3,-20 9,47-15</inkml:trace>
  <inkml:trace contextRef="#ctx0" brushRef="#br2" timeOffset="-61592.433">30895 2153,'2'-43,"2"0,2 0,2 0,2 1,1 0,2 0,10-16,-23 57,9-20,-9 22,0-1,0 0,0 0,0 1,0-1,0 0,0 0,0 0,0 1,0-1,0 0,0 0,1 0,-1 1,0-1,0 0,0 0,0 0,0 0,0 0,1 1,-1-1,0 0,0 0,0 0,0 0,1 0,-1 0,0 1,0-1,0 0,1 0,-1 0,0 0,0 0,0 0,1 0,-1 0,0 0,0 0,1 0,-1 0,0 0,0 0,0 0,1 0,-1-1,0 1,0 0,0 0,1 0,-20 186,-14 120,31-269</inkml:trace>
  <inkml:trace contextRef="#ctx0" brushRef="#br2" timeOffset="-61212.924">31176 2166,'-1'4,"0"0,0 0,1 0,-1 0,1 0,0 0,0 0,0 0,0 0,1 0,-1 0,1 0,0 0,1 0,-1-1,1 1,-1 0,1-1,0 1,0-1,1 0,-1 1,1-1,-1 0,1 0,0-1,0 1,1-1,-1 1,0-1,1 0,-1 0,1-1,0 1,-1-1,1 0,0 0,0 0,0 0,0-1,0 1,0-1,0 0,0 0,0-1,0 1,0-1,0 0,0 0,0 0,0 0,-1-1,1 0,0 0,2-1,-2-1,1 0,-1 0,0 0,0-1,0 1,-1-1,1 0,-1 0,-1 0,1 0,0-1,-1 1,0-1,-1 1,1-1,-1 0,0 0,0 1,-1-1,0 0,0 0,0 0,-1 0,0 0,0 1,0-1,-1 0,0 1,0-1,0 1,-1-1,0 1,0 0,0 0,0 0,-1 1,0-1,0 1,0 0,-1 0,-3-2,4 3,0 1,0 1,0-1,0 0,-1 1,1 0,-1 0,1 1,-1-1,1 1,-1 0,1 0,-1 0,1 0,-1 1,1 0,0 0,-1 0,1 1,0-1,0 1,0 0,0 0,0 1,0-1,-1 2,4-3,1 1,-1 0,0-1,1 1,-1 0,1-1,0 1,-1 0,1 0,0 0,0-1,0 1,0 0,1 0,-1 0,0-1,1 1,-1 0,1-1,0 1,-1 0,1-1,0 1,0-1,0 1,0-1,0 1,1-1,-1 0,0 0,1 1,-1-1,1 0,0 0,18 18</inkml:trace>
  <inkml:trace contextRef="#ctx0" brushRef="#br2" timeOffset="-60904.01">31456 2220,'-1'1,"-1"0,0 1,1-1,-1 0,1 1,0-1,-1 1,1 0,0-1,0 1,0 0,0 0,0 0,1 0,-1 0,0 0,1 0,0 0,-1 0,1 0,0 0,0 0,0 0,0 0,1 0,-1 0,0 0,1 0,-1 0,1 0,0 0,0-1,0 1,0 0,0 0,0-1,0 1,0 0,1-1,-1 1,1-1,-1 0,1 1,0-1,-1 0,2 1,3 0,0 0,0 0,0 0,0-1,0 0,1 0,-1 0,0-1,0 0,1-1,-1 1,0-1,0 0,0 0,1-1,-1 0,-1 0,1 0,0-1,0 0,-1 0,0-1,0 1,0-1,0 0,0 0,-1-1,1 1,-1-1,-1 0,1 0,-1-1,1 1,-1-1,-1 2,0 0,0 0,0 0,0-1,-1 1,1 0,-1-1,0 1,-1-1,1 0,-1 1,0-1,0 1,0-1,0 0,-1 1,0-1,0 1,0-1,-1 1,1 0,-1 0,0-1,0 1,-1 0,1 1,-1-1,0 0,0 1,0-1,0 1,-1 0,1 0,-1 1,0-1,0 1,0-1,0 1,0 0,-1 1,1-1,0 1,-3-1,3 2,1 0,-1 0,0 0,1 1,-1-1,0 1,1 0,-1 0,1 0,0 1,-1-1,1 1,0 0,0-1,0 2,0-1,0 0,0 0,0 1,1 0,0-1,-1 1,1 0,0 0,0 1,0-1,1 0,-1 0,1 1,0-1,0 1,0-1,0 1,1 0,-1-1,1 1,0 1,1 24</inkml:trace>
  <inkml:trace contextRef="#ctx0" brushRef="#br2" timeOffset="-60273.413">31871 2033,'-9'18,"0"1,2 0,0 0,1 1,2-1,0 1,0 0,2 1,1-1,0 4,1-21,-1-1,0 1,1-1,0 1,0-1,0 1,0 0,0-1,0 1,1-1,-1 1,1 0,0-1,0 0,0 1,0-1,0 1,0-1,0 0,1 0,0 0,-1 0,1 0,0 0,0 0,0 0,0-1,0 1,0-1,0 1,1-1,-1 0,0 0,1 0,-1 0,1-1,-1 1,1-1,-1 1,1-1,0 0,0 0,5-3,-1 0,0-1,0 0,0-1,-1 1,1-1,-1-1,0 1,0-1,-1 0,0 0,0-1,0 1,-1-1,0 0,0 0,-1-1,0 1,0-1,-1 1,0-1,0 0,0-5,-1-7,-8 29,4 80,3-87,0 0,1 0,-1 1,1-1,0 0,-1 0,1 0,0 0,0 0,0 0,0-1,0 1,1 0,-1 0,1-1,-1 1,1-1,-1 1,1-1,0 0,0 0,0 0,-1 0,1 0,0 0,0 0,1 0,-1-1,0 1,0-1,0 0,0 0,0 1,0-1,1-1,-1 1,0 0,0 0,1-1,4-2,-1 0,0-1,0 0,-1 0,1 0,-1 0,0-1,0 0,-1 0,1 0,-1-1,0 1,0-1,-1 0,0 0,0-1,0 1,-1 0,0-1,1-5,-2 9,-1-7,-13 30,3-5,1 2,0-1,2 1,0 0,0 1,-2 15,8-31,1 0,0 0,-1-1,1 1,0 0,0-1,0 1,1 0,-1 0,0-1,1 1,-1 0,1-1,-1 1,1-1,0 1,0 0,-1-1,1 0,0 1,1-1,-1 0,0 1,0-1,0 0,1 0,-1 0,1 0,-1 0,1 0,-1 0,16 5</inkml:trace>
  <inkml:trace contextRef="#ctx0" brushRef="#br2" timeOffset="-59929.971">32486 2166,'-4'-1,"-3"-1,0 0,0 0,-1 0,1 1,0 0,-1 0,1 1,0 0,-1 0,1 1,0 0,-1 0,1 1,0-1,0 2,0-1,0 1,1 0,-1 0,-5 5,11-7,-1 1,1 0,0 0,0 0,0 0,0 1,0-1,1 0,-1 0,0 0,1 1,0-1,0 0,-1 0,1 1,1-1,-1 0,0 1,0-1,1 0,0 0,-1 0,1 1,0-1,0 0,0 0,0 0,0 0,1 0,0 1,52 54,-46-51,12 12,-11-12,-1 0,0 1,-1 0,0 0,0 0,-1 1,1 0,-2 0,1 1,-1 0,0 0,-1 0,2 5,-6-13,0 1,0-1,1 1,-1-1,0 0,0 1,0-1,-1 0,1 1,0-1,0 1,-1-1,1 0,-1 0,1 1,-1-1,0 0,1 0,-1 0,0 1,0-1,0 0,0 0,0 0,0 0,0-1,0 1,0 0,0 0,0-1,-1 1,1 0,0-1,-1 0,1 1,0-1,-1 0,1 1,0-1,-1 0,1 0,-1 0,1 0,-1 0,-63-6,18-5</inkml:trace>
  <inkml:trace contextRef="#ctx0" brushRef="#br2" timeOffset="-64782.989">28529 1913,'0'13,"0"17,-2 11,-1 11,0 8,-2 2,1 1,-3-5,-1-7,-2-10,-2-12,2-13,2-10</inkml:trace>
  <inkml:trace contextRef="#ctx0" brushRef="#br2" timeOffset="-63939.355">28823 2234,'1'27,"-2"-1,0 1,-2-1,0 0,-2 0,-1 0,-1 0,-2-1,0 0,-8 14,17-40,0 1,0 0,-1-1,1 1,0 0,0 0,-1-1,1 1,0 0,0 0,-1 0,1 0,0-1,-1 1,1 0,0 0,-1 0,1 0,0 0,-1 0,1 0,0 0,-1 0,1 0,0 0,-1 0,1 0,0 0,-1 0,1 0,0 0,-1 0,1 0,0 0,-1 1,1-1,0 0,-1 0,1 0,0 1,0-1,-1 0,1 0,0 1,0-1,0 0,-1 1,1-1,0 0,0 0,0 1,0-1,0 1,1-34,42-211,-43 243,14-38,-14 38,0 0,1 1,-1-1,0 0,1 1,-1-1,1 1,-1-1,1 0,-1 1,1-1,-1 1,1-1,0 1,-1 0,1-1,-1 1,1-1,0 1,0 0,-1 0,1-1,0 1,-1 0,1 0,0 0,0 0,-1 0,1 0,0 0,0 0,-1 0,1 0,0 0,0 1,-1-1,1 0,0 1,-1-1,1 0,0 1,-1-1,1 1,0-1,-1 0,1 1,-1 0,94 91,-86-88,-1 0,0-1,1 0,0 0,-1 0,1-1,0-1,0 1,0-1,1 0,-1-1,0 0,0-1,0 1,0-1,0-1,0 0,0 0,0 0,0-1,-1 0,1-1,-1 0,0 0,0 0,-1-1,1 0,-1 0,0-1,0 0,4-5,26-63,-32 110,-5 8,1-1,2 0,2 1,2-1,1 0,3-1,8 22,-5-34</inkml:trace>
  <inkml:trace contextRef="#ctx0" brushRef="#br2" timeOffset="-62444.083">29465 2166,'21'-1,"1"0,0 1,0 1,-1 1,1 1,-1 1,1 1,-1 1,1 1,30 23,-51-29,0 0,-1 0,1 0,0 0,0 0,0 0,-1 0,1 0,-1 0,1 0,-1 1,1-1,-1 0,0 0,1 1,-1-1,0 0,0 0,0 1,0-1,0 0,0 1,-1-1,1 0,0 0,-1 1,1-1,0 0,-1 0,0 0,1 0,-1 1,0-1,1 0,-1 0,0 0,0 0,0-1,0 1,0 0,0 0,0 0,-1 0,-7 5,-1 0,0-1,-1 0,1 0,-1-1,0 0,0-1,-6 1,-27 9,43-13,0 0,1 0,-1 0,0 0,0 0,0 0,1 0,-1 0,0 0,0 0,0 0,1 0,-1 1,0-1,0 0,1 1,-1-1,0 0,1 1,-1-1,0 1,1-1,-1 1,1-1,-1 1,1 0,-1-1,1 1,-1 0,1-1,0 1,-1 0,1-1,0 1,-1 0,1 0,0 0,0-1,0 1,0 0,0 0,0-1,0 1,0 0,0 0,0 0,0-1,1 1,-1 0,0 0,0-1,1 1,-1 0,1 0,-1-1,0 1,1 0,81 31,-51-23,-12-4,2 0,-1 1,0 1,0 0,-1 1,0 2,0 0,-1 0,-1 2,0 0,10 10,-26-21,1 0,-1 1,0-1,0 1,1-1,-1 1,0 0,0-1,-1 1,1 0,0 0,-1-1,1 1,-1 0,1 0,-1 0,0 0,0 0,0 0,0 0,0 0,0 0,0 0,-1 0,1-1,-1 1,1 0,-1 0,0 0,0-1,0 1,0 0,0-1,0 1,0 0,0-1,-1 0,1 1,-1-1,1 0,-1 0,1 0,-1 0,0 0,0 0,1 0,-1 0,0-1,0 1,-1 0,-15 4,0 0,-1-1,0-1,1 0,-1-2,0 0,-15-1,-29-10,44 0</inkml:trace>
  <inkml:trace contextRef="#ctx0" brushRef="#br2" timeOffset="-62142.355">30093 1966,'18'-2,"16"1,14 1,12 3,4 3,-4 3,-13 2,-13-1</inkml:trace>
  <inkml:trace contextRef="#ctx0" brushRef="#br2" timeOffset="-61898.618">30106 2166,'16'5,"15"1,14 2,15 0,10-2,4-1,-9-3</inkml:trace>
  <inkml:trace contextRef="#ctx0" brushRef="#br2" timeOffset="-48923.004">696 5322,'20'33,"-5"39,-3 2,-3-1,-3 31,-1-34,9 283,7 87,-16-373,-4-67</inkml:trace>
  <inkml:trace contextRef="#ctx0" brushRef="#br2" timeOffset="-47401.96">616 5295,'-2'-11,"-2"-1,1-1,0 1,1-1,0 1,1-1,1 0,0 1,0-1,1 0,1 1,0-1,1 1,1-1,-1 1,2 0,0 1,4-8,-2 13,1 0,0 1,0-1,1 2,-1-1,1 1,0 0,0 1,1 0,-1 1,1 0,-1 0,1 1,0 0,-1 1,7 0,9-2,148-9,113 10,-135 3,-25-3,13-1,0 6,0 6,20 8,-53-5,0-5,0-5,98-10,-111 4,364 14,-112 2,7-13,-130 13,54-13,-235-3,-29 42,10 120,-1 128,-5-47,80 714,-88-835,0-4,21 105,4-15,-33-211</inkml:trace>
  <inkml:trace contextRef="#ctx0" brushRef="#br2" timeOffset="-46082.351">790 6498,'43'238,"-35"-83,-6 1,-9 27,2-53,5-119,-2-4,1-1,0 1,0 0,1 0,0 0,0 0,1 0,0-1,0 1,0 0,1 0,0-1,0 1,1-1,-1 0,2 0,-1 0,1 0,-1 0,2-1,-1 1,1-1,-1 0,1-1,2 2,9-1,1-1,0-1,0 0,0-1,0-1,0 0,1-2,-1 0,0-1,10-2,5 1,642-37,-320 34,743 4,-4 10,-988-9,1-6,49-10,-128 7,-26 4</inkml:trace>
  <inkml:trace contextRef="#ctx0" brushRef="#br2" timeOffset="-45331.693">1939 5776,'-7'13,"2"1,0 0,1 0,0 0,1 0,1 1,0-1,1 1,0-1,2 11,-2-14,1 0,0-1,0 1,1 0,1 0,0-1,0 1,1-1,0 1,1-1,1 0,-1-1,1 1,1-1,0 0,0 0,1 0,0-1,0 0,1-1,0 1,0-1,1-1,0 0,8 4,-10-6,0 0,1-1,-1 0,1-1,0 1,0-1,0-1,0 0,0 0,0 0,0-1,0 0,0-1,1 0,-1 0,0-1,-1 0,1 0,0-1,0 0,-1 0,0-1,0 0,0 0,0-1,0 1,-1-2,0 1,5-6,-5 2,0 1,-1-1,-1 0,0 0,0-1,0 1,-1-1,-1 0,0 0,0 0,-1 0,0 0,0 0,-1 0,-1 0,0-1,0 1,-1 0,0 0,-1 1,0-1,-1 0,1 1,-2 0,-3-6,1 2,0 2,0-1,-1 1,0 0,-1 1,-1 0,0 0,0 1,0 0,-1 1,-1 0,1 1,-1 0,-1 1,1 0,-1 1,0 0,-12-2,20 6,-1 0,1 1,-1 0,1-1,0 2,-1-1,1 1,-1 0,1 0,0 0,0 1,-1 0,1 0,0 0,1 1,-1 0,0 0,1 0,-1 0,1 0,0 1,0 0,1 0,-1 0,1 1,0-1,0 1,0-1,0 1,1 0,0 0,0 0,1 0,-1 1,1-1,0 0,0 2,0 2,0-1,0 0,1 1,0-1,0 1,1-1,0 1,1-1,0 0,0 0,1 0,0 0,0 0,1 0,0-1,1 3,21 27</inkml:trace>
  <inkml:trace contextRef="#ctx0" brushRef="#br2" timeOffset="-44927.24">2647 5696,'-14'-5,"0"1,1 1,-2 0,1 0,0 2,-1 0,1 0,0 1,-1 1,1 1,0 0,-1 1,1 0,0 1,1 0,-1 1,1 1,-6 3,16-6,0-1,0 0,1 0,-1 1,1 0,0-1,-1 1,1 0,0 0,1 0,-1 1,0-1,1 0,0 1,0-1,0 0,0 1,0 0,1-1,0 1,0-1,0 1,0-1,0 1,0 0,1-1,0 1,0-1,1 4,2 2,1 0,-1 0,1 0,1 0,0-1,0 0,1 0,0-1,0 0,2 1,207 169,-214-176,0 0,1 1,-1-1,-1 1,1-1,0 1,0 0,0 0,-1 0,1 0,-1 0,0 1,0-1,0 0,0 0,0 1,0-1,0 1,-1-1,1 1,-1-1,0 1,0-1,0 1,0-1,0 1,0-1,-1 1,1-1,-1 1,0-1,1 1,-1-1,-1 0,1 1,0-1,0 0,-1 0,1 0,-1 0,0 0,1 0,-1-1,0 1,-10 4,1-1,0-1,-1 0,0 0,0-1,0-1,0 0,-1-1,1 0,0-1,-1 0,1-1,0 0,-1-1,-29-9,41 11,1 0,-1 0,1-1,-1 1,1 0,-1-1,0 1,1-1,0 1,-1-1,1 1,-1-1,1 1,-1-1,1 1,0-1,-1 1,1-1,0 0,0 1,-1-1,1 1,0-1,0 0,0 1,0-1,0 0,0 1,0-1,0 0,0 1,0-1,0 0,1 1,-1-1,0 0,0 1,1-1,-1 1,0-1,1 1,-1-1,0 0,1 1,-1 0,1-1,-1 1,1-1,-1 1,1-1,-1 1,1 0,-1-1,1 1,0 0,-1 0,1-1,0 1,-1 0,16-11</inkml:trace>
  <inkml:trace contextRef="#ctx0" brushRef="#br2" timeOffset="-44599.103">3209 5843,'-1'-5,"-1"0,1 0,-1 0,0 0,0 1,0-1,-1 1,1-1,-1 1,0 0,0 0,-1 0,1 1,-1-1,0 1,0 0,0 0,0 0,-1 1,1-1,-1 1,0 0,1 0,-5 0,-5-2,0 0,0 1,0 1,0 1,0 0,0 1,0 0,-6 1,6 1,1 0,-1 0,1 1,0 1,0 1,0-1,0 2,1 0,-9 5,18-8,-1-1,0 1,0-1,1 1,0 0,-1 1,1-1,0 0,1 1,-1 0,1 0,-1 0,1 0,0 0,1 0,-1 0,1 0,0 1,0-1,0 1,0-1,1 1,0-1,0 1,0-1,0 1,1-1,0 1,0-1,1 4,4 5,1-1,0 0,1 0,1 0,0-1,0-1,1 0,0 0,0 0,2-2,-1 1,1-1,0-1,0 0,1-1,0 0,6 1,6 2,1-1,0-1,0-2,1 0,0-2,0 0,0-2,0-2,0 0,2-2,12-1</inkml:trace>
  <inkml:trace contextRef="#ctx0" brushRef="#br2" timeOffset="-44348.02">3784 6070,'0'0</inkml:trace>
  <inkml:trace contextRef="#ctx0" brushRef="#br2" timeOffset="-42728.365">1417 4039,'0'-21,"0"39,1 688,9-519,-7-228,-32-289,10 172,-25-373,43 516,-1 13,1-1,1 1,-1-1,0 0,1 0,-1 1,1-1,0 0,0 0,0 0,0 1,0-1,1 0,-1 0,1 1,0-1,0 0,0 1,0-1,0 1,0-1,1 1,-1 0,1-1,0 1,0 0,0 0,0 0,0 0,0 1,0-1,1 1,1-2,104 16,-11-4,0-4,47-5,-3-6,-134 8</inkml:trace>
  <inkml:trace contextRef="#ctx0" brushRef="#br2" timeOffset="-42375.109">2112 3584,'1'0,"-1"1,0-1,0 0,1 0,-1 0,0 0,0 1,1-1,-1 0,0 0,0 0,1 0,-1 0,0 0,1 0,-1 1,0-1,1 0,-1 0,0 0,1 0,-1 0,0-1,0 1,1 0,-1 0,0 0,1 0,-1 0,0 0,38 319,-8-3,-29-299,-3-19,0-12,-1-2</inkml:trace>
  <inkml:trace contextRef="#ctx0" brushRef="#br2" timeOffset="-41513.82">2380 3610,'-2'44,"1"0,2-1,2 1,2-1,2 1,2-2,1 1,3-1,1-1,2 0,12 20,-27-59,0 0,0 0,1 1,-1-1,1-1,-1 1,1 0,0 0,-1 0,1-1,0 1,0-1,0 0,0 1,1-1,-1 0,0 0,0 0,1-1,-1 1,1 0,-1-1,0 0,1 1,-1-1,1 0,-1 0,1-1,-1 1,1 0,-1-1,0 0,1 1,57-11,0 2,1 3,13 3,-62 3,-10 1,0-1,0 1,0-1,0 0,0 1,0-1,0 0,0 0,1-1,-1 1,0 0,0-1,0 1,0-1,0 0,0 1,0-1,0 0,0 0,-1 0,1-1,0 1,0 0,-1-1,1 1,-1-1,0 1,1-1,-1 0,0 0,0 1,0-1,1-2,-2-8</inkml:trace>
  <inkml:trace contextRef="#ctx0" brushRef="#br2" timeOffset="-41000.244">2460 3584,'0'0,"-1"0,1 0,-1 0,1 0,0 0,-1 0,1-1,-1 1,1 0,0 0,-1 0,1-1,0 1,-1 0,1 0,0-1,-1 1,1 0,0 0,0-1,-1 1,1 0,0-1,0 1,-1-1,1 1,0 0,0-1,0 1,0-1,0 1,0 0,0-1,0 1,0-1,0 1,0 0,0-1,0 1,0-1,0 1,0 0,0-1,0 1,1-1,-1 1,0 0,0-1,1 1,-1 0,0-1,0 1,1 0,-1-1,0 1,1 0,-1 0,0-1,1 1,-1 0,0 0,1 0,-1 0,1-1,-1 1,0 0,1 0,-1 0,1 0,32-6,-33 6,261-3,-258 3,0-1,-1 1,1 0,0 0,-1 0,1 0,0 0,0 0,-1 1,1-1,-1 1,1 0,0 0,-1 0,1 0,-1 0,0 0,1 1,-1-1,0 1,0 0,0-1,0 1,0 0,0 0,-1 0,1 1,-1-1,1 0,-1 1,0-1,1 3,-6 145,38 94,-17-143,-12-89</inkml:trace>
  <inkml:trace contextRef="#ctx0" brushRef="#br2" timeOffset="-40598.079">3089 3544,'0'-3,"2"3,1 4,0 12,1 16,1 17,-1 13,-1 12,1 8,0 2,2 0,2-7,1-6,0-14,0-14,0-14</inkml:trace>
  <inkml:trace contextRef="#ctx0" brushRef="#br2" timeOffset="-39853.013">3222 3851,'674'0,"-662"-1,-9 1,-1-1,1 1,0 0,0 0,0 0,-1 0,1 0,0 1,0-1,-1 1,1 0,0 0,-1 0,1 0,-1 0,1 0,0 1,-9 56,24 98,10 406,-23-421,7 72,-8-167</inkml:trace>
  <inkml:trace contextRef="#ctx0" brushRef="#br2" timeOffset="-30452.251">4640 6231,'2540'0,"-2502"2,-38-2,0 0,0 0,-1 0,1 0,0 0,0 0,0 1,0-1,0 0,0 0,-1 0,1 0,0 0,0 0,0 0,0 0,0 1,0-1,0 0,0 0,0 0,-1 0,1 0,0 0,0 1,0-1,0 0,0 0,0 0,0 0,0 1,0-1,0 0,0 0,0 0,0 0,0 0,0 1,1-1,-1 0,0 0,0 0,0 0,0 0,0 0,0 1,-11 1</inkml:trace>
  <inkml:trace contextRef="#ctx0" brushRef="#br2" timeOffset="-27543.053">2327 2661,'-2'2,"0"-1,0 1,0-1,-1 0,1 0,0 0,0 0,-1 0,1 0,0-1,-1 1,1-1,-1 0,1 1,-1-1,1 0,-1-1,1 1,0 0,-1-1,1 1,-1-1,1 0,0 0,-1 0,1 0,0 0,0 0,0 0,0-1,0 1,0-1,0 0,1 0,-1 1,0-1,1 0,0 0,-1-1,1 1,0 0,0 0,0 0,0-1,1 1,-1-1,1 1,-1 0,1-1,0 1,0-1,0 1,0-1,0 1,1-1,-1 1,1 0,-1-1,1 1,0 0,0-1,1 0,3-5,0 0,1 1,0-1,1 1,0 0,0 1,0-1,1 1,0 1,0 0,1 0,-1 0,1 1,0 0,0 1,0 0,1 0,-1 1,1 1,-1-1,4 1,-1-1,1 0,-1 0,1 1,-1 1,1 0,0 1,11 2,-20-3,0 1,0 0,0 1,0-1,0 1,0 0,-1 0,1 0,0 0,-1 0,0 1,1 0,-1 0,0 0,-1 0,1 0,0 0,-1 1,0 0,0-1,0 1,0 0,0 0,-1 0,1 1,-1 3,1-1,-1 1,-1 0,0 0,0 0,0 0,-1 0,0 0,-1 0,1 0,-2-1,1 1,-1-1,0 1,-1-1,1 0,-2 0,-82 109,61-87,-2-2,0-1,-2-2,-1 0,-1-2,-1-2,-22 10,5-17,50-14,-1 1,1-1,-1 0,0 0,1 0,-1 0,1 0,0 0,-1 1,1-1,0 0,0 0,-1 0,1 0,0 0,0 0,0 0,0 0,0 0,0 0,1 0,-1 0,0 0,0 0,1 0,-1 0,1 0,-1 0,0 0,1 0,0 0,-1 1,1-1,0 0,-1 0,1 1,0-1,0 0,-1 1,1-1,0 1,0-1,0 1,0 0,5-5,-1 0,1 1,0-1,1 2,-1-1,1 1,0 0,-1 0,1 1,1 0,-1 0,0 0,0 1,1 0,-1 1,0 0,1 0,-1 0,1 1,-1 0,0 0,0 1,0 0,0 1,0-1,0 1,0 0,0 1,28 15,-27-13,0 0,1 0,0-1,0 0,0-1,1 0,-1 0,1-1,0 0,0-1,0 0,0-1,0 0,1 0,-1-1,0-1,1 1,-1-2,0 1,0-2,1 0,-8 2,0-2,-1 1,1 0,0 0,-1-1,0 0,1 1,-1-1,0 0,-1 0,1 0,0 0,-1-1,0 1,0 0,0-1,0 1,0 0,0-1,-1 1,0-1,0 1,0-1,0 1,0-1,-2-2,2-9</inkml:trace>
  <inkml:trace contextRef="#ctx0" brushRef="#br2" timeOffset="-26845.048">2861 2608,'-12'322,"1"-536,9 183,6-121,-4 151,-1 0,1 0,0 0,0 0,0 0,0 0,0 0,0 0,0 0,0 0,0 0,1 0,-1 1,0-1,1 0,-1 0,0 0,1 0,-1 0,1 1,-1-1,1 0,0 0,-1 1,1-1,0 0,-1 1,1-1,0 1,0-1,0 1,0-1,-1 1,1 0,0-1,0 1,0 0,0 0,0-1,0 1,0 0,0 0,0 0,0 0,0 0,0 1,0-1,0 0,-1 0,1 1,32 80,-23-46,-9-30,-1-2,0 0,1 0,-1 1,1-1,-1 0,1 0,0 0,0 0,0 0,1 0,-1 0,1-1,-1 1,1 0,0-1,0 1,0-1,0 0,1 0,-1 0,1 0,-1 0,1 0,0 0,-1-1,1 0,0 1,0-1,0 0,0 0,0-1,1 1,-1-1,0 1,0-1,0 0,3-1,6-5,-1-1,-1-1,1 0,-1 0,-1-1,0 0,0-1,-1 0,0 0,0-1,-1 0,-1 0,0-1,0 0,-1 0,2-8,-7 20,0-1,0 1,0 0,0-1,-1 1,1-1,0 1,1-1,-1 1,0 0,0-1,0 1,0-1,0 1,0 0,0-1,1 1,-1-1,0 1,0 0,1-1,-1 1,0 0,0-1,1 1,-1 0,0 0,1-1,-1 1,0 0,1 0,-1 0,0-1,1 1,-1 0,1 0,-1 0,0 0,1 0,-1 0,1 0,-1 0,1 0,-1 0,0 0,1 0,-1 0,1 0,-1 0,0 0,1 0,-1 1,1-1,-1 0,0 0,1 0,-1 1,0-1,1 0,-1 1,1-1,8 28,-1 139,-4-38,-2-108</inkml:trace>
  <inkml:trace contextRef="#ctx0" brushRef="#br2" timeOffset="-26558.817">3436 2488,'0'11,"0"13,0 12,0 8,0 6,0 4,0 2,-2-3,-3-4,-1-12</inkml:trace>
  <inkml:trace contextRef="#ctx0" brushRef="#br2" timeOffset="-26335.335">3664 2460,'0'5,"2"8,1 11,0 11,-1 8,-1 8,-2 7,-3 5,-7 3,-2-2,-2-7,-1-9,3-11,1-12,2-11</inkml:trace>
  <inkml:trace contextRef="#ctx0" brushRef="#br2" timeOffset="-25903.914">3477 2741,'-2'0,"1"-1,0 1,0-1,0 0,0 1,0-1,-1 0,1 0,1 0,-1 0,0 0,0 0,0 0,0 0,1 0,-1 0,0 0,1 0,-1-1,1 1,0 0,-1 0,1-1,0 1,0 0,0-1,-1 1,2 0,-1-1,0 1,0 0,0 0,0-1,1 1,-1 0,1 0,-1-1,1 1,-1 0,1 0,0 0,0 0,-1 0,1 0,0 0,0 0,0 0,0 0,16-5,0 1,0 0,0 1,1 1,-1 1,1 0,0 2,13 0,-17 0,7-1,1 2,-1 0,1 1,-1 2,0 0,19 6,-34-8,0 0,1 0,-1 1,0 0,-1 0,1 0,0 1,-1 0,0 0,0 0,0 1,0 0,-1 0,0 0,0 0,0 1,-1-1,0 1,0 0,0 0,0 0,-1 0,0 1,0 2,-3 7,0-1,0 1,-2 0,0-1,-1 0,0 1,-1-1,-1-1,0 1,-1-1,-1 0,0-1,-1 0,0 0,-1-1,-11 11,19-21,-12 17,-52 84,64-99,0-1,1 1,0 0,0 0,0 1,0-1,0 0,1 0,0 0,0 0,0 1,0-1,0 0,1 0,0 0,0 0,0 0,1 0,-1 0,1 0,0 0,0-1,0 1,1-1,-1 1,3 1,8 6,1-1,1-1,-1 0,1-1,1-1,0-1,-1 0,2 0,-1-2,1 0,0-1,-1-1,1 0,0-1,16-2,-21 2,-4 0,0 0,0 0,0-1,0 0,0-1,0 1,0-2,0 1,0-1,0 0,-1-1,1 0,-1 0,6-3,-11 3,-1 1,0 0,0-1,0 1,0-1,0 1,0-1,-1 1,1-1,-1 0,0 1,1-1,-1 0,-1 1,1-1,0 0,-1 1,1-1,-1 1,0-1,1 1,-1-1,-1 1,1-1,0 1,-1 0,1 0,-1-1,1 1,-1 0,0 1,0-1,0 0,0 0,0 1,-2-1,-19-22</inkml:trace>
  <inkml:trace contextRef="#ctx0" brushRef="#br2" timeOffset="-25622.075">3743 2956,'16'-10,"15"-4,10 0,13-1,10 3,8 1,3 0,-4 2,-14 3</inkml:trace>
  <inkml:trace contextRef="#ctx0" brushRef="#br2" timeOffset="-23626.777">6297 5990,'0'1,"0"-1,0 0,0 1,0-1,-1 1,1-1,0 0,0 1,0-1,0 1,-1-1,1 0,0 1,0-1,-1 0,1 1,0-1,-1 0,1 0,0 1,-1-1,1 0,0 0,-1 0,1 1,-1-1,1 0,0 0,-1 0,1 0,-1 0,1 0,0 0,-1 0,1 0,-1 0,1 0,-1 0,1 0,0 0,-1 0,1-1,-1 1,1 0,0 0,-1 0,1-1,0 1,-1 0,1 0,0-1,-1 1,1 0,0-1,0 1,-1 0,1-1,0 1,0 0,-1-1,5 7,-1 0,1-1,0 1,0-1,0 0,1 0,0 0,0-1,0 0,0 0,1 0,-1 0,1-1,0 0,0 0,1-1,-1 0,3 1,203 55,-107-35,-21 12,-83-35,1 1,-1 0,-1-1,1 1,0 0,0 0,0 0,0 0,-1 0,1 0,0 0,-1 0,1 0,-1 1,1-1,-1 0,1 0,-1 0,0 1,0-1,0 0,0 0,0 1,0-1,0 0,0 0,0 1,0-1,-1 0,1 0,0 0,-1 1,1-1,-1 0,0 0,1 0,-1 0,0 0,-37 35,-20-1,-1-2,-2-2,-57 19,105-44,-147 58,100-42</inkml:trace>
  <inkml:trace contextRef="#ctx0" brushRef="#br2" timeOffset="-22594.433">7192 6151,'32'12,"-28"-12,388 7,-167 15,-207-12,-28-8</inkml:trace>
  <inkml:trace contextRef="#ctx0" brushRef="#br0" timeOffset="-13257.961">4706 8250,'-43'5,"72"-10,34-22,0-3,-3-3,0-3,47-37,-91 62,88-60,-2-5,66-67,-133 110,-2-2,-1-1,-2-1,-1-2,-2-1,-2-1,-2-1,15-37,39-149,-73 214,-4 10,1 0,0-1,1 1,-1 0,1 0,-1 0,1 0,0 0,1 0,-1 0,1 1,-1-1,1 1,1-1,2 0,-1-1,1 0,-1 0,0-1,0 0,-1 0,0 0,0 0,0 0,-1-1,1 0,-2 0,1 0,-1 0,0 0,-1 0,1-3,-2 9,0 1,0 0,0 0,0-1,0 1,0 0,0-1,0 1,0 0,0-1,0 1,0 0,0-1,0 1,0 0,0-1,0 1,-1 0,1 0,0-1,0 1,0 0,0 0,-1-1,1 1,0 0,0 0,-1-1,1 1,0 0,-1 0,1 0,0 0,0 0,-1-1,1 1,0 0,-1 0,1 0,0 0,-1 0,1 0,0 0,-1 0,1 0,0 0,-1 0,1 0,0 0,-1 0,1 1,0-1,0 0,-1 0,1 0,0 0,0 1,-1-1,1 0,0 0,0 0,-1 1,1-1,0 0,0 0,0 1,-1-1,1 0,0 1,-23 23,18-18,-56 57,-2-3,-45 31,73-70,36-21,-1 0,0 0,0 0,0-1,0 1,1 0,-1 0,0 0,0-1,0 1,0 0,0 0,0 0,0-1,0 1,1 0,-1 0,0-1,0 1,0 0,0 0,0-1,0 1,0 0,0 0,-1 0,1-1,0 1,0 0,0 0,0-1,0 1,0 0,0 0,0 0,-1-1,1 1,0 0,0 0,0 0,0 0,-1-1,1 1,0 0,0 0,0 0,-1 0,1 0,0 0,0 0,-1 0,1-1,0 1,0 0,0 0,-1 0,1 0,0 0,0 0,-1 0,1 0,0 1,13-19,-2 7,0 0,1 1,1 1,-1 0,2 1,-1 0,1 1,0 0,1 2,7-3,7-4,-20 8,-1-1,1 0,-1-1,0 0,-1 0,0-1,0 1,0-2,0 1,17-18,-24 24,1 0,-1 0,1 1,0-1,-1 0,1 1,0-1,0 0,-1 1,1-1,0 1,0-1,0 1,0 0,0-1,0 1,-1 0,1-1,0 1,0 0,0 0,0 0,0 0,0 0,0 0,0 0,0 0,0 0,0 1,0-1,0 0,0 1,0-1,0 1,-1-1,1 0,0 1,0 0,0-1,-1 1,1 0,0-1,-1 1,1 0,-1 0,1-1,0 1,-1 0,0 0,1 0,-1 0,16 53,-15-50,24 145,-25-147,0-1,-1 0,1 1,0-1,0 0,-1 0,1 1,-1-1,1 0,-1 0,1 0,-1 1,0-1,0 0,1 0,-1 0,0 0,0 0,0-1,0 1,0 0,0 0,0-1,0 1,-1 0,1-1,0 1,0-1,-1 0,1 1,0-1,0 0,-1 0,1 0,0 0,-1 0,1 0,0 0,-54-4,-194-74,235 76,14 2,0 0,0 0,1-1,-1 1,0 0,0 0,0-1,0 1,0 0,0 0,0-1,0 1,0 0,0 0,0-1,0 1,0 0,80-20,-54 13</inkml:trace>
  <inkml:trace contextRef="#ctx0" brushRef="#br0" timeOffset="12220.767">5509 7969,'-5'30,"2"0,1 0,2 0,1 1,2 9,-3-33,1 0,0 0,1-1,-1 1,2 0,-1-1,0 0,1 1,0-1,1 0,-1 0,1-1,0 1,1-1,-1 0,1 0,0-1,1 1,-1-1,1 0,-1 0,1-1,0 0,0 0,1 0,2 0,-5-1,1-1,-1-1,0 1,1-1,-1 1,1-1,-1-1,0 1,1-1,-1 1,0-1,1 0,-1-1,0 1,0-1,0 0,0 0,0 0,0 0,-1-1,1 1,-1-1,0 0,1 0,-1 0,-1-1,1 1,0-1,-1 0,2-2,3-6,-1-1,0 1,0-1,-2 0,1 0,-2-1,0 1,0-1,-1-5,-1 7,0 0,-1 0,-1 0,0 0,-1 0,0 0,-1 0,-1-4,3 12,0 1,0-1,-1 0,0 1,1-1,-1 1,-1-1,1 1,0 0,-1 0,1 0,-1 0,0 0,0 1,0-1,-1 1,1 0,0 0,-1 0,0 0,1 1,-1-1,0 1,0 0,1 0,-1 0,-1 1,0 0,1 0,-1 1,0 0,1 0,-1 1,0-1,1 1,0 0,-1 0,1 0,0 1,0-1,0 1,0 0,1 0,-1 1,1-1,0 1,0-1,0 1,0 0,1 0,0 1,0-1,0 0,0 1,0-1,1 1,0-1,0 1,0 0,1 0,-1-1,1 1,0 0,1 0,-1-1,1 1,0 0,0-1,0 1,3 4,9 13</inkml:trace>
  <inkml:trace contextRef="#ctx0" brushRef="#br0" timeOffset="12468.105">5936 8130,'-2'15,"-3"13,-1 6,0 6,0 3,-2 1,-2 3,-1-3,-1-4,1-7,3-6,2-8</inkml:trace>
  <inkml:trace contextRef="#ctx0" brushRef="#br0" timeOffset="12760.525">6190 7821,'2'0,"6"0,8 0,8 0,9 0,6 0,3 0,-4 0,-5 0,-9 0</inkml:trace>
  <inkml:trace contextRef="#ctx0" brushRef="#br0" timeOffset="13201.181">6136 7835,'0'12,"0"-1,1 0,1 0,-1 0,2 0,-1-1,2 1,-1-1,1 1,1-1,0 0,0-1,1 1,3 2,-6-9,0 1,0-1,1-1,-1 1,1 0,0-1,0 0,0 0,0 0,0 0,1-1,-1 0,0 0,1 0,-1 0,1 0,-1-1,1 0,-1 0,1 0,-1-1,1 0,1 0,35 2,-37-1,0 1,-1 0,1 0,0 0,-1 0,1 0,-1 1,1 0,-1 0,0 0,1 0,-1 0,0 0,0 1,-1 0,1-1,-1 1,1 0,-1 0,0 1,0-1,0 0,0 1,-1-1,1 1,-1 0,0-1,0 1,-1 0,1 0,-1-1,1 1,-1 0,0 0,-1 0,1-1,-1 2,0 3,-1 0,0 0,0 0,-1-1,0 1,0-1,0 0,-1 1,0-2,-1 1,0 0,0-1,0 0,-1 0,0-1,0 1,0-1,0-1,-1 1,0-1,0 0,0-1,-1 1,1-1,-1-1,-7 2,14-3,0-1,-1 1,1-1,0 1,0-1,0 0,-1 1,1-1,0 0,-1 0,1 0,0 0,0 0,-1 0,1-1,0 1,0 0,-1-1,1 1,0 0,0-1,0 0,-1 1,1-1,0 0,0 1,0-1,0 0,0 0,1 0,-1 0,0 0,0 0,1 0,-1 0,0 0,1-1,-1 1,1 0,-1 0,1 0,0-1,0 1,-1 0,1 0,0-1,0 1,0 0,0-1,0 1,1 0,-1 0,0-1,1 0,8-11,3 2</inkml:trace>
  <inkml:trace contextRef="#ctx0" brushRef="#br0" timeOffset="13972.425">6685 7902,'-22'241,"10"-156,-3 45,-5 0,-37 120,49-240,5-31,6-56,2-1,5 1,8-32,-12 78,6-44,3 0,3 1,4 1,3 1,6-6,3 21,-33 57,-1-1,0 1,0 0,1-1,-1 1,0 0,0-1,1 1,-1 0,0 0,1-1,-1 1,1 0,-1 0,0 0,1-1,-1 1,1 0,-1 0,0 0,1 0,-1 0,1 0,-1 0,1 0,-1 0,0 0,1 0,-1 0,1 0,-1 0,1 0,-1 1,0-1,1 0,-1 0,1 0,-1 1,0-1,1 0,-1 0,0 1,1-1,-1 0,0 1,0-1,1 0,-1 1,0-1,0 1,0-1,1 0,-1 1,0-1,0 1,0-1,0 0,0 1,0-1,0 1,0-1,0 1,0-1,3 34,-3-31,-2 57,0-41,2 0,0 1,1-1,1 0,3 18,-4-35,-1 1,1 0,0-1,0 1,0 0,0-1,0 1,0-1,1 0,-1 1,1-1,0 0,-1 0,1 0,0 0,0 0,1 0,-1-1,0 1,1-1,-1 1,1-1,-1 0,1 0,-1 0,1 0,0-1,-1 1,1-1,0 1,0-1,-1 0,1 0,0 0,0-1,-1 1,1-1,0 1,0-1,-1 0,2-1,5-3,0 0,-1-1,0 0,0-1,-1 1,0-2,0 1,0-1,-1 0,0 0,-1-1,0 1,0-1,-1-1,0 1,0 0,-1-1,-1 0,1 0,-2 0,1 0,-1 0,-1 0,0 0,-1-3,1 240,0-223,0-1,0 1,0-1,1 1,-1-1,1 1,0-1,0 1,0-1,1 0,-1 1,1-1,0 0,0 0,0 0,0-1,0 1,1 0,-1-1,1 1,-1-1,1 0,0 0,0 0,0 0,1-1,-1 1,0-1,1 1,18 2</inkml:trace>
  <inkml:trace contextRef="#ctx0" brushRef="#br0" timeOffset="14386.924">7460 7902,'-98'-28,"95"27,0 1,-1 0,1 0,-1 0,1 1,0-1,0 1,-1 0,1 0,0 0,0 0,0 0,0 1,0-1,0 1,0 0,0 0,1 0,-1 0,1 0,-1 1,1-1,0 1,0 0,0-1,1 1,-1 0,-1 3,2-3,0 0,0 0,0 0,0 0,0 0,1 0,0 0,-1 0,1 0,0 0,0 0,1 0,-1 1,1-1,0 0,-1 0,1 0,0-1,1 1,-1 0,1 0,-1-1,1 1,0 0,0-1,0 0,0 1,0-1,0 0,1 0,83 52,-73-47,-6-3,0-2,-1 0,1 1,-1 0,0 0,0 1,0-1,0 1,-1 1,1-1,-1 1,0 0,-1 0,1 0,-1 1,0 0,0 0,-1 0,0 0,0 0,0 1,-1-1,2 5,-5-8,1 0,-1 0,1 0,-1 0,0 0,0 0,0-1,0 1,0 0,-1-1,1 1,-1-1,0 1,0-1,0 0,0 0,0 0,0 0,0 0,-1 0,1-1,-1 1,1-1,-3 1,-68 24,69-25,-1 1,-1-1,1 1,-1-1,1 0,-1-1,0 1,1-1,-1 0,0-1,1 0,-1 1,1-2,-1 1,-2-2,14-11,6 6</inkml:trace>
  <inkml:trace contextRef="#ctx0" brushRef="#br0" timeOffset="14678.572">7795 8303,'4'-7,"2"-2</inkml:trace>
  <inkml:trace contextRef="#ctx0" brushRef="#br1" timeOffset="28298.237">8102 4907,'-8'-65,"3"-1,4-65,-8 260,14-6,5-1,6 0,13 39,12 88,-26-108,-6 1,-6 0,-14 117,8-220,-3 11,2 0,3 1,2-1,2 0,2 1,11 46,-1-49,13 81,-28-119,1 0,1-1,-1 1,1-1,1 1,0-1,0 0,1 1,0-2,4 7,37 124,-6-25,-38-111,-1 0,1 0,-1 0,1 0,0 0,0 0,1 0,-1-1,0 1,1 0,0-1,-1 1,1-1,0 0,1 1,-1-1,0 0,0 0,1-1,-1 1,1 0,0-1,-1 1,1-1,0 0,0 0,0 0,0 0,0-1,0 1,0-1,0 0,3 0,46 0,-1-2,1-3,25-6,120-15,2 8,0 9,47 9,221-9,493-45,95-5,-824 41,124 11,178-5,-426 19,69-1,-156-10,-5-2</inkml:trace>
  <inkml:trace contextRef="#ctx0" brushRef="#br1" timeOffset="30455.233">8076 4613,'45'-13,"31"4,0 4,0 2,26 5,-63-1,581 13,453-22,-93 12,-931-3,1460 2,-1180-17,63 1,-163 14,-227 0,1 0,-1 0,1 0,-1 1,1-1,-1 1,1 0,-1 0,0 0,0 0,0 0,0 0,-1 0,1 0,0 1,-1-1,0 1,1 0,-1-1,0 1,-1 0,1-1,0 1,-1 0,1 0,-1 0,0 0,0-1,0 1,0 0,-1 0,1 0,-1 0,0 0,2 13,2 89,-5 0,-11 69,6-68,5 1,4 1,5-2,16 80,-11-75,-5 1,-7 104,1 25,12-22,0 3,28 116,-34-227,-6-110,0 0,0 1,0-1,0 0,-1 1,1-1,-1 1,1 0,-1-1,1 1,-1-1,0 1,0-1,0 1,0 0,0-1,0 1,0 0,0-1,-1 1,1-1,-1 1,1-1,-1 1,1-1,-1 1,0-1,0 1,0-1,0 0,0 0,0 1,0-1,0 0,-1 0,1 0,0 0,-1 0,1-1,0 1,-1 0,1 0,-1-1,0 1,1-1,-1 0,1 1,-1-1,1 0,-2 0,-149-37,124 29,-54-18,0 0</inkml:trace>
  <inkml:trace contextRef="#ctx0" brushRef="#br1" timeOffset="31787.4">13810 5843,'330'16,"717"24,-460-6,-130-15,64-21,47-25,-514 22,-71-1,-42-4,50 4</inkml:trace>
  <inkml:trace contextRef="#ctx0" brushRef="#br1" timeOffset="32806.051">17446 4587,'-10'53,"12"-3,3 0,1 0,2-1,12 34,-7-27,19 105,-6 1,-8 1,-5 40,-10 74,-4-93,21 155,-19-331,17 141,-3 99,-16 42,2-272,1-1,0 0,2 1,0-1,1 0,0-1,3 4,-5-17,-1 0,1-1,0 1,0-1,0 1,0-1,0 0,1 0,-1-1,0 1,1-1,0 0,-1 1,1-1,0-1,-1 1,1-1,0 1,0-1,0 0,-1-1,1 1,0-1,0 1,-1-1,4-1,7 1,391-26,-13 15,456-2,293 54,-123-52,-504 9,-509 3,-4 0,0 1,0-1,0 0,0 0,0 1,1-1,-1 0,0 0,0 0,0 0,0 0,1 0,-1-1,0 1,0 0,0-1,0 1,0-1,0 1,0-1,0 1,0-1,0 1,0-1,0 0,0 0,0 0,-1 1,1-1,0-1,-5-7</inkml:trace>
  <inkml:trace contextRef="#ctx0" brushRef="#br1" timeOffset="34105.954">17487 4533,'606'13,"-231"-15,99-24,-179 2,1 13,198 22,437 73,-369-37,-425-43,-134-4,-1 1,1 0,0 0,0 0,-1 0,1 0,0 1,-1-1,1 1,-1-1,0 1,0 0,1 0,-1 0,0 0,-1 0,1 1,0-1,-1 1,1-1,-1 1,0-1,0 1,0 0,0 0,1 2,10 78,-12-81,18 239,84 338,113 529,-202-1018,-3 1,-5 1,-6 82,1-149,-1-20,0 1,0-1,1 0,0 1,0-1,0 1,1-1,0 1,0-1,0 0,0 0,1 1,0-1,0 0,1 0,-1-1,1 1,0-1,0 1,1-1,-1 0,1 0,0 0,0 0,0-1,2 1,21-8,-15-4</inkml:trace>
  <inkml:trace contextRef="#ctx0" brushRef="#br1" timeOffset="34943.446">22112 5883,'95'-5,"-63"6,887 3,-416-38,-29 1,-25 43,-143-6,-301-4,-4 0,0 1,1-1,-1 0,0 0,1 0,-1 0,0 0,1 0,-1 0,0 0,1 0,-1-1,0 1,1 0,-1-1,0 1,1-1,-1 0,0 1,0-1,0 0,0 0,0 0,0 0,0 0,0 0,0 0,0 0,0 0,-1 0,2-1,-3-6</inkml:trace>
  <inkml:trace contextRef="#ctx0" brushRef="#br1" timeOffset="36196.498">24933 4426,'37'123,"-6"2,-5 1,-6 1,1 70,7 90,41 309,12-48,-46-163,-11-140,-24-239,1 0,0 0,0 0,0 0,1 0,-1-1,1 1,1 0,-1-1,1 0,0 0,0 1,1-2,-1 1,1 0,0-1,1 0,-1 0,1 0,-1 0,1-1,0 1,5 1,35 10,1-1,0-3,1-2,14 0,-22-2,253 27,0-12,2-13,180-21,737 9,-858 19,923 23,-1138-40,-121 5,-32 0,-9-1</inkml:trace>
  <inkml:trace contextRef="#ctx0" brushRef="#br1" timeOffset="37845.39">25106 4413,'550'24,"-231"-6,610-4,-254-8,-74 15,293 4,-771-28,0-5,39-11,-141 16,120-6,-139 10,1 0,0 0,0 0,-1 1,1-1,-1 1,1 0,-1 0,0 0,0 0,0 0,0 0,0 1,0-1,0 1,-1-1,1 1,-1 0,0-1,1 3,8 14,3-3,-1 0,-1 1,-1 1,-1 0,0 0,-1 1,-1 0,-1 0,-1 1,0-1,-1 8,7 317,40-27,-13-110,-12 22,-10 8,-4-52,11 306,3-63,-27-372,-1-34,2 0,0 1,2-1,0 0,2 0,1 6,-5-26,0-1,0 1,1-1,-1 1,0-1,0 0,1 1,-1-1,1 0,-1 1,1-1,0 0,-1 0,1 1,0-1,0 0,0 0,0 0,0 0,0 0,0 0,0 0,0-1,0 1,0 0,1 0,-1-1,0 1,1-1,-1 1,0-1,1 0,-1 0,1 1,-1-1,0 0,1 0,-1 0,1 0,-1-1,0 1,1 0,-1-1,1 1,-1-1,0 1,0-1,1 1,-1-1,0 0,0 0,0 0,1 0,11-19,-1-3</inkml:trace>
  <inkml:trace contextRef="#ctx0" brushRef="#br1" timeOffset="38267.305">30080 5990,'33'-7,"1"2,0 1,0 1,1 2,19 2,-16 0,854 18,-418-20,-458-1,-25-1</inkml:trace>
  <inkml:trace contextRef="#ctx0" brushRef="#br1" timeOffset="38965.13">23168 5496,'16'16,"1"-1,0 0,1-2,0 0,1-1,1-1,0 0,0-2,1 0,0-2,1 0,1-1,-9-1,95 31,-28-11,-2 5,29 15,-97-40,0 0,0 1,-1 0,0 1,0 0,0 1,-1 0,0 0,2 4,-10-10,1-1,-1 1,0 0,0 0,0 0,0 0,0 0,0 0,-1 1,1-1,-1 0,1 0,-1 1,0-1,0 0,0 0,0 1,0-1,0 0,-1 0,1 0,-1 1,0-1,0 0,1 0,-1 0,-1 0,1 0,0 0,-1 0,-54 46,0-20,-3-3,0-2,-1-3,0-2,-27 2,62-14,-85 21</inkml:trace>
  <inkml:trace contextRef="#ctx0" brushRef="#br1" timeOffset="40204.032">10241 5282,'9'20,"6"19,-1 13,-2 10,-3 5,-3 1,-5-3,-5-5,-4-8,-1-13</inkml:trace>
  <inkml:trace contextRef="#ctx0" brushRef="#br1" timeOffset="40539.2">10628 5295,'-182'116,"123"-74,-156 111,212-152,-20 21,23-22,0 1,0-1,-1 1,1-1,0 1,0 0,0-1,0 1,-1-1,1 1,0-1,0 1,0-1,0 1,0 0,0-1,0 1,1-1,-1 1,0-1,0 1,0-1,1 1,-1-1,0 1,0-1,1 1,-1-1,0 1,1-1,-1 1,1-1,-1 0,1 1,-1-1,0 0,1 1,-1-1,1 0,0 0,-1 1,1-1,-1 0,1 0,-1 0,1 0,-1 0,2 0,123 29,-33-4,-1 3,-1 5,18 12,39 37,-135-76</inkml:trace>
  <inkml:trace contextRef="#ctx0" brushRef="#br1" timeOffset="40784.102">10989 5669,'0'-123,"11"187,-1 25,-6-35,3 1,2-2,2 1,16 40,-12-59,1-9</inkml:trace>
  <inkml:trace contextRef="#ctx0" brushRef="#br1" timeOffset="41734.06">19105 5456,'-3'22,"2"20,6 15,6 13,4 7,3 5,0-1,-2-5,-4-6,-3-8,-4-12,-2-16</inkml:trace>
  <inkml:trace contextRef="#ctx0" brushRef="#br1" timeOffset="42083.189">19505 5589,'-231'222,"224"-215,1-3,1 1,-1 0,1 1,0 0,1-1,-1 1,1 1,0-1,1 1,-1-1,1 1,0 3,3-6,2 0,-1 0,0-1,1 1,-1-1,1 1,0-1,0 0,1 0,-1 0,0 0,1 0,0 0,0-1,0 1,0-1,0 0,0 0,1 0,-1 0,1-1,-1 1,1-1,0 0,2 1,-1 0,96 39,1-4,2-4,11-3,-59-19,-39-11</inkml:trace>
  <inkml:trace contextRef="#ctx0" brushRef="#br1" timeOffset="42405.913">19852 5883,'12'-4,"1"1,-1 0,0 1,1 1,0-1,-1 2,1 0,0 1,-1 0,1 0,-1 2,6 1,2-2,0 2,0 0,-1 2,1 0,-1 1,-1 0,1 2,10 7,-28-16,1 1,-1 0,1 0,-1 0,1 0,-1 0,0 0,0 1,0-1,1 0,-1 1,0-1,0 1,-1-1,1 1,0-1,0 1,-1-1,1 1,-1 0,0-1,1 1,-1 0,0 0,0-1,0 1,0 0,0 0,0-1,-1 1,1 0,-1-1,1 1,-1 0,1-1,-1 1,0-1,0 1,0-1,0 1,0-1,0 0,0 1,-1-1,1 0,-14 13,-1 0,0-2,-1 0,0-1,0 0,-6 1,-90 65,111-76,1 0,0 0,0 0,-1 0,1 0,0 0,0 1,0-1,0 0,0 0,0 1,1-1,-1 0,0 1,1-1,-1 1,1-1,-1 1,1-1,0 1,-1 0,1-1,0 1,0-1,0 1,1 0,-1-1,0 1,0-1,1 1,-1-1,1 1,0-1,-1 1,1-1,0 0,0 1,0-1,0 0,0 0,0 1,0-1,0 0,0 0,1 0,-1 0,0-1,1 1,-1 0,0-1,1 1,-1 0,2-1,13 6,1 0,-1-2,1 0,0-1,0 0,11-1,134 8,79-8,-203-2,57 0</inkml:trace>
  <inkml:trace contextRef="#ctx0" brushRef="#br1" timeOffset="43051.813">15040 5683,'84'22,"-2"4,74 35,-129-52,0 2,-1 1,-1 1,0 2,0 0,-2 1,0 2,7 7,-28-24,0 1,0 0,0 0,0 0,0 1,-1-1,1 0,-1 1,0-1,1 1,-1-1,0 1,0 0,-1-1,1 1,-1 0,1 0,-1-1,0 1,0 0,0 0,0 0,0-1,-1 1,1 0,-1 0,0-1,0 1,0-1,0 1,0 0,-1-1,1 0,-1 1,1-1,-1 0,0 0,0 0,0 0,-1 0,-14 13,-2-1,0-1,-1 0,0-2,-1 0,0-1,-1-2,-10 3,23-7,-358 121,342-115</inkml:trace>
  <inkml:trace contextRef="#ctx0" brushRef="#br1" timeOffset="43929.492">27018 5737,'0'13,"0"17,0 13,0 12,0 9,-2 4,-1-1,0-3,1-7,2-12,4-13,2-13</inkml:trace>
  <inkml:trace contextRef="#ctx0" brushRef="#br1" timeOffset="44253.159">27460 5683,'-171'201,"156"-183,-8 8,1 1,1 0,1 2,2 1,-1 2,18-29,0-1,-1 0,1 1,0-1,0 1,0 0,0-1,1 1,-1 0,1 0,0-1,0 1,0 0,0 0,0-1,0 1,1 0,-1 0,1-1,0 1,0 0,0-1,0 1,0-1,1 0,-1 1,1-1,-1 0,1 0,0 1,0-2,0 1,0 0,0 0,3 1,17 8,1-1,0-1,1-2,0 0,0-1,0-1,1-1,9-1,-15 0,197 12,-183-17</inkml:trace>
  <inkml:trace contextRef="#ctx0" brushRef="#br1" timeOffset="44670.044">27794 5964,'24'-8,"1"0,-1 2,1 1,1 1,-1 1,1 1,-1 1,1 2,-1 0,1 2,23 5,-31-5,-1 0,0 1,0 0,0 2,0 0,-1 1,0 0,9 7,-23-14,-1 1,0-1,1 1,-1 0,0-1,1 1,-1 0,0 0,0 0,1 0,-1 0,0 0,0 0,0 0,0 0,-1 1,1-1,0 0,0 1,-1-1,1 0,-1 1,1-1,-1 1,0-1,1 1,-1-1,0 1,0-1,0 1,0-1,0 1,-1-1,1 1,0-1,-1 1,1-1,-1 0,1 1,-1-1,0 1,0-1,1 0,-1 0,0 0,0 1,0-1,-1 0,-8 6,0-2,0 1,-1-1,0 0,0-1,0-1,-1 0,1 0,-1-1,0-1,-1 1,-59 13,71-15,1-1,-1 1,1 0,0 0,-1 0,1 0,-1 0,1 0,0 0,-1 1,1-1,-1 0,1 0,0 0,-1 0,1 0,0 1,-1-1,1 0,0 0,-1 0,1 1,0-1,0 0,-1 1,1-1,0 0,0 0,-1 1,1-1,0 1,0-1,0 0,0 1,0-1,-1 0,1 1,0-1,0 1,0-1,0 0,0 1,0-1,0 0,0 1,0-1,1 1,-1-1,0 0,0 1,0-1,0 0,0 1,1-1,19 13,83 26,-68-27,-1 2,0 0,-1 3,-1 0,3 4,-32-19,1-1,-1 1,0-1,0 1,0 0,0 0,-1 1,1-1,0 1,-1-1,0 1,1 0,-1 0,0 0,-1 0,1 0,0 0,-1 0,0 0,0 1,0-1,0 1,0-1,-1 1,1-1,-1 1,0-1,0 1,-1 2,-2-2,-1 1,0-1,0-1,0 1,0 0,0-1,-1 0,1 0,-1 0,0-1,0 1,0-1,0 0,-5 0,-32 11,0-3,0-1,0-3,-1-1,0-2,-6-2,-24-3,14-5</inkml:trace>
  <inkml:trace contextRef="#ctx0" brushRef="#br1" timeOffset="47516.119">15896 6057,'10'87,"-12"132,-2-146,3 0,6 40,7-38,3 0,4-1,7 13,-3-9,-3 1,6 58,-14 12,-7 0,-8 52,1-59,0-34,9 352,8-304,-7-103,-2 1,-3-1,-2 1,-3 0,-1 0,-6 14,5-46,1 1,0-1,2 1,0-1,2 1,0 0,2-1,1 2,6 189,-1 52,2-193,-12-89,-1-2</inkml:trace>
  <inkml:trace contextRef="#ctx0" brushRef="#br1" timeOffset="48019.227">15695 8718,'9'37,"1"0,2-1,1 0,2-1,1-1,2 0,2-1,21 27,81 104,-120-161,1 0,-1 0,1 0,-1 0,1-1,0 1,0-1,0 1,1-1,-1 0,1-1,-1 1,1 0,-1-1,1 0,0 0,-1 0,1 0,0-1,0 0,0 1,0-1,0-1,-1 1,1 0,0-1,0 0,0 0,-1 0,1 0,0-1,-1 0,0 1,1-1,-1 0,1-1,12-14,0-1,-2-1,0 0,-1 0,-1-1,-1-1,-1 0,-1-1,-1 0,0-1,37-114,25-130,-38 138,-23 94</inkml:trace>
  <inkml:trace contextRef="#ctx0" brushRef="#br1" timeOffset="54133.662">23663 6284,'21'140,"-12"-100,90 518,-57-145,-18 1,-22 250,-5-598,-1-3,2 1,3-1,3 1,3-1,2 0,6 12,8 9,-23-83,0 0,1-1,-1 1,0-1,0 1,0-1,0 1,0-1,0 1,0-1,0 1,0 0,0-1,0 1,-1-1,1 1,0-1,0 1,0-1,-1 1,1-1,0 1,-1-1,1 0,0 1,-1-1,1 1,-1-1,1 0,0 1,-1-1,1 0,-1 1,1-1,-1 0,1 0,-1 0,1 0,-1 1,1-1,-1 0,0 0,1 0,-1 0,1 0,-1 0,1 0,-1 0,1 0,-1-1,1 1,-1 0,0 0,1 0,-1-1,1 1,0 0,-1 0,1-1,-1 1,1 0,-1-1,-27-23,18-5,7 14</inkml:trace>
  <inkml:trace contextRef="#ctx0" brushRef="#br1" timeOffset="54611.274">23502 8156,'89'103,"3"-4,21 10,-100-97,9 9,0-1,2-2,0 0,1-1,20 9,-44-25,1 0,0-1,0 1,-1 0,1-1,0 1,0-1,0 0,0 0,-1 0,1 1,0-2,0 1,0 0,0 0,0-1,-1 1,1-1,0 1,0-1,-1 0,1 0,0 1,-1-1,1-1,-1 1,1 0,-1 0,0 0,1-1,-1 1,0-1,0 1,0-1,0 1,0-1,0 0,0 0,21-72,-21 70,17-97,-8 30,3 1,4 0,2 1,4 1,2 1,7-8,41-30,-41 71</inkml:trace>
  <inkml:trace contextRef="#ctx0" brushRef="#br1" timeOffset="55765.659">23756 9814,'0'21,"0"17,2 14,2 10,1 5,0 1,0-2,-2-6,-1-9,0-10,-4-12,-1-12</inkml:trace>
  <inkml:trace contextRef="#ctx0" brushRef="#br1" timeOffset="56014.28">23476 9667,'5'4,"10"4,16 3,19 0,17 0,15-2,7-3,1-1,-10-3,-12-1,-19-1</inkml:trace>
  <inkml:trace contextRef="#ctx0" brushRef="#br1" timeOffset="56613.768">24118 9854,'-51'305,"12"-83,33-253,22-465,-15 508,0 0,1 0,1 0,0 0,1 0,0 0,1-1,0 0,1 0,0 0,1-1,0 1,1-2,0 1,0-1,1 0,0-1,1 0,-1-1,2 0,-1 0,12 5,-19-11,1 0,0-1,-1 1,1-1,0 0,0 0,0 0,-1 0,1-1,0 1,0-1,-1 0,1 0,-1-1,1 1,-1-1,1 0,-1 1,0-1,0-1,0 1,0 0,0-1,0 0,-1 1,1-1,-1 0,0-1,0 1,0 0,0-1,45-114,-14 12,-43 150,2 1,2 1,2-1,2 46,2-75,1 1,1-1,1 1,0-1,1 0,1 0,0 0,1-1,1 0,0 0,1 0,1-1,0 0,1-1,4 5,12 7</inkml:trace>
  <inkml:trace contextRef="#ctx0" brushRef="#br1" timeOffset="57051.903">24692 9947,'5'-4,"0"1,0-1,1 1,-1 0,1 0,0 0,0 1,0 0,0 0,1 0,-1 1,0 0,1 0,-1 1,0 0,1 0,-1 0,1 1,-1 0,0 0,1 1,-1 0,0 0,0 0,0 1,0-1,-1 2,1-1,-1 0,0 1,0 0,0 1,0-1,-1 1,-1-1,0 0,0 0,-1 1,1 0,-1-1,0 1,-1 0,1 0,-1 0,0 0,0 0,-1 0,1 0,-1 0,0 0,-1 0,1 0,-1 1,0-1,0 0,0-1,-1 1,0 0,0 0,0-1,-1 1,1-1,-1 1,0-1,-9 11,1-1,-1 0,-1 0,-1-2,0 1,0-2,-8 5,-85 58,106-74,0 1,0-1,0 1,0-1,0 1,0 0,0-1,1 1,-1 0,0 0,0-1,1 1,-1 0,0 0,1 0,-1 0,1 0,-1 0,1 0,0 0,-1 0,1 0,0 0,0 0,0 0,-1 0,1 0,0 0,1 1,-1-1,0 0,0 0,0 0,1 0,-1 0,0 0,1 0,-1 0,1 0,-1 0,1 0,0 0,-1-1,1 1,0 0,-1 0,1-1,0 1,0 0,0-1,0 1,0-1,0 1,0-1,0 1,0-1,0 0,0 1,0-1,1 0,114 17,-86-15,207 9,-196-8</inkml:trace>
  <inkml:trace contextRef="#ctx0" brushRef="#br1" timeOffset="57803.341">25507 10014,'18'0,"16"2,10 1,8 0,3 2,0-1,-6 0,-10-1</inkml:trace>
  <inkml:trace contextRef="#ctx0" brushRef="#br1" timeOffset="58055.768">25588 10188,'18'11,"15"4,14 0,12-4,7-2,2-4,-11-2</inkml:trace>
  <inkml:trace contextRef="#ctx0" brushRef="#br1" timeOffset="58286.879">26269 9907,'-2'11,"-1"11,0 11,1 9,2 6,2 4,1 2,-1-1,-1-5,-2-6,-1-8,-1-10</inkml:trace>
  <inkml:trace contextRef="#ctx0" brushRef="#br1" timeOffset="58580.937">26483 10161,'0'7,"0"0,0 1,0-1,1 0,0 0,0 1,1-1,0 0,0 0,0-1,1 1,0 0,1-1,0 0,-1 1,2-1,-1-1,1 1,0-1,0 0,0 0,1 0,0-1,0 0,0 0,0 0,1-1,0 0,-1 0,1-1,3 1,-4 0,1-1,0 0,0 0,0-1,0 0,0 0,0-1,0 0,1 0,-1 0,0-1,0 0,0 0,0-1,0 0,-1-1,1 1,-1-1,1 0,-1-1,0 1,0-1,0-1,-1 1,1-1,-1 0,0 0,0 0,-1-1,0 0,0 1,0-2,0-2,0 0,0 0,-1-1,-1 1,0-1,0 1,-1-1,0 0,0 0,-1 1,-1-1,1 0,-2 0,1 1,-1-1,-2-3,3 8,-1-1,0 1,0 0,-1-1,1 1,-1 0,0 0,-1 1,1-1,-1 1,0 0,0 0,0 0,-1 0,1 0,-1 1,0 0,0 0,0 1,0-1,0 1,-1 0,1 0,-1 1,1-1,-1 1,0 1,0-1,-2 2,1 0,0 0,-1 0,1 1,0 0,0 1,0-1,0 1,0 1,1-1,-1 1,1 1,0-1,0 1,1 0,-1 0,1 0,0 1,1 0,-1 0,1 0,0 1,1-1,-1 1,1 0,1 0,-1 0,1 0,0 0,1 1,0-1,0 1,1-1,0 1,0-1,0 1,1-1,0 0,1 1,1 3,9 28</inkml:trace>
  <inkml:trace contextRef="#ctx0" brushRef="#br1" timeOffset="59511.072">27152 10027,'42'171,"-35"-146,-5-13,1 0,0 0,1 0,0-1,1 0,0 0,1 0,0 0,1-1,0 0,0 0,2-1,-8-8,0 1,1-1,-1 0,1 0,0 0,-1 0,1 0,0 0,0-1,-1 1,1 0,0-1,0 0,0 1,0-1,0 0,0 0,0 0,0 0,0 0,-1-1,1 1,0 0,0-1,0 0,0 1,0-1,-1 0,1 0,0 0,-1 0,1 0,-1 0,1 0,-1-1,1 1,-1-1,0 1,0-1,0 1,37-72,-19-56,-19 129,-1 1,1-1,0 0,-1 0,1 0,-1 1,1-1,-1 0,1 0,-1 0,1 0,0 0,-1 0,1 0,-1 0,1 0,-1 0,1 0,-1 0,1 0,0-1,-1 1,1 0,-1 0,1 0,-1-1,1 1,0 0,-1 0,1-1,0 1,-1 0,1-1,0 1,0 0,-1-1,1 1,0-1,0 1,-1 0,1-1,0 1,0-1,0 1,0-1,0 1,0 0,0-1,0 1,0-1,0 1,0-1,0 1,0-1,0 1,0 0,0-1,0 1,1-1,-1 1,0-1,0 1,0 0,1-1,-1 1,0 0,1-1,-1 1,-3 6,1 1,0 0,1 0,-1-1,1 1,0 0,1 0,0 0,0 0,1 0,-1 0,1 0,1 0,-1 0,1-1,1 1,-1-1,1 1,0-1,1 0,-1 0,1 0,0 0,1-1,-1 0,1 0,0 0,0 0,2 0,-4-3,2 0,-1 0,0 0,0 0,0-1,1 0,-1 0,1 0,-1 0,1 0,-1-1,1 0,0 0,-1-1,1 1,-1-1,1 0,-1 0,1 0,-1 0,0-1,0 0,1 0,-1 0,-1-1,1 1,0-1,0 0,-1 0,0 0,0 0,0-1,0 1,0-1,0 0,-1 0,0 0,0 0,0 0,0 0,-1-1,5-8,-1-1,0-1,-1 1,0-1,-2 1,1-1,-2 0,0 0,-1 0,-1-6,1 21,0 0,0 0,-1 0,1 0,0 1,-1-1,1 0,0 0,0 0,-1 0,1 0,0 0,-1 0,1 0,0 0,0 0,-1 0,1 0,0-1,-1 1,1 0,0 0,0 0,-1 0,1 0,0 0,0-1,-1 1,1 0,0 0,0 0,0-1,-1 1,1 0,0 0,0-1,0 1,0 0,-1 0,1-1,0 1,0 0,0-1,0 1,0 0,0 0,0-1,0 1,0 0,0-1,-8 29,5-17,2 1,-1-1,2 1,-1-1,2 0,-1 1,1-1,1 1,0-1,1 0,0 0,1 0,0-1,1 1,0-1,0 0,1 0,1-1,-1 1,2-1,-1-1,1 0,0 0,1 0,0-1,7 5,11 0</inkml:trace>
  <inkml:trace contextRef="#ctx0" brushRef="#br1" timeOffset="59848.683">28155 10148,'-17'-8,"-1"1,0 0,0 2,-1 0,1 1,-1 1,0 1,0 1,0 0,0 1,0 1,-11 3,28-4,0 0,0 1,0-1,1 1,-1-1,0 1,0-1,1 1,-1 0,0 0,1 0,-1 0,1 0,-1 1,1-1,0 0,-1 1,1-1,0 0,0 1,0 0,0-1,0 1,0 0,1-1,-1 1,1 0,-1 0,1-1,-1 1,1 0,0 0,0 0,0 0,0 0,0-1,0 1,1 0,-1 0,1 0,-1 0,1-1,0 1,-1 0,1-1,0 1,0 0,11 14,0-1,1 0,0-1,1 0,1-1,0-1,1 0,0-1,7 3,8 7,-11-7,3 1,-1 1,0 1,-2 1,0 1,1 2,-19-19,0-1,-1 1,1-1,-1 1,1 0,-1 0,1 0,-1 0,0 0,0 0,0 0,0 0,0 0,-1 0,1 1,-1-1,1 0,-1 0,0 1,0-1,0 0,0 1,0-1,0 0,-1 0,1 1,-1-1,0 0,1 0,-1 0,0 1,0-1,-1 0,1 0,0-1,-1 1,1 0,-1 0,1-1,-1 1,0-1,0 1,0 0,-17 6,1 0,-1-1,0-1,-1-1,0 0,1-2,-1 0,-1-1,1-1,-8-1,-37-6,47 0</inkml:trace>
  <inkml:trace contextRef="#ctx0" brushRef="#br1" timeOffset="60787.78">31029 6297,'4'3,"-1"0,1 1,-1-1,0 0,0 1,0 0,0 0,0 0,-1 0,0 0,0 0,0 1,0-1,-1 1,1-1,-1 2,1 0,10 42,-1 1,-3 1,-2 0,-2 0,-2 1,-3-1,-5 42,-31 197,19-181,5 0,2 79,11-170,0 1,2-1,0 0,0 0,2 0,0 0,3 6,4 1</inkml:trace>
  <inkml:trace contextRef="#ctx0" brushRef="#br1" timeOffset="61038.143">30815 7233,'13'11,"10"14,7 8,6 8,-1 9,-3 2,-3 2,-6-4,-3-4,-3-7,-5-8,-2-9,-3-9</inkml:trace>
  <inkml:trace contextRef="#ctx0" brushRef="#br1" timeOffset="61269.558">31323 7220,'2'-16,"1"-3,0 7,-3 11,-6 16,-8 14,-10 13,-6 12,-6 7,-3 5,2 2,8-1,9-2,8-7,5-12</inkml:trace>
  <inkml:trace contextRef="#ctx0" brushRef="#br1" timeOffset="62033.752">30494 8424,'-2'13,"-3"14,-1 14,0 11,2 8,1 7,2 2,0 1,-1-6,-1-6,-2-8,-2-12,-3-10,-1-12,0-7</inkml:trace>
  <inkml:trace contextRef="#ctx0" brushRef="#br1" timeOffset="62282.583">30280 8316,'-9'-16,"-1"-5,6 1,13 4,18 6,19 8,17 7,11 4,9 5,3 3,-8 3,-10-2,-16-4</inkml:trace>
  <inkml:trace contextRef="#ctx0" brushRef="#br1" timeOffset="63524.44">30909 8597,'2'23,"-1"0,0 0,-2 1,-1-1,-1 0,-5 20,2-5,-4 40,29-134,104-313,-123 369,1 1,-1-1,0 0,0 0,1 0,-1 0,0 1,1-1,-1 0,0 0,1 0,-1 0,0 0,1 0,-1 0,0 0,1 0,-1 0,0 0,1 0,-1 0,0 0,1 0,-1-1,0 1,0 0,1 0,-1 0,0 0,1 0,-1-1,0 1,0 0,1 0,-1-1,0 1,0 0,0 0,1-1,-1 1,0 0,0-1,0 1,0 0,0-1,0 1,1 0,-1 0,0-1,0 1,0 0,0-1,0 1,0-1,6 33,-6-28,23 205,-23-208,0 0,-1 0,1 0,0 1,0-1,0 0,0 0,0 0,0 0,0 0,0 0,1 0,-1 0,0 0,0 0,1 0,-1 0,1 0,-1 0,1 0,0 0,-1 0,1 0,0-1,-1 1,1 0,0 0,0-1,0 1,0-1,0 1,-1-1,1 1,0-1,0 1,0-1,1 0,-1 1,0-1,0 0,0 0,0 0,0 0,0 0,0 0,0 0,0 0,0-1,0 1,1 0,13-11,-1 0,-1 0,0-1,-1 0,0-2,0 1,-2-1,0-1,6-11,-12 20,110-168,-99 156,-15 18,1 0,-1 0,0 0,1 0,-1 0,0 0,1-1,-1 1,1 0,-1 0,0 0,1 1,-1-1,1 0,-1 0,0 0,1 0,-1 0,1 0,-1 1,0-1,1 0,-1 0,0 0,1 1,-1-1,0 0,0 1,1-1,-1 0,0 0,0 1,1-1,-1 1,0-1,0 0,0 1,0-1,0 0,1 1,-1-1,0 1,0-1,0 0,0 1,0-1,0 1,0-1,0 0,0 1,-1-1,1 1,0-1,0 0,0 1,0-1,-1 0,1 1,0-1,0 0,0 1,-1-1,1 0,0 1,-1-1,-51 260,45-220,1 1,2 0,2 0,2 0,3 14,1-29,2-8</inkml:trace>
  <inkml:trace contextRef="#ctx0" brushRef="#br1" timeOffset="63959.454">31577 8557,'12'-4,"1"0,0 0,0 2,0-1,0 2,0 0,1 0,-1 1,0 1,0 0,1 1,-1 0,0 1,-1 1,1 0,0 1,-1 0,4 3,-14-8,1 1,-1 0,0 0,0 0,1 1,-1-1,0 0,0 1,0 0,-1-1,1 1,0 0,0 0,-1 0,0 0,1 0,-1 0,0 0,0 0,0 1,0-1,0 0,-1 1,1-1,-1 1,1-1,-1 1,0-1,0 1,0-1,0 1,-1-1,1 1,0-1,-1 0,0 1,0 1,-6 3,0 0,-1 0,0-1,0 0,0 0,0-1,-1 0,0 0,0-1,0 0,-1-1,0 0,-25 12,35-14,-37 21,37-22,-1 1,0 0,1-1,-1 1,1 0,-1 0,1-1,-1 1,1 0,0 0,-1 0,1-1,0 1,0 0,0 0,0 0,-1 0,1 0,0-1,1 1,-1 0,0 0,0 0,0 0,0 0,1-1,-1 1,0 0,1 0,-1 0,1-1,-1 1,1 0,-1 0,1-1,-1 1,1 0,0-1,-1 1,1-1,0 1,-1-1,1 1,0-1,106 56,-55-33,-51-23,11 5,-1 0,0 0,0 1,0 1,-1 0,0 0,0 1,-1 0,0 1,0 0,-1 0,6 10,-13-16,0-1,0 0,0 1,0-1,-1 1,0-1,1 1,-1-1,0 1,0 0,0-1,0 1,-1-1,1 1,-1-1,1 1,-1-1,0 0,0 1,0-1,0 0,-1 1,1-1,-1 0,1 0,-1 0,0 0,1-1,-1 1,0 0,0-1,0 1,-1-1,-77 40,27-26,0-3,0-1,-11-2,39-6,-5 2</inkml:trace>
  <inkml:trace contextRef="#ctx0" brushRef="#br1" timeOffset="64658.755">30441 9626,'-3'16,"-2"14,-1 12,-2 7,1 5,0-1,-3-1,2-4,0-7,0-9,3-9</inkml:trace>
  <inkml:trace contextRef="#ctx0" brushRef="#br1" timeOffset="65044.71">30628 9814,'-4'10,"0"0,1 0,0 0,0 0,2 0,-1 1,1-1,1 1,-1-1,2 1,1 7,-2-13,1-1,0 1,1 0,-1-1,1 1,0-1,0 1,0-1,1 0,-1 0,1 0,0 0,0 0,1-1,-1 1,1-1,-1 0,1 0,0 0,1-1,-1 1,0-1,1 0,-1 0,1-1,0 1,-2-1,0 0,0 0,1 0,-1 0,0 0,1-1,-1 1,0-1,1 0,-1 0,1 0,-1-1,0 1,1-1,-1 0,0 0,1 0,-1 0,0 0,0-1,0 0,0 1,0-1,-1 0,1 0,0-1,-1 1,0 0,1-1,-1 0,0 1,0-1,-1 0,1 0,0-2,1-4,-1 0,0-1,0 1,-1 0,0-1,-1 0,0 1,-1-1,0 1,0 0,-1-1,0 1,-2-5,2 8,1 1,-1-1,-1 1,1 0,-1 0,0 0,0 0,0 0,-1 1,1-1,-1 1,-1 0,1 0,0 1,-1-1,0 1,1 0,-1 0,-1 0,1 1,0 0,-5-2,7 4,-1 0,1 0,-1 0,0 0,1 0,-1 1,1-1,-1 1,1 0,-1 0,1 0,-1 1,1-1,0 1,0 0,0 0,0 0,0 0,0 0,1 1,-1-1,1 1,-1 0,1 0,0 0,0 0,0 0,1 0,-1 0,1 1,0-1,0 0,0 1,0-1,0 1,1 0,0-1,-1 1,1-1,1 1,-1 0,0-1,1 1,0-1,0 1,0-1,0 1,1-1,-1 0,1 0,0 0,0 0,0 0,2 3,62 40,-28-31</inkml:trace>
  <inkml:trace contextRef="#ctx0" brushRef="#br1" timeOffset="65335.406">30975 9974,'-1'1,"-1"0,1 0,-1 0,1 1,-1-1,1 0,0 1,0-1,0 1,0 0,0-1,0 1,0 0,0 0,1-1,-1 1,1 0,-1 0,1 0,0 0,0 0,0-1,0 1,0 0,0 0,0 0,1 0,-1 0,1 0,-1-1,1 1,0 0,-1 0,1-1,0 1,0 0,0-1,1 1,-1-1,0 0,1 1,-1-1,1 1,8 3,0-1,0-1,0 1,0-2,0 1,0-1,1-1,-1 0,1 0,0-1,-1 0,1-1,8-2,-16 3,0-1,0 0,0 0,0 0,0 0,0 0,0 0,0-1,-1 1,1-1,-1 0,1 0,-1 0,1 0,-1 0,0-1,0 1,0-1,-1 1,1-1,0 0,-1 1,0-1,0 0,0 0,0 0,0 0,0 0,-1 0,1 0,-1 0,0 0,0-1,0 1,-1 0,1 0,-1 0,1 0,-1 0,0 0,0 0,-1 0,1 0,0 1,-1-1,0 0,0 1,0-1,-2-3,0 0,-1 0,0 0,0 1,0 0,0 0,-1 0,0 1,0-1,0 1,0 1,-1-1,1 1,-1 1,0-1,0 1,0 0,0 1,0-1,-1 1,1 1,0-1,-1 1,1 1,0 0,-1-1,1 2,0-1,0 1,0 1,0-1,-2 2,7-3,1 1,-1 0,0 0,0 0,1 0,0 0,-1 0,1 0,0 0,0 0,0 1,0-1,0 0,0 1,1-1,-1 1,1-1,0 1,0-1,0 1,0-1,0 1,0-1,1 1,-1-1,1 0,0 1,0-1,0 1,0-1,0 0,0 0,0 0,1 0,-1 0,1 0,0 0,-1 0,1 0,0-1,0 1,0-1,0 0,0 1,1-1,27 23</inkml:trace>
  <inkml:trace contextRef="#ctx0" brushRef="#br1" timeOffset="65963.03">31430 9867,'-4'11,"0"0,1 1,0 0,1 0,0 0,1 0,1 0,-1 0,2 0,0 0,0 0,1 0,1 0,0 0,1-1,0 1,0-1,4 5,-7-13,0 0,0 0,0-1,1 1,0 0,-1 0,1-1,0 1,0-1,0 1,1-1,-1 0,1 0,-1 0,1 0,-1-1,1 1,0-1,0 1,0-1,0 0,0 0,0-1,0 1,0 0,1-1,-1 0,0 0,0 0,0 0,0 0,1-1,-1 1,0-1,0 0,0 0,0 0,0 0,2-2,3-3,0 1,-1-1,0-1,0 1,-1-1,1-1,-2 1,1-1,-1 0,0 0,-1-1,0 1,0-1,-1 0,0 0,0 0,-1-1,0 1,-1-1,0-2,-1 11,1-1,-1 1,0 0,1 0,-1 0,0 0,0 0,0 0,0 0,0 0,0-1,0 1,-1 0,1 0,0 0,0 0,-1 0,1 0,-1 0,1 0,-1 0,0 0,1 0,-1 0,0 0,1 1,-1-1,0 0,0 0,0 1,0-1,-2 4,2 0,-1 0,0 0,0 1,1-1,0 0,0 1,0-1,0 1,0 0,1-1,-1 1,1-1,0 1,0 0,1 1,-1-1,0 0,0 1,1-1,0 0,-1 1,2-1,-1 0,0 0,1 0,0 0,0 0,0 0,0-1,1 1,-1 0,1-1,0 0,0 0,0 0,1 0,-1 0,1-1,-1 1,1-1,0 0,0 0,0-1,0 1,0-1,0 0,1 0,-1 0,0 0,1-1,-1 0,0 1,1-2,-1 1,0-1,1 1,-1-1,3-1,-4 0,0 1,0-1,-1 0,1 0,0 0,-1-1,1 1,-1-1,0 1,0-1,0 0,0 0,0 0,0 0,-1 0,0 0,0 0,1 0,-2-1,1 1,0-1,0-2,1-81,-3 74,0 0,-1 30,1-8,-3 143,4-144,1 0,0 1,1-1,0 0,0 0,1 0,0 0,1 0,-1-1,1 1,1-1,-1 0,1 0,1-1,-1 1,6 4,9 2</inkml:trace>
  <inkml:trace contextRef="#ctx0" brushRef="#br1" timeOffset="66271.075">32245 9907,'-19'-3,"5"0,0 1,0 1,0 0,0 0,-1 2,1-1,0 2,-6 1,18-2,1-1,-1 0,0 1,1 0,-1-1,0 1,1 0,-1 0,1 0,-1 0,1 0,0 1,-1-1,1 0,0 0,0 1,0-1,0 1,0-1,0 1,0 0,1-1,-1 1,1 0,-1-1,1 1,-1 0,1 0,0-1,0 1,0 0,0 0,0-1,0 1,1 0,-1 0,0-1,1 2,32 69,-24-56,1 4,2-1,0 1,-2 1,-1 0,-1 0,0 1,-2 0,0 0,-1 0,-1 5,-4-25,0 0,1 0,-1 0,0 0,0 0,-1 0,1 0,0 0,-1 0,1 0,-1 0,0 0,1 0,-1 0,0 0,0 0,0-1,0 1,-1 0,1-1,0 1,-1-1,1 1,-1-1,0 0,1 1,-1-1,0 0,0 0,0-1,1 1,-1 0,0 0,0-1,0 1,0-1,0 0,-1 0,1 1,0-1,0-1,0 1,0 0,0 0,0-1,0 1,0-1,0 0,-1 0,-37-12,-2-5</inkml:trace>
  <inkml:trace contextRef="#ctx0" brushRef="#br1" timeOffset="66855.184">30413 9600,'-20'13,"-14"10,-8 7,-3 4,5-5</inkml:trace>
  <inkml:trace contextRef="#ctx0" brushRef="#br1" timeOffset="67874.704">31016 5990,'-3'1,"0"1,1-1,-1 1,1-1,0 1,-1 0,1 0,0 0,0 0,0 0,0 0,1 0,-1 1,0-1,1 1,0-1,0 1,0 0,0 0,0-1,0 1,1 0,-1 0,1 0,0 0,0-1,0 1,0 0,0 0,1 0,-1 0,1 0,0-1,-1 1,2 1,2 2,0 0,0-1,1 1,0-1,0 0,0-1,1 1,-1-1,1 0,0 0,0-1,0 0,1 0,-1 0,1-1,0 0,0 0,0-1,0 0,0 0,0 0,0-1,0 0,6-1,-9 2,0 0,0-1,0 1,1-1,-1 0,0 0,0-1,0 1,0-1,0 0,0 0,0 0,0 0,0-1,0 1,0-1,-1 0,1-1,-1 1,1 0,-1-1,0 0,0 0,0 0,0 0,-1 0,1-1,-1 1,0-1,0 1,0-1,0 0,-1 0,0 0,1 0,-1 0,-1 0,1 0,-1 0,1 0,-1-1,-2-2,0 0,0 1,-1-1,0 0,0 1,0 0,-1 0,0 0,0 0,-1 1,1-1,-1 1,0 0,-1 1,1-1,-1 1,0 0,0 0,0 1,-1 0,1 0,-1 0,-5-1,7 2,-1 1,0-1,1 1,-1 0,0 0,0 0,0 1,1 0,-1 0,0 0,0 1,0 0,0 0,1 1,-1-1,1 1,-1 0,1 1,-1-1,1 1,0 0,1 1,-1-1,0 1,1 0,0 0,0 0,-3 4,3-2,0-1,1 1,-1 0,1 1,1-1,-1 1,1-1,0 1,0 0,1-1,0 1,0 0,1 0,0 0,0 0,0 0,1 0,0 0,0-1,1 1,0 0,0-1,1 1,0-1,0 1,0-1,1 0,0-1,0 1,0-1,1 1,-1-1,1-1,1 1,-1-1,1 0,0 0,-1 0,7 2,-2-2,-1 0,1 0,0-1,1-1,-1 1,0-2,1 1,-1-2,1 1,-1-1,1-1,6-1,-11 1,-1 0,0 0,1-1,-1 1,0-1,0-1,0 1,0-1,0 0,0 0,-1 0,1-1,-1 1,0-1,0 0,-1 0,1-1,-1 1,0-1,0 0,0 1,-1-1,1-1,-1-1,0 1,0 0,-1 0,0 0,0 0,0-1,-1 1,0 0,0 0,-1 0,0 0,0-1,0 1,-1 0,0 1,0-1,0 0,-1 0,0 1,0 0,0-1,0 1,-1 0,0 1,0-1,-1 1,1-1,-1 1,0 1,0-1,0 1,-1 0,1 0,-1 0,1 1,-1 0,0 0,0 0,0 1,0 0,0 0,-1 0,1 1,0 0,0 1,-3 0,0 0,1 2,0-1,-1 1,1 0,0 0,1 1,-1 0,1 1,-1 0,1 0,1 0,-1 1,1 0,0 0,0 1,0 0,1 0,1 0,-1 0,1 1,0 0,0-1,1 2,0-1,1 0,0 1,0-1,1 3,-11 43</inkml:trace>
  <inkml:trace contextRef="#ctx0" brushRef="#br1" timeOffset="70520.8">15922 5910,'-1'2,"-1"0,0 0,1 0,-1 0,1 0,0 0,0 0,0 1,0-1,0 0,0 1,1-1,-1 1,1-1,-1 0,1 1,0-1,0 1,0-1,0 1,1-1,-1 1,1-1,-1 1,1-1,0 0,0 1,0-1,0 0,0 0,1 0,-1 0,1 0,-1 0,1 0,0 0,0-1,0 1,-1 0,3 0,1-1,-1 0,0 0,1-1,-1 0,1 0,-1 0,0 0,1-1,-1 1,1-1,-1 0,0 0,0-1,0 0,1 0,-3 2,0-1,-1 0,1 0,0 1,-1-1,1 0,-1 0,0 0,1-1,-1 1,0 0,1 0,-1-1,0 1,0-1,0 1,-1-1,1 1,0-1,0 0,-1 1,1-1,-1 0,1 0,-1 1,0-1,0 0,0 0,0 0,0 1,0-1,0 0,-1 0,1 1,-1-1,1 0,-1 1,0-2,-2-1,-1 1,1-1,-1 1,1 0,-1 0,0 0,-1 1,1-1,0 1,-1 0,1 0,-1 1,1-1,-1 1,0 0,0 0,0 1,0-1,1 1,-1 0,0 0,0 1,0-1,-1 2,1-2,-1 0,0 1,0 0,1 1,-1-1,1 1,-1 0,1 0,0 1,0-1,0 1,0 0,0 1,1-1,-1 1,1 0,0 0,0 0,0 1,1 0,0-1,-1 1,2 0,-1 0,-1 6,4-9,0 0,1 0,-1 0,1 0,-1 0,1 0,0 0,0 0,0 0,0 0,1-1,-1 1,0 0,1-1,-1 1,1-1,-1 1,1-1,0 0,-1 0,1 0,0 0,0 0,0 0,0 0,0 0,0-1,0 1,0-1,0 0,1 1,-1-1,0 0,0 0,31 6</inkml:trace>
  <inkml:trace contextRef="#ctx0" brushRef="#br0" timeOffset="81230.795">16577 11204,'21'33,"-16"-33,-1 0,1-1,-1 1,1-1,-1 0,1 0,-1 0,0-1,1 1,-1-1,0 0,0-1,0 1,0-1,-1 1,1-1,-1 0,0 0,3-3,-6 5,119-119,-119 119,0 1,0 0,1-1,-1 1,0-1,1 1,-1 0,0-1,1 1,-1 0,1-1,-1 1,0 0,1 0,-1 0,1-1,-1 1,1 0,-1 0,1 0,-1 0,1 0,-1 0,1 0,-1 0,1 0,-1 0,1 0,-1 0,1 0,-1 0,0 0,1 1,-1-1,1 0,-1 0,1 0,-1 1,0-1,1 0,-1 1,1-1,-1 0,0 1,1-1,-1 0,0 1,0-1,1 1,-1-1,0 1,0-1,0 0,1 1,-1-1,0 1,0-1,0 1,0-1,0 1,0-1,0 1,0-1,0 1,0-1,0 1,-1-1,-1 39,1-38,-68 331,59-269,-22 87,30-147,0 1,0 0,0-1,-1 0,1 1,-1-1,0 0,0 0,0-1,0 1,-1-1,1 1,-1-1,1 0,-1 0,0-1,1 1,-1-1,0 0,0 0,0 0,-1 0,1-1,0 1,0-1,0 0,-3-1,17-6,25-3,0 2,0 2,1 1,0 2,0 1,8 2,30 5,-69-5</inkml:trace>
  <inkml:trace contextRef="#ctx0" brushRef="#br0" timeOffset="82030.856">17206 11271,'-3'-9,"-2"21,2 13,2 0,0 0,2 0,1 0,1 0,1 0,1 0,1-1,1 0,6 10,-14-34,1 1,0 0,0 0,0 0,0 0,0 0,0-1,0 1,0 0,0 0,0 0,1 0,-1 0,0-1,0 1,1 0,-1 0,1-1,-1 1,1 0,-1 0,1-1,-1 1,1-1,-1 1,1 0,0-1,-1 1,1-1,0 1,0-1,-1 0,1 1,0-1,0 0,0 0,0 1,-1-1,1 0,0 0,0 0,0 0,0 0,0 0,-1 0,1 0,0-1,0 1,0 0,0 0,-1-1,1 1,0 0,0-1,-1 1,1-1,0 1,-1-1,1 1,0-1,-1 0,1 1,-1-1,13-24,-1 0,-1-1,-1 0,-2 0,3-19,8-20,-10 81,30 153,-39-167,0-1,0 1,0 0,0-1,0 1,0-1,0 1,0 0,1-1,-1 1,1-1,-1 1,1-1,0 1,0-1,-1 0,1 1,0-1,0 0,0 0,0 1,1-1,-1 0,0 0,0 0,1 0,-1-1,1 1,-1 0,0 0,1-1,-1 1,1-1,0 0,-1 1,1-1,-1 0,1 0,0 0,-1 0,1 0,-1 0,1 0,0-1,-1 1,1-1,-1 1,2-1,6-8,1 0,-2 0,1-1,-1 0,-1 0,1-1,-2 0,0 0,0-1,-1 0,0 0,-1 0,0-5,18-61,-23 90,1 0,1 0,0 0,1 0,0 0,0 0,1-1,1 1,0-1,1 0,0 0,0 0,1-1,1 0,0 0,0-1,1 1,0-2,6 6,24 1,-20-15</inkml:trace>
  <inkml:trace contextRef="#ctx0" brushRef="#br0" timeOffset="82435.075">18101 11271,'-9'-4,"0"0,0 1,0 0,-1 0,1 1,-1 0,0 1,0 0,0 0,-4 1,10 0,1 0,0 0,0 1,-1-1,1 1,0 0,0 0,0 0,0 0,0 0,0 1,0-1,0 1,0 0,1 0,-1 0,1 0,-1 0,1 1,0-1,0 1,0 0,0-1,0 1,1 0,-1 0,1 0,0 0,0 0,0 0,0 0,0 2,1-3,0 1,0 0,0 0,0-1,1 1,-1 0,1 0,-1-1,1 1,0-1,0 1,0-1,0 1,1-1,-1 1,0-1,1 0,0 0,0 0,0 0,0 0,0 0,0 0,0-1,0 1,1-1,68 33,-67-32,40 13,-26-10,1 2,-1 0,0 1,0 1,-1 0,13 10,-28-18,-1 0,1 0,0 0,0 1,0-1,-1 1,1-1,0 1,-1 0,0-1,1 1,-1 0,0 0,0 0,0 0,0 0,0 0,0 0,-1 0,1 1,-1-1,0 0,1 0,-1 1,0-1,0 0,0 0,-1 0,1 1,0-1,-1 0,0 0,1 0,-1 0,0 0,0 0,0 0,0 0,-2 1,-7 5,-1-1,0-1,-1 0,1-1,-1 0,0-1,0 0,-1-1,1 0,-1-1,0 0,1-1,-1 0,0-2,0 1,-12-3,-12 0</inkml:trace>
  <inkml:trace contextRef="#ctx0" brushRef="#br0" timeOffset="83560.253">16778 11083,'-28'25,"-1"-1,-1-2,-1-1,-27 13,-51 34,96-56,16-11,105-61,-99 55,-1-1,0 1,0-2,-1 1,1-1,-1 0,-1-1,0 0,4-5,28-32,-10 34,-21 12</inkml:trace>
  <inkml:trace contextRef="#ctx0" brushRef="#br0" timeOffset="86438.619">7634 7488,'-12'-18,"0"0,-1 1,-1 1,0 0,-1 1,-1 1,-1 0,0 1,0 1,-1 1,-8-4,-39-18,-1 3,-48-13,86 32,-46-16,-2 4,0 2,-1 5,-1 2,0 4,-20 2,-77 3,1 9,-1 7,-74 18,97-7,1 7,-82 30,153-31,0 3,2 4,1 3,3 4,1 3,2 2,-27 27,79-59,0 1,0 0,1 2,1 0,1 1,1 0,1 1,0 1,1 0,2 1,0 1,1 0,-6 22,10-26,1 0,1 1,0-1,2 1,0 0,1-1,1 1,1 0,1 0,0-1,2 1,0-1,1 0,1 0,1 0,0-1,2 0,0 0,1-1,8 11,17 11,2-1,1-2,2-2,1-2,4 1,-5-4,4 5,35 29,4-3,2-4,2-3,59 23,-34-35,2-5,2-6,0-4,2-6,46 0,-4-2,0-8,149-10,-234-7,0-2,-1-4,0-3,-1-4,61-24,322-123,-425 153,-1-2,-1-1,-1-1,0-1,-1-2,-1-1,-1-1,-2-1,0-1,8-13,-29 36,42-50,-3-1,-2-2,-2-2,1-10,-26 39,-2 0,-1 0,-1-1,-2 0,0 0,-2-1,-2 1,-1-1,0 0,-3 0,0 0,-2 1,-1-1,-2 1,0 0,-3 1,1 2,-2 1,-1 0,-1 1,-2 1,0 0,-1 1,-1 0,-1 2,-1 0,-1 1,-11-9,-43-29,-2 2,-59-30,132 83,-54-33,-2 2,-1 2,-2 4,-1 2,-1 2,0 4,-58-10,37 18,0 4,-1 3,0 4,1 4,-1 3,-44 12,-34 10,11 0</inkml:trace>
  <inkml:trace contextRef="#ctx0" brushRef="#br0" timeOffset="94195.126">18650 11083,'-244'-107,"-121"-50,-146-26,324 121,73 30,-2 5,-1 5,-1 6,-101-1,191 14,-1 2,1 2,-1 0,1 2,-1 1,1 1,-20 7,8 0,0 1,1 3,1 1,1 1,0 3,-2 3,21-9,1 1,0 0,2 2,0 0,1 0,1 2,0-1,2 2,-7 15,-28 44,7-18,2 2,3 1,-13 38,38-82,2 1,1-1,0 1,2 0,0 0,1 1,2-1,0 1,1-1,2 1,0-1,1 0,6 18,1-12,2 0,1-1,2 0,0-1,2-1,0 0,4 1,-10-11,28 38,2-2,2-2,3-2,1-2,3-2,1-2,2-2,1-3,2-2,2-3,1-2,22 6,64 19,3-7,1-6,58 4,-124-35,1-5,-1-3,23-4,3 0,-39 2,6 1,-1-3,0-4,6-3,251-48,-316 52,1 0,0-1,-1-1,0 0,-1-1,0-1,0-1,-1 0,0 0,-1-2,11-10,129-103,-136 109,-1 0,-1-1,0-1,-1-1,-1 0,0 0,7-19,48-67,-60 93,0 0,0 0,-1-1,-1 0,0 0,-1-1,0 0,-1 0,-1 0,0 0,-1-1,0 1,-1 0,-1-1,-1-2,2-42,-3 0,-2 0,-7-22,8 62,-1 1,-1 0,0 0,-2 0,0 1,-1 0,-1 0,0 0,-1 2,-1-1,-1 1,-10-11,-5 2,-1 1,-1 2,-1 1,-26-14,-48-24</inkml:trace>
  <inkml:trace contextRef="#ctx0" brushRef="#br1" timeOffset="107561.856">9599 13851,'152'-6,"87"-17,-38 3,46 4,0 12,157 19,19 27,-373-46,-36-2</inkml:trace>
  <inkml:trace contextRef="#ctx0" brushRef="#br1" timeOffset="105662.208">7660 13263,'3'11,"0"11,0 8,-1 9,-2 8,-5 8,-2 6,-4 4,2 2,1-3,2-6,5-6,4-9,4-11,1-9</inkml:trace>
  <inkml:trace contextRef="#ctx0" brushRef="#br1" timeOffset="106353.735">7995 13383,'0'0,"-1"1,1-1,0 0,0 0,0 0,0 0,-1 1,1-1,0 0,0 0,0 0,0 0,0 1,0-1,0 0,-1 0,1 0,0 1,0-1,0 0,0 0,0 1,0-1,0 0,0 0,0 0,0 1,0-1,0 0,1 0,-1 0,0 1,0-1,0 0,0 0,0 0,0 1,0-1,1 0,-1 0,0 0,0 0,0 1,0-1,1 0,-1 0,0 0,0 0,0 0,1 0,-1 0,0 0,0 1,0-1,1 0,-1 0,-14 20,-17 14,-2-2,-1-1,-2-1,0-2,-2-2,-1-1,-2-2,-11 3,85 3,90 95,-95-105,1-2,0-1,1-2,1-1,0-1,1-1,0-2,32 4,20 7,-81-21,0-1,0 1,0-1,0 0,0 0,0 0,-1 0,1 0,-1-1,1 1,-1-1,0 0,0 1,0-1,0 0,-1 0,1-1,-1 1,0 0,0 0,0-1,0 1,48-165,-48 202,-9 19,1-9,2-1,1 0,3 1,1 0,4 10,14 9,-7-44</inkml:trace>
  <inkml:trace contextRef="#ctx0" brushRef="#br1" timeOffset="106645.538">8677 13570,'4'0,"7"0,10 0,10 3,12 0,8-1,6 3,-2 2,-6 2,-11 0</inkml:trace>
  <inkml:trace contextRef="#ctx0" brushRef="#br1" timeOffset="106905.427">8730 13798,'14'7,"13"2,14-1,11-1,8-2,3-1,-10-3</inkml:trace>
  <inkml:trace contextRef="#ctx0" brushRef="#br1" timeOffset="111680.784">10014 13156,'17'-21,"0"0,-1-1,-1 0,-2-2,0 1,-1-2,-2 0,8-23,-18 47,0 1,-1-1,1 1,0 0,0-1,0 1,-1-1,1 1,0-1,0 1,0-1,0 1,0-1,0 1,0-1,0 1,0-1,0 1,0-1,1 1,-1-1,0 1,0-1,0 1,1-1,-1 1,0 0,0-1,1 1,-1-1,0 1,1 0,-1-1,0 1,1 0,-1 0,1-1,-1 1,1 0,-1 0,0-1,1 1,-1 0,1 0,-1 0,1 0,-1 0,1 0,-1 0,1 0,-1 0,1 0,-1 0,1 0,-1 0,1 0,-1 0,1 1,-1-1,1 0,-1 0,1 1,-1 159,1-101,0-30,-1 0,-1 0,-2-1,-4 21,6-43,0-1,0 1,-1-1,0 0,0 1,-1-1,1 0,-1 0,0 0,-1-1,1 1,-1-1,0 0,0 0,0 0,0 0,-1-1,0 1,1-1,-1 0,0-1,-1 1,1-1,0 0,-4 0,2 3,20-1,25 2,161 4,-168-9</inkml:trace>
  <inkml:trace contextRef="#ctx0" brushRef="#br1" timeOffset="112447.761">10521 12969,'0'35,"-1"3,1 0,2 0,2 0,2-1,4 16,-10-52,1 1,-1 0,1-1,-1 1,1 0,0-1,-1 1,1-1,0 1,0-1,0 0,0 1,0-1,1 0,-1 0,0 0,1 1,-1-2,0 1,1 0,-1 0,1 0,0-1,-1 1,1 0,-1-1,1 0,0 1,-1-1,1 0,0 0,0 0,-1 0,1 0,0 0,-1-1,1 1,0 0,-1-1,1 1,0-1,-1 0,1 0,-1 1,1-1,-1 0,0 0,1 0,-1-1,0 1,0 0,0 0,0-1,1 0,7-10,-1 1,0-1,-1 0,0 0,-1-1,0 0,-1 0,-1-1,0 1,1-9,17-48,-25 116,1-29,0-7,0-1,1 1,1 0,-1 0,1-1,1 1,0 0,0-1,1 1,0 0,1-1,0 0,1 1,-3-8,0 0,0-1,0 1,0-1,0 0,0 1,1-1,-1 0,1 0,-1 1,1-1,-1 0,1-1,-1 1,1 0,0 0,0-1,-1 1,1-1,0 1,0-1,0 0,-1 0,1 0,0 0,0 0,0 0,0 0,-1-1,1 1,0-1,0 1,0-1,-1 0,1 0,-1 1,1-1,0 0,-1-1,2 0,52-55,-46 42,-2 0,0-1,0 0,-1 0,-1-1,-1 1,-1-1,1-7,-20 83,10 51,7-106,0 0,0 1,0-1,0 0,1 1,-1-1,1 0,0 0,0 0,1-1,-1 1,1 0,0-1,0 0,0 1,0-1,1 0,-1-1,1 1,0-1,0 1,0-1,1 0,15 5</inkml:trace>
  <inkml:trace contextRef="#ctx0" brushRef="#br1" timeOffset="112877.136">11310 12942,'-6'-3,"-1"1,0-1,0 2,0-1,0 1,0 0,0 0,0 1,0 0,0 0,0 1,-1 0,1 0,0 0,1 1,-1 0,0 1,0 0,1 0,0 0,-1 0,1 1,1 0,-4 3,8-6,0 0,0 0,0 1,-1-1,1 1,1-1,-1 1,0-1,0 1,0-1,1 1,-1-1,1 1,0 0,-1 0,1-1,0 1,0 0,0-1,0 1,0 0,0 0,1-1,-1 1,0 0,1-1,-1 1,1 0,0-1,0 1,0-1,-1 1,1-1,0 0,1 1,-1-1,1 1,52 40,-22-23,-23-15,-1 0,1 0,-1 1,1 0,-1 0,-1 1,1 0,-1 1,0-1,-1 1,0 1,0-1,0 1,-1 0,0 1,0-1,2 9,-6-13,0-1,-1 1,0-1,0 1,0 0,0-1,0 1,-1-1,0 1,0-1,0 1,0-1,0 1,-1-1,1 0,-1 0,0 0,0 0,0 0,0 0,-1 0,1-1,-1 1,1-1,-1 0,0 0,0 0,0 0,0 0,-1 0,1-1,-1 1,-3 0,0 1,0-1,0 0,0-1,0 1,-1-2,1 1,0-1,-1 0,1 0,0-1,-1 0,1 0,0-1,-3-1,-10-5,3-1</inkml:trace>
  <inkml:trace contextRef="#ctx0" brushRef="#br1" timeOffset="115056.688">10134 14359,'-23'142,"22"-134,1 1,1-1,-1 1,2-1,-1 0,1 1,0-1,1 0,0 0,0 0,1-1,-1 1,2-1,-1 0,6 6,-8-9,1-1,0 0,1 1,-1-1,0 0,1-1,0 1,0 0,-1-1,1 0,1 0,-1 0,0-1,0 1,1-1,-1 0,1 0,-1-1,1 1,-1-1,1 0,-1 0,1-1,-1 1,1-1,-1 0,1 0,-1 0,0-1,1 0,-1 1,0-2,0 1,0 0,-1-1,1 0,-1 1,1-1,-1-1,1 0,2-6,0 0,-1 0,0-1,0 0,-1 1,-1-1,0-1,-1 1,0 0,0-1,-1 1,-1-1,0 0,0 1,-1-1,-1 1,0-1,-1 1,0 0,0 0,-5-10,7 19,1 0,-1-1,0 1,1 0,-1-1,0 1,0 0,0 0,-1 0,1 0,-1 0,1 0,-1 0,1 1,-1-1,0 1,0-1,0 1,0-1,0 1,0 0,0 0,0 0,0 0,-1 0,1 1,0-1,-1 1,1-1,-1 1,1 0,0 0,-1 0,1 0,0 1,-1-1,1 0,-1 1,1 0,0 0,-1 0,-4 5,0 1,1-1,-1 2,1-1,1 1,-1 0,1 0,1 0,-1 1,2 0,-1-1,1 2,0-1,1 2,-8 22</inkml:trace>
  <inkml:trace contextRef="#ctx0" brushRef="#br1" timeOffset="115320.759">10388 14613,'0'18,"0"11,0 7,0 4,0 0,-3 0,0 0,-2-2,0-6,-2-5,1-6,1-6</inkml:trace>
  <inkml:trace contextRef="#ctx0" brushRef="#br1" timeOffset="115688.305">10789 14359,'4'0,"7"-3,8 0,9-2,10 0,7 1,5 0,-1 2,-7 1,-11 0</inkml:trace>
  <inkml:trace contextRef="#ctx0" brushRef="#br1" timeOffset="116168.719">10763 14359,'-6'9,"2"-3,-1 1,2-1,-1 1,1 0,0 0,0 1,1-1,0 0,0 1,1-1,0 1,0 6,2-12,0 1,0-1,1 0,-1 0,1 0,0 0,0-1,0 1,-1 0,1-1,1 1,-1-1,0 0,0 0,0 0,1 0,-1 0,1 0,-1 0,1-1,-1 0,1 1,-1-1,1 0,-1 0,1 0,-1 0,1-1,1 0,0 2,110-1,-111 1,-1-1,1 1,-1 0,1 0,-1 0,0 0,0 0,1 1,-1-1,0 1,0-1,0 1,-1 0,1 0,0 0,-1 0,1 0,-1 0,1 0,-1 0,0 1,0-1,0 1,-1-1,1 0,0 1,-1-1,0 1,1 0,-1-1,0 3,-9 82,8-85,1 2,0 0,0-1,0 1,-1 0,1-1,-1 1,0-1,0 1,0-1,-1 0,1 1,-1-1,0 0,0 0,0 0,0 0,0 0,-1-1,1 1,-1-1,0 1,0-1,1 0,-2 0,1 0,0-1,0 1,0-1,-1 1,1-1,-1 0,-2 0,-122-23,115 15,19 6</inkml:trace>
  <inkml:trace contextRef="#ctx0" brushRef="#br1" timeOffset="117555.646">11390 14466,'-5'97,"-5"0,-4 0,-17 53,31-147,-96 432,96-420,10-44,52-170,-10-2,12-110,-32 92,-30 214,0 20,-1 23,-3 4,1-26,1 1,0 0,1 0,0 0,2-1,2 10,-4-23,-1 0,2 1,-1-1,0 0,1 0,-1 0,1 0,0 0,0-1,0 1,0-1,1 1,-1-1,1 0,-1 1,1-1,0-1,0 1,0 0,0-1,0 1,0-1,0 0,1 0,-1 0,0-1,1 1,-1-1,0 0,1 0,-1 0,1 0,-1 0,0-1,1 1,-1-1,0 0,0 0,1-1,-1 1,0-1,0 1,0-1,-1 0,1 0,0 0,-1 0,1-1,1-1,2-7,0 0,0 0,-1-1,-1 1,0-1,0 0,-1 0,-1-1,0 1,-1 0,0-1,-1-11,0 18,1-53,-7 72,2 11,1-1,1 1,1 0,1 0,1-1,1 1,3 11,-4-31,0 1,0-1,0 0,0 1,1-1,0 0,0 0,0 0,0 0,0 0,1-1,0 1,0-1,0 0,0 1,0-1,1-1,-1 1,1 0,0-1,0 0,0 0,0 0,0 0,0-1,1 1,-1-1,0 0,2 0,19 2</inkml:trace>
  <inkml:trace contextRef="#ctx0" brushRef="#br1" timeOffset="117954.701">12113 14426,'-8'-3,"0"1,0 0,0 0,0 1,0 0,0 0,-1 1,1 0,0 0,0 1,-1 0,1 1,0-1,0 2,1-1,-1 1,0 0,1 1,0 0,-1 0,2 0,-1 1,0 0,1 0,0 1,0 0,-2 3,7-8,0 1,0 0,0-1,0 1,0 0,0 0,1 0,-1 0,0 0,1 0,0 0,-1 0,1 0,0 0,0 0,0 0,0 0,1 0,-1 0,0 0,1 0,0 0,-1-1,1 1,0 0,0 0,0 0,0-1,0 1,0 0,1-1,-1 1,0-1,1 1,0 0,66 34,146 18,-213-54,0-1,0 1,-1 0,1 0,0 0,0 0,-1 0,1 0,0 1,0-1,0 0,-1 0,1 0,0 1,-1-1,1 0,0 1,-1-1,1 1,0-1,-1 1,1-1,-1 1,1-1,-1 1,1-1,-1 1,1 0,-1-1,1 1,-1 0,0 0,0-1,1 1,-1 0,0-1,0 1,0 0,0 0,0 0,0-1,0 1,0 0,0 0,0-1,0 1,0 0,-1 0,1-1,0 1,-1 0,-8 4,-1-1,0 0,0-1,-1 0,1 0,-1-1,0-1,-9 1,-4 1,-86 9,84-10</inkml:trace>
  <inkml:trace contextRef="#ctx0" brushRef="#br1" timeOffset="119578.27">12500 13677,'16'0,"12"0,10 0,9 0,4 0,-2 0,-6 3,-11 0</inkml:trace>
  <inkml:trace contextRef="#ctx0" brushRef="#br1" timeOffset="119836.58">12446 13918,'14'0,"13"0,14 0,9 0,7 0,3-2,1-1,-11 0</inkml:trace>
  <inkml:trace contextRef="#ctx0" brushRef="#br1" timeOffset="120191.229">13422 13838,'18'0,"23"0,21-2,24-4,22-2,15-2,12 0,3 2,-3 2,-12 3,-16 1,-24 2,-24 0</inkml:trace>
  <inkml:trace contextRef="#ctx0" brushRef="#br1" timeOffset="121728.637">13716 13075,'0'-13,"0"-1,0 10,0 12,0 13,-2 13,-1 10,0 6,-1 3,-1 1,4-6,3-5,2-11</inkml:trace>
  <inkml:trace contextRef="#ctx0" brushRef="#br1" timeOffset="122127.569">13917 13223,'2'11,"0"0,0 0,1 0,1 0,-1 0,2-1,0 0,0 0,6 10,-8-16,0 0,1-1,-1 1,1 0,-1-1,1 0,0 0,0 0,1-1,-1 1,1-1,-1 0,1 0,0 0,-1-1,1 0,0 0,0 0,0 0,0-1,0 0,0 0,3 0,-2-1,-1 0,1 0,0 0,-1-1,1 0,-1 0,0 0,0-1,0 1,0-1,0 0,0-1,-1 1,0-1,1 0,-1 0,-1-1,1 1,-1-1,1 1,-1-1,-1 0,1 0,-1-1,0 1,0 0,0-1,-1 0,0 1,0-1,0 0,-1 1,0-1,0 0,0 1,-1-1,0 0,0 1,0-1,-1-1,0 3,0 1,0-1,-1 0,1 1,-1-1,1 1,-1 0,-1 0,1 0,0 0,-1 1,1-1,-1 1,0 0,1 0,-1 0,0 1,0-1,-1 1,1 0,0 0,0 0,0 1,-1-1,1 1,0 0,-1 1,1-1,0 1,-1-1,1 1,0 0,0 1,0-1,0 1,0 0,0 0,1 0,-1 0,0 1,1 0,0-1,0 1,0 1,0-1,0 0,0 1,-1 2,2-4,1 0,-1-1,0 1,1 0,0 0,-1 0,1 0,0 0,0 0,0 0,0 0,1 1,-1-1,0 0,1 0,0 1,0-1,-1 0,1 1,0-1,1 0,-1 1,0-1,1 0,-1 1,1-1,0 0,0 0,0 0,0 0,0 0,0 0,1 0,-1 0,0 0,2 1,14 8</inkml:trace>
  <inkml:trace contextRef="#ctx0" brushRef="#br1" timeOffset="122468.245">14358 13317,'-1'3,"1"0,0 0,0 0,0 0,0 0,0 0,0 0,1 0,0 0,-1 0,1 0,0 0,0 0,1 0,-1-1,1 1,-1 0,1-1,0 1,0-1,0 0,0 1,0-1,1 0,-1 0,1-1,-1 1,1 0,0-1,0 0,-1 1,1-1,0 0,0-1,2 1,6 3,-1-2,0 0,1 0,0 0,-1-2,1 1,0-1,-1-1,1 0,0 0,-1-1,1-1,-1 0,0 0,0-1,0 0,2-2,-9 5,-1-1,1 1,-1-1,0 0,1 0,-1 0,0-1,0 1,0 0,-1-1,1 1,-1-1,1 1,-1-1,0 0,0 0,0 1,0-1,0 0,-1 0,1 0,-1 0,0 0,0 0,0 0,0 0,-1 0,1 0,-1 0,1 0,-1 0,0 0,0 1,-1-1,1 0,-2-3,-1-1,0 1,0 1,0-1,0 0,-1 1,0 0,0 0,0 1,-1-1,0 1,0 0,0 1,-3-2,3 1,0 1,0 1,0-1,0 1,0 0,-1 0,1 1,-1 0,1 0,-1 0,0 1,1 0,-1 0,1 1,-1 0,0 0,1 1,0-1,-1 1,1 1,0-1,0 1,0 0,0 0,1 1,0 0,-2 1,6-4,0 1,0-1,0 0,0 1,0-1,1 1,-1-1,1 1,-1-1,1 1,-1-1,1 1,0-1,0 1,0-1,0 1,0-1,0 1,0 0,1-1,-1 1,0-1,1 1,-1-1,1 1,0-1,-1 0,1 1,0-1,0 0,0 1,0-1,0 0,0 0,0 0,1 0,-1 0,1 0,19 15</inkml:trace>
  <inkml:trace contextRef="#ctx0" brushRef="#br1" timeOffset="122833.93">14826 13276,'5'10,"1"-1,0 1,1-1,0-1,0 1,1-1,0-1,0 1,1-2,0 1,4 1,-9-5,1 0,0 0,0-1,0 1,0-1,0-1,1 1,-1-1,0 0,1 0,-1 0,1-1,-1 0,1 0,-1 0,1-1,-1 1,1-1,-1-1,0 1,0-1,1 0,1-2,-3 2,0-1,-1 0,1 0,-1 0,1 0,-1 0,0-1,-1 0,1 1,-1-1,1 0,-1 0,0-1,-1 1,1 0,-1-1,0 1,0-1,0 1,0-1,-1 1,0-1,0 1,0-1,-1 0,1-3,-1 1,0-1,0 1,-1 0,0 0,-1-1,1 1,-1 0,-1 1,1-1,-1 1,0-1,-1 1,1 0,-1 0,2 3,-1-1,1 1,-1 0,1 0,-1 0,0 0,0 1,0-1,-1 1,1 0,0 0,-1 1,0-1,1 1,-1 0,0 0,1 1,-1-1,0 1,0 0,0 0,1 1,-1-1,0 1,1 0,-1 1,0-1,1 1,-1 0,1 0,0 0,0 0,0 1,0 0,0 0,0 0,1 0,0 0,-1 1,1 0,0 0,1 0,-1 0,1 0,0 0,0 0,-2 5,2 24,5-3</inkml:trace>
  <inkml:trace contextRef="#ctx0" brushRef="#br1" timeOffset="123569.899">15388 13102,'8'58,"-3"-1,-1 1,-4 0,-2 0,-2 0,-9 33,-71 296,78-361,3-22,1-13,2-17,15-122,6 1,7 0,39-119,-65 260,2-9,-4 17,-4 15,1 1,0 0,1 0,1 0,1 0,0 0,2 10,-2-25,1 1,0-1,-1 1,1-1,0 0,0 1,1-1,-1 0,1 0,0 0,-1 0,1 0,1 0,-1 0,0 0,1-1,-1 0,1 1,0-1,0 0,0 0,0 0,0-1,0 1,0-1,1 0,-1 1,0-2,1 1,-1 0,1-1,-1 1,1-1,-1 0,1 0,0-1,-1 1,1-1,-1 1,0-1,1 0,-1 0,1-1,6-5,-1 0,0 0,0-1,-1 0,0-1,0 0,-1 0,0-1,-1 0,0 0,0 0,-1-1,-1 0,0 0,0 0,-1 0,0 0,-1-1,-1 0,1-7,-1 1,-2 19,0-1,1 0,-1 0,0 0,1 0,-1 0,0 1,1-1,-1 0,0 1,1-1,-1 0,1 1,-1-1,1 1,-1-1,1 1,-1-1,1 1,0-1,-1 1,1-1,0 1,-1 0,1-1,0 1,0 0,-1-1,1 1,0 0,0-1,0 1,0 0,0-1,0 1,0 0,0-1,0 1,0 0,1-1,-1 1,-3 8,1-1,0 1,1 0,0 0,0-1,1 1,0 0,0 0,1 0,1 0,-1 0,1-1,1 1,0-1,0 1,0-1,1 0,0 0,1 0,0-1,0 0,1 0,-1 0,6 4,10 3</inkml:trace>
  <inkml:trace contextRef="#ctx0" brushRef="#br1" timeOffset="123922.957">16083 13116,'-5'-3,"-1"2,0-1,1 0,-1 1,0 0,0 1,0-1,0 1,1 0,-1 1,0-1,0 1,0 0,1 1,-1-1,0 1,1 0,0 1,-1-1,1 1,0 0,0 0,0 1,1 0,-1-1,-3 5,7-6,1-1,-1 1,0 0,1-1,-1 1,1 0,-1-1,1 1,0 0,-1-1,1 1,0 0,0 0,1-1,-1 1,0 0,0-1,1 1,-1 0,1-1,0 1,-1 0,1-1,0 1,0-1,0 1,0-1,0 0,0 1,0-1,1 0,-1 0,0 0,1 0,0 1,57 29,92 17,-149-48,0 0,0 0,-1 1,1-1,0 0,-1 1,1-1,0 1,-1 0,1 0,-1-1,1 1,-1 0,1 0,-1 0,1 0,-1 1,0-1,0 0,0 1,0-1,0 0,0 1,0-1,0 1,0 0,-1-1,1 1,-1 0,1-1,-1 1,0 0,1-1,-1 1,0 0,0 0,0-1,-1 1,1 0,0 0,0-1,-1 1,0 0,1-1,-1 2,-8 5,0-1,0 0,-1 0,0-1,0 0,-1-1,1 0,-1-1,0 0,0-1,-1 0,0 0,-90 18,55-15</inkml:trace>
  <inkml:trace contextRef="#ctx0" brushRef="#br1" timeOffset="125421.093">14585 13731,'1706'0,"-1691"-6,-26 3</inkml:trace>
  <inkml:trace contextRef="#ctx0" brushRef="#br1" timeOffset="132444.457">14211 14279,'-4'18,"-1"0,2 0,0 1,2 0,0-1,0 2,1-16,1 1,-1-1,1 1,0-1,0 1,0-1,0 0,1 0,0 1,0-1,0 0,0 0,1-1,-1 1,1 0,0-1,0 0,0 1,1-1,-1 0,1-1,0 1,0-1,0 0,0 0,0 0,1 0,6 2,0-1,0 0,0-1,1 0,-1-1,0-1,1 1,-1-2,1 0,-1 0,0-1,1 0,-6 0,1 1,-1-1,1 0,-1-1,0 1,0-1,0 0,-1-1,1 0,-1 1,0-2,0 1,0-1,0 1,-1-1,0-1,0 1,0-1,-1 1,1-1,-1-1,0-1,0-1,-1 1,0-1,0 0,-1 1,0-1,-1 0,0 0,0 0,-1 0,0 1,-1-1,0 0,0 1,-1-1,0 1,0 0,-1 0,0 0,0 0,-1 1,0-1,0 1,-1 0,0 1,0 0,-1 0,0 0,-3-2,7 6,0 1,-1-1,1 1,-1-1,0 1,0 0,1 1,-1-1,0 0,0 1,0 0,1 0,-1 0,0 1,0-1,0 1,1 0,-1 0,0 0,1 0,-1 1,1 0,-1-1,1 1,0 0,0 1,0-1,0 1,0-1,0 1,1 0,-1 0,1 0,-1 2,-2 1,1 0,1 0,-1 1,1-1,0 1,0 0,1 0,0 0,0 0,1 0,0 1,0-1,1 0,0 1,0-1,1 0,1 7,11 20,4-6</inkml:trace>
  <inkml:trace contextRef="#ctx0" brushRef="#br1" timeOffset="132662.043">14652 14453,'-2'15,"-1"11,0 5,1 4,0 1,-1 0,-3 0,-2-3,-3-2,-1-3,-1-6,2-5</inkml:trace>
  <inkml:trace contextRef="#ctx0" brushRef="#br1" timeOffset="133015.326">14853 14292,'141'233,"-120"-208,-15-19,0 1,-1-1,1 1,-1 1,-1-1,1 0,-1 1,-1 0,3 7,-7-13,0 0,0 0,0 0,-1-1,1 1,-1 0,1-1,-1 1,1-1,-1 1,0-1,0 0,0 0,0 0,1 0,-1 0,-1 0,1-1,0 1,0-1,0 1,0-1,0 0,0 1,-1-1,1-1,0 1,0 0,0 0,0-1,-1 1,1-1,-4 1,-119-10,87 1</inkml:trace>
  <inkml:trace contextRef="#ctx0" brushRef="#br1" timeOffset="133283.174">14960 14292,'14'-11,"13"-7,14-1,15-1,13 3,7 3,-9 3</inkml:trace>
  <inkml:trace contextRef="#ctx0" brushRef="#br1" timeOffset="134777.1">16818 13637,'2'0,"6"0,5 0,11 0,7 0,5 0,4 0,-3 0,-8 0</inkml:trace>
  <inkml:trace contextRef="#ctx0" brushRef="#br1" timeOffset="135038.433">16858 13891,'21'2,"17"1,14 0,10-3,4-3,-11-2</inkml:trace>
  <inkml:trace contextRef="#ctx0" brushRef="#br1" timeOffset="135755.327">17647 13583,'8'-1,"7"-2,0 1,0 0,0 0,0 1,0 1,0 1,0 0,0 1,0 1,0 0,-1 1,1 1,-1 0,2 1,-14-4,1-1,-1 1,0-1,0 1,0 0,-1 0,1 0,0 0,-1 0,1 0,-1 0,0 0,1 1,-1-1,0 0,0 1,-1-1,1 1,-1-1,1 1,-1 0,0-1,0 1,0-1,0 1,0-1,0 1,-1 0,1-1,-1 1,0-1,0 1,0-1,0 0,0 1,-1-1,0 2,-67 74,-54 28,122-106,0 1,0 0,1-1,-1 1,0 0,0 0,1-1,-1 1,0 0,1 0,-1 0,1 0,-1 0,1 0,-1 0,1 0,0 0,-1 0,1 0,0 0,0 1,0-1,0 0,0 0,0 0,0 0,0 0,1 0,-1 0,0 0,1 0,-1 0,0 0,1 0,0 0,-1 0,1 0,-1 0,1 0,0 0,0 0,-1-1,1 1,0 0,0-1,0 1,0-1,0 1,0-1,0 1,15 4,-1-2,1 1,0-2,-1 0,1-1,0-1,0 0,3-1,12 0,-3 3,0-3,0 0,0-2,0 0,0-2,-1-2,11-3,-28 7,0 1,0 0,0 0,1 1,-1 1,0 0,1 0,-1 1,0 0,5 2,-5-2,0 1,0-1,0 0,0-1,0-1,0 1,-1-1,1-1,0 0,0 0,1-2,-5 1,-1-1,-1 0,1 0,0 0,-1 0,0-1,0 0,0 0,-1 0,1 0,-1 0,0-1,-1 1,0-1,1 0,-2 0,1 0,-1 0,0 0,0 0,0 0,-1 0,-1-6,1 9,0 1,0 0,-1-1,1 1,-1 0,1-1,-1 1,0 0,0 0,0 0,0 0,-1-1,1 2,0-1,-1 0,0 0,1 0,-1 1,0-1,0 1,0-1,0 1,0 0,0 0,0 0,0 0,0 0,-1 0,1 1,0-1,-1 1,-76-7,70 7,1 0,-1 1,1 0,-1 0,1 1,-1 0,1 0,0 1,0 0,0 0,0 1,0 0,1 0,0 1,0 0,0 1,1-1,-1 1,-4 6,10-10,0-1,0 1,0 0,0 0,1 0,-1 0,1 0,-1 1,1-1,-1 0,1 0,0 0,0 0,0 0,0 1,1-1,-1 0,0 0,1 0,0 0,-1 0,1 0,0 0,0 0,0 0,0 0,1 0,-1-1,0 1,1 0,-1-1,1 1,0-1,0 1,69 32,-22-22,-2-2</inkml:trace>
  <inkml:trace contextRef="#ctx0" brushRef="#br1" timeOffset="136390.567">18689 13717,'-5'2,"1"0,-1 1,1-1,0 1,-1 0,1 0,0 1,1-1,-1 1,1 0,-1 0,1 0,1 0,-1 1,0-1,1 1,0 0,0-1,0 1,1 0,-1 5,4-6,1-1,-1 1,1-1,0 0,1 0,-1 0,0 0,1 0,0-1,-1 1,1-1,0 0,0-1,0 1,1 0,-1-1,0 0,0 0,1-1,-1 1,1-1,-1 0,0 0,1 0,1-1,1 2,0 0,0-1,0 0,0 0,0 0,0-1,0 0,0-1,0 1,0-1,-1-1,1 1,-1-1,0 0,1-1,-1 1,-1-1,1-1,0 1,-1-1,0 0,0 0,-1 0,1 0,-1-1,0 0,0-2,-3 6,0-1,-1 1,1-1,-1 1,0-1,1 1,-1-1,-1 1,1-1,0 1,0-1,-1 1,0-1,1 1,-1-1,0 1,0 0,0 0,0-1,-1 1,1 0,-1 0,1 0,-1 0,0 0,0 1,0-1,0 0,0 1,0 0,0-1,0 1,0 0,-3-1,-85-19,86 21,0-1,0 1,0-1,0 1,0 0,0 1,-1-1,1 1,0-1,0 1,0 1,1-1,-1 0,0 1,0 0,1 0,-1 0,1 0,-1 1,1-1,0 1,0 0,0 0,1 0,-1 0,1 1,-1-1,1 0,0 1,0 1,2 12</inkml:trace>
  <inkml:trace contextRef="#ctx0" brushRef="#br1" timeOffset="137273.274">19144 13717,'-13'26,"12"-25,0 1,0 0,0 0,0 0,0 0,0 0,0 0,1 0,-1 0,1 0,0 1,-1-1,1 0,0 0,0 0,0 0,1 1,-1-1,0 0,1 0,-1 0,1 0,0 0,0 0,0 0,0 0,0 0,0 0,1-1,-1 1,0 0,1-1,-1 1,1-1,0 0,-1 1,1-1,0 0,0 0,2 1,9 2,1 0,0 0,0-1,0-1,1-1,-1 0,0 0,1-2,-1 0,0 0,1-2,-1 1,0-2,0 0,0-1,-10 4,0 1,0-1,0-1,0 1,0-1,-1 1,1-1,0 0,-1-1,1 1,-1 0,0-1,0 0,0 0,0 0,-1 0,1 0,-1-1,1 1,-1-1,0 1,-1-1,1 0,-1 0,1 0,-1 0,0 0,-1 0,1 0,-1 0,0 0,0 0,0 0,0-1,-1 1,1 0,-2-3,-1 2,0 1,0-1,0 1,-1 0,1 0,-1 0,0 0,0 1,-1 0,1-1,-1 2,1-1,-1 0,0 1,0 0,0 0,0 1,0-1,-1 1,1 0,-3 0,-7-1,1 1,0 0,0 1,0 1,-1 0,1 1,-9 2,4 2,0 0,1 2,0 0,0 0,1 2,1 0,-1 1,2 1,-12 10,-22 22</inkml:trace>
  <inkml:trace contextRef="#ctx0" brushRef="#br2" timeOffset="147055.96">9104 6177,'-16'5,"-11"5,-7 9,-4 10,0 11,2 10,5 13,7 11,9 7,10 6,12-1,10-4,12-9,8-9,4-12,2-15,-6-13</inkml:trace>
  <inkml:trace contextRef="#ctx0" brushRef="#br2" timeOffset="147270.879">9332 6405,'0'18,"-3"17,0 15,1 9,-1 5,2-1,0-3,0-8,1-10,0-12</inkml:trace>
  <inkml:trace contextRef="#ctx0" brushRef="#br2" timeOffset="147825.088">9599 6418,'-17'21,"-2"0,-1-1,-1-2,0 1,-1-2,-1-1,0-1,-2-1,1-1,-11 3,34-16,1 0,-1 0,1 0,-1 0,1 0,-1 0,1 0,-1 0,1 0,-1 0,1 0,-1 0,1 1,-1-1,1 0,0 0,-1 1,1-1,-1 0,1 1,0-1,-1 0,1 1,0-1,-1 0,1 1,0-1,0 1,-1-1,1 1,0-1,0 0,0 1,0-1,-1 1,1-1,0 1,0-1,0 1,0-1,0 1,0-1,0 1,0-1,1 1,-1-1,0 1,0-1,0 1,0-1,1 1,-1-1,0 0,1 1,-1-1,0 1,0-1,1 0,-1 1,32 14,-22-10,100 63,-93-54,2-1,0-1,0-1,1 0,0-2,14 5,-29-13,-1 0,1 0,-1 0,1-1,-1 1,1-1,0-1,-1 1,1 0,-1-1,1 0,-1 0,1 0,-1-1,0 0,1 0,-1 0,0 0,0 0,0-1,-1 0,1 0,-1 0,1 0,-1 0,0-1,0 1,0-1,-1 0,3-4,42-99,-35 75,-7 63,-4 178,-1-205,0 1,0-1,1 0,-1 0,1 0,0 0,1 0,-1 0,0 0,1-1,0 1,0 0,0-1,1 1,-1-1,1 0,-1 0,3 2,11 4</inkml:trace>
  <inkml:trace contextRef="#ctx0" brushRef="#br2" timeOffset="148074.495">10121 6498,'23'3,"18"0,12 0,6-1,-1-1,-5 0,-11 0</inkml:trace>
  <inkml:trace contextRef="#ctx0" brushRef="#br2" timeOffset="148352.748">10254 6645,'18'5,"16"1,12 0,11-2,4-3,-8-2</inkml:trace>
  <inkml:trace contextRef="#ctx0" brushRef="#br2" timeOffset="148768.566">10842 6432,'11'-7,"1"1,-1 0,1 1,0 0,0 1,1 1,-1 0,1 0,0 1,0 1,0 0,-1 1,1 0,5 2,-16-3,-1 1,1 0,-1 0,0 1,1-1,-1 0,1 0,-1 1,0-1,1 1,-1-1,0 1,0-1,1 1,-1 0,0 0,0-1,0 1,0 0,0 0,0 0,0 0,0 1,0-1,0 0,-1 0,1 0,0 1,-1-1,1 0,-1 1,0-1,1 0,-1 1,0-1,0 1,0-1,0 0,0 1,0-1,0 1,0-1,0 0,-1 1,1-1,-1 0,1 1,-8 11,0 0,0 0,-1-1,-1-1,0 1,-1-2,0 1,0-2,-3 2,-13 13,-71 81,97-104,-1 1,1-1,0 0,0 0,0 1,0-1,0 0,0 1,0-1,1 1,-1-1,0 1,1 0,-1-1,1 1,0 0,-1-1,1 1,0 0,0-1,0 1,0 0,0-1,1 1,-1 0,0-1,1 1,-1 0,1-1,0 1,0-1,-1 1,1-1,0 1,0-1,0 0,0 1,1-1,-1 0,0 0,1 1,10 1,-1 0,0-1,1 0,0-1,-1 0,1-1,0 0,0-1,-1 0,1-1,-1 0,1-1,-1 0,2-2,168-65,-177 68,0 0,0 0,0 0,0 0,0 1,1 0,-1 0,0 0,1 0,-1 1,0-1,1 1,-1 0,1 1,-1-1,0 1,1 0,-1 0,0 0,2 1,101 27,-104-29,0 1,0-1,0 0,0 0,0 0,0-1,0 1,1-1,-1 1,0-1,-1 0,1 0,0 0,0-1,0 1,-1-1,1 1,0-1,-1 0,0 0,1 0,-1 0,0-1,0 1,0-1,-1 1,1-1,0 1,-1-1,0 0,0 0,0 0,1-3,-1 0,0 0,-1-1,1 1,-2 0,1 0,0-1,-1 1,0 0,-1 0,0 0,0 0,0 0,0 0,-1 0,0 1,0-1,-1 1,1 0,-2-1,3 3,0 0,0 1,-1-1,1 1,-1-1,1 1,-1 0,0 0,0 0,0 0,0 1,0-1,-1 1,1 0,0 0,-1 0,1 0,0 0,-1 1,1 0,-1 0,1 0,-1 0,1 0,-1 1,1-1,-1 1,1 0,0 0,0 0,-1 1,1-1,0 1,-3 1,-3 5,0 0,0 1,1-1,0 2,1-1,0 1,1 0,-1 0,2 1,0 0,0 0,0 4,-10 22</inkml:trace>
  <inkml:trace contextRef="#ctx0" brushRef="#br2" timeOffset="151050.099">11631 6471,'-1'16,"0"-11,0 0,0 0,1 1,-1-1,1 1,1-1,-1 0,1 1,-1-1,1 0,1 1,-1-1,1 0,0 0,0 0,1 0,-1-1,1 1,0-1,0 1,1-1,-1 0,1 0,0 0,0-1,0 1,1-1,3 2,1-3,0 0,0-1,1 0,-1 0,0-1,0 0,1-1,-1 0,0 0,0-1,0 0,0-1,-1 0,1 0,-1-1,1 0,-1-1,0 0,-1 0,1 0,2-4,-8 7,1-1,-1 1,0-1,0 0,0 0,-1 0,1 0,-1 0,1 0,-1 0,0-1,-1 1,1 0,0-1,-1 1,0-1,1 1,-2 0,1-1,0 1,-1-1,1 1,-1 0,0-1,0 1,0 0,-1 0,1 0,-1 0,1 0,-1 0,0 0,0 0,-1 1,1-1,0 1,-1 0,0-1,1 1,-1 0,0 1,-1-2,-2-2,-1 0,1 0,-1 1,0 0,0 0,0 1,0 0,-1 0,1 0,-1 1,1 0,-1 1,0 0,0 0,0 0,0 1,0 0,0 1,0 0,0 0,-1 1,8-1,-1-1,1 1,-1 0,1 0,0 0,-1 0,1 0,0 0,0 0,0 1,0-1,0 0,0 0,0 1,0-1,0 1,1-1,-1 1,1-1,-1 1,1-1,-1 1,1 0,0-1,0 1,0 0,0-1,0 1,0-1,0 1,1 0,-1-1,1 1,-1-1,1 1,-1-1,1 1,0-1,0 1,-1-1,1 0,0 1,1-1,-1 0,0 0,0 0,0 0,1 0,-1 0,0 0,1 0,-1 0,1-1,-1 1,2 0,20 12</inkml:trace>
  <inkml:trace contextRef="#ctx0" brushRef="#br2" timeOffset="151387.692">12032 6498,'-3'5,"0"-1,1 0,-1 0,1 1,0-1,0 1,1 0,-1-1,1 1,0 0,1 0,-1 0,1 0,0 0,0 0,0 0,1 0,0 0,0 0,0-1,0 1,1 0,0-1,0 1,0-1,0 1,1-1,0 0,0 0,0 0,0 0,1-1,-1 1,3-1,0 0,1 0,-1-1,0 0,1 0,-1 0,1-1,0 0,0 0,-1-1,1 0,0 0,0 0,-1-1,1 0,0-1,-1 1,1-1,-1 0,0-1,1 0,-1 0,0 0,-1 0,1-1,-1 0,1-1,-1 1,0-1,-1 0,1 0,-1 0,0-1,0 1,-1-1,0 0,0 0,0 0,-1-1,2-3,-4 7,0 0,0 0,-1 0,1 0,-1 0,1 0,-1 0,0 0,0 1,-1-1,1 0,0 0,-1 1,0-1,1 1,-1-1,0 1,0 0,0 0,-1 0,1 0,0 0,-1 0,0 1,1-1,-1 1,0 0,1 0,-1 0,0 0,0 0,0 0,0 1,0 0,-2-2,0 1,0 0,0 1,1 0,-1-1,0 1,0 1,0-1,0 1,0 0,1 0,-1 0,0 1,1-1,-1 1,1 0,0 1,-1-1,1 1,0 0,0 0,2-1,0 0,0 0,1 0,-1 0,1 0,-1 0,1 1,0-1,0 0,0 1,0-1,0 1,1-1,-1 1,1-1,0 1,-1-1,1 1,0-1,1 1,-1-1,1 3,6 9</inkml:trace>
  <inkml:trace contextRef="#ctx0" brushRef="#br2" timeOffset="151650.266">12527 6164,'14'16,"8"17,6 15,0 15,-5 11,-10 10,-20 6,-28 4,-38 2,-43 0,-2-16</inkml:trace>
  <inkml:trace contextRef="#ctx0" brushRef="#br2" timeOffset="156017.857">18530 6445,'-14'4,"-11"9,-8 11,-6 15,0 12,4 14,8 9,8 6,15 0,15-2,11-2,13-8,8-9,-3-13</inkml:trace>
  <inkml:trace contextRef="#ctx0" brushRef="#br2" timeOffset="156421.34">18890 6538,'-2'20,"-3"19,-1 11,0 9,2 1,1-3,2-4,0-7,-1-8,-1-9,0-10</inkml:trace>
  <inkml:trace contextRef="#ctx0" brushRef="#br2" timeOffset="156749.733">19184 6658,'-187'107,"158"-91,-87 63,115-78,0 0,1-1,-1 1,0 0,0 0,1 0,-1-1,0 1,1 0,-1 0,1 0,-1 0,1 0,-1 0,1 0,0 0,0 0,-1 1,1-1,0 0,0 0,0 0,0 0,0 0,0 0,1 0,-1 0,0 0,1 0,-1 1,0-1,1 0,-1-1,1 1,0 0,-1 0,1 0,0 0,-1 0,1 0,0-1,0 1,0 0,0-1,-1 1,1-1,0 1,0-1,0 1,0-1,1 0,-1 1,0-1,0 0,0 0,1 0,139 28,-114-25,199 18,-187-17</inkml:trace>
  <inkml:trace contextRef="#ctx0" brushRef="#br2" timeOffset="157651.873">19465 6832,'3'-1,"0"0,0 0,0 0,0 0,0 1,0-1,0 1,0 0,0 0,0 0,0 0,0 1,0-1,0 1,0-1,0 1,0 0,0 1,0-1,0 0,-1 1,1-1,-1 1,1 0,-1 0,1 0,-1 0,0 0,0 1,0-1,0 1,-1-1,1 1,-1 0,1-1,-1 1,0 0,0 0,0 0,-1 0,1 0,-1 0,1 0,-1 3,-5 4,-1 0,1 0,-2 0,1-1,-1 0,-1-1,0 0,0 0,0 0,-1-1,0 0,-5 2,-11 11,19-16,-2 2,-1 1,1 0,1 0,-1 1,1 0,1 0,-1 0,1 1,0 2,5-9,1-1,0 0,-1 0,1 0,0 1,0-1,-1 0,1 0,0 1,0-1,1 0,-1 0,0 1,0-1,1 0,-1 0,0 0,1 1,-1-1,1 0,0 0,-1 0,1 0,0 0,0 0,-1 0,1 0,0 0,0-1,0 1,0 0,0 0,0-1,0 1,1-1,-1 1,0-1,0 1,0-1,1 0,-1 0,0 1,57 8,-57-9,143-10,-99 2</inkml:trace>
  <inkml:trace contextRef="#ctx0" brushRef="#br2" timeOffset="157921.19">19852 6846,'21'-2,"17"-1,15-1,7 0,-3-1,-8 1,-12 1</inkml:trace>
  <inkml:trace contextRef="#ctx0" brushRef="#br2" timeOffset="158166.548">19893 6926,'18'7,"17"2,15 0,9-5,7-4,-8-3</inkml:trace>
  <inkml:trace contextRef="#ctx0" brushRef="#br2" timeOffset="158352.487">20548 6765,'-3'-4,"0"0,1 4,-1 6,2 6,0 6,0 5,1 3,0 1,0 0,0-1,0-5</inkml:trace>
  <inkml:trace contextRef="#ctx0" brushRef="#br2" timeOffset="158677.311">20695 6819,'-1'6,"1"0,0 0,0 0,1 1,-1-1,1 0,0 0,1 0,0 0,0 0,0-1,0 1,1 0,0-1,0 0,1 0,0 0,-1 0,2 0,-1-1,0 0,1 0,0 0,0 0,0-1,0 1,1-2,-1 1,1 0,0-1,0 0,-1 0,1-1,1 0,-1 0,6 0,-7-1,1 0,-1 0,1-1,0 0,-1 0,1-1,-1 1,0-1,1 0,-1-1,0 1,0-1,0 0,-1 0,1-1,-1 1,0-1,0 0,0 0,0 0,0-1,-1 1,0-1,0 0,-1 0,1 0,-1 0,0-1,0 1,-1 0,1-1,-1 1,0-1,-1 0,0 1,1-1,-2 0,1 1,-1-1,0 1,-1-6,1 7,-1 1,1-1,-1 1,0 0,0-1,0 1,0 0,0 0,-1 0,1 1,-1-1,0 0,0 1,0 0,0 0,0 0,-1 0,1 0,0 1,-1-1,0 1,1 0,-1 0,0 0,1 1,-1-1,0 1,0 0,1 0,-2 0,-3 1,0-1,0 1,1 0,-1 1,0 0,1 0,-1 1,1 0,-1 0,1 0,0 1,1 0,-1 1,0 0,4-3,-1 0,1 0,0 1,0-1,0 1,0 0,0 0,1 0,-1 0,1 0,0 1,0-1,0 1,0-1,0 1,1 0,0-1,0 1,0 0,0 0,0 0,1 0,0 0,0 0,0 0,0 0,1 0,-1 0,1 0,0 0,0 0,1 0,-1-1,1 1,0 0,0-1,2 3,17 11</inkml:trace>
  <inkml:trace contextRef="#ctx0" brushRef="#br2" timeOffset="158948.629">21217 6498,'20'-4,"12"5,6 13,3 21,-5 20,-8 17,-13 9,-18 6,-25 0,-28-2,-29-10,-1-16</inkml:trace>
  <inkml:trace contextRef="#ctx0" brushRef="#br2" timeOffset="160392.122">26443 6793,'22'87,"-7"-34,-7-33,-2 1,-1 1,0-1,-2 1,0 0,-1 20,-3-13,-1-19,1 0,1 1,0-1,1 0,-1 1,2-1,0 0,1 5,9-3,-11-16</inkml:trace>
  <inkml:trace contextRef="#ctx0" brushRef="#br2" timeOffset="160774.176">26617 6699,'-75'108,"62"-83,1-1,1 2,1-1,1 1,2 1,0 0,1 3,4-18,1 0,0 1,0-1,2 1,-1-1,2 1,-1-1,2 0,0 1,0-1,1-1,0 1,1 0,1-1,0 0,5 8,-1-6,1-1,0-1,1 1,0-2,0 1,1-2,0 0,1 0,0-2,0 1,1-2,0 0,0-1,6 1,11 2</inkml:trace>
  <inkml:trace contextRef="#ctx0" brushRef="#br2" timeOffset="161070.519">26938 6872,'0'23,"0"14,0 10,0 4,0 0,0-4,0-6,0-5,0-6,0-9</inkml:trace>
  <inkml:trace contextRef="#ctx0" brushRef="#br2" timeOffset="161390.35">27273 6966,'-12'2,"0"0,0 1,0 0,1 1,0 0,-1 0,1 1,1 1,-1 0,-5 5,8-7,-1 1,1 1,0-1,0 1,1 1,0-1,0 1,0 1,1-1,0 1,0 0,1 0,0 1,1 0,0 0,0 0,0 2,4-9,0 1,0-1,0 1,0-1,0 1,0-1,1 1,0-1,-1 1,1-1,0 1,0-1,0 0,0 0,0 1,1-1,-1 0,1 0,-1 0,1-1,0 1,0 0,0-1,0 1,0-1,0 1,0-1,1 0,-1 0,0 0,1 0,-1 0,1-1,85 18,-88-18,147 6,-108-6</inkml:trace>
  <inkml:trace contextRef="#ctx0" brushRef="#br2" timeOffset="161800.472">27473 7006,'40'5,"-20"-4,0 1,-1 1,1 1,-1 0,0 2,0 0,0 1,13 8,-31-15,0 0,0 1,0-1,0 1,0 0,0-1,0 1,0 0,0 0,0 0,0 0,0-1,0 1,-1 0,1 0,0 0,-1 1,1-1,-1 0,1 0,-1 0,0 0,1 1,-1-1,0 0,0 0,0 0,0 1,0-1,0 0,0 0,0 1,0-1,-1 0,1 0,-1 0,1 0,0 1,-1-1,0 0,1 0,-1 0,0 0,0 0,1 0,-1 0,0-1,0 1,0 0,0 0,0-1,0 1,0 0,0-1,0 1,-1-1,1 0,0 1,-1-1,-97 49,98-49,1 0,-1 0,1 1,-1-1,1 0,-1 0,1 1,-1-1,1 0,-1 1,1-1,-1 0,1 1,-1-1,1 0,0 1,-1-1,1 1,0-1,-1 1,1-1,0 1,0-1,0 1,-1 0,1-1,0 1,0-1,0 1,0-1,0 1,0 0,0-1,0 1,0-1,0 1,0-1,0 1,1 0,-1-1,0 1,0-1,1 1,-1-1,0 1,0-1,1 1,-1-1,1 0,-1 1,0-1,1 1,-1-1,1 0,-1 1,1-1,-1 0,1 1,35 13,-35-13,23 6,-10-4,0 1,1 1,-1 0,-1 1,1 1,-1 0,0 1,-1 0,7 5,-18-12,1 1,0-1,-1 0,0 0,1 1,-1-1,0 1,0 0,1-1,-1 1,0 0,-1-1,1 1,0 0,0 0,-1 0,1 0,-1 0,0 0,0 0,1-1,-1 1,0 0,-1 0,1 0,0 0,0 0,-1 0,0 0,1 0,-1 0,0 0,0-1,1 1,-2 0,1-1,0 1,0-1,0 1,-1-1,1 1,-1-1,0 1,-7 3,1-1,-1 0,0 0,0-1,0 0,0 0,0-1,-1-1,1 1,-1-1,-6-1,-7 1</inkml:trace>
  <inkml:trace contextRef="#ctx0" brushRef="#br2" timeOffset="162061.657">28048 7006,'18'0,"15"0,12 0,8 0,3 0,-2 0,-5 0,-11 0</inkml:trace>
  <inkml:trace contextRef="#ctx0" brushRef="#br2" timeOffset="162259.612">28114 7087,'14'4,"13"2,14 0,8-2,-3 0</inkml:trace>
  <inkml:trace contextRef="#ctx0" brushRef="#br2" timeOffset="162479.119">28662 6900,'0'-5,"0"1,3 4,0 5,0 10,-1 6,-2 7,-5 5,-2 2,-1-1,-2-1,2-5,2-6</inkml:trace>
  <inkml:trace contextRef="#ctx0" brushRef="#br2" timeOffset="162823.718">28823 7033,'3'21,"-4"-16,1-1,0 1,0-1,1 1,-1-1,1 1,0-1,0 0,0 1,1-1,-1 0,1 0,0 0,0 0,1 0,-1 0,1 0,0-1,0 1,0-1,0 0,1 0,-1 0,1-1,0 1,-1-1,1 0,0 0,1 0,-1 0,1-1,2 1,-1-1,1 0,0 0,0-1,0 0,0 0,0-1,-1 0,1 0,0 0,0-1,-1 0,1 0,-1-1,0 0,0 0,0 0,0-1,0 0,-1 0,0-1,1 1,-2-1,1 0,0 0,-1-1,0 1,-1-1,1 0,-1 0,0 0,0-1,-1 1,1-4,-2 4,0 1,0-1,-1 1,0-1,0 1,0-1,-1 1,0-1,0 1,0-1,-1 1,0 0,0-1,0 1,-1 0,1 1,-1-1,0 0,-1 1,1-1,-1 1,0 0,0 0,0 1,0-1,-1 1,1 0,-1 0,0 0,0 1,0 0,0 0,-1 0,1 0,-1 1,1 0,0 0,-1 1,0-1,1 1,-1 0,0 2,-1 0,1 0,0 1,0-1,0 2,0-1,1 0,-1 1,1 0,0 0,0 1,0-1,1 1,0 0,0 1,0-1,0 1,1-1,0 1,0 0,0 0,1 0,0 1,0-1,1 1,0-1,0 1,0-1,1 1,0-1,0 1,1 0,1 26</inkml:trace>
  <inkml:trace contextRef="#ctx0" brushRef="#br2" timeOffset="163071.686">29304 6538,'20'23,"17"21,8 16,3 15,-1 10,-10 9,-12 1,-23 0,-29-9,-33-9,-7-18</inkml:trace>
  <inkml:trace contextRef="#ctx0" brushRef="#br2" timeOffset="163787.46">28208 7113,'10'2,"6"1,8 0,10-1,7 0,8-1,-4-1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48.9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174 455,'-8'11,"0"-1,1 1,0 0,1 1,0 0,1 0,0 0,1 1,0-1,0 5,-8 23,-11 28,3 0,3 2,2 0,5 1,-3 69,15-13,5-1,21 113,46 418,1-36,-10-229,-66-366,2-1,1 1,1-1,1 0,1 0,1 0,1 0,1-1,2 0,0-1,2 0,0-1,1 0,1-1,8 7,-3-9,2-2,0 0,2-1,-1-1,2-1,0-2,0 0,1-1,1-2,-1 0,20 3,44 6,0-4,78 2,-145-14,889 38,-606-32,327 5,288-18,-890 5,1521-3,-908-6,399-9,193 3,-831 16,921-1,-456-35,-773 30,551-23,149 22,-308-11,511 14,-478 3,-266 28,-58-31,-187 0,1 1,-1-1,0-1,0 0,0 0,0-1,-1 0,0-1,0 0,-1 0,1-1,-1 0,-1 0,1-1,0-2,92-138,-67 92,-10 19,-1-1,-2 0,-1-2,-3 0,-1-1,-2 0,-1-1,-3-1,49-456,-45 415,19-211,-19-288,-16 519,-3 1,-3 0,-16-60,-49-268,38 134,34 246,0 1,0-1,-1 1,-1 0,0 0,0 0,-1 1,0-1,-1 1,1 0,-2 0,0 1,0 0,0 0,-1 1,0 0,0 0,-9-5,-23-10,-1 2,-1 1,0 3,-1 1,-43-8,23 6,-256-60,-405-52,-359-40,840 145,-1 10,-6 11,-1060 5,627-17,-516 2,194 29,-21-4,176-40,-110 29,196 29,308-8,-62-7,330-8,1 9,-7 9,-529 43,382-22,84 7,-58-4,-1 24,280-66,-40 6,0 3,-69 25,122-28,24-13,-1 0,0-1,0 1,1 0,-1 0,0 0,1 0,-1 0,0-1,1 1,-1 0,0 0,1 0,-1 0,0 0,1 0,-1 0,0 0,1 0,-1 0,0 0,1 1,-1-1,0 0,1 0,-1 0,0 0,1 0,-1 1,0-1,0 0,1 0,-1 0,0 1,0-1,0 0,1 1,-1-1,0 0,0 0,0 1,1-1,-1 0,0 1,0-1,0 0,0 1,0-1,0 0,0 1,0-1,0 0,0 1,0-1,0 0,0 1,0-1,0 0,0 1,-1-1,1 0,0 1,0-1,0 0,0 0,-1 1,1-1,22 0,1-1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49.6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1,'0'22,"0"20,-3 15,-2 13,-3 7,0 2,-1-3,1-8,2-8,1-10,3-14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30:5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 32767,'-7'-6'0,"5"4"0,0 0 0,0 0 0,0 0 0,0 0 0,0 0 0,0 1 0,-1-1 0,1 1 0,-1-1 0,1 1 0,-1 0 0,1 0 0,-1 0 0,0 0 0,1 1 0,-1-1 0,-1 1 0,-91-3 0,90 3 0,0 1 0,-1 0 0,1 0 0,0 1 0,0-1 0,0 1 0,0 0 0,1 0 0,-1 1 0,1 0 0,-1-1 0,1 1 0,0 1 0,-1 0 0,3-3 0,1 1 0,0-1 0,0 1 0,-1-1 0,1 1 0,0-1 0,1 1 0,-1 0 0,0-1 0,0 1 0,1 0 0,-1 0 0,1-1 0,-1 1 0,1 0 0,0 0 0,0 0 0,0 0 0,0-1 0,0 1 0,0 0 0,0 0 0,1 1 0,5 7 0,0-1 0,1-1 0,-1 1 0,2-1 0,-1 0 0,1-1 0,1 0 0,-1 0 0,1 0 0,0-1 0,1-1 0,-1 0 0,1 0 0,0-1 0,0 0 0,1 0 0,3 0 0,40 19 0,-29-12 0,-20-9 0,0-1 0,0 1 0,0 0 0,0 0 0,0 1 0,-1-1 0,1 1 0,-1 0 0,0 0 0,0 1 0,0-1 0,0 1 0,0 0 0,-1 0 0,0 0 0,0 1 0,0-1 0,0 1 0,-1-1 0,1 1 0,-1 0 0,0 0 0,0 4 0,-3-1 0,-1-6 0,0 0 0,0 0 0,-1 0 0,1 0 0,0 0 0,-1 0 0,1-1 0,-1 1 0,0-1 0,1 0 0,-1 0 0,0 0 0,0 0 0,0 0 0,0 0 0,0-1 0,0 1 0,0-1 0,0 0 0,0 0 0,0 0 0,0-1 0,1 1 0,-4-1 0,-77-23 0,78 21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15.4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2 161 32767 0 0,'-2'7'0'0'0,"13"2"0"0"0,108-6 0 0 0,25-15 0 0 0,927-76 0 0 0,299 31 0 0 0,-1312 57 0 0 0,-57 0 0 0 0,-1 0 0 0 0,1 0 0 0 0,0 0 0 0 0,0 0 0 0 0,-1 0 0 0 0,1 0 0 0 0,0 0 0 0 0,0 0 0 0 0,-1 0 0 0 0,1-1 0 0 0,0 1 0 0 0,-1 0 0 0 0,1-1 0 0 0,0 1 0 0 0,-1 0 0 0 0,1-1 0 0 0,0 1 0 0 0,-1-1 0 0 0,1 1 0 0 0,-1-1 0 0 0,1 1 0 0 0,-1-1 0 0 0,1 0 0 0 0,-1 1 0 0 0,1-1 0 0 0,-1 0 0 0 0,0 1 0 0 0,1-1 0 0 0,-1 0 0 0 0,0 1 0 0 0,1-1 0 0 0,-1 0 0 0 0,0 0 0 0 0,0 1 0 0 0,0-1 0 0 0,0 0 0 0 0,0 0 0 0 0,1-1 0 0 0,0-1 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50.3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634 0,'-51'16,"-96"52,4 7,-21 20,137-80,15-9,0 1,1 0,0 0,1 1,-1 0,1 1,-7 8,16-15,0-1,0 1,0-1,1 1,-1-1,1 1,-1 0,1-1,-1 1,1 0,0-1,0 1,-1 0,2 0,-1-1,0 1,0 0,0-1,1 1,-1 0,1-1,-1 1,1 0,0-1,-1 1,1-1,0 1,0-1,0 0,0 1,1-1,-1 0,0 0,0 0,1 1,53 36,-53-36,38 17,1-1,0-2,1-2,0-2,36 5,228 40,-302-56,0 0,0-1,1 1,-1-1,0 0,0 0,0-1,1 1,-1-1,0 0,0 0,0-1,0 1,0-1,-1 0,1 0,0 0,-1 0,1 0,0-2,0 1,8-5,-1-1,0 0,-1-1,0 0,0 0,-1-1,-1 0,0-1,0 1,-1-2,-1 1,0-1,0 0,-1-1,12-99,-12 99,1 33,8 266,14 18,-24-269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50.8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0,'9'3,"12"0,14-1,12 1,12-2,8 0,0 0,-3-1,-9 0,-10 0,-14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51.0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0,'14'5,"13"1,13 0,15-1,10-2,11-1,6-1,0-3,-5-1,-15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51.8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7,'25'-4,"1"2,-1 1,1 2,-1 0,1 1,-1 2,0 1,0 0,0 2,-1 1,14 7,-33-14,-1 1,1-1,-1 1,0 1,0-1,1 0,-2 1,1 0,0 0,0 0,-1 1,0-1,1 1,-2 0,1-1,0 1,-1 1,1-1,-1 0,0 1,-1-1,1 1,-1-1,0 1,0 0,0-1,-1 1,1 0,-1 0,-1 0,1-1,-1 3,-5 8,0 0,-2 0,0-1,0 0,-2-1,1 0,-2 0,0-1,0 0,-5 3,11-10,-270 254,274-258,-33 46,33-46,0 1,1-1,-1 0,0 1,1-1,0 1,-1-1,1 0,0 1,0-1,0 1,0-1,0 1,0-1,0 1,0-1,0 1,1-1,-1 1,1-1,-1 0,1 1,0-1,-1 0,1 1,0-1,0 0,0 0,0 0,0 0,0 1,0-2,0 1,2 1,6 3,0-1,0 0,1 0,0-1,0 0,0-1,0 0,0-1,0 0,10 0,-10 0,40 2,0-1,0-3,0-3,0-1,-1-2,0-3,0-2,-1-1,0-3,39-20,-77 31,-7 3,-1 0,0 1,1-1,-1 1,1 0,-1-1,1 1,0 0,-1 1,1-1,0 0,0 1,0 0,-1-1,1 1,0 0,0 0,0 1,0-1,-1 1,1-1,0 1,0 0,-1 0,1 0,-1 0,1 1,-1-1,2 2,9 5,1 0,-1 0,2-1,-1-1,1-1,0 0,0 0,0-2,1 0,-1-1,1 0,-1-1,1-1,0 0,-1-2,1 1,0-2,-1 0,1-1,-9 3,0 0,0 0,0-1,1 0,-1 0,-1 0,1-1,0 0,-1-1,1 1,-1-1,0 0,0-1,-1 0,0 0,1 0,-1 0,-1-1,1 0,-1 0,0 0,-1 0,2-4,-2-3,0 0,-1 0,-1-1,0 1,-1 0,0-1,-1 1,-1 0,0-1,0 1,-2 0,1 1,-2-1,0 0,0 1,-1 0,-1 1,0-1,0 1,-1 0,-1 1,1 0,-2 0,0 1,-2-2,2 5,0 0,0 1,-1 0,1 0,-1 1,0 0,0 1,0 1,-1 0,1 0,-1 1,1 0,-1 1,-4 1,10-1,0 1,0 0,0 0,0 0,0 1,0 0,0 0,1 0,-1 1,1 0,0 0,0 0,0 1,0-1,0 1,1 1,0-1,0 0,0 1,0 0,1 0,-1 0,1 0,1 1,-1-1,1 1,-2 5,2-4,1 1,0 0,0 0,0 0,1-1,0 1,0 0,1 0,0 0,1-1,-1 1,2 0,-1-1,1 0,0 1,0-1,1 0,0-1,0 1,1-1,0 1,0-2,0 1,1 0,0-1,0 0,3 2,9 6,0-1,1 0,0-2,1 0,0-1,1-1,-1-1,1-1,8 1,22 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52.2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1 284,'7'12,"1"-1,1 1,-1-2,2 1,0-1,0 0,0-1,1-1,1 1,-1-2,1 0,1 0,-1-1,1 0,3-1,-1 0,0-1,0 0,0-1,1-1,-1 0,1-1,0-1,-1-1,1 0,-1-1,1 0,-1-2,0 1,0-2,0 0,0-1,-1 0,0-1,-1-1,6-4,-13 7,-1 0,0-1,0 1,-1-1,1 0,-1-1,-1 1,1-1,-1 1,0-1,-1 0,1 0,-1-1,-1 1,1 0,-1-1,-1 1,1 0,-1-1,-1 1,1-1,-1 1,0 0,-1-1,-2-6,1 3,0 0,-1 0,-1 0,0 0,0 1,-1-1,0 1,-1 1,0-1,-1 1,0 1,0-1,-1 1,0 1,0 0,-2-1,0 2,-1 0,1 1,-1 1,0 0,0 0,0 1,0 1,-1 0,1 1,-1 0,1 1,-1 0,1 1,-1 0,1 1,0 1,0 0,0 0,0 1,0 1,1 0,-1 1,1 0,1 0,-1 1,1 1,1 0,-1 0,1 1,1 0,-1 0,1 1,1 0,-5 10,9-14,0 0,1 0,0 0,1 0,-1 0,1 1,1-1,-1 0,1 1,0-1,0 1,1-1,0 0,0 1,0-1,1 0,0 0,0 0,0 0,1 0,0-1,0 1,1-1,0 1,0-1,0 0,0-1,1 1,-1-1,4 3,40 26,1-8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7:52.7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59 411,'2'8,"-1"0,1-1,1 1,-1-1,2 1,-1-1,1 0,0 0,0 0,0-1,1 1,0-1,1 0,-1-1,1 1,0-1,1 0,-1-1,1 1,0-1,0-1,0 1,0-1,1-1,-1 1,1-1,7 1,6 1,-1-1,1-1,0 0,-1-2,1 0,0-2,-1 0,1-1,-1-1,7-3,-15 4,0 0,0 0,-1-1,1-1,-1 0,0 0,0-1,-1-1,0 0,0 0,0-1,-1 0,0 0,-1-1,0 0,0-1,-1 0,0 0,-1-1,0 0,2-6,-5 5,0-1,-1 0,-1 0,0 0,-1 0,0 0,-1 1,0-1,-1 0,-1 0,0 1,-1-1,0 1,-1 0,0 0,-1 0,0 1,-1 0,0 0,0 1,-2 0,1 0,-1 1,0 0,-1 0,-7-4,6 4,1 1,-1 1,-1 0,1 0,-1 1,-1 1,1 0,-1 0,1 2,-1-1,0 2,-1 0,1 0,0 1,-1 1,1 0,0 1,-1 0,1 1,0 0,0 1,0 1,1 0,-1 1,-10 5,10-2,1 1,-1 0,1 1,1 0,0 1,0 0,1 0,1 1,0 1,0 0,1 0,1 0,0 1,-3 11,-1 5,2 0,1 1,1-1,2 1,1 1,0 20,3 23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6:57.1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562 1855,'-12'18,"1"1,1 0,0 0,2 1,0 0,1 1,1 0,1 0,1 0,1 1,1-1,1 1,0-1,2 8,-1-24,1 1,-1-1,1 1,0-1,0 1,1-1,0 1,0-1,0 0,0 0,1 0,0 0,0 0,0-1,1 1,-1-1,1 0,0 0,0 0,1-1,-1 0,1 1,-1-1,1-1,0 1,0-1,1 0,-1 0,0 0,1-1,-1 0,1 0,-1 0,1-1,0 1,-1-2,1 1,-1 0,1-1,5-2,-6 2,0-2,0 1,0-1,0 1,-1-1,1-1,-1 1,0-1,1 1,-2-1,1-1,0 1,-1 0,0-1,0 0,0 1,-1-1,0 0,1 0,-2-1,1 1,-1 0,1-1,-2 1,1-4,1-6,-1 1,0-1,-2 1,1-1,-2 1,0-1,-1 1,0 0,-2-5,1 10,1-1,-1 1,-1 0,0 0,0 0,-1 1,0-1,-5-4,10 11,-1 0,0 0,0 0,0 1,0-1,0 0,0 1,0 0,0-1,-1 1,1 0,0 0,-1 0,1 1,-1-1,1 0,-1 1,1 0,-1 0,0-1,1 2,-1-1,1 0,-1 0,1 1,-1-1,1 1,-1 0,1 0,-1 0,1 0,0 0,0 1,-1-1,1 0,0 1,-4 3,1 1,0-1,0 1,0 0,1 1,-1-1,2 1,-1-1,1 1,0 0,0 1,1-1,-1 2,-6 25</inkml:trace>
  <inkml:trace contextRef="#ctx0" brushRef="#br0" timeOffset="419.149">1069 1801,'-11'-1,"0"-1,0 2,0 0,-1 0,1 1,0 0,0 1,0 0,0 1,1 0,-3 1,8-2,0 0,1 1,-1-1,0 1,1 0,0 0,0 1,0-1,0 1,0 0,1 0,-1 0,1 1,0-1,0 1,1 0,0-1,-1 1,2 0,-1 0,0 1,1-1,0 0,0 1,3 5,-1 1,1-1,1 0,0 0,1 0,0 0,0-1,1 1,1-1,-1 0,2-1,-1 0,2 0,-1 0,1-1,0 0,1 0,0-1,6 4,0 4,-9-9,1-1,-1 0,1 1,-1 0,0 0,-1 0,0 1,0 0,0 0,-1 0,0 1,0 0,-1-1,0 1,0 0,-1 1,1 4,-4-10,-1 0,0 0,0 0,0-1,0 1,-1-1,1 1,-1-1,1 0,-1 0,0 0,0 0,0-1,0 1,0-1,0 0,0 1,-1-1,1-1,0 1,-1 0,1-1,-1 0,1 0,0 0,-1 0,1 0,0-1,-1 0,-2 0,-84-20,82 15,6 0</inkml:trace>
  <inkml:trace contextRef="#ctx0" brushRef="#br0" timeOffset="754.575">1511 2015,'-4'-6,"-1"1,0 0,0 0,0 0,0 0,-1 1,1 0,-1 1,0-1,0 1,-1 0,1 0,-1 1,1 0,-1 0,0 1,0-1,0 2,1-1,-1 1,0 0,0 0,0 1,0 0,0 0,0 0,0 1,-5 2,3 4,1 0,0 1,0 0,1 0,0 0,0 1,1 0,0 1,1-1,0 1,1 0,0 0,1 1,0-1,1 1,0 0,1-1,0 1,1 0,0 0,1 0,1 5,-1-8,1 0,0 0,1 0,0 0,0 0,1-1,0 1,1-1,-1 0,2-1,-1 1,1-1,0 0,1 0,-1 0,1-1,1 0,-1-1,1 0,0 0,0 0,1-1,-1 0,1-1,3 1,10 3,0-1,0-1,1-1,-1-1,1-1,0-1,0-1,0-1,20-3,27-10,-10-3</inkml:trace>
  <inkml:trace contextRef="#ctx0" brushRef="#br0" timeOffset="1836.87">41 6547,'21'-12,"0"1,2 2,-1 0,1 1,0 1,1 2,0 0,12 0,-32 3,-1 1,1 0,0 0,0 1,0-1,-1 1,1 0,0 0,0 0,0 0,0 1,0-1,-1 1,1 0,0 0,-1 1,1-1,0 1,-1 0,0 0,1 0,-1 0,0 0,0 1,0 0,-1-1,1 1,0 0,-1 0,0 0,0 1,0-1,0 1,0 1,-1 1,-1 1,0 0,-1-1,0 1,0-1,0 1,-1-1,1 1,-2-1,1 0,-1 0,0 0,0 0,0 0,-1-1,-1 2,-72 83,69-82,-120 116,127-123,0-1,1 1,-1-1,0 1,0-1,1 1,-1-1,0 1,1 0,-1-1,1 1,-1 0,1-1,-1 1,1 0,-1 0,1 0,0-1,-1 1,1 0,0 0,0 0,0 0,0 0,-1 0,1-1,0 1,1 0,-1 0,0 0,0 0,0 0,0 0,1-1,-1 1,0 0,1 0,-1 0,1-1,-1 1,1 0,-1 0,1-1,0 1,-1 0,1-1,0 1,-1-1,1 1,0-1,0 1,-1-1,2 1,8 1,0-1,0 0,0 0,1-1,-1 0,0-1,0 0,9-2,-4 1,180-36,-136 23</inkml:trace>
  <inkml:trace contextRef="#ctx0" brushRef="#br0" timeOffset="2429.196">749 6627,'-7'17,"1"1,1 0,0 1,1-1,2 1,-2 17,2-16,-4 65,6-85,-1 1,1-1,0 1,0-1,0 0,0 1,-1-1,1 1,0-1,0 1,0-1,0 0,0 1,0-1,0 1,0-1,0 1,0-1,0 1,0-1,1 0,-1 1,0-1,0 1,0-1,1 0,-1 1,0-1,0 0,1 1,-1-1,0 0,1 1,-1-1,0 0,1 0,-1 1,0-1,1 0,-1 0,1 0,-1 1,0-1,1 0,-1 0,1 0,-1 0,1 0,-1 0,1 0,-1 0,1 0,15-20,-5-4,-2 0,-1-1,0 0,-2 0,-1 0,-2-1,0 0,-1 0,-2-18,-10-61,6 134,3-23,0-1,1 1,0 0,0-1,0 1,0-1,1 1,0-1,0 1,0-1,1 1,0-1,0 0,0 0,1 0,0 0,0 0,0-1,0 1,1-1,0 0,0 0,0 0,0 0,0-1,1 0,0 0,-1 0,1 0,0-1,1 0,-1 0,0 0,1 0,-1-1,1 0,-1 0,2-1,0-1,-1-1,1 0,-1 0,0 0,0-1,0 0,0 0,0 0,0-1,-1 0,0 0,0-1,0 1,0-1,-1 0,1-1,-1 1,-1-1,1 1,-1-1,0 0,0 0,-1-1,0 1,0 0,0-1,-1 0,0 1,0-1,-1 0,1 1,-2-1,1-4,-3 84,3-73,-1 21,1 0,1 0,1-1,1 1,1-1,1 1,0-1,8 17,19 0,-16-28</inkml:trace>
  <inkml:trace contextRef="#ctx0" brushRef="#br0" timeOffset="2711.267">1337 6453,'-5'20,"-1"14,0 11,2 3,0 1,2-3,3-7,2-9,2-8,1-9</inkml:trace>
  <inkml:trace contextRef="#ctx0" brushRef="#br0" timeOffset="2972.843">1550 6453,'-4'18,"-2"15,0 12,2 6,0 2,2-1,-1-6,0-9</inkml:trace>
  <inkml:trace contextRef="#ctx0" brushRef="#br0" timeOffset="3239.328">1524 6614,'-7'13,"-2"8,0-1</inkml:trace>
  <inkml:trace contextRef="#ctx0" brushRef="#br0" timeOffset="3540.398">1350 6734,'2'0,"6"0,3 0,5 0,6-2,6-1,3 0,4 0,-1 2,-6 0</inkml:trace>
  <inkml:trace contextRef="#ctx0" brushRef="#br0" timeOffset="3852.117">1738 6614,'9'-5,"-1"1,1 1,0-1,0 2,1-1,-1 1,0 0,1 1,-1 0,1 1,6 0,-11 1,0 0,-1-1,1 2,-1-1,0 0,1 1,-1 0,0 0,0 0,0 0,0 1,0 0,0 0,-1 0,0 0,1 0,-1 1,0-1,-1 1,1 0,0 0,-1 0,0 0,1 4,2 4,-2 0,0 0,0 0,-1 0,0 0,-1 1,-1-1,0 1,-1-1,0 0,0 1,-3 7,-48 144,45-144,-8 17,8-23,1 0,1 0,0 1,1-1,0 1,1 0,1 0,0 1,2-1,-1 6,2-18,0 1,0 0,0-1,1 1,-1-1,1 1,0-1,0 0,0 0,0 0,0 0,1 0,-1 0,1-1,0 1,0-1,0 0,0 1,0-1,1-1,-1 1,0-1,1 1,1 0,92 16,-79-16,0 0,1-2,-1 0,0-1,0-1,1 0,11-4,-28 5,1 0,-1 0,1 0,-1 0,1 0,-1 0,0-1,1 1,-1-1,0 0,0 0,0 1,0-1,-1 0,1-1,0 1,-1 0,0 0,1-1,-1 1,0-1,0 1,0-1,-1 1,1-1,-1 0,1 1,-1-1,0 0,0 1,0-1,0 0,0 1,-1-2,-1-5,0 0,-1 0,0 0,0 0,-1 1,0-1,-1 1,0 0,-1-2,-12-13,-1 1,-1 1,-1 1,0 0,-1 2,-1 0,-1 2,-1 0,0 2,-1 1,-16-6,-15 2,49 17,16 2,11 0,0-2,1 0,-1-2,0 0,0 0,0-2,-1-1,14-4,28-9</inkml:trace>
  <inkml:trace contextRef="#ctx0" brushRef="#br0" timeOffset="-7118.748">80 3004,'-1'0,"0"0,1 0,-1 0,0 0,0 0,0 0,1 0,-1 0,0 0,0 0,0 1,1-1,-1 0,0 1,1-1,-1 0,0 1,1-1,-1 1,0-1,1 1,-1-1,1 1,-1 0,1-1,-1 1,1 0,-1-1,1 1,0 0,-1-1,1 1,0 0,0 0,0-1,-1 1,1 0,0 0,0 0,0-1,0 1,0 0,1 0,-1 0,1 94,21 228,-17 205,-26-8,21-510</inkml:trace>
  <inkml:trace contextRef="#ctx0" brushRef="#br0" timeOffset="-5979.217">120 2897,'0'-3,"0"1,0-1,0 1,0-1,0 1,0-1,1 1,-1-1,1 1,-1-1,1 1,0 0,0-1,0 1,1 0,-1 0,0 0,1-1,-1 2,1-1,0 0,0 0,0 0,0 1,0-1,0 1,0 0,0 0,1-1,-1 1,0 1,1-1,-1 0,0 1,1-1,-1 1,1-1,0 1,-1 0,1 0,-1 1,1-1,263-4,489 36,-355-10,283-26,-441-10,-240 14,0 0,-1 0,1 0,0 0,0 0,0 0,0 0,-1 1,1-1,0 1,0-1,-1 1,1 0,-1 0,1 0,0-1,-1 2,1-1,-1 0,0 0,1 0,-1 1,0-1,0 0,0 1,0-1,0 1,0 0,0-1,0 1,-1 0,1-1,-1 1,1 0,-1 0,0-1,0 1,1 0,-1 0,-1 0,1 0,0 0,3 55,-2-1,-3 1,-6 36,2-31,-24 608,18-85,23-468,-11-116,0 0,-1-1,1 1,0 0,0-1,0 1,0 0,0 0,1-1,-1 1,0 0,0-1,0 1,0 0,1-1,-1 1,0 0,1-1,-1 1,1-1,-1 1,0 0,1-1,-1 1,1-1,-1 0,1 1,0-1,-1 1,1-1,-1 0,1 1,0-1,-1 0,1 0,0 1,-1-1,1 0,0 0,0 0,-1 0,1 0,0 0,-1 0,1 0,0 0,8-7</inkml:trace>
  <inkml:trace contextRef="#ctx0" brushRef="#br0" timeOffset="-4635.805">0 4354,'89'318,"-88"-315,-1 2,0 0,0 0,1 1,-1-1,1 0,0 0,1 0,-1 0,1 0,0 0,1-1,-1 1,1 0,0-1,0 0,0 0,0 0,1 0,0 0,0-1,0 1,0-1,0 0,1 0,-1-1,1 1,0-1,0 0,4 1,7-3,0-1,0 0,0-1,0-1,-1 0,13-5,13-2,188-27,1 11,2 10,130 10,27-3,-138-6,182-36,-426 50,-1 0,1 0,0 0,0-1,-1 0,1-1,-1 1,1-1,-1-1,0 1,2-2,6-9</inkml:trace>
  <inkml:trace contextRef="#ctx0" brushRef="#br0" timeOffset="-2629.637">655 4755,'-4'85,"-4"1,-3-2,-4 0,-12 31,25-108,-5 20,1 0,1 1,1 0,2-1,0 1,3 5,-1-29,0-1,0 0,0 1,1-1,-1 0,1 0,0 1,0-1,0 0,1 0,-1 0,1 0,0 0,0-1,0 1,0 0,0-1,0 1,1-1,-1 0,1 0,0 0,-1 0,1 0,0-1,0 1,0-1,0 0,0 0,1 0,-1 0,3 0,179-1,93-16,-247 8,-22 2</inkml:trace>
  <inkml:trace contextRef="#ctx0" brushRef="#br0" timeOffset="-2383.548">1136 5143,'-2'12,"-1"12,0 9,1 11,0 6,1 5,0 3,-1 2,-1-1,0-4,3-6,4-9,3-12,1-10</inkml:trace>
  <inkml:trace contextRef="#ctx0" brushRef="#br0" timeOffset="-2087.103">1377 5169,'0'-6,"0"-1,0 4,0 9,0 10,0 11,0 11,0 8,0 4,0 4,0 2,0-5,3-4,0-7,2-7,2-8,1-9</inkml:trace>
  <inkml:trace contextRef="#ctx0" brushRef="#br0" timeOffset="-1685.767">1404 5584,'11'0,"6"2,5 1,3 0,0 0,0-1,-2-1,-3-5,-4-2</inkml:trace>
  <inkml:trace contextRef="#ctx0" brushRef="#br0" timeOffset="-1312.184">1417 5116,'227'-22,"-224"21,0 1,0-1,0 1,0 0,0 0,0 0,0 1,0-1,0 1,0 0,0 0,0 0,0 0,0 0,-1 0,1 1,0-1,-1 1,1 0,-1 0,0 0,0 0,1 0,-1 1,-1-1,1 1,0-1,-1 1,1 0,-1-1,0 1,1 0,-2 0,1 0,0 0,0 0,-1 0,0 1,-17 125,5-69,5-23,2 1,2 0,2 0,1 0,3 21,2-34,1-6</inkml:trace>
  <inkml:trace contextRef="#ctx0" brushRef="#br0" timeOffset="-927.687">1805 5437,'20'11,"1"-1,1-1,0 0,0-2,0-1,1-1,0-1,0 0,0-2,9-1,-29 0,-1 0,0-1,0 1,1-1,-1 1,1-1,-1 0,0 0,1 0,-1-1,0 1,1 0,-1-1,0 0,0 1,1-1,-1 0,0 0,0 0,0-1,0 1,0 0,0-1,0 1,-1-1,1 0,0 1,-1-1,1 0,-1 0,0 0,0 0,0 0,0-1,0 1,0 0,2-22,-1 0,-2 0,0 0,-1 1,-5-23,2 4,-33-487,28 471,3 42</inkml:trace>
  <inkml:trace contextRef="#ctx0" brushRef="#br0" timeOffset="4812.838">2661 3740,'22'10,"20"-4,1-1,-1-2,38-3,-25 1,248-1,4 1,44 15,-265-3,-86-13,0 0,0 0,1 0,-1 0,0 0,1 0,-1 0,1 0,-1 0,0 0,1 0,-1 0,0 0,1 0,-1 0,0 0,1 0,-1 0,0 1,0-1,1 0,-1 0,0 0,1 0,-1 1,0-1,0 0,1 0,-1 1,0-1,0 0,0 1,1-1,-1 0,0 0,0 1,0-1,0 0,0 1,0-1,1 0,-1 1,0-1,0 0,0 1,0-1,0 0,0 1,-1-1,1 0,0 1,0-1,0 0,0 1,0-1,0 0,-1 1,1-1,0 0,0 1,0-1,-1 0,1 0,0 1,-11 4</inkml:trace>
  <inkml:trace contextRef="#ctx0" brushRef="#br0" timeOffset="5527.694">4011 2857,'15'91,"15"174,-11 41,-8-86,10-1,16 36,39 17,-72-252,-2-6</inkml:trace>
  <inkml:trace contextRef="#ctx0" brushRef="#br0" timeOffset="5812.432">4185 4528,'0'4,"0"3</inkml:trace>
  <inkml:trace contextRef="#ctx0" brushRef="#br0" timeOffset="7783.379">4144 4261,'18'33,"-14"-20,-1 1,-1 0,0 0,-1 0,-1 0,0 0,-2 13,1 11,1 127,2-161,0 0,0 0,1 0,0-1,-1 1,1-1,0 0,1 0,-1 0,0 0,1 0,0-1,0 0,0 1,0-2,0 1,0 0,0-1,0 0,1 1,-1-2,0 1,1-1,-1 1,1-1,-1 0,2-1,6 3,103 10,1-4,-1-6,71-9,114 2,-152 9,136 2,38-13,-276 2,-18 1</inkml:trace>
  <inkml:trace contextRef="#ctx0" brushRef="#br0" timeOffset="9299.225">4117 2817,'812'25,"317"-24,-1127-1,-1 0,1-1,-1 1,1 0,-1 0,1 0,-1 1,1-1,-1 0,1 0,-1 1,1-1,-1 1,0-1,1 1,-1 0,0 0,0-1,1 1,-1 0,0 0,0 0,0 0,0 0,0 0,0 1,0-1,0 0,-1 0,1 1,0-1,-1 1,1-1,-1 0,0 1,1-1,-1 1,0-1,0 1,0-1,0 1,0-1,0 1,0-1,-1 1,1-1,-13 179,12 67,11 1,41 242,-34-331,-7 2,-7 12,19-75,-22-96,-1-1,1 1,-1 0,1-1,-1 1,0-1,0 1,0-1,1 1,-1-1,0 1,-1-1,1 0,0 0,0 0,-1 1,1-1,0 0,-1 0,1-1,-1 1,1 0,-1 0,0-1,1 1,-1-1,0 0,1 1,-1-1,0 0,1 0,-1 0,0 0,0 0,1 0,-1-1,0 1,1-1,-1 1,0-1,0 0,1 1,-133-9,50 1</inkml:trace>
  <inkml:trace contextRef="#ctx0" brushRef="#br0" timeOffset="22440.635">4653 3847,'20'2,"14"1,8 0,3-1,1 0,0-1,-4-1,-4 0,-7 0,-5 0,-8 0</inkml:trace>
  <inkml:trace contextRef="#ctx0" brushRef="#br0" timeOffset="22681.102">4893 3553,'-2'0,"-1"2,5 3,3 3,2 3,0-2</inkml:trace>
  <inkml:trace contextRef="#ctx0" brushRef="#br0" timeOffset="22931.057">4947 4006,'-5'14,"-1"4</inkml:trace>
  <inkml:trace contextRef="#ctx0" brushRef="#br0" timeOffset="23300.105">5267 3512,'194'3,"-186"-2,0 0,0 1,-1-1,1 2,0-1,-1 1,0 0,1 0,-1 1,4 3,-8-5,-1 0,0 0,0 0,0 0,0 0,0 0,0 1,0-1,-1 0,1 1,-1 0,0-1,0 1,0 0,0 0,0-1,0 1,-1 0,0 0,1 0,-1 0,0 0,0 0,-1 0,1 0,-1 0,1 0,-1-1,0 1,0 0,-7 13,0 0,-2-1,1 0,-2 0,0-1,-1-1,0 0,-1-1,0 0,-7 4,3 0,-22 18,19-18,1 1,0 0,2 2,-15 19,31-37,0 0,0 0,0 0,0 0,1 0,-1 0,0 0,0 0,1 1,-1-1,1 0,-1 0,1 1,-1-1,1 0,0 1,0-1,0 0,-1 1,1-1,0 0,1 1,-1-1,0 1,0-1,1 0,-1 1,0-1,1 0,0 0,-1 1,1-1,0 0,-1 0,1 0,0 0,0 0,0 0,0 0,0 0,0 0,0 0,0-1,0 1,1 0,-1-1,0 1,0-1,1 1,-1-1,0 0,18 5,-1-1,1-1,0-1,0-1,0 0,0-1,15-3,-22 2,74-5,-3-3</inkml:trace>
  <inkml:trace contextRef="#ctx0" brushRef="#br0" timeOffset="24053.765">6136 3659,'7'2,"9"1,11 0,12 0,11-1,12-1,15-1,10 0,5 0,2 0,-2 0,-8 0,-13-2,-17-2,-17 1</inkml:trace>
  <inkml:trace contextRef="#ctx0" brushRef="#br0" timeOffset="24825.634">7072 2897,'2'-4,"3"19,-4-11,42 168,4 66,68 532,-105-713,21 194,-31-250,0 1,0-1,0 1,0-1,0 0,0 1,1-1,-1 1,0-1,1 0,-1 1,1-1,-1 0,1 1,0-1,0 0,-1 0,1 0,0 0,0 0,0 0,0 0,0 0,0 0,0 0,1 0,-1-1,0 1,0 0,1-1,-1 1,0-1,1 0,-1 1,1-1,-1 0,0 0,1 0,-1 0,1 0,-1 0,1 0,145-9,1150-12,-1253 19,-41-1</inkml:trace>
  <inkml:trace contextRef="#ctx0" brushRef="#br0" timeOffset="25833.176">7259 2763,'670'22,"341"17,-986-38,127 5,1-7,56-10,-202 10,-6 0,0 1,1-1,-1 1,0-1,1 1,-1 0,1 0,-1 0,1 0,-1 0,1 0,-1 0,0 0,1 0,-1 1,1-1,-1 1,0-1,1 1,-1-1,0 1,1 0,-1 0,0 0,0-1,0 1,0 0,0 1,0-1,0 0,0 0,0 1,14 98,14 82,8 56,-10 1,-10 3,-15-117,6 0,24 118,-30-233,-1-8,0 1,0-1,0 0,0 0,0 1,0-1,-1 0,1 1,-1-1,1 1,-1-1,0 1,0-1,0 0,0 1,-1-1,1 1,-1-1,1 1,-1-1,0 0,0 0,0 1,0-1,0 0,-1 0,1 0,-1 0,1 0,-1 0,0-1,0 1,0 0,0-1,0 0,0 1,0-1,0 0,0 0,0 0,-2 0,-27 3,0-2,-1-1,1-1,-1-2,-3-2,-10 1,-294-25,-52-22,304 35</inkml:trace>
  <inkml:trace contextRef="#ctx0" brushRef="#br0" timeOffset="26206.181">7606 3699,'21'0,"15"0,14 0,11 0,7-2,1-1,-4 0,-7-1,-13-1</inkml:trace>
  <inkml:trace contextRef="#ctx0" brushRef="#br0" timeOffset="26463.889">7887 3445,'-13'-2,"-8"-1,4 3,5 5,10 7,12 5,9 5,2-1</inkml:trace>
  <inkml:trace contextRef="#ctx0" brushRef="#br0" timeOffset="26743.737">8008 3873,'0'16,"0"7,0 3,0-2,4-4,5-6,4-5,0-5</inkml:trace>
  <inkml:trace contextRef="#ctx0" brushRef="#br0" timeOffset="26963.287">8396 3766,'11'-217,"-4"126,-4 105,-6 43,1-35,0 0,1 0,1 1,1-1,1 0,1 0,1 0,1 0,1 0,6 13,4-7</inkml:trace>
  <inkml:trace contextRef="#ctx0" brushRef="#br0" timeOffset="27165.498">8662 3686,'2'9,"0"0,0-1,1 1,0 0,1-1,0 0,0 0,0 0,1 0,1-1,-1 0,1 0,0 0,1-1,-1 0,1 0,0 0,1-1,0 0,-1-1,2 0,-1 0,0 0,1-1,-1-1,1 1,0-1,0-1,0 0,0 0,0-1,0 0,4 0,-9 0,0-1,1 1,-1-1,0 1,0-1,0 0,0-1,0 1,0-1,0 0,-1 0,1 0,-1 0,1-1,-1 1,0-1,0 0,0 0,0 0,0 0,-1-1,1 1,-1-1,0 1,0-1,0 0,-1 0,1 0,-1 0,0 0,0 0,-1 0,1 0,-1-1,0 1,0 0,0 0,0 0,-1-1,0 1,0 0,0 0,-2-7,0 1,-1 0,0 0,-1 1,1-1,-2 1,0 0,0 0,0 1,-1 0,0 0,-1 0,0 1,0 0,-1 1,1 0,-1 0,-1 1,1 0,-1 0,0 1,0 1,0-1,0 2,-1-1,1 2,-1-1,-9 1,16 1,0 1,0-1,0 1,0 0,0 1,0-1,0 1,0-1,0 1,1 0,-1 1,1-1,0 0,-1 1,1 0,0 0,0 0,1 0,-1 0,1 1,0-1,-1 1,1 0,1-1,-1 1,1 0,-1 0,1 0,0 3,-2 12</inkml:trace>
  <inkml:trace contextRef="#ctx0" brushRef="#br0" timeOffset="27754.098">9719 3659,'21'4,"24"2,25 3,24-2,21 0,15-3,7-1,-5-2,-10 0,-27-1</inkml:trace>
  <inkml:trace contextRef="#ctx0" brushRef="#br0" timeOffset="28367.597">10815 2791,'-3'11,"26"119,66 608,-71-547,-13-128,3 0,2 0,3-1,2 0,4-1,20 44,-39-105,1 6,1-1,0 0,0-1,0 1,1 0,0-1,-1 1,2-1,-1 0,0 0,1 0,0 0,0-1,0 1,0-1,1 0,-1 0,1-1,0 1,0-1,-1 0,5 1,170-7,971-36,-1013 32,115-23,-181 10,-71 21,0-1,1 1,-1-1,0 1,1-1,-1 1,0-1,1 0,-1 1,0-1,0 1,0-1,0 0,0 1,0-1,0 1,0-1,0 0,0 1,0-1,0 1,0-1,0 0,0 1,-1-1,1 1,0-1,-1 1,1-1,0 0,-1 1,1 0,0-1,-1 1,1-1,-1 1,1-1,-1 1,1 0,-1-1,1 1,-1 0,1 0,-1-1,1 1,-1 0,0 0,1 0,-1 0,0 0,1-1,-1 1,-29-12,-6 1</inkml:trace>
  <inkml:trace contextRef="#ctx0" brushRef="#br0" timeOffset="28851.002">11136 2656,'37'-6,"0"1,0 2,0 2,1 1,-1 2,10 3,-36-4,503 59,-269-28,165 12,347-9,-735-35,-16-1,0 1,1-1,-1 2,0-1,0 0,0 1,0 0,-1 1,1 0,0-1,0 2,-1-1,2 3</inkml:trace>
  <inkml:trace contextRef="#ctx0" brushRef="#br0" timeOffset="29320.058">11403 3699,'16'0,"14"2,14 1,6 3,3-1,3 2,-3-1,-2-1,-11-1</inkml:trace>
  <inkml:trace contextRef="#ctx0" brushRef="#br0" timeOffset="29567.398">11591 3418,'-5'12,"-1"7,0 9,4 3,4 1,2-5</inkml:trace>
  <inkml:trace contextRef="#ctx0" brushRef="#br0" timeOffset="29874.657">11711 3926,'-9'10,"-3"2</inkml:trace>
  <inkml:trace contextRef="#ctx0" brushRef="#br0" timeOffset="30130.969">12045 3780,'24'-302,"-20"208,-13 161,6-43,1-1,1 1,1-1,0 1,2-1,1 0,1 1,1-1,1-1,1 1,1-1,1 0,9 16,0-12</inkml:trace>
  <inkml:trace contextRef="#ctx0" brushRef="#br0" timeOffset="30333.981">12406 3699,'-2'5,"1"1,-1-1,1 0,0 1,0-1,1 1,-1 0,1-1,0 1,1-1,0 1,0-1,0 1,0-1,1 1,0-1,0 0,0 0,0 0,1 0,0 0,0-1,1 1,-1-1,1 0,0 0,0 0,0 0,5 2,-2-2,0 0,0-1,1 0,-1 0,1-1,0 0,0 0,0-1,0 0,0 0,0-1,0 0,0 0,0-1,0 0,0-1,0 1,-1-1,1-1,0 0,-1 0,0 0,1-1,-1 0,-1-1,1 1,-1-1,1 0,-2-1,1 0,0 0,-1 0,0 0,-1-1,0 0,0 0,0 0,1-3,-3 0,1 0,-1 0,-1 0,0 0,-1 0,1 0,-2 0,0 0,0 0,-1 0,0 0,0 0,-1 0,-1 1,1-1,-5-5,6 9,-1 1,-1 0,1 0,-1 0,0 0,0 0,0 1,-1 0,1 0,-1 0,0 0,0 1,0 0,-1 0,1 0,-1 1,0 0,1 0,-1 0,0 1,0 0,0 0,-1 0,1 1,0 0,0 0,-6 1,6 0,-1 0,1 0,-1 0,1 1,0 0,-1 1,1-1,0 1,1 0,-1 1,0-1,1 1,0 0,0 0,0 1,0 0,1 0,0 0,0 0,0 0,0 1,-1 3,0 9</inkml:trace>
  <inkml:trace contextRef="#ctx0" brushRef="#br0" timeOffset="31100.411">13489 2817,'-6'115,"6"0,4 0,6 0,4-1,6-1,22 72,-20-92,-5 0,-4 0,-4 2,-3 72,-6-164,-12 96,11-95,1-1,-2 1,1-1,0 0,-1 1,1-1,-1 0,0 0,0 0,0 0,0-1,-1 1,1-1,-1 1,0-1,1 0,-1 0,0 0,0 0,-1 0,1-1,0 1,0-1,-1 0,1 0,-1 0,-108-9,83 3,-109-12,-1 7,-81 5,205 6,11 0,0-1,1 1,-1-1,0 0,1 0,-1 0,0 0,1-1,-1 1,0-1,1 0,-1 0,1-1,0 1,-1-1,1 1,0-1,0 0,-1-1,1-5</inkml:trace>
  <inkml:trace contextRef="#ctx0" brushRef="#br0" timeOffset="31635.691">13690 3512,'20'2,"23"4,25 2,23 2,19 2,11 2,6-3,-4-2,-10-4,-25-1</inkml:trace>
  <inkml:trace contextRef="#ctx0" brushRef="#br0" timeOffset="32218.129">14705 2817,'25'157,"-17"-123,9 44,46 206,-8 33,-35-154,-6-32,6 0,17 44,-35-167,-2-3,0-1,1 0,-1 0,1 0,0 1,0-1,1 0,-1 0,1 0,0-1,0 1,0 0,0-1,1 1,0-1,-1 0,1 0,0 0,1 0,-1 0,0-1,1 1,0-1,-1 0,1 0,0 0,0-1,0 1,0-1,2 0,238-6,470 30,-660-23,212 8,1-11,88-20,-267 8,-88 13,-1 0,1 0,0 0,0 0,-1-1,1 1,0 0,-1 0,1 0,0 0,0-1,-1 1,1 0,0 0,0 0,0-1,-1 1,1 0,0-1,0 1,0 0,0 0,0-1,-1 1,1 0,0-1,0 1,0 0,0-1,0 1,0 0,0 0,0-1,0 1,0 0,0-1,0 1,0 0,1-1,-1 1,0 0,0-1,0 1,0 0,0 0,1-1,-1 1,-73-14,29 6</inkml:trace>
  <inkml:trace contextRef="#ctx0" brushRef="#br0" timeOffset="33021.985">15053 2669,'-1'0,"1"-1,-1 0,0 0,1 0,-1 0,1 0,-1 1,1-1,-1 0,1 0,0 0,0 0,-1 0,1 0,0 0,0-1,0 1,0 0,0 0,0 0,0 0,1 0,-1 0,0 0,0 0,1 0,-1 0,1 0,-1 0,1 1,-1-1,1 0,0 0,-1 0,1 1,0-1,-1 0,1 0,0 1,0-1,0 1,0-1,0 1,0-1,0 1,0 0,0-1,0 1,83 0,228 57,-173-28,164 29,1-14,3-13,0-14,103-15,-329-4,0-5,75-15,-95 3,-56 43,-3 66,4 1,6 20,-2-22,6 54,3 20,-4 141,-16-264,-3 1,-1-1,-2 0,-2 0,-2-1,-13 33,-44 139,66-205</inkml:trace>
  <inkml:trace contextRef="#ctx0" brushRef="#br0" timeOffset="33477.297">15508 3632,'-2'0,"3"3,9 2,14 1,14 1,14 0,10 1,6-1,-3-2,-6-1,-13-4,-12-7,-14-1</inkml:trace>
  <inkml:trace contextRef="#ctx0" brushRef="#br0" timeOffset="33673.776">15588 3338,'0'3,"0"2,0 3,0 3,2 1,3 1,1-2</inkml:trace>
  <inkml:trace contextRef="#ctx0" brushRef="#br0" timeOffset="33871.244">15721 3780,'-9'14,"-3"8,0 4,3-1,2-3,8-4,7-6,8-5,3-3,-2-3</inkml:trace>
  <inkml:trace contextRef="#ctx0" brushRef="#br0" timeOffset="34241.778">16136 3699,'-1'-67,"0"28,1 1,1 0,3 0,4-19,-3 41,0 28,-7 63,-1-59,1 0,1 0,0 0,1 0,1 0,1 0,0 0,1 0,0-1,2 1,-1-1,2 0,0 0,1-1,1 1,0-2,2 3,11 5</inkml:trace>
  <inkml:trace contextRef="#ctx0" brushRef="#br0" timeOffset="34608.806">16430 3699,'2'7,"0"0,0-1,0 1,0-1,1 0,0 0,1 0,0 0,-1 0,2-1,-1 1,1-1,-1 0,1-1,1 1,-1-1,1 0,0 0,-1-1,6 3,3 0,0 0,0 0,1-2,-1 0,1-1,0 0,0-1,0 0,0-2,-10 1,-1-1,1 1,0-1,0 0,-1-1,1 1,0-1,-1 0,1 0,0-1,-1 1,0-1,1 0,-1 0,0-1,0 1,0-1,0 0,-1 0,1 0,-1 0,1-1,-1 1,0-1,-1 0,1 0,-1 0,1 0,-1-1,-1 1,1 0,0-4,1-1,0 1,-1 0,-1-1,1 1,-1-1,-1 1,0-1,0 0,0 1,-1-1,0 1,-1-1,0 1,-1-1,1 1,-1 0,-1 0,0 0,0 1,0-1,-1 1,0 0,-1 1,1-1,-1 1,-1 0,1 0,-1 1,0 0,0 0,-2-1,-17-1,0 1,-1 1,0 2,0 0,0 2,0 0,0 2,0 2,0 0,0 2,-8 2,-3 0</inkml:trace>
  <inkml:trace contextRef="#ctx0" brushRef="#br0" timeOffset="35906.178">14023 3365,'-1'0,"0"0,0 1,0-1,0 1,0-1,-1 1,1-1,0 1,0 0,1 0,-1-1,0 1,0 0,0 0,0 0,1 0,-1 0,0 0,1 0,-1 0,1 0,-1 0,1 1,0-1,-1 0,1 0,0 0,0 0,0 1,0-1,0 0,0 0,0 1,0-1,1 0,-1 0,0 0,1 0,-1 0,1 1,-1-1,1 0,-1 0,1 0,0 0,0 0,-1 0,1-1,0 1,0 0,0 0,0 0,12 10,1-1,-1 0,2 0,-1-2,1 0,1 0,12 3,28 16,-50-24,58 38,-62-40,-1 1,1-1,-1 0,1 1,-1 0,0-1,1 1,-1 0,0-1,0 1,0 0,0 0,-1 0,1 0,0 0,-1 0,1 0,-1 0,0 0,0 0,0 0,0 0,0 0,0 1,0-1,-1 0,1 0,-1 0,1 0,-1 0,0 0,0-1,0 2,-5 4,0 0,-1 0,1-1,-1 0,-1 0,1-1,-1 1,0-2,0 1,-1-1,-5 2,5-2,-107 47,62-31</inkml:trace>
  <inkml:trace contextRef="#ctx0" brushRef="#br0" timeOffset="37089.158">10053 3485,'-1'3,"1"-1,0 1,-1 0,1 0,0 0,1-1,-1 1,0 0,1 0,0 0,-1-1,1 1,0 0,0-1,1 1,-1-1,0 1,1-1,0 0,-1 0,1 0,0 0,0 0,0 0,1 0,-1 0,0-1,1 1,-1-1,192 122,-192-122,0 0,0 0,0-1,0 1,0 0,0 1,0-1,0 0,-1 1,1-1,0 0,-1 1,1 0,-1-1,0 1,1 0,-1 0,0 0,0 0,0 0,0 0,-1 0,1 0,-1 0,1 1,-1-1,0 0,1 0,-1 0,0 1,0-1,-1 0,1 2,-4 0,0 0,-1 0,1 0,-1-1,1 1,-1-1,0 0,-1 0,1-1,0 0,-1 0,-5 2,10-4,-222 60,150-45</inkml:trace>
  <inkml:trace contextRef="#ctx0" brushRef="#br0" timeOffset="61661.458">17714 3579,'-13'-11,"41"9,405 20,470 17,459-27,-1012-2,-309-11,-31 2</inkml:trace>
  <inkml:trace contextRef="#ctx0" brushRef="#br0" timeOffset="64583.306">19251 3659,'0'0</inkml:trace>
  <inkml:trace contextRef="#ctx0" brushRef="#br0" timeOffset="66932.129">19264 3659,'3'1,"-1"0,1 1,0-1,-1 1,1 0,-1-1,0 1,1 0,-1 1,0-1,0 0,-1 1,1-1,0 1,-1-1,1 1,-1 0,0 0,0 0,0-1,0 1,-1 0,1 0,-1 0,0 0,0 3,6 13,2 10,0 0,-2 0,-1 0,-2 1,-1 0,-1 18,-2 568,-14-336,16 177,13-278,-14 341,-15-379,16-105,-9 65,0-130,5 14</inkml:trace>
  <inkml:trace contextRef="#ctx0" brushRef="#br0" timeOffset="67693.118">19251 5972,'0'-1,"-1"0,1 1,0-1,0 0,-1 1,1-1,0 0,-1 1,1-1,0 0,-1 1,1-1,-1 1,1-1,-1 1,0-1,1 1,-1-1,1 1,-1 0,0-1,1 1,-1 0,0 0,1-1,-1 1,0 0,0 0,1 0,-1 0,0 0,0 0,1 0,-1 0,0 0,1 0,-1 0,0 1,0-1,1 0,-1 0,0 1,1-1,-1 0,0 1,1-1,-1 1,1-1,-1 1,1-1,-1 1,1-1,-1 2,29 98,-15-65,-1 3,-1 0,-2 1,-2 0,-1 4,2 4,-7-72,-12-24,-2 0,-2 0,-8-15,12 33,-52-121,62 152,0-1,1 1,-1-1,0 1,1-1,-1 0,0 1,1-1,-1 0,1 1,0-1,-1 0,1 0,-1 0,1 1,0-1,0 0,0 0,-1 0,1 0,0 0,0 1,0-1,0 0,0 0,0 0,1 0,-1 0,0 1,0-1,1 0,-1 0,0 0,1 1,-1-1,1 0,-1 0,1 1,-1-1,1 0,-1 1,1-1,0 1,-1-1,1 1,0-1,0 1,-1-1,1 1,0 0,0-1,0 1,0 0,-1 0,1 0,0 0,0-1,0 1,0 0,0 0,-1 1,1-1,0 0,1 0,261 53,-255-52,-7-1,0 0,0-1,0 1,0 0,0 0,0 0,0 0,1 0,-1 0,0 0,0 0,0 1,0-1,0 0,0 1,0-1,0 1,0-1,0 1,0-1,-1 1,1 0,0-1,0 1,0 0,-1 0,1-1,0 1,-1 0,1 0,-1 0,1 0,-1 0,1 0,-1 0,0 0,1 0,-1 0,0 0,0 0,0 0,0 1,-4 12,0-1,-1 0,-1-1,0 1,0-1,-1-1,-3 3,-5 12,-12 18,11-20,1 1,1 0,1 1,2 1,0 0,2 1,-4 17,12-41,0-1,1 1,-1-1,1 1,0-1,0 1,0 0,0-1,0 1,1-1,0 1,0-1,0 1,0-1,0 1,1-1,-1 0,1 0,0 0,0 0,0 0,1 0,-1 0,1-1,-1 1,1-1,0 0,3 2,13 5</inkml:trace>
  <inkml:trace contextRef="#ctx0" brushRef="#br0" timeOffset="68219.252">20187 5985,'-7'16,"-2"12,0 13,0 8,-2 8,-2 2,-2-1,-3-2,-3-6,0-6,1-10,2-9,6-14,6-14,3-5</inkml:trace>
  <inkml:trace contextRef="#ctx0" brushRef="#br0" timeOffset="69074.567">19852 5946,'190'23,"47"-5,-84-7,-94-1,-58-9,0 0,0 0,0 0,0 1,-1-1,1 0,0 0,-1 1,1-1,-1 1,1-1,-1 0,0 1,0-1,0 1,0-1,1 1,-2-1,1 0,0 1,0-1,0 1,-1-1,1 1,-1-1,1 0,-1 1,0-1,1 0,-1 0,0 1,0-1,0 0,0 0,0 0,0 0,0 0,0 0,0 0,0-1,-1 1,1 0,-1 0,-5 7,-17 30,1 1,3 2,1 0,1 0,3 2,2 0,1 1,2 0,1 10,5-46,5-35,8-32,2 0,2 1,3 1,2 0,3 2,7-11,-2 24,-25 42,1 0,-1 0,1 0,-1 0,0 0,1 1,-1-1,1 0,-1 1,0-1,0 1,1 0,-1-1,0 1,0 0,0 0,1 0,-1 0,0 0,0 0,0 0,-1 0,1 0,0 0,0 0,-1 1,1-1,0 0,-1 1,0-1,1 0,-1 1,0-1,1 1,-1-1,0 0,0 2,1 1,7 16,1 0,0 0,1-1,1-1,11 13,-19-27,1 1,-1-1,1 0,0-1,0 1,1-1,-1 0,1 0,0 0,0 0,0-1,0 0,0 0,0 0,1-1,-1 0,1 0,-1 0,1 0,-1-1,1 0,-1 0,1-1,5 0,-4-1,0-1,1 1,-1-1,0 0,-1-1,1 0,0 0,-1 0,0-1,0 0,0 0,-1-1,0 1,0-1,0 0,-1-1,4-4,54-121,-33 46,-29 86,0 0,0 1,0-1,1 0,-1 0,0 1,0-1,1 0,-1 0,0 0,1 1,-1-1,0 0,0 0,1 0,-1 0,0 0,1 0,-1 0,0 1,1-1,-1 0,0 0,1 0,-1 0,0-1,1 1,-1 0,0 0,1 0,-26 187,17-150,2 0,1 0,2 1,1 0,2-1,2 1,1 0,4 8,3-14,0-10</inkml:trace>
  <inkml:trace contextRef="#ctx0" brushRef="#br0" timeOffset="71158.089">21243 6225,'16'-18,"0"-1,0-1,-2 0,-1-2,2-3,17-28,-15 36,-8 32,-10 244,2-202,-8 92,7-147,0 0,-1 0,1 0,-1 0,0-1,1 1,-1 0,0 0,0 0,0-1,0 1,-1 0,1-1,0 1,-1-1,1 1,-1-1,0 0,1 0,-1 0,0 0,1 0,-1 0,0 0,0 0,0-1,0 1,0-1,0 0,0 1,0-1,0 0,0 0,0 0,0 0,0-1,0 1,0 0,-1-1,-23-1,20 2,18-1,95 1,0 5,39 10,-77-3,-60-11</inkml:trace>
  <inkml:trace contextRef="#ctx0" brushRef="#br0" timeOffset="74030.095">20948 2669,'0'0,"-1"-1,1 1,-1-1,0 1,1-1,-1 1,0-1,1 1,-1 0,0-1,0 1,1 0,-1 0,0-1,0 1,0 0,1 0,-1 0,0 0,0 0,0 0,1 0,-1 0,0 1,0-1,0 0,1 0,-1 1,0-1,0 0,1 1,-1-1,0 1,1-1,-1 1,1-1,-1 1,0-1,1 1,-1 0,1-1,0 1,-1 0,1 0,-1-1,1 1,0 0,-1 0,-6 45,7-41,-2 101,5 0,7 30,-1-20,14 131,12-2,18 40,-43-241,-3 0,-1 1,-2 0,-3 0,-1 0,-2 1,-2-2,-4 13,4-39,1 0,1 0,1 1,1-1,0 0,1 0,1 0,1 0,4 15,16 76,-21-106,0 0,-1 0,1 0,0 0,0 0,1 0,-1-1,1 1,-1-1,1 0,0 0,0 0,0 0,0 0,0-1,0 1,0-1,1 0,-1 0,0 0,1 0,-1 0,1-1,-1 0,1 0,-1 0,1 0,-1 0,1-1,-1 1,1-1,24 2,267 39,50-20,165-17,-312-5,-135 1,-7 0,1 1,-1 3,0 3,8 4,-50-6,-22-4,-23-2,1-4</inkml:trace>
  <inkml:trace contextRef="#ctx0" brushRef="#br0" timeOffset="75096.017">21135 2830,'-42'-24,"65"13,23 7,0 3,0 2,21 3,-7 0,69 3,1079 26,-606-42,-469 17,-130-7,0 0,0 1,-1-1,1 1,0 0,-1 0,0 0,1 0,-1 0,0 0,0 1,0-1,0 1,-1 0,1-1,0 1,-1 0,0 0,0 0,0 0,0 0,0 0,-1 0,1 0,-1 0,0 0,0 0,0 0,0 1,-1 2,3 18,52 377,-24-150,24 62,-23-180,-8-44,-4 1,-4 1,-4 0,-3 28,-8-102,0 0,-1 1,-1-1,0 0,-1-1,-1 1,-1 0,0-1,-1 0,-1 0,-1-1,0 0,-1 0,0 0,-1-1,-3 2,3-10,1 0,-1 0,-1-1,1 0,-1-1,0 0,0-1,0 0,-1-1,1 0,-1-1,1 0,-1-1,1 0,-1-1,1 0,-1-1,-1 0,5 1,-657-76,524 52,97 13</inkml:trace>
  <inkml:trace contextRef="#ctx0" brushRef="#br0" timeOffset="75539.943">21631 3847,'4'0,"7"0,10 0,12 0,13 2,10 1,6 0,2 1,-3 1,-7-1,-11-2,-13 0</inkml:trace>
  <inkml:trace contextRef="#ctx0" brushRef="#br0" timeOffset="75784.489">21884 3553,'-11'-5,"-2"3,6 5,9 5,11 7,10 5,0-1</inkml:trace>
  <inkml:trace contextRef="#ctx0" brushRef="#br0" timeOffset="75964.458">22004 4047,'-6'16,"-4"7,0 5,0-1,2-2,5-5,5-7,4-5,2-4</inkml:trace>
  <inkml:trace contextRef="#ctx0" brushRef="#br0" timeOffset="76221.84">22365 4047,'59'-341,"-54"321,0 56,-6 50,-1-28,3-1,2 1,3-1,17 25,-10-54</inkml:trace>
  <inkml:trace contextRef="#ctx0" brushRef="#br0" timeOffset="76603.397">22700 3953,'0'6,"1"0,0 0,0 0,1 0,0 0,0 0,0 0,1 0,0-1,0 1,0-1,0 0,1 0,0 0,0 0,1-1,-1 0,1 0,0 0,0 0,0-1,1 1,-1-2,1 1,0 0,-1-1,1 0,0-1,1 1,-1-1,0 0,0-1,0 1,1-1,-1 0,0-1,0 0,0 0,1 0,-1-1,0 1,-1-2,1 1,3-2,0 0,-1-1,0 0,0 0,0 0,0-1,-1 0,0-1,0 0,-1 0,0 0,0-1,-1 0,0 0,0 0,-1-1,0 0,0 1,-1-2,0 1,-1 0,0 0,-1-1,1 1,-2-1,1 1,-1-1,-1 1,0-1,0 1,-1-1,0 1,-1 0,0 0,0 0,-3-4,0 4,-1 1,0 0,-1 1,0 0,0 0,0 1,-1 0,0 0,0 1,0 0,-1 0,0 1,0 1,0 0,0 0,0 1,-1 0,1 0,-1 2,0-1,1 1,-1 1,1 0,-1 0,7-1,1 0,-1 1,0-1,0 1,1 0,-1 0,0 1,1-1,-1 0,1 1,0 0,0 0,-1 0,1 0,0 1,1-1,-1 1,0 0,1 0,-1 0,1 0,0 0,0 0,0 1,1-1,-1 0,1 1,0 0,0-1,0 1,0 0,0-1,1 1,0 0,0 0,0 0,0-1,1 1,-1 0,1 0,0-1,0 1,1 1,17 31,6-3</inkml:trace>
  <inkml:trace contextRef="#ctx0" brushRef="#br0" timeOffset="77335.935">23676 3619,'240'26,"498"30,-712-53,-25-3,-1 1,1-1,-1 1,0-1,1 1,-1-1,0 0,0 1,1 0,-1-1,0 1,0-1,0 1,1-1,-1 1,0-1,0 1,0 0,0-1,0 1,0-1,0 1,-1-1,1 1,0-1,0 1,0 0,0-1,-1 1,1-1,0 1,-1-1,1 1,0-1,-1 0,1 1,0-1,-1 1,1-1,-1 0,1 1,-1-1,1 0,-1 0,1 1,-1-1,1 0,-1 0,1 0,-1 1,1-1,-1 0,0 0,1 0,-1 0,1 0,-1 0,1 0,-1-1,0 1,1 0,-1 0,-1 1,-20 10,0 0</inkml:trace>
  <inkml:trace contextRef="#ctx0" brushRef="#br0" timeOffset="78075.095">24612 3793,'0'132,"12"842,2 184,-14-932,0-227,1 1,-1-1,1 1,-1-1,1 1,-1-1,1 1,0-1,-1 1,1-1,-1 1,1 0,0-1,-1 1,1 0,0 0,0 0,-1-1,1 1,0 0,-1 0,1 0,0 0,0 0,-1 0,1 0,0 1,0-1,-1 0,1 0,0 0,-1 1,1-1,0 0,-1 1,1-1,-1 1,1-1,0 1,-1-1,1 1,-1-1,1 1,-1-1,0 1,1 0,-1-1,0 1,1 0,-1-1,0 1,0 0,1-1,-1 1,0 0,0 0,0-1,0 1,0 0,0 0,0-1,0 1,8-48,-10 29</inkml:trace>
  <inkml:trace contextRef="#ctx0" brushRef="#br0" timeOffset="78651.53">24304 5825,'28'38,"10"13,-1 1,-3 1,-2 2,-3 2,18 48,-20-42,-19-76,-7-14,-2 0,0 0,-2 0,-1 1,-1-1,-1 1,-1 0,-2 0,-1 1,0 0,-9-12,-2-1,-2 0,-1 2,-1 1,-19-18,43 53,0 0,0-1,1 1,-1 0,0 0,1-1,-1 1,0 0,1-1,-1 1,1-1,-1 1,1-1,-1 1,1-1,-1 1,1-1,-1 0,1 1,0-1,-1 1,1-1,0 0,0 1,-1-1,1 0,0 0,0 1,0-1,0 0,0 1,0-1,0 0,0 0,0 1,0-1,0 0,1 0,-1 1,0-1,0 0,1 1,-1-1,0 1,1-1,-1 0,1 1,-1-1,1 1,-1-1,1 1,-1-1,1 1,-1-1,1 1,0 0,-1-1,1 1,0 0,-1 0,1-1,0 1,0 0,-1 0,1 0,0 0,-1 0,1 0,140 13,198 23,-286-23,-82 19,13-20,1 0,1 1,0 1,0 1,2 0,0 0,1 1,0 1,1 0,1 0,1 1,0 0,2 0,-1 3,-17 125,19-80</inkml:trace>
  <inkml:trace contextRef="#ctx0" brushRef="#br0" timeOffset="79069.204">24157 6761,'-5'20,"-3"17,-3 12,0 12,1 7,1 3,2 1,3-2,1-7,2-12,1-12,-2-12,-3-12,0-7</inkml:trace>
  <inkml:trace contextRef="#ctx0" brushRef="#br0" timeOffset="79826.455">23850 6693,'541'108,"-525"-105,-10-2,1 0,-1 0,0 0,0 1,0 0,-1 0,1 1,0-1,-1 1,1 0,-1 1,0-1,0 1,-1 0,2 1,-5-1,0-1,0 0,0 1,-1-1,1 0,-1 1,0-1,0 1,0-1,-1 0,1 1,-1-1,1 0,-1 1,0-1,-1 0,1 0,0 0,-1 0,0 0,-1 2,0 1,-13 28,-1-2,1 2,2 0,1 1,2 0,1 1,2 0,-2 26,9 7,9-100,86-413,-88 424,-1 46,-7-19,1 0,0-1,1 1,0 0,0 0,0-1,1 1,-1 0,2-1,-1 1,1 0,0-1,0 0,1 1,0-1,0 0,0 0,1-1,0 1,0-1,0 0,1 0,0 0,0 0,0-1,0 0,1 0,0-1,0 1,1-2,1-1,-1 1,0-2,1 1,-1-1,0 0,1-1,-1 1,0-2,1 1,-1-1,0 0,0 0,0-1,0 0,-1 0,1-1,-1 0,0 0,0 0,0-1,-1 0,1 0,-1 0,0-1,-1 1,1-1,-1 0,0-1,-1 1,0-1,0 0,0 0,-1 0,2-4,-1 1,-1 1,0-1,0 1,-1-1,0 0,0 1,-1-1,-1 0,0-4,-7 32,-5 46,3 1,3 1,2-1,3 1,6 42,1-66,0-9</inkml:trace>
  <inkml:trace contextRef="#ctx0" brushRef="#br0" timeOffset="80132.415">24986 7109,'12'-3,"1"2,-1-1,1 2,0-1,-1 2,1 0,0 0,-1 1,1 1,-1 0,0 1,0 0,0 1,0 0,-1 1,0 0,0 0,-1 2,1-1,0 3,-7-7,0 0,-1 0,1 1,-1 0,0-1,0 1,-1 0,1 0,-1 1,0-1,0 0,0 1,0 0,-1-1,0 1,0 0,0-1,-1 1,1 0,-1 0,0 0,0 0,-1-1,0 1,0 0,0 0,0-1,-1 1,1-1,-1 1,0-1,-2 2,-7 9,0-1,-1 0,-1-1,0 0,-1-1,0-1,-1 0,-12 6,-34 28,59-44,-1 0,1 1,-1 0,1-1,-1 1,1 0,0 0,0 0,0 1,0-1,1 0,-1 1,1-1,-1 1,1 0,0-1,0 1,0 0,0 0,0 0,1 0,-1 0,1-1,0 1,0 0,0 0,0 0,1 2,2-1,0 0,0 0,1 0,0 0,-1-1,1 1,1-1,-1 0,0-1,1 1,-1-1,1 1,0-1,3 0,43 16,0-3,2-3,-1-1,1-3,1-2,-1-3,44-2,2-3</inkml:trace>
  <inkml:trace contextRef="#ctx0" brushRef="#br0" timeOffset="81469.728">24691 3619,'-9'16,"8"-16,0 1,0-1,0 1,0 0,0-1,0 1,1 0,-1 0,0-1,0 1,1 0,-1 0,0 0,1 0,-1 0,1 0,0 0,-1 0,1 0,0 0,-1 0,1 0,0 0,0 1,0-1,0 0,0 0,0 0,0 0,1 0,-1 0,0 0,1 0,-1 0,0 0,1 0,-1 0,1 0,0 0,-1 0,1 0,0 0,-1 0,1-1,0 1,0 0,0-1,0 1,0 0,0-1,0 1,0-1,0 0,0 1,0-1,0 0,0 1,0-1,199 18,-123-14,740 18,-758-30,-47 2</inkml:trace>
  <inkml:trace contextRef="#ctx0" brushRef="#br0" timeOffset="82173.495">25975 2964,'-48'-176,"49"149,4 34,7 102,-11-78,-2 423,-4-212,26 217,46 89,-67-547,2 20,0 0,1-1,1 1,0 0,2-1,6 14,-9-31,-1 1,1-1,1 0,-1 0,0-1,1 1,-1 0,1-1,0 0,0 0,0 0,0-1,0 1,0-1,0 0,1 0,-1 0,0-1,1 1,-1-1,0 0,1 0,2-1,0 1,498 0,-493 0,1264 23,-588 28,-578-47,-109-4,0 1,0-1,-1 0,1 0,0 0,-1 0,1 0,0 0,0 0,-1 0,1 0,0 0,0 0,-1 0,1 0,0-1,-1 1,1 0,0 0,-1-1,1 1,0-1,-1 1,1 0,-1-1,1 1,0-1,-1 0,0 1,1-1,-1 1,1-1,-1 0,0 1,1-1,-1 0,0 1,0-1,1 0,-1 1,0-1,0 0,0 0,0 1,0-1,0 0,0 0,0 1,0-1,0 0,-1 1,1-1,0 0,0 0,-1 1,1-1,0 0,-1 1,1-1,-1 1,1-1,-1 0,-36-35,36 36,-87-65,43 32</inkml:trace>
  <inkml:trace contextRef="#ctx0" brushRef="#br0" timeOffset="83006.249">25908 2510,'903'144,"-580"-103,1-14,2-14,-1-14,176-29,-216 8,-283 22,-1 0,1 0,-1-1,0 1,1 0,-1 0,1 0,-1 0,1 1,-1-1,0 0,1 0,-1 1,0-1,1 1,-1 0,0-1,1 1,-1 0,0 0,0-1,0 1,0 0,0 0,0 0,0 0,0 1,0-1,0 0,-1 0,1 0,0 1,-1-1,1 0,-1 1,0-1,1 1,-1-1,0 0,0 1,0-1,0 1,0-1,0 1,0 0,-46 181,37-113,4 0,2 0,3 0,6 29,-1 22,-4 89,-16 106,9-250,-7 48,6 1,4 0,5 0,6 0,11 47,-18-116,-9-41</inkml:trace>
  <inkml:trace contextRef="#ctx0" brushRef="#br0" timeOffset="83501.036">26991 3712,'14'0,"15"0,13 3,12 2,8 3,8 1,1 0,-3-1,-8-2,-15-7,-14-2</inkml:trace>
  <inkml:trace contextRef="#ctx0" brushRef="#br0" timeOffset="83751.625">27232 3351,'-9'-2,"-3"4,5 5,8 10,9 8,2-1</inkml:trace>
  <inkml:trace contextRef="#ctx0" brushRef="#br0" timeOffset="83953.105">27218 3993,'-2'14,"-1"4</inkml:trace>
  <inkml:trace contextRef="#ctx0" brushRef="#br0" timeOffset="84185.976">27580 3913,'24'-98,"-4"-2,2-48,-26 239,-30 275,32-333</inkml:trace>
  <inkml:trace contextRef="#ctx0" brushRef="#br0" timeOffset="84543.129">27887 3900,'2'6,"0"0,1 0,-1 0,1 0,1-1,-1 0,1 1,0-1,0 0,0-1,1 1,0-1,0 0,0 0,0-1,0 1,1-1,0 0,0 0,0-1,0 0,0 0,0-1,0 1,0-1,1 0,-1-1,1 0,-1 0,0 0,1-1,-1 0,5-1,-1 1,0-1,0-1,0 0,-1 0,1-1,-1 0,0 0,0-1,0 0,-1-1,0 0,0 0,0-1,-1 0,0 0,0-1,-1 0,0 0,0 0,-1-1,0 0,-1 0,0 0,0 0,-1-1,0 0,-1 1,0-1,0-1,-2 6,0 1,0-1,-1 1,0-1,1 1,-2-1,1 1,0 0,-1 0,0 0,0 0,0 0,0 0,-1 0,1 1,-1-1,0 1,0 0,-1-1,1 2,0-1,-1 0,0 1,0-1,0 1,0 0,0 0,-10-3,0-1,0 2,-1 0,1 1,-1 0,0 1,-9 0,16 1,0-1,-1 1,1 1,-1 0,1 0,-1 1,1-1,-1 2,1-1,0 2,-1-1,1 1,0 0,1 0,-1 1,1 0,-1 1,1-1,0 1,1 1,-1-1,-3 6,0 9</inkml:trace>
  <inkml:trace contextRef="#ctx0" brushRef="#br0" timeOffset="85581.148">28836 3646,'58'-6,"1"4,58 4,-34 1,377-8,-446 4,-13 0,1 0,0 0,0 1,0-1,1 1,-1-1,0 1,0 0,0 0,0 0,0 0,0 0,0 1,0-1,0 0,0 1,0 0,0-1,0 1,0 0,0 0,0 0,0 0,-1 1,1-1,-1 0,1 1,-1-1,1 1,-1-1,0 1,1 0,-1 1,9 135,4-31,-4 1,-6 0,-4 0,-10 65,-107 549,47 60,56-577,14-281,-3 57</inkml:trace>
  <inkml:trace contextRef="#ctx0" brushRef="#br0" timeOffset="86293.633">29277 5691,'63'269,"-58"-250,-4-15,3 15,1 0,1-1,1 0,0 0,2 0,0-1,0 0,13 15,-21-31,0 1,1-1,-1 1,1-1,0 1,-1-1,1 0,0 0,0 0,0 0,-1 0,1 0,0 0,0-1,1 1,-1-1,0 0,0 1,0-1,0 0,0 0,0 0,0 0,1-1,-1 1,0-1,0 1,0-1,0 0,0 0,0 1,-1-2,1 1,0 0,0 0,0-1,52-61,-41 37,-2-1,0-1,-2 0,0-1,-2 1,-2-2,0 1,-2 0,-1-1,-2-15,1 26,-2 0,0 0,-1 0,-1 0,0 1,-2-1,-3-8,6 20,-1 1,0 0,0 0,0 1,0-1,-1 0,0 1,0 0,-1 0,1 0,-1 1,0 0,0 0,-1 0,1 0,-1 1,0 0,0 0,0 0,0 1,0 0,-1 0,0 0,-69-1,76 3,0 0,-1-1,1 1,0 0,0 0,0 0,-1 0,1 0,0 0,-1 0,1 0,0 0,0 0,-1 0,1 0,0 0,0 0,-1 0,1 0,0 0,0 0,-1 0,1 0,0 0,0 0,-1 0,1 0,0 1,0-1,-1 0,1 0,0 0,0 0,0 1,0-1,-1 0,1 0,0 1,0-1,0 0,0 0,0 0,-1 1,1-1,0 0,0 1,0-1,0 0,0 0,0 1,0-1,0 0,0 0,0 1,0-1,0 0,0 0,0 1,1-1,-1 0,0 0,0 1,0-1,0 0,0 0,1 1,-1-1,0 0,0 0,0 0,19 8,109 22,87 34,-213-63,-1-1,-1-1,1 1,0 0,-1 0,1 0,0 0,-1-1,1 1,0 0,0 0,-1 1,1-1,0 0,-1 0,1 0,0 0,-1 0,1 1,0-1,-1 0,1 1,-1-1,1 0,0 1,-1-1,1 1,-1-1,1 1,-1-1,1 1,-1-1,0 1,1 0,-1-1,0 1,1-1,-1 1,0 0,0-1,0 1,1 0,-1 0,0-1,0 1,0 0,0-1,0 1,0 0,-1-1,1 1,0 0,0-1,0 1,-1 0,1-1,0 1,-101 29,87-25,0 0,1 2,0-1,0 2,1 0,0 0,0 1,1 1,0 0,1 0,-2 3,7-7,1 0,0 0,0 0,0 1,1-1,0 1,0 0,0 0,1 0,0 0,1 0,-1 1,2-1,-1 0,1 1,0-1,0 1,1-1,0 0,0 1,1-1,0 0,0 0,49 85,-22-57</inkml:trace>
  <inkml:trace contextRef="#ctx0" brushRef="#br0" timeOffset="86787.265">29771 6453,'-13'18,"-10"15,-5 14,-2 10,-1 8,3 6,4 1,3-2,6-6,3-10,1-12,0-12,0-14,2-10</inkml:trace>
  <inkml:trace contextRef="#ctx0" brushRef="#br0" timeOffset="87036.791">29424 6319,'20'0,"21"5,17 3,17 6,11 2,7 2,2 2,-7-1,-13-2,-20-3</inkml:trace>
  <inkml:trace contextRef="#ctx0" brushRef="#br0" timeOffset="87602.693">29958 6747,'-117'425,"103"-375,39-151,103-280,-120 356,-6 17,-5 12,-5 14,4-6,2-1,-1 1,2 0,-1-1,2 1,-1 0,2 0,-1 0,2 0,1 7,-2-14,0 0,0-1,1 0,0 1,-1-1,1 0,1 0,-1 0,1 0,-1 0,1 0,0-1,1 0,-1 1,0-1,1 0,0-1,0 1,0-1,0 1,0-1,0 0,1-1,-1 1,0-1,1 0,0 0,2 0,-1 0,-1-1,1-1,0 1,-1-1,1 1,-1-2,1 1,-1-1,1 1,-1-1,0-1,0 1,0-1,0 0,0 0,-1-1,1 1,-1-1,0 0,2-2,64-96,-27-4,-43 106,0 0,1 0,-1 1,0-1,0 0,0 0,0 0,1 0,-1 1,0-1,0 0,0 0,1 0,-1 0,0 0,0 0,1 0,-1 1,0-1,0 0,1 0,-1 0,0 0,0 0,1 0,-1 0,0 0,0 0,0 0,1 0,-1-1,0 1,0 0,1 0,-1 0,0 0,-2 54,-3 0,-2 0,-7 21,12-66,-34 186,35-149,7-34</inkml:trace>
  <inkml:trace contextRef="#ctx0" brushRef="#br0" timeOffset="88053.951">30561 6693,'25'4,"-1"1,1 1,-1 1,-1 1,1 1,-1 1,-1 2,1 0,22 26,-44-37,0 0,0 0,0 0,0 0,0 0,0 1,0-1,-1 0,1 1,0-1,-1 1,1-1,-1 0,0 1,1-1,-1 1,0-1,0 1,0-1,0 1,0 0,0-1,0 1,-1-1,1 1,-1-1,1 0,-1 1,1-1,-1 1,0-1,1 0,-1 0,0 1,-1 0,-4 3,-1-1,0 0,1 0,-2 0,1-1,0 0,0-1,-1 0,0 0,1 0,-5 0,-44 14,55-16,-1 0,1 1,0-1,0 1,0-1,0 1,0-1,0 1,0-1,0 1,0 0,1 0,-1 0,0-1,0 1,0 0,1 0,-1 0,1 0,-1 0,1 0,-1 0,1 0,-1 0,1 0,0 1,0-1,-1 0,1 0,0 0,0 0,0 0,0 1,1-1,-1 0,0 0,0 0,1 0,-1 0,0 0,1 0,-1 1,1-1,0 0,36 39,-35-38,31 26,-23-22,-1 0,-1 0,1 1,-1 1,0-1,-1 1,0 0,0 1,-1 0,0 0,-1 0,1 1,-2 0,0 0,0 0,2 7,-6-13,0 0,0-1,-1 1,1-1,-1 1,1-1,-1 1,0-1,0 1,-1-1,1 0,-1 0,0 1,1-1,-1 0,-1-1,1 1,0 0,-1-1,1 1,-1-1,0 0,0 1,0-1,0-1,0 1,-1 0,-5 3,-1-1,0 0,-1 0,1-1,-1 0,1-1,-1 0,-5 0,-66-13,43-3</inkml:trace>
  <inkml:trace contextRef="#ctx0" brushRef="#br1" timeOffset="97012.221">2901 1560,'-2'16,"-1"12,0 10,0 9,1 4,1 6,3-1,3-1,1 0,2-5,-1-11</inkml:trace>
  <inkml:trace contextRef="#ctx0" brushRef="#br1" timeOffset="97367.408">2901 2656,'0'16,"0"10,0 5,3 4,0 2,2 5,2 2,3 3,1 1,0-6</inkml:trace>
  <inkml:trace contextRef="#ctx0" brushRef="#br1" timeOffset="97753.205">3007 4060,'0'14,"0"11,0 8,0 8,0 8,0 7,-2 5,-3 7,-3 4,-2 2,0 0,2-4,3-5,1-4,3-6,0-11</inkml:trace>
  <inkml:trace contextRef="#ctx0" brushRef="#br1" timeOffset="98051.408">3048 5397,'2'18,"3"11,4 7,-1 4,-1 3,-2 2,-2 3,-1 5,-3 5,-5 1,-2 2,-1 0,2-4,2-4,3-7,3-12</inkml:trace>
  <inkml:trace contextRef="#ctx0" brushRef="#br1" timeOffset="98389.061">3489 6386,'19'-2,"14"-3,13-1,13-4,12 0,12-1,13 0,12-1,8 1,6 1,2 2,-5 2,-21 2</inkml:trace>
  <inkml:trace contextRef="#ctx0" brushRef="#br1" timeOffset="98681.401">5615 6333,'20'2,"16"1,14 0,11 0,7-2,6 1,3-2,5 0,3 0,1 0,4 0,-2 0,2-3,-15 0</inkml:trace>
  <inkml:trace contextRef="#ctx0" brushRef="#br1" timeOffset="98891.079">7540 6333,'16'0,"16"0,17 0,14 0,7 0,5 0,4 0,0 0,-14 0</inkml:trace>
  <inkml:trace contextRef="#ctx0" brushRef="#br1" timeOffset="99151.382">8516 6373,'13'2,"12"1,9 0,9-1,9 0,7-1,7-1,6 1,6-1,5 0,0-1,-1 1,-16 0</inkml:trace>
  <inkml:trace contextRef="#ctx0" brushRef="#br1" timeOffset="99352.996">10053 6480,'18'2,"15"1,14 0,12 2,10-1,6 0,5-1,-12-1</inkml:trace>
  <inkml:trace contextRef="#ctx0" brushRef="#br1" timeOffset="99353.996">11577 6614,'16'0,"19"0,21 0,20 0,13 0,-9 0</inkml:trace>
  <inkml:trace contextRef="#ctx0" brushRef="#br1" timeOffset="99648.47">13034 6815,'212'0,"-1"10,130 25,-120 8,32 17,-108-28,2-7,79 2,248 34,-415-54</inkml:trace>
  <inkml:trace contextRef="#ctx0" brushRef="#br1" timeOffset="99814.095">16029 7215,'14'0,"13"2,16 1,14 0,9 0,-7-1</inkml:trace>
  <inkml:trace contextRef="#ctx0" brushRef="#br1" timeOffset="99999.974">16858 7282,'20'0,"19"0,13 0,10 0,5 0,-8 0</inkml:trace>
  <inkml:trace contextRef="#ctx0" brushRef="#br1" timeOffset="100535.613">17860 7215,'7'-18,"7"-11,7-4,6-5,1-1,5-4,4-4,3-5,2-5,-7 8</inkml:trace>
  <inkml:trace contextRef="#ctx0" brushRef="#br1" timeOffset="100814.87">18408 6373,'12'-14,"10"-6,8-5,6-5,2-1,-2-5,-2-4,-7 6</inkml:trace>
  <inkml:trace contextRef="#ctx0" brushRef="#br1" timeOffset="101069.489">18716 5931,'-2'-11,"3"-8,7-4,8-2,9 1,6 0,-1 4</inkml:trace>
  <inkml:trace contextRef="#ctx0" brushRef="#br1" timeOffset="101070.489">19064 5557,'4'-15,"9"-9,9-1,12 0,9 1,6 1,5 4,-8 3</inkml:trace>
  <inkml:trace contextRef="#ctx0" brushRef="#br1" timeOffset="101269.844">19571 5371,'18'2,"18"1,14 0,11-1,10-1,4 0,-11 0</inkml:trace>
  <inkml:trace contextRef="#ctx0" brushRef="#br1" timeOffset="101515.27">20307 5424,'20'0,"19"0,18 0,13 0,11 0,4 0,-11 0</inkml:trace>
  <inkml:trace contextRef="#ctx0" brushRef="#br1" timeOffset="101516.27">21202 5410,'14'-5,"13"0,14-1,11 1,13 2,9 3,7 2,-9 1</inkml:trace>
  <inkml:trace contextRef="#ctx0" brushRef="#br1" timeOffset="101791.527">22206 5357,'24'0,"23"0,21 3,15 2,11 3,7 2,0 2,1 1,-18-1</inkml:trace>
  <inkml:trace contextRef="#ctx0" brushRef="#br1" timeOffset="101792.525">23288 5478,'13'0,"10"0,7 0,4 0,2 0,2 0,4 0,5 0,8 0,4 2,7 1,3 0,-11-1</inkml:trace>
  <inkml:trace contextRef="#ctx0" brushRef="#br1" timeOffset="102073.775">24210 5504,'14'-5,"13"0,12-1,12 1,11 4,7 4,-8 2</inkml:trace>
  <inkml:trace contextRef="#ctx0" brushRef="#br1" timeOffset="102074.775">25226 5571,'23'-5,"21"-1,19 1,15 0,11 4,-8 2</inkml:trace>
  <inkml:trace contextRef="#ctx0" brushRef="#br1" timeOffset="102301.442">26590 5651,'18'0,"18"0,14 0,11 3,10 2,6 1,-9-1</inkml:trace>
  <inkml:trace contextRef="#ctx0" brushRef="#br1" timeOffset="102591.357">27713 5744,'16'-6,"17"-6,13 1,16 1,12 3,-5 2</inkml:trace>
  <inkml:trace contextRef="#ctx0" brushRef="#br1" timeOffset="102592.357">28863 5571,'20'-9,"19"-6,13 1,12 2,9 3,-9 3</inkml:trace>
  <inkml:trace contextRef="#ctx0" brushRef="#br1" timeOffset="102851.276">29651 5478,'16'-5,"12"-3,6-1,4 1,2 0,-6 2</inkml:trace>
  <inkml:trace contextRef="#ctx0" brushRef="#br1" timeOffset="102852.276">30093 5397,'20'-5,"17"-1,12 1,10 0,1 2,-2 1,-7-1,-7-1,-9-1,-11-3,-9-1,-7-2,-5 0</inkml:trace>
  <inkml:trace contextRef="#ctx0" brushRef="#br1" timeOffset="104436.541">3101 1560,'3'-16,"0"0,1 0,1 1,0-1,1 1,0 1,1-1,1 1,1 0,0 1,0 0,2 0,9-9,3-1,2 1,0 1,1 1,1 2,1 0,11-4,1 3,0 0,1 3,0 2,1 1,1 2,0 2,1 2,0 2,-1 2,1 2,6 1,-33 1,0 1,0 0,0 2,0-1,0 2,-1 0,1 1,-2 1,1 1,4 2,-8-2,0 0,1-2,0 1,0-2,0 0,1 0,-1-1,1-1,12 1,39 0,0-4,0-3,0-2,3-4,-60 8,93-10</inkml:trace>
  <inkml:trace contextRef="#ctx0" brushRef="#br1" timeOffset="104741.726">5909 1160,'25'0,"22"0,21 0,19 0,21 0,16-3,14 0,10-2,-22-1</inkml:trace>
  <inkml:trace contextRef="#ctx0" brushRef="#br1" timeOffset="104742.726">8248 1239,'14'0,"20"0,20-2,22-1,18 0,16 1,-11 0</inkml:trace>
  <inkml:trace contextRef="#ctx0" brushRef="#br1" timeOffset="104989.064">10040 1293,'16'0,"16"0,19 0,17-2,17-4,15 0,-10 1</inkml:trace>
  <inkml:trace contextRef="#ctx0" brushRef="#br1" timeOffset="104990.064">11845 1253,'16'-3,"16"-2,19-1,19-1,18 0,-6 2</inkml:trace>
  <inkml:trace contextRef="#ctx0" brushRef="#br1" timeOffset="105210.133">13382 1239,'18'0,"17"0,22 0,20-2,21-1,16-2,-11 0</inkml:trace>
  <inkml:trace contextRef="#ctx0" brushRef="#br1" timeOffset="105384.666">15120 1253,'18'-3,"20"0,21 1,22-1,16-1,16 0,-12 1</inkml:trace>
  <inkml:trace contextRef="#ctx0" brushRef="#br1" timeOffset="105660.011">16778 1266,'20'0,"19"0,11 0,9 0,7 0,10 0,11 0,12 0,9 0,-14 0</inkml:trace>
  <inkml:trace contextRef="#ctx0" brushRef="#br1" timeOffset="105661.011">18957 1360,'18'0,"17"0,17 0,15 0,12 0,13 0,12 0,8 0,6 0,1 0,-2 2,-21 1</inkml:trace>
  <inkml:trace contextRef="#ctx0" brushRef="#br1" timeOffset="105938.811">20601 1400,'13'2,"21"1,5 0</inkml:trace>
  <inkml:trace contextRef="#ctx0" brushRef="#br1" timeOffset="105939.811">21149 1440,'18'0,"15"0,9 0,4 0,1 0,2 0,6-3,9-2,13-1,13-3,-9-2</inkml:trace>
  <inkml:trace contextRef="#ctx0" brushRef="#br1" timeOffset="106214.915">23060 1386,'21'0,"27"0,28 0,30 2,-2 2</inkml:trace>
  <inkml:trace contextRef="#ctx0" brushRef="#br1" timeOffset="106465.759">24865 1467,'330'12,"4"14,41 4,364-18,-675-12,86 5,86 15,-176-13</inkml:trace>
  <inkml:trace contextRef="#ctx0" brushRef="#br1" timeOffset="106466.759">27552 1560,'16'-7,"10"-2,5-2,2 2,-1 1,2 3,1 1,5 3,4 0,5 3,-4 2</inkml:trace>
  <inkml:trace contextRef="#ctx0" brushRef="#br1" timeOffset="106775.689">28449 1560,'152'8,"0"6,-1 7,42 16,179 25,-367-61,12 2,0-1,1-1,-1-1,0 0,1-1,10-2,4 0,1 2,-1 1,0 2,0 1,0 2,-1 0,0 3,0 0,0 2,-1 1,18 11,33 7,-42-16</inkml:trace>
  <inkml:trace contextRef="#ctx0" brushRef="#br1" timeOffset="107149.773">30239 1881,'-3'3,"-1"-1,1 1,0 0,0 0,0 0,0 1,0-1,1 1,0-1,-1 1,1 0,1 0,-1 0,0 0,1 0,0 0,0 1,0-1,1 0,-1 0,1 1,0-1,0 0,1 1,-1-1,1 0,0 2,-1 8,6 123,-3-88,-1 1,-3-1,-4 29,-3-15,-3 0,-3-1,-3-1,-2 0,-11 19,-8 22,30-72</inkml:trace>
  <inkml:trace contextRef="#ctx0" brushRef="#br1" timeOffset="107400.891">29999 3231,'-9'18,"-3"11,2 7,9 2,5 1,5 2,1-8</inkml:trace>
  <inkml:trace contextRef="#ctx0" brushRef="#br1" timeOffset="107557.061">29906 3766,'-7'16,"-2"9,0 6,4 2,8 0,5-2,2-5</inkml:trace>
  <inkml:trace contextRef="#ctx0" brushRef="#br1" timeOffset="107743.117">29892 4354,'-5'14,"-1"8,1 6,0 3,2 0,1-3,1-1,0-6</inkml:trace>
  <inkml:trace contextRef="#ctx0" brushRef="#br1" timeOffset="107899.184">29838 4688,'0'21,"0"11,0 7,0 3,0 2,0-2,0-4,0-3,-2-7,-3-4,-1-5,-1-3,0-2,1-1,2-3</inkml:trace>
  <inkml:trace contextRef="#ctx0" brushRef="#br1" timeOffset="108783.656">20146 304,'-4'16,"-5"14,-2 13,-1 12,-4 7,-4 4,0 0,-2-6,1-9,4-14</inkml:trace>
  <inkml:trace contextRef="#ctx0" brushRef="#br1" timeOffset="109293.392">20026 224,'0'-13,"-2"5,1-1,1 1,-1 0,1 0,1-1,-1 1,2 0,-1 0,1-1,0 1,1 1,-1-1,2 0,-1 1,1-1,0 1,1 0,-1 0,2 1,-1-1,1 1,-1 0,2 0,8 0,0 1,1 0,-1 1,1 1,0 0,-1 1,1 1,0 0,0 1,0 1,0 1,0 0,0 1,0 0,-1 2,0 0,0 0,5 4,-7-4,-1 1,0 0,0 0,-1 2,0-1,0 1,-1 1,5 4,-12-10,0 0,0 1,0-1,0 1,0-1,-1 1,0 0,1 0,-2 0,1 0,0 1,-1-1,0 0,0 1,0-1,0 1,-1-1,0 1,1-1,-2 1,1-1,-1 1,1-1,-1 1,0-1,-2 3,-4 3,-1 1,0-2,0 1,-1-1,-1 0,1-1,-1 0,-1-1,1 0,-1 0,-1-1,1-1,-1 0,0 0,0-1,-1-1,1 0,-1-1,-5 1,-92 9,110-12,0 0,0 0,0 0,1 0,-1-1,0 1,0 0,0 0,0 0,0 0,1-1,-1 1,0 0,0 0,0 0,0-1,0 1,0 0,0 0,0 0,0-1,0 1,0 0,0 0,0 0,0-1,0 1,0 0,0 0,0-1,0 1,0 0,15 0,0 0,0 2,1 0,-1 0,-1 1,1 1,0 1,-1 0,0 1,0 0,0 1,-1 1,7 4,-6-4,0 1,-1 0,0 0,-1 2,1-1,-2 2,0-1,0 2,-1-1,-1 2,0-1,0 1,-2 0,0 1,0 1,-5-12,-1 0,0 0,-1 0,1 0,-1 0,1 0,-1 0,-1 0,1 0,0 0,-1 0,0 0,0 0,0 0,-1 0,1-1,-1 1,0 0,0-1,0 0,0 1,0-1,-1 0,0 0,0 0,0 0,0-1,0 1,0-1,-1 0,1 0,-1 0,1 0,-1 0,0-1,-18 6,-1-2,0 0,-1-1,1-2,-1 0,1-2,-1 0,1-2,0 0,-1-2,-21-6,-116-42,136 39,20 4,12 3</inkml:trace>
  <inkml:trace contextRef="#ctx0" brushRef="#br1" timeOffset="110480.726">20869 585,'-10'-12,"0"2,-1-1,0 2,-1-1,1 2,-2-1,1 2,-1-1,0 2,-1 0,0 0,0 1,-9-1,20 6,0-1,0 1,0 0,0 1,0-1,0 0,0 1,0 0,0-1,0 1,0 1,1-1,-1 0,0 0,1 1,-1 0,1 0,-1-1,1 1,0 0,0 1,0-1,0 0,0 1,0-1,1 1,-1-1,1 1,0 0,0 0,0-1,0 1,0 1,-1 5,0 0,0 1,1-1,0 0,0 1,1-1,1 1,0-1,0 1,1 1,-1-4,1 1,0 0,0-1,1 1,0-1,1 0,-1 0,1 0,1 0,-1-1,1 0,0 0,1 0,-1 0,1-1,0 0,1 0,-1-1,1 0,0 0,0 0,0-1,0 0,1 0,-1-1,1 0,0 0,-1-1,1 0,0 0,0-1,0 0,0 0,0-1,0 0,-1-1,1 1,0-2,5-1,-3-3,0-1,0 0,-1 0,0-1,-1 0,0 0,0-1,-1 0,-1-1,1 0,-2 0,1 0,-2 0,1-1,-2 0,1 0,-2 0,1 0,-1-3,-1 81,0-54,0 0,0 0,2-1,-1 1,1-1,1 1,0-1,0 0,1 0,3 3,-5-9,0 0,0-1,0 1,1-1,0 0,0 0,0 0,0 0,1-1,-1 0,1 0,0 0,0 0,0-1,0 0,0 0,1 0,-1-1,1 0,-1 0,1 0,-1 0,1-1,2 0,-1-1,1 0,-1 0,1-1,-1 0,0 0,0-1,0 0,0 0,0-1,-1 1,1-1,-1-1,0 1,-1-1,1 0,-1-1,0 1,0-1,0 0,0-1,13-20,-2 0,0 0,-2-2,3-10,-16 37,71-151,-71 152,-1 0,1-1,-1 1,1 0,-1 0,1 0,0 0,0 0,-1 0,1 1,0-1,0 0,0 0,0 1,0-1,0 0,0 1,0-1,0 1,0-1,1 1,-1 0,0-1,0 1,0 0,0 0,1 0,-1 0,0 0,0 0,0 0,1 0,-1 0,0 1,0-1,0 0,0 1,1-1,-1 1,0 0,0-1,0 1,0 0,0-1,0 1,-1 0,1 0,0 0,0 0,-1 0,1 0,0 0,-1 0,1 0,-1 0,1 0,5 14,0 0,0 1,-1-1,-1 1,-1 0,-1 0,0 1,0-1,-2 0,0 2,-1 64,-3 0,-7 33,3-56,2 1,4 0,2 0,2 0,6 20,-5-62,1-1,0 0,2 0,0 0,1 0,0-1,4 3,-8-13,1 0,0 0,0 0,0-1,1 1,0-1,0 0,0-1,0 1,1-1,0 0,0-1,0 1,0-1,1 0,-1-1,1 0,0 0,3 1,-7-3,-1 1,1-1,0 0,0 0,0 0,-1 0,1-1,0 1,0-1,0 1,-1-1,1 0,0 0,-1 0,1-1,-1 1,1-1,-1 1,0-1,0 0,0 0,0 0,0 0,0 0,0 0,0 0,-1-1,0 1,1-1,-1 1,0-1,17-88,-22 51,-2 0,-1 0,-2 0,-2 1,-1 1,-2 0,-2 1,-1 0,-10-13,-8-16,-3 0,-2 3,-3 1,-5 0,22 21,39 36,146 28,-30-9,1-5,79-8,-194-1,2 0,1-1,-1 0,0-1,1-1,-1 0,0-1,0-1,2-2,-18 7,1-1,-1 1,0 0,1-1,-1 1,0 0,0-1,0 0,1 1,-1-1,0 0,0 0,0 1,0-1,0 0,0 0,0 0,0 0,0 0,-1-1,1 1,0 0,-1 0,1 0,-1-1,1 1,-1 0,0 0,1-1,-1 1,0 0,0-1,0 1,0 0,0-1,0 1,0-1,-1 1,1 0,0 0,-1-1,1 1,-1 0,0 0,1-1,-1 1,0 0,1 0,-1 0,0 0,0 0,0 0,0 0,0 0,0 1,0-1,-1 0,1 0,0 1,0-1,0 1,-1-1,0 1,-10-4,1 0,0 1,-1 0,0 1,0 1,1-1,-1 2,0 0,0 0,0 1,0 1,0 0,1 0,-1 1,-6 3,13-4,1-1,0 1,0-1,-1 1,2 0,-1 1,0-1,0 1,1-1,-1 1,1 0,0 1,0-1,0 0,0 1,1 0,-1-1,1 1,0 0,0 0,0 1,1-1,-1 0,1 1,0-1,1 0,-1 1,1-1,0 1,0-1,0 1,0-1,1 1,0-1,0 1,0-1,0 0,1 0,0 1,-1-1,3 2,3-1,1 1,0-1,0 0,0-1,0 0,1 0,0-1,0 0,0 0,0-1,0 0,0-1,1 0,-1-1,0 0,1 0,-1-1,0 0,0 0,4-2,-7 2,1 0,-1 0,0-1,1 1,-1-1,0-1,0 1,-1-1,1 0,-1-1,1 1,-1-1,0 0,0-1,-1 1,1-1,-1 0,0 0,0 0,-1 0,1-1,-1 1,0-1,-1 0,1 0,-1 0,-1 0,1-1,-1 1,0 0,0-1,-1 1,0-1,0 1,-1-7,0 12,0-1,1 0,-1 1,0-1,0 1,0 0,0-1,0 1,-1 0,1 0,0 0,-1-1,1 1,-1 0,1 1,-1-1,1 0,-1 0,1 1,-1-1,0 1,1-1,-1 1,0 0,0 0,1 0,-1 0,0 0,0 0,1 0,-1 0,0 1,1-1,-1 1,0-1,1 1,-1 0,1-1,-1 1,1 0,-1 0,1 0,-1 0,1 0,0 1,0-1,0 0,0 1,0-1,0 1,0-1,0 1,0-1,1 1,-1-1,0 1,1 0,0-1,-1 1,1 1,-1 1,0 0,0 0,0 0,0 0,1 1,0-1,0 0,0 0,0 0,1 0,0 1,0-1,0 0,0 0,1 0,-1-1,1 1,0 0,0 0,0-1,1 1,-1-1,1 0,2 3,5 3,-1 0,1 0,1-1,0 0,0 0,0-2,5 3,49 19,0-4</inkml:trace>
  <inkml:trace contextRef="#ctx0" brushRef="#br1" timeOffset="111365.538">24024 731,'-8'-4,"1"1,-1 0,0 0,0 1,0 0,0 1,0-1,0 1,0 1,0 0,0 0,-1 0,1 1,0 0,0 1,0 0,0 0,1 1,-1 0,0 0,1 1,0-1,0 2,0-1,0 1,1 0,0 1,0-1,0 1,1 0,0 1,0-1,0 1,1 0,0 0,-2 6,5-11,0 1,1 0,-1-1,1 1,-1-1,1 1,0-1,0 1,0 0,1-1,-1 1,1-1,-1 1,1 0,0-1,0 0,0 1,0-1,0 0,1 1,-1-1,1 0,-1 0,1 0,0 0,0 0,0-1,0 1,0 0,0-1,0 0,0 1,1-1,-1 0,1 0,-1 0,1-1,-1 1,1 0,-1-1,1 0,-1 0,1 0,6 2,0-1,0 0,0 0,0-1,0-1,0 1,0-1,0-1,0 0,-1 0,1-1,0 0,-1 0,0-1,0 0,0-1,0 1,-1-1,0-1,0 0,0 0,-1 0,0-1,0 0,0 0,-1 0,0-1,0 1,-1-3,10-25,-2-1,-2-1,-1 0,-2 0,-2-1,-1 1,-2-1,-1 0,-4-21,3 50,-3-152,-2 131,5 30,0 0,0-1,0 1,0-1,-1 1,1-1,0 1,0 0,-1-1,1 1,0 0,-1-1,1 1,0 0,-1-1,1 1,-1 0,1 0,0-1,-1 1,1 0,-1 0,1 0,-1 0,1-1,-1 1,1 0,-1 0,1 0,-1 0,1 0,0 0,-1 0,1 1,-1-1,1 0,-1 0,1 0,-1 0,1 0,-1 1,1-1,0 0,-1 0,1 1,0-1,-1 0,1 1,0-1,-1 0,1 1,0-1,-1 1,1-1,0 1,0-1,0 0,-1 1,-8 10,1 1,-1 1,2 0,0 0,0 0,2 0,-3 8,2-7,-8 20,1 0,1 1,2 0,1 1,2 0,2 0,1 0,1 28,3-55,1 0,0 0,0 0,1 0,0 0,1-1,0 1,0-1,0 0,1 1,1-2,-1 1,1 0,1-1,-1 0,1 0,0-1,1 1,0-2,0 1,0-1,0 0,1 0,0 0,0-1,0-1,1 0,7 3,-3-3,1 1,1-2,-1 0,0 0,1-2,-1 0,0 0,1-1,-1-1,0 0,0-1,0-1,2-1,-7 2,-1 0,0-1,0 0,0 0,0-1,-1 0,0-1,0 1,0-1,-1-1,0 1,0-1,0 0,-1 0,0-1,0 0,-1 0,0 0,-1 0,0 0,1-5,-2 8,0 1,-1 0,0-1,1 1,-2-1,1 1,-1-1,1 1,-1-1,0 0,-1 1,1-1,-1 1,0-1,0 1,0-1,-1 1,0 0,0 0,0-1,0 1,0 0,-1 1,0-1,-1-1,3 4,-1 1,1-1,0 1,0 0,-1-1,1 1,0 0,-1 0,1 0,-1 0,1 0,0 0,-1 0,1 0,0 1,-1-1,1 0,0 1,0-1,-1 1,1 0,0-1,0 1,0 0,0 0,0-1,0 1,0 0,0 0,0 0,0 0,0 1,1-1,-1 0,0 1,-19 47,19-40,1 1,0-1,1 1,0 0,0-1,1 1,0-1,1 0,0 0,0 0,1 0,0 0,1-1,0 0,0 0,1 0,-1 0,2-1,-1 0,1-1,0 1,1-1,0 0,0-1,0 0,2 1,40 23</inkml:trace>
  <inkml:trace contextRef="#ctx0" brushRef="#br1" timeOffset="111823.415">25801 76,'-10'55,"2"0,3 0,2 53,0-24,-21 333,23-416,1 1,-1-1,1 1,0-1,-1 1,1 0,0-1,0 1,0-1,1 1,-1 0,0-1,1 1,-1-1,1 1,-1-1,1 1,0-1,-1 1,1-1,0 0,0 1,0-1,0 0,0 0,0 0,1 0,-1 0,0 0,0 0,1 0,-1 0,1-1,-1 1,1 0,-1-1,1 1,-1-1,1 0,-1 1,1-1,0 0,-1 0,1 0,-1 0,1 0,14-5,-1 0,0-2,0 1,0-2,-1 1,0-2,-1 0,1-1,-2 0,0-1,0 0,-1-1,0-1,-1 1,3-6,39-52,-52 70,1 1,0-1,-1 1,1 0,-1-1,1 1,0-1,-1 1,1 0,-1-1,1 1,-1 0,0 0,1-1,-1 1,0 0,0 0,1 0,-1-1,0 1,0 0,0 0,0 0,0 0,0-1,0 1,0 0,0 0,-1 0,1 0,0-1,0 1,-1 0,1 0,-1-1,1 1,0 0,-1 0,0 1,-1 21,-1-14,1 0,1 0,-1 0,1 0,1 1,0-1,0 0,1 0,0 0,1 1,0-1,0 0,1-1,0 1,1 0,0-1,0 0,0 0,3 2,14 10</inkml:trace>
  <inkml:trace contextRef="#ctx0" brushRef="#br1" timeOffset="112004.961">26256 664,'-21'-11,"-13"-6,-7-5,-5-1,0-1,7 4</inkml:trace>
  <inkml:trace contextRef="#ctx0" brushRef="#br1" timeOffset="113102.458">25721 291,'22'-9,"1"1,0 1,0 1,1 1,-1 1,1 1,0 1,0 1,6 2,17-1,0 2,0 2,0 2,0 2,-1 2,-1 2,0 2,21 10,-58-21,1 0,-1 1,0 0,0 0,-1 1,1 0,-1 0,0 1,0-1,-1 2,0-1,0 1,0 0,-1 0,0 0,0 1,-1 0,0 0,0 0,-1 0,2 7,-4 123,-3-121,0 0,1 1,1-1,1 0,0 1,2-1,0 0,3 10,-3-20,1-1,0 1,0-1,0 0,1 0,0-1,0 1,0-1,1 0,-1 0,1-1,1 0,-1 0,1 0,-1-1,1 1,0-2,0 1,0-1,1 0,-1-1,0 0,1 0,-1 0,1-1,-1 0,1 0,-1-1,1 0,-1-1,0 1,0-1,1-1,-1 0,-1 1,1-2,0 1,-1-1,0 0,1-1,-2 1,1-1,0 0,-1-1,0 1,-1-1,5-6,-3-2,-1 0,0 0,-1 0,0-1,-1 0,-1 0,0 0,-1-2,-5 40,1-7,0 0,1 0,0 0,2 1,0-1,0 0,2 0,2 11,-3-24,1 0,-1 0,1 0,-1 0,1 0,0-1,0 1,0-1,1 0,-1 1,1-1,-1 0,1-1,-1 1,1 0,0-1,0 1,0-1,0 0,0 0,0 0,1 0,-1-1,0 1,0-1,0 0,1 0,-1 0,0 0,0-1,1 1,5-1,-1-1,1 1,-1-1,0-1,0 1,0-2,0 1,-1-1,1 0,-1 0,4-4,-2-1,0 0,-1 0,0-1,0 0,-1-1,0 1,-1-1,0-1,-1 1,0-1,2-4,-4 41,-8 5,3-15,-1 1,2-1,0 0,1 1,1-1,0 1,1 1,-1-13,1 0,-1 0,1 0,0 0,0 0,0-1,1 1,-1-1,1 1,0-1,0 0,0 0,0 0,1 0,-1-1,1 0,0 1,-1-1,1 0,0-1,0 1,0-1,0 0,4 1,5 1,0-1,0 0,0-1,1-1,-1 0,0 0,8-3,-9 2,-1-2,0 0,0 0,0-1,-1-1,1 1,-1-2,0 1,0-1,-1-1,0 0,0 0,0-1,-1 0,5-7,12-17,-1-1,-2 0,16-33,-9 15,67-95,-96 145,0 1,0 0,0-1,0 1,0 0,1-1,-1 1,0 0,0-1,0 1,0 0,1 0,-1-1,0 1,0 0,0-1,1 1,-1 0,0 0,0 0,1-1,-1 1,0 0,1 0,-1 0,0 0,1 0,-1-1,0 1,1 0,-1 0,0 0,1 0,-1 0,0 0,1 0,-1 0,0 0,1 0,-1 0,0 1,1-1,-1 0,0 0,0 0,1 0,-1 0,0 1,1-1,-1 0,0 0,0 0,1 1,-1-1,0 0,0 0,0 1,1-1,-1 0,0 1,0-1,0 0,0 1,0-1,1 1,0 25,-27 228,13 230,13-464,0-9,1 0,-2 0,0 0,0 0,-1 0,0-1,-1 1,-1 0,4-11,0 0,0 1,0-1,0 0,-1 1,1-1,0 0,0 1,-1-1,1 0,0 0,0 1,-1-1,1 0,0 0,-1 0,1 1,0-1,-1 0,1 0,-1 0,1 0,0 0,-1 0,1 0,0 0,-1 0,1 0,-1 0,1 0,0 0,-1 0,1 0,0 0,-1 0,1 0,0 0,-1-1,1 1,0 0,-1 0,1 0,0-1,-1 1,1 0,0-1,0 1,-1 0,1 0,0-1,0 1,0 0,-1-1,1 1,0 0,0-1,0 1,0-1,0 1,0 0,0-1,0 1,0 0,0-1,0 1,0-1,0 1,0 0,0-1,-7-19,1-1,0 0,2 0,0 0,1-1,2 1,0-8,1 21,-4-23,2 0,1 1,1-1,2 0,1 0,2 0,1 1,1 0,1 0,2 1,1 0,1 0,2 2,0-1,4-1,-15 24,0 1,1-1,-1 1,1 0,0 0,0 0,1 0,-1 1,1 0,-1 0,1 0,0 1,0-1,0 1,1 0,-1 0,0 1,1 0,-1 0,1 0,-1 1,1-1,0 1,-1 1,1-1,-1 1,1 0,-1 0,1 1,2 0,9 6,1 1,-1 1,0 1,-1 0,0 1,-1 1,-1 0,0 1,1 1,-13-14,0 1,0-1,0 0,0 0,0 1,0-1,0 1,-1 0,1-1,-1 1,1 0,-1 0,0 0,1 0,-1 0,0 0,0 0,-1 1,1-1,0 0,-1 1,1-1,-1 0,0 1,0-1,0 0,0 1,0-1,0 0,-1 1,1-1,-1 0,0 0,1 1,-1-1,0 0,0 0,-1 0,1 0,0 0,-1 0,0 1,-9 1,1 1,-1-2,0 0,0 0,-1-1,1 0,0-1,-1 0,1-1,-9-1,9 1,-88-1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4:49:11.27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5060 1135,'-26'-3,"0"1,0 1,0 2,-1 0,-3 2,21-2,1 1,0-1,0 1,0 1,0 0,0 0,0 0,1 1,-1 0,1 1,0-1,0 2,1-1,0 1,0-1,0 2,-4 5,7-9,1 1,0-1,0 1,0-1,0 1,1 0,-1-1,1 1,0 0,0 0,1 0,-1 0,1 0,0 0,0 0,0 0,1 1,-1-1,1 0,0-1,0 1,0 0,1 0,-1 0,1-1,0 1,0 0,0-1,1 0,-1 0,1 0,0 0,0 0,0 0,3 2,10 5,1-1,0-1,1 0,0-1,0-1,1-1,-1 0,1-1,0-2,0 0,0 0,9-2,1 1,1-1,-1-1,1-2,-1-1,0-1,0-1,-1-2,0-1,0-1,13-7,-34 14,-1-1,0 1,0-1,0 0,0 0,-1-1,1 1,-1-1,0 0,-1-1,1 1,-1-1,0 0,-1 0,1 0,-1-1,0 1,-1-1,0 0,0 0,0 1,-1-1,1-7,-8 48,5-22,0 0,2 0,0 1,0-1,1 0,0-1,1 1,3 8,-4-16,-1 0,1 0,1 0,-1 0,0 0,1 0,0-1,0 0,0 1,0-1,0 0,1 0,0-1,-1 1,1-1,0 1,0-1,0-1,0 1,1 0,-1-1,0 0,1 0,3 0,3 0,-1-1,1-1,-1 1,1-2,-1 1,0-1,0-1,0 0,0 0,0-1,-1-1,1 1,4-5,-9 6,0 0,0 0,0 0,0-1,-1 1,0-1,0-1,0 1,0 0,-1-1,1 0,-1 0,0 0,-1 0,1 0,-1 0,0-1,-1 1,1-1,-1 0,0 1,0-1,-1 0,0 0,0 0,-10-28,9 34,1 0,-1-1,1 1,-1 0,0 0,1 0,-1 0,1 0,-1 0,1 0,-1 1,1-1,-1 0,1 0,-1 0,1 0,-1 1,1-1,-1 0,1 1,-1-1,1 0,0 1,-1-1,1 0,-1 1,1-1,0 1,-1-1,1 0,0 1,0-1,-1 1,1-1,0 1,0-1,0 1,0-1,0 1,0 0,0-1,0 1,0-1,0 1,0-1,0 1,0-1,0 1,0-1,0 1,0-1,1 1,-1 0,0 3,0 0,1 0,0 0,-1 0,1 0,0 0,1 0,-1-1,1 1,0 0,0-1,0 1,0-1,0 0,1 1,0-1,0 0,-1-1,2 1,-1 0,0-1,0 0,1 0,-1 0,4 2,101 27,31-23,-71-7</inkml:trace>
  <inkml:trace contextRef="#ctx0" brushRef="#br0" timeOffset="-3427.079">274 947,'0'-18,"0"-8,3-2,0 1,2 10,3 17,-1 22,0 21,-3 22,-1 15,-2 7,0 4,-3-3,-1-10,0-13,0-18</inkml:trace>
  <inkml:trace contextRef="#ctx0" brushRef="#br0" timeOffset="-2840.679">274 854,'-12'-25,"-1"-1,-1 2,-1 0,-1 0,-2 2,-4-4,22 26,0 0,0 0,0 1,0-1,0 0,0 0,0 1,0-1,-1 0,1 0,0 1,0-1,0 0,0 0,-1 0,1 1,0-1,0 0,0 0,-1 0,1 0,0 1,0-1,-1 0,1 0,0 0,0 0,-1 0,1 0,0 0,0 0,-1 0,1 0,0 0,0 0,-1 0,1 0,76 101,-59-82,81 85,-64-73,-2 1,-1 2,-2 1,-2 2,-1 0,-2 2,-1 0,2 11,-21-41,0 0,-1 0,0 0,0 1,-1-1,-1 1,1 0,-1 0,-1-1,0 1,0 0,-1 0,-1-1,1 1,-2 0,1-1,-1 0,0 1,-1-1,0-1,-1 1,0 0,0-1,-1 0,0 0,0-1,-1 0,0 0,0 0,-3 1,3-2,1-1,-1 1,0-2,-1 1,1-1,-1 0,1-1,-1 0,0 0,-1-1,1 0,0 0,-1-1,1 0,0 0,-1-1,0 0,1-1,0 1,-1-2,1 1,-1-1,1-1,0 1,0-2,0 1,1-1,-1 0,1 0,0-1,0 0,0-1,-31-57,37 61,0 0,0 0,0 0,1 0,-1 0,1-1,-1 1,1 0,0 0,0 0,0-1,0 1,0 0,0 0,1-1,-1 1,1 0,0 0,-1 0,1 0,0 0,0 0,0 0,1 0,-1 0,0 0,1 0,-1 1,1-1,1-1,8-2,0 0,0 1,1 0,0 1,0 0,0 1,0 0,0 1,3 0,13-2,369-53,-376 53,-11 1,0 0,0 0,0 1,0 1,0 0,0 0,-1 1,1 0,5 2,-12-1,0 0,-1 0,1 0,-1 0,0 1,0-1,0 1,0 0,0-1,-1 1,1 0,-1 0,1 0,-1 0,0 1,0-1,-1 0,1 0,-1 1,0-1,1 0,-1 0,-1 1,1-1,0 0,-1 1,0-1,0 0,0 0,0 0,0 0,0 0,-2 2,-2 23,5-25,-1-1,1 1,0 0,0-1,0 1,0-1,0 1,1-1,-1 1,1-1,-1 1,1-1,0 1,0-1,0 0,0 1,1-1,-1 0,1 0,-1 0,1 0,0 0,0 0,-1 0,1-1,1 1,-1-1,0 1,0-1,0 0,1 0,-1 0,1 0,-1 0,1-1,-1 1,1-1,-1 0,1 1,17-1</inkml:trace>
  <inkml:trace contextRef="#ctx0" brushRef="#br0" timeOffset="-2642.622">796 908,'13'4,"17"5,3-1</inkml:trace>
  <inkml:trace contextRef="#ctx0" brushRef="#br0" timeOffset="-2395.154">1171 1162,'9'28,"2"0,1-1,2 0,0-1,2 0,0-1,2-1,1 0,1-2,0 0,5 1,-24-22,-1-1,1 1,-1-1,1 1,0-1,-1 1,1-1,0 1,0-1,-1 0,1 0,0 1,-1-1,1 0,0 0,0 0,0 0,-1 0,1 0,0 0,0 0,-1 0,1 0,0 0,0-1,-1 1,1 0,0 0,0-1,-1 1,1 0,0-1,-1 1,1-1,-1 1,1-1,0 1,-1-1,1 0,-1 1,0-1,1 0,-1 1,1-1,-1 0,0 1,0-1,1 0,-1 0,0 1,0-1,0 0,0 0,0 1,0-1,0 0,0 0,0 0,0 1,0-1,0 0,-1 0,1 1,0-1,-1 0,1 1,-1-1,2-5,2-19,1 1,1-1,0 1,2 0,1 0,2 0,0 1,1 1,1 0,-9 17,1 0,0 1,-1 0,2 0,-1 0,0 0,1 1,0-1,-1 1,1 0,1 1,3-2,9-2</inkml:trace>
  <inkml:trace contextRef="#ctx0" brushRef="#br0" timeOffset="-2135.538">1825 1282,'5'16,"1"10,2 7,0 2,0-2,0-4,-3-7</inkml:trace>
  <inkml:trace contextRef="#ctx0" brushRef="#br0" timeOffset="-1858.919">1772 908,'-7'-5,"2"1,3 1</inkml:trace>
  <inkml:trace contextRef="#ctx0" brushRef="#br0" timeOffset="-1274.067">2133 1269,'0'-9,"0"0,1 1,1-1,-1 0,1 1,1-1,-1 1,2 0,-1 0,3-3,-5 8,1 0,0 0,0 0,0 0,0 0,0 1,1-1,-1 1,1 0,0-1,0 1,0 1,0-1,0 0,0 1,0-1,0 1,1 0,-1 0,0 0,1 1,-1-1,1 1,-1 0,1 0,-1 0,1 0,1 1,0 0,1 1,-1-1,0 1,0 1,0-1,0 1,-1-1,1 1,-1 1,0-1,0 0,0 1,0 0,0 0,-1 0,0 1,0-1,0 1,0 0,39 103,-36-64,-3 1,-2-1,-1 0,-2 1,-3-1,-1 0,-2-1,-9 26,-8 60,22-111,1 1,0 0,2-1,0 1,1 0,0 0,3 4,-4-18,2 0,-1 1,0-1,1 0,0 0,0 0,0 0,1 0,0 0,0-1,0 1,1-1,-1 0,1 0,0 0,0-1,0 1,0-1,1 0,0 0,-1 0,1-1,0 0,0 0,1 0,2 1,-4-3,0 1,0-1,-1 1,1-1,0 0,0-1,0 1,-1-1,1 1,0-1,0 0,-1-1,1 1,-1 0,1-1,-1 0,0 0,0 0,1 0,-1-1,-1 1,1-1,0 0,-1 0,1 0,-1 0,0 0,0 0,0 0,0-1,-1 1,1-2,4-9,0-1,-1 0,-1 0,0 0,-1-1,-1 0,0-6,-2-11,-1 1,-2-1,-1 1,-1 0,-2 0,-1 1,-2-1,-1 2,-1 0,-2 0,-1 1,-13-19,13 24,-2 1,0 0,-1 1,-1 1,-1 1,-1 1,-1 1,0 1,-5-2,20 7,29 11,-15 1,386-24,-382 23,-8 0,0 0,0 0,1 0,-1 1,0-1,1 1,-1 0,0 0,1 0,-1 1,0-1,0 1,1 0,-1 0,0 0,0 0,0 0,0 1,0-1,0 1,0 0,-1 0,1 0,-1 0,1 0,-1 1,0-1,0 1,1 0,4 55,-8-54,0 0,1 0,-1-1,1 1,0 0,0 0,1 0,-1 0,1 0,0 0,0 0,0-1,0 1,1 0,-1-1,1 1,0-1,0 0,1 0,-1 1,1-1,-1-1,1 1,0 0,0-1,0 1,0-1,1 0,-1 0,1 0,-1-1,1 1,1-1,0 0,1 0,-1 0,0-1,1 0,-1 0,0 0,0-1,1 0,-1 0,0 0,0 0,0-1,0 0,0 0,0 0,0-1,-1 0,1 0,-1 0,0 0,0-1,0 1,0-1,-1 0,0 0,1-1,-1 1,-1-1,1 1,-1-1,0 0,0 0,0 0,0 0,-1 0,0 0,0-1,-1 1,1 0,-1-1,0 1,-1 0,1-1,-1 1,0 0,0 0,-1-1,0 1,0 1,0-1,-1 1,1 0,-1 0,0 0,0 0,-1 0,1 1,-1 0,1 0,-1 0,0 0,0 0,-1 1,1-1,0 1,-1 0,0 1,1-1,-1 1,0 0,0 0,1 0,-1 1,0 0,0 0,-4 0,7 2,-1 0,1 0,-1 0,1 0,0 0,0 0,0 1,0-1,0 1,1 0,-1-1,1 1,-1 0,1 0,0 0,0 0,0 0,1 0,-1 0,1 0,0 0,0 0,0 1,0-1,0 0,1 0,-1 0,1 0,0 0,0 0,0 1,7 25</inkml:trace>
  <inkml:trace contextRef="#ctx0" brushRef="#br0" timeOffset="-847.921">3068 1469,'11'-28,"-1"0,-2 0,0-1,-2 0,-2 0,0 0,-2-1,-1 1,-2-1,-1 1,-1-1,-4-18,12 30,17 29,-18-8,157 108,-158-108,0 0,1 0,-1 1,0-1,-1 1,1-1,0 1,-1 0,0 0,0 0,0 1,-1-1,1 0,-1 1,0-1,0 0,-1 1,1-1,-1 1,0 0,0-1,-1 1,1-1,-1 1,0-1,0 0,-1 1,1-1,-1 0,0 0,0 0,0 0,0 0,-1 0,-22 32,20-29,0-1,0 1,0 0,1 0,0 0,0 0,1 1,0 0,0-1,1 1,0 0,0 1,1-1,0 7,1-13,1 0,-1 1,1-1,0 0,0 0,0 1,0-1,0 0,0 0,1 0,-1 0,1 0,-1-1,1 1,0 0,0-1,-1 1,1-1,0 0,1 0,-1 0,0 0,0 0,0 0,1 0,0 0,67 11,-67-12,247-3,-160-3</inkml:trace>
  <inkml:trace contextRef="#ctx0" brushRef="#br0" timeOffset="550.096">7360 1162,'3'-38,"1"1,2 0,1 0,10-26,-11 40,23-70,-21 115,-8 123,-2-95,2 1,3-1,4 21,-6-64,0 0,0 0,1 0,0-1,0 1,1 0,0-1,0 1,1-1,-1 0,1 0,3 2,7 5</inkml:trace>
  <inkml:trace contextRef="#ctx0" brushRef="#br0" timeOffset="877.853">7747 1108,'6'13,"1"-1,0 1,0-1,2-1,-1 1,1-1,1-1,0 0,0 0,1-1,1-1,-1 1,1-2,0 0,1 0,0-1,0-1,0 0,1-1,0 0,-1-1,5 0,-13-3,-1 0,1 0,-1-1,1 0,-1 0,1 0,-1-1,1 1,-1-1,0 0,0 0,0 0,0-1,0 0,-1 1,1-1,-1 0,1-1,-1 1,0-1,-1 1,1-1,0 0,-1 0,0 0,0 0,0-1,-1 1,1-1,-1 1,0 0,0-1,-1 0,1 1,-1-1,0 0,1-8,0 0,0 0,-2 0,1 0,-2 0,1 0,-2 1,0-1,0 1,-1-1,-1 1,3 7,0 0,0 0,0 0,-1 1,0-1,0 1,0-1,0 1,-1 0,0 0,0 1,0-1,0 1,0 0,-1 0,1 0,-1 0,0 1,0 0,0 0,0 0,0 1,0 0,-1 0,1 0,0 0,-3 1,-7 2,-1 2,1-1,0 2,1 0,-1 1,1 0,0 1,1 1,-1 0,1 1,1 0,-3 4,10-10,-42 32</inkml:trace>
  <inkml:trace contextRef="#ctx0" brushRef="#br0" timeOffset="2706.761">274 2164,'561'-32,"-175"5,728 3,-618-5,673-21,-286 26,-180-19,215 16,-655 4,-191 15,1 4,61 5,-9 0,734-23,-227 12,-432 11,-188-1</inkml:trace>
  <inkml:trace contextRef="#ctx0" brushRef="#br0" timeOffset="3098.045">8991 961,'-5'5,"-1"-1,1 1,1 0,-1 1,1-1,-1 1,2-1,-1 1,1 0,0 1,0-1,0 1,1-1,0 1,0 0,1 0,0-1,0 6,1-10,0 0,0-1,0 1,0 0,1 0,-1-1,1 1,-1 0,1-1,0 1,-1-1,1 1,0-1,0 1,0-1,0 1,0-1,0 0,1 0,-1 1,0-1,1 0,-1 0,1 0,-1-1,1 1,-1 0,1 0,0-1,-1 1,1-1,0 0,-1 1,1-1,0 0,0 0,-1 0,1 0,0 0,2-1,-1 1,1-1,0 1,-1-1,1 0,0 0,-1-1,1 1,-1-1,0 0,0 0,1 0,-1 0,0 0,-1-1,1 1,2-3,-2 1,-1-1,0 1,0 0,0-1,0 1,-1-1,1 0,-1 1,-1-1,1 0,-1 0,1 0,-1 1,-1-1,1 0,-1 0,1 0,-1 1,-1-1,1 0,-1 1,0-1,0 1,0 0,0-1,-1 1,0 0,0 0,0 1,0-1,-1 1,1-1,-1 1,0 0,0 1,0-1,0 1,0-1,-1 1,1 0,-1 1,1-1,-1 1,4 1,-1-1,1 1,0-1,-1 1,1 0,0 0,-1-1,1 1,0 0,-1 0,1 0,0 1,-1-1,1 0,0 0,-1 1,1-1,0 1,0-1,-1 1,1 0,0-1,0 1,0 0,0 0,0 0,0 0,0 0,0 0,0 0,0 0,-5 12</inkml:trace>
  <inkml:trace contextRef="#ctx0" brushRef="#br0" timeOffset="3326.417">8951 1362,'4'9,"1"0,0-1,0 1,1-1,0 0,0 0,1-1,0 1,1-2,-1 1,1-1,0 0,1-1,0 0,2 1,-9-5,0-1,0 0,0 0,1 1,-1-2,0 1,0 0,0 0,1-1,-1 1,0-1,0 1,0-1,0 0,0 0,0 0,0 0,-1 0,1-1,0 1,0 0,-1-1,1 1,-1-1,1 0,-1 1,0-1,0 0,0 0,0 0,0 0,0 0,0 0,-1 0,1 0,-1 0,1-1,-1 1,0 0,0 0,0 0,0-1,0 1,0 0,-1 0,1 0,-1 0,0 0,1 0,-1 0,0 0,-1-1,0-1,0 0,0-1,-1 2,0-1,0 0,0 0,0 1,0 0,-1-1,1 1,-1 1,0-1,0 0,0 1,0 0,-1 0,1 0,0 1,-1-1,0 1,1 0,-1 0,1 1,-1-1,0 1,0 0,1 0,-1 1,0 0,1-1,-1 1,1 1,-1-1,1 1,-1 0,1 0,0 0,0 0,0 1,-3 2,-10 16,3 0</inkml:trace>
  <inkml:trace contextRef="#ctx0" brushRef="#br0" timeOffset="5050.536">1264 3621,'13'2,"15"1,15 0,16-3,13-3,9-2,2 0,-3 2,-7 0,-11 1,-14 4,-13 0,-9 1,-8 0,-4-4,-5-1</inkml:trace>
  <inkml:trace contextRef="#ctx0" brushRef="#br0" timeOffset="6281.806">3042 3087,'16'15,"1"0,0 0,1-2,1 0,0-1,1-1,0-1,0-1,1 0,0-2,1 0,0-2,0 0,0-1,0-1,1-2,-1 0,1-1,-1-1,13-3,-31 4,1 0,-1-1,0 1,0-1,1 0,-1 0,0 0,0-1,0 1,0-1,0 0,-1 0,1-1,-1 1,1-1,-1 1,0-1,0 0,0-1,0 1,0 0,-1-1,0 1,0-1,0 0,0 0,0 0,-1 0,1 0,-1-3,0 6,-1 0,-1 0,1 0,0 0,0 1,0-1,0 0,-1 0,1 0,0 0,-1 0,1 0,-1 1,1-1,-1 0,1 0,-1 1,1-1,-1 0,0 1,1-1,-1 0,0 1,0-1,0 1,1 0,-1-1,0 1,0-1,0 1,0 0,0 0,0 0,0-1,1 1,-1 0,0 0,0 0,0 0,0 1,0-1,0 0,0 0,0 0,0 1,0-1,1 0,-1 1,0-1,0 1,0-1,1 1,-1 0,0-1,1 1,-1 0,0-1,1 1,-1 0,1 0,-1-1,1 1,-1 1,-7 11,1 1,1 1,0-1,0 1,2 0,0 0,0 0,2 1,-1 12,-1-8,-71 504,69-493</inkml:trace>
  <inkml:trace contextRef="#ctx0" brushRef="#br0" timeOffset="6876.527">3189 3541,'154'-20,"0"-8,83-28,-221 52,14-2,-1-2,0-1,0-1,-1-2,0 0,-1-2,-1-1,5-4,-28 17,0 0,0-1,-1 1,1-1,0 1,-1-1,0 0,1 0,-1 0,0 0,-1 0,1 0,0-1,-1 1,0-1,0 1,0-1,0 1,-1-1,1 0,-1 1,0-1,0 0,0 1,0-1,-1 0,0 1,1-1,-1 1,-1-1,1 1,0-1,-1 1,0 0,0-1,10 32,4 9,-1 0,-2 0,-2 1,-1 0,-2 0,-1 1,-3-1,-1 0,-1 1,-2-1,-5 16,3-31,1 40,5-62,1 0,-1 0,1 0,-1 0,1 0,0 0,0 0,-1-1,1 1,0 0,0-1,0 1,0 0,0-1,0 1,0-1,0 1,0-1,0 0,0 0,0 1,0-1,0 0,0 0,1 0,-1 0,0 0,0 0,0 0,0-1,0 1,0 0,0 0,0-1,0 1,0-1,0 1,0-1,1 0,41-22,-28 12,0-1,-1-1,0-1,-1 0,0 0,-2-1,0-1,0 0,3-8,-2 5,-12 20,-1-1,1 0,0 1,0-1,0 0,0 0,-1 1,1-1,0 0,0 1,0-1,0 0,0 1,0-1,0 0,0 1,0-1,0 0,0 1,0-1,0 0,0 1,0-1,1 0,-1 1,0-1,0 0,0 1,0-1,1 0,-1 0,0 1,0-1,0 0,1 0,-1 1,0-1,1 0,-1 0,0 0,0 0,1 1,-1-1,0 0,1 0,-1 0,0 0,1 0,-1 0,0 0,1 0,-1 0,0 0,1 0,-1 0,0 0,1 0,-1 0,0 0,1 0,-1-1,0 1,1 0,-1 0,0 0,0 0,1-1,-1 1,2 258,-2-243,0 0,2 0,0 0,0 0,2 0,-1 0,2-1,0 0,1 0,0 0,8 12,6-3</inkml:trace>
  <inkml:trace contextRef="#ctx0" brushRef="#br0" timeOffset="7372.932">4927 3247,'-9'-5,"0"0,0 1,-1 0,1 0,-1 1,0 0,1 1,-2 0,1 1,0 0,0 0,0 1,0 0,0 1,-1 0,1 1,0 0,1 0,-1 1,0 1,1-1,-1 2,-8 4,10-2,0 1,0 0,1 0,0 0,1 1,-1 0,2 0,-1 1,1 0,1-1,0 2,0-1,1 0,0 1,1 0,0 0,1-1,-1 11,2-18,0 1,1-1,-1 1,0-1,1 0,0 1,0-1,0 0,0 0,0 0,1 0,-1 0,1 0,0 0,0 0,0-1,0 1,1-1,-1 1,0-1,1 0,0 0,0 0,-1 0,1-1,0 1,1-1,-1 1,0-1,0 0,0-1,1 1,-1 0,2-1,10 0,0-2,0 0,0 0,0-2,-1 0,0 0,1-1,-2-1,1-1,-1 0,0 0,0-1,-1-1,0 0,0-1,-1 0,0-1,73-70,-83 80,-1 1,1-1,-1 0,1 0,0 0,-1 0,1 1,0-1,0 0,-1 1,1-1,0 1,0-1,0 1,0-1,0 1,0-1,0 1,0 0,0 0,0-1,0 1,0 0,0 0,0 0,0 0,0 0,0 1,0-1,0 0,0 0,0 1,0-1,0 0,0 1,0-1,0 1,0-1,0 1,-1 0,1-1,0 1,0 0,-1-1,1 1,0 0,-1 0,1 0,-1 0,1 0,0 0,4 16,0 0,-1 1,-1-1,0 1,-1 0,-1 4,2 14,0-7,3 10,-3-1,-1 1,-2-1,-1 1,-2 0,1-30,0-1,0 0,-1 0,0 0,0-1,0 1,-1 0,-1-1,1 0,-1 0,0-1,0 1,-1-1,0 0,0 0,-1-1,0 0,1 0,-2-1,1 0,0 0,-1 0,0-1,0 0,0-1,0 1,0-2,0 1,-1-1,1-1,-2 1,-17-6,7-3</inkml:trace>
  <inkml:trace contextRef="#ctx0" brushRef="#br0" timeOffset="7855.014">5354 3340,'11'-12,"1"0,0 1,1 0,0 1,1 1,0 0,1 0,-1 2,1-1,1 2,-1 0,1 1,0 1,1 0,-1 2,0-1,1 2,0 0,6 1,-19 0,0 0,0 0,0 1,0-1,0 1,0 0,0 0,0 0,0 1,-1-1,1 1,0 0,-1 0,1 0,-1 1,0-1,0 1,0 0,0 0,0 0,0 0,-1 0,0 1,1-1,-1 1,-1-1,1 1,0 0,-1 0,0 0,0 0,0 0,0 0,-1 0,1 0,-1 0,0 0,-1 2,-1 4,-1 0,-1-1,0 0,0 0,-1 0,0 0,-1-1,0 1,0-1,-1-1,0 1,-3 2,9-9,0-1,0 1,1-1,-1 1,0-1,0 1,1-1,-1 1,1 0,-1-1,0 1,1 0,-1-1,1 1,0 0,-1 0,1 0,0-1,-1 1,1 0,0 0,0 0,0 0,-1 0,1-1,0 1,0 0,1 0,-1 0,0 0,0 0,0 0,0-1,1 1,-1 0,0 0,1 0,-1-1,1 1,-1 0,1 0,-1-1,1 1,0 0,-1-1,1 1,0-1,-1 1,1-1,0 1,0-1,-1 0,1 1,0-1,0 0,0 1,-1-1,1 0,0 0,0 0,0 0,21 8,0 1,0 0,-1 2,-1 1,4 3,-17-11,-1 1,0 0,0 0,0 1,-1 0,0 0,0 0,-1 0,1 1,-1 0,-1 0,1 0,-1 0,0 1,-1-1,0 1,1 4,-4-8,0 0,0 0,0 0,0 0,-1 0,0 0,1 0,-2 0,1-1,0 1,-1-1,1 0,-1 1,0-1,0 0,0-1,0 1,-1 0,1-1,-1 0,0 0,1 0,-1 0,0-1,0 1,0-1,0 0,0 0,-1-1,-2 1,-49 14,0-3,0-2,-31 0,69-8</inkml:trace>
  <inkml:trace contextRef="#ctx0" brushRef="#br0" timeOffset="16471.593">13309 2419,'-5'59,"3"0,3 0,2 1,4 9,1 35,5 408,-24 56,6-316,11 1,15 44,-11-210,6 59,-3 95,-12-222,0 0,-1 0,-1 0,-1 0,-1 0,0-1,-1 1,-1-1,-1 0,-1 0,0 0,-1-1,-1 0,-1-1,-10 14,-4-11,2-9</inkml:trace>
  <inkml:trace contextRef="#ctx0" brushRef="#br0" timeOffset="17649.413">13456 2552,'-13'-20,"2"-1,1-1,0 0,1 0,-3-18,11 39,1-1,-1 1,1 0,-1 0,1 0,0 0,0 0,-1 0,1 0,0-1,0 1,0 0,0 0,0 0,1 0,-1-1,0 1,1 0,-1 0,0 0,1 0,-1 0,1 0,0 0,-1 0,1 0,0 0,-1 0,1 0,0 1,0-1,0 0,0 0,0 1,0-1,0 1,0-1,0 1,0-1,0 1,0 0,1-1,20-1,0 0,0 2,0 0,0 2,9 2,7-1,1263 72,-288-56,-539-14,1262 25,-101 1,-912-11,-611-18,-1-4,29-8,-32 0,1 4,7 6,-106 0</inkml:trace>
  <inkml:trace contextRef="#ctx0" brushRef="#br0" timeOffset="19884.081">13296 5373,'13'545,"-14"-434,-1-31,4 0,10 60,20-31,-30-104,1-1,-1 0,1 0,0 0,0 0,0 0,1-1,-1 1,1-1,0 0,0 0,0 0,0 0,0-1,1 0,-1 0,1 0,0 0,-1-1,1 0,3 1,17-1,0 0,1-2,-1-1,0 0,13-5,19-1,304-20,28 15,-133 6,1046-39,423 68,151 58,-705-26,-413-11,-596-30,-161-13,0 0,1 0,-1 0,1 0,-1-1,0 1,1 0,-1-1,0 1,1-1,-1 1,0-1,0 1,1-1,-1 0,0 0,0 0,0 0,0 0,0 0,0 0,0 0,0 0,-1 0,1 0,0 0,-1-1,1 1,-1 0,1-1,-1 1,1 0,-1-1,0 1,0-1,0 1,0 0,0-1,0 1,0-1,0 1,-1-1,2-75,-3 1,-9-50,2 19,-4-124,11-1,9 1,12-5,73-400,-2 13,-82 536,-4 0,-4 0,-3 0,-15-81,3 69,5-1,5-1,4-20,0 105,-1-1,0 1,-1 0,-1 0,-1 0,-5-13,3 7,-18-54,4-1,-8-57,26 116,0-1,-1 0,-1 1,0 0,-2 0,0 0,4 14,0 2,1-1,-1 0,0 1,-1-1,1 1,0 0,-1 0,1 0,-1 0,1 1,-1 0,0-1,0 1,0 1,0-1,0 0,0 1,0 0,0 0,0 0,1 1,-1-1,0 1,0 0,-3 1,-9-1,-432 32,253-32,1-3</inkml:trace>
  <inkml:trace contextRef="#ctx0" brushRef="#br0" timeOffset="21004.537">13350 3447,'42'14,"-24"-8,10 2,-1 2,0 1,-1 1,0 1,-1 1,-1 1,4 4,-25-17,0 0,0 0,0 0,0 0,-1 1,1-1,-1 1,0 0,1 0,-1 0,0 0,-1 0,1 0,-1 0,1 1,-1-1,0 0,0 1,0-1,-1 1,1 0,-1-1,0 1,0-1,0 1,0-1,-1 1,0 0,1-1,-1 0,0 1,-1-1,-1 3,-5 5,-2-1,0 0,0 0,0-1,-1-1,-1 0,1 0,-1-1,-4 1,0 1,-280 154,249-129,40-25</inkml:trace>
  <inkml:trace contextRef="#ctx0" brushRef="#br0" timeOffset="21967.035">14245 3447,'4'6,"-4"-6,0 0,0 1,0-1,0 1,0-1,0 0,1 1,-1-1,0 1,0-1,0 0,0 1,1-1,-1 0,0 1,0-1,1 0,-1 1,0-1,0 0,1 0,-1 1,0-1,1 0,-1 0,0 1,1-1,-1 0,1 0,-1 0,0 0,1 0,-1 0,1 0,-1 1,0-1,1 0,-1 0,1 0,-1-1,0 1,1 0,-1 0,1 0,-1 0,0 0,1 0,-1-1,0 1,1 0,-1 0,0 0,1-1,-1 1,0 0,1-1,-1 1,0 0,0-1,1 1,-1 0,0-1,0 1,0 0,0-1,1 1,-1-1,0 1,0 0,0-1,1-2,-1-1,1 1,-1 0,0 0,1 0,-1-1,-1 1,1 0,-1 0,1-1,-1 1,0 0,0 0,0 0,0 0,-1 0,1 0,-1 0,0 1,0-1,0 1,0-1,0 1,0 0,-1-1,1 1,-1 0,0 1,0-1,1 0,-4 0,-1-2,-1 1,1 0,-1 1,0 0,0 0,0 0,0 1,0 0,0 1,0 0,0 0,-4 1,5 0,0 1,0 0,0 0,0 0,1 1,-1-1,1 2,-1-1,1 1,0 0,1 0,-1 1,1 0,0 0,0 0,0 0,1 1,-1 0,1 0,1 0,-1 0,1 1,0-1,1 1,0 0,0-1,0 1,1 0,0 1,0-1,0 2,0 1,0-1,1 0,1 1,-1-1,2 0,-1 0,1 0,1 1,0-2,0 1,0 0,1-1,0 1,1-1,0 0,1-1,-1 1,1-1,0 0,1-1,0 1,0-1,9 3,0 0,0-1,1-1,0-1,0 0,1-1,0-1,0 0,0-2,0 0,0-1,0-1,0 0,1-1,-1-2,0 1,0-2,11-4,7-4</inkml:trace>
  <inkml:trace contextRef="#ctx0" brushRef="#br0" timeOffset="22246.793">14633 3447,'-2'-6,"-2"-1,1 6,1 12,0 11,1 11,0 7,1 5,0 2,0-3,0-3,1-7,-1-10</inkml:trace>
  <inkml:trace contextRef="#ctx0" brushRef="#br0" timeOffset="22524.697">14940 3488,'-14'0,"-1"0,1 1,0 1,-1 1,1 0,0 0,1 1,-1 1,1 1,-1 0,2 0,-1 1,1 1,0 0,0 1,-6 6,14-10,0 0,1 0,-1 0,1 1,0-1,0 1,1-1,0 1,0 0,0 0,0 0,1 0,0 1,1-1,-1 0,1 0,0 0,1 1,0-1,0 0,0 0,0 0,1 0,0 0,1 0,-1 0,1-1,0 1,0-1,1 0,-1 0,1 0,1 0,-1-1,0 0,1 0,0 0,0 0,0-1,1 1,-1-1,1-1,0 1,0-1,18 5,2-2,-1 0,0-2,1 0,0-2,-1-1,1-1,14-3,6 0</inkml:trace>
  <inkml:trace contextRef="#ctx0" brushRef="#br0" timeOffset="22975.267">15314 3608,'-142'232,"281"-463,-25-11,-105 223,-8 20,0-1,0 0,0 1,0-1,-1 0,1 1,0 0,0-1,0 1,-1-1,1 1,0 0,-1-1,1 1,0 0,-1 0,1 0,-1-1,1 1,-1 0,0 0,1 0,-1 0,0 0,1 0,-1 0,0 0,0 0,0 0,0 0,0 0,0-1,0 1,-1 0,1 0,0 1,0 1,9 44,1 0,3-1,1 0,3-1,1-1,3 0,1-2,19 26,-22-40,-4-7</inkml:trace>
  <inkml:trace contextRef="#ctx0" brushRef="#br0" timeOffset="23192.301">15260 3675,'16'-2,"19"-1,22 2,19 2,15 2,-8 1</inkml:trace>
  <inkml:trace contextRef="#ctx0" brushRef="#br0" timeOffset="23884.185">13429 5012,'7'3,"18"5,-1 1,0 2,0 1,-1 0,-1 2,0 0,-1 2,-1 0,0 1,-1 1,-1 1,13 18,-28-34,-1 1,0-1,-1 0,1 0,-1 1,1-1,-1 1,0-1,0 1,-1 0,1-1,-1 1,1 0,-1 0,0-1,-1 1,1 0,-1-1,0 1,1 0,-2-1,1 1,0-1,-1 1,1-1,-1 0,0 0,0 0,0 0,-1 0,-1 2,-11 6,-1-1,0 0,0-1,-1-1,-1 0,1-1,-1-1,0-1,0 0,-1-2,0 0,-13 0,-6 3,8-3</inkml:trace>
  <inkml:trace contextRef="#ctx0" brushRef="#br0" timeOffset="24230.3">14338 5065,'0'-4,"0"0,0 0,0 0,0 0,-1 0,1 0,-1 0,0 0,-1 0,1 0,0 1,-1-1,0 0,0 1,0-1,-1 1,1 0,-1 0,1 0,-1 0,0 0,0 0,-1 1,1-1,0 1,-1 0,0 0,1 1,-1-1,0 1,0-1,0 1,0 0,-2 0,0 0,-1-1,1 1,-1 0,1 0,-1 1,1 0,-1 0,1 1,-1 0,1 0,0 0,-1 1,1 0,0 0,0 0,0 1,0 0,0 0,1 0,0 1,-1 0,1 0,0 1,1-1,-1 1,1 0,0 0,0 0,1 1,-1-1,1 1,0 0,1 0,0 0,0 0,0 1,0-1,1 3,1 3,1 1,1-1,0 0,0 0,1 0,1 0,0-1,0 1,1-1,1 0,0-1,0 1,1-1,1 0,0-1,0 1,0-2,1 1,1-1,-1-1,1 0,1 0,-1-1,1 0,0 0,0-2,1 1,-1-1,1-1,0 0,9 2,1 0,-1-1,1-1,-1-1,1-1,0-1,-1-1,1 0,11-4,10-5</inkml:trace>
  <inkml:trace contextRef="#ctx0" brushRef="#br0" timeOffset="24506.69">14739 5012,'0'20,"0"14,0 10,0 5,0 0,0-1,0-4,0-8,0-7,2-8,2-9</inkml:trace>
  <inkml:trace contextRef="#ctx0" brushRef="#br0" timeOffset="24757.861">15087 4958,'-313'212,"311"-211,0 0,1-1,0 1,-1 0,1-1,-1 1,1 0,0 0,0 0,-1 0,1 0,0 1,0-1,0 0,0 0,0 1,1-1,-1 1,0-1,0 1,1-1,-1 1,1-1,0 1,-1-1,1 1,0 0,0-1,0 1,0-1,0 1,0 0,1-1,-1 1,1-1,-1 1,1-1,-1 1,1-1,0 1,-1-1,1 1,0-1,0 0,0 0,0 1,1-1,-1 0,14 8,1-1,0-1,0 0,0-1,1-1,0 0,0-2,0 0,11 1,99 9,-70-9</inkml:trace>
  <inkml:trace contextRef="#ctx0" brushRef="#br0" timeOffset="25299.476">15462 5038,'-29'314,"22"-382,5 41,-1 0,1 1,1 0,2 0,0 0,2-1,0 1,2 1,1-1,2-1,-6 21,1 0,0 1,1 0,-1-1,1 2,0-1,0 0,0 1,1-1,0 1,0 0,0 1,0-1,0 1,1 0,-1 1,1-1,0 1,0 0,0 0,0 1,0 0,0 0,0 0,1 1,-1 0,0 0,0 1,0 0,1 0,-1 0,0 0,0 1,5 2,-7-3,0 0,0 0,-1 0,1 1,0-1,0 1,-1 0,1 0,-1 0,1 0,-1 1,0-1,0 1,0 0,0 0,-1 0,1 0,-1 1,0-1,1 1,-2-1,1 1,0 0,-1 0,0-1,0 1,0 0,0 0,0 0,-1 1,0-1,0 0,0 0,0 0,-1 0,0 0,1 0,-1 0,-1 0,0 2,-4 1,-1 0,0-1,0 0,0 0,-1-1,0 0,0 0,0-1,-1 0,1 0,-5 0,3 1,54 3,-25-6,0 1,0 1,0 1,0 0,-1 1,0 1,-1 1,14 7,-25-11,1 0,-1 0,0 0,0 1,0 0,-1 0,1 1,-1-1,-1 1,1 0,-1 1,0-1,0 1,-1-1,0 1,0 0,-1 1,1-1,-2 0,1 1,-1-1,0 1,0 4,-2-4,0-1,0 0,0 0,-1 0,0 0,0 0,-1 0,0-1,0 1,-1-1,1 0,-1 0,-1 0,1 0,-1-1,0 0,0 0,-1 0,1 0,-1-1,-6 3,-4 3,-2 0,1-1,-1-1,0-1,0-1,-1 0,-9 1,-12 0</inkml:trace>
  <inkml:trace contextRef="#ctx0" brushRef="#br0" timeOffset="25887.832">16490 5319,'-33'25,"1"2,2 1,0 1,2 2,1 1,2 1,-3 7,24-35,-26 51,29-54,0-1,1 1,-1-1,0 1,1-1,0 1,-1-1,1 1,0-1,0 1,0-1,0 1,0-1,0 1,0-1,0 1,1-1,-1 1,0-1,1 1,0-1,-1 1,1-1,0 0,0 1,0-1,-1 0,1 0,1 1,-1-1,0 0,0 0,0 0,0 0,2 0,4 1,-1-1,1 0,0 0,0-1,0 0,0 0,0 0,-1-1,1 0,0 0,0-1,-1 0,1 0,-1 0,6-4,9-4,-1-1,0-1,-1 0,0-2,-2 0,1-1,-2-1,0 0,0-1,-2-1,0 0,-1-1,-1-1,-1 0,-1 0,0-1,-2-1,0 1,-2-1,0 0,-2-1,0 1,-1-1,-2 0,0 0,-1 0,0 19,1 1,-1-1,0 1,0-1,0 1,-1-1,1 1,-1 0,0-1,0 1,0 0,0-1,-1 1,1 0,-1 0,0 0,0 0,0 0,0 1,0-1,0 1,-1-1,0 1,1 0,-1 0,0 0,0 0,0 0,0 1,0-1,-1 1,1 0,0 0,-1 0,1 1,0-1,-1 1,0-1,1 2,0 0,0 0,0 0,0 0,0 1,0-1,1 1,-1 0,0 0,1 0,-1 0,1 0,0 0,0 1,-1-1,2 1,-1-1,0 1,0 0,1 0,0 0,-1 0,1 0,0 0,1 0,-1 0,0 3,-5 89,15-17,3-1,3-1,14 38,11 53,-7 9,-26-157,-1-9</inkml:trace>
  <inkml:trace contextRef="#ctx0" brushRef="#br0" timeOffset="26274.295">16865 5694,'1'25,"0"0,-2 1,-2-1,0 0,-1 0,-1-1,-2 1,-4 11,93-211,-65 143,-5 7,1 0,1 2,2 0,0 0,4-3,-19 26,-1 0,0-1,0 1,0-1,0 1,1 0,-1-1,0 1,0 0,0 0,1-1,-1 1,0 0,1-1,-1 1,0 0,1 0,-1 0,0-1,1 1,-1 0,0 0,1 0,-1 0,1 0,-1 0,0 0,1 0,-1 0,1 0,-1 0,0 0,1 0,-1 0,0 0,1 0,-1 0,1 0,-1 0,0 1,1-1,-1 0,0 0,1 0,-1 1,0-1,0 0,1 1,-1-1,0 0,0 0,1 1,-1-1,0 0,0 1,0-1,1 1,-1-1,4 28,-3-19,65 421,-62-397</inkml:trace>
  <inkml:trace contextRef="#ctx0" brushRef="#br0" timeOffset="26539.953">16878 5840,'25'-2,"22"-1,19-2,14 0,9-4,-10-1</inkml:trace>
  <inkml:trace contextRef="#ctx0" brushRef="#br0" timeOffset="26951.745">17814 5439,'-16'3,"0"1,1 0,-1 1,1 1,0 0,0 1,1 1,0 0,0 1,1 0,0 1,0 1,2 0,-1 0,1 2,-6 8,7-11,0 0,0 1,1 0,1 1,0 0,0 0,1 1,1 0,0 0,1 0,0 1,1 0,0 0,1 2,3-14,0 1,0 0,1 0,-1-1,1 1,-1 0,1-1,0 1,0-1,0 1,0-1,1 1,-1-1,1 0,-1 0,1 1,0-1,0 0,0-1,0 1,0 0,0 0,0-1,1 1,-1-1,1 0,-1 0,1 0,-1 0,1 0,0-1,-1 1,1-1,0 1,0-1,8 1,1-1,-1 1,0-2,0 0,0 0,0-1,-1 0,4-2,8-3,-1-2,1 0,-2-1,1-1,-1-2,-1 0,0 0,-1-2,-1 0,0-1,-1-1,0-1,-2 0,0-1,-1 0,2-6,2-6,0 0,-3-2,0 1,-2-2,-2 0,-1 0,-1-1,-2 0,-2 0,0-14,-3 31,-2 0,0 0,0 0,-2 0,0 0,-1 1,-3-6,6 18,-1 0,0 0,0 0,0 0,-1 0,1 1,-1-1,0 1,0 0,-1 0,1 0,-1 0,0 1,0 0,0-1,-1 1,1 1,-1-1,1 1,-1-1,0 1,0 1,0-1,0 1,0 0,0 0,-1 0,0 1,0 0,0 1,0-1,1 1,-1 0,0 1,1 0,-1 0,1 0,-1 0,1 1,0 0,0 0,0 0,1 1,-1-1,1 1,-1 0,1 1,1-1,-1 1,-1 1,-3 6,1-1,0 1,1 0,0 1,1-1,1 1,-1 0,2 1,-1 2,3 14,0-1,2 1,1-1,1 0,2 0,0 0,2 0,2-1,0 0,2 0,1-1,12 19,44 132,-58-139,-3 1,-1 0,-2 0,-2 0,-2 5,8-5,-1-34</inkml:trace>
  <inkml:trace contextRef="#ctx0" brushRef="#br0" timeOffset="27513.552">18135 5747,'-12'47,"2"0,3 1,1 0,1 21,11-28,-6-41,1 0,-1 0,1 1,-1-1,1 0,-1-1,1 1,-1 0,1 0,-1 0,1 0,-1 0,1 0,-1-1,1 1,-1 0,0 0,1-1,-1 1,1 0,-1 0,0-1,1 1,-1-1,0 1,1 0,-1-1,0 1,0-1,1 1,-1 0,0-1,0 1,0-1,0 1,1-1,-1 1,0-1,0 1,0-1,0 1,0-1,0 1,0-1,6-24,-1-1,-1 0,-1 0,-1 0,-1-26,0 6,10-80,-11 125,1-1,-1 0,1 0,0 0,-1 1,1-1,0 0,0 1,0-1,1 1,-1-1,0 1,0-1,1 1,-1 0,1 0,-1-1,1 1,0 0,-1 1,1-1,0 0,0 0,0 1,-1-1,1 1,0 0,0-1,0 1,0 0,0 0,0 0,0 0,0 0,-1 1,1-1,0 1,69 26,-67-25,-3-2,2 1,-1-1,1 1,-1 0,0 0,1-1,-1 1,0 1,0-1,1 0,-1 1,0-1,0 1,-1-1,1 1,0 0,0 0,-1 0,1 0,-1 0,0 0,0 0,0 0,0 1,0-1,0 0,0 1,-1-1,1 1,-1-1,0 0,1 1,-1-1,0 1,-1-1,1 1,0 0,-5 4,0-1,0 1,-1-1,0-1,0 1,0-1,0 0,-1-1,0 1,-1-1,-33 27,40-31,0 0,1 1,-1-1,1 0,-1 1,1-1,-1 1,1-1,-1 1,1-1,-1 1,1-1,0 1,-1-1,1 1,0-1,-1 1,1 0,0-1,0 1,0 0,-1-1,1 1,0-1,0 1,0 0,0-1,0 1,0 0,1-1,-1 1,0 0,0-1,0 1,0 0,1-1,-1 1,0-1,1 1,-1-1,0 1,1 0,-1-1,1 1,-1-1,1 0,-1 1,1-1,-1 1,2-1,35 13,-29-11,0 0,8 0,0 2,-1 0,1 1,-1 0,0 1,-1 1,1 0,-1 2,-1-1,1 1,4 6,-16-14,0 1,0 0,0 0,0 0,-1 0,1 1,-1-1,1 0,-1 1,0-1,0 1,0-1,0 1,-1-1,1 1,-1 0,1-1,-1 1,0 0,0-1,0 1,0 0,-1 0,1-1,-1 1,1 0,-1-1,0 1,0-1,0 1,-1-1,1 0,0 1,-1-1,0 0,1 0,-1 0,0 0,0 0,0 0,0-1,-2 2,-11 6,-1 0,-1-1,1 0,-1-2,-1 0,1-1,-1 0,0-2,-9 1,-10 1,10-4</inkml:trace>
  <inkml:trace contextRef="#ctx0" brushRef="#br0" timeOffset="28046.768">19057 5319,'-11'1,"1"0,-1 1,1 0,0 1,-1 0,1 0,0 1,1 1,-1 0,1 0,0 1,0 0,1 0,-1 1,1 0,1 0,-1 1,2 0,-1 1,1-1,0 1,1 1,0-1,0 1,1-1,0 1,1 1,0-1,-1 7,-3 9,0 1,2-1,1 1,1 0,1 0,2 1,0-1,2 0,1 0,7 26,-10-48,2 1,-1-1,0 0,1 0,0 1,0-1,1-1,-1 1,1 0,0-1,0 1,1-1,-1 0,1 0,0 0,0 0,0-1,1 0,-1 0,1 0,0 0,0-1,0 0,0 0,0 0,0 0,0-1,5 1,2-4,0-1,0 0,-1-1,1 0,-1-1,0 0,0 0,0-1,0-1,-1 0,-1 0,1-1,-1-1,0 1,-1-1,0-1,0 1,-1-1,-1-1,1 1,-1-2,17-30,-2-2,-1-1,-3 0,-1-1,-3-1,-2 0,-1-1,-3 0,-2 0,-2-10,0 43,-2-1,0 0,0 0,-2 1,0-1,-1 0,0 1,-1-1,-1 1,-1 0,0 0,0 1,-2-1,0 1,-1 0,-6-8,12 20,0 0,-1-1,1 1,-1 0,0 1,0-1,0 0,0 1,0-1,0 1,0 0,0 0,0 0,-1 1,1-1,0 1,0 0,-1 0,1 0,0 0,-1 0,1 1,0 0,-1-1,1 1,0 0,0 1,0-1,0 0,0 1,0 0,1 0,-1 0,0 0,1 0,-1 0,1 1,0-1,0 1,0-1,0 1,0 0,0 1,-7 16,1 1,1 0,0 0,2 0,0 1,2 0,0 0,1 0,2 0,0 0,1 0,3 11,9 94,6-1,30 106,-29-138,10 7,-20-90,-1-6</inkml:trace>
  <inkml:trace contextRef="#ctx0" brushRef="#br0" timeOffset="28327.954">19512 5881,'0'-8,"-1"0,0 0,0 0,0 1,-1-1,0 0,0 1,-1 0,0-1,-2 0,4 5,0 1,-1-1,1 1,-1 0,0-1,0 1,0 0,0 0,0 0,0 1,0-1,-1 0,1 1,-1 0,1-1,-1 1,1 0,-1 0,0 1,0-1,1 0,-1 1,0 0,0-1,0 1,1 0,-1 1,0-1,-2 1,-1 2,-1 0,1 0,0 1,0-1,0 2,1-1,-1 0,1 1,0 0,0 1,1-1,0 1,0 0,0 0,0 0,1 0,0 1,0-1,1 1,0 0,0 0,1 0,0 0,0 0,0 0,1 0,0 0,0 0,1 0,0 0,0 0,1 2,1-3,-1 1,1 0,0-1,1 0,0 0,0 0,0 0,0-1,1 0,0 0,0 0,1 0,-1-1,1 0,0 0,0 0,0-1,0 0,1 0,0 0,5 0,7 3,0-2,1 0,-1-1,1-1,0-1,0 0,2-2,34-3</inkml:trace>
  <inkml:trace contextRef="#ctx0" brushRef="#br0" timeOffset="28884.773">20247 5265,'-16'0,"0"0,0 1,0 0,0 1,0 1,0 1,1 0,-1 1,1 1,0 0,1 1,-1 0,1 1,1 1,-1 1,2-1,-1 2,2 0,-1 0,1 1,1 1,0 0,1 0,0 1,1 0,1 0,0 1,1 0,1 0,0 0,1 1,0 0,0 15,3-26,0 1,0-1,1 1,0 0,0-1,1 1,0-1,0 1,0-1,0 1,1-1,0 0,0 0,0 0,1 0,0 0,0 0,0-1,0 1,1-1,0 0,0 0,0 0,0-1,0 1,1-1,0 0,-1 0,1-1,0 1,0-1,1 0,-1-1,0 1,1-1,4 1,2-1,0 0,0-1,0 0,0-1,0 0,0-1,-1-1,1 1,-1-2,1 0,-1 0,0-1,0 0,-1-1,0 0,0-1,5-4,1-2,0-2,-1 1,0-2,-2 0,0-1,0 0,-2-1,0 0,4-12,7-22,-2-2,-3 0,-2-1,-3 0,-2-1,-3 0,-2-1,-2-12,-2 58,0 3,-1 1,1-1,-1 0,-1 0,1 0,-1 1,-1-1,1 0,-1 1,-1-1,1 1,-1 0,-2-3,4 9,1 0,-1 0,0 0,0 0,0 0,0 0,0 0,0 0,0 0,0 1,0-1,-1 0,1 1,0-1,0 1,-1-1,1 1,0 0,-1 0,1-1,0 1,-1 0,1 0,0 0,-1 0,1 1,0-1,-1 0,1 0,0 1,0-1,-1 1,1-1,0 1,0 0,0-1,0 1,0 0,-1 0,1 0,1 0,-1 0,0 0,-35 48,24-16,3 2,0-1,2 1,2 0,1 0,2 1,1 0,2-1,1 3,31 269,-16-193,-6 0,-4 25,-7-134,-1-9</inkml:trace>
  <inkml:trace contextRef="#ctx0" brushRef="#br0" timeOffset="29152.664">20608 5613,'-9'20,"-5"15,-1 9,3 4,5 2,7-5,2-4,4-9,1-9,-1-9,-2-10,2-13,-1-4</inkml:trace>
  <inkml:trace contextRef="#ctx0" brushRef="#br0" timeOffset="29439.987">20621 5493,'9'9,"10"12,7 12,2 11,2 10,0 7,-2 2,-5 0,-5-7,-9-8,-12-7,-17-10,-26-8,-32-14,-3-8</inkml:trace>
  <inkml:trace contextRef="#ctx0" brushRef="#br0" timeOffset="30503.608">18951 1362,'4'20,"5"26,1 22,3 25,-1 22,-3 18,-3 10,-2 3,-3-8,2-10,0-28</inkml:trace>
  <inkml:trace contextRef="#ctx0" brushRef="#br0" timeOffset="31621.648">18563 3340,'-48'355,"35"-279,13-76,-1 0,1-1,0 1,0 0,0 0,0-1,-1 1,1 0,0 0,0 0,0-1,-1 1,1 0,0 0,0 0,-1 0,1-1,0 1,-1 0,1 0,0 0,0 0,-1 0,1 0,0 0,-1 0,1 0,0 0,-1 0,1 0,0 0,0 0,-1 0,1 0,0 0,-1 0,1 0,0 1,0-1,-1 0,1 0,0 0,0 0,-1 1,1-1,0 0,0 0,-1 1,-3-32,1-1,2 1,1 0,3-27,-2 23,2-1,1 1,1 1,2-1,2 1,1 0,9-18,-18 47,1 0,0 1,1-1,-1 1,1 0,0 0,0-1,0 2,0-1,1 0,0 1,0 0,0-1,0 2,0-1,0 0,1 1,-1 0,1 0,0 0,0 1,0-1,-1 1,1 0,0 1,1-1,-1 1,0 0,3 0,-1 1,0 1,0-1,0 1,0 1,0-1,0 1,0 0,-1 1,0 0,0 0,0 0,0 1,3 3,-7-6,1 0,-1 1,0 0,1-1,-1 1,-1 0,1 0,0 0,-1 0,0 1,1-1,-1 0,0 0,-1 1,1-1,-1 1,1-1,-1 1,0-1,0 1,-1-1,1 0,-1 1,0-1,1 1,-2-1,1 0,0 0,-1 2,-8 8,0 0,-1-1,-1 0,0-1,0 0,-1-1,-1 0,1-1,-1-1,-1 0,0-1,0 0,0-1,-14 3,-33 17,62-25,0 0,0 1,-1-1,1 1,0-1,0 0,1 1,-1-1,0 0,0 1,1-1,-1 0,0 1,1-1,-1 0,1 1,0-1,0 0,-1 0,1 0,0 0,0 0,0 0,0 0,0 0,0 0,0 0,1 0,3 4,37 44,-32-34,0-1,0-1,1 0,1 0,0-1,1-1,0 0,1 0,0-2,0 0,1 0,1-1,-1-1,1-1,0 0,0-1,1-1,7 1,77-12,-67 30,-17-6,-10-13,1-1,0 0,-1-1,1 1,0-2,0 1,1-1,-1 0,0-1,0 0,1 0,-1-1,0 0,0 0,0-1,0 0,0 0,0-1,-1 0,7-3,-9 4,-1-1,1 1,-1 0,0-1,0 0,0 0,0 0,0-1,-1 1,0-1,1 0,-1 0,-1 0,1 0,-1-1,1 1,-1-1,0 1,-1-1,1 0,-1 0,0 1,0-1,-1 0,1 0,-1 0,0 0,0 0,-1 0,0 0,1 0,-2 0,1 0,-1 0,1 1,-1-1,0 1,-1-1,1 1,-1 0,0-1,-2 0,1 1,-1-1,1 1,-1 0,-1 0,1 0,0 1,-1 0,0 0,1 0,-1 1,0 0,-1 0,1 0,0 1,0 0,-1 0,1 1,-1 0,1 0,-1 0,1 1,0 0,-1 0,1 0,0 1,0 0,0 0,0 1,0 0,1 0,-1 0,1 1,0-1,-1 1,2 0,-1 1,0-1,1 1,0 0,0 0,1 1,-2 1,4-4,-1 1,1-1,0 1,0 0,0-1,1 1,-1 0,1-1,0 1,0 0,0 0,1-1,-1 1,1 0,0-1,0 1,0 0,0-1,1 1,-1-1,1 0,0 1,0-1,1 1,17 18</inkml:trace>
  <inkml:trace contextRef="#ctx0" brushRef="#br0" timeOffset="31895.398">19378 3741,'0'-18,"0"-13,3-5,0 0,-1 5,1 10,-2 12,0 15,0 14,-1 12,0 7,0 2,2-1,3-6,1-8</inkml:trace>
  <inkml:trace contextRef="#ctx0" brushRef="#br0" timeOffset="32767.057">19859 3301,'4'31,"-1"0,-2 0,-1 0,-1 0,-2 0,-1 0,-2-1,0 1,-2-1,-2 0,-1-1,-9 18,12-34,9-18,10-25,12-39,-3-2,-4-1,6-55,10-41,-31 165,33-105,-32 105,-1 0,1-1,0 1,0 0,0 0,1 1,-1-1,1 0,-1 1,1-1,0 1,0 0,0 0,0 0,0 0,0 0,1 1,-1 0,0 0,1-1,0 2,-1-1,1 0,-1 1,1 0,0 0,-1 0,4 0,-1 2,-1 0,0 0,-1 1,1-1,0 1,-1 0,1 0,-1 1,0-1,0 1,0 0,-1 0,1 0,-1 1,0-1,0 1,-1 0,1 0,-1 0,0 0,-1 0,1 0,-1 0,0 1,0-1,0 0,-1 1,0-1,0 1,-1-1,1 0,-1 1,0-1,0 0,-1 1,0-1,0 0,0 0,0 0,-2 1,-4 6,0 0,-2 0,1-1,-1-1,-1 1,0-1,-1-1,1 0,-2-1,1 0,-1-1,0 0,-1-1,0-1,-6 2,17-6,1 0,0 1,-1-1,1 0,0 1,0-1,0 1,0 0,1 0,-1 0,0 0,1 0,-1 0,1 0,0 0,0 0,0 1,0-1,0 1,0-1,0 0,1 1,0-1,-1 1,1 0,0-1,0 1,0-1,1 2,16 75,-13-68,0 1,0-1,1-1,0 1,1-1,0 0,1 0,0 0,0-1,1 0,0-1,1 1,0-2,0 1,1-1,-1-1,2 0,-1 0,1-1,-1 0,2-1,-1 0,0-1,1 0,-1-1,9 1,-10-3,0 0,0 0,0-1,0-1,0 1,0-2,0 1,-1-1,1-1,-1 0,6-3,-15 7,1-1,0 1,-1 0,1-1,0 1,-1 0,1 0,0 0,-1-1,1 1,0 0,0 0,-1 0,1 0,0 0,0 0,-1 0,1 1,0-1,-1 0,1 0,0 0,-1 1,1-1,0 0,-1 1,1-1,0 1,-1-1,1 1,-1-1,1 1,-1-1,1 1,-1-1,0 1,1 0,-1-1,0 1,1-1,-1 1,0 0,16 15,-10-13,1 0,0-1,0 0,0-1,0 0,0 0,1 0,-1-1,0 0,0 0,0-1,1 0,-1 0,0-1,7-2,-12 3,1 0,0 0,0-1,-1 1,1-1,-1 0,1 0,-1 0,0 0,0 0,0-1,0 1,0-1,0 1,-1-1,1 1,-1-1,0 0,0 0,0 0,0 0,0 0,-1 0,1 0,-1 0,0 0,0 0,0 0,0 0,0 0,-1 0,1 0,-1 0,0 0,-1-2,0-2,0 1,0 0,0 0,-1 0,0 1,0-1,-1 1,0-1,0 1,0 0,0 1,-1-1,0 1,0 0,0 0,-5-3,6 5,0 1,0 0,0-1,0 2,0-1,0 0,0 1,0 0,-1-1,1 2,0-1,0 0,0 1,0 0,0 0,0 0,0 1,0-1,0 1,0 0,1 0,-1 0,1 0,-1 1,1 0,0-1,0 1,0 0,0 1,1-1,-1 0,1 1,0-1,0 1,0 0,1 0,-1 0,1 0,0 0,0 0,0 0,0 0,1 0,0 0,0 1,0-1,0 0,1 0,-1 0,1 1,8 19</inkml:trace>
  <inkml:trace contextRef="#ctx0" brushRef="#br0" timeOffset="33085.25">20621 3475,'4'-3,"0"0,0 0,0 0,0 1,0 0,0-1,0 2,1-1,-1 0,1 1,0 0,-1 0,1 0,0 1,-1 0,1 0,0 0,0 0,-1 1,1-1,0 1,-1 0,1 1,-1-1,1 1,-1 0,0 0,1 1,-1-1,0 1,-1 0,1 0,0 0,-1 0,0 0,0 1,0 0,0 0,0 0,-1 0,1 0,-1 0,-1 1,1-1,0 1,-1-1,0 1,0-1,0 1,-1 0,0 0,1-1,-2 1,1 0,-1 0,0 1,-2 3,-1 1,-1 0,0-1,0 0,-1 0,0-1,-1 1,0-1,0-1,-2 2,-43 58,51-66,1 0,-1 0,1-1,-1 1,1 0,-1 0,1 0,0-1,-1 1,1 0,0 0,0 0,0 0,0 0,0 0,0 0,0 0,0-1,0 1,0 0,1 0,-1 0,0 0,0 0,1 0,-1-1,1 1,-1 0,1 0,-1-1,1 1,-1 0,1-1,0 1,-1 0,1-1,0 1,-1-1,1 1,0-1,0 1,0-1,0 0,42 8,-19-7,-1-2,0-1,0-1,0 0,0-2,-1-1,17-6,5-5</inkml:trace>
  <inkml:trace contextRef="#ctx0" brushRef="#br0" timeOffset="33747.024">20087 2458,'-14'-74,"4"-1,2 0,3-53,5 116,2-331,32-196,-26 445,-6 69,0 17,-1 0,0 0,-1 1,0-1,0 0,0 0,-1 0,-1 1,1-1,-1 1,-1-5,-28-8,12 18</inkml:trace>
  <inkml:trace contextRef="#ctx0" brushRef="#br0" timeOffset="35386.159">9125 3608,'78'0,"1218"-18,346-22,-631 31,-987 15,-33-6</inkml:trace>
  <inkml:trace contextRef="#ctx0" brushRef="#br0" timeOffset="37536.782">16571 6443,'0'15,"0"18,0 16,2 18,1 20,2 21,1 21,-2 18,-1 16,-3 13,-4 7,-3 1,-1-7,1-10,2-14,4-18,4-24,2-30</inkml:trace>
  <inkml:trace contextRef="#ctx0" brushRef="#br0" timeOffset="40854.71">16531 7712,'-2'2,"0"0,0 0,0 0,1 0,-1 0,1 1,-1-1,1 1,0-1,0 1,0-1,0 1,0 0,1-1,-1 1,1 0,0-1,0 1,0 0,0 0,0-1,1 1,-1 0,1-1,-1 1,1 0,0-1,0 1,1-1,-1 1,0-1,1 0,-1 1,1-1,0 0,0 0,0 0,0 0,0-1,2 2,3 0,0-1,1 0,-1 0,1-1,0 0,-1 0,1-1,0 0,-1 0,1-1,0 0,-1 0,1-1,-1 0,1 0,-1-1,0 0,0 0,4-3,-9 5,0-1,0 1,-1-1,1 1,0-1,-1 0,0 0,1 1,-1-1,0 0,0 0,0 0,0-1,0 1,-1 0,1 0,-1 0,1-1,-1 1,0 0,0 0,0-1,0 1,0 0,-1 0,1-1,-1 1,1 0,-1 0,0 0,0-1,0 1,0 0,0 0,-3-4,0 0,0 0,0 0,-1 1,1 0,-1 0,-1 0,1 1,-1-1,-4-1,2 0,-1 1,-1 0,1 1,-1 0,1 1,-1 0,0 0,0 1,-1 0,1 1,0 0,-1 1,1 0,0 1,0 0,-1 0,1 1,0 0,0 1,-1 1,8-2,0 0,0 0,1 0,-1 1,0-1,1 1,0 0,0 0,-1 0,2 0,-1 0,0 0,1 0,-1 1,1-1,0 0,0 1,0-1,1 1,-1 0,1-1,0 1,0-1,0 1,0 0,1-1,-1 1,1-1,0 1,0-1,0 1,1-1,-1 0,1 0,0 1,0-1,0 0,0-1,0 1,1 0,-1-1,1 1,0-1,0 0,0 0,0 0,0 0,7 5,0-1,0-1,1 0,-1 0,1-1,0 0,0-1,0 0,1-1,-1 0,1-1,0 0,-1-1,1 0,-1-1,1 0,-1-1,1 0,7-3,-16 3,-1 1,1-1,0 1,-1-1,1 0,-1 0,1 0,-1-1,0 1,0 0,0-1,0 0,-1 1,1-1,-1 0,1 0,-1 0,0 0,0 0,0 0,-1 0,1 0,-1 0,0 0,0 0,0-1,0 1,0 0,-1 0,1 0,-1 0,0 0,0 0,0 0,0 0,0 0,-1 0,0 0,1 1,-1-1,0 1,0-1,0 1,-1 0,1 0,0 0,-1 0,-1-1,-1-2,0 0,0 1,-1-1,0 1,1 1,-2-1,1 1,0 0,0 0,-1 1,0 0,1 0,-1 0,0 1,0 0,0 0,0 1,0 0,0 0,0 1,0 0,-1 0,6 0,0 0,1 0,-1 0,0 1,0-1,1 0,-1 1,1-1,-1 1,1 0,0-1,-1 1,1 0,0 0,0 0,0 0,1 0,-1 0,0 0,1 0,-1 0,1 0,0 0,0 0,0 1,0-1,0 0,0 0,0 0,1 0,-1 0,1 0,-1 1,1-1,0-1,0 1,0 0,0 0,0 0,1 0,-1-1,0 1,1 0,-1-1,1 0,0 1,-1-1,1 0,0 0,0 0,0 0,0 0,0 0,0 0,41 12,-697-73,-289-15,-351-39,397 54,-58 0,640 28,313 32,0 0,0 0,0 0,1-1,-1 1,0 0,0-1,0 0,1 1,-1-1,0 0,1 0,-1 0,1 0,-1 0,1 0,-1 0,1-1,0 1,0 0,-1-1,1 1,0-1,0 0,0 1,1-1,-1 0,0 1,1-1,-1 0,1 0,-1 1,1-1,0 0,0 0,0 0,0 0,0 0,-4-311,45-805,-41 1034,-2 41,1 0,3 0,1 0,2 0,2 1,2 0,5-10,-8 32,-6 17,1 1,-1-1,0 1,1 0,0-1,0 1,0 0,0-1,0 1,0 0,0 0,1 0,-1 0,1 0,-1 0,1 0,0 0,0 1,0-1,0 1,0-1,0 1,0 0,0 0,1 0,-1 0,1 0,240-35,-20 3,1 9,2 9,224 16,-437 0,4 1,1 0,0-2,-1 0,1-1,0-1,12-3,25-4,-51 4,-4 0</inkml:trace>
  <inkml:trace contextRef="#ctx0" brushRef="#br0" timeOffset="42647.259">13443 7284,'-25'-7,"-126"39,-374 76,490-99,60 3,45 37,18 5,2-3,3-5,27 7,-80-35,84 30,-122-48,0 1,0-1,0 0,0-1,0 1,0 0,0 0,0-1,-1 1,1-1,0 0,0 1,0-1,-1 0,1 0,0 0,-1 0,1-1,-1 1,1 0,-1-1,1 1,-1 0,0-1,0 0,0 1,0-1,0 0,0 0,0-1,16-64,-16 63,8-68,-2-3</inkml:trace>
  <inkml:trace contextRef="#ctx0" brushRef="#br0" timeOffset="46980.445">18028 6509,'33'816,"-23"-549,7 151,30 104,2-262,-26-174</inkml:trace>
  <inkml:trace contextRef="#ctx0" brushRef="#br0" timeOffset="47798.687">19338 6523,'-8'25,"4"80,4 0,13 90,-6-109,71 1145,-76-1193,9 154,35 183,-28-297,-2-25</inkml:trace>
  <inkml:trace contextRef="#ctx0" brushRef="#br0" timeOffset="48556.028">20555 6536,'0'16,"0"21,0 29,0 33,0 34,2 33,3 27,3 21,5 13,5 7,3-3,6-8,4-15,-3-43</inkml:trace>
  <inkml:trace contextRef="#ctx0" brushRef="#br1" timeOffset="55291.476">47 5747,'0'18,"0"20,0 17,0 13,0 8,0 3,0-1,2-5,1-5,1-10,0-12,1-14</inkml:trace>
  <inkml:trace contextRef="#ctx0" brushRef="#br1" timeOffset="55705.326">542 5640,'-27'47,"-1"-1,-3-2,-1-1,-3-1,-1-2,-14 10,11-12,-1-1,-3-2,-1-2,-1-2,-11 3,20-21,55-26,-13 10,0 1,0 1,0-1,0 1,0 0,0 1,1 0,-1-1,0 2,0-1,1 1,-1 0,0 0,0 1,0 0,0 0,0 0,-1 1,1 0,-1 0,1 0,-1 1,0 0,0 0,-1 0,1 0,-1 1,0 0,0-1,2 6,36 44,-33-39,1-1,0 0,0-1,2 0,-1 0,2-1,-1-1,2 0,-1-1,2-1,-1 0,1-1,0 0,1-1,11 3,-15-8,0 0,0 0,0-1,0-1,0 0,0-1,0 0,0-1,0 0,6-2,17-8</inkml:trace>
  <inkml:trace contextRef="#ctx0" brushRef="#br1" timeOffset="55976.361">810 5988,'18'0,"20"0,16-2,12-4,2 0,0 1,-8 1,-13 4,-16 1</inkml:trace>
  <inkml:trace contextRef="#ctx0" brushRef="#br1" timeOffset="56170.816">903 6228,'20'5,"23"-1,18-4,14-6,9-4,-11-1</inkml:trace>
  <inkml:trace contextRef="#ctx0" brushRef="#br1" timeOffset="56374.809">1678 6228,'12'-40,"-1"-2,-2 1,-1-1,-3-1,-2 1,-1-1,-2 1,-2-1,-2 0,-5-18,1 35,8 26,0 1,0-1,-1 0,1 0,0 0,0 0,0 1,0-1,-1 0,1 0,0 0,0 0,0 0,-1 0,1 0,0 0,0 0,-1 1,1-1,0 0,0 0,-1 0,1 0,0 0,0 0,0-1,-1 1,1 0,0 0,0 0,-1 0,1 0,0 0,0 0,0 0,-1 0,1-1,0 1,0 0,0 0,0 0,-1 0,1-1,0 1,0 0,0 0,0 0,0-1,0 1,0 0,-5 191,4-146,0 3,2 1,2-1,3 0,2 7,1-23</inkml:trace>
  <inkml:trace contextRef="#ctx0" brushRef="#br1" timeOffset="56716.46">1905 6055,'7'16,"-1"2,1-1,1 1,0-1,1-1,1 0,0 0,1-1,1-1,0 1,1-2,1 0,6 5,-15-16,-1 1,1-1,-1 0,1-1,0 1,0-1,0 0,-1 0,1 0,0-1,0 0,0 0,1 0,-1 0,-1-1,1 0,0 0,0 0,0-1,0 1,-1-1,1 0,-1-1,1 1,-1-1,3-2,4-3,-1-1,0 0,-1 0,0-1,0 0,-1 0,0-1,-1 0,4-10,-3 6,-1 0,-1-1,-1 0,0 0,-1-1,0 0,-2 1,0-1,-1 0,0 0,-2 0,0 0,-1 0,0 1,-1-1,-1 1,-1-1,0 1,-2 0,1 1,-7-10,11 21,0 0,0 0,0 0,-1 0,1 1,-1-1,0 1,0-1,0 1,0 0,-1 1,0-1,1 0,-1 1,0 0,0 0,0 0,0 0,0 1,-1 0,1-1,0 1,-1 1,1-1,-1 1,1 0,-1 0,1 0,-1 1,1-1,0 1,-2 0,-4 7,0 0,0 0,0 1,1 0,1 0,0 1,0 1,1-1,0 1,0 0,2 1,-1-1,1 1,1 0,0 4,-14 39,6-6</inkml:trace>
  <inkml:trace contextRef="#ctx0" brushRef="#br1" timeOffset="57174.579">2667 6282,'-2'14,"-1"10,0 12,1 5,0 4,1 0,3-3,1-6,0-9</inkml:trace>
  <inkml:trace contextRef="#ctx0" brushRef="#br1" timeOffset="57500.868">2895 6336,'-1'7,"-5"128,7-130,-1 1,1 0,1-1,-1 1,1 0,0-1,0 0,0 1,1-1,0 0,0 0,0-1,0 1,1 0,0-1,0 0,0 0,0 0,1-1,0 1,3 1,-2-2,-1 0,1 0,0-1,0 1,0-1,0-1,0 1,0-1,1 0,-1-1,1 1,-1-1,0 0,1-1,-1 0,0 0,0 0,1-1,-1 0,0 0,0 0,-1-1,1 0,0 0,-1 0,0-1,0 0,0 0,0 0,0 0,-1-1,0 0,0 0,0 0,-1 0,0-1,0 0,0 1,0-1,-1 0,0 0,-1 0,1-1,-1 1,0 0,0-5,-2 7,1-1,-1 0,0 0,0 1,-1-1,1 1,-1-1,0 1,0 0,-1 0,1 0,-1 0,0 0,0 0,0 1,0-1,-1 1,1 0,-1 0,0 0,0 1,0-1,0 1,-1 0,1 0,0 1,-1-1,0 1,1 0,-1 0,0 0,1 1,-1 0,0 0,0 0,1 0,-1 1,0-1,0 1,1 1,-1-1,1 1,-1-1,1 1,0 1,0-1,0 1,0-1,0 1,0 0,1 0,-1 1,1-1,-2 4,-5 13,5-3</inkml:trace>
  <inkml:trace contextRef="#ctx0" brushRef="#br1" timeOffset="57807.434">3390 5840,'18'7,"17"2,13 0,4-2,0-2,-7 0,-10 0</inkml:trace>
  <inkml:trace contextRef="#ctx0" brushRef="#br1" timeOffset="58053.466">3483 6121,'16'5,"14"1,14-3,10-6,8-4,-7-2</inkml:trace>
  <inkml:trace contextRef="#ctx0" brushRef="#br1" timeOffset="58586.092">4232 6108,'65'-324,"-48"173,-17 151,0 0,0 1,-1-1,1 0,0 0,0 0,0 0,0 1,0-1,-1 0,1 0,0 0,0 0,0 0,-1 0,1 1,0-1,0 0,0 0,-1 0,1 0,0 0,0 0,0 0,-1 0,1 0,0 0,0 0,-1 0,1 0,0 0,0 0,0 0,-1 0,1 0,0 0,0-1,0 1,-1 0,1 0,-7 24,1 1,0 0,2 0,1 0,1 0,1 1,1-17,-4 12,2 0,0 0,1 1,2-1,0 0,1 0,1 0,1 0,1-1,0 1,2-1,0 0,2-1,0 0,5 8,8-3</inkml:trace>
  <inkml:trace contextRef="#ctx0" brushRef="#br1" timeOffset="58953.725">4633 5868,'-7'13,"1"0,0 1,1 0,1 1,0-1,1 1,0-1,1 1,1 0,0 0,1 0,1 0,0-1,2 7,-1-17,-1 0,0 0,1 0,0-1,0 1,0-1,0 1,0-1,1 0,0 1,-1-1,1-1,0 1,0 0,1-1,-1 1,1-1,-1 0,1 0,0-1,-1 1,1-1,0 1,0-1,0-1,0 1,0 0,0-1,1 0,1 0,4-1,0 0,1 0,-1-1,0 0,0-1,0 0,-1 0,1-1,-1-1,1 0,5-3,-8 3,1 0,-1 0,1 0,-2-1,1 0,0-1,-1 1,0-1,-1 0,0-1,0 1,0-1,-1 0,0 0,-1 0,0-1,0 1,-1-1,0 0,0 0,-1 0,0 0,0 0,-1 0,-1 0,0 0,0 0,0 0,-1 1,0-1,-1 0,0 1,-1-1,-1-2,1 5,0 0,0 0,0 1,-1 0,0-1,0 2,0-1,-1 0,1 1,-1 0,0 1,-1-1,1 1,0 0,-1 1,0-1,0 1,1 1,-1-1,0 1,0 1,0-1,0 1,-1 0,1 1,0-1,0 1,0 1,1 0,-1-1,0 2,0-1,1 1,0 0,-1 1,1-1,0 1,1 1,-1-1,1 1,0 0,0 0,0 0,0 1,1 1,0 0,1 0,-1 0,1 1,1-1,0 1,0 0,0-1,1 1,0 0,0 0,1 0,0 0,1 0,-1 0,2-1,-1 1,1 0,0-1,0 1,1-1,0 1,3 2,15 28</inkml:trace>
  <inkml:trace contextRef="#ctx0" brushRef="#br1" timeOffset="59260.98">5141 6095,'10'-48,"-2"-1,-2 1,-3-1,-1 0,-4-29,-8-68,14 196,62 301,-66-350,1 8,1 0,0-1,1 1,0 0,0-1,0 0,1 0,1 0,-1 0,6 6,3-2</inkml:trace>
  <inkml:trace contextRef="#ctx0" brushRef="#br1" timeOffset="59633.967">5596 5840,'-1'30,"9"95,-7-120,1 1,-1-1,1 1,0-1,0 1,1-1,0 0,0 0,0 0,0-1,1 1,0-1,0 1,0-1,0-1,1 1,-1 0,1-1,4 2,-1-2,1 0,0-1,0 0,0 0,1-1,-1 0,0-1,0 0,1 0,-1-1,0 0,0-1,0 0,0 0,0-1,0 0,-1-1,1 0,-1 0,0 0,0-1,0-1,-1 1,0-1,0-1,-1 1,1-1,-1 0,-1 0,1-1,-1 0,-1 0,1 0,-2 0,1-1,-1 0,1-4,0 1,-1 0,0 0,-1 0,-1-1,0 1,0-1,-1 1,-1-1,0 1,-1-1,0 1,-1 0,0 0,0 4,1 1,-1 0,0 0,0 0,-1 0,0 1,0 0,-1-1,1 1,-1 1,-1-1,1 1,-1 0,0 0,0 0,0 1,-1 0,0 0,1 1,-1 0,-6-2,7 4,0 0,0 0,0 0,0 0,0 1,0 0,0 1,0-1,0 1,0 0,0 1,0-1,0 1,1 0,-1 1,1-1,-1 1,1 0,0 1,0-1,0 1,1 0,-1 0,1 1,-1 1,-6 6,1 0,0 1,1 1,0 0,1 0,1 0,0 1,-4 15,-4 25,6-7</inkml:trace>
  <inkml:trace contextRef="#ctx0" brushRef="#br1" timeOffset="60244.21">6223 6188,'14'0,"-5"-1,1 0,-1 1,0 0,1 1,-1 0,0 0,0 1,0 0,0 1,0 0,0 0,-1 1,1 0,3 3,-10-5,-1-1,1 1,-1 0,0-1,1 1,-1 0,0 0,0 0,0 0,0 0,-1 0,1 0,-1 0,1 0,-1 0,0 0,1 0,-1 1,0-1,0 0,-1 0,1 0,0 0,-1 0,1 1,-1-1,0 0,0 0,1 0,-2 1,-40 57,35-51,-22 24,19-23,0 1,0 0,2 1,-1-1,1 2,1-1,0 1,1 0,0 2,6-13,-1-1,1 1,0 0,0 0,0 0,0-1,0 1,0 0,1 0,-1-1,0 1,1 0,0-1,-1 1,1 0,0-1,0 1,0-1,0 1,0-1,0 0,0 1,0-1,1 0,-1 0,1 0,-1 0,0 0,1 0,0 0,-1 0,1 0,0-1,-1 1,1-1,0 1,1-1,69 11,32-19,-55-1</inkml:trace>
  <inkml:trace contextRef="#ctx0" brushRef="#br1" timeOffset="60503.856">6691 6188,'16'9,"8"10,1 9,2 8,-4 7,-6 6,-6 3,-7 2,-11-1,-13-1,-15-4,-15-6,1-11</inkml:trace>
  <inkml:trace contextRef="#ctx0" brushRef="#br1" timeOffset="60827.509">6117 6014,'-18'9,"-13"10,-6 11,-1 12,4 14,7 11,13 11,21 3,22-1,24-7,20-9,-3-16</inkml:trace>
  <inkml:trace contextRef="#ctx0" brushRef="#br1" timeOffset="65916.417">5876 4905,'-3'21,"-1"0,-1 0,-1 0,-1-1,0 1,-2-1,0-1,-5 7,11-21,-7 9,7-22,6-26,-1 4,1 1,2-1,2 1,0 0,2 1,1 0,1 0,9-15,-20 42,1-1,0 1,-1-1,1 1,0-1,0 1,0-1,0 1,0 0,0 0,0-1,0 1,0 0,1 0,-1 0,1 0,-1 0,0 1,1-1,-1 0,1 1,0-1,-1 1,1-1,0 1,-1 0,1 0,-1 0,1 0,0 0,-1 0,1 0,0 0,-1 1,1-1,0 0,-1 1,1 0,-1-1,1 1,-1 0,1 0,-1 0,0 0,1 0,-1 0,0 0,0 0,65 105,-54-79,-1 0,-2 1,-1 0,-1 0,-2 1,0 0,-1 20,2-15,-4-25</inkml:trace>
  <inkml:trace contextRef="#ctx0" brushRef="#br1" timeOffset="66188.662">5822 4985,'12'3,"14"-3,20-7,19-7,13-6,7-4,-5 2,-15 5</inkml:trace>
  <inkml:trace contextRef="#ctx0" brushRef="#br1" timeOffset="68063.295">5047 4918,'-6'39,"2"1,1-1,3 37,0-55,-1-93,7-110,-5 178,0 0,0 1,1-1,-1 1,1-1,0 1,0 0,0-1,0 1,0 0,1 0,-1 1,1-1,0 0,0 1,0 0,0-1,0 1,1 1,-1-1,0 0,1 1,0 0,-1-1,2 1,97-12,-100 12,0 1,0-1,0 1,1-1,-1 1,0 0,0 0,0 0,0 0,1 1,-1-1,0 1,0-1,0 1,0 0,0-1,0 1,0 0,0 0,0 1,0-1,-1 0,1 1,0-1,-1 1,1-1,-1 1,0 0,1-1,-1 1,0 0,0 0,0 0,0 0,-1 0,1 0,0 0,-1 0,0 1,1-1,-1 0,0 0,0 0,0 0,0 1,-3 3,0 0,0 0,0 0,0-1,-1 1,0-1,0 0,0 0,-1 0,0-1,0 0,0 1,0-2,-4 3,-16 13,25-19,0 1,-1-1,1 0,0 0,-1 0,1 0,-1 0,1 0,0 0,-1 0,1 1,0-1,-1 0,1 0,0 0,-1 1,1-1,0 0,-1 1,1-1,0 0,0 1,0-1,-1 0,1 1,0-1,0 0,0 1,0-1,-1 0,1 1,0-1,0 1,0-1,0 0,0 1,0-1,0 1,0-1,0 0,0 1,1-1,-1 0,0 1,0-1,0 1,0-1,1 0,-1 1,0-1,0 0,0 0,1 1,-1-1,0 0,1 1,-1-1,0 0,1 0,-1 0,1 1,26 0,-24-1,3-1,0 0,0 0,0 1,0-1,0 1,0 1,0-1,0 1,0 0,0 1,-1-1,1 1,0 1,-1-1,1 1,-1-1,0 1,0 1,0-1,0 1,-1 0,1 0,-1 0,0 1,0 0,-1-1,4 6,-6-5,1-1,-1 0,0 0,0 1,0-1,0 1,-1-1,0 1,0-1,0 1,0-1,-1 1,0-1,0 1,0-1,0 0,-1 1,0-1,0 0,0 0,0 0,0 0,-1-1,0 1,0-1,0 1,-1 0,-3 2,0 0,-1 0,1-1,-1 0,0 0,0-1,-1 0,1 0,-1-1,0 0,0-1,0 0,0 0,-20 1</inkml:trace>
  <inkml:trace contextRef="#ctx0" brushRef="#br1" timeOffset="68784.344">4592 4905,'1'-2,"-1"0,0 0,0 0,0 0,0 0,0 0,0 0,-1 0,1 0,-1 0,1 0,-1 0,0 0,0 0,1 0,-1 1,-1-1,1 0,0 1,0-1,-1 1,1-1,0 1,-1 0,0-1,1 1,-1 0,0 0,1 0,-1 0,0 1,0-1,0 0,0 1,0-1,0 1,0 0,0 0,0-1,0 1,-9 7,1 0,0 1,0 0,1 0,0 1,0 0,1 1,0 0,1 0,0 1,1 0,-1 1,1-1,-1 1,1-1,1 1,0 0,1 1,0-1,-1 13,4-21,1 0,-1 0,1 0,0 0,0 0,1 0,-1 0,1 0,0 0,0 0,0 0,1 0,-1-1,1 1,0-1,0 1,0-1,0 1,1-1,-1 0,1 0,0-1,0 1,0 0,0-1,1 0,2 2,12 3,0 0,0-1,1-2,0 0,0 0,1-2,-1 0,0-2,1 0,-1-1,1-1,-1-1,3-1,47-6</inkml:trace>
  <inkml:trace contextRef="#ctx0" brushRef="#br1" timeOffset="69169.343">4004 4891,'0'19,"0"12,0 5,0 4,0 0,3-5,0-11,0-11,-1-9</inkml:trace>
  <inkml:trace contextRef="#ctx0" brushRef="#br1" timeOffset="69390.153">3978 4891,'-13'-53,"13"52,1 1,-1-1,1 0,0 0,-1 0,1 1,0-1,0 0,0 1,-1-1,1 0,0 1,0-1,0 1,0-1,0 1,0 0,0-1,0 1,0 0,0 0,0 0,0 0,0 0,0 0,0 0,0 0,1 0,-1 0,0 1,0-1,0 0,0 1,0-1,-1 1,1-1,0 1,0-1,0 1,0 0,0-1,-1 1,1 0,0 0,-1 0,1-1,0 2,0-1,23 13,-1 2,0 0,-2 2,0 1,0 0,-2 1,-1 1,9 14,-23-31,0 1,0 0,0 0,-1 0,0 0,0 0,0 1,-1 0,0-1,0 1,0 0,0 0,-1 0,0 0,-1 0,1 1,-1-1,-1 0,1 0,-1 0,0 0,0 0,0 0,-1 0,0 0,-1 0,-2 5,-4-2,0 1,-2-1,1 0,-1-1,0 0,0-1,-1 0,0-1,0-1,-1 0,0 0,0-1,0 0,-58 18</inkml:trace>
  <inkml:trace contextRef="#ctx0" brushRef="#br1" timeOffset="75770.9">18082 7017,'-1'-1,"1"1,0-1,-1 1,1-1,-1 1,0-1,1 1,-1 0,1-1,-1 1,0 0,1 0,-1-1,1 1,-1 0,0 0,1 0,-1 0,0 0,1 0,-1 0,0 0,0 0,1 0,-1 0,1 0,-1 1,0-1,1 0,-1 0,0 1,1-1,-1 0,1 1,-1-1,1 1,-1-1,1 1,-1-1,1 1,-1-1,1 1,0-1,-1 1,1-1,0 1,-1 0,1-1,0 1,0 0,-11 34,11-31,-1 0,0 1,1-1,0 0,0 0,0 0,1 0,0 0,-1 0,1 1,0-1,1-1,-1 1,1 0,0 0,0 0,0-1,0 1,1-1,-1 0,1 0,0 0,0 0,0 0,0 0,1-1,-1 0,1 0,-1 0,1 0,0 0,0-1,0 1,0-1,0 0,0 0,0-1,0 1,0-1,0 0,1 0,-1 0,0-1,2 0,-2 0,0 0,0-1,0 1,0-1,-1 0,1-1,0 1,-1-1,0 1,0-1,0 0,0 0,0 0,0-1,-1 1,1-1,-1 1,0-1,0 0,-1 0,1 0,-1 0,0 0,0 0,0 0,0 0,-1-1,1 1,-1 0,0 0,-1 0,1-1,-1 1,0 0,0 0,0 0,0 0,-1 0,0 0,0 0,0 0,0 1,0-1,-1 1,1-1,-1 1,-2-1,0-2,-2 1,1 0,-1 0,0 0,0 1,0 0,0 0,-1 1,1 0,-1 0,0 1,0 0,0 0,0 1,-1 0,1 1,0-1,0 2,-1-1,1 1,0 0,0 1,0 0,0 0,0 1,1 0,-1 0,1 1,-1 0,1 0,0 1,1-1,-1 2,1-1,0 1,1 0,-1 0,1 0,0 1,0 0,1 0,0 0,1 0,-1 1,1 0,1-1,-1 1,1 0,0 6,2-10,0-1,1 1,0 0,-1 0,2-1,-1 1,0-1,1 1,-1-1,1 1,0-1,0 0,0 0,1 0,-1 0,1 0,-1 0,1-1,0 1,0-1,0 0,1 0,-1 0,0 0,1-1,-1 1,1-1,0 0,-1 0,1 0,0-1,-1 1,1-1,0 0,0 0,0 0,-1 0,1-1,0 0,0 1,-1-1,1-1,2 0,5 0,0-1,-1-1,1 0,-1 0,0-1,0 0,0-1,0 0,8-7,-15 10,0 1,0-1,0 0,0 0,0 0,0 0,-1-1,1 1,-1-1,0 1,0-1,-1 0,1 0,-1 0,1 0,-1 0,-1 0,1 0,0 0,-1 0,0 0,0 0,0-1,-1 1,1 0,-1 0,0 0,0-1,-2 0,1 1,-1-1,0 1,0 0,0 0,-1 0,0 0,1 1,-1-1,0 1,-1 0,1 0,-1 1,1-1,-1 1,0 0,0 0,0 0,0 1,0 0,0 0,0 0,0 1,-1-1,1 1,0 0,0 1,0-1,-1 1,1 0,0 1,0-1,0 1,0 0,1 0,-1 0,0 1,1 0,0 0,-1 0,1 0,0 1,1-1,-1 1,1 0,-2 2,4-4,0 1,0-1,0 0,0 1,0-1,1 1,-1-1,1 1,0-1,-1 1,1-1,0 1,1-1,-1 1,0-1,1 1,-1-1,1 1,0-1,0 1,0-1,0 0,0 0,0 1,1-1,-1 0,1 0,0 0,-1 0,1-1,2 2,1 2,1-2,0 1,0 0,1-1,-1 0,1-1,-1 1,1-1,0-1,0 1,0-1,5 1,0 0,1 0,-1-2,0 1,1-2,-1 1,0-2,0 0,0 0,0-1,0 0,0-1,-1-1,1 0,-1 0,-1-1,1-1,-1 0,4-3,-11 8,-1-1,0 0,1 0,-1 0,0 0,0 0,-1 0,1 0,-1-1,1 1,-1-1,0 1,0-1,-1 1,1-1,-1 0,0 1,0-1,0 0,0 1,-1-1,1 0,-1 1,0-1,0 1,0-1,0 1,-1 0,0-1,1 1,-1 0,0 0,-1 0,1 0,0 1,-1-1,0 1,1-1,-1 1,0 0,0 0,-1 0,-2-1,1 0,0 0,0 1,0-1,-1 1,1 0,-1 0,1 1,-1 0,0 0,0 0,1 1,-1 0,0 0,0 0,0 1,1 0,-1 0,0 0,1 1,-1 0,1 0,-1 0,1 1,0-1,0 1,0 1,0-1,1 1,-1 0,1 0,0 0,0 0,1 1,-1-1,1 1,0 0,-2 4,5-7,-1 0,1 1,0-1,0 1,0-1,0 0,0 1,0-1,1 0,-1 1,1-1,0 0,-1 1,1-1,0 0,1 0,-1 0,0 0,0 0,1 0,-1 0,1 0,0-1,-1 1,1-1,0 1,0-1,0 0,0 1,0-1,1 0,73 23,-74-23,1 0,-1 0,1-1,0 1,-1 0,1-1,0 0,-1 0,1 1,0-2,0 1,-1 0,1 0,0-1,-1 0,1 1,-1-1,1 0,0 0,-1 0,0-1,1 1,-1-1,0 1,0-1,0 0,0 0,0 0,0 0,0 0,-1 0,1 0,-1-1,1 1,-1 0,0 0,1 0,-1 1,1-1,-1 1,1 0,0-1,-1 1,1 0,0 0,0 0,0 0,0 0,0 0,0 1,0-1,0 1,0-1,0 1,1 0,-1 0,5-2,158-14,-114 14,1100-50,-707 26,317 26,-487 11,188-19,245-7,-545 16,-86-9,-63 6,1 0,0 0,0 2,0 0,-1 0,1 1,13 3,103 6,-60-9,202 24,-152-14,-118-11,0 0,0-1,-1 1,1-1,0 1,0-1,-1 0,1 0,0 0,-1 0,1 0,-1 0,0 0,1 0,-1 0,0-1,1 1,-1-1,0 1,0-1,0 1,0-1,-1 1,1-1,0 0,-1 0,1 1,-1-1,1 0,-1 0,0 0,0 0,-1-63,1 59,-51-308,38 203,5-1,5 0,4 0,5 1,10-37,28-115,-11 71,-2-52,0-554,-18 659,4-29,-7-1,-9-42,-2 189,-4-60,3 0,4 0,4 0,11-52,5 25,9-39,6-91,15-99,-29 216,-5-1,1-120,-20-78,-13 151,15-392,-1 560,0 0,0 1,0-1,-1 0,1 0,0 1,-1-1,1 0,-1 1,1-1,-1 1,0-1,0 1,0-1,0 1,0-1,0 1,0 0,0 0,0-1,-1 1,1 0,0 0,-1 0,1 0,-1 1,1-1,-1 0,0 1,1-1,-1 1,0-1,1 1,-1 0,0-1,1 1,-1 0,0 0,0 1,1-1,-2 0,-151 22,89-9,-128 13,-120-1,64-7,-322 13,-16-30,351 12,-441-13,506-14,100 7,-71 0,89 8,52 0,1-1,0 0,-1 0,1 0,0 0,-1 0,1 0,0 0,-1 0,1 0,0 0,-1 0,1 0,0 0,-1 0,1 0,0 0,-1 0,1 0,0 0,-1 0,1 0,0-1,-1 1,1 0,0 0,0 0,-1-1,1 1,0 0,0 0,-1-1,1 1,0 0,0-1,0 1,0 0,-1 0,1-1,0 1,0 0,0-1,0 1,0 0,0-1,0 1,0 0,0-1,0 1,0 0,0-1,0 1,0-1,0 1,0 0,1-1,1-7</inkml:trace>
  <inkml:trace contextRef="#ctx0" brushRef="#br1" timeOffset="82191.06">20581 7605,'-2'2,"-1"1,1 0,0-1,0 1,0 0,1 0,-1 0,1 0,0 0,0 1,0-1,0 0,0 1,1-1,-1 0,1 1,0-1,0 1,0-1,1 1,-1-1,1 0,0 1,-1-1,2 0,-1 0,0 0,1 1,-1-1,1-1,0 1,0 0,0 0,0-1,1 1,3 1,0 0,0 0,0 0,0-1,1 0,0 0,-1 0,1-1,0 0,0-1,0 1,1-1,-1-1,0 0,0 0,0 0,1 0,-1-1,0-1,0 1,0-1,0 0,0-1,-1 1,1-1,-1-1,0 1,1-1,2-3,-7 5,1 0,0 0,-1-1,1 1,-1-1,1 1,-1-1,0 0,0 0,-1 0,1 0,-1 0,1-1,-1 1,0 0,0-1,0 1,-1-1,1 1,-1-1,0 1,0-1,0 1,-1-1,1 1,-1-1,1 1,-1 0,0-1,-1 1,1 0,-1 0,1-1,-1 1,0 1,0-1,0 0,0 0,-1 1,1-1,-1 1,1 0,-1-1,0 1,0 1,-2-2,-7-3,0 1,0 1,0 0,-1 0,1 2,-1-1,0 2,1-1,-1 2,0 0,0 0,0 1,0 1,-7 2,16-4,1 0,-1 1,1 0,-1 0,1 0,-1 0,1 0,0 1,-1-1,1 1,0 0,0 0,0 0,0 0,1 1,-1-1,1 1,-1 0,1 0,0-1,0 1,0 1,0-1,1 0,-1 0,1 1,0-1,0 1,0-1,0 1,1-1,0 1,-1-1,1 1,0 0,1-1,-1 1,1-1,-1 1,1-1,0 1,0-1,1 1,-1-1,6 4,0 0,1-1,0 0,0-1,0 0,0 0,1 0,0-1,0 0,0-1,0 0,0-1,1 0,0 0,-1-1,1 0,0 0,-1-1,8-2,-6 4,0-2,0 1,0-1,0-1,-1 0,1-1,0 0,-1-1,1 0,-1 0,0-1,0 0,0-1,0 0,-1-1,7-5,-14 10,-1-1,1 1,-1-1,0 1,0-1,0 1,0-1,0 0,0 0,0 1,0-1,-1 0,1 0,-1 0,1 0,-1 0,0 0,0 0,0 0,0 0,0 0,0 0,-1 0,1 1,0-1,-1 0,0 0,1 0,-1 0,0 1,0-1,0 0,0 0,0 1,-56-40,40 35,0 1,0 0,0 1,-1 1,0 1,0 1,-8 0,1 7,25-6,1 0,-1-1,0 1,1 0,-1 0,0 0,1 0,-1 0,0 0,0 0,1 0,-1 0,0 0,1 0,-1 0,0 1,1-1,-1 0,0 0,1 0,-1 0,0 0,0 1,1-1,-1 0,0 0,0 0,0 1,1-1,-1 0,0 0,0 1,0-1,1 0,-1 0,0 1,0-1,0 0,0 1,0-1,0 0,0 1,0-1,0 0,0 1,0-1,0 0,0 0,0 1,0-1,0 0,0 1,0-1,0 0,0 1,-1-1,1 0,0 0,0 1,0-1,0 0,-1 0,1 1,0-1,0 0,-1 0,123 11,-78-11,388 12,278-28,69 2,54-35,-457 7,-274 21,-98 18,0 0,0 0,-1 0,0-1,1 1,-1-1,0 0,-1 0,1 0,-1 0,0-1,0 1,0 0,0-1,-1 0,0 1,0-1,0 0,-1 1,1-1,-1 0,0-3,1 0,48-527,85-394,-108 738,0 26,-7-1,-7-1,-8 0,-9-50,-21 3,13 131,3 0,4 0,3 0,5 0,5-32,134-663,-74 444,19-129,-56 217,-3-238,-21 115,0-155,7 277,-13 223,0-13,1 0,1 0,2 0,6-20,4 9,-9 33,0 0,-1 0,-1-1,-1 1,0-1,0-8,-3 21,1 1,0 0,-1 0,1 0,-1 0,0 0,0 0,0 0,0 0,0 0,0 0,0 1,-1-1,1 0,0 1,-1-1,0 1,1-1,-1 1,0 0,0 0,0 0,1 0,-1 0,0 0,0 0,-1 1,1-1,-1 0,-69-7,63 8,-570 1,358 0,-436-7,-269-65,-149 45,771 5,-121-4,334 26,-47-1,-97-13,61 0,-158 11,163 4,-273-10,320 5,119 5,1 1,-1-1,0 1,1 0,-1 0,1 0,0 0,0 0,0 1,0-1,0 0,1 1,0-1,0 1,0 0,0 0,0-1,1 1,0 0,-1 0,1 0,1-1,-1 1,1 0,-1 0,2 2,-2 5,15 78,-5-56,-1 0,-1 0,-2 1,1 16,11 59,44 202,-13-15,-30-122,-5-64,2-68,-16-41,0 0,1-1,-1 1,0 0,1 0,-1 0,1 0,-1-1,1 1,-1 0,1 0,0-1,-1 1,1 0,0-1,-1 1,1-1,0 1,0-1,0 1,0-1,-1 0,1 1,0-1,0 0,0 0,0 1,0-1,0 0,0 0,0 0,0 0,0 0,0-1,-1 1,1 0,0 0,0 0,0-1,0 1,0-1,0 1,0-1,6-6</inkml:trace>
  <inkml:trace contextRef="#ctx0" brushRef="#br2" timeOffset="98442.939">4085 5640,'-18'52,"12"0,2-1,2 1,3 24,0-15,-1-10,-3-26,2-1,1 1,2-1,0 1,1-1,1 0,2 0,0 0,2-1,0 0,8 15,-9-31,-1-1,1 0,1 0,-1 0,1-1,0 0,0 0,0-1,1 0,-1-1,1 0,0 0,0-1,0 0,0 0,1-1,-1-1,0 1,1-1,-1-1,0 0,1 0,3-2,24 2,-30 0,0-1,0 0,0 0,-1-1,1 0,-1 0,0-1,0 1,0-1,0-1,0 1,-1-1,0 0,0 0,0 0,-1-1,0 0,0 0,1-1,3-8,-1 0,-1-1,0 0,-1 0,0 0,-1 0,-1-1,-1 0,0 0,-2 0,1 1,-2-1,-1-6,2 22,-14-205,6 96,1 59,-23-82,28 130,0 0,0 1,-1-1,1 1,-1 0,1 0,-1 0,0 0,0 0,0 0,0 1,0-1,0 1,-1 0,1 0,0 0,0 1,-1-1,1 1,-1 0,1 0,0 0,-1 0,1 0,-1 1,1-1,-2 2,-27-2,-189-23,217 23,-1 0,1 0,-1 1,1 0,-1-1,1 2,0-1,-1 0,1 1,0 0,0 0,0 0,0 0,0 1,1 0,-1-1,1 1,-1 1,-18 16</inkml:trace>
  <inkml:trace contextRef="#ctx0" brushRef="#br2" timeOffset="101468.288">20649 8314,'11'97,"-10"-94,0 1,1 0,-1-1,1 1,0-1,0 0,1 1,-1-1,1 0,-1 0,1-1,0 1,0 0,0-1,1 0,-1 0,0 0,1 0,-1 0,1-1,0 1,0-1,0 0,2 0,0 0,0-1,0 0,0 0,0-1,0 1,0-1,0 0,0-1,-1 1,1-1,0 0,-1-1,0 1,3-3,-5 4,-1-1,1 1,-1 0,0-1,1 0,-1 1,0-1,0 0,0 0,-1 0,1-1,0 1,-1 0,0-1,1 1,-1-1,0 1,0-1,0 1,-1-1,1 0,0 0,-1 1,0-1,0 0,0 0,0 1,0-1,-1 0,1 0,-1 1,1-1,-1 0,0 1,-3-3,1 0,-1 1,0-1,0 1,0 0,-1 0,1 1,-1-1,0 1,0 0,0 1,-1-1,1 1,-1 0,1 0,-1 1,0-1,1 1,-1 0,0 1,0 0,0 0,0 0,0 0,1 1,-1 0,0 0,0 1,1 0,-4 1,5-1,1 0,-1 0,1 0,0 0,0 0,0 1,0 0,0-1,1 1,-1 0,1 0,0 0,0 1,0-1,0 1,0-1,1 1,-1-1,1 1,0 0,0 0,1-1,-1 1,1 0,0 0,0 0,0 0,0 0,1 0,0-1,0 1,0 0,0 0,0-1,1 1,-1-1,1 1,0-1,0 0,0 1,1-1,-1 0,1 0,0-1,0 1,0-1,0 1,0-1,0 0,2 1,1-1,-1 0,1 0,0 0,-1-1,1 0,0 0,0 0,0-1,0 0,-1 0,1-1,0 1,0-1,0-1,-1 1,1-1,0 0,-1 0,0 0,1-1,-1 0,0 0,0 0,-1-1,1 0,-1 0,0 0,0 0,0 0,0-1,-1 0,1 0,-1 0,-1 0,1 0,-1-1,1-3,-2 6,-1-1,1 1,-1 0,0 0,0-1,-1 1,1 0,-1-1,1 1,-1 0,0 0,0 0,-1 0,1 0,-1 0,1 0,-1 0,0 1,0-1,0 0,-1 1,1 0,0-1,-1 1,0 0,1 0,-1 1,0-1,0 1,0-1,0 1,-3-1,0-1,1 1,-1 0,0 0,0 1,-1-1,1 1,0 1,0-1,-1 1,1 0,0 1,-1-1,1 1,0 0,0 1,0 0,-1 0,2 1,0 0,1 0,-1 1,1 0,0-1,0 2,0-1,0 0,1 1,0-1,-1 1,2 0,-1 0,1 1,0-1,0 0,0 1,1-1,-1 5,1-6,0 0,1-1,-1 1,1 0,0 0,0-1,0 1,1 0,-1 0,1-1,0 1,0-1,1 1,-1-1,1 1,-1-1,1 0,0 0,0 1,1-2,-1 1,0 0,1 0,0-1,0 1,0-1,0 0,0 0,0 0,2 1,1-1,1 0,0 0,0 0,0 0,0-1,0-1,0 1,0-1,0 0,0 0,0-1,0 0,0-1,0 1,0-1,-1 0,1-1,-1 0,1 0,-1 0,0-1,0 0,0 0,-1 0,1-1,-1 0,0 0,-1 0,1-1,-1 0,0 1,0-2,-1 1,2-4,-4 8,0 0,-1 0,1 0,-1 0,1 0,-1 0,0-1,1 1,-1 0,0 0,-1 0,1-1,0 1,-1 0,1 0,-1 0,1 0,-1 0,0 0,0 0,0 0,0 0,0 0,-1 0,1 0,-1 1,1-1,-1 1,1-1,-1 1,0-1,0 1,0 0,0 0,0 0,0 0,0 0,0 1,-1-1,-89-11,74 13,23 1,285-7,198-31,-212 12,2409-45,-2133 69,-103-12,322-54,-219 7,-532 57,-20 2,-1 0,1 0,0 0,0 0,0-1,0 1,-1 0,1 0,0 0,0 0,0 0,0 0,-1 0,1 0,0 0,0 0,0 0,0-1,0 1,-1 0,1 0,0 0,0 0,0 0,0-1,0 1,0 0,0 0,0 0,0 0,0-1,0 1,-1 0,1 0,0 0,0-1,0 1,0 0,0 0,0 0,1 0,-1-1,0 1,0 0,0 0,0 0,0 0,0-1,-1 1,-15-4</inkml:trace>
  <inkml:trace contextRef="#ctx0" brushRef="#br2" timeOffset="101879.241">25875 7886,'-3'-2,"-13"-4,16 12,17 7,0 0,1-2,1 0,0-1,13 5,-20-10,122 52,-78-35,-2 2,-1 2,13 11,-11 14,-53-50,-1 1,0 1,0-1,0 0,0 0,-1 0,1 0,0 1,-1-1,0 0,1 1,-1-1,0 0,0 1,-1-1,1 0,0 1,-1-1,1 0,-1 0,0 1,0-1,0 0,0 0,0 0,0 0,0 0,-1 0,1 0,-1 0,-7 6,0 1,-1-1,0-1,0 0,-1-1,1 0,-1 0,-9 2,-75 30,-1-5,-1-4,-27 1,46-10,-64 17,111-26,20-4</inkml:trace>
  <inkml:trace contextRef="#ctx0" brushRef="#br2" timeOffset="102623.705">26570 8033,'20'-8,"204"3,-171 7,1262 70,-1037-42,-273-29,-3-1,-6-2,-12-3</inkml:trace>
  <inkml:trace contextRef="#ctx0" brushRef="#br2" timeOffset="103992.785">8095 3595,'598'-26,"-157"3,215 26,-459 2,-86-4,-97-1</inkml:trace>
  <inkml:trace contextRef="#ctx0" brushRef="#br2" timeOffset="104871.825">9311 3234,'-2'-2,"-1"-4,0-2,1 0</inkml:trace>
  <inkml:trace contextRef="#ctx0" brushRef="#br2" timeOffset="105785.901">8496 2793,'318'-6,"-67"0,193 22,-368-4,-76-12,-1 0,1 1,0-1,0 0,-1 0,1 0,0 0,0 0,-1 0,1 1,0-1,0 0,0 0,-1 0,1 0,0 1,0-1,0 0,0 0,-1 1,1-1,0 0,0 0,0 1,0-1,0 0,0 0,0 1,0-1,0 0,0 0,0 1,0-1,0 0,0 0,0 1,0-1,0 0,0 0,0 1,0-1,0 0,0 0,1 1,-1-1,0 0,0 0,0 1,0-1,1 0,-1 0,0 0,0 0,0 1,1-1,-1 0,0 0,0 0,1 0,-1 0,0 0,0 0,1 0,-1 1,0-1,-23 7,23-6,-321 76,-224 92,455-146,90-23,0 0,0 0,1 1,-1-1,0 0,0 0,0 1,0-1,0 0,0 0,0 1,0-1,0 0,0 0,0 1,0-1,0 0,0 1,0-1,0 0,0 0,0 1,253-13,946-43,-1105 49,-141 4,15-1</inkml:trace>
  <inkml:trace contextRef="#ctx0" brushRef="#br2" timeOffset="106280.579">8603 2766,'28'8,"129"-2,112-11,-196 2,1050-18,-1108 22,-23-1</inkml:trace>
  <inkml:trace contextRef="#ctx0" brushRef="#br2" timeOffset="106650.745">9927 2405,'-18'-6,"0"2,0 0,-1 1,1 1,-1 0,0 2,19-1,-1 1,1 0,-1 0,0 0,1 0,-1 0,1 0,-1 0,1 0,-1 0,1 0,-1 0,0 0,1 0,-1 0,1 0,-1 1,1-1,-1 0,1 0,-1 1,1-1,-1 0,1 1,-1-1,1 0,0 1,-1-1,1 1,0-1,-1 1,1-1,0 1,-1-1,1 1,0-1,0 1,0-1,0 1,-1-1,1 1,0 0,0-1,0 1,0-1,0 1,0-1,0 1,1-1,-1 1,0 0,0-1,0 1,1-1,-1 1,0-1,0 1,1-1,-1 1,0-1,1 0,-1 1,1-1,-1 1,0-1,1 0,-1 1,1-1,32 30,9-5,0-1,2-3,0-1,22 5,26 12,-72-29,16 6,-1 2,0 1,-1 2,-1 1,0 2,7 8,-36-27,0 0,-1 0,1 0,-1 0,0 1,0-1,0 1,-1 0,1 0,-1 0,0 0,0 0,0 0,-1 1,0-1,0 1,0-1,0 1,0 0,-1-1,0 1,0-1,0 1,-1 0,1-1,-1 1,0-1,-1 1,1-1,-2 3,-7 8,-1 0,0 0,-2-1,1-1,-2 0,0 0,0-2,-1 0,0 0,-1-2,-10 5,-76 42,-2-4,-3-5,-2-4,60-24</inkml:trace>
  <inkml:trace contextRef="#ctx0" brushRef="#br2" timeOffset="107256.651">10127 1376,'-2'2,"1"8,4 9,3 10,2 11,4 11,-2 8,-2 3,-2 0,-3-4,-1-7,-1-12</inkml:trace>
  <inkml:trace contextRef="#ctx0" brushRef="#br2" timeOffset="107673.126">10421 1429,'0'5,"0"8,2 11,2 8,-1 7,-1 8,-3 3,-3-1,-1-3,-3-7,1-10</inkml:trace>
  <inkml:trace contextRef="#ctx0" brushRef="#br2" timeOffset="108000.371">10435 1509,'193'256,"-140"-195,-52-60,0 0,-1 0,1 0,0 0,0 0,0 0,0-1,0 1,0 0,0-1,0 1,0-1,0 1,0-1,0 1,0-1,0 0,0 0,1 1,-1-1,0 0,0 0,0 0,0 0,1 0,-1-1,0 1,0 0,0 0,0-1,0 1,0-1,1 1,-1-1,0 1,0-1,-1 0,1 1,0-1,0 0,0 0,0 0,-1 0,1 0,0 0,-1 0,1 0,-1 0,1 0,-1 0,1 0,-1 0,16-64,-16 61,27-274,-27 275,0 0,1 0,-1 0,1 1,0-1,-1 0,1 0,0 1,1-1,-1 1,0-1,1 1,-1 0,1-1,0 1,0 0,0 0,0 0,0 0,0 1,2-2,8 0</inkml:trace>
  <inkml:trace contextRef="#ctx0" brushRef="#br2" timeOffset="108273.671">10996 1442,'5'16,"1"12,2 10,2 6,-1 5,1-3,-2-1,-3-6,-1-8,-4-9,-2-8</inkml:trace>
  <inkml:trace contextRef="#ctx0" brushRef="#br2" timeOffset="108522.834">10970 1376,'3'-5,"1"1,0 0,0 0,0 1,0-1,1 1,-1 0,1 0,0 0,0 0,0 1,0 0,1 0,-1 1,0-1,1 1,-1 0,1 1,-1-1,1 1,0 0,-1 0,1 1,-1 0,1 0,0 0,3-1,1 1,0 0,0 0,0 1,-1 0,1 1,-1 0,1 1,-1-1,0 2,-1-1,1 1,-1 1,0 0,0 0,0 0,-1 1,0 0,-1 0,1 1,0 2,-6-7,1 1,-2-1,1 0,0 0,-1 0,1 1,-1-1,0 0,0 1,0-1,-1 0,1 1,-1-1,0 0,0 0,0 0,0 0,0 0,-1 0,1 0,-1 0,0 0,0 0,0-1,0 1,0-1,-1 0,1 1,-79 52,66-48,1 1,-1-2,0 0,-1-1,0-1,1 0,-1-1,-3 0,19-3,0 0,0 0,1-1,-1 1,0 0,0 0,1 0,-1-1,0 1,0 0,0 0,1 0,-1-1,0 1,0 0,0 0,0-1,0 1,0 0,0 0,1-1,-1 1,0 0,0-1,0 1,0 0,0 0,0-1,0 1,0 0,-1-1,1 1,0 0,0 0,0-1,0 1,0 0,0 0,0-1,-1 1,1 0,0 0,0-1,0 1,-1 0,1 0,0 0,0 0,0-1,-1 1,1 0,0 0,0 0,-1 0,1 0,0 0,-1 0,1 0,0 0,0-1,-1 1,1 0,0 0,0 0,-1 1,13-13</inkml:trace>
  <inkml:trace contextRef="#ctx0" brushRef="#br2" timeOffset="108952.801">11344 1483,'2'240,"23"-165,-24-73,1 0,-1-1,1 1,-1 0,1 0,0-1,0 1,0-1,0 0,0 0,0 0,1 0,-1 0,0 0,0 0,1 0,-1-1,0 0,1 1,-1-1,1 0,-1 0,1 0,-1 0,0-1,1 1,-1-1,0 1,1-1,-1 0,0 0,12-5,-1-2,0 1,-1-2,1 1,-2-2,1 0,-1 0,-1-1,0 0,-1-1,0 0,0 0,-1-1,-1 0,0 0,-1-1,3-10,-2 3,0 0,-2 0,0 0,-2-1,0 0,-1 0,-2 0,-2-5,2 26,0 1,0 0,1-1,-1 1,0 0,0-1,0 1,0-1,0 1,0 0,0-1,0 1,0 0,-1-1,1 1,0 0,0-1,0 1,0-1,0 1,-1 0,1 0,0-1,0 1,-1 0,1-1,0 1,0 0,-1 0,1-1,0 1,-1 0,1 0,0 0,-1 0,1-1,0 1,-1 0,1 0,0 0,-1 0,1 0,-1 0,1 0,0 0,-1 0,1 0,0 0,-1 0,1 0,-1 0,1 0,0 1,-1-1,1 0,0 0,-1 0,1 0,0 1,0-1,-1 0,-3 6,0 1,0-1,0 1,1-1,0 1,0 0,1 0,-1 1,2-1,-2 7,2-8,-3 10,1 1,0-1,2 1,0 0,0 0,3 12,-2-24,1 1,0 0,0-1,0 1,1 0,0-1,0 0,1 1,-1-1,1 0,0 0,0-1,1 1,-1-1,1 1,0-1,0 0,1 0,-1-1,1 0,2 2,77 17,-41-20</inkml:trace>
  <inkml:trace contextRef="#ctx0" brushRef="#br2" timeOffset="109229.821">12052 1496,'0'18,"0"13,0 8,0 4,0 2,0-1,2-2,2-7,-1-6,-1-7,0-8,-3-10,-2-12,0-4</inkml:trace>
  <inkml:trace contextRef="#ctx0" brushRef="#br2" timeOffset="109483.807">11865 1402,'-9'-11,"1"-4,10 0,15 4,20 2,21 4,13 0,9 1,0 1,-10 2,-16 0</inkml:trace>
  <inkml:trace contextRef="#ctx0" brushRef="#br2" timeOffset="110855.358">25929 6843,'45'17,"0"-2,2-2,0-2,16 0,-11-1,11 3,-14-5,0 2,-1 2,0 3,36 16,-31 2,-52-32,1 0,-1 0,0 0,0 1,1-1,-1 0,0 1,0-1,0 1,-1-1,1 1,0-1,0 1,-1-1,1 1,-1 0,0 0,1-1,-1 1,0 0,0-1,0 1,0 0,0 0,-1-1,1 1,0 0,-1-1,1 1,-1 0,0-1,0 2,-3 2,-1 0,1-1,-1 0,0 0,0 0,0 0,0-1,-1 0,0 0,1 0,-1-1,0 0,-3 1,-45 13,-1-2,-1-3,0-2,0-2,-23-2,7 1,55-2,42 0,184 7,107-13,789-50,-1232 41,85-1</inkml:trace>
  <inkml:trace contextRef="#ctx0" brushRef="#br2" timeOffset="111502.654">26089 6857,'25'-2,"29"-2,27 4,26 0,19 4,16 0,9 3,0-1,-6-1,-12-2,-17 0,-25-2,-22-1,-23 3,-20 0</inkml:trace>
  <inkml:trace contextRef="#ctx0" brushRef="#br2" timeOffset="111906.424">27212 6523,'182'88,"-145"-72,29 12,-1 4,-1 2,53 39,-109-68,0 1,0 0,-1 0,1 0,-1 1,-1 0,1 1,-1 0,-1 0,1 0,-1 0,-1 1,0 0,0 0,0 0,-1 0,-1 1,0-1,0 1,0 2,-3 0,0 1,-1-1,-1 0,0 1,0-1,-1-1,-1 1,0 0,0-1,-1 0,-1-1,0 1,-2 2,-13 15,-1-2,-1 0,-1-2,-4 3,-182 128,153-118</inkml:trace>
  <inkml:trace contextRef="#ctx0" brushRef="#br2" timeOffset="115580.981">26424 5373,'-7'3,"-1"1,1 0,1 0,-1 1,1 0,-1 0,1 0,1 1,-1 0,1 0,0 1,1-1,-1 1,1 0,0 0,1 0,0 1,0 2,-2 4,0 0,2 0,-1 0,2 1,0-1,1 1,0-1,2 1,0 10,2-13,0 1,0-1,1 0,1-1,0 1,1-1,0 0,0 0,1-1,1 0,0 0,0 0,1-1,0-1,0 1,1-2,0 1,1-1,-1-1,2 0,-1 0,0-1,1-1,0 0,0 0,0-1,1-1,-1 0,1-1,-1 0,1 0,-1-2,8 0,-12-1,0 0,-1 0,1 0,-1-1,1 0,-1-1,0 1,0-1,0-1,-1 1,0-1,0 0,0-1,0 0,-1 0,0 0,0 0,-1-1,1 1,-2-1,1 0,-1-1,0 1,0-1,-1 1,0-1,0 0,-1 1,0-1,0 0,-1 0,0 0,-1-7,-1-5,0 1,-1-1,-2 1,0 0,0 0,-2 0,-1 1,0 0,-1 1,-1 0,0 0,-1 1,-1 0,-1 1,0 0,-1 1,-1 1,0 0,0 1,-1 0,-1 2,0 0,0 0,-8-1,18 8,0 0,1 0,-1 1,0 0,-1 0,1 1,0 0,0 0,0 1,-1 0,1 0,0 0,-1 1,1 0,0 1,0 0,0 0,0 0,0 1,1 0,-1 0,1 1,0-1,0 1,0 1,0-1,1 1,-1 0,1 1,1-1,-1 1,1 0,0 0,0 0,1 1,-3 5,4-5,0 1,1-1,0 1,0-1,1 1,0 0,0 0,1-1,0 1,0-1,1 1,0-1,0 1,1-1,0 0,0 0,1 0,-1 0,2-1,-1 1,2 0,30 38</inkml:trace>
  <inkml:trace contextRef="#ctx0" brushRef="#br2" timeOffset="116002.588">26892 5439,'-1'0,"0"0,0 0,0 1,-1-1,1 0,0 0,0 1,0-1,1 0,-1 1,0-1,0 1,0-1,0 1,0 0,0-1,1 1,-1 0,0 0,0-1,1 1,-1 0,1 0,-1 0,1 0,-1 0,1 0,-1 0,1 0,0 0,0 0,0 0,-1 0,1 0,0 1,-5 23,1-1,2 1,0 1,1-1,2 0,0 0,2 0,5 20,-7-34,0 1,1 1,0-1,1 0,0 0,1 0,0 0,0 0,2-1,-1 1,2-1,4 6,-9-15,0-1,0 1,0 0,0-1,0 1,1-1,-1 0,0 0,1 0,-1 0,1 0,0-1,-1 1,1-1,0 1,-1-1,1 0,0 0,-1 0,1 0,0-1,-1 1,1-1,-1 0,1 0,-1 0,1 0,62-38,-44 19,-1 0,-1-1,-1-1,-1-1,-2 0,0-1,-1-1,-1 0,-1-1,-2-1,-1 1,0-1,-2-1,-2 0,0 1,-2-2,0-7,-11-26,7 61,0 0,0 1,-1-1,1 0,0 1,-1 0,1-1,0 1,-1 0,1-1,0 1,-1 0,1 0,0 0,-1 0,1 1,0-1,-1 0,1 0,0 1,-1-1,1 1,0-1,0 1,-1 0,1-1,0 1,0 0,0 0,0 0,0 0,0 0,0 0,0 0,1 0,-1 0,0 0,1 1,-1-1,0 0,1 0,0 1,-1-1,1 0,0 1,-1-1,-6 15,-1 0,2 1,0 0,1 0,0 0,2 1,0-1,1 1,1 0,0 0,2-1,0 1,0-4,0 0,1-1,1 1,0 0,1-1,1 0,0 0,0 0,2-1,-1 0,2 0,-1-1,1 1,1-2,0 1,1-1,10 8,24 16</inkml:trace>
  <inkml:trace contextRef="#ctx0" brushRef="#br2" timeOffset="116218.674">27747 5506,'-3'7,"-2"11,-1 12,1 12,1 8,2 2,2 0,3-5,-1-9,1-7,-2-12,1-10</inkml:trace>
  <inkml:trace contextRef="#ctx0" brushRef="#br2" timeOffset="116385.491">27493 5333,'-9'-14,"-5"-6,-1-3,10 3,16 7,23 9,26 8,23 9,20 7,13 4,3 0,-8 1,-22-4</inkml:trace>
  <inkml:trace contextRef="#ctx0" brushRef="#br2" timeOffset="116554.568">28349 5453,'-9'16,"-6"12,-2 10,2 8,3 6,9 4,6 5,8 1,6-1,1-7,-1-7,-3-10,-9-13,-7-16,-3-9</inkml:trace>
  <inkml:trace contextRef="#ctx0" brushRef="#br2" timeOffset="116826.841">28268 5439,'14'-92,"-13"89,0 0,0 0,1 0,-1 1,1-1,0 1,0-1,0 1,0 0,0-1,0 1,1 0,-1 1,1-1,-1 0,1 1,0-1,0 1,-1 0,1 0,0 0,0 0,0 0,0 1,0-1,0 1,1 0,2 0,6 3,1 0,-1 0,0 2,0-1,0 2,-1-1,0 2,0-1,0 1,-1 1,0 0,0 1,-1 0,0 0,-1 1,0 0,2 3,44 82,-53-92,1 1,-1-1,0 1,0-1,-1 1,1 0,-1-1,1 1,-1 0,-1 0,1-1,0 1,-1 0,0-1,0 1,0 0,0-1,0 1,-1-1,0 0,0 0,0 1,0-1,0 0,0 0,-1-1,-1 3,-9 2,0 0,0 0,-1-2,0 1,0-2,0 0,0 0,-1-1,1-1,-1-1,0 0,-5-1,12 1,-4 0,0 0,0-1,0 0,0 0,0-1,0-1,-10-3,6-1</inkml:trace>
  <inkml:trace contextRef="#ctx0" brushRef="#br2" timeOffset="117216.87">28710 5533,'-10'42,"2"0,2 0,0 37,6-64,0-1,1 1,0-1,2 1,-1-1,2 0,0 0,1 0,0 0,1-1,0 0,1 0,1 0,-7-10,1 0,-1 0,1 0,0 0,0 0,0-1,0 1,0-1,0 1,1-1,-1 0,1 0,0 0,-1 0,1-1,0 1,0-1,0 1,0-1,1 0,-1 0,0 0,0-1,1 1,-1-1,0 0,1 0,-1 0,0 0,1-1,-1 1,0-1,0 0,0 0,1 0,-1 0,0 0,0-1,1 0,8-10,0-1,-1 0,0-1,-1 0,-1 0,0-1,-1-1,0 1,-1-1,-1 0,4-16,5-15,-2-1,-2 0,-2-1,2-43,-15 36,4 55,0 1,0 0,-1-1,1 1,0 0,0-1,-1 1,1 0,0-1,-1 1,1 0,0 0,-1 0,1-1,-1 1,1 0,0 0,-1 0,1 0,-1-1,1 1,-1 0,1 0,0 0,-1 0,1 0,-1 0,1 0,-1 1,1-1,0 0,-1 0,1 0,-1 0,1 0,0 1,-1-1,1 0,-1 0,1 1,0-1,-1 0,1 0,0 1,0-1,-1 0,1 1,0-1,0 1,-1-1,1 0,0 1,0-1,0 1,0-1,0 0,-1 1,1 0,-5 12,0 1,0-1,1 1,1 1,1-1,0 0,0 1,2-1,0 13,0-22,-1 17,2 0,0 0,2 0,0 0,2 0,0 0,2-1,0 0,6 10</inkml:trace>
  <inkml:trace contextRef="#ctx0" brushRef="#br2" timeOffset="117510.089">29472 5559,'13'7,"5"9,-1 11,-3 10,-4 10,-6 9,-6 5,-5 0,-3-4,-3-7,-1-7,0-12,2-12,3-15,0-15,3-5</inkml:trace>
  <inkml:trace contextRef="#ctx0" brushRef="#br2" timeOffset="117776.154">29218 5333,'-12'-14,"0"-4,9 3,20 6,23 10,25 8,21 6,18 5,8-2,-1-3,-19-5</inkml:trace>
  <inkml:trace contextRef="#ctx0" brushRef="#br2" timeOffset="120481.401">16210 3862,'27'10,"0"0,0-2,1-1,0-1,1-1,-1-2,27 1,-32-3,-15 0,-7-2,0 1,1-1,-1 1,1 0,-1-1,1 1,-1 0,1 0,0 0,-1 0,1 0,-1 0,1 1,-1-1,1 0,-1 1,1-1,-1 1,0 0,1-1,-1 1,0 0,1 0,-1 0,0 0,0 0,0 0,0 0,0 0,0 0,0 1,0-1,0 0,-1 1,1-1,0 0,-1 1,1-1,-1 1,0-1,1 1,-1-1,0 1,0-1,0 1,0-1,0 1,0 0,-71 157,56-105,2 0,3 1,-2 47,-2 3,13-97,1-4,0 0,-1 0,1 0,-1 0,0 0,0 0,0 0,0-1,-1 1,0-1,0 1,0-1,0 1,-2 1,-6-3,0-7</inkml:trace>
  <inkml:trace contextRef="#ctx0" brushRef="#br2" timeOffset="121029.002">16116 4183,'122'-2,"-1"-6,0-6,81-20,-186 31,3 0,0 0,0-1,0-2,-1 0,0 0,0-2,-1 0,1-2,7-5,-25 15,-1 1,0-1,0 0,1 1,-1-1,0 0,0 0,0 1,1-1,-1 0,0 0,0 0,0 0,0 0,1 0,-1 0,0 0,0-1,0 1,1 0,-1 0,0-1,0 1,0 0,1-1,-1 1,0-1,1 1,-1-1,0 1,1-1,-1 0,1 1,-1-1,1 0,-1 1,1-1,-1 0,1 0,0 1,0-1,-1 0,1 0,0 0,0 1,0-1,0 0,0 0,0 0,0 0,0 1,0-1,0 0,0 0,0 0,1 1,-1-1,0 0,1 0,-1 0,0 1,1-1,0 0,-6 6,0 0,0 0,1 1,0-1,0 1,1 0,-1 0,1 1,1-1,-1 1,1-1,0 1,0 0,1 0,0 0,0 0,1 0,0 0,0 0,1 1,10 240,-11-247,-1 1,1-1,0 0,0 1,0-1,0 1,0-1,0 1,1-1,-1 0,0 1,1-1,-1 1,1-1,0 0,-1 0,1 1,0-1,0 0,0 0,-1 0,1 0,0 0,1 0,-1 0,0 0,0 0,0 0,1-1,-1 1,0 0,0-1,1 1,-1-1,1 0,-1 1,0-1,1 0,-1 0,1 0,-1 0,1 0,-1 0,1 0,-1 0,0-1,1 1,-1-1,1 1,-1-1,0 1,0-1,1 0,0 0,19-9,-1-1,-1-1,1-1,-2 0,0-1,-1-1,0-1,-1-1,13-18,-21 30,-12 18,0-3,-5 32,0 1,3 0,2 0,1 1,3 0,-1-29,1 1,1 0,0-1,1 1,0-1,2 0,-1 0,2 0,1 2,11 15</inkml:trace>
  <inkml:trace contextRef="#ctx0" brushRef="#br2" timeOffset="121431.965">17520 4116,'-4'-4,"0"-1,-1 1,1-1,-1 1,0 1,0-1,0 1,0 0,-1 0,0 0,1 1,-1 0,0 0,0 0,0 1,0 0,0 0,-1 0,1 1,0 0,0 0,0 1,-1 0,1 0,0 0,0 1,0 0,1 0,-1 0,0 1,1 0,-1 0,-1 2,-32 43,38-47,1 0,-1 1,1-1,-1 1,1-1,0 1,-1-1,1 1,0-1,0 1,0-1,0 1,0-1,0 1,1-1,-1 1,0-1,1 1,-1-1,1 0,0 1,-1-1,1 1,0-1,0 0,0 0,0 0,0 1,0-1,0 0,0 0,0 0,1-1,-1 1,0 0,0 0,1-1,0 1,12 3,-1-1,1-1,0 0,0-1,0 0,-1-1,1 0,0-2,0 1,0-2,-1 0,1 0,11-6,53-9,-76 19,-1 0,1 1,0-1,-1 0,1 1,-1 0,1-1,-1 1,0 0,1 0,-1 0,0 0,0 0,-1 0,1 0,0 0,-1 0,1 0,-1 0,0 0,1 1,-1 0,1 2,2 14,0 0,-1 0,-1 1,0-1,-2 0,0 1,-1-1,-5 18,6-30,-1 0,0 1,-1-1,1 0,-1-1,-1 1,1 0,-1-1,0 0,-1 0,1 0,-1 0,0-1,-1 0,1 0,-1 0,0-1,0 0,-1 0,1 0,-1-1,0 0,0 0,-3 0,-27-3,25-6</inkml:trace>
  <inkml:trace contextRef="#ctx0" brushRef="#br2" timeOffset="121858.741">17827 4143,'18'-3,"0"0,-1 2,1 0,0 1,0 1,0 0,0 2,-1 0,1 1,-1 0,0 2,0 0,0 1,-1 0,9 7,-23-12,0 0,0 0,0 1,0-1,0 1,-1-1,1 1,-1 0,0-1,0 1,1 0,-2 0,1 0,0 0,-1 0,1 0,-1 0,0 0,0 0,0 0,-1 0,1 0,-1 0,1 0,-1 0,0 0,0 0,0-1,-1 1,1 0,-1 0,1-1,-1 1,0-1,0 0,0 0,0 1,0-1,-1 0,1-1,-1 1,-2 1,4-1,0-2,-1 1,1 0,0 0,0 0,-1 0,1 0,0 0,0 0,0 0,0 0,0 0,1 1,-1-1,0 0,1 1,-1-1,0 1,1-1,0 0,-1 1,1-1,0 1,0-1,0 1,0 0,0-1,0 1,0-1,0 1,1-1,-1 0,0 1,1-1,0 1,-1-1,1 0,0 1,-1-1,2 1,98 52,-46-29,-50-23,51 34,-54-35,0 0,1 0,-1 0,0 0,0 0,0 0,0 1,0-1,0 0,0 1,-1-1,1 1,0-1,-1 1,1-1,-1 1,1-1,-1 1,0-1,0 1,0 0,0-1,0 1,0-1,0 1,0 0,-1-1,1 1,-1-1,1 1,-1-1,1 1,-1-1,0 0,0 1,0-1,0 1,-8 5,-1 1,0-1,0-1,-1 0,0-1,0 1,0-2,-1 0,0 0,1-1,-1-1,0 0,-4 0,-106 10,67-11</inkml:trace>
  <inkml:trace contextRef="#ctx0" brushRef="#br2" timeOffset="122508.977">17413 4143,'-11'0,"-7"2,-1 3,1 4,3 1,2 2,7 1,9-1,10-1,10-3,11 1,5-2,4-2,1-2,-3-1,-7-2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26006 645,'1'0,"-1"0,0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27099 369,'-71'-12,"69"12,-1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27691 553,'-130'-21,"125"20,0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29112 303,'-11'18,"-4"12,0 2</inkml:trace>
  <inkml:trace contextRef="#ctx0" brushRef="#br0" timeOffset="2066.993">29125 829,'20'16,"16"5,13-2,9-5,6-8,-8-5</inkml:trace>
  <inkml:trace contextRef="#ctx0" brushRef="#br0" timeOffset="3194.518">29967 460,'-6'-1,"0"0,-1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31270 658,'-4'0,"-1"1,0-1,1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32204 487,'25'-5,"23"-1,22 3,15 4,8 3,2 3,-4 0,-11 1,-18 0,-28-1,-28-1,-14-2</inkml:trace>
  <inkml:trace contextRef="#ctx0" brushRef="#br0" timeOffset="-6316.147">19821 382,'-3'15,"-4"15,-4 11,-2 7,-4 5,0 2,-1-2,2-5,0-6,1-11,4-10</inkml:trace>
  <inkml:trace contextRef="#ctx0" brushRef="#br0" timeOffset="-5536.719">19465 342,'682'-13,"-658"12,-17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21426 329,'-21'-3,"-1"1,1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21913 658,'20'0,"20"0,15-2,13-1,9 0,4-1,0-1,-7 1,-12 1,-16 1</inkml:trace>
  <inkml:trace contextRef="#ctx0" brushRef="#br0" timeOffset="-4201.243">22335 395,'1'-1,"0"1,1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23453 382,'-5'18,"-3"14,-3 12,-1 7,-2 3,0 0,0-3,0-6,2-8,4-8,3-9</inkml:trace>
  <inkml:trace contextRef="#ctx0" brushRef="#br0" timeOffset="-3384.914">23123 263,'14'-7,"15"-4,14-2,13-2,11 2,7 1,2 2,2 3,-1 3,-5 2,-15 1</inkml:trace>
  <inkml:trace contextRef="#ctx0" brushRef="#br0" timeOffset="-2970.964">23702 698,'-11'16,"-4"11,-1 8,2 3,3-1,6-2,8-5,8-7,7-8,0-7</inkml:trace>
  <inkml:trace contextRef="#ctx0" brushRef="#br0" timeOffset="-2720.112">23729 434,'5'9,"7"8,3 0</inkml:trace>
  <inkml:trace contextRef="#ctx0" brushRef="#br0" timeOffset="-2469.783">24032 764,'-3'13,"1"9,-1 4,3 0,3 0,4-6,3-4,4-4,4-4,4-7,2-6,2-8,-4-2</inkml:trace>
  <inkml:trace contextRef="#ctx0" brushRef="#br0" timeOffset="-2188.534">24243 777,'7'-32,"-3"45,-4-7,-1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24847 750,'5'6,"1"6,2-1,0 1,0-1,1-4,2-2,1-2,3-2,1-3,2-1,1-3,-4 0</inkml:trace>
  <inkml:trace contextRef="#ctx0" brushRef="#br0" timeOffset="-1200.707">25098 684,'-8'12,"-18"64,3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23755 7476,'618'-17,"-269"0,223 20,-307 9,143-16,138-16,121-30,-501 47,490-20,-546 15,513-25,-199 28,601 6,-498 15,-249-3,-190-9,67 10,-32 20,-106-31</inkml:trace>
  <inkml:trace contextRef="#ctx0" brushRef="#br0" timeOffset="-52789.265">24611 8055,'0'526,"-21"-1027,20 488,4-79,-2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25861 8410,'-13'-3,"0"1,-1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26362 8687,'0'0</inkml:trace>
  <inkml:trace contextRef="#ctx0" brushRef="#br0" timeOffset="-51251.124">27270 8330,'-11'7,"-1"0,2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28572 8094,'23'73,"-12"-36,1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29928 8173,'-3'8,"1"0,0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31073 8344,'-3'2,"0"-1,0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31375 8489,'0'-295,"1"293,-1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31981 7988,'-2'9,"3"8,2 0</inkml:trace>
  <inkml:trace contextRef="#ctx0" brushRef="#br0" timeOffset="-48423.36">32152 8423,'20'-6,"0"0,-1-2,0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30993 7291,'256'18,"1236"17,-1354-35,-115-1,53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26835 9410,'5'22,"3"22,3 18,1 16,4 16,1 9,0 5,-3 3,-2-3,-2-5,-4-10,-2-21</inkml:trace>
  <inkml:trace contextRef="#ctx0" brushRef="#br0" timeOffset="-44334.573">26861 9502,'7'9,"6"10,9 5,8 4,9 2,6-3,5-5,1-7,-3-6,-4-4,-7-3,-10-2</inkml:trace>
  <inkml:trace contextRef="#ctx0" brushRef="#br0" timeOffset="-44085.161">27085 9647,'-14'4,"-6"4,1 3,2 2,10-1,9-6,6-3</inkml:trace>
  <inkml:trace contextRef="#ctx0" brushRef="#br0" timeOffset="-43855.26">27336 9423,'2'-5,"1"4,-1 10,-2 18,-5 21,-8 24,-5 21,-4 17,0 11,3 4,5-1,9-8,10-13,5-23</inkml:trace>
  <inkml:trace contextRef="#ctx0" brushRef="#br0" timeOffset="-43118.232">26704 10345,'9'13,"11"16,12 12,12 8,9 4,7 3,2-3,2-4,-3-7,-12-11</inkml:trace>
  <inkml:trace contextRef="#ctx0" brushRef="#br0" timeOffset="-42867.903">27507 10463,'11'-24,"10"-20,7-9,2-2,-1 6,-8 13,-15 22,-16 25,-16 24,-13 21,-8 19,-3 13,-2 7,1 1,9-17</inkml:trace>
  <inkml:trace contextRef="#ctx0" brushRef="#br0" timeOffset="-41851.574">23492 10871,'1362'31,"201"28,416-43,159-16,-2052 2,-61 1</inkml:trace>
  <inkml:trace contextRef="#ctx0" brushRef="#br0" timeOffset="-37338.516">24940 11529,'-20'80,"-3"-1,-4-1,-28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25401 11871,'196'-246,"-176"220,-1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26848 11740,'-21'-6,"1"1,-1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28177 11753,'-9'-4,"0"1,0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28401 11569,'10'6,"1"-1,-1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28481 11976,'7'-10,"1"-1,0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29060 11542,'-5'11,"8"6,3 1</inkml:trace>
  <inkml:trace contextRef="#ctx0" brushRef="#br0" timeOffset="-34451.66">29599 11647,'-19'-3,"0"1,0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29967 11937,'2'-5,"0"0,0-1,0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25572 12950,'-25'-2,"-1"0,1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26032 12595,'51'20,"-2"2,0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27532 13069,'1'-4,"-1"1,1-1,-1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29244 12608,'0'18,"9"10,9 5,2-3</inkml:trace>
  <inkml:trace contextRef="#ctx0" brushRef="#br0" timeOffset="-30083.669">29941 12963,'-17'-6,"0"0,-1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30586 12555,'-16'0,"-9"3,-5 2,-3 7,6 9,6 7,10 8,11 5,5-6</inkml:trace>
  <inkml:trace contextRef="#ctx0" brushRef="#br0" timeOffset="-29590.47">30691 13187,'13'14,"10"8,9 3,8 0,7-5,6-6,3-5,-1-8,-6-10,-11-2</inkml:trace>
  <inkml:trace contextRef="#ctx0" brushRef="#br0" timeOffset="-28772.116">23571 10990,'1'984,"15"-723,11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23848 13766,'338'42,"34"4,345-2,1074-42,-652 36,1008-39,-1307-31,-486 13,110-9,-472 28,-2 0</inkml:trace>
  <inkml:trace contextRef="#ctx0" brushRef="#br0" timeOffset="-26333.162">30480 10910,'682'30,"183"34,-842-63,8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19333 3054,'0'-9,"0"22,-25 589,43-86,-16-458,-2 0,-3 0,-2-1,-2 0,-5 6,8-47</inkml:trace>
  <inkml:trace contextRef="#ctx0" brushRef="#br0" timeOffset="-68299.644">19360 2961,'2'-2,"-1"0,1-1,0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20452 3857,'1138'-42,"-588"18,34 24,-479 5,0 4,-1 6,0 3,-16 0,-84-15,-10-3</inkml:trace>
  <inkml:trace contextRef="#ctx0" brushRef="#br0" timeOffset="-66271.484">23256 3067,'48'328,"66"556,-89-703,-9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23282 2974,'594'31,"363"-6,548 38,263 26,-650-72,5-18,-1046-4,-67 2</inkml:trace>
  <inkml:trace contextRef="#ctx0" brushRef="#br0" timeOffset="-64350.351">25217 3606,'0'18,"0"15,0 10,0 8,0 5,0 3,0 1,0-5,-3-6,0-7,-2-11,0-10</inkml:trace>
  <inkml:trace contextRef="#ctx0" brushRef="#br0" timeOffset="-64097.034">25164 3672,'7'15,"8"13,11 10,8 7,7 3,6 1,1-5,-3-5,-5-6,-4-10,-6-8,-9-6</inkml:trace>
  <inkml:trace contextRef="#ctx0" brushRef="#br0" timeOffset="-63886.595">25598 3606,'-5'13,"-1"14,1 11,0 10,2 11,1 6,1 1,-2-2,0-4,1-9,0-8,-2-10,0-9</inkml:trace>
  <inkml:trace contextRef="#ctx0" brushRef="#br0" timeOffset="-63286.68">25769 3711,'0'532,"10"-711,-5-179,-5 342,-1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27427 3685,'-6'17,"-21"52,3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28414 4028,'-7'-4,"1"1,-1-1,0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29480 4054,'-15'0,"-13"0,-5 2,-4 3,-1 3,3 5,4 4,6 6,6 4,12 1,15 1,21 0,17-3,18-3,13-6,12-6,4-5,-14-3</inkml:trace>
  <inkml:trace contextRef="#ctx0" brushRef="#br0" timeOffset="-61118.134">30257 4146,'-43'-6,"0"2,-1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30757 4132,'-16'-3,"-1"1,1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30178 3238,'1333'-8,"-1249"6,5-3,1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26467 5383,'2'18,"3"17,5 13,6 15,2 12,2 9,0 6,0 6,-3 1,-3 1,-5-1,-3-6,-3-18</inkml:trace>
  <inkml:trace contextRef="#ctx0" brushRef="#br0" timeOffset="-57321.751">26506 5501,'4'7,"9"6,11 6,12 4,11 0,10-1,1-2,-3-3,-6-4,-6-4,-11-3</inkml:trace>
  <inkml:trace contextRef="#ctx0" brushRef="#br0" timeOffset="-56872.953">26993 5541,'-23'11,"0"2,1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26493 6383,'2'22,"2"0,0 0,1-1,2 0,0 0,1 0,1-1,10 17,4 6,2-1,1-1,2-1,2-1,2-2,1-1,2-2,1-1,31 21,-6-18,-39-28</inkml:trace>
  <inkml:trace contextRef="#ctx0" brushRef="#br0" timeOffset="-55635.28">27401 6449,'7'-13,"4"-8,3-1,-2 0,-2 7,-5 7,-8 15,-10 16,-10 19,-10 18,-8 15,-6 12,-4 7,2 2,5-1,5-6,10-18</inkml:trace>
  <inkml:trace contextRef="#ctx0" brushRef="#br0" timeOffset="-10816.766">15978 3356,'134'12,"418"2,45 1,-169 10,21-26,104-38,-397 27,30-3,5-23,-195 37,-7 1</inkml:trace>
  <inkml:trace contextRef="#ctx0" brushRef="#br0" timeOffset="-9000.096">16056 3316,'-231'-7,"-178"0,257 8,-593-1,541 13,187-7,15-3</inkml:trace>
  <inkml:trace contextRef="#ctx0" brushRef="#br0" timeOffset="-8655.798">15056 2317,'-2'11,"-1"13,-2 11,-3 10,-1 10,-3 6,0 4,-1 0,-1-7,0-6,3-10,1-10,2-10</inkml:trace>
  <inkml:trace contextRef="#ctx0" brushRef="#br0" timeOffset="-7822.227">14583 2317,'267'-29,"239"-8,-400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16333 2184,'-20'1,"0"0,0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19149 4422,'-211'-17,"36"2,-673-33,603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16886 5080,'0'1,"1"-1,-1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14530 5224,'21'9,"1"-2,0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14885 5461,'20'-4,"23"-6,19-6,15-5,10-3,1-2,-14 4</inkml:trace>
  <inkml:trace contextRef="#ctx0" brushRef="#br0" timeOffset="15027.802">15557 5251,'11'16,"13"11,11 9,8 4,4 2,1 1,-1 0,-5-1,-6-3,-8-1,-6-6,-7-5,-6-7</inkml:trace>
  <inkml:trace contextRef="#ctx0" brushRef="#br0" timeOffset="15196.901">15991 5264,'-18'-2,"-17"10,-14 18,-12 19,-9 21,-8 16,-4 13,-3 3,15-15</inkml:trace>
  <inkml:trace contextRef="#ctx0" brushRef="#br0" timeOffset="16061.101">15741 4527,'-23'-23,"-1"1,-1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11082 3305,'105'-1,"266"8,192 0,-346-9,1194 2,-982 27,201-27,-630 0,0 0,0 0,0 0,0 0,0 0,0-1,0 1,-1 0,1 0,0 0,0 0,0 0,0-1,0 1,0 0,0 0,1 0,-1 0,-12-3</inkml:trace>
  <inkml:trace contextRef="#ctx0" brushRef="#br0" timeOffset="26246.303">12082 3343,'-8'2,"1"1,-1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13358 8199,'-4'35,"0"0,3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13358 8330,'0'-69,"-2"1,4-1,2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14398 8330,'7'37,"-1"0,-1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4">15240 8831,'20'17,"-7"1,-6-16,0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15899 8673,'-7'-6,"-1"0,0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16373 8463,'6'13,"3"5</inkml:trace>
  <inkml:trace contextRef="#ctx0" brushRef="#br0" timeOffset="35550.044">16939 8673,'-16'-7,"-9"-2,-6 1,-1 3,0 8,1 7,1 11,6 9,7 6,8 1,13-1,15-2,14-7,14-8,12-7,7-11,-7-4</inkml:trace>
  <inkml:trace contextRef="#ctx0" brushRef="#br0" timeOffset="35781.937">17294 8739,'-2'3,"-1"0,1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17596 8330,'-18'3,"-10"4,-5 7,1 6,3 6,8 4,6 4,8 0,6-4</inkml:trace>
  <inkml:trace contextRef="#ctx0" brushRef="#br0" timeOffset="36278.132">17636 8818,'18'13,"12"7,9 0,5-3,5-5,1-4,-4-8,-5-7,-10-1</inkml:trace>
  <inkml:trace contextRef="#ctx0" brushRef="#br0" timeOffset="37799.104">19031 8647,'-7'-4,"0"0,0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17873 7870,'85'-10,"507"16,685-2,-997-14,-281 10,1 0,0 1,0-1,0 0,1 0,-1 0,0 1,0-1,0 0,-17 2</inkml:trace>
  <inkml:trace contextRef="#ctx0" brushRef="#br0" timeOffset="40147.584">14858 9910,'-7'-2,"-1"0,0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16136 9713,'15'2,"24"1,25 0,23-1,23 0,10-1,0 2,-20 0</inkml:trace>
  <inkml:trace contextRef="#ctx0" brushRef="#br0" timeOffset="41027.289">16952 10226,'12'-15,"-1"0,0-1,-1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18097 10147,'19'-37,"-2"0,-2-2,-1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19189 10160,'-5'-2,"-1"-1</inkml:trace>
  <inkml:trace contextRef="#ctx0" brushRef="#br0" timeOffset="44160.436">13766 11740,'18'614,"11"-333,-16-210,-12-71,1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19965 7870,'489'2,"-470"-1,-5-1,0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20491 8858,'15'5,"0"-1,0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24256 4620,'-60'260,"52"-238,8-22,0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24690 4645,'-24'85,"14"-59,3-8,1-1,1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5">24638 4751,'20'2,"15"1,14 0,7-1,3 0,0-1,-5-3,-12-1</inkml:trace>
  <inkml:trace contextRef="#ctx0" brushRef="#br0" timeOffset="55014.068">24716 4501,'585'74,"-519"-63,-66-11,0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91">24203 4159,'148'35,"124"11,-183-32,36 6,419 53,-576-67,13-2</inkml:trace>
  <inkml:trace contextRef="#ctx0" brushRef="#br0" timeOffset="57044.21">21834 6133,'21'5,"44"20,-1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20597 10305,'52'5,"0"-2,0-3,0-2,39-7,-32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24071 9304,'-8'0,"0"1,0-1,0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23848 8699,'-7'46,"2"1,2-1,3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24268 8725,'0'9,"0"8,3 5,0 3,2 4,0 2,0 3,-2-1,-1-4,0-1,-2-4,3-6,-1-8,1-6</inkml:trace>
  <inkml:trace contextRef="#ctx0" brushRef="#br0" timeOffset="61699.028">24281 8660,'25'14,"0"1,-1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23835 8436,'4'0,"9"0,10 0,13 2,14 1,9 0,6 0,-1-2,-5 1,-8-2,-10 0,-13 3,-13-1,-13 1,-7-1</inkml:trace>
  <inkml:trace contextRef="#ctx0" brushRef="#br0" timeOffset="63230.937">22335 9923,'-1'0,"1"0,0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11885 5817,'18'38,"37"93,-8-16,5-1,18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16293 12555,'2'1,"0"0,-1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12950 14358,'-3'-4,"-1"-1,-1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17951 12503,'16'-31,"-16"31,0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13056 15346,'-43'28,"-1"-2,-1-2,-19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4883 10345,'23'321,"-3"-87,-13 77,-33 287,-69 309,66-668,-18 270,22 1,23 27,19 536,-17-1005</inkml:trace>
  <inkml:trace contextRef="#ctx0" brushRef="#br0" timeOffset="84281.415">5370 11199,'0'1,"0"-1,0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6014 11660,'-7'8,"0"-1,1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6542 11594,'-5'-3,"0"0,-1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6897 11318,'-2'16,"5"9,12 8,14 2,3-5</inkml:trace>
  <inkml:trace contextRef="#ctx0" brushRef="#br0" timeOffset="85831.127">7529 11660,'-8'-6,"0"1,-1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7738 11778,'-3'13,"1"-10,0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8015 11161,'-16'4,"-9"9,-5 8,0 8,5 5,7 4,7-5</inkml:trace>
  <inkml:trace contextRef="#ctx0" brushRef="#br0" timeOffset="86549.672">8186 11871,'16'11,"14"4,8-1,10-2,5-7,2-2,-8-3</inkml:trace>
  <inkml:trace contextRef="#ctx0" brushRef="#br0" timeOffset="87330.925">7159 12687,'-5'-5,"-1"0,-1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5633 13885,'-8'-5,"0"1,-1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6225 13542,'18'7,"22"2,24 0,21-5,14-2,8-1,0-2,-19 0</inkml:trace>
  <inkml:trace contextRef="#ctx0" brushRef="#br0" timeOffset="89072.309">7055 13859,'0'2,"-5"28,2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7687 13635,'-17'1,"0"1,1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8304 13937,'-13'-14,"-2"0,0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4765 15648,'52'8,"1"-3,0-3,38-3,-32 1,1035 24,-326-27,634 22,-702 6,158 16,-513-42,-326 1</inkml:trace>
  <inkml:trace contextRef="#ctx0" brushRef="#br0" timeOffset="95694.231">5015 10582,'-26'-24,"1"-1,1-1,1-1,2-1,1-1,1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11319 14411,'-11'-7,"-7"-2,-3-1,-6 0,-5 2,-3 3,-6 1,-3 3,-5 0,1 1,-2 0,2 1,2-1,9 1</inkml:trace>
  <inkml:trace contextRef="#ctx0" brushRef="#br0" timeOffset="97466.739">11161 15450,'-3'-6,"-2"-3,-3 1,-4 1,-6 2,-7 4,-12 5,-14 3,1 1</inkml:trace>
  <inkml:trace contextRef="#ctx0" brushRef="#br0" timeOffset="106093.533">6726 8397,'-8'-54,"2"79,27 819,-5-492,0 178,-21-493,2-35</inkml:trace>
  <inkml:trace contextRef="#ctx0" brushRef="#br0" timeOffset="108097.767">7383 8212,'25'532,"-11"-335,-12-153,10 165,8-1,46 198,-17-203,-41-158</inkml:trace>
  <inkml:trace contextRef="#ctx0" brushRef="#br0" timeOffset="109063.198">6739 8858,'-310'368,"277"-333,92-115,-3-3,-5-3,20-46,-69 127,-2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7292 8765,'-17'44,"-3"-1,0-1,-3-1,-2-1,-1-1,-12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5344 4119,'17'248,"2"756,-9-803,36 457,12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5435 4711,'-24'-120,"0"25,4-234,-6 214,17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6120 4607,'22'324,"-14"-187,-1-121,0-25,3-27,3-59,-4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6752 4685,'-2'54,"3"0,2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7173 4620,'5'13,"5"11,8 14,8 8,8 5,8 4,5-2,4-2,0-4,-5-5,-5-7,-8-8,-6-8,-9-8</inkml:trace>
  <inkml:trace contextRef="#ctx0" brushRef="#br0" timeOffset="117410.795">7529 4672,'-21'20,"-14"23,-14 21,-9 20,-11 19,-13 15,7-11</inkml:trace>
  <inkml:trace contextRef="#ctx0" brushRef="#br0" timeOffset="118227.173">6555 5567,'-63'410,"63"-407,-1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6950 5567,'-3'4,"0"7,0 7,1 6,0 3,1-4</inkml:trace>
  <inkml:trace contextRef="#ctx0" brushRef="#br0" timeOffset="118649.041">7015 6041,'-2'16,"-1"7,0 2,3-3,2-6</inkml:trace>
  <inkml:trace contextRef="#ctx0" brushRef="#br0" timeOffset="119129.265">7265 5856,'31'-288,"-27"268,1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7752 6251,'0'0</inkml:trace>
  <inkml:trace contextRef="#ctx0" brushRef="#br0" timeOffset="-175852.189">8186 5541,'422'0</inkml:trace>
  <inkml:trace contextRef="#ctx0" brushRef="#br0" timeOffset="126861.267">3659 4369,'76'8,"0"-2,0-4,72-8,-120 5,-28 1,806-23,-699 24,-102-3,-6-1</inkml:trace>
  <inkml:trace contextRef="#ctx0" brushRef="#br0" timeOffset="127162.459">4199 4132,'22'11,"19"9,13 4,7 4,0 1,-7 0,-9 0,-13 1,-15 3,-18 4,-18 5,-19 2,-15 3,-7-3,-2-3,9-10</inkml:trace>
  <inkml:trace contextRef="#ctx0" brushRef="#br0" timeOffset="127733.961">3580 3264,'-2'15,"-1"15,0 11,1 5,0 4,1-3,1-1,0-8,0-7,0-9</inkml:trace>
  <inkml:trace contextRef="#ctx0" brushRef="#br0" timeOffset="127968.339">3343 3145,'0'-2,"7"-1,13-2,17-2,18-5,17-3,12 2,1 3,-8 3,-16 3</inkml:trace>
  <inkml:trace contextRef="#ctx0" brushRef="#br0" timeOffset="128698.383">3909 3396,'-18'64,"-14"50,28-157,5-35,3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4423 3369,'14'-174,"-3"116,-3 54,-5 22,26 308,-23-269</inkml:trace>
  <inkml:trace contextRef="#ctx0" brushRef="#br0" timeOffset="130213.021">3580 5659,'57'7,"0"-3,1-2,-1-3,1-3,-1-1,16-7,-54 10,186-26,77-9,102 6,-201 29,-200 0</inkml:trace>
  <inkml:trace contextRef="#ctx0" brushRef="#br0" timeOffset="130514.215">4317 5330,'0'4,"-1"0,1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3830 4896,'0'-7,"0"3,0 6,0 9,0 10,0 8,0 6,-2 3,-4 2,1-1,0-2,1-7,1-4,0-9,-1-10,1-11,1-5</inkml:trace>
  <inkml:trace contextRef="#ctx0" brushRef="#br0" timeOffset="131692.037">3646 4882,'-1'0,"0"-1,0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4567 4804,'3'-1,"13"-4,0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3673 6817,'24'2,"24"1,25-2,23-6,23-7,16-5,9-5,3 0,-6 0,-9 5,-14 3,-17 4,-20 3,-21 3,-18 3,-22 1,-13 0</inkml:trace>
  <inkml:trace contextRef="#ctx0" brushRef="#br0" timeOffset="132966.57">4725 6396,'2'18,"8"11,9 1,12 0,9-5,10-3,6-2,-2 1,-4 1,-8 4,-13 3,-14 5,-17 2,-17 3,-19 0,-18-1,0-8</inkml:trace>
  <inkml:trace contextRef="#ctx0" brushRef="#br0" timeOffset="133431.332">4015 6160,'0'17,"0"14,0 5,0 1,0-3,0-6,0-11,-3-12,0-10,-2-12,0-5,-2-3,1 1,1 1,1 6</inkml:trace>
  <inkml:trace contextRef="#ctx0" brushRef="#br0" timeOffset="134233.845">3751 6080,'2'0,"142"1,0-7,63-14,-192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4831 5909,'162'-25,"-160"25,-1-1,0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1 1277,'14'280,"26"480,5-211,66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618 1856,'-1'65,"-3"1,-2-1,-4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52">1000 1776,'-27'69,"2"0,3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816 2013,'16'-2,"14"-3,10-3,11-2,9-2,6-3,1-2,-12 3</inkml:trace>
  <inkml:trace contextRef="#ctx0" brushRef="#br0" timeOffset="141995.435">1330 1738,'2'-3,"1"1,0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1211 2040,'317'-94,"-288"87,17-5,1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1711 2106,'15'-3,"18"-2,17-5,17-5,10-3,3-1,-12 4</inkml:trace>
  <inkml:trace contextRef="#ctx0" brushRef="#br0" timeOffset="143217.279">988 2974,'0'16,"0"14,0 11,-3 5,0 1,1-2,-1-7,2-15,0-11</inkml:trace>
  <inkml:trace contextRef="#ctx0" brushRef="#br0" timeOffset="143487.08">895 2816,'5'15,"0"-1,2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1408 2896,'-11'17,"-8"16,-3 11,-1 4,5 3,6 0,9-2,11-5,13-6,12-7,9-8,7-9,4-8,-1-10,-4-9,-11-3</inkml:trace>
  <inkml:trace contextRef="#ctx0" brushRef="#br0" timeOffset="143897.977">1395 3198,'18'0,"17"-2,12-6,6-5,4-5,-2-5,-10 3</inkml:trace>
  <inkml:trace contextRef="#ctx0" brushRef="#br0" timeOffset="144148.307">1277 2856,'18'-7,"21"-4,21-5,16-4,15-1,2 1,-14 3</inkml:trace>
  <inkml:trace contextRef="#ctx0" brushRef="#br0" timeOffset="144546.387">1013 4028,'3'15,"0"17,0 12,-1 9,0 5,-1-1,0-3,-3-7,-2-8,-1-10,0-8</inkml:trace>
  <inkml:trace contextRef="#ctx0" brushRef="#br0" timeOffset="144793.191">803 3961,'12'0,"11"0,15 0,13-2,11-3,8-3,1-3,-1-1,-6 0,-10 0,-12 4,-12 2</inkml:trace>
  <inkml:trace contextRef="#ctx0" brushRef="#br0" timeOffset="145093.387">1554 4066,'0'14,"0"11,-3 9,0 10,0 4,1 3,0 0,1-1,0-5,1-6,0-9</inkml:trace>
  <inkml:trace contextRef="#ctx0" brushRef="#br0" timeOffset="145693.292">1790 4054,'1'311,"1"-296,13-43,-6-17,-2-1,-1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2106 3908,'0'16,"0"14,0 13,0 10,2 8,1 5,0-1,0-2,1-5,0-5,1-10,1-12</inkml:trace>
  <inkml:trace contextRef="#ctx0" brushRef="#br0" timeOffset="146086.167">2342 4041,'0'20,"-2"15,-1 10,-2 4,0 2,-1-1,-1-3,3-5,0-7,2-7,1-9</inkml:trace>
  <inkml:trace contextRef="#ctx0" brushRef="#br0" timeOffset="146347.502">2277 3922,'13'-11,"17"-6,10 0,12 2,2 7,-1 9,-5 8,-10 10,-13 9,-14 5,-18 7,-19 5,-17 4,-14 0,-6-3,8-10</inkml:trace>
  <inkml:trace contextRef="#ctx0" brushRef="#br0" timeOffset="147278.067">3067 4436,'2'0,"3"0,8 0,12 0,13 0,15-3,14-2,18-3,11-3,10-1,7-1,-1 0,-5 1,-7 2,-15 1,-21 3</inkml:trace>
  <inkml:trace contextRef="#ctx0" brushRef="#br0" timeOffset="148496.487">3185 5646,'-2'0,"-3"0,1 0,4 0,4 0,4 0,5 0,4 0,5 0,6 0,9 0,10 0,14 0,11-2,12-1,7 0,0 0,-16 2</inkml:trace>
  <inkml:trace contextRef="#ctx0" brushRef="#br0" timeOffset="149565.259">3041 6817,'2'0,"3"0,3 0,5 0,6 0,7-2,10-1,13-2,13-2,15-1,13 2,13 1,3 2,-2 4,-19 2</inkml:trace>
  <inkml:trace contextRef="#ctx0" brushRef="#br0" timeOffset="152360.87">1567 8594,'0'-19,"0"27,0 38,30 486,27 18,-54-517,76 707,-70-635</inkml:trace>
  <inkml:trace contextRef="#ctx0" brushRef="#br0" timeOffset="153209.135">1579 8962,'-185'319,"138"-233,88-158,-8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382 10963,'18'479,"50"236,-60-635,41 346,-49-394,-6-22,-2-14</inkml:trace>
  <inkml:trace contextRef="#ctx0" brushRef="#br0" timeOffset="154778.482">303 11305,'-8'-22,"2"0,0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1053 11371,'-5'0,"0"1,-1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1632 11266,'-10'-1,"0"0,0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2291 11332,'-199'-36,"182"35,0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2870 11423,'-3'3,"0"0</inkml:trace>
  <inkml:trace contextRef="#ctx0" brushRef="#br0" timeOffset="157161.777">500 12687,'162'-28,"64"-6,1 10,36 10,-243 12,1560-42,-1190 33,-349 11,-53 13,-62 45,59-47</inkml:trace>
  <inkml:trace contextRef="#ctx0" brushRef="#br0" timeOffset="157762.171">3278 10700,'0'-2,"0"3,0 13,2 20,3 24,3 30,0 25,1 28,-1 22,-2 11,0 4,2-9,3-15,3-20,3-24,3-25,3-21,-3-22</inkml:trace>
  <inkml:trace contextRef="#ctx0" brushRef="#br0" timeOffset="158728.97">1119 12634,'10'259,"15"31,-11-142,-11-101,1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1843 13134,'-2'7,"-1"9,0 10,1 13,0 10,1 8,3 8,1 7,2 4,2 2,1 0,0-5,-1-6,-1-10,-2-10,-2-13</inkml:trace>
  <inkml:trace contextRef="#ctx0" brushRef="#br0" timeOffset="159294.46">2053 13227,'-2'9,"-1"12,0 11,1 11,0 11,1 8,1 5,2 3,1-3,-1-2,3-9,0-9,-1-14,-1-19,-1-10</inkml:trace>
  <inkml:trace contextRef="#ctx0" brushRef="#br0" timeOffset="159997.63">2001 13293,'-31'-95,"31"93,1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2619 13056,'0'2,"0"8,0 8,0 11,0 13,0 11,0 12,0 9,0 4,0 1,2-2,4-5,2-8,0-11,-1-14</inkml:trace>
  <inkml:trace contextRef="#ctx0" brushRef="#br0" timeOffset="161010.433">2619 13451,'436'-27,"-424"27,-10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1567 8383,'-12'14,"-2"19,-3 30,0 34,3 2</inkml:trace>
  <inkml:trace contextRef="#ctx0" brushRef="#br1" timeOffset="188099.502">7489 9542,'-2'0,"1"0,-1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6726 9621,'-474'25,"-300"18,366-32,200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7331 9094,'-5'39,"4"-36,0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16649 16990,'56'12,"287"-23,443 35,26-62,-135 15,-652 22,-18 3,-17 2,-8 1</inkml:trace>
  <inkml:trace contextRef="#ctx0" brushRef="#br1" timeOffset="201110.755">15477 17715,'211'-29,"-115"23,1 5,0 3,10 6,122 3,578-34,-337 32,176-3,-529-11,863-21,-823 27,-141 3,-19 1,-24 5,6-6</inkml:trace>
  <inkml:trace contextRef="#ctx0" brushRef="#br1" timeOffset="201845.79">17307 16781,'-1'0,"0"0,-1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17794 17385,'-8'-6,"23"3,155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19426 15266,'1'-18,"-6"22,-6 52,2-1,3 2,2-1,2 23,2-72,3 188,17 101,1 4,-23 214,-4-153,33-84,-8-129,-15-78,-4 0,-5 46,-1 20,15 143,-18-178,9-118</inkml:trace>
  <inkml:trace contextRef="#ctx0" brushRef="#br1" timeOffset="204699.015">19518 15964,'-14'-36,"1"0,1-1,3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19912 15135,'12'277,"-21"-21,9-254,0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20544 15609,'-52'38,"51"-37,0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21097 15437,'-6'-4,"1"0,-1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21505 15175,'0'18,"9"8,12 1,2-2</inkml:trace>
  <inkml:trace contextRef="#ctx0" brushRef="#br1" timeOffset="207298.837">21978 15412,'-10'0,"-1"1,0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22624 14964,'-16'0,"-9"4,-5 9,2 8,6 6,7 4,11 4,5-4</inkml:trace>
  <inkml:trace contextRef="#ctx0" brushRef="#br1" timeOffset="207712.688">22834 15530,'18'13,"12"5,7 1,4-2,4-7,-1-7,-2-6,-5-7,-7-2</inkml:trace>
  <inkml:trace contextRef="#ctx0" brushRef="#br1" timeOffset="208362.918">20833 14714,'22'-11,"183"8,1352-23,-1446 26,-81 0</inkml:trace>
  <inkml:trace contextRef="#ctx0" brushRef="#br1" timeOffset="210449.819">20268 16372,'-11'45,"9"-58,2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21518 16175,'15'0,"20"0,18 0,19-3,15-2,8 0,-1 0,-16 1</inkml:trace>
  <inkml:trace contextRef="#ctx0" brushRef="#br1" timeOffset="211747.014">22176 16648,'13'-257,"-30"117,12 133,7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20123 17017,'-11'48,"-4"36,3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20558 17174,'-7'-13,"-4"-9,-3-5,1-1,3 10,3 11,5 17,5 17,2 16,0 11,0 8,-4 5,-4 2,-4-2,-3-8,0-9,2-14</inkml:trace>
  <inkml:trace contextRef="#ctx0" brushRef="#br1" timeOffset="213763.849">20833 17214,'-9'15,"1"0,1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20491 16977,'-4'9,"-2"12,0 14,2 14,3 12,2-4</inkml:trace>
  <inkml:trace contextRef="#ctx0" brushRef="#br1" timeOffset="-213701.241">21545 17307,'13'4,"12"2,7 0,6-2,3-3,-2-2,-2-1,-5 1,-6-1,-8-1,-7-3,-4 0</inkml:trace>
  <inkml:trace contextRef="#ctx0" brushRef="#br1" timeOffset="-213449.911">21768 17136,'-11'15,"-4"13,1 9,3 9,3 4,3 4,4 0,5 1,4-2,1-11</inkml:trace>
  <inkml:trace contextRef="#ctx0" brushRef="#br1" timeOffset="-213212.548">22282 17083,'0'18,"2"15,1 10,2 10,2 4,1 2,0-3,0-4,-3-6,-1-9,-1-11</inkml:trace>
  <inkml:trace contextRef="#ctx0" brushRef="#br1" timeOffset="-212881.953">22229 17056,'3'-122,"-2"119,-1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22755 16977,'120'11,"-90"-11,-1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22795 17294,'22'0,"21"-3,22-2,16-1,11-1,3-2,-5 0,-14 3,-20 1</inkml:trace>
  <inkml:trace contextRef="#ctx0" brushRef="#br1" timeOffset="-210737.156">19399 18399,'124'-5,"-1"-6,64-16,-136 19,128-12,48 6,101-9,431-41,213 16,-659 29,263-7,-136 11,7-3,-325 12,-97-1,-30 3,-2 3</inkml:trace>
  <inkml:trace contextRef="#ctx0" brushRef="#br1" timeOffset="-208967.553">22544 14662,'1252'0,"-938"13,-313-13,1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24190 15661,'45'10,"387"-6,-94-6,681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24295 16754,'158'-7,"141"-25,-111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24479 17372,'120'10,"811"-17,-176-49,55-41,-699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24401 17912,'44'5,"1"-2,0-2,0-2,36-6,0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28717 15332,'-31'47,"-2"-2,-2-1,-2-2,-2-2,-2-1,-16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27217 15017,'-29'48,"-3"-1,-1-1,-3-2,-1-1,-2-3,-2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26072 14516,'-296'277,"267"-246,35-33,16-15,0-1,-2-1,0-1,-1-1,-1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30323 15056,'1'0,"-1"0,1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16.0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1 227 32767,'120'22'0,"104"-21"0,56-28 0,-162 17 0,-118 10 0,0 0 0,0 0 0,0 0 0,0 0 0,0 0 0,0-1 0,0 1 0,0 0 0,0 0 0,0 0 0,0 0 0,0 0 0,0-1 0,0 1 0,0 0 0,0 0 0,0 0 0,0 0 0,0-1 0,0 1 0,0 0 0,0 0 0,1 0 0,-1 0 0,-10-2 0</inkml:trace>
  <inkml:trace contextRef="#ctx0" brushRef="#br0" timeOffset="299.747">430 12 32767,'-6'-11'0,"12"15"0,80 50 0,-51-36 0,60 29 0,-70-37 0,0 2 0,-1 0 0,0 2 0,0 1 0,-2 0 0,0 2 0,-1 1 0,10 10 0,7 42 0,-40-56 0,-7 2 0,-2-1 0,0-1 0,0 0 0,-1 0 0,-1-1 0,0-1 0,-1 0 0,0-1 0,-1 0 0,0-1 0,-1-1 0,0 0 0,0-1 0,-1-1 0,-5 1 0,-52 24 0,65-30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23.3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773 54,'741'-30,"1554"6,-2023 25,-256-1,-37 0,-116 0,50 0</inkml:trace>
  <inkml:trace contextRef="#ctx0" brushRef="#br0" timeOffset="367.053">1431 291,'-137'32,"137"-32,0 0,0 0,1 1,-1-1,0 0,0 0,0 0,0 1,0-1,0 0,1 0,-1 0,0 1,0-1,0 0,0 0,0 1,0-1,0 0,0 0,0 1,0-1,0 0,0 0,0 1,0-1,0 0,0 0,-1 0,1 1,107-7,875-87,1363 31,-1977 69,-295-9,-72 1,-1 0,1-1,0 1,0 0,-1-1,1 1,-1-1,1 1,-1-1,0 1,0-1,0 1,1-1,-1 1,0-1,-1 0,1 1,0-1,0 1,-1-1,1 1,-1-1,1 1,-1 0,0-1,0 1,1 0,-1-1,0 1,0 0,-1-3,-9-21</inkml:trace>
  <inkml:trace contextRef="#ctx0" brushRef="#br1" timeOffset="181902.997">260 515,'-9'4,"-5"7,-7 7,-5 10,-4 12,-1 12,-1 12,2 12,2 11,7 6,7 0,10-4,13-8,11-9,11-12,10-13,6-10,-4-13</inkml:trace>
  <inkml:trace contextRef="#ctx0" brushRef="#br1" timeOffset="182737.368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1" timeOffset="183199.177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1" timeOffset="183591.822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1" timeOffset="184783.688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1" timeOffset="184971.188">3985 764,'-18'-6,"-11"-5,-8-3,1 2</inkml:trace>
  <inkml:trace contextRef="#ctx0" brushRef="#br1" timeOffset="185151.704">3234 542,'14'-3,"15"0,18 0,20 1,18 0,15 1,10 0,-13 1</inkml:trace>
  <inkml:trace contextRef="#ctx0" brushRef="#br1" timeOffset="186269.788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1" timeOffset="186719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1" timeOffset="187184.118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1" timeOffset="187455.017">5918 344,'9'2,"12"10,12 14,8 16,5 14,1 11,-3 10,-10 6,-9 1,-14 0,-23 2,-26-1,-35-1,-35 1,0-14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10.795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10-15T07:47:11.509"/>
    </inkml:context>
  </inkml:definitions>
  <inkml:trace contextRef="#ctx0" brushRef="#br0">121 320 32767,'-3'4'0,"0"0"0,1 0 0,-1 0 0,1 1 0,0-1 0,0 1 0,1-1 0,-1 1 0,1 0 0,0-1 0,0 1 0,1 0 0,0 0 0,0 0 0,0 3 0,0 244 0,-16-87 0,3-86 0,10-70 0,2-1 0</inkml:trace>
  <inkml:trace contextRef="#ctx1" brushRef="#br0">32 363 32767 0 0,'-7'-33'0'0'0,"7"32"0"0"0,0 1 0 0 0,0 0 0 0 0,0 0 0 0 0,0-1 0 0 0,0 1 0 0 0,0 0 0 0 0,0-1 0 0 0,0 1 0 0 0,0 0 0 0 0,0-1 0 0 0,0 1 0 0 0,0 0 0 0 0,0 0 0 0 0,0-1 0 0 0,0 1 0 0 0,0 0 0 0 0,0 0 0 0 0,0-1 0 0 0,0 1 0 0 0,1 0 0 0 0,-1 0 0 0 0,0-1 0 0 0,0 1 0 0 0,0 0 0 0 0,1 0 0 0 0,-1-1 0 0 0,0 1 0 0 0,0 0 0 0 0,0 0 0 0 0,1 0 0 0 0,-1 0 0 0 0,0-1 0 0 0,1 1 0 0 0,-1 0 0 0 0,0 0 0 0 0,0 0 0 0 0,1 0 0 0 0,-1 0 0 0 0,0 0 0 0 0,0 0 0 0 0,1 0 0 0 0,-1 0 0 0 0,0 0 0 0 0,1 0 0 0 0,-1 0 0 0 0,0 0 0 0 0,0 0 0 0 0,1 0 0 0 0,-1 0 0 0 0,0 0 0 0 0,1 0 0 0 0,-1 0 0 0 0,0 0 0 0 0,0 1 0 0 0,1-1 0 0 0,-1 0 0 0 0,0 0 0 0 0,0 0 0 0 0,1 0 0 0 0,-1 1 0 0 0,0-1 0 0 0,0 0 0 0 0,0 0 0 0 0,1 0 0 0 0,-1 1 0 0 0,0-1 0 0 0,0 0 0 0 0,0 1 0 0 0,20 12 0 0 0,71 42 0 0 0,-29-14 0 0 0,-49-34 0 0 0,0 0 0 0 0,0 1 0 0 0,-1 1 0 0 0,-1 0 0 0 0,1 1 0 0 0,7 9 0 0 0,-15-15 0 0 0,0 0 0 0 0,-1 0 0 0 0,0 0 0 0 0,0 1 0 0 0,0 0 0 0 0,0-1 0 0 0,-1 1 0 0 0,1 0 0 0 0,-1 0 0 0 0,0 1 0 0 0,-1-1 0 0 0,1 0 0 0 0,-1 1 0 0 0,0-1 0 0 0,-1 0 0 0 0,1 2 0 0 0,-6 11 0 0 0,-7-2 0 0 0,-1 0 0 0 0,-1 0 0 0 0,-1-1 0 0 0,0-1 0 0 0,0-1 0 0 0,-2 0 0 0 0,1-1 0 0 0,-2 0 0 0 0,1-2 0 0 0,-2 0 0 0 0,1-1 0 0 0,-5 0 0 0 0,14-4 0 0 0,-1-1 0 0 0,-1 0 0 0 0,1-1 0 0 0,0-1 0 0 0,-1 1 0 0 0,0-1 0 0 0,0-1 0 0 0,1 0 0 0 0,-2-1 0 0 0,1-3 0 0 0,10 2 0 0 0,0 0 0 0 0,0 0 0 0 0,1 0 0 0 0,-1 0 0 0 0,1 0 0 0 0,-1-1 0 0 0,1 1 0 0 0,-1 0 0 0 0,1 0 0 0 0,0-1 0 0 0,-1 1 0 0 0,1 0 0 0 0,0-1 0 0 0,0 1 0 0 0,0 0 0 0 0,0-1 0 0 0,0 1 0 0 0,0 0 0 0 0,1 0 0 0 0,-1-1 0 0 0,0 1 0 0 0,1 0 0 0 0,-1-1 0 0 0,0 1 0 0 0,1 0 0 0 0,0 0 0 0 0,-1 0 0 0 0,1 0 0 0 0,0-1 0 0 0,-1 1 0 0 0,1 0 0 0 0,0 0 0 0 0,0 1 0 0 0,0-1 0 0 0,0 0 0 0 0,0 0 0 0 0,0 0 0 0 0,0 0 0 0 0,0 1 0 0 0,1-1 0 0 0,-1 1 0 0 0,0-1 0 0 0,0 1 0 0 0,1-1 0 0 0,-1 1 0 0 0,0 0 0 0 0,1-1 0 0 0,15-6 0 0 0,-1 0 0 0 0,1 0 0 0 0,0 2 0 0 0,0 0 0 0 0,0 1 0 0 0,11 0 0 0 0,-17 2 0 0 0,0 1 0 0 0,0 1 0 0 0,0 0 0 0 0,0 0 0 0 0,0 1 0 0 0,1 1 0 0 0,-2 0 0 0 0,1 0 0 0 0,10 4 0 0 0,-16-4 0 0 0,1 0 0 0 0,0 0 0 0 0,0 1 0 0 0,-1 0 0 0 0,1 0 0 0 0,-1 0 0 0 0,0 1 0 0 0,0-1 0 0 0,0 1 0 0 0,0 0 0 0 0,-1 1 0 0 0,0-1 0 0 0,0 1 0 0 0,0 0 0 0 0,0 0 0 0 0,-1 0 0 0 0,1 0 0 0 0,-1 1 0 0 0,-1-1 0 0 0,1 1 0 0 0,-1 0 0 0 0,0 0 0 0 0,0 0 0 0 0,-1 0 0 0 0,0 0 0 0 0,0 0 0 0 0,0 0 0 0 0,-1 0 0 0 0,0 1 0 0 0,0 1 0 0 0,0-1 0 0 0,-1 0 0 0 0,0 0 0 0 0,0 1 0 0 0,-1-1 0 0 0,0 0 0 0 0,0 0 0 0 0,-1 0 0 0 0,1-1 0 0 0,-2 1 0 0 0,1-1 0 0 0,-1 1 0 0 0,0-1 0 0 0,0 0 0 0 0,-3 2 0 0 0,-47 40 0 0 0,52-46 0 0 0,0-1 0 0 0,0 0 0 0 0,0 0 0 0 0,0 0 0 0 0,-1-1 0 0 0,1 1 0 0 0,0 0 0 0 0,-1-1 0 0 0,1 0 0 0 0,0 1 0 0 0,-1-1 0 0 0,1 0 0 0 0,0 0 0 0 0,-1 0 0 0 0,1-1 0 0 0,-1 1 0 0 0,1 0 0 0 0,0-1 0 0 0,-2 0 0 0 0,3 0 0 0 0,-1 0 0 0 0,0-1 0 0 0,1 1 0 0 0,0-1 0 0 0,-1 1 0 0 0,1-1 0 0 0,0 0 0 0 0,0 1 0 0 0,0-1 0 0 0,0 0 0 0 0,0 0 0 0 0,0 0 0 0 0,0 0 0 0 0,1 0 0 0 0,-1 1 0 0 0,1-1 0 0 0,0 0 0 0 0,-1-1 0 0 0,1 1 0 0 0,0 0 0 0 0,0 0 0 0 0,0 0 0 0 0,0 0 0 0 0,0 0 0 0 0,1 0 0 0 0,-1 0 0 0 0,1-1 0 0 0,7-12 0 0 0,1 0 0 0 0,1 1 0 0 0,0 1 0 0 0,0-1 0 0 0,1 2 0 0 0,1-1 0 0 0,0 2 0 0 0,1 0 0 0 0,11-8 0 0 0,1-1 0 0 0,-15 11 0 0 0,1 0 0 0 0,1 1 0 0 0,0 0 0 0 0,0 0 0 0 0,0 1 0 0 0,1 1 0 0 0,0 0 0 0 0,0 1 0 0 0,2 0 0 0 0,-7 6 0 0 0,-6 1 0 0 0,0 1 0 0 0,-1-1 0 0 0,1 1 0 0 0,-1-1 0 0 0,1 1 0 0 0,-1 0 0 0 0,0 0 0 0 0,0-1 0 0 0,0 1 0 0 0,0 0 0 0 0,-1 0 0 0 0,1 0 0 0 0,-1 0 0 0 0,0 0 0 0 0,0 0 0 0 0,0 0 0 0 0,0 0 0 0 0,0 0 0 0 0,-1 0 0 0 0,0 1 0 0 0,1 8 0 0 0,-15 60 0 0 0,17-5 0 0 0,22-25 0 0 0,-10-42 0 0 0,-4-5 0 0 0</inkml:trace>
  <inkml:trace contextRef="#ctx1" brushRef="#br0" timeOffset="255.828">539 444 32767 0 0,'-5'-1'0'0'0,"-2"-2"0"0"0,-1 1 0 0 0,3 1 0 0 0,2 0 0 0 0,5 4 0 0 0,3 7 0 0 0,5-3 0 0 0,4 3 0 0 0,3-3 0 0 0,5-3 0 0 0,3-1 0 0 0,1 1 0 0 0</inkml:trace>
  <inkml:trace contextRef="#ctx1" brushRef="#br0" timeOffset="831.737">960 600 32767 0 0,'-64'-3'0'0'0,"58"4"0"0"0,-1 0 0 0 0,1 1 0 0 0,-1 0 0 0 0,1 0 0 0 0,0 1 0 0 0,0-1 0 0 0,0 1 0 0 0,0 1 0 0 0,0-1 0 0 0,0 1 0 0 0,1 0 0 0 0,0 0 0 0 0,0 1 0 0 0,0-1 0 0 0,0 1 0 0 0,1 0 0 0 0,0 1 0 0 0,0-1 0 0 0,0 1 0 0 0,1-1 0 0 0,0 1 0 0 0,0 0 0 0 0,0 0 0 0 0,1 1 0 0 0,0-1 0 0 0,-1 5 0 0 0,2-7 0 0 0,0 0 0 0 0,1 1 0 0 0,0-1 0 0 0,0 1 0 0 0,0-1 0 0 0,0 1 0 0 0,1-1 0 0 0,-1 0 0 0 0,1 1 0 0 0,0-1 0 0 0,1 0 0 0 0,-1 1 0 0 0,1-1 0 0 0,0 0 0 0 0,0 0 0 0 0,0 0 0 0 0,0-1 0 0 0,1 1 0 0 0,-1 0 0 0 0,1-1 0 0 0,0 0 0 0 0,0 0 0 0 0,1 0 0 0 0,-1 0 0 0 0,1 0 0 0 0,-1 0 0 0 0,1-1 0 0 0,0 0 0 0 0,0 0 0 0 0,0 0 0 0 0,0 0 0 0 0,0 0 0 0 0,155 38 0 0 0,-31-11 0 0 0,-121-26 0 0 0,-6 4 0 0 0,-7-3 0 0 0,-1 1 0 0 0,1-1 0 0 0,0-1 0 0 0,-1 1 0 0 0,0-1 0 0 0,0 0 0 0 0,0-1 0 0 0,0 1 0 0 0,0-1 0 0 0,-1-1 0 0 0,1 0 0 0 0,-1 0 0 0 0,1 0 0 0 0,-1-1 0 0 0,1 0 0 0 0,-1 0 0 0 0,-3-1 0 0 0,9 1 0 0 0,-1 0 0 0 0,1 0 0 0 0,0 0 0 0 0,-1 0 0 0 0,1 0 0 0 0,0-1 0 0 0,0 1 0 0 0,-1-1 0 0 0,1 1 0 0 0,0-1 0 0 0,0 0 0 0 0,0 0 0 0 0,0 0 0 0 0,0 0 0 0 0,0 0 0 0 0,0-1 0 0 0,0 1 0 0 0,0 0 0 0 0,1-1 0 0 0,-1 0 0 0 0,1 1 0 0 0,-1-1 0 0 0,1 0 0 0 0,-1 0 0 0 0,1 0 0 0 0,0 0 0 0 0,0 0 0 0 0,0 0 0 0 0,0 0 0 0 0,0 0 0 0 0,0 0 0 0 0,1 0 0 0 0,-1-1 0 0 0,1 1 0 0 0,-1 0 0 0 0,1 0 0 0 0,0-1 0 0 0,0 1 0 0 0,0 0 0 0 0,0-1 0 0 0,1 1 0 0 0,-1 0 0 0 0,0 0 0 0 0,1-1 0 0 0,0 0 0 0 0,153-203 0 0 0,-135 172 0 0 0,-1-1 0 0 0,-1-1 0 0 0,-3-1 0 0 0,0 0 0 0 0,2-17 0 0 0,-1 1 0 0 0,-3-1 0 0 0,-2 0 0 0 0,-2-1 0 0 0,-2 0 0 0 0,-3-4 0 0 0,-24-23 0 0 0,21 81 0 0 0,1 0 0 0 0,-1 1 0 0 0,0-1 0 0 0,0 0 0 0 0,0 0 0 0 0,0 1 0 0 0,1-1 0 0 0,-1 0 0 0 0,0 0 0 0 0,0 0 0 0 0,0 1 0 0 0,-1-1 0 0 0,1 0 0 0 0,0 0 0 0 0,0 1 0 0 0,0-1 0 0 0,-1 0 0 0 0,1 1 0 0 0,0-1 0 0 0,-1 0 0 0 0,1 1 0 0 0,0-1 0 0 0,-1 0 0 0 0,1 1 0 0 0,-1-1 0 0 0,1 0 0 0 0,-1 1 0 0 0,1-1 0 0 0,-1 1 0 0 0,1-1 0 0 0,-1 1 0 0 0,0 0 0 0 0,1-1 0 0 0,-1 1 0 0 0,0-1 0 0 0,1 1 0 0 0,-1 0 0 0 0,0 0 0 0 0,0-1 0 0 0,1 1 0 0 0,-1 0 0 0 0,0 0 0 0 0,0 0 0 0 0,1 0 0 0 0,-1 0 0 0 0,0 0 0 0 0,0 0 0 0 0,0 0 0 0 0,1 0 0 0 0,-1 0 0 0 0,0 1 0 0 0,1-1 0 0 0,-1 0 0 0 0,0 0 0 0 0,0 1 0 0 0,1-1 0 0 0,-1 0 0 0 0,0 1 0 0 0,1-1 0 0 0,-1 1 0 0 0,1-1 0 0 0,-1 1 0 0 0,0-1 0 0 0,1 1 0 0 0,-1-1 0 0 0,1 1 0 0 0,-13 57 0 0 0,11-35 0 0 0,2-1 0 0 0,0 0 0 0 0,1 0 0 0 0,1-1 0 0 0,1 1 0 0 0,1-1 0 0 0,6 21 0 0 0,9 56 0 0 0,-3 8 0 0 0,5 79 0 0 0,-19-13 0 0 0,20-87 0 0 0,1-47 0 0 0,-16-40 0 0 0,8-37 0 0 0,-15 28 0 0 0</inkml:trace>
  <inkml:trace contextRef="#ctx1" brushRef="#br0" timeOffset="1982.749">1093 514 32767 0 0,'-17'0'0'0'0,"24"4"0"0"0,140-2 0 0 0,-97-2 0 0 0,191 11 0 0 0,-224-9 0 0 0,-1 1 0 0 0,1 1 0 0 0,-1 0 0 0 0,0 2 0 0 0,0-1 0 0 0,13 8 0 0 0,1 20 0 0 0,-29-13 0 0 0,-8-10 0 0 0,1 0 0 0 0,-2-1 0 0 0,1 0 0 0 0,-1 0 0 0 0,0-1 0 0 0,-1 0 0 0 0,0-1 0 0 0,-1 0 0 0 0,-4 3 0 0 0,-41 36 0 0 0,21-3 0 0 0,31-13 0 0 0,4-27 0 0 0,1-1 0 0 0,-1 0 0 0 0,1 1 0 0 0,-1-1 0 0 0,1 0 0 0 0,0 0 0 0 0,0 0 0 0 0,0 0 0 0 0,0-1 0 0 0,0 1 0 0 0,0 0 0 0 0,0-1 0 0 0,1 1 0 0 0,-1-1 0 0 0,1 0 0 0 0,-1 0 0 0 0,1 0 0 0 0,-1 0 0 0 0,1 0 0 0 0,0-1 0 0 0,-1 1 0 0 0,1-1 0 0 0,0 0 0 0 0,-1 0 0 0 0,1 0 0 0 0,0 0 0 0 0,0 0 0 0 0,-1 0 0 0 0,3-1 0 0 0,4 0 0 0 0,-1-1 0 0 0,1 0 0 0 0,-1 0 0 0 0,0 0 0 0 0,0-1 0 0 0,0-1 0 0 0,0 1 0 0 0,-1-1 0 0 0,1-1 0 0 0,-1 1 0 0 0,1-2 0 0 0,8-3 0 0 0,-13 7 0 0 0,1-1 0 0 0,-1 1 0 0 0,0 0 0 0 0,-1-1 0 0 0,1 0 0 0 0,0 0 0 0 0,-1 0 0 0 0,1 0 0 0 0,-1 0 0 0 0,0 0 0 0 0,0 0 0 0 0,0-1 0 0 0,0 1 0 0 0,-1-1 0 0 0,0 0 0 0 0,1 1 0 0 0,-1-1 0 0 0,-1 0 0 0 0,1 0 0 0 0,0 1 0 0 0,-1-1 0 0 0,0 0 0 0 0,0 0 0 0 0,0 0 0 0 0,0 0 0 0 0,-1 0 0 0 0,1 1 0 0 0,-1-2 0 0 0,1 5 0 0 0,-1 1 0 0 0,1-1 0 0 0,0 0 0 0 0,0 0 0 0 0,0 1 0 0 0,0-1 0 0 0,-1 0 0 0 0,1 0 0 0 0,0 1 0 0 0,0-1 0 0 0,0 0 0 0 0,-1 0 0 0 0,1 0 0 0 0,0 0 0 0 0,0 1 0 0 0,-1-1 0 0 0,1 0 0 0 0,0 0 0 0 0,0 0 0 0 0,-1 0 0 0 0,1 0 0 0 0,0 0 0 0 0,-1 0 0 0 0,1 0 0 0 0,0 0 0 0 0,0 1 0 0 0,-1-1 0 0 0,1 0 0 0 0,0 0 0 0 0,-1-1 0 0 0,1 1 0 0 0,0 0 0 0 0,0 0 0 0 0,-1 0 0 0 0,1 0 0 0 0,0 0 0 0 0,-1 0 0 0 0,1 0 0 0 0,0 0 0 0 0,0-1 0 0 0,-1 1 0 0 0,1 0 0 0 0,0 0 0 0 0,0 0 0 0 0,0 0 0 0 0,-1-1 0 0 0,1 1 0 0 0,0 0 0 0 0,0 0 0 0 0,0-1 0 0 0,-1 1 0 0 0,1 0 0 0 0,0 0 0 0 0,0-1 0 0 0,0 1 0 0 0,0 0 0 0 0,0 0 0 0 0,0-1 0 0 0,0 1 0 0 0,0 0 0 0 0,0-1 0 0 0,0 1 0 0 0,0 0 0 0 0,0 0 0 0 0,0-1 0 0 0,0 1 0 0 0,0 0 0 0 0,0-1 0 0 0,-20 92 0 0 0,21-87 0 0 0,-1 0 0 0 0,1 0 0 0 0,0 0 0 0 0,0 0 0 0 0,0 0 0 0 0,1 0 0 0 0,-1 0 0 0 0,1 0 0 0 0,0-1 0 0 0,0 1 0 0 0,0-1 0 0 0,1 1 0 0 0,-1-1 0 0 0,1 0 0 0 0,0 0 0 0 0,0 0 0 0 0,0 0 0 0 0,0 0 0 0 0,0-1 0 0 0,1 1 0 0 0,-1-1 0 0 0,1 0 0 0 0,0 0 0 0 0,-1 0 0 0 0,5 0 0 0 0,18-3 0 0 0,-17-5 0 0 0,-1 0 0 0 0,0-1 0 0 0,0 0 0 0 0,-1 0 0 0 0,1-1 0 0 0,-2 1 0 0 0,1-2 0 0 0,-1 1 0 0 0,0-1 0 0 0,-1 0 0 0 0,0 0 0 0 0,0 0 0 0 0,-1-1 0 0 0,-1 0 0 0 0,1 0 0 0 0,-2 0 0 0 0,1 0 0 0 0,-1 0 0 0 0,-1-1 0 0 0,0 1 0 0 0,0 0 0 0 0,-1-1 0 0 0,0-1 0 0 0,29-447 0 0 0,-29 318 0 0 0,0 142 0 0 0,0-1 0 0 0,-1 0 0 0 0,1 1 0 0 0,0-1 0 0 0,-1 0 0 0 0,1 1 0 0 0,0-1 0 0 0,0 0 0 0 0,-1 1 0 0 0,1-1 0 0 0,-1 0 0 0 0,1 0 0 0 0,0 0 0 0 0,-1 1 0 0 0,1-1 0 0 0,0 0 0 0 0,-1 0 0 0 0,1 0 0 0 0,-1 0 0 0 0,1 0 0 0 0,-1 1 0 0 0,1-1 0 0 0,0 0 0 0 0,-1 0 0 0 0,1 0 0 0 0,-1 0 0 0 0,1 0 0 0 0,-1-1 0 0 0,1 1 0 0 0,0 0 0 0 0,-1 0 0 0 0,1 0 0 0 0,-1 0 0 0 0,1 0 0 0 0,0-1 0 0 0,-1 1 0 0 0,1 0 0 0 0,-1 0 0 0 0,1 0 0 0 0,0-1 0 0 0,-1 1 0 0 0,1 0 0 0 0,0-1 0 0 0,0 1 0 0 0,-13 102 0 0 0,24 45 0 0 0,40 39 0 0 0,0-28 0 0 0,-31-90 0 0 0,-25-58 0 0 0,-9-26 0 0 0,-7-35 0 0 0,34 68 0 0 0,-11-12 0 0 0,1 0 0 0 0,-1-1 0 0 0,1 1 0 0 0,0 0 0 0 0,0-1 0 0 0,0 0 0 0 0,1 0 0 0 0,0 0 0 0 0,0 0 0 0 0,0 0 0 0 0,0-1 0 0 0,0 0 0 0 0,0 0 0 0 0,1 0 0 0 0,0 0 0 0 0,0-1 0 0 0,-1 0 0 0 0,1 0 0 0 0,1 0 0 0 0,-1 0 0 0 0,0-1 0 0 0,0 0 0 0 0,1 0 0 0 0,-1 0 0 0 0,5-1 0 0 0,120 5 0 0 0,-129-5 0 0 0,0-1 0 0 0,0 1 0 0 0,0 0 0 0 0,0 0 0 0 0,0 0 0 0 0,0 0 0 0 0,0 0 0 0 0,0 0 0 0 0,0 0 0 0 0,0 0 0 0 0,0 1 0 0 0,0-1 0 0 0,0 0 0 0 0,0 1 0 0 0,0-1 0 0 0,0 1 0 0 0,0-1 0 0 0,0 1 0 0 0,0-1 0 0 0,0 1 0 0 0,0-1 0 0 0,-1 1 0 0 0,1 0 0 0 0,0 0 0 0 0,0-1 0 0 0,-1 1 0 0 0,1 0 0 0 0,-1 0 0 0 0,1 0 0 0 0,0 0 0 0 0,-1 0 0 0 0,0 0 0 0 0,1 0 0 0 0,-1 0 0 0 0,1 0 0 0 0,-1 0 0 0 0,0 0 0 0 0,0 0 0 0 0,0 0 0 0 0,0 0 0 0 0,0 0 0 0 0,0 0 0 0 0,0 0 0 0 0,0 0 0 0 0,0 0 0 0 0,0 0 0 0 0,0 0 0 0 0,-1 0 0 0 0,1 0 0 0 0,0 0 0 0 0,-1 0 0 0 0,1 0 0 0 0,-1 0 0 0 0,1 0 0 0 0,-1 0 0 0 0,0 0 0 0 0,-123 83 0 0 0,120-82 0 0 0,-1 0 0 0 0,0 0 0 0 0,1 0 0 0 0,-1-1 0 0 0,0 0 0 0 0,0 0 0 0 0,0 0 0 0 0,0 0 0 0 0,0-1 0 0 0,0 0 0 0 0,0 0 0 0 0,-5-1 0 0 0,7 1 0 0 0,-1-1 0 0 0,1 1 0 0 0,0-1 0 0 0,-1 0 0 0 0,1 0 0 0 0,0 0 0 0 0,0-1 0 0 0,0 1 0 0 0,0-1 0 0 0,0 0 0 0 0,0 1 0 0 0,0-1 0 0 0,0-1 0 0 0,1 1 0 0 0,-1 0 0 0 0,1-1 0 0 0,-1 1 0 0 0,1-1 0 0 0,0 0 0 0 0,0 0 0 0 0,0 1 0 0 0,-20-15 0 0 0,2 28 0 0 0,0 12 0 0 0,18-22 0 0 0,-2 1 0 0 0</inkml:trace>
  <inkml:trace contextRef="#ctx1" brushRef="#br0" timeOffset="2402.15">2446 665 32767 0 0,'-7'40'0'0'0,"7"182"0"0"0,0-221 0 0 0,0-1 0 0 0,0 0 0 0 0,0 1 0 0 0,0-1 0 0 0,0 1 0 0 0,0-1 0 0 0,0 0 0 0 0,0 1 0 0 0,0-1 0 0 0,0 0 0 0 0,0 1 0 0 0,0-1 0 0 0,0 0 0 0 0,0 1 0 0 0,0-1 0 0 0,0 0 0 0 0,1 1 0 0 0,-1-1 0 0 0,0 0 0 0 0,0 1 0 0 0,0-1 0 0 0,1 0 0 0 0,-1 1 0 0 0,0-1 0 0 0,0 0 0 0 0,1 0 0 0 0,-1 1 0 0 0,0-1 0 0 0,0 0 0 0 0,1 0 0 0 0,-1 0 0 0 0,0 1 0 0 0,1-1 0 0 0,-1 0 0 0 0,0 0 0 0 0,1 0 0 0 0,-1 0 0 0 0,0 0 0 0 0,1 0 0 0 0,-1 0 0 0 0,1 0 0 0 0,-1 0 0 0 0,0 0 0 0 0,1 0 0 0 0,-1 0 0 0 0,0 0 0 0 0,1 0 0 0 0,-1 0 0 0 0,0 0 0 0 0,1 0 0 0 0,-1 0 0 0 0,1 0 0 0 0,-1 0 0 0 0,0-1 0 0 0,0 1 0 0 0,1 0 0 0 0,-1 0 0 0 0,3-17 0 0 0,-1 6 0 0 0</inkml:trace>
  <inkml:trace contextRef="#ctx1" brushRef="#br0" timeOffset="2569.153">2391 389 32767 0 0,'-5'-10'0'0'0,"3"3"0"0"0,1 3 0 0 0,-2 0 0 0 0,0-2 0 0 0,1 1 0 0 0,4 0 0 0 0,0 2 0 0 0,0 6 0 0 0,6 4 0 0 0,3-2 0 0 0,3 6 0 0 0,0 5 0 0 0,-4 0 0 0 0,5 2 0 0 0,1 4 0 0 0,-2 0 0 0 0,1 2 0 0 0</inkml:trace>
  <inkml:trace contextRef="#ctx0" brushRef="#br0" timeOffset="3816.633">2649 740 32767,'2'0'0,"0"-1"0,0 1 0,0-1 0,1 1 0,-1-1 0,0 0 0,0 0 0,0 0 0,0 0 0,0 0 0,0-1 0,-1 1 0,1 0 0,0-1 0,-1 0 0,1 1 0,-1-1 0,1 0 0,-1 0 0,0 0 0,0 1 0,1-2 0,2-2 0,20-24 0,-2-1 0,0-1 0,-2-1 0,-2-1 0,-1 0 0,-1-1 0,-2-1 0,-1 0 0,3-21 0,-9 23 0,-2 1 0,-1-1 0,-1 0 0,-2-13 0,-17-25 0,14 64 0,-1 0 0,0 0 0,0 0 0,-1 1 0,0-1 0,0 1 0,0 0 0,-1 0 0,0 0 0,-4-3 0,7 7 0,1 1 0,0 0 0,-1 0 0,1 0 0,-1 0 0,0 0 0,1 0 0,-1 1 0,0-1 0,1 0 0,-1 1 0,0-1 0,0 1 0,0 0 0,1 0 0,-1-1 0,0 1 0,0 1 0,0-1 0,0 0 0,1 0 0,-1 0 0,0 1 0,0-1 0,0 1 0,1 0 0,-1-1 0,0 1 0,1 0 0,-1 0 0,1 0 0,-1 0 0,1 0 0,-1 1 0,1-1 0,-48 50 0,39-33 0,0 0 0,1 1 0,1 0 0,1 1 0,1-1 0,0 1 0,2 1 0,0-1 0,1 1 0,1-1 0,1 1 0,1 0 0,2 9 0,12 64 0,32 60 0,37 44 0,-81-194 0,-1 1 0,1-1 0,0 0 0,0 1 0,0-1 0,0 0 0,1 0 0,-1 0 0,1 0 0,0-1 0,1 1 0,-1-1 0,1 0 0,-1 0 0,1 0 0,0 0 0,0 0 0,0-1 0,0 0 0,1 0 0,-1 0 0,0-1 0,1 1 0,-1-1 0,1 0 0,2 0 0,0-3 0,0 0 0,0-1 0,-1 0 0,1-1 0,-1 1 0,1-1 0,-1 0 0,-1-1 0,1 1 0,0-1 0,-1-1 0,0 1 0,0-1 0,1-2 0,113-132 0,-109 150 0,-9 85 0,-2-89 0,0 0 0,0-1 0,1 1 0,0 0 0,0 0 0,1 0 0,-1-1 0,1 1 0,1 0 0,-1-1 0,1 1 0,0-1 0,0 1 0,0-1 0,1 0 0,0 0 0,0 0 0,0 0 0,1 0 0,0-1 0,0 0 0,0 0 0,0 0 0,0 0 0,1 0 0,0-1 0,0 0 0,1 1 0,-3-3 0,0-1 0,0 1 0,1-1 0,-1 0 0,0 0 0,0 0 0,0 0 0,1-1 0,-1 1 0,0-1 0,0 1 0,0-1 0,0 0 0,0-1 0,0 1 0,0 0 0,1-2 0,14-9 0</inkml:trace>
  <inkml:trace contextRef="#ctx0" brushRef="#br0" timeOffset="4014.106">3300 340 32767,'-10'-5'0,"5"0"0,-3-2 0,3 5 0,-1 0 0,-1 4 0,3 1 0,1 2 0,0 1 0,2-1 0,1 5 0,0-2 0,0 6 0,-5-10 0,-4 3 0,-8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19.7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 32767 0 0,'18'6'0'0'0,"1"-1"0"0"0,0 0 0 0 0,0-2 0 0 0,0 0 0 0 0,0-1 0 0 0,1-1 0 0 0,-1-1 0 0 0,5-1 0 0 0,13 1 0 0 0,547 0 0 0 0,-322-6 0 0 0,-106-1 0 0 0,-32-4 0 0 0,-51 8 0 0 0,-55 8 0 0 0,-29 4 0 0 0,-8-9 0 0 0,6 0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17.280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7:17.642"/>
    </inkml:context>
  </inkml:definitions>
  <inkml:trace contextRef="#ctx0" brushRef="#br0">222 155 32767 0 0,'21'63'0'0'0,"-9"-39"0"0"0,-12-33 0 0 0,-16-51 0 0 0,5 8 0 0 0,-20-16 0 0 0,25 61 0 0 0,4 4 0 0 0,0-1 0 0 0,-1 1 0 0 0,1 0 0 0 0,0 0 0 0 0,-1 1 0 0 0,0-1 0 0 0,0 0 0 0 0,0 1 0 0 0,0-1 0 0 0,0 1 0 0 0,0 0 0 0 0,-1 0 0 0 0,1 1 0 0 0,-1-1 0 0 0,1 1 0 0 0,-1-1 0 0 0,1 1 0 0 0,-1 0 0 0 0,0 0 0 0 0,0 1 0 0 0,-3-1 0 0 0,2 4 0 0 0,-1 0 0 0 0,0 0 0 0 0,1 0 0 0 0,-1 1 0 0 0,1 0 0 0 0,0 0 0 0 0,1 1 0 0 0,-1-1 0 0 0,1 1 0 0 0,-1 0 0 0 0,2 0 0 0 0,-1 0 0 0 0,0 1 0 0 0,1-1 0 0 0,0 1 0 0 0,0 0 0 0 0,1 0 0 0 0,0 0 0 0 0,0 0 0 0 0,0 0 0 0 0,1 1 0 0 0,-1 1 0 0 0,-4 9 0 0 0,-1 5 0 0 0,2 0 0 0 0,0 0 0 0 0,1 1 0 0 0,2-1 0 0 0,0 1 0 0 0,1-1 0 0 0,2 11 0 0 0,23 52 0 0 0,-21-77 0 0 0,0-1 0 0 0,1 0 0 0 0,-1 0 0 0 0,1-1 0 0 0,1 1 0 0 0,0-1 0 0 0,0 0 0 0 0,0 0 0 0 0,0 0 0 0 0,1-1 0 0 0,0 0 0 0 0,0 0 0 0 0,0 0 0 0 0,1-1 0 0 0,0 0 0 0 0,0 0 0 0 0,0-1 0 0 0,0 0 0 0 0,0 0 0 0 0,1-1 0 0 0,-1 0 0 0 0,1 0 0 0 0,-1 0 0 0 0,1-1 0 0 0,0 0 0 0 0,0-1 0 0 0,0 0 0 0 0,-1 0 0 0 0,1-1 0 0 0,0 0 0 0 0,2 0 0 0 0,2-2 0 0 0,0 0 0 0 0,-1 0 0 0 0,0-1 0 0 0,1 0 0 0 0,-1-1 0 0 0,-1-1 0 0 0,1 1 0 0 0,-1-2 0 0 0,1-1 0 0 0,50-38 0 0 0,-41 30 0 0 0</inkml:trace>
  <inkml:trace contextRef="#ctx1" brushRef="#br0">584 65 32767,'-1'-12'0,"17"63"0,4 1 0,-2 57 0,-6 41 0,-11-145 0,-1 0 0,1 0 0,0 0 0,1-1 0,-1 1 0,1-1 0,0 1 0,0-1 0,0 0 0,1 1 0,0-1 0,-1 0 0,1-1 0,1 1 0,-1-1 0,0 1 0,1-1 0,0 0 0,0 0 0,0 0 0,0-1 0,0 1 0,0-1 0,1 0 0,3 1 0,2-2 0,1 1 0,0-1 0,-1-1 0,1 0 0,0 0 0,0-1 0,-1-1 0,1 0 0,0 0 0,-1-1 0,3-2 0,90-23 0,-62 8 0,-37 18 0</inkml:trace>
  <inkml:trace contextRef="#ctx1" brushRef="#br0" timeOffset="1336.426">1187 53 32767,'2'2'0,"-1"-1"0,1 1 0,-1 0 0,1-1 0,-1 1 0,0 0 0,0 0 0,0 0 0,0 0 0,0 0 0,0 1 0,0-1 0,-1 0 0,1 0 0,-1 0 0,0 1 0,1-1 0,-1 0 0,0 1 0,0-1 0,-1 0 0,1 0 0,0 1 0,0 6 0,-14 121 0,13 153 0,-16-251 0,1-47 0,2-57 0,6-77 0,38 0 0,0 39 0,-26 97 0,-4 12 0,1 0 0,-1-1 0,0 1 0,0 0 0,0-1 0,1 1 0,-1 0 0,1 0 0,-1-1 0,1 1 0,-1 0 0,1 0 0,0 0 0,-1 0 0,1 0 0,0 0 0,0 0 0,0 0 0,0 0 0,0 0 0,0 0 0,0 0 0,0 1 0,0-1 0,0 1 0,1-1 0,-1 0 0,0 1 0,0 0 0,1-1 0,-1 1 0,0 0 0,1 0 0,-1 0 0,0-1 0,0 1 0,1 1 0,-1-1 0,8 2 0,-1 0 0,1 1 0,-1 0 0,0 1 0,-1 0 0,1 0 0,0 0 0,-1 1 0,0 0 0,0 1 0,-1-1 0,1 1 0,-1 1 0,2 2 0,1 3 0,-2-4 0,0 0 0,-1 1 0,0 0 0,-1 0 0,0 0 0,0 1 0,-1 0 0,1 3 0,-1-3 0,-2 26 0,-5-32 0,0 1 0,-1-1 0,1 0 0,-1 0 0,0 0 0,0 0 0,-1-1 0,1 1 0,-1-1 0,0 0 0,1-1 0,-1 1 0,0-1 0,-1 0 0,1 0 0,0-1 0,-1 1 0,1-1 0,-4 0 0,-66 18 0,75-6 0,9-3 0,-1-1 0,1 0 0,1 0 0,-1-1 0,1 0 0,1-1 0,0 0 0,0-1 0,0 0 0,0-1 0,1 0 0,12 3 0,4 4 0,2 2 0,0-1 0,1-2 0,1-2 0,0 0 0,11 0 0,4-6 0,-46-3 0,0 0 0,1 0 0,-1 0 0,0 0 0,0 0 0,0 0 0,0-1 0,0 1 0,0 0 0,0-1 0,0 1 0,0-1 0,0 1 0,0-1 0,0 0 0,0 1 0,0-1 0,0 0 0,0 0 0,0 1 0,-1-1 0,1 0 0,0 0 0,-1 0 0,1 0 0,-1 0 0,1 0 0,-1 0 0,1 0 0,-1 0 0,0 0 0,1-1 0,-2-6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20.6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1 413 32767,'12'7'0,"1"-2"0,-1 0 0,1 0 0,0-1 0,0-1 0,1 0 0,11 1 0,214 0 0,13-4 0,-238 7 0,-16-6 0,0-1 0,1 1 0,-1-1 0,0 0 0,0 0 0,1 0 0,-1 0 0,0 0 0,0 0 0,1 0 0,-1-1 0,0 1 0,1-1 0,-1 1 0,0-1 0,1 1 0,-1-1 0,0 0 0,1 0 0,0 0 0,-1 0 0,1 0 0,-1 0 0,1 0 0,-2-4 0,-2-4 0</inkml:trace>
  <inkml:trace contextRef="#ctx0" brushRef="#br0" timeOffset="1117.307">557 196 32767,'17'37'0,"109"65"0,-4 15 0,-81-34 0,-41-80 0,1 1 0,-1-1 0,1 0 0,-1 0 0,0 0 0,-1 0 0,1 0 0,0 0 0,-1 0 0,0 0 0,1 0 0,-1 0 0,-1 0 0,1-1 0,0 1 0,-1 0 0,1 0 0,-1-1 0,0 1 0,1-1 0,-1 0 0,-1 1 0,1-1 0,0 0 0,0 0 0,-1-1 0,1 1 0,-1 0 0,0-1 0,1 1 0,-2-1 0,-91 31 0,24-15 0,7-4 0,54-12 0</inkml:trace>
  <inkml:trace contextRef="#ctx0" brushRef="#br0" timeOffset="2025.389">1268 326 32767,'1'101'0,"-18"42"0,-2-1 0,18-94 0,-8-75 0,5-85 0,-18-43 0,35-16 0,-13 166 0,0 0 0,1 0 0,-1 0 0,1 0 0,0 0 0,1 0 0,-1 0 0,1 1 0,0-1 0,0 1 0,0-1 0,1 1 0,0 0 0,0-1 0,0 2 0,0-1 0,0 0 0,1 0 0,0 1 0,-1 0 0,1 0 0,1 0 0,-1 0 0,0 1 0,1-1 0,-1 1 0,1 0 0,0 1 0,2-2 0,1 2 0,-1 0 0,1 1 0,0-1 0,-1 2 0,1-1 0,-1 1 0,1 0 0,0 0 0,-1 1 0,0 0 0,1 0 0,-1 1 0,0 0 0,0 0 0,-1 1 0,1 0 0,-1 0 0,0 0 0,0 1 0,0 0 0,0 0 0,-1 1 0,1 0 0,-3-3 0,0 1 0,0 0 0,-1 0 0,1 0 0,-1 0 0,0 0 0,0 0 0,0 0 0,-1 1 0,1-1 0,-1 1 0,0 0 0,0-1 0,-1 1 0,1 0 0,-1 0 0,-2 1 0,0 0 0,0 0 0,0-1 0,-1 1 0,0 0 0,0-1 0,0 0 0,-1 0 0,0 0 0,0 0 0,0 0 0,0-1 0,-1 0 0,0 0 0,0 0 0,0-1 0,0 1 0,-1-1 0,-3 2 0,-4 3 0,-103 62 0,105-46 0,12-19 0,-1 41 0,16-17 0,-11-25 0,5 5 0,0 0 0,0-1 0,1 0 0,0-1 0,0-1 0,0 1 0,1-2 0,0 0 0,1 0 0,-1-1 0,1 0 0,-1-1 0,1-1 0,0 0 0,0-1 0,0 0 0,7-1 0,-2-3 0,12-10 0</inkml:trace>
  <inkml:trace contextRef="#ctx0" brushRef="#br0" timeOffset="2286.735">1692 310 32767,'-1'1'0,"-1"0"0,1-1 0,0 1 0,-1 0 0,1 0 0,0 0 0,-1 0 0,1 1 0,0-1 0,0 0 0,0 0 0,0 1 0,0-1 0,0 0 0,0 1 0,1-1 0,-1 1 0,0 0 0,1-1 0,-1 1 0,1-1 0,0 1 0,-1 0 0,1-1 0,0 1 0,0 0 0,0-1 0,0 1 0,1 0 0,-1 0 0,-2 14 0,-5 118 0,-3-62 0,10-65 0,0 1 0,0-1 0,0 0 0,1 0 0,0 1 0,1-1 0,-1 0 0,1 0 0,1 0 0,-1 0 0,1 0 0,0-1 0,1 1 0,0-1 0,0 0 0,0 0 0,0 0 0,1-1 0,0 0 0,6 5 0,-5-6 0,0-1 0,1 1 0,-1-2 0,1 1 0,0-1 0,0 0 0,0 0 0,0 0 0,0-1 0,1 0 0,-1-1 0,0 0 0,0 0 0,1 0 0,-1-1 0,0 0 0,0-1 0,0 1 0,0-2 0,0 1 0,0 0 0,0-1 0,-1-1 0,0 1 0,2-2 0,8-3 0</inkml:trace>
  <inkml:trace contextRef="#ctx0" brushRef="#br0" timeOffset="2466.505">1631 518 32767,'-5'2'0,"3"0"0,6-1 0,3 0 0,-2 3 0,8-1 0,-2 1 0,6-3 0,4 0 0,0 2 0,-8-3 0,5 0 0,6 0 0,1 0 0,1 0 0,23-13 0,-30 9 0,-1 0 0</inkml:trace>
  <inkml:trace contextRef="#ctx0" brushRef="#br0" timeOffset="2714.225">1676 294 32767,'-7'-3'0,"10"2"0,3-4 0,4 5 0,6-1 0,5 2 0,4-1 0,5 0 0,3 1 0,4 3 0,2-3 0,-16-1 0,13 0 0,4 0 0,4 0 0,43 5 0</inkml:trace>
  <inkml:trace contextRef="#ctx0" brushRef="#br0" timeOffset="2997.467">2368 346 32767,'-84'9'0,"77"-10"0,1 0 0,-1 0 0,0 1 0,1 0 0,-1 1 0,1-1 0,-1 1 0,1 1 0,-1-1 0,1 1 0,0 0 0,0 0 0,0 1 0,0 0 0,0 0 0,0 0 0,1 1 0,0 0 0,-1 0 0,1 0 0,-1 2 0,4-4 0,0 0 0,0 0 0,0 1 0,0-1 0,0 0 0,0 1 0,0-1 0,1 1 0,0 0 0,-1 0 0,1-1 0,0 1 0,0 0 0,0 0 0,1 0 0,-1 0 0,1 0 0,0 0 0,0 0 0,0 0 0,0 1 0,0-1 0,0 0 0,1 0 0,0 1 0,5 7 0,1-1 0,0 1 0,0-1 0,1 0 0,1-1 0,-1 0 0,2 0 0,-1-1 0,1 0 0,0-1 0,1 0 0,0 0 0,0-1 0,0-1 0,8 3 0,8 7 0,32 12 0,-50-24 0,1 0 0,-1 1 0,0 0 0,0 0 0,-1 1 0,1 0 0,-1 1 0,0 0 0,-1 0 0,0 1 0,0 0 0,0 0 0,0 0 0,0 3 0,-4 10 0,-10-13 0,1-1 0,-1 0 0,0 0 0,-1-1 0,1 0 0,-1 0 0,0-1 0,0 0 0,-1 0 0,1-1 0,-1 0 0,0 0 0,0-1 0,0 0 0,-4-1 0,7 1 0,-91 7 0,95-9 0,0 0 0,0 0 0,1-1 0,-1 1 0,0 0 0,1-1 0,-1 0 0,0 1 0,1-1 0,-1 0 0,1 0 0,-1 0 0,1 0 0,-1 0 0,1 0 0,0-1 0,-1 1 0,1 0 0,0-1 0,0 1 0,0-1 0,0 1 0,0-1 0,1 1 0,-1-1 0,0 0 0,1 1 0,-1-1 0,1 0 0,-1 0 0,1-1 0,1-4 0</inkml:trace>
  <inkml:trace contextRef="#ctx0" brushRef="#br0" timeOffset="3301.261">2650 423 32767,'-3'27'0,"-7"20"0,10 142 0,1-181 0,0 0 0,0 0 0,1-1 0,-1 1 0,2 0 0,-1-1 0,1 1 0,0-1 0,1 0 0,0 0 0,0-1 0,0 1 0,3 2 0,-3-5 0,-1 0 0,1-1 0,-1 0 0,1 1 0,0-1 0,0-1 0,0 1 0,1-1 0,-1 1 0,1-1 0,-1 0 0,1-1 0,0 1 0,-1-1 0,1 0 0,0 0 0,0-1 0,0 1 0,5-1 0,94-13 0,-87 10 0,-14 3 0,1-1 0,0 0 0,0 0 0,-1 0 0,1 0 0,-1-1 0,1 0 0,-1 1 0,1-1 0,-1-1 0,0 1 0,0 0 0,0-1 0,0 1 0,-1-1 0,1 0 0,-1 0 0,1 0 0,-1 0 0,0 0 0,0-1 0,0 1 0,-1-1 0,1 1 0,-1-1 0,1-7 0</inkml:trace>
  <inkml:trace contextRef="#ctx0" brushRef="#br0" timeOffset="3556.58">2566 591 32767,'50'12'0,"135"-11"0,-55-16 0,-77-13 0,-43 19 0</inkml:trace>
  <inkml:trace contextRef="#ctx0" brushRef="#br0" timeOffset="3798.932">2745 379 32767,'-25'-17'0,"45"18"0,182 11 0,-109-4 0,-73-8 0,-1 0 0,1 1 0,-1 1 0,1 1 0,-1 0 0,0 2 0,0 0 0,0 1 0,-1 1 0,0 1 0,0 0 0,-1 1 0,0 1 0,15 12 0,-27-17 0,-1 0 0,0 0 0,0 0 0,0 0 0,0 1 0,-1-1 0,0 1 0,0 0 0,0 0 0,-1 0 0,0 1 0,0-1 0,-1 1 0,0-1 0,0 1 0,0-1 0,-1 1 0,0-1 0,0 4 0,-21 147 0,18-46 0,17-78 0,-18-53 0,3 10 0,-2-3 0</inkml:trace>
  <inkml:trace contextRef="#ctx0" brushRef="#br0" timeOffset="4050.259">3236 435 32767,'-1'-6'0,"1"7"0,0-1 0,1 0 0,-1 0 0,0 1 0,0-1 0,1 0 0,-1 0 0,0 0 0,1 0 0,-1 0 0,0 0 0,1 1 0,-1-1 0,0 0 0,1 0 0,-1 0 0,0 0 0,1 0 0,-1 0 0,0 0 0,1 0 0,-1 0 0,0-1 0,1 1 0,-1 0 0,0 0 0,0 0 0,1 0 0,-1 0 0,0 0 0,1-1 0,-1 1 0,0 0 0,0 0 0,1 0 0,-1-1 0,0 1 0,0 0 0,1-1 0,-1 1 0,0 0 0,0 0 0,0-1 0,0 1 0,0 0 0,1-1 0,-1 1 0,0 0 0,0-1 0,0 1 0,0 0 0,0-1 0,0 1 0,0 0 0,0-1 0,0 1 0,0 0 0,0-1 0,60 14 0,140 14 0,126-8 0,-293-20 0,-22-6 0</inkml:trace>
  <inkml:trace contextRef="#ctx0" brushRef="#br0" timeOffset="4719.521">1415 0 32767,'171'24'0,"203"4"0,278 23 0,-127-20 0,-452-24 0,-72-7 0,0 0 0,0 0 0,0 0 0,0 0 0,-1-1 0,1 1 0,0 0 0,0-1 0,-1 1 0,1 0 0,0-1 0,-1 1 0,1-1 0,0 1 0,-1-1 0,1 1 0,0-1 0,-1 1 0,1-1 0,-1 0 0,1 1 0,-1-1 0,0 0 0,1 1 0,-1-1 0,0 0 0,1 0 0,-1 1 0,0-1 0,0 0 0,0 0 0,1 0 0,-1 1 0,0-1 0,0 0 0,0 0 0,-1 0 0,1 1 0,0-1 0,0 0 0,0 0 0,0 0 0,-1 1 0,1-1 0,0 0 0,-1 0 0,1 1 0,-1-1 0,1 0 0,-1 1 0,1-1 0,-1 0 0,1 1 0,-1-1 0,1 1 0,-1-1 0,0 1 0,-8-11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29.6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317 45 32767 0 0,'-82'20'0'0'0,"-7"-8"0"0"0,-7 0 0 0 0,60-12 0 0 0,36 0 0 0 0,0 0 0 0 0,-1 0 0 0 0,1-1 0 0 0,0 1 0 0 0,-1 0 0 0 0,1 0 0 0 0,0 0 0 0 0,0 0 0 0 0,-1-1 0 0 0,1 1 0 0 0,0 0 0 0 0,-1 0 0 0 0,1 0 0 0 0,0 0 0 0 0,-1 0 0 0 0,1 0 0 0 0,0 0 0 0 0,-1 0 0 0 0,1 0 0 0 0,0 0 0 0 0,-1 0 0 0 0,1 0 0 0 0,0 0 0 0 0,-1 0 0 0 0,1 0 0 0 0,0 0 0 0 0,-1 1 0 0 0,1-1 0 0 0,0 0 0 0 0,-1 0 0 0 0,1 0 0 0 0,0 0 0 0 0,0 1 0 0 0,-1-1 0 0 0,1 0 0 0 0,0 0 0 0 0,0 1 0 0 0,-1-1 0 0 0,1 0 0 0 0,0 0 0 0 0,0 1 0 0 0,0-1 0 0 0,-1 0 0 0 0,1 1 0 0 0,0-1 0 0 0,0 0 0 0 0,0 0 0 0 0,0 1 0 0 0,0-1 0 0 0,0 0 0 0 0,0 1 0 0 0,0-1 0 0 0,0 1 0 0 0,0-1 0 0 0,0 0 0 0 0,0 1 0 0 0,0-1 0 0 0,0 0 0 0 0,0 1 0 0 0,0-1 0 0 0,0 0 0 0 0,0 1 0 0 0,0-1 0 0 0,0 0 0 0 0,1 0 0 0 0,-1 1 0 0 0,0-1 0 0 0,0 0 0 0 0,31 2 0 0 0,0-1 0 0 0,-1-2 0 0 0,1-1 0 0 0,16-3 0 0 0,170-31 0 0 0,-17-17 0 0 0,-181 49 0 0 0,-13 3 0 0 0,-13 5 0 0 0,-281 68 0 0 0,162-52 0 0 0,104-19 0 0 0,103-25 0 0 0,170-20 0 0 0,-241 44 0 0 0,-33 4 0 0 0,13-2 0 0 0,-128 30 0 0 0,-6-7 0 0 0,175-24 0 0 0,171-35 0 0 0,-62-2 0 0 0,-173 31 0 0 0,-92 20 0 0 0,75-9 0 0 0,2 2 0 0 0,-1 3 0 0 0,-33 12 0 0 0,80-23 0 0 0,5 0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31.975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10-15T07:47:32.295"/>
    </inkml:context>
  </inkml:definitions>
  <inkml:trace contextRef="#ctx0" brushRef="#br0">45 220 32767,'-14'0'0,"-1"-3"0,-1-11 0,105 34 0,251-15 0,-177-17 0,-55 12 0,-95 7 0,-15-7 0</inkml:trace>
  <inkml:trace contextRef="#ctx1" brushRef="#br0">463 23 32767 0 0,'0'0'0'0'0,"-1"0"0"0"0,1-1 0 0 0,-1 1 0 0 0,1 0 0 0 0,0-1 0 0 0,-1 1 0 0 0,1-1 0 0 0,0 1 0 0 0,-1-1 0 0 0,1 1 0 0 0,0-1 0 0 0,0 1 0 0 0,-1-1 0 0 0,1 1 0 0 0,0-1 0 0 0,0 1 0 0 0,0-1 0 0 0,0 1 0 0 0,-1-1 0 0 0,1 1 0 0 0,0-1 0 0 0,0 1 0 0 0,0-1 0 0 0,0 1 0 0 0,0-1 0 0 0,1 0 0 0 0,-1 1 0 0 0,0-1 0 0 0,0 1 0 0 0,0-1 0 0 0,0 1 0 0 0,1-1 0 0 0,-1 1 0 0 0,0-1 0 0 0,0 1 0 0 0,1-1 0 0 0,-1 1 0 0 0,0 0 0 0 0,1-1 0 0 0,-1 1 0 0 0,0-1 0 0 0,1 1 0 0 0,-1 0 0 0 0,1-1 0 0 0,-1 1 0 0 0,1 0 0 0 0,-1-1 0 0 0,1 1 0 0 0,-1 0 0 0 0,1 0 0 0 0,-1 0 0 0 0,1-1 0 0 0,-1 1 0 0 0,1 0 0 0 0,-1 0 0 0 0,1 0 0 0 0,-1 0 0 0 0,1 0 0 0 0,-1 0 0 0 0,1 0 0 0 0,0 0 0 0 0,-1 0 0 0 0,1 0 0 0 0,-1 0 0 0 0,1 1 0 0 0,-1-1 0 0 0,1 0 0 0 0,-1 0 0 0 0,1 0 0 0 0,-1 1 0 0 0,10 0 0 0 0,1 0 0 0 0,-1 1 0 0 0,0 0 0 0 0,-1 0 0 0 0,1 1 0 0 0,0 1 0 0 0,-1 0 0 0 0,0 0 0 0 0,0 1 0 0 0,0 0 0 0 0,0 0 0 0 0,7 7 0 0 0,-4-5 0 0 0,-1 1 0 0 0,0 1 0 0 0,0 0 0 0 0,-1 1 0 0 0,0 0 0 0 0,-1 0 0 0 0,0 1 0 0 0,0 0 0 0 0,-1 1 0 0 0,-1 0 0 0 0,0 0 0 0 0,3 9 0 0 0,-8-17 0 0 0,-1 0 0 0 0,0 0 0 0 0,0 0 0 0 0,-1 0 0 0 0,1 0 0 0 0,-1 1 0 0 0,0-1 0 0 0,0 0 0 0 0,0 0 0 0 0,-1 1 0 0 0,0-1 0 0 0,1 0 0 0 0,-1 0 0 0 0,-1 0 0 0 0,1 0 0 0 0,0 0 0 0 0,-1 0 0 0 0,0 0 0 0 0,0-1 0 0 0,0 1 0 0 0,-1-1 0 0 0,1 1 0 0 0,-1-1 0 0 0,0 0 0 0 0,0 1 0 0 0,-86 67 0 0 0,83-66 0 0 0,-41 27 0 0 0,43-31 0 0 0,3 3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40.8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2 32767 0 0,'-6'-2'0'0'0,"26"10"0"0"0,170 17 0 0 0,413 36 0 0 0,4-14 0 0 0,-120-27 0 0 0,-364-14 0 0 0,-116-6 0 0 0,7 2 0 0 0,-14-4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50.627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7:37.058"/>
    </inkml:context>
  </inkml:definitions>
  <inkml:trace contextRef="#ctx0" brushRef="#br0">4401 1708 32767 0 0,'1'0'0'0'0,"-1"-1"0"0"0,1 1 0 0 0,-1 0 0 0 0,1 0 0 0 0,-1-1 0 0 0,1 1 0 0 0,0 0 0 0 0,-1 0 0 0 0,1-1 0 0 0,-1 1 0 0 0,1 0 0 0 0,0 0 0 0 0,-1 0 0 0 0,1 0 0 0 0,0 0 0 0 0,-1 0 0 0 0,1 0 0 0 0,0 0 0 0 0,-1 0 0 0 0,1 0 0 0 0,-1 1 0 0 0,1-1 0 0 0,0 0 0 0 0,-1 0 0 0 0,1 1 0 0 0,-1-1 0 0 0,1 0 0 0 0,-1 1 0 0 0,1-1 0 0 0,-1 0 0 0 0,1 1 0 0 0,-1-1 0 0 0,1 1 0 0 0,-1-1 0 0 0,1 1 0 0 0,-1-1 0 0 0,0 1 0 0 0,1-1 0 0 0,-1 1 0 0 0,0-1 0 0 0,1 1 0 0 0,-1-1 0 0 0,0 1 0 0 0,0 0 0 0 0,0-1 0 0 0,1 1 0 0 0,-1-1 0 0 0,0 1 0 0 0,0 0 0 0 0,0-1 0 0 0,0 1 0 0 0,0 0 0 0 0,0-1 0 0 0,0 1 0 0 0,0 0 0 0 0,-1-1 0 0 0,1 1 0 0 0,0-1 0 0 0,0 1 0 0 0,0 0 0 0 0,-1-1 0 0 0,1 1 0 0 0,-1 2 0 0 0,-33 104 0 0 0,-26 108 0 0 0,30-122 0 0 0,30-111 0 0 0,19-57 0 0 0,16-18 0 0 0,3 2 0 0 0,5 1 0 0 0,3 2 0 0 0,6-1 0 0 0,-17 32 0 0 0,-35 57 0 0 0,1-1 0 0 0,0 1 0 0 0,-1 0 0 0 0,1-1 0 0 0,0 1 0 0 0,0 0 0 0 0,-1 0 0 0 0,1 0 0 0 0,0 0 0 0 0,-1 0 0 0 0,1 0 0 0 0,0 0 0 0 0,0 0 0 0 0,-1 0 0 0 0,1 0 0 0 0,0 0 0 0 0,-1 1 0 0 0,1-1 0 0 0,0 0 0 0 0,0 0 0 0 0,-1 1 0 0 0,1-1 0 0 0,-1 0 0 0 0,1 1 0 0 0,0-1 0 0 0,-1 1 0 0 0,1-1 0 0 0,-1 0 0 0 0,1 1 0 0 0,-1 0 0 0 0,1-1 0 0 0,-1 1 0 0 0,1-1 0 0 0,-1 1 0 0 0,0-1 0 0 0,1 1 0 0 0,-1 0 0 0 0,0-1 0 0 0,1 1 0 0 0,-1 0 0 0 0,0 0 0 0 0,0-1 0 0 0,0 1 0 0 0,0 0 0 0 0,0-1 0 0 0,0 1 0 0 0,0 0 0 0 0,0 0 0 0 0,0-1 0 0 0,0 1 0 0 0,0 0 0 0 0,0-1 0 0 0,0 1 0 0 0,0 0 0 0 0,-1-1 0 0 0,1 1 0 0 0,0 0 0 0 0,-1 0 0 0 0,2 0 0 0 0,41 189 0 0 0,13 133 0 0 0,-33-167 0 0 0,-20-148 0 0 0,-2-7 0 0 0</inkml:trace>
  <inkml:trace contextRef="#ctx0" brushRef="#br0" timeOffset="348.068">4426 1896 32767 0 0,'-16'1'0'0'0,"24"6"0"0"0,36 1 0 0 0,0-2 0 0 0,1-1 0 0 0,0-3 0 0 0,34-3 0 0 0,-50 1 0 0 0,208 0 0 0 0,-230 0 0 0 0</inkml:trace>
  <inkml:trace contextRef="#ctx1" brushRef="#br0">119 174 32767,'1'1'0,"1"-1"0,-1 1 0,1 0 0,-1 0 0,0 0 0,0 0 0,1 0 0,-1 0 0,0 0 0,0 1 0,0-1 0,0 0 0,0 1 0,0-1 0,-1 0 0,1 1 0,0-1 0,-1 1 0,1-1 0,-1 1 0,1-1 0,-1 1 0,0 0 0,0-1 0,0 1 0,0-1 0,0 1 0,0 0 0,0-1 0,0 1 0,-1-1 0,1 2 0,0 7 0,0 278 0,0-282 0</inkml:trace>
  <inkml:trace contextRef="#ctx1" brushRef="#br0" timeOffset="320.142">1 113 32767,'1'-2'0,"0"0"0,0 0 0,0 0 0,0 0 0,1 0 0,-1 0 0,1 1 0,-1-1 0,1 0 0,0 1 0,-1 0 0,1-1 0,0 1 0,0 0 0,0 0 0,0 0 0,0 0 0,0 0 0,1 0 0,-1 1 0,0-1 0,0 1 0,2-1 0,-3 1 0,22-6 0,1 2 0,0 0 0,0 2 0,0 0 0,1 2 0,1 0 0,39 14 0,-47-7 0,-15-6 0,0 0 0,0-1 0,0 1 0,0 0 0,0 0 0,0 1 0,-1-1 0,1 1 0,-1-1 0,1 1 0,-1 0 0,1 0 0,-1 0 0,0 0 0,0 0 0,0 1 0,0-1 0,0 0 0,-1 1 0,1 0 0,-1-1 0,0 1 0,0 0 0,0 0 0,0 0 0,0 0 0,0-1 0,-1 1 0,1 0 0,-1 0 0,0 0 0,0 1 0,0 1 0,-8 6 0,-1 0 0,0-1 0,0 0 0,-1 0 0,0 0 0,-1-2 0,0 1 0,0-1 0,-1-1 0,0 0 0,0-1 0,-1 0 0,0-1 0,0 0 0,-10 2 0,21-7 0,-41 19 0,39-23 0,9 1 0</inkml:trace>
  <inkml:trace contextRef="#ctx1" brushRef="#br0" timeOffset="1105.043">511 197 32767,'-3'23'0,"-21"143"0,19-58 0,4-108 0,1 0 0,0 0 0,0 0 0,-1 0 0,1 0 0,0-1 0,0 1 0,-1 0 0,1 0 0,0 0 0,0 0 0,-1 0 0,1 0 0,0 0 0,-1 0 0,1 0 0,0 0 0,0 0 0,-1 0 0,1 0 0,0 0 0,0 1 0,-1-1 0,1 0 0,0 0 0,0 0 0,-1 0 0,1 0 0,0 0 0,0 1 0,0-1 0,-1 0 0,1 0 0,0 1 0,-18-104 0,11-18 0,7 114 0,1 0 0,0 1 0,0-1 0,0 0 0,1 1 0,-1-1 0,2 1 0,-1-1 0,1 1 0,0 0 0,0 0 0,4-5 0,-2 6 0,0 1 0,0 0 0,1 0 0,-1 1 0,1-1 0,0 1 0,0 0 0,0 1 0,0-1 0,1 1 0,-1 1 0,1-1 0,-1 1 0,1 0 0,-1 0 0,1 1 0,0 0 0,-1 0 0,1 1 0,4 0 0,-4-1 0,88 23 0,-91-22 0,1 1 0,-1-1 0,0 1 0,0 0 0,-1 0 0,1 0 0,0 1 0,-1-1 0,1 1 0,-1 0 0,0 0 0,0 0 0,0 0 0,0 0 0,-1 1 0,3 3 0,-6 2 0,-4-1 0,-1-1 0,-1 0 0,1-1 0,-1 1 0,0-1 0,-1-1 0,1 1 0,-1-1 0,0-1 0,-1 1 0,1-1 0,-1-1 0,1 0 0,-1 0 0,0 0 0,0-1 0,-1-1 0,1 0 0,-5 1 0,-42 10 0,55-12 0,0 1 0,1 0 0,-1-1 0,0 1 0,1 0 0,-1-1 0,0 1 0,1 0 0,-1-1 0,1 1 0,-1 0 0,1 0 0,-1 0 0,1 0 0,0-1 0,-1 1 0,1 0 0,0 0 0,0 0 0,0 0 0,0 0 0,0 0 0,0 0 0,0 0 0,0 0 0,0 0 0,0 0 0,0 0 0,0-1 0,1 1 0,-1 0 0,0 0 0,1 0 0,-1 0 0,1 0 0,-1-1 0,1 1 0,-1 0 0,1 0 0,0-1 0,-1 1 0,1 0 0,0-1 0,0 2 0,67 75 0,-47-58 0,-14-12 0,0-1 0,1 1 0,-1-2 0,1 1 0,1-1 0,-1 0 0,0-1 0,1 0 0,0-1 0,0 1 0,0-2 0,1 1 0,7 0 0,29-10 0,-40 4 0,60-45 0,-52 31 0</inkml:trace>
  <inkml:trace contextRef="#ctx0" brushRef="#br0" timeOffset="107781.495">959 296 32767 0 0,'21'-111'0'0'0,"-21"111"0"0"0,-1 0 0 0 0,1 0 0 0 0,0 1 0 0 0,0-1 0 0 0,0 0 0 0 0,-1 0 0 0 0,1 0 0 0 0,0 0 0 0 0,0 0 0 0 0,-1 0 0 0 0,1 0 0 0 0,0 0 0 0 0,0 1 0 0 0,-1-1 0 0 0,1 0 0 0 0,0 0 0 0 0,0 0 0 0 0,-1 0 0 0 0,1 0 0 0 0,0 0 0 0 0,0-1 0 0 0,-1 1 0 0 0,1 0 0 0 0,0 0 0 0 0,0 0 0 0 0,-1 0 0 0 0,1 0 0 0 0,0 0 0 0 0,0 0 0 0 0,-1 0 0 0 0,1-1 0 0 0,0 1 0 0 0,0 0 0 0 0,0 0 0 0 0,-1 0 0 0 0,1-1 0 0 0,-12 30 0 0 0,6-7 0 0 0,1-1 0 0 0,1 1 0 0 0,1 1 0 0 0,1-1 0 0 0,1 0 0 0 0,1 8 0 0 0,0-21 0 0 0,1 1 0 0 0,1-1 0 0 0,-1 0 0 0 0,2 0 0 0 0,-1 0 0 0 0,1 0 0 0 0,1 0 0 0 0,3 7 0 0 0,2 5 0 0 0,-7-14 0 0 0,4 7 0 0 0,1-2 0 0 0,4 4 0 0 0,3-2 0 0 0,9 5 0 0 0,-15-14 0 0 0,1 0 0 0 0,0 0 0 0 0,0-1 0 0 0,0-1 0 0 0,0 1 0 0 0,1-1 0 0 0,0-1 0 0 0,8 2 0 0 0,5-2 0 0 0,-17-2 0 0 0,0 0 0 0 0,0 0 0 0 0,0-1 0 0 0,0 0 0 0 0,0 0 0 0 0,0 0 0 0 0,0-1 0 0 0,-1 0 0 0 0,1 0 0 0 0,0 0 0 0 0,-1-1 0 0 0,5-3 0 0 0,-8 5 0 0 0,12-8 0 0 0,-3-1 0 0 0</inkml:trace>
  <inkml:trace contextRef="#ctx0" brushRef="#br0" timeOffset="107938.077">992 392 32767 0 0,'-3'0'0'0'0,"2"0"0"0"0,1 0 0 0 0,0 0 0 0 0,2 1 0 0 0,5 0 0 0 0,-3-1 0 0 0,18 1 0 0 0,-12-1 0 0 0,8 0 0 0 0,4 0 0 0 0,2 0 0 0 0,2 0 0 0 0,0 0 0 0 0,20-13 0 0 0,-27 7 0 0 0,-2 1 0 0 0</inkml:trace>
  <inkml:trace contextRef="#ctx0" brushRef="#br0" timeOffset="108135.802">1024 217 32767 0 0,'0'0'0'0'0,"0"0"0"0"0,1 0 0 0 0,-1 0 0 0 0,0 1 0 0 0,1-1 0 0 0,-1 0 0 0 0,0 0 0 0 0,1 0 0 0 0,-1 0 0 0 0,0 0 0 0 0,1 0 0 0 0,-1 0 0 0 0,0 0 0 0 0,1 0 0 0 0,-1 0 0 0 0,1 0 0 0 0,-1 0 0 0 0,0-1 0 0 0,1 1 0 0 0,-1 0 0 0 0,0 0 0 0 0,1 0 0 0 0,-1 0 0 0 0,0 0 0 0 0,0-1 0 0 0,1 1 0 0 0,-1 0 0 0 0,0 0 0 0 0,1-1 0 0 0,-1 1 0 0 0,0 0 0 0 0,0 0 0 0 0,0-1 0 0 0,1 1 0 0 0,-1 0 0 0 0,0-1 0 0 0,0 1 0 0 0,0 0 0 0 0,0-1 0 0 0,1 1 0 0 0,-1 0 0 0 0,0-1 0 0 0,0 1 0 0 0,0 0 0 0 0,0-1 0 0 0,0 1 0 0 0,0 0 0 0 0,0-1 0 0 0,0 1 0 0 0,0-1 0 0 0,0 1 0 0 0,0 0 0 0 0,0-1 0 0 0,0 1 0 0 0,-1 0 0 0 0,1-1 0 0 0,0 1 0 0 0,0 0 0 0 0,0-1 0 0 0,0 1 0 0 0,-1 0 0 0 0,1-1 0 0 0,0 1 0 0 0,0 0 0 0 0,-1 0 0 0 0,1-1 0 0 0,0 1 0 0 0,38-1 0 0 0,-33 1 0 0 0,202-9 0 0 0,-171 5 0 0 0,-8 1 0 0 0</inkml:trace>
  <inkml:trace contextRef="#ctx0" brushRef="#br0" timeOffset="108498.489">1604 169 32767 0 0,'-24'-3'0'0'0,"13"2"0"0"0,0 0 0 0 0,0 1 0 0 0,-1 1 0 0 0,1 0 0 0 0,0 0 0 0 0,0 1 0 0 0,0 0 0 0 0,0 1 0 0 0,0 0 0 0 0,1 1 0 0 0,-1 0 0 0 0,1 1 0 0 0,0 0 0 0 0,0 1 0 0 0,1 0 0 0 0,0 0 0 0 0,0 1 0 0 0,0 0 0 0 0,1 0 0 0 0,-3 4 0 0 0,-3 16 0 0 0,14-24 0 0 0,0 0 0 0 0,0 0 0 0 0,1 0 0 0 0,-1 0 0 0 0,1 0 0 0 0,-1 0 0 0 0,1 0 0 0 0,0 0 0 0 0,0 0 0 0 0,0 0 0 0 0,1 0 0 0 0,-1 0 0 0 0,1-1 0 0 0,-1 1 0 0 0,1-1 0 0 0,0 1 0 0 0,0-1 0 0 0,0 1 0 0 0,0-1 0 0 0,0 0 0 0 0,1 0 0 0 0,-1 0 0 0 0,2 0 0 0 0,106 71 0 0 0,-25-22 0 0 0,-81-48 0 0 0,-1-1 0 0 0,0 1 0 0 0,1 0 0 0 0,-1-1 0 0 0,-1 1 0 0 0,1 1 0 0 0,0-1 0 0 0,-1 0 0 0 0,0 1 0 0 0,1-1 0 0 0,-1 1 0 0 0,-1 0 0 0 0,1 0 0 0 0,0 1 0 0 0,-4 5 0 0 0,-2-5 0 0 0,0 1 0 0 0,0-1 0 0 0,0 0 0 0 0,-1-1 0 0 0,0 1 0 0 0,0-1 0 0 0,0 0 0 0 0,0 0 0 0 0,-1 0 0 0 0,1-1 0 0 0,-1 1 0 0 0,0-2 0 0 0,0 1 0 0 0,0-1 0 0 0,-1 1 0 0 0,-3-1 0 0 0,-1 3 0 0 0,-12-2 0 0 0,13-5 0 0 0,10 2 0 0 0,-1-1 0 0 0,0 1 0 0 0,-1-1 0 0 0,1 1 0 0 0,0-1 0 0 0,0 1 0 0 0,0-1 0 0 0,0 0 0 0 0,0 0 0 0 0,0 0 0 0 0,0 1 0 0 0,0-1 0 0 0,1 0 0 0 0,-1 0 0 0 0,0 0 0 0 0,0 0 0 0 0,1-1 0 0 0,-1 1 0 0 0,1 0 0 0 0,-1 0 0 0 0,1 0 0 0 0,-1 0 0 0 0,1-1 0 0 0,0 1 0 0 0,-1 0 0 0 0,1 0 0 0 0,0-1 0 0 0,0 1 0 0 0,0-1 0 0 0,6-13 0 0 0</inkml:trace>
  <inkml:trace contextRef="#ctx0" brushRef="#br0" timeOffset="108785.278">1784 234 32767 0 0,'0'1'0'0'0,"1"-1"0"0"0,-1 1 0 0 0,1 0 0 0 0,-1-1 0 0 0,1 1 0 0 0,-1 0 0 0 0,1-1 0 0 0,-1 1 0 0 0,0 0 0 0 0,1 0 0 0 0,-1-1 0 0 0,0 1 0 0 0,0 0 0 0 0,1 0 0 0 0,-1 0 0 0 0,0-1 0 0 0,0 1 0 0 0,0 0 0 0 0,0 0 0 0 0,0 0 0 0 0,0-1 0 0 0,0 1 0 0 0,-1 0 0 0 0,1 0 0 0 0,0 0 0 0 0,0-1 0 0 0,0 1 0 0 0,-1 0 0 0 0,1 0 0 0 0,-1-1 0 0 0,1 1 0 0 0,0 0 0 0 0,-1-1 0 0 0,1 1 0 0 0,-1 0 0 0 0,0 0 0 0 0,-6 18 0 0 0,0 1 0 0 0,1 0 0 0 0,1 0 0 0 0,1 1 0 0 0,1 0 0 0 0,1-1 0 0 0,1 21 0 0 0,2-32 0 0 0,1 0 0 0 0,1 0 0 0 0,-1 0 0 0 0,1 0 0 0 0,1-1 0 0 0,0 1 0 0 0,0-1 0 0 0,1 0 0 0 0,0 0 0 0 0,0 0 0 0 0,1-1 0 0 0,0 0 0 0 0,0 0 0 0 0,0 0 0 0 0,1-1 0 0 0,0 0 0 0 0,1 0 0 0 0,-1-1 0 0 0,1 0 0 0 0,0 0 0 0 0,0-1 0 0 0,1 0 0 0 0,6 2 0 0 0,-1-1 0 0 0,-1-1 0 0 0,1 0 0 0 0,0-1 0 0 0,0-1 0 0 0,0 0 0 0 0,0-1 0 0 0,8 0 0 0 0,-17-2 0 0 0,1 1 0 0 0,-1-1 0 0 0,0 0 0 0 0,0-1 0 0 0,0 1 0 0 0,0-1 0 0 0,-1 0 0 0 0,1 0 0 0 0,0 0 0 0 0,-1-1 0 0 0,1 0 0 0 0,-1 0 0 0 0,0 0 0 0 0,0 0 0 0 0,0-1 0 0 0,0 1 0 0 0,-1-1 0 0 0,16-22 0 0 0,-12 13 0 0 0</inkml:trace>
  <inkml:trace contextRef="#ctx0" brushRef="#br0" timeOffset="108985.741">1750 431 32767 0 0,'-16'1'0'0'0,"23"0"0"0"0,28 2 0 0 0,152-13 0 0 0,-143 4 0 0 0,-28 5 0 0 0,0-2 0 0 0,0 1 0 0 0,0-2 0 0 0,-1 0 0 0 0,0-1 0 0 0,0-1 0 0 0,1 0 0 0 0,-4 1 0 0 0</inkml:trace>
  <inkml:trace contextRef="#ctx0" brushRef="#br0" timeOffset="109302.894">1999 244 32767 0 0,'33'-2'0'0'0,"31"4"0"0"0,-49 0 0 0 0,35 3 0 0 0,-1 3 0 0 0,0 1 0 0 0,0 2 0 0 0,-1 3 0 0 0,1 3 0 0 0,-45-16 0 0 0,0 1 0 0 0,0-1 0 0 0,0 1 0 0 0,0 1 0 0 0,0-1 0 0 0,0 0 0 0 0,-1 1 0 0 0,1 0 0 0 0,-1 0 0 0 0,1 0 0 0 0,-1 0 0 0 0,0 0 0 0 0,-1 1 0 0 0,1 0 0 0 0,-1-1 0 0 0,1 1 0 0 0,-1 0 0 0 0,0 0 0 0 0,0 0 0 0 0,-1 0 0 0 0,1 0 0 0 0,-1 1 0 0 0,0-1 0 0 0,0 0 0 0 0,-1 1 0 0 0,1-1 0 0 0,-1 1 0 0 0,0-1 0 0 0,-9 76 0 0 0,3 2 0 0 0,6-75 0 0 0,1 0 0 0 0</inkml:trace>
  <inkml:trace contextRef="#ctx0" brushRef="#br0" timeOffset="109553.739">2311 256 32767 0 0,'1'-2'0'0'0,"1"1"0"0"0,-1-1 0 0 0,0 1 0 0 0,0 0 0 0 0,1-1 0 0 0,-1 1 0 0 0,1 0 0 0 0,-1 0 0 0 0,1 0 0 0 0,-1 0 0 0 0,1 0 0 0 0,0 0 0 0 0,0 1 0 0 0,-1-1 0 0 0,1 1 0 0 0,0-1 0 0 0,0 1 0 0 0,0-1 0 0 0,-1 1 0 0 0,1 0 0 0 0,0 0 0 0 0,0 0 0 0 0,0 0 0 0 0,0 0 0 0 0,1 1 0 0 0,-1-2 0 0 0,323-20 0 0 0,-272 20 0 0 0,-38-4 0 0 0,-17 3 0 0 0</inkml:trace>
  <inkml:trace contextRef="#ctx0" brushRef="#br0" timeOffset="113386.103">620 783 32767 0 0,'21'4'0'0'0,"0"0"0"0"0,0-2 0 0 0,0 0 0 0 0,0-1 0 0 0,13-2 0 0 0,357 1 0 0 0,-381 0 0 0 0</inkml:trace>
  <inkml:trace contextRef="#ctx0" brushRef="#br0" timeOffset="111636.892">628 1132 32767 0 0,'14'2'0'0'0,"-12"0"0"0"0,0 1 0 0 0,0 0 0 0 0,0 0 0 0 0,-1 0 0 0 0,1-1 0 0 0,-1 1 0 0 0,0 0 0 0 0,0 1 0 0 0,0-1 0 0 0,0 0 0 0 0,0 0 0 0 0,-1 0 0 0 0,1 1 0 0 0,-1-1 0 0 0,0 0 0 0 0,0 0 0 0 0,0 1 0 0 0,-1-1 0 0 0,1 0 0 0 0,-1 0 0 0 0,0 1 0 0 0,1-1 0 0 0,-2 0 0 0 0,1 0 0 0 0,0 0 0 0 0,-1 2 0 0 0,-1 7 0 0 0,-15 133 0 0 0,5-45 0 0 0,6-64 0 0 0,3-29 0 0 0</inkml:trace>
  <inkml:trace contextRef="#ctx0" brushRef="#br0" timeOffset="112065.265">615 1128 32767 0 0,'3'-6'0'0'0,"0"-1"0"0"0,0 1 0 0 0,1-1 0 0 0,-1 1 0 0 0,1 0 0 0 0,1 0 0 0 0,-1 1 0 0 0,1-1 0 0 0,0 1 0 0 0,0 0 0 0 0,1 0 0 0 0,-1 1 0 0 0,1-1 0 0 0,0 1 0 0 0,1 1 0 0 0,-1-1 0 0 0,0 1 0 0 0,1 0 0 0 0,0 0 0 0 0,0 1 0 0 0,0 0 0 0 0,0 0 0 0 0,0 1 0 0 0,0 0 0 0 0,0 0 0 0 0,1 1 0 0 0,-1 0 0 0 0,0 0 0 0 0,3-1 0 0 0,0 1 0 0 0,0 0 0 0 0,0 0 0 0 0,0 1 0 0 0,-1 1 0 0 0,1-1 0 0 0,0 2 0 0 0,-1-1 0 0 0,1 1 0 0 0,2 2 0 0 0,-12-5 0 0 0,3 1 0 0 0,0-1 0 0 0,-1 1 0 0 0,1 0 0 0 0,-1 0 0 0 0,0 0 0 0 0,1 0 0 0 0,-1 1 0 0 0,0-1 0 0 0,0 1 0 0 0,0-1 0 0 0,0 1 0 0 0,0 0 0 0 0,0 0 0 0 0,0 0 0 0 0,0 0 0 0 0,-1 0 0 0 0,1 0 0 0 0,-1 0 0 0 0,1 0 0 0 0,-1 1 0 0 0,0-1 0 0 0,0 1 0 0 0,0-1 0 0 0,0 1 0 0 0,-1-1 0 0 0,1 1 0 0 0,-1-1 0 0 0,1 1 0 0 0,-1 0 0 0 0,0-1 0 0 0,0 1 0 0 0,0 1 0 0 0,-3 2 0 0 0,1 0 0 0 0,-1-1 0 0 0,1 1 0 0 0,-2-1 0 0 0,1 0 0 0 0,0 0 0 0 0,-1 0 0 0 0,0-1 0 0 0,0 1 0 0 0,-1-1 0 0 0,1 0 0 0 0,-1 0 0 0 0,0 0 0 0 0,0-1 0 0 0,-5 3 0 0 0,-71 34 0 0 0,-23-19 0 0 0,101-20 0 0 0,0-1 0 0 0,-1 1 0 0 0,1 0 0 0 0,0 1 0 0 0,-1-1 0 0 0,1 0 0 0 0,0 1 0 0 0,0 0 0 0 0,0 0 0 0 0,0 0 0 0 0,1 0 0 0 0,-1 0 0 0 0,0 0 0 0 0,1 1 0 0 0,0-1 0 0 0,-1 1 0 0 0,1 0 0 0 0,0 0 0 0 0,5-1 0 0 0,-2-4 0 0 0</inkml:trace>
  <inkml:trace contextRef="#ctx0" brushRef="#br0" timeOffset="112986.315">1032 1114 32767 0 0,'-4'126'0'0'0,"1"-23"0"0"0,-40 76 0 0 0,33-156 0 0 0,8-42 0 0 0,1-120 0 0 0,7 105 0 0 0,0 1 0 0 0,3 0 0 0 0,0 1 0 0 0,2 0 0 0 0,12-22 0 0 0,-20 47 0 0 0,0 1 0 0 0,0-1 0 0 0,1 1 0 0 0,0 0 0 0 0,1 1 0 0 0,-1-1 0 0 0,1 1 0 0 0,0-1 0 0 0,1 1 0 0 0,-1 1 0 0 0,1-1 0 0 0,0 1 0 0 0,0 0 0 0 0,0 0 0 0 0,0 1 0 0 0,1 0 0 0 0,0 0 0 0 0,0 1 0 0 0,-1-1 0 0 0,1 1 0 0 0,0 1 0 0 0,1-1 0 0 0,-1 1 0 0 0,0 1 0 0 0,1-1 0 0 0,-2 1 0 0 0,0 1 0 0 0,-1-1 0 0 0,1 1 0 0 0,0 0 0 0 0,0 0 0 0 0,-1 0 0 0 0,1 1 0 0 0,-1 0 0 0 0,1 0 0 0 0,-1 0 0 0 0,0 1 0 0 0,0 0 0 0 0,0 0 0 0 0,0 0 0 0 0,-1 1 0 0 0,1-1 0 0 0,-1 1 0 0 0,2 2 0 0 0,19 36 0 0 0,-25-19 0 0 0,-4-13 0 0 0,0-1 0 0 0,-1 0 0 0 0,-1 0 0 0 0,1 0 0 0 0,-1-1 0 0 0,-1 0 0 0 0,1 0 0 0 0,-1 0 0 0 0,-8 5 0 0 0,10-8 0 0 0,-1-1 0 0 0,1 1 0 0 0,0 0 0 0 0,1 0 0 0 0,0 0 0 0 0,-1 0 0 0 0,2 1 0 0 0,-1 0 0 0 0,1 0 0 0 0,-3 6 0 0 0,5-10 0 0 0,1 0 0 0 0,-1 0 0 0 0,1 1 0 0 0,0-1 0 0 0,0 0 0 0 0,0 0 0 0 0,0 1 0 0 0,0-1 0 0 0,1 0 0 0 0,-1 0 0 0 0,1 1 0 0 0,-1-1 0 0 0,1 0 0 0 0,0 0 0 0 0,0 0 0 0 0,0 0 0 0 0,0 0 0 0 0,0 0 0 0 0,0 0 0 0 0,2 1 0 0 0,0 2 0 0 0,2 2 0 0 0,0 0 0 0 0,1-1 0 0 0,0 0 0 0 0,0 0 0 0 0,0 0 0 0 0,1-1 0 0 0,-1 0 0 0 0,1 0 0 0 0,0 0 0 0 0,1-1 0 0 0,-1 0 0 0 0,1-1 0 0 0,4 2 0 0 0,10 2 0 0 0,0-1 0 0 0,0-1 0 0 0,1-1 0 0 0,-1-1 0 0 0,1 0 0 0 0,12-2 0 0 0,-33-1 0 0 0,0 0 0 0 0,1 0 0 0 0,-1 0 0 0 0,0 0 0 0 0,1-1 0 0 0,-1 1 0 0 0,0-1 0 0 0,0 1 0 0 0,1-1 0 0 0,-1 0 0 0 0,0 0 0 0 0,0 0 0 0 0,0 0 0 0 0,0 0 0 0 0,0-1 0 0 0,0 1 0 0 0,0-1 0 0 0,-1 1 0 0 0,1-1 0 0 0,0 0 0 0 0,0-15 0 0 0,-7 5 0 0 0</inkml:trace>
  <inkml:trace contextRef="#ctx0" brushRef="#br0" timeOffset="115132.539">1825 847 32767 0 0,'22'7'0'0'0,"54"62"0"0"0,-62-57 0 0 0,0-3 0 0 0,-1 1 0 0 0,-1 1 0 0 0,1 0 0 0 0,-2 1 0 0 0,0 0 0 0 0,0 0 0 0 0,-1 1 0 0 0,-1 1 0 0 0,0-1 0 0 0,-1 2 0 0 0,0-1 0 0 0,-1 1 0 0 0,4 14 0 0 0,-9 35 0 0 0,-5-51 0 0 0,-2 0 0 0 0,1 0 0 0 0,-2 0 0 0 0,0 0 0 0 0,0-1 0 0 0,-1 0 0 0 0,-1-1 0 0 0,0 1 0 0 0,0-1 0 0 0,-9 7 0 0 0,-18 17 0 0 0,-2-1 0 0 0,-1-2 0 0 0,-15 7 0 0 0,-12 8 0 0 0</inkml:trace>
  <inkml:trace contextRef="#ctx0" brushRef="#br0" timeOffset="115632.285">216 838 32767 0 0,'-9'4'0'0'0,"-1"1"0"0"0,0 1 0 0 0,1 0 0 0 0,0 0 0 0 0,1 0 0 0 0,-1 1 0 0 0,1 1 0 0 0,1-1 0 0 0,-1 1 0 0 0,1 1 0 0 0,0-1 0 0 0,1 1 0 0 0,0 0 0 0 0,1 1 0 0 0,0-1 0 0 0,0 1 0 0 0,1 0 0 0 0,0 1 0 0 0,0 1 0 0 0,-4 15 0 0 0,1 0 0 0 0,1 0 0 0 0,1 1 0 0 0,1 0 0 0 0,2 0 0 0 0,1 18 0 0 0,4-4 0 0 0,1-14 0 0 0,1-1 0 0 0,2 1 0 0 0,1-1 0 0 0,1-1 0 0 0,1 0 0 0 0,2 0 0 0 0,1-2 0 0 0,2-1 0 0 0,0-1 0 0 0,1 0 0 0 0,1-1 0 0 0,1-1 0 0 0,1-1 0 0 0,1-1 0 0 0,2 1 0 0 0,24 18 0 0 0</inkml:trace>
  <inkml:trace contextRef="#ctx1" brushRef="#br0" timeOffset="10486.374">3007 469 32767,'4'5'0,"-4"-3"0,1-1 0,-1 0 0,1 0 0,0 0 0,0 0 0,-1 1 0,1-1 0,0 0 0,0-1 0,0 1 0,0 0 0,0 0 0,0 0 0,0-1 0,1 1 0,-1 0 0,0-1 0,0 1 0,0-1 0,1 1 0,-1-1 0,0 0 0,1 0 0,-1 1 0,0-1 0,1 0 0,122-2 0,130-19 0,84 18 0,-338 2 0,0 1 0,0 0 0,0-1 0,0 1 0,-1 0 0,1-1 0,0 1 0,0 0 0,0-1 0,0 1 0,0 0 0,1-1 0,-1 1 0,0 0 0,0-1 0,0 1 0,0 0 0,0-1 0,0 1 0,0 0 0,1 0 0,-1-1 0,0 1 0,0 0 0,0 0 0,1-1 0,-1 1 0,0 0 0,0 0 0,1-1 0,-1 1 0,0 0 0,1 0 0,-1 0 0,0 0 0,0 0 0,1-1 0,-1 1 0,0 0 0,1 0 0,-1 0 0,0 0 0,1 0 0,-1 0 0,0 0 0,1 0 0,-1 0 0,-3-2 0,-1-2 0</inkml:trace>
  <inkml:trace contextRef="#ctx0" brushRef="#br0" timeOffset="117269.54">3621 236 32767 0 0,'-11'-17'0'0'0,"12"24"0"0"0,56 45 0 0 0,-41-40 0 0 0,91 48 0 0 0,-85-50 0 0 0,-1 1 0 0 0,0 1 0 0 0,-1 1 0 0 0,0 1 0 0 0,11 10 0 0 0,-29-22 0 0 0,1 0 0 0 0,-1 0 0 0 0,0 0 0 0 0,0 1 0 0 0,-1-1 0 0 0,1 0 0 0 0,0 1 0 0 0,-1-1 0 0 0,0 1 0 0 0,1-1 0 0 0,-1 1 0 0 0,0 0 0 0 0,0 0 0 0 0,0-1 0 0 0,-1 1 0 0 0,1 0 0 0 0,-1 0 0 0 0,0 0 0 0 0,1 0 0 0 0,-1 0 0 0 0,-1 0 0 0 0,1-1 0 0 0,0 1 0 0 0,-1 0 0 0 0,1 0 0 0 0,-1 0 0 0 0,-6 9 0 0 0,0 0 0 0 0,-1 0 0 0 0,0-1 0 0 0,-1 0 0 0 0,0 0 0 0 0,-1-1 0 0 0,0-1 0 0 0,0 1 0 0 0,-1-2 0 0 0,-1 0 0 0 0,1 0 0 0 0,-4 1 0 0 0,-9 8 0 0 0,-93 57 0 0 0,110-71 0 0 0</inkml:trace>
  <inkml:trace contextRef="#ctx0" brushRef="#br0" timeOffset="117903.843">4512 288 32767 0 0,'-11'1'0'0'0,"0"0"0"0"0,0 1 0 0 0,0 0 0 0 0,0 1 0 0 0,0 0 0 0 0,0 0 0 0 0,1 1 0 0 0,0 1 0 0 0,-1 0 0 0 0,2 0 0 0 0,-8 6 0 0 0,14-9 0 0 0,1 0 0 0 0,0 1 0 0 0,0-1 0 0 0,0 1 0 0 0,0 0 0 0 0,0-1 0 0 0,1 1 0 0 0,-1 0 0 0 0,1 0 0 0 0,0 0 0 0 0,0 0 0 0 0,0 0 0 0 0,0 0 0 0 0,0 0 0 0 0,1 1 0 0 0,-1-1 0 0 0,1 0 0 0 0,0 1 0 0 0,1 2 0 0 0,1 0 0 0 0,-1 0 0 0 0,1 0 0 0 0,1 0 0 0 0,-1-1 0 0 0,1 1 0 0 0,0-1 0 0 0,0 0 0 0 0,1 0 0 0 0,-1 0 0 0 0,1 0 0 0 0,0 0 0 0 0,0-1 0 0 0,1 0 0 0 0,-1 0 0 0 0,1 0 0 0 0,0 0 0 0 0,0-1 0 0 0,1 0 0 0 0,-1 0 0 0 0,1 0 0 0 0,-1-1 0 0 0,6 2 0 0 0,-4 0 0 0 0,41 19 0 0 0,-25-13 0 0 0,1 1 0 0 0,2 0 0 0 0,54 35 0 0 0,-63-31 0 0 0,-12-11 0 0 0,-3-3 0 0 0,-1 0 0 0 0,1 1 0 0 0,0-1 0 0 0,-1 1 0 0 0,0-1 0 0 0,1 1 0 0 0,-1 0 0 0 0,0 0 0 0 0,0 0 0 0 0,0 0 0 0 0,0-1 0 0 0,0 1 0 0 0,0 1 0 0 0,-1-1 0 0 0,1 0 0 0 0,-1 0 0 0 0,1 0 0 0 0,-1 0 0 0 0,0 0 0 0 0,0 0 0 0 0,0 1 0 0 0,-20 28 0 0 0,10-23 0 0 0,0 0 0 0 0,-1-1 0 0 0,0 0 0 0 0,0-1 0 0 0,-1 0 0 0 0,1-1 0 0 0,-1 0 0 0 0,0-1 0 0 0,-1-1 0 0 0,1 0 0 0 0,-1 0 0 0 0,-9 0 0 0 0,0-2 0 0 0,13-4 0 0 0,8 3 0 0 0,0-1 0 0 0,0 0 0 0 0,1 1 0 0 0,-1-1 0 0 0,0 0 0 0 0,1 0 0 0 0,-1 0 0 0 0,0 1 0 0 0,1-1 0 0 0,-1 0 0 0 0,1 0 0 0 0,-1 0 0 0 0,1 0 0 0 0,0 0 0 0 0,-1 0 0 0 0,1 0 0 0 0,0 0 0 0 0,0 0 0 0 0,0 0 0 0 0,-1 0 0 0 0,1 0 0 0 0,0 0 0 0 0,0 0 0 0 0,1 0 0 0 0,-1 0 0 0 0,0 0 0 0 0,0 0 0 0 0,0 0 0 0 0,1 0 0 0 0,-1 0 0 0 0,1 0 0 0 0,-1 0 0 0 0,0 0 0 0 0,1 0 0 0 0,0 0 0 0 0,-1 0 0 0 0,1 1 0 0 0,-1-1 0 0 0,1 0 0 0 0,0 0 0 0 0,9-13 0 0 0</inkml:trace>
  <inkml:trace contextRef="#ctx0" brushRef="#br0" timeOffset="118185.641">4855 395 32767 0 0,'-8'23'0'0'0,"28"74"0"0"0,28 76 0 0 0,-44-167 0 0 0,0-1 0 0 0,1 1 0 0 0,-1-1 0 0 0,1 0 0 0 0,0 0 0 0 0,0-1 0 0 0,1 1 0 0 0,0-1 0 0 0,-1-1 0 0 0,1 1 0 0 0,0-1 0 0 0,1 0 0 0 0,-1 0 0 0 0,1 0 0 0 0,-1-1 0 0 0,1 0 0 0 0,0-1 0 0 0,-1 1 0 0 0,1-1 0 0 0,0-1 0 0 0,0 1 0 0 0,0-1 0 0 0,0 0 0 0 0,0-1 0 0 0,0 0 0 0 0,0 0 0 0 0,0 0 0 0 0,-1 1 0 0 0,56-15 0 0 0,-45 7 0 0 0,17-18 0 0 0,-31 19 0 0 0</inkml:trace>
  <inkml:trace contextRef="#ctx1" brushRef="#br0" timeOffset="11967.484">4787 524 32767,'123'4'0,"-11"-6"0,-46-16 0,-41-4 0,-26 17 0</inkml:trace>
  <inkml:trace contextRef="#ctx0" brushRef="#br0" timeOffset="118750.661">4892 347 32767 0 0,'-13'-3'0'0'0,"24"4"0"0"0,1 0 0 0 0,144 1 0 0 0,-61 5 0 0 0,-61-5 0 0 0,0 1 0 0 0,-1 1 0 0 0,1 2 0 0 0,-1 1 0 0 0,10 5 0 0 0,-36-10 0 0 0,-1 1 0 0 0,0-1 0 0 0,-1 1 0 0 0,1 1 0 0 0,0-1 0 0 0,-1 1 0 0 0,0 0 0 0 0,0 1 0 0 0,0-1 0 0 0,0 1 0 0 0,-1 0 0 0 0,0 0 0 0 0,0 0 0 0 0,0 1 0 0 0,-1-1 0 0 0,1 1 0 0 0,-1 0 0 0 0,-1 0 0 0 0,1 0 0 0 0,-1 0 0 0 0,0 0 0 0 0,0 1 0 0 0,-1-1 0 0 0,0 4 0 0 0,7 46 0 0 0,-3 0 0 0 0,-3 1 0 0 0,-3 16 0 0 0,1-36 0 0 0,-2-29 0 0 0,3-8 0 0 0,-1-1 0 0 0,0 1 0 0 0,0-1 0 0 0,0 1 0 0 0,0 0 0 0 0,0-1 0 0 0,0 1 0 0 0,0-1 0 0 0,-1 1 0 0 0,1 0 0 0 0,0-1 0 0 0,0 1 0 0 0,0-1 0 0 0,0 1 0 0 0,0 0 0 0 0,-1-1 0 0 0,1 1 0 0 0,0 0 0 0 0,0-1 0 0 0,-1 1 0 0 0,1 0 0 0 0,0-1 0 0 0,0 1 0 0 0,-1 0 0 0 0,1 0 0 0 0,0-1 0 0 0,-1 1 0 0 0,1 0 0 0 0,0 0 0 0 0,-1 0 0 0 0,1-1 0 0 0,0 1 0 0 0,-1 0 0 0 0,1 0 0 0 0,-1 0 0 0 0,1 0 0 0 0,0 0 0 0 0,-1 0 0 0 0,1 0 0 0 0,-1 0 0 0 0,1 0 0 0 0,0 0 0 0 0,-1 0 0 0 0,1 0 0 0 0,-1 0 0 0 0,1 0 0 0 0,0 0 0 0 0,-1 0 0 0 0,1 0 0 0 0,0 1 0 0 0,-1-1 0 0 0,1 0 0 0 0,-1 0 0 0 0,1 0 0 0 0,0 1 0 0 0,0-1 0 0 0,-1 0 0 0 0,1 0 0 0 0,0 1 0 0 0,-1-1 0 0 0,1 0 0 0 0,0 1 0 0 0,0-1 0 0 0,-1 0 0 0 0,1 1 0 0 0,0-1 0 0 0,0 0 0 0 0,0 1 0 0 0,-5-15 0 0 0</inkml:trace>
  <inkml:trace contextRef="#ctx1" brushRef="#br0" timeOffset="12570.412">5221 364 32767,'1'-1'0,"-1"0"0,0 0 0,1 0 0,-1 0 0,1 0 0,0-1 0,-1 1 0,1 0 0,0 1 0,0-1 0,-1 0 0,1 0 0,0 0 0,0 0 0,0 1 0,0-1 0,0 0 0,0 1 0,0-1 0,0 1 0,0-1 0,1 1 0,-1-1 0,0 1 0,0 0 0,0 0 0,0 0 0,1-1 0,-1 1 0,0 0 0,0 0 0,0 1 0,1-1 0,-1 0 0,0 0 0,0 1 0,0-1 0,1 1 0,5-2 0,119-8 0,116 7 0,-127 3 0,-96 4 0,-22-6 0</inkml:trace>
  <inkml:trace contextRef="#ctx1" brushRef="#br0" timeOffset="12952.381">4453 30 32767,'-4'-4'0,"22"3"0,628 1 0,-392 9 0,91 4 0,-346-13 0,1 0 0,0 0 0,-1 0 0,1 0 0,-1 0 0,1 0 0,-1 0 0,1-1 0,0 1 0,-1 0 0,1 0 0,-1 0 0,1-1 0,0 1 0,-1 0 0,1-1 0,0 1 0,-1 0 0,1-1 0,0 1 0,0 0 0,-1-1 0,1 1 0,0-1 0,0 1 0,0 0 0,-1-1 0,1 1 0,0-1 0,0 1 0,0-1 0,0 1 0,0 0 0,0-1 0,0 1 0,0-1 0,0 1 0,0-1 0,0 1 0,0-1 0,0 1 0,1 0 0,-1-1 0,0 1 0,0-1 0,0 1 0,1-1 0,-1 1 0,0 0 0,0-1 0,1 1 0,-1 0 0,0-1 0,1 1 0,-1 0 0,0 0 0,1-1 0,-1 1 0,1 0 0,-1 0 0,0-1 0,1 1 0,0 0 0,-6-4 0,-7-7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115 476 32767 0 0,'-6'1'0'0'0,"1"0"0"0"0,-1 0 0 0 0,1 1 0 0 0,0-1 0 0 0,-1 1 0 0 0,1 0 0 0 0,0 1 0 0 0,0-1 0 0 0,1 1 0 0 0,-1 0 0 0 0,0 0 0 0 0,1 0 0 0 0,0 1 0 0 0,-1 0 0 0 0,1-1 0 0 0,1 1 0 0 0,-1 1 0 0 0,1-1 0 0 0,-1 1 0 0 0,1-1 0 0 0,1 1 0 0 0,-1 0 0 0 0,1 0 0 0 0,-1 0 0 0 0,2 0 0 0 0,-1 1 0 0 0,0-1 0 0 0,1 0 0 0 0,0 1 0 0 0,0-1 0 0 0,1 1 0 0 0,-1 4 0 0 0,2-7 0 0 0,0 1 0 0 0,0-1 0 0 0,1 0 0 0 0,-1 0 0 0 0,1 0 0 0 0,-1 0 0 0 0,1 0 0 0 0,0 0 0 0 0,0 0 0 0 0,0 0 0 0 0,1-1 0 0 0,-1 1 0 0 0,1-1 0 0 0,-1 0 0 0 0,1 0 0 0 0,0 0 0 0 0,1 1 0 0 0,2 0 0 0 0,1 0 0 0 0,-1 0 0 0 0,0-1 0 0 0,1 0 0 0 0,-1-1 0 0 0,1 1 0 0 0,0-1 0 0 0,-1-1 0 0 0,1 1 0 0 0,0-1 0 0 0,0 0 0 0 0,-1-1 0 0 0,1 1 0 0 0,0-1 0 0 0,-1-1 0 0 0,1 1 0 0 0,0-1 0 0 0,-1 0 0 0 0,0-1 0 0 0,0 1 0 0 0,3-3 0 0 0,4 1 0 0 0,5-3 0 0 0,0 0 0 0 0,0-1 0 0 0,0-1 0 0 0,-1-1 0 0 0,-1-1 0 0 0,1 0 0 0 0,-2-1 0 0 0,0 0 0 0 0,0-2 0 0 0,-1 1 0 0 0,-1-2 0 0 0,0 0 0 0 0,-1 0 0 0 0,1-4 0 0 0,2-2 0 0 0,-1-1 0 0 0,0 0 0 0 0,-2 0 0 0 0,-1-2 0 0 0,-1 1 0 0 0,-1-1 0 0 0,-1-1 0 0 0,-1 1 0 0 0,-1-2 0 0 0,-1 1 0 0 0,-1-7 0 0 0,0-69 0 0 0,-4 98 0 0 0,0-1 0 0 0,0 1 0 0 0,-1-1 0 0 0,0 1 0 0 0,0-1 0 0 0,0 1 0 0 0,0-1 0 0 0,0 1 0 0 0,-1 0 0 0 0,1-1 0 0 0,-1 1 0 0 0,0 0 0 0 0,0 0 0 0 0,0 0 0 0 0,0 1 0 0 0,-1-1 0 0 0,1 0 0 0 0,-1 1 0 0 0,1 0 0 0 0,-1-1 0 0 0,0 1 0 0 0,0 0 0 0 0,0 0 0 0 0,0 1 0 0 0,-1-1 0 0 0,1 1 0 0 0,0-1 0 0 0,-1 1 0 0 0,1 0 0 0 0,-3 0 0 0 0,2 1 0 0 0,0 1 0 0 0,-1 0 0 0 0,1-1 0 0 0,0 1 0 0 0,0 1 0 0 0,0-1 0 0 0,0 1 0 0 0,0-1 0 0 0,0 1 0 0 0,0 0 0 0 0,0 1 0 0 0,1-1 0 0 0,-1 1 0 0 0,1-1 0 0 0,0 1 0 0 0,0 0 0 0 0,0 0 0 0 0,0 1 0 0 0,0-1 0 0 0,1 1 0 0 0,-1-1 0 0 0,1 1 0 0 0,0 0 0 0 0,0 0 0 0 0,0 0 0 0 0,0 1 0 0 0,-3 8 0 0 0,0 0 0 0 0,0 1 0 0 0,2-1 0 0 0,-1 1 0 0 0,2 0 0 0 0,0 0 0 0 0,0 6 0 0 0,2 2 0 0 0,1 0 0 0 0,1 0 0 0 0,1 0 0 0 0,1 0 0 0 0,6 20 0 0 0,-2-6 0 0 0,9 28 0 0 0,2-2 0 0 0,2 0 0 0 0,4 0 0 0 0,3 0 0 0 0,-26-56 0 0 0,-2-5 0 0 0,1 0 0 0 0,-1-1 0 0 0,0 1 0 0 0,0 0 0 0 0,1 0 0 0 0,-1-1 0 0 0,0 1 0 0 0,1 0 0 0 0,-1-1 0 0 0,0 1 0 0 0,1 0 0 0 0,-1-1 0 0 0,1 1 0 0 0,-1-1 0 0 0,1 1 0 0 0,0-1 0 0 0,-1 1 0 0 0,1-1 0 0 0,-1 1 0 0 0,1-1 0 0 0,0 1 0 0 0,-1-1 0 0 0,1 0 0 0 0,0 1 0 0 0,0-1 0 0 0,-1 0 0 0 0,1 0 0 0 0,0 0 0 0 0,0 1 0 0 0,-1-1 0 0 0,1 0 0 0 0,0 0 0 0 0,0 0 0 0 0,0 0 0 0 0,-1 0 0 0 0,2-1 0 0 0,71-34 0 0 0,79-69 0 0 0,-122 88 0 0 0,-24 17 0 0 0,-4 1 0 0 0,0 0 0 0 0,-1 0 0 0 0,1 0 0 0 0,-1 0 0 0 0,0 0 0 0 0,1 1 0 0 0,-1-1 0 0 0,0 0 0 0 0,0 0 0 0 0,0 1 0 0 0,-1-1 0 0 0,1 1 0 0 0,0-1 0 0 0,-1 1 0 0 0,0-1 0 0 0,1 1 0 0 0,-1-1 0 0 0,0 1 0 0 0,-1 1 0 0 0,2-2 0 0 0,13 98 0 0 0,-14-99 0 0 0,1 0 0 0 0,-1 0 0 0 0,1 0 0 0 0,0 0 0 0 0,-1-1 0 0 0,1 1 0 0 0,0 0 0 0 0,-1 0 0 0 0,1 0 0 0 0,0-1 0 0 0,0 1 0 0 0,0 0 0 0 0,0-1 0 0 0,0 1 0 0 0,0-1 0 0 0,0 1 0 0 0,0-1 0 0 0,0 1 0 0 0,0-1 0 0 0,0 0 0 0 0,0 0 0 0 0,0 1 0 0 0,0-1 0 0 0,0 0 0 0 0,0 0 0 0 0,0 0 0 0 0,0 0 0 0 0,1 0 0 0 0,5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8:15.6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744 221 32767 0 0,'0'0'0'0'0,"1"0"0"0"0,-1 0 0 0 0,0 0 0 0 0,0 0 0 0 0,0-1 0 0 0,0 1 0 0 0,0 0 0 0 0,1 0 0 0 0,-1 0 0 0 0,0 0 0 0 0,0 0 0 0 0,0 0 0 0 0,0-1 0 0 0,0 1 0 0 0,0 0 0 0 0,1 0 0 0 0,-1 0 0 0 0,0 0 0 0 0,0 0 0 0 0,0-1 0 0 0,0 1 0 0 0,0 0 0 0 0,0 0 0 0 0,0 0 0 0 0,0-1 0 0 0,0 1 0 0 0,0 0 0 0 0,0 0 0 0 0,0 0 0 0 0,0 0 0 0 0,0-1 0 0 0,0 1 0 0 0,0 0 0 0 0,0 0 0 0 0,0 0 0 0 0,0-1 0 0 0,0 1 0 0 0,0 0 0 0 0,0 0 0 0 0,0 0 0 0 0,-1 0 0 0 0,1-1 0 0 0,0 1 0 0 0,0 0 0 0 0,0 0 0 0 0,0 0 0 0 0,0 0 0 0 0,0 0 0 0 0,-1 0 0 0 0,25 4 0 0 0,-18-2 0 0 0,62 6 0 0 0,0-2 0 0 0,1-4 0 0 0,30-3 0 0 0,-18 0 0 0 0,158 1 0 0 0,-201 0 0 0 0</inkml:trace>
  <inkml:trace contextRef="#ctx0" brushRef="#br0" timeOffset="-1176.294">755 722 32767 0 0,'7'23'0'0'0,"-14"15"0"0"0,0-11 0 0 0,-38 269 0 0 0,33-251 0 0 0,8-42 0 0 0</inkml:trace>
  <inkml:trace contextRef="#ctx0" brushRef="#br0" timeOffset="-865.282">589 634 32767 0 0,'-1'-3'0'0'0,"0"0"0"0"0,1 0 0 0 0,-1-1 0 0 0,1 1 0 0 0,0 0 0 0 0,0 0 0 0 0,0 0 0 0 0,0 0 0 0 0,0-1 0 0 0,1 1 0 0 0,0 0 0 0 0,-1 0 0 0 0,1 0 0 0 0,0 0 0 0 0,0 0 0 0 0,1 0 0 0 0,-1 0 0 0 0,1 0 0 0 0,-1 1 0 0 0,1-1 0 0 0,0 1 0 0 0,0-1 0 0 0,0 1 0 0 0,1-1 0 0 0,-1 1 0 0 0,0 0 0 0 0,1 0 0 0 0,-1 0 0 0 0,1 1 0 0 0,0-1 0 0 0,0 0 0 0 0,-1 1 0 0 0,1 0 0 0 0,3-1 0 0 0,4 0 0 0 0,1 0 0 0 0,0 1 0 0 0,0 1 0 0 0,0 0 0 0 0,0 0 0 0 0,0 1 0 0 0,0 0 0 0 0,0 1 0 0 0,-1 0 0 0 0,1 1 0 0 0,5 2 0 0 0,-2-2 0 0 0,-1 1 0 0 0,1 0 0 0 0,-1 1 0 0 0,0 1 0 0 0,0 0 0 0 0,-1 1 0 0 0,0 0 0 0 0,0 1 0 0 0,0 0 0 0 0,-1 1 0 0 0,-1 0 0 0 0,8 8 0 0 0,-16-14 0 0 0,-1-1 0 0 0,1 1 0 0 0,-1 0 0 0 0,1 0 0 0 0,-1-1 0 0 0,0 1 0 0 0,0 0 0 0 0,0 0 0 0 0,-1 1 0 0 0,1-1 0 0 0,-1 0 0 0 0,1 0 0 0 0,-1 0 0 0 0,0 0 0 0 0,0 0 0 0 0,-1 0 0 0 0,1 1 0 0 0,-1-1 0 0 0,1 0 0 0 0,-1 0 0 0 0,0 0 0 0 0,0 0 0 0 0,0 0 0 0 0,-1 0 0 0 0,1-1 0 0 0,-1 1 0 0 0,1 0 0 0 0,-1-1 0 0 0,0 1 0 0 0,0-1 0 0 0,0 0 0 0 0,-1 1 0 0 0,1-1 0 0 0,-2 1 0 0 0,-5 5 0 0 0,-1 0 0 0 0,0 0 0 0 0,0-1 0 0 0,-1 0 0 0 0,0-1 0 0 0,0 0 0 0 0,-1-1 0 0 0,-1 0 0 0 0,-70 28 0 0 0,83-34 0 0 0,0 1 0 0 0,0 0 0 0 0,1 0 0 0 0,-1 0 0 0 0,0 0 0 0 0,0 0 0 0 0,0-1 0 0 0,-1 1 0 0 0,1 0 0 0 0,0 0 0 0 0,0 0 0 0 0,0 0 0 0 0,0-1 0 0 0,0 1 0 0 0,0 0 0 0 0,0 0 0 0 0,0 0 0 0 0,0 0 0 0 0,0 0 0 0 0,0 0 0 0 0,0-1 0 0 0,0 1 0 0 0,-1 0 0 0 0,1 0 0 0 0,0 0 0 0 0,0 0 0 0 0,0 0 0 0 0,0 0 0 0 0,0 0 0 0 0,0 0 0 0 0,-1-1 0 0 0,1 1 0 0 0,0 0 0 0 0,0 0 0 0 0,0 0 0 0 0,0 0 0 0 0,0 0 0 0 0,-1 0 0 0 0,1 0 0 0 0,0 0 0 0 0,0 0 0 0 0,0 0 0 0 0,0 0 0 0 0,0 0 0 0 0,-1 0 0 0 0,1 0 0 0 0,0 0 0 0 0,3-2 0 0 0</inkml:trace>
  <inkml:trace contextRef="#ctx0" brushRef="#br0" timeOffset="-303.62">1179 695 32767 0 0,'-19'49'0'0'0,"4"6"0"0"0,7-21 0 0 0,-2-1 0 0 0,-1 0 0 0 0,-2-1 0 0 0,-8 13 0 0 0,-36 44 0 0 0,39-78 0 0 0,14-13 0 0 0,3-2 0 0 0,1 0 0 0 0,-1 0 0 0 0,1 0 0 0 0,0 0 0 0 0,1 0 0 0 0,-1 0 0 0 0,1 0 0 0 0,0 0 0 0 0,0 0 0 0 0,0 0 0 0 0,0 0 0 0 0,1 0 0 0 0,-1 1 0 0 0,1-1 0 0 0,0 0 0 0 0,4-11 0 0 0,96-244 0 0 0,-97 245 0 0 0,1 1 0 0 0,0-1 0 0 0,1 1 0 0 0,0 1 0 0 0,1-1 0 0 0,0 1 0 0 0,10-10 0 0 0,-16 20 0 0 0,0 1 0 0 0,-1-1 0 0 0,1 1 0 0 0,0 0 0 0 0,-1-1 0 0 0,1 1 0 0 0,0 0 0 0 0,0 0 0 0 0,0 0 0 0 0,0 0 0 0 0,0 1 0 0 0,1-1 0 0 0,-1 0 0 0 0,0 1 0 0 0,0 0 0 0 0,0-1 0 0 0,1 1 0 0 0,-1 0 0 0 0,0 0 0 0 0,0 0 0 0 0,0 0 0 0 0,1 1 0 0 0,-1-1 0 0 0,3 3 0 0 0,0-1 0 0 0,0 1 0 0 0,0 0 0 0 0,0 0 0 0 0,-1 0 0 0 0,0 0 0 0 0,0 1 0 0 0,0 0 0 0 0,0 0 0 0 0,0 0 0 0 0,-1 0 0 0 0,1 1 0 0 0,-1-1 0 0 0,0 1 0 0 0,-1 0 0 0 0,1 0 0 0 0,-1 0 0 0 0,0 0 0 0 0,0 1 0 0 0,-1-1 0 0 0,1 0 0 0 0,-1-2 0 0 0,0 1 0 0 0,-1-1 0 0 0,1 0 0 0 0,0 0 0 0 0,-1 1 0 0 0,0-1 0 0 0,0 0 0 0 0,0 0 0 0 0,0 1 0 0 0,0-1 0 0 0,-1 0 0 0 0,1 0 0 0 0,-1 1 0 0 0,0-1 0 0 0,0 0 0 0 0,0 0 0 0 0,0 0 0 0 0,-1 0 0 0 0,1 0 0 0 0,-1 0 0 0 0,0 0 0 0 0,0-1 0 0 0,0 1 0 0 0,-1 0 0 0 0,0 2 0 0 0,-101 81 0 0 0,103-85 0 0 0,0-1 0 0 0,0 1 0 0 0,0 0 0 0 0,0 1 0 0 0,0-1 0 0 0,0 0 0 0 0,0 0 0 0 0,0 0 0 0 0,0 0 0 0 0,1 1 0 0 0,-1-1 0 0 0,1 0 0 0 0,-1 1 0 0 0,1-1 0 0 0,-1 0 0 0 0,1 1 0 0 0,0-1 0 0 0,-1 1 0 0 0,1-1 0 0 0,0 1 0 0 0,0-1 0 0 0,0 1 0 0 0,0-1 0 0 0,0 1 0 0 0,1-1 0 0 0,-1 0 0 0 0,0 1 0 0 0,1-1 0 0 0,-1 1 0 0 0,1-1 0 0 0,9 11 0 0 0,0-1 0 0 0,1-1 0 0 0,0 0 0 0 0,1 0 0 0 0,0-1 0 0 0,0-1 0 0 0,1 0 0 0 0,0-1 0 0 0,1 0 0 0 0,-1-1 0 0 0,1 0 0 0 0,0-1 0 0 0,1-1 0 0 0,-1 0 0 0 0,1-1 0 0 0,4 0 0 0 0,23 5 0 0 0,-8-7 0 0 0,-27-1 0 0 0</inkml:trace>
  <inkml:trace contextRef="#ctx0" brushRef="#br0" timeOffset="1354.889">917 1786 32767 0 0,'-3'-18'0'0'0,"-8"-7"0"0"0,10 23 0 0 0,-1 1 0 0 0,0-1 0 0 0,0 1 0 0 0,0 0 0 0 0,0-1 0 0 0,0 1 0 0 0,0 0 0 0 0,0 0 0 0 0,0 0 0 0 0,0 0 0 0 0,-1 1 0 0 0,1-1 0 0 0,0 1 0 0 0,0-1 0 0 0,-1 1 0 0 0,1 0 0 0 0,0 0 0 0 0,-1 0 0 0 0,1 0 0 0 0,0 0 0 0 0,-1 0 0 0 0,1 1 0 0 0,0-1 0 0 0,-1 1 0 0 0,1 0 0 0 0,0 0 0 0 0,0-1 0 0 0,0 1 0 0 0,0 1 0 0 0,-1-1 0 0 0,2 0 0 0 0,-3 2 0 0 0,-3 3 0 0 0,0 1 0 0 0,0 0 0 0 0,0 0 0 0 0,1 1 0 0 0,1 0 0 0 0,-1 0 0 0 0,1 0 0 0 0,0 1 0 0 0,1-1 0 0 0,0 1 0 0 0,1 0 0 0 0,0 1 0 0 0,0-1 0 0 0,0 0 0 0 0,2 1 0 0 0,-1 0 0 0 0,1 6 0 0 0,-1-8 0 0 0,1 0 0 0 0,1 0 0 0 0,0 0 0 0 0,0 0 0 0 0,1 0 0 0 0,-1 0 0 0 0,2 0 0 0 0,-1 0 0 0 0,1 0 0 0 0,0 0 0 0 0,1-1 0 0 0,0 1 0 0 0,2 4 0 0 0,-3-8 0 0 0,0 1 0 0 0,0-1 0 0 0,1 0 0 0 0,-1 0 0 0 0,1 0 0 0 0,0 0 0 0 0,0 0 0 0 0,1 0 0 0 0,-1-1 0 0 0,1 0 0 0 0,-1 1 0 0 0,1-1 0 0 0,0-1 0 0 0,0 1 0 0 0,1-1 0 0 0,-1 1 0 0 0,0-1 0 0 0,1 0 0 0 0,-1-1 0 0 0,1 1 0 0 0,0-1 0 0 0,0 0 0 0 0,-1 0 0 0 0,1 0 0 0 0,0-1 0 0 0,0 1 0 0 0,0-1 0 0 0,0-1 0 0 0,0 1 0 0 0,-1-1 0 0 0,4 0 0 0 0,8-3 0 0 0,-1 0 0 0 0,1-1 0 0 0,-1-1 0 0 0,0 0 0 0 0,-1-1 0 0 0,0-1 0 0 0,7-4 0 0 0,0-3 0 0 0</inkml:trace>
  <inkml:trace contextRef="#ctx0" brushRef="#br0" timeOffset="1635.139">1185 1795 32767 0 0,'-3'-53'0'0'0,"14"69"0"0"0,-4 50 0 0 0,-6 28 0 0 0,-23-9 0 0 0,4 19 0 0 0,19-100 0 0 0,1-1 0 0 0,0 1 0 0 0,0 0 0 0 0,0 0 0 0 0,1-1 0 0 0,-1 1 0 0 0,1-1 0 0 0,0 0 0 0 0,0 0 0 0 0,0 0 0 0 0,0 0 0 0 0,0 0 0 0 0,1-1 0 0 0,-1 1 0 0 0,1-1 0 0 0,0 0 0 0 0,0 0 0 0 0,0 0 0 0 0,0-1 0 0 0,0 0 0 0 0,0 1 0 0 0,0-1 0 0 0,0-1 0 0 0,0 1 0 0 0,1 0 0 0 0,-1-1 0 0 0,0 0 0 0 0,0 0 0 0 0,1-1 0 0 0,-1 1 0 0 0,1-1 0 0 0,102-14 0 0 0,3-22 0 0 0,-90 30 0 0 0</inkml:trace>
  <inkml:trace contextRef="#ctx0" brushRef="#br0" timeOffset="1878.489">1724 1884 32767 0 0,'-11'33'0'0'0,"8"25"0"0"0,3-52 0 0 0</inkml:trace>
  <inkml:trace contextRef="#ctx0" brushRef="#br0" timeOffset="2930.955">1671 1826 32767 0 0,'-8'25'0'0'0,"9"19"0"0"0,14 47 0 0 0,-15 44 0 0 0,-4-123 0 0 0,1-18 0 0 0,16-192 0 0 0,-10 181 0 0 0,0 1 0 0 0,1-1 0 0 0,1 1 0 0 0,1 0 0 0 0,0 0 0 0 0,1 1 0 0 0,0 0 0 0 0,2 0 0 0 0,5-8 0 0 0,-11 19 0 0 0,1-1 0 0 0,0 0 0 0 0,0 1 0 0 0,0 0 0 0 0,0 0 0 0 0,1 0 0 0 0,0 1 0 0 0,-1-1 0 0 0,1 1 0 0 0,1 0 0 0 0,-1 1 0 0 0,0-1 0 0 0,1 1 0 0 0,-1 0 0 0 0,1 0 0 0 0,-1 1 0 0 0,1-1 0 0 0,0 1 0 0 0,0 1 0 0 0,6-1 0 0 0,-6 2 0 0 0,0-1 0 0 0,0 2 0 0 0,0-1 0 0 0,-1 1 0 0 0,1 0 0 0 0,0 0 0 0 0,0 0 0 0 0,-1 1 0 0 0,0 0 0 0 0,1 0 0 0 0,-1 1 0 0 0,0-1 0 0 0,-1 1 0 0 0,1 0 0 0 0,-1 0 0 0 0,0 1 0 0 0,0-1 0 0 0,0 1 0 0 0,0 0 0 0 0,-1 0 0 0 0,0 0 0 0 0,0 1 0 0 0,0-1 0 0 0,0 1 0 0 0,-1 0 0 0 0,-4 10 0 0 0,-1-10 0 0 0,-1 0 0 0 0,-1 0 0 0 0,1 0 0 0 0,-1-1 0 0 0,0 0 0 0 0,0 0 0 0 0,0 0 0 0 0,-1-1 0 0 0,0 1 0 0 0,1-1 0 0 0,-2-1 0 0 0,1 1 0 0 0,0-1 0 0 0,-1 0 0 0 0,1-1 0 0 0,-2 1 0 0 0,-41 23 0 0 0,46-25 0 0 0,1 0 0 0 0,0 0 0 0 0,0-1 0 0 0,1 1 0 0 0,-1 0 0 0 0,0 0 0 0 0,1 0 0 0 0,-1 0 0 0 0,1 0 0 0 0,-1 0 0 0 0,1 1 0 0 0,-1-1 0 0 0,1 0 0 0 0,0 1 0 0 0,0-1 0 0 0,-1 1 0 0 0,1-1 0 0 0,0 1 0 0 0,1 0 0 0 0,-1-1 0 0 0,0 1 0 0 0,0 0 0 0 0,1 0 0 0 0,-1 0 0 0 0,1-1 0 0 0,-1 1 0 0 0,1 0 0 0 0,0 0 0 0 0,0 0 0 0 0,0 0 0 0 0,0 0 0 0 0,0 0 0 0 0,0 0 0 0 0,1-1 0 0 0,-1 1 0 0 0,0 0 0 0 0,1 0 0 0 0,0 0 0 0 0,0 0 0 0 0,10 13 0 0 0,1-1 0 0 0,0 0 0 0 0,2-1 0 0 0,-1 0 0 0 0,2-2 0 0 0,-1 1 0 0 0,1-2 0 0 0,1 0 0 0 0,0 0 0 0 0,1-2 0 0 0,-1 0 0 0 0,2-1 0 0 0,-1-1 0 0 0,1 0 0 0 0,0-1 0 0 0,2-1 0 0 0,-6 0 0 0 0,108 21 0 0 0,-121-25 0 0 0,-1 0 0 0 0,1-1 0 0 0,-1 1 0 0 0,1 0 0 0 0,-1 0 0 0 0,1 0 0 0 0,-1 0 0 0 0,1 0 0 0 0,-1-1 0 0 0,1 1 0 0 0,-1 0 0 0 0,1-1 0 0 0,-1 1 0 0 0,0 0 0 0 0,1 0 0 0 0,-1-1 0 0 0,0 1 0 0 0,1-1 0 0 0,-1 1 0 0 0,0 0 0 0 0,1-1 0 0 0,-1 1 0 0 0,0-1 0 0 0,0 1 0 0 0,1-1 0 0 0,-1 1 0 0 0,0-1 0 0 0,0 1 0 0 0,0 0 0 0 0,0-1 0 0 0,0 1 0 0 0,0-1 0 0 0,0 1 0 0 0,0-1 0 0 0,0 1 0 0 0,0-1 0 0 0,0 1 0 0 0,0-1 0 0 0,0 1 0 0 0,0-1 0 0 0,0 1 0 0 0,0-1 0 0 0,-1 1 0 0 0,1-1 0 0 0,0 1 0 0 0,0-1 0 0 0,-1 1 0 0 0,-4-6 0 0 0,-6-4 0 0 0</inkml:trace>
  <inkml:trace contextRef="#ctx0" brushRef="#br0" timeOffset="3397.777">783 1435 32767 0 0,'293'-1'0'0'0,"-55"-12"0"0"0,225-18 0 0 0,-420 27 0 0 0</inkml:trace>
  <inkml:trace contextRef="#ctx0" brushRef="#br0" timeOffset="4549.344">256 129 32767 0 0,'-1'18'0'0'0,"2"288"0"0"0,-12 25 0 0 0,-25 631 0 0 0,37-681 0 0 0,18-86 0 0 0,-16-158 0 0 0,2-2 0 0 0,2 1 0 0 0,1-1 0 0 0,2 0 0 0 0,1 0 0 0 0,1-1 0 0 0,12 19 0 0 0,-21-48 0 0 0,0 1 0 0 0,1-1 0 0 0,0 0 0 0 0,0 0 0 0 0,0-1 0 0 0,1 1 0 0 0,0-1 0 0 0,0 0 0 0 0,0 0 0 0 0,0-1 0 0 0,0 1 0 0 0,1-1 0 0 0,-1 0 0 0 0,1-1 0 0 0,0 1 0 0 0,0-1 0 0 0,0 0 0 0 0,0-1 0 0 0,5 1 0 0 0,126 5 0 0 0,-92-8 0 0 0,40 0 0 0 0,8 0 0 0 0,-1 4 0 0 0,21 6 0 0 0,57 14 0 0 0,16 3 0 0 0,63-5 0 0 0,-174-17 0 0 0,199-2 0 0 0,-113-16 0 0 0,-61 4 0 0 0,0-5 0 0 0,59-17 0 0 0,-55 2 0 0 0,-98 29 0 0 0,-1-1 0 0 0,0 0 0 0 0,0 0 0 0 0,0-1 0 0 0,-1 0 0 0 0,1 1 0 0 0,0-2 0 0 0,-1 1 0 0 0,0 0 0 0 0,0-1 0 0 0,0 0 0 0 0,0 0 0 0 0,-1 0 0 0 0,1 0 0 0 0,-1-1 0 0 0,0 1 0 0 0,0-1 0 0 0,-1 0 0 0 0,2-4 0 0 0,17-97 0 0 0,42-177 0 0 0,-27 127 0 0 0,6-77 0 0 0,5-262 0 0 0,-40 375 0 0 0,27-705 0 0 0,-51 697 0 0 0,17 121 0 0 0,-1-1 0 0 0,0 0 0 0 0,-1 1 0 0 0,1-1 0 0 0,-1 1 0 0 0,-1 0 0 0 0,1-1 0 0 0,-1 1 0 0 0,0 0 0 0 0,-1 0 0 0 0,0 1 0 0 0,0-1 0 0 0,0 1 0 0 0,-4-4 0 0 0,-64-12 0 0 0,63 21 0 0 0,-135-3 0 0 0,-9 24 0 0 0,-583 48 0 0 0,688-65 0 0 0,-220 10 0 0 0,-80-14 0 0 0,33-15 0 0 0,121 5 0 0 0,1-9 0 0 0,-10-11 0 0 0,184 27 0 0 0,0 0 0 0 0,1-2 0 0 0,0 0 0 0 0,0-1 0 0 0,0-1 0 0 0,-2-2 0 0 0,4 2 0 0 0</inkml:trace>
  <inkml:trace contextRef="#ctx0" brushRef="#br0" timeOffset="6760.68">752 287 32767 0 0,'0'-2'0'0'0,"1"1"0"0"0,-1 0 0 0 0,0-1 0 0 0,1 1 0 0 0,0 0 0 0 0,-1 0 0 0 0,1-1 0 0 0,0 1 0 0 0,0 0 0 0 0,0 0 0 0 0,0 0 0 0 0,0 0 0 0 0,0 0 0 0 0,0 0 0 0 0,0 0 0 0 0,0 1 0 0 0,0-1 0 0 0,0 0 0 0 0,1 0 0 0 0,-1 1 0 0 0,0-1 0 0 0,0 1 0 0 0,1-1 0 0 0,-1 1 0 0 0,0 0 0 0 0,1-1 0 0 0,-1 1 0 0 0,1 0 0 0 0,-1 0 0 0 0,0 0 0 0 0,1 0 0 0 0,-1 0 0 0 0,1 0 0 0 0,-1 1 0 0 0,0-1 0 0 0,2 1 0 0 0,2-1 0 0 0,242 10 0 0 0,-19 19 0 0 0,-207-25 0 0 0,-13-3 0 0 0,-23-4 0 0 0,-121-14 0 0 0,-99 13 0 0 0,236 4 0 0 0,-1 0 0 0 0,0 1 0 0 0,0-1 0 0 0,0 0 0 0 0,0 1 0 0 0,0-1 0 0 0,0 0 0 0 0,0 0 0 0 0,0 1 0 0 0,0-1 0 0 0,0 0 0 0 0,-1 1 0 0 0,1-1 0 0 0,0 0 0 0 0,0 0 0 0 0,0 1 0 0 0,0-1 0 0 0,0 0 0 0 0,0 0 0 0 0,-1 1 0 0 0,1-1 0 0 0,0 0 0 0 0,0 0 0 0 0,0 1 0 0 0,0-1 0 0 0,-1 0 0 0 0,164-1 0 0 0,126 1 0 0 0,-200 7 0 0 0,-14 5 0 0 0,-115-6 0 0 0,-72-6 0 0 0,30-13 0 0 0,48 3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7:44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1334 698,'-18'-16,"0"1,0 1,-2 0,0 1,0 2,-1 0,0 1,-1 1,0 1,0 0,-1 2,0 1,-3 1,4 1,0 2,0 1,0 1,0 1,1 0,-1 2,1 1,-1 0,1 1,1 2,-1 0,1 1,1 1,0 1,-1 1,-44 31,2 3,2 3,2 2,-42 48,63-61,2 2,2 2,2 0,1 2,3 1,1 2,3 0,1 2,3 0,-11 45,12 8,4 0,5 1,4 1,5-1,4 0,5 0,4 0,18 62,2-8,7-1,6-2,8-2,69 138,-123-290,30 73,4-2,3-1,3-2,3-2,2-2,48 51,-71-95,0 0,1-2,0-1,2-1,0-1,1-1,0-1,1-2,0 0,1-2,0-1,1-1,-1-2,1 0,0-2,1-1,-1-2,0-1,24-4,5-3,0-4,0-1,-1-4,-1-2,-1-2,18-11,51-31,-3-5,13-15,-14 5,-4-6,-4-4,39-44,-91 74,-3-3,-2-3,-4-1,-2-3,-3-2,17-38,-33 47,-2-1,-4-2,-2 0,-3-1,-3-1,-2-1,-4 0,-2-1,-4 0,-2 0,-4 0,-2 0,-4 1,-9-40,-13-22,-6 0,-5 3,-6 1,-5 2,-68-113,73 152,-3 1,-5 3,-3 2,-3 3,-3 3,-3 3,-4 2,26 27,-2 3,-2 2,0 2,-3 2,0 2,-2 3,-1 2,-1 2,-1 3,0 3,-53-9,53 18,0 2,1 3,-1 2,0 2,0 3,0 3,1 2,1 2,0 3,0 2,2 3,0 2,2 2,-12 9,9 7,65-12,-2-16,-4 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0:42.12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43 129,'-7'20,"0"-1,2 1,0 0,2 0,0 0,1 1,1-1,-1-4,-4 94,6 107,0-214,-1 6,1 0,0 0,0 0,1 0,0 0,1 1,-1-2,2 1,-1 0,2 0,-1-1,1 1,0-1,1 0,-1 0,2-1,-1 0,4 4,-7-10,0 0,0 0,0 0,0 0,0 0,0-1,0 1,0-1,0 1,0-1,0 0,0 0,0 0,0 0,1 0,-1 0,0-1,0 1,0-1,0 1,0-1,0 0,0 0,0 0,0 0,-1 0,1 0,0-1,0 1,46-47,-46 46,17-20,0-1,-2 0,-1-1,-1-1,-1-1,-1 0,-2 0,0-1,-2-1,-1 1,-1-2,-1 1,-2-1,1-16,-21-196,32 254,-7-2</inkml:trace>
  <inkml:trace contextRef="#ctx0" brushRef="#br0" timeOffset="499.032">551 664,'9'-67,"4"0,2 0,5-5,4 12,-24 61,0-1,0 1,0-1,0 0,0 1,1-1,-1 1,0-1,0 0,1 1,-1-1,0 1,1-1,-1 0,0 0,1 1,-1-1,0 0,1 0,-1 1,1-1,-1 0,0 0,1 0,-1 0,1 1,-1-1,1 0,-1 0,1 0,-1 0,1 0,-1 0,0 0,1 0,-1 0,1-1,-1 1,1 0,-1 0,1 0,-1 0,0-1,1 1,-1 0,0 0,1-1,-1 1,0 0,1-1,-1 1,0 0,1-1,-1 1,0-1,0 1,1 0,-1-1,0 1,0-1,0 1,0-1,0 1,0 0,0-1,0 1,0-1,0 1,0-1,7 38,-7 25,-2 1,-3-1,-9 46,-6 60,19-148</inkml:trace>
  <inkml:trace contextRef="#ctx0" brushRef="#br0" timeOffset="11522.272">176 1119,'70'-12,"-1"-3,0-3,49-20,-117 38,0-1,0 1,0 0,0-1,0 1,0 0,0-1,0 1,0 0,0 0,0 0,0 0,0 0,0 0,0 0,0 1,0-1,0 0,0 1,0-1,0 0,0 1,0-1,0 1,0 0,0-1,0 1,-1 0,1-1,0 1,0 0,-1 0,1 0,-1-1,1 1,-1 0,1 0,-1 0,1 1,4 45,-4-35,20 418,-28-363,2-61</inkml:trace>
  <inkml:trace contextRef="#ctx0" brushRef="#br0" timeOffset="10940.759">1152 236,'-10'-12,"-9"138,-15 81,34-207,0 1,0-1,0 0,0 1,1-1,-1 1,0-1,0 0,0 1,0-1,0 1,0-1,0 0,-1 1,1-1,0 0,0 1,0-1,0 1,0-1,-1 0,1 1,0-1,0 0,0 1,-1-1,1 0,0 0,-1 1,1-1,0 0,-1 0,1 1,0-1,-1 0,1 0,0 0,-1 0,1 1,0-1,-1 0,1 0,-1 0,1 0,0 0,-1 0,1 0,-1 0,1 0,0 0,-1 0,1 0,-1-1,1 1,0 0,-1 0,1 0,0 0,-1-1,1 1,0 0,-1 0,1-1,0 1,0 0,-1-1,1 1,-12-27,2-9,1 0,2-1,1 1,2-1,2 0,1-1,2 1,5-35,-5 61,0 0,1 0,0 1,1-1,0 1,1 0,0 0,1 0,0 0,0 0,1 1,0 0,1 1,6-7,-7 12,0 0,1 1,-1-1,1 2,0-1,-1 1,1 0,0 0,0 1,0-1,0 2,-1-1,1 1,0 0,0 0,-1 1,1 0,-1 0,1 1,-1-1,0 2,4 1,-6-1,-1 0,1 1,-1-1,0 1,0 0,0-1,-1 1,0 1,0-1,0 0,0 0,-1 1,0-1,0 1,0 0,-1-1,0 1,0-1,0 1,-1-1,0 1,0-1,0 1,-1-1,0 1,0-1,0 0,0 0,-1 0,0 0,0-1,-2 3,-8 13,-1-1,-1 0,0 0,-2-2,-16 15,35-24,20-11,-15 2,9-1,0 1,-1 0,1 1,0 1,0 1,-1 0,16 4,-26-4,1 0,-1 0,0 0,1 0,-1 1,0 0,-1 0,1 0,0 0,-1 1,0 0,0 0,0 0,0 0,-1 1,0 0,1-1,-2 1,1 0,-1 1,1-1,-1 0,1 6,-2-6,0 0,0 1,-1-1,1 1,-1-1,0 0,-1 1,1-1,-1 1,0-1,-1 0,1 1,-1-1,0 0,0 0,-1 0,1-1,-1 1,0 0,0-1,-1 0,1 0,-1 0,0 0,0 0,0-1,-1 0,1 0,-5 2,-5 3,-1 0,-1 0,1-2,-1 0,-1-1,1-1,-1 0,1-1,-1-1,-4-2,20-3</inkml:trace>
  <inkml:trace contextRef="#ctx0" brushRef="#br0" timeOffset="14432.239">1126 998,'-1'-3,"-14"-30,15 32,0 1,-1-1,1 0,0 1,-1-1,1 1,-1-1,1 1,0-1,-1 1,0-1,1 1,-1 0,1-1,-1 1,1 0,-1-1,0 1,1 0,-1 0,0-1,1 1,-1 0,0 0,1 0,-1 0,0 0,1 0,-1 0,0 0,1 0,-1 0,0 1,1-1,-1 0,0 0,1 1,-1-1,1 0,-1 1,0-1,1 0,-1 1,1-1,-1 1,1-1,-1 1,-5 8,0 0,1 0,0 0,0 1,1-1,0 1,1 0,0 0,0 3,-4 11,-69 228,76-250,-1 3,-1 0,1-1,0 1,0 0,1 0,0 0,0 0,0 1,0-1,1 0,0 0,0 1,1-4,1-1,-1 0,0 0,1 0,-1 0,1-1,-1 1,1-1,-1 1,1-1,-1 0,1 0,-1 0,1 0,0-1,-1 1,1-1,-1 1,0-1,1 0,-1 0,1 0,-1 0,0 0,2-2,1 1,261-107,-268 109,1 0,-1 0,0-1,0 1,1-1,-1 1,1-1,-1 0,0 1,1-1,-1 0,1 0,0 0,-1 0,1 0,0-1,0 1,0 0,-1-1,1 1,1-1,-1 1,0-1,0 1,0-1,1 1,-1-3,-21-53,9 34,-2 126,4 200,18-223,-1-56</inkml:trace>
  <inkml:trace contextRef="#ctx0" brushRef="#br0" timeOffset="14850.206">1526 1038,'-5'12,"0"0,0 1,2 0,-1 0,2 0,-1 0,2 0,0 0,0 0,2 1,-1-1,2 0,0 3,-1-12,0-1,0 0,0-1,1 1,-1 0,1 0,-1 0,1-1,0 1,0-1,0 1,1-1,-1 0,0 0,1 0,-1 0,1-1,0 1,0-1,0 1,0-1,0 0,0 0,0 0,0 0,0-1,0 0,0 1,0-1,1 0,-1 0,0-1,1 1,4-1,0-1,1 0,-1 0,0-1,-1 0,1 0,0-1,-1 0,0 0,0-1,0 0,1-1,2-3,-1 0,1 0,-2-1,1 0,-2 0,1-1,-1 0,-1 0,0-1,-1 0,0 0,0 0,-2-1,1 1,-2-1,1-7,-2 16,-1 0,-1 0,1 0,0-1,-1 1,0 0,0 0,0 0,-1 0,1 1,-1-1,0 0,0 1,0-1,-1 1,1-1,-1 1,0 0,0 0,0 1,0-1,0 0,0 1,-1 0,1 0,-1 0,0 0,0 0,0 1,-3-1,-1-1,0 1,-1 1,1-1,-1 1,1 1,-1 0,1 0,-1 0,0 1,1 1,-1-1,1 1,0 1,-5 1,6-1,1 0,-1 1,1-1,0 1,0 1,0-1,0 1,1 0,-1 0,1 1,1-1,-1 1,1 0,0 1,0-1,1 1,0-1,0 1,1 0,-1 0,2 0,-1 1,1-1,0 0,0 1,1-1,0 7,2-10,0 0,0 0,0 0,1-1,0 1,-1-1,1 1,0-1,0 0,1 0,-1 0,1-1,0 1,-1-1,1 0,0 0,0 0,0-1,0 1,1-1,-1 0,0 0,1 0,-1-1,1 0,-1 1,1-2,45 5</inkml:trace>
  <inkml:trace contextRef="#ctx0" brushRef="#br0" timeOffset="15175.346">2021 971,'-1'5,"-1"-1,1 1,0 0,0-1,1 1,0 0,-1 0,1 0,1-1,-1 1,1 0,0 0,0-1,0 1,1 0,-1-1,1 0,0 1,0-1,1 0,0 0,-1 0,1 0,0 0,1-1,-1 0,1 1,-1-1,1 0,0-1,1 1,5-1,0 0,0-1,0 0,0-1,0 0,1 0,-1-1,0-1,-1 0,1 0,0-1,-1 0,1-1,-1 0,0 0,0-1,0 0,-1-1,0 1,0-2,0 1,-1-1,0 0,0-1,4-5,-8 8,1 1,-1-1,0 0,0 0,-1 0,1 0,-1-1,0 1,-1-1,1 1,-1-1,0 0,0 1,-1-1,0 0,0 1,0-1,-1 0,1 0,-1 1,-1-1,1 1,-1-1,0 1,0-1,-1 1,0 0,0 0,0 0,0 1,-1-1,-1-1,2 1,0 0,0 0,-1 0,0 1,0-1,0 1,-1 0,1 0,-1 1,0-1,0 1,0 0,-1 0,1 1,-1 0,1 0,-1 0,0 0,0 1,1 0,-1 0,0 1,0 0,0 0,0 0,0 0,0 1,-2 1,-5 7,0 0,0 1,1 1,0 0,1 0,0 1,1 1,0 0,1 0,1 1,0 0,1 1,0 0,-24 45</inkml:trace>
  <inkml:trace contextRef="#ctx0" brushRef="#br0" timeOffset="15916.621">350 1319,'9'0,"12"0,14-2,13-6,13-8,10-5,8-3,-2 0,-4-2,-10 2,-16 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1:09.77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1,'14'35,"25"87,-6 2,-5 1,-2 28,31 137,-39-209,41 174,15 172,1 297,-59-417,-20 205,-2-372,7 0,5 0,7 0,10 24,-18-138,17 85,-4 1,2 90,-25-45,-7 1,-6-2,-8-1,-27 84,44-195,-169 602,142-446,36-189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1:06.01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4748 148,'-1'-3,"-1"0,0 0,0 1,-1-1,1 1,0-1,-1 1,0 0,1 0,-1 0,0 0,0 0,0 1,0 0,-1-1,1 1,0 0,-1 0,1 1,0-1,-1 1,1 0,-1 0,1 0,0 0,-4 1,4-2,-211-9,4-9,122 18,-209-10,160-5,-119 4,-372 13,144 38,362-29,-39 1,-1 7,2 7,-68 23,32 10,-62 34,132-38,2 5,-92 62,194-109,1 2,0 0,1 1,1 2,0 0,1 0,1 2,1 0,1 1,-11 18,-103 236,89-183,12-27,-6 5,4 0,2 2,4 1,2 1,4 1,3 0,1 24,14 435,1-468,-3 26,5 0,3 0,5-1,10 34,66 258,-12 81,-35-303,30 68,57 223,-95-342,-1-15,-5 2,-4 2,-4 0,-1 22,-12 273,-6-269,-27 346,8-217,-12 284,5 21,34-306,37 227,24 385,-64-776,3 0,15 63,82 412,-58-357,-27-129,-2 0,3 52,10 231,10-35,-28-254,-3-7,3-1,3 0,2-1,3-1,15 29,22 30,35 108,16 82,-79-221,-5 1,4 34,-1 1,-15-85,1-1,1 0,3 0,1-2,2 0,1-1,15 18,149 214,-176-253,12 20,1-1,1-1,2-1,1-1,28 25,-16-24,76 78,-95-84,1-1,1-1,1 0,1-2,1-1,1 0,1-2,1-1,4 1,198 89,108 16,-121-56,-57-6,-101-51,0-3,1-2,0-3,47-5,27 9,-88-3,0-3,0-1,26-4,133-23,-116 10,-28 6,-1-2,-1-2,46-20,127-59,-176 64,-12 5,2 2,0 2,1 3,2 0,5 8,-44 9,1-1,-1 0,1 0,-1 0,0-2,0 1,0-1,6-4,65-39,-66 34,-14 7</inkml:trace>
  <inkml:trace contextRef="#ctx0" brushRef="#br0" timeOffset="2456.528">4521 41,'1'-3,"1"1,-1-1,1 1,-1-1,1 1,0 0,0 0,0-1,0 1,1 1,-1-1,0 0,1 1,-1-1,1 1,0 0,-1-1,1 1,0 1,0-1,-1 0,1 1,0-1,0 1,0 0,0 0,0 0,0 0,0 1,1 0,238 13,-170-6,57 4,85 8,201 47,-227-21,-148-28,-31-8</inkml:trace>
  <inkml:trace contextRef="#ctx0" brushRef="#br0" timeOffset="4950.109">5938 13356,'4'0,"1"0,-1-1,0 1,1-1,-1 0,0 0,1 0,-1-1,0 0,0 1,0-1,0-1,-1 1,1-1,0 1,1-3,6-4,51-27,-62 37,1-1,-1 0,1 0,-1 1,1-1,-1 0,1 1,-1-1,0 1,1-1,-1 0,0 1,1-1,-1 1,0-1,0 1,1-1,-1 1,0-1,0 1,0-1,0 1,0-1,0 1,0 0,0-1,0 1,0-1,0 1,0-1,0 1,0-1,0 1,0-1,-1 1,1-1,0 1,0-1,-1 1,1-1,0 1,-1-1,1 0,0 1,-74 138,-219 318,237-377</inkml:trace>
  <inkml:trace contextRef="#ctx0" brushRef="#br0" timeOffset="6850.906">5831 5361,'0'349,"2"-330,0-1,2 0,0 0,2 0,0 0,0-1,2 1,1 1,-3-6,-4-6,0 0,1-1,0 1,0-1,0 0,1 1,0-2,0 1,0 0,1-1,0 0,0 0,0 0,1-1,0 1,-1-1,1-1,1 1,-1-1,0 0,1 0,0-1,3 1,-3-2,0 1,0-1,1-1,-1 1,0-1,0 0,0-1,0 0,1 0,-1-1,0 1,0-1,-1-1,1 0,0 0,-1 0,0 0,0-1,0 0,0-1,0 1,-1-1,0 0,0 0,0-1,0-1,11-22,-2-2,-1 1,-2-2,-1 1,-1-1,-2-1,-1 0,-1 0,-1-31,-3 57,1-15,37-451,-39 459,0 45,2 6,1 1</inkml:trace>
  <inkml:trace contextRef="#ctx0" brushRef="#br0" timeOffset="7472.662">6393 5642,'54'-1,"-32"0,0 0,0 1,0 2,-1 0,1 1,0 1,11 4,-31-7,0-1,0 1,0 0,0-1,0 1,0 0,0 0,0 1,0-1,0 0,-1 1,1-1,0 1,-1-1,1 1,-1 0,0-1,1 1,-1 0,0 0,0 0,0 0,0 0,-1 0,1 1,-1-1,1 0,-1 0,0 0,0 1,1-1,-2 0,1 0,0 0,0 1,-1-1,1 0,-1 0,0 0,1 0,-1 0,0 0,0 0,-1 0,1 0,0 0,-12 15,0 0,-1-2,-1 1,0-2,-1 0,0 0,-1-2,-1 0,0-1,-13 6,19-9,17-5,24-5,-28 2,42-7,-24 2,-1 2,0 0,1 1,0 1,-1 1,1 0,0 2,-1 0,1 1,6 2,-19-2,-1-1,0 1,0 1,0-1,0 1,-1-1,1 1,-1 1,0-1,-1 1,1-1,-1 1,1 0,-1 0,-1 1,1-1,-1 1,0-1,0 1,-1-1,1 1,-1 0,-1 0,1 0,-1 0,0 0,0 0,-1 0,0-1,0 1,0 0,-1 0,1-1,-1 1,-1-1,1 1,-1-1,0 0,0 0,-2 2,-3 3,0 0,-1-1,0 0,0 0,-1-1,0 0,0-1,-1 0,0-1,0 0,-1-1,1 0,-1-1,0 0,0-1,-1 0,1-1,-1 0,0-1,1 0,-1-1,0-1,1 0,-3-1,4 0,14 1</inkml:trace>
  <inkml:trace contextRef="#ctx0" brushRef="#br0" timeOffset="8050.125">5871 5080,'0'7,"0"12,0 13,0 13,0 12,0 11,0 8,0-7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07:0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174 167 2988 0 0,'0'0'948'0'0,"0"0"-48"0"0,0 0-65 0 0,0 0-77 0 0,1 1-118 0 0,8 25 365 0 0,-9-5-499 0 0,7 201 1161 0 0,-18-136-1922 0 0,-10 25-357 0 0,-20 66-5448 0 0,37-163 5012 0 0</inkml:trace>
  <inkml:trace contextRef="#ctx0" brushRef="#br0" timeOffset="419.931">69 203 2572 0 0,'-19'-54'3549'0'0,"31"63"-1751"0"0,137 104-469 0 0,-92-73-1110 0 0,-2 2-1 0 0,-3 2 1 0 0,-1 3-1 0 0,6 10-218 0 0,-36-35 36 0 0,0 1-1 0 0,-1 0 1 0 0,-2 2-1 0 0,0 0 1 0 0,-2 1-1 0 0,0 1 1 0 0,-2 1-1 0 0,-1 0 1 0 0,-2 0-1 0 0,0 1 1 0 0,-2 1-1 0 0,-2-1 1 0 0,5 31-36 0 0,-23-19-25 0 0,6-33 14 0 0,0-1 14 0 0,-1-1-1 0 0,0-1 1 0 0,0 1-1 0 0,0-1 1 0 0,-1 0-1 0 0,0 0 1 0 0,0 0-1 0 0,0-1 1 0 0,-1-1-1 0 0,1 1 0 0 0,-1-1 1 0 0,0 0-1 0 0,0-1 1 0 0,0 0-1 0 0,0 0 1 0 0,0-1-1 0 0,0 0 1 0 0,-1 0-1 0 0,1-1 1 0 0,0 0-1 0 0,-1 0 1 0 0,1-1-1 0 0,-8-1-2 0 0,2 1-32 0 0,-59-1 81 0 0,-33-16-17 0 0,-45-4 5 0 0,17 8-82 0 0,134 15 28 0 0,0-1 1 0 0,1 0 0 0 0,-1 0-1 0 0,0 1 1 0 0,0-1 0 0 0,1 0 0 0 0,-1 1-1 0 0,0-1 1 0 0,0 0 0 0 0,0 1-1 0 0,0-1 1 0 0,1 1 0 0 0,-1-1 0 0 0,0 0-1 0 0,0 1 1 0 0,0-1 0 0 0,0 0-1 0 0,0 1 1 0 0,0-1 0 0 0,0 1 0 0 0,0-1-1 0 0,0 0 1 0 0,0 1 0 0 0,0-1-1 0 0,0 1 1 0 0,0-1 0 0 0,-1 0 0 0 0,1 1-1 0 0,0-1 1 0 0,0 0 0 0 0,0 1-1 0 0,0-1 1 0 0,-1 1 0 0 0,1-1 0 0 0,0 0-1 0 0,0 0 1 0 0,-1 1 0 0 0,1-1-1 0 0,0 0 1 0 0,-1 1 0 0 0,1-1 0 0 0,0 0-1 0 0,-1 0 1 0 0,1 0 0 0 0,0 1-1 0 0,-1-1 1 0 0,1 0 0 0 0,0 0 0 0 0,-1 0-1 0 0,1 0 1 0 0,-1 0 0 0 0,1 0-1 0 0,0 0 1 0 0,-1 0 0 0 0,1 0 0 0 0,-1 0-1 0 0,1 0 1 0 0,0 0 0 0 0,-1 0-1 0 0,1 0 1 0 0,-1 0 0 0 0,1 0 0 0 0,-1 0 16 0 0,26 5-737 0 0,-1-1 0 0 0,1-1 1 0 0,0-1-1 0 0,0-1 0 0 0,0-1 1 0 0,5-2 736 0 0,25 1-1798 0 0,-10 1 768 0 0</inkml:trace>
  <inkml:trace contextRef="#ctx0" brushRef="#br0" timeOffset="1288.02">1070 799 2052 0 0,'0'-1'41'0'0,"2"0"64"0"0,-1 0 0 0 0,0 0 0 0 0,1 0 1 0 0,-1 0-1 0 0,0 0 0 0 0,0 0 0 0 0,0 0 1 0 0,0 0-1 0 0,0-1 0 0 0,0 1 0 0 0,0 0 1 0 0,0-1-1 0 0,0 1 0 0 0,-1-1 0 0 0,1 1 1 0 0,-1-1-1 0 0,1 1 0 0 0,-1-1 0 0 0,1 1 1 0 0,-1-1-1 0 0,0 0 0 0 0,0 1 0 0 0,0-1 1 0 0,0 1-1 0 0,0-1 0 0 0,0 0 0 0 0,0 1 1 0 0,0-1-1 0 0,-1 1 0 0 0,1-1 0 0 0,-1 1 1 0 0,1-1-1 0 0,-1 1 0 0 0,0-1 0 0 0,1 1 1 0 0,-1-1-1 0 0,0 1 0 0 0,0 0 0 0 0,0-1 0 0 0,0 1 1 0 0,0 0-1 0 0,0 0 0 0 0,0 0 0 0 0,-1 0 1 0 0,1 0-1 0 0,-2-1-105 0 0,-5-1 217 0 0,-1 0 0 0 0,0 0 0 0 0,1 1 1 0 0,-1 0-1 0 0,-1 1 0 0 0,1 0 0 0 0,0 0 0 0 0,0 1 1 0 0,0 0-1 0 0,0 1 0 0 0,-4 0-217 0 0,-2 1 116 0 0,-1 0 0 0 0,1 1 0 0 0,0 0 0 0 0,0 1-1 0 0,1 1 1 0 0,-1 0 0 0 0,1 1 0 0 0,0 1 0 0 0,0 0 0 0 0,1 1 0 0 0,0 0 0 0 0,0 1 0 0 0,1 1 0 0 0,0 0 0 0 0,1 0 0 0 0,-1 3-116 0 0,6-6 81 0 0,3-3-53 0 0,0 0 0 0 0,0 1 0 0 0,0-1 0 0 0,1 1 0 0 0,-1 0 0 0 0,1-1 0 0 0,0 1 0 0 0,1 0 0 0 0,-1 0 0 0 0,1 0 0 0 0,0 0 0 0 0,0 0 0 0 0,0 3-28 0 0,1-5 9 0 0,1 0 1 0 0,0 1-1 0 0,-1-1 1 0 0,1 0-1 0 0,0 0 0 0 0,0 0 1 0 0,1 0-1 0 0,-1 0 0 0 0,1 0 1 0 0,-1-1-1 0 0,1 1 0 0 0,0 0 1 0 0,0-1-1 0 0,0 1 1 0 0,1-1-1 0 0,-1 0 0 0 0,0 0 1 0 0,1 0-1 0 0,0 0 0 0 0,-1 0 1 0 0,1 0-1 0 0,0-1 1 0 0,0 1-1 0 0,0-1 0 0 0,0 0 1 0 0,0 0-1 0 0,0 0 0 0 0,2 0-9 0 0,92 14-33 0 0,-85-15-14 0 0,1-1 1 0 0,-1 0-1 0 0,1 0 1 0 0,-1-1-1 0 0,0-1 0 0 0,1 0 1 0 0,-1-1-1 0 0,0 0 47 0 0,-2 0-41 0 0,-2 2-25 0 0,-1 0 0 0 0,1-1 1 0 0,0 0-1 0 0,-1-1 1 0 0,0 0-1 0 0,0 0 0 0 0,0 0 1 0 0,0-1-1 0 0,-1 0 1 0 0,0 0-1 0 0,0-1 0 0 0,0 0 1 0 0,0 0-1 0 0,-1 0 0 0 0,0 0 1 0 0,0-1-1 0 0,-1 0 1 0 0,0 0-1 0 0,2-5 66 0 0,-5-42-687 0 0,-12 43 525 0 0,11 11 157 0 0,-1 0 1 0 0,0 0 0 0 0,0 0-1 0 0,0 1 1 0 0,1-1 0 0 0,-1 0-1 0 0,0 0 1 0 0,1 0 0 0 0,-1 1-1 0 0,0-1 1 0 0,0 0 0 0 0,1 1-1 0 0,-1-1 1 0 0,0 1 0 0 0,1-1-1 0 0,-1 1 1 0 0,1-1 0 0 0,-1 1-1 0 0,1-1 1 0 0,-1 1 0 0 0,1-1-1 0 0,-1 1 1 0 0,1 0 0 0 0,-1-1-1 0 0,1 1 1 0 0,0 0 0 0 0,-1-1-1 0 0,1 1 1 0 0,0 0 0 0 0,0 0-1 0 0,0-1 1 0 0,-1 1 0 0 0,1 0-1 0 0,0 0 1 0 0,0 0 0 0 0,0-1-1 0 0,0 1 1 0 0,0 0 0 0 0,0 0 0 0 0,0-1-1 0 0,1 1 1 0 0,-1 0 0 0 0,0 0-1 0 0,0-1 1 0 0,1 2 4 0 0,-1-1-15 0 0,0 6 1 0 0,0 0 1 0 0,0 0 0 0 0,1 0 0 0 0,0-1 0 0 0,0 1 0 0 0,0 0 0 0 0,1-1 0 0 0,0 1 0 0 0,1-1 0 0 0,-1 1 0 0 0,1-1 0 0 0,1 0 0 0 0,-1 0 0 0 0,1-1 0 0 0,0 1 0 0 0,0-1 0 0 0,0 0 0 0 0,3 3 13 0 0,0-3 21 0 0,-1 1 0 0 0,1-1-1 0 0,0 0 1 0 0,0-1 0 0 0,1 0-1 0 0,0 0 1 0 0,-1 0 0 0 0,1-1-1 0 0,0 0 1 0 0,0-1-1 0 0,1 0 1 0 0,-1 0 0 0 0,1-1-1 0 0,-1 0 1 0 0,1 0 0 0 0,-1-1-1 0 0,1 0 1 0 0,2-1-21 0 0,1 0 30 0 0,0 0 0 0 0,0-1 0 0 0,0-1 0 0 0,0 0 0 0 0,0 0 0 0 0,-1-1 0 0 0,1-1 0 0 0,-1 0 0 0 0,0-1 0 0 0,-1 0 0 0 0,1 0 0 0 0,-1-1 0 0 0,-1 0 0 0 0,1-1 0 0 0,-1 0 0 0 0,0-1 0 0 0,-1 0 0 0 0,0 0 0 0 0,0-1 0 0 0,-1 0 0 0 0,-1 0 1 0 0,1-1-1 0 0,-2 1 0 0 0,3-7-30 0 0,8-26 84 0 0,-1-1 0 0 0,-3 0 0 0 0,-2-1 0 0 0,2-18-84 0 0,0-68 90 0 0,-5 0 0 0 0,-7-37-90 0 0,0 116 142 0 0,0 42-122 0 0,0 1 0 0 0,0-1 0 0 0,-2 0 0 0 0,1 0 0 0 0,-1 0 0 0 0,0 1 0 0 0,-1-1 0 0 0,0 1 0 0 0,-3-5-20 0 0,5 14 4 0 0,1-1 1 0 0,-1 1 0 0 0,1 0-1 0 0,-1-1 1 0 0,1 1 0 0 0,-1 0 0 0 0,1-1-1 0 0,-1 1 1 0 0,0 0 0 0 0,1 0-1 0 0,-1-1 1 0 0,1 1 0 0 0,-1 0 0 0 0,0 0-1 0 0,1 0 1 0 0,-1 0 0 0 0,0 0-1 0 0,1 0 1 0 0,-1 0 0 0 0,0 0-1 0 0,1 0 1 0 0,-1 0 0 0 0,1 1 0 0 0,-1-1-1 0 0,0 0 1 0 0,1 0 0 0 0,-1 1-1 0 0,1-1 1 0 0,-1 0 0 0 0,0 0-1 0 0,1 1 1 0 0,-1-1 0 0 0,1 1 0 0 0,-1-1-1 0 0,1 1 1 0 0,0-1 0 0 0,-1 1-1 0 0,1-1 1 0 0,-1 1 0 0 0,1-1-1 0 0,0 1 1 0 0,-1-1 0 0 0,1 1 0 0 0,0-1-1 0 0,0 1 1 0 0,-1 0 0 0 0,1-1-1 0 0,0 1 1 0 0,0 0 0 0 0,0-1 0 0 0,0 1-1 0 0,0-1 1 0 0,0 1 0 0 0,0 0-1 0 0,0-1 1 0 0,0 2-5 0 0,-6 18 63 0 0,0 0 0 0 0,1 0-1 0 0,1 1 1 0 0,1-1 0 0 0,1 1 0 0 0,0 20-63 0 0,2 17 64 0 0,2 0 1 0 0,2 0 0 0 0,4 4-65 0 0,1 1 26 0 0,-6-27 1 0 0,3 0 1 0 0,1 0 0 0 0,1-1 0 0 0,12 29-28 0 0,-1-14 16 0 0,-10-22-17 0 0,1-1-1 0 0,0 0 0 0 0,2 0 0 0 0,2-1 1 0 0,0-1-1 0 0,1 0 0 0 0,2-1 0 0 0,0-1 1 0 0,2-1-1 0 0,13 13 2 0 0,-27-31-10 0 0,0-1 0 0 0,-1 1 0 0 0,1-2 0 0 0,1 1 0 0 0,-1 0 0 0 0,0-1 1 0 0,1 0-1 0 0,-1 0 0 0 0,1-1 0 0 0,0 1 0 0 0,-1-1 0 0 0,1 0 0 0 0,0-1 0 0 0,0 1 0 0 0,-1-1 1 0 0,1-1-1 0 0,3 1 10 0 0,36-17-95 0 0,-36 11 78 0 0,4-5-28 0 0,1-1 0 0 0,-2 0-1 0 0,0-1 1 0 0,0 0 0 0 0,-1-1-1 0 0,-1-1 1 0 0,0 1-1 0 0,-1-2 1 0 0,0 1 0 0 0,-2-1-1 0 0,1 0 1 0 0,-2-1 0 0 0,-1 0-1 0 0,0 0 1 0 0,-1 0-1 0 0,0 0 1 0 0,-2-1 0 0 0,0-3 45 0 0,4-36 104 0 0,-7 56-98 0 0,1 0-1 0 0,-1 0 1 0 0,1 0 0 0 0,-1 0 0 0 0,1 0 0 0 0,-1 1 0 0 0,1-1 0 0 0,-1 0-1 0 0,0 0 1 0 0,0 0 0 0 0,1 1 0 0 0,-1-1 0 0 0,0 0 0 0 0,0 0 0 0 0,0 1-1 0 0,0-1 1 0 0,0 1 0 0 0,0-1 0 0 0,0 1 0 0 0,0 0 0 0 0,0-1 0 0 0,0 1-1 0 0,0 0 1 0 0,0-1 0 0 0,0 1 0 0 0,0 0 0 0 0,0 0 0 0 0,0 0 0 0 0,0 0-1 0 0,0 0 1 0 0,0 0 0 0 0,0 1 0 0 0,0-1 0 0 0,-1 0 0 0 0,1 0 0 0 0,0 1-1 0 0,0-1 1 0 0,0 1 0 0 0,0-1 0 0 0,1 1 0 0 0,-1-1 0 0 0,0 1 0 0 0,0-1 0 0 0,0 1-1 0 0,0 0 1 0 0,0 0 0 0 0,1-1 0 0 0,-1 1 0 0 0,0 0 0 0 0,1 0 0 0 0,-1 0-1 0 0,1 0 1 0 0,-1 0 0 0 0,1 0 0 0 0,-1 0 0 0 0,1 0 0 0 0,-1 0-6 0 0,-7 7 14 0 0,1 0 0 0 0,0 1 0 0 0,0-1 0 0 0,1 1 0 0 0,0 1 0 0 0,1-1 1 0 0,0 1-1 0 0,0 0 0 0 0,1 0 0 0 0,0 0 0 0 0,1 1 0 0 0,0-1 0 0 0,1 1 0 0 0,0 0 0 0 0,1 0 1 0 0,0 0-1 0 0,0 9-14 0 0,21 43 146 0 0,-11-51-257 0 0,0 0 0 0 0,1 0-1 0 0,0-1 1 0 0,1-1-1 0 0,0 1 1 0 0,1-2-1 0 0,0 0 1 0 0,1 0-1 0 0,-1-1 1 0 0,2 0 0 0 0,-1-1-1 0 0,1-1 1 0 0,0 0-1 0 0,0-1 1 0 0,1-1-1 0 0,0 0 1 0 0,-1-1-1 0 0,1 0 1 0 0,0-1 0 0 0,14-1 111 0 0,38 1-3576 0 0,-20-21 1350 0 0,-33 5 1102 0 0</inkml:trace>
  <inkml:trace contextRef="#ctx0" brushRef="#br0" timeOffset="1532.101">1568 360 3024 0 0,'-145'-48'6067'0'0,"146"57"-4968"0"0,2-7-1020 0 0,0 1 0 0 0,1 0 0 0 0,-1-1 0 0 0,0 1-1 0 0,1-1 1 0 0,0 0 0 0 0,-1 0 0 0 0,1-1 0 0 0,0 1 0 0 0,0-1-1 0 0,0 0 1 0 0,0 0 0 0 0,0 0 0 0 0,0 0-79 0 0,9 2 150 0 0,41 9-365 0 0,0-2 0 0 0,1-3-1 0 0,0-3 1 0 0,0-1 0 0 0,30-4 215 0 0,-52 1-396 0 0,316 1-5780 0 0,-270-1 5096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07:2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20649 4208 1468 0 0,'0'-12'2719'0'0,"0"19"-635"0"0,1 18-786 0 0,1 156 1341 0 0,15-21-1816 0 0,-12 79-950 0 0,-4-79-4102 0 0,10-98 2040 0 0,-4-50 1212 0 0,-1-6-36 0 0</inkml:trace>
  <inkml:trace contextRef="#ctx0" brushRef="#br0" timeOffset="283.784">21039 4221 3444 0 0,'3'-62'4599'0'0,"6"58"-2726"0"0,-2 135 451 0 0,-9 40-963 0 0,-20 45-866 0 0,15 72-2835 0 0,6-279 1950 0 0,2-1 1 0 0,-1 0-1 0 0,1 1 1 0 0,0-1 0 0 0,1 0-1 0 0,0 0 1 0 0,0 0-1 0 0,1 0 1 0 0,0 0-1 0 0,1 1 390 0 0,12 9-4411 0 0,-13-19 3457 0 0</inkml:trace>
  <inkml:trace contextRef="#ctx0" brushRef="#br0" timeOffset="911.439">20813 4705 2572 0 0,'-53'-33'5608'0'0,"53"31"-5509"0"0,1 1-1 0 0,-1 0 1 0 0,1-1 0 0 0,-1 1 0 0 0,1 0-1 0 0,-1 0 1 0 0,1-1 0 0 0,0 1-1 0 0,0 0 1 0 0,0 0 0 0 0,0 0 0 0 0,0 0-1 0 0,0 0 1 0 0,0 0 0 0 0,0 0-1 0 0,0 0 1 0 0,0 1 0 0 0,0-1-1 0 0,1 0 1 0 0,-1 0 0 0 0,0 1 0 0 0,1-1-1 0 0,-1 1 1 0 0,1-1-99 0 0,20-7 256 0 0,1 1 1 0 0,0 1-1 0 0,0 1 0 0 0,1 0 1 0 0,-1 2-1 0 0,1 1 1 0 0,0 1-1 0 0,8 1-256 0 0,-3-1 152 0 0,66-1 269 0 0,5 18-345 0 0,-91-14-72 0 0,-1-1 1 0 0,0 1 0 0 0,1 0-1 0 0,-1 1 1 0 0,0-1 0 0 0,0 2-1 0 0,0-1 1 0 0,-1 1 0 0 0,1 0-1 0 0,-1 1 1 0 0,0 0 0 0 0,0 0-1 0 0,-1 1 1 0 0,1-1 0 0 0,-1 1-1 0 0,0 1 1 0 0,-1-1 0 0 0,0 1-1 0 0,0 0 1 0 0,0 0 0 0 0,-1 1-1 0 0,0-1 1 0 0,0 1 0 0 0,-1 0-1 0 0,0 0 1 0 0,0 0 0 0 0,0 3-5 0 0,-4 67 22 0 0,-54 133 50 0 0,26-87 11 0 0,22-87 17 0 0,2 0-1 0 0,1 0 1 0 0,2 0 0 0 0,2 21-100 0 0,17 34 50 0 0,-15-80-33 0 0,1 1 0 0 0,0-2 0 0 0,1 1 0 0 0,1 0 0 0 0,0-1 1 0 0,0 1-1 0 0,1-2 0 0 0,1 1 0 0 0,-1 0 0 0 0,2-1 0 0 0,0-1 1 0 0,0 1-1 0 0,0-1 0 0 0,1-1 0 0 0,1 1 0 0 0,-1-1 0 0 0,1-1 1 0 0,1 0-1 0 0,-1-1 0 0 0,1 1 0 0 0,0-2 0 0 0,1 0 0 0 0,-1 0 0 0 0,1-1 1 0 0,0-1-1 0 0,0 0 0 0 0,7 1-17 0 0,40-7-51 0 0,-52 1-2 0 0,0-1 1 0 0,0 1 0 0 0,0-2-1 0 0,-1 1 1 0 0,1-1 0 0 0,-1 0-1 0 0,0 0 1 0 0,0-1 0 0 0,0 0-1 0 0,-1 0 1 0 0,0 0 0 0 0,0-1-1 0 0,0 1 1 0 0,0-1 0 0 0,-1-1-1 0 0,0 1 1 0 0,-1 0 0 0 0,1-2 52 0 0,3-14-288 0 0,-1 1 1 0 0,0-1-1 0 0,-2 0 1 0 0,-1 0 0 0 0,-1-1-1 0 0,-1 1 1 0 0,-1-20 287 0 0,-19-38-575 0 0,8 58 527 0 0,-1 0-1 0 0,-1 2 0 0 0,-1 0 0 0 0,-1 0 1 0 0,-1 1-1 0 0,0 1 0 0 0,-1 0 0 0 0,-1 2 0 0 0,-1 0 1 0 0,0 1-1 0 0,-1 0 0 0 0,-1 2 0 0 0,0 1 1 0 0,-1 0-1 0 0,-21-7 49 0 0,-81-47 409 0 0,93 46 11 0 0,31 19-302 0 0,0 1-8 0 0,4-1 26 0 0,15-3 9 0 0,0 1 0 0 0,0 1 1 0 0,1 0-1 0 0,-1 2 0 0 0,19 1-145 0 0,0 0 105 0 0,265-1 77 0 0,-102 0-5687 0 0,-201 0 5397 0 0,1 0 0 0 0,0 0 0 0 0,0 1 0 0 0,0-1 0 0 0,0 0 0 0 0,0 0-1 0 0,0 0 1 0 0,0 0 0 0 0,0 0 0 0 0,0 0 0 0 0,0 0 0 0 0,0 0 0 0 0,0 0 0 0 0,0-1 0 0 0,0 1 0 0 0,-1 0 0 0 0,1 0 0 0 0,0-1 0 0 0,0 1 0 0 0,0-1-1 0 0,0 1 1 0 0,-1-1 0 0 0,1 1 0 0 0,0-1 0 0 0,0 0 0 0 0,-1 1 0 0 0,1-1 0 0 0,0 0 0 0 0,-1 1 0 0 0,1-1 0 0 0,-1 0 0 0 0,1 0 0 0 0,-1 0 108 0 0,-6-3-1196 0 0</inkml:trace>
  <inkml:trace contextRef="#ctx0" brushRef="#br0" timeOffset="-1100.888">18884 4937 2736 0 0,'13'-28'4162'0'0,"-4"13"-3729"0"0,15-101 1496 0 0,-7-58-639 0 0,-14-41 600 0 0,-16 210-1731 0 0,-6 36 70 0 0,-23 67-83 0 0,27-59-228 0 0,3 2 0 0 0,1-1 0 0 0,1 2 0 0 0,3-1 0 0 0,0 11 82 0 0,6-39-265 0 0,0-1 1 0 0,0 1-1 0 0,1-1 1 0 0,1 1-1 0 0,0-1 1 0 0,0 0-1 0 0,1 1 1 0 0,1-1-1 0 0,0 0 1 0 0,1 0-1 0 0,1 0 265 0 0,-3-8-300 0 0,0-1 0 0 0,0 0 0 0 0,0 0 0 0 0,0 1 0 0 0,1-2 0 0 0,0 1 0 0 0,-1 0 0 0 0,1 0 0 0 0,0-1 0 0 0,0 0 0 0 0,0 0 0 0 0,1 0 0 0 0,-1 0 0 0 0,0 0 0 0 0,1 0 0 0 0,0-1 0 0 0,-1 0 0 0 0,1 1 0 0 0,0-2 0 0 0,1 2 300 0 0,10 0-994 0 0</inkml:trace>
  <inkml:trace contextRef="#ctx0" brushRef="#br0" timeOffset="-648.254">19176 4663 2116 0 0,'-2'0'147'0'0,"1"-1"0"0"0,-1 1 0 0 0,1-1 0 0 0,-1 1 0 0 0,1 0 0 0 0,-1-1 1 0 0,1 1-1 0 0,-1 0 0 0 0,1 0 0 0 0,-1 0 0 0 0,1 0 0 0 0,-1 0 0 0 0,1 1 0 0 0,-1-1 0 0 0,1 0 0 0 0,-1 1 0 0 0,1-1 0 0 0,-1 1 0 0 0,1 0 0 0 0,-1-1 0 0 0,1 1 0 0 0,0 0 0 0 0,-1 0 0 0 0,1 0 0 0 0,0 0 0 0 0,0 0 0 0 0,0 0 0 0 0,0 0 1 0 0,0 0-1 0 0,0 0 0 0 0,0 0 0 0 0,0 1 0 0 0,0-1 0 0 0,0 0 0 0 0,1 1 0 0 0,-1-1 0 0 0,1 1 0 0 0,-1-1 0 0 0,1 1 0 0 0,-1-1 0 0 0,1 1 0 0 0,0 0-147 0 0,-8 69 1408 0 0,9-63-1336 0 0,0 0 1 0 0,1 1 0 0 0,0-1 0 0 0,1 0 0 0 0,0 0 0 0 0,0 0 0 0 0,0 0 0 0 0,1-1 0 0 0,0 1 0 0 0,5 5-73 0 0,-5-6 63 0 0,-1-1-25 0 0,1 0 0 0 0,-1-1 0 0 0,1 1-1 0 0,0-1 1 0 0,1 0 0 0 0,-1 0-1 0 0,1 0 1 0 0,0-1 0 0 0,0 1 0 0 0,1-1-1 0 0,-1 0 1 0 0,1-1 0 0 0,0 1 0 0 0,0-1-1 0 0,0 0 1 0 0,0-1 0 0 0,0 0 0 0 0,1 0-1 0 0,-1 0 1 0 0,1-1 0 0 0,0 1 0 0 0,-1-2-1 0 0,1 1 1 0 0,0-1 0 0 0,1 0-38 0 0,2-1 31 0 0,0-1 0 0 0,0 0 0 0 0,0-1 0 0 0,0 0 0 0 0,0 0 0 0 0,-1-1 0 0 0,0 0 0 0 0,1-1 0 0 0,-1 0 0 0 0,-1-1 0 0 0,1 1 0 0 0,-1-2 0 0 0,0 1 0 0 0,0-1 0 0 0,-1 0 0 0 0,0-1 0 0 0,0 0 0 0 0,-1 0 0 0 0,0 0 0 0 0,-1-1 0 0 0,1 0 0 0 0,-2 0 0 0 0,1 0 0 0 0,-1-1 0 0 0,-1 1 0 0 0,1-3-31 0 0,8-102 550 0 0,-31 56-390 0 0,17 53-145 0 0,-3-1 1 0 0,1 0 0 0 0,-1 1 0 0 0,1 0 1 0 0,-1 0-1 0 0,-1 0 0 0 0,1 0 1 0 0,-1 1-1 0 0,0 0 0 0 0,0 0 1 0 0,0 0-1 0 0,0 1 0 0 0,-1 0 1 0 0,1 0-1 0 0,-1 1 0 0 0,0 0 1 0 0,0 0-1 0 0,0 0 0 0 0,0 1 1 0 0,0 0-1 0 0,0 1 0 0 0,0-1 1 0 0,0 1-1 0 0,-6 1-16 0 0,-50 15 153 0 0,56-14-168 0 0,1 0 1 0 0,0 0-1 0 0,0 1 0 0 0,0 0 0 0 0,1 0 1 0 0,-1 1-1 0 0,1-1 0 0 0,0 1 0 0 0,0 0 1 0 0,0 1-1 0 0,0-1 0 0 0,1 1 0 0 0,-1 0 0 0 0,1 0 1 0 0,1 1-1 0 0,-1-1 0 0 0,1 1 0 0 0,0-1 1 0 0,0 1-1 0 0,0 0 0 0 0,1 1 0 0 0,0-1 0 0 0,0 0 1 0 0,1 0-1 0 0,-1 1 0 0 0,2-1 0 0 0,-1 1 1 0 0,1-1-1 0 0,0 1 0 0 0,0-1 0 0 0,0 1 1 0 0,1 0 14 0 0,2 2-82 0 0,-1 0 0 0 0,1-1 1 0 0,1 0-1 0 0,0 0 0 0 0,0 0 1 0 0,0 0-1 0 0,1 0 0 0 0,0-1 1 0 0,1 0-1 0 0,0 0 0 0 0,0 0 1 0 0,0-1-1 0 0,7 5 82 0 0,4 1-688 0 0,1 0 0 0 0,0-2 0 0 0,1 0 0 0 0,0-1 0 0 0,1-1 0 0 0,0-1 0 0 0,0-1 0 0 0,0 0 0 0 0,1-2-1 0 0,9 1 689 0 0,33 3-2068 0 0,-44-8 1164 0 0</inkml:trace>
  <inkml:trace contextRef="#ctx0" brushRef="#br0" timeOffset="-269.28">19896 4663 3148 0 0,'-34'16'4344'0'0,"30"-11"-4180"0"0,0 1 1 0 0,1-1-1 0 0,0 1 1 0 0,0 0 0 0 0,0 0-1 0 0,1 0 1 0 0,-1 1-1 0 0,2-1 1 0 0,-1 1-1 0 0,1-1 1 0 0,0 1-1 0 0,-1 4-164 0 0,2-4 59 0 0,-1 0-1 0 0,1 0 0 0 0,0-1 1 0 0,1 1-1 0 0,0 0 0 0 0,0 0 1 0 0,0-1-1 0 0,1 1 0 0 0,0-1 1 0 0,0 1-1 0 0,0-1 0 0 0,1 0 1 0 0,0 0-1 0 0,1 0 0 0 0,-1 0 1 0 0,1 0-1 0 0,0-1 0 0 0,0 0 1 0 0,1 1-1 0 0,0-2 0 0 0,0 1 1 0 0,4 3-59 0 0,1-1 57 0 0,0-1 1 0 0,0 0-1 0 0,0-1 0 0 0,1 0 1 0 0,-1 0-1 0 0,1-1 1 0 0,1 0-1 0 0,-1-1 1 0 0,0-1-1 0 0,1 0 1 0 0,-1 0-1 0 0,5-1-57 0 0,25-1 158 0 0,-33-1-132 0 0,1-2 0 0 0,-1 1 0 0 0,0-1 0 0 0,0 0 0 0 0,0-1-1 0 0,0 0 1 0 0,0 0 0 0 0,-1 0 0 0 0,0-1 0 0 0,0 0 0 0 0,0-1 0 0 0,0 0 0 0 0,-1 0 0 0 0,0 0 0 0 0,0 0-1 0 0,-1-1 1 0 0,0 0 0 0 0,0-1 0 0 0,-1 1 0 0 0,1-1 0 0 0,-2 0 0 0 0,1 0 0 0 0,-1 0 0 0 0,0 0 0 0 0,-1 0-1 0 0,0-2-25 0 0,0 0 41 0 0,-1-1-1 0 0,-1 1 1 0 0,0 0 0 0 0,-1-1-1 0 0,0 1 1 0 0,0-1-1 0 0,-1 1 1 0 0,0 0-1 0 0,-1 0 1 0 0,0 0-1 0 0,-1 0 1 0 0,0 1-1 0 0,0-1 1 0 0,-1 1-1 0 0,0 0 1 0 0,-1 0-1 0 0,0 1 1 0 0,0-1-1 0 0,-1 1 1 0 0,0 1-1 0 0,-1-1 1 0 0,0 1-41 0 0,0 2 37 0 0,1 0 0 0 0,-1 1 0 0 0,0 1 0 0 0,0-1 0 0 0,0 1 0 0 0,0 0 0 0 0,-1 1 0 0 0,1 0 0 0 0,-1 0 0 0 0,1 1 0 0 0,-1 0 0 0 0,0 1 0 0 0,-7 0-37 0 0,-40 13 48 0 0,49-10-120 0 0,-1 0 0 0 0,1 0-1 0 0,0 1 1 0 0,0 0-1 0 0,1 0 1 0 0,-1 0 0 0 0,1 1-1 0 0,0 0 1 0 0,0 1 0 0 0,0-1-1 0 0,1 1 1 0 0,0 0-1 0 0,0 0 1 0 0,0 1 0 0 0,1 0-1 0 0,0-1 1 0 0,0 1 0 0 0,1 1-1 0 0,0-1 1 0 0,0 0-1 0 0,1 1 1 0 0,0 0 0 0 0,0-1-1 0 0,1 1 1 0 0,0 0 0 0 0,0 0-1 0 0,1 0 1 0 0,0 0-1 0 0,0 4 73 0 0,21 43-1524 0 0,-17-48 1112 0 0,1-1 0 0 0,-1 1 0 0 0,2-1 0 0 0,-1-1 0 0 0,1 1 0 0 0,0-1 0 0 0,0 0 0 0 0,0 0 0 0 0,1-1 0 0 0,-1 0 0 0 0,1 0 0 0 0,0 0 0 0 0,1-1 0 0 0,-1 0 0 0 0,1-1 0 0 0,-1 1 0 0 0,1-1 0 0 0,0-1 412 0 0,20 4-968 0 0</inkml:trace>
  <inkml:trace contextRef="#ctx0" brushRef="#br0" timeOffset="1804.081">18884 4354 2116 0 0,'0'0'914'0'0,"0"0"-92"0"0,0 0-82 0 0,0 0-25 0 0,0 0-43 0 0,0 0-50 0 0,0 0-69 0 0,-3-1-36 0 0,1 0-449 0 0,-1 1 0 0 0,1-1 0 0 0,-1 1 0 0 0,0 0 0 0 0,1 0 1 0 0,-1 0-1 0 0,1 0 0 0 0,-1 0 0 0 0,0 1 0 0 0,1-1 0 0 0,-1 1 1 0 0,1-1-1 0 0,-1 1 0 0 0,1 0 0 0 0,-1 0 0 0 0,1 1 0 0 0,0-1 1 0 0,-1 0-1 0 0,1 1 0 0 0,0-1 0 0 0,0 1 0 0 0,0 0 0 0 0,0-1 0 0 0,-1 2-68 0 0,-16 10 290 0 0,-169 95 1768 0 0,150-88-1761 0 0,23-13-57 0 0,20-10 20 0 0,150-86-1110 0 0,-60 18-1427 0 0,-36 25-1575 0 0,-49 37 1656 0 0,-5 5 1152 0 0</inkml:trace>
  <inkml:trace contextRef="#ctx0" brushRef="#br0" timeOffset="7401.588">22438 4790 2028 0 0,'0'0'786'0'0,"0"0"-74"0"0,0 0-66 0 0,0 0-10 0 0,0 0-39 0 0,0 0-43 0 0,0 0-37 0 0,0 0-26 0 0,0 0-11 0 0,0 0-18 0 0,0 0-30 0 0,0 0 0 0 0,0 0-32 0 0,0 0-41 0 0,0 0-17 0 0,0 0-8 0 0,0 0 21 0 0,8 0 29 0 0,98 9 565 0 0,221-8 526 0 0,72-1-1348 0 0,-204-8-649 0 0,-69 8-467 0 0,-124 0 694 0 0,-2 0-30 0 0,0 0-110 0 0,0 0-42 0 0,0 0-188 0 0,0 0-218 0 0,7-2-1557 0 0,3-8-958 0 0,3-3 2377 0 0</inkml:trace>
  <inkml:trace contextRef="#ctx0" brushRef="#br0" timeOffset="7818.986">23084 4424 2700 0 0,'-2'-1'187'0'0,"1"1"-1"0"0,-1-1 1 0 0,0 1 0 0 0,0 0-1 0 0,1-1 1 0 0,-1 1-1 0 0,0 0 1 0 0,0 0-1 0 0,0 0 1 0 0,1 1 0 0 0,-1-1-1 0 0,0 0 1 0 0,0 1-1 0 0,1-1 1 0 0,-1 1 0 0 0,0-1-1 0 0,1 1 1 0 0,-1 0-1 0 0,0 0 1 0 0,1-1-1 0 0,-1 1 1 0 0,1 0 0 0 0,0 1-1 0 0,-1-1 1 0 0,1 0-1 0 0,0 0 1 0 0,-1 1-1 0 0,1-1 1 0 0,0 0 0 0 0,0 1-1 0 0,0-1 1 0 0,0 1-1 0 0,1 0 1 0 0,-1-1-1 0 0,0 1 1 0 0,1 0 0 0 0,-1-1-1 0 0,0 2-186 0 0,1 0 65 0 0,0 0 1 0 0,0 0-1 0 0,1 0 0 0 0,-1 0 1 0 0,0-1-1 0 0,1 1 0 0 0,0 0 0 0 0,0 0 1 0 0,0 0-1 0 0,0-1 0 0 0,0 1 0 0 0,0-1 1 0 0,1 1-1 0 0,-1-1 0 0 0,1 1 0 0 0,0-1 1 0 0,0 0-1 0 0,0 0 0 0 0,0 1 0 0 0,0-2 1 0 0,0 1-1 0 0,0 0 0 0 0,1 0 1 0 0,-1-1-1 0 0,1 1 0 0 0,0-1-65 0 0,-3 0 14 0 0,1-1 0 0 0,-1 1 0 0 0,1-1 1 0 0,0 1-1 0 0,-1-1 0 0 0,1 0 0 0 0,0 1 0 0 0,0-1 0 0 0,-1 0 0 0 0,1 0 0 0 0,0 1 1 0 0,0-1-1 0 0,-1 0 0 0 0,1 0 0 0 0,0 0 0 0 0,0 0 0 0 0,0 0 0 0 0,-1 0 0 0 0,1 0 1 0 0,0 0-1 0 0,0 0 0 0 0,-1-1 0 0 0,1 1 0 0 0,0 0 0 0 0,0 0 0 0 0,-1-1 0 0 0,1 1 1 0 0,0 0-1 0 0,-1-1 0 0 0,1 1 0 0 0,0-1 0 0 0,-1 1 0 0 0,1-1 0 0 0,-1 1 0 0 0,1-1 1 0 0,0 1-1 0 0,-1-1 0 0 0,1 0 0 0 0,-1 1 0 0 0,0-1 0 0 0,1 0 0 0 0,-1 1 0 0 0,0-1 0 0 0,1 0 1 0 0,-1 0-1 0 0,0 1 0 0 0,0-1 0 0 0,1 0 0 0 0,-1 0 0 0 0,0 0-14 0 0,-7-42 249 0 0,-27-7-655 0 0,33 50 268 0 0,0 0 1 0 0,1 0-1 0 0,-1 0 1 0 0,0 0-1 0 0,1 0 1 0 0,-1 0 0 0 0,0 0-1 0 0,1 0 1 0 0,-1 0-1 0 0,0 0 1 0 0,1 0-1 0 0,-1 1 1 0 0,0-1-1 0 0,1 0 1 0 0,-1 0-1 0 0,0 1 1 0 0,1-1-1 0 0,-1 0 1 0 0,1 1 0 0 0,-1-1-1 0 0,0 1 1 0 0,1-1-1 0 0,-1 1 1 0 0,1-1-1 0 0,-1 1 1 0 0,1-1-1 0 0,0 1 1 0 0,-1-1-1 0 0,1 1 1 0 0,0 0-1 0 0,-1-1 1 0 0,1 1 0 0 0,0-1-1 0 0,0 1 1 0 0,-1 0-1 0 0,1-1 1 0 0,0 1-1 0 0,0 0 1 0 0,0 0-1 0 0,0-1 1 0 0,0 1-1 0 0,0 0 1 0 0,0-1 0 0 0,0 1-1 0 0,0 0 1 0 0,0-1-1 0 0,0 1 1 0 0,1 0-1 0 0,-1-1 1 0 0,0 1-1 0 0,0 0 1 0 0,1-1-1 0 0,-1 1 1 0 0,1 0-1 0 0,-1-1 1 0 0,0 1 0 0 0,1-1-1 0 0,-1 1 138 0 0,1 8-1005 0 0,0 2-157 0 0</inkml:trace>
  <inkml:trace contextRef="#ctx0" brushRef="#br0" timeOffset="8148.413">23219 5065 1452 0 0,'17'23'4745'0'0,"-16"-24"-4548"0"0,1-1-1 0 0,-1 0 1 0 0,1 0-1 0 0,-1 0 1 0 0,0 0-1 0 0,0 0 1 0 0,0 0 0 0 0,0 0-1 0 0,0 0 1 0 0,0-1-1 0 0,0 1 1 0 0,-1 0-1 0 0,1 0 1 0 0,-1-1-1 0 0,0 1 1 0 0,1 0-1 0 0,-1-1 1 0 0,0 1-1 0 0,0 0 1 0 0,-1-1 0 0 0,1 1-1 0 0,0 0 1 0 0,-1-1-197 0 0,1 2 59 0 0,1-1 1 0 0,-1 0-1 0 0,0 1 1 0 0,0-1-1 0 0,0 1 1 0 0,0-1-1 0 0,0 0 1 0 0,-1 1-1 0 0,1-1 1 0 0,0 1-1 0 0,-1-1 1 0 0,1 1-1 0 0,-1-1 1 0 0,1 1-1 0 0,-1-1 1 0 0,0 1-1 0 0,0-1 1 0 0,1 1-1 0 0,-1 0 1 0 0,0 0-1 0 0,0-1 1 0 0,0 1 0 0 0,-1 0-1 0 0,1 0 1 0 0,0 0-1 0 0,0 0 1 0 0,-1 0-1 0 0,1 0 1 0 0,0 1-1 0 0,-1-1 1 0 0,1 0-1 0 0,-1 1 1 0 0,1-1-1 0 0,-1 1 1 0 0,1-1-1 0 0,-1 1 1 0 0,1 0-1 0 0,-1-1 1 0 0,0 1-1 0 0,1 0 1 0 0,-1 0-1 0 0,1 0 1 0 0,-1 0-1 0 0,0 1 1 0 0,0-1-60 0 0,-24 18-450 0 0,26-18 343 0 0,0 1 1 0 0,-1-1-1 0 0,1 1 0 0 0,0-1 1 0 0,0 1-1 0 0,0-1 0 0 0,-1 1 1 0 0,1-1-1 0 0,0 1 1 0 0,0-1-1 0 0,0 1 0 0 0,0 0 1 0 0,0-1-1 0 0,0 1 0 0 0,0-1 1 0 0,0 1-1 0 0,0-1 1 0 0,0 1-1 0 0,0-1 0 0 0,0 1 1 0 0,1 0-1 0 0,-1-1 0 0 0,0 1 1 0 0,0-1-1 0 0,1 1 1 0 0,-1-1-1 0 0,0 1 0 0 0,1-1 1 0 0,-1 0-1 0 0,0 1 0 0 0,1-1 1 0 0,-1 1-1 0 0,0-1 1 0 0,1 0-1 0 0,-1 1 0 0 0,1-1 1 0 0,-1 0-1 0 0,1 1 0 0 0,-1-1 1 0 0,1 0-1 0 0,-1 0 1 0 0,1 0-1 0 0,-1 1 0 0 0,1-1 1 0 0,-1 0-1 0 0,1 0 1 0 0,0 0-1 0 0,-1 0 0 0 0,1 0 1 0 0,-1 0-1 0 0,1 0 107 0 0,45 0-4630 0 0,-33 0 3396 0 0</inkml:trace>
  <inkml:trace contextRef="#ctx0" brushRef="#br0" timeOffset="9811.521">25350 4314 2372 0 0,'0'0'140'0'0,"0"0"0"0"0,0 1 0 0 0,1-1 0 0 0,-1 0 0 0 0,0 0-1 0 0,0 0 1 0 0,0 0 0 0 0,0 1 0 0 0,1-1 0 0 0,-1 0 0 0 0,0 0 0 0 0,0 0-1 0 0,0 0 1 0 0,1 0 0 0 0,-1 0 0 0 0,0 1 0 0 0,0-1 0 0 0,1 0 0 0 0,-1 0 0 0 0,0 0-1 0 0,0 0 1 0 0,1 0 0 0 0,-1 0 0 0 0,0 0 0 0 0,0 0 0 0 0,0 0 0 0 0,1 0-1 0 0,-1 0 1 0 0,0 0 0 0 0,0 0 0 0 0,1-1 0 0 0,-1 1 0 0 0,0 0 0 0 0,0 0-1 0 0,1 0 1 0 0,-1 0 0 0 0,0 0 0 0 0,0 0-140 0 0,1 9 226 0 0,3 190 2551 0 0,-13-44-1995 0 0,-9-23-308 0 0,18-130-530 0 0,0-2 12 0 0,1 12-27 0 0,2-18 16 0 0,4-21 27 0 0,-6 24 38 0 0,17-136-200 0 0,-3 9 90 0 0,14-121 178 0 0,-28 151 836 0 0,-9 131-606 0 0,7-18-299 0 0,1 1 1 0 0,0 0-1 0 0,0 0 1 0 0,2-1-1 0 0,0 1 0 0 0,0 0 1 0 0,1-1-1 0 0,1 1-9 0 0,-1-2 18 0 0,0 1 0 0 0,2-1 0 0 0,-1 1-1 0 0,1-1 1 0 0,1-1 0 0 0,0 1 0 0 0,1-1-1 0 0,0 0 1 0 0,1 0 0 0 0,0-1 0 0 0,0 0 0 0 0,1-1-1 0 0,0 1 1 0 0,1-2 0 0 0,7 6-18 0 0,-13-12 1 0 0,0 0 0 0 0,0 0-1 0 0,0 0 1 0 0,0 0 0 0 0,0-1 0 0 0,1 0 0 0 0,-1 1 0 0 0,0-2 0 0 0,1 1 0 0 0,-1 0-1 0 0,1-1 1 0 0,-1 0 0 0 0,0 0 0 0 0,1 0 0 0 0,-1-1 0 0 0,1 1 0 0 0,-1-1 0 0 0,0 0-1 0 0,1-1 1 0 0,-1 1 0 0 0,0-1 0 0 0,0 1 0 0 0,0-1 0 0 0,0 0 0 0 0,0-1 0 0 0,0 1-1 0 0,-1-1 1 0 0,1 0 0 0 0,-1 1 0 0 0,1-3-1 0 0,8-6 4 0 0,0-1-1 0 0,-2 0 0 0 0,1-1 1 0 0,-2-1-1 0 0,1 1 0 0 0,-2-2 1 0 0,5-9-4 0 0,69-161 25 0 0,-57 110 809 0 0,-30 120-375 0 0,-1-9-414 0 0,1 0 0 0 0,2 0 0 0 0,1 0 0 0 0,3 10-45 0 0,2 31 25 0 0,19 35 3 0 0,-12-66-134 0 0,25 104-694 0 0,1-55-2582 0 0,-16-71-3927 0 0,-19-24 6259 0 0</inkml:trace>
  <inkml:trace contextRef="#ctx0" brushRef="#br0" timeOffset="10101.744">26210 4235 3276 0 0,'9'-87'6456'0'0,"-9"87"-6411"0"0,0 0 0 0 0,0 0 0 0 0,1 0 1 0 0,-1 0-1 0 0,0 0 0 0 0,0 0 0 0 0,0 0 1 0 0,0 0-1 0 0,1 0 0 0 0,-1 0 1 0 0,0 0-1 0 0,0 0 0 0 0,0 0 0 0 0,1 0 1 0 0,-1 0-1 0 0,0 0 0 0 0,0-1 0 0 0,0 1 1 0 0,0 0-1 0 0,1 0 0 0 0,-1 0 1 0 0,0 0-1 0 0,0 0 0 0 0,0 0 0 0 0,0-1 1 0 0,0 1-1 0 0,0 0 0 0 0,1 0 0 0 0,-1 0 1 0 0,0 0-1 0 0,0-1 0 0 0,0 1 1 0 0,0 0-1 0 0,0 0 0 0 0,0 0 0 0 0,0-1 1 0 0,0 1-1 0 0,0 0 0 0 0,0 0 0 0 0,0 0-45 0 0,6 236 2140 0 0,-7-145-1861 0 0,1 19-290 0 0,0 58-1208 0 0,0-58-4954 0 0,13-91 2769 0 0,-8-19 2290 0 0</inkml:trace>
  <inkml:trace contextRef="#ctx0" brushRef="#br0" timeOffset="10368.033">26531 4183 3448 0 0,'14'-70'7104'0'0,"-12"78"-6386"0"0,2 31-245 0 0,-2 0 0 0 0,-1 0-1 0 0,-3 0 1 0 0,-1 1-473 0 0,-31 208 862 0 0,19 62-3181 0 0,14-232-4590 0 0,1-77 5824 0 0,0-1-29 0 0</inkml:trace>
  <inkml:trace contextRef="#ctx0" brushRef="#br0" timeOffset="11088.613">26285 4612 2616 0 0,'-70'-83'5679'0'0,"65"60"-2610"0"0,10 19-2632 0 0,79-30 604 0 0,140 25 378 0 0,-86 22-1215 0 0,-83-2-175 0 0,-19-5-56 0 0,0 1 1 0 0,0 2-1 0 0,-1 1 1 0 0,-1 2-1 0 0,0 2 1 0 0,25 14 26 0 0,-53-25-5 0 0,-1 0 0 0 0,0 1 0 0 0,0 0 0 0 0,0 0 0 0 0,-1 0 0 0 0,1 1 0 0 0,-1-1 0 0 0,0 1 0 0 0,-1 0 0 0 0,1 0 0 0 0,-1 0 0 0 0,0 1 0 0 0,0-1 0 0 0,0 1 0 0 0,-1 0 0 0 0,0 0 0 0 0,0 0 0 0 0,0 0 0 0 0,-1 0 0 0 0,0 0 0 0 0,0 0 0 0 0,-1 0 0 0 0,0 1 0 0 0,0-1 1 0 0,0 0-1 0 0,-1 0 0 0 0,1 0 0 0 0,-1 1 0 0 0,-1 0 5 0 0,-13 37 9 0 0,-1 0 0 0 0,-2-1 0 0 0,-16 26-9 0 0,-28 64-41 0 0,54-114 56 0 0,1 0 0 0 0,2 0 0 0 0,-1 0-1 0 0,2 1 1 0 0,1-1 0 0 0,0 3-15 0 0,2 61 194 0 0,5-69-175 0 0,0-1 1 0 0,0 0-1 0 0,1 0 1 0 0,1-1-1 0 0,0 1 1 0 0,1-1-1 0 0,0-1 1 0 0,1 1-1 0 0,0-1 1 0 0,1 0-1 0 0,6 5-19 0 0,-2-4-24 0 0,1-1 0 0 0,-1-1-1 0 0,2 0 1 0 0,0-1 0 0 0,0 0 0 0 0,0-2 0 0 0,1 1-1 0 0,0-2 1 0 0,1 0 0 0 0,-1-1 0 0 0,1-1-1 0 0,0 0 1 0 0,1-1 0 0 0,-1-1 0 0 0,0-1 0 0 0,7 0 24 0 0,-17-1-48 0 0,-1-1 0 0 0,1 0 0 0 0,-1 0 0 0 0,0 0 1 0 0,1 0-1 0 0,-1-1 0 0 0,0 0 0 0 0,0 0 0 0 0,0-1 1 0 0,0 0-1 0 0,0 0 0 0 0,-1 0 0 0 0,4-3 48 0 0,-4 1-71 0 0,0 0-1 0 0,-1 0 0 0 0,1-1 1 0 0,-1 1-1 0 0,0-1 0 0 0,0 0 1 0 0,-1-1-1 0 0,0 1 0 0 0,0 0 1 0 0,0-1-1 0 0,-1 0 1 0 0,0 1-1 0 0,0-1 0 0 0,-1 0 1 0 0,0 0-1 0 0,0 0 0 0 0,-1 0 1 0 0,1 0-1 0 0,-2 0 0 0 0,1-1 72 0 0,-3-13-60 0 0,0 1 0 0 0,-2-1 0 0 0,0 1 0 0 0,-1 0-1 0 0,-2 0 1 0 0,0 1 0 0 0,0 0 0 0 0,-2 1 0 0 0,0-1-1 0 0,-2 2 1 0 0,0 0 0 0 0,0 0 0 0 0,-2 1-1 0 0,0 0 1 0 0,0 2 0 0 0,-11-8 60 0 0,-39-32 289 0 0,-4 3 0 0 0,-1 2 0 0 0,-53-26-289 0 0,43 32 277 0 0,72 34 67 0 0,23 7-240 0 0,37 6 8 0 0,137 19 20 0 0,217-1 271 0 0,-328-19-263 0 0,18 13 259 0 0,-66-10 538 0 0,-31-6-1149 0 0,0 1-1 0 0,1-1 1 0 0,-1 0 0 0 0,0 1 0 0 0,0-1-1 0 0,0 0 1 0 0,0 1 0 0 0,0-1-1 0 0,0 0 1 0 0,0 1 0 0 0,1-1-1 0 0,-1 0 1 0 0,0 0 0 0 0,0 1 0 0 0,0-1-1 0 0,1 0 1 0 0,-1 0 0 0 0,0 1-1 0 0,0-1 1 0 0,1 0 0 0 0,-1 0 0 0 0,0 0-1 0 0,1 1 1 0 0,-1-1 0 0 0,0 0-1 0 0,0 0 1 0 0,1 0 0 0 0,-1 0-1 0 0,0 0 1 0 0,1 0 0 0 0,-1 0 0 0 0,0 0-1 0 0,1 1 1 0 0,-1-1 0 0 0,0 0-1 0 0,1 0 1 0 0,-1-1 0 0 0,0 1-1 0 0,1 0 1 0 0,-1 0 0 0 0,0 0 0 0 0,1 0-1 0 0,-1 0 1 0 0,0 0 0 0 0,1 0-1 0 0,-1 0 1 0 0,0-1 0 0 0,1 1 0 0 0,-1 0-1 0 0,0 0 1 0 0,0 0 0 0 0,1-1-1 0 0,-1 1 213 0 0,-1-5-1016 0 0</inkml:trace>
  <inkml:trace contextRef="#ctx0" brushRef="#br0" timeOffset="8652.106">24314 4966 944 0 0,'7'-11'4627'0'0,"1"-17"-2448"0"0,-2-20-1076 0 0,-1-1-1 0 0,-3 0 1 0 0,-3-34-1103 0 0,0 20 308 0 0,-8-3-117 0 0,-6-138 440 0 0,12 182-491 0 0,2 22-139 0 0,1 0-1 0 0,-1-1 0 0 0,0 1 0 0 0,1 0 1 0 0,-1 0-1 0 0,1 0 0 0 0,-1-1 0 0 0,0 1 0 0 0,1 0 1 0 0,-1 0-1 0 0,0 0 0 0 0,0 0 0 0 0,1 0 0 0 0,-1 0 1 0 0,0 0-1 0 0,1 0 0 0 0,-1 0 0 0 0,0 0 1 0 0,1 1-1 0 0,-1-1 0 0 0,1 0 0 0 0,-1 0 0 0 0,0 1 1 0 0,1-1-1 0 0,-1 0 0 0 0,1 1 0 0 0,-1-1 0 0 0,0 0 1 0 0,1 1-1 0 0,-1-1 0 0 0,1 1 0 0 0,0-1 0 0 0,-1 1 1 0 0,1-1-1 0 0,-1 1 0 0 0,1 0 0 0 0,0-1 1 0 0,-1 1-1 0 0,1-1 0 0 0,0 1 0 0 0,0 0 0 0 0,-1-1 1 0 0,1 1-1 0 0,0 0 0 0 0,0-1 0 0 0,0 1 0 0 0,0 0 1 0 0,0-1-1 0 0,0 1 0 0 0,0 0 0 0 0,0-1 1 0 0,0 1-1 0 0,0 0 0 0 0,-1 3-2 0 0,-10 28 32 0 0,2 2 0 0 0,1-1 0 0 0,2 1 0 0 0,-1 16-30 0 0,1-7 60 0 0,-4 136-20 0 0,23-96-240 0 0,-5-56 11 0 0,-6-17-85 0 0,1-1-1 0 0,1 1 1 0 0,-1-1 0 0 0,2 0-1 0 0,-1 0 1 0 0,1-1 0 0 0,1 1-1 0 0,-1-1 1 0 0,1 0 0 0 0,3 2 274 0 0,-7-8-384 0 0,1 1 0 0 0,0 0-1 0 0,1-1 1 0 0,-1 0 0 0 0,0 1 0 0 0,1-1 0 0 0,-1-1 0 0 0,1 1 0 0 0,-1 0-1 0 0,1-1 1 0 0,0 0 0 0 0,0 0 0 0 0,0 0 0 0 0,0 0 0 0 0,-1-1 0 0 0,1 1 0 0 0,2-1 384 0 0,-4 0-952 0 0</inkml:trace>
  <inkml:trace contextRef="#ctx0" brushRef="#br0" timeOffset="9063.522">24560 4675 1964 0 0,'-2'1'174'0'0,"1"0"1"0"0,0 1-1 0 0,0-1 0 0 0,0 1 1 0 0,0 0-1 0 0,0-1 0 0 0,0 1 1 0 0,1 0-1 0 0,-1-1 0 0 0,0 1 0 0 0,1 0 1 0 0,-1 0-1 0 0,1 0 0 0 0,0-1 1 0 0,0 1-1 0 0,0 0 0 0 0,0 0 0 0 0,0 0 1 0 0,0 0-1 0 0,0 0 0 0 0,0-1 1 0 0,1 1-1 0 0,-1 0 0 0 0,1 0 0 0 0,-1 0-174 0 0,2 7 194 0 0,31 102 1388 0 0,-31-105-1508 0 0,1-1-1 0 0,-1 1 0 0 0,1-1 0 0 0,0 0 0 0 0,1 0 0 0 0,-1 0 1 0 0,1 0-1 0 0,0 0 0 0 0,0-1 0 0 0,0 1 0 0 0,1-1 0 0 0,-1 0 1 0 0,1-1-1 0 0,0 1 0 0 0,2 0-73 0 0,52 25 543 0 0,-51-27-481 0 0,71-2 381 0 0,-68-3-372 0 0,0-1 1 0 0,-1 0 0 0 0,1 0-1 0 0,-1-1 1 0 0,-1-1-1 0 0,1 0 1 0 0,-1 0-1 0 0,0 0 1 0 0,0-1-1 0 0,7-8-71 0 0,-10 5 81 0 0,0-1-1 0 0,0 0 1 0 0,-1 0 0 0 0,-1-1-1 0 0,0 1 1 0 0,0-1-1 0 0,-1 0 1 0 0,-1 0 0 0 0,0 0-1 0 0,-1-1 1 0 0,0 1-1 0 0,-1 0 1 0 0,0-1-1 0 0,-2-9-80 0 0,2 15 72 0 0,-18-63 290 0 0,7 44-149 0 0,7 18-169 0 0,-1 0-1 0 0,1 0 0 0 0,-1 1 1 0 0,-1 0-1 0 0,1 0 1 0 0,-1 0-1 0 0,0 1 1 0 0,-1 0-1 0 0,0 0 0 0 0,1 0 1 0 0,-2 1-1 0 0,1 0 1 0 0,-1 0-1 0 0,0 1 0 0 0,0 0 1 0 0,0 1-1 0 0,0-1 1 0 0,-1 2-1 0 0,1-1 1 0 0,-1 1-1 0 0,0 0 0 0 0,1 1 1 0 0,-1 0-1 0 0,0 0 1 0 0,0 1-1 0 0,0 0 1 0 0,0 1-1 0 0,0 0 0 0 0,0 0 1 0 0,1 1-1 0 0,-1 0 1 0 0,-8 4-44 0 0,7-4-79 0 0,1 1 1 0 0,-1 0-1 0 0,1 1 1 0 0,0 0-1 0 0,0 1 1 0 0,0 0-1 0 0,0 0 0 0 0,1 1 1 0 0,0 0-1 0 0,0 0 1 0 0,0 1-1 0 0,1 0 1 0 0,0 0-1 0 0,1 1 1 0 0,-1 0-1 0 0,2 0 1 0 0,-1 1-1 0 0,1-1 1 0 0,0 1-1 0 0,1 0 1 0 0,0 1-1 0 0,0-1 1 0 0,1 1-1 0 0,0-1 1 0 0,1 1-1 0 0,-1 6 79 0 0,13 32-1423 0 0,-5-39 1039 0 0,0 1-63 0 0,0 0 0 0 0,0-1 0 0 0,1 0 0 0 0,0-1 1 0 0,1 1-1 0 0,0-1 0 0 0,1 0 0 0 0,-1-1 0 0 0,1 0 1 0 0,1 0-1 0 0,-1-1 0 0 0,1 0 0 0 0,0 0 1 0 0,1-1-1 0 0,-1 0 0 0 0,6 1 447 0 0,14 6-1073 0 0</inkml:trace>
  <inkml:trace contextRef="#ctx0" brushRef="#br0" timeOffset="-26198.969">148 2991 2196 0 0,'-14'63'4196'0'0,"13"37"-2177"0"0,2-53-1411 0 0,-1-18-612 0 0,0 24-339 0 0,0-19-4094 0 0,0-32 3413 0 0,0-2-71 0 0</inkml:trace>
  <inkml:trace contextRef="#ctx0" brushRef="#br0" timeOffset="-25514.591">13 2693 2572 0 0,'-1'-3'182'0'0,"-1"0"89"0"0,1 0-1 0 0,-1 0 1 0 0,1 0-1 0 0,0 0 1 0 0,0 0-1 0 0,0 0 0 0 0,0-1 1 0 0,0 1-1 0 0,1 0 1 0 0,-1-1-1 0 0,1 1 1 0 0,0 0-1 0 0,0-1 0 0 0,0 1 1 0 0,1 0-1 0 0,-1-1-270 0 0,33-11 1564 0 0,-14 13-1327 0 0,0 2 1 0 0,1 0-1 0 0,-1 1 0 0 0,0 0 1 0 0,-1 2-1 0 0,1 0 0 0 0,9 4-237 0 0,-12-4 36 0 0,1 0-1 0 0,-1 2 0 0 0,0 0 0 0 0,0 1 1 0 0,0 0-1 0 0,-1 1 0 0 0,0 1 1 0 0,0 0-1 0 0,-1 2 0 0 0,0-1 1 0 0,-1 2-1 0 0,0-1 0 0 0,0 2 1 0 0,-1 0-1 0 0,-1 0 0 0 0,0 1 0 0 0,-1 1 1 0 0,0 0-1 0 0,-1 0 0 0 0,7 14-35 0 0,-6 3 28 0 0,-2 0-1 0 0,0 0 0 0 0,-2 1 1 0 0,-2 0-1 0 0,-1 0 1 0 0,-1 23-28 0 0,6 43 122 0 0,-7-85-108 0 0,2 1 0 0 0,-1-1 0 0 0,2 0 0 0 0,-1-1 0 0 0,2 1 1 0 0,0-1-1 0 0,0 1 0 0 0,4 3-14 0 0,-5-11-6 0 0,-1 0 0 0 0,2 0 0 0 0,-1-1 0 0 0,0 1 0 0 0,1-1 0 0 0,0 0 0 0 0,0-1 0 0 0,0 1 0 0 0,0-1 0 0 0,0 0 0 0 0,1 0 0 0 0,0 0 0 0 0,-1-1 0 0 0,1 0 0 0 0,0 0 0 0 0,0-1 0 0 0,0 0 0 0 0,0 0 0 0 0,1 0 0 0 0,-1 0 0 0 0,4-1 6 0 0,0-1-51 0 0,-1-1 0 0 0,1 0 1 0 0,-1 0-1 0 0,0-1 0 0 0,1 0 0 0 0,-1-1 0 0 0,-1 0 0 0 0,1 0 0 0 0,-1-1 0 0 0,1 0 0 0 0,-1-1 0 0 0,-1 1 0 0 0,1-1 0 0 0,-1-1 0 0 0,1-1 51 0 0,4-7-50 0 0,-1 0-1 0 0,-1 0 1 0 0,-1-1 0 0 0,0-1-1 0 0,-2 1 1 0 0,1-1-1 0 0,-2-1 1 0 0,2-6 50 0 0,8-14 131 0 0,-16 36-39 0 0,0 2-44 0 0,5-12 135 0 0,-7 35-62 0 0,2-9-105 0 0,1 1 0 0 0,0-1 1 0 0,1 0-1 0 0,0 0 0 0 0,1 0 1 0 0,1-1-1 0 0,0 1 0 0 0,1-1 1 0 0,1 0-1 0 0,1 3-16 0 0,-6-12-5 0 0,1-1-1 0 0,-1 1 1 0 0,1-1 0 0 0,0 1 0 0 0,0-1-1 0 0,0 1 1 0 0,0-1 0 0 0,1 0 0 0 0,-1 0-1 0 0,1 0 1 0 0,0 0 0 0 0,0-1-1 0 0,0 1 1 0 0,0-1 0 0 0,0 0 0 0 0,0 1-1 0 0,1-1 1 0 0,-1-1 0 0 0,1 1-1 0 0,0-1 1 0 0,-1 1 0 0 0,1-1 0 0 0,0 0-1 0 0,0 0 1 0 0,0-1 0 0 0,0 1 0 0 0,0-1-1 0 0,-1 0 1 0 0,1 0 0 0 0,0 0-1 0 0,0 0 1 0 0,0-1 0 0 0,0 0 0 0 0,2 0 5 0 0,5-2-69 0 0,0-1 1 0 0,-1 0-1 0 0,1-1 0 0 0,-1 0 1 0 0,0-1-1 0 0,0 0 1 0 0,-1 0-1 0 0,0-1 1 0 0,0 0-1 0 0,-1-1 1 0 0,0 0-1 0 0,0 0 1 0 0,0-1-1 0 0,-1 0 0 0 0,-1 0 1 0 0,1 0-1 0 0,-2-1 1 0 0,1 0-1 0 0,-1 0 1 0 0,-1-1-1 0 0,3-8 69 0 0,2-6 12 0 0,13-61 1113 0 0,-22 85-1006 0 0,-7 7 415 0 0,0 71 75 0 0,18 5-302 0 0,-8-72-278 0 0,0-2-65 0 0,0 1 0 0 0,0-1 0 0 0,0 0 0 0 0,1 0 0 0 0,0 0 0 0 0,1 0 0 0 0,0-1 0 0 0,0 1 0 0 0,1-1 0 0 0,0 0 0 0 0,0-1 0 0 0,0 0 0 0 0,1 0 0 0 0,0 0 0 0 0,2 1 36 0 0,-3-4-450 0 0,1 1-1 0 0,-1-1 0 0 0,1 0 1 0 0,-1 0-1 0 0,1-1 1 0 0,0 0-1 0 0,0 0 0 0 0,0-1 1 0 0,0 0-1 0 0,0 0 0 0 0,0 0 1 0 0,3-1 450 0 0,16-4-2288 0 0,1-12 1266 0 0</inkml:trace>
  <inkml:trace contextRef="#ctx0" brushRef="#br0" timeOffset="-25268.549">1354 2731 3480 0 0,'-12'-12'1072'0'0,"3"2"-180"0"0,2 7-75 0 0,1-1-161 0 0,1 3-92 0 0,3 3-8 0 0,0 1-180 0 0,4 1-184 0 0,-1 0-120 0 0,1 2-200 0 0,8 9-140 0 0,4 1 24 0 0,-2-1-1084 0 0,5 3 19 0 0,-3 0 77 0 0,2-7 236 0 0,-4-5-244 0 0</inkml:trace>
  <inkml:trace contextRef="#ctx0" brushRef="#br0" timeOffset="-24796.789">1714 2286 2616 0 0,'-5'-23'4282'0'0,"1"34"-2769"0"0,-2 127 780 0 0,6-90-1967 0 0,3 142 607 0 0,14-46-611 0 0,7 59 130 0 0,9 18-128 0 0,-28-191-296 0 0,1-1-1 0 0,1 1 1 0 0,2-2 0 0 0,1 1-1 0 0,9 18-27 0 0,-16-42-19 0 0,1 1-1 0 0,-1-1 1 0 0,1 0 0 0 0,0 0-1 0 0,0 0 1 0 0,0 0-1 0 0,1-1 1 0 0,-1 1 0 0 0,1-1-1 0 0,0-1 1 0 0,1 1-1 0 0,-1-1 1 0 0,1 1 0 0 0,-1-1-1 0 0,1-1 1 0 0,0 1-1 0 0,0-1 1 0 0,0 0 0 0 0,0-1-1 0 0,0 0 1 0 0,1 1-1 0 0,-1-2 1 0 0,0 1 0 0 0,1-1-1 0 0,-1 0 1 0 0,1 0-1 0 0,-1-1 1 0 0,0 0 0 0 0,2 0 18 0 0,9-2-73 0 0,-1-1-1 0 0,1-1 1 0 0,-1 0-1 0 0,-1-1 1 0 0,1 0-1 0 0,-1-1 1 0 0,0-1-1 0 0,0-1 1 0 0,-1 0-1 0 0,-1-1 1 0 0,1 0-1 0 0,-1-1 1 0 0,-1 0-1 0 0,0-1 1 0 0,-1-1-1 0 0,1-1 75 0 0,33-46-142 0 0,-15 27 966 0 0,-29 33-671 0 0,-1 0 46 0 0,0 0-35 0 0,9 37 696 0 0,-5-15-597 0 0,30 81 427 0 0,-23-84-804 0 0,35 46-718 0 0,5-44-2527 0 0,-47-21 3041 0 0,0 1 0 0 0,1-1 1 0 0,-1 1-1 0 0,0-1 0 0 0,1-1 1 0 0,-1 1-1 0 0,1-1 1 0 0,-1 1-1 0 0,0-1 0 0 0,0 0 1 0 0,1-1-1 0 0,-1 1 0 0 0,0-1 1 0 0,0 0-1 0 0,0 0 1 0 0,-1 0-1 0 0,1 0 0 0 0,0-1 1 0 0,-1 1-1 0 0,1-1 1 0 0,-1 0-1 0 0,0 0 0 0 0,0-1 318 0 0,12-12-1064 0 0</inkml:trace>
  <inkml:trace contextRef="#ctx0" brushRef="#br0" timeOffset="-24537.793">2595 2968 1576 0 0,'-13'-6'1504'0'0,"1"3"-276"0"0,1-1-116 0 0,4 2-203 0 0,-1 1-81 0 0,-1 1-200 0 0,1 0-240 0 0,1 0-76 0 0,7 0-164 0 0,0 0-116 0 0,-11 0-244 0 0,11 0 24 0 0,-10 0-632 0 0,1 0-444 0 0,-1 0 67 0 0,2 0 177 0 0,-1 0 40 0 0,0 0-40 0 0</inkml:trace>
  <inkml:trace contextRef="#ctx0" brushRef="#br0" timeOffset="-24345.924">1681 2594 2552 0 0,'-77'-31'6291'0'0,"77"31"-6226"0"0,0 0 0 0 0,1 0 1 0 0,-1 0-1 0 0,0 0 0 0 0,0 0 0 0 0,1 0 1 0 0,-1 0-1 0 0,0 0 0 0 0,0 0 0 0 0,1 0 1 0 0,-1-1-1 0 0,0 1 0 0 0,0 0 0 0 0,1 0 1 0 0,-1 0-1 0 0,0 0 0 0 0,0-1 1 0 0,0 1-1 0 0,1 0 0 0 0,-1 0 0 0 0,0 0 1 0 0,0-1-1 0 0,0 1 0 0 0,0 0 0 0 0,1 0 1 0 0,-1-1-1 0 0,0 1 0 0 0,0 0 0 0 0,0 0 1 0 0,0-1-1 0 0,0 1 0 0 0,0 0 0 0 0,0 0 1 0 0,0-1-1 0 0,0 1 0 0 0,0 0 0 0 0,0 0 1 0 0,0-1-1 0 0,0 1 0 0 0,0 0 0 0 0,0 0 1 0 0,0-1-1 0 0,0 1 0 0 0,0 0 1 0 0,0-1-1 0 0,0 1 0 0 0,0 0 0 0 0,-1 0 1 0 0,1 0-1 0 0,0-1 0 0 0,0 1-65 0 0,213-4 2851 0 0,-3 4-4014 0 0,106 0-5283 0 0,-277-1 5555 0 0,1 3 0 0 0,-1 1 0 0 0,0 2-1 0 0,18 5 892 0 0,-20-1-1119 0 0,-2 2-10 0 0</inkml:trace>
  <inkml:trace contextRef="#ctx0" brushRef="#br0" timeOffset="-23833.197">3171 3261 1036 0 0,'-6'-5'519'0'0,"-1"-1"0"0"0,0 1 1 0 0,1 1-1 0 0,-2-1 0 0 0,1 1 0 0 0,0 0 1 0 0,-1 1-1 0 0,0-1 0 0 0,-6 0-519 0 0,4 0 410 0 0,-1 0-173 0 0,-1 1 0 0 0,1 0 0 0 0,-1 1 0 0 0,0 0 0 0 0,0 1 1 0 0,0 0-1 0 0,0 1 0 0 0,-4 1-237 0 0,15-1 27 0 0,-68 21 580 0 0,51-12-451 0 0,11-5-84 0 0,-1 0 0 0 0,1 1-1 0 0,0 0 1 0 0,0 0 0 0 0,1 1 0 0 0,0 0-1 0 0,0 0 1 0 0,0 0 0 0 0,0 1 0 0 0,1 0-1 0 0,0 0 1 0 0,1 0 0 0 0,0 1 0 0 0,0-1-1 0 0,0 1 1 0 0,1 0 0 0 0,0 0 0 0 0,1 1 0 0 0,0-1-1 0 0,0 0 1 0 0,1 1 0 0 0,0-1 0 0 0,0 1-1 0 0,1 6-71 0 0,0-10 23 0 0,1 0 0 0 0,0-1 0 0 0,0 1 0 0 0,0-1 0 0 0,0 1 0 0 0,1-1 0 0 0,0 0 0 0 0,0 0 0 0 0,0 1 0 0 0,0-1 0 0 0,1 0 0 0 0,0-1 0 0 0,-1 1-1 0 0,1 0 1 0 0,1-1 0 0 0,-1 0 0 0 0,0 0 0 0 0,1 0 0 0 0,0 0 0 0 0,0 0 0 0 0,-1-1 0 0 0,1 0 0 0 0,1 1 0 0 0,1-1-23 0 0,5 4 50 0 0,1-1 1 0 0,1 0-1 0 0,-1-1 1 0 0,1 0 0 0 0,-1-1-1 0 0,1-1 1 0 0,0 0-1 0 0,2-1-50 0 0,-4 0 11 0 0,-1-1 0 0 0,1 0 0 0 0,0-1 0 0 0,-1 0 0 0 0,1-1 0 0 0,-1 0-1 0 0,0-1 1 0 0,1 0 0 0 0,-1-1 0 0 0,-1 0 0 0 0,1 0 0 0 0,0-1 0 0 0,-1 0 0 0 0,0-1 0 0 0,0 0 0 0 0,5-5-11 0 0,-5 2-4 0 0,-1-1-1 0 0,0 1 1 0 0,-1-1 0 0 0,0-1 0 0 0,-1 1 0 0 0,0-1-1 0 0,-1 0 1 0 0,0-1 0 0 0,-1 1 0 0 0,0-1 0 0 0,-1 0-1 0 0,0 0 1 0 0,0 0 0 0 0,-2 0 0 0 0,1 0 0 0 0,-2 0-1 0 0,0-1 1 0 0,0 1 0 0 0,-1 0 0 0 0,-1-5 4 0 0,-10 8 163 0 0,-5 39 187 0 0,17-28-346 0 0,-9 77 323 0 0,29-22-87 0 0,-14-45-189 0 0,-1-4-87 0 0,0-1 1 0 0,1 1-1 0 0,-1-1 1 0 0,1-1-1 0 0,1 1 1 0 0,-1-1 0 0 0,1 0-1 0 0,0 0 1 0 0,1-1-1 0 0,-1 0 1 0 0,1 0 0 0 0,0-1-1 0 0,0 0 1 0 0,0-1-1 0 0,1 1 1 0 0,-1-1 0 0 0,2-1 35 0 0,99 13-3322 0 0,-41-35 655 0 0,-22-9 336 0 0,-25 13 1352 0 0</inkml:trace>
  <inkml:trace contextRef="#ctx0" brushRef="#br0" timeOffset="-23051.785">3676 3222 2144 0 0,'24'-51'4747'0'0,"51"-35"-2087"0"0,-57 71-2438 0 0,0-1 0 0 0,-1-1 1 0 0,0-1-1 0 0,-2 0 0 0 0,0-1 1 0 0,-1-1-1 0 0,3-7-222 0 0,-3 5 92 0 0,-2-1-1 0 0,0 0 1 0 0,-2-1 0 0 0,0 0-1 0 0,-2 0 1 0 0,-1-1 0 0 0,0 0-1 0 0,-2-3-91 0 0,9-114 301 0 0,-18 119-252 0 0,2 15-21 0 0,-2 0 1 0 0,1 0-1 0 0,-1 1 0 0 0,0 0 1 0 0,-1 0-1 0 0,0 0 0 0 0,0 0 1 0 0,0 1-1 0 0,-1-1 0 0 0,0 2 1 0 0,0-1-1 0 0,-1 0 0 0 0,-6-3-28 0 0,4 4 15 0 0,0 1-1 0 0,-1 0 0 0 0,0 0 0 0 0,0 1 0 0 0,0 1 1 0 0,0-1-1 0 0,0 2 0 0 0,0-1 0 0 0,-1 1 0 0 0,1 1 0 0 0,-4 0-14 0 0,-43 18 30 0 0,49-14-27 0 0,-3 4-3 0 0,0 1-1 0 0,0 0 1 0 0,1 1 0 0 0,0 0-1 0 0,1 0 1 0 0,0 1 0 0 0,0 0-1 0 0,2 1 1 0 0,-1 0-1 0 0,1 0 1 0 0,1 1 0 0 0,0 0-1 0 0,1 0 1 0 0,1 0 0 0 0,0 0-1 0 0,0 1 1 0 0,1 0-1 0 0,1 0 1 0 0,1-1 0 0 0,0 1-1 0 0,0 0 1 0 0,1 1 0 0 0,3 11 0 0 0,-4 0-8 0 0,3-1 0 0 0,0 0 1 0 0,1 0-1 0 0,1 0 1 0 0,2 0-1 0 0,4 13 8 0 0,3 5 22 0 0,2-1 0 0 0,2 0 0 0 0,2-1 1 0 0,1-1-1 0 0,2-1 0 0 0,2-1 0 0 0,2 0 0 0 0,24 26-22 0 0,-41-52-88 0 0,-1-2 0 0 0,2 1 0 0 0,-1-1 0 0 0,1 0 1 0 0,1-1-1 0 0,0-1 0 0 0,0 1 0 0 0,1-2 0 0 0,0 0 0 0 0,0 0 1 0 0,0-1-1 0 0,10 3 88 0 0,51 1-1527 0 0,-24-34 1107 0 0,128-67-298 0 0,124-7 781 0 0,-297 97 9 0 0,0-1 0 0 0,0 0 0 0 0,0 0 0 0 0,0 0 1 0 0,0 0-1 0 0,0-1 0 0 0,-1 0 0 0 0,1 0 1 0 0,-1 0-1 0 0,0 0 0 0 0,0 0 0 0 0,0 0 1 0 0,0-1-1 0 0,0 0 0 0 0,-1 1 0 0 0,1-1 1 0 0,-1 0-1 0 0,0 0 0 0 0,0 0 0 0 0,-1-1 1 0 0,1 1-1 0 0,-1 0 0 0 0,1-5-72 0 0,-2 4 55 0 0,0-1 0 0 0,-1 0 0 0 0,1 1 0 0 0,-1-1 0 0 0,0 1 0 0 0,0-1 0 0 0,-1 1 0 0 0,0 0-1 0 0,1 0 1 0 0,-2-1 0 0 0,1 1 0 0 0,-1 1 0 0 0,0-1 0 0 0,0 0 0 0 0,0 1 0 0 0,0-1 0 0 0,-1 1 0 0 0,0 0 0 0 0,0 0 0 0 0,0 0 0 0 0,0 1 0 0 0,-1-1 0 0 0,1 1 0 0 0,-1 0 0 0 0,0 1-1 0 0,0-1 1 0 0,0 1 0 0 0,0 0 0 0 0,-1 0 0 0 0,1 0 0 0 0,0 1 0 0 0,-1 0 0 0 0,1 0 0 0 0,-1 0 0 0 0,1 1 0 0 0,-1 0 0 0 0,0 0 0 0 0,1 0 0 0 0,-1 1 0 0 0,1 0 0 0 0,-1 0 0 0 0,-3 1-55 0 0,-2 1 34 0 0,0 0 0 0 0,0 0 0 0 0,0 1 0 0 0,1 1 0 0 0,-1 0 1 0 0,1 0-1 0 0,0 1 0 0 0,1 0 0 0 0,-1 1 0 0 0,1 0 0 0 0,1 0 1 0 0,-1 1-1 0 0,1 0 0 0 0,0 1 0 0 0,1-1 0 0 0,0 2 0 0 0,1-1 1 0 0,0 1-1 0 0,0 0 0 0 0,-1 5-34 0 0,3-8 32 0 0,0 0 0 0 0,1 0 0 0 0,0 0 0 0 0,1 0 0 0 0,0 1 0 0 0,0 0 0 0 0,0-1 0 0 0,1 1 0 0 0,0 0 0 0 0,1 0-1 0 0,0 0 1 0 0,0-1 0 0 0,0 1 0 0 0,1 0 0 0 0,1 1-32 0 0,0 1 32 0 0,1 0-1 0 0,0-1 0 0 0,1 1 1 0 0,0-1-1 0 0,0 0 1 0 0,1 0-1 0 0,0 0 0 0 0,1-1 1 0 0,0 0-1 0 0,0 0 1 0 0,1 0-1 0 0,6 5-31 0 0,10 2-222 0 0,-1-2 0 0 0,2 0 0 0 0,0-2 0 0 0,0-1 0 0 0,1-1 0 0 0,0 0 0 0 0,1-2 0 0 0,0-1 0 0 0,0-2 0 0 0,0 0 0 0 0,0-2 0 0 0,1 0 0 0 0,-1-2 0 0 0,14-2 222 0 0,-25 2-628 0 0,1-1-1 0 0,0 0 0 0 0,-1-1 1 0 0,1-1-1 0 0,-1 0 0 0 0,1-1 0 0 0,9-5 629 0 0,68-32-3561 0 0,-65 24 2557 0 0</inkml:trace>
  <inkml:trace contextRef="#ctx0" brushRef="#br0" timeOffset="-22150.16">6495 3094 2424 0 0,'-21'-6'697'0'0,"0"1"-1"0"0,0 0 1 0 0,-1 2-1 0 0,1 0 1 0 0,-19 2-697 0 0,-22 19 693 0 0,55-16-600 0 0,-1 1 1 0 0,0 0-1 0 0,1 1 0 0 0,0 0 0 0 0,0 0 1 0 0,0 0-1 0 0,0 1 0 0 0,1 0 1 0 0,0 0-1 0 0,0 1 0 0 0,0 0 0 0 0,0 0 1 0 0,1 0-1 0 0,0 0 0 0 0,1 1 1 0 0,-1 0-1 0 0,1 0 0 0 0,0 0 0 0 0,1 1 1 0 0,0-1-1 0 0,0 1 0 0 0,1 0 1 0 0,0 0-1 0 0,0 0 0 0 0,1 0 0 0 0,-1 3-93 0 0,3-7 43 0 0,0 1 0 0 0,1-1 0 0 0,-1 0 0 0 0,1 0 0 0 0,0 0 0 0 0,0 0 0 0 0,0 0 0 0 0,0 0-1 0 0,1 0 1 0 0,0-1 0 0 0,0 1 0 0 0,0-1 0 0 0,0 0 0 0 0,0 0 0 0 0,0 0 0 0 0,1 0-1 0 0,0 0 1 0 0,-1-1 0 0 0,1 0 0 0 0,0 0 0 0 0,0 0 0 0 0,0 0 0 0 0,1-1 0 0 0,-1 1-1 0 0,0-1 1 0 0,1 0 0 0 0,-1 0 0 0 0,0-1 0 0 0,2 1-43 0 0,56-4 557 0 0,-44-3-487 0 0,0-1 0 0 0,0-1 0 0 0,0 0-1 0 0,-2-1 1 0 0,1-1 0 0 0,-1-1 0 0 0,0 0-1 0 0,-1-1 1 0 0,-1-1 0 0 0,0 0 0 0 0,7-9-70 0 0,-8 6 26 0 0,-1 0 0 0 0,-1 0 1 0 0,-1-1-1 0 0,0 0 0 0 0,6-19-26 0 0,-2-3-20 0 0,-2 0-1 0 0,-2-1 1 0 0,-1-1 0 0 0,-2 0 0 0 0,-2 0-1 0 0,-2 0 1 0 0,-2-13 20 0 0,-4-36 231 0 0,-15 23-122 0 0,18 66-107 0 0,0 0 0 0 0,-1 0 0 0 0,1 0 1 0 0,0-1-1 0 0,-1 1 0 0 0,1 0 0 0 0,-1 0 0 0 0,1 0 0 0 0,-1 0 0 0 0,0 0 0 0 0,1 0 1 0 0,-1 0-1 0 0,0 0 0 0 0,0 1 0 0 0,1-1 0 0 0,-1 0 0 0 0,0 0 0 0 0,0 0 1 0 0,0 1-1 0 0,0-1 0 0 0,0 1 0 0 0,0-1 0 0 0,0 1 0 0 0,0-1 0 0 0,-1 1 0 0 0,1-1 1 0 0,0 1-1 0 0,0 0 0 0 0,0 0 0 0 0,0 0 0 0 0,0 0 0 0 0,-1 0 0 0 0,1 0 0 0 0,0 0 1 0 0,0 0-1 0 0,0 0 0 0 0,0 0 0 0 0,-1 0 0 0 0,1 1 0 0 0,0-1 0 0 0,0 1 0 0 0,0-1 1 0 0,0 1-1 0 0,0-1 0 0 0,0 1 0 0 0,0-1 0 0 0,0 1 0 0 0,0 0 0 0 0,0 0 0 0 0,0-1 1 0 0,0 1-1 0 0,0 1-2 0 0,-43 46 72 0 0,33-27-51 0 0,0 1 0 0 0,2 0 1 0 0,1 1-1 0 0,0 0 0 0 0,2 0 1 0 0,1 1-1 0 0,1 0 0 0 0,0-1 1 0 0,2 1-1 0 0,1 1 0 0 0,2 19-21 0 0,21 49 73 0 0,-17-77-74 0 0,1-1 0 0 0,0 1 1 0 0,1-1-1 0 0,1 0 0 0 0,1-1 0 0 0,0 1 0 0 0,1-2 0 0 0,0 1 1 0 0,1-2-1 0 0,1 1 0 0 0,0-2 0 0 0,0 1 0 0 0,1-2 0 0 0,0 1 0 0 0,1-2 1 0 0,1 0-1 0 0,-1-1 0 0 0,1 0 0 0 0,1-1 0 0 0,-1-1 0 0 0,1 0 1 0 0,0-1-1 0 0,0-1 0 0 0,1 0 0 0 0,-1-2 0 0 0,6 1 1 0 0,52-5-129 0 0,-67 0 111 0 0,-1 0 1 0 0,1-1-1 0 0,0 0 0 0 0,-1 0 1 0 0,1 0-1 0 0,-1-1 0 0 0,0 0 1 0 0,0-1-1 0 0,0 1 0 0 0,-1-1 1 0 0,0 0-1 0 0,0 0 1 0 0,0-1-1 0 0,0 0 0 0 0,-1 0 1 0 0,0 0-1 0 0,0 0 0 0 0,2-5 18 0 0,-1-5-15 0 0,0 0-1 0 0,-1 0 1 0 0,-1 0-1 0 0,0 0 1 0 0,-1-1-1 0 0,-1 1 0 0 0,0-1 1 0 0,-1 0 15 0 0,0 16 9 0 0,-1 0 1 0 0,1-1-1 0 0,0 1 1 0 0,0 0 0 0 0,-1 0-1 0 0,1 0 1 0 0,-1 0-1 0 0,1 0 1 0 0,-1 0-1 0 0,1 0 1 0 0,-1 0-1 0 0,0 0 1 0 0,0 0 0 0 0,1 0-1 0 0,-1 0 1 0 0,0 0-1 0 0,0 0 1 0 0,0 1-1 0 0,0-1 1 0 0,0 0-1 0 0,0 1 1 0 0,0-1 0 0 0,0 0-1 0 0,0 1 1 0 0,0-1-1 0 0,0 1 1 0 0,-1-1-10 0 0,1 2 16 0 0,-1 0 1 0 0,1-1 0 0 0,0 1-1 0 0,0-1 1 0 0,0 1-1 0 0,0 0 1 0 0,0 0-1 0 0,0 0 1 0 0,0 0 0 0 0,0 0-1 0 0,0 0 1 0 0,0 0-1 0 0,1 0 1 0 0,-1 0 0 0 0,0 0-1 0 0,0 0 1 0 0,1 0-1 0 0,-1 0 1 0 0,1 1 0 0 0,-1-1-1 0 0,1 0 1 0 0,0 1-1 0 0,0-1 1 0 0,-1 0 0 0 0,1 0-1 0 0,0 2-16 0 0,0-2 14 0 0,-1 6 13 0 0,0 0-1 0 0,1 0 1 0 0,0-1 0 0 0,1 1-1 0 0,-1 0 1 0 0,1 0-1 0 0,0 0 1 0 0,1-1 0 0 0,0 1-1 0 0,0-1 1 0 0,0 1-1 0 0,1-1 1 0 0,0 0 0 0 0,0 0-1 0 0,1 0 1 0 0,-1 0-1 0 0,1 0 1 0 0,0-1 0 0 0,1 0-1 0 0,0 0 1 0 0,1 1-27 0 0,5 5-123 0 0,1 0 1 0 0,1-1-1 0 0,0 0 0 0 0,0-1 0 0 0,1 0 1 0 0,0-2-1 0 0,0 1 0 0 0,1-2 1 0 0,0 0-1 0 0,13 4 123 0 0,2-2-954 0 0,-1-2 0 0 0,1-1 1 0 0,0 0-1 0 0,0-3 0 0 0,4 0 954 0 0,114-17-3446 0 0,-91 5 2390 0 0</inkml:trace>
  <inkml:trace contextRef="#ctx0" brushRef="#br0" timeOffset="-20872.015">8484 3014 2936 0 0,'0'0'976'0'0,"3"0"-170"0"0,-2 0-701 0 0,1 0 1 0 0,0 0 0 0 0,0 1-1 0 0,0-1 1 0 0,-1 1 0 0 0,1-1-1 0 0,0 1 1 0 0,-1 0 0 0 0,1 0-1 0 0,0 0 1 0 0,-1 0 0 0 0,1 0-1 0 0,-1 0 1 0 0,0 0 0 0 0,1 0-1 0 0,-1 1 1 0 0,0-1 0 0 0,0 0-1 0 0,1 1 1 0 0,-1-1 0 0 0,0 1-1 0 0,-1 0 1 0 0,1-1 0 0 0,0 1-1 0 0,0 0 1 0 0,-1-1 0 0 0,1 1-1 0 0,0 2-105 0 0,11 61 470 0 0,-9-40-69 0 0,6 26 22 0 0,12 64-224 0 0,-4 0 0 0 0,-6 1 0 0 0,-4 16-199 0 0,-7 54-2653 0 0,-13-62 180 0 0,7-92 1612 0 0,1-7-139 0 0</inkml:trace>
  <inkml:trace contextRef="#ctx0" brushRef="#br0" timeOffset="-20546.376">8460 3117 3148 0 0,'-34'-118'3953'0'0,"37"106"-2965"0"0,2 10-890 0 0,0-1 1 0 0,0 1-1 0 0,0-1 1 0 0,1 1-1 0 0,-1 1 1 0 0,1-1-1 0 0,-1 1 0 0 0,1 0 1 0 0,-1 0-1 0 0,1 1 1 0 0,0 0-1 0 0,0 0 1 0 0,-1 0-1 0 0,6 1-98 0 0,1-1 189 0 0,105 19 489 0 0,-91-12-526 0 0,29 7 139 0 0,0 4 1 0 0,0 1-1 0 0,27 16-291 0 0,-76-32 11 0 0,0 0 1 0 0,0 0-1 0 0,-1 0 1 0 0,1 1-1 0 0,-1 0 1 0 0,0 0 0 0 0,0 0-1 0 0,0 1 1 0 0,-1-1-1 0 0,1 1 1 0 0,-1 1-1 0 0,0-1 1 0 0,-1 0-1 0 0,1 1 1 0 0,0 3-12 0 0,-3 12 7 0 0,-3-17-7 0 0,1 0-1 0 0,-2-1 0 0 0,1 1 1 0 0,0-1-1 0 0,0 1 0 0 0,-1-1 1 0 0,0 0-1 0 0,0 0 0 0 0,0-1 1 0 0,0 1-1 0 0,0 0 0 0 0,0-1 1 0 0,-1 0-1 0 0,1 0 0 0 0,-1 0 1 0 0,0 0-1 0 0,1 0 0 0 0,-1-1 1 0 0,0 0-1 0 0,-1 1 1 0 0,-87 17-318 0 0,91-18 310 0 0,-180 5-3826 0 0,177-18 1561 0 0,12 6 1138 0 0,11 3-30 0 0,-1 0-17 0 0</inkml:trace>
  <inkml:trace contextRef="#ctx0" brushRef="#br0" timeOffset="-19769.8">9258 3414 1160 0 0,'13'-38'4083'0'0,"-5"21"-3601"0"0,56-153 1442 0 0,-40-6-1565 0 0,-26 98-229 0 0,0 69-94 0 0,0 0 0 0 0,-1 0 0 0 0,0 0 0 0 0,0 1-1 0 0,-1-1 1 0 0,-1 1 0 0 0,1 0 0 0 0,-1 0 0 0 0,0 1 0 0 0,-1 0 0 0 0,0 0 0 0 0,0 0-1 0 0,-1 0 1 0 0,1 1 0 0 0,-2 0-36 0 0,-12 1 115 0 0,18 5-65 0 0,-9 3 146 0 0,10-2-189 0 0,1 1-1 0 0,-1-1 1 0 0,0 1-1 0 0,1-1 1 0 0,-1 1-1 0 0,1-1 1 0 0,0 1-1 0 0,-1-1 0 0 0,1 1 1 0 0,0-1-1 0 0,0 1 1 0 0,0-1-1 0 0,0 1 1 0 0,0-1-1 0 0,0 1 0 0 0,1 0 1 0 0,-1-1-1 0 0,0 1 1 0 0,1-1-1 0 0,-1 0 1 0 0,1 1-1 0 0,0-1 0 0 0,-1 1 1 0 0,1-1-1 0 0,0 0 1 0 0,0 1-1 0 0,0-1 1 0 0,0 0-1 0 0,0 0 0 0 0,0 0 1 0 0,0 1-7 0 0,10 7-19 0 0,0 1 0 0 0,1-2 0 0 0,0 0 1 0 0,0 0-1 0 0,1-1 0 0 0,0 0 0 0 0,0-1 1 0 0,1-1-1 0 0,-1 0 0 0 0,1-1 0 0 0,6 1 19 0 0,264 63-904 0 0,-281-66 964 0 0,0 0-1 0 0,0 0 1 0 0,-1 1-1 0 0,1-1 1 0 0,-1 1 0 0 0,0-1-1 0 0,0 1 1 0 0,0 0-1 0 0,0 0 1 0 0,0 0-1 0 0,-1 0 1 0 0,1 0 0 0 0,-1 0-1 0 0,0 1 1 0 0,0-1-1 0 0,0 0 1 0 0,0 1-1 0 0,0-1 1 0 0,-1 1 0 0 0,0-1-1 0 0,1 1 1 0 0,-1-1-1 0 0,-1 0 1 0 0,1 1-1 0 0,0-1 1 0 0,-1 1 0 0 0,0-1-1 0 0,0 0 1 0 0,0 2-60 0 0,0 19 72 0 0,1-7 44 0 0,-1-10-86 0 0,0 0 1 0 0,0 0-1 0 0,1 0 1 0 0,0 0-1 0 0,1 0 1 0 0,-1 0-1 0 0,1 0 1 0 0,1 0-1 0 0,-1 0 1 0 0,1 0-1 0 0,1-1 1 0 0,-1 1-1 0 0,1-1 1 0 0,0 1-1 0 0,0-1 1 0 0,1 0-1 0 0,0 0 1 0 0,0 0-1 0 0,0-1 1 0 0,5 4-31 0 0,2-2-1 0 0,1 0 0 0 0,0-1 1 0 0,0 0-1 0 0,0-1 0 0 0,1 0 0 0 0,0-1 1 0 0,-1-1-1 0 0,2 0 0 0 0,-1-1 1 0 0,0 0-1 0 0,0-1 0 0 0,1 0 0 0 0,-1-2 1 0 0,1 1-1 0 0,0-1 1 0 0,55-13-182 0 0,-44 5 75 0 0,57-38-221 0 0,-68 42 642 0 0,-10 10-303 0 0,0 0 1 0 0,0 0 0 0 0,1 0 0 0 0,0 0-1 0 0,0 0 1 0 0,0-1 0 0 0,0 0 0 0 0,1 0-1 0 0,0-1 1 0 0,0 1 0 0 0,0-1 0 0 0,0-1-1 0 0,0 1 1 0 0,1-1 0 0 0,-1 0 0 0 0,1 0-1 0 0,-1-1 1 0 0,1 0 0 0 0,0 0 0 0 0,-1-1-1 0 0,1 1 1 0 0,0-2 0 0 0,0 1 0 0 0,4-1-12 0 0,-8 0 8 0 0,4 0-7 0 0,1-1 0 0 0,-1 0 0 0 0,0 0 1 0 0,0-1-1 0 0,0 0 0 0 0,-1 0 1 0 0,1 0-1 0 0,0-1 0 0 0,-1 0 0 0 0,0 0 1 0 0,0-1-1 0 0,-1 0 0 0 0,1 0-1 0 0,-1-1 7 0 0,-1 0-1 0 0,0 0 1 0 0,0 0-1 0 0,-1-1 1 0 0,0 1 0 0 0,0-1-1 0 0,-1 0 1 0 0,0 0-1 0 0,0 0 1 0 0,0 0-1 0 0,-1 0 1 0 0,0 0-1 0 0,0 0 1 0 0,-1-1-1 0 0,0-5-6 0 0,-19-40 9 0 0,14 46 24 0 0,-1-1 1 0 0,-1 1-1 0 0,1 1 0 0 0,-1-1 1 0 0,0 1-1 0 0,0 1 0 0 0,-1-1 1 0 0,0 1-1 0 0,0 0 0 0 0,0 1 1 0 0,-1 0-1 0 0,1 0 0 0 0,-1 1 1 0 0,0 0-1 0 0,0 1 0 0 0,0-1 1 0 0,0 2-1 0 0,0-1 0 0 0,-1 2 1 0 0,1-1-1 0 0,0 1 0 0 0,-1 0 1 0 0,1 1-1 0 0,-7 1-33 0 0,-69 16 153 0 0,77-17-148 0 0,0 1 0 0 0,1 1 0 0 0,-1 0 0 0 0,0 0 0 0 0,1 0 0 0 0,0 1 0 0 0,0 0 0 0 0,0 1 0 0 0,0-1 0 0 0,1 1 1 0 0,-1 1-1 0 0,1-1 0 0 0,1 1 0 0 0,-1 0 0 0 0,1 0 0 0 0,0 1 0 0 0,0-1 0 0 0,1 1 0 0 0,0 0 0 0 0,0 1 0 0 0,1-1 0 0 0,0 1 0 0 0,-1 1-5 0 0,4-7-14 0 0,0 0 0 0 0,0 0 0 0 0,0 0 0 0 0,0 0 0 0 0,0 0 0 0 0,1 0 0 0 0,-1-1 0 0 0,0 1-1 0 0,1 0 1 0 0,0 0 0 0 0,-1 0 0 0 0,1 0 0 0 0,0 0 0 0 0,0 0 0 0 0,0-1 0 0 0,0 1 0 0 0,0 0-1 0 0,0-1 1 0 0,1 1 0 0 0,0 0 14 0 0,1 2-50 0 0,5 3-291 0 0,0 0 1 0 0,1-1-1 0 0,0 0 0 0 0,0 0 0 0 0,0-1 0 0 0,1 0 0 0 0,0-1 0 0 0,-1 0 0 0 0,2 0 0 0 0,-1-1 0 0 0,0-1 0 0 0,1 0 0 0 0,-1 0 0 0 0,1-1 0 0 0,0 0 0 0 0,-1-1 1 0 0,7 0 340 0 0,25 0-2214 0 0,-16 0 1071 0 0</inkml:trace>
  <inkml:trace contextRef="#ctx0" brushRef="#br0" timeOffset="-17584.61">10754 2971 2600 0 0,'2'-9'1567'0'0,"2"-5"1251"0"0,2 20-2864 0 0,-11-3 2550 0 0,4-7-635 0 0,3 1-234 0 0,-8 62-1341 0 0,-7 56-197 0 0,-2 78-725 0 0,17-189 191 0 0,12 4-814 0 0,-2-23-3454 0 0,-10-11 1524 0 0,0 5 2053 0 0</inkml:trace>
  <inkml:trace contextRef="#ctx0" brushRef="#br0" timeOffset="-16387.316">10696 2623 3540 0 0,'0'-3'1254'0'0,"14"-10"1171"0"0,-11 13-1419 0 0,-3 0-83 0 0,0 0-47 0 0,0 0 84 0 0,0 0-62 0 0,0 0-88 0 0,0-14 565 0 0,5 8-772 0 0,17-6-103 0 0,-11 1 686 0 0,-3 18-10266 0 0,-1 10 5402 0 0,-1-2 2500 0 0</inkml:trace>
  <inkml:trace contextRef="#ctx0" brushRef="#br0" timeOffset="-15915.841">10949 3122 2224 0 0,'-1'5'599'0'0,"0"-4"-464"0"0,1 0 0 0 0,-1-1-1 0 0,1 1 1 0 0,0 0 0 0 0,-1-1-1 0 0,1 1 1 0 0,0 0-1 0 0,-1 0 1 0 0,1 0 0 0 0,0-1-1 0 0,0 1 1 0 0,0 0 0 0 0,-1 0-1 0 0,1 0 1 0 0,0 0 0 0 0,0-1-1 0 0,1 1 1 0 0,-1 0-1 0 0,0 0 1 0 0,0 0 0 0 0,0 0-1 0 0,0-1 1 0 0,1 1 0 0 0,-1 0-1 0 0,0 0 1 0 0,1 0-1 0 0,-1-1 1 0 0,1 1 0 0 0,-1 0-1 0 0,0-1 1 0 0,1 1 0 0 0,0 0-1 0 0,-1-1 1 0 0,1 1 0 0 0,-1-1-1 0 0,1 1 1 0 0,0-1-1 0 0,-1 1 1 0 0,1-1 0 0 0,0 1-1 0 0,0-1 1 0 0,-1 0 0 0 0,1 1-1 0 0,0-1 1 0 0,0 0-1 0 0,0 0 1 0 0,0 1 0 0 0,-1-1-1 0 0,1 0 1 0 0,0 0 0 0 0,0 0-1 0 0,0 0 1 0 0,0 0-135 0 0,147 0 1457 0 0,-49-16-1164 0 0,-92 16-322 0 0,0-2-1 0 0,0 1 1 0 0,0-1-1 0 0,0 0 1 0 0,0 0-1 0 0,-1-1 1 0 0,1 0 0 0 0,-1 0-1 0 0,0 0 1 0 0,0-1-1 0 0,0 0 1 0 0,0 0-1 0 0,-1-1 1 0 0,1 0 0 0 0,-1 0-1 0 0,-1 0 1 0 0,1 0-1 0 0,-1-1 1 0 0,1 1-1 0 0,-2-1 1 0 0,2-2 29 0 0,-3 3-78 0 0,0 0 1 0 0,0 1-1 0 0,0-1 0 0 0,-1 0 1 0 0,0 0-1 0 0,0 0 0 0 0,0 0 0 0 0,-1 0 1 0 0,0 0-1 0 0,0 0 0 0 0,0 0 1 0 0,0 0-1 0 0,-1 0 0 0 0,0 0 1 0 0,0-2 77 0 0,-1 2-21 0 0,0 1 0 0 0,-1 0 0 0 0,1-1 0 0 0,-1 1 1 0 0,1 0-1 0 0,-1 0 0 0 0,-1 1 0 0 0,1-1 0 0 0,0 1 0 0 0,-1-1 1 0 0,0 1-1 0 0,0 0 0 0 0,0 0 0 0 0,0 1 0 0 0,0-1 1 0 0,0 1-1 0 0,-1 0 0 0 0,1 0 0 0 0,-1 0 0 0 0,1 1 0 0 0,-1 0 1 0 0,0 0-1 0 0,-4-1 21 0 0,-46 3 387 0 0,37 4-284 0 0,1 1 1 0 0,-1 1-1 0 0,1 0 0 0 0,1 1 1 0 0,0 1-1 0 0,0 1 1 0 0,-9 6-104 0 0,19-11 56 0 0,0 0 1 0 0,0 0-1 0 0,0 0 1 0 0,1 0-1 0 0,0 1 0 0 0,0 0 1 0 0,0 0-1 0 0,1 0 0 0 0,0 1 1 0 0,0-1-1 0 0,1 1 1 0 0,0 0-1 0 0,0 0 0 0 0,0 0 1 0 0,1 1-1 0 0,0-1 1 0 0,1 1-1 0 0,-1-1 0 0 0,1 1 1 0 0,1 4-57 0 0,2-5-12 0 0,0-1 0 0 0,1 1 1 0 0,0 0-1 0 0,0-1 0 0 0,1 1 1 0 0,-1-1-1 0 0,1 0 0 0 0,1 0 1 0 0,-1-1-1 0 0,1 1 0 0 0,0-1 1 0 0,1 0-1 0 0,-1-1 0 0 0,1 1 1 0 0,0-1-1 0 0,0 0 0 0 0,0 0 1 0 0,0-1-1 0 0,1 0 0 0 0,0 0 1 0 0,-1 0-1 0 0,1-1 0 0 0,0 0 1 0 0,7 1 11 0 0,26 6-1379 0 0,0-1 1 0 0,0-2 0 0 0,1-2-1 0 0,0-2 1 0 0,33-3 1378 0 0,-23-1-1110 0 0,36-11 118 0 0</inkml:trace>
  <inkml:trace contextRef="#ctx0" brushRef="#br0" timeOffset="-15399.209">12093 3009 2400 0 0,'0'-2'170'0'0,"0"0"-1"0"0,-1 0 0 0 0,1 0 1 0 0,-1 0-1 0 0,1 0 1 0 0,-1 0-1 0 0,0 0 1 0 0,0 0-1 0 0,0 0 0 0 0,0 0 1 0 0,0 0-1 0 0,0 1 1 0 0,-1-1-1 0 0,1 0 0 0 0,-1 1 1 0 0,1-1-1 0 0,-1 1 1 0 0,1 0-1 0 0,-1-1 1 0 0,0 1-1 0 0,1 0 0 0 0,-1 0 1 0 0,0 0-1 0 0,0 0 1 0 0,0 0-1 0 0,0 1 0 0 0,0-1 1 0 0,-2 0-170 0 0,-59-10 1731 0 0,-10 12 86 0 0,63 1-1717 0 0,0-1 1 0 0,0 2 0 0 0,0-1 0 0 0,0 2 0 0 0,0-1 0 0 0,1 1 0 0 0,0 0-1 0 0,0 1 1 0 0,0 0 0 0 0,0 1 0 0 0,1 0 0 0 0,0 0 0 0 0,0 1-1 0 0,0 0 1 0 0,1 0 0 0 0,0 1 0 0 0,1 0 0 0 0,0 0 0 0 0,0 0-1 0 0,0 1 1 0 0,1 0 0 0 0,0 0 0 0 0,1 0 0 0 0,-2 8-101 0 0,5-12 28 0 0,-1-1-6 0 0,1 1-1 0 0,0-1 0 0 0,1 0 0 0 0,-1 1 0 0 0,1-1 1 0 0,0 1-1 0 0,0-1 0 0 0,0 1 0 0 0,1-1 0 0 0,0 1 0 0 0,-1-1 1 0 0,1 0-1 0 0,1 2-21 0 0,3 2 20 0 0,-1 1 1 0 0,2-1 0 0 0,-1 0-1 0 0,1 0 1 0 0,1 0-1 0 0,-1-1 1 0 0,1 0 0 0 0,0 0-1 0 0,1-1 1 0 0,0 0-1 0 0,0 0 1 0 0,0-1-1 0 0,1 0 1 0 0,-1 0 0 0 0,1-1-1 0 0,4 1-20 0 0,12 3 11 0 0,0-1-1 0 0,1-1 0 0 0,0-1 1 0 0,0-2-1 0 0,1-1 0 0 0,8 0-10 0 0,-6-4 56 0 0,-2-3-24 0 0,-1-1 1 0 0,0-1 0 0 0,-1-2 0 0 0,0 0 0 0 0,11-7-33 0 0,-15 5-5 0 0,-1 0 1 0 0,-1-2 0 0 0,0 0-1 0 0,-1-2 1 0 0,0 0-1 0 0,-1 0 1 0 0,-1-2 0 0 0,0 0-1 0 0,-1-1 1 0 0,-1 0 0 0 0,9-18 4 0 0,7-16-59 0 0,-4 0 0 0 0,-1-2 0 0 0,-3-1 0 0 0,-2 0 0 0 0,-3-2 0 0 0,4-27 59 0 0,-10 31 4 0 0,-2 0 0 0 0,-3-1 1 0 0,-2 0-1 0 0,-3-17-4 0 0,-15-16 29 0 0,13 82-26 0 0,0 0 0 0 0,0 0 0 0 0,0 0 0 0 0,-1 1 0 0 0,0-1 0 0 0,0 0 0 0 0,0 0 0 0 0,-1 1 0 0 0,0 0 0 0 0,0-1 0 0 0,0 1 0 0 0,0 0 0 0 0,0 0 0 0 0,-1 1 0 0 0,0-1 0 0 0,0 1 0 0 0,0 0 0 0 0,0 0 0 0 0,0 0 0 0 0,-1 0 0 0 0,1 1 0 0 0,-1-1 0 0 0,1 1 0 0 0,-1 1 0 0 0,0-1 0 0 0,0 1 1 0 0,0-1-1 0 0,0 1 0 0 0,-5 0-3 0 0,5 3 3 0 0,-1-1 0 0 0,1 1 0 0 0,0 0 0 0 0,0 0 0 0 0,0 1 0 0 0,0 0 0 0 0,1-1 0 0 0,-1 2 0 0 0,1-1 0 0 0,-1 0 0 0 0,1 1 0 0 0,0 0 0 0 0,1 0 0 0 0,-1 0 0 0 0,1 0 0 0 0,0 1 0 0 0,0-1 0 0 0,0 1 0 0 0,0 0 0 0 0,1 0 0 0 0,0 0 0 0 0,-2 5-3 0 0,-2 8-1 0 0,0 1 0 0 0,1 0 0 0 0,1 0 0 0 0,1 1 0 0 0,0-1 0 0 0,2 1 0 0 0,0 0 0 0 0,1 3 1 0 0,19 117 94 0 0,-9-98-75 0 0,16 49-224 0 0,4-2-1 0 0,4-1 1 0 0,4-2 0 0 0,39 65 205 0 0,-37-73-785 0 0,-10-11-1843 0 0,-34-98-661 0 0,-30-73 665 0 0,21 74 2037 0 0</inkml:trace>
  <inkml:trace contextRef="#ctx0" brushRef="#br0" timeOffset="-14313.484">12584 2990 2972 0 0,'-24'-36'584'0'0,"-1"2"0"0"0,-2 1 0 0 0,-1 1 0 0 0,-1 2 1 0 0,-2 0-1 0 0,-1 3 0 0 0,-24-17-584 0 0,-59-42 2688 0 0,132 83-1629 0 0,585 82 122 0 0,-246-26-844 0 0,-351-52-334 0 0,56 23 286 0 0,-64-12-42 0 0,-108 95 615 0 0,103-100-803 0 0,0 0 1 0 0,1 1-1 0 0,0-1 1 0 0,1 1 0 0 0,0 1-1 0 0,0-1 1 0 0,1 1-1 0 0,0 0 1 0 0,0 0 0 0 0,1 1-1 0 0,0-1 1 0 0,1 1 0 0 0,0 0-1 0 0,1 0 1 0 0,0 0-1 0 0,0 0 1 0 0,1 5-60 0 0,2-7 21 0 0,1-1 0 0 0,0 0 0 0 0,1 0 0 0 0,-1 0 0 0 0,1 0 0 0 0,1-1 0 0 0,0 1 0 0 0,-1-1 0 0 0,2 0 0 0 0,-1 0 1 0 0,1 0-1 0 0,0 0 0 0 0,0-1 0 0 0,0 0 0 0 0,1 0 0 0 0,0 0 0 0 0,0-1 0 0 0,0 0 0 0 0,1 0 0 0 0,-1 0 0 0 0,1-1 0 0 0,0 0 0 0 0,4 1-21 0 0,54 3 111 0 0,-57-9-124 0 0,0 0 1 0 0,0-1 0 0 0,0 1 0 0 0,0-2-1 0 0,-1 1 1 0 0,1-1 0 0 0,-1 0-1 0 0,0-1 1 0 0,0 0 0 0 0,0 0-1 0 0,-1 0 1 0 0,0-1 0 0 0,0 0 0 0 0,0 0-1 0 0,-1-1 1 0 0,0 1 0 0 0,0-1-1 0 0,-1-1 1 0 0,1 1 0 0 0,0-4 12 0 0,1 2-24 0 0,0-1 0 0 0,0-1 0 0 0,-1 1 0 0 0,0-1 0 0 0,-1 0 0 0 0,-1 0 0 0 0,0 0 0 0 0,1-6 24 0 0,-2 11-22 0 0,-1 0-134 0 0,-4 10 44 0 0,-13 52-42 0 0,14 29 306 0 0,22-31-181 0 0,-18-49 29 0 0,0 0-1 0 0,1 0 1 0 0,0-1 0 0 0,0 1-1 0 0,0-1 1 0 0,1 1 0 0 0,-1-1-1 0 0,1 0 1 0 0,0 0 0 0 0,0 0-1 0 0,1-1 1 0 0,-1 0 0 0 0,1 1-1 0 0,-1-1 1 0 0,1-1 0 0 0,0 1-1 0 0,0-1 1 0 0,0 0-1 0 0,1 0 1 0 0,-1-1 0 0 0,0 1-1 0 0,1-1 1 0 0,-1 0 0 0 0,1-1-1 0 0,-1 1 1 0 0,1-1 0 0 0,-1 0-1 0 0,1 0 1 0 0,-1-1 0 0 0,1 0-1 0 0,0 0 1 0 0,4-2-23 0 0,-1-1 0 0 0,1 0 0 0 0,-1 0 0 0 0,0-1 0 0 0,-1 0 1 0 0,1-1-1 0 0,-1 0 0 0 0,0 0 0 0 0,0-1 0 0 0,-1 0 0 0 0,0 0 0 0 0,0-1 0 0 0,-1 0 0 0 0,0 0 0 0 0,0-1 0 0 0,-1 1 0 0 0,0-1 0 0 0,0 0 0 0 0,-1-1 0 0 0,0 1 0 0 0,0-5 23 0 0,7-18-86 0 0,-3-1 0 0 0,0 0 0 0 0,-2 0 0 0 0,-2 0 0 0 0,-1 0 0 0 0,-1-2 86 0 0,-2-68-37 0 0,1 103 31 0 0,0-1 0 0 0,1 1-1 0 0,-1-1 1 0 0,0 1 0 0 0,0-1 0 0 0,1 1 0 0 0,-1-1 0 0 0,0 1-1 0 0,1 0 1 0 0,-1 0 0 0 0,0 0 0 0 0,1 0 0 0 0,-1 0 0 0 0,0 0-1 0 0,1 0 1 0 0,-1 0 0 0 0,0 1 0 0 0,1-1 0 0 0,-1 0-1 0 0,0 1 1 0 0,1-1 0 0 0,-1 1 0 0 0,0 0 0 0 0,0-1 0 0 0,0 1-1 0 0,0 0 1 0 0,0 0 0 0 0,1-1 0 0 0,-1 1 0 0 0,-1 0 0 0 0,1 0-1 0 0,1 1 7 0 0,9 4 1 0 0,101 49 13 0 0,-104-52-14 0 0,0 1 1 0 0,0 0-1 0 0,-1 0 0 0 0,1 1 0 0 0,-1 0 0 0 0,0 0 1 0 0,-1 0-1 0 0,1 1 0 0 0,-1 0 0 0 0,0 1 0 0 0,-1-1 1 0 0,0 1-1 0 0,0 0 0 0 0,0 0 0 0 0,-1 1 0 0 0,0-1 1 0 0,0 1-1 0 0,-1 0 0 0 0,0 0 0 0 0,0 1 0 0 0,-1-1 1 0 0,0 0-1 0 0,0 7 0 0 0,-2 174 395 0 0,0-184-381 0 0,0 0 0 0 0,0 0 0 0 0,0 1 1 0 0,1-1-1 0 0,-1 0 0 0 0,1 0 0 0 0,0 0 1 0 0,1 0-1 0 0,-1-1 0 0 0,1 1 0 0 0,0 0 1 0 0,0 0-1 0 0,1-1 0 0 0,-1 0 0 0 0,1 1 1 0 0,0-1-1 0 0,0 0 0 0 0,0 0 0 0 0,1 0 1 0 0,-1-1-1 0 0,1 1 0 0 0,0-1 0 0 0,0 0 0 0 0,0 0 1 0 0,1 0-1 0 0,-1-1 0 0 0,1 0 0 0 0,-1 1 1 0 0,1-2-1 0 0,0 1-14 0 0,104 9 293 0 0,-93-13-251 0 0,0-1-1 0 0,0-1 1 0 0,-1 0-1 0 0,1-1 0 0 0,-1-1 1 0 0,0 0-1 0 0,0-1 1 0 0,10-7-42 0 0,-8 3 20 0 0,-1-1 1 0 0,0 0-1 0 0,-1-1 1 0 0,-1-1-1 0 0,0 0 1 0 0,0-1-1 0 0,-2-1 1 0 0,0 0-1 0 0,-1 0 1 0 0,0-1-1 0 0,-2-1 1 0 0,0 1 0 0 0,0-2-1 0 0,-2 1 1 0 0,-1-1-1 0 0,0 0 1 0 0,-1 0-1 0 0,-1-1 1 0 0,0-7-21 0 0,4-47 350 0 0,-10 65-217 0 0,0 6-114 0 0,0 0 0 0 0,0 0 0 0 0,0 0-1 0 0,0 0 1 0 0,0 1 0 0 0,0-1 0 0 0,-1 0 0 0 0,0 1-1 0 0,1 0 1 0 0,-1 0 0 0 0,0 0 0 0 0,0 0 0 0 0,0 0-1 0 0,0 0 1 0 0,-3-1-19 0 0,0 2 15 0 0,0-1-1 0 0,0 1 1 0 0,0 0 0 0 0,0 0-1 0 0,0 0 1 0 0,0 1 0 0 0,0 0-1 0 0,0 0 1 0 0,0 1-1 0 0,-1 0 1 0 0,1 0 0 0 0,1 0-1 0 0,-1 1 1 0 0,0 0 0 0 0,0 0-1 0 0,0 0 1 0 0,-2 2-15 0 0,1-1 20 0 0,1-1 0 0 0,-1 1 0 0 0,1 0 0 0 0,0 1 0 0 0,0-1 0 0 0,0 1 0 0 0,0 0 0 0 0,1 1 0 0 0,0 0 0 0 0,0 0 0 0 0,0 0 0 0 0,0 0 1 0 0,1 0-1 0 0,0 1 0 0 0,0 0 0 0 0,0 0 0 0 0,1 0 0 0 0,0 1 0 0 0,0-1 0 0 0,0 1 0 0 0,1-1 0 0 0,0 1 0 0 0,1 0 0 0 0,-1 0 0 0 0,1 2-20 0 0,4 47 237 0 0,1-42-184 0 0,1-1 1 0 0,0 0-1 0 0,1 0 0 0 0,0 0 1 0 0,1-1-1 0 0,1 0 0 0 0,-1-1 1 0 0,2 1-1 0 0,0-1 0 0 0,0-1 1 0 0,6 5-54 0 0,19 12 78 0 0,0-1-1 0 0,2-2 1 0 0,1-1 0 0 0,1-2 0 0 0,1-1 0 0 0,0-3 0 0 0,1-1 0 0 0,29 7-78 0 0,-9-6-859 0 0,0-2 0 0 0,0-3 1 0 0,26 1 858 0 0,96-2-5992 0 0,-93-26 3073 0 0,3-26-437 0 0,-68 27 2140 0 0</inkml:trace>
  <inkml:trace contextRef="#ctx0" brushRef="#br0" timeOffset="-13997.329">15971 2845 4064 0 0,'-2'-1'335'0'0,"1"0"0"0"0,0 0 1 0 0,-1 0-1 0 0,1 1 0 0 0,0-1 0 0 0,-1 0 0 0 0,1 1 0 0 0,-1-1 0 0 0,1 1 0 0 0,-1-1 0 0 0,0 1 0 0 0,1 0 0 0 0,-1 0 0 0 0,1 0 0 0 0,-1 0 0 0 0,0 0 0 0 0,1 0 0 0 0,-1 0 0 0 0,1 0 0 0 0,-1 0 0 0 0,0 1 0 0 0,1-1 1 0 0,-1 1-1 0 0,1-1 0 0 0,-1 1 0 0 0,0 0-335 0 0,-5 27-210 0 0,11 6-5719 0 0,-3 14 3464 0 0,-1-26 1205 0 0,0 0 216 0 0</inkml:trace>
  <inkml:trace contextRef="#ctx0" brushRef="#br0" timeOffset="-13751.986">15936 3333 1172 0 0,'5'119'14797'0'0,"5"-81"-13105"0"0,-6-16-3875 0 0,-4-22 536 0 0,-2 0-105 0 0,-74-27-4254 0 0,7 0 3616 0 0,31 12 1247 0 0</inkml:trace>
  <inkml:trace contextRef="#ctx0" brushRef="#br0" timeOffset="-12351.3">76 4771 2604 0 0,'2'4'888'0'0,"27"15"531"0"0,39-17 212 0 0,-44-2-1248 0 0,804 0 5889 0 0,-827 0-6099 0 0,-1 0-12 0 0,0 0-65 0 0,0 0-58 0 0,0 0-84 0 0,0 0-77 0 0,18-2-2408 0 0,18-26-5264 0 0,-35 23 6753 0 0</inkml:trace>
  <inkml:trace contextRef="#ctx0" brushRef="#br0" timeOffset="-11479.599">2129 4320 3048 0 0,'0'0'1113'0'0,"0"0"-140"0"0,-2 3-106 0 0,-30 129 2189 0 0,14 111-1193 0 0,11-107-2737 0 0,7-107-1710 0 0,0-28 1324 0 0,0 11-1093 0 0,-2-12 1412 0 0</inkml:trace>
  <inkml:trace contextRef="#ctx0" brushRef="#br0" timeOffset="-11050.245">1784 4084 2664 0 0,'-17'-26'2396'0'0,"38"28"-677"0"0,31 19-1035 0 0,-1 1 0 0 0,-1 3 1 0 0,35 24-685 0 0,-40-23 273 0 0,6 1-138 0 0,-1 2 0 0 0,-1 3 0 0 0,-2 1 0 0 0,-1 3 0 0 0,-2 2 0 0 0,-2 1 0 0 0,-1 2 0 0 0,-2 2 0 0 0,-2 2 0 0 0,-2 1 0 0 0,28 50-135 0 0,-53-77 29 0 0,-1 1 0 0 0,-1-1 0 0 0,-1 1 0 0 0,0 1 0 0 0,-2-1 0 0 0,0 1 0 0 0,-1 0 0 0 0,-2 1 0 0 0,1 12-29 0 0,-3-29 4 0 0,-1 0 0 0 0,1 0 0 0 0,-1 0 0 0 0,0 0 0 0 0,-1 0 0 0 0,1 0 0 0 0,-1-1 1 0 0,0 1-1 0 0,0 0 0 0 0,0-1 0 0 0,-1 0 0 0 0,-1 3-4 0 0,2-4 2 0 0,-3 3 8 0 0,-1 1-1 0 0,0-1 1 0 0,-1-1 0 0 0,1 1 0 0 0,-1-1 0 0 0,0 0 0 0 0,0-1 0 0 0,-1 0-1 0 0,1 0 1 0 0,-1 0 0 0 0,0-1 0 0 0,0 0 0 0 0,0-1 0 0 0,0 0 0 0 0,-1 0-1 0 0,1 0 1 0 0,-1-1 0 0 0,1-1 0 0 0,-5 1-10 0 0,-134 2 96 0 0,-43-25-13 0 0,79 7-60 0 0,24 2-35 0 0,-1 5 1 0 0,-22 2 11 0 0,88 20-16 0 0,33-3-139 0 0,23-1-905 0 0,1-1 0 0 0,0-1 0 0 0,1-3 0 0 0,0 0 0 0 0,0-3 0 0 0,0-1 0 0 0,27-2 1060 0 0,-47 1-376 0 0,31 0-653 0 0</inkml:trace>
  <inkml:trace contextRef="#ctx0" brushRef="#br0" timeOffset="-10671.258">2922 4913 1892 0 0,'-6'32'4415'0'0,"9"19"-3046"0"0,1-39-1248 0 0,1 1 0 0 0,1-1 0 0 0,0-1 0 0 0,0 1 0 0 0,2-1 0 0 0,-1 0 0 0 0,1-1 0 0 0,1 0 0 0 0,1 2-121 0 0,-3-6 35 0 0,0 0 1 0 0,0-1 0 0 0,0 0-1 0 0,1 0 1 0 0,0-1-1 0 0,0 0 1 0 0,0 0 0 0 0,0-1-1 0 0,0 0 1 0 0,1 0-1 0 0,-1-1 1 0 0,1 0 0 0 0,0 0-1 0 0,0-1 1 0 0,1 0-36 0 0,54-1 349 0 0,-57-1-334 0 0,1 0 1 0 0,0-1 0 0 0,-1 0 0 0 0,1 0-1 0 0,-1-1 1 0 0,0 0 0 0 0,0 0 0 0 0,0-1 0 0 0,0 1-1 0 0,-1-2 1 0 0,1 1 0 0 0,-1-1 0 0 0,0 0-1 0 0,0 0 1 0 0,-1-1 0 0 0,1 1 0 0 0,-1-1 0 0 0,-1 0-1 0 0,1-1 1 0 0,-1 1 0 0 0,0-1 0 0 0,0 0-1 0 0,-1 0 1 0 0,1-3-16 0 0,-3 4 17 0 0,0 0 0 0 0,0 0 0 0 0,-1-1-1 0 0,0 1 1 0 0,0 0 0 0 0,0-1 0 0 0,-1 1-1 0 0,0 0 1 0 0,0 0 0 0 0,-1 0 0 0 0,0 0-1 0 0,0 0 1 0 0,0 0 0 0 0,-1 0 0 0 0,1 0-1 0 0,-4-3-16 0 0,-1-1 33 0 0,-2 1 1 0 0,0-1-1 0 0,0 2 0 0 0,0-1 0 0 0,-1 1 0 0 0,-1 0 0 0 0,1 1 1 0 0,-1 1-1 0 0,0-1 0 0 0,-1 2 0 0 0,1-1 0 0 0,-1 2 0 0 0,0 0 0 0 0,-1 0 1 0 0,1 1-1 0 0,-1 0 0 0 0,1 1 0 0 0,-1 1 0 0 0,0 0 0 0 0,1 1 1 0 0,-1 0-1 0 0,-7 1-33 0 0,-89 20 227 0 0,103-20-229 0 0,1 0 0 0 0,-1 0 0 0 0,1 1 0 0 0,0 0 0 0 0,0 0 0 0 0,0 0 0 0 0,0 1 0 0 0,0-1 0 0 0,0 1 0 0 0,1 0 0 0 0,-1 1 0 0 0,1-1 0 0 0,0 1 0 0 0,0 0 0 0 0,0 0 0 0 0,1 0 0 0 0,-1 0 0 0 0,1 1 0 0 0,0 0 0 0 0,0-1 0 0 0,1 1 0 0 0,-1 0 0 0 0,1 0 0 0 0,0 0 0 0 0,1 1 0 0 0,-2 1 2 0 0,6 8-96 0 0,4-5-190 0 0,1-1 0 0 0,0 0 1 0 0,1 0-1 0 0,0-1 0 0 0,0 0 0 0 0,1-1 0 0 0,0 0 0 0 0,0-1 1 0 0,1 0-1 0 0,0 0 0 0 0,0-1 0 0 0,0 0 0 0 0,1-1 0 0 0,-1-1 1 0 0,1 0-1 0 0,0 0 0 0 0,10 0 286 0 0,91 13-3368 0 0,-72-15 2488 0 0</inkml:trace>
  <inkml:trace contextRef="#ctx0" brushRef="#br0" timeOffset="-9984.386">3503 4798 3240 0 0,'0'0'131'0'0,"1"0"0"0"0,-1 0 0 0 0,0 0 0 0 0,1 0 0 0 0,-1 0 0 0 0,1 1 0 0 0,-1-1 0 0 0,1 0 0 0 0,-1 0 0 0 0,0 0 0 0 0,1 0-1 0 0,-1 0 1 0 0,1-1 0 0 0,-1 1 0 0 0,1 0 0 0 0,-1 0 0 0 0,0 0 0 0 0,1 0 0 0 0,-1 0 0 0 0,1 0 0 0 0,-1-1 0 0 0,0 1 0 0 0,1 0 0 0 0,-1 0 0 0 0,0-1-1 0 0,1 1 1 0 0,-1 0 0 0 0,0 0 0 0 0,1-1 0 0 0,-1 1 0 0 0,0 0 0 0 0,0-1 0 0 0,1 1 0 0 0,-1-1 0 0 0,0 1 0 0 0,0 0 0 0 0,0-1 0 0 0,1 1 0 0 0,-1-1-1 0 0,0 1 1 0 0,0 0 0 0 0,0-1 0 0 0,0 1 0 0 0,0-1 0 0 0,0 1 0 0 0,0-1 0 0 0,0 1 0 0 0,0-1-131 0 0,67 106 1464 0 0,2 25-617 0 0,0-4-463 0 0,-45-112-324 0 0,-23-14-48 0 0,9-2-75 0 0,-4-3 52 0 0,0-1 0 0 0,0 1 0 0 0,-1-1 0 0 0,1-1 0 0 0,-1 1 0 0 0,-1-1-1 0 0,1 0 1 0 0,-1 0 0 0 0,-1 0 0 0 0,1 0 0 0 0,-1-1 0 0 0,0 1 0 0 0,-1-1 0 0 0,1-2 11 0 0,64-204-314 0 0,-31 162 307 0 0,-36 51 49 0 0,0 1-33 0 0,10 13 122 0 0,-7-8-109 0 0,0 1 0 0 0,0 0 0 0 0,-1 0 0 0 0,0 0 0 0 0,0 0 0 0 0,-1 0 0 0 0,0 0 0 0 0,0 0 0 0 0,0 1 0 0 0,-1-1 0 0 0,0 4-22 0 0,6 38-1 0 0,4-10 50 0 0,-7-26-24 0 0,0 1 0 0 0,0 0 0 0 0,1-1 0 0 0,1 0 0 0 0,0 0 0 0 0,1 0 0 0 0,0-1 0 0 0,0 0 0 0 0,5 5-25 0 0,-11-15-2 0 0,1 1 1 0 0,0-1 0 0 0,0 1-1 0 0,0-1 1 0 0,0 0-1 0 0,0 0 1 0 0,0 1 0 0 0,1-1-1 0 0,-1 0 1 0 0,0 0-1 0 0,1 0 1 0 0,-1 0-1 0 0,0 0 1 0 0,1 0 0 0 0,-1-1-1 0 0,1 1 1 0 0,-1 0-1 0 0,1-1 1 0 0,0 1 0 0 0,-1-1-1 0 0,1 0 1 0 0,0 0-1 0 0,-1 1 1 0 0,1-1 0 0 0,0 0-1 0 0,-1 0 1 0 0,1 0-1 0 0,0-1 1 0 0,-1 1 0 0 0,1 0-1 0 0,-1-1 1 0 0,1 1-1 0 0,0-1 1 0 0,-1 1-1 0 0,1-1 2 0 0,14-9-73 0 0,-1-2 0 0 0,0 1-1 0 0,0-2 1 0 0,-1 0-1 0 0,-1 0 1 0 0,0-1-1 0 0,-1-1 1 0 0,-1 0 0 0 0,0-1-1 0 0,-1 0 1 0 0,-1-1-1 0 0,0 0 1 0 0,-1 0-1 0 0,3-12 74 0 0,18-28-9 0 0,6-16 440 0 0,-51 142 158 0 0,10 38-260 0 0,22-34-219 0 0,-9-54-60 0 0,-4-12-126 0 0,-1-1-1 0 0,1 0 1 0 0,0 0 0 0 0,0-1-1 0 0,1 1 1 0 0,0-1 0 0 0,0 1 0 0 0,0-1-1 0 0,0 0 1 0 0,1-1 0 0 0,0 1 0 0 0,0-1-1 0 0,0 0 1 0 0,0 0 0 0 0,1 0-1 0 0,0-1 1 0 0,-1 0 0 0 0,1 0 0 0 0,1 0-1 0 0,-1-1 1 0 0,0 0 0 0 0,0 0 0 0 0,1-1-1 0 0,-1 0 1 0 0,5 1 76 0 0,2-1-654 0 0,0-1 1 0 0,1 0-1 0 0,-1-1 0 0 0,0 0 1 0 0,0-1-1 0 0,1 0 1 0 0,-1-1-1 0 0,0 0 0 0 0,-1-2 1 0 0,1 1-1 0 0,4-4 654 0 0,10-4-1071 0 0</inkml:trace>
  <inkml:trace contextRef="#ctx0" brushRef="#br0" timeOffset="-9630.466">4784 4931 2200 0 0,'25'-4'5029'0'0,"-7"1"-4717"0"0,-10 1-153 0 0,1 1-45 0 0,1 0 0 0 0,-1-1 0 0 0,0-1 0 0 0,0 1 0 0 0,-1-1 0 0 0,1-1 1 0 0,0 0-1 0 0,-1 0 0 0 0,3-2-114 0 0,54-46 588 0 0,-57 42-490 0 0,16-42 323 0 0,-26 49-406 0 0,-1 0-1 0 0,1 0 0 0 0,-1 0 0 0 0,0 0 1 0 0,1 1-1 0 0,-1 0 0 0 0,0-1 1 0 0,-1 1-1 0 0,1 0 0 0 0,0 0 0 0 0,-1 1 1 0 0,1-1-1 0 0,0 1 0 0 0,-1 0 1 0 0,0-1-1 0 0,1 2 0 0 0,-1-1 1 0 0,0 0-1 0 0,0 1 0 0 0,1 0 0 0 0,-1-1 1 0 0,0 2-1 0 0,0-1 0 0 0,0 0 1 0 0,1 1-15 0 0,1-1 13 0 0,-66 3 408 0 0,53 1-347 0 0,0 0 1 0 0,0 2-1 0 0,0 0 1 0 0,1 0 0 0 0,0 1-1 0 0,0 1 1 0 0,-11 8-75 0 0,19-11 41 0 0,1-1 1 0 0,-1 1-1 0 0,1 0 1 0 0,0 0 0 0 0,0 0-1 0 0,0 1 1 0 0,1-1-1 0 0,0 1 1 0 0,0 0-1 0 0,1 0 1 0 0,-1 1-1 0 0,1-1 1 0 0,1 1-1 0 0,-1 0 1 0 0,1 0-1 0 0,0 0 1 0 0,1 0 0 0 0,0 0-1 0 0,0 0-41 0 0,0-3 14 0 0,1 0 0 0 0,1 0 0 0 0,-1 0 0 0 0,1 0 0 0 0,-1-1 0 0 0,1 1 0 0 0,0 0 1 0 0,0 0-1 0 0,1-1 0 0 0,-1 1 0 0 0,1-1 0 0 0,0 1 0 0 0,0-1 0 0 0,0 0 0 0 0,0 1 0 0 0,0-1 0 0 0,2 1-14 0 0,-2-1 8 0 0,7 7-65 0 0,0 0-1 0 0,0-1 0 0 0,1 0 1 0 0,1-1-1 0 0,-1 0 0 0 0,1-1 0 0 0,0 0 1 0 0,1 0-1 0 0,0-1 0 0 0,0-1 1 0 0,0 0-1 0 0,1 0 0 0 0,-1-2 0 0 0,1 1 1 0 0,0-2-1 0 0,6 1 58 0 0,-1 0-638 0 0,0-1 0 0 0,0-1-1 0 0,1 0 1 0 0,-1-2 0 0 0,0 0-1 0 0,0-1 1 0 0,0 0 0 0 0,0-2 0 0 0,0 0-1 0 0,2-2 639 0 0,9-3-1056 0 0,0-3-118 0 0</inkml:trace>
  <inkml:trace contextRef="#ctx0" brushRef="#br0" timeOffset="-9000.049">5333 4780 2300 0 0,'-11'-26'4502'0'0,"11"26"-4428"0"0,-1-1 0 0 0,1 1 0 0 0,0 0-1 0 0,0-1 1 0 0,-1 1 0 0 0,1 0 0 0 0,0 0-1 0 0,-1-1 1 0 0,1 1 0 0 0,0 0 0 0 0,-1 0-1 0 0,1 0 1 0 0,-1-1 0 0 0,1 1 0 0 0,0 0-1 0 0,-1 0 1 0 0,1 0 0 0 0,-1 0 0 0 0,1 0-1 0 0,0 0 1 0 0,-1 0 0 0 0,1 0 0 0 0,-1 0 0 0 0,1 0-1 0 0,0 0 1 0 0,-1 0 0 0 0,1 0 0 0 0,-1 0-1 0 0,1 0 1 0 0,-1 0 0 0 0,1 1 0 0 0,0-1-1 0 0,-1 0 1 0 0,1 0 0 0 0,0 0 0 0 0,-1 1-1 0 0,1-1 1 0 0,0 0 0 0 0,-1 0 0 0 0,1 1-1 0 0,0-1 1 0 0,-1 0 0 0 0,1 1 0 0 0,0-1 0 0 0,0 0-1 0 0,-1 1 1 0 0,1-1 0 0 0,0 1 0 0 0,0-1-1 0 0,0 0 1 0 0,0 1 0 0 0,0-1 0 0 0,-1 1-1 0 0,1-1 1 0 0,0 0 0 0 0,0 1 0 0 0,0-1-1 0 0,0 1 1 0 0,0-1 0 0 0,0 0 0 0 0,0 1-74 0 0,-13 94 1728 0 0,13-86-1682 0 0,0 0 0 0 0,1 0 1 0 0,1 0-1 0 0,0 0 0 0 0,0-1 1 0 0,0 1-1 0 0,1 0 0 0 0,1-1 1 0 0,-1 0-1 0 0,1 0 0 0 0,1 0 1 0 0,-1 0-1 0 0,3 1-46 0 0,-3-3-18 0 0,-1 0 1 0 0,2 0-1 0 0,-1-1 1 0 0,1 1-1 0 0,0-1 0 0 0,0 0 1 0 0,0-1-1 0 0,1 1 0 0 0,-1-1 1 0 0,1 0-1 0 0,0 0 1 0 0,0-1-1 0 0,1 0 0 0 0,-1 0 1 0 0,1 0-1 0 0,-1-1 1 0 0,1 0-1 0 0,0 0 0 0 0,0-1 1 0 0,2 0 17 0 0,-2 0-57 0 0,0 0 1 0 0,0-1 0 0 0,0 0-1 0 0,-1 0 1 0 0,1-1-1 0 0,0 0 1 0 0,0 0-1 0 0,0-1 1 0 0,-1 1-1 0 0,1-2 1 0 0,0 1 0 0 0,-1-1-1 0 0,0 0 1 0 0,0 0-1 0 0,0 0 1 0 0,0-1-1 0 0,0 0 1 0 0,-1 0 0 0 0,1-1-1 0 0,-1 1 1 0 0,-1-1-1 0 0,1-1 1 0 0,0 1 56 0 0,0-2-47 0 0,0 0 0 0 0,0 0 0 0 0,-1-1 0 0 0,0 0 0 0 0,0 1 1 0 0,-1-1-1 0 0,0 0 0 0 0,0 0 0 0 0,-1-1 0 0 0,0 1 0 0 0,-1-1 0 0 0,0 1 0 0 0,0-6 47 0 0,2-22-73 0 0,-3 35 28 0 0,0 1 23 0 0,-1-3-5 0 0,1 3 28 0 0,0 0 0 0 0,0 0 0 0 0,0 0 0 0 0,0 0 1 0 0,0 0-1 0 0,-1 0 0 0 0,1 0 0 0 0,0 0 0 0 0,0 0 0 0 0,0 0 0 0 0,0 0 0 0 0,0 0 0 0 0,-1 0 0 0 0,1 0 0 0 0,0 0 1 0 0,0 0-1 0 0,0 0 0 0 0,0 0 0 0 0,0 0 0 0 0,-1 0 0 0 0,1 0 0 0 0,0 0 0 0 0,0 0 0 0 0,0 0 0 0 0,0 0 0 0 0,0 0 1 0 0,-1 0-1 0 0,1 0 0 0 0,0 0 0 0 0,0 0 0 0 0,0-1 0 0 0,0 1 0 0 0,0 0 0 0 0,0 0 0 0 0,-1 0 0 0 0,1 0 1 0 0,0 0-1 0 0,0 0 0 0 0,0-1-1 0 0,-2 10 53 0 0,1-1 0 0 0,0 1 1 0 0,1 0-1 0 0,-1-1 0 0 0,2 1 1 0 0,-1-1-1 0 0,1 1 0 0 0,0-1 1 0 0,1 1-1 0 0,0-1 0 0 0,1 0 1 0 0,-1 1-1 0 0,2-1 0 0 0,-1 0 1 0 0,4 5-54 0 0,-3-6 7 0 0,1 0 1 0 0,0-1-1 0 0,0 0 1 0 0,0 0-1 0 0,1 0 1 0 0,0 0-1 0 0,0-1 0 0 0,0 0 1 0 0,1-1-1 0 0,0 1 1 0 0,-1-1-1 0 0,2 0 1 0 0,-1-1-1 0 0,0 0 1 0 0,1 0-1 0 0,0 0 1 0 0,-1-1-1 0 0,1 0 0 0 0,0-1 1 0 0,0 0-1 0 0,0 0 1 0 0,1 0-8 0 0,48-2-424 0 0,-47-2 322 0 0,0-1-1 0 0,0 1 1 0 0,0-2 0 0 0,-1 1 0 0 0,1-1 0 0 0,-1-1-1 0 0,-1 0 1 0 0,1 0 0 0 0,-1-1 0 0 0,0 1 0 0 0,0-2-1 0 0,-1 1 1 0 0,0-1 0 0 0,0-1 0 0 0,2-3 102 0 0,37-90-397 0 0,-35 44 1475 0 0,-11 56-932 0 0,0 2-2 0 0,9 46 1727 0 0,-7 49-1088 0 0,0-83-779 0 0,1 0 1 0 0,0 0-1 0 0,1-1 1 0 0,0 1 0 0 0,1-1-1 0 0,1 0 1 0 0,-1 0-1 0 0,2-1 1 0 0,5 8-5 0 0,-11-17-157 0 0,-1 0 1 0 0,1 1 0 0 0,0-1 0 0 0,1 0-1 0 0,-1-1 1 0 0,0 1 0 0 0,0 0 0 0 0,0 0-1 0 0,0 0 1 0 0,1-1 0 0 0,-1 1 0 0 0,0 0-1 0 0,1-1 1 0 0,-1 1 0 0 0,1-1 0 0 0,-1 0-1 0 0,0 0 1 0 0,1 1 0 0 0,-1-1 0 0 0,1 0 0 0 0,-1 0-1 0 0,1 0 1 0 0,-1 0 0 0 0,1-1 0 0 0,-1 1-1 0 0,0 0 1 0 0,1 0 0 0 0,-1-1 0 0 0,1 1-1 0 0,-1-1 1 0 0,0 0 0 0 0,0 1 0 0 0,1-1-1 0 0,-1 0 1 0 0,0 0 0 0 0,0 1 0 0 0,0-1-1 0 0,1 0 1 0 0,-1 0 0 0 0,0 0 0 0 0,0-1 156 0 0,33-38-3719 0 0,-25 23 2787 0 0</inkml:trace>
  <inkml:trace contextRef="#ctx0" brushRef="#br0" timeOffset="-8216.635">6073 4467 3040 0 0,'-94'-54'5825'0'0,"94"55"-5754"0"0,1-1 1 0 0,-1 0-1 0 0,0 0 0 0 0,0 1 1 0 0,0-1-1 0 0,0 0 1 0 0,0 0-1 0 0,0 1 0 0 0,0-1 1 0 0,0 0-1 0 0,0 0 1 0 0,0 1-1 0 0,0-1 0 0 0,-1 0 1 0 0,1 1-1 0 0,0-1 1 0 0,0 0-1 0 0,0 0 0 0 0,0 0 1 0 0,0 1-1 0 0,0-1 1 0 0,-1 0-1 0 0,1 0 1 0 0,0 1-1 0 0,0-1 0 0 0,0 0 1 0 0,-1 0-1 0 0,1 0 1 0 0,0 0-1 0 0,0 1 0 0 0,-1-1-71 0 0,184 78-496 0 0,-147-60 347 0 0,-14-9 123 0 0,0 2-1 0 0,0 0 1 0 0,-1 2-1 0 0,-1 0 1 0 0,0 1-1 0 0,0 1 1 0 0,-2 1-1 0 0,0 1 1 0 0,4 5 26 0 0,-13-11 117 0 0,-1 0 0 0 0,0 0 1 0 0,0 1-1 0 0,-1-1 0 0 0,-1 2 1 0 0,0-1-1 0 0,-1 1 0 0 0,0 0 0 0 0,1 8-117 0 0,20 138 2207 0 0,-25-154-2159 0 0,0 1 1 0 0,0-1 0 0 0,1 0 0 0 0,0 0 0 0 0,0 1 0 0 0,0-1 0 0 0,0 0-1 0 0,1-1 1 0 0,0 1 0 0 0,0 0 0 0 0,0-1 0 0 0,0 0 0 0 0,1 1 0 0 0,0-1 0 0 0,-1-1-1 0 0,2 1 1 0 0,-1 0 0 0 0,0-1 0 0 0,1 0 0 0 0,-1 0 0 0 0,1 0 0 0 0,0-1-1 0 0,0 0 1 0 0,2 1-49 0 0,1-3-55 0 0,-1 0-1 0 0,1 0 1 0 0,0-1-1 0 0,-1 0 1 0 0,1-1-1 0 0,-1 0 1 0 0,1 0-1 0 0,-1 0 1 0 0,0-1-1 0 0,0 0 1 0 0,0 0-1 0 0,0-1 1 0 0,0 0-1 0 0,-1 0 1 0 0,1 0-1 0 0,2-4 56 0 0,1-1-173 0 0,-1 0-1 0 0,0-1 1 0 0,0 0 0 0 0,-1 0-1 0 0,-1-1 1 0 0,0 0-1 0 0,0 0 1 0 0,-1 0 0 0 0,-1-1-1 0 0,3-6 174 0 0,19-36-612 0 0,-4 12 286 0 0,-26 76 239 0 0,15 65 245 0 0,-10-92-127 0 0,0 0 0 0 0,0-1 0 0 0,1 0 0 0 0,-1 1 0 0 0,1-1 0 0 0,1 0 0 0 0,-1 0 0 0 0,1 0 0 0 0,0-1 0 0 0,0 0 1 0 0,1 1-1 0 0,0-1 0 0 0,0-1 0 0 0,0 1 0 0 0,0-1 0 0 0,1 0 0 0 0,-1 0 0 0 0,3 1-31 0 0,4 0 37 0 0,-1 0 0 0 0,1 0 0 0 0,0-1-1 0 0,1-1 1 0 0,-1 0 0 0 0,1 0 0 0 0,-1-1 0 0 0,1-1 0 0 0,0 0 0 0 0,-1-1-1 0 0,10-1-36 0 0,59-18 110 0 0,-69 15-107 0 0,0-1 1 0 0,-1 0 0 0 0,1 0-1 0 0,-1-1 1 0 0,-1-1-1 0 0,1 0 1 0 0,-1 0 0 0 0,0-1-1 0 0,-1 0 1 0 0,0-1-1 0 0,0 0 1 0 0,-1 0 0 0 0,0-1-1 0 0,0 0 1 0 0,-1-1-1 0 0,-1 0 1 0 0,0 0 0 0 0,0 0-1 0 0,-1 0 1 0 0,2-10-4 0 0,8-35 56 0 0,-3 0 1 0 0,-2-1-1 0 0,-3-1 0 0 0,-2 0 1 0 0,-3 1-1 0 0,-4-42-56 0 0,2 74 60 0 0,-16-77 181 0 0,15 97-227 0 0,1 1 1 0 0,-1 0 0 0 0,1 0-1 0 0,-1-1 1 0 0,0 1 0 0 0,-1 0 0 0 0,1 0-1 0 0,-1 0 1 0 0,0 0 0 0 0,0 1 0 0 0,0-1-1 0 0,0 0 1 0 0,-1 1 0 0 0,1 0 0 0 0,-1-1-1 0 0,0 1 1 0 0,0 0 0 0 0,0 0 0 0 0,-1 1-1 0 0,1-1 1 0 0,0 1 0 0 0,-1-1 0 0 0,0 1-1 0 0,0 0 1 0 0,0 0 0 0 0,1 1 0 0 0,-3-1-15 0 0,-34 14 105 0 0,26-3-90 0 0,1 2 0 0 0,0-1 0 0 0,1 2 0 0 0,0-1 0 0 0,1 2 0 0 0,0-1 0 0 0,1 2 0 0 0,0-1 0 0 0,1 1 0 0 0,1 1 0 0 0,-2 3-15 0 0,-1 4 40 0 0,1 0 1 0 0,1 0 0 0 0,1 1 0 0 0,1 0 0 0 0,1 0 0 0 0,1 1 0 0 0,0 0 0 0 0,2 0 0 0 0,1 9-41 0 0,-2 51 244 0 0,7-51-187 0 0,4-3-8 0 0,1-1 0 0 0,1-1 1 0 0,1 0-1 0 0,2 0 0 0 0,5 7-49 0 0,-9-22-34 0 0,1 0 0 0 0,0-1 0 0 0,1 0 0 0 0,0 0 0 0 0,1-2 0 0 0,0 1 1 0 0,1-1-1 0 0,0-1 0 0 0,1 0 0 0 0,0 0 0 0 0,0-2 0 0 0,0 1 0 0 0,1-2 0 0 0,0 0 0 0 0,1-1 0 0 0,10 3 34 0 0,2-1-962 0 0,1-1-1 0 0,-1-1 1 0 0,1-1-1 0 0,0-2 1 0 0,18-1 962 0 0,61-16-2712 0 0,-96 13 2346 0 0,-1-2 1 0 0,1 1-1 0 0,-1-1 1 0 0,1-1 0 0 0,-1 0-1 0 0,0 0 1 0 0,-1-1 0 0 0,1 0-1 0 0,6-6 366 0 0,10-11-1016 0 0</inkml:trace>
  <inkml:trace contextRef="#ctx0" brushRef="#br0" timeOffset="-7180.406">9417 4878 2468 0 0,'-7'-22'1124'0'0,"6"19"-996"0"0,1 0 0 0 0,-1 0 0 0 0,0 1 0 0 0,0-1 0 0 0,0 0 0 0 0,0 0 0 0 0,0 1 0 0 0,0-1 0 0 0,-1 1 0 0 0,0-1 0 0 0,1 1 0 0 0,-1 0 0 0 0,0-1 0 0 0,0 1 0 0 0,0 0 0 0 0,0 0 1 0 0,-1 1-1 0 0,1-1 0 0 0,0 0 0 0 0,-3-1-128 0 0,-2 0 169 0 0,0-1 0 0 0,0 1 0 0 0,-1 0 0 0 0,1 0 0 0 0,-1 1 0 0 0,1 0 0 0 0,-1 0 0 0 0,0 1 0 0 0,0 0-1 0 0,0 0 1 0 0,1 1 0 0 0,-1 0 0 0 0,0 0 0 0 0,0 1 0 0 0,-5 1-169 0 0,4-1 77 0 0,1 1-1 0 0,-1 0 0 0 0,0 1 0 0 0,1 0 0 0 0,-1 0 0 0 0,1 0 0 0 0,0 1 0 0 0,0 1 1 0 0,0-1-1 0 0,1 1 0 0 0,-1 1 0 0 0,1-1 0 0 0,1 1 0 0 0,-1 1 0 0 0,1-1 0 0 0,0 1 1 0 0,0 0-1 0 0,1 0 0 0 0,0 1 0 0 0,0-1 0 0 0,1 1 0 0 0,0 0 0 0 0,-2 5-76 0 0,6-11 15 0 0,0-1 1 0 0,0 1-1 0 0,0 0 0 0 0,0-1 0 0 0,0 1 1 0 0,0 0-1 0 0,0-1 0 0 0,0 1 0 0 0,1-1 0 0 0,-1 1 1 0 0,1 0-1 0 0,-1-1 0 0 0,1 1 0 0 0,0-1 0 0 0,-1 1 1 0 0,1-1-1 0 0,0 1 0 0 0,0-1 0 0 0,0 0 0 0 0,0 0 1 0 0,0 1-1 0 0,0-1 0 0 0,1 0 0 0 0,-1 0 0 0 0,0 0 1 0 0,1 0-1 0 0,-1 0 0 0 0,0 0 0 0 0,1 0 0 0 0,-1-1 1 0 0,1 1-1 0 0,0-1 0 0 0,-1 1 0 0 0,1-1 0 0 0,-1 1 1 0 0,1-1-16 0 0,62 7 143 0 0,10-27-4 0 0,-57 14-121 0 0,0-1 0 0 0,-1-1 0 0 0,0-1 0 0 0,0 0 0 0 0,-1-1 0 0 0,-1 0 0 0 0,1-1 0 0 0,-2-1 1 0 0,0 0-1 0 0,0-1 0 0 0,-1-1 0 0 0,-1 0 0 0 0,0 0 0 0 0,-1-1 0 0 0,0-1 0 0 0,-1 1 0 0 0,-1-1 0 0 0,-1-1 1 0 0,0 0-1 0 0,-1 0 0 0 0,1-4-18 0 0,3-22 17 0 0,-2-1 0 0 0,-1 0 0 0 0,-3 0 0 0 0,-1 0 0 0 0,-3-36-17 0 0,-14 5 98 0 0,11 65-95 0 0,3 7 0 0 0,0 0 0 0 0,-1-1 0 0 0,0 1 1 0 0,1 0-1 0 0,-1 0 0 0 0,-1 0 0 0 0,1 0 1 0 0,0 1-1 0 0,-1-1 0 0 0,1 0 1 0 0,-1 0-1 0 0,0 1 0 0 0,0-1 0 0 0,0 1 1 0 0,0 0-1 0 0,0 0 0 0 0,0-1 0 0 0,-2 1-3 0 0,3 2 5 0 0,-1 0 0 0 0,1 0-1 0 0,-1 0 1 0 0,1 0 0 0 0,0 1-1 0 0,-1-1 1 0 0,1 0 0 0 0,-1 1-1 0 0,1-1 1 0 0,0 1 0 0 0,0 0-1 0 0,-1-1 1 0 0,1 1 0 0 0,0 0 0 0 0,0 0-1 0 0,0 0 1 0 0,0 0 0 0 0,0 0-1 0 0,0 0 1 0 0,0 0 0 0 0,0 0-1 0 0,0 0 1 0 0,0 0 0 0 0,0 1-1 0 0,1-1 1 0 0,-1 0 0 0 0,1 1-1 0 0,-1 0-4 0 0,-2 3 1 0 0,-9 16-9 0 0,1 1 1 0 0,1 1-1 0 0,1 0 0 0 0,1 0 1 0 0,1 1-1 0 0,1 0 1 0 0,1 0-1 0 0,1 0 1 0 0,1 1-1 0 0,2 0 0 0 0,0 21 8 0 0,5 45 92 0 0,1-67-100 0 0,1 0-1 0 0,1-1 1 0 0,2 0 0 0 0,0 0 0 0 0,1-1 0 0 0,1 0 0 0 0,2-1 0 0 0,0 0-1 0 0,3 2 9 0 0,-9-14 6 0 0,1 0 0 0 0,0-1 0 0 0,0 0 0 0 0,1 0 0 0 0,0-1 0 0 0,1 0 0 0 0,-1-1 0 0 0,1 0 0 0 0,1 0 0 0 0,-1-1 0 0 0,1-1-1 0 0,-1 1 1 0 0,2-2 0 0 0,-1 0 0 0 0,0 0 0 0 0,0-1 0 0 0,1 0-6 0 0,53-4-1 0 0,-56 0-2 0 0,-1-1 0 0 0,1-1-1 0 0,-1 1 1 0 0,1-1-1 0 0,-1-1 1 0 0,0 0-1 0 0,0 0 1 0 0,-1 0-1 0 0,0-1 1 0 0,0 0 0 0 0,0-1-1 0 0,-1 1 1 0 0,0-1-1 0 0,0 0 1 0 0,0-1-1 0 0,-1 0 1 0 0,0 0-1 0 0,-1 0 4 0 0,3-10-34 0 0,-2 0 0 0 0,-1-1 0 0 0,0 1 0 0 0,-1-1 0 0 0,-1 1 0 0 0,0-19 34 0 0,-20-9 88 0 0,7 31-14 0 0,11 14-62 0 0,-1-1 1 0 0,1 1-1 0 0,-1 0 0 0 0,0 0 1 0 0,0 0-1 0 0,0 0 0 0 0,0 0 1 0 0,1 1-1 0 0,-1-1 0 0 0,0 0 1 0 0,-1 0-1 0 0,1 0 1 0 0,0 1-1 0 0,0-1 0 0 0,0 1 1 0 0,0-1-1 0 0,0 1 0 0 0,-1-1 1 0 0,1 1-1 0 0,0 0 1 0 0,0-1-1 0 0,-1 1 0 0 0,1 0 1 0 0,0 0-1 0 0,-1 0 0 0 0,1 0 1 0 0,-1 0-13 0 0,1 0 92 0 0,-2 3 52 0 0,0-1-124 0 0,1 1-1 0 0,-1 0 0 0 0,1 0 0 0 0,0 0 0 0 0,0 1 0 0 0,0-1 0 0 0,0 0 0 0 0,1 1 0 0 0,-1-1 0 0 0,1 1 0 0 0,0 0 1 0 0,0-1-1 0 0,0 1 0 0 0,0 0 0 0 0,1 0 0 0 0,0-1 0 0 0,0 1 0 0 0,0 0 0 0 0,0 0 0 0 0,0 0 0 0 0,1-1 0 0 0,-1 1 0 0 0,1 0 1 0 0,1 1-20 0 0,3 7-10 0 0,1-1 1 0 0,1 1 0 0 0,0-2-1 0 0,0 1 1 0 0,1-1 0 0 0,1 0-1 0 0,-1 0 1 0 0,2-1 0 0 0,-1 0-1 0 0,9 5 10 0 0,7 3-720 0 0,1 0 1 0 0,1-2-1 0 0,0-1 0 0 0,1-1 1 0 0,0-1-1 0 0,1-2 0 0 0,0-1 1 0 0,1-1-1 0 0,0-1 0 0 0,0-2 0 0 0,27 2 720 0 0,41-2-2240 0 0,-69-5 1312 0 0</inkml:trace>
  <inkml:trace contextRef="#ctx0" brushRef="#br0" timeOffset="-5995.948">11727 4710 2040 0 0,'-4'-5'488'0'0,"0"-1"0"0"0,1 0-1 0 0,0 0 1 0 0,0 0 0 0 0,1 0-1 0 0,-1-1 1 0 0,1 1 0 0 0,1-1-1 0 0,-1 1 1 0 0,1-1 0 0 0,0 0-1 0 0,1 1 1 0 0,0-1 0 0 0,0 0 0 0 0,1-5-488 0 0,-1 7 91 0 0,0 0 0 0 0,1 1 0 0 0,0-1 0 0 0,0 1 1 0 0,0-1-1 0 0,1 1 0 0 0,-1 0 0 0 0,1-1 1 0 0,0 1-1 0 0,0 0 0 0 0,1 0 0 0 0,-1 0 0 0 0,1 1 1 0 0,0-1-1 0 0,0 0 0 0 0,2-1-91 0 0,0-2 183 0 0,1-1-53 0 0,0 1 0 0 0,1 0 0 0 0,0 0 1 0 0,0 1-1 0 0,0 0 0 0 0,0 0 0 0 0,1 1 1 0 0,0 0-1 0 0,0 0 0 0 0,1 0 0 0 0,0 1 0 0 0,-1 1 1 0 0,1-1-1 0 0,0 2 0 0 0,4-2-130 0 0,-5 6 139 0 0,-4 0-121 0 0,-1-1 0 0 0,0 1 1 0 0,1 0-1 0 0,-1 0 0 0 0,0 1 0 0 0,0-1 0 0 0,0 0 1 0 0,0 1-1 0 0,0 0 0 0 0,-1 0 0 0 0,1 0 1 0 0,-1 0-1 0 0,0 0 0 0 0,0 0 0 0 0,0 1-18 0 0,55 156 390 0 0,-31-73-204 0 0,-22-75-160 0 0,0 1 0 0 0,1-1 0 0 0,0 0 0 0 0,1-1 0 0 0,0 1 1 0 0,1-1-1 0 0,1 0 0 0 0,-1 0 0 0 0,7 4-26 0 0,-12-13 3 0 0,0 0-1 0 0,1-1 1 0 0,-1 1-1 0 0,1-1 1 0 0,-1 0 0 0 0,1 0-1 0 0,0 0 1 0 0,-1 0 0 0 0,1 0-1 0 0,0 0 1 0 0,0-1-1 0 0,-1 0 1 0 0,1 1 0 0 0,0-1-1 0 0,0 0 1 0 0,0 0-1 0 0,-1-1 1 0 0,1 1 0 0 0,0 0-1 0 0,0-1 1 0 0,0 0 0 0 0,-1 0-1 0 0,1 1 1 0 0,0-2-1 0 0,-1 1 1 0 0,1 0 0 0 0,-1 0-1 0 0,1-2-2 0 0,8-4-16 0 0,0-1-1 0 0,-1 0 1 0 0,0 0-1 0 0,0-2 1 0 0,-1 1 0 0 0,0-1-1 0 0,-1 0 1 0 0,0-1-1 0 0,-1 0 1 0 0,0 0-1 0 0,0 0 1 0 0,-1-1-1 0 0,-1 0 1 0 0,0 0-1 0 0,-1-1 1 0 0,0 0 0 0 0,-1 1-1 0 0,0-1 1 0 0,-1 0-1 0 0,-1 0 1 0 0,0-1-1 0 0,-1-9 17 0 0,0 21-9 0 0,0 2 8 0 0,0 1 0 0 0,0-1-1 0 0,0 1 1 0 0,0-1 0 0 0,0 1 0 0 0,0-1 0 0 0,0 1 0 0 0,-1-1-1 0 0,1 1 1 0 0,0-1 0 0 0,0 1 0 0 0,-1-1 0 0 0,1 0-1 0 0,0 1 1 0 0,-1-1 0 0 0,1 1 0 0 0,-1-1 0 0 0,1 0 0 0 0,0 1-1 0 0,-1-1 1 0 0,1 0 0 0 0,-1 0 0 0 0,1 1 0 0 0,-1-1 0 0 0,1 0-1 0 0,-1 0 1 0 0,1 0 0 0 0,0 1 0 0 0,-1-1 0 0 0,0 0 0 0 0,1 0-1 0 0,-1 0 1 0 0,1 0 0 0 0,-1 0 0 0 0,1 0 0 0 0,-1 0-1 0 0,1 0 1 0 0,-1 0 0 0 0,1 0 0 0 0,-1-1 0 0 0,1 1 0 0 0,-1 0-1 0 0,1 0 1 0 0,-1 0 0 0 0,1-1 0 0 0,0 1 0 0 0,-1 0 0 0 0,1 0-1 0 0,-1-1 1 0 0,1 1 0 0 0,0 0 0 0 0,-1-1 0 0 0,1 1 0 0 0,-1-1-1 0 0,1 1 1 0 0,0 0 0 0 0,0-1 0 0 0,-1 1 0 0 0,1-1-1 0 0,0 1 1 0 0,0-1 0 0 0,0 1 0 0 0,-1-1 1 0 0,-2 6 3 0 0,-1 1 1 0 0,1 0 0 0 0,0-1-1 0 0,0 1 1 0 0,1 0-1 0 0,-1 0 1 0 0,1 1-1 0 0,1-1 1 0 0,-1 0-1 0 0,1 1 1 0 0,0-1 0 0 0,1 1-1 0 0,-1-1 1 0 0,1 1-1 0 0,1-1 1 0 0,-1 1-1 0 0,1-1 1 0 0,1 5-4 0 0,0-2 6 0 0,1 0 0 0 0,0 0 0 0 0,0 0 0 0 0,1 0 0 0 0,0-1 0 0 0,1 0 0 0 0,0 1 0 0 0,0-2 0 0 0,1 1 0 0 0,-1-1 0 0 0,2 0 0 0 0,-1 0 0 0 0,1 0 0 0 0,0-1 0 0 0,0 0 0 0 0,1-1 0 0 0,0 1 0 0 0,0-1 1 0 0,0-1-1 0 0,0 0 0 0 0,1 0 0 0 0,7 2-6 0 0,-9-5-57 0 0,0 0 0 0 0,0-1 0 0 0,1 0 1 0 0,-1 0-1 0 0,0-1 0 0 0,0 0 1 0 0,0 0-1 0 0,0 0 0 0 0,0-1 0 0 0,0 0 1 0 0,0-1-1 0 0,0 1 0 0 0,-1-1 0 0 0,0 0 1 0 0,1-1-1 0 0,-1 0 0 0 0,0 0 1 0 0,-1 0-1 0 0,1-1 0 0 0,-1 0 0 0 0,1 0 1 0 0,-2 0-1 0 0,1 0 0 0 0,0-1 0 0 0,1-3 57 0 0,76-120-1124 0 0,-54 51 1282 0 0,-28 77-112 0 0,-11 11 347 0 0,8-6-372 0 0,1 1 1 0 0,1 0-1 0 0,-1-1 0 0 0,0 1 1 0 0,1 0-1 0 0,0 0 0 0 0,1 0 0 0 0,-1 0 1 0 0,1 0-1 0 0,0 0 0 0 0,0 0 1 0 0,0 0-1 0 0,1 0 0 0 0,-1 0 0 0 0,2 4-21 0 0,1-2 11 0 0,-1 0 0 0 0,1 0 0 0 0,1 0 0 0 0,-1 0 0 0 0,1-1 0 0 0,1 1-1 0 0,-1-1 1 0 0,1 0 0 0 0,0 0 0 0 0,0 0 0 0 0,1-1 0 0 0,-1 0 0 0 0,1 0-1 0 0,1-1 1 0 0,-1 1 0 0 0,1-1 0 0 0,-1-1 0 0 0,1 1 0 0 0,0-1 0 0 0,0 0-1 0 0,4 1-10 0 0,-1-2-59 0 0,-4 1-6 0 0,0-2-1 0 0,0 1 1 0 0,0-1 0 0 0,1 0 0 0 0,-1 0-1 0 0,0-1 1 0 0,0 1 0 0 0,1-1-1 0 0,-1-1 1 0 0,0 1 0 0 0,0-1 0 0 0,1 0 65 0 0,10-4-335 0 0,0-1 1 0 0,0 0-1 0 0,-1-1 1 0 0,1-1-1 0 0,-2 0 1 0 0,1-1-1 0 0,-1-1 1 0 0,2-2 333 0 0,48-46-1057 0 0,-64 58 1172 0 0,-1 0 39 0 0,0 0 28 0 0,0 23 600 0 0,1-15-723 0 0,0 0-1 0 0,0 0 1 0 0,1 0-1 0 0,0 0 1 0 0,0 0-1 0 0,1 0 1 0 0,0 0-1 0 0,0-1 1 0 0,1 0-1 0 0,0 0 1 0 0,0 0-1 0 0,1 0 1 0 0,0 0-1 0 0,0-1 1 0 0,1 0-1 0 0,-1 0 1 0 0,1-1-1 0 0,1 1 0 0 0,-1-1 1 0 0,1 0-1 0 0,-1-1 1 0 0,2 0-1 0 0,-1 0 1 0 0,0 0-1 0 0,1-1 1 0 0,-1 0-1 0 0,1-1 1 0 0,0 0-1 0 0,0 0 1 0 0,0 0-1 0 0,6-1-57 0 0,38-3 243 0 0,-47 0-234 0 0,1-1-1 0 0,-1 1 1 0 0,1-1 0 0 0,-1 0-1 0 0,0 0 1 0 0,0 0-1 0 0,0-1 1 0 0,-1 1 0 0 0,1-1-1 0 0,-1 0 1 0 0,0-1 0 0 0,0 1-1 0 0,0-1 1 0 0,-1 0 0 0 0,0 0-1 0 0,1 0 1 0 0,-2 0-1 0 0,1 0 1 0 0,-1-1 0 0 0,2-3-9 0 0,8-80 274 0 0,-28 56-118 0 0,10 27-119 0 0,1 0 6 0 0,0 0-1 0 0,0 0 1 0 0,-1 1 0 0 0,0 0-1 0 0,0 0 1 0 0,0 1 0 0 0,-1-1-1 0 0,1 1 1 0 0,-1 1 0 0 0,0-1-1 0 0,0 1 1 0 0,-1 1-1 0 0,1-1 1 0 0,0 1 0 0 0,-1 0-1 0 0,0 1 1 0 0,1 0 0 0 0,-1 0-1 0 0,0 0 1 0 0,1 1 0 0 0,-1 1-1 0 0,0-1 1 0 0,0 1 0 0 0,-4 1-43 0 0,3-1 6 0 0,1 1 1 0 0,-1 0-1 0 0,1 0 1 0 0,-1 1-1 0 0,1 0 1 0 0,0 0 0 0 0,0 1-1 0 0,0 0 1 0 0,1 1-1 0 0,-1-1 1 0 0,1 1-1 0 0,0 1 1 0 0,1 0 0 0 0,-1 0-1 0 0,1 0 1 0 0,0 0-1 0 0,0 1 1 0 0,1 0-1 0 0,0 0 1 0 0,0 1 0 0 0,1-1-1 0 0,0 1 1 0 0,0 0-1 0 0,1 0 1 0 0,0 0-1 0 0,1 1 1 0 0,-1-1 0 0 0,1 6-7 0 0,1-8-41 0 0,1 0 1 0 0,0-1-1 0 0,0 1 1 0 0,0 0-1 0 0,1 0 1 0 0,0-1-1 0 0,0 1 1 0 0,1-1 0 0 0,-1 1-1 0 0,1-1 1 0 0,1 0-1 0 0,-1 1 1 0 0,1-1-1 0 0,-1 0 1 0 0,1 0-1 0 0,1-1 1 0 0,-1 1-1 0 0,1-1 1 0 0,0 0 0 0 0,0 1-1 0 0,0-2 1 0 0,0 1-1 0 0,1 0 1 0 0,0-1-1 0 0,-1 0 1 0 0,1 0-1 0 0,0 0 1 0 0,1-1 0 0 0,-1 0-1 0 0,0 0 1 0 0,1 0-1 0 0,-1-1 1 0 0,1 1-1 0 0,-1-1 1 0 0,1-1-1 0 0,0 1 41 0 0,11 2-197 0 0,-10-2-183 0 0,0 0 0 0 0,1 0 0 0 0,-1 0 0 0 0,0-1 0 0 0,1 0 1 0 0,-1 0-1 0 0,1-1 0 0 0,-1 0 0 0 0,0 0 0 0 0,2-1 380 0 0,88-57-4711 0 0,-77 41 3706 0 0</inkml:trace>
  <inkml:trace contextRef="#ctx0" brushRef="#br0" timeOffset="-5714.183">13534 4286 2896 0 0,'-2'-8'238'0'0,"-1"0"-1"0"0,0 0 1 0 0,0 1 0 0 0,-1-1-1 0 0,0 1 1 0 0,0 0-1 0 0,-1 0 1 0 0,0 0 0 0 0,0 1-1 0 0,0 0 1 0 0,-1 0-1 0 0,0 0 1 0 0,0 0-1 0 0,0 1 1 0 0,-1 0 0 0 0,0 1-1 0 0,0-1 1 0 0,0 1-1 0 0,-1 1 1 0 0,1-1 0 0 0,-1 1-1 0 0,0 0 1 0 0,-1 1-238 0 0,1 0 120 0 0,-1 1-1 0 0,1 0 1 0 0,0 1 0 0 0,0 0 0 0 0,0 0-1 0 0,0 1 1 0 0,0 0 0 0 0,0 1 0 0 0,0-1-1 0 0,0 1 1 0 0,0 1 0 0 0,1 0 0 0 0,-1 0-1 0 0,1 0 1 0 0,0 1 0 0 0,0 0 0 0 0,0 0-1 0 0,0 1 1 0 0,1 0 0 0 0,0 0 0 0 0,-5 6-120 0 0,6-5 38 0 0,0 1 0 0 0,1-1 0 0 0,0 1 0 0 0,0 0 0 0 0,1 1 0 0 0,0-1 0 0 0,0 0 0 0 0,1 1 0 0 0,0 0 1 0 0,0-1-1 0 0,0 1 0 0 0,1 0 0 0 0,1 0 0 0 0,-1 0 0 0 0,1 1-38 0 0,12 49 97 0 0,-5-36-61 0 0,1 0 1 0 0,1-1-1 0 0,1 0 1 0 0,1-1 0 0 0,0 0-1 0 0,6 6-36 0 0,137 212 389 0 0,-132-200-289 0 0,-16-25-74 0 0,1-1 0 0 0,1 1 1 0 0,-1-2-1 0 0,2 1 0 0 0,0-1 0 0 0,0 0 0 0 0,1-1 1 0 0,0 0-1 0 0,11 8-26 0 0,-14-15-377 0 0,0 0-1 0 0,1 0 1 0 0,-1 0 0 0 0,1-1-1 0 0,0 0 1 0 0,-1-1 0 0 0,1 0-1 0 0,0 0 1 0 0,0-1 0 0 0,0 0 0 0 0,0 0-1 0 0,6-1 378 0 0,9 0-1697 0 0,37-13-379 0 0,-24 0 859 0 0,-9 5 275 0 0</inkml:trace>
  <inkml:trace contextRef="#ctx0" brushRef="#br0" timeOffset="-4198.724">14350 4583 2708 0 0,'-1'-4'198'0'0,"0"-1"0"0"0,0 1 0 0 0,0 0 0 0 0,0 0 0 0 0,-1-1 0 0 0,0 1 0 0 0,0 0 0 0 0,0 1 1 0 0,0-1-1 0 0,-1 0 0 0 0,1 1 0 0 0,-1-1 0 0 0,0 1 0 0 0,0 0 0 0 0,0 0 0 0 0,-1 0 0 0 0,1 0 0 0 0,-1 0 0 0 0,1 1 0 0 0,-1 0 0 0 0,0 0 0 0 0,0 0 0 0 0,0 0 0 0 0,0 0 0 0 0,0 1-198 0 0,-11-3 365 0 0,1 0 0 0 0,0 1 1 0 0,-1 1-1 0 0,1 0 0 0 0,-1 1 0 0 0,-14 1-365 0 0,20 0 94 0 0,0 1 0 0 0,0 0 0 0 0,0 1 0 0 0,1 0-1 0 0,-1 0 1 0 0,0 1 0 0 0,1 0 0 0 0,-1 0 0 0 0,1 1-1 0 0,0 0 1 0 0,-5 5-94 0 0,9-8 46 0 0,0 1-1 0 0,1 0 0 0 0,-1 1 0 0 0,1-1 0 0 0,0 1 0 0 0,-1-1 1 0 0,1 1-1 0 0,0 0 0 0 0,1 0 0 0 0,-1 0 0 0 0,1 1 0 0 0,-1-1 1 0 0,1 1-1 0 0,0-1 0 0 0,0 1 0 0 0,0 0 0 0 0,1 0 0 0 0,-1 0 1 0 0,1 0-1 0 0,-1 3-45 0 0,5-1 122 0 0,41 45 69 0 0,95 10-209 0 0,-63-33-33 0 0,-33-11 114 0 0,-28-12-53 0 0,1 1 0 0 0,-1 1-1 0 0,0 0 1 0 0,0 0-1 0 0,-1 2 1 0 0,0 0-1 0 0,0 0 1 0 0,-1 2 0 0 0,0-1-1 0 0,3 6-9 0 0,-8 0 207 0 0,-8-14-163 0 0,-2 7 24 0 0,-3-5-62 0 0,0 0 0 0 0,0 0 0 0 0,0-1 0 0 0,-1 1 0 0 0,0-1 0 0 0,1 0 0 0 0,-1-1 0 0 0,0 0 0 0 0,-1 0 0 0 0,1 0 0 0 0,0-1 0 0 0,-4 1-6 0 0,5-1 8 0 0,-30 4-172 0 0,35-22-112 0 0,136-112-856 0 0,-8 35 391 0 0,-22 15 814 0 0,-105 79-49 0 0,-1-1 1 0 0,1 1 0 0 0,0-1-1 0 0,0 1 1 0 0,0 0 0 0 0,-1-1-1 0 0,1 1 1 0 0,0 0 0 0 0,0 0-1 0 0,0 0 1 0 0,0 0 0 0 0,-1 0-1 0 0,1 0 1 0 0,0 0 0 0 0,0 0-1 0 0,0 0 1 0 0,0 0 0 0 0,0 0-1 0 0,-1 0 1 0 0,1 1 0 0 0,0-1-1 0 0,0 0 1 0 0,0 1 0 0 0,-1-1-1 0 0,1 1 1 0 0,0-1 0 0 0,-1 0-1 0 0,1 1 1 0 0,0 0 0 0 0,-1-1-1 0 0,1 1 1 0 0,0-1 0 0 0,-1 1-1 0 0,1 0 1 0 0,-1-1 0 0 0,1 1-1 0 0,-1 0 1 0 0,0 0 0 0 0,1-1-1 0 0,-1 1 1 0 0,0 0 0 0 0,1 0-1 0 0,-1 0 1 0 0,0-1 0 0 0,0 1-1 0 0,0 1-24 0 0,7 37 237 0 0,12 54 198 0 0,14 38 243 0 0,-33-130-673 0 0,1 1 1 0 0,0-1-1 0 0,0 0 0 0 0,0 1 1 0 0,0-1-1 0 0,0 0 0 0 0,0 1 1 0 0,1-1-1 0 0,-1 0 0 0 0,0 0 1 0 0,1 0-1 0 0,-1 0 0 0 0,0 0 1 0 0,1 0-1 0 0,-1-1 0 0 0,1 1 1 0 0,0 0-1 0 0,-1-1 0 0 0,1 1 1 0 0,-1-1-1 0 0,1 1 0 0 0,0-1 1 0 0,-1 0-1 0 0,1 0 0 0 0,1 0-5 0 0,-2 0 20 0 0,4-2 18 0 0,4-1-36 0 0,-1-1-1 0 0,0 0 1 0 0,0-1-1 0 0,0 1 1 0 0,0-2-1 0 0,-1 1 1 0 0,0-1-1 0 0,0 0 1 0 0,1-2-2 0 0,8-13-20 0 0,-2-1 0 0 0,0 0 0 0 0,-1-1 0 0 0,-1-1 0 0 0,3-11 20 0 0,3-4 29 0 0,-18 38-12 0 0,0 1-41 0 0,0 0 20 0 0,3 14 71 0 0,11 93 67 0 0,-12-98-139 0 0,0-1 1 0 0,0-1 0 0 0,1 1-1 0 0,0 0 1 0 0,0-1 0 0 0,1 1-1 0 0,0-1 1 0 0,1 0-1 0 0,-1 0 1 0 0,1 0 0 0 0,1-1-1 0 0,-1 0 1 0 0,1 0 0 0 0,0 0-1 0 0,0-1 1 0 0,1 0-1 0 0,-1 0 1 0 0,1-1 0 0 0,1 1-1 0 0,-1-1 1 0 0,0-1-1 0 0,1 0 1 0 0,0 0 0 0 0,0 0-1 0 0,0-1 1 0 0,0 0 0 0 0,0-1-1 0 0,3 1 5 0 0,-6-3-15 0 0,0 1-1 0 0,0-1 1 0 0,0-1 0 0 0,0 1-1 0 0,0-1 1 0 0,-1 0 0 0 0,1 0-1 0 0,-1 0 1 0 0,1-1 0 0 0,-1 1-1 0 0,1-1 1 0 0,-1 0 0 0 0,0 0-1 0 0,-1-1 1 0 0,1 1 0 0 0,0-1-1 0 0,-1 0 1 0 0,0 0 0 0 0,0 0-1 0 0,2-4 16 0 0,1-2-60 0 0,0 1 0 0 0,0-1 0 0 0,-1-1 0 0 0,-1 1 0 0 0,1-1 0 0 0,-2 0 0 0 0,0 0 0 0 0,0 0 0 0 0,-1-1 60 0 0,7-112-512 0 0,-22 56 501 0 0,1 36 86 0 0,-33-83 846 0 0,45 114-914 0 0,0 1 0 0 0,1-1 0 0 0,-1 0 0 0 0,0 1-1 0 0,0-1 1 0 0,1 0 0 0 0,-1 1 0 0 0,0-1 0 0 0,1 0 0 0 0,-1 1 0 0 0,0-1 0 0 0,1 1-1 0 0,-1-1 1 0 0,1 1 0 0 0,-1-1 0 0 0,1 1 0 0 0,-1 0 0 0 0,1-1 0 0 0,0 1-1 0 0,-1-1 1 0 0,1 1 0 0 0,0 0 0 0 0,-1 0 0 0 0,1-1 0 0 0,-1 1 0 0 0,1 0 0 0 0,0 0-1 0 0,0 0 1 0 0,-1 0 0 0 0,1-1 0 0 0,0 1 0 0 0,-1 0 0 0 0,1 1 0 0 0,0-1-1 0 0,-1 0 1 0 0,1 0 0 0 0,0 0 0 0 0,-1 0 0 0 0,1 0 0 0 0,0 1 0 0 0,-1-1-1 0 0,1 0 1 0 0,0 1-7 0 0,0-1 11 0 0,157 12-24 0 0,-128-5-1 0 0,-12-3-7 0 0,-1-1 1 0 0,0 2 0 0 0,-1 0-1 0 0,1 2 1 0 0,-1-1 0 0 0,0 2-1 0 0,2 1 21 0 0,-16-7 2 0 0,1 0 0 0 0,0 0 0 0 0,-1 0-1 0 0,0 0 1 0 0,1 0 0 0 0,-1 0 0 0 0,0 1-1 0 0,0-1 1 0 0,0 1 0 0 0,-1-1 0 0 0,1 1 0 0 0,-1 0-1 0 0,1 0 1 0 0,-1 0 0 0 0,0 0 0 0 0,0 0-1 0 0,0 0 1 0 0,-1 0 0 0 0,1 0 0 0 0,0 0 0 0 0,-1 0-1 0 0,0 0 1 0 0,0 0 0 0 0,0 0 0 0 0,0 1-1 0 0,-1-1 1 0 0,1 0 0 0 0,-1 0 0 0 0,0 0 0 0 0,-1 3-2 0 0,-17 63 66 0 0,19-55 5 0 0,0-6-48 0 0,-1-1 0 0 0,1 0 0 0 0,0 0 0 0 0,1 0 0 0 0,0 1 0 0 0,0-1-1 0 0,0 0 1 0 0,1 0 0 0 0,0 0 0 0 0,1 0 0 0 0,-1-1 0 0 0,1 1 0 0 0,2 1-23 0 0,2-1 11 0 0,0-1 1 0 0,0 0-1 0 0,1-1 0 0 0,0 0 1 0 0,0 0-1 0 0,0-1 0 0 0,0 0 1 0 0,1 0-1 0 0,0-1 0 0 0,0 0 1 0 0,0-1-1 0 0,0 0 0 0 0,0 0 1 0 0,0-1-1 0 0,0 0 0 0 0,1-1 1 0 0,-1 0-1 0 0,5 0-11 0 0,46-2 90 0 0,-40-3-105 0 0,-1 0 1 0 0,0-1-1 0 0,0-1 0 0 0,-1-1 1 0 0,0-1-1 0 0,0 0 15 0 0,12-9 395 0 0,-29 18-390 0 0,-5 25 626 0 0,3-21-614 0 0,1 0 0 0 0,0 0 0 0 0,0 0 0 0 0,0 0 0 0 0,1 1 0 0 0,-1-1-1 0 0,1 0 1 0 0,0 0 0 0 0,0 0 0 0 0,0 0 0 0 0,1 0 0 0 0,-1-1 0 0 0,1 1-1 0 0,0 0 1 0 0,0-1 0 0 0,0 1 0 0 0,1-1 0 0 0,-1 0 0 0 0,1 1 0 0 0,0-1 0 0 0,0-1-1 0 0,0 1 1 0 0,0 0 0 0 0,0-1 0 0 0,1 1 0 0 0,-1-1 0 0 0,1 0 0 0 0,-1 0 0 0 0,1-1-1 0 0,1 1-16 0 0,9 6 74 0 0,0-1 1 0 0,1-1-1 0 0,0 0 0 0 0,0-2 0 0 0,1 1 0 0 0,8 0-74 0 0,91 0 201 0 0,-62-22-155 0 0,-48 14-44 0 0,0 0-1 0 0,-1 0 1 0 0,1 0 0 0 0,-1-1 0 0 0,0 1 0 0 0,0-1 0 0 0,0 0 0 0 0,0 0-1 0 0,-1-1 1 0 0,1 1 0 0 0,-1-1 0 0 0,0 0 0 0 0,-1 1 0 0 0,1-1 0 0 0,-1 0-1 0 0,0-1 1 0 0,0 1 0 0 0,-1 0 0 0 0,1-1 0 0 0,-1 1 0 0 0,0-1-1 0 0,-1 1 1 0 0,1-1 0 0 0,-1 1 0 0 0,0-1 0 0 0,-1 0 0 0 0,0-4-2 0 0,0 0 0 0 0,-1 1 1 0 0,-1-1 0 0 0,1 1-1 0 0,-1 0 1 0 0,-1-1 0 0 0,0 2-1 0 0,0-1 1 0 0,0 0 0 0 0,-1 1-1 0 0,-1 0 1 0 0,1 0 0 0 0,-1 0-1 0 0,-1 1 1 0 0,1 0 0 0 0,-3-1-1 0 0,0 0-8 0 0,-1 2 1 0 0,1 0-1 0 0,-1 0 1 0 0,0 0-1 0 0,-1 1 1 0 0,1 1 0 0 0,-1 0-1 0 0,0 0 1 0 0,0 1-1 0 0,-1 1 1 0 0,1 0-1 0 0,0 0 1 0 0,-1 1-1 0 0,1 1 1 0 0,-1 0-1 0 0,-10 1 8 0 0,-47 16 6 0 0,60-13-3 0 0,1 0-1 0 0,0 1 1 0 0,0 0 0 0 0,0 0 0 0 0,1 1-1 0 0,0 0 1 0 0,0 0 0 0 0,0 0 0 0 0,1 1 0 0 0,0 0-1 0 0,0 1 1 0 0,0-1 0 0 0,1 1 0 0 0,1 0 0 0 0,-1 0-1 0 0,1 1 1 0 0,1-1 0 0 0,-1 1 0 0 0,1 0 0 0 0,1 0-1 0 0,0 0 1 0 0,-1 4-3 0 0,3-6-34 0 0,-1 1 0 0 0,1-1 0 0 0,0 1 0 0 0,0-1 0 0 0,1 0 0 0 0,0 0 0 0 0,0 1 0 0 0,1-1 0 0 0,0 0 0 0 0,0 0 0 0 0,1 0 0 0 0,0 0 0 0 0,2 4 34 0 0,0-4-197 0 0,0 0 1 0 0,0 0-1 0 0,0-1 1 0 0,1 1-1 0 0,0-1 0 0 0,0-1 1 0 0,1 1-1 0 0,-1-1 0 0 0,1 0 1 0 0,0-1-1 0 0,1 1 0 0 0,-1-2 1 0 0,1 1-1 0 0,0-1 1 0 0,0 0-1 0 0,0 0 0 0 0,0-1 1 0 0,0 0-1 0 0,1-1 0 0 0,-1 0 1 0 0,0 0-1 0 0,1-1 0 0 0,-1 0 1 0 0,1 0-1 0 0,-1-1 1 0 0,6-1 196 0 0,-4 2-413 0 0,-1-1 0 0 0,0 0 0 0 0,0 0 0 0 0,0-1 0 0 0,0-1 0 0 0,0 1 0 0 0,0-1 0 0 0,0-1 0 0 0,2-1 413 0 0,65-43-3256 0 0,-52 29 2257 0 0</inkml:trace>
  <inkml:trace contextRef="#ctx0" brushRef="#br0" timeOffset="-3948.838">16590 4466 2748 0 0,'3'-54'2109'0'0,"-2"0"0"0"0,-2 0 0 0 0,-5-15-2109 0 0,5 62 169 0 0,0 1 0 0 0,0-1-1 0 0,-1 1 1 0 0,0 0 0 0 0,-1 0-1 0 0,1-1 1 0 0,-1 1 0 0 0,0 1-1 0 0,0-1 1 0 0,-1 0 0 0 0,0 1-1 0 0,0 0 1 0 0,0 0 0 0 0,-1 0-1 0 0,0 0 1 0 0,0 1-1 0 0,0 0 1 0 0,-2-2-169 0 0,3 4 51 0 0,0 1 1 0 0,0-1-1 0 0,0 1 0 0 0,0 0 0 0 0,0 0 0 0 0,-1 1 1 0 0,1-1-1 0 0,0 1 0 0 0,0 0 0 0 0,-1 0 1 0 0,1 0-1 0 0,0 0 0 0 0,0 1 0 0 0,0 0 0 0 0,0 0 1 0 0,-1 0-1 0 0,1 0 0 0 0,0 1 0 0 0,1-1 1 0 0,-1 1-1 0 0,0 0 0 0 0,0 0 0 0 0,0 1-51 0 0,-1-1-156 0 0,1 1 0 0 0,0-1 0 0 0,-1 1 1 0 0,1 0-1 0 0,0 0 0 0 0,1 0 0 0 0,-1 1 0 0 0,1-1 0 0 0,-1 1 0 0 0,1 0 0 0 0,0 0 0 0 0,0 0 0 0 0,1 0 0 0 0,-1 1 0 0 0,1-1 0 0 0,0 1 0 0 0,0-1 1 0 0,1 1-1 0 0,-1 0 0 0 0,1 0 0 0 0,0 0 0 0 0,0 0 0 0 0,1 0 0 0 0,-1 0 0 0 0,1 0 0 0 0,0-1 0 0 0,1 1 0 0 0,-1 0 0 0 0,1 0 0 0 0,0 0 0 0 0,0 1 156 0 0,44 104-4769 0 0,-33-83 3699 0 0</inkml:trace>
  <inkml:trace contextRef="#ctx0" brushRef="#br0" timeOffset="-3800.685">16510 4694 2644 0 0,'14'107'5687'0'0,"-14"-102"-5493"0"0,1 0-1 0 0,-1 0 1 0 0,1 0 0 0 0,0 0-1 0 0,0 0 1 0 0,1 0-1 0 0,-1 0 1 0 0,1 0-1 0 0,0-1 1 0 0,0 1-1 0 0,1-1 1 0 0,-1 0-1 0 0,1 1 1 0 0,0-1-1 0 0,0 0 1 0 0,0-1-1 0 0,1 1 1 0 0,0 0 0 0 0,-1-1-1 0 0,1 0 1 0 0,0 0-1 0 0,1 0 1 0 0,-1-1-1 0 0,0 1 1 0 0,2 0-194 0 0,6 2-40 0 0,-1 0-1 0 0,1-1 1 0 0,1 0 0 0 0,-1-1 0 0 0,0 0 0 0 0,1-1 0 0 0,-1-1 0 0 0,1 0 0 0 0,8 0 40 0 0,-6-3-760 0 0,-1 1 1 0 0,0-2 0 0 0,0 0 0 0 0,0-1 0 0 0,0 0 0 0 0,-1-1 0 0 0,0-1 0 0 0,0 0 0 0 0,1-1 759 0 0,49-19-2907 0 0,-32 16 1973 0 0</inkml:trace>
  <inkml:trace contextRef="#ctx0" brushRef="#br0" timeOffset="-3542.864">17633 4516 2768 0 0,'-28'2'6354'0'0,"50"18"-4734"0"0,51 3-3276 0 0,-12-7-3554 0 0,-56-12 4310 0 0</inkml:trace>
  <inkml:trace contextRef="#ctx0" brushRef="#br0" timeOffset="-3299.516">17739 4950 3540 0 0,'-6'62'9472'0'0,"10"-58"-14155"0"0,-3-27 676 0 0,-5 6 2921 0 0,3 6 74 0 0</inkml:trace>
  <inkml:trace contextRef="#ctx0" brushRef="#br0" timeOffset="-1898.957">17590 4579 2396 0 0,'0'0'660'0'0,"0"0"-57"0"0,0 0 11 0 0,0 0-60 0 0,0 0-64 0 0,0 0-46 0 0,0 0 3 0 0,3 0-68 0 0,8 0-73 0 0,-8 0-52 0 0,-3 0 48 0 0,0 0-31 0 0,0 0-23 0 0,4 1-25 0 0,4 0-200 0 0,-6 0 64 0 0,1 0 0 0 0,-1-1 0 0 0,1 1-1 0 0,0-1 1 0 0,-1 0 0 0 0,1 0 0 0 0,-1 0 0 0 0,1 0 0 0 0,0 0-1 0 0,-1 0 1 0 0,1-1 0 0 0,-1 1 0 0 0,1-1 0 0 0,-1 0-1 0 0,1 0 1 0 0,-1 0 0 0 0,0 0 0 0 0,1 0 0 0 0,-1 0 0 0 0,0-1-1 0 0,0 1 1 0 0,1-2-87 0 0,10-8 265 0 0,14-26 751 0 0,-27 37-872 0 0,0 0 15 0 0,-2-12 297 0 0,0 10-469 0 0,1 1-1 0 0,0 0 0 0 0,0-1 0 0 0,-1 1 0 0 0,1 0 0 0 0,-1 0 1 0 0,1 0-1 0 0,-1 0 0 0 0,1 0 0 0 0,-1 0 0 0 0,0 1 0 0 0,1-1 1 0 0,-1 1-1 0 0,0-1 0 0 0,0 1 0 0 0,1-1 0 0 0,-1 1 0 0 0,0 0 1 0 0,0 0-1 0 0,0 0 0 0 0,1 0 0 0 0,-1 0 0 0 0,0 0 0 0 0,0 0 1 0 0,0 1-1 0 0,1-1 0 0 0,-1 1 0 0 0,0-1 0 0 0,1 1 0 0 0,-1 0 1 0 0,0 0-1 0 0,0 0 14 0 0,2 0-274 0 0,0 1-1 0 0,0-1 1 0 0,0 1 0 0 0,0-1 0 0 0,0 1-1 0 0,0-1 1 0 0,0 1 0 0 0,1-1 0 0 0,-1 1 0 0 0,0-1-1 0 0,1 1 1 0 0,-1-1 0 0 0,1 0 0 0 0,0 1-1 0 0,-1-1 1 0 0,1 0 0 0 0,0 1 0 0 0,0-1 0 0 0,0 0-1 0 0,0 0 1 0 0,0 0 0 0 0,0 1 0 0 0,0-1 0 0 0,0 0-1 0 0,0-1 1 0 0,1 1 0 0 0,-1 0 0 0 0,0 0-1 0 0,1 0 1 0 0,-1-1 0 0 0,0 1 0 0 0,2 0 274 0 0,3 3 6 0 0,10 7-951 0 0</inkml:trace>
  <inkml:trace contextRef="#ctx0" brushRef="#br0" timeOffset="-1553.832">17797 4912 2228 0 0,'-10'16'5201'0'0,"10"-18"-5097"0"0,0 0 1 0 0,-1 0-1 0 0,1-1 0 0 0,-1 1 0 0 0,1 0 0 0 0,-1 0 0 0 0,0 0 0 0 0,0 0 0 0 0,0 0 1 0 0,0 1-1 0 0,0-1 0 0 0,0 0 0 0 0,-1 0 0 0 0,1 1 0 0 0,-1-1 0 0 0,1 1 0 0 0,-1-1 1 0 0,1 1-1 0 0,-1-1 0 0 0,0 1 0 0 0,0 0 0 0 0,0 0 0 0 0,0 0 0 0 0,1 0 0 0 0,-1 0 1 0 0,-1 1-1 0 0,1-1 0 0 0,0 0 0 0 0,0 1 0 0 0,0-1 0 0 0,0 1 0 0 0,0 0 1 0 0,0 0-1 0 0,0 0 0 0 0,-1 0 0 0 0,1 0 0 0 0,0 1 0 0 0,0-1 0 0 0,0 0 0 0 0,0 1-104 0 0,0-1 158 0 0,-10 0 63 0 0,11 0-227 0 0,0 0 0 0 0,0 0-1 0 0,1 0 1 0 0,-1 0 0 0 0,0 0 0 0 0,0 1-1 0 0,0-1 1 0 0,0 0 0 0 0,0 0 0 0 0,0 1-1 0 0,1-1 1 0 0,-1 0 0 0 0,0 1 0 0 0,0-1-1 0 0,0 1 1 0 0,1-1 0 0 0,-1 1 0 0 0,0-1-1 0 0,1 1 1 0 0,-1-1 0 0 0,0 1 0 0 0,1 0-1 0 0,-1-1 1 0 0,1 1 0 0 0,-1 0 0 0 0,1 0-1 0 0,-1 0 1 0 0,1-1 0 0 0,0 1-1 0 0,-1 0 1 0 0,1 0 0 0 0,0 0 0 0 0,-1 0-1 0 0,1 0 1 0 0,0-1 0 0 0,0 1 0 0 0,0 0-1 0 0,0 0 1 0 0,0 0 0 0 0,0 0 0 0 0,0 0-1 0 0,0 0 1 0 0,1 0 0 0 0,-1-1 0 0 0,0 1-1 0 0,0 0 1 0 0,1 0 0 0 0,-1 0 0 0 0,0 0-1 0 0,1 0 7 0 0,1 0-316 0 0,0 0 0 0 0,0 0-1 0 0,0 1 1 0 0,0-1-1 0 0,0-1 1 0 0,0 1 0 0 0,0 0-1 0 0,0 0 1 0 0,0-1 0 0 0,0 1-1 0 0,1-1 1 0 0,-1 0-1 0 0,0 0 1 0 0,0 0 0 0 0,0 0-1 0 0,1 0 1 0 0,-1 0-1 0 0,0 0 1 0 0,1-1 316 0 0,12 0-1527 0 0,1-1 523 0 0,15-11 42 0 0</inkml:trace>
  <inkml:trace contextRef="#ctx0" brushRef="#br0" timeOffset="14334.753">922 4573 1796 0 0,'-22'-30'7263'0'0,"36"43"-4928"0"0,15 4-1994 0 0,1-2 0 0 0,0-1 0 0 0,1-1 0 0 0,12 2-341 0 0,1 0 171 0 0,-14-3-42 0 0,-12-7-62 0 0,0 0 0 0 0,-1 2 0 0 0,0 0 0 0 0,0 1 0 0 0,-1 1 0 0 0,0 0 1 0 0,0 1-1 0 0,-1 1 0 0 0,-1 1 0 0 0,1 0 0 0 0,-2 0 0 0 0,3 5-67 0 0,-13-12 23 0 0,0 0-1 0 0,0 0 1 0 0,-1 0-1 0 0,1 1 1 0 0,-1-1-1 0 0,0 1 1 0 0,-1-1-1 0 0,0 1 1 0 0,1 0-1 0 0,-2 0 1 0 0,1-1-1 0 0,-1 1 1 0 0,0 2-23 0 0,-4 13 82 0 0,-7-3-75 0 0,-2 0-1 0 0,0-1 1 0 0,0 0 0 0 0,-2-1-1 0 0,0-1 1 0 0,-1 0 0 0 0,-1-1 0 0 0,0-1-1 0 0,0 0 1 0 0,-2-2 0 0 0,-18 10-7 0 0,-10 10 18 0 0,-71 37-3097 0 0,122-68-1102 0 0,16-5 2752 0 0,27-8-829 0 0,-20 6 1243 0 0</inkml:trace>
  <inkml:trace contextRef="#ctx0" brushRef="#br0" timeOffset="13248.93">287 6259 1768 0 0,'0'0'832'0'0,"-3"0"-110"0"0,-8 0-35 0 0,9 0-34 0 0,-4-5 19 0 0,-15-15-18 0 0,-21 12 5581 0 0,42 8-6216 0 0,0 0 0 0 0,0 1-1 0 0,0-1 1 0 0,0 0 0 0 0,0 0 0 0 0,0 0 0 0 0,0 1-1 0 0,0-1 1 0 0,0 0 0 0 0,0 0 0 0 0,0 0-1 0 0,0 0 1 0 0,0 1 0 0 0,0-1 0 0 0,0 0 0 0 0,0 0-1 0 0,0 0 1 0 0,0 0 0 0 0,0 0 0 0 0,0 1-1 0 0,0-1 1 0 0,-1 0 0 0 0,1 0 0 0 0,0 0 0 0 0,0 0-1 0 0,0 0 1 0 0,0 0 0 0 0,0 1 0 0 0,-1-1-1 0 0,1 0 1 0 0,0 0 0 0 0,0 0 0 0 0,0 0 0 0 0,0 0-1 0 0,0 0 1 0 0,-1 0-19 0 0,24 6 484 0 0,286 3 618 0 0,83-9 234 0 0,-391 0-1306 0 0,-1 0 6 0 0,18 0 260 0 0,-7 1-343 0 0,-2-2 173 0 0,-10-2-3315 0 0,-14-30-6901 0 0,11 27 9143 0 0</inkml:trace>
  <inkml:trace contextRef="#ctx0" brushRef="#br0" timeOffset="13601.172">747 5936 2320 0 0,'-30'-22'6216'0'0,"29"23"-6131"0"0,1-1-1 0 0,0 1 1 0 0,0-1-1 0 0,-1 1 1 0 0,1 0-1 0 0,0-1 0 0 0,0 1 1 0 0,0-1-1 0 0,0 1 1 0 0,0 0-1 0 0,0-1 1 0 0,0 1-1 0 0,0-1 1 0 0,0 1-1 0 0,0 0 1 0 0,0-1-1 0 0,0 1 1 0 0,0-1-1 0 0,1 1 1 0 0,-1 0-1 0 0,0-1 1 0 0,0 1-1 0 0,1-1 1 0 0,-1 1-1 0 0,0-1 1 0 0,1 1-1 0 0,-1-1 1 0 0,0 1-1 0 0,1-1 1 0 0,-1 1-1 0 0,1-1 1 0 0,-1 0-1 0 0,1 1 1 0 0,-1-1-1 0 0,1 0 0 0 0,-1 1 1 0 0,1-1-1 0 0,-1 0 1 0 0,1 0-1 0 0,-1 1 1 0 0,1-1-85 0 0,0 1 74 0 0,11 13 131 0 0,1 0-1 0 0,0-1 0 0 0,1 0 0 0 0,1-1 0 0 0,0-1 0 0 0,8 5-204 0 0,197 113 722 0 0,-205-118-662 0 0,-1 0 0 0 0,0 2 1 0 0,-1-1-1 0 0,-1 2 0 0 0,0 0 1 0 0,1 2-61 0 0,-10-13 20 0 0,0 1 0 0 0,0 0 1 0 0,-1 0-1 0 0,1 0 1 0 0,-1 0-1 0 0,0 1 0 0 0,0-1 1 0 0,-1 1-1 0 0,1-1 1 0 0,-1 1-1 0 0,0-1 0 0 0,0 1 1 0 0,-1 0-1 0 0,1-1 1 0 0,-1 1-1 0 0,0 0 0 0 0,0 0 1 0 0,-1-1-1 0 0,1 1 1 0 0,-1 1-21 0 0,-6 7 47 0 0,0-1 0 0 0,-1 0 1 0 0,-1 0-1 0 0,0-1 0 0 0,0 0 0 0 0,-1 0 1 0 0,0-1-1 0 0,-1-1 0 0 0,0 0 1 0 0,-1 0-1 0 0,0-1 0 0 0,0 0 0 0 0,-11 4-47 0 0,-88 43-1546 0 0,46-32-1979 0 0,64-23 3381 0 0,1 0 0 0 0,-1 0 0 0 0,0 0-1 0 0,0 1 1 0 0,0-1 0 0 0,0 0 0 0 0,0 0-1 0 0,0-1 1 0 0,0 1 0 0 0,0 0 0 0 0,0 0-1 0 0,0 0 1 0 0,0-1 0 0 0,0 1 0 0 0,0 0-1 0 0,1-1 1 0 0,-1 1 0 0 0,0-1 0 0 0,0 1-1 0 0,0-1 1 0 0,1 1 0 0 0,-1-1 0 0 0,0 0-1 0 0,0 1 1 0 0,1-1 0 0 0,-1 0 0 0 0,1 0-1 0 0,-1 1 1 0 0,1-1 0 0 0,-1 0 0 0 0,1 0-1 0 0,-1 0 1 0 0,1 0 0 0 0,0 0 0 0 0,-1 1-1 0 0,1-1 1 0 0,0-1 144 0 0,9-35-2165 0 0,2 15 1157 0 0</inkml:trace>
  <inkml:trace contextRef="#ctx0" brushRef="#br0" timeOffset="26267.017">297 8066 1508 0 0,'0'0'1318'0'0,"0"0"-232"0"0,-2 0-124 0 0,-10 0-112 0 0,10 0-56 0 0,2 0 3 0 0,0 0 3 0 0,3 1-92 0 0,30 9-98 0 0,0-2 1 0 0,1-1 0 0 0,0-1-1 0 0,1-3 1 0 0,-1 0 0 0 0,28-3-611 0 0,-23 1 286 0 0,225 1 942 0 0,-87-17-1181 0 0,-51 8-792 0 0,-148-11-9606 0 0,17 14 9259 0 0</inkml:trace>
  <inkml:trace contextRef="#ctx0" brushRef="#br0" timeOffset="26600.108">930 7817 3216 0 0,'-51'-8'5773'0'0,"58"25"-3327"0"0,6-7-2228 0 0,1-1 0 0 0,-1 0-1 0 0,2-1 1 0 0,-1 0 0 0 0,1-1-1 0 0,0-1 1 0 0,0-1 0 0 0,15 4-218 0 0,33 14 422 0 0,-54-21-390 0 0,0 1 0 0 0,0 1-1 0 0,0 0 1 0 0,0 0 0 0 0,0 1 0 0 0,-1 0-1 0 0,0 0 1 0 0,0 1 0 0 0,0 0 0 0 0,-1 0-1 0 0,1 1 1 0 0,-2 0 0 0 0,1 0 0 0 0,-1 1-1 0 0,0-1 1 0 0,0 1 0 0 0,-1 1 0 0 0,-1-1-1 0 0,1 1 1 0 0,-1 0 0 0 0,0 0 0 0 0,-1 0-1 0 0,0 1 1 0 0,-1-1 0 0 0,0 1 0 0 0,0 0-32 0 0,-3-2 27 0 0,0-1 1 0 0,0 0 0 0 0,-1 0 0 0 0,0 0-1 0 0,0 0 1 0 0,0 0 0 0 0,-1 0-1 0 0,0 0 1 0 0,-1-1 0 0 0,1 0 0 0 0,-1 1-1 0 0,-4 4-27 0 0,-10 13 64 0 0,-1-2-1 0 0,-1 0 1 0 0,0 0 0 0 0,-2-2-1 0 0,-20 15-63 0 0,11-8 60 0 0,-49 39-1485 0 0,70-46-2217 0 0,10-19 2182 0 0,27-1-3413 0 0,-18-1 3854 0 0</inkml:trace>
  <inkml:trace contextRef="#ctx0" brushRef="#br0" timeOffset="22534.085">8844 6337 2888 0 0,'-38'-7'1061'0'0,"36"6"-997"0"0,-1 0 0 0 0,1 0 0 0 0,-1 0 0 0 0,1 1 0 0 0,-1-1-1 0 0,1 1 1 0 0,-1 0 0 0 0,0 0 0 0 0,1 0 0 0 0,-1 0 0 0 0,1 0 0 0 0,-1 0-1 0 0,0 1 1 0 0,1-1 0 0 0,-1 1 0 0 0,1 0 0 0 0,-1-1 0 0 0,1 1-1 0 0,-2 1-63 0 0,-5 3 201 0 0,0 0-1 0 0,1 1 0 0 0,-1 0 0 0 0,1 0 0 0 0,1 1 0 0 0,-1 0 1 0 0,1 0-1 0 0,0 1 0 0 0,1 0 0 0 0,0 0 0 0 0,0 1 0 0 0,1-1 1 0 0,0 1-1 0 0,0 1 0 0 0,1-1 0 0 0,0 0 0 0 0,1 1 0 0 0,0 0 0 0 0,0 0 1 0 0,1 0-1 0 0,1 0 0 0 0,0 0 0 0 0,0 0 0 0 0,1 5-200 0 0,2-6 61 0 0,0-1-1 0 0,1 1 1 0 0,0-1-1 0 0,0 0 1 0 0,1 0-1 0 0,0-1 1 0 0,0 1-1 0 0,1-1 1 0 0,0 0-1 0 0,1 0 1 0 0,-1 0-1 0 0,1-1 1 0 0,0 1-1 0 0,1-2 1 0 0,0 1-1 0 0,0-1 0 0 0,0 0 1 0 0,0 0-1 0 0,1-1 1 0 0,0 0-1 0 0,0 0 1 0 0,0-1-1 0 0,0 0 1 0 0,0 0-1 0 0,7 0-60 0 0,81 9 332 0 0,-90-12-325 0 0,0-1 0 0 0,0 0 0 0 0,-1 0 0 0 0,1 0 0 0 0,-1 0 0 0 0,1-1 0 0 0,-1 0 0 0 0,1 0 0 0 0,-1-1 0 0 0,0 0 0 0 0,0 0 0 0 0,3-2-7 0 0,9-4 19 0 0,-8 4-4 0 0,-1 1 1 0 0,1-1-1 0 0,-1 0 0 0 0,0 0 0 0 0,0-1 1 0 0,0 0-1 0 0,-1-1 0 0 0,0 0 0 0 0,0 0 1 0 0,-1 0-1 0 0,0-1 0 0 0,0 0 0 0 0,-1 0 1 0 0,0-1-1 0 0,0 1 0 0 0,-1-1 0 0 0,0 0 0 0 0,-1 0 1 0 0,0-1-1 0 0,0 1 0 0 0,-1 0 0 0 0,1-5-15 0 0,-2 2-4 0 0,-3-104 103 0 0,-1 101-107 0 0,-1-1 0 0 0,0 1 0 0 0,-1 0 0 0 0,-1 1 0 0 0,0-1 1 0 0,-1 1-1 0 0,-1 0 0 0 0,0 1 0 0 0,-3-4 8 0 0,7 12 1 0 0,0 1-1 0 0,-1-1 1 0 0,1 1 0 0 0,-1 1-1 0 0,0-1 1 0 0,0 1 0 0 0,0 0 0 0 0,0 0-1 0 0,-1 0 1 0 0,1 1 0 0 0,-1-1 0 0 0,1 1-1 0 0,-1 1 1 0 0,0-1 0 0 0,0 1 0 0 0,0 0-1 0 0,0 0 1 0 0,0 1 0 0 0,-1 0-1 0 0,-46 22-44 0 0,42-14-57 0 0,0 0-1 0 0,0 0 0 0 0,1 1 1 0 0,0 0-1 0 0,1 0 0 0 0,0 1 1 0 0,1 1-1 0 0,0 0 0 0 0,0 0 1 0 0,2 0-1 0 0,-1 1 0 0 0,1 0 0 0 0,1 0 1 0 0,0 1-1 0 0,0-1 0 0 0,2 1 1 0 0,-1 0-1 0 0,2 0 0 0 0,0 0 1 0 0,0 1-1 0 0,1 12 102 0 0,12 84-4946 0 0,7-62 2731 0 0,-5-30 1269 0 0</inkml:trace>
  <inkml:trace contextRef="#ctx0" brushRef="#br0" timeOffset="22767.11">9390 6676 3216 0 0,'-36'85'4624'0'0,"-25"77"-1888"0"0,45-100-2588 0 0,-4 10-3973 0 0,16-54 451 0 0,4-17 2429 0 0</inkml:trace>
  <inkml:trace contextRef="#ctx0" brushRef="#br0" timeOffset="23452.574">9728 6480 3528 0 0,'19'-22'6172'0'0,"9"-11"-5098"0"0,8-9-487 0 0,-1-3 1 0 0,-3 0-1 0 0,-1-2 1 0 0,8-20-588 0 0,23-61 551 0 0,-48 103-133 0 0,-14 25-357 0 0,0 0 27 0 0,-30 196 394 0 0,18-103-527 0 0,4 1 1 0 0,4 0-1 0 0,5 11 45 0 0,-1-91-15 0 0,17 108-463 0 0,-15-66-1339 0 0,-3-53 1685 0 0,-1-1-1 0 0,0 0 0 0 0,0 0 0 0 0,1 0 0 0 0,-2 0 0 0 0,1 0 0 0 0,0 0 0 0 0,0 0 0 0 0,0-1 0 0 0,-1 1 0 0 0,1-1 0 0 0,-1 1 0 0 0,1-1 0 0 0,-1 0 1 0 0,0 0-1 0 0,0-1 0 0 0,1 1 0 0 0,-1 0 0 0 0,0-1 0 0 0,0 1 0 0 0,0-1 0 0 0,1 0 0 0 0,-1 0 0 0 0,0 0 0 0 0,0-1 0 0 0,0 1 0 0 0,1-1 0 0 0,-1 1 1 0 0,-3-2 132 0 0,-4 2-305 0 0,-60 0 1458 0 0,68 0-795 0 0,-2-8 317 0 0,9 7 513 0 0,-1 1-888 0 0,184-2 1774 0 0,-86-11-1790 0 0,110-21-1757 0 0,-68-7-7436 0 0,-128 34 7902 0 0</inkml:trace>
  <inkml:trace contextRef="#ctx0" brushRef="#br0" timeOffset="23837.06">11634 5813 2284 0 0,'6'-10'1834'0'0,"1"-1"514"0"0,-11 16 146 0 0,-77 128 28 0 0,17-31-1783 0 0,-4-4 0 0 0,-22 21-739 0 0,-230 299 668 0 0,108-124-3241 0 0,186-250-2175 0 0,26-49 1446 0 0,0 0 2393 0 0</inkml:trace>
  <inkml:trace contextRef="#ctx0" brushRef="#br0" timeOffset="24267.907">10776 6239 2164 0 0,'-4'-10'1316'0'0,"4"9"-1131"0"0,0 0 0 0 0,0 0 1 0 0,-1-1-1 0 0,1 1 0 0 0,0 0 0 0 0,0 0 0 0 0,-1 0 0 0 0,1 0 0 0 0,-1-1 0 0 0,1 1 0 0 0,-1 0 0 0 0,1 0 0 0 0,-1 0 0 0 0,0 0 1 0 0,0 0-1 0 0,1 0 0 0 0,-1 1 0 0 0,0-1 0 0 0,0 0 0 0 0,0 0 0 0 0,0 0 0 0 0,0 1 0 0 0,0-1 0 0 0,0 0 0 0 0,0 1 0 0 0,0-1 1 0 0,0 1-1 0 0,0 0 0 0 0,-1-1 0 0 0,1 1-185 0 0,-15 31 2125 0 0,14-27-2059 0 0,0-1 11 0 0,1 1 0 0 0,0-1 0 0 0,-1 0-1 0 0,1 1 1 0 0,0-1 0 0 0,0 1 0 0 0,1 0-1 0 0,-1-1 1 0 0,1 1 0 0 0,0-1 0 0 0,0 1-1 0 0,0 0 1 0 0,0-1 0 0 0,0 1 0 0 0,1 0-1 0 0,0 0-76 0 0,1 0 39 0 0,0 0-1 0 0,0 0 0 0 0,0 0 1 0 0,0-1-1 0 0,1 1 0 0 0,-1-1 1 0 0,1 1-1 0 0,0-1 0 0 0,0 0 1 0 0,0 0-1 0 0,0 0 0 0 0,1-1 1 0 0,-1 1-1 0 0,1-1 0 0 0,0 0 1 0 0,0 0-1 0 0,0 0 0 0 0,0 0 1 0 0,0-1-1 0 0,0 0 0 0 0,0 1 1 0 0,0-2-1 0 0,1 1 0 0 0,-1 0 1 0 0,3-1-39 0 0,-2 0 18 0 0,0-1 1 0 0,0 0 0 0 0,0 0-1 0 0,0-1 1 0 0,0 1 0 0 0,-1-1-1 0 0,1 0 1 0 0,0 0 0 0 0,-1-1-1 0 0,0 1 1 0 0,0-1 0 0 0,0 0-1 0 0,0 0 1 0 0,0-1 0 0 0,0 1-1 0 0,-1-1 1 0 0,1 0 0 0 0,-1 0-1 0 0,0 0 1 0 0,-1 0 0 0 0,1 0-1 0 0,-1-1 1 0 0,1 1 0 0 0,-1-1-1 0 0,-1 1 1 0 0,1-1 0 0 0,-1 0-1 0 0,1 0 1 0 0,-2 0 0 0 0,1 0-1 0 0,0 0 1 0 0,-1 0 0 0 0,0 0-19 0 0,0-4 38 0 0,0 0 0 0 0,0 0 1 0 0,-1 1-1 0 0,-1-1 1 0 0,1 0-1 0 0,-1 0 0 0 0,-1 1 1 0 0,1 0-1 0 0,-2-1 1 0 0,1 1-1 0 0,-1 0 0 0 0,0 0 1 0 0,-1 1-1 0 0,0-1 1 0 0,-1 0-39 0 0,4 6 8 0 0,0 0 0 0 0,0 0 0 0 0,0 0 0 0 0,0 0 0 0 0,-1 1-1 0 0,1-1 1 0 0,0 1 0 0 0,-1-1 0 0 0,1 1 0 0 0,-1 0 0 0 0,0 0 0 0 0,1 0 0 0 0,-1 1 0 0 0,0-1 0 0 0,0 0 0 0 0,0 1 0 0 0,1 0 0 0 0,-1 0 0 0 0,0 0 0 0 0,0 0 0 0 0,0 0 0 0 0,0 0 0 0 0,1 1 0 0 0,-1-1 0 0 0,0 1 0 0 0,0 0 0 0 0,1 0 0 0 0,-1 0 0 0 0,0 0 0 0 0,0 1-8 0 0,-3 1-9 0 0,-1 0 0 0 0,0 1 0 0 0,1 0 1 0 0,0 0-1 0 0,0 1 0 0 0,0 0 0 0 0,0 0 1 0 0,1 0-1 0 0,0 1 0 0 0,-4 5 9 0 0,5-7-54 0 0,1-1 0 0 0,0 1 0 0 0,1 0 1 0 0,-1 0-1 0 0,1 1 0 0 0,0-1 0 0 0,0 0 0 0 0,0 1 0 0 0,0-1 0 0 0,1 1 0 0 0,0 0 1 0 0,0-1-1 0 0,0 1 0 0 0,1 0 0 0 0,-1 0 0 0 0,1 0 0 0 0,0-1 0 0 0,0 1 0 0 0,1 0 1 0 0,1 4 53 0 0,6 6-543 0 0,0-2 1 0 0,2 1 0 0 0,0-1-1 0 0,0 0 1 0 0,1-1 0 0 0,1-1-1 0 0,0 1 1 0 0,0-2-1 0 0,1 0 1 0 0,1 0 0 0 0,0-1-1 0 0,0-1 1 0 0,0-1 0 0 0,1 0 542 0 0,-5-1-386 0 0,52 32-1776 0 0,-31-21 1010 0 0</inkml:trace>
  <inkml:trace contextRef="#ctx0" brushRef="#br0" timeOffset="24634.408">11342 6884 2116 0 0,'6'6'280'0'0,"-1"-1"-1"0"0,1 0 1 0 0,0 0-1 0 0,0 0 1 0 0,0-1-1 0 0,1 0 1 0 0,-1 0-1 0 0,1 0 1 0 0,0-1-1 0 0,0 0 1 0 0,1-1-1 0 0,-1 1 1 0 0,0-1-1 0 0,1-1 1 0 0,-1 1-1 0 0,1-1 1 0 0,0-1 0 0 0,-1 0-1 0 0,1 0 1 0 0,0 0-1 0 0,2-1-279 0 0,34-19 699 0 0,-39 17-589 0 0,-1-1 0 0 0,1 1 0 0 0,-1-1 0 0 0,0 0 0 0 0,0 0-1 0 0,-1-1 1 0 0,1 1 0 0 0,-1-1 0 0 0,0 0 0 0 0,0 0 0 0 0,0 0-1 0 0,-1 0 1 0 0,0 0 0 0 0,0-1 0 0 0,0 1 0 0 0,0-1 0 0 0,-1 1-1 0 0,0-1 1 0 0,0 1 0 0 0,-1-1 0 0 0,1 0 0 0 0,-2-4-110 0 0,-19-50 1011 0 0,19 55-928 0 0,-1 0-1 0 0,0 0 1 0 0,0-1 0 0 0,-1 1-1 0 0,0 0 1 0 0,0 1-1 0 0,0-1 1 0 0,0 0 0 0 0,-1 1-1 0 0,1 0 1 0 0,-1 0 0 0 0,0 0-1 0 0,0 0 1 0 0,-1 1-1 0 0,1-1 1 0 0,-1 1 0 0 0,0 0-1 0 0,0 0 1 0 0,0 1 0 0 0,0 0-1 0 0,0 0 1 0 0,-1 0-1 0 0,1 0 1 0 0,-1 1 0 0 0,1 0-1 0 0,-1 0 1 0 0,-2 0-83 0 0,-77 2 1054 0 0,74 1-1016 0 0,0 1 0 0 0,0 0 0 0 0,0 1 0 0 0,0 0 0 0 0,0 1 0 0 0,1 0 0 0 0,0 1 0 0 0,0 0 0 0 0,0 0 0 0 0,1 1 0 0 0,0 0 0 0 0,1 1 0 0 0,-5 4-38 0 0,-14 36-1495 0 0,18-12-2720 0 0,-2-6-3084 0 0,7-28 6076 0 0</inkml:trace>
  <inkml:trace contextRef="#ctx0" brushRef="#br0" timeOffset="43466.001">8998 8224 3016 0 0,'10'-48'3854'0'0,"-10"45"-3736"0"0,-1 1 0 0 0,0-1 0 0 0,0 0-1 0 0,0 1 1 0 0,-1-1 0 0 0,1 1 0 0 0,-1-1 0 0 0,1 1 0 0 0,-1 0 0 0 0,0-1 0 0 0,0 1 0 0 0,0 0-1 0 0,0 0 1 0 0,0 0 0 0 0,0 1 0 0 0,-1-1 0 0 0,1 0 0 0 0,0 1 0 0 0,-1 0 0 0 0,1-1-1 0 0,-1 1 1 0 0,0 0 0 0 0,-2 0-118 0 0,4 0 59 0 0,-12-4 241 0 0,0 1 0 0 0,0 0 0 0 0,0 1 1 0 0,0 0-1 0 0,-1 1 0 0 0,1 1 0 0 0,-1 0 1 0 0,1 1-1 0 0,-10 0-300 0 0,-47 19 515 0 0,48-8-367 0 0,13-8-85 0 0,0 1 0 0 0,0 1 0 0 0,1 0-1 0 0,-1 0 1 0 0,1 0 0 0 0,0 1 0 0 0,1 0 0 0 0,-1 1-1 0 0,1-1 1 0 0,1 1 0 0 0,-1 1 0 0 0,1 0 0 0 0,1-1-1 0 0,-1 2 1 0 0,1-1 0 0 0,1 1 0 0 0,-1-1 0 0 0,1 1-1 0 0,1 0 1 0 0,0 1 0 0 0,-2 7-63 0 0,5-10 24 0 0,1-1 1 0 0,-1 1-1 0 0,1 0 1 0 0,0 0-1 0 0,1-1 0 0 0,0 1 1 0 0,0-1-1 0 0,0 1 0 0 0,1-1 1 0 0,-1 0-1 0 0,2 0 1 0 0,-1 0-1 0 0,1 0 0 0 0,-1 0 1 0 0,2-1-1 0 0,-1 0 1 0 0,1 0-1 0 0,-1 0 0 0 0,1 0 1 0 0,1-1-1 0 0,-1 0 1 0 0,1 0-1 0 0,-1 0 0 0 0,1-1 1 0 0,0 0-1 0 0,0 0 1 0 0,1 0-1 0 0,-1-1 0 0 0,1 0 1 0 0,-1 0-1 0 0,1-1 0 0 0,0 1 1 0 0,-1-2-1 0 0,1 1 1 0 0,0-1-1 0 0,4 0-24 0 0,-3-1 1 0 0,-1 0 0 0 0,0-1 0 0 0,0 1 0 0 0,0-2 0 0 0,0 1 0 0 0,0-1 0 0 0,-1 0 0 0 0,1 0 0 0 0,-1-1 0 0 0,0 0 0 0 0,0 0 0 0 0,0 0 0 0 0,-1-1 0 0 0,1 0 0 0 0,-1 0 1 0 0,0 0-1 0 0,-1-1 0 0 0,1 0 0 0 0,-1 0 0 0 0,0 0 0 0 0,0 0 0 0 0,-1-1 0 0 0,0 1 0 0 0,1-3-1 0 0,30-138-92 0 0,-19 9-452 0 0,9-79-22 0 0,-24 119 382 0 0,0 92 176 0 0,0 0 1 0 0,-1 0-1 0 0,1 0 0 0 0,-1 0 0 0 0,-1 0 1 0 0,1 0-1 0 0,-1 0 0 0 0,0 1 0 0 0,-1-1 0 0 0,1 0 1 0 0,-1 1-1 0 0,-2-4 8 0 0,5 8-3 0 0,-1 0-1 0 0,1 0 1 0 0,0 0-1 0 0,-1 0 1 0 0,1 1-1 0 0,-1-1 1 0 0,1 0 0 0 0,-1 0-1 0 0,0 0 1 0 0,1 0-1 0 0,-1 0 1 0 0,0 1 0 0 0,0-1-1 0 0,1 0 1 0 0,-1 1-1 0 0,0-1 1 0 0,0 0-1 0 0,0 1 1 0 0,0-1 0 0 0,0 1-1 0 0,0-1 1 0 0,0 1-1 0 0,0 0 1 0 0,0 0 0 0 0,0-1-1 0 0,0 1 1 0 0,0 0-1 0 0,0 0 1 0 0,0 0-1 0 0,0 0 1 0 0,0 0 0 0 0,0 0-1 0 0,0 0 1 0 0,0 0-1 0 0,-1 1 1 0 0,1-1 0 0 0,0 0-1 0 0,0 0 1 0 0,0 1-1 0 0,0-1 1 0 0,1 1 0 0 0,-1-1-1 0 0,0 1 1 0 0,0 0-1 0 0,0-1 1 0 0,0 1-1 0 0,0 0 1 0 0,0 0 3 0 0,-28 45-40 0 0,23-23 7 0 0,2 1 0 0 0,1 0-1 0 0,1-1 1 0 0,1 1 0 0 0,2 23 33 0 0,-1-17-7 0 0,18 116-55 0 0,-17-121 44 0 0,2-1 1 0 0,1 1 0 0 0,0-1-1 0 0,2 0 1 0 0,1 0 0 0 0,1 0 0 0 0,1-1-1 0 0,0 0 1 0 0,2-1 0 0 0,1 0-1 0 0,1-1 1 0 0,0 0 0 0 0,2-1-1 0 0,0-1 1 0 0,8 7 17 0 0,-16-21-12 0 0,0 0 0 0 0,0-1 0 0 0,0 0 0 0 0,1-1-1 0 0,0 1 1 0 0,-1-1 0 0 0,1-1 0 0 0,0 0 0 0 0,0 0 0 0 0,1 0-1 0 0,-1-1 1 0 0,0 0 0 0 0,0-1 0 0 0,1 0 0 0 0,-1 0 0 0 0,2-1 12 0 0,2 0-17 0 0,-1-2 0 0 0,0 0 0 0 0,0 0 0 0 0,0-1 1 0 0,0 0-1 0 0,-1-1 0 0 0,1 0 0 0 0,-1 0 1 0 0,0-1-1 0 0,-1-1 0 0 0,1 0 0 0 0,-1 0 1 0 0,-1-1-1 0 0,1 0 0 0 0,-2 0 0 0 0,1-1 1 0 0,-1 0-1 0 0,0 0 0 0 0,-1-1 0 0 0,0 0 1 0 0,0 0-1 0 0,2-7 17 0 0,0 2-5 0 0,16-55 48 0 0,-19 49 266 0 0,-5 20-206 0 0,0 1-23 0 0,-4-2 73 0 0,-2 51 102 0 0,6 39-42 0 0,0-84-223 0 0,0 0 0 0 0,1 0 1 0 0,-1-1-1 0 0,1 1 1 0 0,0 0-1 0 0,0 0 1 0 0,0-1-1 0 0,0 1 1 0 0,0 0-1 0 0,1-1 1 0 0,0 1-1 0 0,0-1 1 0 0,0 0-1 0 0,2 3 10 0 0,6 10-156 0 0,33 25-1763 0 0,-17-35-4115 0 0,-4-19 3833 0 0,-8-1 1152 0 0</inkml:trace>
  <inkml:trace contextRef="#ctx0" brushRef="#br0" timeOffset="43716.331">9478 7814 2200 0 0,'-44'-46'4835'0'0,"74"62"-3900"0"0,107 58-5683 0 0,-115-63 3738 0 0</inkml:trace>
  <inkml:trace contextRef="#ctx0" brushRef="#br0" timeOffset="44031.488">9790 8005 1856 0 0,'57'101'4441'0'0,"-15"-18"-1779"0"0,30 50-596 0 0,-29-46-945 0 0,-26-62-827 0 0,-17-25-318 0 0,0 0-16 0 0,5-3 28 0 0,6-8-12 0 0,0-1 0 0 0,-1 0-1 0 0,0 0 1 0 0,-1-1-1 0 0,0 0 1 0 0,-1 0 0 0 0,-1-1-1 0 0,0 0 1 0 0,-1-1-1 0 0,1-2 25 0 0,76-173-229 0 0,-71 145 588 0 0,-26 49-226 0 0,7 6-115 0 0,0 1-1 0 0,1 0 1 0 0,1 0 0 0 0,0 0-1 0 0,0 1 1 0 0,1 0-1 0 0,1-1 1 0 0,0 2-1 0 0,0-1 1 0 0,1 0 0 0 0,1 0-1 0 0,0 1 1 0 0,1 8-18 0 0,1-13-26 0 0,1 0-1 0 0,-1 0 1 0 0,2 0 0 0 0,-1 0-1 0 0,1-1 1 0 0,1 1 0 0 0,-1-1-1 0 0,1 0 1 0 0,0 0 0 0 0,1 0-1 0 0,0-1 1 0 0,0 1 0 0 0,0-1-1 0 0,1 0 1 0 0,0-1 0 0 0,0 1 0 0 0,0-1-1 0 0,1 0 1 0 0,-1-1 0 0 0,1 0-1 0 0,1 0 1 0 0,-1 0 0 0 0,0-1-1 0 0,1 0 1 0 0,0 0 0 0 0,6 0 26 0 0,19 5-1498 0 0,0-1 0 0 0,1-2 0 0 0,-1-1 0 0 0,1-2 0 0 0,29-2 1498 0 0,-30-3-1107 0 0,30-10 72 0 0</inkml:trace>
  <inkml:trace contextRef="#ctx0" brushRef="#br0" timeOffset="44485.274">10938 8170 2528 0 0,'-41'-41'5395'0'0,"35"38"-5055"0"0,-1-1 0 0 0,0 1 0 0 0,0 0 0 0 0,0 1 0 0 0,-1 0 0 0 0,1 0 0 0 0,-1 1 1 0 0,1-1-1 0 0,-1 2 0 0 0,-5-1-340 0 0,0 3 119 0 0,-1 0-1 0 0,1 1 1 0 0,0 1 0 0 0,0 0 0 0 0,1 1 0 0 0,-1 1-1 0 0,1 0 1 0 0,0 0 0 0 0,0 1 0 0 0,1 0 0 0 0,0 1-1 0 0,1 1 1 0 0,-1 0 0 0 0,2 0 0 0 0,-4 4-119 0 0,8-7 59 0 0,0 1-1 0 0,0-1 1 0 0,1 1 0 0 0,0 0 0 0 0,0 0 0 0 0,1 1 0 0 0,-1-1-1 0 0,2 1 1 0 0,-1 0 0 0 0,1-1 0 0 0,0 1 0 0 0,1 0-1 0 0,0 0 1 0 0,0 0 0 0 0,1 7-59 0 0,1-10 14 0 0,0 0 0 0 0,1 0 1 0 0,-1-1-1 0 0,1 1 0 0 0,0 0 0 0 0,0-1 1 0 0,1 0-1 0 0,0 0 0 0 0,-1 1 0 0 0,2-1 1 0 0,-1-1-1 0 0,0 1 0 0 0,1 0 0 0 0,-1-1 1 0 0,1 0-1 0 0,0 0 0 0 0,0 0 0 0 0,0 0 1 0 0,1-1-1 0 0,-1 1 0 0 0,0-1 0 0 0,1 0 1 0 0,0-1-1 0 0,0 1 0 0 0,-1-1 0 0 0,1 0 1 0 0,2 0-15 0 0,1 1-8 0 0,0 0 0 0 0,0-1 0 0 0,1-1 0 0 0,-1 1 0 0 0,0-1 0 0 0,0-1 0 0 0,1 0 0 0 0,-1 0 0 0 0,0 0 0 0 0,0-1 0 0 0,0 0 0 0 0,0-1 0 0 0,0 0 0 0 0,-1 0 0 0 0,1 0 0 0 0,-1-1 0 0 0,3-2 8 0 0,-3 1-36 0 0,0-1-1 0 0,-1 1 1 0 0,0-1 0 0 0,0-1 0 0 0,0 1 0 0 0,-1-1 0 0 0,0 0 0 0 0,-1 0-1 0 0,1 0 1 0 0,-1-1 0 0 0,-1 1 0 0 0,1-1 0 0 0,-1 0 0 0 0,-1 0 0 0 0,1 0 0 0 0,-1-1-1 0 0,-1 1 1 0 0,0-1 0 0 0,0 1 0 0 0,0-1 0 0 0,-1 1 36 0 0,3-82-80 0 0,-15 83 155 0 0,-3 39-100 0 0,14-25 23 0 0,0 1 0 0 0,0-1 0 0 0,1 0 0 0 0,0 1 0 0 0,1-1 0 0 0,-1 1 0 0 0,1-1 0 0 0,1 0 0 0 0,0 0 0 0 0,0 1 0 0 0,0-1 1 0 0,1 0-1 0 0,0 0 2 0 0,0 1-130 0 0,1 0 0 0 0,1-1 0 0 0,-1 1 0 0 0,1-1 0 0 0,0 1 0 0 0,1-2 0 0 0,0 1 0 0 0,0 0 0 0 0,1-1 0 0 0,-1 0 1 0 0,6 3 129 0 0,57 13-4868 0 0,-31-23 1416 0 0,-14-10 2478 0 0</inkml:trace>
  <inkml:trace contextRef="#ctx0" brushRef="#br0" timeOffset="45315.054">11182 8146 2500 0 0,'0'-7'653'0'0,"1"4"-262"0"0,-1 0 0 0 0,0 0 0 0 0,0 0 0 0 0,0 0 0 0 0,0 0 0 0 0,0 0 0 0 0,-1 0-1 0 0,1 0 1 0 0,-1 0 0 0 0,0 0 0 0 0,0 0 0 0 0,0 0 0 0 0,0 0 0 0 0,0 0-1 0 0,-1 1 1 0 0,1-1 0 0 0,-2-1-391 0 0,2 4 55 0 0,1 0 0 0 0,-1 0 0 0 0,0 1 0 0 0,0-1 0 0 0,0 0 0 0 0,0 0 0 0 0,1 1 0 0 0,-1-1 0 0 0,0 1 0 0 0,0-1 0 0 0,1 1-1 0 0,-1-1 1 0 0,0 1 0 0 0,1-1 0 0 0,-1 1 0 0 0,0-1 0 0 0,1 1 0 0 0,-1 0 0 0 0,1-1 0 0 0,-1 1 0 0 0,1 0 0 0 0,-1 0 0 0 0,1-1 0 0 0,0 1 0 0 0,-1 0 0 0 0,1 0-1 0 0,0 0 1 0 0,0-1 0 0 0,-1 1 0 0 0,1 0 0 0 0,0 0 0 0 0,0 0 0 0 0,0 0 0 0 0,0 0 0 0 0,0-1 0 0 0,0 1 0 0 0,0 0 0 0 0,1 0 0 0 0,-1 0 0 0 0,0 0 0 0 0,0 0-1 0 0,1-1 1 0 0,-1 1 0 0 0,1 0-55 0 0,-1 0 18 0 0,-1 91 945 0 0,20-31-669 0 0,-17-54-298 0 0,1 0 0 0 0,0 0-1 0 0,0 0 1 0 0,1 0 0 0 0,-1-1 0 0 0,2 1 0 0 0,-1-1-1 0 0,1 0 1 0 0,0-1 0 0 0,0 1 0 0 0,0-1 0 0 0,1 0-1 0 0,0 0 1 0 0,0 0 0 0 0,0-1 0 0 0,0 0 0 0 0,1 0 0 0 0,0 0 4 0 0,-2-3-43 0 0,0 0-1 0 0,0 0 1 0 0,0-1 0 0 0,0 1 0 0 0,0-1 0 0 0,0 0 0 0 0,0-1 0 0 0,0 1 0 0 0,0-1 0 0 0,0 0 0 0 0,0 0 0 0 0,-1-1 0 0 0,1 1 0 0 0,0-1 0 0 0,-1 0 0 0 0,1 0 0 0 0,-1-1-1 0 0,1 1 1 0 0,-1-1 0 0 0,0 0 0 0 0,0 0 0 0 0,-1 0 0 0 0,1-1 0 0 0,-1 1 0 0 0,1-1 0 0 0,-1 0 0 0 0,0 0 0 0 0,0 0 0 0 0,1-3 43 0 0,4-8-73 0 0,0-1 0 0 0,-1 1 0 0 0,-1-1 0 0 0,0-1 0 0 0,-1 1 0 0 0,2-15 73 0 0,4-37-32 0 0,-6 35 538 0 0,-12 103-371 0 0,7-60-122 0 0,0-1 0 0 0,1 0-1 0 0,0 1 1 0 0,1-1 0 0 0,0 0-1 0 0,0 0 1 0 0,1 0 0 0 0,0 0 0 0 0,1 0-1 0 0,-1-1 1 0 0,2 0 0 0 0,-1 1-1 0 0,2-1 1 0 0,3 4-13 0 0,-6-7-19 0 0,0 0 0 0 0,1-1 0 0 0,0 1 0 0 0,0-1 0 0 0,1 0 0 0 0,-1 0 0 0 0,1 0 0 0 0,0-1 0 0 0,0 1 0 0 0,0-1 0 0 0,0-1 1 0 0,0 1-1 0 0,1-1 0 0 0,0 0 0 0 0,-1 0 0 0 0,1 0 0 0 0,0-1 0 0 0,0 0 0 0 0,-1 0 0 0 0,6 0 19 0 0,-2-2-87 0 0,1 0 0 0 0,-1 0 0 0 0,1-1 1 0 0,-1-1-1 0 0,0 0 0 0 0,0 0 0 0 0,0 0 1 0 0,0-1-1 0 0,-1-1 0 0 0,0 1 0 0 0,0-2 1 0 0,0 1-1 0 0,0-1 0 0 0,-1 0 0 0 0,0 0 0 0 0,0-1 1 0 0,0 0-1 0 0,-1 0 0 0 0,0-1 0 0 0,-1 0 1 0 0,5-6 86 0 0,22-69-464 0 0,-5 3 758 0 0,-48 169 1434 0 0,20-82-1695 0 0,-1 1 1 0 0,2-1-1 0 0,-1 1 0 0 0,1 0 1 0 0,0-1-1 0 0,0 1 1 0 0,1 0-1 0 0,0-1 0 0 0,1 1 1 0 0,-1-1-1 0 0,2 1 0 0 0,-1-1 1 0 0,1 0-1 0 0,0 0 1 0 0,0 0-1 0 0,1 0 0 0 0,0-1 1 0 0,0 1-1 0 0,0-1 1 0 0,1 0-1 0 0,0 0 0 0 0,1 0 1 0 0,-1-1-1 0 0,1 0 1 0 0,0 0-1 0 0,0-1 0 0 0,0 1 1 0 0,1-1-1 0 0,0-1 1 0 0,-1 1-1 0 0,1-1 0 0 0,1 0 1 0 0,-1-1-1 0 0,0 1 1 0 0,5-1-34 0 0,-5 0-79 0 0,1-1 0 0 0,-1-1 1 0 0,0 1-1 0 0,1-1 1 0 0,-1-1-1 0 0,1 1 1 0 0,-1-1-1 0 0,0-1 0 0 0,1 1 1 0 0,-1-1-1 0 0,0 0 1 0 0,5-3 78 0 0,-5 2-58 0 0,-1 0-1 0 0,1 0 1 0 0,-1-1 0 0 0,0 0-1 0 0,0 0 1 0 0,0 0 0 0 0,-1-1 0 0 0,0 1-1 0 0,0-1 1 0 0,0-1 0 0 0,0 1 0 0 0,-1-1-1 0 0,0 0 1 0 0,0 0 0 0 0,0 0 0 0 0,-1 0-1 0 0,0-1 1 0 0,0 1 0 0 0,0-1 0 0 0,-1 0-1 0 0,1-6 59 0 0,5-30 574 0 0,-1-1 0 0 0,-3 0-1 0 0,0-26-573 0 0,-4 68 230 0 0,0 2-92 0 0,-1-2 48 0 0,-6 85 784 0 0,16 32-664 0 0,-5-92-310 0 0,-2-9-275 0 0,1 0 1 0 0,0 0-1 0 0,1 0 1 0 0,1 0-1 0 0,0 0 1 0 0,0-1-1 0 0,5 8 279 0 0,11-7-5073 0 0,-20-13 3826 0 0,5-1-1099 0 0,-4 0 1257 0 0</inkml:trace>
  <inkml:trace contextRef="#ctx0" brushRef="#br0" timeOffset="45516.516">12247 7773 3148 0 0,'-105'-70'6172'0'0,"80"60"-4616"0"0,24 9-1252 0 0,1 1-138 0 0,4 14-827 0 0,121 88-6110 0 0,-101-84 5689 0 0,6-1 162 0 0</inkml:trace>
  <inkml:trace contextRef="#ctx0" brushRef="#br0" timeOffset="46201.683">12856 8063 2808 0 0,'-51'-43'5773'0'0,"38"38"-5445"0"0,0 0-1 0 0,0 0 1 0 0,0 2 0 0 0,0-1 0 0 0,-1 2-1 0 0,0 0 1 0 0,1 0 0 0 0,-1 1 0 0 0,0 1-1 0 0,-2 1-327 0 0,-43 16 532 0 0,53-15-482 0 0,1 1 0 0 0,0-1 0 0 0,0 1 0 0 0,1 0-1 0 0,-1 0 1 0 0,0 0 0 0 0,1 1 0 0 0,0 0 0 0 0,0-1 0 0 0,0 2 0 0 0,0-1 0 0 0,1 0 0 0 0,0 1 0 0 0,0-1 0 0 0,0 1 0 0 0,0 0 0 0 0,1 0-1 0 0,-1 0 1 0 0,1 1 0 0 0,1-1 0 0 0,-1 0 0 0 0,1 1 0 0 0,0-1 0 0 0,0 1 0 0 0,0 5-50 0 0,18 31 172 0 0,-10-34-135 0 0,0 2-33 0 0,1-1 0 0 0,0 0 0 0 0,1 0-1 0 0,0-1 1 0 0,0 0 0 0 0,1 0 0 0 0,-1-1 0 0 0,2-1 0 0 0,-1 1 0 0 0,1-2 0 0 0,0 0 0 0 0,0 0 0 0 0,1-1 0 0 0,-1 0 0 0 0,1-1 0 0 0,8 2-4 0 0,23 2-238 0 0,-1-2 0 0 0,1-2 0 0 0,0-2 0 0 0,0-2 238 0 0,-35 1-49 0 0,0 0 21 0 0,0-1 1 0 0,-1 0-1 0 0,1-1 1 0 0,-1 1-1 0 0,0-2 1 0 0,0 1-1 0 0,1-1 1 0 0,-1 0-1 0 0,-1 0 1 0 0,1-1-1 0 0,-1 0 1 0 0,1 0 27 0 0,5-3-74 0 0,-8 4 46 0 0,0-1-1 0 0,0 1 1 0 0,0-1-1 0 0,-1 0 1 0 0,1 0 0 0 0,-1 0-1 0 0,0 0 1 0 0,0-1-1 0 0,0 1 1 0 0,-1-1-1 0 0,0 0 1 0 0,0 0 0 0 0,2-4 28 0 0,5-13 30 0 0,-6 4 190 0 0,-4 28 267 0 0,2-6-460 0 0,0 1-1 0 0,1 0 0 0 0,-1 0 1 0 0,1-1-1 0 0,0 1 1 0 0,0-1-1 0 0,1 1 0 0 0,-1-1 1 0 0,1 0-1 0 0,0 0 1 0 0,0 0-1 0 0,1 0 0 0 0,-1-1 1 0 0,1 1-1 0 0,-1-1 1 0 0,1 0-1 0 0,0 0 0 0 0,1 0 1 0 0,-1-1-1 0 0,0 1 1 0 0,1-1-1 0 0,-1 0 0 0 0,1 0 1 0 0,0-1-1 0 0,-1 0 1 0 0,1 1-1 0 0,4-1-26 0 0,3 2 6 0 0,0-2 1 0 0,-1 1-1 0 0,1-1 0 0 0,0-1 0 0 0,0 0 1 0 0,0-1-1 0 0,-1 0 0 0 0,1-1 0 0 0,0 0 1 0 0,10-4-7 0 0,-16 4 4 0 0,0 1 0 0 0,0-2 1 0 0,0 1-1 0 0,-1-1 1 0 0,1 1-1 0 0,-1-1 0 0 0,0-1 1 0 0,0 1-1 0 0,0-1 1 0 0,0 0-1 0 0,-1 0 0 0 0,1 0 1 0 0,-1-1-1 0 0,0 0 1 0 0,0 0-1 0 0,-1 0 0 0 0,0 0 1 0 0,1 0-1 0 0,-2-1 1 0 0,1 1-1 0 0,-1-1 1 0 0,0 0-1 0 0,1-1-4 0 0,7-72 147 0 0,-25 44-11 0 0,8 28-114 0 0,1 1-1 0 0,-1 0 0 0 0,1 0 0 0 0,-2 1 0 0 0,1 0 1 0 0,0 0-1 0 0,-1 1 0 0 0,0 0 0 0 0,0 0 1 0 0,-1 1-1 0 0,1 0 0 0 0,0 0 0 0 0,-1 1 1 0 0,0 0-1 0 0,0 1 0 0 0,1-1 0 0 0,-1 2 1 0 0,0-1-1 0 0,0 1 0 0 0,0 1 0 0 0,-6 1-21 0 0,6-2 0 0 0,1 1 1 0 0,-1 0-1 0 0,0 0 0 0 0,0 1 0 0 0,1 0 0 0 0,-1 1 0 0 0,1 0 1 0 0,0 0-1 0 0,0 1 0 0 0,-7 4 0 0 0,11-7 4 0 0,-4 3 14 0 0,1 0 1 0 0,-1 0-1 0 0,1 1 0 0 0,0 0 0 0 0,0 0 0 0 0,1 0 0 0 0,-1 1 0 0 0,1 0 1 0 0,1 0-1 0 0,-1 1 0 0 0,1-1 0 0 0,0 1 0 0 0,0 0 0 0 0,1 1 0 0 0,0-1 0 0 0,0 1 1 0 0,1 0-1 0 0,0 0 0 0 0,0 0 0 0 0,1 0 0 0 0,0 1 0 0 0,1-1 0 0 0,0 0 1 0 0,0 1-1 0 0,0 4-18 0 0,2-7-6 0 0,-1 1-1 0 0,1-1 1 0 0,0 0 0 0 0,0 1 0 0 0,1-1 0 0 0,0 0 0 0 0,0 0-1 0 0,0 0 1 0 0,1 0 0 0 0,0 0 0 0 0,0 0 0 0 0,0-1 0 0 0,1 1 0 0 0,0-1-1 0 0,0 0 1 0 0,0 0 0 0 0,4 2 6 0 0,-3-2-109 0 0,0 0 0 0 0,1-1-1 0 0,0 0 1 0 0,0 0 0 0 0,0 0 0 0 0,0-1 0 0 0,0 0-1 0 0,1 0 1 0 0,-1 0 0 0 0,1-1 0 0 0,0 0 0 0 0,0 0-1 0 0,0-1 1 0 0,0 0 0 0 0,0 0 0 0 0,0-1-1 0 0,0 0 1 0 0,0 0 0 0 0,0 0 0 0 0,7-2 109 0 0,0-1-523 0 0,-1 0 0 0 0,1-1 0 0 0,-1-1 0 0 0,1 0 0 0 0,-1 0 0 0 0,-1-1 0 0 0,1-1 0 0 0,-1-1 0 0 0,0 1 0 0 0,-1-2 0 0 0,6-5 523 0 0,38-58-3373 0 0,-37 45 2349 0 0</inkml:trace>
  <inkml:trace contextRef="#ctx0" brushRef="#br0" timeOffset="46448.024">13555 7963 1684 0 0,'7'-29'1043'0'0,"-1"0"-1"0"0,-1 0 1 0 0,-1 0 0 0 0,-2-1-1 0 0,-1-23-1042 0 0,-20-38 1735 0 0,17 82-1556 0 0,-1 0 1 0 0,-1 1-1 0 0,1-1 0 0 0,-1 1 0 0 0,-1 0 1 0 0,1 0-1 0 0,-1 1 0 0 0,-1-1 0 0 0,1 1 0 0 0,-1 0 1 0 0,-1 1-1 0 0,1-1 0 0 0,-1 1 0 0 0,0 1 1 0 0,-1-1-1 0 0,1 1 0 0 0,-1 0 0 0 0,0 1 1 0 0,0 0-1 0 0,0 0 0 0 0,-1 1 0 0 0,1 0 1 0 0,-5-1-180 0 0,10 3-22 0 0,0-1 1 0 0,-1 1 0 0 0,1 0 0 0 0,0 0 0 0 0,-1 0 0 0 0,1 0 0 0 0,-1 1-1 0 0,1 0 1 0 0,-1-1 0 0 0,1 1 0 0 0,-1 0 0 0 0,1 1 0 0 0,-1-1 0 0 0,1 1-1 0 0,0-1 1 0 0,-1 1 0 0 0,1 0 0 0 0,-1 0 0 0 0,1 0 0 0 0,0 1 0 0 0,0-1 0 0 0,0 1-1 0 0,0 0 1 0 0,0 0 0 0 0,0 0 0 0 0,0 0 0 0 0,1 0 0 0 0,-1 1 0 0 0,1-1-1 0 0,-1 2 22 0 0,1 0-247 0 0,0 0 0 0 0,0 0-1 0 0,0 1 1 0 0,1-1-1 0 0,0 0 1 0 0,0 1-1 0 0,0-1 1 0 0,1 1-1 0 0,-1-1 1 0 0,1 1-1 0 0,0-1 1 0 0,0 1 0 0 0,1-1-1 0 0,-1 1 1 0 0,1-1-1 0 0,0 1 1 0 0,1-1-1 0 0,-1 0 1 0 0,1 1-1 0 0,1 2 248 0 0,30 77-3587 0 0,-20-57 2519 0 0</inkml:trace>
  <inkml:trace contextRef="#ctx0" brushRef="#br0" timeOffset="46700.901">13468 8040 2244 0 0,'3'20'973'0'0,"1"1"-1"0"0,1-1 1 0 0,1-1-1 0 0,0 1 1 0 0,2-1 0 0 0,0 0-1 0 0,7 10-972 0 0,-10-20 256 0 0,1 0-1 0 0,-1-1 0 0 0,2 0 1 0 0,-1 0-1 0 0,1 0 0 0 0,1-1 1 0 0,-1 0-1 0 0,1 0 0 0 0,0-1 1 0 0,1 0-1 0 0,-1-1 0 0 0,1 0 1 0 0,0 0-1 0 0,1-1 1 0 0,-1 0-1 0 0,1 0 0 0 0,0-1 1 0 0,8 1-256 0 0,116 13-448 0 0,-65-18-2734 0 0,-65 1 2937 0 0,0-1 0 0 0,0 1 0 0 0,0-1-1 0 0,-1-1 1 0 0,1 1 0 0 0,0 0 0 0 0,-1-1 0 0 0,1 0 0 0 0,-1 0 0 0 0,0 0 0 0 0,0 0 0 0 0,1 0-1 0 0,-1-1 1 0 0,-1 1 0 0 0,1-1 0 0 0,0 0 0 0 0,-1 0 0 0 0,1 0 0 0 0,-1 0 0 0 0,0 0 0 0 0,0-1-1 0 0,1-1 246 0 0,1-15-1104 0 0,-2-1-10 0 0</inkml:trace>
  <inkml:trace contextRef="#ctx0" brushRef="#br0" timeOffset="47336.217">14602 8164 2908 0 0,'3'0'1222'0'0,"8"0"-37"0"0,-8 0-120 0 0,2 0-106 0 0,-3 1-877 0 0,0-1 1 0 0,0 1 0 0 0,0-1-1 0 0,0 1 1 0 0,0 0-1 0 0,0 0 1 0 0,0 0 0 0 0,0 0-1 0 0,0 0 1 0 0,0 0 0 0 0,-1 1-1 0 0,1-1 1 0 0,0 0-1 0 0,-1 1 1 0 0,1 0 0 0 0,-1-1-1 0 0,0 1 1 0 0,1 0 0 0 0,-1 0-1 0 0,0-1 1 0 0,0 1 0 0 0,0 0-1 0 0,-1 0 1 0 0,1 0-1 0 0,0 0 1 0 0,-1 1 0 0 0,1-1-1 0 0,-1 0 1 0 0,0 0 0 0 0,1 2-83 0 0,9 118 2769 0 0,-10-114-2706 0 0,-1 0 0 0 0,1-1 0 0 0,-2 1 0 0 0,1-1 0 0 0,-1 1 0 0 0,0-1 0 0 0,-1 0 0 0 0,0 0 0 0 0,0 0-1 0 0,-1 0 1 0 0,1 0 0 0 0,-1-1 0 0 0,-3 4-63 0 0,-11 14-819 0 0,-1-1-1 0 0,-1-1 0 0 0,-1 0 1 0 0,-1-1-1 0 0,-1-2 1 0 0,-1 0-1 0 0,0-2 0 0 0,-16 9 820 0 0,-29 23-2734 0 0,47-34 1516 0 0,6-6 102 0 0</inkml:trace>
  <inkml:trace contextRef="#ctx0" brushRef="#br0" timeOffset="21157.02">7319 6471 3340 0 0,'-15'2'2951'0'0,"10"-1"-2429"0"0,-1-1 0 0 0,1 1 0 0 0,-1 0 0 0 0,1 1 0 0 0,-1-1 0 0 0,1 1-1 0 0,0 0 1 0 0,-1 1 0 0 0,1-1 0 0 0,1 1 0 0 0,-6 3-522 0 0,-1 9 1388 0 0,24-4-6769 0 0,-1 4 768 0 0,-9-11 3587 0 0</inkml:trace>
  <inkml:trace contextRef="#ctx0" brushRef="#br0" timeOffset="21416.828">7371 6779 4552 0 0,'-11'38'9597'0'0,"18"-22"-7696"0"0,12-18-7197 0 0,-30-22-2404 0 0,7 18 6642 0 0</inkml:trace>
  <inkml:trace contextRef="#ctx0" brushRef="#br0" timeOffset="17247.542">2116 6062 2536 0 0,'0'0'841'0'0,"0"0"8"0"0,0 0-103 0 0,5 4-50 0 0,-1-2-509 0 0,-3-1-146 0 0,0 0-1 0 0,0 0 1 0 0,1-1 0 0 0,-1 1 0 0 0,0 0-1 0 0,0 0 1 0 0,0 0 0 0 0,0 0-1 0 0,0 0 1 0 0,0 0 0 0 0,0 0-1 0 0,0 1 1 0 0,0-1 0 0 0,-1 0 0 0 0,1 0-1 0 0,0 1 1 0 0,-1-1 0 0 0,1 0-1 0 0,-1 1 1 0 0,0-1 0 0 0,1 1 0 0 0,-1-1-1 0 0,0 0 1 0 0,0 1 0 0 0,0 0-41 0 0,0 229 2765 0 0,-14-79-2274 0 0,-3 68-2387 0 0,5-144-2545 0 0,10-69 3365 0 0</inkml:trace>
  <inkml:trace contextRef="#ctx0" brushRef="#br0" timeOffset="17584.641">1869 5988 1932 0 0,'0'-3'89'0'0,"0"0"1"0"0,0 0-1 0 0,1 1 0 0 0,-1-1 1 0 0,1 0-1 0 0,0 1 0 0 0,0-1 0 0 0,0 1 1 0 0,0-1-1 0 0,0 1 0 0 0,0-1 0 0 0,0 1 1 0 0,1 0-1 0 0,0-1 0 0 0,-1 1 1 0 0,1 0-1 0 0,0 0 0 0 0,0 0 0 0 0,0 0 1 0 0,0 1-1 0 0,0-1 0 0 0,1 0 0 0 0,-1 1 1 0 0,0 0-1 0 0,1-1 0 0 0,0 1-89 0 0,70-23 1129 0 0,-24 16-366 0 0,0 2-1 0 0,0 3 0 0 0,49 3-762 0 0,-69 0 312 0 0,88 17 194 0 0,-109-15-466 0 0,8 0 64 0 0,-1 1 1 0 0,1 1-1 0 0,0 0 0 0 0,-1 2 1 0 0,0-1-1 0 0,0 2 0 0 0,-1 0 1 0 0,0 0-1 0 0,0 2 1 0 0,0-1-1 0 0,4 6-104 0 0,-16-12 29 0 0,-1 1-1 0 0,0-1 1 0 0,0 1 0 0 0,0-1 0 0 0,0 1-1 0 0,0 0 1 0 0,-1-1 0 0 0,1 1 0 0 0,-1 0 0 0 0,0-1-1 0 0,1 1 1 0 0,-1 0 0 0 0,0 0 0 0 0,-1-1-1 0 0,1 1 1 0 0,0 0 0 0 0,-1-1 0 0 0,0 1-1 0 0,1 0 1 0 0,-1-1 0 0 0,0 1 0 0 0,0-1-1 0 0,-1 1 1 0 0,1-1 0 0 0,0 0 0 0 0,-1 1 0 0 0,0-1-1 0 0,1 0 1 0 0,-1 0 0 0 0,0 0 0 0 0,0 0-1 0 0,0 0 1 0 0,0-1 0 0 0,0 1 0 0 0,-1-1-1 0 0,1 1 1 0 0,0-1 0 0 0,-1 0 0 0 0,1 0-1 0 0,-1 0 1 0 0,1 0 0 0 0,-2 0-29 0 0,-33 20 151 0 0,-1-2 1 0 0,-1-2-1 0 0,-25 7-151 0 0,33-14-92 0 0,25-9-75 0 0,0 0 0 0 0,0 0-1 0 0,0 1 1 0 0,0 0-1 0 0,1 0 1 0 0,-1 0-1 0 0,1 1 1 0 0,-1 0-1 0 0,1 0 1 0 0,0 0-1 0 0,0 1 1 0 0,1 0 0 0 0,-1 0-1 0 0,1 0 1 0 0,0 0-1 0 0,0 1 1 0 0,-2 1 167 0 0,6-5-345 0 0,-1 3 34 0 0,4-1-2761 0 0,10 4 1989 0 0,-3-1-65 0 0</inkml:trace>
  <inkml:trace contextRef="#ctx0" brushRef="#br0" timeOffset="18301.603">2553 6787 2076 0 0,'12'0'3395'0'0,"6"-22"-2491"0"0,-9 1-731 0 0,-1 0 0 0 0,-1-1 0 0 0,-1 0 0 0 0,-1 0 0 0 0,-1-1 1 0 0,-1 1-1 0 0,0-1 0 0 0,-2 0 0 0 0,-1 0 0 0 0,-1 0 0 0 0,-1-3-173 0 0,1-27 126 0 0,1 50-123 0 0,-1 0 1 0 0,1 0 0 0 0,-1 0 0 0 0,0 0-1 0 0,0 1 1 0 0,0-1 0 0 0,0 0-1 0 0,0 1 1 0 0,-1-1 0 0 0,1 1-1 0 0,-1-1 1 0 0,0 1 0 0 0,0 0-1 0 0,0-1 1 0 0,0 1 0 0 0,0 0-1 0 0,-1-1-3 0 0,-4-4-16 0 0,-16-4-140 0 0,40 15 114 0 0,11-3 35 0 0,0 1 0 0 0,0 1 0 0 0,0 2 0 0 0,0 1 1 0 0,-1 1-1 0 0,1 1 0 0 0,-2 1 0 0 0,1 1 0 0 0,22 14 7 0 0,-41-18 4 0 0,0 0 0 0 0,-1 1 0 0 0,0 0 0 0 0,-1 0 0 0 0,0 0 0 0 0,0 1 0 0 0,0 0 0 0 0,-1 0 0 0 0,0 0 0 0 0,0 1 0 0 0,2 8-4 0 0,3 37 190 0 0,-11-51-174 0 0,1-1 1 0 0,0 1 0 0 0,-1 0-1 0 0,1 0 1 0 0,0 0 0 0 0,1 0 0 0 0,-1 0-1 0 0,1 0 1 0 0,-1 0 0 0 0,1 0 0 0 0,0 0-1 0 0,0 0 1 0 0,0-1 0 0 0,0 1 0 0 0,0 0-1 0 0,1-1 1 0 0,-1 1 0 0 0,1-1-1 0 0,0 1 1 0 0,0-1 0 0 0,0 0 0 0 0,0 0-1 0 0,0 0 1 0 0,0 0 0 0 0,0 0 0 0 0,1 0-1 0 0,-1 0 1 0 0,1-1 0 0 0,-1 1 0 0 0,1-1-1 0 0,0 0 1 0 0,0 0 0 0 0,-1 0-1 0 0,2 0-16 0 0,5-1-15 0 0,0 1 0 0 0,1-2-1 0 0,-1 1 1 0 0,1-2 0 0 0,-1 1-1 0 0,0-1 1 0 0,0 0-1 0 0,0-1 1 0 0,0 0 0 0 0,0-1-1 0 0,0 1 1 0 0,5-5 15 0 0,-10 6-28 0 0,8-2 12 0 0,1-1 0 0 0,-1-1 0 0 0,-1 0 0 0 0,1 0 1 0 0,-1-1-1 0 0,-1-1 0 0 0,1 0 0 0 0,-1 0 0 0 0,0-1 0 0 0,-1 0 1 0 0,0-1-1 0 0,0 0 0 0 0,-1 0 0 0 0,-1-1 0 0 0,0 0 0 0 0,0 0 0 0 0,0-4 16 0 0,2-26 389 0 0,-9 39-250 0 0,-3-8 269 0 0,1 8-370 0 0,1 1 1 0 0,-1 0-1 0 0,1 0 1 0 0,-1 0-1 0 0,0 0 1 0 0,0 0-1 0 0,1 0 1 0 0,-1 0 0 0 0,0 1-1 0 0,0-1 1 0 0,0 1-1 0 0,0-1 1 0 0,0 1-1 0 0,0 0 1 0 0,0 0-1 0 0,0 0 1 0 0,0 0-1 0 0,0 0 1 0 0,0 0-1 0 0,1 0 1 0 0,-1 1-1 0 0,0-1 1 0 0,0 1-1 0 0,0-1 1 0 0,0 1-1 0 0,-1 0-38 0 0,-3 2 65 0 0,1-1-1 0 0,0 1 1 0 0,-1 1-1 0 0,1-1 0 0 0,0 1 1 0 0,1 0-1 0 0,-1 0 1 0 0,1 0-1 0 0,-1 0 1 0 0,1 1-1 0 0,1 0 1 0 0,-1 0-1 0 0,1 0 0 0 0,-1 0 1 0 0,1 0-1 0 0,1 1 1 0 0,-1-1-1 0 0,1 1 1 0 0,0 0-1 0 0,0 0 1 0 0,1 0-1 0 0,0 0 0 0 0,-1 3-64 0 0,6 41 366 0 0,0-40-354 0 0,2 0 0 0 0,0 0-1 0 0,0-1 1 0 0,0 0-1 0 0,2 0 1 0 0,-1-1-1 0 0,1 1 1 0 0,0-2-1 0 0,0 1 1 0 0,1-1-1 0 0,0 0 1 0 0,0-1-1 0 0,1 0 1 0 0,0-1-1 0 0,0 0 1 0 0,3 1-12 0 0,1-1-607 0 0,-1 0 1 0 0,1-1-1 0 0,0 0 1 0 0,1-1-1 0 0,-1-1 1 0 0,0 0-1 0 0,1-1 1 0 0,3 0 606 0 0,-6-1-591 0 0,0-1 0 0 0,0 0 1 0 0,0-1-1 0 0,0 0 1 0 0,0-1-1 0 0,0 0 0 0 0,0-1 1 0 0,3-2 590 0 0,9-3-984 0 0</inkml:trace>
  <inkml:trace contextRef="#ctx0" brushRef="#br0" timeOffset="18800.268">4078 6515 2988 0 0,'-27'-24'5173'0'0,"-61"12"-2324"0"0,80 12-2331 0 0,-46 16 170 0 0,26-1-310 0 0,24-14-327 0 0,0 0-1 0 0,0 0 1 0 0,0 1 0 0 0,0 0 0 0 0,0-1 0 0 0,1 1 0 0 0,-1 0-1 0 0,1 1 1 0 0,-1-1 0 0 0,1 1 0 0 0,0-1 0 0 0,0 1 0 0 0,0 0-1 0 0,0 0 1 0 0,1 1 0 0 0,-1-1 0 0 0,1 0 0 0 0,0 1-1 0 0,0-1 1 0 0,0 1 0 0 0,0 0 0 0 0,0 0 0 0 0,1 0 0 0 0,0 0-1 0 0,0 0 1 0 0,0 0 0 0 0,0 0 0 0 0,1 0 0 0 0,0 0 0 0 0,-1 0-1 0 0,2 0 1 0 0,-1 0 0 0 0,0 1 0 0 0,1-1 0 0 0,0 0-51 0 0,4 5 10 0 0,1-1 0 0 0,0 0 1 0 0,0 0-1 0 0,1 0 1 0 0,0-1-1 0 0,0 0 0 0 0,1-1 1 0 0,0 1-1 0 0,0-1 1 0 0,1-1-1 0 0,-1 0 0 0 0,1 0 1 0 0,1 0-1 0 0,-1-1 0 0 0,0-1 1 0 0,1 0-1 0 0,0 0 1 0 0,0 0-1 0 0,9 0-10 0 0,-1 0-40 0 0,-3 0 15 0 0,-1 0 1 0 0,0-1-1 0 0,1-1 1 0 0,-1-1-1 0 0,1 0 1 0 0,-1 0-1 0 0,6-2 25 0 0,160-52-364 0 0,-172 51 354 0 0,1-1-1 0 0,-1 0 1 0 0,1-1 0 0 0,-1 0-1 0 0,-1 0 1 0 0,1-1 0 0 0,-1 0-1 0 0,0 0 1 0 0,0-1-1 0 0,-1 0 1 0 0,0 0 0 0 0,0 0-1 0 0,0-1 1 0 0,-1 0 0 0 0,0 0-1 0 0,-1 0 1 0 0,0-1 0 0 0,0 1-1 0 0,-1-1 1 0 0,0 0 0 0 0,0 0-1 0 0,-1 0 1 0 0,0 0 0 0 0,-1-1-1 0 0,0-8 11 0 0,-1 1 93 0 0,0 16-12 0 0,-1-10 139 0 0,-12 8-154 0 0,6 27-48 0 0,7 45 22 0 0,0-61-70 0 0,1-1 0 0 0,1 1-1 0 0,0-1 1 0 0,0 1 0 0 0,0-1-1 0 0,1 0 1 0 0,0 0-1 0 0,0 0 1 0 0,1 0 0 0 0,4 6 30 0 0,3 6-234 0 0,26 35-1026 0 0,-3-30-721 0 0,-4-20-2920 0 0,0-20 2667 0 0,-14 3 1218 0 0</inkml:trace>
  <inkml:trace contextRef="#ctx0" brushRef="#br0" timeOffset="19048.603">4536 6153 2876 0 0,'-91'-88'5605'0'0,"61"66"-3261"0"0,43 36-2503 0 0,8-1-1283 0 0,0 0-1 0 0,-1 2 0 0 0,0 0 1 0 0,-2 2-1 0 0,8 8 1443 0 0,-7-5-1025 0 0</inkml:trace>
  <inkml:trace contextRef="#ctx0" brushRef="#br0" timeOffset="19782.635">4753 6455 2632 0 0,'0'-3'583'0'0,"-1"2"-311"0"0,0-1 1 0 0,0 0-1 0 0,1 0 1 0 0,-1 1-1 0 0,1-1 0 0 0,0 0 1 0 0,0 0-1 0 0,-1 1 1 0 0,1-1-1 0 0,0 0 0 0 0,0 0 1 0 0,1 0-1 0 0,-1 1 1 0 0,0-1-1 0 0,1 0 0 0 0,-1 0 1 0 0,1 1-1 0 0,-1-1 1 0 0,1 0-1 0 0,0 1 0 0 0,-1-1 1 0 0,1 0-1 0 0,0 1 1 0 0,0-1-1 0 0,1 0-272 0 0,4-1 115 0 0,-1 1 0 0 0,1-1-1 0 0,0 1 1 0 0,0 0 0 0 0,1 0 0 0 0,-1 0 0 0 0,0 1 0 0 0,0 0 0 0 0,1 1-1 0 0,-1-1 1 0 0,1 1 0 0 0,-1 0 0 0 0,1 1 0 0 0,-1-1 0 0 0,0 2 0 0 0,1-1-1 0 0,-1 0 1 0 0,0 1 0 0 0,0 0 0 0 0,0 1 0 0 0,0-1 0 0 0,0 1-1 0 0,4 3-114 0 0,2 0 50 0 0,0 0-1 0 0,0 0 0 0 0,-1 1 0 0 0,0 1 0 0 0,-1-1 0 0 0,1 2 0 0 0,-2 0 0 0 0,1 0 1 0 0,-1 0-1 0 0,-1 1 0 0 0,1 1 0 0 0,-2-1 0 0 0,0 1 0 0 0,0 1 0 0 0,-1-1 1 0 0,0 1-1 0 0,-1 0 0 0 0,0 1 0 0 0,-1-1 0 0 0,0 1 0 0 0,-1-1 0 0 0,1 11-49 0 0,-3-13-11 0 0,3 23 109 0 0,-2 1 0 0 0,-1 0 0 0 0,-1 0 0 0 0,-4 20-98 0 0,-17 53 57 0 0,5 61 35 0 0,31-83 35 0 0,-9-68-136 0 0,0-1 1 0 0,1 0-1 0 0,1 0 0 0 0,1-1 1 0 0,0 0-1 0 0,1-1 1 0 0,0 0-1 0 0,2-1 0 0 0,-1 0 1 0 0,1 0-1 0 0,1-1 0 0 0,0-1 1 0 0,1 0-1 0 0,0-1 1 0 0,1-1-1 0 0,6 4 9 0 0,-14-10-24 0 0,1 1 0 0 0,-1-1-1 0 0,1 0 1 0 0,0 0 0 0 0,0-1 0 0 0,0 0 0 0 0,0 0-1 0 0,0-1 1 0 0,0 0 0 0 0,8 0 24 0 0,-12-1-14 0 0,0-1 0 0 0,-1 1 0 0 0,1-1 0 0 0,0 0 0 0 0,-1 0 0 0 0,1 0 0 0 0,0 0 0 0 0,-1-1 0 0 0,1 1 0 0 0,-1-1 0 0 0,0 0 0 0 0,1 0 1 0 0,-1 0-1 0 0,0 0 0 0 0,0-1 14 0 0,1-1-38 0 0,0-1 1 0 0,-1 1 0 0 0,0 0-1 0 0,1-1 1 0 0,-2 0 0 0 0,1 0-1 0 0,-1 0 1 0 0,1 0 0 0 0,-1 0-1 0 0,-1 0 1 0 0,1 0 0 0 0,-1-1-1 0 0,0 1 1 0 0,0-1 0 0 0,0 1-1 0 0,-1-1 1 0 0,0 1 0 0 0,0-1-1 0 0,0 1 1 0 0,-1-1 37 0 0,-20-73-431 0 0,10 55 279 0 0,-5-10 48 0 0,-2 0-1 0 0,-1 2 0 0 0,-1 0 1 0 0,-2 1-1 0 0,-1 2 1 0 0,-1 0-1 0 0,-1 1 1 0 0,-2 2-1 0 0,-1 0 0 0 0,-1 2 1 0 0,0 2-1 0 0,-2 0 1 0 0,-5-1 104 0 0,-108-70 300 0 0,131 80-299 0 0,13 12-4 0 0,2-1-14 0 0,8-5-4 0 0,0 1 0 0 0,0 0 1 0 0,0 1-1 0 0,1 0 0 0 0,0 1 0 0 0,0 0 1 0 0,0 1-1 0 0,0 0 0 0 0,0 1 0 0 0,3-1 21 0 0,21-5-103 0 0,286-56-666 0 0,-255 55 890 0 0,-64 9 18 0 0,-2 0 92 0 0,0 0-20 0 0,2 3 0 0 0,-1-1-144 0 0,0 0-1 0 0,0-1 0 0 0,0 1 0 0 0,-1 0 0 0 0,1 0 0 0 0,-1 0 1 0 0,1 0-1 0 0,-1 0 0 0 0,0 0 0 0 0,0 0 0 0 0,0 1 1 0 0,0-1-1 0 0,0 0 0 0 0,0 0 0 0 0,0 0 0 0 0,-1 0 0 0 0,1 0 1 0 0,-1 0-1 0 0,1 0 0 0 0,-2 1-66 0 0,1 2 38 0 0,-2 5 255 0 0,1 0 0 0 0,0 0 0 0 0,0 1 0 0 0,1-1 0 0 0,1 1 0 0 0,-1-1 0 0 0,2 0 0 0 0,-1 1 0 0 0,3 8-293 0 0,0-10-19 0 0,-1-1-1 0 0,2 0 0 0 0,-1 0 0 0 0,1 0 0 0 0,0 0 0 0 0,1-1 1 0 0,0 0-1 0 0,0 0 0 0 0,0 0 0 0 0,1 0 0 0 0,0-1 0 0 0,3 2 20 0 0,40 10-4097 0 0,-44-20 3699 0 0,0 0 0 0 0,0 0-1 0 0,0 0 1 0 0,-1-1 0 0 0,1 0 0 0 0,0 0 0 0 0,-1 0 0 0 0,0 0 0 0 0,0-1 0 0 0,0 1 0 0 0,0-1 0 0 0,0 0 0 0 0,-1-1 0 0 0,0 1 0 0 0,0 0 0 0 0,0-1-1 0 0,0 0 1 0 0,-1 0 0 0 0,1-2 398 0 0,10-13-1044 0 0</inkml:trace>
  <inkml:trace contextRef="#ctx0" brushRef="#br0" timeOffset="20038.006">5603 6335 4084 0 0,'-14'-25'1257'0'0,"0"0"0"0"0,-2 2 0 0 0,0 0 0 0 0,-2 1 0 0 0,-8-9-1257 0 0,-17-20 3186 0 0,49 65-2894 0 0,128 117-10021 0 0,-123-118 8707 0 0,2-2 42 0 0</inkml:trace>
  <inkml:trace contextRef="#ctx0" brushRef="#br0" timeOffset="20802.969">5902 6633 2656 0 0,'1'1'129'0'0,"-1"0"0"0"0,0 0-1 0 0,1 0 1 0 0,-1 0 0 0 0,1 0 0 0 0,-1 0-1 0 0,1 0 1 0 0,-1 0 0 0 0,1 0-1 0 0,0 0 1 0 0,-1 0 0 0 0,1 0 0 0 0,0-1-1 0 0,0 1 1 0 0,0 0 0 0 0,-1-1-1 0 0,1 1 1 0 0,0 0 0 0 0,0-1 0 0 0,0 1-1 0 0,0-1 1 0 0,0 1 0 0 0,1-1-1 0 0,-1 0 1 0 0,0 1 0 0 0,0-1 0 0 0,0 0-1 0 0,0 0 1 0 0,0 0 0 0 0,0 1-1 0 0,0-2 1 0 0,1 1 0 0 0,-1 0 0 0 0,0 0-1 0 0,0 0 1 0 0,0 0 0 0 0,1-1-129 0 0,23 2 348 0 0,1-1 0 0 0,-1-1 1 0 0,0-1-1 0 0,1-1 0 0 0,0-2-348 0 0,-9 2 123 0 0,0-1 0 0 0,-1 0 0 0 0,1-2 0 0 0,-1 0 0 0 0,0-1 0 0 0,0 0 0 0 0,11-8-123 0 0,-24 13 6 0 0,0 0-1 0 0,0-1 1 0 0,0 1 0 0 0,0-1 0 0 0,-1 0 0 0 0,1 0-1 0 0,-1 0 1 0 0,1 0 0 0 0,-1 0 0 0 0,0-1 0 0 0,-1 1-1 0 0,1-1 1 0 0,0 1 0 0 0,-1-1 0 0 0,0 1 0 0 0,0-1-1 0 0,0 0 1 0 0,0 0 0 0 0,0 0 0 0 0,-1 1-1 0 0,0-1 1 0 0,0-1-6 0 0,-20-25 62 0 0,13 25-47 0 0,1 1 0 0 0,0 0 1 0 0,-1 0-1 0 0,0 0 0 0 0,0 1 1 0 0,0 0-1 0 0,0 0 0 0 0,0 1 1 0 0,-1 0-1 0 0,1 0 0 0 0,-1 1 1 0 0,0 0-1 0 0,1 0 0 0 0,-1 0 1 0 0,0 1-1 0 0,1 1 0 0 0,-6 0-15 0 0,3 0 39 0 0,1 0 0 0 0,-1 1 0 0 0,0 0 0 0 0,1 1 0 0 0,0 0 0 0 0,0 1 0 0 0,0 0 0 0 0,0 0 0 0 0,0 0 0 0 0,0 2-39 0 0,3-3 63 0 0,0 1 0 0 0,0-1 1 0 0,0 1-1 0 0,1 0 1 0 0,-1 0-1 0 0,1 1 0 0 0,0 0 1 0 0,0 0-1 0 0,1 0 0 0 0,-1 0 1 0 0,1 1-1 0 0,1 0 0 0 0,-1-1 1 0 0,1 2-1 0 0,0-1 1 0 0,0 0-1 0 0,0 0 0 0 0,1 1 1 0 0,0 0-1 0 0,1-1 0 0 0,-2 5-63 0 0,2-1 83 0 0,-1-6-39 0 0,1 1 1 0 0,0 0 0 0 0,0 0 0 0 0,1 0 0 0 0,0 0-1 0 0,-1 0 1 0 0,2 0 0 0 0,-1 0 0 0 0,1 0-1 0 0,-1 0 1 0 0,1 0 0 0 0,2 4-45 0 0,1 0 56 0 0,1 0 0 0 0,0 0-1 0 0,0-1 1 0 0,1 1 0 0 0,0-1 0 0 0,1 0 0 0 0,-1-1 0 0 0,2 0 0 0 0,-1 0-1 0 0,1 0 1 0 0,0-1 0 0 0,0 0 0 0 0,1 0 0 0 0,8 3-56 0 0,19 4-221 0 0,0-1 0 0 0,0-2-1 0 0,1-2 1 0 0,0-1 0 0 0,0-2 0 0 0,0-2-1 0 0,1-1 1 0 0,-1-2 0 0 0,11-2 221 0 0,62-11-2543 0 0,-79 8 1348 0 0,0-2 0 0 0,0-2 0 0 0,-1 0 1 0 0,-1-2-1 0 0,20-10 1195 0 0,-14 5-1088 0 0</inkml:trace>
  <inkml:trace contextRef="#ctx0" brushRef="#br0" timeOffset="33665.871">2361 7882 2092 0 0,'16'-47'1351'0'0,"3"9"714"0"0,-13 10 2033 0 0,-18 58-2652 0 0,-91 228-168 0 0,-1 36-1100 0 0,75-206-482 0 0,28-86 280 0 0,1-2-10 0 0,2 2-8 0 0,-2-2 40 0 0,0 0 0 0 0,0 1 0 0 0,1-1 0 0 0,-1 0 0 0 0,0 1 0 0 0,1-1 0 0 0,-1 0 0 0 0,1 0 0 0 0,-1 0 0 0 0,0 1 0 0 0,1-1 0 0 0,-1 0 0 0 0,1 0 0 0 0,-1 0 0 0 0,1 0 0 0 0,-1 1 0 0 0,0-1 0 0 0,1 0 1 0 0,-1 0-1 0 0,1 0 0 0 0,-1 0 0 0 0,1 0 0 0 0,-1 0 0 0 0,1 0 0 0 0,-1-1 0 0 0,0 1 0 0 0,1 0 0 0 0,-1 0 0 0 0,1 0 0 0 0,-1 0 0 0 0,1 0 0 0 0,-1-1 0 0 0,0 1 0 0 0,1 0 0 0 0,-1 0 0 0 0,0-1 0 0 0,1 1 0 0 0,-1 0 0 0 0,0-1 0 0 0,1 1 0 0 0,-1 0 0 0 0,0-1 0 0 0,1 1 0 0 0,-1 0 1 0 0,0-1-1 0 0,0 1 0 0 0,0-1 0 0 0,1 1 0 0 0,-1 0 0 0 0,0-1 0 0 0,0 1 0 0 0,0-1 0 0 0,0 1 0 0 0,0-1 0 0 0,0 1 0 0 0,0-1 0 0 0,0 1 0 0 0,0 0 0 0 0,0-1 0 0 0,0 1 0 0 0,0-1 2 0 0,12-36-105 0 0,74-297-495 0 0,2 73 306 0 0,-31 125 319 0 0,-33 86 207 0 0,-24 49-228 0 0,1 1 0 0 0,-1 0 0 0 0,1 0 0 0 0,-1-1 0 0 0,1 1 0 0 0,-1 0 0 0 0,1 0 1 0 0,-1 0-1 0 0,1 0 0 0 0,0 0 0 0 0,-1 0 0 0 0,1 0 0 0 0,-1 0 0 0 0,1 0 0 0 0,-1 0 0 0 0,1 0 1 0 0,0 0-1 0 0,-1 0 0 0 0,1 1 0 0 0,-1-1 0 0 0,1 0 0 0 0,-1 0 0 0 0,1 1 0 0 0,-1-1 0 0 0,1 0 0 0 0,-1 1 1 0 0,1-1-1 0 0,-1 0 0 0 0,0 1 0 0 0,1-1 0 0 0,-1 1 0 0 0,1-1 0 0 0,-1 1 0 0 0,0-1 0 0 0,1 0 1 0 0,-1 1-1 0 0,0 0 0 0 0,0-1 0 0 0,0 1 0 0 0,1-1 0 0 0,-1 1 0 0 0,0-1 0 0 0,0 1 0 0 0,0-1 1 0 0,0 1-5 0 0,2 2 11 0 0,26 78 145 0 0,15 134 19 0 0,7 104 112 0 0,-19-186-348 0 0,-7-21-2170 0 0,-23-110 914 0 0,-1-2-9 0 0,-17 6-2249 0 0,10-8 2409 0 0</inkml:trace>
  <inkml:trace contextRef="#ctx0" brushRef="#br0" timeOffset="33914.206">2122 8091 2632 0 0,'-50'-7'6107'0'0,"76"11"-3328"0"0,100-6-1565 0 0,109-28-1454 0 0,13 14-4349 0 0,-101 4-430 0 0,-119 7 3943 0 0</inkml:trace>
  <inkml:trace contextRef="#ctx0" brushRef="#br0" timeOffset="34346.051">2977 7989 1356 0 0,'29'-1'5721'0'0,"53"-10"-4423"0"0,-36 1-821 0 0,-1-2 0 0 0,-1-1 0 0 0,0-3-1 0 0,36-18-476 0 0,-72 31 23 0 0,-1 0-1 0 0,1-1 0 0 0,-1 0 1 0 0,0 0-1 0 0,0-1 0 0 0,0 1 1 0 0,-1-2-1 0 0,1 1 0 0 0,-1-1 1 0 0,0 0-1 0 0,-1 0 0 0 0,0 0 1 0 0,0-1-1 0 0,0 0 0 0 0,-1 0 1 0 0,1 0-1 0 0,-2-1 0 0 0,1 1 1 0 0,-1-1-1 0 0,0 0 0 0 0,-1 0 1 0 0,0 0-1 0 0,0 0 0 0 0,0-8-22 0 0,-2 10-7 0 0,0 1-1 0 0,-1-1 1 0 0,1 0-1 0 0,-1 0 0 0 0,-1 1 1 0 0,1-1-1 0 0,-1 1 1 0 0,0-1-1 0 0,0 1 0 0 0,0 0 1 0 0,-1 0-1 0 0,0 0 1 0 0,0 0-1 0 0,0 0 0 0 0,-1 0 1 0 0,1 1-1 0 0,-1 0 1 0 0,0 0-1 0 0,-1 0 0 0 0,-1-2 8 0 0,-1 2-17 0 0,0-1-1 0 0,0 1 0 0 0,-1 1 1 0 0,1-1-1 0 0,-1 1 0 0 0,0 1 0 0 0,0-1 1 0 0,0 1-1 0 0,0 1 0 0 0,-1-1 1 0 0,1 1-1 0 0,0 1 0 0 0,-1 0 1 0 0,1 0-1 0 0,-5 1 18 0 0,-39 17-28 0 0,46-15 23 0 0,0 2 7 0 0,-1 0 0 0 0,1 0 0 0 0,0 0 0 0 0,0 1 0 0 0,0 0 0 0 0,1 0 0 0 0,0 0 0 0 0,0 1-1 0 0,1 0 1 0 0,0 0 0 0 0,0 0 0 0 0,0 0 0 0 0,1 1 0 0 0,0-1 0 0 0,1 1 0 0 0,0 0 0 0 0,-1 5-2 0 0,-8 138 45 0 0,12-124-29 0 0,15 105 12 0 0,15 26 292 0 0,19 145 388 0 0,-37 126-686 0 0,-31-274-1709 0 0,4-77-3404 0 0,11-73 3963 0 0,-1-6 66 0 0</inkml:trace>
  <inkml:trace contextRef="#ctx0" brushRef="#br0" timeOffset="34721.048">3057 8495 2596 0 0,'-1'-1'116'0'0,"0"0"1"0"0,1 0-1 0 0,-1-1 0 0 0,1 1 0 0 0,-1 0 0 0 0,1-1 0 0 0,0 1 0 0 0,0-1 1 0 0,-1 1-1 0 0,1 0 0 0 0,0-1 0 0 0,0 1 0 0 0,1-1 0 0 0,-1 1 0 0 0,0-1 1 0 0,0 1-1 0 0,1 0 0 0 0,-1-1 0 0 0,1 1 0 0 0,-1 0 0 0 0,1-1 0 0 0,-1 1 1 0 0,1 0-1 0 0,0 0 0 0 0,0-1 0 0 0,-1 1 0 0 0,1 0 0 0 0,0 0 0 0 0,0 0 1 0 0,0 0-1 0 0,0 0 0 0 0,0 0 0 0 0,1 1 0 0 0,-1-1 0 0 0,0 0 0 0 0,0 0 1 0 0,1 1-1 0 0,-1-1 0 0 0,0 1 0 0 0,1-1-116 0 0,204-82 2516 0 0,65 10-1894 0 0,-222 64-656 0 0,-47 9 32 0 0,10 2 128 0 0,-10 0-116 0 0,0 0 1 0 0,0 0-1 0 0,-1 0 0 0 0,1 0 1 0 0,-1 0-1 0 0,1 0 1 0 0,-1 1-1 0 0,0-1 1 0 0,1 0-1 0 0,-1 1 1 0 0,0-1-1 0 0,-1 1 1 0 0,1 0-1 0 0,0-1 1 0 0,-1 1-1 0 0,0-1 1 0 0,1 1-1 0 0,-1 0 1 0 0,0-1-1 0 0,0 2-10 0 0,3 122 729 0 0,16-64-723 0 0,-3-38-1462 0 0,-16-23 1304 0 0,0-1 0 0 0,0 1-1 0 0,1-1 1 0 0,-1 1 0 0 0,0-1 0 0 0,1 1 0 0 0,-1-1 0 0 0,1 0 0 0 0,-1 1-1 0 0,0-1 1 0 0,1 0 0 0 0,-1 1 0 0 0,1-1 0 0 0,-1 0 0 0 0,1 1 0 0 0,-1-1-1 0 0,1 0 1 0 0,0 0 0 0 0,-1 0 0 0 0,1 1 0 0 0,-1-1 0 0 0,1 0 0 0 0,-1 0-1 0 0,1 0 1 0 0,0 0 0 0 0,-1 0 0 0 0,1 0 0 0 0,-1 0 0 0 0,1 0 0 0 0,-1 0-1 0 0,1 0 1 0 0,0-1 0 0 0,-1 1 0 0 0,1 0 0 0 0,-1 0 0 0 0,1 0 0 0 0,-1-1-1 0 0,1 1 1 0 0,-1 0 0 0 0,1-1 0 0 0,-1 1 0 0 0,1 0 0 0 0,-1-1 0 0 0,0 1 152 0 0,3-4-1032 0 0</inkml:trace>
  <inkml:trace contextRef="#ctx0" brushRef="#br0" timeOffset="34987.236">3697 7987 3080 0 0,'-3'-3'364'0'0,"0"0"0"0"0,1 0 0 0 0,-1 0-1 0 0,-1 0 1 0 0,1 0 0 0 0,0 1 0 0 0,-1-1-1 0 0,1 1 1 0 0,-1 0 0 0 0,0 0 0 0 0,1 0-1 0 0,-1 0 1 0 0,0 1 0 0 0,0 0 0 0 0,-5-1-364 0 0,8 2 450 0 0,1 0-66 0 0,0 0-84 0 0,-1 0-104 0 0,0 0-214 0 0,0 0 1 0 0,0 0-1 0 0,1 0 0 0 0,-1 0 0 0 0,0 1 1 0 0,0-1-1 0 0,1 0 0 0 0,-1 1 1 0 0,0-1-1 0 0,0 1 0 0 0,1-1 1 0 0,-1 0-1 0 0,0 1 0 0 0,1 0 0 0 0,-1-1 1 0 0,1 1-1 0 0,-1-1 0 0 0,1 1 1 0 0,-1 0-1 0 0,1-1 0 0 0,-1 1 1 0 0,1 0-1 0 0,0 0 0 0 0,-1-1 0 0 0,1 1 1 0 0,0 0-1 0 0,0 0 0 0 0,-1-1 1 0 0,1 1-1 0 0,0 0 0 0 0,0 0 1 0 0,0 0-1 0 0,0 0 0 0 0,0-1 0 0 0,0 1 1 0 0,0 0-1 0 0,0 0 0 0 0,0 0 1 0 0,1-1-1 0 0,-1 1 0 0 0,0 0 1 0 0,0 0-1 0 0,1-1 0 0 0,-1 1 0 0 0,1 0 1 0 0,-1 0-1 0 0,0-1 0 0 0,1 1 1 0 0,-1 0-1 0 0,1-1 18 0 0,22 43-2795 0 0,28 5-856 0 0,-28-36 2519 0 0</inkml:trace>
  <inkml:trace contextRef="#ctx0" brushRef="#br0" timeOffset="35353.255">4368 8115 1912 0 0,'-2'-2'150'0'0,"1"1"-1"0"0,0 0 0 0 0,-1 0 1 0 0,1 0-1 0 0,-1 1 0 0 0,1-1 1 0 0,-1 0-1 0 0,1 0 0 0 0,-1 1 1 0 0,1-1-1 0 0,-1 1 0 0 0,0-1 1 0 0,1 1-1 0 0,-1 0 0 0 0,0 0 1 0 0,1 0-1 0 0,-1 0 0 0 0,0 0 1 0 0,0 0-1 0 0,1 0 0 0 0,-1 0 1 0 0,0 1-1 0 0,0-1-149 0 0,-3 1 202 0 0,-94 1 1855 0 0,-48 33-766 0 0,139-33-1210 0 0,-1 1-1 0 0,1-1 0 0 0,0 2 1 0 0,1-1-1 0 0,-1 1 0 0 0,0 0 0 0 0,1 0 1 0 0,0 1-1 0 0,0 0 0 0 0,1 0 0 0 0,-1 1 1 0 0,1 0-1 0 0,0 0 0 0 0,1 1 0 0 0,-1-1 1 0 0,-3 8-81 0 0,8-13 8 0 0,1 1 0 0 0,0 0 0 0 0,0-1 0 0 0,0 1 0 0 0,0 0 0 0 0,0-1 1 0 0,0 1-1 0 0,1 0 0 0 0,-1 0 0 0 0,1-1 0 0 0,-1 1 0 0 0,1-1 0 0 0,-1 1 1 0 0,1 0-1 0 0,0-1 0 0 0,0 1 0 0 0,0-1 0 0 0,-1 0 0 0 0,2 1 0 0 0,-1-1 1 0 0,0 0-1 0 0,0 1 0 0 0,0-1 0 0 0,0 0 0 0 0,1 0 0 0 0,-1 0 0 0 0,1 0 0 0 0,-1 0 1 0 0,1-1-1 0 0,-1 1 0 0 0,1 0-8 0 0,52 26 202 0 0,46 6-68 0 0,47 21 135 0 0,-141-50-265 0 0,0 0 1 0 0,0 0-1 0 0,0 0 0 0 0,-1 0 1 0 0,1 1-1 0 0,-1 0 1 0 0,0 0-1 0 0,-1 1 0 0 0,1-1 1 0 0,-1 1-1 0 0,0 0 0 0 0,0 0 1 0 0,0 4-5 0 0,-3-8 7 0 0,-1 1 0 0 0,0-1 0 0 0,0 1 0 0 0,0 0 0 0 0,0-1 0 0 0,0 1 0 0 0,0-1 0 0 0,-1 1 0 0 0,0-1 0 0 0,1 1 0 0 0,-1-1 0 0 0,0 1 0 0 0,0-1 0 0 0,0 1 0 0 0,0-1 0 0 0,-1 0 0 0 0,1 0 0 0 0,-1 0 1 0 0,1 0-1 0 0,-1 0 0 0 0,0 0 0 0 0,0 0 0 0 0,0 0 0 0 0,0 0 0 0 0,0-1 0 0 0,0 1-7 0 0,-62 35 269 0 0,48-33-141 0 0,1 0 0 0 0,-1 0 0 0 0,-1-2 0 0 0,1 0 0 0 0,0-1 0 0 0,-1 0 0 0 0,-12-2-128 0 0,8 1 24 0 0,-42-18 164 0 0,40 11-808 0 0,47 0-2000 0 0,114-13-3272 0 0,-104 15 4720 0 0</inkml:trace>
  <inkml:trace contextRef="#ctx0" brushRef="#br0" timeOffset="36423.496">4736 8340 2596 0 0,'6'-6'309'0'0,"0"0"0"0"0,-1 0 0 0 0,0 0 0 0 0,-1-1 0 0 0,1 0 0 0 0,-1 0 0 0 0,0 0 0 0 0,-1 0 0 0 0,0-1 0 0 0,0 0 0 0 0,0 0-309 0 0,-2-26 2105 0 0,-3 30-1959 0 0,0 0 0 0 0,1-1 0 0 0,-2 1 0 0 0,1 0 0 0 0,0 0 0 0 0,-1 0 0 0 0,0 1-1 0 0,0-1 1 0 0,0 1 0 0 0,0-1 0 0 0,-1 1 0 0 0,1 0 0 0 0,-1 0 0 0 0,0 1 0 0 0,-3-3-146 0 0,1 2 140 0 0,0 0 0 0 0,0 1-1 0 0,1 0 1 0 0,-1 0 0 0 0,-1 0 0 0 0,1 1 0 0 0,0 0 0 0 0,0 0-1 0 0,0 0 1 0 0,-1 1 0 0 0,1 0 0 0 0,0 0 0 0 0,0 1-1 0 0,-1 0-139 0 0,-1 1 58 0 0,0 0 0 0 0,1 1 0 0 0,-1 0 0 0 0,1 0 0 0 0,-1 1-1 0 0,1 0 1 0 0,0 0 0 0 0,1 1 0 0 0,-1 0 0 0 0,1 0 0 0 0,0 0 0 0 0,0 1-1 0 0,1 0 1 0 0,-1 0 0 0 0,1 0 0 0 0,0 1 0 0 0,1 0 0 0 0,0 0-1 0 0,0 0 1 0 0,0 0-58 0 0,3-4 13 0 0,-2 3 12 0 0,0 0 0 0 0,1 0 0 0 0,-1 0 0 0 0,1 0 0 0 0,1 0 0 0 0,-1 1 0 0 0,1-1 0 0 0,0 1 0 0 0,1-1 0 0 0,-1 1 0 0 0,1-1 0 0 0,0 1 0 0 0,1-1 0 0 0,0 1 0 0 0,1 5-25 0 0,1-4 10 0 0,0-1 1 0 0,1 1 0 0 0,0-1 0 0 0,0 0 0 0 0,0 0-1 0 0,1 0 1 0 0,0 0 0 0 0,1-1 0 0 0,-1 0 0 0 0,2 1-11 0 0,-2-2-10 0 0,0 0 1 0 0,0-1-1 0 0,1 0 1 0 0,-1 0 0 0 0,1 0-1 0 0,0-1 1 0 0,0 1 0 0 0,0-1-1 0 0,0-1 1 0 0,1 1-1 0 0,-1-1 1 0 0,1 0 0 0 0,0-1-1 0 0,-1 0 1 0 0,1 0 0 0 0,6 0 9 0 0,-8-1-19 0 0,0-1 0 0 0,0 1 0 0 0,0-2 0 0 0,0 1 0 0 0,0 0 1 0 0,0-1-1 0 0,0 0 0 0 0,0 0 0 0 0,-1 0 0 0 0,1-1 0 0 0,-1 0 1 0 0,1 1-1 0 0,-1-2 0 0 0,0 1 0 0 0,0 0 0 0 0,3-4 19 0 0,2-3-92 0 0,-1 0 1 0 0,1 0-1 0 0,-2-1 0 0 0,1 0 0 0 0,-1 0 0 0 0,-1-1 0 0 0,3-7 92 0 0,21-35-450 0 0,-30 54 443 0 0,0 1-1 0 0,0-1 1 0 0,0 0-1 0 0,0 0 1 0 0,0 1-1 0 0,1-1 1 0 0,-1 0-1 0 0,0 0 1 0 0,0 1-1 0 0,0-1 0 0 0,1 0 1 0 0,-1 0-1 0 0,0 0 1 0 0,0 0-1 0 0,1 1 1 0 0,-1-1-1 0 0,0 0 1 0 0,0 0-1 0 0,1 0 1 0 0,-1 0-1 0 0,0 0 1 0 0,1 0-1 0 0,-1 0 0 0 0,0 0 1 0 0,0 0-1 0 0,1 1 1 0 0,-1-1-1 0 0,0 0 1 0 0,1-1-1 0 0,-1 1 1 0 0,0 0-1 0 0,0 0 1 0 0,1 0-1 0 0,-1 0 0 0 0,0 0 1 0 0,1 0-1 0 0,-1 0 1 0 0,0 0-1 0 0,0 0 1 0 0,1-1-1 0 0,-1 1 1 0 0,0 0-1 0 0,0 0 1 0 0,0 0-1 0 0,1 0 0 0 0,-1-1 1 0 0,0 1-1 0 0,0 0 1 0 0,0 0-1 0 0,1-1 8 0 0,1 11 60 0 0,2 4-81 0 0,1 0 0 0 0,1 0 0 0 0,0-1-1 0 0,0 1 1 0 0,2-1 0 0 0,-1-1 0 0 0,2 1 0 0 0,0-1 0 0 0,0-1 0 0 0,1 0-1 0 0,9 8 22 0 0,-14-15-11 0 0,1-1-1 0 0,-1 0 0 0 0,1 0 0 0 0,0 0 1 0 0,0-1-1 0 0,1 0 0 0 0,-1 0 1 0 0,0 0-1 0 0,1-1 0 0 0,-1 0 0 0 0,1 0 1 0 0,-1-1-1 0 0,1 0 0 0 0,-1 0 0 0 0,2 0 12 0 0,-2-1-18 0 0,1 0-1 0 0,-1-1 0 0 0,0 0 0 0 0,1 0 0 0 0,-1 0 0 0 0,0-1 1 0 0,0 0-1 0 0,0 0 0 0 0,-1 0 0 0 0,1-1 0 0 0,-1 1 0 0 0,4-5 19 0 0,-2 1-15 0 0,-1 0-1 0 0,0-1 0 0 0,-1 0 0 0 0,1 0 0 0 0,-2 0 1 0 0,1-1-1 0 0,-1 1 0 0 0,0-1 0 0 0,-1 0 0 0 0,0 0 1 0 0,-1-1-1 0 0,0 1 0 0 0,0 0 0 0 0,-1-1 0 0 0,0 1 1 0 0,0-1-1 0 0,-1 0 0 0 0,-1 1 0 0 0,0-1 0 0 0,0 1 0 0 0,-1-3 16 0 0,1-26-18 0 0,-11-85 400 0 0,-1 86 400 0 0,46 49-392 0 0,199 11-470 0 0,-219-22 5 0 0,-12-2 59 0 0,1 1 1 0 0,-1 0-1 0 0,1-1 1 0 0,-1 1 0 0 0,0 0-1 0 0,1 0 1 0 0,-1 0-1 0 0,1 0 1 0 0,-1 1-1 0 0,1-1 1 0 0,-1 0-1 0 0,1 1 1 0 0,-1-1 0 0 0,0 1-1 0 0,1-1 1 0 0,-1 1-1 0 0,0-1 1 0 0,1 1-1 0 0,-1 0 1 0 0,0 0 0 0 0,0 0-1 0 0,0 0 1 0 0,0 0-1 0 0,0 0 1 0 0,0 0-1 0 0,0 0 1 0 0,0 0 0 0 0,0 0-1 0 0,0 0 1 0 0,-1 1-1 0 0,1-1 1 0 0,0 0-1 0 0,-1 1 1 0 0,1-1 0 0 0,-1 0-1 0 0,1 1 1 0 0,-1 0 15 0 0,2 161 534 0 0,-1-154-515 0 0,-1-1 0 0 0,1 0-1 0 0,1 0 1 0 0,-1 0 0 0 0,1 0-1 0 0,1 0 1 0 0,0 0-1 0 0,0-1 1 0 0,0 1 0 0 0,1-1-1 0 0,0 0 1 0 0,0 0 0 0 0,1 0-1 0 0,0-1 1 0 0,0 1-1 0 0,0-1 1 0 0,1 0 0 0 0,0-1-1 0 0,0 1 1 0 0,1-1 0 0 0,0-1-1 0 0,-1 1 1 0 0,2-1-1 0 0,-1 0 1 0 0,0-1 0 0 0,1 1-1 0 0,-1-1 1 0 0,1-1 0 0 0,0 0-1 0 0,3 1-18 0 0,79 1 207 0 0,-75-7-179 0 0,0 1-1 0 0,0-2 1 0 0,-1 0 0 0 0,1 0-1 0 0,-1-2 1 0 0,0 0 0 0 0,0 0-1 0 0,-1-1 1 0 0,0-1 0 0 0,0 0 0 0 0,-1-1-1 0 0,0 0 1 0 0,10-11-28 0 0,-11 8 2 0 0,-1-1 0 0 0,-1 0 0 0 0,0-1 0 0 0,-1 0 0 0 0,0 0 0 0 0,-1-1 0 0 0,-1 0 0 0 0,0 0 0 0 0,-1-1 0 0 0,-1 1 0 0 0,0-1 0 0 0,-1 0 1 0 0,-1 0-1 0 0,0-16-2 0 0,-1 28 2 0 0,-1 0 1 0 0,1 0 0 0 0,-1 0-1 0 0,0 0 1 0 0,0 0-1 0 0,-1 0 1 0 0,1 0 0 0 0,-1 0-1 0 0,0 0 1 0 0,0 0 0 0 0,0 0-1 0 0,-1 0 1 0 0,1 0 0 0 0,-1 1-1 0 0,0-1 1 0 0,0 1 0 0 0,0-1-1 0 0,-1 1 1 0 0,1 0 0 0 0,-1 0-1 0 0,0 0 1 0 0,1 0-1 0 0,-1 0 1 0 0,-1 0 0 0 0,1 1-1 0 0,0 0 1 0 0,-1-1 0 0 0,1 1-1 0 0,-1 1 1 0 0,0-1 0 0 0,1 0-1 0 0,-1 1 1 0 0,0 0 0 0 0,0 0-1 0 0,0 0-2 0 0,-2 0 14 0 0,1 0 0 0 0,-1 0 0 0 0,1 1 0 0 0,-1 0 0 0 0,1 0-1 0 0,-1 0 1 0 0,1 1 0 0 0,-1 0 0 0 0,1 0 0 0 0,-1 0 0 0 0,1 0 0 0 0,0 1 0 0 0,-1 0-1 0 0,1 0 1 0 0,0 1 0 0 0,0 0 0 0 0,1-1 0 0 0,-1 1 0 0 0,1 1 0 0 0,-1-1-1 0 0,1 1 1 0 0,0 0 0 0 0,0 0 0 0 0,0 0 0 0 0,-1 2-14 0 0,-1 2 59 0 0,0 1 0 0 0,1 0-1 0 0,0 0 1 0 0,0 0 0 0 0,1 0 0 0 0,0 1 0 0 0,1 0 0 0 0,0 0-1 0 0,0 0 1 0 0,1 0 0 0 0,0 0 0 0 0,1 0 0 0 0,0 4-59 0 0,1-8 54 0 0,0 1 0 0 0,0 0 1 0 0,0 0-1 0 0,1 0 0 0 0,0 0 0 0 0,1-1 1 0 0,0 1-1 0 0,0 0 0 0 0,0-1 0 0 0,1 0 1 0 0,0 1-1 0 0,0-1 0 0 0,0 0 0 0 0,1-1 1 0 0,1 3-55 0 0,6 5-10 0 0,1 0 0 0 0,0-1 0 0 0,1-1 0 0 0,0 0 0 0 0,1 0 0 0 0,0-1 1 0 0,1-1-1 0 0,0-1 0 0 0,0 0 0 0 0,1-1 0 0 0,0 0 0 0 0,0-2 0 0 0,1 0 0 0 0,-1 0 1 0 0,1-2-1 0 0,0 0 0 0 0,15 1 10 0 0,-17-2-619 0 0,0 0 0 0 0,1-2 0 0 0,-1 1 0 0 0,1-2 0 0 0,-1 0 0 0 0,0 0 0 0 0,1-2 0 0 0,-1 0 0 0 0,0-1-1 0 0,-1 0 1 0 0,2-1 619 0 0,-6 0-529 0 0,0 1 0 0 0,-1-2 0 0 0,1 1 0 0 0,-1-1 0 0 0,0-1-1 0 0,-1 0 1 0 0,0 0 0 0 0,0-1 0 0 0,1 0 529 0 0,14-14-1067 0 0</inkml:trace>
  <inkml:trace contextRef="#ctx0" brushRef="#br0" timeOffset="37434.789">6875 8102 2484 0 0,'0'0'1190'0'0,"0"0"-122"0"0,0 0-40 0 0,3 0-88 0 0,8 0-150 0 0,-8 0-85 0 0,-3 0-41 0 0,0 0-63 0 0,0 0-95 0 0,0 0-100 0 0,0 0-32 0 0,0 0-14 0 0,0 0-36 0 0,0 0-47 0 0,2 0 12 0 0,9 0-76 0 0,-8 0-10 0 0,1 1-45 0 0,79 3 634 0 0,-10-44-717 0 0,-72 38-74 0 0,-1 0 1 0 0,1 0 0 0 0,-1 0 0 0 0,0 0 0 0 0,0 0-1 0 0,0 0 1 0 0,0 0 0 0 0,0 0 0 0 0,0 0-1 0 0,0 0 1 0 0,-1 0 0 0 0,1 1 0 0 0,-1-1 0 0 0,1 0-1 0 0,-1 0 1 0 0,0 0 0 0 0,0 0 0 0 0,1 1 0 0 0,-1-1-1 0 0,-1 0 1 0 0,1 1 0 0 0,0-1 0 0 0,0 1 0 0 0,-1-1-1 0 0,1 1 1 0 0,0-1 0 0 0,-1 1 0 0 0,0 0-1 0 0,1 0 1 0 0,-1 0 0 0 0,0 0 0 0 0,1 0 0 0 0,-1 0-1 0 0,0 0 1 0 0,0 1 0 0 0,0-1 0 0 0,0 1 0 0 0,-1-1-2 0 0,-34-8-401 0 0,37 9 69 0 0,-12 2-1330 0 0,10-1 1383 0 0,1 0-1 0 0,-1 1 1 0 0,1-1-1 0 0,0 0 1 0 0,-1 1-1 0 0,1 0 0 0 0,0-1 1 0 0,0 1-1 0 0,0-1 1 0 0,0 1-1 0 0,0 0 1 0 0,1 0-1 0 0,-1 0 0 0 0,0 0 1 0 0,1-1-1 0 0,-1 1 1 0 0,1 0-1 0 0,0 0 1 0 0,0 0-1 0 0,0 0 1 0 0,0 0-1 0 0,0 0 0 0 0,0 1 280 0 0,0 9-1237 0 0,0 4 112 0 0</inkml:trace>
  <inkml:trace contextRef="#ctx0" brushRef="#br0" timeOffset="37735.985">7027 8529 1964 0 0,'0'1'131'0'0,"0"0"0"0"0,1 0 0 0 0,-1 0 1 0 0,1 0-1 0 0,-1 0 0 0 0,1 0 0 0 0,0 0 0 0 0,-1 0 0 0 0,1 0 0 0 0,0 0 0 0 0,0 0 0 0 0,-1-1 0 0 0,1 1 0 0 0,0 0 1 0 0,0 0-1 0 0,0-1 0 0 0,0 1 0 0 0,0-1 0 0 0,0 1 0 0 0,0-1 0 0 0,0 1 0 0 0,0-1 0 0 0,0 0 0 0 0,1 1 0 0 0,-1-1 1 0 0,0 0-1 0 0,0 0 0 0 0,0 0 0 0 0,0 0 0 0 0,0 0 0 0 0,1 0 0 0 0,-1 0 0 0 0,0 0 0 0 0,0 0 0 0 0,0-1 0 0 0,0 1 1 0 0,0 0-1 0 0,0-1 0 0 0,1 1 0 0 0,-1-1 0 0 0,0 1 0 0 0,0-1 0 0 0,0 0 0 0 0,-1 1 0 0 0,1-1 0 0 0,0 0 0 0 0,0 0 1 0 0,0 1-1 0 0,0-1 0 0 0,-1 0 0 0 0,1 0 0 0 0,0 0 0 0 0,-1 0 0 0 0,1 0 0 0 0,-1 0-131 0 0,0-1 59 0 0,0 1 1 0 0,0-1-1 0 0,0 1 0 0 0,0-1 1 0 0,-1 1-1 0 0,1-1 0 0 0,-1 1 1 0 0,1 0-1 0 0,-1-1 0 0 0,1 1 1 0 0,-1 0-1 0 0,0 0 0 0 0,0-1 0 0 0,1 1 1 0 0,-1 0-1 0 0,0 0 0 0 0,0 0 1 0 0,0 0-1 0 0,0 0 0 0 0,-1 0 1 0 0,1 0-1 0 0,0 0 0 0 0,0 0 0 0 0,0 1 1 0 0,-1-1-1 0 0,1 0 0 0 0,0 1 1 0 0,-1-1-1 0 0,1 1 0 0 0,-1 0 1 0 0,1-1-1 0 0,-1 1 0 0 0,1 0 1 0 0,-1 0-1 0 0,1 0 0 0 0,0 0 0 0 0,-1 0 1 0 0,1 0-1 0 0,-2 1-59 0 0,3-1 2 0 0,1 0-1 0 0,-1 0 1 0 0,0 1-1 0 0,0-1 1 0 0,1 1-1 0 0,-1-1 1 0 0,0 0-1 0 0,0 1 1 0 0,1-1-1 0 0,-1 0 1 0 0,0 1 0 0 0,0-1-1 0 0,0 1 1 0 0,0-1-1 0 0,0 1 1 0 0,0-1-1 0 0,0 0 1 0 0,0 1-1 0 0,0-1 1 0 0,0 1-1 0 0,0-1 1 0 0,0 1 0 0 0,0-1-1 0 0,0 1 1 0 0,0-1-1 0 0,0 0 1 0 0,0 1-1 0 0,-1-1 1 0 0,1 1-1 0 0,0-1 1 0 0,0 0-1 0 0,-1 1 1 0 0,1-1 0 0 0,0 0-1 0 0,0 1 1 0 0,-1-1-1 0 0,1 0 1 0 0,0 1-1 0 0,-1-1 1 0 0,1 0-1 0 0,0 0 1 0 0,-1 1-1 0 0,1-1 1 0 0,0 0-1 0 0,-1 0 1 0 0,1 0 0 0 0,-1 1-1 0 0,1-1 1 0 0,-1 0-1 0 0,1 0 1 0 0,0 0-1 0 0,-1 0 1 0 0,1 0-1 0 0,-1 0-1 0 0,81 18-4992 0 0,-39-17 1391 0 0,-32-1 2496 0 0</inkml:trace>
  <inkml:trace contextRef="#ctx0" brushRef="#br0" timeOffset="39337.576">7046 8452 1976 0 0,'0'0'602'0'0,"0"0"-124"0"0,0 0 27 0 0,0 0-1 0 0,0 0-29 0 0,0 0-61 0 0,0 0-51 0 0,0 0-28 0 0,0 0-70 0 0,0 0 3 0 0,0 0-58 0 0,-4 4 44 0 0,-14 33 802 0 0,18-36-1017 0 0,1-1 0 0 0,-1 1 0 0 0,0 0 1 0 0,1-1-1 0 0,-1 1 0 0 0,1-1 0 0 0,-1 0 1 0 0,1 1-1 0 0,-1-1 0 0 0,1 1 0 0 0,0-1 1 0 0,-1 0-1 0 0,1 1 0 0 0,-1-1 0 0 0,1 0 0 0 0,0 1 1 0 0,-1-1-1 0 0,1 0 0 0 0,0 0 0 0 0,-1 0 1 0 0,1 0-1 0 0,0 0 0 0 0,0 0 0 0 0,-1 0 1 0 0,1 0-1 0 0,0 0 0 0 0,-1 0 0 0 0,1 0 1 0 0,0 0-1 0 0,-1 0 0 0 0,1-1 0 0 0,0 1 0 0 0,-1 0 1 0 0,1 0-1 0 0,-1-1 0 0 0,1 1 0 0 0,0 0 1 0 0,-1-1-1 0 0,1 1 0 0 0,-1-1 0 0 0,1 1 1 0 0,-1-1-1 0 0,1 1 0 0 0,-1-1 0 0 0,1 1 1 0 0,-1-1-40 0 0,28-23 1044 0 0,-25 20-922 0 0,-4 4-102 0 0,1 0 0 0 0,-1 0 0 0 0,1 0 0 0 0,-1 0 0 0 0,1 0 0 0 0,0 0 0 0 0,-1 0 0 0 0,1 0-1 0 0,-1 0 1 0 0,1 0 0 0 0,-1-1 0 0 0,1 1 0 0 0,0 0 0 0 0,-1 0 0 0 0,1 0 0 0 0,-1 0 0 0 0,1-1 0 0 0,0 1 0 0 0,-1 0 0 0 0,1 0 0 0 0,0-1 0 0 0,-1 1 0 0 0,1 0 0 0 0,0-1 0 0 0,-1 1 0 0 0,1 0 0 0 0,0-1 0 0 0,0 1 0 0 0,-1 0 0 0 0,1-1 0 0 0,0 1-1 0 0,0-1 1 0 0,0 1 0 0 0,0 0 0 0 0,-1-1 0 0 0,1 1 0 0 0,0-1 0 0 0,0 1 0 0 0,0-1 0 0 0,0 1 0 0 0,0 0 0 0 0,0-1 0 0 0,0 1 0 0 0,0-1 0 0 0,0 1 0 0 0,0-1 0 0 0,1 1 0 0 0,-1 0 0 0 0,0-1 0 0 0,0 1 0 0 0,0-1 0 0 0,0 1 0 0 0,1 0-1 0 0,-1-1 1 0 0,0 1 0 0 0,0-1 0 0 0,1 1 0 0 0,-1 0 0 0 0,0-1 0 0 0,1 1 0 0 0,-1 0 0 0 0,0 0 0 0 0,1-1-20 0 0,-1 2-115 0 0,0-1 0 0 0,0 1 0 0 0,0 0 0 0 0,0 0 0 0 0,0-1 0 0 0,0 1 1 0 0,0 0-1 0 0,0-1 0 0 0,0 1 0 0 0,0-1 0 0 0,0 1 0 0 0,0 0 0 0 0,1-1 0 0 0,-1 1 0 0 0,0 0 0 0 0,0-1 0 0 0,1 1 0 0 0,-1-1 0 0 0,1 1 0 0 0,-1-1 0 0 0,0 1 0 0 0,1-1 0 0 0,-1 1 1 0 0,1-1-1 0 0,-1 1 0 0 0,1-1 0 0 0,-1 1 0 0 0,1-1 0 0 0,0 0 0 0 0,-1 1 0 0 0,1-1 0 0 0,-1 0 0 0 0,1 0 0 0 0,0 1 0 0 0,-1-1 0 0 0,1 0 0 0 0,0 0 0 0 0,-1 0 0 0 0,1 0 0 0 0,0 0 1 0 0,-1 0-1 0 0,1 0 0 0 0,0 0 115 0 0,51 5-3593 0 0,-38-5 2551 0 0</inkml:trace>
  <inkml:trace contextRef="#ctx0" brushRef="#br0" timeOffset="65022.834">7631 8283 2648 0 0,'0'0'830'0'0,"-3"0"-9"0"0,-9 0-58 0 0,9 0 16 0 0,3 0-18 0 0,0 0-61 0 0,0 0-13 0 0,0 0-31 0 0,0 0-80 0 0,0 0-10 0 0,0 0-17 0 0,0 0 7 0 0,0 0 16 0 0,0 0-16 0 0,0 0-66 0 0,0 0-11 0 0,0 0-10 0 0,0 0-81 0 0,0 3 5 0 0,2 22 603 0 0,75-23 24 0 0,293-2-2146 0 0,-346-6-736 0 0,-26 5-1697 0 0,-15 0 1133 0 0,-44 4-980 0 0,34-3 2418 0 0</inkml:trace>
  <inkml:trace contextRef="#ctx0" brushRef="#br0" timeOffset="67236.106">9074 9304 2400 0 0,'14'0'843'0'0,"-11"-3"-56"0"0,-3-8-45 0 0,0 8-82 0 0,0 3-36 0 0,0 0-61 0 0,4-5-8 0 0,12-14-81 0 0,-33 62 2395 0 0,-3 9-2783 0 0,8-24 26 0 0,1 0-1 0 0,2 1 1 0 0,0 1 0 0 0,3-1-1 0 0,0 1 1 0 0,1 4-112 0 0,1 67 159 0 0,6-90-148 0 0,0 0 1 0 0,1 0 0 0 0,1 0 0 0 0,0-1 0 0 0,0 1-1 0 0,1-1 1 0 0,0 0 0 0 0,0 0 0 0 0,1-1-1 0 0,1 0 1 0 0,0 0 0 0 0,0 0 0 0 0,1-1-1 0 0,0 0 1 0 0,0 0 0 0 0,1-1 0 0 0,8 6-12 0 0,1-5 25 0 0,0-1-1 0 0,0-1 1 0 0,1-1 0 0 0,-1-1 0 0 0,1 0 0 0 0,0-1 0 0 0,0-1 0 0 0,0-1 0 0 0,0-1-1 0 0,10-1-24 0 0,110-18 116 0 0,43-9-60 0 0,-178 28 1486 0 0,2-1-5089 0 0,3 0-3048 0 0,-7 1 5467 0 0</inkml:trace>
  <inkml:trace contextRef="#ctx0" brushRef="#br0" timeOffset="67575.223">9916 9374 3240 0 0,'-1'-13'3194'0'0,"1"22"-911"0"0,-20 81-725 0 0,-23 147-98 0 0,44-176-1097 0 0,0-54-348 0 0,1-1 0 0 0,1 0 0 0 0,-1 0 0 0 0,1 1-1 0 0,0-2 1 0 0,1 1 0 0 0,-1 0 0 0 0,1-1 0 0 0,0 1-1 0 0,0-1 1 0 0,1 0 0 0 0,-1 0 0 0 0,1-1 0 0 0,1 0-1 0 0,2 3-14 0 0,6 0-55 0 0,1 0-1 0 0,-1-1 0 0 0,1-1 0 0 0,1 0 0 0 0,-1-1 0 0 0,1 0 0 0 0,0-2 0 0 0,-1 1 0 0 0,1-2 1 0 0,0 0-1 0 0,0-1 0 0 0,5-1 56 0 0,48-11-752 0 0,-66 12 530 0 0,0 0 1 0 0,0-1-1 0 0,0 1 1 0 0,0-1-1 0 0,0 1 1 0 0,0-1-1 0 0,0 0 1 0 0,-1 0-1 0 0,1 0 1 0 0,0-1-1 0 0,0 1 0 0 0,-1-1 1 0 0,1 1-1 0 0,-1-1 1 0 0,1 0-1 0 0,-1 0 1 0 0,0 0-1 0 0,0 0 1 0 0,0-1-1 0 0,0 1 1 0 0,0 0-1 0 0,0-1 1 0 0,-1 1-1 0 0,1-1 1 0 0,-1 0-1 0 0,1 0 1 0 0,-1 1-1 0 0,0-1 1 0 0,0-2 221 0 0,-1-3-1058 0 0,0 6 38 0 0</inkml:trace>
  <inkml:trace contextRef="#ctx0" brushRef="#br0" timeOffset="67835.249">9835 9595 2736 0 0,'-13'4'3941'0'0,"23"-3"-1839"0"0,26-1-908 0 0,-33 0-1092 0 0,100-2 1288 0 0,69-24-1293 0 0,-160 25-432 0 0,35-5-285 0 0,-21-7-3559 0 0,-22 3 921 0 0,-6 7 2184 0 0</inkml:trace>
  <inkml:trace contextRef="#ctx0" brushRef="#br0" timeOffset="68017.255">9984 9274 2724 0 0,'1'0'128'0'0,"-1"0"-1"0"0,0 0 0 0 0,0-1 1 0 0,1 1-1 0 0,-1 0 0 0 0,0 0 0 0 0,0-1 1 0 0,0 1-1 0 0,1 0 0 0 0,-1-1 1 0 0,0 1-1 0 0,0 0 0 0 0,0-1 1 0 0,0 1-1 0 0,0 0 0 0 0,1-1 1 0 0,-1 1-1 0 0,0 0 0 0 0,0-1 1 0 0,0 1-1 0 0,0 0 0 0 0,0-1 1 0 0,0 1-1 0 0,0 0 0 0 0,0-1 0 0 0,0 1 1 0 0,0 0-1 0 0,-1-1 0 0 0,1 1 1 0 0,0 0-1 0 0,0-1 0 0 0,0 1 1 0 0,0 0-1 0 0,0-1 0 0 0,-1 1 1 0 0,1 0-1 0 0,0 0 0 0 0,0-1 1 0 0,0 1-1 0 0,-1 0 0 0 0,1 0 1 0 0,0-1-1 0 0,0 1 0 0 0,-1 0 0 0 0,1 0 1 0 0,0 0-1 0 0,-1-1-127 0 0,198-10 1086 0 0,87 6-7639 0 0,-253 5 5488 0 0</inkml:trace>
  <inkml:trace contextRef="#ctx0" brushRef="#br0" timeOffset="68665.205">10733 9221 2856 0 0,'12'11'6148'0'0,"-6"17"-4880"0"0,-5-16-802 0 0,25 197 1845 0 0,-22 95-1061 0 0,-18-265-1500 0 0,13-39 223 0 0,1 0-1 0 0,-1 0 1 0 0,1 0-1 0 0,-1 0 1 0 0,1 0-1 0 0,0 0 0 0 0,-1 0 1 0 0,1 0-1 0 0,-1 0 1 0 0,1 0-1 0 0,-1 0 1 0 0,1 0-1 0 0,-1 0 1 0 0,1-1-1 0 0,-1 1 1 0 0,1 0-1 0 0,0 0 1 0 0,-1 0-1 0 0,1-1 0 0 0,0 1 1 0 0,-1 0-1 0 0,1-1 1 0 0,0 1-1 0 0,-1 0 1 0 0,1-1-1 0 0,0 1 1 0 0,-1 0-1 0 0,1-1 1 0 0,0 1-1 0 0,0-1 0 0 0,-1 1 1 0 0,1-1-1 0 0,0 1 1 0 0,0 0-1 0 0,0-1 1 0 0,0 1-1 0 0,0-1 1 0 0,0 1-1 0 0,0-1 1 0 0,0 1-1 0 0,0-1 1 0 0,0 1-1 0 0,0-1 0 0 0,0 1 1 0 0,0 0-1 0 0,0-1 1 0 0,0 1-1 0 0,0-1 1 0 0,0 1-1 0 0,1-1 1 0 0,-1 1-1 0 0,0-1 1 0 0,0 1-1 0 0,0 0 0 0 0,1-1 28 0 0,-10-202-1856 0 0,10-24 1856 0 0,0 76 1176 0 0,-2 149-1150 0 0,1 1 1 0 0,0-1-1 0 0,0 1 1 0 0,0-1 0 0 0,0 1-1 0 0,0 0 1 0 0,0-1-1 0 0,0 1 1 0 0,0-1-1 0 0,1 1 1 0 0,-1-1 0 0 0,1 1-1 0 0,-1 0 1 0 0,1-1-1 0 0,-1 1 1 0 0,1 0-1 0 0,0-1 1 0 0,-1 1-1 0 0,1 0 1 0 0,0 0 0 0 0,0 0-1 0 0,0 0 1 0 0,0 0-1 0 0,0 0 1 0 0,0 0-27 0 0,6 4 90 0 0,174 218 560 0 0,-152-183-600 0 0,-2 2 0 0 0,-2 2 1 0 0,-1 0-1 0 0,-2 1 0 0 0,-3 1 1 0 0,-1 1-1 0 0,1 10-50 0 0,-17-47 11 0 0,1-2-1 0 0,-1 0-1 0 0,-1 0 0 0 0,1 0 0 0 0,-1 0 1 0 0,0 1-1 0 0,0-1 0 0 0,-1 0 1 0 0,0 0-1 0 0,0 1 0 0 0,-1-1 0 0 0,1 0 1 0 0,-1 1-1 0 0,-1 1-9 0 0,-3 2 18 0 0,-1 0 0 0 0,-1-1-1 0 0,1 1 1 0 0,-2-1 0 0 0,1-1 0 0 0,-1 1 0 0 0,0-1 0 0 0,-1-1-1 0 0,0 1 1 0 0,0-2 0 0 0,0 1 0 0 0,-1-1 0 0 0,0 0-1 0 0,-1-1 1 0 0,1-1 0 0 0,-1 1 0 0 0,0-2 0 0 0,0 1 0 0 0,0-1-1 0 0,0-1 1 0 0,0 0 0 0 0,-1-1 0 0 0,1 0 0 0 0,-1-1-1 0 0,1 0 1 0 0,-10-2-18 0 0,15 3-33 0 0,1-1 0 0 0,-1 0 0 0 0,1 0 0 0 0,-1-1 0 0 0,1 1 0 0 0,-1-1 0 0 0,1 0 0 0 0,0-1 0 0 0,0 0 0 0 0,-1 1 0 0 0,1-1 0 0 0,0-1 0 0 0,1 1 0 0 0,-4-3 33 0 0,7 4-55 0 0,0 1 0 0 0,1-1 1 0 0,-1 1-1 0 0,1-1 0 0 0,-1 0 1 0 0,1 1-1 0 0,0-1 0 0 0,-1 0 1 0 0,1 1-1 0 0,-1-1 0 0 0,1 0 1 0 0,0 0-1 0 0,0 1 1 0 0,-1-1-1 0 0,1 0 0 0 0,0 0 1 0 0,0 1-1 0 0,0-1 0 0 0,0 0 1 0 0,0 0-1 0 0,0 0 0 0 0,0 1 1 0 0,0-1-1 0 0,0 0 0 0 0,1 0 1 0 0,-1 0-1 0 0,0 1 0 0 0,0-1 1 0 0,1 0-1 0 0,-1 0 0 0 0,0 1 1 0 0,1-1-1 0 0,-1 0 1 0 0,1 1-1 0 0,-1-1 0 0 0,1 1 1 0 0,-1-1-1 0 0,1 0 0 0 0,-1 1 1 0 0,1-1-1 0 0,0 1 0 0 0,-1-1 1 0 0,1 1-1 0 0,0 0 0 0 0,-1-1 1 0 0,1 1-1 0 0,0 0 0 0 0,0-1 1 0 0,-1 1-1 0 0,1 0 1 0 0,0 0-1 0 0,0 0 0 0 0,0 0 1 0 0,0-1 54 0 0,5-3-320 0 0,103-38-5392 0 0,-91 36 5082 0 0,15-1-394 0 0,3 0 50 0 0</inkml:trace>
  <inkml:trace contextRef="#ctx0" brushRef="#br0" timeOffset="68917.118">11498 9832 2748 0 0,'59'-5'8113'0'0,"32"5"-6157"0"0,-35 1-1409 0 0,54 0-618 0 0,130-3-7231 0 0,-164-6 5056 0 0,-53 3 1341 0 0</inkml:trace>
  <inkml:trace contextRef="#ctx0" brushRef="#br0" timeOffset="69584.506">12462 9478 2724 0 0,'2'20'3969'0'0,"-4"102"-915"0"0,14-60-2517 0 0,26 13 257 0 0,-35-71-753 0 0,-1 0 0 0 0,2 0-1 0 0,-1-1 1 0 0,0 0 0 0 0,1 1-1 0 0,0-1 1 0 0,0 0 0 0 0,0-1-1 0 0,0 1 1 0 0,0-1-1 0 0,0 0 1 0 0,1 0 0 0 0,-1 0-1 0 0,1 0 1 0 0,-1-1 0 0 0,1 0-1 0 0,0 0 1 0 0,-1 0 0 0 0,1 0-1 0 0,0-1 1 0 0,0 0 0 0 0,0 0-1 0 0,-1 0 1 0 0,1-1 0 0 0,0 0-1 0 0,0 1 1 0 0,-1-2-1 0 0,4 0-40 0 0,1-2 17 0 0,1 0 0 0 0,-1-1 0 0 0,0 0-1 0 0,0-1 1 0 0,-1 0 0 0 0,0 0 0 0 0,0-1-1 0 0,0 0 1 0 0,-1 0 0 0 0,0-1-1 0 0,0 0 1 0 0,3-6-17 0 0,40-124 432 0 0,-57 234-61 0 0,8-64-326 0 0,-1-27-50 0 0,1 1 1 0 0,0-1 0 0 0,0 1 0 0 0,0-1 0 0 0,0 0 0 0 0,1 1 0 0 0,0-1 0 0 0,0 0 0 0 0,1 0 0 0 0,-1 0-1 0 0,1 0 1 0 0,0-1 0 0 0,3 4 4 0 0,-2-4-103 0 0,-1 1 0 0 0,1-1 0 0 0,1 0 0 0 0,-1 0 0 0 0,0 0 0 0 0,1-1 0 0 0,0 0 0 0 0,0 0 0 0 0,0 0 0 0 0,0 0 0 0 0,0-1 1 0 0,1 0-1 0 0,-1 0 0 0 0,1 0 0 0 0,0-1 0 0 0,-1 0 0 0 0,1 0 0 0 0,4 0 103 0 0,71 2-5781 0 0,-62-3 3184 0 0,-4 0 1577 0 0</inkml:trace>
  <inkml:trace contextRef="#ctx0" brushRef="#br0" timeOffset="70233.854">13137 9794 2724 0 0,'16'-15'5345'0'0,"0"-1"-3428"0"0,22-20-1175 0 0,-30 26-671 0 0,0 0-1 0 0,-1 0 1 0 0,-1-1-1 0 0,0 0 1 0 0,0 0-1 0 0,-1-1 1 0 0,-1 0-1 0 0,0 1 1 0 0,0-2-1 0 0,-1 1 1 0 0,0 0-1 0 0,-1-1-70 0 0,3-110-352 0 0,-6 116 360 0 0,-1 1 1 0 0,1 0 0 0 0,-1 0-1 0 0,0 0 1 0 0,-1 0 0 0 0,1 0-1 0 0,-1 0 1 0 0,0 0 0 0 0,-1 1-1 0 0,1 0 1 0 0,-1 0 0 0 0,0 0-1 0 0,-1 0 1 0 0,1 0 0 0 0,-1 1-1 0 0,0-1-8 0 0,-37-21 197 0 0,42 26-116 0 0,1 2-71 0 0,1 0 1 0 0,0 0 0 0 0,0 0-1 0 0,0 0 1 0 0,0 0-1 0 0,0 0 1 0 0,0-1-1 0 0,0 1 1 0 0,1-1 0 0 0,-1 0-1 0 0,1 0 1 0 0,-1 0-1 0 0,1 0 1 0 0,-1 0 0 0 0,1 0-1 0 0,-1-1 1 0 0,1 1-1 0 0,1-1-10 0 0,6 3 33 0 0,127 38-281 0 0,18 12 64 0 0,-141-47 175 0 0,32 27-110 0 0,-43-28 148 0 0,-1 0-1 0 0,1 0 1 0 0,-1 1-1 0 0,-1-1 1 0 0,1 0-1 0 0,-1 1 1 0 0,0-1-1 0 0,0 1 1 0 0,0 0-1 0 0,-1-1 1 0 0,0 1-1 0 0,0 0 1 0 0,0-1-1 0 0,-2 6-28 0 0,5 52 140 0 0,-2-56-124 0 0,1 0 0 0 0,0 0 0 0 0,1 0-1 0 0,0 0 1 0 0,0 0 0 0 0,0 0-1 0 0,1-1 1 0 0,0 1 0 0 0,0-1 0 0 0,1 0-1 0 0,0 0 1 0 0,0-1 0 0 0,0 1 0 0 0,0-1-1 0 0,1 0 1 0 0,0-1 0 0 0,0 1-1 0 0,1-1 1 0 0,4 2-16 0 0,2-1 31 0 0,-1-2 1 0 0,1 1-1 0 0,0-2 0 0 0,0 0 1 0 0,0 0-1 0 0,0-1 0 0 0,0-1 1 0 0,6 0-32 0 0,53-18-37 0 0,-57 11 14 0 0,1-1 80 0 0,0 0 0 0 0,-1-1-1 0 0,0-1 1 0 0,-1 0 0 0 0,0-1 0 0 0,-1-1 0 0 0,0 0 0 0 0,0 0 0 0 0,-2-2-1 0 0,1 1 1 0 0,-2-2 0 0 0,0 1 0 0 0,-1-1 0 0 0,3-6-57 0 0,-11 10 793 0 0,-10 22-355 0 0,-16 68 24 0 0,26-13-320 0 0,47 50-686 0 0,-4-75-1540 0 0,-9-27-2996 0 0,-33-14 3775 0 0,10-3-912 0 0,13-13 1234 0 0</inkml:trace>
  <inkml:trace contextRef="#ctx0" brushRef="#br0" timeOffset="70487.177">14139 9280 3300 0 0,'-56'-88'5818'0'0,"49"78"-3892"0"0,7 10-1726 0 0,6 17-3846 0 0,-54 32-1238 0 0,29-34 3674 0 0</inkml:trace>
  <inkml:trace contextRef="#ctx0" brushRef="#br0" timeOffset="100130.59">7962 8088 1588 0 0,'-17'0'828'0'0,"17"-3"-604"0"0,0-7-14 0 0,0 8 140 0 0,0 2 0 0 0,-14 0 270 0 0,11 0-347 0 0,3 0 30 0 0,0 0-22 0 0,-4-5-96 0 0,-19-19 205 0 0,13 14 2449 0 0,21 15-1456 0 0,13 12-1286 0 0,0 1-1 0 0,-1 1 1 0 0,-1 2 0 0 0,-1 0-1 0 0,0 1 1 0 0,-2 1-1 0 0,-1 0 1 0 0,-1 2 0 0 0,11 20-97 0 0,22 43-24 0 0,-10-22 98 0 0,-28-38 120 0 0,-12-27-165 0 0,-4 2 14 0 0,-6 6-12 0 0,-1 0 1 0 0,-1-1-1 0 0,1-1 0 0 0,-1 0 0 0 0,-1 0 0 0 0,1-1 0 0 0,-1-1 0 0 0,0 0-31 0 0,-75 45-2 0 0,86-49-167 0 0,1 0 1 0 0,0 0-1 0 0,0 0 0 0 0,-1 0 0 0 0,1 0 1 0 0,0 0-1 0 0,0 0 0 0 0,0 0 1 0 0,1 1-1 0 0,-1-1 0 0 0,0 0 1 0 0,0 1-1 0 0,1-1 0 0 0,-1 1 0 0 0,0-1 1 0 0,1 0-1 0 0,0 1 0 0 0,-1-1 1 0 0,1 1-1 0 0,0 0 0 0 0,0-1 0 0 0,0 1 1 0 0,0 0 168 0 0,0-1-1260 0 0,0-1 101 0 0,0 2 105 0 0,2 5-50 0 0,10 5 112 0 0</inkml:trace>
  <inkml:trace contextRef="#ctx0" brushRef="#br0" timeOffset="65932.754">7637 9777 2212 0 0,'0'0'919'0'0,"0"0"-5"0"0,0 0-17 0 0,0 0-90 0 0,0 0-88 0 0,2-2 12 0 0,-1 1-678 0 0,0 0 0 0 0,0 0 0 0 0,0 0 0 0 0,0 1-1 0 0,0-1 1 0 0,0 0 0 0 0,0 0 0 0 0,1 1 0 0 0,-1-1 0 0 0,0 1-1 0 0,0-1 1 0 0,1 1 0 0 0,-1-1 0 0 0,0 1 0 0 0,1 0 0 0 0,-1 0-1 0 0,1 0 1 0 0,-1 0 0 0 0,0 0 0 0 0,1 0 0 0 0,-1 0-1 0 0,1 0 1 0 0,-1 0 0 0 0,0 1 0 0 0,1-1 0 0 0,-1 0 0 0 0,0 1-53 0 0,17 0 542 0 0,417 2 4274 0 0,-436-2-4941 0 0,1-1 1 0 0,0 0 0 0 0,0 0-1 0 0,0 0 1 0 0,-1 1-1 0 0,1-1 1 0 0,0 0-1 0 0,0 0 1 0 0,0 0-1 0 0,-1 1 1 0 0,1-1-1 0 0,0 0 1 0 0,0 0-1 0 0,0 1 1 0 0,0-1-1 0 0,0 0 1 0 0,0 0-1 0 0,0 1 1 0 0,0-1-1 0 0,0 0 1 0 0,0 1-1 0 0,0-1 1 0 0,0 0-1 0 0,0 0 1 0 0,0 1 0 0 0,0-1-1 0 0,0 0 1 0 0,0 1-1 0 0,0-1 1 0 0,0 0-1 0 0,0 0 1 0 0,0 1-1 0 0,0-1 1 0 0,0 0-1 0 0,0 0 1 0 0,1 1-1 0 0,-1-1 1 0 0,0 0-1 0 0,0 0 1 0 0,0 1 124 0 0,-18 3-6115 0 0,16-3 5093 0 0</inkml:trace>
  <inkml:trace contextRef="#ctx0" brushRef="#br0" timeOffset="101085.549">8047 9515 1372 0 0,'0'0'715'0'0,"0"-3"-38"0"0,0-18 4305 0 0,0 15-5214 0 0,0 3 595 0 0,0 3-55 0 0,0 0-64 0 0,0 0 16 0 0,0 0-7 0 0,0 0-1 0 0,0 0-10 0 0,0 0-3 0 0,0 0 16 0 0,-2 2-13 0 0,3 3-194 0 0,0-1 0 0 0,0 0 1 0 0,0 0-1 0 0,1 0 1 0 0,-1 0-1 0 0,1 0 1 0 0,0 0-1 0 0,0-1 0 0 0,0 1 1 0 0,1-1-1 0 0,-1 1 1 0 0,1-1-1 0 0,0 0 1 0 0,0 0-1 0 0,0 0 0 0 0,0 0 1 0 0,1 0-1 0 0,-1-1 1 0 0,1 0-1 0 0,-1 0 0 0 0,2 1-48 0 0,-5-3 1 0 0,113 84 619 0 0,63 49-133 0 0,-157-106-331 0 0,-20-18 193 0 0,-4-3-304 0 0,0-1 0 0 0,0 1 1 0 0,-1-1-1 0 0,0 0 0 0 0,0 0 0 0 0,0-1 0 0 0,0 0 0 0 0,-1 0 0 0 0,0 0 1 0 0,-6 1-46 0 0,-126 59 366 0 0,92-27-2382 0 0,47-38-3398 0 0,-3-6 2917 0 0,-1 4 1357 0 0</inkml:trace>
  <inkml:trace contextRef="#ctx0" brushRef="#br0" timeOffset="50365.706">15644 8020 1228 0 0,'3'-2'1031'0'0,"8"-9"-56"0"0,-8 8-104 0 0,-3 3-92 0 0,1 0-731 0 0,-1 0 0 0 0,1 0-1 0 0,-1 1 1 0 0,1-1-1 0 0,-1 0 1 0 0,1 0-1 0 0,-1 0 1 0 0,1 0-1 0 0,-1 0 1 0 0,1 0-1 0 0,-1 0 1 0 0,1 0-1 0 0,-1 0 1 0 0,1-1 0 0 0,-1 1-1 0 0,1 0 1 0 0,-1 0-1 0 0,1 0 1 0 0,-1 0-1 0 0,1-1 1 0 0,-1 1-1 0 0,1 0 1 0 0,-1-1-1 0 0,0 1 1 0 0,1 0 0 0 0,-1-1-1 0 0,1 1 1 0 0,-1 0-1 0 0,0-1 1 0 0,1 1-1 0 0,-1-1 1 0 0,0 1-1 0 0,0-1 1 0 0,1 1-1 0 0,-1-1 1 0 0,0 1-1 0 0,0-1 1 0 0,0 1 0 0 0,1-1-1 0 0,-1 1 1 0 0,0-1-1 0 0,0 1 1 0 0,0-1-1 0 0,0 1 1 0 0,0-1-1 0 0,0 0-47 0 0,4-5 630 0 0,18-16 422 0 0,-21 21-990 0 0,-1-1 0 0 0,1 1 0 0 0,-1 0 1 0 0,0 0-1 0 0,0 0 0 0 0,0 0 0 0 0,1 0 1 0 0,-1 0-1 0 0,0 0 0 0 0,0 0 0 0 0,0-1 0 0 0,-1 1 1 0 0,1 0-1 0 0,0 0 0 0 0,0 0 0 0 0,-1 0 1 0 0,1 0-1 0 0,0 0 0 0 0,-1 0 0 0 0,1 0 0 0 0,-1 0 1 0 0,1 0-1 0 0,-1 0 0 0 0,0 0 0 0 0,1 0 1 0 0,-1 0-1 0 0,0 1 0 0 0,0-1 0 0 0,0 0 0 0 0,1 0 1 0 0,-1 1-1 0 0,0-1 0 0 0,0 1 0 0 0,0-1 0 0 0,0 1 1 0 0,0-1-1 0 0,0 1 0 0 0,0-1 0 0 0,-1 1-62 0 0,-45-12 397 0 0,34 11-333 0 0,0 0 1 0 0,0 1-1 0 0,0 1 1 0 0,0 0 0 0 0,1 1-1 0 0,-1 0 1 0 0,0 0-1 0 0,-10 5-64 0 0,17-5 11 0 0,0-1 0 0 0,0 2 0 0 0,0-1 0 0 0,0 1 0 0 0,0-1 0 0 0,1 2 0 0 0,-1-1 0 0 0,1 1 0 0 0,0-1 0 0 0,0 2-1 0 0,0-1 1 0 0,1 0 0 0 0,-1 1 0 0 0,1 0 0 0 0,0 0 0 0 0,0 0 0 0 0,1 0 0 0 0,0 1 0 0 0,0 0 0 0 0,0-1 0 0 0,0 1-1 0 0,1 0 1 0 0,0 0 0 0 0,0 0 0 0 0,0 6-11 0 0,5 25 54 0 0,4-26-56 0 0,0 0 1 0 0,0-1-1 0 0,1 0 1 0 0,0-1-1 0 0,0 1 0 0 0,1-2 1 0 0,1 1-1 0 0,-1-1 0 0 0,1-1 1 0 0,1 0-1 0 0,-1 0 0 0 0,1-1 1 0 0,1 0-1 0 0,-1-1 0 0 0,1 0 1 0 0,3 0 1 0 0,13 4-2 0 0,0-2 0 0 0,0-1 0 0 0,0-1 0 0 0,1-2 0 0 0,0-1 0 0 0,21-1 2 0 0,33-18 48 0 0,-64 8-96 0 0,0-1 0 0 0,0 0 0 0 0,-1-2 0 0 0,-1 0 0 0 0,1-1 0 0 0,-2 0 1 0 0,0-2-1 0 0,-1 0 0 0 0,0-1 0 0 0,-1 0 0 0 0,-1-1 0 0 0,-1 0 0 0 0,0-1 0 0 0,-1-1 0 0 0,-1 1 0 0 0,0-4 48 0 0,1 4-87 0 0,37-60-126 0 0,-48 77 210 0 0,1 0-1 0 0,-1 1 0 0 0,0-1 0 0 0,0 0 0 0 0,0 1 1 0 0,0-1-1 0 0,0 0 0 0 0,1 1 0 0 0,-1-1 0 0 0,0 0 1 0 0,-1 1-1 0 0,1-1 0 0 0,0 0 0 0 0,0 1 1 0 0,0-1-1 0 0,0 0 0 0 0,0 1 0 0 0,-1-1 0 0 0,1 1 1 0 0,0-1-1 0 0,-1 0 0 0 0,1 1 0 0 0,0-1 0 0 0,-1 1 1 0 0,1-1-1 0 0,-1 1 0 0 0,1-1 0 0 0,-1 1 1 0 0,1-1-1 0 0,-1 1 0 0 0,1-1 0 0 0,-1 1 0 0 0,1 0 1 0 0,-1-1-1 0 0,1 1 0 0 0,-1 0 0 0 0,0 0 0 0 0,1-1 1 0 0,-1 1-1 0 0,0 0 0 0 0,1 0 0 0 0,-1 0 0 0 0,0 0 1 0 0,1 0-1 0 0,-1 0 0 0 0,0 0 0 0 0,1 0 1 0 0,-1 0-1 0 0,0 0 0 0 0,1 0 0 0 0,-1 0 0 0 0,0 0 1 0 0,1 1-1 0 0,-1-1 4 0 0,-40 8-74 0 0,33-6 77 0 0,1 0-1 0 0,-1 1 1 0 0,1 0 0 0 0,0 0 0 0 0,0 0 0 0 0,0 1 0 0 0,0 0-1 0 0,1 1 1 0 0,0-1 0 0 0,0 1 0 0 0,0 0 0 0 0,0 1 0 0 0,1 0-1 0 0,0-1 1 0 0,0 2 0 0 0,0-1 0 0 0,1 0 0 0 0,0 1 0 0 0,0 0-1 0 0,1 0 1 0 0,0 0 0 0 0,0 1 0 0 0,1-1 0 0 0,-1 1 0 0 0,2-1 0 0 0,-1 1-1 0 0,0 5-2 0 0,3-8 17 0 0,-1 1 0 0 0,1 0 0 0 0,-1-1 0 0 0,2 1 0 0 0,-1-1 0 0 0,1 1 0 0 0,-1-1-1 0 0,2 0 1 0 0,-1 1 0 0 0,0-1 0 0 0,1 0 0 0 0,0-1 0 0 0,0 1 0 0 0,1 0 0 0 0,-1-1-1 0 0,1 0 1 0 0,0 0 0 0 0,0 1-17 0 0,0-1 14 0 0,10 10 26 0 0,0-1 1 0 0,1-1 0 0 0,1 0 0 0 0,0-1-1 0 0,1 0 1 0 0,0-2 0 0 0,1 0 0 0 0,-1-1-1 0 0,2 0 1 0 0,-1-2 0 0 0,1 0-1 0 0,11 2-40 0 0,102 6 248 0 0,-124-14-241 0 0,-1-1 0 0 0,1 1 0 0 0,-1-1 0 0 0,0-1 0 0 0,0 1 0 0 0,1-1 0 0 0,-1-1-1 0 0,0 1 1 0 0,-1-1 0 0 0,3-1-7 0 0,3-1 16 0 0,-2-1-57 0 0,-1 0 1 0 0,0-1-1 0 0,0 0 0 0 0,-1 0 0 0 0,0-1 0 0 0,0 0 1 0 0,0 0-1 0 0,-1-1 0 0 0,-1 0 0 0 0,1 0 0 0 0,-2-1 0 0 0,1 0 1 0 0,3-8 40 0 0,-6 12-41 0 0,99-196-1389 0 0,-27 87 1350 0 0,-41 59 1302 0 0,64-26-600 0 0,-89 74-611 0 0,-1 0 0 0 0,0-1 0 0 0,-1 0 0 0 0,0-1-1 0 0,0 0 1 0 0,-1 0 0 0 0,0 0 0 0 0,-1 0 0 0 0,0-1 0 0 0,-1 0 0 0 0,0 0 0 0 0,-1 0 0 0 0,0-1 0 0 0,0 1 0 0 0,-1-1 0 0 0,-1 0 0 0 0,0-2-11 0 0,-3 6 12 0 0,0 0 0 0 0,-1 1 0 0 0,1-1 0 0 0,-2 1 1 0 0,1 0-1 0 0,-1 0 0 0 0,0 0 0 0 0,0 0 0 0 0,-1 1 1 0 0,0-1-1 0 0,0 1 0 0 0,-1 1 0 0 0,0-1 0 0 0,0 1 0 0 0,0 0 1 0 0,0 0-1 0 0,-1 0 0 0 0,0 1 0 0 0,-1-1-12 0 0,-4-1 3 0 0,0 0 0 0 0,0 0 0 0 0,0 1 0 0 0,0 1 0 0 0,-1 0 0 0 0,0 1 0 0 0,1 0 0 0 0,-1 1 0 0 0,0 0 0 0 0,-1 1 0 0 0,1 1-1 0 0,-4 0-2 0 0,-42 20-48 0 0,52-16 52 0 0,0 0-1 0 0,1 1 1 0 0,-1 0-1 0 0,1 0 1 0 0,0 1-1 0 0,1-1 1 0 0,-1 1-1 0 0,1 0 1 0 0,0 1-1 0 0,0-1 1 0 0,1 1-1 0 0,0 0 1 0 0,0 0-1 0 0,1 1 1 0 0,0-1-1 0 0,0 1 1 0 0,-1 5-4 0 0,-15 135-92 0 0,18-134 66 0 0,3 77 70 0 0,43 108-22 0 0,-7-72 154 0 0,-35-116-155 0 0,1-1 0 0 0,1 1 0 0 0,-1-1 0 0 0,1 0 1 0 0,1-1-1 0 0,0 1 0 0 0,0-1 0 0 0,1 0 0 0 0,0 0 0 0 0,1-1 0 0 0,0 0 1 0 0,0 0-1 0 0,1-1 0 0 0,0 0 0 0 0,0-1 0 0 0,0 0 0 0 0,1 0 1 0 0,2 0-22 0 0,16 2-193 0 0,0-1 0 0 0,0-1 1 0 0,1-1-1 0 0,0-2 0 0 0,-1-1 1 0 0,1-1-1 0 0,23-3 193 0 0,-16 2-660 0 0,75-13-2009 0 0,-69 4 1403 0 0,68-29-2322 0 0,-74 22 2553 0 0</inkml:trace>
  <inkml:trace contextRef="#ctx0" brushRef="#br0" timeOffset="54653.81">23747 7644 2144 0 0,'-44'-38'3839'0'0,"30"31"-3594"0"0,1 1-1 0 0,-1 1 0 0 0,0 1 1 0 0,-1 0-1 0 0,1 0 0 0 0,-1 2 0 0 0,1 0 1 0 0,-1 0-1 0 0,0 1 0 0 0,0 1 1 0 0,-5 1-245 0 0,12-1 66 0 0,0 1 0 0 0,-1 0 0 0 0,1 0 0 0 0,0 1 0 0 0,0 0 0 0 0,0 0 0 0 0,0 0 0 0 0,0 1 0 0 0,0 1 0 0 0,1-1 0 0 0,0 1 1 0 0,-1 1-67 0 0,-2 0 74 0 0,0 1 0 0 0,1 0 0 0 0,-1 0 0 0 0,1 1 1 0 0,1 0-1 0 0,-1 0 0 0 0,1 1 0 0 0,0 0 0 0 0,1 1 1 0 0,0 0-1 0 0,1 0 0 0 0,-1 0 0 0 0,2 1 0 0 0,-3 4-74 0 0,3 24 343 0 0,8-30-303 0 0,1-1 1 0 0,0 1-1 0 0,0-1 1 0 0,0 1-1 0 0,1-1 0 0 0,0 0 1 0 0,1-1-1 0 0,-1 1 1 0 0,1-1-1 0 0,1-1 0 0 0,-1 1 1 0 0,1-1-1 0 0,0 0 1 0 0,0 0-1 0 0,0-1 0 0 0,1 0 1 0 0,0 0-1 0 0,6 2-40 0 0,10 3 93 0 0,0-1-1 0 0,1 0 1 0 0,-1-2 0 0 0,2-1-1 0 0,21 1-92 0 0,137 0 290 0 0,-83-18-106 0 0,-91 11-188 0 0,0-1-1 0 0,0-1 1 0 0,0 0-1 0 0,0 0 1 0 0,-1-1 0 0 0,0-1-1 0 0,1 1 1 0 0,-1-1-1 0 0,-1-1 1 0 0,1 0-1 0 0,-1 0 1 0 0,0-1-1 0 0,-1 1 1 0 0,1-2 0 0 0,-1 1-1 0 0,-1-1 1 0 0,1 0-1 0 0,-1-1 1 0 0,-1 1-1 0 0,1-1 1 0 0,-2 0 0 0 0,1 0-1 0 0,1-8 5 0 0,21-64 159 0 0,-22 65 227 0 0,-6 33-187 0 0,-6 8-329 0 0,1 0 0 0 0,2 0 1 0 0,0 1-1 0 0,2-1 0 0 0,0 27 130 0 0,20-11-2598 0 0,-18-40 2438 0 0,0 0 1 0 0,0-1 0 0 0,0 1-1 0 0,0-1 1 0 0,0 1 0 0 0,0-1-1 0 0,0 1 1 0 0,1 0 0 0 0,-1-1 0 0 0,0 1-1 0 0,0-1 1 0 0,0 1 0 0 0,1-1-1 0 0,-1 1 1 0 0,0-1 0 0 0,1 1 0 0 0,-1-1-1 0 0,0 1 1 0 0,1-1 0 0 0,-1 0-1 0 0,1 1 1 0 0,-1-1 0 0 0,1 1-1 0 0,-1-1 1 0 0,1 0 0 0 0,-1 0 0 0 0,1 1-1 0 0,-1-1 1 0 0,1 0 0 0 0,-1 0-1 0 0,1 1 1 0 0,0-1 0 0 0,-1 0-1 0 0,1 0 1 0 0,-1 0 0 0 0,1 0 0 0 0,0 0-1 0 0,-1 0 1 0 0,1 0 159 0 0,3-1-1131 0 0</inkml:trace>
  <inkml:trace contextRef="#ctx0" brushRef="#br0" timeOffset="54904.14">24265 7155 2896 0 0,'-9'-18'1024'0'0,"3"5"-48"0"0,1 4-139 0 0,-3 5-181 0 0,7 0-24 0 0,-1 4-88 0 0,4 2-136 0 0,-2 1-156 0 0,2 1-92 0 0,2 3-176 0 0,12 11 4 0 0,-1-2-1008 0 0,4 2-184 0 0,-4-4-13 0 0,0 3 25 0 0,-2-4 192 0 0</inkml:trace>
  <inkml:trace contextRef="#ctx0" brushRef="#br0" timeOffset="55286.12">24457 7519 2920 0 0,'63'7'4140'0'0,"-42"-8"-3371"0"0,59-18 343 0 0,-58 11-994 0 0,-1 0 0 0 0,-1-1 0 0 0,0-1 0 0 0,0-1-1 0 0,-1-1 1 0 0,0-1 0 0 0,-1 0 0 0 0,0-1-1 0 0,-1-1 1 0 0,-1-1 0 0 0,-1-1 0 0 0,0 0 0 0 0,-1 0-1 0 0,0-2 1 0 0,-2 0 0 0 0,0 0 0 0 0,-2-1 0 0 0,0 0-1 0 0,-1-1 1 0 0,-1 0 0 0 0,-1 0 0 0 0,0-1-1 0 0,2-21-117 0 0,-2-20 16 0 0,-16 17-66 0 0,4 35 53 0 0,3 7-3 0 0,1-1-1 0 0,-1 1 1 0 0,0 0-1 0 0,0 0 1 0 0,-1 0 0 0 0,1 0-1 0 0,-1 0 1 0 0,0 0-1 0 0,0 1 1 0 0,0-1 0 0 0,-1 1-1 0 0,1 0 1 0 0,-1 0-1 0 0,1 0 1 0 0,-1 0 0 0 0,0 1-1 0 0,0 0 1 0 0,0 0-1 0 0,-1 0 1 0 0,1 0-1 0 0,-1 0 1 0 0,1 1 0 0 0,-1 0-1 0 0,1 0 1 0 0,-1 0-1 0 0,-2 0 1 0 0,3 2 2 0 0,-1-1 0 0 0,1 1 0 0 0,0 0 0 0 0,-1 0 0 0 0,1 0 0 0 0,0 1 0 0 0,0 0 0 0 0,0 0 0 0 0,0 0 0 0 0,0 0 0 0 0,0 0 0 0 0,0 1 0 0 0,1-1 0 0 0,-3 4-2 0 0,-5 4 0 0 0,2 1 0 0 0,-1 0 0 0 0,1 1 0 0 0,1 0 0 0 0,0 0 0 0 0,1 1 0 0 0,0 0 0 0 0,1 1-1 0 0,1-1 1 0 0,0 1 0 0 0,0 0 0 0 0,2 0 0 0 0,-1 1 0 0 0,-14 60 118 0 0,3 1 0 0 0,3 0 0 0 0,3 12-118 0 0,-17 453 1382 0 0,-27-36-1068 0 0,44-400-3132 0 0,9-105 2719 0 0,-1 1 0 0 0,1-1 0 0 0,0 1 0 0 0,0-1-1 0 0,0 1 1 0 0,0-1 0 0 0,0 1 0 0 0,0-1 0 0 0,0 1 0 0 0,0 0 0 0 0,0-1 0 0 0,0 1 0 0 0,0-1-1 0 0,0 1 1 0 0,1-1 0 0 0,-1 1 0 0 0,0-1 0 0 0,0 1 0 0 0,1-1 0 0 0,-1 1 0 0 0,0-1 0 0 0,0 1-1 0 0,1-1 1 0 0,-1 0 0 0 0,0 1 0 0 0,1-1 0 0 0,-1 1 0 0 0,1-1 0 0 0,-1 0 0 0 0,1 1-1 0 0,-1-1 1 0 0,1 0 0 0 0,-1 0 0 0 0,1 1 0 0 0,-1-1 0 0 0,1 0 0 0 0,-1 0 0 0 0,1 0 0 0 0,-1 1-1 0 0,1-1 1 0 0,-1 0 0 0 0,1 0 0 0 0,-1 0 0 0 0,1 0 0 0 0,0 0 0 0 0,-1 0 0 0 0,1 0 0 0 0,-1-1-1 0 0,1 1 1 0 0,-1 0 0 0 0,1 0 0 0 0,-1 0 0 0 0,1 0 0 0 0,-1-1 0 0 0,1 1 0 0 0,-1 0 0 0 0,1 0-1 0 0,-1-1 1 0 0,1 1 0 0 0,-1-1 0 0 0,0 1 0 0 0,1 0 0 0 0,-1-1 0 0 0,1 1 99 0 0,1-9-1085 0 0,3-10 18 0 0</inkml:trace>
  <inkml:trace contextRef="#ctx0" brushRef="#br0" timeOffset="55478.604">24322 7988 2700 0 0,'-1'-2'159'0'0,"-1"0"0"0"0,1 0-1 0 0,1 0 1 0 0,-1 0-1 0 0,0 0 1 0 0,0 0 0 0 0,1-1-1 0 0,-1 1 1 0 0,1 0 0 0 0,0 0-1 0 0,-1-1 1 0 0,1 1 0 0 0,0 0-1 0 0,1 0 1 0 0,-1-1 0 0 0,0 1-1 0 0,1 0 1 0 0,-1 0 0 0 0,1-1-1 0 0,-1 1 1 0 0,1 0-1 0 0,0 0 1 0 0,0 0 0 0 0,0 0-1 0 0,0 0 1 0 0,1 0 0 0 0,-1 0-1 0 0,0 0 1 0 0,1 1 0 0 0,-1-1-1 0 0,1 1 1 0 0,0-1 0 0 0,-1 1-1 0 0,1-1 1 0 0,0 1 0 0 0,0 0-1 0 0,0 0 1 0 0,0 0-1 0 0,2-1-158 0 0,23-8 520 0 0,0 1-1 0 0,1 1 1 0 0,0 1-1 0 0,0 2 1 0 0,1 1-1 0 0,-1 1 1 0 0,18 1-520 0 0,-13-1 343 0 0,-25 3-325 0 0,270-21-1243 0 0,-93 16-6680 0 0,-168 5 6814 0 0</inkml:trace>
  <inkml:trace contextRef="#ctx0" brushRef="#br0" timeOffset="56216.659">25205 7917 2372 0 0,'25'-8'6158'0'0,"7"-25"-4669"0"0,-22 16-1332 0 0,-1-2 0 0 0,0 0 0 0 0,-1 0 0 0 0,-1 0-1 0 0,-1-1 1 0 0,-1 0 0 0 0,0 0 0 0 0,-2 0 0 0 0,0-1 0 0 0,-1 0 0 0 0,-1 1 0 0 0,-1-1 0 0 0,-1 0 0 0 0,-1 0-157 0 0,2 20 2 0 0,-12-144 108 0 0,-2 79 137 0 0,14 66-262 0 0,0 0-34 0 0,0 0 46 0 0,23 2 161 0 0,337 136-585 0 0,-339-129 334 0 0,-12-5 19 0 0,0-1 1 0 0,1 1 0 0 0,-2 1 0 0 0,1 0-1 0 0,0 0 1 0 0,-1 1 0 0 0,0 0 0 0 0,6 6 73 0 0,-13-10-9 0 0,1 1 1 0 0,-1 0-1 0 0,0-1 1 0 0,0 1-1 0 0,0 0 1 0 0,0 0-1 0 0,0 0 1 0 0,-1 0-1 0 0,1 0 1 0 0,-1 0 0 0 0,0 0-1 0 0,0 0 1 0 0,0 0-1 0 0,0 0 1 0 0,-1 0-1 0 0,1 0 1 0 0,-1 0-1 0 0,1 0 1 0 0,-1 0-1 0 0,0 0 1 0 0,-1 0-1 0 0,1 0 1 0 0,0-1-1 0 0,-1 1 1 0 0,1 0-1 0 0,-3 2 9 0 0,4-4 7 0 0,-69 117 1077 0 0,67-114-1056 0 0,0 0-1 0 0,0 0 0 0 0,1 0 0 0 0,-1 0 0 0 0,1 0 0 0 0,0 0 0 0 0,0 1 1 0 0,1-1-1 0 0,-1 0 0 0 0,1 1 0 0 0,0-1 0 0 0,0 0 0 0 0,0 0 0 0 0,1 1 0 0 0,-1-1 1 0 0,1 0-1 0 0,0 0 0 0 0,0 1 0 0 0,1-1 0 0 0,-1 0 0 0 0,1 0 0 0 0,0 0 0 0 0,0-1 1 0 0,1 1-1 0 0,-1 0 0 0 0,0-1 0 0 0,1 0 0 0 0,0 1 0 0 0,3 1-27 0 0,5 4 54 0 0,0 0-1 0 0,1-1 0 0 0,0-1 1 0 0,1 0-1 0 0,0 0 0 0 0,0-1 1 0 0,0-1-1 0 0,1 0 1 0 0,0-1-1 0 0,0-1 0 0 0,0 0 1 0 0,0-1-1 0 0,1 0 0 0 0,-1-1 1 0 0,0 0-1 0 0,1-2 1 0 0,12-1-54 0 0,61-16 164 0 0,-78 14-140 0 0,5-1-25 0 0,0-2 0 0 0,-1 0 0 0 0,0-1 0 0 0,0 0 0 0 0,-1-1 1 0 0,0-1-1 0 0,0 0 0 0 0,-1-1 0 0 0,0 0 0 0 0,-1-1 0 0 0,-1 0 0 0 0,0 0 1 0 0,0-1-1 0 0,-1-1 0 0 0,-1 0 0 0 0,0 0 0 0 0,-1 0 0 0 0,5-15 1 0 0,-7 14-8 0 0,0 0 1 0 0,-1 0-1 0 0,0 0 0 0 0,-2 0 0 0 0,0-1 0 0 0,0 1 1 0 0,-1-13 7 0 0,-2 24 9 0 0,1 0 1 0 0,-1 0 0 0 0,0 0 0 0 0,0 0-1 0 0,0 0 1 0 0,0 0 0 0 0,-1 0 0 0 0,1 0-1 0 0,-1 1 1 0 0,0-1 0 0 0,0 1 0 0 0,0-1 0 0 0,-1 1-1 0 0,1 0 1 0 0,-1 0 0 0 0,0 0 0 0 0,0 0-1 0 0,0 0 1 0 0,0 1 0 0 0,0 0 0 0 0,-1-1-1 0 0,1 1 1 0 0,-1 0 0 0 0,1 0 0 0 0,-1 1-1 0 0,0-1 1 0 0,0 1 0 0 0,0 0 0 0 0,0 0-1 0 0,0 0 1 0 0,0 1 0 0 0,0-1 0 0 0,0 1 0 0 0,0 0-1 0 0,0 0 1 0 0,0 0 0 0 0,0 1 0 0 0,0-1-1 0 0,-3 2-9 0 0,-2 2 37 0 0,1 0-1 0 0,0 0 1 0 0,1 1-1 0 0,-1 1 0 0 0,1-1 1 0 0,0 1-1 0 0,0 0 1 0 0,1 0-1 0 0,0 1 1 0 0,0 0-1 0 0,0 0 0 0 0,1 1 1 0 0,0-1-1 0 0,1 1 1 0 0,-1 0-1 0 0,2 0 0 0 0,-1 1 1 0 0,1-1-1 0 0,0 1 1 0 0,1 0-1 0 0,0 0 1 0 0,0 0-1 0 0,1 0 0 0 0,0 0 1 0 0,1 0-1 0 0,0 0 1 0 0,0 0-1 0 0,1 0 0 0 0,0 3-36 0 0,3 3 64 0 0,1 0 0 0 0,0 0 0 0 0,0-1 0 0 0,1 0 0 0 0,1 0 0 0 0,1-1 0 0 0,0 0 0 0 0,0 0 0 0 0,4 3-64 0 0,11 9-8 0 0,0-1 0 0 0,2-1-1 0 0,0-1 1 0 0,2-1 0 0 0,0-2 0 0 0,1 0 0 0 0,1-2 0 0 0,20 8 8 0 0,-20-12-1088 0 0,0-2 0 0 0,0 0 1 0 0,1-3-1 0 0,1 0 0 0 0,24 2 1088 0 0,-49-9-329 0 0,-1-1-1 0 0,1 1 1 0 0,0-2-1 0 0,0 1 1 0 0,-1 0-1 0 0,1-1 1 0 0,0 0-1 0 0,-1-1 1 0 0,1 1-1 0 0,-1-1 1 0 0,1 0-1 0 0,-1-1 330 0 0,-1 2-174 0 0,-2 1 43 0 0,0-1 0 0 0,-1 1 0 0 0,1 0 0 0 0,-1-1 0 0 0,1 1 0 0 0,-1-1 0 0 0,1 0 0 0 0,-1 1 0 0 0,1-1-1 0 0,-1 0 1 0 0,0 0 0 0 0,1 0 0 0 0,-1 0 0 0 0,0 0 0 0 0,0 0 0 0 0,0 0 0 0 0,0 0 0 0 0,0-1 0 0 0,0 1 0 0 0,0 0 0 0 0,0-1-1 0 0,0 1 1 0 0,0-1 0 0 0,-1 1 0 0 0,1-1 0 0 0,-1 1 0 0 0,1-1 0 0 0,-1 0 131 0 0,-1-7-1181 0 0</inkml:trace>
  <inkml:trace contextRef="#ctx0" brushRef="#br0" timeOffset="53631.546">22077 7425 3096 0 0,'15'0'4436'0'0,"-16"28"-3015"0"0,0-22-1224 0 0,-5 22 115 0 0,-1 0 0 0 0,-2-1 0 0 0,-1 1 0 0 0,-1-2 0 0 0,-1 0-1 0 0,-1 0 1 0 0,-1-1 0 0 0,-2-1 0 0 0,0 0 0 0 0,-6 4-312 0 0,6-4 147 0 0,-10 12 112 0 0,16-24-173 0 0,1 1 0 0 0,0 0 0 0 0,1 0 0 0 0,0 1 0 0 0,1 0 1 0 0,1 0-1 0 0,0 1 0 0 0,-1 6-86 0 0,6-20 35 0 0,4 1-7 0 0,4 2-14 0 0,-1-1 0 0 0,1 0 0 0 0,0-1 0 0 0,-1 0 0 0 0,1 0 0 0 0,0 0 0 0 0,1-1 0 0 0,-1 0 0 0 0,0 0 0 0 0,0 0 1 0 0,1-1-1 0 0,-1-1 0 0 0,0 1 0 0 0,4-2-14 0 0,17 2 53 0 0,40-3-28 0 0,36-16 65 0 0,160-25-505 0 0,-209 27-1792 0 0,-48 2-5710 0 0,-7 14 6868 0 0</inkml:trace>
  <inkml:trace contextRef="#ctx0" brushRef="#br0" timeOffset="53891.848">22430 7694 3140 0 0,'-1'-1'146'0'0,"0"1"-1"0"0,-1-1 1 0 0,1 1 0 0 0,0-1-1 0 0,0 1 1 0 0,0 0-1 0 0,-1 0 1 0 0,1 0-1 0 0,0 0 1 0 0,0 0 0 0 0,-1 0-1 0 0,1 0 1 0 0,0 0-1 0 0,0 0 1 0 0,-1 0-1 0 0,1 1 1 0 0,0-1 0 0 0,0 0-1 0 0,0 1 1 0 0,-1-1-1 0 0,1 1 1 0 0,0 0-1 0 0,0-1 1 0 0,0 1 0 0 0,0 0-1 0 0,0 0 1 0 0,0-1-1 0 0,0 1 1 0 0,0 0-1 0 0,1 0 1 0 0,-1 0 0 0 0,0 0-1 0 0,0 0 1 0 0,0 1-146 0 0,-4 4 449 0 0,-8 9-115 0 0,2 0-1 0 0,0 2 0 0 0,0-1 0 0 0,2 1 0 0 0,0 1 0 0 0,1 0 0 0 0,1 0 0 0 0,0 0 0 0 0,2 1 1 0 0,0 0-1 0 0,1 0 0 0 0,1 0 0 0 0,0 1 0 0 0,2-1 0 0 0,0 1 0 0 0,2 6-333 0 0,-6 25 95 0 0,-50 236-7268 0 0,38-213 4516 0 0,11-46 1576 0 0,4-3 28 0 0</inkml:trace>
  <inkml:trace contextRef="#ctx0" brushRef="#br0" timeOffset="50984.928">18130 7839 2628 0 0,'-13'38'3296'0'0,"10"76"-1794"0"0,31 40-663 0 0,-11-49-567 0 0,-5 0 0 0 0,-1 98-272 0 0,-14-108-420 0 0,-21 41 5 0 0,20-108-15 0 0,-2 1 1 0 0,-1-2-1 0 0,-1 1 1 0 0,-2-1-1 0 0,-1 1 430 0 0,-12-2-2556 0 0,22-25 1554 0 0</inkml:trace>
  <inkml:trace contextRef="#ctx0" brushRef="#br0" timeOffset="52174.444">18121 8241 1676 0 0,'-5'-116'1962'0'0,"-29"-122"1606"0"0,28 186-2261 0 0,6 50-989 0 0,2-2-80 0 0,9-10-14 0 0,15 13 276 0 0,81 25 153 0 0,-41-6-381 0 0,-28-8-132 0 0,1 1 0 0 0,-1 2 0 0 0,-1 1 0 0 0,22 13-140 0 0,-57-26 11 0 0,0 0 0 0 0,0 0 1 0 0,0 0-1 0 0,0 1 1 0 0,0-1-1 0 0,0 1 0 0 0,-1-1 1 0 0,1 1-1 0 0,0-1 1 0 0,-1 1-1 0 0,0 0 0 0 0,1 0 1 0 0,-1 0-1 0 0,0 0 1 0 0,0 0-1 0 0,0 0 0 0 0,0 0 1 0 0,0 0-1 0 0,-1 0 1 0 0,1 1-1 0 0,0-1-11 0 0,-4 3-19 0 0,-48 29 59 0 0,-40-10-16 0 0,17-22-25 0 0,72-2-75 0 0,0-3 8 0 0,-9-13-241 0 0,32 1 125 0 0,1 1 1 0 0,0 2 0 0 0,1 0-1 0 0,0 1 1 0 0,1 1-1 0 0,0 1 1 0 0,0 2 0 0 0,1 0-1 0 0,0 2 1 0 0,15-2 183 0 0,-25 4-53 0 0,174-27-326 0 0,-187 29 450 0 0,9 4 402 0 0,-11-3-475 0 0,0 1 22 0 0,1 0 1 0 0,-1 0-1 0 0,1 0 1 0 0,-1 0-1 0 0,1 0 1 0 0,-1 0-1 0 0,0 0 1 0 0,0 0-1 0 0,1 0 1 0 0,-1 0-1 0 0,0 0 1 0 0,0 0-1 0 0,0 0 1 0 0,0 0-1 0 0,0 0 1 0 0,0 1-1 0 0,-1-1 0 0 0,1 0 1 0 0,0 0-1 0 0,0 0 1 0 0,-1 0-1 0 0,1 0 1 0 0,0 0-1 0 0,-1 0 1 0 0,1 0-1 0 0,-1-1 1 0 0,0 1-1 0 0,1 0 1 0 0,-1 0-1 0 0,0 0-20 0 0,-32 82 822 0 0,34-64-570 0 0,1-13-228 0 0,0-1 0 0 0,0 0 0 0 0,0 0 0 0 0,1 0 0 0 0,-1 0 0 0 0,1 0 0 0 0,0-1 0 0 0,1 1 0 0 0,-1-1 0 0 0,1 0 0 0 0,0 0 0 0 0,0 0 0 0 0,0-1 0 0 0,1 1 0 0 0,-1-1 0 0 0,1 0 0 0 0,3 2-24 0 0,6 0 64 0 0,0-1 1 0 0,0-1-1 0 0,0 0 1 0 0,0-1-1 0 0,0 0 1 0 0,1-1-1 0 0,-1 0 1 0 0,3-2-65 0 0,36-15-93 0 0,-32 5 40 0 0,-11 5 25 0 0,-1 0 0 0 0,-1-1 0 0 0,1 0 0 0 0,-1 0 0 0 0,0-1 0 0 0,-1 0 0 0 0,0 0 0 0 0,0-1 0 0 0,-1 0 0 0 0,0 0 0 0 0,0 0 0 0 0,-1-1 0 0 0,-1 0 0 0 0,1 0 0 0 0,0-5 28 0 0,5-31-28 0 0,-1 106 35 0 0,-3-43 13 0 0,-4-4-13 0 0,1 0 0 0 0,1-1-1 0 0,0 0 1 0 0,1 0 0 0 0,0 0 0 0 0,1 0-1 0 0,0-1 1 0 0,1 0 0 0 0,0 0 0 0 0,1-1 0 0 0,0 1-1 0 0,8 5-6 0 0,-11-12 8 0 0,0-2-1 0 0,0 1 0 0 0,1-1 0 0 0,-1 1 0 0 0,1-1 1 0 0,-1-1-1 0 0,1 1 0 0 0,0-1 0 0 0,0 0 1 0 0,-1-1-1 0 0,1 1 0 0 0,0-1 0 0 0,0 0 0 0 0,0 0 1 0 0,0-1-8 0 0,3 1 19 0 0,53-21 11 0 0,-47 13-20 0 0,0 0 0 0 0,-1 0-1 0 0,0-2 1 0 0,-1 1 0 0 0,0-2-1 0 0,0 0 1 0 0,-1 0 0 0 0,-1-1-1 0 0,0-1 1 0 0,0 0-1 0 0,-1 0 1 0 0,-1-1 0 0 0,7-13-10 0 0,3-12-93 0 0,-1 0 1 0 0,-2-1 0 0 0,-2-1 0 0 0,-1 0-1 0 0,-1-9 93 0 0,2-12-98 0 0,-2 0 0 0 0,-3-1 0 0 0,-3 0 0 0 0,-3-7 98 0 0,-3 56 13 0 0,0 1 0 0 0,-1 0 0 0 0,0 0 0 0 0,-1 0 0 0 0,-1 0 0 0 0,0 0 0 0 0,-1 0 0 0 0,0 1 0 0 0,-5-11-13 0 0,7 18 0 0 0,0 0 0 0 0,0 0-1 0 0,0 0 1 0 0,-1 0 0 0 0,0 0 0 0 0,0 0 0 0 0,0 1-1 0 0,-1 0 1 0 0,1-1 0 0 0,-1 1 0 0 0,0 0 0 0 0,0 1 0 0 0,0-1-1 0 0,-3-1 1 0 0,-5 1 58 0 0,-17 19-27 0 0,26-11-26 0 0,-3 5-4 0 0,0 0 0 0 0,1 0 1 0 0,0 1-1 0 0,1 0 0 0 0,0 0 0 0 0,1 0 1 0 0,0 1-1 0 0,0-1 0 0 0,1 1 1 0 0,1-1-1 0 0,-1 12-1 0 0,0-6-6 0 0,-6 61 124 0 0,4 0 0 0 0,3 35-118 0 0,1-74 28 0 0,13 70 23 0 0,-2-56-38 0 0,-6-26 12 0 0,2 0 0 0 0,1 0 1 0 0,1 0-1 0 0,1-1 0 0 0,1-1 0 0 0,1 0 0 0 0,10 14-25 0 0,-18-33 1 0 0,-1 0 0 0 0,0 0 0 0 0,1 0-1 0 0,0-1 1 0 0,0 1 0 0 0,0-1 0 0 0,1 0 0 0 0,-1-1 0 0 0,1 1 0 0 0,0-1 0 0 0,0 0 0 0 0,0 0 0 0 0,0 0 0 0 0,1-1 0 0 0,-1 0 0 0 0,1 0 0 0 0,0 0-1 0 0,-1-1 1 0 0,1 1 0 0 0,0-2 0 0 0,0 1 0 0 0,0 0 0 0 0,1-1-1 0 0,34-13 71 0 0,-21 3-82 0 0,-1 0 0 0 0,-1-1 0 0 0,0-1 0 0 0,0-1 0 0 0,-1 0 0 0 0,-1-1 0 0 0,0-1 1 0 0,12-15 10 0 0,-4 6 71 0 0,-17 17-69 0 0,-4 13 429 0 0,-21 53-207 0 0,20 11-121 0 0,35 11-481 0 0,-33-78 53 0 0,0-1-1 0 0,1 0 1 0 0,-1-1 0 0 0,0 1 0 0 0,1-1-1 0 0,-1 1 1 0 0,1-1 0 0 0,-1-1 0 0 0,1 1 0 0 0,0-1-1 0 0,-1 0 1 0 0,1 0 0 0 0,0 0 0 0 0,-1 0-1 0 0,1-1 1 0 0,0 0 0 0 0,-1 0 0 0 0,1 0 0 0 0,-1 0-1 0 0,0-1 1 0 0,1 0 0 0 0,-1 0 0 0 0,0 0-1 0 0,1-1 326 0 0,21-12-1067 0 0,0 0-6 0 0</inkml:trace>
  <inkml:trace contextRef="#ctx0" brushRef="#br0" timeOffset="52385.878">20246 7707 2956 0 0,'-23'-13'912'0'0,"-1"1"-48"0"0,2 3-140 0 0,-2 0-159 0 0,1 2-49 0 0,-3 0-12 0 0,4-1-188 0 0,-1 3-220 0 0,2 0-192 0 0,5 1 12 0 0,-8-1-1172 0 0,4 2 3 0 0,0-4 117 0 0,-3 2 112 0 0</inkml:trace>
  <inkml:trace contextRef="#ctx0" brushRef="#br0" timeOffset="52921.444">19312 7407 3224 0 0,'22'-5'4148'0'0,"199"9"-1766"0"0,-60 13-2043 0 0,-32-1-335 0 0,0 6 1 0 0,28 13-5 0 0,-143-33 12 0 0,1 1 1 0 0,-1 1 0 0 0,1 0 0 0 0,-1 1 0 0 0,0 0-1 0 0,-1 2 1 0 0,1-1 0 0 0,-1 1 0 0 0,-1 1-1 0 0,1 1 1 0 0,-2-1 0 0 0,1 2 0 0 0,-1 0 0 0 0,0 0-1 0 0,-1 1 1 0 0,0 0 0 0 0,-1 1 0 0 0,0 0 0 0 0,-1 0-1 0 0,0 1 1 0 0,-1 0 0 0 0,3 9-13 0 0,-6-1 290 0 0,0 1 0 0 0,-1-1 0 0 0,-1 1 0 0 0,-2 0 0 0 0,-1 20-290 0 0,1-7 362 0 0,16 24 24 0 0,-15-54-351 0 0,1 1 0 0 0,-1-1 0 0 0,1 0 0 0 0,1 0 0 0 0,-1 0 0 0 0,1 0 0 0 0,-1-1 0 0 0,1 1 0 0 0,1-1 0 0 0,-1 0 0 0 0,1 1 0 0 0,0-2 0 0 0,-1 1 0 0 0,2 0 0 0 0,-1-1 0 0 0,0 1 0 0 0,1-1 0 0 0,-1-1 0 0 0,1 1 0 0 0,0-1 0 0 0,0 1 0 0 0,0-1 0 0 0,0-1 0 0 0,1 1 0 0 0,-1-1 0 0 0,0 0 0 0 0,1 0 0 0 0,-1 0 0 0 0,1-1 0 0 0,-1 0 0 0 0,1 0 0 0 0,-1 0 0 0 0,1-1 0 0 0,3 0-35 0 0,0-3-18 0 0,0-1 0 0 0,0 1 0 0 0,0-1 0 0 0,0-1 0 0 0,-1 1 0 0 0,0-1 0 0 0,0-1 0 0 0,0 0 0 0 0,-1 0 0 0 0,0 0 0 0 0,1-3 18 0 0,56-81-330 0 0,-39 32 504 0 0,-22 51-33 0 0,-5 13-150 0 0,-5 18 87 0 0,6-15-49 0 0,1 0 1 0 0,0 0 0 0 0,1 0 0 0 0,0 0 0 0 0,0 0 0 0 0,1 0 0 0 0,0 0 0 0 0,0 0 0 0 0,1-1 0 0 0,0 1 0 0 0,0-1-1 0 0,0 0 1 0 0,1 0 0 0 0,1 0 0 0 0,-1 0 0 0 0,1-1 0 0 0,0 1 0 0 0,0-1 0 0 0,1 0 0 0 0,0-1 0 0 0,0 0-1 0 0,0 0 1 0 0,1 0 0 0 0,-1 0 0 0 0,1-1 0 0 0,0 0 0 0 0,1-1 0 0 0,-1 0 0 0 0,1 0 0 0 0,-1 0 0 0 0,1-1 0 0 0,0 0-1 0 0,0-1 1 0 0,4 1-30 0 0,-1 0-416 0 0,-1 0 0 0 0,0-1 0 0 0,1 0 0 0 0,-1-1 0 0 0,1 0 0 0 0,-1-1 0 0 0,1 0 0 0 0,-1-1 0 0 0,0 0 0 0 0,0 0 0 0 0,0-1 0 0 0,0 0 0 0 0,6-4 416 0 0,-13 5-367 0 0,1 0 1 0 0,-1 0 0 0 0,0 0-1 0 0,0-1 1 0 0,0 1 0 0 0,0-1-1 0 0,-1 0 1 0 0,1 0-1 0 0,-1 0 1 0 0,0 0 0 0 0,0 0-1 0 0,0-1 1 0 0,0 1-1 0 0,0-1 1 0 0,-1 1 0 0 0,1-1-1 0 0,0-3 367 0 0,1-4-1018 0 0</inkml:trace>
  <inkml:trace contextRef="#ctx0" brushRef="#br0" timeOffset="72368.349">15365 9651 1652 0 0,'3'0'1074'0'0,"8"0"-46"0"0,-3-5-54 0 0,13-15-75 0 0,-20 18-765 0 0,0 0 0 0 0,1 1 1 0 0,-1-1-1 0 0,-1 0 0 0 0,1 0 1 0 0,0 0-1 0 0,0 1 0 0 0,-1-1 1 0 0,1 0-1 0 0,-1 0 0 0 0,1 0 1 0 0,-1 0-1 0 0,0 0 1 0 0,0 0-1 0 0,0 0 0 0 0,0 0 1 0 0,0 0-1 0 0,0 0 0 0 0,-1 0 1 0 0,1 0-1 0 0,-1 0 0 0 0,1 0 1 0 0,-1 0-1 0 0,0 0 0 0 0,0 0 1 0 0,0 1-1 0 0,0-1 1 0 0,0 0-1 0 0,0 1 0 0 0,0-1 1 0 0,0 0-1 0 0,-1 1 0 0 0,1 0 1 0 0,-1-1-1 0 0,1 1 0 0 0,-1 0 1 0 0,1 0-1 0 0,-1-1 0 0 0,-1 1-134 0 0,-3-5 218 0 0,1 1-114 0 0,0 1 1 0 0,0 0 0 0 0,-1 0-1 0 0,0 0 1 0 0,0 1 0 0 0,0 0-1 0 0,0 0 1 0 0,0 0-1 0 0,-1 1 1 0 0,1 0 0 0 0,-1 0-1 0 0,0 1 1 0 0,1 0 0 0 0,-1 0-1 0 0,0 0 1 0 0,0 1 0 0 0,0 0-1 0 0,0 1 1 0 0,-1-1-105 0 0,-47 22 276 0 0,39-12-198 0 0,10-6-44 0 0,0 1 0 0 0,0 0-1 0 0,0 0 1 0 0,0 0 0 0 0,1 1 0 0 0,0 0 0 0 0,0 0 0 0 0,0 0 0 0 0,1 0-1 0 0,0 1 1 0 0,0 0 0 0 0,0 0 0 0 0,1 0 0 0 0,0 0 0 0 0,1 1 0 0 0,0-1-1 0 0,0 1 1 0 0,0-1 0 0 0,1 1 0 0 0,0 0 0 0 0,1 0 0 0 0,0-1 0 0 0,0 4-34 0 0,0-8 10 0 0,0 0 1 0 0,1-1-1 0 0,-1 1 1 0 0,1 0-1 0 0,0 0 1 0 0,0 0-1 0 0,0 0 1 0 0,0-1-1 0 0,0 1 1 0 0,1 0-1 0 0,-1-1 1 0 0,1 1-1 0 0,0-1 1 0 0,-1 0 0 0 0,1 1-1 0 0,0-1 1 0 0,1 0-1 0 0,-1 0 1 0 0,0 0-1 0 0,0-1 1 0 0,1 1-1 0 0,-1 0 1 0 0,1-1-1 0 0,0 0 1 0 0,-1 1-1 0 0,1-1 1 0 0,0 0-1 0 0,0 0 1 0 0,0-1-1 0 0,-1 1 1 0 0,1-1-1 0 0,0 1 1 0 0,0-1 0 0 0,0 0-1 0 0,0 0 1 0 0,0 0-1 0 0,0-1 1 0 0,1 1-11 0 0,7-5 2 0 0,1 0 0 0 0,-1-1 0 0 0,0 0 0 0 0,-1 0 1 0 0,1-1-1 0 0,-1-1 0 0 0,-1 0 0 0 0,1 0 0 0 0,-2-1 0 0 0,1 0 1 0 0,-1 0-1 0 0,0-1 0 0 0,-1 0 0 0 0,0-1 0 0 0,0-1-2 0 0,12-29-99 0 0,-2-2 0 0 0,-2 0 0 0 0,-2 0 0 0 0,-1-1 0 0 0,-3-1-1 0 0,3-36 100 0 0,-12 78-6 0 0,21-160-262 0 0,-3 15-20 0 0,-18 144 267 0 0,1-33-60 0 0,-2 31 35 0 0,-1 24-28 0 0,-14 136-45 0 0,-6 144 45 0 0,24-232 26 0 0,39 70 274 0 0,-41-134-227 0 0,1 1-9 0 0,0 0-1 0 0,0 0 1 0 0,0 0 0 0 0,0 0-1 0 0,0 0 1 0 0,0 0-1 0 0,1 0 1 0 0,-1-1-1 0 0,1 1 1 0 0,0-1 0 0 0,0 1-1 0 0,0-1 1 0 0,0 1-1 0 0,0-1 1 0 0,1 0-1 0 0,-1 0 1 0 0,1 0-1 0 0,-1 0 1 0 0,1-1 0 0 0,0 1-1 0 0,0-1 1 0 0,0 0-1 0 0,-1 1 1 0 0,2-1 10 0 0,0 0-79 0 0,-1-1 0 0 0,0 0 0 0 0,0 1 0 0 0,1-1 0 0 0,-1 0 0 0 0,0-1 0 0 0,1 1 1 0 0,-1 0-1 0 0,0-1 0 0 0,0 0 0 0 0,0 0 0 0 0,0 0 0 0 0,0 0 0 0 0,0 0 0 0 0,0-1 0 0 0,0 1 0 0 0,2-2 79 0 0,54-19-296 0 0,19-9-4 0 0,48-19 200 0 0,-68 12 72 0 0,-42 25 19 0 0,-13 12 18 0 0,0-1 1 0 0,0 0-1 0 0,0 0 0 0 0,0-1 0 0 0,0 1 1 0 0,0-1-1 0 0,-1 1 0 0 0,1-1 1 0 0,-1 0-1 0 0,0 0 0 0 0,0 0 0 0 0,0 0 1 0 0,0-1-1 0 0,0 1 0 0 0,-1 0 0 0 0,1-1 1 0 0,-1 1-1 0 0,0-1 0 0 0,0 1 0 0 0,0-1 1 0 0,-1 0-1 0 0,1-1-9 0 0,-6-1 47 0 0,0 1-23 0 0,-1-1 0 0 0,0 2 1 0 0,-1-1-1 0 0,1 1 0 0 0,-1 0 0 0 0,0 0 1 0 0,0 1-1 0 0,0 0 0 0 0,0 0 1 0 0,0 1-1 0 0,-1-1 0 0 0,1 2 0 0 0,-1-1 1 0 0,-3 1-25 0 0,-51 3 297 0 0,0 20-126 0 0,55-19-116 0 0,1 1 0 0 0,0 0-1 0 0,0 0 1 0 0,0 0 0 0 0,0 1 0 0 0,1-1 0 0 0,-1 1 0 0 0,1 1 0 0 0,0-1 0 0 0,1 1 0 0 0,-1 0 0 0 0,1 0-1 0 0,0 0 1 0 0,1 0 0 0 0,0 1 0 0 0,0 0 0 0 0,0 0 0 0 0,1-1 0 0 0,0 1 0 0 0,0 1 0 0 0,0-1 0 0 0,1 0 0 0 0,0 0-1 0 0,1 1 1 0 0,0-1 0 0 0,0 6-55 0 0,0-10 13 0 0,1 0 1 0 0,-1-1-1 0 0,1 1 0 0 0,-1 0 0 0 0,1-1 0 0 0,0 1 0 0 0,0-1 0 0 0,0 1 1 0 0,1-1-1 0 0,-1 1 0 0 0,0-1 0 0 0,1 0 0 0 0,0 1 0 0 0,-1-1 0 0 0,1 0 1 0 0,0 0-1 0 0,1 0-13 0 0,1 3 24 0 0,7 7 33 0 0,0-1 1 0 0,1-1 0 0 0,0 0 0 0 0,0-1-1 0 0,1 0 1 0 0,1-1 0 0 0,-1 0 0 0 0,1-1-1 0 0,0-1 1 0 0,1 0 0 0 0,0-1 0 0 0,14 4-58 0 0,114 8-2568 0 0,-92-35-1803 0 0,-29-18-76 0 0,-16 19 3437 0 0</inkml:trace>
  <inkml:trace contextRef="#ctx0" brushRef="#br0" timeOffset="105048.941">17012 9700 2280 0 0,'0'0'630'0'0,"0"0"-42"0"0,0 3 1 0 0,0 8-9 0 0,0-8-70 0 0,0-3 14 0 0,0 0-53 0 0,0 0-28 0 0,0 0-38 0 0,0 0-14 0 0,0 0-1 0 0,0 0-15 0 0,0 0-123 0 0,0 0-23 0 0,0 0-15 0 0,-2-2-6 0 0,1 0-183 0 0,0-1 0 0 0,1 1 0 0 0,-1-1 0 0 0,1 0-1 0 0,0 1 1 0 0,0-1 0 0 0,0 0 0 0 0,0 1 0 0 0,0-1 0 0 0,1 0 0 0 0,-1 1 0 0 0,1-1 0 0 0,-1 1 0 0 0,1-1 0 0 0,0 1 0 0 0,0-1 0 0 0,0 1 0 0 0,1-1-1 0 0,-1 1 1 0 0,1-1-25 0 0,2-8 81 0 0,5-11-24 0 0,11-34-98 0 0,3 0-1 0 0,2 1 0 0 0,8-9 42 0 0,13-11-123 0 0,-45 74 136 0 0,3 3-8 0 0,0 0 0 0 0,-1 1 0 0 0,1-1 0 0 0,0 1 0 0 0,-1 0 1 0 0,1-1-1 0 0,-1 2 0 0 0,0-1 0 0 0,0 0 0 0 0,0 1 0 0 0,0-1 1 0 0,-1 1-1 0 0,2 3-5 0 0,-3-5-3 0 0,100 180 128 0 0,-66-92 31 0 0,-34-89-143 0 0,-4 18 29 0 0,-1-16-82 0 0,-1 1 1 0 0,1-1-1 0 0,-1 0 1 0 0,0 0-1 0 0,0-1 1 0 0,0 1-1 0 0,0-1 1 0 0,-1 0-1 0 0,1-1 1 0 0,0 1 0 0 0,-1-1-1 0 0,0 0 1 0 0,1 0-1 0 0,-1-1 1 0 0,1 0-1 0 0,-1 0 1 0 0,-3 0 39 0 0,7-1-35 0 0,-1 0 1 0 0,1 1-1 0 0,0-1 1 0 0,-1 0-1 0 0,1 0 1 0 0,0-1-1 0 0,0 1 1 0 0,-1 0 0 0 0,1-1-1 0 0,0 1 1 0 0,0-1-1 0 0,1 0 1 0 0,-1 0-1 0 0,0 0 1 0 0,1 0-1 0 0,-1 0 1 0 0,1 0-1 0 0,-1 0 1 0 0,1 0-1 0 0,0 0 1 0 0,0-1 34 0 0,2 2-7 0 0,-1-1-1 0 0,1 1 1 0 0,0-1 0 0 0,0 1 0 0 0,0 0 0 0 0,1-1 0 0 0,-1 1 0 0 0,0 0-1 0 0,0 0 1 0 0,1 0 0 0 0,-1 0 0 0 0,1 0 0 0 0,-1 0 0 0 0,1 0 0 0 0,-1 1-1 0 0,1-1 1 0 0,-1 0 0 0 0,1 1 0 0 0,0 0 0 0 0,-1-1 0 0 0,1 1 0 0 0,0 0-1 0 0,0 0 8 0 0,3-2-21 0 0,115-33-81 0 0,58-26 190 0 0,-170 57-92 0 0,2 1 17 0 0,-1-1 0 0 0,0 0 0 0 0,1 0 0 0 0,-1-1 0 0 0,-1 0 0 0 0,1-1 0 0 0,-1 1 0 0 0,0-2 0 0 0,0 1 0 0 0,-1-1 0 0 0,0-1 0 0 0,0 1 0 0 0,0-1 0 0 0,-1 0 0 0 0,0-1 0 0 0,-1 1 0 0 0,0-1 0 0 0,3-7-13 0 0,-9 15 6 0 0,1-1-1 0 0,0 0 1 0 0,0 0-1 0 0,-1 0 1 0 0,1 1-1 0 0,0-1 1 0 0,-1 0-1 0 0,0 0 1 0 0,0 1 0 0 0,1-1-1 0 0,-1 1 1 0 0,0-1-1 0 0,0 1 1 0 0,0-1-1 0 0,0 1 1 0 0,-1-1-1 0 0,1 1 1 0 0,0 0-1 0 0,-1 0 1 0 0,1-1-1 0 0,-1 1 1 0 0,1 0-1 0 0,-1 0 1 0 0,1 1-1 0 0,-1-1 1 0 0,0 0-1 0 0,1 0 1 0 0,-1 1-1 0 0,0-1 1 0 0,0 1-1 0 0,1 0 1 0 0,-1-1-1 0 0,0 1 1 0 0,0 0-1 0 0,0 0-5 0 0,-4-2 18 0 0,-1 1 1 0 0,1-1-1 0 0,0 1 0 0 0,0 1 1 0 0,-1-1-1 0 0,1 1 0 0 0,-1 0 1 0 0,1 0-1 0 0,0 1 0 0 0,-1 0 1 0 0,1 0-1 0 0,0 1 0 0 0,0-1 1 0 0,0 1-1 0 0,0 1 0 0 0,0-1 1 0 0,0 1-1 0 0,1 0 1 0 0,-1 0-1 0 0,-4 4-18 0 0,6-4 26 0 0,-1 1 0 0 0,1-1 0 0 0,0 1 0 0 0,0 0 0 0 0,0 0 0 0 0,0 0 0 0 0,1 1 0 0 0,0 0 0 0 0,0-1 0 0 0,0 1 0 0 0,0 0-1 0 0,1 0 1 0 0,-1 1 0 0 0,2-1 0 0 0,-1 0 0 0 0,0 1 0 0 0,1-1 0 0 0,0 1 0 0 0,0-1 0 0 0,1 1 0 0 0,0 0 0 0 0,0 2-26 0 0,23 57 106 0 0,-15-51-78 0 0,2 1-78 0 0,0-2-1 0 0,2 1 1 0 0,-1-1-1 0 0,2-1 1 0 0,-1 0-1 0 0,2-1 1 0 0,-1 0-1 0 0,2-1 1 0 0,-1-1-1 0 0,1 0 1 0 0,1-1-1 0 0,15 6 51 0 0,-18-9-694 0 0,0 0 0 0 0,-1 0 0 0 0,2-1 0 0 0,-1-1-1 0 0,0 0 1 0 0,1-1 0 0 0,0 0 0 0 0,-1-1 0 0 0,12-1 694 0 0,-12 0-971 0 0</inkml:trace>
  <inkml:trace contextRef="#ctx0" brushRef="#br0" timeOffset="105686.304">18026 9454 2676 0 0,'1'-9'1460'0'0,"2"3"1369"0"0,4 18-1099 0 0,30 89-102 0 0,-6 21-817 0 0,-31-119-794 0 0,2 5 29 0 0,-1-1 0 0 0,1 1 0 0 0,1-1 0 0 0,-1 0 0 0 0,1 0 0 0 0,1 0-1 0 0,-1 0 1 0 0,1-1 0 0 0,0 1 0 0 0,1-1 0 0 0,-1 0 0 0 0,6 6-46 0 0,-8-11 4 0 0,0 0-1 0 0,0 0 0 0 0,0-1 0 0 0,0 1 1 0 0,0 0-1 0 0,0-1 0 0 0,0 1 0 0 0,0-1 1 0 0,0 1-1 0 0,0-1 0 0 0,0 0 0 0 0,0 0 0 0 0,0 0 1 0 0,1 0-1 0 0,-1 0 0 0 0,0-1 0 0 0,0 1 1 0 0,0-1-1 0 0,0 1 0 0 0,0-1 0 0 0,0 0 1 0 0,0 0-1 0 0,0 1 0 0 0,-1-1 0 0 0,1-1 0 0 0,0 1 1 0 0,0 0-1 0 0,-1 0 0 0 0,1-1 0 0 0,-1 1-3 0 0,44-50-99 0 0,6-51-153 0 0,-22 18 765 0 0,-29 84-491 0 0,1 29 218 0 0,1-18-232 0 0,1 0-1 0 0,0 1 0 0 0,0-1 1 0 0,1-1-1 0 0,1 1 1 0 0,-1-1-1 0 0,2 1 0 0 0,2 3-7 0 0,55 67 56 0 0,-60-80-69 0 0,1 1 0 0 0,-1-1 0 0 0,0 0 0 0 0,0 0 0 0 0,1 0 1 0 0,-1 0-1 0 0,1-1 0 0 0,-1 1 0 0 0,0-1 0 0 0,1 0 0 0 0,-1 0 0 0 0,1 0 0 0 0,-1 0 1 0 0,1-1-1 0 0,-1 0 0 0 0,1 1 0 0 0,-1-1 0 0 0,0 0 0 0 0,1-1 0 0 0,-1 1 0 0 0,0 0 1 0 0,0-1-1 0 0,0 0 0 0 0,0 0 0 0 0,0 0 0 0 0,1-1 13 0 0,58-55-311 0 0,-55 48 279 0 0,0 1 0 0 0,0-1 0 0 0,-1 0 0 0 0,0-1 0 0 0,-1 1 0 0 0,0-1 0 0 0,-1 0 0 0 0,0-1 0 0 0,-1 1 0 0 0,2-11 32 0 0,8-22 318 0 0,-10 30 188 0 0,-8 21-112 0 0,12 41 121 0 0,-1-31-441 0 0,32 77 74 0 0,-35-85-246 0 0,2 0 1 0 0,-1 0-1 0 0,1-1 1 0 0,0 1 0 0 0,1-1-1 0 0,0 0 1 0 0,0-1-1 0 0,1 1 1 0 0,0-1 0 0 0,0-1-1 0 0,1 1 1 0 0,5 3 97 0 0,38 16-3879 0 0,-12-27-933 0 0,-8-17 3689 0 0</inkml:trace>
  <inkml:trace contextRef="#ctx0" brushRef="#br0" timeOffset="106116.154">19114 9466 2340 0 0,'0'0'180'0'0,"0"0"-1"0"0,1 0 1 0 0,-1 0-1 0 0,0 0 1 0 0,0 0-1 0 0,0 0 1 0 0,0 0-1 0 0,1 0 0 0 0,-1 0 1 0 0,0 0-1 0 0,0 0 1 0 0,0 0-1 0 0,1 0 1 0 0,-1 0-1 0 0,0 0 1 0 0,0 0-1 0 0,0 0 1 0 0,0 0-1 0 0,0 0 1 0 0,1 0-1 0 0,-1 0 1 0 0,0-1-1 0 0,0 1 1 0 0,0 0-1 0 0,0 0 1 0 0,0 0-1 0 0,0 0 0 0 0,1 0 1 0 0,-1-1-1 0 0,0 1 1 0 0,0 0-1 0 0,0 0 1 0 0,0 0-1 0 0,0-1-179 0 0,7 12 736 0 0,7 8-241 0 0,-2 1 0 0 0,0 0 0 0 0,0 1 0 0 0,-2 0 1 0 0,2 9-496 0 0,19 78 1206 0 0,-13-92-896 0 0,-17-16-228 0 0,3-3-28 0 0,46-33 52 0 0,29-62-80 0 0,-4-35 141 0 0,-71 202 421 0 0,-2-60-674 0 0,1 1 0 0 0,0-1 0 0 0,1 0 0 0 0,0 0 0 0 0,0 0 0 0 0,1-1 0 0 0,0 1 0 0 0,0-1 0 0 0,1 0 0 0 0,0-1 0 0 0,3 3 86 0 0,-4-5-201 0 0,0-1 1 0 0,1 0 0 0 0,-1 0 0 0 0,1 0 0 0 0,0-1 0 0 0,0 0 0 0 0,0 0 0 0 0,0 0 0 0 0,0-1 0 0 0,1 0 0 0 0,-1 0 200 0 0,118 6-7100 0 0,-93-11 6070 0 0,21-11-26 0 0</inkml:trace>
  <inkml:trace contextRef="#ctx0" brushRef="#br0" timeOffset="106998.235">20101 9526 3020 0 0,'-2'-2'243'0'0,"-1"-1"-1"0"0,1 0 1 0 0,-1 1 0 0 0,0-1-1 0 0,1 1 1 0 0,-1 0 0 0 0,0 0-1 0 0,-1 0 1 0 0,1 0-1 0 0,0 1 1 0 0,-1-1 0 0 0,1 1-1 0 0,0 0 1 0 0,-1 0-1 0 0,0 0 1 0 0,-1 0-243 0 0,-8-3 619 0 0,-2-1-59 0 0,-1 1 1 0 0,0 0-1 0 0,0 2 1 0 0,-1 0-1 0 0,1 0 1 0 0,-8 1-561 0 0,15 3 111 0 0,0-1 0 0 0,1 1 0 0 0,-1 0 0 0 0,1 0 0 0 0,0 1 0 0 0,0 1 1 0 0,0-1-1 0 0,0 1 0 0 0,1 0 0 0 0,-1 1 0 0 0,1 0 0 0 0,0 0 0 0 0,-5 6-111 0 0,-26 56 601 0 0,38-64-589 0 0,-1 0 1 0 0,2 0 0 0 0,-1 0-1 0 0,0-1 1 0 0,0 1 0 0 0,1 0-1 0 0,-1 0 1 0 0,1 0 0 0 0,0-1-1 0 0,0 1 1 0 0,0 0 0 0 0,0-1-1 0 0,1 1 1 0 0,-1-1 0 0 0,1 1-1 0 0,-1-1 1 0 0,1 0 0 0 0,0 0-1 0 0,0 1 1 0 0,0-1 0 0 0,0-1-1 0 0,0 1 1 0 0,1 0 0 0 0,-1 0-1 0 0,1-1 1 0 0,-1 1 0 0 0,1-1-1 0 0,-1 0 1 0 0,1 0 0 0 0,2 1-13 0 0,73 8-336 0 0,-19-28 77 0 0,-52 15 223 0 0,0 1 0 0 0,0-2 0 0 0,-1 1 0 0 0,1-1 0 0 0,-1 0 0 0 0,0 0 0 0 0,0-1 0 0 0,-1 1 0 0 0,1-1 0 0 0,-1-1 0 0 0,0 1 0 0 0,0-1 0 0 0,-1 0 0 0 0,0 0 0 0 0,0 0 0 0 0,0-1 0 0 0,-1 1 0 0 0,0-1 0 0 0,0 0 0 0 0,0 0 0 0 0,0-6 36 0 0,-14 21-25 0 0,11-5 27 0 0,-1 0 0 0 0,1 1 0 0 0,-1-1 0 0 0,1 0 0 0 0,0 0 0 0 0,0 0 0 0 0,0 0 0 0 0,1 0 0 0 0,-1 0 0 0 0,1 0 0 0 0,0 0-1 0 0,-1 0 1 0 0,1 0 0 0 0,1 0 0 0 0,-1 0 0 0 0,0 0 0 0 0,1-1 0 0 0,-1 1 0 0 0,1 0 0 0 0,0-1 0 0 0,0 0 0 0 0,0 1 0 0 0,0-1 0 0 0,1 0 0 0 0,-1 0 0 0 0,1 0-2 0 0,70 47 130 0 0,-61-45-105 0 0,-1 0-1 0 0,1 0 1 0 0,0-1 0 0 0,0 0 0 0 0,0-1 0 0 0,0-1-1 0 0,1 0 1 0 0,-1 0 0 0 0,4-2-25 0 0,90-19 105 0 0,-89 15-102 0 0,-1-2 0 0 0,1 0-1 0 0,-1 0 1 0 0,0-2-1 0 0,-1 0 1 0 0,0 0-1 0 0,0-2 1 0 0,-1 0-1 0 0,0 0 1 0 0,-1-2-1 0 0,0 1 1 0 0,-1-2 0 0 0,-1 1-1 0 0,0-2 1 0 0,-1 1-1 0 0,0-2 1 0 0,-2 1-1 0 0,3-6-2 0 0,3-9-27 0 0,-2 1 1 0 0,0-2-1 0 0,-3 1 0 0 0,0-2 0 0 0,-2 1 0 0 0,-1-1 0 0 0,-2 0 0 0 0,-1 0 0 0 0,-1-22 27 0 0,-1 43 1 0 0,-1-1 0 0 0,-1 0 0 0 0,1 0 0 0 0,-2 0-1 0 0,0 1 1 0 0,0-1 0 0 0,-1 0 0 0 0,0 1-1 0 0,-1 0 1 0 0,0 0 0 0 0,-1 0 0 0 0,-1 0-1 0 0,-3-5 0 0 0,5 10 3 0 0,1 1-1 0 0,-1 1 0 0 0,0-1 0 0 0,-1 0 0 0 0,1 1 1 0 0,-1 0-1 0 0,0 0 0 0 0,0 0 0 0 0,0 1 0 0 0,0 0 0 0 0,-1 0 1 0 0,1 0-1 0 0,-1 1 0 0 0,0-1 0 0 0,0 1 0 0 0,0 1 0 0 0,0-1 1 0 0,0 1-1 0 0,-6-1-2 0 0,-23 16 50 0 0,27-6-58 0 0,-1 1 1 0 0,1 0 0 0 0,1 0-1 0 0,0 0 1 0 0,0 1-1 0 0,1 0 1 0 0,0 0-1 0 0,0 1 1 0 0,1-1 0 0 0,1 1-1 0 0,0 1 1 0 0,0-1-1 0 0,1 0 1 0 0,1 1-1 0 0,0 0 1 0 0,0-1-1 0 0,1 1 1 0 0,1 0 0 0 0,0 0-1 0 0,1 0 1 0 0,1 7 7 0 0,15 78-72 0 0,-4-56 141 0 0,2 1 0 0 0,1-2 0 0 0,2 0 0 0 0,2-1 0 0 0,1-1 0 0 0,20 24-69 0 0,-28-42 68 0 0,1-1 1 0 0,2-1 0 0 0,0 0 0 0 0,0-1-1 0 0,2 0 1 0 0,0-2 0 0 0,2 1-69 0 0,-16-13 13 0 0,0-1 0 0 0,0 0 0 0 0,0 0 0 0 0,0 0 1 0 0,0-1-1 0 0,0 1 0 0 0,1-1 0 0 0,-1 0 1 0 0,0 0-1 0 0,1-1 0 0 0,-1 1 0 0 0,1-1 0 0 0,-1 0 1 0 0,1 0-1 0 0,-1 0 0 0 0,1-1 0 0 0,-1 0 1 0 0,0 1-1 0 0,1-2 0 0 0,-1 1 0 0 0,0 0 0 0 0,1-1 1 0 0,-1 0-1 0 0,0 0 0 0 0,0 0 0 0 0,-1 0 1 0 0,1-1-1 0 0,0 0 0 0 0,-1 1 0 0 0,3-4-13 0 0,12-11 8 0 0,-1 0 0 0 0,0-1-1 0 0,-2-1 1 0 0,0-1 0 0 0,-1 0 0 0 0,-1 0-1 0 0,10-22-7 0 0,9-13 150 0 0,-21 39 141 0 0,-12 21 420 0 0,-7 71-323 0 0,8-65-432 0 0,1 1-1 0 0,1 0 0 0 0,0 0 1 0 0,0-1-1 0 0,1 1 0 0 0,1-1 1 0 0,0 0-1 0 0,0 0 0 0 0,1 0 1 0 0,5 8 44 0 0,-8-16-185 0 0,0 0 1 0 0,1 0 0 0 0,-1 0 0 0 0,1 0-1 0 0,-1 0 1 0 0,1-1 0 0 0,0 1 0 0 0,0-1-1 0 0,0 1 1 0 0,1-1 0 0 0,-1 0 0 0 0,0-1-1 0 0,1 1 1 0 0,2 0 184 0 0,34 6-6350 0 0,-35-11 5205 0 0,19-8-17 0 0,-9 1 132 0 0</inkml:trace>
  <inkml:trace contextRef="#ctx0" brushRef="#br0" timeOffset="107249.55">21250 9161 3320 0 0,'-17'-24'1807'0'0,"-2"0"0"0"0,-1 2-1 0 0,0 1 1 0 0,-19-15-1807 0 0,160 136-7433 0 0,-101-81 6523 0 0</inkml:trace>
  <inkml:trace contextRef="#ctx0" brushRef="#br0" timeOffset="108705.174">21487 9323 2336 0 0,'31'-15'3507'0'0,"-26"12"-3321"0"0,1 1 0 0 0,-1 1 0 0 0,1-1-1 0 0,0 1 1 0 0,-1 0 0 0 0,1 0-1 0 0,0 0 1 0 0,-1 1 0 0 0,1 0 0 0 0,0 0-1 0 0,0 1 1 0 0,0 0 0 0 0,-1-1-1 0 0,3 2-185 0 0,-2 0 82 0 0,1 0 0 0 0,-1 0 0 0 0,1 1 0 0 0,-1-1 0 0 0,0 1 0 0 0,0 1 0 0 0,0-1 0 0 0,0 1 0 0 0,-1 0-1 0 0,0 1 1 0 0,1-1 0 0 0,-2 1 0 0 0,1 0 0 0 0,0 0 0 0 0,-1 1 0 0 0,0-1 0 0 0,0 1 0 0 0,-1 0 0 0 0,1 1-82 0 0,8 90 599 0 0,-12-89-557 0 0,-12 43 153 0 0,5-35-152 0 0,-73 167 550 0 0,64-150-532 0 0,2 1 1 0 0,1 1-1 0 0,2 0 1 0 0,2 1-1 0 0,1 0 0 0 0,-1 18-61 0 0,8 25 157 0 0,1-70-139 0 0,0 1 0 0 0,0-1 0 0 0,1 0-1 0 0,1 0 1 0 0,0 0 0 0 0,0 0 0 0 0,0 0 0 0 0,1-1-1 0 0,4 8-17 0 0,0 2 15 0 0,-5-11-7 0 0,0-1 0 0 0,1 1 0 0 0,0-1-1 0 0,0 0 1 0 0,1 0 0 0 0,-1 0-1 0 0,1-1 1 0 0,1 1 0 0 0,-1-1-1 0 0,1 0 1 0 0,0 0 0 0 0,0 0 0 0 0,1-1-1 0 0,-1 1 1 0 0,1-1 0 0 0,0-1-1 0 0,0 1 1 0 0,0-1 0 0 0,0 0 0 0 0,1-1-1 0 0,-1 1 1 0 0,1-1 0 0 0,0-1-1 0 0,0 1 1 0 0,-1-1 0 0 0,1 0-1 0 0,2 0-7 0 0,-3-5 32 0 0,-2 1-41 0 0,0 0 0 0 0,0 0 0 0 0,-1-1 0 0 0,0 1 0 0 0,1-1 0 0 0,-1 1 0 0 0,0-1 0 0 0,-1 0 0 0 0,1 0 0 0 0,-1-1-1 0 0,0 1 1 0 0,0 0 0 0 0,0-1 0 0 0,0-1 9 0 0,11-125-165 0 0,-29 55 102 0 0,6 47 115 0 0,-2 1 1 0 0,-1 0-1 0 0,-1 1 0 0 0,-1 0 0 0 0,-2 1 1 0 0,0 1-1 0 0,-2 0 0 0 0,-1 2 1 0 0,0 0-1 0 0,-14-10-52 0 0,-57-61 282 0 0,65 59-83 0 0,40 29-205 0 0,13-1-103 0 0,-1 1 1 0 0,1 2-1 0 0,-1 0 0 0 0,27 1 109 0 0,-37 2-63 0 0,-1 0-8 0 0,108-6-690 0 0,-1-6 1 0 0,77-20 760 0 0,-58 0 41 0 0,-131 30 31 0 0,-8 3-46 0 0,0 0 1 0 0,0 0-1 0 0,0-1 0 0 0,-1 1 1 0 0,1 0-1 0 0,0-1 0 0 0,0 0 1 0 0,-1 1-1 0 0,1-1 0 0 0,0 0 1 0 0,-1 0-1 0 0,1 0 0 0 0,-1 0 1 0 0,1 0-1 0 0,-1 0 0 0 0,0 0 1 0 0,1 0-1 0 0,-1-1 0 0 0,0 1 1 0 0,0-1-1 0 0,1 0-26 0 0,-3 1 29 0 0,-1-1-1 0 0,1 1 0 0 0,0 0 1 0 0,-1 0-1 0 0,1 0 1 0 0,-1 0-1 0 0,0 0 1 0 0,1 0-1 0 0,-1 0 1 0 0,0 1-1 0 0,1-1 1 0 0,-1 0-1 0 0,0 1 1 0 0,0 0-1 0 0,0-1 0 0 0,0 1 1 0 0,1 0-1 0 0,-1 0 1 0 0,0 0-1 0 0,0 0 1 0 0,0 0-1 0 0,0 0 1 0 0,-1 1-29 0 0,0-1 29 0 0,-66 2 163 0 0,52 1-157 0 0,0 0 1 0 0,0 2-1 0 0,0 0 0 0 0,1 1 0 0 0,0 0 0 0 0,0 1 0 0 0,1 1 1 0 0,0 1-1 0 0,-11 7-35 0 0,10 22 151 0 0,20-33-108 0 0,2 1-41 0 0,-1-1 0 0 0,1 0 0 0 0,1 0 0 0 0,-1-1 0 0 0,1 1 0 0 0,-1-1 0 0 0,1-1 0 0 0,0 1 0 0 0,1-1 0 0 0,-1 0 0 0 0,0-1 0 0 0,1 0 1 0 0,4 1-3 0 0,14 0 16 0 0,58-4-178 0 0,-75-2 148 0 0,1 1 0 0 0,0-2 0 0 0,-1 0 1 0 0,0 0-1 0 0,0-1 0 0 0,0 0 1 0 0,-1 0-1 0 0,1-1 0 0 0,-1 0 1 0 0,-1 0-1 0 0,1-1 0 0 0,-1 0 0 0 0,2-3 14 0 0,10-22 23 0 0,-19 31 31 0 0,0 1 26 0 0,0 0-50 0 0,-11-3-71 0 0,8 6 45 0 0,1 1 1 0 0,-1-1 0 0 0,1 0-1 0 0,0 1 1 0 0,0 0-1 0 0,0-1 1 0 0,1 1 0 0 0,-1 0-1 0 0,1 0 1 0 0,0 0-1 0 0,0 0 1 0 0,0 0 0 0 0,1 0-1 0 0,-1 0 1 0 0,1 0-1 0 0,0 0 1 0 0,0 4-5 0 0,18 36-38 0 0,-13-36 55 0 0,0-1 1 0 0,1 0-1 0 0,0 0 0 0 0,0-1 1 0 0,0 1-1 0 0,1-2 0 0 0,0 1 1 0 0,0-1-1 0 0,6 4-17 0 0,-13-9 1 0 0,6 3-16 0 0,-1-1 1 0 0,0 0-1 0 0,1-1 0 0 0,-1 1 1 0 0,1-1-1 0 0,0 0 0 0 0,-1 0 0 0 0,1-1 1 0 0,0 1-1 0 0,-1-1 0 0 0,1-1 1 0 0,0 1-1 0 0,0-1 0 0 0,-1 0 0 0 0,1 0 1 0 0,-1-1-1 0 0,1 1 0 0 0,-1-1 0 0 0,0-1 1 0 0,1 1-1 0 0,-1-1 0 0 0,0 0 1 0 0,0 0-1 0 0,-1 0 0 0 0,1 0 0 0 0,-1-1 1 0 0,0 0-1 0 0,0 0 0 0 0,0 0 0 0 0,0-1 1 0 0,-1 1-1 0 0,1-1 0 0 0,-1 0 1 0 0,0 0-1 0 0,-1 0 0 0 0,2-4 15 0 0,5-18 20 0 0,-1 0-1 0 0,-2-1 1 0 0,-1 1 0 0 0,-1-1-1 0 0,-1-1 1 0 0,-1 1-1 0 0,-2 0 1 0 0,-2-10-20 0 0,2 37 8 0 0,0-6 6 0 0,-1 0-1 0 0,-1 1 0 0 0,1-1 0 0 0,-1 0 0 0 0,-1 0 1 0 0,1 1-1 0 0,-1 0 0 0 0,0-1 0 0 0,0 1 0 0 0,-4-4-13 0 0,-4-12 120 0 0,-2 10-119 0 0,14 13 72 0 0,5 1-41 0 0,128 26-528 0 0,147 22-576 0 0,-250-32 784 0 0,-30-18 358 0 0,-4 11 45 0 0,-36 62 164 0 0,20 10 3 0 0,19-79-274 0 0,0 0 0 0 0,1 0 0 0 0,-1 0 0 0 0,1 0 0 0 0,0-1 0 0 0,0 1-1 0 0,0 0 1 0 0,1 0 0 0 0,-1-1 0 0 0,1 1 0 0 0,0-1 0 0 0,0 0 0 0 0,0 1 0 0 0,0-1-1 0 0,1 0 1 0 0,2 2-8 0 0,0 3 40 0 0,3-1-27 0 0,0 0 0 0 0,0-1-1 0 0,0 0 1 0 0,1 0 0 0 0,0-1-1 0 0,0 0 1 0 0,0-1 0 0 0,1 1-1 0 0,-1-2 1 0 0,1 0-1 0 0,0 0 1 0 0,0 0 0 0 0,0-2-1 0 0,0 1 1 0 0,1-1 0 0 0,-1 0-1 0 0,0-1 1 0 0,1-1-1 0 0,4 0-12 0 0,-9 1 2 0 0,0 0-1 0 0,0 0 0 0 0,0-1 0 0 0,1 0 0 0 0,-1-1 1 0 0,0 1-1 0 0,0-1 0 0 0,0 0 0 0 0,-1 0 0 0 0,1-1 1 0 0,0 0-1 0 0,-1 0-1 0 0,5-1 5 0 0,5-4 12 0 0,-1 0-1 0 0,0 0 0 0 0,0-1 0 0 0,-1-1 0 0 0,0-1 0 0 0,-1 1 0 0 0,0-2 0 0 0,-1 0 0 0 0,0 0 0 0 0,-1-1 0 0 0,0 0 0 0 0,-1-1 0 0 0,-1 0 1 0 0,0 0-1 0 0,-1-1 0 0 0,0 0 0 0 0,-1 0 0 0 0,0-6-16 0 0,-4 18 23 0 0,-1 0 0 0 0,0-1 0 0 0,0 1 0 0 0,0-1 0 0 0,-1 1 0 0 0,1 0 0 0 0,-1-1 0 0 0,0 1 0 0 0,1-1 0 0 0,-2 0 0 0 0,1 1 0 0 0,0 0 1 0 0,-1-1-1 0 0,0 1 0 0 0,1-1 0 0 0,-1 1 0 0 0,-1 0 0 0 0,1-1 0 0 0,0 1 0 0 0,-1 0 0 0 0,0 0 0 0 0,1 0 0 0 0,-1 0 0 0 0,-1 0 0 0 0,1 0 0 0 0,0 1 0 0 0,-1-1 0 0 0,1 1 0 0 0,-1 0 0 0 0,0 0 0 0 0,1-1 0 0 0,-1 2 1 0 0,0-1-1 0 0,0 0 0 0 0,-1 1 0 0 0,1-1 0 0 0,0 1 0 0 0,0 0 0 0 0,-1 0 0 0 0,-1 0-23 0 0,2 1 6 0 0,1 0 1 0 0,0 0-1 0 0,-1 1 1 0 0,1-1-1 0 0,-1 1 1 0 0,1 0-1 0 0,0 0 1 0 0,0 0-1 0 0,-1 0 1 0 0,1 0 0 0 0,0 0-1 0 0,0 0 1 0 0,0 1-1 0 0,0-1 1 0 0,0 1-1 0 0,1 0 1 0 0,-1-1-1 0 0,0 1 1 0 0,1 0-1 0 0,-1 0 1 0 0,1 0-1 0 0,-1 0 1 0 0,1 0-1 0 0,0 0 1 0 0,0 1-1 0 0,0-1 1 0 0,0 0-1 0 0,1 1 1 0 0,-1-1-1 0 0,0 3-6 0 0,-9 75 172 0 0,10-77-148 0 0,12 38 43 0 0,-6-30-42 0 0,9 13-40 0 0,0 1 0 0 0,2-2-1 0 0,1 0 1 0 0,0-1 0 0 0,2-1-1 0 0,0-1 1 0 0,6 3 15 0 0,-9-9-281 0 0,0-1-1 0 0,1-1 1 0 0,0 0-1 0 0,1-2 1 0 0,1 0-1 0 0,0-1 1 0 0,0-1 0 0 0,7 1 281 0 0,1 0-1259 0 0,0-2 0 0 0,1-1 1 0 0,0-1-1 0 0,0-2 1 0 0,23 0 1258 0 0,13-15-2233 0 0,-32 1 1142 0 0</inkml:trace>
  <inkml:trace contextRef="#ctx0" brushRef="#br0" timeOffset="110034.173">24722 9287 2896 0 0,'0'-13'885'0'0,"0"11"-91"0"0,0 2-48 0 0,0 0-138 0 0,0 0-20 0 0,0 0 24 0 0,0 0-108 0 0,1 3-74 0 0,1 1-339 0 0,-1 1 0 0 0,0-1 0 0 0,-1 1 0 0 0,1-1-1 0 0,-1 1 1 0 0,0-1 0 0 0,0 1 0 0 0,0-1-1 0 0,-1 1 1 0 0,0-1 0 0 0,1 1 0 0 0,-2-1 0 0 0,1 0-1 0 0,0 1 1 0 0,-2 1-91 0 0,-6 31 421 0 0,0 134 969 0 0,9-165-1348 0 0,1 1 0 0 0,1-1-1 0 0,-1 0 1 0 0,1 0-1 0 0,0 0 1 0 0,0 0 0 0 0,1 0-1 0 0,0-1 1 0 0,0 1 0 0 0,0-1-1 0 0,1 1 1 0 0,2 2-42 0 0,-2-5 14 0 0,0 0 0 0 0,-1 0-1 0 0,2 0 1 0 0,-1-1 0 0 0,0 1 0 0 0,0-1 0 0 0,1 0 0 0 0,-1 0 0 0 0,1-1 0 0 0,-1 0 0 0 0,1 1 0 0 0,0-1-1 0 0,0-1 1 0 0,0 1 0 0 0,-1-1 0 0 0,1 0 0 0 0,0 0 0 0 0,0 0 0 0 0,0-1 0 0 0,0 0 0 0 0,-1 0-1 0 0,1 0 1 0 0,0 0 0 0 0,-1-1 0 0 0,1 1 0 0 0,-1-1 0 0 0,0-1 0 0 0,1 1 0 0 0,-1 0 0 0 0,0-1 0 0 0,0 0-1 0 0,1-1-13 0 0,4-1-15 0 0,-1-1 0 0 0,0 0-1 0 0,0 0 1 0 0,0-1-1 0 0,-1 0 1 0 0,0 0 0 0 0,0-1-1 0 0,0 0 1 0 0,-1 0-1 0 0,-1 0 1 0 0,1-1-1 0 0,-1 0 1 0 0,-1 0 0 0 0,0 0-1 0 0,0-1 1 0 0,0-1 15 0 0,46-157 92 0 0,-38 132 237 0 0,-9 77-259 0 0,-3-25-123 0 0,2 0-1 0 0,0-1 1 0 0,1 1-1 0 0,0-1 0 0 0,1 1 1 0 0,1-1-1 0 0,1 2 54 0 0,-3-8-214 0 0,0 0 0 0 0,1 0-1 0 0,0 0 1 0 0,0-1-1 0 0,1 0 1 0 0,0 1 0 0 0,0-2-1 0 0,1 1 1 0 0,5 5 214 0 0,6 7-1462 0 0,-14-16 1097 0 0,-1-1 0 0 0,1 1 0 0 0,0 0-1 0 0,0-1 1 0 0,1 1 0 0 0,-1-1 0 0 0,1 0-1 0 0,-1 0 1 0 0,1-1 0 0 0,0 1 0 0 0,0-1-1 0 0,0 0 1 0 0,0 0 0 0 0,1 0 0 0 0,-1 0 0 0 0,4 0 365 0 0,6-1-924 0 0</inkml:trace>
  <inkml:trace contextRef="#ctx0" brushRef="#br0" timeOffset="110704.921">25430 9332 2672 0 0,'3'11'5324'0'0,"11"54"-4144"0"0,24 79 415 0 0,-37-141-1580 0 0,0 0 0 0 0,0 0 0 0 0,0 1 0 0 0,0-1 0 0 0,1 0 1 0 0,-1 0-1 0 0,1 0 0 0 0,0 0 0 0 0,0-1 0 0 0,0 1 0 0 0,0 0 0 0 0,1-1 0 0 0,-1 1 0 0 0,1-1 0 0 0,0 0 1 0 0,-1 0-1 0 0,1 0 0 0 0,0 0 0 0 0,0-1 0 0 0,0 1 0 0 0,0-1 0 0 0,0 1 0 0 0,1-1 0 0 0,-1 0 0 0 0,0 0 1 0 0,1-1-1 0 0,-1 1 0 0 0,0-1 0 0 0,1 0 0 0 0,-1 0 0 0 0,1 0 0 0 0,-1 0 0 0 0,0 0 0 0 0,1-1 0 0 0,-1 1 1 0 0,0-1-1 0 0,3-1-15 0 0,3-1-7 0 0,0-1 0 0 0,0 0 0 0 0,0-1 0 0 0,-1 1 0 0 0,0-2-1 0 0,0 1 1 0 0,-1-1 0 0 0,1 0 0 0 0,2-4 7 0 0,12-18 96 0 0,-1 0 0 0 0,-1-2 0 0 0,-2 0-1 0 0,-1-1 1 0 0,10-27-96 0 0,-35 76 313 0 0,-3 91 145 0 0,34-48-394 0 0,-20-56-91 0 0,0 0 0 0 0,0 0 0 0 0,1 0 0 0 0,-1-1-1 0 0,1 1 1 0 0,0-1 0 0 0,0 0 0 0 0,0 0-1 0 0,1 0 1 0 0,-1-1 0 0 0,1 1 0 0 0,0-1 0 0 0,0 0-1 0 0,0 0 1 0 0,0-1 0 0 0,1 0 0 0 0,-1 0-1 0 0,1 0 1 0 0,0-1 0 0 0,-1 1 0 0 0,1-1 0 0 0,0-1-1 0 0,0 1 1 0 0,-1-1 0 0 0,1 0 0 0 0,0 0-1 0 0,0-1 1 0 0,0 1 0 0 0,-1-2 0 0 0,1 1 27 0 0,56-22-267 0 0,-52 18 216 0 0,0-1 0 0 0,0 0 1 0 0,-1 0-1 0 0,0-1 0 0 0,0 0 0 0 0,0-1 0 0 0,-1 0 1 0 0,0 0-1 0 0,-1 0 0 0 0,0-1 0 0 0,0-1 0 0 0,-1 1 1 0 0,0-1-1 0 0,-1 0 0 0 0,0 0 0 0 0,0 0 1 0 0,-1-1-1 0 0,0-2 51 0 0,4-5 103 0 0,14-25 1109 0 0,-22 43-1129 0 0,-8 19 220 0 0,0 88-32 0 0,9-79-189 0 0,-2-23-111 0 0,1 0-1 0 0,0-1 1 0 0,0 1 0 0 0,0-1-1 0 0,1 1 1 0 0,0 0 0 0 0,0-1-1 0 0,0 1 1 0 0,0-1 0 0 0,1 0-1 0 0,-1 1 1 0 0,1-1 0 0 0,1 1 29 0 0,4 7-248 0 0,-7-11 41 0 0,0 0-1 0 0,1 0 1 0 0,-1-1 0 0 0,0 1-1 0 0,0 0 1 0 0,1-1-1 0 0,-1 1 1 0 0,0 0 0 0 0,1-1-1 0 0,-1 1 1 0 0,0-1-1 0 0,1 1 1 0 0,-1 0-1 0 0,1-1 1 0 0,-1 1 0 0 0,1-1-1 0 0,0 1 1 0 0,-1-1-1 0 0,1 0 1 0 0,-1 1 0 0 0,1-1-1 0 0,0 0 1 0 0,-1 1-1 0 0,1-1 1 0 0,0 0 0 0 0,-1 0-1 0 0,1 1 1 0 0,0-1-1 0 0,0 0 1 0 0,-1 0-1 0 0,1 0 1 0 0,0 0 0 0 0,0 0-1 0 0,-1 0 1 0 0,1 0-1 0 0,0 0 1 0 0,-1 0 0 0 0,1-1-1 0 0,0 1 1 0 0,0 0-1 0 0,-1 0 1 0 0,1-1 207 0 0,6-2-1057 0 0</inkml:trace>
  <inkml:trace contextRef="#ctx0" brushRef="#br0" timeOffset="110950.777">26220 9017 2648 0 0,'-16'-14'884'0'0,"-1"3"-140"0"0,5-1-128 0 0,3 3-160 0 0,2 3-79 0 0,4 4-349 0 0,3 2-8 0 0,0 0-453 0 0,-1 0-463 0 0,3-1-168 0 0,3 0 20 0 0,2 0 200 0 0</inkml:trace>
  <inkml:trace contextRef="#ctx0" brushRef="#br0" timeOffset="111202.667">26635 8674 2012 0 0,'4'-18'2729'0'0,"-3"12"317"0"0,-1 21-1665 0 0,-2 28-670 0 0,-25 157 684 0 0,-1 42-705 0 0,10-14-329 0 0,7 30-2003 0 0,7-240-2262 0 0,-4-37 708 0 0,4-1 2181 0 0</inkml:trace>
  <inkml:trace contextRef="#ctx0" brushRef="#br0" timeOffset="112149.721">26477 9387 2104 0 0,'-18'-108'5093'0'0,"18"106"-4572"0"0,3-1-419 0 0,1-1-1 0 0,-1 1 1 0 0,0 0 0 0 0,1 0-1 0 0,0 1 1 0 0,0-1 0 0 0,0 1-1 0 0,0 0 1 0 0,0 0-1 0 0,0 0 1 0 0,1 1 0 0 0,-1-1-1 0 0,1 1 1 0 0,-1 0 0 0 0,1 0-1 0 0,-1 1 1 0 0,1-1 0 0 0,0 1-1 0 0,-1 0 1 0 0,1 0 0 0 0,-1 1-1 0 0,3 0-101 0 0,-3-1 106 0 0,84 2 460 0 0,167 33-382 0 0,29 4-853 0 0,-269-38 637 0 0,-21-3 553 0 0,-97 15 517 0 0,95-12-985 0 0,0 1 0 0 0,0 0 0 0 0,1 0 0 0 0,-1 0 0 0 0,0 1 0 0 0,1 0 0 0 0,0 1 0 0 0,0 0 0 0 0,0 0 0 0 0,0 0 0 0 0,0 1 0 0 0,1 0 0 0 0,0 0 0 0 0,0 1 0 0 0,0 0 0 0 0,1 0 0 0 0,0 0 0 0 0,0 0 0 0 0,0 1 0 0 0,1 0 0 0 0,0 0 0 0 0,0 0 0 0 0,1 1 0 0 0,0-1 0 0 0,-1 5-53 0 0,4-9 5 0 0,0-1 0 0 0,0 1 1 0 0,1-1-1 0 0,-1 0 1 0 0,1 1-1 0 0,-1-1 0 0 0,1 0 1 0 0,0 1-1 0 0,0-1 1 0 0,0 0-1 0 0,0 0 1 0 0,0 0-1 0 0,1 0 0 0 0,-1 0 1 0 0,1 0-1 0 0,-1 0 1 0 0,1 0-1 0 0,0 0 0 0 0,-1-1 1 0 0,1 1-1 0 0,0-1 1 0 0,0 1-1 0 0,2 0-5 0 0,0 2 3 0 0,0-2-43 0 0,-1 0-1 0 0,1-1 1 0 0,0 1 0 0 0,-1 0 0 0 0,1-1 0 0 0,0 0-1 0 0,0 0 1 0 0,0 0 0 0 0,0-1 0 0 0,0 1-1 0 0,0-1 1 0 0,0 0 0 0 0,0 0 0 0 0,0 0-1 0 0,0 0 1 0 0,0-1 0 0 0,0 0 0 0 0,0 0 0 0 0,0 0-1 0 0,0 0 1 0 0,0-1 0 0 0,-1 1 0 0 0,1-1-1 0 0,0 0 1 0 0,-1 0 0 0 0,1 0 0 0 0,-1-1 0 0 0,0 1-1 0 0,0-1 1 0 0,1-1 40 0 0,2-1-101 0 0,0-1 0 0 0,0-1 1 0 0,0 1-1 0 0,-1-1 0 0 0,0 0 0 0 0,-1 0 0 0 0,1 0 1 0 0,-2-1-1 0 0,1 1 0 0 0,0-2 101 0 0,15-28-475 0 0,-19 104 505 0 0,0-62-5 0 0,1 0 0 0 0,0 1-1 0 0,0-1 1 0 0,0 0-1 0 0,1 1 1 0 0,-1-1 0 0 0,1 0-1 0 0,0 0 1 0 0,1 0 0 0 0,-1 0-1 0 0,1-1 1 0 0,0 1-1 0 0,1-1 1 0 0,-1 0 0 0 0,1 1-1 0 0,-1-1 1 0 0,1-1-1 0 0,0 1 1 0 0,1-1 0 0 0,-1 1-1 0 0,1-1 1 0 0,-1-1 0 0 0,1 1-1 0 0,0 0 1 0 0,0-1-1 0 0,0 0 1 0 0,0-1 0 0 0,3 2-25 0 0,1-2 12 0 0,1 0 1 0 0,-1 0-1 0 0,0-1 1 0 0,0 0-1 0 0,0-1 1 0 0,0 0 0 0 0,0 0-1 0 0,0-1 1 0 0,0 0-1 0 0,0-1 1 0 0,3-1-13 0 0,6-5 15 0 0,-1-2 1 0 0,0 0-1 0 0,-1-1 1 0 0,0 0-1 0 0,-1-2 1 0 0,-1 0 0 0 0,0 0-1 0 0,0-1 1 0 0,-2-1-1 0 0,0 0 1 0 0,0-1-1 0 0,8-18-15 0 0,26-49-4 0 0,-3-2 0 0 0,28-83 4 0 0,-57 130 8 0 0,-1-1-1 0 0,-2 0 0 0 0,-1 0 0 0 0,-3-1 0 0 0,-1 0 0 0 0,-2 0 0 0 0,-2-22-7 0 0,-21 21 59 0 0,18 41-58 0 0,0 0-1 0 0,0 0 1 0 0,-1 0-1 0 0,1 0 1 0 0,0 0 0 0 0,0 0-1 0 0,-1 0 1 0 0,1 0-1 0 0,-1 1 1 0 0,1-1 0 0 0,0 1-1 0 0,-1-1 1 0 0,1 1-1 0 0,-1-1 1 0 0,1 1 0 0 0,-1 0-1 0 0,0 0 1 0 0,1 0-1 0 0,-1 0 1 0 0,1 0 0 0 0,-1 0-1 0 0,1 0 1 0 0,-1 0-1 0 0,1 1 1 0 0,-1-1-1 0 0,1 1 1 0 0,-1-1 0 0 0,1 1-1 0 0,-1-1 1 0 0,1 1-1 0 0,0 0 1 0 0,-1 0 0 0 0,1 0-1 0 0,0 0 1 0 0,0 0-1 0 0,0 0 1 0 0,0 0 0 0 0,-1 0-1 0 0,-37 47 40 0 0,30-29-26 0 0,2 1 0 0 0,0-1 0 0 0,1 1 0 0 0,2 1 0 0 0,0-1 0 0 0,1 1 1 0 0,0-1-1 0 0,2 1 0 0 0,1 0 0 0 0,0 0 0 0 0,2 1-14 0 0,-2 4 69 0 0,0-6-43 0 0,1 1 0 0 0,1-1 0 0 0,0 1 0 0 0,2-1 0 0 0,4 17-26 0 0,1 1 56 0 0,8 37 46 0 0,2-1-1 0 0,4-1 0 0 0,13 24-101 0 0,-35-93 9 0 0,1 0 0 0 0,-1 0 0 0 0,1 0 0 0 0,0-1-1 0 0,0 1 1 0 0,0 0 0 0 0,0-1 0 0 0,1 0-1 0 0,-1 1 1 0 0,1-1 0 0 0,0 0 0 0 0,0 0 0 0 0,0-1-1 0 0,1 1 1 0 0,-1-1 0 0 0,1 1 0 0 0,-1-1-1 0 0,1 0 1 0 0,0 0 0 0 0,-1-1 0 0 0,1 1-1 0 0,0-1 1 0 0,0 0 0 0 0,0 0 0 0 0,4 1-9 0 0,-1-3-1 0 0,-1 1-1 0 0,0-1 1 0 0,0-1 0 0 0,0 1-1 0 0,0-1 1 0 0,0 0 0 0 0,0 0 0 0 0,0 0-1 0 0,0-1 1 0 0,-1 0 0 0 0,1 0-1 0 0,-1-1 1 0 0,2-1 1 0 0,17-10-23 0 0,-10 5-2 0 0,0-2-1 0 0,-1 1 1 0 0,0-2 0 0 0,0 0 0 0 0,-1 0 0 0 0,-1-2-1 0 0,-1 1 1 0 0,0-1 0 0 0,1-4 25 0 0,51-100 642 0 0,-62 119-512 0 0,-10 3 210 0 0,3 6-305 0 0,1 0 1 0 0,0 0 0 0 0,1 1-1 0 0,0-1 1 0 0,0 1 0 0 0,1 1-1 0 0,1-1 1 0 0,0 0 0 0 0,0 1-1 0 0,1 0 1 0 0,0-1 0 0 0,0 3-36 0 0,1-5 20 0 0,-1 1 1 0 0,2 0-1 0 0,-1 0 1 0 0,1 0-1 0 0,0 0 1 0 0,1 0-1 0 0,0 0 1 0 0,0 0-1 0 0,1 0 1 0 0,0 0 0 0 0,1 0-1 0 0,0-1 1 0 0,0 1-1 0 0,1-1 1 0 0,0 0-1 0 0,3 5-20 0 0,-1-3-80 0 0,1 0-1 0 0,0 0 1 0 0,0 0 0 0 0,1-1-1 0 0,0 0 1 0 0,1 0-1 0 0,0-1 1 0 0,0 0-1 0 0,1-1 1 0 0,0 0 0 0 0,8 5 80 0 0,-14-11-227 0 0,-1 1 1 0 0,1-1 0 0 0,-1 0 0 0 0,1 0 0 0 0,-1 0-1 0 0,1 0 1 0 0,0 0 0 0 0,-1-1 0 0 0,1 0 0 0 0,0 0 0 0 0,-1 0-1 0 0,1 0 1 0 0,0 0 0 0 0,-1-1 0 0 0,1 1 0 0 0,0-1 0 0 0,-1 0-1 0 0,1-1 1 0 0,-1 1 0 0 0,1 0 0 0 0,-1-1 0 0 0,0 0 0 0 0,0 0-1 0 0,1 0 1 0 0,-1 0 0 0 0,-1 0 0 0 0,1-1 0 0 0,0 1-1 0 0,0-1 1 0 0,-1 0 0 0 0,0 1 0 0 0,1-1 0 0 0,-1 0 0 0 0,0-1-1 0 0,-1 1 1 0 0,1 0 0 0 0,0-1 0 0 0,-1 1 0 0 0,0-1 0 0 0,0 1-1 0 0,0-1 1 0 0,0 1 0 0 0,0-3 226 0 0,-1-5-923 0 0</inkml:trace>
  <inkml:trace contextRef="#ctx0" brushRef="#br0" timeOffset="112402.625">27973 9146 2240 0 0,'-71'-55'2005'0'0,"-134"-117"4395"0"0,175 134-3795 0 0,34 36-2142 0 0,7-2-291 0 0,0 0 0 0 0,0 1 0 0 0,1 0-1 0 0,-1 1 1 0 0,1 1 0 0 0,0-1 0 0 0,-1 2 0 0 0,1-1-1 0 0,0 2 1 0 0,10 1-172 0 0,14-1 172 0 0,152 21-189 0 0,-11 8-1803 0 0,-22-3-4371 0 0,-121-25 2542 0 0,-33-2 2567 0 0,-1 0 42 0 0</inkml:trace>
  <inkml:trace contextRef="#ctx0" brushRef="#br0" timeOffset="113931.832">12728 10514 1684 0 0,'0'-3'956'0'0,"8"-38"1908"0"0,-29 26-1915 0 0,9 12-791 0 0,0 2 0 0 0,-1-1 0 0 0,1 2 0 0 0,0 0 0 0 0,-1 0 0 0 0,1 1 0 0 0,0 1-1 0 0,0 0 1 0 0,0 0 0 0 0,0 1 0 0 0,0 1 0 0 0,-1 1-158 0 0,3-2 42 0 0,0 1 1 0 0,0 0-1 0 0,1 1 1 0 0,-1 0-1 0 0,1 1 0 0 0,0 0 1 0 0,1 0-1 0 0,0 1 0 0 0,0 0 1 0 0,0 0-1 0 0,1 0 0 0 0,0 1 1 0 0,0 1-1 0 0,1-1 0 0 0,0 1 1 0 0,1 0-1 0 0,0 0 0 0 0,0 1 1 0 0,1 0-1 0 0,0 0 0 0 0,1 0 1 0 0,0 0-1 0 0,0 0 1 0 0,1 0-1 0 0,-1 10-42 0 0,17 18 133 0 0,-10-33-115 0 0,1 0 1 0 0,0 0-1 0 0,0 0 1 0 0,0-1 0 0 0,0 0-1 0 0,1 0 1 0 0,0 0 0 0 0,0 0-1 0 0,0-1 1 0 0,0 0 0 0 0,0 0-1 0 0,1-1 1 0 0,-1 0-1 0 0,1 0 1 0 0,0 0 0 0 0,-1-1-1 0 0,1 0 1 0 0,0-1 0 0 0,0 1-1 0 0,0-1 1 0 0,0 0 0 0 0,0-1-1 0 0,-1 0 1 0 0,2 0-19 0 0,-7 1 0 0 0,64-21 1 0 0,-52 14 10 0 0,-1-1 1 0 0,0 1-1 0 0,-1-2 0 0 0,0 0 0 0 0,0 0 1 0 0,0-1-1 0 0,-2 0 0 0 0,1-1 0 0 0,-1 0 1 0 0,-1-1-1 0 0,0 1 0 0 0,0-2 0 0 0,-1 1 1 0 0,-1-1-1 0 0,0 0 0 0 0,-1 0 0 0 0,-1-1 0 0 0,0 1 1 0 0,0-3-12 0 0,7-35-60 0 0,-3 0 1 0 0,-2-1 0 0 0,-2 0-1 0 0,-2-27 60 0 0,-1 38-16 0 0,-14-39-84 0 0,13 79 98 0 0,0-1 0 0 0,0 0 0 0 0,-1 0 0 0 0,1 0 0 0 0,-1 0 0 0 0,1 0 0 0 0,-1 1 0 0 0,0-1 0 0 0,1 0 0 0 0,-1 1 0 0 0,0-1 0 0 0,0 0 0 0 0,-1 1 0 0 0,1-1 0 0 0,0 1 0 0 0,0-1 1 0 0,-1 1-1 0 0,1 0 0 0 0,-1 0 0 0 0,1 0 0 0 0,-1 0 0 0 0,1 0 0 0 0,-1 0 0 0 0,0 0 0 0 0,1 0 0 0 0,-1 0 0 0 0,0 1 0 0 0,0-1 0 0 0,0 1 0 0 0,0-1 0 0 0,1 1 0 0 0,-1 0 0 0 0,0 0 0 0 0,0 0 1 0 0,0 0 1 0 0,-36 33 102 0 0,30-19-96 0 0,0 0-1 0 0,1 0 1 0 0,1 0-1 0 0,0 1 1 0 0,1 0-1 0 0,1 0 1 0 0,0 0-1 0 0,1 0 1 0 0,0 1-1 0 0,2 0 1 0 0,0-1-1 0 0,0 14-5 0 0,1-15 2 0 0,1 0 0 0 0,0-1 0 0 0,1 1 0 0 0,0 0 0 0 0,1-1 0 0 0,0 0 0 0 0,1 0 0 0 0,1 0 0 0 0,0 0 0 0 0,0 0 0 0 0,8 10-2 0 0,-7-8 2 0 0,1 1 1 0 0,1-2 0 0 0,0 1 0 0 0,1-1 0 0 0,1 0 0 0 0,0 0 0 0 0,1-1 0 0 0,0-1 0 0 0,1 0-1 0 0,1-1 1 0 0,-1 0 0 0 0,2 0 0 0 0,0-2 0 0 0,0 1 0 0 0,0-2 0 0 0,1 0 0 0 0,0-1 0 0 0,1 0-1 0 0,0-2 1 0 0,0 1 0 0 0,0-2 0 0 0,1 0 0 0 0,-1-1 0 0 0,2-1-3 0 0,-9-2 7 0 0,-1 0 0 0 0,1 0 0 0 0,-1-1 0 0 0,0-1 0 0 0,1 1 0 0 0,-1-1 0 0 0,0-1 0 0 0,0 1 0 0 0,0-1 0 0 0,0-1 0 0 0,-1 0 0 0 0,1 0 0 0 0,-1 0 0 0 0,0-1 0 0 0,4-3-7 0 0,-2 0 24 0 0,0 1 0 0 0,-1-1 0 0 0,0-1 0 0 0,-1 1 0 0 0,0-1 0 0 0,0-1-1 0 0,-1 1 1 0 0,0-1 0 0 0,0 0 0 0 0,-2 0 0 0 0,1-1 0 0 0,-1 0 0 0 0,0 0 0 0 0,-1 0 0 0 0,-1 0 0 0 0,0 0-1 0 0,0 0 1 0 0,0-8-24 0 0,-2 18 115 0 0,-3-8 84 0 0,3 9-194 0 0,-1-1-1 0 0,1 0 1 0 0,-1 1-1 0 0,1-1 1 0 0,-1 1-1 0 0,0-1 1 0 0,1 1-1 0 0,-1-1 1 0 0,0 1-1 0 0,0-1 1 0 0,1 1-1 0 0,-1 0 1 0 0,0-1-1 0 0,0 1 1 0 0,1 0-1 0 0,-1 0 1 0 0,0 0-1 0 0,0 0 1 0 0,0-1-1 0 0,0 1 1 0 0,1 0-1 0 0,-1 1 1 0 0,0-1-1 0 0,0 0 1 0 0,0 0-1 0 0,0 0 1 0 0,1 0-1 0 0,-1 1 1 0 0,0-1-1 0 0,0 0 1 0 0,0 1-1 0 0,1-1 1 0 0,-1 0-1 0 0,0 1 1 0 0,1-1-1 0 0,-1 1 1 0 0,0-1-1 0 0,1 1 1 0 0,-1 0-1 0 0,1-1 1 0 0,-1 1-1 0 0,1-1 1 0 0,-1 1-1 0 0,1 0 1 0 0,-1 0-1 0 0,1-1 1 0 0,-1 1-1 0 0,1 0 1 0 0,0 0-5 0 0,-23 41 341 0 0,21-38-302 0 0,0 0-1 0 0,1 0 1 0 0,-1 0-1 0 0,1 1 1 0 0,0-1-1 0 0,0 0 1 0 0,1 0-1 0 0,-1 1 1 0 0,1-1 0 0 0,0 0-1 0 0,0 1 1 0 0,1-1-1 0 0,-1 0 1 0 0,1 1-1 0 0,0-1 1 0 0,0 0-1 0 0,1 1-38 0 0,3 5 39 0 0,0 0-1 0 0,1-1 1 0 0,0 0-1 0 0,1 0 1 0 0,0-1-1 0 0,0 0 1 0 0,1 0 0 0 0,0 0-1 0 0,0-1 1 0 0,1 0-1 0 0,-1-1 1 0 0,8 4-39 0 0,2-2-259 0 0,0-1 1 0 0,1 0-1 0 0,0-1 1 0 0,1-1-1 0 0,-1-1 1 0 0,1-1-1 0 0,12 0 259 0 0,84 2-4649 0 0,-4-17 2352 0 0,-62 7 1301 0 0</inkml:trace>
  <inkml:trace contextRef="#ctx0" brushRef="#br0" timeOffset="115310.618">14552 10491 2408 0 0,'1'-1'127'0'0,"-1"0"-1"0"0,1 0 1 0 0,0 1-1 0 0,0-1 1 0 0,0 0-1 0 0,0 1 1 0 0,0-1-1 0 0,0 0 1 0 0,0 1 0 0 0,0-1-1 0 0,0 1 1 0 0,0 0-1 0 0,0-1 1 0 0,1 1-1 0 0,-1 0 1 0 0,0 0-1 0 0,0 0 1 0 0,0 0-1 0 0,0 0 1 0 0,0 0-1 0 0,1 0 1 0 0,-1 0-1 0 0,0 0 1 0 0,0 0-1 0 0,0 1 1 0 0,0-1 0 0 0,0 0-1 0 0,0 1 1 0 0,0-1-1 0 0,0 1 1 0 0,0-1-1 0 0,0 1 1 0 0,0 0-1 0 0,0-1 1 0 0,0 1-1 0 0,0 0 1 0 0,0 0-127 0 0,36 33 702 0 0,-34-31-531 0 0,5 8-17 0 0,0 0 0 0 0,-1 0 0 0 0,-1 1 0 0 0,1 0 0 0 0,-2 1 0 0 0,0-1 0 0 0,-1 1 0 0 0,0 0-1 0 0,1 6-153 0 0,1 1 218 0 0,11 43 319 0 0,-13-48-414 0 0,16 18 403 0 0,-18-33-508 0 0,-1 0 0 0 0,1 0-1 0 0,0 0 1 0 0,0 0 0 0 0,0 0 0 0 0,0-1-1 0 0,-1 1 1 0 0,1-1 0 0 0,0 1-1 0 0,0-1 1 0 0,-1 0 0 0 0,1 0-1 0 0,0 0 1 0 0,-1 0 0 0 0,1 0 0 0 0,-1 0-1 0 0,1 0 1 0 0,-1 0 0 0 0,0 0-1 0 0,1-1 1 0 0,-1 1 0 0 0,0-1-1 0 0,1 0-17 0 0,0 0 19 0 0,9-12-28 0 0,0 0-1 0 0,0-1 0 0 0,-1 0 0 0 0,-1 0 1 0 0,-1-1-1 0 0,0 0 0 0 0,-1-1 0 0 0,-1 0 1 0 0,-1 0-1 0 0,0 0 0 0 0,1-11 10 0 0,0-5 1 0 0,-6 32-21 0 0,0 1-3 0 0,1-11-75 0 0,-1 15 141 0 0,0 76 278 0 0,21 3-123 0 0,-20-80-190 0 0,0 0 1 0 0,-1-1-1 0 0,1 1 0 0 0,0-1 1 0 0,0 0-1 0 0,0 1 1 0 0,1-1-1 0 0,-1 0 0 0 0,1 1 1 0 0,-1-1-1 0 0,1 0 0 0 0,0 0 1 0 0,-1 0-1 0 0,1 0 0 0 0,0-1 1 0 0,0 1-1 0 0,1 0 1 0 0,-1-1-1 0 0,0 0 0 0 0,0 1 1 0 0,1-1-1 0 0,-1 0 0 0 0,1 0 1 0 0,-1 0-1 0 0,1-1 0 0 0,-1 1 1 0 0,1 0-1 0 0,2-1-8 0 0,-4 0 7 0 0,2 0-19 0 0,44-17 4 0 0,-38 12 2 0 0,-2-1-1 0 0,1 0 1 0 0,-1 0 0 0 0,0-1 0 0 0,0 0 0 0 0,-1-1 0 0 0,0 1 0 0 0,0-1-1 0 0,-1 0 1 0 0,0-1 0 0 0,0 1 0 0 0,2-7 6 0 0,7-10-21 0 0,14-34 62 0 0,-28 58 10 0 0,0 1 42 0 0,-2 17 80 0 0,10 41-18 0 0,0-32-127 0 0,-7-24-33 0 0,-1 2 12 0 0,1 1 0 0 0,0-1 0 0 0,0 1 1 0 0,0-1-1 0 0,1 0 0 0 0,-1 1 0 0 0,1-1 1 0 0,0 0-1 0 0,0 0 0 0 0,1 0 0 0 0,-1 0 1 0 0,1-1-1 0 0,0 1 0 0 0,0-1 0 0 0,0 1 1 0 0,0-1-1 0 0,0 0 0 0 0,2 1-7 0 0,59 25-79 0 0,-59-28 84 0 0,4 1-72 0 0,0-1-1 0 0,1 0 1 0 0,-1 0-1 0 0,0-1 1 0 0,1 0 0 0 0,-1 0-1 0 0,0-1 1 0 0,8-2 67 0 0,5-5-125 0 0,0 0 1 0 0,-1-2-1 0 0,0 0 1 0 0,-1-2-1 0 0,9-7 125 0 0,3 4 158 0 0,-29 18-69 0 0,54 95 92 0 0,-53-95-166 0 0,0 0 0 0 0,1-1 0 0 0,-1 1-1 0 0,1-1 1 0 0,0 0 0 0 0,-1 0 0 0 0,1 0 0 0 0,0 0-1 0 0,0-1 1 0 0,1 0 0 0 0,-1 0 0 0 0,0-1 0 0 0,0 1 0 0 0,0-1-1 0 0,1 0 1 0 0,-1 0 0 0 0,0-1-15 0 0,0 0 9 0 0,0-1 1 0 0,-1 0-1 0 0,1 0 0 0 0,0 0 1 0 0,-1-1-1 0 0,0 0 0 0 0,1 0 0 0 0,-1 0 1 0 0,-1 0-1 0 0,1 0 0 0 0,0-1 1 0 0,-1 0-1 0 0,1 1 0 0 0,-1-1 1 0 0,0 0-1 0 0,-1-1 0 0 0,1 1 0 0 0,-1-1 1 0 0,1 1-1 0 0,0-5-9 0 0,1 0 21 0 0,0-1 0 0 0,-1 1 0 0 0,-1 0-1 0 0,0-1 1 0 0,0 0 0 0 0,-1 1 0 0 0,0-1 0 0 0,0 0-1 0 0,-1-2-20 0 0,-1 7 21 0 0,0 0-1 0 0,-1 0 0 0 0,1 1 1 0 0,-1-1-1 0 0,0 1 0 0 0,0 0 0 0 0,-1-1 1 0 0,1 1-1 0 0,-1 0 0 0 0,0 0 1 0 0,0 0-1 0 0,0 1 0 0 0,0-1 0 0 0,-1 1 1 0 0,0 0-1 0 0,1 0 0 0 0,-1 0 1 0 0,0 0-1 0 0,-1 1 0 0 0,1-1 0 0 0,0 1 1 0 0,-1 0-1 0 0,1 0 0 0 0,-1 1 1 0 0,0 0-1 0 0,1-1 0 0 0,-1 1 0 0 0,-1 1-20 0 0,-1-1 8 0 0,0 1 0 0 0,0 1 0 0 0,-1-1 0 0 0,1 1 0 0 0,0 0-1 0 0,0 1 1 0 0,0 0 0 0 0,0 0 0 0 0,0 0 0 0 0,0 1-1 0 0,0 0 1 0 0,1 1 0 0 0,0-1 0 0 0,-1 1 0 0 0,1 0-1 0 0,1 1 1 0 0,-1-1 0 0 0,1 1 0 0 0,-1 0 0 0 0,2 1 0 0 0,-1-1-1 0 0,0 1 1 0 0,1 0 0 0 0,0 0 0 0 0,1 1 0 0 0,-1-1-1 0 0,1 1 1 0 0,0-1 0 0 0,1 1 0 0 0,0 0 0 0 0,0 0-1 0 0,0 0 1 0 0,1 1 0 0 0,0-1 0 0 0,0 2-8 0 0,2-2-66 0 0,0-1 0 0 0,0 1 0 0 0,1-1-1 0 0,0 1 1 0 0,0-1 0 0 0,1 0 0 0 0,0 0 0 0 0,0 0 0 0 0,0 0 0 0 0,1 0 0 0 0,0-1 0 0 0,0 0 0 0 0,0 1 0 0 0,1-1-1 0 0,-1-1 1 0 0,1 1 0 0 0,0-1 0 0 0,1 0 0 0 0,-1 0 0 0 0,1 0 0 0 0,0-1 0 0 0,0 0 0 0 0,0 0 0 0 0,0 0 0 0 0,0-1-1 0 0,1 0 1 0 0,-1 0 0 0 0,1-1 0 0 0,-1 0 0 0 0,1 0 0 0 0,5 0 66 0 0,-7-1-262 0 0,1 0 0 0 0,-1 0 0 0 0,0 0 0 0 0,0-1 0 0 0,0 0 0 0 0,0 0-1 0 0,0-1 1 0 0,0 1 0 0 0,-1-1 0 0 0,1 0 0 0 0,0 0 0 0 0,-1-1 0 0 0,1 1 0 0 0,0-2 262 0 0,3 0-587 0 0,44-36-2873 0 0,-36 19 2409 0 0</inkml:trace>
  <inkml:trace contextRef="#ctx0" brushRef="#br0" timeOffset="115619.791">15809 10161 2828 0 0,'-10'-5'446'0'0,"-1"0"0"0"0,1 1-1 0 0,-1 1 1 0 0,0 0 0 0 0,0 0-1 0 0,0 1 1 0 0,0 1 0 0 0,0 0-1 0 0,-1 0-445 0 0,8 2 65 0 0,0-1-1 0 0,0 1 0 0 0,1 0 0 0 0,-1 0 1 0 0,0 0-1 0 0,0 1 0 0 0,1-1 1 0 0,-1 1-1 0 0,1 0 0 0 0,-1 0 1 0 0,1 0-1 0 0,0 1 0 0 0,0-1 0 0 0,0 1 1 0 0,0 0-1 0 0,0 0 0 0 0,1 0 1 0 0,-1 0-1 0 0,1 0 0 0 0,0 0 0 0 0,0 1 1 0 0,0-1-1 0 0,0 1 0 0 0,1-1 1 0 0,-1 1-1 0 0,1 0 0 0 0,0 0 1 0 0,0-1-1 0 0,0 1 0 0 0,1 1-64 0 0,-1 5-58 0 0,0 1-1 0 0,1 0 1 0 0,0-1 0 0 0,1 1-1 0 0,0-1 1 0 0,0 1 0 0 0,2-1-1 0 0,-1 1 1 0 0,4 9 58 0 0,12 25-599 0 0,1-1 0 0 0,3 0 0 0 0,14 20 599 0 0,22 39 535 0 0,1 13 1753 0 0,-54-107-2151 0 0,0-1 0 0 0,1 0 1 0 0,0 0-1 0 0,0 0 0 0 0,1-1 0 0 0,0 0 1 0 0,0 0-1 0 0,1-1 0 0 0,4 3-137 0 0,-5-6-364 0 0,-1 0 0 0 0,1 0 0 0 0,0-1-1 0 0,0-1 1 0 0,0 1 0 0 0,0-1 0 0 0,0 0 0 0 0,0-1-1 0 0,1 1 1 0 0,-1-1 0 0 0,0-1 0 0 0,0 1 0 0 0,0-1-1 0 0,0-1 1 0 0,0 1 0 0 0,0-1 0 0 0,0-1-1 0 0,0 1 1 0 0,0-1 0 0 0,0-1 364 0 0,6 0-324 0 0,12-4-652 0 0</inkml:trace>
  <inkml:trace contextRef="#ctx0" brushRef="#br0" timeOffset="117083.875">16578 10449 2108 0 0,'1'-2'151'0'0,"-1"0"-1"0"0,1-1 1 0 0,-1 1-1 0 0,0 0 1 0 0,0 0-1 0 0,0 0 1 0 0,0-1-1 0 0,0 1 1 0 0,0 0-1 0 0,-1 0 1 0 0,1 0-1 0 0,-1 0 1 0 0,0-1-1 0 0,1 1 1 0 0,-1 0-1 0 0,0 0 1 0 0,0 0-1 0 0,0 1 1 0 0,-1-1-1 0 0,1 0 1 0 0,0 0-1 0 0,-1 0 1 0 0,1 1-1 0 0,-1-1 1 0 0,1 1-1 0 0,-1-1 1 0 0,0 1-1 0 0,0 0 1 0 0,1 0-1 0 0,-1 0 1 0 0,0 0-1 0 0,0 0 1 0 0,0 0-1 0 0,-1 0 1 0 0,1 1-1 0 0,0-1 1 0 0,0 1-1 0 0,0-1 1 0 0,0 1-1 0 0,-3 0-150 0 0,-12-3 216 0 0,0 1 0 0 0,0 1 0 0 0,-1 1 0 0 0,1 1 0 0 0,0 0 0 0 0,0 1 0 0 0,0 1 0 0 0,0 0 0 0 0,0 2 0 0 0,-4 1-216 0 0,13-4 58 0 0,-1 1 1 0 0,0 0-1 0 0,0 0 1 0 0,1 1 0 0 0,0 0-1 0 0,0 0 1 0 0,0 1-1 0 0,0 0 1 0 0,1 1 0 0 0,-1 1-59 0 0,-26 41 522 0 0,37-42-449 0 0,2 0-54 0 0,0 0 0 0 0,0 0 0 0 0,1 0 0 0 0,0-1 1 0 0,0 0-1 0 0,1 0 0 0 0,-1 0 0 0 0,1-1 0 0 0,0 0 0 0 0,0-1 0 0 0,4 2-19 0 0,224 85 259 0 0,-158-48-129 0 0,-75-40-111 0 0,1-1 0 0 0,-1 1 0 0 0,0 0 0 0 0,0 0 0 0 0,-1 0 0 0 0,1 0-1 0 0,0 1 1 0 0,-1-1 0 0 0,1 0 0 0 0,-1 1 0 0 0,0-1 0 0 0,0 1-1 0 0,0 0 1 0 0,0-1 0 0 0,0 1 0 0 0,-1 0 0 0 0,1-1 0 0 0,-1 1-1 0 0,1 0-18 0 0,-5 3 67 0 0,-42 33-57 0 0,-19-13 77 0 0,64-26-139 0 0,3-12-352 0 0,150-138-899 0 0,1 35 1134 0 0,-114 94 699 0 0,-38 21-412 0 0,-1 0 23 0 0,0 2-4 0 0,-1 73 568 0 0,1-65-660 0 0,0 0 0 0 0,0 0-1 0 0,1 0 1 0 0,1 0 0 0 0,0-1 0 0 0,0 1-1 0 0,1-1 1 0 0,0 1 0 0 0,2 3-45 0 0,-2-8 5 0 0,-1-1-1 0 0,0 1 1 0 0,1-1 0 0 0,0 0 0 0 0,0 0-1 0 0,0 0 1 0 0,1 0 0 0 0,-1-1 0 0 0,1 1 0 0 0,0-1-1 0 0,0 0 1 0 0,0 0 0 0 0,1 0 0 0 0,-1-1-1 0 0,0 0 1 0 0,1 0 0 0 0,0 0 0 0 0,-1 0 0 0 0,1 0-1 0 0,0-1 1 0 0,0 0 0 0 0,0 0 0 0 0,0-1-1 0 0,0 1 1 0 0,3-1-5 0 0,-1 0-11 0 0,-1 0 0 0 0,1-1 0 0 0,-1 0 0 0 0,1 0 0 0 0,-1 0 0 0 0,0-1 0 0 0,0 0 0 0 0,1 0 0 0 0,-1-1 0 0 0,-1 0 0 0 0,1 0 0 0 0,0 0 0 0 0,-1 0 0 0 0,1-1 0 0 0,0-2 11 0 0,8-7-46 0 0,-1-1 0 0 0,0-1 0 0 0,-1 0 0 0 0,-1-1-1 0 0,-1 0 1 0 0,0 0 0 0 0,-1-1 0 0 0,-1-1 0 0 0,0 1-1 0 0,1-10 47 0 0,-6 21-18 0 0,-1-1 205 0 0,-4 14-36 0 0,1 2-140 0 0,0 0 0 0 0,0 0 1 0 0,1 0-1 0 0,0 0 0 0 0,0 0 1 0 0,1 0-1 0 0,0 0 0 0 0,1-1 1 0 0,0 1-1 0 0,0 0 0 0 0,1-1 1 0 0,0 1-1 0 0,2 3-11 0 0,-3-6 11 0 0,0 0 1 0 0,-1 0 0 0 0,1-1 0 0 0,0 1-1 0 0,1-1 1 0 0,-1 1 0 0 0,1-1 0 0 0,0 0-1 0 0,1 0 1 0 0,-1 0 0 0 0,1-1-1 0 0,0 1 1 0 0,0-1 0 0 0,0 0 0 0 0,1 0-1 0 0,-1 0 1 0 0,1-1 0 0 0,0 0 0 0 0,0 0-1 0 0,0 0 1 0 0,1 0 0 0 0,-1-1-1 0 0,1 0 1 0 0,-1 0 0 0 0,1 0 0 0 0,0-1-1 0 0,0 0 1 0 0,-1 0 0 0 0,1 0 0 0 0,3-1-12 0 0,-2-1-26 0 0,0-1 0 0 0,-1 0 0 0 0,1 0 1 0 0,-1 0-1 0 0,1-1 0 0 0,-1 0 0 0 0,0 0 1 0 0,0-1-1 0 0,-1 0 0 0 0,1 0 1 0 0,-1 0-1 0 0,0 0 0 0 0,0-1 0 0 0,0 0 1 0 0,0 0-1 0 0,-1-1 0 0 0,0 1 1 0 0,0-1-1 0 0,-1 0 0 0 0,1 0 0 0 0,-1 0 1 0 0,0 0-1 0 0,-1-1 0 0 0,0 1 1 0 0,0-1-1 0 0,0-1 26 0 0,4-21-81 0 0,-1-1-1 0 0,-2 1 1 0 0,-1-1 0 0 0,-1-25 81 0 0,-2 50 21 0 0,0 1 0 0 0,0 0 0 0 0,0-1 0 0 0,0 1 0 0 0,-1 0 0 0 0,1 0 0 0 0,-1 0 0 0 0,0 0 0 0 0,-1 0 0 0 0,1 0 0 0 0,-1 0 0 0 0,1 1 0 0 0,-4-4-21 0 0,5 6 10 0 0,0 1-7 0 0,1 0-1 0 0,0 0 1 0 0,0 0-1 0 0,-1-1 0 0 0,1 1 1 0 0,0 0-1 0 0,-1 0 0 0 0,1 0 1 0 0,0 0-1 0 0,0 0 1 0 0,-1 0-1 0 0,1-1 0 0 0,0 1 1 0 0,0 0-1 0 0,0 0 0 0 0,-1 0 1 0 0,1-1-1 0 0,0 1 0 0 0,0 0 1 0 0,0 0-1 0 0,-1-1 1 0 0,1 1-1 0 0,0 0 0 0 0,0 0 1 0 0,0-1-1 0 0,0 1 0 0 0,0 0 1 0 0,0-1-1 0 0,0 1 1 0 0,0 0-1 0 0,0-1 0 0 0,0 1 1 0 0,0 0-1 0 0,0 0 0 0 0,0-1 1 0 0,0 1-1 0 0,0 0 0 0 0,0-1 1 0 0,0 1-1 0 0,0 0 1 0 0,0 0-1 0 0,0-1 0 0 0,0 1 1 0 0,1 0-1 0 0,-1 0 0 0 0,0-1 1 0 0,0 1-1 0 0,0 0 1 0 0,0 0-1 0 0,1-1 0 0 0,-1 1 1 0 0,0 0-1 0 0,0 0 0 0 0,0 0 1 0 0,1-1-1 0 0,-1 1 1 0 0,0 0-1 0 0,0 0 0 0 0,1 0 1 0 0,-1 0-1 0 0,0 0 0 0 0,1 0 1 0 0,-1 0-1 0 0,0-1 0 0 0,0 1 1 0 0,1 0-3 0 0,22 5-6 0 0,-13-2 10 0 0,208 33-107 0 0,-128-12-67 0 0,-74 4 160 0 0,-15-27 10 0 0,-1 20 116 0 0,-1 9-121 0 0,0-23 12 0 0,0 0 0 0 0,0 0 1 0 0,1 0-1 0 0,0 0 0 0 0,0 0 1 0 0,1 0-1 0 0,0 0 0 0 0,0 0 0 0 0,1-1 1 0 0,-1 1-1 0 0,2 0 0 0 0,-1-1 0 0 0,1 1 1 0 0,0-1-1 0 0,0 0 0 0 0,0 0 1 0 0,1 0-1 0 0,1 1-7 0 0,1-1-21 0 0,-1-1 0 0 0,0 0-1 0 0,1 0 1 0 0,0-1 0 0 0,0 0 0 0 0,1 0 0 0 0,-1 0 0 0 0,1-1 0 0 0,0 0 0 0 0,0 0-1 0 0,0-1 1 0 0,0 0 0 0 0,0 0 0 0 0,0 0 0 0 0,1-1 0 0 0,4 0 21 0 0,88 2-794 0 0,-88-5 712 0 0,0-1 0 0 0,-1 0 1 0 0,0-1-1 0 0,1 0 1 0 0,-1-1-1 0 0,-1 0 0 0 0,1-1 1 0 0,-1 0-1 0 0,0-1 0 0 0,0 0 1 0 0,-1 0-1 0 0,0-1 0 0 0,4-4 82 0 0,-1 2-75 0 0,-12 9 77 0 0,1 1 1 0 0,-1 0-1 0 0,1-1 1 0 0,-1 1 0 0 0,1 0-1 0 0,-1-1 1 0 0,1 1-1 0 0,-1 0 1 0 0,1 0-1 0 0,-1-1 1 0 0,1 1-1 0 0,-1 0 1 0 0,1 0-1 0 0,-1 0 1 0 0,1 0-1 0 0,-1 0 1 0 0,1 0-1 0 0,0 0 1 0 0,-1 0-1 0 0,1 0 1 0 0,-1 0-1 0 0,1 0 1 0 0,-1 0-1 0 0,1 0 1 0 0,-1 0-1 0 0,1 0 1 0 0,-1 0-1 0 0,1 1 1 0 0,-1-1 0 0 0,1 0-1 0 0,-1 0 1 0 0,1 1-1 0 0,-1-1 1 0 0,1 0-1 0 0,-1 1 1 0 0,1-1-1 0 0,-1 1 1 0 0,0-1-1 0 0,1 0 1 0 0,-1 1-1 0 0,0-1 1 0 0,1 1-1 0 0,-1-1 1 0 0,0 1-1 0 0,1-1 1 0 0,-1 1-1 0 0,0-1 1 0 0,0 1-1 0 0,0-1 1 0 0,0 1-1 0 0,0 0 1 0 0,1-1 0 0 0,-1 1-1 0 0,0-1-2 0 0,7 12 84 0 0,-3-5-57 0 0,0 0 0 0 0,1 0 0 0 0,0-1 0 0 0,0 0 0 0 0,1 0 0 0 0,0 0 0 0 0,0 0 0 0 0,0-1 0 0 0,1 0 0 0 0,-1 0 0 0 0,1-1 0 0 0,0 0 0 0 0,1 0 1 0 0,-1-1-1 0 0,1 0 0 0 0,-1 0 0 0 0,1-1 0 0 0,4 1-27 0 0,-4-2 14 0 0,0 0 0 0 0,-1-1 0 0 0,1-1 0 0 0,0 1 0 0 0,0-1 0 0 0,-1 0 0 0 0,1-1 0 0 0,-1 0 0 0 0,1 0 0 0 0,-1-1 0 0 0,0 0 0 0 0,0 0 0 0 0,0-1 0 0 0,0 1 0 0 0,-1-1 0 0 0,1-1 0 0 0,-1 1 0 0 0,0-1 0 0 0,0-1 0 0 0,-1 1 0 0 0,1-1 0 0 0,1-2-14 0 0,-4 2 10 0 0,0 1 0 0 0,0-1 0 0 0,-1 0-1 0 0,0 0 1 0 0,0 0 0 0 0,0 0 0 0 0,-1 0 0 0 0,0-1 0 0 0,0 1 0 0 0,-1 0 0 0 0,1-1 0 0 0,-1-3-10 0 0,-17-43 144 0 0,14 46-112 0 0,-1 1 0 0 0,1 0-1 0 0,-1 0 1 0 0,0 0 0 0 0,-1 0 0 0 0,0 1 0 0 0,0 0-1 0 0,0-1 1 0 0,0 2 0 0 0,-1-1 0 0 0,0 1 0 0 0,0 0-1 0 0,0 0 1 0 0,0 0 0 0 0,-1 1 0 0 0,1 0-1 0 0,-1 1 1 0 0,0-1 0 0 0,0 1 0 0 0,0 0 0 0 0,0 1-1 0 0,0 0 1 0 0,0 0 0 0 0,-1 0 0 0 0,1 1 0 0 0,0 0-1 0 0,0 1 1 0 0,-6 0-32 0 0,2 1 27 0 0,-1 0 0 0 0,1 1 0 0 0,0 0 1 0 0,0 0-1 0 0,0 1 0 0 0,1 1 0 0 0,-1 0 0 0 0,1 0 0 0 0,0 1 0 0 0,1 0 0 0 0,-1 1 0 0 0,1 0 0 0 0,1 0 1 0 0,-1 1-1 0 0,1 1 0 0 0,0-1 0 0 0,-1 4-27 0 0,5-6 8 0 0,0-1 1 0 0,1 1 0 0 0,0 0-1 0 0,1 0 1 0 0,-1 0 0 0 0,1 0-1 0 0,0 0 1 0 0,1 0-1 0 0,-1 1 1 0 0,1-1 0 0 0,0 1-1 0 0,1-1 1 0 0,0 1 0 0 0,0 1-9 0 0,0-4-19 0 0,1 0 0 0 0,-1 0 0 0 0,1 0 0 0 0,0 0 0 0 0,1 0 0 0 0,-1-1 0 0 0,0 1 0 0 0,1-1 0 0 0,0 1 0 0 0,0-1 0 0 0,0 1 0 0 0,0-1 0 0 0,1 0 0 0 0,-1 0 0 0 0,1 0 0 0 0,0 0 0 0 0,0-1 0 0 0,0 1 0 0 0,1 0 19 0 0,-4-3-2 0 0,5 5-158 0 0,0-1-1 0 0,1 0 1 0 0,-1 0-1 0 0,1 0 1 0 0,0-1-1 0 0,0 1 1 0 0,0-1-1 0 0,1-1 0 0 0,-1 1 1 0 0,0-1-1 0 0,1-1 1 0 0,1 1 160 0 0,55 4-4615 0 0,-5-19 2437 0 0,-32 4 1109 0 0</inkml:trace>
  <inkml:trace contextRef="#ctx0" brushRef="#br0" timeOffset="117469.872">18739 10272 2604 0 0,'-1'-6'364'0'0,"0"0"0"0"0,-1 0 1 0 0,0 0-1 0 0,0 0 0 0 0,-1 0 0 0 0,1 1 0 0 0,-1-1 0 0 0,0 1 0 0 0,-1 0 0 0 0,1 0 0 0 0,-1 0 0 0 0,0 0 0 0 0,0 1 1 0 0,-1 0-1 0 0,1-1 0 0 0,-1 1 0 0 0,0 1 0 0 0,0-1 0 0 0,-1 1 0 0 0,1 0 0 0 0,-3-1-364 0 0,6 3 13 0 0,1 1 0 0 0,0 0-1 0 0,0-1 1 0 0,-1 1 0 0 0,1 0 0 0 0,0 0-1 0 0,-1 0 1 0 0,1 0 0 0 0,0 0-1 0 0,-1 0 1 0 0,1 0 0 0 0,0 1 0 0 0,-1-1-1 0 0,1 0 1 0 0,0 1 0 0 0,-1-1-1 0 0,1 1 1 0 0,0-1 0 0 0,0 1 0 0 0,0 0-1 0 0,-1-1 1 0 0,1 1 0 0 0,0 0-1 0 0,0 0 1 0 0,0 0 0 0 0,0 0 0 0 0,1 0-1 0 0,-1 0 1 0 0,0 0 0 0 0,0 0-1 0 0,0 0 1 0 0,1 0 0 0 0,-1 1 0 0 0,1-1-1 0 0,-1 0 1 0 0,1 0 0 0 0,-1 1-1 0 0,1-1 1 0 0,0 0 0 0 0,-1 1 0 0 0,1-1-1 0 0,0 0 1 0 0,0 1 0 0 0,0-1-1 0 0,0 0 1 0 0,0 1 0 0 0,1-1 0 0 0,-1 0-1 0 0,0 1 1 0 0,1 0-13 0 0,9 69-2025 0 0,-9-68 2059 0 0,46 137-4511 0 0,26 84 6234 0 0,-68-211-1395 0 0,0-1 1 0 0,1 0 0 0 0,1-1-1 0 0,0 1 1 0 0,0-1 0 0 0,1-1-1 0 0,1 1 1 0 0,-1-1 0 0 0,2-1 0 0 0,-1 0-1 0 0,1 0 1 0 0,1-1 0 0 0,-1 0-1 0 0,12 6-362 0 0,8-1 280 0 0,0-1 0 0 0,1-2 0 0 0,0-1 0 0 0,0-1 0 0 0,1-2 1 0 0,0-1-1 0 0,0-1 0 0 0,0-2 0 0 0,12-1-280 0 0,99-3-2021 0 0,-138 1 1794 0 0,50-20-3768 0 0,-54 20 3888 0 0,-1 1 1 0 0,0-1-1 0 0,0 1 0 0 0,0-1 1 0 0,1 1-1 0 0,-1-1 0 0 0,0 1 1 0 0,0-1-1 0 0,0 1 0 0 0,0-1 1 0 0,0 1-1 0 0,0-1 0 0 0,0 1 1 0 0,0-1-1 0 0,0 1 0 0 0,0-1 1 0 0,0 1-1 0 0,-1-1 0 0 0,1 1 1 0 0,0-1-1 0 0,0 1 0 0 0,0-1 1 0 0,-1 1-1 0 0,1-1 1 0 0,0 1-1 0 0,0-1 0 0 0,-1 1 1 0 0,1 0-1 0 0,0-1 0 0 0,-1 1 1 0 0,1-1-1 0 0,-1 1 0 0 0,1 0 1 0 0,-1 0-1 0 0,1-1 0 0 0,0 1 1 0 0,-1 0-1 0 0,1 0 0 0 0,-1-1 1 0 0,1 1-1 0 0,-1 0 0 0 0,1 0 1 0 0,-1 0 106 0 0,-14-8-1076 0 0</inkml:trace>
  <inkml:trace contextRef="#ctx0" brushRef="#br0" timeOffset="121181.545">20054 10493 1688 0 0,'0'-16'2008'0'0,"2"16"-1419"0"0,10 0-72 0 0,-10 0-15 0 0,-2 0-77 0 0,0 0-32 0 0,0 0-14 0 0,0 0-50 0 0,0 0 29 0 0,0 0 14 0 0,3 0-92 0 0,33-3 517 0 0,8 13 267 0 0,-41-10-1040 0 0,-1 0 0 0 0,1 1-1 0 0,-1-1 1 0 0,1 0 0 0 0,-1 0 0 0 0,1-1 0 0 0,-1 1 0 0 0,1 0-1 0 0,-1-1 1 0 0,0 0 0 0 0,1 1 0 0 0,-1-1 0 0 0,0 0 0 0 0,1 0 0 0 0,-1 0-1 0 0,0-1 1 0 0,0 1 0 0 0,0 0 0 0 0,0-1 0 0 0,0 0 0 0 0,0 1-1 0 0,0-1 1 0 0,0 0 0 0 0,-1 0 0 0 0,1 0 0 0 0,-1 0 0 0 0,0 0 0 0 0,1 0-1 0 0,-1 0 1 0 0,0-1 0 0 0,0 1 0 0 0,0 0 0 0 0,-1-1 0 0 0,1 1-1 0 0,0-1 1 0 0,-1 1 0 0 0,0-1 0 0 0,1 1-24 0 0,-2 0-54 0 0,1 0 0 0 0,-1 0-1 0 0,1 0 1 0 0,-1 0 0 0 0,0 0 0 0 0,0 1 0 0 0,0-1-1 0 0,0 0 1 0 0,0 1 0 0 0,0-1 0 0 0,0 0 0 0 0,-1 1-1 0 0,1-1 1 0 0,-1 1 0 0 0,1 0 0 0 0,-1-1 0 0 0,1 1 0 0 0,-1 0-1 0 0,0 0 1 0 0,1 0 0 0 0,-1 0 0 0 0,0 1 0 0 0,0-1-1 0 0,0 0 1 0 0,0 1 0 0 0,0-1 0 0 0,0 1 0 0 0,0-1-1 0 0,0 1 1 0 0,0 0 0 0 0,0 0 0 0 0,0 0 0 0 0,0 0-1 0 0,1 0 1 0 0,-1 1 0 0 0,0-1 0 0 0,0 1 0 0 0,0-1-1 0 0,-2 1 55 0 0,3 0-935 0 0,-3 1-230 0 0,-42 31-2274 0 0,43-23 2513 0 0</inkml:trace>
  <inkml:trace contextRef="#ctx0" brushRef="#br0" timeOffset="121517.16">20201 10856 1540 0 0,'0'5'343'0'0,"0"-4"-243"0"0,-1 0-1 0 0,1 0 1 0 0,-1-1-1 0 0,1 1 1 0 0,0 0 0 0 0,-1 0-1 0 0,1 0 1 0 0,0 0-1 0 0,0 0 1 0 0,-1 0 0 0 0,1 0-1 0 0,0 0 1 0 0,0 0-1 0 0,0 0 1 0 0,0 0 0 0 0,0 0-1 0 0,1 0 1 0 0,-1 0 0 0 0,0 0-1 0 0,0 0 1 0 0,1 0-1 0 0,-1 0 1 0 0,0 0 0 0 0,1 0-1 0 0,-1-1 1 0 0,1 1-1 0 0,-1 0 1 0 0,1 0 0 0 0,-1 0-1 0 0,1-1 1 0 0,0 1-1 0 0,0 0 1 0 0,-1 0 0 0 0,1-1-1 0 0,0 1 1 0 0,0-1-1 0 0,-1 1 1 0 0,1-1 0 0 0,0 1-1 0 0,0-1 1 0 0,0 1 0 0 0,0-1-1 0 0,0 0 1 0 0,0 0-1 0 0,0 1 1 0 0,0-1 0 0 0,0 0-1 0 0,0 0 1 0 0,0 0-1 0 0,0 0 1 0 0,0 0 0 0 0,0 0-1 0 0,0 0 1 0 0,0-1-1 0 0,0 1 1 0 0,0 0 0 0 0,0 0-1 0 0,0-1 1 0 0,0 1 0 0 0,-1-1-1 0 0,1 1 1 0 0,0-1-100 0 0,2-1 137 0 0,-1 0 0 0 0,0 0 0 0 0,0 0 0 0 0,0-1 0 0 0,0 1 0 0 0,0-1-1 0 0,-1 1 1 0 0,1-1 0 0 0,-1 0 0 0 0,1 0 0 0 0,-1 1 0 0 0,0-1 0 0 0,0 0 0 0 0,-1 0 0 0 0,1 0 0 0 0,0 0 0 0 0,-1 0 0 0 0,0 0 0 0 0,0-1 0 0 0,0 1 0 0 0,0-1-137 0 0,0 3 191 0 0,0 1-52 0 0,0 0-45 0 0,0 0-5 0 0,-6-3 2 0 0,5 2-82 0 0,1 1 1 0 0,-1-1 0 0 0,0 1-1 0 0,1-1 1 0 0,-1 1 0 0 0,0-1 0 0 0,1 1-1 0 0,-1 0 1 0 0,0-1 0 0 0,0 1-1 0 0,1 0 1 0 0,-1 0 0 0 0,0 0-1 0 0,0-1 1 0 0,0 1 0 0 0,1 0 0 0 0,-1 0-1 0 0,0 0 1 0 0,0 0 0 0 0,0 0-1 0 0,1 1 1 0 0,-1-1 0 0 0,0 0-1 0 0,0 0 1 0 0,0 0 0 0 0,1 1 0 0 0,-1-1-1 0 0,0 0 1 0 0,1 1 0 0 0,-1-1-1 0 0,0 1 1 0 0,0-1 0 0 0,1 1-1 0 0,-1-1 1 0 0,1 1 0 0 0,-1-1-10 0 0,-4 4 21 0 0,3-2-97 0 0,-1 0 1 0 0,1 0 0 0 0,0 0-1 0 0,0 0 1 0 0,-1 0 0 0 0,1 0-1 0 0,1 0 1 0 0,-1 1-1 0 0,0-1 1 0 0,1 1 0 0 0,-1-1-1 0 0,1 1 1 0 0,-1-1 0 0 0,1 1-1 0 0,0 0 1 0 0,1 0 0 0 0,-1 0-1 0 0,0 2 76 0 0,1-4-672 0 0,0-1-353 0 0,3 9-1542 0 0,25 6-1011 0 0,-20-16 2444 0 0</inkml:trace>
  <inkml:trace contextRef="#ctx0" brushRef="#br0" timeOffset="122803.633">21074 10500 888 0 0,'0'-3'1041'0'0,"0"-8"-143"0"0,0 9-57 0 0,0 2-75 0 0,0 0-44 0 0,0 0-33 0 0,0 0-64 0 0,0 0-50 0 0,0 0-13 0 0,0 0-68 0 0,5 1-40 0 0,-3-1-416 0 0,0 1 0 0 0,0 0 0 0 0,-1 0-1 0 0,1-1 1 0 0,0 1 0 0 0,-1 0 0 0 0,1 1-1 0 0,-1-1 1 0 0,1 0 0 0 0,-1 0 0 0 0,0 0-1 0 0,1 1 1 0 0,-1-1 0 0 0,0 1-1 0 0,0-1 1 0 0,0 1 0 0 0,0 0 0 0 0,0-1-1 0 0,0 1 1 0 0,0 0 0 0 0,-1 0 0 0 0,1-1-1 0 0,-1 1 1 0 0,1 0 0 0 0,-1 0-1 0 0,0 0 1 0 0,1 0 0 0 0,-1 0 0 0 0,0-1-1 0 0,0 1 1 0 0,-1 0 0 0 0,1 1-38 0 0,7 273 2740 0 0,-26-145-2350 0 0,3 5-1886 0 0,16-135 923 0 0,0-1-316 0 0,0 0-444 0 0,2 6-1540 0 0,1-9 782 0 0,-2-3 1057 0 0</inkml:trace>
  <inkml:trace contextRef="#ctx0" brushRef="#br0" timeOffset="123236.738">21511 10578 2240 0 0,'6'-8'4086'0'0,"-21"16"-1035"0"0,7-3-3347 0 0,-254 150 3136 0 0,133-65-2921 0 0,129-89 74 0 0,0 0-1 0 0,0-1 1 0 0,0 1-1 0 0,0 0 1 0 0,0 0-1 0 0,0 0 1 0 0,0 0-1 0 0,0 0 1 0 0,0-1-1 0 0,0 1 1 0 0,1 0-1 0 0,-1 0 1 0 0,0 0-1 0 0,1 0 1 0 0,-1-1-1 0 0,1 1 1 0 0,-1 0-1 0 0,1 0 0 0 0,-1-1 1 0 0,1 1-1 0 0,-1 0 1 0 0,1-1-1 0 0,-1 1 1 0 0,1-1-1 0 0,0 1 1 0 0,0-1-1 0 0,-1 1 1 0 0,1-1-1 0 0,0 1 1 0 0,0-1-1 0 0,-1 0 1 0 0,1 1-1 0 0,0-1 1 0 0,0 0-1 0 0,0 0 1 0 0,0 1-1 0 0,-1-1 0 0 0,1 0 1 0 0,0 0-1 0 0,0 0 1 0 0,0 0-1 0 0,0 0 1 0 0,0 0-1 0 0,0-1 1 0 0,-1 1-1 0 0,1 0 1 0 0,0 0-1 0 0,0-1 1 0 0,0 1-1 0 0,-1 0 1 0 0,1-1 7 0 0,3 2-29 0 0,29 5 35 0 0,0 2 0 0 0,-1 1-1 0 0,0 2 1 0 0,-1 1 0 0 0,0 1-1 0 0,0 2-5 0 0,109 73 666 0 0,-58-32-213 0 0,-77-55-540 0 0,0-1-1 0 0,0 0 0 0 0,0 0 1 0 0,1 0-1 0 0,-1-1 0 0 0,0 1 1 0 0,0-1-1 0 0,0-1 1 0 0,0 1-1 0 0,0-1 0 0 0,-1 0 1 0 0,1 0-1 0 0,0 0 0 0 0,-1 0 1 0 0,1-1-1 0 0,-1 0 1 0 0,0 0-1 0 0,2-1 88 0 0,-5 3-47 0 0,3-2-605 0 0,1 0 0 0 0,-1-1 0 0 0,0 0 0 0 0,0 0 0 0 0,0 0 0 0 0,-1 0 0 0 0,0 0 0 0 0,1 0 0 0 0,-1-1 1 0 0,-1 0-1 0 0,1 0 0 0 0,1-3 652 0 0,-2 0-1094 0 0</inkml:trace>
  <inkml:trace contextRef="#ctx0" brushRef="#br0" timeOffset="123487.068">21910 10622 2736 0 0,'3'-10'1443'0'0,"-3"10"-1271"0"0,0 0 1 0 0,1 0-1 0 0,-1 0 1 0 0,0 0-1 0 0,0 0 0 0 0,1 0 1 0 0,-1 1-1 0 0,0-1 1 0 0,0 0-1 0 0,0 0 0 0 0,1 0 1 0 0,-1 0-1 0 0,0 0 1 0 0,0 0-1 0 0,1 0 0 0 0,-1 0 1 0 0,0 0-1 0 0,0 0 1 0 0,1-1-1 0 0,-1 1 0 0 0,0 0 1 0 0,0 0-1 0 0,1 0 1 0 0,-1 0-1 0 0,0 0 0 0 0,0 0 1 0 0,0 0-1 0 0,1-1 1 0 0,-1 1-1 0 0,0 0 0 0 0,0 0 1 0 0,0 0-1 0 0,1 0 1 0 0,-1-1-1 0 0,0 1-172 0 0,10 85 2253 0 0,-3-45-1883 0 0,8 44-71 0 0,-3 1-1 0 0,-1 83-298 0 0,-11-96-3899 0 0,-2-67 2428 0 0,-7 5 114 0 0,8-12-2073 0 0,3-1 2366 0 0</inkml:trace>
  <inkml:trace contextRef="#ctx0" brushRef="#br0" timeOffset="123768.315">22262 10604 2604 0 0,'19'-50'6191'0'0,"-12"72"-3442"0"0,8 197-864 0 0,-1 16-1285 0 0,-11-77-3057 0 0,-28-97-1329 0 0,15-52-984 0 0,9-11 3790 0 0</inkml:trace>
  <inkml:trace contextRef="#ctx0" brushRef="#br0" timeOffset="124435.431">22022 10921 3284 0 0,'-32'-23'5659'0'0,"55"16"-3067"0"0,189 4-779 0 0,-27 27-1541 0 0,3 13-37 0 0,-174-33-220 0 0,0 0 0 0 0,-1 1 0 0 0,0 1 0 0 0,0 1 0 0 0,-1-1 0 0 0,0 2 0 0 0,0 0 1 0 0,-1 0-1 0 0,1 1 0 0 0,-2 1 0 0 0,0 0 0 0 0,4 4-15 0 0,-9-6 11 0 0,0 0-1 0 0,0 1 1 0 0,-1-1 0 0 0,0 1-1 0 0,-1 0 1 0 0,0 0 0 0 0,0 1-1 0 0,-1-1 1 0 0,0 1 0 0 0,-1-1-1 0 0,0 1 1 0 0,0 0 0 0 0,-1-1-1 0 0,-1 10-10 0 0,-14 55 83 0 0,5-44-67 0 0,2-8 25 0 0,-1 0 0 0 0,-1-1-1 0 0,0 0 1 0 0,-2 0 0 0 0,-10 13-41 0 0,11-19 12 0 0,0 1 0 0 0,1 0 0 0 0,1 1 0 0 0,1 0 1 0 0,0 1-1 0 0,2 0 0 0 0,0 0 0 0 0,0 0 0 0 0,2 0 0 0 0,0 1 0 0 0,0 17-12 0 0,19 16 40 0 0,-11-44-27 0 0,1 1 0 0 0,0-1 0 0 0,1 0 0 0 0,-1-1 0 0 0,2 1 0 0 0,-1-1 0 0 0,1 0 0 0 0,0-1 0 0 0,0 0 0 0 0,1 0 0 0 0,0 0 0 0 0,0-1 0 0 0,0 0 0 0 0,1-1 0 0 0,0 0 0 0 0,0 0 0 0 0,0-1 0 0 0,0 0 0 0 0,0 0 0 0 0,9 0-13 0 0,15 4-55 0 0,0-2-1 0 0,1-1 1 0 0,0-1-1 0 0,13-3 56 0 0,16-15-246 0 0,-59 13 161 0 0,0 1 0 0 0,0-1 0 0 0,0 0 0 0 0,0 0 0 0 0,-1-1-1 0 0,1 1 1 0 0,0-1 0 0 0,-1 0 0 0 0,0 0 0 0 0,0 0 0 0 0,0 0 0 0 0,0 0 0 0 0,0-1 0 0 0,0 1 0 0 0,-1-1 0 0 0,0 0 0 0 0,0 0 0 0 0,0 0 0 0 0,0 0 0 0 0,0 0 0 0 0,-1 0 0 0 0,0 0 0 0 0,0-1 0 0 0,0 1 0 0 0,0 0 0 0 0,-1-1 0 0 0,0 1 0 0 0,0-1 0 0 0,0 1 0 0 0,-1-4 85 0 0,1 4-78 0 0,-1 0 1 0 0,1 0-1 0 0,-1 0 1 0 0,0 0-1 0 0,-1 1 1 0 0,1-1-1 0 0,-1 0 1 0 0,0 1-1 0 0,1-1 1 0 0,-2 1-1 0 0,1-1 1 0 0,0 1-1 0 0,-1 0 1 0 0,1 0-1 0 0,-1 0 1 0 0,0 0-1 0 0,-1-1 78 0 0,-8-9-406 0 0,-19-18-344 0 0,-1 1-1 0 0,-2 2 1 0 0,0 1 0 0 0,-2 2-1 0 0,-2 0 751 0 0,-64-46-271 0 0,73 48 389 0 0,-8-3 441 0 0,2-3-1 0 0,1 0 1 0 0,-19-24-559 0 0,38 29 1155 0 0,14 23-757 0 0,1 1 52 0 0,2-3 33 0 0,5-1-287 0 0,1 0 0 0 0,-1 1-1 0 0,0-1 1 0 0,1 1 0 0 0,0 1 0 0 0,0-1-1 0 0,-1 1 1 0 0,1 1 0 0 0,1 0 0 0 0,-1 0 0 0 0,0 0-1 0 0,0 1 1 0 0,0 0 0 0 0,7 2-196 0 0,15-3 389 0 0,380-9-93 0 0,-376 10-1889 0 0,-28 1 1205 0 0,0 0 0 0 0,0-1 0 0 0,0 0 1 0 0,0 0-1 0 0,1 0 0 0 0,-1-1 0 0 0,0 1 0 0 0,0-2 0 0 0,0 1 0 0 0,0-1 0 0 0,0 0 0 0 0,-1 0 0 0 0,1 0 0 0 0,0-1 1 0 0,-1 0-1 0 0,0 0 0 0 0,1 0 0 0 0,2-4 388 0 0,-1-5-2085 0 0,-4 6 1068 0 0</inkml:trace>
  <inkml:trace contextRef="#ctx0" brushRef="#br0" timeOffset="126416.794">24115 10337 2028 0 0,'2'0'1026'0'0,"30"3"6958"0"0,-23-2-8628 0 0,-10 21 2158 0 0,-6 1 830 0 0,9-22-1932 0 0,20-29-29 0 0,-22 27-350 0 0,-1-3-58 0 0,5 4-69 0 0,-3 1 954 0 0,-1-1-3281 0 0,-7 2-7073 0 0,-28 6 8476 0 0</inkml:trace>
  <inkml:trace contextRef="#ctx0" brushRef="#br0" timeOffset="126919.238">23754 10851 3056 0 0,'15'-48'7184'0'0,"-15"48"-7108"0"0,0 0 0 0 0,0 0 0 0 0,-1 0 0 0 0,1 0 1 0 0,0 0-1 0 0,-1 0 0 0 0,1 0 0 0 0,0-1 0 0 0,-1 1 1 0 0,1 0-1 0 0,0 0 0 0 0,0 0 0 0 0,-1 0 0 0 0,1 0 1 0 0,0 0-1 0 0,-1 0 0 0 0,1-1 0 0 0,0 1 0 0 0,0 0 1 0 0,0 0-1 0 0,-1 0 0 0 0,1-1 0 0 0,0 1 0 0 0,0 0 1 0 0,0 0-1 0 0,-1-1 0 0 0,1 1 0 0 0,0 0 1 0 0,0 0-1 0 0,0-1 0 0 0,0 1 0 0 0,0 0 0 0 0,0-1 1 0 0,0 1-1 0 0,-1 0 0 0 0,1-1 0 0 0,0 1 0 0 0,0 0 1 0 0,0 0-1 0 0,0-1 0 0 0,0 1 0 0 0,0 0 0 0 0,0-1 1 0 0,1 1-77 0 0,-2 0 15 0 0,0 1 1 0 0,0 0 0 0 0,1-1 0 0 0,-1 1 0 0 0,0 0 0 0 0,1 0-1 0 0,-1-1 1 0 0,1 1 0 0 0,-1 0 0 0 0,1 0 0 0 0,-1 0 0 0 0,1 0-1 0 0,-1 0 1 0 0,1 0 0 0 0,0 0 0 0 0,0 0 0 0 0,-1-1 0 0 0,1 1-1 0 0,0 0 1 0 0,0 0 0 0 0,0 0 0 0 0,0 0 0 0 0,0 0 0 0 0,0 0 0 0 0,1 0-1 0 0,-1 0 1 0 0,0 0 0 0 0,0 0 0 0 0,1 0 0 0 0,-1 0 0 0 0,0 0-1 0 0,1 0 1 0 0,-1 0 0 0 0,1 0 0 0 0,-1-1 0 0 0,1 1 0 0 0,0 0-1 0 0,-1 0 1 0 0,1-1 0 0 0,0 1 0 0 0,-1 0 0 0 0,1-1 0 0 0,0 1-1 0 0,0-1 1 0 0,0 1 0 0 0,0-1 0 0 0,-1 1 0 0 0,1-1 0 0 0,0 1-1 0 0,0-1 1 0 0,0 0 0 0 0,0 0 0 0 0,0 1 0 0 0,0-1 0 0 0,0 0-1 0 0,0 0 1 0 0,0 0 0 0 0,0 0 0 0 0,0 0 0 0 0,0 0 0 0 0,0-1-1 0 0,0 1 1 0 0,0 0 0 0 0,0 0 0 0 0,0-1-16 0 0,3-1 16 0 0,0 0 0 0 0,0-1 0 0 0,-1 0 0 0 0,1 0-1 0 0,-1 0 1 0 0,0 0 0 0 0,0 0 0 0 0,0-1 0 0 0,0 0 0 0 0,0 1 0 0 0,-1-1 0 0 0,0 0 0 0 0,0 0-1 0 0,0 0 1 0 0,0-1 0 0 0,0 1 0 0 0,-1 0 0 0 0,0-1 0 0 0,0 1 0 0 0,0-1 0 0 0,0 1 0 0 0,-1-1-1 0 0,0 1 1 0 0,0-1 0 0 0,0 1 0 0 0,0-1 0 0 0,-1 1 0 0 0,0-1 0 0 0,-1-2-16 0 0,-8-21-148 0 0,9 29 100 0 0,0-1-1 0 0,0 0 1 0 0,1 0 0 0 0,-1 0-1 0 0,0 0 1 0 0,0 1-1 0 0,1-1 1 0 0,-1 0-1 0 0,0 1 1 0 0,1-1-1 0 0,-1 0 1 0 0,1 1 0 0 0,-1-1-1 0 0,0 1 1 0 0,1-1-1 0 0,-1 1 1 0 0,1-1-1 0 0,-1 1 1 0 0,1 0-1 0 0,0-1 1 0 0,-1 1-1 0 0,1 0 1 0 0,0-1 0 0 0,-1 1-1 0 0,1 0 1 0 0,0-1-1 0 0,-1 1 1 0 0,1 0-1 0 0,0-1 1 0 0,0 1-1 0 0,0 0 1 0 0,0 0 0 0 0,0-1-1 0 0,0 1 1 0 0,0 0-1 0 0,0 0 1 0 0,0-1-1 0 0,0 1 1 0 0,1 0 48 0 0,-1 165-9802 0 0,0-143 8782 0 0</inkml:trace>
  <inkml:trace contextRef="#ctx0" brushRef="#br0" timeOffset="127199.568">23781 11190 2632 0 0,'154'85'9627'0'0,"-141"-76"-9154"0"0,0 1 1 0 0,-2 1-1 0 0,1 0 0 0 0,-1 1 1 0 0,-1 0-1 0 0,0 0 0 0 0,0 1 1 0 0,-2 0-1 0 0,1 1 0 0 0,4 11-473 0 0,-5-7 324 0 0,0 0 0 0 0,0 1 0 0 0,-2 0 0 0 0,-1 1 0 0 0,0-1-1 0 0,-1 1 1 0 0,-1 0 0 0 0,0 10-324 0 0,-19 23 181 0 0,12-45-290 0 0,0 1-1 0 0,-1-1 1 0 0,-1 0 0 0 0,1-1 0 0 0,-1 1-1 0 0,-1-1 1 0 0,1-1 0 0 0,-1 1 0 0 0,0-1-1 0 0,-1 0 1 0 0,1 0 0 0 0,-1-1 0 0 0,0 0-1 0 0,-1-1 1 0 0,1 0 0 0 0,-1 0 109 0 0,-7 3-932 0 0,0-2 0 0 0,0 0 1 0 0,-1-1-1 0 0,0 0 0 0 0,0-2 1 0 0,0 0-1 0 0,0 0 0 0 0,-7-2 932 0 0,-42-19-2927 0 0,63 17 2738 0 0,0 0 0 0 0,0-1 0 0 0,0 0 0 0 0,0 1 0 0 0,0-1 0 0 0,1 0 0 0 0,-1-1 0 0 0,1 1 0 0 0,0 0 0 0 0,0-1 0 0 0,0 1 0 0 0,0-1 0 0 0,0 0 0 0 0,1 1 0 0 0,0-1 0 0 0,0 0 0 0 0,0 0 0 0 0,0 0 0 0 0,1 0 0 0 0,-1 0 1 0 0,1 0-1 0 0,0 0 0 0 0,0 0 0 0 0,1-1 189 0 0,-1-11-964 0 0</inkml:trace>
  <inkml:trace contextRef="#ctx0" brushRef="#br0" timeOffset="128214.638">24369 10453 2428 0 0,'-1'-14'5663'0'0,"-1"27"-3068"0"0,-31 208-392 0 0,-1 18-1264 0 0,15-109-566 0 0,16-122-341 0 0,2-6 37 0 0,1 8 52 0 0,28-143-409 0 0,-6 13 131 0 0,-5-1-1 0 0,-5-1 1 0 0,-4-66 157 0 0,-27 162-47 0 0,5 49-46 0 0,14-14 106 0 0,0-1 0 0 0,1 1 0 0 0,1-1-1 0 0,-1 1 1 0 0,1-1 0 0 0,1 0 0 0 0,0 0-1 0 0,0 0 1 0 0,0 0 0 0 0,1 0 0 0 0,0-1 0 0 0,5 7-13 0 0,-3-7 9 0 0,1-1-1 0 0,0 0 1 0 0,0 0 0 0 0,1-1 0 0 0,-1 1 0 0 0,1-2 0 0 0,0 1 0 0 0,1-1 0 0 0,-1 0 0 0 0,1-1 0 0 0,-1 0 0 0 0,1 0-1 0 0,0-1 1 0 0,0 0 0 0 0,1-1 0 0 0,-1 0 0 0 0,0 0 0 0 0,0-1 0 0 0,0 0 0 0 0,3-1-9 0 0,-2 1 16 0 0,80-12-138 0 0,-64 5 112 0 0,-8 0 2 0 0,1 0 0 0 0,-2-1 0 0 0,1-1 0 0 0,-1-1 0 0 0,0-1 0 0 0,-1 0 0 0 0,-1-1 0 0 0,0 0 0 0 0,0-1 0 0 0,4-6 8 0 0,15-10-149 0 0,-34 44 192 0 0,-15 88 508 0 0,5 0 0 0 0,5 0 0 0 0,5 57-551 0 0,0-149 26 0 0,17 142 90 0 0,10-3-1133 0 0,-17-133-596 0 0,-1-16-1659 0 0,-8-1 1883 0 0,-1 0 40 0 0,4-4 76 0 0,25-36-994 0 0,-17 22 1151 0 0</inkml:trace>
  <inkml:trace contextRef="#ctx0" brushRef="#br0" timeOffset="128498.886">25238 10592 2716 0 0,'48'-114'4393'0'0,"-18"36"426"0"0,-26 93-2516 0 0,-7 53-1377 0 0,-19 143 216 0 0,20 26-1088 0 0,19-103-1151 0 0,-2-56-2021 0 0,-15-78 3004 0 0,0 1 1 0 0,0-1 0 0 0,1 1 0 0 0,-1-1-1 0 0,0 1 1 0 0,0-1 0 0 0,1 1-1 0 0,-1-1 1 0 0,0 1 0 0 0,0-1-1 0 0,1 0 1 0 0,-1 1 0 0 0,1-1 0 0 0,-1 0-1 0 0,0 1 1 0 0,1-1 0 0 0,-1 0-1 0 0,1 1 1 0 0,-1-1 0 0 0,1 0-1 0 0,-1 0 1 0 0,0 0 0 0 0,1 1 0 0 0,-1-1-1 0 0,1 0 1 0 0,-1 0 0 0 0,1 0-1 0 0,-1 0 1 0 0,1 0 0 0 0,0 0-1 0 0,-1 0 1 0 0,1 0 0 0 0,-1 0-1 0 0,1 0 1 0 0,-1 0 0 0 0,1 0 0 0 0,-1-1-1 0 0,1 1 1 0 0,-1 0 0 0 0,1 0-1 0 0,-1 0 1 0 0,0-1 0 0 0,1 1-1 0 0,-1 0 1 0 0,1 0 0 0 0,-1-1 0 0 0,0 1-1 0 0,1 0 1 0 0,-1-1 0 0 0,1 1-1 0 0,-1-1 1 0 0,0 1 0 0 0,0-1-1 0 0,1 1 1 0 0,-1 0 0 0 0,0-1-1 0 0,0 1 1 0 0,1-1 0 0 0,-1 1 0 0 0,0-1-1 0 0,0 1 1 0 0,0-1 113 0 0,21-32-1767 0 0,-20 32 1677 0 0,12-26-802 0 0</inkml:trace>
  <inkml:trace contextRef="#ctx0" brushRef="#br0" timeOffset="128768.158">25656 10513 2692 0 0,'46'-133'6977'0'0,"-46"133"-6917"0"0,0 1 0 0 0,0-1 0 0 0,0 0 0 0 0,0 1 0 0 0,0-1 0 0 0,0 0 0 0 0,0 1 0 0 0,0-1 0 0 0,0 0 0 0 0,0 1 0 0 0,0-1 0 0 0,0 1 0 0 0,0-1 0 0 0,0 0 0 0 0,0 1 0 0 0,1-1 0 0 0,-1 0 0 0 0,0 1 0 0 0,0-1 0 0 0,0 0 0 0 0,1 0 0 0 0,-1 1 0 0 0,0-1 0 0 0,0 0 0 0 0,1 1 0 0 0,-1-1 0 0 0,0 0 0 0 0,1 0 0 0 0,-1 0 0 0 0,0 1 0 0 0,0-1 0 0 0,1 0 0 0 0,-1 0 0 0 0,0 0 0 0 0,1 0 0 0 0,-1 0 1 0 0,1 1-1 0 0,-1-1 0 0 0,0 0 0 0 0,1 0 0 0 0,-1 0 0 0 0,0 0 0 0 0,1 0 0 0 0,-1 0 0 0 0,1 0 0 0 0,-1 0 0 0 0,0-1 0 0 0,1 1 0 0 0,-1 0 0 0 0,0 0 0 0 0,1 0 0 0 0,-1 0 0 0 0,0 0 0 0 0,1 0 0 0 0,-1-1 0 0 0,0 1 0 0 0,1 0 0 0 0,-1 0-60 0 0,5 124 1563 0 0,-26 23-929 0 0,-21 92-5 0 0,5-63-711 0 0,-10 87-4039 0 0,46-248 120 0 0,1-20-107 0 0,0-4 3108 0 0</inkml:trace>
  <inkml:trace contextRef="#ctx0" brushRef="#br0" timeOffset="129399.478">25481 10867 2920 0 0,'-4'-16'970'0'0,"3"14"-807"0"0,0 1 0 0 0,0-1 0 0 0,0 0-1 0 0,1 0 1 0 0,-1 0 0 0 0,1 0 0 0 0,-1 1-1 0 0,1-1 1 0 0,0 0 0 0 0,-1 0 0 0 0,1 0-1 0 0,0 0 1 0 0,0 0 0 0 0,0 0 0 0 0,1 0-1 0 0,-1 0 1 0 0,0 0 0 0 0,1 0 0 0 0,-1 0-1 0 0,1 0 1 0 0,0 1 0 0 0,0-1 0 0 0,0 0-1 0 0,0 0 1 0 0,0 1 0 0 0,0-1 0 0 0,0 1-1 0 0,0-1 1 0 0,0 1 0 0 0,1-1-163 0 0,7-1 200 0 0,-1 0 1 0 0,0 1-1 0 0,1 0 0 0 0,0 0 1 0 0,0 1-1 0 0,-1 0 0 0 0,1 0 1 0 0,0 1-1 0 0,9 1-200 0 0,-2-1 190 0 0,127 3 1056 0 0,-14 14-827 0 0,-105-13-318 0 0,0 1 1 0 0,0 1-1 0 0,0 1 0 0 0,-1 1 1 0 0,0 1-1 0 0,0 1 0 0 0,-1 1 0 0 0,0 1 1 0 0,-1 0-1 0 0,11 10-101 0 0,-27-18 18 0 0,0 1 1 0 0,0-1-1 0 0,0 1 0 0 0,0 0 1 0 0,-1 0-1 0 0,0 0 0 0 0,0 0 1 0 0,0 1-1 0 0,-1 0 0 0 0,1 0 1 0 0,-2 0-1 0 0,1 0 0 0 0,0 0 1 0 0,-1 0-1 0 0,-1 1 0 0 0,1-1 1 0 0,-1 1-1 0 0,0 0 0 0 0,0-1 1 0 0,-1 1-1 0 0,0 0 0 0 0,0-1 1 0 0,0 1-1 0 0,-1 0 0 0 0,0-1 1 0 0,-1 2-19 0 0,-7 19 82 0 0,-1-1 0 0 0,-1 0 0 0 0,-2-1 1 0 0,0 0-1 0 0,-2 0 0 0 0,-1-2 1 0 0,-7 8-83 0 0,-69 123 165 0 0,84-138-136 0 0,2 0 0 0 0,1 1 0 0 0,0-1 0 0 0,0 1 0 0 0,2 1 0 0 0,0-1 0 0 0,2 0 0 0 0,-1 1 0 0 0,2 6-29 0 0,17 49 8 0 0,-13-64-2 0 0,2 3 6 0 0,1 0 0 0 0,0-1-1 0 0,1 1 1 0 0,0-1 0 0 0,0-1 0 0 0,1 0-1 0 0,1 0 1 0 0,0-1 0 0 0,0 0-1 0 0,1 0 1 0 0,0-1 0 0 0,0-1-1 0 0,1 0 1 0 0,0 0 0 0 0,0-1-1 0 0,1-1 1 0 0,-1 0 0 0 0,1-1 0 0 0,0 0-1 0 0,1-1 1 0 0,-1 0 0 0 0,0-1-1 0 0,1-1 1 0 0,0 0 0 0 0,-1-1-1 0 0,14-1-11 0 0,-20 1-47 0 0,0-1 1 0 0,-1 1-1 0 0,1-2 0 0 0,0 1 0 0 0,0-1 0 0 0,0 0 0 0 0,-1 0 0 0 0,1-1 0 0 0,-1 0 0 0 0,0 0 0 0 0,0 0 0 0 0,0-1 0 0 0,0 0 0 0 0,-1 0 0 0 0,1-1 0 0 0,-1 1 1 0 0,0-1-1 0 0,0 0 0 0 0,-1-1 0 0 0,1 1 0 0 0,-1-1 0 0 0,-1 0 0 0 0,1 0 0 0 0,-1 0 0 0 0,0 0 0 0 0,0-1 0 0 0,-1 1 0 0 0,1-1 0 0 0,-2 1 0 0 0,1-1 0 0 0,-1 0 1 0 0,0 0-1 0 0,0 0 0 0 0,-1 0 0 0 0,0 0 0 0 0,0 0 0 0 0,0 0 0 0 0,-2-5 47 0 0,-3-3-116 0 0,0 0 1 0 0,-2 1-1 0 0,1-1 0 0 0,-2 1 1 0 0,0 1-1 0 0,0-1 0 0 0,-1 2 0 0 0,-6-7 116 0 0,-41-40-284 0 0,-4 2 0 0 0,-1 3 0 0 0,-3 3 0 0 0,-2 3 0 0 0,-12-4 284 0 0,17 9-26 0 0,17 0 610 0 0,44 43-387 0 0,3-2 36 0 0,95-4 706 0 0,78 26-352 0 0,409 20 1043 0 0,-497-40-2017 0 0,-77-14-1255 0 0,-134-41-6639 0 0,58 35 6195 0 0,28 10 1134 0 0</inkml:trace>
  <inkml:trace contextRef="#ctx0" brushRef="#br0" timeOffset="130180.381">23750 10801 1896 0 0,'-1'8'4719'0'0,"-3"-2"-3285"0"0,0 7-1390 0 0,5-13 23 0 0,-1 1 1 0 0,1-1-1 0 0,0 0 0 0 0,0 1 1 0 0,0-1-1 0 0,-1 0 1 0 0,1 0-1 0 0,0 0 0 0 0,0 1 1 0 0,0-1-1 0 0,0 0 1 0 0,-1 0-1 0 0,1 0 0 0 0,0-1 1 0 0,0 1-1 0 0,0 0 1 0 0,0 0-1 0 0,-1 0 0 0 0,1-1 1 0 0,0 1-1 0 0,0 0 1 0 0,-1-1-1 0 0,1 1 0 0 0,0 0 1 0 0,0-1-1 0 0,-1 1 1 0 0,1-1-1 0 0,0 0 0 0 0,-1 1 1 0 0,1-1-1 0 0,-1 1 1 0 0,1-1-1 0 0,0 0-67 0 0,0 0 21 0 0,-1 1 1 0 0,1 0-1 0 0,0-1 1 0 0,0 1-1 0 0,0 0 0 0 0,-1-1 1 0 0,1 1-1 0 0,0-1 1 0 0,0 0-1 0 0,-1 1 0 0 0,1-1 1 0 0,-1 0-1 0 0,1 1 1 0 0,0-1-1 0 0,-1 0 0 0 0,1 1 1 0 0,-1-1-1 0 0,0 0 1 0 0,1 0-1 0 0,-1 0 1 0 0,1 1-1 0 0,-1-1 0 0 0,0 0 1 0 0,0 0-1 0 0,0 0 1 0 0,1 0-1 0 0,-1 0 0 0 0,0 0 1 0 0,0 0-1 0 0,0 0 1 0 0,0 1-1 0 0,-1-1 0 0 0,1 0 1 0 0,0 0-1 0 0,0 0 1 0 0,0 0-1 0 0,-1 0 1 0 0,1 0-1 0 0,0 1 0 0 0,-1-1 1 0 0,1 0-1 0 0,-1 0 1 0 0,1 1-1 0 0,-1-1 0 0 0,1 0 1 0 0,-1 0-1 0 0,0 1 1 0 0,1-1-1 0 0,-1 1 0 0 0,0-1 1 0 0,0 1-1 0 0,1-1 1 0 0,-1 1-1 0 0,0-1 0 0 0,0 1 1 0 0,0-1-1 0 0,1 1 1 0 0,-1 0-1 0 0,0 0 1 0 0,0-1-1 0 0,0 1 0 0 0,0 0 1 0 0,0 0-22 0 0,-14 4-1132 0 0,17 14-5624 0 0,-1-16 6396 0 0,-1 1-606 0 0</inkml:trace>
  <inkml:trace contextRef="#ctx0" brushRef="#br0" timeOffset="133385.407">7753 12031 2540 0 0,'0'0'1175'0'0,"0"0"-146"0"0,0 0-84 0 0,0 0-30 0 0,0 0-66 0 0,5-4-27 0 0,35-16 729 0 0,57 14 217 0 0,322 11 1221 0 0,-242 26-3815 0 0,-141-30-4829 0 0,-33-3 4330 0 0,7-18-2066 0 0,-10 17 2209 0 0</inkml:trace>
  <inkml:trace contextRef="#ctx0" brushRef="#br0" timeOffset="133703.327">8365 11798 2068 0 0,'-45'-26'5645'0'0,"136"61"-1955"0"0,22 9-3161 0 0,-104-40-476 0 0,14 6 43 0 0,0 2-1 0 0,-1 0 0 0 0,0 1 0 0 0,-1 1 0 0 0,0 2 1 0 0,-2 0-1 0 0,1 1-95 0 0,-16-12 27 0 0,0 0-1 0 0,0-1 1 0 0,-1 2 0 0 0,0-1 0 0 0,0 0 0 0 0,0 1 0 0 0,0-1-1 0 0,-1 1 1 0 0,0 0 0 0 0,-1 0 0 0 0,1 0 0 0 0,-1 0 0 0 0,1 4-27 0 0,-17 33 88 0 0,4-29-73 0 0,0-1 0 0 0,-1-1 1 0 0,-1 0-1 0 0,0 0 0 0 0,0-1 0 0 0,-1-1 0 0 0,-1 0 0 0 0,0-1 0 0 0,0 0 0 0 0,0-2 1 0 0,-3 1-16 0 0,8-3-31 0 0,-79 41-714 0 0,29-17-2969 0 0,51-26 1599 0 0,13-6-729 0 0,2-1 1821 0 0</inkml:trace>
  <inkml:trace contextRef="#ctx0" brushRef="#br0" timeOffset="134068.927">9142 11594 2340 0 0,'2'-1'139'0'0,"0"0"-1"0"0,-1 1 0 0 0,1-1 0 0 0,0 1 1 0 0,0-1-1 0 0,-1 1 0 0 0,1-1 1 0 0,0 1-1 0 0,0 0 0 0 0,0 0 1 0 0,0 0-1 0 0,-1 0 0 0 0,1 0 1 0 0,0 1-1 0 0,0-1 0 0 0,0 0 0 0 0,-1 1 1 0 0,1-1-1 0 0,0 1 0 0 0,0 0 1 0 0,-1 0-1 0 0,1-1 0 0 0,0 1 1 0 0,-1 0-1 0 0,1 1 0 0 0,-1-1 1 0 0,0 0-1 0 0,1 0 0 0 0,-1 0 1 0 0,0 1-1 0 0,0-1 0 0 0,1 1 0 0 0,-1-1 1 0 0,0 1-1 0 0,-1-1 0 0 0,1 1 1 0 0,0 0-1 0 0,0-1 0 0 0,-1 1 1 0 0,1 0-1 0 0,0 1-138 0 0,13 80 1993 0 0,-17-28-1107 0 0,-56 100 322 0 0,47-131-987 0 0,0 1 0 0 0,2 0 0 0 0,1 1 0 0 0,1 0 0 0 0,1 0 0 0 0,1 1 0 0 0,1-1 0 0 0,0 25-221 0 0,26-6 306 0 0,-17-40-273 0 0,4 3 18 0 0,2 0 0 0 0,-1 0 0 0 0,1-1 0 0 0,1 0 0 0 0,-1-1 0 0 0,1 0 0 0 0,0-1 1 0 0,0 0-1 0 0,1-1 0 0 0,-1 0 0 0 0,1-1 0 0 0,0 0 0 0 0,0 0 0 0 0,0-2 0 0 0,6 1-51 0 0,155 9-520 0 0,-160-11 384 0 0,0 0 1 0 0,-1-1-1 0 0,1-1 1 0 0,0 0 0 0 0,-1 0-1 0 0,0-1 1 0 0,1-1-1 0 0,1-1 136 0 0,4-1-296 0 0,-9 4-218 0 0,0 0 1 0 0,0-1 0 0 0,-1 0 0 0 0,1-1 0 0 0,-1 1 0 0 0,0-2 0 0 0,0 1-1 0 0,0-1 1 0 0,-1 0 0 0 0,0-1 0 0 0,0 0 0 0 0,0 0 0 0 0,0-1 0 0 0,-1 1 0 0 0,0-1-1 0 0,-1-1 1 0 0,0 1 0 0 0,0-1 0 0 0,2-4 513 0 0,0-8-1021 0 0</inkml:trace>
  <inkml:trace contextRef="#ctx0" brushRef="#br0" timeOffset="134349.382">9895 11817 2268 0 0,'5'-24'5834'0'0,"-7"36"-1950"0"0,-46 118-2073 0 0,36-103-1603 0 0,2-1-1 0 0,0 2 1 0 0,1-1-1 0 0,2 1 1 0 0,1 1-1 0 0,1-1 1 0 0,2 1-1 0 0,0 9-207 0 0,4-31-25 0 0,1 1-1 0 0,0 0 0 0 0,0-1 0 0 0,0 0 0 0 0,1 1 0 0 0,0-1 0 0 0,1 0 0 0 0,0-1 0 0 0,0 1 0 0 0,0-1 0 0 0,1 1 1 0 0,-1-1-1 0 0,2-1 0 0 0,-1 1 0 0 0,1-1 0 0 0,-1 0 0 0 0,2 0 0 0 0,-1 0 0 0 0,0-1 0 0 0,1 0 0 0 0,0 0 0 0 0,0-1 1 0 0,0 0-1 0 0,0 0 0 0 0,0-1 0 0 0,1 0 0 0 0,-1 0 0 0 0,3 0 26 0 0,102 5-2717 0 0,-45-20-196 0 0,-62 12 2593 0 0,0 0 1 0 0,0 0 0 0 0,-1 0 0 0 0,1-1-1 0 0,0 0 1 0 0,-1 0 0 0 0,1 0 0 0 0,-1-1 0 0 0,1 0-1 0 0,-1 1 1 0 0,0-2 0 0 0,0 1 0 0 0,-1 0-1 0 0,1-1 1 0 0,-1 1 0 0 0,1-1 0 0 0,-1 0 0 0 0,0 0-1 0 0,1-4 320 0 0,1-10-1092 0 0</inkml:trace>
  <inkml:trace contextRef="#ctx0" brushRef="#br0" timeOffset="134530.505">9735 12085 1540 0 0,'-32'-4'3468'0'0,"80"9"-150"0"0,29-4-2831 0 0,0-4-1 0 0,0-2 1 0 0,9-6-487 0 0,-57 7-27 0 0,18 0-1589 0 0,0-3 0 0 0,0-2-1 0 0,-1-2 1 0 0,19-9 1616 0 0,-41 11-1166 0 0</inkml:trace>
  <inkml:trace contextRef="#ctx0" brushRef="#br0" timeOffset="135199.041">10087 11711 2928 0 0,'-2'-1'153'0'0,"3"1"-52"0"0,-1 0 0 0 0,1 0 0 0 0,0 0 0 0 0,-1 0 0 0 0,1 0 1 0 0,-1 0-1 0 0,1 0 0 0 0,-1-1 0 0 0,1 1 0 0 0,-1 0 0 0 0,1 0 0 0 0,-1 0 1 0 0,1-1-1 0 0,0 1 0 0 0,-1 0 0 0 0,0 0 0 0 0,1-1 0 0 0,-1 1 1 0 0,1 0-1 0 0,-1-1 0 0 0,1 1 0 0 0,-1-1 0 0 0,0 1 0 0 0,1 0 0 0 0,-1-1 1 0 0,0 1-1 0 0,1-1 0 0 0,-1 1 0 0 0,0-1 0 0 0,0 1 0 0 0,1-1 1 0 0,-1 1-1 0 0,0-1 0 0 0,0 0 0 0 0,0 1 0 0 0,0-1 0 0 0,0 1 0 0 0,0-1 1 0 0,0 1-1 0 0,0-1 0 0 0,0 1 0 0 0,0-1 0 0 0,0 0 0 0 0,0 1 1 0 0,0-1-1 0 0,0 1 0 0 0,-1-1 0 0 0,1 1 0 0 0,0-1 0 0 0,0 1 1 0 0,-1-1-1 0 0,1 1 0 0 0,0-1 0 0 0,-1 1 0 0 0,1-1 0 0 0,0 1 0 0 0,-1 0 1 0 0,1-1-1 0 0,-1 1 0 0 0,1 0 0 0 0,0-1 0 0 0,-1 1-101 0 0,274-29 2268 0 0,-66 27-2650 0 0,-104 16-120 0 0,-54-3 280 0 0,-39-9 165 0 0,-1-1 46 0 0,0 0 0 0 0,0 0 0 0 0,1 1-1 0 0,-1 0 1 0 0,0 0 0 0 0,0 1 0 0 0,-1 1-1 0 0,1-1 1 0 0,-1 1 0 0 0,1 1 0 0 0,-1-1 0 0 0,0 1-1 0 0,-1 1 1 0 0,1 0 0 0 0,-1 0 0 0 0,-1 0-1 0 0,1 1 1 0 0,-1 0 0 0 0,0 0 0 0 0,0 0-1 0 0,-1 1 1 0 0,0 0 11 0 0,-1 8 257 0 0,0 0 0 0 0,-1 0 0 0 0,-1 0 0 0 0,-1 0 0 0 0,0 0 0 0 0,-2 1-1 0 0,0 9-256 0 0,0 16 283 0 0,1 297 689 0 0,8-320-1316 0 0,-2-31-1444 0 0,-10-81-57 0 0,-81-254 887 0 0,41 108 3298 0 0,38 202-1453 0 0,21 38-400 0 0,-8 2-402 0 0,0 1 0 0 0,0-1 0 0 0,-1 2 1 0 0,1-1-1 0 0,-1 1 0 0 0,0 0 0 0 0,0 0 0 0 0,-1 1 1 0 0,0-1-1 0 0,1 2-85 0 0,10 10 187 0 0,43 46 206 0 0,-3 3 1 0 0,-4 3-1 0 0,0 4-393 0 0,-44-61 22 0 0,11 16 68 0 0,-2 0 0 0 0,-1 1 0 0 0,-2 1 0 0 0,-1 1 0 0 0,-1 0 0 0 0,-1 0 0 0 0,4 26-90 0 0,-12-46 29 0 0,-1 0 1 0 0,0 0-1 0 0,-1 0 1 0 0,0 0-1 0 0,-1 0 0 0 0,0 0 1 0 0,-1 1-1 0 0,0-1 1 0 0,0 0-1 0 0,-2 0 1 0 0,1 0-1 0 0,-1 0 1 0 0,-1-1-1 0 0,0 1 0 0 0,0-1 1 0 0,-1 0-1 0 0,-3 4-29 0 0,1-3 6 0 0,-2 0-1 0 0,0-1 0 0 0,0 0 0 0 0,-1 0 1 0 0,0-1-1 0 0,0 0 0 0 0,-1-1 1 0 0,-1 0-1 0 0,1 0 0 0 0,-1-2 0 0 0,0 1 1 0 0,-1-2-1 0 0,1 1 0 0 0,-1-2 0 0 0,0 0 1 0 0,-1 0-1 0 0,1-1 0 0 0,-1-1 0 0 0,-6 1-5 0 0,16-3-93 0 0,0 1 0 0 0,0 0 0 0 0,0-1 0 0 0,-1 0 0 0 0,1 0 0 0 0,0 0 0 0 0,0-1 0 0 0,0 1 0 0 0,0-1 0 0 0,0 0 0 0 0,-1 0 0 0 0,2-1 0 0 0,-1 1 0 0 0,0-1 0 0 0,-3-1 93 0 0,6 1-109 0 0,1 1 0 0 0,-1 0 0 0 0,1-1 0 0 0,0 1 0 0 0,-1-1 0 0 0,1 1 0 0 0,0 0 0 0 0,0-1 0 0 0,0 1 0 0 0,0-1 0 0 0,1 1 0 0 0,-1 0 0 0 0,0-1 0 0 0,0 1 0 0 0,1-1 0 0 0,-1 1 0 0 0,1 0-1 0 0,-1-1 1 0 0,1 1 0 0 0,0 0 0 0 0,-1 0 0 0 0,1 0 0 0 0,0-1 0 0 0,0 1 0 0 0,0 0 0 0 0,0 0 0 0 0,0 0 0 0 0,0 0 0 0 0,0 0 0 0 0,0 1 0 0 0,0-1 0 0 0,1 0 0 0 0,-1 0 0 0 0,0 1 0 0 0,1-1 0 0 0,-1 1 109 0 0,0-1-181 0 0,112-67-6319 0 0,-85 57 5500 0 0</inkml:trace>
  <inkml:trace contextRef="#ctx0" brushRef="#br0" timeOffset="135449.879">11528 12369 2876 0 0,'90'0'5909'0'0,"1"0"-3423"0"0,90 1-1891 0 0,17-18-5493 0 0,-137 17 1422 0 0,-38 0 2376 0 0</inkml:trace>
  <inkml:trace contextRef="#ctx0" brushRef="#br0" timeOffset="136365.982">12437 12149 3684 0 0,'0'0'214'0'0,"0"1"-1"0"0,0-1 1 0 0,-1 0 0 0 0,1 0-1 0 0,0 1 1 0 0,-1-1-1 0 0,1 0 1 0 0,0 0-1 0 0,-1 0 1 0 0,1 1-1 0 0,0-1 1 0 0,-1 0 0 0 0,1 0-1 0 0,0 0 1 0 0,-1 0-1 0 0,1 0 1 0 0,-1 0-1 0 0,1 0 1 0 0,0 0-1 0 0,-1 0 1 0 0,1 0-1 0 0,0 0 1 0 0,-1 0 0 0 0,1 0-1 0 0,0 0 1 0 0,-1 0-1 0 0,1 0 1 0 0,0-1-1 0 0,-1 1 1 0 0,1 0-1 0 0,0 0 1 0 0,-1 0 0 0 0,1-1-1 0 0,0 1 1 0 0,-1 0-1 0 0,1 0 1 0 0,0-1-214 0 0,0 93 1811 0 0,13-37-1513 0 0,0-20-30 0 0,-11-29-266 0 0,0 0-1 0 0,-1 0 1 0 0,2 0-1 0 0,-1-1 0 0 0,1 1 1 0 0,0-1-1 0 0,0 0 1 0 0,0 0-1 0 0,1 0 1 0 0,-1 0-1 0 0,1 0 0 0 0,1-1 1 0 0,-1 0-1 0 0,1 0 1 0 0,-1 0-1 0 0,1 0 0 0 0,0-1 1 0 0,0 1-1 0 0,1-1 1 0 0,-1-1-1 0 0,1 1 1 0 0,2 0-2 0 0,-6-3 2 0 0,4 2-45 0 0,0 0-1 0 0,0-1 1 0 0,0 0 0 0 0,1 0 0 0 0,-1-1-1 0 0,0 1 1 0 0,1-2 0 0 0,-1 1 0 0 0,0-1-1 0 0,0 1 1 0 0,4-2 43 0 0,2-2-68 0 0,0-1-1 0 0,0 0 1 0 0,-1-1-1 0 0,0 0 1 0 0,0 0-1 0 0,0-1 1 0 0,-1-1-1 0 0,0 0 1 0 0,0 0-1 0 0,-1-1 1 0 0,0 0-1 0 0,-1-1 1 0 0,0 0-1 0 0,0 0 1 0 0,-1 0-1 0 0,2-5 69 0 0,39-91 73 0 0,-59 138 312 0 0,10-24-378 0 0,0 1 1 0 0,0-1-1 0 0,1 0 0 0 0,0 0 0 0 0,1 0 0 0 0,0 1 1 0 0,0-1-1 0 0,1 0 0 0 0,0 0 0 0 0,0 0 0 0 0,0-1 1 0 0,1 1-1 0 0,1 0 0 0 0,-1-1 0 0 0,1 0 1 0 0,4 5-8 0 0,-4-5-21 0 0,1-1 1 0 0,1 0 0 0 0,-1 0 0 0 0,1 0 0 0 0,0 0-1 0 0,0-1 1 0 0,1 0 0 0 0,0-1 0 0 0,-1 1 0 0 0,2-1-1 0 0,-1 0 1 0 0,0-1 0 0 0,1 0 0 0 0,6 2 20 0 0,18-3-516 0 0,-26-4 459 0 0,0 1-1 0 0,0 0 1 0 0,0-1 0 0 0,0 0-1 0 0,0-1 1 0 0,-1 1 0 0 0,1-1 0 0 0,-1 0-1 0 0,1-1 1 0 0,-1 1 0 0 0,0-1 0 0 0,0 0-1 0 0,3-4 58 0 0,-6 6-39 0 0,6-6-20 0 0,-1-1 0 0 0,0 0 0 0 0,-1-1 0 0 0,0 1 0 0 0,-1-1 0 0 0,0 0 0 0 0,0-1 0 0 0,-1 1 0 0 0,0-1 0 0 0,-1 0-1 0 0,-1 0 1 0 0,1 0 0 0 0,-2-1 0 0 0,1 1 0 0 0,-2 0 0 0 0,1-1 0 0 0,-2-8 59 0 0,2 7 15 0 0,-1 8 16 0 0,0 0 0 0 0,0 1 0 0 0,-1-1 0 0 0,1 0 0 0 0,-1 1 0 0 0,0-1 0 0 0,0 1 0 0 0,-1-1 0 0 0,1 1 0 0 0,-1 0 0 0 0,0 0 0 0 0,0 0 0 0 0,-1 0 0 0 0,1 0 0 0 0,-1 0 0 0 0,0 0 0 0 0,0 1 0 0 0,0-1 0 0 0,-1 1-31 0 0,3 0 46 0 0,-1 1 0 0 0,0 0 0 0 0,0 0 1 0 0,0 0-1 0 0,0 1 0 0 0,-1-1 0 0 0,1 0 1 0 0,0 1-1 0 0,-1 0 0 0 0,1-1 0 0 0,-1 1 1 0 0,1 0-1 0 0,-1 0 0 0 0,0 0 0 0 0,1 1 1 0 0,-1-1-1 0 0,0 1 0 0 0,0-1 0 0 0,-1 1-46 0 0,4 0 3 0 0,0 0 0 0 0,0 0 0 0 0,1 1 0 0 0,-1-1 0 0 0,0 0 0 0 0,0 0 0 0 0,0 0 0 0 0,0 0 0 0 0,1 0 0 0 0,-1 1 0 0 0,0-1-1 0 0,0 0 1 0 0,0 0 0 0 0,0 0 0 0 0,0 1 0 0 0,1-1 0 0 0,-1 0 0 0 0,0 0 0 0 0,0 0 0 0 0,0 1 0 0 0,0-1 0 0 0,0 0 0 0 0,0 0 0 0 0,0 1-1 0 0,0-1 1 0 0,0 0 0 0 0,0 0 0 0 0,0 1 0 0 0,0-1 0 0 0,0 0 0 0 0,0 0 0 0 0,0 0 0 0 0,0 1 0 0 0,0-1 0 0 0,0 0 0 0 0,0 0-1 0 0,0 1 1 0 0,-1-1 0 0 0,1 0 0 0 0,0 0 0 0 0,0 0 0 0 0,0 1 0 0 0,0-1 0 0 0,0 0 0 0 0,-1 0 0 0 0,1 0 0 0 0,0 0 0 0 0,0 0 0 0 0,0 1-1 0 0,-1-1 1 0 0,1 0 0 0 0,0 0 0 0 0,0 0 0 0 0,0 0 0 0 0,-1 0-3 0 0,22 9 31 0 0,94 1-554 0 0,42-10-448 0 0,-154 0 992 0 0,-1 0 0 0 0,0 1-1 0 0,0-1 1 0 0,1 1-1 0 0,-1-1 1 0 0,0 1 0 0 0,0 0-1 0 0,0-1 1 0 0,0 1-1 0 0,0 0 1 0 0,0 1 0 0 0,0-1-1 0 0,0 0 1 0 0,0 0 0 0 0,0 1-1 0 0,-1-1 1 0 0,1 1-1 0 0,0 0 1 0 0,-1-1 0 0 0,0 1-1 0 0,1 0 1 0 0,-1 0 0 0 0,0 0-1 0 0,0 0 1 0 0,0 0-1 0 0,0 0 1 0 0,0 0 0 0 0,0 0-1 0 0,-1 0 1 0 0,1 1-1 0 0,-1-1 1 0 0,0 0 0 0 0,1 0-1 0 0,-1 1 1 0 0,0-1 0 0 0,0 0-1 0 0,-1 0 1 0 0,1 1-1 0 0,0 0-20 0 0,10 97 968 0 0,7-30-626 0 0,-13-63-326 0 0,-1-1 0 0 0,1 0 0 0 0,1 0 0 0 0,-1-1 0 0 0,1 1 0 0 0,0-1 1 0 0,0 0-1 0 0,0-1 0 0 0,1 1 0 0 0,-1-1 0 0 0,1 0 0 0 0,0 0 0 0 0,1-1 0 0 0,-1 1 0 0 0,1-2 0 0 0,-1 1 1 0 0,1-1-1 0 0,0 0 0 0 0,0 0 0 0 0,0 0 0 0 0,0-1 0 0 0,0-1 0 0 0,0 1 0 0 0,0-1 0 0 0,0 0 0 0 0,1 0 1 0 0,2-2-17 0 0,56-15-175 0 0,-47 8 107 0 0,-10 5 61 0 0,0-1-1 0 0,-1-1 1 0 0,0 1 0 0 0,0-1-1 0 0,0-1 1 0 0,-1 0 0 0 0,1 0-1 0 0,-2 0 1 0 0,1-1 0 0 0,-1 1 0 0 0,0-2-1 0 0,-1 1 1 0 0,0-1 0 0 0,0 1-1 0 0,-1-1 1 0 0,0-1 0 0 0,-1 1-1 0 0,0-1 1 0 0,0 1 0 0 0,-1-1-1 0 0,0 0 1 0 0,0-7 7 0 0,7-8 558 0 0,-8 38-332 0 0,4 34-4 0 0,-5-31-195 0 0,2 1 0 0 0,0 0 0 0 0,1-1-1 0 0,0 1 1 0 0,2-1 0 0 0,0 0 0 0 0,0 0-1 0 0,4 4-26 0 0,-5-12-201 0 0,34 43-919 0 0,-37-50 852 0 0,1 0 0 0 0,0 0 0 0 0,-1 0 0 0 0,1 0 0 0 0,0-1 0 0 0,-1 1 0 0 0,1-1 0 0 0,0 1 0 0 0,0-1 0 0 0,-1 0 0 0 0,1 0 0 0 0,0 0 0 0 0,0 0 0 0 0,-1 0 0 0 0,1 0 0 0 0,0 0 0 0 0,0-1 0 0 0,0 1-1 0 0,-1 0 1 0 0,1-1 0 0 0,0 0 0 0 0,-1 1 0 0 0,2-1 268 0 0,43-44-3525 0 0,-37 27 2511 0 0</inkml:trace>
  <inkml:trace contextRef="#ctx0" brushRef="#br0" timeOffset="136535.047">13927 11880 4276 0 0,'-8'-12'919'0'0,"-1"0"0"0"0,-1 0-1 0 0,0 1 1 0 0,-1 0-1 0 0,0 0 1 0 0,0 2-1 0 0,-3-3-918 0 0,14 13-2 0 0,0-1 0 0 0,1 0 0 0 0,-1 1-1 0 0,0-1 1 0 0,0 0 0 0 0,1 0-1 0 0,-1 1 1 0 0,0-1 0 0 0,0 0 0 0 0,0 1-1 0 0,0-1 1 0 0,0 0 0 0 0,1 1 0 0 0,-1-1-1 0 0,0 1 1 0 0,0-1 0 0 0,0 0 0 0 0,0 1-1 0 0,0-1 1 0 0,0 0 0 0 0,0 1 0 0 0,0-1-1 0 0,0 1 1 0 0,0-1 0 0 0,-1 0 0 0 0,1 1-1 0 0,0-1 1 0 0,0 0 0 0 0,0 1-1 0 0,0-1 1 0 0,-1 0 0 0 0,1 1 0 0 0,0-1-1 0 0,0 0 1 0 0,0 0 0 0 0,-1 1 0 0 0,1-1-1 0 0,0 0 1 0 0,0 0 0 0 0,-1 1 0 0 0,1-1-1 0 0,0 0 1 0 0,-1 0 0 0 0,1 0 0 0 0,0 1-1 0 0,-1-1 1 0 0,1 0 0 0 0,0 0-1 0 0,-1 0 1 0 0,1 0 0 0 0,-1 0 2 0 0,106 96-7185 0 0,-89-73 6215 0 0</inkml:trace>
  <inkml:trace contextRef="#ctx0" brushRef="#br0" timeOffset="137817.566">14767 12052 3948 0 0,'24'88'4382'0'0,"23"75"-2050"0"0,-23-88-1878 0 0,-3 0 0 0 0,-4 2-1 0 0,-3 0 1 0 0,4 71-454 0 0,-14-31-137 0 0,-4-117 130 0 0,0 0 0 0 0,0-1 0 0 0,0 1 0 0 0,0 0 0 0 0,0 0 0 0 0,0-1 0 0 0,-1 1 0 0 0,1 0-1 0 0,0 0 1 0 0,0-1 0 0 0,0 1 0 0 0,0 0 0 0 0,0 0 0 0 0,-1-1 0 0 0,1 1 0 0 0,0 0 0 0 0,0 0-1 0 0,0 0 1 0 0,-1 0 0 0 0,1-1 0 0 0,0 1 0 0 0,0 0 0 0 0,0 0 0 0 0,-1 0 0 0 0,1 0 0 0 0,0 0-1 0 0,0 0 1 0 0,-1-1 0 0 0,1 1 0 0 0,0 0 0 0 0,-1 0 0 0 0,1 0 0 0 0,0 0 0 0 0,0 0 0 0 0,-1 0-1 0 0,1 0 1 0 0,0 0 0 0 0,0 0 0 0 0,-1 0 0 0 0,1 0 0 0 0,0 1 0 0 0,0-1 0 0 0,-1 0 0 0 0,1 0-1 0 0,0 0 1 0 0,0 0 0 0 0,-1 0 0 0 0,1 0 0 0 0,0 1 0 0 0,0-1 0 0 0,-1 0 0 0 0,1 0 0 0 0,0 0-1 0 0,0 0 1 0 0,0 1 0 0 0,-1-1 0 0 0,1 0 0 0 0,0 0 0 0 0,0 1 0 0 0,0-1 7 0 0,-23-98-277 0 0,8-88 262 0 0,14 158 72 0 0,0 0-1 0 0,2-1 0 0 0,1 1 1 0 0,2 0-1 0 0,0 1 0 0 0,2-1 0 0 0,3-5-56 0 0,-7 24 29 0 0,0 1 0 0 0,1-1-1 0 0,0 0 1 0 0,0 1-1 0 0,1 0 1 0 0,0 0-1 0 0,0 0 1 0 0,1 0-1 0 0,0 0 1 0 0,1 1-1 0 0,0 0 1 0 0,0 0-1 0 0,0 1 1 0 0,1 0-1 0 0,0 0 1 0 0,0 0 0 0 0,0 1-1 0 0,1 0 1 0 0,0 0-1 0 0,0 1 1 0 0,0 0-1 0 0,1 1 1 0 0,-1-1-1 0 0,1 2 1 0 0,6-2-29 0 0,39 5 71 0 0,-47 1-60 0 0,0 1 0 0 0,-1 1 0 0 0,0-1-1 0 0,1 1 1 0 0,-1 0 0 0 0,0 0 0 0 0,-1 1 0 0 0,1 0 0 0 0,-1 0-1 0 0,0 0 1 0 0,0 1 0 0 0,-1-1 0 0 0,1 1 0 0 0,-1 0-1 0 0,-1 0 1 0 0,1 1 0 0 0,-1-1 0 0 0,2 7-11 0 0,-4-9-9 0 0,-1 0 0 0 0,1 1 1 0 0,-1-1-1 0 0,0 0 0 0 0,-1 0 0 0 0,1 0 1 0 0,-1 0-1 0 0,1 0 0 0 0,-1 0 0 0 0,-1 0 1 0 0,1 0-1 0 0,-1 0 0 0 0,1 0 0 0 0,-1-1 1 0 0,0 1-1 0 0,0 0 0 0 0,-1-1 1 0 0,1 0-1 0 0,-1 1 0 0 0,1-1 0 0 0,-1 0 1 0 0,0-1-1 0 0,0 1 0 0 0,-1 0 0 0 0,1-1 1 0 0,0 0-1 0 0,-3 2 9 0 0,-4 2-204 0 0,1 0 1 0 0,-1-1-1 0 0,0 0 1 0 0,0-1-1 0 0,-1 0 1 0 0,1-1-1 0 0,-1 0 1 0 0,0 0-1 0 0,0-1 1 0 0,0-1-1 0 0,0 1 1 0 0,0-2-1 0 0,-8 0 204 0 0,14-3-253 0 0,3 1 202 0 0,1 2 35 0 0,1 0-1 0 0,-1-1 1 0 0,0 1 0 0 0,1-1 0 0 0,-1 1-1 0 0,1 0 1 0 0,-1-1 0 0 0,1 1-1 0 0,-1-1 1 0 0,1 0 0 0 0,-1 1 0 0 0,1-1-1 0 0,-1 1 1 0 0,1-1 0 0 0,0 0-1 0 0,-1 1 1 0 0,1-1 0 0 0,0 0 0 0 0,0 1-1 0 0,-1-1 1 0 0,1 0 0 0 0,0 1-1 0 0,0-1 1 0 0,0 0 0 0 0,0 0 0 0 0,0 1-1 0 0,0-1 1 0 0,0 0 0 0 0,0 1-1 0 0,0-1 1 0 0,0 0 0 0 0,0 0 0 0 0,1 1-1 0 0,-1-1 1 0 0,0 0 0 0 0,0 1-1 0 0,1-1 1 0 0,-1 0 0 0 0,1 1 16 0 0,8-12-80 0 0,1 0 0 0 0,1 2 0 0 0,0-1 0 0 0,0 1 0 0 0,1 1 0 0 0,0 0 0 0 0,1 0 0 0 0,0 2 0 0 0,14-7 80 0 0,25-18 19 0 0,-21 13 176 0 0,-1-2 0 0 0,0-1 0 0 0,-2-1 0 0 0,0-2 0 0 0,-2 0 0 0 0,19-25-195 0 0,-30 31 118 0 0,-1-1 1 0 0,0 0-1 0 0,-2 0 0 0 0,-1-2 0 0 0,0 1 1 0 0,0-5-119 0 0,5-18 178 0 0,-3-2 1 0 0,-1 1 0 0 0,-2-1 0 0 0,-2-1 0 0 0,-1-23-179 0 0,0-49 297 0 0,-25 65-168 0 0,17 52-126 0 0,-1 1 0 0 0,1 0 1 0 0,-1 0-1 0 0,0 0 0 0 0,1 0 0 0 0,-1 1 1 0 0,0-1-1 0 0,0 0 0 0 0,1 1 0 0 0,-1-1 1 0 0,0 1-1 0 0,0-1 0 0 0,0 1 0 0 0,0 0 1 0 0,1 0-1 0 0,-1 0 0 0 0,0 0 1 0 0,0 0-1 0 0,0 1 0 0 0,0-1 0 0 0,0 0 1 0 0,1 1-1 0 0,-1-1 0 0 0,0 1 0 0 0,0 0 1 0 0,1-1-1 0 0,-1 1 0 0 0,0 0 1 0 0,1 0-1 0 0,-1 0 0 0 0,1 1 0 0 0,-1-1 1 0 0,1 0-1 0 0,-1 0 0 0 0,1 1 0 0 0,0-1 1 0 0,0 1-1 0 0,0-1 0 0 0,0 1 0 0 0,0-1 1 0 0,0 1-4 0 0,-8 10 14 0 0,0-1 0 0 0,1 1 0 0 0,1 1 0 0 0,0 0 0 0 0,1 0 0 0 0,0 0 1 0 0,1 0-1 0 0,0 1 0 0 0,1 0 0 0 0,1 0 0 0 0,0 1 0 0 0,-1 12-14 0 0,-8 172 370 0 0,28-75-280 0 0,1-43 98 0 0,4-1 0 0 0,3-2 0 0 0,17 33-188 0 0,-35-93-40 0 0,1 0 1 0 0,1-1 0 0 0,1 0-1 0 0,0 0 1 0 0,1-1 0 0 0,1 0-1 0 0,0-1 1 0 0,1 0-1 0 0,3 1 40 0 0,-15-15-20 0 0,0-1 1 0 0,1 1-1 0 0,-1-1 0 0 0,0 1 0 0 0,1-1 0 0 0,-1 1 0 0 0,1-1 0 0 0,-1 1 0 0 0,1-1 0 0 0,-1 1 0 0 0,1-1 0 0 0,-1 1 0 0 0,1-1 0 0 0,0 0 0 0 0,-1 0 0 0 0,1 1 0 0 0,-1-1 0 0 0,1 0 0 0 0,0 0 0 0 0,-1 1 0 0 0,1-1 0 0 0,0 0 0 0 0,-1 0 0 0 0,1 0 0 0 0,0 0 0 0 0,-1 0 0 0 0,1 0 0 0 0,0 0 0 0 0,-1 0 0 0 0,1 0 0 0 0,0-1 0 0 0,-1 1 0 0 0,1 0 0 0 0,0 0 0 0 0,-1-1 0 0 0,1 1 0 0 0,-1 0 0 0 0,1-1 0 0 0,-1 1 0 0 0,1 0 0 0 0,0-1 0 0 0,-1 1 0 0 0,1-1 0 0 0,-1 1 0 0 0,0-1 0 0 0,1 1 0 0 0,-1-1 0 0 0,1 1 0 0 0,-1-1 0 0 0,0 1 0 0 0,1-1 0 0 0,-1 0 0 0 0,0 1 0 0 0,0-1 0 0 0,0 0 0 0 0,1 1 0 0 0,-1-1 0 0 0,0 0 20 0 0,4-36-278 0 0,-20-49-144 0 0,3 47 294 0 0,-8-27 325 0 0,-3 1 0 0 0,-3 0 0 0 0,-12-17-197 0 0,24 37 594 0 0,14 44-457 0 0,1 1-8 0 0,4-2-63 0 0,-2 1-52 0 0,0 0 0 0 0,1 0 0 0 0,-1 1 0 0 0,0-1 0 0 0,1 0-1 0 0,-1 1 1 0 0,1 0 0 0 0,-1 0 0 0 0,1 0 0 0 0,-1 0 0 0 0,1 0-1 0 0,-1 0 1 0 0,0 1 0 0 0,1-1 0 0 0,-1 1 0 0 0,1-1 0 0 0,-1 1-1 0 0,0 0 1 0 0,0 0 0 0 0,2 1-14 0 0,31 13 56 0 0,0 1 0 0 0,0 2 0 0 0,-2 2 0 0 0,0 1 0 0 0,-2 1 0 0 0,0 2 0 0 0,-1 1 0 0 0,-2 1 0 0 0,-1 2-56 0 0,-6-6 37 0 0,-1 0 1 0 0,-2 2-1 0 0,0 0 0 0 0,-2 2 0 0 0,0 0 1 0 0,-2 0-1 0 0,-1 1 0 0 0,-1 1 1 0 0,3 12-38 0 0,-15-40 20 0 0,1 1 1 0 0,0 0 0 0 0,-1 0 0 0 0,1 0 0 0 0,-1 0 0 0 0,0 0 0 0 0,1 0 0 0 0,-1 0 0 0 0,0 0 0 0 0,0 0 0 0 0,1 0 0 0 0,-1 0 0 0 0,0 0 0 0 0,0 0 0 0 0,0 0 0 0 0,0 0 0 0 0,0 0 0 0 0,-1 1-1 0 0,1-1 1 0 0,0 0 0 0 0,0 0 0 0 0,-1 0 0 0 0,1 0 0 0 0,0 0 0 0 0,-1 0 0 0 0,1-1 0 0 0,-1 1 0 0 0,0 0 0 0 0,1 0 0 0 0,-1 0 0 0 0,0 0 0 0 0,1-1 0 0 0,-1 1 0 0 0,-1 0-21 0 0,-16-61 862 0 0,11-94 47 0 0,8 141-856 0 0,0 1-1 0 0,1 0 1 0 0,0 0 0 0 0,1 0-1 0 0,0 0 1 0 0,1 1-1 0 0,4-11-52 0 0,2-3 171 0 0,-10 22-139 0 0,1-1 0 0 0,-1 1 0 0 0,1 0 0 0 0,0 0 0 0 0,0-1 0 0 0,1 1 0 0 0,-1 0 0 0 0,1 0 0 0 0,-1 0 0 0 0,1 0 0 0 0,0 1 0 0 0,0-1 0 0 0,0 0 0 0 0,0 1 0 0 0,1-1 0 0 0,-1 1 0 0 0,1 0 0 0 0,-1 0 0 0 0,1 0 0 0 0,0 0 0 0 0,0 0 0 0 0,0 1 0 0 0,0-1 0 0 0,0 1 0 0 0,0 0 1 0 0,1 0-1 0 0,-1 0 0 0 0,0 0 0 0 0,2 0-32 0 0,112 21-1189 0 0,261 43-11248 0 0,-336-59 11423 0 0</inkml:trace>
  <inkml:trace contextRef="#ctx0" brushRef="#br0" timeOffset="139203.728">17799 12203 2588 0 0,'0'0'858'0'0,"0"0"-19"0"0,0 0-99 0 0,0 0-62 0 0,0 0-51 0 0,-3 0-22 0 0,3 0-581 0 0,1 0 0 0 0,-1 0 0 0 0,0 1 0 0 0,0-1 0 0 0,1 0 0 0 0,-1 0 0 0 0,0 1 0 0 0,0-1 0 0 0,0 0 0 0 0,1 0 0 0 0,-1 1 0 0 0,0-1 0 0 0,0 0 0 0 0,0 1 0 0 0,0-1 0 0 0,0 0 0 0 0,1 1 0 0 0,-1-1 0 0 0,0 0 0 0 0,0 1 0 0 0,0-1 0 0 0,0 0 0 0 0,0 1 0 0 0,0-1 0 0 0,0 0 0 0 0,0 1 0 0 0,0-1 0 0 0,-1 0 0 0 0,1 1 0 0 0,0-1 0 0 0,0 0 0 0 0,0 1 0 0 0,0-1 0 0 0,0 0 0 0 0,0 1 0 0 0,-1-1 0 0 0,1 0 0 0 0,0 1 0 0 0,0-1 0 0 0,0 0 0 0 0,-1 0 0 0 0,1 1 0 0 0,0-1 0 0 0,-1 0 0 0 0,1 0 0 0 0,0 0 0 0 0,-1 1-24 0 0,40 23 840 0 0,-19-17-630 0 0,0-1 0 0 0,0-1 1 0 0,0 0-1 0 0,1-1 0 0 0,0-2 0 0 0,-1 0 1 0 0,1-1-1 0 0,0-1 0 0 0,9-2-210 0 0,-4 2 149 0 0,99-17 275 0 0,-103 12-368 0 0,-6 3-80 0 0,1-1-1 0 0,-1-1 0 0 0,0-1 0 0 0,0 0 0 0 0,0-1 1 0 0,0-1-1 0 0,-1-1 0 0 0,-1 0 0 0 0,1 0 1 0 0,-1-2-1 0 0,-1 1 0 0 0,1-2 0 0 0,-2 0 0 0 0,1-1 1 0 0,-2 0-1 0 0,0 0 0 0 0,0-1 0 0 0,4-8 25 0 0,-10 11-52 0 0,0 0 0 0 0,-1-1 0 0 0,0 0-1 0 0,-1 1 1 0 0,0-1 0 0 0,-1-1 0 0 0,0 1-1 0 0,0 0 1 0 0,-1 0 0 0 0,-1-1 0 0 0,0-3 52 0 0,0 12-10 0 0,0 0 0 0 0,0 0 0 0 0,0 0 0 0 0,0-1 1 0 0,0 1-1 0 0,-1 0 0 0 0,0 0 0 0 0,1 0 0 0 0,-1 0 1 0 0,0-1-1 0 0,-1 1 0 0 0,1 1 0 0 0,0-1 0 0 0,-1 0 0 0 0,0 0 1 0 0,0 0-1 0 0,0 1 0 0 0,0-1 0 0 0,0 1 0 0 0,0 0 1 0 0,0 0-1 0 0,-1-1 0 0 0,1 1 0 0 0,-1 1 0 0 0,0-1 1 0 0,0 0-1 0 0,1 1 0 0 0,-1-1 0 0 0,0 1 0 0 0,0 0 1 0 0,0 0-1 0 0,-1 0 0 0 0,1 0 0 0 0,0 1 0 0 0,0-1 0 0 0,0 1 1 0 0,-1 0-1 0 0,1 0 0 0 0,0 0 0 0 0,0 0 0 0 0,0 1 1 0 0,-1-1 9 0 0,-2 4 11 0 0,0 0 1 0 0,0 0-1 0 0,0 1 1 0 0,1-1-1 0 0,-1 1 1 0 0,1 0-1 0 0,0 1 1 0 0,1-1-1 0 0,-1 1 1 0 0,1 0-1 0 0,0 0 1 0 0,1 1-1 0 0,-1-1 1 0 0,1 1-1 0 0,0 0 1 0 0,0 3-12 0 0,-25 120 234 0 0,24 141 252 0 0,22-25-97 0 0,5 187-118 0 0,-25-251-833 0 0,-15-67-435 0 0,12-100-625 0 0,1-24-1761 0 0,3-10 1149 0 0,-1-3 1188 0 0</inkml:trace>
  <inkml:trace contextRef="#ctx0" brushRef="#br0" timeOffset="139765.779">18149 12647 1504 0 0,'-108'-142'5657'0'0,"108"141"-5217"0"0,4-3-69 0 0,65-27 478 0 0,23 15-318 0 0,0 4 1 0 0,53 1-532 0 0,-91 8 58 0 0,308-16-13 0 0,-206 16 414 0 0,-151 2-232 0 0,-19 4 106 0 0,-51 19 166 0 0,42-15-369 0 0,1 0 0 0 0,0 1 0 0 0,1 2 0 0 0,0 0 0 0 0,0 1 0 0 0,1 1 0 0 0,1 1-130 0 0,15-11 20 0 0,1 1 0 0 0,-1 0 1 0 0,1 0-1 0 0,0 0 0 0 0,0 0 0 0 0,0 0 0 0 0,1 1 0 0 0,-1-1 0 0 0,1 1 0 0 0,0 0 1 0 0,0 0-1 0 0,0 0 0 0 0,0 0 0 0 0,1 0 0 0 0,-1 0 0 0 0,1 0 0 0 0,0 0 0 0 0,1 1 1 0 0,-1-1-1 0 0,1 0 0 0 0,-1 4-20 0 0,2-5 10 0 0,-1 0 0 0 0,1 0 0 0 0,0 1 0 0 0,0-1 0 0 0,0 0 1 0 0,0 0-1 0 0,0 0 0 0 0,1 0 0 0 0,0 0 0 0 0,-1 0 0 0 0,1 0 0 0 0,0-1 0 0 0,0 1 0 0 0,1-1 1 0 0,-1 1-1 0 0,0-1 0 0 0,1 0 0 0 0,-1 0 0 0 0,1 0 0 0 0,0 0 0 0 0,0 0 0 0 0,0-1 0 0 0,0 1 1 0 0,0-1-1 0 0,3 1-10 0 0,86 20 114 0 0,-6-23-50 0 0,-72-3-67 0 0,-1 0 1 0 0,1 0 0 0 0,-1-2-1 0 0,1 1 1 0 0,-2-2 0 0 0,1 0-1 0 0,-1 0 1 0 0,0-1 0 0 0,0-1-1 0 0,4-4 3 0 0,-10 6 6 0 0,-1-1 0 0 0,0 1 0 0 0,-1-1 0 0 0,1 0 0 0 0,-2-1-1 0 0,1 1 1 0 0,-1 0 0 0 0,0-1 0 0 0,-1 0 0 0 0,0 0 0 0 0,0 0 0 0 0,-1 0-1 0 0,0 0 1 0 0,-1 0 0 0 0,0-3-6 0 0,-2 9 47 0 0,1 2-42 0 0,1 0 0 0 0,-1 1 0 0 0,0-1 0 0 0,1 0 0 0 0,-1 1 0 0 0,0-1 0 0 0,1 1 0 0 0,-1-1 0 0 0,0 1 0 0 0,0 0 0 0 0,1-1 0 0 0,-1 1 0 0 0,0 0 0 0 0,0-1 0 0 0,0 1 0 0 0,0 0 0 0 0,1 0 0 0 0,-1 0 1 0 0,0 0-1 0 0,0 0 0 0 0,0 0 0 0 0,0 0 0 0 0,0 0 0 0 0,1 0 0 0 0,-1 0 0 0 0,0 0 0 0 0,0 0 0 0 0,0 1 0 0 0,0-1 0 0 0,1 0 0 0 0,-1 1 0 0 0,0-1 0 0 0,0 0 0 0 0,1 1 0 0 0,-1-1 0 0 0,0 1 0 0 0,0 0 0 0 0,1-1 0 0 0,-1 1 0 0 0,1-1 0 0 0,-1 1 0 0 0,1 0 0 0 0,-1-1 0 0 0,1 1 0 0 0,-1 0 0 0 0,1 0 0 0 0,-1 0 0 0 0,1-1 0 0 0,0 1 0 0 0,0 0 1 0 0,-1 0-1 0 0,1 0 0 0 0,0 0-5 0 0,-1 5-25 0 0,0 1 1 0 0,1-1-1 0 0,-1 0 1 0 0,1 1-1 0 0,1-1 1 0 0,-1 0 0 0 0,1 1-1 0 0,0-1 1 0 0,1 0-1 0 0,-1 0 1 0 0,1 0-1 0 0,0 0 1 0 0,1 0-1 0 0,0 0 1 0 0,0 0 0 0 0,0-1-1 0 0,0 1 1 0 0,1-1-1 0 0,0 0 1 0 0,0 0-1 0 0,0-1 1 0 0,1 1 0 0 0,-1-1-1 0 0,1 0 1 0 0,0 0-1 0 0,3 1 25 0 0,8 6-667 0 0,1-1 0 0 0,0-1 0 0 0,0-1-1 0 0,1 0 1 0 0,0-1 0 0 0,0-1 0 0 0,1-1 0 0 0,0 0-1 0 0,0-2 1 0 0,8 1 667 0 0,51 0-3421 0 0,-55-4 2479 0 0</inkml:trace>
  <inkml:trace contextRef="#ctx0" brushRef="#br0" timeOffset="140735.555">19830 12435 2812 0 0,'-10'-5'533'0'0,"0"1"-1"0"0,-1 1 1 0 0,1 0-1 0 0,-1 0 1 0 0,0 1-1 0 0,1 0 1 0 0,-1 1-1 0 0,0 0 1 0 0,-8 1-533 0 0,-20 4 1105 0 0,33-1-1004 0 0,-1 0 0 0 0,1 0 0 0 0,0 1 0 0 0,0 0 0 0 0,0 0 0 0 0,1 0 0 0 0,0 1 0 0 0,-1 0 0 0 0,1 0 0 0 0,1 0 0 0 0,-1 1 0 0 0,1-1 0 0 0,0 1 0 0 0,0 0 0 0 0,1 0 0 0 0,0 1 0 0 0,0-1 0 0 0,0 1 0 0 0,1-1 0 0 0,0 3-101 0 0,1-4 43 0 0,0 1-1 0 0,1-1 1 0 0,0 1 0 0 0,0 0 0 0 0,0-1 0 0 0,1 1 0 0 0,0-1-1 0 0,0 1 1 0 0,0-1 0 0 0,1 1 0 0 0,-1-1 0 0 0,2 0 0 0 0,-1 0 0 0 0,0 0-1 0 0,1 0 1 0 0,0 0 0 0 0,0-1 0 0 0,0 1 0 0 0,1-1 0 0 0,-1 0 0 0 0,1 0-1 0 0,0 0 1 0 0,1 0 0 0 0,-1 0 0 0 0,1-1-43 0 0,4 4 33 0 0,2-1-1 0 0,-1 0 1 0 0,1 0 0 0 0,0-1 0 0 0,0 0-1 0 0,0-1 1 0 0,0-1 0 0 0,1 0 0 0 0,0 0-1 0 0,0-1 1 0 0,3 0-33 0 0,78 2 113 0 0,-70-10-101 0 0,0-1-1 0 0,-1 0 1 0 0,1-2 0 0 0,-2 0 0 0 0,1-2-1 0 0,-2 0 1 0 0,1-1 0 0 0,-2-1 0 0 0,0-1-1 0 0,0-1 1 0 0,-1-1 0 0 0,-1 0-1 0 0,-1-1 1 0 0,0-1 0 0 0,-1 0 0 0 0,-1-2-1 0 0,-1 1 1 0 0,-1-1 0 0 0,0-1 0 0 0,-2 0-1 0 0,0-2-11 0 0,7-23 37 0 0,-1-1-1 0 0,-3-1 1 0 0,-2 0-1 0 0,-2 0 1 0 0,-2-1 0 0 0,-2 0-1 0 0,-3-1 1 0 0,-2-25-37 0 0,-14-5 123 0 0,14 76-111 0 0,0 0 0 0 0,-1 1 1 0 0,1-1-1 0 0,-1 0 0 0 0,0 0 1 0 0,0 0-1 0 0,0 1 0 0 0,0-1 1 0 0,-1 1-1 0 0,1-1 0 0 0,-1 1 0 0 0,0-1 1 0 0,0 1-1 0 0,0 0 0 0 0,-1 0 1 0 0,1 0-1 0 0,-1 0 0 0 0,1 0 1 0 0,-1 1-1 0 0,0-1 0 0 0,0 1 0 0 0,0 0 1 0 0,-1 0-1 0 0,1 0 0 0 0,0 0 1 0 0,-1 0-1 0 0,0 1 0 0 0,1 0 1 0 0,-4-1-13 0 0,4 3-1 0 0,-1 0 1 0 0,1 0-1 0 0,0 0 1 0 0,-1 1-1 0 0,1-1 1 0 0,0 1-1 0 0,0 0 1 0 0,0 0-1 0 0,0 0 1 0 0,0 1 0 0 0,1-1-1 0 0,-1 1 1 0 0,1-1-1 0 0,-1 1 1 0 0,1 0-1 0 0,-2 3 1 0 0,-6 11 2 0 0,1 0 0 0 0,1 1 0 0 0,0 0-1 0 0,1 0 1 0 0,1 1 0 0 0,1 0 0 0 0,1 0-1 0 0,0 0 1 0 0,1 1 0 0 0,2-1 0 0 0,0 1 0 0 0,1-1-1 0 0,0 1 1 0 0,3 6-2 0 0,-3-24 2 0 0,20 101 9 0 0,5-22-152 0 0,4-1 0 0 0,4-1 1 0 0,3-2-1 0 0,3-2 0 0 0,29 39 141 0 0,-29-63-1716 0 0,-36-62 913 0 0,-3 4 654 0 0,0 1-1 0 0,0 0 1 0 0,-1 0 0 0 0,0-1 0 0 0,0 1 0 0 0,-1 0 0 0 0,0 0 0 0 0,0 0 0 0 0,0 0 0 0 0,-1 0 0 0 0,0-1 149 0 0,-6-13-358 0 0,-8-22 161 0 0,-3 0-1 0 0,-1 2 1 0 0,-2 0 0 0 0,-2 2-1 0 0,-1 1 1 0 0,-2 1 0 0 0,-2 1-1 0 0,-1 1 1 0 0,-11-7 197 0 0,-104-84 1899 0 0,121 103-1413 0 0,23 21-313 0 0,2 1-36 0 0,3-2 2 0 0,3 0-92 0 0,1 1 0 0 0,0-1 1 0 0,0 2-1 0 0,1-1 1 0 0,-1 1-1 0 0,0 0 0 0 0,0 0 1 0 0,0 1-1 0 0,0 0 1 0 0,0 0-1 0 0,0 1 1 0 0,2 0-48 0 0,3 1 6 0 0,48 6 99 0 0,-1 2-1 0 0,-1 3 1 0 0,-1 3 0 0 0,0 2-1 0 0,-1 3 1 0 0,35 19-105 0 0,-76-33 1 0 0,-2 1 0 0 0,1 0 0 0 0,-1 1 1 0 0,-1 0-1 0 0,0 1 0 0 0,0 0 0 0 0,-1 1 0 0 0,0 0 0 0 0,-1 1 0 0 0,-1 0 1 0 0,3 5-2 0 0,-8-7 48 0 0,0-1 1 0 0,-1 1-1 0 0,0 1 1 0 0,-1-1-1 0 0,0 0 0 0 0,-1 1 1 0 0,0-1-1 0 0,-1 6-48 0 0,3 27 237 0 0,-3-36-183 0 0,0 0 0 0 0,1 0-1 0 0,0 0 1 0 0,0 0-1 0 0,1-1 1 0 0,0 1-1 0 0,0-1 1 0 0,1 1 0 0 0,0-1-1 0 0,0 0 1 0 0,1 0-1 0 0,0 0 1 0 0,0 0-1 0 0,1-1 1 0 0,-1 0 0 0 0,1 0-1 0 0,1 0 1 0 0,-1 0-1 0 0,1-1 1 0 0,0 0 0 0 0,0 0-1 0 0,3 1-53 0 0,-1-2 35 0 0,0-1 1 0 0,1 0-1 0 0,0 0 0 0 0,-1 0 0 0 0,1-1 0 0 0,0-1 1 0 0,0 0-1 0 0,0 0 0 0 0,0 0 0 0 0,1-1 0 0 0,0-1-35 0 0,-3 1 15 0 0,-1-1-1 0 0,0 0 0 0 0,0-1 0 0 0,0 1 0 0 0,0-1 0 0 0,0 0 0 0 0,0-1 0 0 0,-1 1 0 0 0,1-1 0 0 0,-1 0 0 0 0,4-3-14 0 0,-8 6 2 0 0,4-5 7 0 0,1 0 1 0 0,-1 0-1 0 0,1-1 1 0 0,-2 1-1 0 0,1-1 1 0 0,-1 0-1 0 0,1-1 1 0 0,-2 1 0 0 0,1-1-1 0 0,-1 0 1 0 0,0 0-1 0 0,0 0 1 0 0,-1 0-1 0 0,0 0 1 0 0,0 0-1 0 0,-1-1 1 0 0,0 1 0 0 0,0-1-1 0 0,0 1 1 0 0,-1-1-1 0 0,-1 1 1 0 0,1-1-1 0 0,-1 1 1 0 0,-1-3-10 0 0,2 5 24 0 0,-1-1 0 0 0,-1 0 0 0 0,1 0 0 0 0,-1 0 0 0 0,0 1 0 0 0,0-1 0 0 0,-1 1 0 0 0,0-1 0 0 0,0 1 0 0 0,0 0 0 0 0,-1 0 0 0 0,1 0 0 0 0,-1 1 0 0 0,0-1 1 0 0,0 1-1 0 0,-5-3-24 0 0,7 4 14 0 0,-1 1 0 0 0,1-1 0 0 0,-1 1 0 0 0,0-1 0 0 0,0 1 0 0 0,0 0 0 0 0,0 1 0 0 0,0-1 1 0 0,0 0-1 0 0,0 1 0 0 0,-1-1 0 0 0,1 1 0 0 0,0 0 0 0 0,-1 0 0 0 0,1 1 0 0 0,-1-1 1 0 0,0 1-1 0 0,1 0 0 0 0,-1-1 0 0 0,1 2 0 0 0,-1-1 0 0 0,1 0 0 0 0,-4 1-14 0 0,2 1-35 0 0,1 0 0 0 0,0 0 0 0 0,-1 1 0 0 0,1-1-1 0 0,0 1 1 0 0,0 0 0 0 0,0 0 0 0 0,0 0 0 0 0,1 1 0 0 0,-1-1 0 0 0,1 1-1 0 0,0 0 1 0 0,0 0 0 0 0,0 0 0 0 0,1 0 0 0 0,0 0 0 0 0,-1 1-1 0 0,1-1 1 0 0,1 1 0 0 0,-1 0 0 0 0,1-1 0 0 0,0 1 0 0 0,0 0-1 0 0,0 0 1 0 0,0 0 0 0 0,1 0 35 0 0,3 38-991 0 0,3-28 603 0 0,1-1 1 0 0,0 1-1 0 0,1-1 1 0 0,1-1 0 0 0,0 0-1 0 0,1 0 1 0 0,0 0-1 0 0,1-1 1 0 0,1-1-1 0 0,10 9 388 0 0,77 47-4458 0 0,-74-55 3431 0 0</inkml:trace>
  <inkml:trace contextRef="#ctx0" brushRef="#br0" timeOffset="141153.438">21164 12785 2204 0 0,'5'-12'611'0'0,"-1"-1"0"0"0,0 0 0 0 0,-1 1 1 0 0,0-1-1 0 0,-1 0 0 0 0,-1 0 0 0 0,0 0 0 0 0,0-1 0 0 0,-2-5-611 0 0,1-230 4678 0 0,1 247-4660 0 0,0-1 0 0 0,0 1-1 0 0,0 0 1 0 0,1 0-1 0 0,-1-1 1 0 0,0 1-1 0 0,1 0 1 0 0,0 0-1 0 0,-1 0 1 0 0,1 1-1 0 0,0-1 1 0 0,0 0 0 0 0,0 1-1 0 0,0-1 1 0 0,0 1-1 0 0,1 0 1 0 0,-1-1-1 0 0,0 1 1 0 0,1 0-1 0 0,-1 1 1 0 0,0-1-1 0 0,1 0 1 0 0,-1 1 0 0 0,1-1-1 0 0,-1 1 1 0 0,1 0-1 0 0,0 0 1 0 0,-1 0-1 0 0,1 0 1 0 0,-1 0-1 0 0,1 0 1 0 0,-1 1-1 0 0,1-1-17 0 0,5 0-3 0 0,11-1 19 0 0,1 1 1 0 0,-1 1 0 0 0,0 1-1 0 0,0 1 1 0 0,0 0-1 0 0,1 2-16 0 0,4 0 12 0 0,-14-4-14 0 0,-1 0 0 0 0,0 1 0 0 0,0 0 1 0 0,0 0-1 0 0,0 1 0 0 0,0 0 1 0 0,0 1-1 0 0,-1-1 0 0 0,0 2 0 0 0,0-1 1 0 0,0 1-1 0 0,0 1 0 0 0,-1-1 0 0 0,1 1 1 0 0,-1 0-1 0 0,-1 1 0 0 0,1 0 1 0 0,-1 0-1 0 0,-1 0 2 0 0,-4-4 13 0 0,-1-1 0 0 0,1 0 0 0 0,-1 0 0 0 0,0 0 0 0 0,0 0 0 0 0,0 1 0 0 0,0-1 1 0 0,0 0-1 0 0,-1 0 0 0 0,1 0 0 0 0,-1 1 0 0 0,1-1 0 0 0,-1 0 0 0 0,0 0 0 0 0,0 0 0 0 0,1 0 0 0 0,-2 0 0 0 0,1 0 0 0 0,0-1 1 0 0,0 1-1 0 0,-1 0 0 0 0,1 0 0 0 0,-1-1-13 0 0,0 3 0 0 0,-14 18 141 0 0,12-17-32 0 0,0 0 0 0 0,0 1 0 0 0,0 0 0 0 0,0-1 0 0 0,1 1 0 0 0,0 1 0 0 0,0-1 0 0 0,1 0 0 0 0,0 1 0 0 0,0-1 0 0 0,0 1 0 0 0,1 0 0 0 0,0 0 0 0 0,0 0-109 0 0,3-3 42 0 0,0 1-1 0 0,1-1 1 0 0,-1 0-1 0 0,1 0 1 0 0,-1 0-1 0 0,1 0 1 0 0,0-1-1 0 0,1 1 1 0 0,-1-1-1 0 0,1 0 1 0 0,-1 0-1 0 0,1 0 1 0 0,0 0-1 0 0,0-1 1 0 0,0 1-1 0 0,1-1 1 0 0,-1 0 0 0 0,0 0-1 0 0,1-1 1 0 0,-1 1-1 0 0,5 0-41 0 0,17 5-60 0 0,1-1 0 0 0,-1-1-1 0 0,1-2 1 0 0,0 0 0 0 0,0-2 0 0 0,1 0-1 0 0,4-3 61 0 0,-6 2-521 0 0,72-16-1039 0 0,-86 12 812 0 0,1 0 1 0 0,-1 0 0 0 0,-1-2 0 0 0,1 1 0 0 0,-1-2 0 0 0,1 1 0 0 0,-2-2 0 0 0,1 1 0 0 0,-1-1 0 0 0,0-1 0 0 0,-1 0-1 0 0,0 0 1 0 0,3-6 747 0 0,2 1-988 0 0</inkml:trace>
  <inkml:trace contextRef="#ctx0" brushRef="#br0" timeOffset="141986.21">23241 12632 2796 0 0,'14'-27'5518'0'0,"-26"1"-3527"0"0,-42-6-970 0 0,-35 24-243 0 0,83 8-753 0 0,1 1 0 0 0,-1-1 0 0 0,0 1-1 0 0,1 0 1 0 0,-1 1 0 0 0,1 0 0 0 0,0-1 0 0 0,0 2-1 0 0,-1-1 1 0 0,1 0 0 0 0,-4 4-25 0 0,-15 6 43 0 0,18-9-26 0 0,-1 1 0 0 0,1 0 0 0 0,-1 0 0 0 0,1 0 0 0 0,0 0 0 0 0,1 1 1 0 0,-1 0-1 0 0,1 0 0 0 0,0 1 0 0 0,0-1 0 0 0,1 1 0 0 0,-1 0 0 0 0,1 1 0 0 0,1-1 0 0 0,-1 1 0 0 0,1-1 0 0 0,-2 6-17 0 0,19 16 0 0 0,-2-21-4 0 0,0-5 17 0 0,0 0 0 0 0,1-1 0 0 0,-1 0 0 0 0,0-1 0 0 0,1 0 0 0 0,-1-1 0 0 0,1 0 0 0 0,-1-1 0 0 0,0-1 0 0 0,2 0-13 0 0,1 0-44 0 0,-1-1 0 0 0,1-1 1 0 0,-1 0-1 0 0,0-1 0 0 0,0 0 1 0 0,-1-1-1 0 0,0-1 0 0 0,0 0 0 0 0,-1-1 1 0 0,0 0-1 0 0,0-1 0 0 0,-1 0 1 0 0,0-1-1 0 0,-1 0 0 0 0,0-1 1 0 0,-1 0-1 0 0,0 0 0 0 0,-1-2 44 0 0,6-8-172 0 0,-1-1-1 0 0,-1-1 1 0 0,-1 0 0 0 0,-1 0-1 0 0,-1-1 1 0 0,-1 0 0 0 0,-1-1-1 0 0,1-19 173 0 0,-3 14-30 0 0,-2 20 21 0 0,-1 0 0 0 0,-1 0 0 0 0,0 1-1 0 0,0-1 1 0 0,-1 0 0 0 0,-1 0 0 0 0,1 0-1 0 0,-3-6 10 0 0,-8-13-46 0 0,10 29 45 0 0,0-1 0 0 0,-1 1 0 0 0,1 0 0 0 0,-1-1 0 0 0,1 1 0 0 0,-1 0 1 0 0,0 0-1 0 0,1 0 0 0 0,-1 0 0 0 0,0 1 0 0 0,0-1 0 0 0,0 0 0 0 0,1 1 1 0 0,-1-1-1 0 0,0 1 0 0 0,0 0 0 0 0,0 0 0 0 0,0-1 0 0 0,0 1 0 0 0,0 0 1 0 0,0 1-1 0 0,0-1 0 0 0,0 0 0 0 0,0 0 0 0 0,0 1 0 0 0,1 0 0 0 0,-1-1 0 0 0,0 1 1 0 0,0 0-1 0 0,0 0 0 0 0,1 0 0 0 0,-1 0 0 0 0,0 0 0 0 0,1 0 0 0 0,-1 0 1 0 0,1 0-1 0 0,-1 1 0 0 0,1-1 0 0 0,0 1 0 0 0,0-1 0 0 0,0 1 0 0 0,-1-1 1 0 0,1 1-1 0 0,0 1 1 0 0,-6 4-6 0 0,1 1 0 0 0,0 0-1 0 0,0 0 1 0 0,1 0 0 0 0,0 1 0 0 0,0-1 0 0 0,1 1 0 0 0,-2 6 6 0 0,-1 1 23 0 0,3-3-9 0 0,-1 0 0 0 0,2 0 0 0 0,0 1 0 0 0,0 0 0 0 0,1-1 0 0 0,1 1 0 0 0,0 0 0 0 0,1 0 0 0 0,1 4-14 0 0,17 58 148 0 0,-11-56-83 0 0,1-1 1 0 0,1 0-1 0 0,0 0 1 0 0,2-1 0 0 0,0-1-1 0 0,1 0 1 0 0,1 0-1 0 0,0-1-65 0 0,-8-11 21 0 0,1 1-1 0 0,-1-1 1 0 0,1 0-1 0 0,0-1 1 0 0,0 0-1 0 0,1 0 0 0 0,-1 0 1 0 0,1 0-1 0 0,0-1 1 0 0,0 0-1 0 0,0-1 1 0 0,1 0-1 0 0,-1 0 0 0 0,0 0 1 0 0,1-1-1 0 0,-1 0 1 0 0,1 0-1 0 0,0-1 1 0 0,-1 0-1 0 0,2-1-20 0 0,44-2 68 0 0,-40-1-55 0 0,0 0-1 0 0,0-1 1 0 0,-1-1-1 0 0,0 0 1 0 0,0 0-1 0 0,0-1 1 0 0,-1-1 0 0 0,0 0-1 0 0,-1 0 1 0 0,1-1-1 0 0,-2-1 1 0 0,9-9-13 0 0,-11 8 5 0 0,0 0 1 0 0,0 0 0 0 0,-1-1 0 0 0,-1 1-1 0 0,0-1 1 0 0,-1-1 0 0 0,0 1 0 0 0,-1-1-1 0 0,0 1 1 0 0,0-5-6 0 0,-3 16 15 0 0,1 0-1 0 0,-1-1 1 0 0,0 1-1 0 0,0 0 1 0 0,0-1-1 0 0,0 1 1 0 0,0 0 0 0 0,0-1-1 0 0,0 1 1 0 0,0 0-1 0 0,0-1 1 0 0,-1 1-1 0 0,1 0 1 0 0,0-1-1 0 0,-1 1 1 0 0,1 0 0 0 0,-1 0-1 0 0,0-1 1 0 0,1 1-1 0 0,-1 0 1 0 0,0 0-1 0 0,0 0 1 0 0,0 0-1 0 0,0 0 1 0 0,0 0 0 0 0,0 0-1 0 0,0 0 1 0 0,0 0-1 0 0,0 0 1 0 0,0 1-1 0 0,0-1 1 0 0,0 0-1 0 0,-1 1 1 0 0,1-1 0 0 0,0 1-1 0 0,0 0 1 0 0,-1-1-1 0 0,1 1 1 0 0,0 0-1 0 0,-1 0 1 0 0,1-1-1 0 0,-1 1 1 0 0,1 0 0 0 0,0 1-1 0 0,-1-1 1 0 0,1 0-1 0 0,0 0 1 0 0,-1 0-1 0 0,1 1 1 0 0,0-1 0 0 0,-1 1-1 0 0,1-1 1 0 0,0 1-1 0 0,-1 0-14 0 0,-2 2 49 0 0,1 0-1 0 0,-1 0 1 0 0,1 0 0 0 0,-1 0-1 0 0,1 1 1 0 0,0 0 0 0 0,0-1-1 0 0,1 1 1 0 0,-1 0-1 0 0,1 0 1 0 0,0 1 0 0 0,0-1-1 0 0,0 0 1 0 0,1 1 0 0 0,-1 0-1 0 0,1-1 1 0 0,0 1-1 0 0,1-1 1 0 0,-1 1 0 0 0,1 0-1 0 0,0 0 1 0 0,0-1 0 0 0,0 1-1 0 0,0 0 1 0 0,1-1-1 0 0,0 1 1 0 0,0 0 0 0 0,1 1-49 0 0,3 7 2 0 0,1 0 1 0 0,1-1 0 0 0,0 0 0 0 0,0 0 0 0 0,1 0-1 0 0,1-1 1 0 0,0 0 0 0 0,0-1 0 0 0,1 0 0 0 0,0-1-1 0 0,1 1 1 0 0,0-2 0 0 0,10 6-3 0 0,1 1-925 0 0,2-2-1 0 0,-1 0 1 0 0,2-1-1 0 0,0-2 1 0 0,0-1-1 0 0,27 7 926 0 0,-51-16-31 0 0,9 3-531 0 0,1 0 0 0 0,-1-1 0 0 0,1 0-1 0 0,0-1 1 0 0,-1 0 0 0 0,1-1 0 0 0,0 0 0 0 0,0-1 0 0 0,6-1 562 0 0,31-10-1068 0 0</inkml:trace>
  <inkml:trace contextRef="#ctx0" brushRef="#br0" timeOffset="144083.93">24931 12330 2508 0 0,'4'-9'1005'0'0,"-4"8"-916"0"0,0 0 0 0 0,0 0-1 0 0,0 0 1 0 0,0 0 0 0 0,0 1-1 0 0,1-1 1 0 0,-1 0 0 0 0,0 0 0 0 0,0 0-1 0 0,1 0 1 0 0,-1 1 0 0 0,0-1 0 0 0,1 0-1 0 0,-1 0 1 0 0,1 1 0 0 0,-1-1-1 0 0,1 0 1 0 0,-1 1 0 0 0,1-1 0 0 0,-1 0-1 0 0,1 1 1 0 0,0-1 0 0 0,-1 1-1 0 0,1-1 1 0 0,0 1 0 0 0,-1 0 0 0 0,1-1-1 0 0,0 1 1 0 0,0-1 0 0 0,0 1-1 0 0,-1 0 1 0 0,1 0 0 0 0,0 0 0 0 0,0-1-1 0 0,0 1 1 0 0,0 0 0 0 0,-1 0 0 0 0,1 0-1 0 0,0 0 1 0 0,0 0 0 0 0,0 0-1 0 0,0 1 1 0 0,-1-1 0 0 0,1 0 0 0 0,0 0-1 0 0,0 1 1 0 0,0-1 0 0 0,-1 0-1 0 0,1 1 1 0 0,0-1 0 0 0,0 1 0 0 0,-1-1-1 0 0,1 1 1 0 0,0-1 0 0 0,-1 1-89 0 0,9 9 165 0 0,-1 0 0 0 0,-1 0 0 0 0,1 1 0 0 0,-2 0 1 0 0,0 0-1 0 0,0 1 0 0 0,-1 0 0 0 0,0 0 0 0 0,-1 0 0 0 0,0 1 1 0 0,-1-1-1 0 0,0 8-165 0 0,1-5 68 0 0,28 147 753 0 0,-32-160-825 0 0,1 0 0 0 0,0 0 0 0 0,-1-1 0 0 0,1 1 0 0 0,0 0 0 0 0,0-1 0 0 0,0 1 0 0 0,0-1 0 0 0,0 0 0 0 0,1 1 0 0 0,-1-1 0 0 0,0 0 0 0 0,1 1 0 0 0,-1-1 0 0 0,1 0 0 0 0,-1 0 0 0 0,1 0 0 0 0,-1 0 0 0 0,1-1 0 0 0,0 1 0 0 0,0 0 0 0 0,-1-1 0 0 0,1 1 0 0 0,0-1 0 0 0,0 1 0 0 0,0-1 0 0 0,-1 0 0 0 0,1 0 0 0 0,0 0 0 0 0,0 0 0 0 0,0 0 0 0 0,0 0 0 0 0,-1-1 0 0 0,1 1 0 0 0,0-1 4 0 0,60-27-310 0 0,-49 16 217 0 0,0 0-1 0 0,-1-1 1 0 0,-1 0 0 0 0,0 0 0 0 0,-1-2 0 0 0,-1 1 0 0 0,0-1 0 0 0,-1 0-1 0 0,0-1 1 0 0,1-7 93 0 0,6-8-157 0 0,0 0 54 0 0,-17 36 155 0 0,-1 1 0 0 0,1-1 0 0 0,0 0 0 0 0,0 1-1 0 0,1-1 1 0 0,-1 1 0 0 0,1 0 0 0 0,0-1 0 0 0,1 1-1 0 0,0 0 1 0 0,0-1 0 0 0,0 1 0 0 0,0 0 0 0 0,1 2-52 0 0,0 11 81 0 0,0-12-57 0 0,0 0 0 0 0,0 0 0 0 0,1 0 0 0 0,0-1 0 0 0,1 1 0 0 0,-1 0 0 0 0,1-1 0 0 0,1 0-1 0 0,-1 1 1 0 0,1-1 0 0 0,0-1 0 0 0,2 2-24 0 0,-4-4-10 0 0,0-1 0 0 0,1 0 0 0 0,0 0 0 0 0,-1 0 0 0 0,1 0 0 0 0,0 0-1 0 0,0-1 1 0 0,0 1 0 0 0,0-1 0 0 0,1 0 0 0 0,-1 0 0 0 0,0 0 0 0 0,0 0 0 0 0,1-1 0 0 0,-1 1-1 0 0,0-1 1 0 0,1 0 0 0 0,-1 0 0 0 0,0 0 0 0 0,1 0 0 0 0,-1-1 0 0 0,0 1 0 0 0,4-2 10 0 0,70-33-606 0 0,-65 23 489 0 0,-1 0 0 0 0,1-1 0 0 0,-2 0 1 0 0,0 0-1 0 0,-1-1 0 0 0,0 0 1 0 0,-1-1-1 0 0,0 0 0 0 0,-1-3 117 0 0,1 4 11 0 0,5-5 395 0 0,-13 19-334 0 0,0 0 2 0 0,1 16 490 0 0,-4 73 303 0 0,3-84-845 0 0,1 1 1 0 0,-1-1-1 0 0,1 0 1 0 0,0 0-1 0 0,0 0 1 0 0,0 0-1 0 0,1 0 1 0 0,0 0-1 0 0,0 0 1 0 0,0 0-1 0 0,0 0 1 0 0,1-1-1 0 0,0 1 0 0 0,0-1 1 0 0,0 0-1 0 0,1 1-22 0 0,-1-3-6 0 0,0 1-1 0 0,1-1 0 0 0,-1 1 0 0 0,0-1 0 0 0,1 0 1 0 0,0 0-1 0 0,-1-1 0 0 0,1 1 0 0 0,0-1 1 0 0,0 0-1 0 0,0 0 0 0 0,0 0 0 0 0,0 0 0 0 0,0-1 1 0 0,0 1-1 0 0,0-1 0 0 0,0 0 0 0 0,0-1 1 0 0,0 1-1 0 0,1-1 0 0 0,-1 1 0 0 0,0-1 0 0 0,-1 0 1 0 0,1-1-1 0 0,4-1 7 0 0,0 0-77 0 0,1-1 0 0 0,-1 1 0 0 0,0-2 0 0 0,0 1-1 0 0,0-1 1 0 0,-1-1 0 0 0,0 1 0 0 0,0-1 0 0 0,0-1 0 0 0,-1 1 0 0 0,4-5 77 0 0,59-103-825 0 0,-56 83 779 0 0,-19 44 184 0 0,1 0 1 0 0,0 1 0 0 0,1-1-1 0 0,1 1 1 0 0,0 0 0 0 0,0 0-1 0 0,2 0 1 0 0,0 0 0 0 0,0 0-1 0 0,2 13-138 0 0,3-17 69 0 0,-1-6-53 0 0,1 0 1 0 0,-1-1-1 0 0,1 1 1 0 0,0-1-1 0 0,0 0 0 0 0,0 0 1 0 0,0 0-1 0 0,0-1 1 0 0,1 1-1 0 0,-1-1 0 0 0,1 0 1 0 0,0 0-1 0 0,0-1 1 0 0,-1 0-1 0 0,1 1 0 0 0,0-2 1 0 0,1 1-17 0 0,2-1-34 0 0,0 0 1 0 0,-1-1 0 0 0,1 0-1 0 0,0 0 1 0 0,-1-1 0 0 0,1 0 0 0 0,-1 0-1 0 0,0-1 1 0 0,0 0 0 0 0,0 0-1 0 0,0 0 1 0 0,0-1 0 0 0,-1 0 0 0 0,1-1-1 0 0,-1 0 1 0 0,5-4 33 0 0,-4 2-72 0 0,0 1 0 0 0,0-1-1 0 0,-1 0 1 0 0,0-1 0 0 0,0 1 0 0 0,-1-1 0 0 0,0 0-1 0 0,0-1 1 0 0,-1 1 0 0 0,0-1 0 0 0,-1 0 0 0 0,0 0-1 0 0,0 0 1 0 0,1-7 72 0 0,-4 15-30 0 0,0 1-3 0 0,0 0 17 0 0,-20-12 73 0 0,17 13-46 0 0,-1 1 0 0 0,0 0-1 0 0,0 0 1 0 0,1 1 0 0 0,0-1-1 0 0,-1 1 1 0 0,1-1 0 0 0,0 1 0 0 0,0 0-1 0 0,0 0 1 0 0,1 0 0 0 0,-1 1-1 0 0,1-1 1 0 0,0 1 0 0 0,-1-1-1 0 0,2 1 1 0 0,-1 0 0 0 0,-1 4-11 0 0,1-3 26 0 0,0 0 0 0 0,0 0-1 0 0,0 1 1 0 0,1-1 0 0 0,0 1 0 0 0,0 0 0 0 0,1-1 0 0 0,-1 1-1 0 0,1 0 1 0 0,1-1 0 0 0,-1 1 0 0 0,1-1 0 0 0,0 1-1 0 0,0 0 1 0 0,0-1 0 0 0,1 0 0 0 0,0 1 0 0 0,0-1 0 0 0,0 0-1 0 0,1 0 1 0 0,-1 0 0 0 0,1 0 0 0 0,3 2-26 0 0,2 2 25 0 0,0 0 0 0 0,1 0 0 0 0,0-1-1 0 0,1 0 1 0 0,0-1 0 0 0,0 0 0 0 0,1-1 0 0 0,-1 0 0 0 0,2 0 0 0 0,-1-1 0 0 0,0-1-1 0 0,1 0 1 0 0,0 0 0 0 0,0-1 0 0 0,0-1 0 0 0,0 0 0 0 0,0-1 0 0 0,1 0-1 0 0,-1 0 1 0 0,5-2-25 0 0,-1-1-16 0 0,-1-2-1 0 0,1 1 1 0 0,-1-2 0 0 0,0 0-1 0 0,0-1 1 0 0,-1 0-1 0 0,1-2 1 0 0,-1 1-1 0 0,-1-2 1 0 0,0 0 0 0 0,0 0-1 0 0,0-1 1 0 0,-1-1-1 0 0,1-2 17 0 0,17-22-97 0 0,-2-2 1 0 0,-1-2-1 0 0,-2 0 0 0 0,-2-1 0 0 0,-1-1 0 0 0,-3-2 0 0 0,-1 0 0 0 0,-2 0 0 0 0,8-37 97 0 0,-16 48-21 0 0,0 0-1 0 0,-2-1 1 0 0,-2 0-1 0 0,0 0 1 0 0,-2-32 21 0 0,-18-15 67 0 0,15 74-57 0 0,-1 0-1 0 0,1 0 1 0 0,-1 0 0 0 0,0 0-1 0 0,-1 1 1 0 0,1-1-1 0 0,-1 1 1 0 0,0-1 0 0 0,0 1-1 0 0,-1 0 1 0 0,0 0-1 0 0,1 1 1 0 0,-2-1 0 0 0,1 1-1 0 0,0 0 1 0 0,-1 0 0 0 0,0 0-1 0 0,0 0 1 0 0,0 1-1 0 0,0 0 1 0 0,-1 0 0 0 0,1 1-1 0 0,-1-1 1 0 0,0 1-1 0 0,0 0 1 0 0,1 1 0 0 0,-7-2-10 0 0,-27 7 72 0 0,29 2-55 0 0,1 1 0 0 0,1 1 0 0 0,-1-1 0 0 0,1 1 0 0 0,1 1 0 0 0,-1 0 0 0 0,1 0 0 0 0,1 0-1 0 0,0 1 1 0 0,0 0 0 0 0,1 0 0 0 0,0 0 0 0 0,1 1 0 0 0,0-1 0 0 0,1 1 0 0 0,0 0 0 0 0,1 0 0 0 0,0 1 0 0 0,0-1-1 0 0,1 0 1 0 0,1 1 0 0 0,0 6-17 0 0,0 2 66 0 0,1 0 1 0 0,0 0-1 0 0,1-1 0 0 0,1 1 0 0 0,1-1 0 0 0,1 0 0 0 0,1 0 1 0 0,2 4-67 0 0,9 19 84 0 0,1 0 1 0 0,2-2-1 0 0,2 0 0 0 0,2-2 1 0 0,1 0-1 0 0,19 20-84 0 0,-28-38 48 0 0,0-1-1 0 0,2 0 0 0 0,0-1 1 0 0,1-1-1 0 0,0-1 0 0 0,1 0 1 0 0,1-2-1 0 0,22 12-47 0 0,-36-23-11 0 0,-1-1 0 0 0,0 0 0 0 0,1 0 0 0 0,0 0 0 0 0,-1-1 0 0 0,1 0 0 0 0,0-1 0 0 0,-1 1 0 0 0,1-1 0 0 0,0 0 0 0 0,0-1 0 0 0,0 0 0 0 0,-1 0 0 0 0,1 0 0 0 0,-1-1 0 0 0,1 0 0 0 0,-1 0 0 0 0,1-1 0 0 0,-1 0 0 0 0,0 0 0 0 0,0 0 0 0 0,-1-1 0 0 0,1 0 0 0 0,-1 0 0 0 0,1 0 0 0 0,-1 0 0 0 0,0-1 0 0 0,-1 0 0 0 0,1 0 0 0 0,1-4 11 0 0,11-20-223 0 0,0-1 1 0 0,-2 0-1 0 0,-2-2 1 0 0,-1 0-1 0 0,-1 0 1 0 0,6-30 222 0 0,1-1-358 0 0,16-49-289 0 0,-4-1 1 0 0,-6-2 646 0 0,-4-66 427 0 0,-36 115-144 0 0,15 63-272 0 0,-1 0 1 0 0,1 0-1 0 0,-1 0 0 0 0,1 0 1 0 0,-1 0-1 0 0,0 0 0 0 0,0 1 1 0 0,0-1-1 0 0,-1 0 0 0 0,1 1 1 0 0,-1 0-1 0 0,1 0 1 0 0,-1-1-1 0 0,0 1 0 0 0,0 1 1 0 0,0-1-1 0 0,0 0 0 0 0,0 1 1 0 0,0 0-1 0 0,0-1 0 0 0,0 1 1 0 0,-1 0-1 0 0,1 1 0 0 0,-1-1 1 0 0,-2 0-12 0 0,-9 4 79 0 0,6 2-63 0 0,1 1 0 0 0,0-1 0 0 0,0 2 1 0 0,1-1-1 0 0,0 1 0 0 0,0 0 1 0 0,1 0-1 0 0,0 1 0 0 0,0 0 1 0 0,0 0-1 0 0,1 1 0 0 0,1-1 1 0 0,-1 1-1 0 0,1 0 0 0 0,1 0 1 0 0,-2 7-17 0 0,-3 9 41 0 0,1 0 0 0 0,2 0 0 0 0,0 0 1 0 0,2 1-1 0 0,0 20-41 0 0,2 70 319 0 0,21 25-85 0 0,-12-104-171 0 0,8 48 90 0 0,3-2-1 0 0,5 0 1 0 0,8 12-153 0 0,-17-48 25 0 0,-12-36-11 0 0,0-1 0 0 0,1 0 0 0 0,0 1-1 0 0,0-1 1 0 0,1 0 0 0 0,1-1 0 0 0,-1 0 0 0 0,2 1 0 0 0,-1-2-1 0 0,2 2-13 0 0,-6-8-1 0 0,0 0-1 0 0,1 0 1 0 0,-1 0 0 0 0,1 0-1 0 0,-1 0 1 0 0,1-1-1 0 0,0 1 1 0 0,0-1-1 0 0,0 0 1 0 0,-1 0-1 0 0,1 0 1 0 0,1 0-1 0 0,-1 0 1 0 0,0 0-1 0 0,0-1 1 0 0,2 0 1 0 0,1-1-5 0 0,-1-1 1 0 0,1 0-1 0 0,-1 0 1 0 0,0 0-1 0 0,0-1 1 0 0,0 0-1 0 0,0 0 0 0 0,0 0 1 0 0,0-1-1 0 0,-1 1 1 0 0,0-1-1 0 0,0 0 1 0 0,2-3 4 0 0,4-2-11 0 0,65-90-44 0 0,-54 65 135 0 0,20-45 913 0 0,-32 65-489 0 0,-9 14-357 0 0,-8 7 386 0 0,2 3-487 0 0,1 0 1 0 0,0 0-1 0 0,1 1 1 0 0,0 0-1 0 0,0 0 0 0 0,1 0 1 0 0,1 0-1 0 0,0 0 1 0 0,0 1-1 0 0,1-1 1 0 0,1 1-47 0 0,1 63-853 0 0,26-10-424 0 0,-6-40-3300 0 0,-11-25 1059 0 0,-10-4 2405 0 0</inkml:trace>
  <inkml:trace contextRef="#ctx0" brushRef="#br0" timeOffset="144884.692">27193 12212 3208 0 0,'-1'-1'112'0'0,"-1"0"0"0"0,1-1 1 0 0,0 1-1 0 0,0 0 0 0 0,0-1 0 0 0,0 1 0 0 0,0-1 0 0 0,0 1 0 0 0,1-1 0 0 0,-1 0 0 0 0,0 1 0 0 0,1-1 0 0 0,-1 0 0 0 0,1 1 0 0 0,0-1 0 0 0,-1 0 0 0 0,1 1 1 0 0,0-1-1 0 0,0 0 0 0 0,0 0 0 0 0,1 1 0 0 0,-1-1 0 0 0,0 0 0 0 0,0 0 0 0 0,1 1 0 0 0,-1-1 0 0 0,1 0 0 0 0,0 1 0 0 0,-1-1 0 0 0,1 1 0 0 0,0-1 1 0 0,0 1-1 0 0,0-1 0 0 0,1 0-112 0 0,7-2 178 0 0,0 0 0 0 0,1 1-1 0 0,0 0 1 0 0,0 1 0 0 0,0 0 0 0 0,0 0 0 0 0,0 1 0 0 0,0 1 0 0 0,0-1 0 0 0,0 2 0 0 0,4 0-178 0 0,-7-1 99 0 0,66 2 340 0 0,173 53 273 0 0,-236-53-688 0 0,-1 0-1 0 0,1 2 1 0 0,-1-1-1 0 0,1 1 1 0 0,-1 0-1 0 0,0 1 1 0 0,-1 0-1 0 0,1 0 1 0 0,-1 1-1 0 0,0 0 1 0 0,0 1-1 0 0,-1 0 1 0 0,0 0-1 0 0,0 0 1 0 0,-1 1-1 0 0,0 0 1 0 0,0 0-1 0 0,0 1 1 0 0,-1-1-1 0 0,-1 1 1 0 0,0 0-1 0 0,0 1 1 0 0,0-1-1 0 0,-1 1 1 0 0,-1 0-1 0 0,1 1-23 0 0,-3 118 409 0 0,-79 234 327 0 0,30-76-450 0 0,15-55-134 0 0,18-188-402 0 0,15-43 114 0 0,-2-4-54 0 0,-1-5 106 0 0,0 0 0 0 0,0-1-1 0 0,1 0 1 0 0,-1 1 0 0 0,2-1-1 0 0,0-1 1 0 0,0 1 0 0 0,0 0 0 0 0,1 0-1 0 0,0-1 1 0 0,1 1 0 0 0,0 0-1 0 0,1-1 1 0 0,0-1 84 0 0,-1-1-77 0 0,13-148-554 0 0,-1 109 706 0 0,2 1 0 0 0,2 0 0 0 0,3 1 0 0 0,1 1 1 0 0,3 1-1 0 0,1 1 0 0 0,3 1 0 0 0,2 1 0 0 0,16-18-75 0 0,14-2 424 0 0,-59 64-418 0 0,1 0 0 0 0,-1 0 0 0 0,1 0 1 0 0,-1-1-1 0 0,0 1 0 0 0,1 0 0 0 0,-1 0 0 0 0,1 0 1 0 0,-1 0-1 0 0,0 0 0 0 0,1 0 0 0 0,-1 0 1 0 0,1 0-1 0 0,-1 0 0 0 0,0 0 0 0 0,1 0 0 0 0,-1 0 1 0 0,1 0-1 0 0,-1 1 0 0 0,0-1 0 0 0,1 0 0 0 0,-1 0 1 0 0,1 0-1 0 0,-1 1 0 0 0,0-1 0 0 0,1 0 1 0 0,-1 0-1 0 0,0 1 0 0 0,1-1 0 0 0,-1 0 0 0 0,0 0 1 0 0,0 1-1 0 0,1-1 0 0 0,-1 0 0 0 0,0 1 1 0 0,0-1-1 0 0,0 1 0 0 0,1-1 0 0 0,-1 0 0 0 0,0 1 1 0 0,0-1-1 0 0,0 1 0 0 0,0-1 0 0 0,0 0 1 0 0,0 1-1 0 0,0-1 0 0 0,0 1 0 0 0,0-1 0 0 0,0 0 1 0 0,0 1-1 0 0,0-1 0 0 0,0 1 0 0 0,0-1 0 0 0,0 0 1 0 0,0 1-1 0 0,-1-1 0 0 0,1 1 0 0 0,0-1 1 0 0,0 0-1 0 0,0 1 0 0 0,-1-1 0 0 0,1 0 0 0 0,0 1 1 0 0,0-1-7 0 0,-6 31 61 0 0,-2-11-42 0 0,-1 0 1 0 0,-1 0-1 0 0,-1-1 0 0 0,0 0 1 0 0,-9 9-20 0 0,19-25-13 0 0,-1-1 1 0 0,1 1 0 0 0,-1-1 0 0 0,0 0 0 0 0,0 0-1 0 0,0 0 1 0 0,0 0 0 0 0,0 0 0 0 0,0 0-1 0 0,0 0 1 0 0,-1-1 0 0 0,1 1 0 0 0,-1-1-1 0 0,1 0 1 0 0,-1 1 0 0 0,1-1 0 0 0,-2 0 12 0 0,4-1-15 0 0,3-16 1 0 0,118-78-339 0 0,49-3 282 0 0,-108 66 131 0 0,-3-4 621 0 0,-64 39-628 0 0,0 1 1 0 0,0 0-1 0 0,0-1 0 0 0,0 2 1 0 0,1-1-1 0 0,0 0 1 0 0,0 1-1 0 0,1 0 0 0 0,-1 0 1 0 0,1 0-1 0 0,0 0 1 0 0,0 2-54 0 0,-5 9 95 0 0,2-1-26 0 0,0 0-1 0 0,1 1 0 0 0,1-1 0 0 0,1 1 0 0 0,0 0 0 0 0,1 0 1 0 0,1 0-1 0 0,0 0 0 0 0,2 16-68 0 0,0-30-6 0 0,-1 1-1 0 0,1-1 1 0 0,0 1 0 0 0,0-1 0 0 0,0 0-1 0 0,1 1 1 0 0,-1-1 0 0 0,1 0 0 0 0,-1 0-1 0 0,1 1 1 0 0,0-1 0 0 0,0-1 0 0 0,1 1-1 0 0,-1 0 1 0 0,1-1 0 0 0,1 2 6 0 0,-1-3-166 0 0,0-1 0 0 0,-1 0 0 0 0,1 0 0 0 0,0 0 0 0 0,0 0 0 0 0,0-1 0 0 0,0 1 0 0 0,0-1-1 0 0,-1 0 1 0 0,1 1 0 0 0,0-1 0 0 0,0-1 0 0 0,-1 1 0 0 0,1 0 0 0 0,-1-1 0 0 0,1 1 0 0 0,-1-1 0 0 0,0 0 0 0 0,1 1 0 0 0,-1-1 0 0 0,0-1 0 0 0,0 1 0 0 0,0 0 0 0 0,-1 0 0 0 0,1-1 0 0 0,0 1 0 0 0,0-1 166 0 0,2-5-495 0 0,0 0 0 0 0,0 1 1 0 0,0-1-1 0 0,-1-1 1 0 0,0 1-1 0 0,0 0 0 0 0,-1-1 1 0 0,0 0-1 0 0,-1 1 0 0 0,0-2 495 0 0,4-18-1040 0 0</inkml:trace>
  <inkml:trace contextRef="#ctx0" brushRef="#br0" timeOffset="145069.763">28254 12058 3360 0 0,'-46'-106'6422'0'0,"45"104"-5833"0"0,-2-8 416 0 0,4 15-971 0 0,59 132-4927 0 0,-19-52 1602 0 0,-22-56 2297 0 0</inkml:trace>
  <inkml:trace contextRef="#ctx0" brushRef="#br0" timeOffset="146218.04">28728 12681 3288 0 0,'-30'-37'4271'0'0,"-32"-1"-2262"0"0,56 36-1930 0 0,1 0 0 0 0,-1 0 0 0 0,1 1 0 0 0,-1 0-1 0 0,0 0 1 0 0,1 0 0 0 0,-1 1 0 0 0,0 0 0 0 0,0 0 0 0 0,0 0 0 0 0,1 1-1 0 0,-1-1 1 0 0,0 2 0 0 0,0-1 0 0 0,1 1 0 0 0,-1-1 0 0 0,1 1-1 0 0,0 1 1 0 0,-1-1 0 0 0,1 1 0 0 0,0 0 0 0 0,0 0 0 0 0,-1 2-79 0 0,1-2 6 0 0,1 1 0 0 0,0-1 0 0 0,0 1 0 0 0,1 0 0 0 0,-1 0 0 0 0,1 0 0 0 0,0 0-1 0 0,0 1 1 0 0,0-1 0 0 0,0 1 0 0 0,1 0 0 0 0,0 0 0 0 0,0 0 0 0 0,0 0 0 0 0,1 0 0 0 0,0 0 0 0 0,0 0 0 0 0,0 1 0 0 0,0-1 0 0 0,1 0 0 0 0,0 1 0 0 0,0 3-6 0 0,1-4-15 0 0,0 0 0 0 0,0-1 1 0 0,0 1-1 0 0,1 0 0 0 0,0-1 0 0 0,0 1 0 0 0,0-1 1 0 0,0 0-1 0 0,1 1 0 0 0,-1-1 0 0 0,1 0 0 0 0,0-1 1 0 0,0 1-1 0 0,1 0 0 0 0,-1-1 0 0 0,1 0 0 0 0,0 0 1 0 0,0 0-1 0 0,4 2 15 0 0,89 44-674 0 0,-70-43 314 0 0,0 0 0 0 0,0-2 1 0 0,0-1-1 0 0,1-1 0 0 0,19-1 360 0 0,36-21-586 0 0,-55 9 334 0 0,-22 10 256 0 0,-1-1 1 0 0,1-1 0 0 0,-1 1 0 0 0,1-1-1 0 0,-1 0 1 0 0,0 0 0 0 0,0 0 0 0 0,0-1-1 0 0,0 0 1 0 0,-1 0 0 0 0,1 0 0 0 0,-1 0-1 0 0,0-1 1 0 0,0 0 0 0 0,-1 0 0 0 0,1-1-5 0 0,23-22 1078 0 0,-14 17-84 0 0,-50 9-753 0 0,-13 13-210 0 0,-8 11 81 0 0,14 29 78 0 0,43-24-173 0 0,0-24-20 0 0,1 1 1 0 0,-1-1-1 0 0,1 0 1 0 0,0 0 0 0 0,1 0-1 0 0,-1 1 1 0 0,0-1-1 0 0,1 0 1 0 0,0 0 0 0 0,-1 0-1 0 0,1 0 1 0 0,0 0-1 0 0,1 0 1 0 0,-1 0 0 0 0,1 0-1 0 0,-1 0 1 0 0,1-1-1 0 0,0 1 1 0 0,0-1 0 0 0,2 3 2 0 0,1-2 1 0 0,0 1 0 0 0,0-1 1 0 0,1 0-1 0 0,-1 0 0 0 0,1 0 0 0 0,0-1 1 0 0,0 0-1 0 0,0 0 0 0 0,0-1 1 0 0,0 0-1 0 0,1 0 0 0 0,-1 0 0 0 0,0-1 1 0 0,1 1-1 0 0,-1-2 0 0 0,1 1-1 0 0,32-22-164 0 0,-11 2-24 0 0,-13 3-594 0 0,-28 28 604 0 0,-21 61 128 0 0,33-71 69 0 0,4 10 194 0 0,-1-10-207 0 0,-2 0-6 0 0,0 0 1 0 0,1 0-1 0 0,-1-1 0 0 0,1 1 1 0 0,0-1-1 0 0,-1 1 0 0 0,1 0 1 0 0,-1-1-1 0 0,1 1 0 0 0,0-1 0 0 0,-1 1 1 0 0,1-1-1 0 0,0 0 0 0 0,0 1 1 0 0,-1-1-1 0 0,1 0 0 0 0,0 0 1 0 0,0 1-1 0 0,0-1 0 0 0,-1 0 1 0 0,1 0-1 0 0,0 0 0 0 0,0 0 1 0 0,0 0-1 0 0,0 0 0 0 0,-1 0 1 0 0,1 0-1 0 0,0 0 0 0 0,0 0 1 0 0,0-1-1 0 0,-1 1 0 0 0,1 0 0 0 0,28-18 134 0 0,-24 15-131 0 0,-1-1-1 0 0,0 0 1 0 0,0 0 0 0 0,0 0 0 0 0,0 0 0 0 0,-1-1 0 0 0,0 1 0 0 0,0-1 0 0 0,0 0 0 0 0,0 0 0 0 0,-1 0 0 0 0,0 0 0 0 0,0-1 0 0 0,0 0-3 0 0,5-9-37 0 0,39-65 15 0 0,9 14-26 0 0,-28 50-19 0 0,-26 15 69 0 0,0 1 0 0 0,0 0 1 0 0,-1-1-1 0 0,1 1 0 0 0,0 0 0 0 0,0-1 0 0 0,0 1 1 0 0,0 0-1 0 0,-1 0 0 0 0,1 0 0 0 0,0 0 0 0 0,0 0 1 0 0,0 0-1 0 0,0 0 0 0 0,0 0 0 0 0,-1 0 0 0 0,1 0 1 0 0,0 1-1 0 0,0-1 0 0 0,0 0 0 0 0,0 1 0 0 0,-1-1 1 0 0,1 0-1 0 0,0 1 0 0 0,0-1 0 0 0,-1 1 1 0 0,1-1-1 0 0,0 1 0 0 0,-1-1 0 0 0,1 1 0 0 0,0 0 1 0 0,-1-1-1 0 0,1 1 0 0 0,-1 0 0 0 0,1 0 0 0 0,-1-1 1 0 0,0 1-1 0 0,1 0 0 0 0,-1 0 0 0 0,0-1 0 0 0,1 1 1 0 0,-1 0-1 0 0,0 0 0 0 0,0 0 0 0 0,0 0 1 0 0,0 0-1 0 0,0-1 0 0 0,0 1 0 0 0,0 0 0 0 0,0 0 1 0 0,0 0-1 0 0,0 0 0 0 0,0 0 0 0 0,-1 0-2 0 0,-14 62 125 0 0,-25 27 29 0 0,6 6-95 0 0,34-94-53 0 0,0 1 1 0 0,0 0-1 0 0,0 0 1 0 0,0 0-1 0 0,0 0 1 0 0,1 0-1 0 0,-1 0 1 0 0,1 0 0 0 0,0-1-1 0 0,0 1 1 0 0,0 0-1 0 0,0 0 1 0 0,0-1-1 0 0,1 1 1 0 0,-1-1-1 0 0,1 1 1 0 0,-1-1-1 0 0,1 0 1 0 0,0 1 0 0 0,0-1-1 0 0,0 0 1 0 0,0 0-1 0 0,1 0 1 0 0,-1-1-1 0 0,0 1 1 0 0,1 0-1 0 0,-1-1 1 0 0,2 1-7 0 0,81 6 82 0 0,-15-27-49 0 0,-60 15-23 0 0,0 0 0 0 0,-1-1 0 0 0,0 0-1 0 0,0 0 1 0 0,-1-1 0 0 0,1 0 0 0 0,-1 0 0 0 0,0-1 0 0 0,-1 0 0 0 0,0-1 0 0 0,0 1 0 0 0,0-1 0 0 0,-1-1 0 0 0,0 1 0 0 0,-1-1 0 0 0,0 0 0 0 0,0 0 0 0 0,-1-1 0 0 0,0 1 0 0 0,0-3-10 0 0,9-9 214 0 0,-27 21-111 0 0,-2 35 246 0 0,10-23-214 0 0,2 0-1 0 0,0 0 1 0 0,0 1-1 0 0,1 0 1 0 0,0 0 0 0 0,1-1-1 0 0,1 1 1 0 0,0 1 0 0 0,1-1-1 0 0,1 6-134 0 0,19 58 183 0 0,-17-67-308 0 0,1 0 0 0 0,0 0 0 0 0,0-1 0 0 0,1 1 0 0 0,1-1 0 0 0,0-1 0 0 0,0 1 0 0 0,1-1 0 0 0,-1 0 0 0 0,2 0 0 0 0,-1-1 0 0 0,1 0 0 0 0,0 0 0 0 0,1-1 0 0 0,0 0 0 0 0,0 0 0 0 0,0-1 0 0 0,0-1 0 0 0,4 2 125 0 0,24 8-1613 0 0,1-1 0 0 0,0-2-1 0 0,1-2 1 0 0,9 0 1613 0 0,-22-7-944 0 0</inkml:trace>
  <inkml:trace contextRef="#ctx0" brushRef="#br0" timeOffset="153619.296">14051 13505 2604 0 0,'0'0'908'0'0,"0"0"-112"0"0,0 0-41 0 0,0 0-51 0 0,0-3-79 0 0,0-7-54 0 0,0 7 14 0 0,0 3-23 0 0,0 0 48 0 0,0 0-6 0 0,0 0 7 0 0,0 0-102 0 0,4 1-56 0 0,4 4-266 0 0,0 0-1 0 0,0 1 1 0 0,0 0-1 0 0,-1 0 1 0 0,1 1-1 0 0,-2 0 1 0 0,1 0-1 0 0,-1 1 1 0 0,0 0-1 0 0,4 7-186 0 0,7 7 314 0 0,162 198 1353 0 0,-126-165-2049 0 0,1-1 0 0 0,57 42 382 0 0,-69-62-1249 0 0,-25-18-3289 0 0,-19-21 361 0 0,-1 1 3216 0 0,-1 0-161 0 0</inkml:trace>
  <inkml:trace contextRef="#ctx0" brushRef="#br0" timeOffset="153883.295">14568 13474 2136 0 0,'0'-3'562'0'0,"0"2"-457"0"0,1 1 0 0 0,-1 0 0 0 0,0-1 0 0 0,0 1 0 0 0,1-1 0 0 0,-1 1 0 0 0,0 0 0 0 0,0-1 0 0 0,0 1 1 0 0,1-1-1 0 0,-1 1 0 0 0,0 0 0 0 0,0-1 0 0 0,0 1 0 0 0,0-1 0 0 0,0 1 0 0 0,0-1 0 0 0,0 1 0 0 0,0-1 0 0 0,0 1 0 0 0,0 0 0 0 0,0-1 1 0 0,0 1-1 0 0,-1-1 0 0 0,1 1 0 0 0,0-1 0 0 0,0 1 0 0 0,0 0 0 0 0,0-1 0 0 0,-1 1 0 0 0,1 0 0 0 0,0-1 0 0 0,-1 1 0 0 0,1 0 1 0 0,0-1-1 0 0,0 1 0 0 0,-1 0 0 0 0,1-1 0 0 0,-1 1 0 0 0,1 0 0 0 0,0 0 0 0 0,-1-1 0 0 0,1 1 0 0 0,0 0 0 0 0,-1 0 0 0 0,1 0 1 0 0,-1 0-1 0 0,1 0 0 0 0,-1-1 0 0 0,1 1 0 0 0,0 0 0 0 0,-1 0 0 0 0,1 0 0 0 0,-1 0-105 0 0,-37 29 1860 0 0,-224 269 1583 0 0,141-145-3721 0 0,99-111-874 0 0,17-12-3075 0 0,5-29 2828 0 0,0-1 92 0 0,13 9-1173 0 0,-7-7 1384 0 0</inkml:trace>
  <inkml:trace contextRef="#ctx0" brushRef="#br0" timeOffset="154451.428">15014 13924 1624 0 0,'18'-26'5469'0'0,"7"-15"-4803"0"0,-3-1 0 0 0,-1 0 0 0 0,-2-2-1 0 0,-2 0 1 0 0,-2-1 0 0 0,10-46-666 0 0,-8 1 899 0 0,-15 70 147 0 0,1 89-522 0 0,-3 140 156 0 0,23-75-446 0 0,-7 91-692 0 0,-16-216-679 0 0,0 2-8420 0 0,0-14 8510 0 0</inkml:trace>
  <inkml:trace contextRef="#ctx0" brushRef="#br0" timeOffset="155129.132">16477 13641 3080 0 0,'-2'1'219'0'0,"0"-1"1"0"0,0 1-1 0 0,0 0 0 0 0,1 0 0 0 0,-1-1 0 0 0,0 1 1 0 0,1 0-1 0 0,-1 1 0 0 0,1-1 0 0 0,-1 0 0 0 0,1 0 1 0 0,-1 1-1 0 0,1-1 0 0 0,0 0 0 0 0,0 1 0 0 0,0 0 1 0 0,0-1-1 0 0,0 1 0 0 0,0 0 0 0 0,0-1 0 0 0,0 1 1 0 0,1 0-1 0 0,-1 0 0 0 0,0 0 0 0 0,1-1 0 0 0,0 1 1 0 0,-1 0-1 0 0,1 0 0 0 0,0 0 0 0 0,0 0 0 0 0,0 0 1 0 0,1 0-1 0 0,-1 0 0 0 0,0 0 0 0 0,1-1 0 0 0,-1 1 1 0 0,1 0-1 0 0,0 1-219 0 0,0-2 30 0 0,0 0 0 0 0,0 0 1 0 0,1 0-1 0 0,-1-1 0 0 0,0 1 1 0 0,0-1-1 0 0,1 1 0 0 0,-1-1 1 0 0,0 1-1 0 0,1-1 0 0 0,-1 0 1 0 0,1 1-1 0 0,-1-1 0 0 0,1 0 1 0 0,-1 0-1 0 0,0 0 0 0 0,1 0 0 0 0,-1 0 1 0 0,1-1-1 0 0,-1 1 0 0 0,0 0 1 0 0,1-1-1 0 0,-1 1 0 0 0,0-1 1 0 0,1 1-1 0 0,-1-1 0 0 0,0 0 1 0 0,1 1-1 0 0,-1-1 0 0 0,0 0 1 0 0,0 0-1 0 0,0 0 0 0 0,0 0 1 0 0,0 0-1 0 0,0 0 0 0 0,0 0 1 0 0,0 0-1 0 0,0 0 0 0 0,-1-1 1 0 0,1 1-1 0 0,0 0 0 0 0,-1-1 1 0 0,1 1-1 0 0,-1 0 0 0 0,1-1 0 0 0,-1 0-29 0 0,-3-52 193 0 0,2 52-238 0 0,1 1 1 0 0,0 0 0 0 0,-1 0-1 0 0,0-1 1 0 0,1 1 0 0 0,-1 0-1 0 0,0 0 1 0 0,1 0 0 0 0,-1 0-1 0 0,0 0 1 0 0,0 0 0 0 0,0 0-1 0 0,0 0 1 0 0,0 0 0 0 0,0 0-1 0 0,0 0 1 0 0,-1 1 0 0 0,1-1-1 0 0,0 0 1 0 0,0 1 0 0 0,0-1-1 0 0,-1 1 1 0 0,1-1 0 0 0,0 1-1 0 0,-1 0 1 0 0,1 0 0 0 0,0-1-1 0 0,-1 1 1 0 0,1 0-1 0 0,-1 0 1 0 0,1 0 0 0 0,0 0-1 0 0,-1 1 1 0 0,1-1 0 0 0,0 0-1 0 0,-1 1 1 0 0,1-1 0 0 0,0 0-1 0 0,0 1 1 0 0,-1 0 0 0 0,1-1 43 0 0,-5 3-457 0 0,0 0 1 0 0,0 0 0 0 0,1 1 0 0 0,-1-1-1 0 0,1 1 1 0 0,0 0 0 0 0,0 1-1 0 0,0-1 1 0 0,0 1 0 0 0,1 0-1 0 0,0 1 1 0 0,0-1 0 0 0,1 0 0 0 0,-1 1-1 0 0,1 0 1 0 0,-1 3 456 0 0,-5 13-1164 0 0,1 0 95 0 0</inkml:trace>
  <inkml:trace contextRef="#ctx0" brushRef="#br0" timeOffset="155367.523">16422 14130 860 0 0,'10'16'1080'0'0,"1"0"-1"0"0,1 0 0 0 0,0-2 1 0 0,1 1-1 0 0,1-1 1 0 0,0-1-1 0 0,1-1 1 0 0,3 2-1080 0 0,7 7 895 0 0,56 44 1482 0 0,-68-52-1996 0 0,-9-9-203 0 0,0-1-1 0 0,0 1 0 0 0,0 0 1 0 0,-1 1-1 0 0,1-1 1 0 0,-1 1-1 0 0,0-1 1 0 0,0 1-1 0 0,0 0 1 0 0,-1 0-1 0 0,0 0 1 0 0,0 0-1 0 0,0 1 1 0 0,0-1-1 0 0,-1 0 1 0 0,0 1-1 0 0,0 1-177 0 0,-1-5 2 0 0,-1 0-1 0 0,1 0 1 0 0,0 0 0 0 0,-1 0-1 0 0,1 0 1 0 0,-1 0-1 0 0,0 0 1 0 0,0 0 0 0 0,0 0-1 0 0,0 0 1 0 0,0 0-1 0 0,0 0 1 0 0,0-1 0 0 0,-1 1-1 0 0,1-1 1 0 0,-1 1-1 0 0,1-1 1 0 0,-1 1 0 0 0,1-1-1 0 0,-1 0 1 0 0,0 1-2 0 0,-2 1-22 0 0,-6 4-261 0 0,-1-1 1 0 0,1 0-1 0 0,-1-1 0 0 0,0 0 0 0 0,-1 0 0 0 0,1-1 0 0 0,-1-1 1 0 0,-9 2 282 0 0,-4 1-1041 0 0,-15 5-913 0 0,-1-3 1 0 0,0-1 0 0 0,0-2 0 0 0,0-2-1 0 0,-20-2 1954 0 0,45-1-1112 0 0</inkml:trace>
  <inkml:trace contextRef="#ctx0" brushRef="#br0" timeOffset="156631.16">18243 14028 1480 0 0,'5'-11'802'0'0,"1"0"0"0"0,-2-1 0 0 0,1 0 0 0 0,-2 0 0 0 0,0 0 0 0 0,0 0 1 0 0,-1 0-1 0 0,0-2-802 0 0,6-28 1102 0 0,-1-36 641 0 0,8-9-823 0 0,-4-11 1141 0 0,-24 136-1337 0 0,0 12-638 0 0,1 1 0 0 0,3 0 0 0 0,2 1 0 0 0,3 0 0 0 0,1 0 0 0 0,4 21-86 0 0,-1-65-241 0 0,1 0 1 0 0,0 0 0 0 0,1 0 0 0 0,0-1-1 0 0,0 1 1 0 0,1-1 0 0 0,0 1-1 0 0,0-1 1 0 0,0 0 0 0 0,4 4 240 0 0,-5-5-505 0 0,-1-4 120 0 0,1 0-1 0 0,-1 0 1 0 0,0 0-1 0 0,1 0 1 0 0,-1 0-1 0 0,1 0 1 0 0,-1 0-1 0 0,1-1 1 0 0,0 1-1 0 0,0-1 1 0 0,0 1-1 0 0,0-1 1 0 0,0 0-1 0 0,0 1 1 0 0,0-1-1 0 0,1 0 1 0 0,-1-1-1 0 0,0 1 1 0 0,0 0 0 0 0,1 0-1 0 0,-1-1 1 0 0,1 0-1 0 0,-1 1 1 0 0,1-1 385 0 0,-2 0-1116 0 0</inkml:trace>
  <inkml:trace contextRef="#ctx0" brushRef="#br0" timeOffset="157068.504">18705 13886 1892 0 0,'-3'-9'4544'0'0,"14"43"-1761"0"0,5-1-2124 0 0,-12-24-550 0 0,-1 0 1 0 0,2 0-1 0 0,-1 0 0 0 0,1-1 0 0 0,1 0 1 0 0,-1 0-1 0 0,1-1 0 0 0,1 1 1 0 0,1 0-110 0 0,-1 0 58 0 0,1-2 1 0 0,-1 1-1 0 0,1-1 1 0 0,0 0-1 0 0,1-1 1 0 0,0 0-1 0 0,0 0 1 0 0,0-1-1 0 0,0 0 1 0 0,1 0-1 0 0,-1-1 1 0 0,1-1-1 0 0,0 0 1 0 0,0 0-1 0 0,0-1 1 0 0,0 0-1 0 0,0 0 1 0 0,0-1-1 0 0,0-1 1 0 0,0 0-1 0 0,1 0-58 0 0,-3 0 59 0 0,0-1-1 0 0,0 1 0 0 0,0-1 1 0 0,0-1-1 0 0,0 0 0 0 0,0 0 1 0 0,-1-1-1 0 0,1 1 0 0 0,-1-2 0 0 0,0 1 1 0 0,0-1-1 0 0,-1 0 0 0 0,1 0 1 0 0,-1-1-1 0 0,0 0 0 0 0,-1 0 1 0 0,0 0-1 0 0,0-1 0 0 0,0 0 0 0 0,0 0 1 0 0,-1 0-1 0 0,0 0 0 0 0,-1-1 1 0 0,0 1-1 0 0,0-1 0 0 0,0 0 1 0 0,0-4-59 0 0,-2-66 1362 0 0,-4 69-1217 0 0,0 0-1 0 0,0 0 0 0 0,-1 1 0 0 0,0-1 0 0 0,0 1 0 0 0,-1 0 1 0 0,0 0-1 0 0,-1 0 0 0 0,1 1 0 0 0,-2 0 0 0 0,1 0 0 0 0,-1 0 1 0 0,0 0-145 0 0,-3 0 93 0 0,-1 1 1 0 0,1-1 0 0 0,-1 2 0 0 0,-1 0 0 0 0,1 0 0 0 0,0 1 0 0 0,-1 0 0 0 0,0 1-1 0 0,0 0 1 0 0,0 1 0 0 0,0 1 0 0 0,-1-1 0 0 0,1 2 0 0 0,0 0 0 0 0,-1 1-94 0 0,5-1 30 0 0,0 0 0 0 0,0 1 0 0 0,0 0 0 0 0,0 1 0 0 0,1 0 0 0 0,-1 0 0 0 0,1 0 0 0 0,-1 1 0 0 0,1 0 0 0 0,0 1 0 0 0,0 0 0 0 0,0 0 0 0 0,-2 2-30 0 0,4-1-120 0 0,0 0-1 0 0,1 0 1 0 0,0 1 0 0 0,0-1 0 0 0,1 1 0 0 0,-1 0 0 0 0,1 0-1 0 0,1 0 1 0 0,-1 0 0 0 0,1 1 0 0 0,0-1 0 0 0,0 1 0 0 0,1-1-1 0 0,0 1 1 0 0,0 0 0 0 0,0-1 0 0 0,1 1 0 0 0,1 6 120 0 0,19 43-2276 0 0,-11-43 994 0 0,67 74-7279 0 0,-64-76 7400 0 0,0-3 128 0 0</inkml:trace>
  <inkml:trace contextRef="#ctx0" brushRef="#br0" timeOffset="155966.919">17361 13660 2864 0 0,'11'4'7242'0'0,"9"24"-6993"0"0,-13-19 426 0 0,179 224 3022 0 0,-69-80-2793 0 0,-60-65-2135 0 0,-51-80-5035 0 0,-7-17 1196 0 0,-2-1 4712 0 0,-1-6-780 0 0</inkml:trace>
  <inkml:trace contextRef="#ctx0" brushRef="#br0" timeOffset="156221.239">17765 13727 888 0 0,'-6'-39'5791'0'0,"-18"49"-2572"0"0,-137 183-482 0 0,-14 23-2785 0 0,134-141-3571 0 0,44-55-661 0 0,24-5 2866 0 0,-21-12 762 0 0,13 4-438 0 0</inkml:trace>
  <inkml:trace contextRef="#ctx0" brushRef="#br0" timeOffset="157787.38">19871 13733 3272 0 0,'0'-3'1524'0'0,"4"-33"5280"0"0,1 23-6448 0 0,4 13 2791 0 0,2 15-3240 0 0,-10-13 129 0 0,1 2-578 0 0,0 0 0 0 0,0 1 0 0 0,0-1 0 0 0,0 1-1 0 0,-1-1 1 0 0,0 1 0 0 0,0-1 0 0 0,0 1 0 0 0,0 0-1 0 0,-1 0 1 0 0,0-1 0 0 0,0 1 0 0 0,0 0 0 0 0,-1 0 0 0 0,1-1-1 0 0,-1 1 1 0 0,-1 1 542 0 0,-25 48-2417 0 0,16-33 1297 0 0</inkml:trace>
  <inkml:trace contextRef="#ctx0" brushRef="#br0" timeOffset="158015.332">20039 14233 3772 0 0,'16'21'1463'0'0,"-1"0"-1"0"0,0 1 0 0 0,-2 1 1 0 0,-1 0-1 0 0,0 1 0 0 0,-2 1 0 0 0,-1-1 1 0 0,3 16-1463 0 0,-3 46 2378 0 0,-9-81-2397 0 0,-1 0 0 0 0,0 0 0 0 0,0 1 0 0 0,-1-1 0 0 0,0 0 0 0 0,0 0 0 0 0,0 0 1 0 0,0-1-1 0 0,-1 1 0 0 0,0 0 0 0 0,0-1 0 0 0,0 0 0 0 0,0 0 0 0 0,-1 0 0 0 0,1 0 0 0 0,-1 0 0 0 0,0-1 0 0 0,0 1 0 0 0,-1-1 0 0 0,1 0 0 0 0,-1 0 0 0 0,1-1 1 0 0,-1 0-1 0 0,0 1 0 0 0,0-1 0 0 0,0-1 0 0 0,0 1 0 0 0,-5 0 19 0 0,-91 4-4771 0 0,97-6 4495 0 0,-1 0-1 0 0,1-1 0 0 0,-1 1 0 0 0,1-1 0 0 0,-1 0 0 0 0,1-1 1 0 0,-1 1-1 0 0,1-1 0 0 0,0 1 0 0 0,0-1 0 0 0,0-1 0 0 0,0 1 0 0 0,0 0 1 0 0,1-1-1 0 0,-1 0 0 0 0,1 0 0 0 0,-1 0 277 0 0,2 2-211 0 0,1 0-1 0 0,0 0 1 0 0,0 0 0 0 0,0 0-1 0 0,0-1 1 0 0,0 1 0 0 0,0 0-1 0 0,0 0 1 0 0,0-1 0 0 0,0 1-1 0 0,0 0 1 0 0,1-1-1 0 0,-1 1 1 0 0,1-1 0 0 0,-1 1-1 0 0,1-1 1 0 0,-1 1 0 0 0,1-1-1 0 0,0 1 1 0 0,0-1 0 0 0,0 1-1 0 0,0-1 1 0 0,0 1 0 0 0,0-1 211 0 0,0-14-1110 0 0</inkml:trace>
  <inkml:trace contextRef="#ctx0" brushRef="#br0" timeOffset="158387.887">20917 13711 1636 0 0,'6'-9'4054'0'0,"-4"15"434"0"0,0 8-3602 0 0,7 12-324 0 0,1 0 0 0 0,2 0 1 0 0,1-1-1 0 0,1-1 0 0 0,1 0 0 0 0,0 0 0 0 0,2-2 0 0 0,1 0 0 0 0,1-1 0 0 0,5 3-562 0 0,125 125-253 0 0,-105-116-3374 0 0,-43-33 2140 0 0,-1 0-123 0 0,3-26-4930 0 0,-5 19 5500 0 0</inkml:trace>
  <inkml:trace contextRef="#ctx0" brushRef="#br0" timeOffset="158637.476">21249 13779 2428 0 0,'0'-1'181'0'0,"0"0"0"0"0,0 0-1 0 0,0 0 1 0 0,0 0 0 0 0,0 0-1 0 0,0 0 1 0 0,0 0 0 0 0,0 0-1 0 0,0 0 1 0 0,-1 0 0 0 0,1 1 0 0 0,0-1-1 0 0,0 0 1 0 0,-1 0 0 0 0,1 0-1 0 0,-1 0 1 0 0,1 0 0 0 0,-1 1-1 0 0,1-1 1 0 0,-1 0 0 0 0,0 0 0 0 0,1 1-1 0 0,-1-1 1 0 0,0 0 0 0 0,1 1-1 0 0,-1-1 1 0 0,0 1 0 0 0,0-1-1 0 0,0 1 1 0 0,1-1 0 0 0,-1 1 0 0 0,0 0-1 0 0,0-1 1 0 0,0 1 0 0 0,0 0-1 0 0,0 0 1 0 0,0 0 0 0 0,0 0-1 0 0,0 0 1 0 0,0 0 0 0 0,1 0-1 0 0,-1 0 1 0 0,0 0 0 0 0,0 0 0 0 0,0 0-1 0 0,0 0 1 0 0,0 1 0 0 0,0-1-1 0 0,0 0-180 0 0,-32 16 1013 0 0,1 1-1 0 0,1 2 0 0 0,0 1 0 0 0,-11 11-1012 0 0,-143 137 186 0 0,177-160-894 0 0,1 1-1 0 0,0 0 0 0 0,0 0 0 0 0,1 1 0 0 0,0 0 0 0 0,1 0 0 0 0,0 0 0 0 0,1 0 1 0 0,-3 11 708 0 0,7-20-171 0 0,-1 1 1 0 0,1-1-1 0 0,0 0 1 0 0,0 1 0 0 0,0-1-1 0 0,0 0 1 0 0,0 0 0 0 0,0 1-1 0 0,0-1 1 0 0,0 0 0 0 0,1 1-1 0 0,-1-1 1 0 0,0 0 0 0 0,1 0-1 0 0,-1 0 1 0 0,1 1 0 0 0,0-1-1 0 0,-1 0 1 0 0,1 0 0 0 0,0 0-1 0 0,0 0 1 0 0,-1 0-1 0 0,1 0 1 0 0,0 0 0 0 0,0 0-1 0 0,0 0 1 0 0,0-1 0 0 0,0 1-1 0 0,0 0 1 0 0,1-1 0 0 0,-1 1-1 0 0,0 0 1 0 0,0-1 0 0 0,0 0-1 0 0,1 1 1 0 0,-1-1 170 0 0,5 3-1049 0 0</inkml:trace>
  <inkml:trace contextRef="#ctx0" brushRef="#br0" timeOffset="159500.287">21894 13975 1580 0 0,'0'-2'934'0'0,"39"-187"4205"0"0,-24 24-366 0 0,-15 164-4657 0 0,-1-3 36 0 0,-4 5 67 0 0,-5 20-57 0 0,0 0-1 0 0,1 2 0 0 0,1-1 1 0 0,1 1-1 0 0,-3 21-161 0 0,0 101 162 0 0,10-116-287 0 0,15 58-416 0 0,28 17-2666 0 0,-40-100 2811 0 0,0 0 0 0 0,0 0 1 0 0,1 0-1 0 0,0-1 0 0 0,-1 1 0 0 0,1-1 1 0 0,1 0-1 0 0,-1 0 0 0 0,0 0 0 0 0,1-1 1 0 0,-1 0-1 0 0,1 1 0 0 0,0-1 0 0 0,0-1 0 0 0,0 1 1 0 0,0-1-1 0 0,1 0 396 0 0,18 3-1153 0 0</inkml:trace>
  <inkml:trace contextRef="#ctx0" brushRef="#br0" timeOffset="159933.193">22309 13936 2880 0 0,'-1'-1'112'0'0,"1"1"-1"0"0,-1 0 1 0 0,0-1-1 0 0,1 1 1 0 0,-1 0-1 0 0,1 0 0 0 0,-1 0 1 0 0,0 0-1 0 0,1-1 1 0 0,-1 1-1 0 0,0 0 1 0 0,1 0-1 0 0,-1 0 1 0 0,0 1-1 0 0,1-1 1 0 0,-1 0-1 0 0,0 0 0 0 0,1 0 1 0 0,-1 0-1 0 0,1 0 1 0 0,-1 1-1 0 0,0-1 1 0 0,1 0-1 0 0,-1 1 1 0 0,1-1-1 0 0,-1 0 1 0 0,1 1-1 0 0,-1-1 1 0 0,1 1-1 0 0,-1-1 0 0 0,1 1 1 0 0,-1-1-1 0 0,1 1 1 0 0,0-1-1 0 0,-1 1 1 0 0,1-1-1 0 0,0 1 1 0 0,-1 0-1 0 0,1-1 1 0 0,0 1-1 0 0,0-1 0 0 0,-1 1 1 0 0,1 0-1 0 0,0-1 1 0 0,0 1-1 0 0,0 0 1 0 0,0-1-1 0 0,0 1 1 0 0,0 0-1 0 0,0-1 1 0 0,0 1-1 0 0,0 0 0 0 0,1-1 1 0 0,-1 1-1 0 0,0-1 1 0 0,0 1-1 0 0,0 0 1 0 0,1-1-1 0 0,-1 1-111 0 0,1 8 119 0 0,1 1-1 0 0,0-1 1 0 0,0 0 0 0 0,1-1-1 0 0,0 1 1 0 0,1 0 0 0 0,0-1-1 0 0,0 1 1 0 0,1-1-1 0 0,-1 0 1 0 0,2-1 0 0 0,-1 1-1 0 0,1-1 1 0 0,1 0 0 0 0,-1-1-1 0 0,1 1 1 0 0,0-1-1 0 0,0-1 1 0 0,1 1 0 0 0,0-1-1 0 0,0-1 1 0 0,0 1 0 0 0,1-1-1 0 0,-1-1 1 0 0,8 3-119 0 0,-10-5 34 0 0,0 0 0 0 0,1 0 0 0 0,-1 0 0 0 0,0-1 0 0 0,0 1 0 0 0,0-2 0 0 0,1 1 0 0 0,-1-1 0 0 0,0 0-1 0 0,0 0 1 0 0,0 0 0 0 0,0-1 0 0 0,0 0 0 0 0,0 0 0 0 0,-1-1 0 0 0,1 0 0 0 0,-1 0 0 0 0,1 0 0 0 0,3-4-34 0 0,-4 2 46 0 0,-1 0 0 0 0,0 0 0 0 0,0-1 0 0 0,-1 1 0 0 0,0-1 0 0 0,0 0 0 0 0,0 0 0 0 0,0 0 0 0 0,-1-1-1 0 0,0 1 1 0 0,-1 0 0 0 0,1-1 0 0 0,-1 0 0 0 0,0 1 0 0 0,-1-1 0 0 0,0 0 0 0 0,0 1 0 0 0,0-3-46 0 0,-16-49 278 0 0,6 36-96 0 0,8 17-154 0 0,0 0 0 0 0,0 0 0 0 0,-1-1 0 0 0,0 2 0 0 0,0-1 0 0 0,0 0 0 0 0,0 0 0 0 0,-1 1-1 0 0,0 0 1 0 0,0 0 0 0 0,0 0 0 0 0,0 0 0 0 0,-1 1 0 0 0,1-1 0 0 0,-1 1 0 0 0,0 0 0 0 0,0 1 0 0 0,0-1 0 0 0,0 1 0 0 0,-1 0 0 0 0,1 0 0 0 0,-1 1 0 0 0,1 0 0 0 0,-1 0-1 0 0,1 0 1 0 0,-1 0 0 0 0,0 1 0 0 0,1 0 0 0 0,-1 0 0 0 0,0 0 0 0 0,1 1 0 0 0,-6 1-28 0 0,2 1-2 0 0,-1 1 0 0 0,1-1-1 0 0,1 2 1 0 0,-1-1 0 0 0,0 1 0 0 0,1 1 0 0 0,0-1-1 0 0,0 1 1 0 0,1 1 0 0 0,-1-1 0 0 0,2 1-1 0 0,-5 5 3 0 0,8-8-33 0 0,0-1-1 0 0,1 0 1 0 0,-1 1 0 0 0,1-1-1 0 0,0 1 1 0 0,0 0-1 0 0,0 0 1 0 0,1-1-1 0 0,-1 1 1 0 0,1 0-1 0 0,0 1 1 0 0,0-1-1 0 0,0 0 1 0 0,1 0 0 0 0,-1 0-1 0 0,1 1 1 0 0,0-1-1 0 0,1 0 1 0 0,-1 0-1 0 0,1 0 1 0 0,-1 1-1 0 0,2 2 34 0 0,2 1-214 0 0,1 0 0 0 0,0 1 0 0 0,0-2 0 0 0,0 1 1 0 0,1 0-1 0 0,1-1 0 0 0,-1 0 0 0 0,1-1 0 0 0,0 0 0 0 0,0 0 0 0 0,3 1 214 0 0,8 4-845 0 0,0-2 1 0 0,1-1-1 0 0,-1 0 1 0 0,2-1 0 0 0,-1-1-1 0 0,1-1 1 0 0,0 0-1 0 0,0-2 1 0 0,1 0-1 0 0,-1-2 1 0 0,2 0 844 0 0,22 1-1179 0 0</inkml:trace>
  <inkml:trace contextRef="#ctx0" brushRef="#br0" timeOffset="160337.279">23034 13993 1944 0 0,'0'0'155'0'0,"-1"-1"1"0"0,1 0-1 0 0,0 1 0 0 0,-1-1 0 0 0,1 1 0 0 0,0-1 1 0 0,-1 1-1 0 0,1-1 0 0 0,-1 1 0 0 0,1-1 0 0 0,-1 1 0 0 0,1-1 1 0 0,-1 1-1 0 0,0-1 0 0 0,1 1 0 0 0,-1 0 0 0 0,1 0 1 0 0,-1-1-1 0 0,0 1 0 0 0,1 0 0 0 0,-1 0 0 0 0,0-1 1 0 0,1 1-1 0 0,-1 0 0 0 0,0 0 0 0 0,1 0 0 0 0,-1 0 1 0 0,0 0-1 0 0,1 0 0 0 0,-1 0 0 0 0,0 0 0 0 0,1 1 0 0 0,-1-1 1 0 0,0 0-1 0 0,1 0 0 0 0,-1 0 0 0 0,0 1 0 0 0,1-1 1 0 0,-1 0-1 0 0,1 1 0 0 0,-1-1 0 0 0,0 1 0 0 0,1-1 1 0 0,-1 0-1 0 0,1 1 0 0 0,-1-1 0 0 0,1 1 0 0 0,0-1 1 0 0,-1 1-1 0 0,1 0 0 0 0,-1-1-155 0 0,-1 5 155 0 0,0 0 0 0 0,1 0 0 0 0,-1 0 1 0 0,1 0-1 0 0,0 1 0 0 0,0-1 0 0 0,0 0 0 0 0,1 0 1 0 0,0 1-1 0 0,0-1 0 0 0,0 0 0 0 0,1 0 0 0 0,0 1 0 0 0,0-1 1 0 0,0 0-1 0 0,0 0 0 0 0,1 0 0 0 0,0 0 0 0 0,0 0 1 0 0,0 0-1 0 0,1-1 0 0 0,0 1 0 0 0,-1-1 0 0 0,5 4-155 0 0,-3 0 33 0 0,1-1 0 0 0,1-1 0 0 0,0 1 0 0 0,-1-1 0 0 0,2 0 0 0 0,-1 0 0 0 0,1-1 0 0 0,0 1 0 0 0,0-2 0 0 0,0 1-1 0 0,1-1 1 0 0,0 0 0 0 0,0 0 0 0 0,0-1 0 0 0,0 0 0 0 0,0-1 0 0 0,1 0-33 0 0,16 4-6 0 0,1-2 0 0 0,0-1 1 0 0,0-1-1 0 0,0-1 0 0 0,2-1 6 0 0,43-18-28 0 0,-66 16 57 0 0,1-1 0 0 0,-1 0 0 0 0,1 0 1 0 0,-1 0-1 0 0,0-1 0 0 0,-1 1 0 0 0,1-1 0 0 0,0 0 0 0 0,-1-1 0 0 0,0 1 0 0 0,0-1 1 0 0,0 0-1 0 0,-1 0 0 0 0,0 0 0 0 0,0 0 0 0 0,0 0 0 0 0,0-1 0 0 0,-1 1 1 0 0,0-1-1 0 0,0 0 0 0 0,-1 0 0 0 0,1 0 0 0 0,-1 0 0 0 0,0 0 0 0 0,-1 0 1 0 0,0 0-1 0 0,0 0 0 0 0,0 0 0 0 0,-1-5-29 0 0,0 2 113 0 0,-1 0-1 0 0,0 0 1 0 0,0 0 0 0 0,-1 0-1 0 0,0 1 1 0 0,0-1 0 0 0,-1 1-1 0 0,0 0 1 0 0,-1 0 0 0 0,0 0-1 0 0,0 0 1 0 0,0 1 0 0 0,-1 0-1 0 0,0 0 1 0 0,-1 1 0 0 0,0 0-1 0 0,0 0 1 0 0,0 0 0 0 0,-1 0-113 0 0,-5 0 104 0 0,0 0 0 0 0,-1 0 1 0 0,1 2-1 0 0,-1 0 0 0 0,0 0 1 0 0,0 1-1 0 0,0 1 0 0 0,-1 0 1 0 0,1 1-1 0 0,0 1 0 0 0,-1 0 1 0 0,0 1-105 0 0,-56 15-14 0 0,59-12-153 0 0,0 0 0 0 0,1 1 0 0 0,0 1 0 0 0,0 0 0 0 0,0 0 1 0 0,1 1-1 0 0,0 1 0 0 0,0 0 0 0 0,-3 4 167 0 0,-33 56-3872 0 0,-5 50-4928 0 0,37-99 7644 0 0,-2-1-80 0 0</inkml:trace>
  <inkml:trace contextRef="#ctx0" brushRef="#br0" timeOffset="161264.822">12951 13229 888 0 0,'0'0'1087'0'0,"4"0"-117"0"0,8 0-87 0 0,-8 0-5 0 0,0-6 24 0 0,16-14-55 0 0,-20 20-708 0 0,0 1 1 0 0,0-1 0 0 0,0 0 0 0 0,0 0-1 0 0,0 0 1 0 0,0 0 0 0 0,1 1 0 0 0,-1-1-1 0 0,0 0 1 0 0,0 0 0 0 0,0 0-1 0 0,0 0 1 0 0,0 0 0 0 0,1 0 0 0 0,-1 1-1 0 0,0-1 1 0 0,0 0 0 0 0,0 0 0 0 0,1 0-1 0 0,-1 0 1 0 0,0 0 0 0 0,0 0-140 0 0,-152 167 3578 0 0,131-141-3404 0 0,1 1-1 0 0,1 1 0 0 0,2 0 1 0 0,1 1-1 0 0,0 1 0 0 0,3 0 1 0 0,0 1-1 0 0,2 1 0 0 0,2 0 1 0 0,1 0-1 0 0,0 5-173 0 0,9 65 379 0 0,3-79-365 0 0,1-1 0 0 0,1 1 0 0 0,1-1 0 0 0,1 0 0 0 0,2 0 0 0 0,0-1 0 0 0,0-1 0 0 0,6 7-14 0 0,11 5-256 0 0,2-1 0 0 0,0-1 0 0 0,2-2 1 0 0,1-1-1 0 0,2-1 0 0 0,0-2 0 0 0,1-2 1 0 0,2-1-1 0 0,0-1 0 0 0,5-1 256 0 0,126 59-4235 0 0,3-7 0 0 0,179 47 4235 0 0,-230-83-1007 0 0,-1-4 45 0 0</inkml:trace>
  <inkml:trace contextRef="#ctx0" brushRef="#br0" timeOffset="162336.778">24016 13435 2364 0 0,'0'0'830'0'0,"0"0"-52"0"0,3 0-135 0 0,47-5 1868 0 0,-13 31-1121 0 0,-21-6-819 0 0,-1 1 0 0 0,0 1 0 0 0,-2 0 0 0 0,-1 1-1 0 0,9 22-570 0 0,-1 2 541 0 0,-3 2-1 0 0,-2-1 1 0 0,-1 2 0 0 0,3 39-541 0 0,-7-18 375 0 0,-4 1 0 0 0,-3 0 1 0 0,-4 17-376 0 0,1-60 112 0 0,-18 143 46 0 0,13-142-343 0 0,-2-1 0 0 0,-2 0 0 0 0,0-1 1 0 0,-2 0-1 0 0,-1 0 0 0 0,-1-1 0 0 0,-11 15 185 0 0,10-21-600 0 0,-1 0-1 0 0,0-2 0 0 0,-1 0 1 0 0,-2 0-1 0 0,0-2 0 0 0,0 0 1 0 0,-2-1-1 0 0,-19 12 601 0 0,-10 2-980 0 0,-1-2 0 0 0,-2-1 0 0 0,0-4-1 0 0,-2-1 1 0 0,0-3 0 0 0,-50 11 980 0 0,-3-5-1101 0 0</inkml:trace>
  <inkml:trace contextRef="#ctx0" brushRef="#br0" timeOffset="163865.892">11496 15193 2256 0 0,'0'-2'68'0'0,"0"0"-1"0"0,-1 0 0 0 0,1 0 1 0 0,-1 0-1 0 0,1 0 0 0 0,-1 0 1 0 0,0 0-1 0 0,0 0 0 0 0,0 0 1 0 0,0 0-1 0 0,0 1 1 0 0,0-1-1 0 0,0 0 0 0 0,0 1 1 0 0,-1-1-1 0 0,1 1 0 0 0,-1-1 1 0 0,1 1-1 0 0,-1 0 0 0 0,0 0 1 0 0,1-1-1 0 0,-2 1-67 0 0,-3-4 204 0 0,0 0 61 0 0,-1 1 0 0 0,0-1 0 0 0,0 1 0 0 0,0 0 0 0 0,0 1 0 0 0,0-1 0 0 0,-1 1 0 0 0,1 1 0 0 0,-1 0 0 0 0,0 0 0 0 0,0 0 0 0 0,0 1 0 0 0,0 0 0 0 0,0 1 0 0 0,-7 0-265 0 0,5 3 83 0 0,0 0 1 0 0,0 1-1 0 0,1 0 0 0 0,-1 1 1 0 0,1 0-1 0 0,0 1 1 0 0,0 0-1 0 0,0 0 1 0 0,1 1-1 0 0,0 0 1 0 0,0 0-1 0 0,1 1 0 0 0,0 0 1 0 0,0 0-1 0 0,1 1 1 0 0,0 0-1 0 0,1 0 1 0 0,0 0-1 0 0,0 1 1 0 0,0 1-84 0 0,2-4 43 0 0,1 0 0 0 0,-1 0 0 0 0,1 1 0 0 0,0-1 1 0 0,1 1-1 0 0,0 0 0 0 0,0-1 0 0 0,0 1 0 0 0,1 0 1 0 0,1 7-44 0 0,-1-13 13 0 0,1 0 0 0 0,-1 1 0 0 0,1-1 0 0 0,-1 0 0 0 0,1 1 1 0 0,0-1-1 0 0,0 0 0 0 0,0 0 0 0 0,0 0 0 0 0,0 0 0 0 0,1 0 1 0 0,-1 0-1 0 0,0 0 0 0 0,1 0 0 0 0,0-1 0 0 0,-1 1 0 0 0,1-1 1 0 0,0 1-1 0 0,0-1 0 0 0,0 1 0 0 0,0-1 0 0 0,0 0 0 0 0,0 0 0 0 0,0 0 1 0 0,0 0-1 0 0,0 0 0 0 0,1-1 0 0 0,-1 1 0 0 0,0-1 0 0 0,1 1 1 0 0,-1-1-14 0 0,12-4 39 0 0,0 0 0 0 0,-1 0 0 0 0,0-2 1 0 0,0 0-1 0 0,0 0 0 0 0,0-1 0 0 0,-1 0 1 0 0,0-1-1 0 0,5-6-39 0 0,3-2 31 0 0,-1-1-1 0 0,-1-1 1 0 0,0-1 0 0 0,-1-1-1 0 0,-1 0 1 0 0,-1-1 0 0 0,5-11-31 0 0,-3 2 18 0 0,-1 1 1 0 0,-1-2-1 0 0,-2 0 1 0 0,-1-1-1 0 0,4-18-18 0 0,-3 3 113 0 0,-1-1-1 0 0,-3 0 0 0 0,-2 0 0 0 0,-1-9-112 0 0,-5 4 575 0 0,-4 50-469 0 0,2 2-104 0 0,1 1 0 0 0,-1-1 0 0 0,0 1 0 0 0,1-1 0 0 0,-1 1 0 0 0,0-1 0 0 0,0 1 0 0 0,0 0 0 0 0,1-1 0 0 0,-1 1 0 0 0,0 0 0 0 0,0 0 0 0 0,0 0 0 0 0,1-1 0 0 0,-1 1 0 0 0,0 0 0 0 0,0 0 0 0 0,0 0 0 0 0,0 0 0 0 0,1 1 0 0 0,-1-1 0 0 0,0 0-1 0 0,0 0 1 0 0,0 0 0 0 0,1 1 0 0 0,-1-1 0 0 0,0 0 0 0 0,0 1 0 0 0,1-1 0 0 0,-1 1 0 0 0,0-1 0 0 0,0 1 0 0 0,1-1 0 0 0,-1 1 0 0 0,1-1 0 0 0,-1 1 0 0 0,0 0 0 0 0,1-1 0 0 0,-1 1 0 0 0,1 0 0 0 0,0-1 0 0 0,-1 1 0 0 0,1 0 0 0 0,0 0 0 0 0,-1-1-1 0 0,1 1-1 0 0,-12 17 26 0 0,2 1-1 0 0,0-1 1 0 0,1 2-1 0 0,1-1 1 0 0,0 1-1 0 0,2 1 1 0 0,0-1-1 0 0,2 1 1 0 0,0 0-1 0 0,0 6-25 0 0,-12 200 21 0 0,30-144-108 0 0,-13-77 73 0 0,1 1 0 0 0,-1 0 0 0 0,1-1-1 0 0,0 0 1 0 0,1 1 0 0 0,-1-1 0 0 0,1 0 0 0 0,1 0-1 0 0,-1 0 1 0 0,1-1 0 0 0,0 1 0 0 0,0-1 0 0 0,1 0-1 0 0,-1 0 1 0 0,1 0 0 0 0,0-1 0 0 0,0 0 0 0 0,1 0-1 0 0,0 0 1 0 0,2 1 14 0 0,5 1-67 0 0,1 0-1 0 0,-1 0 1 0 0,2-1-1 0 0,-1-1 0 0 0,0-1 1 0 0,1 0-1 0 0,-1-1 1 0 0,1 0-1 0 0,0-1 1 0 0,0-1-1 0 0,0 0 1 0 0,-1-1-1 0 0,1-1 1 0 0,0 0-1 0 0,-1-1 1 0 0,1-1-1 0 0,-1 0 1 0 0,0 0-1 0 0,0-2 0 0 0,-1 0 1 0 0,1 0-1 0 0,-1-2 1 0 0,-1 1-1 0 0,9-7 68 0 0,-12 5-30 0 0,0 0-1 0 0,0-1 0 0 0,-1 1 1 0 0,0-2-1 0 0,-1 1 0 0 0,0-1 1 0 0,-1 0-1 0 0,0 0 0 0 0,-1-1 1 0 0,0 0-1 0 0,0 0 0 0 0,-2 0 1 0 0,1 0-1 0 0,-2-1 0 0 0,2-12 31 0 0,0-25 576 0 0,-7 46-490 0 0,2 3-77 0 0,0 0 3 0 0,0-1-1 0 0,-1 1 0 0 0,1 0 0 0 0,0 0 0 0 0,-1 0 1 0 0,1 0-1 0 0,-1 0 0 0 0,1 0 0 0 0,-1 0 1 0 0,1 0-1 0 0,-1 1 0 0 0,0-1 0 0 0,1 0 1 0 0,-1 1-1 0 0,0 0 0 0 0,0-1 0 0 0,1 1 0 0 0,-1 0 1 0 0,0 0-1 0 0,0 0 0 0 0,0 0 0 0 0,-1 0-11 0 0,-33 6 95 0 0,29-3-52 0 0,-1-1 0 0 0,1 1 0 0 0,0 1 0 0 0,0-1 0 0 0,0 1 0 0 0,0 0 0 0 0,1 1 0 0 0,-1 0 0 0 0,1 0 0 0 0,1 0 0 0 0,-1 0 0 0 0,1 1 0 0 0,-1 0 0 0 0,2 0 1 0 0,-1 1-1 0 0,1-1 0 0 0,0 1 0 0 0,0 0 0 0 0,1 0 0 0 0,0 1 0 0 0,0-1 0 0 0,0 0 0 0 0,1 1 0 0 0,0 4-43 0 0,2-7 25 0 0,1-1-1 0 0,0 1 1 0 0,0 0 0 0 0,0-1 0 0 0,1 1-1 0 0,-1-1 1 0 0,1 0 0 0 0,0 0-1 0 0,0 0 1 0 0,1 0 0 0 0,-1 0 0 0 0,1 0-1 0 0,0 0 1 0 0,0-1 0 0 0,0 1 0 0 0,1-1-1 0 0,-1 0 1 0 0,1 0 0 0 0,-1 0 0 0 0,1-1-1 0 0,0 1 1 0 0,3 1-25 0 0,100 36-160 0 0,-23-26-2852 0 0,0-4 0 0 0,1-4 0 0 0,74-5 3012 0 0,-124-1-1196 0 0</inkml:trace>
  <inkml:trace contextRef="#ctx0" brushRef="#br0" timeOffset="164718.966">13751 15463 2580 0 0,'0'-1'108'0'0,"-1"0"-1"0"0,1 0 0 0 0,0 1 0 0 0,0-1 1 0 0,0 0-1 0 0,0 0 0 0 0,0 1 1 0 0,0-1-1 0 0,0 0 0 0 0,0 1 0 0 0,0-1 1 0 0,1 0-1 0 0,-1 0 0 0 0,0 1 1 0 0,0-1-1 0 0,1 0 0 0 0,-1 1 0 0 0,0-1 1 0 0,1 0-1 0 0,-1 1 0 0 0,0-1 1 0 0,1 1-1 0 0,-1-1 0 0 0,1 1 0 0 0,-1-1 1 0 0,1 1-1 0 0,0-1 0 0 0,-1 1 1 0 0,1-1-1 0 0,-1 1 0 0 0,1-1 0 0 0,0 1 1 0 0,-1 0-1 0 0,1 0 0 0 0,0-1 1 0 0,-1 1-1 0 0,1 0 0 0 0,0 0-107 0 0,1-2 56 0 0,58-46 1426 0 0,-36 32-1191 0 0,-2-2 0 0 0,0-1 1 0 0,-1-1-1 0 0,-2 0 1 0 0,1-1-1 0 0,-2-2-291 0 0,-3 4 92 0 0,-2-1 1 0 0,0 0-1 0 0,-2 0 1 0 0,0-1-1 0 0,-1-1 1 0 0,-1 0-1 0 0,-1 0 1 0 0,-1 0-1 0 0,3-18-92 0 0,-10 39 1 0 0,2-5 11 0 0,0 0 0 0 0,-1 0 0 0 0,1 0 0 0 0,-1-1 0 0 0,0 1-1 0 0,-1 0 1 0 0,0-1 0 0 0,0 1 0 0 0,0-1 0 0 0,-1 1 0 0 0,0 0 0 0 0,0 0-1 0 0,-1-1 1 0 0,1 1 0 0 0,-1 0 0 0 0,-1 0 0 0 0,1 0 0 0 0,-1 1 0 0 0,0-1 0 0 0,0 0-1 0 0,-1 1 1 0 0,0 0 0 0 0,0 0 0 0 0,-3-3-12 0 0,-47-5 30 0 0,9 28 7 0 0,33-7-29 0 0,0 1-1 0 0,0 0 0 0 0,1 1 0 0 0,1 0 1 0 0,-1 0-1 0 0,2 1 0 0 0,-1 1 0 0 0,2 0 1 0 0,-1 0-1 0 0,2 0 0 0 0,-1 1 0 0 0,2 0 1 0 0,0 1-1 0 0,0-1 0 0 0,2 1 0 0 0,-1 1 0 0 0,2-1 1 0 0,0 0-1 0 0,0 1 0 0 0,2-1 0 0 0,0 1 1 0 0,0 3-8 0 0,22 58 47 0 0,-20-74-48 0 0,7 10-50 0 0,-1-1-1 0 0,1 0 0 0 0,1-1 1 0 0,0 0-1 0 0,0-1 0 0 0,1 0 1 0 0,1 0-1 0 0,-1-1 0 0 0,1 0 0 0 0,0-1 1 0 0,1 0-1 0 0,0-1 0 0 0,0 0 1 0 0,0-1-1 0 0,13 4 52 0 0,13 3-362 0 0,0-1 1 0 0,1-2-1 0 0,0-2 1 0 0,1-1-1 0 0,-1-2 0 0 0,1-2 1 0 0,0-1-1 0 0,5-3 362 0 0,60-15-498 0 0,-93 15 555 0 0,0-1 1 0 0,-1 0 0 0 0,0-1-1 0 0,0 0 1 0 0,0-1-1 0 0,0 0 1 0 0,-1-1-1 0 0,0 0 1 0 0,0-1-1 0 0,0 0 1 0 0,-1 0-1 0 0,0-1 1 0 0,-1 0-1 0 0,0 0 1 0 0,0-1-1 0 0,1-2-57 0 0,-9 10 39 0 0,0-1-1 0 0,1 1 1 0 0,-1 0-1 0 0,0-1 1 0 0,0 1-1 0 0,0 0 1 0 0,0-1-1 0 0,0 1 1 0 0,-1-1-1 0 0,1 1 1 0 0,0 0-1 0 0,-1 0 1 0 0,1-1-1 0 0,0 1 1 0 0,-1 0-1 0 0,0 0 1 0 0,1-1 0 0 0,-1 1-1 0 0,0 0 1 0 0,1 0-1 0 0,-1 0 1 0 0,0 0-1 0 0,0 0 1 0 0,0 0-1 0 0,0 0 1 0 0,0 0-1 0 0,0 0 1 0 0,0 1-1 0 0,-1-1 1 0 0,1 0-1 0 0,0 1 1 0 0,0-1-1 0 0,-1 0-38 0 0,0 0 71 0 0,-5-3 52 0 0,0 1-1 0 0,0 0 1 0 0,0 0 0 0 0,0 0-1 0 0,0 1 1 0 0,0 0 0 0 0,-1 1-1 0 0,1 0 1 0 0,-1 0-1 0 0,1 0 1 0 0,-1 1 0 0 0,1 0-1 0 0,-5 1-122 0 0,3-1 85 0 0,-1 1 0 0 0,1 1 0 0 0,-1-1 0 0 0,1 1 0 0 0,0 1 0 0 0,-1 0 0 0 0,1 0 0 0 0,0 1 0 0 0,1 0 0 0 0,-1 1 0 0 0,-2 1-85 0 0,7-3 36 0 0,-1 0 0 0 0,1-1 0 0 0,0 2 0 0 0,0-1 0 0 0,0 0 0 0 0,1 1-1 0 0,-1-1 1 0 0,1 1 0 0 0,0 0 0 0 0,0 0 0 0 0,0 1 0 0 0,1-1 0 0 0,-1 1 0 0 0,1-1-1 0 0,0 1 1 0 0,0 0 0 0 0,1-1 0 0 0,-1 1 0 0 0,1 0 0 0 0,0 0 0 0 0,1 0 0 0 0,-1 1-37 0 0,5 1 22 0 0,1-1-33 0 0,0-1 1 0 0,1 0-1 0 0,0-1 0 0 0,-1 1 1 0 0,1-1-1 0 0,1 0 0 0 0,-1 0 0 0 0,1-1 1 0 0,-1 0-1 0 0,1 0 0 0 0,0-1 0 0 0,7 2 12 0 0,2 0-130 0 0,0-1 0 0 0,1-1-1 0 0,-1 0 1 0 0,1-2 0 0 0,-1 0-1 0 0,1 0 1 0 0,12-3 130 0 0,-13 0-125 0 0,0 0 1 0 0,-1-1 0 0 0,0 0 0 0 0,0-1-1 0 0,0-1 1 0 0,0-1 0 0 0,-1 0 0 0 0,0-1-1 0 0,0 0 1 0 0,0-2 124 0 0,-11 8 12 0 0,0 0 1 0 0,0 0-1 0 0,0 0 0 0 0,0-1 1 0 0,0 1-1 0 0,-1-1 1 0 0,1 0-1 0 0,-1 0 0 0 0,0 0 1 0 0,0 0-1 0 0,0 0 0 0 0,0-1 1 0 0,-1 1-1 0 0,1 0 0 0 0,-1-1 1 0 0,0 1-1 0 0,0-1 1 0 0,0 0-1 0 0,0 1 0 0 0,-1-3-12 0 0,-2 2 130 0 0,1 3-101 0 0,0 0 1 0 0,0 0-1 0 0,0 0 1 0 0,-1 0 0 0 0,1 0-1 0 0,0 0 1 0 0,0 0-1 0 0,-1 0 1 0 0,1 1-1 0 0,0-1 1 0 0,-1 1-1 0 0,1-1 1 0 0,-1 1 0 0 0,1 0-1 0 0,-1-1 1 0 0,1 1-1 0 0,-1 0 1 0 0,1 0-1 0 0,-1 0 1 0 0,1 0 0 0 0,-1 0-1 0 0,1 0 1 0 0,-1 0-1 0 0,1 1 1 0 0,-1-1-1 0 0,1 1 1 0 0,-1-1 0 0 0,1 1-1 0 0,0-1 1 0 0,-1 1-1 0 0,1 0 1 0 0,0 0-1 0 0,0-1 1 0 0,-1 1 0 0 0,1 0-1 0 0,0 0 1 0 0,0 0-1 0 0,0 1 1 0 0,0-1-1 0 0,0 0-29 0 0,0 2-11 0 0,1 1 0 0 0,-1-1 0 0 0,1 1 0 0 0,-1-1 0 0 0,1 0 0 0 0,1 1 0 0 0,-1-1 0 0 0,0 1 0 0 0,1-1 0 0 0,-1 1 0 0 0,1-1 0 0 0,0 0 0 0 0,0 0 0 0 0,1 1 0 0 0,-1-1 0 0 0,0 0 0 0 0,1 0 0 0 0,0 0 0 0 0,0 0 0 0 0,0 0 0 0 0,0-1 0 0 0,0 1 0 0 0,1-1 0 0 0,-1 1 0 0 0,1-1 0 0 0,0 0 0 0 0,-1 0 0 0 0,1 0 0 0 0,0 0 0 0 0,3 1 11 0 0,12 7-795 0 0,1 0-1 0 0,0-1 1 0 0,0-1-1 0 0,1-1 1 0 0,0-1-1 0 0,0 0 0 0 0,1-2 1 0 0,0 0-1 0 0,0-1 1 0 0,0-2-1 0 0,6 0 796 0 0,-9 1-430 0 0,19 3-719 0 0</inkml:trace>
  <inkml:trace contextRef="#ctx0" brushRef="#br0" timeOffset="165882.588">16005 15331 868 0 0,'-54'-18'7086'0'0,"-29"40"-5550"0"0,82-22-1518 0 0,-4 2 27 0 0,0 0 0 0 0,1 0 0 0 0,-1 0 0 0 0,1 1 0 0 0,-1-1 1 0 0,1 1-1 0 0,0 0 0 0 0,0 1 0 0 0,0-1 0 0 0,1 1 1 0 0,-1-1-1 0 0,1 1 0 0 0,0 0 0 0 0,0 0 0 0 0,0 1 1 0 0,0-1-1 0 0,1 0 0 0 0,0 1 0 0 0,0 0 0 0 0,0-1 1 0 0,0 1-1 0 0,1 0 0 0 0,0 0 0 0 0,0 0 0 0 0,0 0 0 0 0,1 0 1 0 0,-1 1-46 0 0,20 28-200 0 0,-8-24 90 0 0,0-2-1 0 0,1 0 1 0 0,-1 0-1 0 0,2-1 1 0 0,-1-1-1 0 0,1 0 1 0 0,0 0-1 0 0,0-1 1 0 0,0-1-1 0 0,1 0 1 0 0,0-1-1 0 0,-1-1 1 0 0,1 0-1 0 0,0-1 1 0 0,3 0 110 0 0,216 8-1578 0 0,-121-21 1326 0 0,-50 0 266 0 0,-50 12 53 0 0,0-2-1 0 0,0 1 1 0 0,0-2-1 0 0,0 1 1 0 0,0-2-1 0 0,0 1 0 0 0,-1-2 1 0 0,0 0-1 0 0,0 0 1 0 0,0-1-1 0 0,0 0 1 0 0,-1-1-1 0 0,0 0 0 0 0,0 0 1 0 0,-1-1-1 0 0,0-1 1 0 0,7-8-67 0 0,-15 16 39 0 0,0 0 1 0 0,-1 0 0 0 0,1 0 0 0 0,0 0-1 0 0,-1-1 1 0 0,1 1 0 0 0,-1 0-1 0 0,1 0 1 0 0,-1 0 0 0 0,0-1-1 0 0,1 1 1 0 0,-1 0 0 0 0,0 0 0 0 0,0-1-1 0 0,0 1 1 0 0,0 0 0 0 0,0-1-1 0 0,0 1 1 0 0,0 0 0 0 0,-1 0-1 0 0,1-1 1 0 0,0 1 0 0 0,-1 0-1 0 0,1 0 1 0 0,-1-1 0 0 0,1 1 0 0 0,-1 0-1 0 0,0 0 1 0 0,1 0 0 0 0,-1 0-1 0 0,0 0 1 0 0,0 0 0 0 0,0 0-1 0 0,1 0 1 0 0,-1 0 0 0 0,0 0 0 0 0,-1 1-1 0 0,1-1 1 0 0,0 0 0 0 0,0 1-1 0 0,0-1 1 0 0,0 1 0 0 0,-1-1-40 0 0,-60-15 388 0 0,52 14-228 0 0,-3 1-75 0 0,-1 0-1 0 0,0 0 0 0 0,1 1 0 0 0,-1 1 0 0 0,0 0 1 0 0,1 1-1 0 0,-1 1 0 0 0,1 0 0 0 0,-5 2-84 0 0,11-4 36 0 0,-1 1 0 0 0,1 0 0 0 0,0 1 0 0 0,0 0 0 0 0,0 0 0 0 0,0 1 0 0 0,0-1-1 0 0,1 1 1 0 0,0 1 0 0 0,0-1 0 0 0,0 1 0 0 0,0 0 0 0 0,1 1 0 0 0,-1-1 0 0 0,2 1-1 0 0,-2 1-35 0 0,6-5 3 0 0,-1 1 0 0 0,1-1 0 0 0,0 1 0 0 0,0-1 0 0 0,-1 1 0 0 0,2-1-1 0 0,-1 1 1 0 0,0 0 0 0 0,0-1 0 0 0,1 1 0 0 0,0-1 0 0 0,-1 1 0 0 0,1-1-1 0 0,0 0 1 0 0,0 1 0 0 0,0-1 0 0 0,1 0 0 0 0,-1 1 0 0 0,0-1 0 0 0,1 0-1 0 0,-1 0 1 0 0,1 0 0 0 0,0 0 0 0 0,0-1 0 0 0,0 1 0 0 0,0 0 0 0 0,0-1-1 0 0,0 1 1 0 0,0-1 0 0 0,1 0 0 0 0,-1 0 0 0 0,0 0 0 0 0,1 0-1 0 0,-1 0 1 0 0,1 0 0 0 0,-1-1 0 0 0,1 1 0 0 0,-1-1 0 0 0,1 1-3 0 0,17 5-197 0 0,0-1 0 0 0,1 0 0 0 0,-1-1 1 0 0,1-1-1 0 0,0-1 0 0 0,0-1 0 0 0,20-2 197 0 0,15-15-476 0 0,-36 6 259 0 0,-14 6 127 0 0,-1 0 0 0 0,1 0 1 0 0,0 0-1 0 0,-1 0 0 0 0,0-1 1 0 0,0 0-1 0 0,-1 0 0 0 0,1 0 1 0 0,-1-1-1 0 0,0 0 0 0 0,2-3 90 0 0,-7 12 24 0 0,1 0 0 0 0,-1 1 1 0 0,1-1-1 0 0,0 1 0 0 0,-1-1 0 0 0,2 0 0 0 0,-1 1 0 0 0,0-1 1 0 0,1 1-1 0 0,0-1 0 0 0,-1 0 0 0 0,1 1 0 0 0,1-1 1 0 0,-1 0-1 0 0,0 0 0 0 0,1 0 0 0 0,-1 0 0 0 0,1 0 0 0 0,0 0 1 0 0,2 1-25 0 0,-2 0 11 0 0,0 0 1 0 0,1-1 0 0 0,0 1 0 0 0,0-1-1 0 0,0 0 1 0 0,0 0 0 0 0,0 0 0 0 0,1 0-1 0 0,0-1 1 0 0,-1 1 0 0 0,1-1 0 0 0,0 0-1 0 0,0 0 1 0 0,0 0 0 0 0,0-1 0 0 0,0 1-1 0 0,1-1 1 0 0,-1 0 0 0 0,3 0-12 0 0,35-3 37 0 0,-33-2-38 0 0,0-1 0 0 0,0 1 0 0 0,0-1 0 0 0,0-1 0 0 0,-1 1-1 0 0,0-1 1 0 0,0-1 0 0 0,0 0 0 0 0,-1 0 0 0 0,5-7 1 0 0,100-183 323 0 0,-111 195-311 0 0,1 0 3 0 0,-1-1 0 0 0,1 1 0 0 0,0 0-1 0 0,-1-1 1 0 0,1 1 0 0 0,0 0 0 0 0,1 0 0 0 0,-1 1-1 0 0,0-1 1 0 0,1 0 0 0 0,-1 1 0 0 0,0-1-1 0 0,1 1 1 0 0,0 0 0 0 0,-1 0 0 0 0,1 0-1 0 0,0 0 1 0 0,0 0 0 0 0,0 0-15 0 0,2 1 10 0 0,-1 0 0 0 0,1 0 0 0 0,0 0 0 0 0,0 1 0 0 0,0-1 0 0 0,0 1 0 0 0,0 0 0 0 0,0 1 0 0 0,0-1 0 0 0,-1 1 0 0 0,1 0 0 0 0,-1 0 0 0 0,1 0 0 0 0,-1 1 0 0 0,1 0-10 0 0,0 0 0 0 0,4 2 3 0 0,-1 0 0 0 0,0 1 0 0 0,0 0 0 0 0,0 0 0 0 0,0 1 0 0 0,-1 0-1 0 0,0 0 1 0 0,-1 1 0 0 0,0 0 0 0 0,0 0 0 0 0,0 0 0 0 0,-1 1 0 0 0,0 0 0 0 0,-1 0 0 0 0,0 0 0 0 0,-1 1 0 0 0,0-1 0 0 0,2 8-3 0 0,0 22-19 0 0,-2 0 0 0 0,-2 1 0 0 0,-2 30 19 0 0,-1-35 42 0 0,2 0-1 0 0,1 0 0 0 0,2 0 0 0 0,4 12-41 0 0,-5-39 0 0 0,0 0 0 0 0,1 0-1 0 0,0 0 1 0 0,0 0 0 0 0,1-1-1 0 0,0 1 1 0 0,1-1 0 0 0,-1 0-1 0 0,1 0 1 0 0,1-1 0 0 0,-1 1-1 0 0,1-1 1 0 0,0 0 0 0 0,1-1-1 0 0,-1 0 1 0 0,1 0 0 0 0,0 0-1 0 0,0-1 1 0 0,1 0 0 0 0,-1 0 0 0 0,1-1-1 0 0,0 0 1 0 0,0 0 0 0 0,0-1-1 0 0,0 0 1 0 0,1 0 0 0 0,-1-1-1 0 0,0 0 1 0 0,9 0 0 0 0,-13-1-48 0 0,1 0 1 0 0,-1 0-1 0 0,1-1 0 0 0,0 0 0 0 0,-1 0 1 0 0,0 0-1 0 0,1 0 0 0 0,-1 0 0 0 0,0-1 1 0 0,1 0-1 0 0,-1 0 0 0 0,0 0 0 0 0,0 0 1 0 0,0-1-1 0 0,-1 0 0 0 0,1 0 1 0 0,-1 0-1 0 0,1 0 0 0 0,-1 0 0 0 0,0 0 1 0 0,0-1-1 0 0,-1 0 0 0 0,1 0 0 0 0,-1 1 1 0 0,1-1-1 0 0,-1-1 0 0 0,0 1 1 0 0,-1 0-1 0 0,1 0 0 0 0,-1-1 0 0 0,0 1 1 0 0,0-1-1 0 0,0 1 0 0 0,-1-2 48 0 0,1-3-80 0 0,0-1 0 0 0,-1 1-1 0 0,-1-1 1 0 0,0 1 0 0 0,0 0 0 0 0,-1-1-1 0 0,0 1 1 0 0,0 0 0 0 0,-1 0-1 0 0,0 0 1 0 0,-1 1 0 0 0,0-1 0 0 0,0 1-1 0 0,-1 0 1 0 0,-3-6 80 0 0,-6-1 119 0 0,0 1 1 0 0,0 0-1 0 0,-2 1 1 0 0,1 1-1 0 0,-2 0 0 0 0,1 1 1 0 0,-2 0-1 0 0,1 2 0 0 0,-2 0 1 0 0,1 1-1 0 0,-1 1 1 0 0,-3 0-120 0 0,20 6 19 0 0,-173-67 2699 0 0,175 68-2696 0 0,0 0 1 0 0,0 0-1 0 0,1 0 1 0 0,-1 0-1 0 0,0 0 1 0 0,0 0-1 0 0,0-1 0 0 0,1 1 1 0 0,-1 0-1 0 0,0 0 1 0 0,0 0-1 0 0,0-1 1 0 0,0 1-1 0 0,0 0 1 0 0,0 0-1 0 0,1 0 1 0 0,-1-1-1 0 0,0 1 0 0 0,0 0 1 0 0,0 0-1 0 0,0-1 1 0 0,0 1-1 0 0,0 0 1 0 0,0 0-1 0 0,0 0 1 0 0,0-1-1 0 0,0 1 1 0 0,0 0-1 0 0,0 0 1 0 0,0-1-1 0 0,0 1 0 0 0,0 0 1 0 0,0 0-1 0 0,0-1 1 0 0,0 1-1 0 0,0 0 1 0 0,-1 0-1 0 0,1 0 1 0 0,0-1-1 0 0,0 1 1 0 0,0 0-1 0 0,0 0 0 0 0,0 0 1 0 0,-1-1-1 0 0,1 1 1 0 0,0 0-1 0 0,0 0 1 0 0,0 0-1 0 0,-1 0 1 0 0,1 0-1 0 0,0-1 1 0 0,0 1-1 0 0,0 0-22 0 0,32-1 74 0 0,-22 1 13 0 0,289-22-4042 0 0,-45-9-2763 0 0,-202 24 5512 0 0</inkml:trace>
  <inkml:trace contextRef="#ctx0" brushRef="#br0" timeOffset="166731.365">19134 15571 2148 0 0,'0'0'137'0'0,"0"0"-1"0"0,1-1 1 0 0,-1 1-1 0 0,0 0 1 0 0,0 0 0 0 0,0 0-1 0 0,0 0 1 0 0,0-1-1 0 0,0 1 1 0 0,0 0-1 0 0,1 0 1 0 0,-1-1-1 0 0,0 1 1 0 0,0 0-1 0 0,0 0 1 0 0,0 0 0 0 0,0-1-1 0 0,0 1 1 0 0,0 0-1 0 0,0 0 1 0 0,0-1-1 0 0,0 1 1 0 0,0 0-1 0 0,0 0 1 0 0,-1 0 0 0 0,1-1-1 0 0,0 1 1 0 0,0 0-1 0 0,0 0 1 0 0,0 0-1 0 0,0-1 1 0 0,0 1-1 0 0,0 0 1 0 0,-1 0 0 0 0,1 0-1 0 0,0 0 1 0 0,0-1-137 0 0,119-61 2031 0 0,-96 50-1866 0 0,-1-2-1 0 0,0 0 0 0 0,-1-1 1 0 0,-1-2-1 0 0,0 0 1 0 0,-1-1-1 0 0,5-7-164 0 0,-8 8-16 0 0,-1 0 1 0 0,0-1-1 0 0,-1 0 0 0 0,-1-1 0 0 0,-1-1 1 0 0,-1 0-1 0 0,0-1 0 0 0,-2 0 1 0 0,0 0-1 0 0,-1-1 0 0 0,-2 0 0 0 0,0-1 1 0 0,-1 1-1 0 0,0-11 16 0 0,-6 29-5 0 0,0 0 1 0 0,-1 0-1 0 0,1 0 0 0 0,-1 1 1 0 0,0-1-1 0 0,1 1 0 0 0,-2-1 1 0 0,1 1-1 0 0,0-1 0 0 0,-1 1 1 0 0,0 0-1 0 0,1 0 0 0 0,-1 1 1 0 0,0-1-1 0 0,-1 1 0 0 0,1-1 1 0 0,0 1-1 0 0,-1 0 0 0 0,1 0 1 0 0,-1 0-1 0 0,0 1 0 0 0,1-1 1 0 0,-1 1-1 0 0,0 0 0 0 0,0 0 1 0 0,0 0-1 0 0,0 0 0 0 0,0 1 1 0 0,0 0-1 0 0,0 0 0 0 0,0 0 1 0 0,0 0-1 0 0,0 1 0 0 0,0-1 1 0 0,0 1-1 0 0,-4 1 5 0 0,-4 3-13 0 0,-1 0 1 0 0,1 0 0 0 0,0 1-1 0 0,0 1 1 0 0,1 0-1 0 0,-1 1 1 0 0,2 0 0 0 0,-5 4 12 0 0,6-2 23 0 0,0 0 0 0 0,0 1 1 0 0,1 0-1 0 0,1 1 0 0 0,0-1 1 0 0,0 2-1 0 0,1-1 1 0 0,1 1-1 0 0,0-1 0 0 0,0 2 1 0 0,1-1-1 0 0,1 0 0 0 0,1 1 1 0 0,0-1-1 0 0,0 1 1 0 0,1 0-1 0 0,1 0-23 0 0,19 61 161 0 0,-10-59-190 0 0,0-1 1 0 0,2 0-1 0 0,-1-1 1 0 0,2 0-1 0 0,0-1 1 0 0,0 0 0 0 0,2 0-1 0 0,-1-2 1 0 0,1 1-1 0 0,1-2 1 0 0,0 0-1 0 0,1-1 1 0 0,0 0 0 0 0,0-2-1 0 0,0 0 1 0 0,1 0-1 0 0,1-2 29 0 0,156 51-1285 0 0,-135-48 706 0 0,2-1-1 0 0,-1-2 0 0 0,0-2 0 0 0,40-2 580 0 0,16-14-452 0 0,-60 4 297 0 0,-26 7 277 0 0,-1 0-1 0 0,0-1 0 0 0,0 0 1 0 0,0-1-1 0 0,0 1 0 0 0,-1-2 1 0 0,1 1-1 0 0,-1-1 0 0 0,0 0 1 0 0,-1-1-1 0 0,1 0 0 0 0,-1 0 1 0 0,0-1-1 0 0,4-5-121 0 0,-10 9 93 0 0,-1 0 0 0 0,1 0 0 0 0,0 0 0 0 0,-1 0 0 0 0,0 0 0 0 0,0 0 0 0 0,0 0 0 0 0,0 0-1 0 0,-1-1 1 0 0,1 1 0 0 0,-1 0 0 0 0,0 0 0 0 0,0 0 0 0 0,0 0 0 0 0,0 0 0 0 0,0 1 0 0 0,-1-1 0 0 0,1 0 0 0 0,-1 0 0 0 0,1 1 0 0 0,-1-1 0 0 0,0 1 0 0 0,0 0 0 0 0,-1-1 0 0 0,1 1-1 0 0,0 0 1 0 0,-1 0 0 0 0,1 0 0 0 0,-1 1 0 0 0,-2-2-93 0 0,-2-3 85 0 0,0 1-1 0 0,-1 0 0 0 0,1 0 0 0 0,-1 1 1 0 0,0-1-1 0 0,0 2 0 0 0,-1-1 0 0 0,1 1 1 0 0,-1 1-1 0 0,1 0 0 0 0,-1 0 1 0 0,0 0-1 0 0,0 1 0 0 0,0 1 0 0 0,-4-1-84 0 0,-55 26 324 0 0,47-13-232 0 0,18-11-86 0 0,-1 1-1 0 0,1 0 1 0 0,0-1-1 0 0,0 1 1 0 0,0 1-1 0 0,0-1 1 0 0,0 0-1 0 0,0 1 1 0 0,1 0-1 0 0,-1-1 1 0 0,1 1-1 0 0,-1 0 1 0 0,1 0-1 0 0,0 0 1 0 0,0 1-1 0 0,1-1 1 0 0,-1 0-1 0 0,1 1 1 0 0,0-1-1 0 0,0 1 1 0 0,0-1-1 0 0,0 1-5 0 0,-1 3 29 0 0,3 33 81 0 0,3-34-106 0 0,0-1 0 0 0,1 1 0 0 0,0-1 1 0 0,0-1-1 0 0,0 1 0 0 0,1-1 0 0 0,-1 0 1 0 0,1 0-1 0 0,0 0 0 0 0,0-1 0 0 0,0 0 1 0 0,1 0-1 0 0,-1 0 0 0 0,2-1-4 0 0,-2 1-5 0 0,1-1 0 0 0,-1 0-1 0 0,0-1 1 0 0,1 1 0 0 0,0-1 0 0 0,-1 0 0 0 0,1-1-1 0 0,-1 0 1 0 0,1 0 0 0 0,0 0 0 0 0,-1-1-1 0 0,1 0 1 0 0,4-1 5 0 0,-3-1 3 0 0,1-1 0 0 0,-1 0-1 0 0,0 0 1 0 0,0 0 0 0 0,-1-1 0 0 0,0-1 0 0 0,1 1-1 0 0,-2-1 1 0 0,1 0 0 0 0,-1-1 0 0 0,0 1-1 0 0,0-1 1 0 0,0 0 0 0 0,-1-1 0 0 0,-1 1-1 0 0,1-1 1 0 0,-1 0 0 0 0,0-1 0 0 0,0-2-3 0 0,-3 9 50 0 0,-1-8 357 0 0,-1 10-396 0 0,1 0 1 0 0,0 0 0 0 0,0 0 0 0 0,-1 0-1 0 0,1 0 1 0 0,0 0 0 0 0,0 0-1 0 0,0 0 1 0 0,-1 0 0 0 0,1-1-1 0 0,0 1 1 0 0,0 0 0 0 0,0 0-1 0 0,-1 0 1 0 0,1 0 0 0 0,0 0-1 0 0,0 0 1 0 0,0-1 0 0 0,-1 1-1 0 0,1 0 1 0 0,0 0 0 0 0,0 0 0 0 0,0 0-1 0 0,0-1 1 0 0,0 1 0 0 0,0 0-1 0 0,-1 0 1 0 0,1 0 0 0 0,0-1-1 0 0,0 1 1 0 0,0 0 0 0 0,0 0-1 0 0,0 0 1 0 0,0-1 0 0 0,0 1-1 0 0,0 0 1 0 0,0 0 0 0 0,0-1-1 0 0,0 1 1 0 0,0 0 0 0 0,0 0-1 0 0,0 0 1 0 0,0-1 0 0 0,0 1 0 0 0,0 0-12 0 0,-1 3 26 0 0,1 0 0 0 0,-1 0 0 0 0,1 0 0 0 0,-1 0 0 0 0,1 1 0 0 0,0-1 1 0 0,0 0-1 0 0,0 0 0 0 0,1 0 0 0 0,-1 0 0 0 0,1 0 0 0 0,0 1 1 0 0,0-1-1 0 0,0 0 0 0 0,0 0 0 0 0,0-1 0 0 0,1 1 0 0 0,-1 0 0 0 0,1 0 1 0 0,0-1-1 0 0,0 1 0 0 0,0 0-26 0 0,2 2-56 0 0,0 0 0 0 0,0-1 0 0 0,0 1 0 0 0,1-1 0 0 0,0 0 0 0 0,-1 0 1 0 0,1-1-1 0 0,1 1 0 0 0,-1-1 0 0 0,0 0 0 0 0,1-1 0 0 0,0 1 0 0 0,-1-1 0 0 0,2 0 56 0 0,12 3-1011 0 0,0-2-1 0 0,1 0 0 0 0,0-1 1 0 0,-1-1-1 0 0,1 0 0 0 0,4-2 1012 0 0,-6 1-1060 0 0,86-13-1235 0 0,-54 6 1251 0 0</inkml:trace>
  <inkml:trace contextRef="#ctx0" brushRef="#br0" timeOffset="167952.947">21995 15302 2320 0 0,'-10'-4'626'0'0,"0"1"-1"0"0,0 0 0 0 0,0 1 1 0 0,0 0-1 0 0,0 1 1 0 0,-1 0-1 0 0,1 0 0 0 0,0 1 1 0 0,-7 1-626 0 0,6-1 354 0 0,-43 12 551 0 0,24-1-404 0 0,27-10-436 0 0,0 0 0 0 0,0 0 0 0 0,1 0 1 0 0,-1 0-1 0 0,0 0 0 0 0,0 1 0 0 0,0-1 0 0 0,1 1 0 0 0,-1-1 1 0 0,1 1-1 0 0,-1 0 0 0 0,1 0 0 0 0,0 1 0 0 0,0-1 0 0 0,0 0 1 0 0,0 1-1 0 0,0-1 0 0 0,0 1 0 0 0,1-1 0 0 0,-1 1 1 0 0,1 0-1 0 0,0 0 0 0 0,-1 0 0 0 0,1 1-65 0 0,3 1 161 0 0,6 4-198 0 0,0-1-1 0 0,0-1 1 0 0,0 1-1 0 0,1-1 1 0 0,1-1-1 0 0,-1 1 1 0 0,1-2 0 0 0,0 1-1 0 0,0-1 1 0 0,0-1-1 0 0,1 0 1 0 0,0-1-1 0 0,-1 0 1 0 0,1 0-1 0 0,1-1 1 0 0,-1 0-1 0 0,0-1 1 0 0,0-1-1 0 0,5 0 38 0 0,3 3-150 0 0,90 11-744 0 0,1-6 0 0 0,48-4 894 0 0,-53-18-169 0 0,-91 11 231 0 0,1 0 0 0 0,-1 0 0 0 0,0-2 0 0 0,0 0 0 0 0,-1 0 0 0 0,0-1 0 0 0,1-1 0 0 0,-2 0 0 0 0,1-1 0 0 0,-1 0 0 0 0,7-7-62 0 0,3-23 1136 0 0,-22 37-876 0 0,-3-3-47 0 0,1 1-185 0 0,0 0 1 0 0,0 1-1 0 0,0-1 1 0 0,0 1-1 0 0,-1-1 0 0 0,1 1 1 0 0,-1 0-1 0 0,0 0 1 0 0,1 0-1 0 0,-1 0 1 0 0,0 1-1 0 0,0-1 1 0 0,0 1-1 0 0,0 0 1 0 0,0 0-1 0 0,-1-1-28 0 0,-7 0 52 0 0,1 0 0 0 0,-1 0-1 0 0,0 1 1 0 0,0 1 0 0 0,0 0 0 0 0,0 0 0 0 0,0 1-1 0 0,0 0 1 0 0,0 1 0 0 0,1 0 0 0 0,-1 1-1 0 0,0 0 1 0 0,1 1 0 0 0,0 0 0 0 0,-7 4-52 0 0,-30 39 240 0 0,47-46-237 0 0,-1 1-1 0 0,1-1 1 0 0,0 1-1 0 0,0-1 1 0 0,0 1-1 0 0,0-1 1 0 0,0 1-1 0 0,1-1 1 0 0,-1 0-1 0 0,0 1 1 0 0,1-1-1 0 0,-1 1 1 0 0,1-1-1 0 0,-1 1 1 0 0,1-1-1 0 0,0 0 0 0 0,0 1 1 0 0,-1-1-1 0 0,1 0 1 0 0,0 0-1 0 0,0 0 1 0 0,0 0-1 0 0,0 0 1 0 0,0 0-1 0 0,1 0 1 0 0,-1 0-1 0 0,0 0 1 0 0,2 1-3 0 0,-1-1-2 0 0,8 7-70 0 0,1-1 0 0 0,0 0 0 0 0,1-1 0 0 0,-1 0 1 0 0,1-1-1 0 0,1 0 0 0 0,-1-1 0 0 0,0 0 0 0 0,1-1 0 0 0,0-1 1 0 0,0 0-1 0 0,0 0 0 0 0,0-1 0 0 0,0-1 0 0 0,0-1 0 0 0,8 0 72 0 0,31-14-234 0 0,-47 13 212 0 0,0 1 1 0 0,0-1-1 0 0,-1 0 1 0 0,1 0 0 0 0,0 0-1 0 0,-1-1 1 0 0,0 0-1 0 0,0 1 1 0 0,0-2-1 0 0,0 1 1 0 0,0 0 0 0 0,0-1-1 0 0,-1 0 1 0 0,0 1-1 0 0,0-2 1 0 0,0 1-1 0 0,0 0 1 0 0,-1 0 0 0 0,1-1-1 0 0,-1 1 1 0 0,0-1-1 0 0,1-4 22 0 0,-3 8-18 0 0,0 1-8 0 0,-10 6 40 0 0,9-1-3 0 0,1 0 0 0 0,0 1-1 0 0,1-1 1 0 0,-1 1 0 0 0,1-1 0 0 0,0 0 0 0 0,0 0 0 0 0,1 1 0 0 0,-1-1 0 0 0,1 0 0 0 0,1 0 0 0 0,-1-1 0 0 0,0 1 0 0 0,2 1-11 0 0,2 3 7 0 0,0-1 1 0 0,1 1-1 0 0,0-1 0 0 0,1 0 1 0 0,0-1-1 0 0,0 1 0 0 0,1-2 1 0 0,0 1-1 0 0,0-1 0 0 0,0-1 1 0 0,1 0-1 0 0,-1 0 0 0 0,1 0 1 0 0,1-2-1 0 0,-1 1 0 0 0,10 1-7 0 0,-14-3-37 0 0,0-1 0 0 0,1 0-1 0 0,-1-1 1 0 0,1 1-1 0 0,-1-1 1 0 0,1 0 0 0 0,-1-1-1 0 0,1 1 1 0 0,-1-1 0 0 0,0-1-1 0 0,1 1 1 0 0,-1-1 0 0 0,0 0-1 0 0,0 0 1 0 0,0-1-1 0 0,0 0 1 0 0,-1 0 0 0 0,1-1-1 0 0,-1 1 1 0 0,1-1 37 0 0,4-5-42 0 0,0 0 1 0 0,0 0-1 0 0,-1-1 1 0 0,-1 0-1 0 0,0-1 1 0 0,0 0-1 0 0,-1 0 1 0 0,0 0-1 0 0,0-3 42 0 0,-5 11-12 0 0,25-87 130 0 0,-15 38 115 0 0,-11 47-212 0 0,0 1 0 0 0,0-1 0 0 0,0 1-1 0 0,0 0 1 0 0,1-1 0 0 0,-1 1 0 0 0,1 0-1 0 0,0 0 1 0 0,0 0 0 0 0,1 0 0 0 0,-1 1-1 0 0,1-1 1 0 0,0 0 0 0 0,0 1 0 0 0,0 0-1 0 0,1 0 1 0 0,-1 0 0 0 0,1 0 0 0 0,-1 1-1 0 0,1-1 1 0 0,0 1 0 0 0,0 0 0 0 0,0 0-1 0 0,0 0 1 0 0,0 0 0 0 0,1 1 0 0 0,-1 0 0 0 0,1 0-1 0 0,3-1-20 0 0,44 5 119 0 0,-41 0-100 0 0,1 1 1 0 0,-1 0-1 0 0,0 0 1 0 0,0 1-1 0 0,0 1 1 0 0,-1 0 0 0 0,0 0-1 0 0,0 1 1 0 0,0 1-1 0 0,-1-1 1 0 0,0 1-1 0 0,0 1 1 0 0,-1 0-1 0 0,0 0 1 0 0,-1 0-1 0 0,0 1 1 0 0,-1 0-1 0 0,0 1 1 0 0,0-1-1 0 0,0 3-19 0 0,-4-6 21 0 0,-1 1-1 0 0,0-1 0 0 0,0 0 1 0 0,-1 1-1 0 0,0-1 1 0 0,0 1-1 0 0,0-1 1 0 0,-1 0-1 0 0,0 1 1 0 0,-1-1-1 0 0,0 0 1 0 0,0 0-1 0 0,0 0 1 0 0,-1 0-21 0 0,-5 16 62 0 0,0 1 0 0 0,2 0 1 0 0,1 0-1 0 0,1 0 0 0 0,1 0 0 0 0,1 1 1 0 0,1 6-63 0 0,1-26 8 0 0,1 0 1 0 0,-1 0-1 0 0,1 0 1 0 0,0-1 0 0 0,0 1-1 0 0,1 0 1 0 0,-1-1-1 0 0,1 1 1 0 0,0-1-1 0 0,0 0 1 0 0,1 1 0 0 0,-1-1-1 0 0,1 0 1 0 0,0-1-1 0 0,2 4-8 0 0,2 2 32 0 0,-1 0-20 0 0,1-1 0 0 0,0-1 0 0 0,1 1 0 0 0,-1-1-1 0 0,2-1 1 0 0,-1 1 0 0 0,1-1 0 0 0,-1-1 0 0 0,1 0-1 0 0,1 0 1 0 0,-1 0 0 0 0,1-1 0 0 0,0-1-1 0 0,0 0 1 0 0,0 0 0 0 0,0-1 0 0 0,1 0 0 0 0,-1-1-1 0 0,0 0 1 0 0,1-1 0 0 0,-1 0 0 0 0,3 0-12 0 0,30-20-170 0 0,-38 16 112 0 0,0 0 0 0 0,0 0 0 0 0,-1 0 0 0 0,1 0 0 0 0,-1-1 0 0 0,0 0 0 0 0,0 1 0 0 0,-1-2 0 0 0,1 1 0 0 0,-1 0-1 0 0,0-1 1 0 0,-1 1 0 0 0,1-1 0 0 0,-1 0 0 0 0,0 0 0 0 0,-1 0 0 0 0,1 0 0 0 0,-1 0 0 0 0,0 0 0 0 0,-1-1 0 0 0,0 1-1 0 0,0 0 1 0 0,0-4 58 0 0,-17-38-259 0 0,12 39 226 0 0,-8-9 26 0 0,-1 2 1 0 0,-1-1 0 0 0,-1 2 0 0 0,0 0-1 0 0,-1 1 1 0 0,0 1 0 0 0,-1 0-1 0 0,-1 1 1 0 0,0 1 0 0 0,0 1 0 0 0,-1 1-1 0 0,0 0 1 0 0,-1 2 0 0 0,-5-1 6 0 0,9 1 105 0 0,-129-50 1082 0 0,134 54-720 0 0,29 5-35 0 0,121 1 175 0 0,68 6-284 0 0,-28-8-1879 0 0,-72-18-1312 0 0,-71 7 370 0 0,-11 0-1241 0 0,-22 8 2547 0 0</inkml:trace>
  <inkml:trace contextRef="#ctx0" brushRef="#br0" timeOffset="168332.968">24954 14904 1964 0 0,'28'17'4138'0'0,"3"25"-2148"0"0,-10-1-1222 0 0,-2 0 0 0 0,-1 1 0 0 0,-2 1 0 0 0,-2 1 0 0 0,-2 0 0 0 0,-1 7-768 0 0,13 70 846 0 0,-5 1-1 0 0,-2 36-845 0 0,-16-133-155 0 0,-1 0 0 0 0,-1 0 0 0 0,-2 0 0 0 0,0 0 0 0 0,-1-1-1 0 0,-2 1 1 0 0,-2 5 155 0 0,2-10-432 0 0,0-1 0 0 0,-1 0 1 0 0,-1 0-1 0 0,-1-1 0 0 0,0 0 0 0 0,-2-1 0 0 0,0 0 0 0 0,-1-1 0 0 0,0 0 0 0 0,-1-1 1 0 0,-1 0-1 0 0,-1-1 0 0 0,0 0 0 0 0,-9 5 432 0 0,-3-1-576 0 0,-1 0-1 0 0,0-2 1 0 0,-2 0 0 0 0,0-3-1 0 0,-1 0 1 0 0,0-2 0 0 0,0-1-1 0 0,-10 0 577 0 0,-62 13-1200 0 0</inkml:trace>
  <inkml:trace contextRef="#ctx0" brushRef="#br0" timeOffset="169336.634">10907 14316 2296 0 0,'0'0'1218'0'0,"-5"-5"-44"0"0,3 2-1032 0 0,0 1 0 0 0,0 0 1 0 0,0 0-1 0 0,0 0 0 0 0,-1 0 0 0 0,1 0 1 0 0,-1 0-1 0 0,1 0 0 0 0,-1 1 0 0 0,0-1 1 0 0,1 1-1 0 0,-1 0 0 0 0,0 0 0 0 0,0 0 1 0 0,0 0-1 0 0,0 0 0 0 0,0 1 0 0 0,0-1 1 0 0,0 1-1 0 0,-1 0 0 0 0,1 0 0 0 0,0 0 1 0 0,0 0-1 0 0,0 1 0 0 0,0-1 0 0 0,0 1 1 0 0,0 0-1 0 0,-1 0-142 0 0,-9 3 334 0 0,1 1 1 0 0,1 0 0 0 0,-1 1 0 0 0,1 0-1 0 0,0 1 1 0 0,0 0 0 0 0,1 1-1 0 0,0 0 1 0 0,0 1 0 0 0,-7 8-335 0 0,1 1 227 0 0,1 0 1 0 0,1 1-1 0 0,1 1 1 0 0,0 0-1 0 0,2 0 1 0 0,0 2-1 0 0,2-1 1 0 0,0 1-1 0 0,1 1 1 0 0,1-1-1 0 0,2 1 1 0 0,0 0-1 0 0,1 1 0 0 0,1-1 1 0 0,2 1-1 0 0,0 7-227 0 0,21 121-418 0 0,-17-139 363 0 0,5 19-449 0 0,2 0-1 0 0,1-1 1 0 0,2 0-1 0 0,1 0 1 0 0,2-2 0 0 0,0 0-1 0 0,2 0 1 0 0,1-2-1 0 0,8 8 505 0 0,38 40-3131 0 0,3-3-1 0 0,31 24 3132 0 0,-66-65-575 0 0,20 18-551 0 0,0-4 58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7:55.1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2886 148,'-60'-36,"34"23,-1 2,0 1,0 1,-1 1,0 1,-1 2,1 1,-1 1,-17 1,-343-23,-259 11,499 19,-79 15,173-10,1 3,0 1,1 3,-46 22,61-24,-20 10,1 2,1 3,1 2,2 3,1 1,2 3,2 3,2 1,-10 14,35-30,0 2,2 0,1 1,1 1,2 1,-10 30,-8 13,22-52,1 0,1 1,1 1,1-1,1 1,1 0,1 0,2 1,0-1,2 1,1 0,1-1,2 8,52 275,-53-277,-1-4,1 0,0 0,2 0,2-1,0 0,2 0,5 11,14 11,3-1,1-2,2-1,2-2,5 1,-37-39,88 98,5-4,4-5,58 39,-104-94,2-3,1-2,1-3,1-2,2-3,1-3,22 3,54 10,2-7,125 9,-43-18,1-9,0-10,78-16,-206 11,-46 3,-1-2,0-2,0-2,22-7,-42 3,-1-1,0-1,0-1,-2-2,0 0,-1-2,15-14,51-36,-35 32,-25 18,-1-2,-1-1,-2-1,2-2,4-11,-1-1,-2-2,-1-1,7-16,-8 1,-2-1,-3-1,-2-1,-3-1,-3-1,-2 0,-1-10,3-34,-5-2,-4-39,13-55,-11 154,-2 0,-3-1,-1 1,-3-1,-1 0,-3 1,-2-4,-4 14,-1 1,-2 0,-2 1,-1 0,-1 1,-2 1,-1 1,-2 1,0 1,-3 1,0 2,-1 0,-2 1,-22-14,25 20,-2 2,0 0,0 2,-2 1,1 1,-2 2,0 1,0 1,-1 2,-4 1,-295-59,264 48,-1 3,0 4,-1 2,-25 2,7 8,72-2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7:58.1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3865 602,'-8'-16,"0"1,-1 0,-1 1,0 0,-1 0,0 1,-1 0,-1 1,0 1,-5-4,-85-54,-91-45,149 93,-1 2,0 2,-1 2,-1 2,-30-4,24 5,-139-46,136 38,0 2,-1 3,0 3,-18-1,-325 4,291 3,1 4,-1 5,0 5,-94 20,75 1,0 6,2 6,-26 16,110-36,0 2,1 2,1 1,1 3,0 3,-95 64,-30 1,142-80,1 0,1 1,0 1,2 2,0-1,-14 22,-11 11,-47 74,77-101,0 0,2 1,0 0,2 1,-4 21,1-9,-6 33,2 1,4 1,3 0,4 1,3-1,3 12,24 120,-16-162,-2-12,1 0,2-1,1 0,2-1,1 0,1-1,2-1,1 0,16 21,134 158,-149-189,1-1,0-1,2-1,-1 0,2-2,0-1,1 0,0-2,8 3,290 81,-245-75,84 13,0-7,2-6,119-4,-43-1,-70-4,0-8,0-6,82-16,127-28,-231 11,-1-7,126-55,-233 83,-1-2,0-2,-1-2,-1 0,-1-3,-1-1,-1-1,10-13,-14 14,-1-1,-2-1,0-1,-2-1,-1-1,-2-1,-1-1,-1-1,-2 0,8-23,3-50,15-106,-40 196,11-91,-6 1,-3-2,-8-36,2-5,3 123,-2-1,-1 1,0 0,-3-1,0 2,-1-1,-2 1,0 0,-8-15,6 18,0 1,-2 0,0 1,-1 0,-1 1,-1 1,-1 0,0 1,-14-11,-5 2,-1 1,-1 2,-1 1,-1 3,0 0,-2 3,-11-2,-11-1,1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8:24.2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16,'6'60,"-16"-97,-16 0,25 35,4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32767 0 0,'2'0'0'0'0,"-1"-1"0"0"0,2 2 0 0 0,-2-1 0 0 0,1-2 0 0 0,-2 1 0 0 0,0 1 0 0 0,2 0 0 0 0,-1 0 0 0 0,1-2 0 0 0,1 1 0 0 0,2-3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8:24.6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14,'2'2,"1"-1,0-3,-3-2,-4 0,-3 1,-3 1,-2 0,-1 4,1 3,6 1,5 0,6-2,1-4,1-1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8:31.2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32,'2'-12,"1"0,0 5,-1 11,2 14,0 13,0 10,0 8,1 1,2 0,1-2,1-7,1-5,-3-8,-5-5,-1-7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8:31.5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 79,'-10'2,"1"1,5-3,8-2,11-7,11-4,10-1,11-1,4 2,3 3,-4 3,-6 6,-5 5,-10 6,-9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8:31.8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73,'18'-6,"13"-4,10 0,5 0,4-1,0 3,-1 2,-3 0,-9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13:28:38.9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390 497,'0'-5,"1"3,0 0,0 0,-1 0,1 0,-1 0,0 0,1 0,-1 0,0-1,0 1,-1 0,1 0,0 0,-1 0,1 0,-1 0,1 0,-1 0,0 0,0 0,0 0,0 0,-1 0,1 0,0 1,-1-1,1 1,-1-1,1 1,-1-1,0 1,0 0,0 0,1 0,-1 0,0 0,0 0,0 1,-1-1,1 1,0-1,0 1,0 0,-12 5,1 1,0 1,0 0,1 1,0 0,0 1,1 0,-8 9,9-9,-2 3,1 0,0 1,1 1,0 0,1 0,1 1,0 0,1 0,0 1,2-1,-1 4,-32 68,25-62,2 1,0 1,2-1,1 2,1 0,-2 140,2-94,4 0,6 51,-1-97,1 0,2 0,1 0,1 0,2 1,25 77,12 82,-40-170,1 0,1-1,0 0,1 0,1-1,0 0,5 4,-8-12,1-1,0 0,0-1,1 1,0-2,0 1,0-1,0 0,1-1,0-1,0 1,0-1,0-1,1 0,-1 0,0-1,6 0,14 4,172-1,116 5,69-1,-167 16,-108-28,-77 1,0 2,0 2,0 1,11 3,25 6,0-2,52-1,524-9,-161-27,-418 27,43 1,0-4,1-6,485-72,-309 36,0-14,-226 45,0-2,-1-3,-1-3,-1-3,-1-2,23-17,-53 25,-1-1,-1-2,-1 0,-1-2,-1-1,-2-1,0 0,-2-2,-1 0,-2-1,0-1,-3 0,0-1,-2-1,5-25,3-7,-3-1,-3 0,-3-1,-3 0,-3 0,-3 0,-4-29,2 70,-2-1,-1 1,0-1,-2 1,-2 1,0-1,-1 1,-2 1,0-1,-2 2,0 0,-2 0,0 2,-2 0,0 0,-1 2,-1 0,-1 1,-2 0,-20-6,0 1,-2 2,-1 2,-1 2,0 3,-1 1,0 2,-1 2,-45-2,-159-23,-1 10,-60 10,-413 35,170 33,255-20,-106 18,16-18,19 24,152-47,137-3,-1 3,2 3,-6 6,69-15,-10 0,0 2,0 1,1 1,0 1,1 2,0 1,0 1,2 1,0 1,-16 14,-37 42,34-32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0:36.131"/>
    </inkml:context>
    <inkml:brush xml:id="br0">
      <inkml:brushProperty name="width" value="0.1" units="cm"/>
      <inkml:brushProperty name="height" value="0.1" units="cm"/>
    </inkml:brush>
    <inkml:context xml:id="ctx1">
      <inkml:inkSource xml:id="inkSrc5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29T08:11:31.668"/>
    </inkml:context>
    <inkml:brush xml:id="br1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2005 1862 1576 0 0,'0'0'586'0'0,"0"0"-70"0"0,0 0-61 0 0,0 0-45 0 0,0 0-89 0 0,0-2-28 0 0,0-9-9 0 0,0 8 5 0 0,0 3-52 0 0,0 0-56 0 0,0 0 94 0 0,1 5 63 0 0,-4 67 331 0 0,-2-38-458 0 0,-14 327 873 0 0,-5 82-447 0 0,3-200-18 0 0,20-33 72 0 0,1 124 312 0 0,0-333-950 0 0,2 10 367 0 0,-2-10-413 0 0,1 0 1 0 0,-1 0 0 0 0,1 0 0 0 0,0 1-1 0 0,0-1 1 0 0,0 0 0 0 0,0 0-1 0 0,0 0 1 0 0,0 0 0 0 0,0-1-1 0 0,0 1 1 0 0,0 0 0 0 0,0 0 0 0 0,0-1-1 0 0,0 1 1 0 0,1-1 0 0 0,-1 1-1 0 0,0-1 1 0 0,1 1 0 0 0,-1-1 0 0 0,0 0-1 0 0,1 1 1 0 0,-1-1 0 0 0,0 0-1 0 0,1 0 1 0 0,-1 0 0 0 0,0 0 0 0 0,1 0-1 0 0,-1 0 1 0 0,0-1 0 0 0,1 1-1 0 0,0-1-7 0 0,140-1 170 0 0,-33-10-114 0 0,204 10 10 0 0,-222 20 34 0 0,-90-18-84 0 0,10-1 121 0 0,6 0-2730 0 0,-17 1 2516 0 0,1 0 0 0 0,-1 0-1 0 0,0-1 1 0 0,0 1 0 0 0,0 0-1 0 0,1 0 1 0 0,-1-1 0 0 0,0 1 0 0 0,0 0-1 0 0,0-1 1 0 0,0 1 0 0 0,0 0-1 0 0,1-1 1 0 0,-1 1 0 0 0,0 0-1 0 0,0 0 1 0 0,0-1 0 0 0,0 1 0 0 0,0 0-1 0 0,0-1 1 0 0,0 1 0 0 0,0 0-1 0 0,0-1 1 0 0,0 1 0 0 0,0 0-1 0 0,-1-1 1 0 0,1 1 0 0 0,0 0 0 0 0,0-1-1 0 0,0 1 1 0 0,0 0 0 0 0,0-1-1 0 0,-1 1 1 0 0,1 0 0 0 0,0 0-1 0 0,0-1 1 0 0,0 1 0 0 0,-1 0 0 0 0,1 0-1 0 0,0-1 1 0 0,0 1 0 0 0,-1 0-1 0 0,1 0 1 0 0,0 0 0 0 0,-1 0-1 0 0,1-1 1 0 0,0 1 0 0 0,-1 0 0 0 0,1 0-1 0 0,0 0 1 0 0,-1 0 0 0 0,1 0-1 0 0,0 0 1 0 0,-1 0 0 0 0,1 0 0 0 0,0 0-1 0 0,-1 0 1 0 0,1 0 0 0 0,0 0-1 0 0,0 0 1 0 0,-1 0 77 0 0,-4-2-431 0 0,-10-6-771 0 0,-1-3 8 0 0</inkml:trace>
  <inkml:trace contextRef="#ctx0" brushRef="#br0" timeOffset="1052.609">2036 1748 1180 0 0,'28'14'3681'0'0,"22"-6"-2767"0"0,-26-5-456 0 0,49 4 452 0 0,-1-3 0 0 0,47-5-910 0 0,-35 0 322 0 0,253 1 290 0 0,-201 15-339 0 0,-64-8 711 0 0,-71-6-968 0 0,0-1 0 0 0,0 1-1 0 0,-1 0 1 0 0,1 0 0 0 0,0 0-1 0 0,0 0 1 0 0,0 0 0 0 0,-1 0 0 0 0,1 0-1 0 0,-1 0 1 0 0,1 1 0 0 0,-1-1-1 0 0,1 0 1 0 0,-1 0 0 0 0,1 0-1 0 0,-1 1 1 0 0,0-1 0 0 0,0 0 0 0 0,0 0-1 0 0,0 1 1 0 0,0-1 0 0 0,0 0-1 0 0,0 0 1 0 0,0 1 0 0 0,0-1-1 0 0,-1 0 1 0 0,1 0 0 0 0,0 0-1 0 0,-1 1 1 0 0,1-1-16 0 0,-1 10 90 0 0,-26 85-47 0 0,8-26 99 0 0,4 1 0 0 0,-6 62-142 0 0,-1 220 177 0 0,22-66 38 0 0,-15-168-181 0 0,8-89-20 0 0,-18 138 189 0 0,1 130 95 0 0,26-223-229 0 0,19 77 399 0 0,-14-94-307 0 0,-6-57-109 0 0,-1 23 54 0 0,0-7-198 0 0,2-28-2265 0 0,1-30-3429 0 0,-6 21 4684 0 0,-9-16 22 0 0</inkml:trace>
  <inkml:trace contextRef="#ctx0" brushRef="#br0" timeOffset="1550.279">2026 2728 2552 0 0,'-8'-16'6018'0'0,"31"17"-3296"0"0,-12 0-2736 0 0,55 1 1488 0 0,115 14 20 0 0,52-16-779 0 0,-64-17-1332 0 0,-47 1-1249 0 0,-18 1-3018 0 0,-12 9 4 0 0,-66 5 3798 0 0</inkml:trace>
  <inkml:trace contextRef="#ctx0" brushRef="#br0" timeOffset="2619.302">3562 1928 1556 0 0,'10'-56'5164'0'0,"6"87"-2708"0"0,-7 14-2053 0 0,-1 0 0 0 0,-3 1 0 0 0,-1-1 0 0 0,-2 28-403 0 0,-4 77 438 0 0,-38 137-36 0 0,-11 165-113 0 0,32 202 1123 0 0,19-639-1362 0 0,1-13-40 0 0,0 0 0 0 0,0-1 1 0 0,0 1-1 0 0,0-1 0 0 0,0 1 1 0 0,1-1-1 0 0,-1 0 0 0 0,1 1 1 0 0,-1-1-1 0 0,1 0 1 0 0,-1 0-1 0 0,1 0 0 0 0,0 0 1 0 0,-1 0-1 0 0,1 0 0 0 0,0-1 1 0 0,0 1-1 0 0,-1 0 1 0 0,1-1-1 0 0,0 0 0 0 0,0 1 1 0 0,0-1-1 0 0,0 0 0 0 0,0 0 1 0 0,0 0-1 0 0,0 0 0 0 0,0 0 1 0 0,-1-1-1 0 0,1 1 1 0 0,0 0-1 0 0,0-1 0 0 0,0 1 1 0 0,1-2-11 0 0,10 2 43 0 0,88-23 36 0 0,110 6-42 0 0,-145 15-106 0 0,364 2 361 0 0,-424 0-185 0 0,2 0-375 0 0,-17-1-518 0 0,-91-38-6021 0 0,46-9 3386 0 0,37 28 2353 0 0</inkml:trace>
  <inkml:trace contextRef="#ctx0" brushRef="#br0" timeOffset="3684.817">3618 1799 1780 0 0,'-1'-1'167'0'0,"0"-1"0"0"0,0 0 0 0 0,0 0 0 0 0,0 0 0 0 0,0 0 0 0 0,0 0 0 0 0,1 0-1 0 0,-1 0 1 0 0,1-1 0 0 0,-1 1 0 0 0,1 0 0 0 0,0 0 0 0 0,0 0 0 0 0,0 0 0 0 0,0-1 0 0 0,0 1 0 0 0,1 0 0 0 0,-1 0-1 0 0,0 0 1 0 0,1 0 0 0 0,0-1 0 0 0,-1 1 0 0 0,1 0 0 0 0,0 0 0 0 0,0 1 0 0 0,0-1 0 0 0,1 0 0 0 0,-1 0 0 0 0,0 0-1 0 0,1 1 1 0 0,-1-1 0 0 0,1 0 0 0 0,-1 1 0 0 0,1 0 0 0 0,0-1 0 0 0,0 1 0 0 0,-1 0 0 0 0,2-1-167 0 0,76-18 647 0 0,-61 18-522 0 0,240-1 837 0 0,-179 5-804 0 0,20 9-15 0 0,122-7 510 0 0,-217-3-614 0 0,1 0 1 0 0,0 0-1 0 0,0 1 1 0 0,-1-1-1 0 0,1 1 1 0 0,-1 0-1 0 0,1 0 0 0 0,-1 1 1 0 0,0-1-1 0 0,0 1 1 0 0,0 0-1 0 0,0 0 1 0 0,-1 0-1 0 0,1 1 0 0 0,-1-1 1 0 0,0 1-1 0 0,1 1-39 0 0,1 0-5 0 0,1 1 20 0 0,0 0-1 0 0,-1 0 1 0 0,0 1 0 0 0,0 0 0 0 0,0 0 0 0 0,-1 0 0 0 0,0 0 0 0 0,0 1-1 0 0,-1 0 1 0 0,0-1 0 0 0,1 6-15 0 0,1 14 74 0 0,-1 0 0 0 0,-1 0 0 0 0,-1 1 0 0 0,-2-1 0 0 0,-2 13-74 0 0,2 9 118 0 0,-13 83 171 0 0,11 135 322 0 0,17-113-274 0 0,-14 29 245 0 0,-19-48-411 0 0,5-5 65 0 0,14 179 486 0 0,8-251-592 0 0,11 37 26 0 0,-16-36-178 0 0,-4-57-203 0 0,2 4-195 0 0,-2-6 357 0 0,0 1-1 0 0,0-1 1 0 0,0 0 0 0 0,1 1-1 0 0,-1-1 1 0 0,0 0-1 0 0,0 1 1 0 0,0-1 0 0 0,0 0-1 0 0,0 1 1 0 0,1-1-1 0 0,-1 0 1 0 0,0 1-1 0 0,0-1 1 0 0,1 0 0 0 0,-1 1-1 0 0,0-1 1 0 0,0 0-1 0 0,1 0 1 0 0,-1 1 0 0 0,0-1-1 0 0,1 0 1 0 0,-1 0-1 0 0,0 0 1 0 0,1 0 0 0 0,-1 1-1 0 0,0-1 1 0 0,1 0-1 0 0,-1 0 1 0 0,1 0-1 0 0,-1 0 1 0 0,0 0 0 0 0,1 0-1 0 0,-1 0 1 0 0,0 0-1 0 0,1 0 1 0 0,-1 0 0 0 0,1 0-1 0 0,-1 0 1 0 0,0 0-1 0 0,1 0 1 0 0,-1 0 0 0 0,0-1-1 0 0,1 1 1 0 0,-1 0-1 0 0,0 0 1 0 0,1 0-1 0 0,-1-1 1 0 0,0 1 0 0 0,1 0-1 0 0,-1 0 1 0 0,0-1-1 0 0,1 1 1 0 0,-1 0 0 0 0,0 0-1 0 0,0-1 1 0 0,0 1-1 0 0,1 0 1 0 0,-1-1-1 0 0,0 1 1 0 0,0 0 0 0 0,0-1-1 0 0,0 1 1 0 0,1-1-1 0 0,-1 1 1 0 0,0 0 0 0 0,0-1 63 0 0,5-4-482 0 0,-1-1 1 0 0,0 0 0 0 0,0-1 0 0 0,0 1-1 0 0,-1-1 1 0 0,1 0 0 0 0,-2 1 0 0 0,1-1-1 0 0,-1-1 1 0 0,0 1 0 0 0,0 0 0 0 0,-1 0-1 0 0,0-1 1 0 0,-1 1 0 0 0,1-1 0 0 0,-2-6 481 0 0,1-5-1206 0 0</inkml:trace>
  <inkml:trace contextRef="#ctx0" brushRef="#br0" timeOffset="4232.155">3672 2647 1616 0 0,'4'-5'6623'0'0,"40"11"-4375"0"0,117-6-939 0 0,17-17-1041 0 0,-67 7-616 0 0,186-19-8290 0 0,-265 26 7416 0 0</inkml:trace>
  <inkml:trace contextRef="#ctx0" brushRef="#br0" timeOffset="5337.257">5243 1785 1356 0 0,'10'-26'6458'0'0,"-1"50"-4884"0"0,-3 66-905 0 0,-8 88-287 0 0,-11-64-207 0 0,-14 258 432 0 0,-9 165-29 0 0,11-351-463 0 0,16-137 18 0 0,2 1-1 0 0,2-1 0 0 0,3 1 1 0 0,1 7-133 0 0,4-53 0 0 0,21 58 106 0 0,-22-60-87 0 0,-1 0 1 0 0,1 0-1 0 0,0-1 0 0 0,-1 1 1 0 0,1-1-1 0 0,0 1 1 0 0,0-1-1 0 0,0 0 0 0 0,0 1 1 0 0,0-1-1 0 0,0 0 1 0 0,1 0-1 0 0,-1-1 0 0 0,0 1 1 0 0,0 0-1 0 0,1-1 0 0 0,-1 1 1 0 0,0-1-1 0 0,1 0 1 0 0,-1 0-1 0 0,1 0 0 0 0,-1 0 1 0 0,0 0-1 0 0,1 0 1 0 0,-1-1-1 0 0,0 1 0 0 0,2-1-19 0 0,8 0 12 0 0,111-1 202 0 0,-25-12-148 0 0,217-5 21 0 0,-146 19-31 0 0,-52-16-45 0 0,-85 2-859 0 0,-36-8-4068 0 0,-58-28-22 0 0,42 33 3853 0 0</inkml:trace>
  <inkml:trace contextRef="#ctx0" brushRef="#br0" timeOffset="6469.739">5149 1826 1216 0 0,'1'-66'5275'0'0,"8"49"-5035"0"0,-4 7-125 0 0,0 2 0 0 0,1-1 0 0 0,0 0-1 0 0,0 1 1 0 0,1 0 0 0 0,0 1 0 0 0,0-1-1 0 0,8-5-114 0 0,-5 8 41 0 0,0 1-1 0 0,0-1 0 0 0,0 2 0 0 0,0-1 1 0 0,1 1-1 0 0,-1 1 0 0 0,1 0 0 0 0,0 1 1 0 0,0 0-1 0 0,-1 0 0 0 0,8 1-40 0 0,1-1 63 0 0,141 0 499 0 0,-25 17-352 0 0,365-1 1437 0 0,-498-15-1585 0 0,-2 0 20 0 0,1 0-68 0 0,1 1 0 0 0,-1-1 0 0 0,1 1 0 0 0,0 0 0 0 0,-1 0 1 0 0,1 0-1 0 0,-1 0 0 0 0,0 0 0 0 0,1 0 0 0 0,-1 0 0 0 0,0 0 1 0 0,1 1-1 0 0,-1-1 0 0 0,0 1 0 0 0,0-1 0 0 0,0 0 0 0 0,0 1 1 0 0,-1 0-1 0 0,1-1 0 0 0,0 1 0 0 0,-1-1 0 0 0,1 1 0 0 0,-1 0 1 0 0,1 0-1 0 0,-1-1 0 0 0,0 1 0 0 0,0 0 0 0 0,0 0 0 0 0,0-1 0 0 0,0 1 1 0 0,0 0-1 0 0,0 0 0 0 0,0-1 0 0 0,-1 1 0 0 0,1 0 0 0 0,-1-1 1 0 0,1 1-1 0 0,-2 1-14 0 0,2 4 55 0 0,-1 218 543 0 0,-39 202 141 0 0,-15 187 483 0 0,45-474-1155 0 0,7 163 949 0 0,3-212-844 0 0,0-89-264 0 0,0-2-93 0 0,2 2-138 0 0,11 8-751 0 0,-4-33-7192 0 0,-5-6 6188 0 0,0 9 1023 0 0</inkml:trace>
  <inkml:trace contextRef="#ctx0" brushRef="#br0" timeOffset="9532.276">5324 2458 1344 0 0,'-5'0'781'0'0,"-31"8"5108"0"0,67 12-3704 0 0,-11-14-1923 0 0,1-1 0 0 0,0-1 0 0 0,1-1 0 0 0,-1-1 0 0 0,1 0 0 0 0,4-2-262 0 0,5 1 247 0 0,417 4-71 0 0,-264-22-5221 0 0,-180 18 1465 0 0,-11-1 2571 0 0</inkml:trace>
  <inkml:trace contextRef="#ctx0" brushRef="#br0" timeOffset="7637.186">6863 1651 1216 0 0,'0'0'495'0'0,"0"0"-44"0"0,0 0-32 0 0,0 0 50 0 0,0 0-57 0 0,0 0 22 0 0,0 0-23 0 0,0 0-14 0 0,0 0-8 0 0,0 0-32 0 0,0 0-7 0 0,0 0 17 0 0,0 0-23 0 0,0 0 10 0 0,0 0-32 0 0,0 0-41 0 0,0 0-33 0 0,0 0 9 0 0,0 0-33 0 0,0 0 12 0 0,0 0 29 0 0,0 0-35 0 0,0 0-2 0 0,3 4 37 0 0,7 39 201 0 0,-57 355 832 0 0,17-148-960 0 0,-6 226 327 0 0,16 1 459 0 0,20-89-303 0 0,15-337-653 0 0,-13-47-154 0 0,0 0 1 0 0,0 1-1 0 0,1-1 1 0 0,0 0-1 0 0,-1-1 1 0 0,1 1 0 0 0,0 0-1 0 0,1-1 1 0 0,-1 1-1 0 0,1-1 1 0 0,-1 0-1 0 0,1 0 1 0 0,0-1 0 0 0,0 1-1 0 0,0-1 1 0 0,1 0-1 0 0,-1 0 1 0 0,0 0-1 0 0,1 0 1 0 0,-1-1 0 0 0,1 0-1 0 0,3 1-14 0 0,110 7 62 0 0,-104-10-24 0 0,56-1-30 0 0,32-17 117 0 0,233-63-154 0 0,-179 44 62 0 0,-97 27-200 0 0,-58 10-16 0 0,-1 0-1 0 0,1 0 1 0 0,0-1-1 0 0,-1 1 1 0 0,1 0-1 0 0,-1 0 1 0 0,0 0-1 0 0,1 0 1 0 0,-1 0-1 0 0,0 0 1 0 0,0-1 0 0 0,0 1-1 0 0,1 0 1 0 0,-1 0-1 0 0,-1 0 1 0 0,1-1-1 0 0,0 1 1 0 0,0 0-1 0 0,0 0 1 0 0,0 0-1 0 0,-1 0 1 0 0,1-1-1 0 0,-1 1 1 0 0,1 0-1 0 0,-1 0 1 0 0,1 0-1 0 0,-1 0 1 0 0,0 0-1 0 0,1 0 1 0 0,-1 0-1 0 0,0 0 1 0 0,0 0-1 0 0,0 1 1 0 0,1-1-1 0 0,-1 0 1 0 0,0 0-1 0 0,0 1 1 0 0,0-1-1 0 0,0 0 1 0 0,-1 1-1 0 0,1-1 1 0 0,0 1-1 0 0,-1-1 184 0 0,-5-6-107 0 0,-48-49-3507 0 0,35 32 2586 0 0</inkml:trace>
  <inkml:trace contextRef="#ctx0" brushRef="#br0" timeOffset="8448.44">6955 1761 848 0 0,'-1'-3'483'0'0,"-1"0"0"0"0,1 1 1 0 0,1-1-1 0 0,-1 0 0 0 0,0 0 0 0 0,1 0 0 0 0,-1 0 0 0 0,1 0 1 0 0,0-1-1 0 0,0 1 0 0 0,0 0 0 0 0,0 0 0 0 0,1 0 0 0 0,-1 0 1 0 0,1 0-1 0 0,1-2-483 0 0,3-2 100 0 0,0 1 0 0 0,1 1 0 0 0,0-1 1 0 0,0 1-1 0 0,0 0 0 0 0,0 0 0 0 0,1 1 1 0 0,0-1-1 0 0,0 2 0 0 0,0-1 0 0 0,1 1 1 0 0,-1 0-1 0 0,1 0 0 0 0,-1 1 0 0 0,1 0 0 0 0,0 1 1 0 0,0 0-1 0 0,0 0 0 0 0,0 0 0 0 0,0 1 1 0 0,0 0-101 0 0,87-7 215 0 0,0 3 1 0 0,12 6-216 0 0,-17-2 29 0 0,76 26 1 0 0,79 7 206 0 0,-242-31-207 0 0,-1-1 1 0 0,1 1 0 0 0,-1 0-1 0 0,1 0 1 0 0,-1 0-1 0 0,0 0 1 0 0,0 0 0 0 0,0 1-1 0 0,0-1 1 0 0,0 0 0 0 0,0 1-1 0 0,-1 0 1 0 0,1-1-1 0 0,-1 1 1 0 0,0 0 0 0 0,0 0-1 0 0,0 0 1 0 0,0 0 0 0 0,0 0-1 0 0,-1 0 1 0 0,1 0-1 0 0,-1 0 1 0 0,0 0 0 0 0,0 0-1 0 0,0 0 1 0 0,0 0 0 0 0,0 0-1 0 0,-1 0 1 0 0,1 0-1 0 0,-1 0 1 0 0,-1 3-30 0 0,1 10 85 0 0,-1 71 136 0 0,-16 7-38 0 0,7 343 1544 0 0,19 10-1727 0 0,-7-303 389 0 0,-20 24-223 0 0,-12 38 34 0 0,21-139-80 0 0,4-1 0 0 0,2 1 0 0 0,5 43-120 0 0,-1-51-169 0 0,13-17-426 0 0,-13-42 472 0 0,0 0 0 0 0,0 0 0 0 0,0-1 0 0 0,1 1 0 0 0,-1 0 0 0 0,0-1 0 0 0,0 1 0 0 0,0 0 0 0 0,0 0 0 0 0,0-1 0 0 0,0 1 0 0 0,0 0 1 0 0,1 0-1 0 0,-1-1 0 0 0,0 1 0 0 0,0 0 0 0 0,0 0 0 0 0,1 0 0 0 0,-1-1 0 0 0,0 1 0 0 0,0 0 0 0 0,1 0 0 0 0,-1 0 0 0 0,0 0 0 0 0,0 0 0 0 0,1-1 0 0 0,-1 1 1 0 0,0 0-1 0 0,0 0 0 0 0,1 0 0 0 0,-1 0 0 0 0,0 0 0 0 0,1 0 0 0 0,-1 0 0 0 0,0 0 0 0 0,0 0 0 0 0,1 0 0 0 0,-1 0 0 0 0,0 0 0 0 0,0 0 0 0 0,1 0 0 0 0,-1 0 1 0 0,0 1-1 0 0,1-1 0 0 0,-1 0 0 0 0,0 0 0 0 0,0 0 0 0 0,1 0 0 0 0,-1 0 0 0 0,0 1 0 0 0,0-1 0 0 0,1 0 123 0 0,-11-25-3264 0 0,-13-16 908 0 0,7 17 1122 0 0</inkml:trace>
  <inkml:trace contextRef="#ctx0" brushRef="#br0" timeOffset="8886.354">6910 2744 1440 0 0,'1'-4'7903'0'0,"10"4"-6172"0"0,184 5 740 0 0,33 2-1790 0 0,173-7-1987 0 0,-384 0 556 0 0,0-1 0 0 0,0 0 0 0 0,-1-1 0 0 0,1-1 0 0 0,0 0-1 0 0,11-5 751 0 0,-24 1-3204 0 0,-21 1 1154 0 0,-6 0 809 0 0</inkml:trace>
  <inkml:trace contextRef="#ctx0" brushRef="#br0" timeOffset="11019.448">3139 3552 1804 0 0,'0'0'710'0'0,"0"0"-56"0"0,0 0-74 0 0,0 0-15 0 0,0 0-10 0 0,0 0-111 0 0,0 0-19 0 0,0 0 13 0 0,0 0-58 0 0,0 0 5 0 0,0 0-15 0 0,-3 0-74 0 0,2 0-249 0 0,-1 0 0 0 0,1 0 0 0 0,-1 0 0 0 0,0 0 0 0 0,1 1 0 0 0,-1-1 0 0 0,1 0 0 0 0,-1 1 0 0 0,1-1 0 0 0,-1 1 0 0 0,1-1 0 0 0,-1 1 0 0 0,1 0 0 0 0,0 0 0 0 0,-1-1 0 0 0,1 1 0 0 0,0 0 0 0 0,-1 0 0 0 0,1 0 0 0 0,0 1 0 0 0,0-1 0 0 0,0 0 0 0 0,0 0 0 0 0,0 1 0 0 0,0-1 0 0 0,1 0 0 0 0,-1 1 0 0 0,0-1 0 0 0,1 1 0 0 0,-1 0-47 0 0,-5 25 964 0 0,6-26-729 0 0,2 21 759 0 0,-1-20-1000 0 0,0-1 42 0 0,0 1 0 0 0,0-1 0 0 0,0 1 0 0 0,0-1 0 0 0,0 1 0 0 0,1-1 0 0 0,-1 0 0 0 0,0 1 0 0 0,1-1-1 0 0,-1 0 1 0 0,1 0 0 0 0,-1 0 0 0 0,1 0 0 0 0,0 0 0 0 0,-1 0 0 0 0,1-1 0 0 0,0 1 0 0 0,-1-1 0 0 0,1 1 0 0 0,0-1 0 0 0,0 1 0 0 0,0-1 0 0 0,0 0-1 0 0,-1 0 1 0 0,1 0 0 0 0,0 0 0 0 0,0 0 0 0 0,0 0 0 0 0,0-1-36 0 0,2 0 28 0 0,0-1 1 0 0,-1 1-1 0 0,0-1 0 0 0,1 0 1 0 0,-1 0-1 0 0,0 0 0 0 0,0 0 1 0 0,0 0-1 0 0,0-1 0 0 0,-1 0 1 0 0,1 1-1 0 0,-1-1 0 0 0,1 0 1 0 0,-1 0-1 0 0,0 0 1 0 0,0-1-1 0 0,0 1 0 0 0,-1 0 1 0 0,1-1-1 0 0,-1 1 0 0 0,0-1 1 0 0,0 1-1 0 0,0-1 0 0 0,0 0 1 0 0,-1 0-1 0 0,1-2-28 0 0,-1 5 72 0 0,0-20 96 0 0,-18-9-39 0 0,14 29-117 0 0,1 1 0 0 0,-1-1 1 0 0,1 1-1 0 0,0 0 0 0 0,-1 0 0 0 0,1 1 0 0 0,-1-1 0 0 0,1 1 0 0 0,-1 0 0 0 0,1 0 0 0 0,0 0 1 0 0,-1 0-1 0 0,1 0 0 0 0,0 1 0 0 0,0-1 0 0 0,0 1 0 0 0,0 0 0 0 0,0 0 0 0 0,1 0 0 0 0,-1 0 1 0 0,0 1-1 0 0,1-1 0 0 0,0 1 0 0 0,-1 0 0 0 0,1-1 0 0 0,0 1 0 0 0,1 0 0 0 0,-1 0 0 0 0,0 0 1 0 0,0 2-13 0 0,-6 41 201 0 0,11-42-180 0 0,-2-3-21 0 0,0 1 0 0 0,0-1 1 0 0,0 0-1 0 0,0 0 1 0 0,1 0-1 0 0,-1 0 1 0 0,0 0-1 0 0,1 0 0 0 0,-1 0 1 0 0,1-1-1 0 0,-1 1 1 0 0,1 0-1 0 0,-1-1 1 0 0,1 1-1 0 0,-1-1 1 0 0,1 1-1 0 0,0-1 0 0 0,-1 0 1 0 0,1 0-1 0 0,-1 0 1 0 0,1 0-1 0 0,0 0 1 0 0,-1 0-1 0 0,1 0 0 0 0,0-1 1 0 0,-1 1-1 0 0,1 0 1 0 0,-1-1-1 0 0,1 0 1 0 0,-1 1-1 0 0,1-1 0 0 0,-1 0 1 0 0,1 1-1 0 0,0-2 0 0 0,0 1 5 0 0,-1 0 0 0 0,1-1 0 0 0,-1 1 1 0 0,1 0-1 0 0,-1-1 0 0 0,0 1 0 0 0,1-1 0 0 0,-1 0 0 0 0,0 1 0 0 0,0-1 0 0 0,0 0 0 0 0,0 0 0 0 0,0 0 0 0 0,-1 0 0 0 0,1 1 0 0 0,-1-1 0 0 0,1 0 0 0 0,-1 0 0 0 0,0 0 1 0 0,1 0-1 0 0,-1 0 0 0 0,0 0 0 0 0,0 0 0 0 0,0 0 0 0 0,-1 0 0 0 0,1 0 0 0 0,-1-2-5 0 0,1 3-25 0 0,-2-1 14 0 0,1 1-27 0 0,1-1 0 0 0,-1 1 0 0 0,0 0 1 0 0,0 0-1 0 0,0-1 0 0 0,0 1 0 0 0,0 0 0 0 0,0 0 0 0 0,0 0 0 0 0,0 0 1 0 0,-1 1-1 0 0,1-1 0 0 0,0 0 0 0 0,0 0 0 0 0,-1 1 0 0 0,1-1 1 0 0,0 1-1 0 0,-1-1 0 0 0,1 1 0 0 0,-1-1 0 0 0,1 1 0 0 0,-1 0 0 0 0,1 0 1 0 0,-1 0-1 0 0,1 0 0 0 0,-2 0 38 0 0,35 22-5621 0 0,49-5 1966 0 0,-53-13 2615 0 0</inkml:trace>
  <inkml:trace contextRef="#ctx0" brushRef="#br0" timeOffset="12168.772">4799 3500 2828 0 0,'0'0'765'0'0,"0"0"-3"0"0,0 0-42 0 0,0 0-82 0 0,0 0-1 0 0,0 0-37 0 0,0 0-34 0 0,0 0-55 0 0,0 0-23 0 0,0 0-18 0 0,0 0 21 0 0,0 0-33 0 0,0 0-48 0 0,0 2-64 0 0,-22 26 176 0 0,17-25-451 0 0,-4 25 1013 0 0,9-23-842 0 0,0-4-52 0 0,3 10 348 0 0,-2-10-493 0 0,0 1 1 0 0,1 0-1 0 0,-1-1 0 0 0,1 1 0 0 0,-1-1 0 0 0,1 1 1 0 0,0-1-1 0 0,-1 0 0 0 0,1 0 0 0 0,0 0 0 0 0,0 0 1 0 0,0 0-1 0 0,0 0 0 0 0,0 0 0 0 0,0-1 0 0 0,0 1 1 0 0,0-1-1 0 0,0 1 0 0 0,0-1 0 0 0,0 0 0 0 0,0 0 1 0 0,0 0-1 0 0,0 0 0 0 0,0 0 0 0 0,1 0 0 0 0,-1 0 1 0 0,0-1-1 0 0,0 1 0 0 0,2-2-45 0 0,-3 1 21 0 0,0 0 0 0 0,0 0 0 0 0,0-1 0 0 0,0 1 0 0 0,0 0 0 0 0,-1-1 0 0 0,1 1 0 0 0,0-1 0 0 0,-1 1 1 0 0,1-1-1 0 0,-1 1 0 0 0,1-1 0 0 0,-1 1 0 0 0,0-1 0 0 0,0 0 0 0 0,1 1 0 0 0,-1-1 0 0 0,0 0 0 0 0,-1 1 0 0 0,1-1 0 0 0,0 1 0 0 0,0-1 0 0 0,-1 1 0 0 0,1-1 0 0 0,-1 0 0 0 0,1 1 0 0 0,-1-1 0 0 0,0 1 1 0 0,1 0-1 0 0,-1-1 0 0 0,0 1 0 0 0,0 0 0 0 0,0-1 0 0 0,0 1 0 0 0,0 0 0 0 0,0 0 0 0 0,-1 0 0 0 0,1 0 0 0 0,0 0 0 0 0,-2-1-21 0 0,-43-12 142 0 0,44 14-145 0 0,2 0 45 0 0,-9 2-80 0 0,8-1 37 0 0,0-1 0 0 0,-1 1 0 0 0,1-1-1 0 0,0 1 1 0 0,0 0 0 0 0,0 0 0 0 0,0 0 0 0 0,0-1 0 0 0,0 1 0 0 0,0 0 0 0 0,0 0 0 0 0,1 0 0 0 0,-1 0 0 0 0,0 0 0 0 0,1 1-1 0 0,-1-1 1 0 0,0 0 0 0 0,1 0 0 0 0,-1 0 0 0 0,1 1 0 0 0,0-1 0 0 0,-1 0 0 0 0,1 0 0 0 0,0 1 0 0 0,0-1 0 0 0,0 0 0 0 0,0 1-1 0 0,0-1 1 0 0,0 1 1 0 0,0 0 4 0 0,1 1-1 0 0,0-1 0 0 0,0 0 1 0 0,0 0-1 0 0,0 0 0 0 0,0 1 0 0 0,0-1 1 0 0,1 0-1 0 0,-1-1 0 0 0,1 1 1 0 0,-1 0-1 0 0,1 0 0 0 0,0-1 0 0 0,0 1 1 0 0,-1-1-1 0 0,1 1 0 0 0,0-1 1 0 0,0 0-1 0 0,0 0 0 0 0,1 0 0 0 0,-1 0 1 0 0,0 0-1 0 0,0 0 0 0 0,1 0 1 0 0,-1-1-1 0 0,0 1 0 0 0,2-1-3 0 0,-3 0 8 0 0,0 0-1 0 0,0 0 1 0 0,1 0-1 0 0,-1 0 1 0 0,0 0-1 0 0,1 0 0 0 0,-1 0 1 0 0,0-1-1 0 0,0 1 1 0 0,1 0-1 0 0,-1-1 1 0 0,0 1-1 0 0,0-1 1 0 0,0 1-1 0 0,0-1 1 0 0,0 0-1 0 0,1 0 1 0 0,-1 1-1 0 0,0-1 1 0 0,-1 0-1 0 0,1 0 1 0 0,0 0-1 0 0,0 0 1 0 0,0 0-1 0 0,0 0 1 0 0,-1 0-1 0 0,1 0 1 0 0,-1 0-1 0 0,1-1 1 0 0,-1 1-1 0 0,1 0 1 0 0,-1 0-1 0 0,1 0 1 0 0,-1-1-1 0 0,0 1 1 0 0,0 0-1 0 0,0-1 1 0 0,0 1-1 0 0,0 0 1 0 0,0 0-1 0 0,0-1 0 0 0,0 1 1 0 0,0 0-1 0 0,-1-1-7 0 0,1 0-25 0 0,-1-1 0 0 0,1 0 0 0 0,-1 0 0 0 0,0 1 0 0 0,0-1 0 0 0,0 1 0 0 0,-1-1 0 0 0,1 1 0 0 0,-1-1 0 0 0,1 1 0 0 0,-1 0 0 0 0,0 0 0 0 0,0 0 0 0 0,0 0 0 0 0,0 0-1 0 0,0 0 1 0 0,-1 0 25 0 0,2 7-3638 0 0,76 4-4668 0 0,-61-9 7229 0 0</inkml:trace>
  <inkml:trace contextRef="#ctx0" brushRef="#br0" timeOffset="13183.79">6478 3401 2396 0 0,'-6'0'3784'0'0,"-6"11"-1691"0"0,-4 43 1421 0 0,16-53-3257 0 0,0-1 0 0 0,2 13 429 0 0,-1-12-640 0 0,-1 0 1 0 0,1 1-1 0 0,0-1 0 0 0,-1 0 0 0 0,1 0 0 0 0,0 0 1 0 0,0 0-1 0 0,0 0 0 0 0,0 0 0 0 0,0 0 0 0 0,0 0 1 0 0,0 0-1 0 0,0 0 0 0 0,0 0 0 0 0,0 0 0 0 0,0-1 1 0 0,1 1-1 0 0,-1-1 0 0 0,0 1 0 0 0,0-1 0 0 0,1 1 1 0 0,-1-1-1 0 0,0 0 0 0 0,1 1 0 0 0,-1-1 1 0 0,1 0-1 0 0,-1 0 0 0 0,0 0 0 0 0,1 0 0 0 0,-1 0 1 0 0,0 0-1 0 0,1-1 0 0 0,-1 1 0 0 0,0 0 0 0 0,1-1 1 0 0,-1 1-1 0 0,0-1 0 0 0,1 1 0 0 0,-1-1 0 0 0,0 0 1 0 0,0 1-1 0 0,0-1 0 0 0,0 0 0 0 0,0 0 0 0 0,0 0 1 0 0,0 0-1 0 0,0 0 0 0 0,0 0 0 0 0,0 0 0 0 0,0-1-46 0 0,-1 4 22 0 0,-1-1-1 0 0,0 1 0 0 0,0-1 1 0 0,1 0-1 0 0,-1 1 0 0 0,0-1 1 0 0,0 0-1 0 0,0 1 0 0 0,-1-1 1 0 0,1 0-1 0 0,0 0 0 0 0,0 0 1 0 0,-1 0-1 0 0,1 0 0 0 0,-1 0 1 0 0,1 0-1 0 0,-1-1 0 0 0,1 1 1 0 0,-1 0-1 0 0,1-1 0 0 0,-1 1 1 0 0,1-1-1 0 0,-1 0 0 0 0,0 0 1 0 0,1 1-1 0 0,-1-1 0 0 0,0 0 1 0 0,1 0-1 0 0,-1 0 0 0 0,0-1 1 0 0,1 1-1 0 0,-1 0 0 0 0,1-1 1 0 0,-1 1-1 0 0,0-1 0 0 0,1 1 1 0 0,-1-1-1 0 0,1 0 0 0 0,-1 0 1 0 0,1 1-1 0 0,0-1 0 0 0,-1 0 1 0 0,1 0-1 0 0,0 0 0 0 0,0-1 1 0 0,0 1-1 0 0,-1 0 0 0 0,1 0 1 0 0,0-1-1 0 0,1 1 1 0 0,-1-1-1 0 0,0 1 0 0 0,0-1 1 0 0,1 1-1 0 0,-1-1 0 0 0,0 1 1 0 0,1-1-1 0 0,0 1 0 0 0,-1-1 1 0 0,1 0-1 0 0,0 1 0 0 0,0-1 1 0 0,0 0-1 0 0,0 1 0 0 0,0-2-21 0 0,1 7 9 0 0,0 0 0 0 0,0 1 1 0 0,1-1-1 0 0,-1 0 0 0 0,1 0 0 0 0,0 0 0 0 0,0 0 0 0 0,0 0 0 0 0,1-1 1 0 0,-1 1-1 0 0,1-1 0 0 0,0 1 0 0 0,0-1 0 0 0,0 0 0 0 0,1 0 0 0 0,-1-1 0 0 0,1 1 1 0 0,-1 0-1 0 0,1-1 0 0 0,0 0 0 0 0,0 0 0 0 0,0 0 0 0 0,3 0-9 0 0,-5-1 2 0 0,-1 0 1 0 0,1-1-1 0 0,-1 1 0 0 0,1-1 0 0 0,0 0 1 0 0,-1 1-1 0 0,1-1 0 0 0,0 0 0 0 0,-1 0 1 0 0,1 0-1 0 0,0 0 0 0 0,-1-1 0 0 0,1 1 1 0 0,0 0-1 0 0,-1-1 0 0 0,1 1 0 0 0,-1-1 1 0 0,1 1-1 0 0,0-1 0 0 0,-1 0 0 0 0,1 1 1 0 0,-1-1-1 0 0,0 0 0 0 0,1 0 0 0 0,-1 0 1 0 0,0 0-1 0 0,0-1 0 0 0,1 1 0 0 0,-1 0 1 0 0,0 0-1 0 0,0-1 0 0 0,0 1 0 0 0,0-1 1 0 0,-1 1-1 0 0,1-1 0 0 0,0 1 0 0 0,-1-1 1 0 0,1 1-1 0 0,-1-1 0 0 0,1 0 0 0 0,-1 1 1 0 0,0-1-1 0 0,0 0 0 0 0,1 1 0 0 0,-1-1 1 0 0,0 0-1 0 0,-1 1 0 0 0,1-1 0 0 0,0 0-2 0 0,-25-33 2 0 0,-23 13-1601 0 0,46 24 1083 0 0,0 0 320 0 0,2-2 130 0 0,-1 0 0 0 0,1 0 1 0 0,-1 1-1 0 0,1-1 1 0 0,-1 0-1 0 0,1 0 0 0 0,0 1 1 0 0,-1-1-1 0 0,1 0 1 0 0,-1 1-1 0 0,1-1 0 0 0,0 1 1 0 0,0-1-1 0 0,-1 0 1 0 0,1 1-1 0 0,0-1 0 0 0,0 1 1 0 0,-1-1-1 0 0,1 1 1 0 0,0-1-1 0 0,0 1 0 0 0,0-1 1 0 0,0 1-1 0 0,0-1 1 0 0,0 1-1 0 0,-1-1 0 0 0,1 1 1 0 0,0-1-1 0 0,1 1 1 0 0,-1-1-1 0 0,0 1 0 0 0,0-1 1 0 0,0 1-1 0 0,0-1 1 0 0,0 1-1 0 0,0-1 0 0 0,1 1 1 0 0,-1-1-1 0 0,0 1 1 0 0,0-1-1 0 0,1 0 0 0 0,-1 1 1 0 0,0-1-1 0 0,1 1 1 0 0,-1-1-1 0 0,0 0 0 0 0,1 1 1 0 0,-1-1 65 0 0,8 6-664 0 0,-1-1 1 0 0,1 0 0 0 0,1 0 0 0 0,-1 0 0 0 0,0-1-1 0 0,1-1 1 0 0,0 1 0 0 0,0-1 0 0 0,0-1-1 0 0,0 0 1 0 0,0 0 0 0 0,9 0 663 0 0,13 3-1087 0 0</inkml:trace>
  <inkml:trace contextRef="#ctx0" brushRef="#br0" timeOffset="14235.492">8187 3412 2724 0 0,'-4'4'6098'0'0,"-19"20"-3632"0"0,11 9-979 0 0,11-32-1220 0 0,16 23 343 0 0,-11-21-559 0 0,0-1 0 0 0,0 1 0 0 0,0-1 0 0 0,0 0-1 0 0,0 0 1 0 0,0-1 0 0 0,1 1 0 0 0,-1-1 0 0 0,1 0 0 0 0,-1 0 0 0 0,1 0 0 0 0,-1-1 0 0 0,1 1 0 0 0,-1-1-1 0 0,1 0 1 0 0,-1-1 0 0 0,2 1-51 0 0,2 0 63 0 0,-6 0-36 0 0,1 0 0 0 0,0 0-1 0 0,-1-1 1 0 0,1 1 0 0 0,0 0 0 0 0,-1-1 0 0 0,1 0-1 0 0,0 1 1 0 0,-1-1 0 0 0,1 0 0 0 0,-1 0 0 0 0,1-1 0 0 0,-1 1-1 0 0,0 0 1 0 0,1-1 0 0 0,-1 0 0 0 0,0 1 0 0 0,0-1-1 0 0,0 0 1 0 0,0 0 0 0 0,0 0 0 0 0,-1 0 0 0 0,1 0-1 0 0,-1-1 1 0 0,1 1 0 0 0,-1 0 0 0 0,0-1 0 0 0,1-1-27 0 0,-1 1 16 0 0,0 0 1 0 0,0 0 0 0 0,0 0-1 0 0,0 0 1 0 0,0 0 0 0 0,-1 0 0 0 0,1-1-1 0 0,-1 1 1 0 0,0 0 0 0 0,0 0-1 0 0,0 0 1 0 0,-1-1 0 0 0,1 1-1 0 0,-1 0 1 0 0,1 0 0 0 0,-1 0-1 0 0,0 0 1 0 0,-1 0 0 0 0,1 0 0 0 0,0 0-1 0 0,-1 0 1 0 0,1 0 0 0 0,-1 1-1 0 0,0-1 1 0 0,0 1 0 0 0,0-1-1 0 0,0 1 1 0 0,-1 0 0 0 0,1-1-1 0 0,-1 1 1 0 0,1 0-17 0 0,-3-1 11 0 0,0-1 0 0 0,0 1 1 0 0,0 0-1 0 0,0 0 0 0 0,0 1 0 0 0,-1 0 0 0 0,1-1 0 0 0,-1 2 0 0 0,0-1 1 0 0,1 1-1 0 0,-1 0 0 0 0,0 0 0 0 0,0 0 0 0 0,-2 1-11 0 0,-46 30 19 0 0,52-29-15 0 0,0 0 0 0 0,0 1 0 0 0,1-1 1 0 0,-1 1-1 0 0,0-1 0 0 0,1 1 0 0 0,-1 0 1 0 0,1 0-1 0 0,-1 0 0 0 0,1 0 0 0 0,0 0 0 0 0,0 0 1 0 0,0 0-1 0 0,0 0 0 0 0,0 0 0 0 0,1 0 1 0 0,-1 0-1 0 0,0 1 0 0 0,1-1 0 0 0,0 0 0 0 0,-1 2-4 0 0,1-3 18 0 0,2 12-8 0 0,0-8 9 0 0,-1-1 0 0 0,1 0-1 0 0,0 0 1 0 0,0 0-1 0 0,1 0 1 0 0,-1 0 0 0 0,1-1-1 0 0,0 1 1 0 0,0-1-1 0 0,0 1 1 0 0,0-1 0 0 0,1 0-1 0 0,-1 0 1 0 0,1-1-1 0 0,-1 1 1 0 0,1-1-1 0 0,0 0 1 0 0,0 0 0 0 0,0 0-1 0 0,1 0 1 0 0,-1-1-1 0 0,0 1 1 0 0,1-1 0 0 0,1 0-19 0 0,-5-1 30 0 0,19-2 145 0 0,-18 1-165 0 0,0-1 0 0 0,0 1-1 0 0,0 0 1 0 0,0-1 0 0 0,-1 1 0 0 0,1-1 0 0 0,-1 0 0 0 0,1 1 0 0 0,-1-1-1 0 0,0 0 1 0 0,1 0 0 0 0,-1 0 0 0 0,0 0 0 0 0,0 0 0 0 0,-1 0 0 0 0,1-1-1 0 0,0 1 1 0 0,-1 0 0 0 0,1 0 0 0 0,-1 0 0 0 0,0-1 0 0 0,1 1-1 0 0,-1 0 1 0 0,0 0 0 0 0,-1-1 0 0 0,1 1 0 0 0,0-2-10 0 0,-1 3-37 0 0,1 1 6 0 0,-2-2 1 0 0,1 1 32 0 0,0-1 0 0 0,1 1 1 0 0,-1 0-1 0 0,0 0 0 0 0,0 0 0 0 0,0 0 0 0 0,0 1 1 0 0,0-1-1 0 0,0 0 0 0 0,-1 0 0 0 0,1 1 1 0 0,0-1-1 0 0,0 0 0 0 0,-1 1 0 0 0,1-1 1 0 0,0 1-1 0 0,0 0 0 0 0,-1-1 0 0 0,1 1 0 0 0,0 0 1 0 0,-1 0-1 0 0,1 0 0 0 0,-1 0 0 0 0,1 0 1 0 0,0 0-1 0 0,-1 0 0 0 0,1 0 0 0 0,0 1 0 0 0,-1-1 1 0 0,1 0-1 0 0,0 1 0 0 0,0-1 0 0 0,-1 1 1 0 0,1 0-1 0 0,0-1 0 0 0,0 1 0 0 0,0 0 0 0 0,0 0 1 0 0,0-1-1 0 0,0 1 0 0 0,0 0 0 0 0,0 0 1 0 0,0 0-1 0 0,0 0 0 0 0,0 1 0 0 0,0-1 1 0 0,1 0-1 0 0,-1 0 0 0 0,1 0 0 0 0,-1 2-2 0 0,1-1-171 0 0,0 0-1 0 0,1 0 0 0 0,-1-1 1 0 0,1 1-1 0 0,0 0 1 0 0,0 0-1 0 0,0 0 0 0 0,0-1 1 0 0,0 1-1 0 0,0-1 1 0 0,0 1-1 0 0,0 0 0 0 0,1-1 1 0 0,-1 0-1 0 0,0 1 1 0 0,1-1-1 0 0,0 0 0 0 0,-1 0 1 0 0,1 0-1 0 0,0 0 1 0 0,-1 0-1 0 0,1 0 0 0 0,0 0 172 0 0,18 14-5362 0 0,-24-15 641 0 0,2-2 3677 0 0</inkml:trace>
  <inkml:trace contextRef="#ctx0" brushRef="#br0" timeOffset="17165.011">9936 1666 2212 0 0,'0'-3'779'0'0,"0"-8"-72"0"0,0 8-96 0 0,0 3-54 0 0,0 0-41 0 0,0 0-43 0 0,0 0-66 0 0,0 0-34 0 0,0 0 9 0 0,0 0-37 0 0,0 0 0 0 0,3 3-22 0 0,-2-3-312 0 0,0 1 24 0 0,1 0 0 0 0,-1-1 1 0 0,0 1-1 0 0,-1 0 0 0 0,1 0 0 0 0,0 0 1 0 0,0 0-1 0 0,0 0 0 0 0,0 0 0 0 0,-1 0 0 0 0,1 0 1 0 0,0 0-1 0 0,-1 0 0 0 0,1 0 0 0 0,-1 1 1 0 0,1-1-1 0 0,-1 0 0 0 0,0 0 0 0 0,1 0 0 0 0,-1 1 1 0 0,0-1-1 0 0,0 0 0 0 0,0 1 0 0 0,0-1 1 0 0,0 0-1 0 0,0 1-35 0 0,-12 97 801 0 0,-9 88 54 0 0,22-86-538 0 0,15-42-89 0 0,-11-36-134 0 0,-5-22-58 0 0,0-1 27 0 0,0 0 31 0 0,0 0-41 0 0,3 10 69 0 0,58 0 134 0 0,41-12-226 0 0,-16-9-43 0 0,172 1 743 0 0,-216 10-88 0 0,-67-20-6489 0 0,7 8 4261 0 0,-7-11-705 0 0,13 10 1230 0 0</inkml:trace>
  <inkml:trace contextRef="#ctx0" brushRef="#br0" timeOffset="17767.831">10017 1607 2284 0 0,'6'-17'7834'0'0,"20"14"-6204"0"0,338 4-204 0 0,-362-2-1422 0 0,-1 1 1 0 0,0 0-1 0 0,1-1 1 0 0,-1 1-1 0 0,1 0 1 0 0,-1 0-1 0 0,0 0 1 0 0,1 0-1 0 0,-1 0 1 0 0,1 0-1 0 0,-1 0 1 0 0,0 1-1 0 0,1-1 1 0 0,-1 0-1 0 0,1 1 1 0 0,-1-1-1 0 0,0 1 1 0 0,0 0-1 0 0,1-1 1 0 0,-1 1-1 0 0,0 0 1 0 0,0 0-1 0 0,0-1 1 0 0,0 1-1 0 0,0 0 1 0 0,0 0-1 0 0,0 1 1 0 0,0-1-1 0 0,0 0 1 0 0,0 0-1 0 0,-1 0 1 0 0,1 0-1 0 0,0 1 1 0 0,-1-1-1 0 0,1 0 1 0 0,-1 1-1 0 0,1-1 1 0 0,-1 0-1 0 0,0 1 1 0 0,0-1-1 0 0,1 1 1 0 0,-1-1-5 0 0,4 25 68 0 0,0-1 1 0 0,-2 1-1 0 0,0 0 1 0 0,-2-1-1 0 0,-2 12-68 0 0,1 15-23 0 0,-1 80 326 0 0,-12-50-177 0 0,13 22 370 0 0,1-103-504 0 0,-1 6-497 0 0,1-8 152 0 0,0 1 1 0 0,0 0 0 0 0,0 0-1 0 0,-1 0 1 0 0,1 0 0 0 0,0 0-1 0 0,0 0 1 0 0,0 0-1 0 0,-1 0 1 0 0,1 0 0 0 0,0 0-1 0 0,0 0 1 0 0,0 0 0 0 0,-1 0-1 0 0,1 0 1 0 0,0 0-1 0 0,0 0 1 0 0,0 0 0 0 0,-1 0-1 0 0,1 1 1 0 0,0-1 352 0 0,-15-29-3695 0 0,2 11 2576 0 0</inkml:trace>
  <inkml:trace contextRef="#ctx0" brushRef="#br0" timeOffset="18117.794">10212 1664 1768 0 0,'-55'44'3783'0'0,"-120"109"-773"0"0,155-135-2914 0 0,-39 50-600 0 0,75-64-4543 0 0,3-10 4009 0 0</inkml:trace>
  <inkml:trace contextRef="#ctx0" brushRef="#br0" timeOffset="18370.878">10338 1590 1972 0 0,'-50'39'3230'0'0,"-58"73"-394"0"0,44-37-1726 0 0,-64 110-721 0 0,110-145-2409 0 0,18-39 984 0 0,0-1-190 0 0,9 1-1175 0 0,-3-1 1367 0 0</inkml:trace>
  <inkml:trace contextRef="#ctx0" brushRef="#br0" timeOffset="19079.924">10292 1776 1060 0 0,'8'-5'1149'0'0,"-7"5"1022"0"0,-12 14 122 0 0,-6 11-1791 0 0,-1 0 1 0 0,-1 0 0 0 0,-1-2-1 0 0,-2 0 1 0 0,0-2 0 0 0,-12 9-503 0 0,-16 16 442 0 0,-51 68-607 0 0,101-114 145 0 0,0 1 0 0 0,-1-1 0 0 0,1 0 0 0 0,0 0 0 0 0,-1 1 0 0 0,1-1 0 0 0,0 0 0 0 0,-1 1-1 0 0,1-1 1 0 0,0 1 0 0 0,-1-1 0 0 0,1 0 0 0 0,0 1 0 0 0,0-1 0 0 0,0 1 0 0 0,-1-1 0 0 0,1 0 0 0 0,0 1 0 0 0,0-1-1 0 0,0 1 1 0 0,0-1 0 0 0,0 1 0 0 0,0-1 0 0 0,0 1 0 0 0,0-1 0 0 0,0 1 0 0 0,0-1 0 0 0,0 1 0 0 0,0-1 0 0 0,0 0-1 0 0,0 1 1 0 0,1-1 0 0 0,-1 1 0 0 0,0-1 0 0 0,0 1 0 0 0,0-1 0 0 0,1 0 0 0 0,-1 1 0 0 0,0-1 0 0 0,0 1 0 0 0,1-1-1 0 0,-1 0 1 0 0,0 1 0 0 0,1-1 0 0 0,-1 0 0 0 0,1 0 0 0 0,-1 1 0 0 0,0-1 0 0 0,1 0 0 0 0,-1 0 0 0 0,1 1 0 0 0,-1-1-1 0 0,0 0 1 0 0,1 0 0 0 0,-1 0 0 0 0,1 0 0 0 0,-1 0 0 0 0,1 0 0 0 0,-1 0 0 0 0,1 0 0 0 0,-1 0 0 0 0,1 0 0 0 0,-1 0-1 0 0,1 0 1 0 0,-1 0 0 0 0,0 0 0 0 0,1 0 0 0 0,-1 0 0 0 0,1-1 20 0 0,32-6-490 0 0,-8-2 268 0 0,-1-2-1 0 0,-1 0 1 0 0,0-1 0 0 0,0-1-1 0 0,-1-1 1 0 0,12-11 222 0 0,69-66-242 0 0,-60 50 2336 0 0,-120 109-936 0 0,-58 50-270 0 0,106-81-893 0 0,29-37-67 0 0,0 0-60 0 0,3 1-17 0 0,10-2 29 0 0,0 0 0 0 0,-1-1 0 0 0,1 0 0 0 0,-1-1 0 0 0,0-1 1 0 0,0 0-1 0 0,0 0 0 0 0,0-1 0 0 0,-1-1 0 0 0,0 0 0 0 0,0-1 1 0 0,3-2 119 0 0,-11 8-8 0 0,125-97-667 0 0,-87 57 1405 0 0,-171 152 1091 0 0,106-88-1697 0 0,-33 46-344 0 0,57-68 137 0 0,0-1 29 0 0,3 0 3 0 0,4-1 23 0 0,0-1 0 0 0,0 1-1 0 0,0-2 1 0 0,0 1-1 0 0,0-1 1 0 0,0 0 0 0 0,0 0-1 0 0,-1 0 1 0 0,0-1 0 0 0,0 0-1 0 0,0-1 1 0 0,0 1 0 0 0,3-5 28 0 0,4-1-17 0 0,-1-1 1 0 0,-1 0 0 0 0,0-1-1 0 0,0 0 1 0 0,-1-1 0 0 0,-1 0-1 0 0,0 0 1 0 0,-1-1 0 0 0,0 0-1 0 0,-1-1 1 0 0,-1 1 0 0 0,0-1 0 0 0,0-4 16 0 0,4-18 834 0 0,-28 37-490 0 0,2 8-403 0 0,0 2 0 0 0,1 0 0 0 0,0 1 0 0 0,1 1 0 0 0,0 0 0 0 0,1 1 0 0 0,1 0 0 0 0,0 1 0 0 0,-4 6 59 0 0,-45 87-5119 0 0,41-50 2700 0 0,6-30 1304 0 0</inkml:trace>
  <inkml:trace contextRef="#ctx0" brushRef="#br0" timeOffset="22097.681">10338 1746 1060 0 0,'14'0'753'0'0,"-11"0"-53"0"0,-3 0-69 0 0,0 0-79 0 0,0 0-86 0 0,0 0-44 0 0,0 0-34 0 0,0 0-48 0 0,0 0 1 0 0,-2 1-63 0 0,-94 104 1465 0 0,124-146-1264 0 0,-19 30-457 0 0,9-10 36 0 0,-1 0-1 0 0,0-2 1 0 0,-2 0 0 0 0,-1-1-1 0 0,10-21-57 0 0,-25 45 2 0 0,1-1 0 0 0,0 0-1 0 0,-1 1 1 0 0,1-1 0 0 0,-1 1-1 0 0,1 0 1 0 0,-1-1-1 0 0,1 1 1 0 0,-1-1 0 0 0,0 1-1 0 0,1 0 1 0 0,-1-1-1 0 0,1 1 1 0 0,-1 0 0 0 0,0 0-1 0 0,1-1 1 0 0,-1 1 0 0 0,0 0-1 0 0,1 0 1 0 0,-1 0-1 0 0,0 0 1 0 0,1 0 0 0 0,-1 0-1 0 0,0 0 1 0 0,1 0-1 0 0,-1 0 1 0 0,0 0 0 0 0,1 0-1 0 0,-1 1 1 0 0,0-1 0 0 0,1 0-1 0 0,-1 0 1 0 0,1 1-1 0 0,-1-1 1 0 0,0 0 0 0 0,1 1-1 0 0,-1-1 1 0 0,1 1 0 0 0,-1-1-1 0 0,1 1-1 0 0,-153 105 75 0 0,110-79-51 0 0,43-27-55 0 0,18-11-335 0 0,8-14 246 0 0,0-1-1 0 0,-2-1 1 0 0,-1 0-1 0 0,17-28 121 0 0,-39 55 3 0 0,-1-1 0 0 0,1 1-1 0 0,-1 0 1 0 0,0-1 0 0 0,1 1 0 0 0,-1-1-1 0 0,1 1 1 0 0,-1-1 0 0 0,0 1 0 0 0,1-1-1 0 0,-1 1 1 0 0,0-1 0 0 0,1 1 0 0 0,-1-1-1 0 0,0 1 1 0 0,0-1 0 0 0,0 1 0 0 0,1-1-1 0 0,-1 0 1 0 0,0 1 0 0 0,0-1 0 0 0,0 1-1 0 0,0-1 1 0 0,0 1 0 0 0,0-1 0 0 0,0 0-1 0 0,0 1 1 0 0,0-1 0 0 0,-1 1 0 0 0,1-1-1 0 0,0 1 1 0 0,0-1 0 0 0,0 0 0 0 0,-1 1-1 0 0,1-1 1 0 0,0 1 0 0 0,-1-1 0 0 0,1 1-1 0 0,0-1 1 0 0,-1 1 0 0 0,1 0 0 0 0,0-1-1 0 0,-1 1 1 0 0,1-1 0 0 0,-1 1 0 0 0,1 0-1 0 0,-1-1 1 0 0,1 1 0 0 0,-1 0 0 0 0,1 0-1 0 0,-1-1 1 0 0,0 1-3 0 0,-30 3 96 0 0,-142 59 21 0 0,135-48-146 0 0,38-13 5 0 0,0-1 61 0 0,0 0-12 0 0,71-42-512 0 0,13-1 530 0 0,-84 43-59 0 0,-16-1 10 0 0,-166 38 228 0 0,155-32-175 0 0,157-24-457 0 0,-129 19 393 0 0,-41 25 28 0 0,-22 7-85 0 0,62-32 74 0 0,0 0-1 0 0,1 0 1 0 0,-1 0-1 0 0,0 0 1 0 0,0 0 0 0 0,0 0-1 0 0,1 0 1 0 0,-1 0-1 0 0,0 1 1 0 0,0-1 0 0 0,0 0-1 0 0,1 0 1 0 0,-1 0-1 0 0,0 0 1 0 0,0 0 0 0 0,0 0-1 0 0,0 1 1 0 0,1-1-1 0 0,-1 0 1 0 0,0 0 0 0 0,0 0-1 0 0,0 0 1 0 0,0 1-1 0 0,0-1 1 0 0,0 0 0 0 0,1 0-1 0 0,-1 0 1 0 0,0 1-1 0 0,0-1 1 0 0,0 0 0 0 0,0 0-1 0 0,0 0 1 0 0,0 1-1 0 0,0-1 1 0 0,0 0 0 0 0,0 0-1 0 0,0 0 1 0 0,0 1-1 0 0,0-1 1 0 0,0 0 0 0 0,0 0-1 0 0,0 1 1 0 0,0-1-1 0 0,-1 0 1 0 0,1 0 0 0 0,0 0-1 0 0,0 1 1 0 0,0-1-1 0 0,0 0 1 0 0,0 0 0 0 0,0 0-1 0 0,0 0 1 0 0,-1 1-1 0 0,1-1 1 0 0,0 0 0 0 0,0 0-1 0 0,0 0 1 0 0,0 0-1 0 0,-1 0 1 0 0,1 0 0 0 0,0 1-1 0 0,0-1 1 0 0,0 0-1 0 0,-1 0 1 0 0,1 0 0 0 0,0 0-1 0 0,0 0 1 0 0,0 0-1 0 0,-1 0 1 0 0,23 5-110 0 0,-19-5 137 0 0,190 4 57 0 0,-128-14-89 0 0,-25 8-115 0 0,-32 17 192 0 0,-148 69 38 0 0,129-78-123 0 0,-27 26-117 0 0,38-31 104 0 0,0-1-14 0 0,0 0-36 0 0,3 1 2 0 0,6-1 71 0 0,-1 0 0 0 0,0 0 0 0 0,1-1 0 0 0,-1 0 0 0 0,1-1 0 0 0,-1 0-1 0 0,0 0 1 0 0,0 0 0 0 0,0-1 0 0 0,0-1 0 0 0,0 1 0 0 0,-1-1 0 0 0,1 0 0 0 0,-1-1 0 0 0,0 0-1 0 0,0 0 1 0 0,0-1 3 0 0,-3 3-4 0 0,65-51 349 0 0,-83 58-109 0 0,-82 78-151 0 0,72-40-77 0 0,24-41 6 0 0,0-1-1 0 0,35 4 23 0 0,80-56-441 0 0,-202 111 372 0 0,14-6-46 0 0,64-50-154 0 0,18-35-2477 0 0,-8 23 2197 0 0</inkml:trace>
  <inkml:trace contextRef="#ctx0" brushRef="#br0" timeOffset="22683.11">10207 1721 1576 0 0,'-47'-43'1364'0'0,"44"43"-1307"0"0,1 1 0 0 0,0 0-1 0 0,-1 0 1 0 0,1 1 0 0 0,0-1-1 0 0,0 0 1 0 0,0 1 0 0 0,0-1-1 0 0,0 1 1 0 0,0 0 0 0 0,0 0-1 0 0,0-1 1 0 0,1 1 0 0 0,-1 1-1 0 0,1-1 1 0 0,0 0 0 0 0,-1 0-1 0 0,1 0 1 0 0,0 1 0 0 0,0-1-1 0 0,0 0 1 0 0,1 1 0 0 0,-1-1-1 0 0,1 1 1 0 0,-1 1-57 0 0,-7 23 224 0 0,1 0 1 0 0,1 1-1 0 0,1 0 0 0 0,1 0 1 0 0,2 1-225 0 0,2-27 157 0 0,0-1-42 0 0,0 23-48 0 0,0-22-68 0 0,0-2 101 0 0,1 2 32 0 0,0-1-126 0 0,-1-1 0 0 0,0 1 0 0 0,1-1 0 0 0,-1 1 0 0 0,0-1 0 0 0,1 0 0 0 0,-1 1 0 0 0,1-1 0 0 0,-1 1 0 0 0,1-1 0 0 0,-1 0 0 0 0,0 1 0 0 0,1-1 0 0 0,-1 0 0 0 0,1 0 0 0 0,0 1 0 0 0,-1-1 0 0 0,1 0 0 0 0,-1 0 0 0 0,1 0 0 0 0,-1 0 0 0 0,1 0 0 0 0,0 1 0 0 0,-1-1 0 0 0,1 0 0 0 0,-1 0 1 0 0,1-1-1 0 0,-1 1 0 0 0,1 0 0 0 0,0 0 0 0 0,-1 0 0 0 0,1 0 0 0 0,-1 0 0 0 0,1-1 0 0 0,-1 1 0 0 0,1 0 0 0 0,-1 0 0 0 0,1-1 0 0 0,-1 1 0 0 0,1 0 0 0 0,-1-1 0 0 0,1 1 0 0 0,-1-1 0 0 0,0 1 0 0 0,1 0 0 0 0,-1-1 0 0 0,0 1 0 0 0,1-1 0 0 0,-1 1 0 0 0,0-1 0 0 0,1 1 0 0 0,-1-1 0 0 0,0 1 0 0 0,0-1 0 0 0,0 0 0 0 0,0 1 0 0 0,1-1 0 0 0,-1 1 0 0 0,0-1 0 0 0,0 1 0 0 0,0-1 0 0 0,0 0 0 0 0,0 1 0 0 0,0-1 0 0 0,-1 1 0 0 0,1-1-6 0 0,7-15 70 0 0,0 0 0 0 0,-1 0 1 0 0,-1-1-1 0 0,-1 0 0 0 0,0 0 1 0 0,-2 0-1 0 0,1-12-70 0 0,3-9 218 0 0,-6-2 998 0 0,-2 39-1064 0 0,1 1-142 0 0,0-1-1 0 0,0 1 1 0 0,0 0 0 0 0,0-1-1 0 0,0 1 1 0 0,0 0-1 0 0,1 0 1 0 0,-1 0 0 0 0,0 0-1 0 0,0 0 1 0 0,0 0-1 0 0,0 0 1 0 0,0 0 0 0 0,0 0-1 0 0,0 1 1 0 0,0-1-1 0 0,1 0 1 0 0,-1 0 0 0 0,0 1-1 0 0,0-1 1 0 0,0 1-1 0 0,0-1 1 0 0,1 0-1 0 0,-1 1 1 0 0,0 0 0 0 0,0-1-1 0 0,1 1 1 0 0,-1-1-1 0 0,1 1 1 0 0,-1 0 0 0 0,0 0-1 0 0,1-1 1 0 0,-1 1-1 0 0,1 0 1 0 0,0 0 0 0 0,-1 0-1 0 0,1-1 1 0 0,-1 1-1 0 0,1 0 1 0 0,0 0 0 0 0,0 0-1 0 0,0 1-9 0 0,-1-1-1 0 0,-56 111 289 0 0,46-53-305 0 0,7-31-203 0 0,4-27 229 0 0,0-1-43 0 0,9 6-105 0 0,14-62-219 0 0,-5-122 273 0 0,-21 154 283 0 0,-9 76-11 0 0,2 40-147 0 0,2-32-363 0 0,8-38-3047 0 0,0-20 2822 0 0,0 0-618 0 0,0-2-10 0 0</inkml:trace>
  <inkml:trace contextRef="#ctx0" brushRef="#br0" timeOffset="25481.203">11398 1575 2300 0 0,'0'-14'706'0'0,"0"11"-78"0"0,0 3-56 0 0,0 0-64 0 0,0 0-16 0 0,0-2-25 0 0,0-11 1311 0 0,5 8-1399 0 0,20-17 258 0 0,-17 8 2691 0 0,-17 39-3138 0 0,-34 145-73 0 0,6 44 58 0 0,34-77-150 0 0,3-138-26 0 0,0 1 1 0 0,0-1 0 0 0,0 1-1 0 0,0-1 1 0 0,0 1-1 0 0,0-1 1 0 0,-1 1 0 0 0,1-1-1 0 0,0 1 1 0 0,0 0-1 0 0,0-1 1 0 0,-1 1 0 0 0,1-1-1 0 0,0 1 1 0 0,0-1-1 0 0,-1 1 1 0 0,1 0 0 0 0,0-1-1 0 0,-1 1 1 0 0,1 0-1 0 0,-1-1 1 0 0,1 1 0 0 0,0 0-1 0 0,-1-1 1 0 0,1 1-1 0 0,-1 0 1 0 0,1 0 0 0 0,-1 0-1 0 0,1-1 1 0 0,-1 1-1 0 0,1 0 1 0 0,-1 0 0 0 0,1 0-1 0 0,-1 0 1 0 0,1 0-1 0 0,-1 0 1 0 0,1 0 0 0 0,-1 0-1 0 0,1 0 1 0 0,-1 0-1 0 0,1 0 1 0 0,-1 0-1 0 0,1 0 1 0 0,-1 0 0 0 0,1 1-1 0 0,-1-1 1 0 0,1 0-1 0 0,0 0 1 0 0,-1 1 0 0 0,1-1-1 0 0,-1 0 1 0 0,1 0-1 0 0,-1 1 1 0 0,1-1 0 0 0,0 1-1 0 0,-1-1 1 0 0,1 0-1 0 0,0 1 1 0 0,0-1 0 0 0,-1 1-1 0 0,1-1 1 0 0,0 0-1 0 0,0 1 1 0 0,-1-1 0 0 0,1 1-1 0 0,0-1 1 0 0,0 1-1 0 0,0 0 1 0 0,-11-74-106 0 0,10 9 83 0 0,15-13 22 0 0,-1 34-11 0 0,76-221-200 0 0,-73 215 534 0 0,-28 98-326 0 0,10 26 36 0 0,26-20 3 0 0,-23-52-30 0 0,0 0 0 0 0,0 0-1 0 0,1 0 1 0 0,-1-1 0 0 0,1 1 0 0 0,0 0-1 0 0,-1-1 1 0 0,1 1 0 0 0,1-1 0 0 0,-1 1-1 0 0,0-1 1 0 0,0 0 0 0 0,1 0 0 0 0,0 0-1 0 0,-1 0 1 0 0,1 0 0 0 0,0-1 0 0 0,0 1-1 0 0,0-1 1 0 0,0 0 0 0 0,0 0 0 0 0,0 0-1 0 0,0 0 1 0 0,0 0 0 0 0,1-1-5 0 0,2 0 6 0 0,0 0 0 0 0,0 0 1 0 0,0-1-1 0 0,0 0 0 0 0,0-1 1 0 0,0 1-1 0 0,-1-1 0 0 0,1 0 1 0 0,0 0-1 0 0,-1-1 0 0 0,1 0 1 0 0,-1 0-1 0 0,0 0 0 0 0,0 0 1 0 0,0-1-1 0 0,-1 0 0 0 0,3-3-6 0 0,72-81 6 0 0,-9-10-9 0 0,-52 71 67 0 0,-18 61-28 0 0,-3 114 143 0 0,-21 20-55 0 0,21-25-162 0 0,-15-40-106 0 0,24-76-8885 0 0,0-32 7919 0 0</inkml:trace>
  <inkml:trace contextRef="#ctx0" brushRef="#br0" timeOffset="25757.464">12123 1523 2344 0 0,'0'-11'2333'0'0,"1"16"-187"0"0,-12 126 266 0 0,-19 140-1000 0 0,13-165-1732 0 0,12-46-2834 0 0,5-58 1832 0 0,0-2 65 0 0,1 2 36 0 0,7 10 128 0 0</inkml:trace>
  <inkml:trace contextRef="#ctx0" brushRef="#br0" timeOffset="26050.678">12456 1473 2956 0 0,'0'-13'2309'0'0,"0"19"350"0"0,7 59-626 0 0,-6-39-1713 0 0,-1-11-164 0 0,0 1 0 0 0,0-1 0 0 0,-2 0 0 0 0,0 0 1 0 0,0 0-1 0 0,-4 11-156 0 0,-46 164 860 0 0,1-12-1692 0 0,32-101-2640 0 0,10-52-1320 0 0,6-24 3670 0 0</inkml:trace>
  <inkml:trace contextRef="#ctx0" brushRef="#br0" timeOffset="26518.429">12210 1832 1956 0 0,'-65'-59'6841'0'0,"80"56"-4630"0"0,230 5-749 0 0,-85 15-1171 0 0,-147-16-266 0 0,-1 0 0 0 0,0 1 0 0 0,0 0 0 0 0,1 1 0 0 0,-2 0 0 0 0,1 1 0 0 0,0 1 0 0 0,-1-1 0 0 0,0 2 0 0 0,0 0 0 0 0,0 0 0 0 0,8 7-25 0 0,-17-10 6 0 0,0 0 1 0 0,0 0 0 0 0,0 0 0 0 0,0 0 0 0 0,-1 0 0 0 0,0 1 0 0 0,1-1 0 0 0,-1 1-1 0 0,0-1 1 0 0,0 1 0 0 0,-1 0 0 0 0,1-1 0 0 0,-1 1 0 0 0,0 0 0 0 0,0-1-1 0 0,0 1 1 0 0,0 0 0 0 0,-1-1 0 0 0,1 1 0 0 0,-1-1 0 0 0,0 1 0 0 0,0 0 0 0 0,-1-1-1 0 0,1 0 1 0 0,-1 1 0 0 0,-1 2-7 0 0,-57 112 182 0 0,49-100-146 0 0,1-1 0 0 0,0 2 0 0 0,1 0 0 0 0,1 0 0 0 0,1 0 0 0 0,1 1 0 0 0,0 0 0 0 0,2 0 0 0 0,-2 11-36 0 0,6-26 9 0 0,0 1 0 0 0,0-1-1 0 0,1 1 1 0 0,-1-1 0 0 0,1 0 0 0 0,0 1 0 0 0,1-1 0 0 0,-1 0 0 0 0,1 1 0 0 0,0-1 0 0 0,0 0 0 0 0,1-1 0 0 0,-1 1 0 0 0,1 0 0 0 0,0-1 0 0 0,1 1 0 0 0,-1-1 0 0 0,1 0 0 0 0,0 0 0 0 0,1 1-9 0 0,6 3 20 0 0,0-2 0 0 0,-1 1 0 0 0,2-2-1 0 0,-1 1 1 0 0,1-2 0 0 0,0 1 0 0 0,0-2 0 0 0,0 1 0 0 0,0-2 0 0 0,1 0-1 0 0,-1 0 1 0 0,1-1 0 0 0,-1 0 0 0 0,1-1 0 0 0,0-1 0 0 0,8-1-20 0 0,-3 2 19 0 0,-9-1-51 0 0,1 0 0 0 0,-1 0 0 0 0,1-1 0 0 0,-1 0 0 0 0,1-1 0 0 0,-1 0 0 0 0,0 0 0 0 0,0-1 0 0 0,0 0 0 0 0,6-5 32 0 0,-12 8-109 0 0,-1-1-1 0 0,1 1 1 0 0,-1-1 0 0 0,0 1-1 0 0,1-1 1 0 0,-1 0-1 0 0,0 0 1 0 0,0 1-1 0 0,0-2 1 0 0,0 1-1 0 0,0 0 1 0 0,-1 0 0 0 0,1-1-1 0 0,0 1 1 0 0,-1-1-1 0 0,0 1 1 0 0,0-1-1 0 0,0 1 1 0 0,0-1-1 0 0,0 0 1 0 0,0 0 0 0 0,-1 0-1 0 0,1 1 1 0 0,-1-1-1 0 0,0 0 1 0 0,0 0-1 0 0,0 0 1 0 0,0 0 0 0 0,0 1-1 0 0,-1-1 1 0 0,1 0-1 0 0,-1 0 1 0 0,0 0-1 0 0,0 1 1 0 0,0-1 109 0 0,-10-10-679 0 0,0 2 1 0 0,-1-1-1 0 0,0 1 0 0 0,-1 1 1 0 0,-1 0-1 0 0,1 1 0 0 0,-1 0 1 0 0,-1 1-1 0 0,0 1 0 0 0,-14-5 679 0 0,27 11-84 0 0,-29-14-1020 0 0</inkml:trace>
  <inkml:trace contextRef="#ctx0" brushRef="#br0" timeOffset="26764.285">12497 2025 2212 0 0,'-1'0'110'0'0,"1"-1"-1"0"0,-1 1 1 0 0,1-1-1 0 0,-1 1 1 0 0,1-1-1 0 0,-1 1 1 0 0,1-1 0 0 0,0 1-1 0 0,-1-1 1 0 0,1 1-1 0 0,0-1 1 0 0,-1 1-1 0 0,1-1 1 0 0,0 1-1 0 0,0-1 1 0 0,0 0-1 0 0,0 1 1 0 0,-1-1 0 0 0,1 1-1 0 0,0-1 1 0 0,0 0-1 0 0,0 1 1 0 0,0-1-1 0 0,0 1 1 0 0,0-1-1 0 0,1 0 1 0 0,-1 1 0 0 0,0-1-1 0 0,0 1 1 0 0,0-1-1 0 0,0 0 1 0 0,1 1-1 0 0,-1-1 1 0 0,0 1-1 0 0,1-1 1 0 0,-1 1-1 0 0,0-1 1 0 0,1 1 0 0 0,-1-1-1 0 0,1 1 1 0 0,-1-1-1 0 0,1 1 1 0 0,-1 0-1 0 0,1-1 1 0 0,-1 1-1 0 0,1 0 1 0 0,-1-1-1 0 0,1 1 1 0 0,-1 0 0 0 0,1 0-1 0 0,-1-1 1 0 0,1 1-1 0 0,0 0 1 0 0,-1 0-1 0 0,1 0 1 0 0,0 0-1 0 0,-1 0 1 0 0,1 0-1 0 0,0 0-109 0 0,134-11 2818 0 0,-95 11-2420 0 0,352-7-1357 0 0,-215-4-7003 0 0,-161 8 6680 0 0</inkml:trace>
  <inkml:trace contextRef="#ctx0" brushRef="#br0" timeOffset="27840.461">10097 2899 1304 0 0,'0'-14'1034'0'0,"0"11"-127"0"0,0 3-80 0 0,0 0-102 0 0,0-2-73 0 0,0-9-8 0 0,0 9-88 0 0,0 2-39 0 0,0 0-86 0 0,0 0-70 0 0,0 0-30 0 0,0 0-39 0 0,0 0-30 0 0,-1 1-27 0 0,-10 82 653 0 0,4 48-232 0 0,-28 58-208 0 0,14-88-207 0 0,11-71-110 0 0,10-29-66 0 0,0-1 24 0 0,0 0-10 0 0,3 3 2 0 0,0-1-74 0 0,-1 0 1 0 0,1-1-1 0 0,1 1 1 0 0,-1-1-1 0 0,0 1 1 0 0,0-1-1 0 0,1 0 1 0 0,-1 0-1 0 0,0 0 1 0 0,1 0-1 0 0,-1-1 1 0 0,1 0-1 0 0,-1 1 1 0 0,1-1-1 0 0,1 0-7 0 0,97 0 147 0 0,2-16-63 0 0,-25 7-77 0 0,-56 6 142 0 0,-22 3-116 0 0,-1 0 15 0 0,0 0-11 0 0,28 0 81 0 0,-28 0-160 0 0,0 0 0 0 0,1 1 0 0 0,-1-1 0 0 0,0 0 0 0 0,1 0 0 0 0,-1 0 0 0 0,1 0 0 0 0,-1 0 0 0 0,1 0 0 0 0,-1 0 0 0 0,0 0 0 0 0,1 0 0 0 0,-1 0 0 0 0,1-1 0 0 0,-1 1 0 0 0,0 0 0 0 0,1 0 0 0 0,-1 0 0 0 0,0 0 0 0 0,1-1 0 0 0,-1 1 0 0 0,0 0 0 0 0,1 0 1 0 0,-1-1-1 0 0,0 1 0 0 0,1 0 0 0 0,-1 0 0 0 0,0-1 0 0 0,0 1 0 0 0,1 0 0 0 0,-1-1 0 0 0,0 1 0 0 0,0-1 0 0 0,0 1 0 0 0,1 0 0 0 0,-1-1 0 0 0,0 1 0 0 0,0 0 0 0 0,0-1 0 0 0,0 1 0 0 0,0-1 0 0 0,0 1 0 0 0,0 0 0 0 0,0-1 0 0 0,0 1 0 0 0,0-1 0 0 0,0 1 0 0 0,0-1 0 0 0,0 1 0 0 0,0 0 0 0 0,0-1 0 0 0,0 1 0 0 0,-1 0 0 0 0,1-1 0 0 0,0 1 0 0 0,0-1 0 0 0,0 1 0 0 0,-1 0 0 0 0,1-1 0 0 0,0 1 0 0 0,-1 0 42 0 0,-18-23-3076 0 0,-28-23-434 0 0,30 26 2398 0 0</inkml:trace>
  <inkml:trace contextRef="#ctx0" brushRef="#br0" timeOffset="28449.853">10087 2898 1972 0 0,'-5'-22'7874'0'0,"25"8"-5275"0"0,37 2-2398 0 0,-54 12-53 0 0,101-8 366 0 0,1 5 1 0 0,3 4-515 0 0,-9 0 139 0 0,-58 18 112 0 0,-41-17-245 0 0,1-1 0 0 0,0 1 0 0 0,-1 0 0 0 0,1-1 0 0 0,-1 1 0 0 0,1 0 0 0 0,-1 0 1 0 0,0-1-1 0 0,0 1 0 0 0,0 0 0 0 0,0 0 0 0 0,0 0 0 0 0,0-1 0 0 0,-1 1 0 0 0,1 0 0 0 0,0 0 0 0 0,-1-1 0 0 0,0 1 0 0 0,1 0 0 0 0,-1-1 0 0 0,0 1 0 0 0,0-1 0 0 0,0 1-6 0 0,1 0 17 0 0,-48 141 93 0 0,18-41-115 0 0,11 75 202 0 0,19-14 231 0 0,0-162-374 0 0,-2 1 12 0 0,-38 17-21 0 0,-116-15-1234 0 0,156-4 1123 0 0,0 0 1 0 0,0 0-1 0 0,0 0 1 0 0,0-1 0 0 0,1 1-1 0 0,-1 0 1 0 0,0 0-1 0 0,0 0 1 0 0,0 0-1 0 0,0-1 1 0 0,0 1 0 0 0,0 0-1 0 0,0 0 1 0 0,0 0-1 0 0,0-1 1 0 0,0 1 0 0 0,0 0-1 0 0,0 0 1 0 0,0-1-1 0 0,0 1 1 0 0,0 0-1 0 0,0 0 1 0 0,0 0 0 0 0,0-1-1 0 0,0 1 1 0 0,0 0-1 0 0,0 0 1 0 0,0 0 0 0 0,0-1-1 0 0,0 1 1 0 0,0 0-1 0 0,0 0 1 0 0,-1 0-1 0 0,1-1 1 0 0,0 1 0 0 0,0 0-1 0 0,0 0 1 0 0,0 0-1 0 0,-1 0 1 0 0,1 0 0 0 0,0-1-1 0 0,0 1 1 0 0,0 0-1 0 0,0 0 1 0 0,-1 0-1 0 0,1 0 1 0 0,0 0 0 0 0,0 0-1 0 0,0 0 1 0 0,-1 0-1 0 0,1 0 1 0 0,0 0 0 0 0,0 0-1 0 0,-1 0 1 0 0,1 0-1 0 0,0 0 1 0 0,0 0-1 0 0,0 0 1 0 0,-1 0 0 0 0,1 0 65 0 0,59-20-6715 0 0,-45 16 5632 0 0</inkml:trace>
  <inkml:trace contextRef="#ctx0" brushRef="#br0" timeOffset="30032.737">11428 2898 3052 0 0,'0'-3'952'0'0,"0"3"-857"0"0,0-1 0 0 0,0 1 0 0 0,0 0 0 0 0,0 0 0 0 0,0-1 0 0 0,0 1 0 0 0,0 0-1 0 0,0-1 1 0 0,0 1 0 0 0,0 0 0 0 0,0-1 0 0 0,0 1 0 0 0,0 0 0 0 0,0 0 0 0 0,1-1-1 0 0,-1 1 1 0 0,0 0 0 0 0,0 0 0 0 0,0-1 0 0 0,0 1 0 0 0,1 0 0 0 0,-1 0 0 0 0,0-1-1 0 0,0 1 1 0 0,0 0 0 0 0,1 0 0 0 0,-1 0 0 0 0,0-1 0 0 0,0 1 0 0 0,1 0 0 0 0,-1 0-1 0 0,0 0 1 0 0,0 0 0 0 0,1 0 0 0 0,-1-1 0 0 0,0 1 0 0 0,0 0 0 0 0,1 0 0 0 0,-1 0-1 0 0,0 0 1 0 0,1 0 0 0 0,-1 0 0 0 0,0 0 0 0 0,1 0 0 0 0,-1 0 0 0 0,0 0 0 0 0,0 0 0 0 0,1 0-1 0 0,-1 0 1 0 0,0 1 0 0 0,1-1 0 0 0,-1 0 0 0 0,0 0 0 0 0,0 0 0 0 0,1 0 0 0 0,-1 0-1 0 0,0 1 1 0 0,0-1 0 0 0,1 0 0 0 0,-1 0 0 0 0,0 0 0 0 0,0 1 0 0 0,0-1-95 0 0,7 7-262 0 0,-10 33 1294 0 0,-21 86 852 0 0,-3 9-808 0 0,-2 8-715 0 0,13-95-1809 0 0,15-47 888 0 0,1-1-327 0 0,19-2-4457 0 0,13-22 3094 0 0,-13 7 1218 0 0</inkml:trace>
  <inkml:trace contextRef="#ctx0" brushRef="#br0" timeOffset="30418.506">11925 2898 3008 0 0,'35'-37'5961'0'0,"-66"51"-3486"0"0,-265 133-497 0 0,258-131-1926 0 0,-55 37-184 0 0,80-33-77 0 0,13-19 146 0 0,3 4 8 0 0,10 11 26 0 0,0 0 0 0 0,2-1 0 0 0,0 0 1 0 0,0-1-1 0 0,2-1 0 0 0,-1 0 0 0 0,11 5 29 0 0,19 16 74 0 0,-18-15 8 0 0,1 0 1 0 0,1-2 0 0 0,0-1-1 0 0,1-2 1 0 0,10 2-83 0 0,-35-14-84 0 0,1-1 0 0 0,-1-1 0 0 0,1 1 0 0 0,0-1 0 0 0,-1 0 0 0 0,1-1 0 0 0,0 0 0 0 0,-1 0 0 0 0,1 0 0 0 0,-1-1 1 0 0,1 0-1 0 0,-1 0 0 0 0,0 0 0 0 0,0-1 0 0 0,0 0 0 0 0,0 0 0 0 0,0-1 0 0 0,-1 1 0 0 0,2-2 84 0 0,-3 3-174 0 0,62-67-5900 0 0,-42 41 3787 0 0,-13 13 1253 0 0</inkml:trace>
  <inkml:trace contextRef="#ctx0" brushRef="#br0" timeOffset="30670.365">12229 2888 2296 0 0,'18'-53'7083'0'0,"-20"67"-4628"0"0,-24 70-1305 0 0,4 1-1 0 0,-4 39-1149 0 0,-8 97-1392 0 0,33-216 1715 0 0,2 19-8575 0 0,7-19 7386 0 0,-2-6-162 0 0,-1-4-30 0 0</inkml:trace>
  <inkml:trace contextRef="#ctx0" brushRef="#br0" timeOffset="30955.103">12461 2874 2848 0 0,'16'-45'5864'0'0,"-11"69"-2162"0"0,-6 37-2712 0 0,-19 20-493 0 0,-25 135 367 0 0,11-37-1162 0 0,7-45-5280 0 0,28-124-367 0 0,1-8 5855 0 0,0-4-972 0 0</inkml:trace>
  <inkml:trace contextRef="#ctx0" brushRef="#br0" timeOffset="31419.108">12252 3173 1484 0 0,'-88'-57'6985'0'0,"104"48"-4746"0"0,123-4-802 0 0,128 10 13 0 0,-241 3-1389 0 0,1 1-1 0 0,-1 2 1 0 0,1 0-1 0 0,-1 2 1 0 0,6 2-61 0 0,-16-4 47 0 0,3 1 23 0 0,1 0 1 0 0,-1 2 0 0 0,0 0 0 0 0,0 1-1 0 0,14 7-70 0 0,-29-11 20 0 0,1-1-1 0 0,-1 1 0 0 0,0 0 1 0 0,1 0-1 0 0,-1 0 0 0 0,-1 1 1 0 0,1-1-1 0 0,0 1 1 0 0,-1 0-1 0 0,0 0 0 0 0,0 0 1 0 0,0 1-1 0 0,0-1 1 0 0,-1 1-1 0 0,0-1 0 0 0,0 1 1 0 0,0 0-1 0 0,0 0 0 0 0,-1 0 1 0 0,0 0-1 0 0,0 0 1 0 0,0 0-1 0 0,-1 0 0 0 0,1 0 1 0 0,-1 0-20 0 0,-4 48 94 0 0,-7-24-17 0 0,-2-1-1 0 0,0-1 1 0 0,-2 1 0 0 0,-1-2 0 0 0,-16 22-77 0 0,13-22 62 0 0,1 1 1 0 0,1 1-1 0 0,2 1 0 0 0,1 1 1 0 0,-8 24-63 0 0,20-48 10 0 0,0 1 1 0 0,1-1-1 0 0,0 1 0 0 0,0-1 1 0 0,0 1-1 0 0,1 0 1 0 0,0-1-1 0 0,1 1 0 0 0,-1 0 1 0 0,1-1-1 0 0,0 1 1 0 0,1-1-1 0 0,0 0 1 0 0,0 1-1 0 0,0-1 0 0 0,1 0 1 0 0,-1 0-1 0 0,1 0 1 0 0,1 0-1 0 0,-1-1 0 0 0,3 3-10 0 0,4 1 23 0 0,0-1 0 0 0,0 0-1 0 0,0 0 1 0 0,1-1 0 0 0,0 0-1 0 0,1-1 1 0 0,0-1 0 0 0,0 1-1 0 0,0-2 1 0 0,0 0 0 0 0,1 0-1 0 0,-1-1 1 0 0,1-1 0 0 0,0 0-1 0 0,0-1 1 0 0,0 0 0 0 0,0-1-1 0 0,0-1 1 0 0,0 0 0 0 0,2 0-23 0 0,70-19 91 0 0,-70 14-110 0 0,-8 4-19 0 0,-1 0 1 0 0,0 0-1 0 0,0-1 1 0 0,0 0-1 0 0,-1 0 1 0 0,1 0-1 0 0,-1-1 1 0 0,0 0-1 0 0,1 0 1 0 0,-2 0-1 0 0,1 0 1 0 0,0-1-1 0 0,-1 0 1 0 0,0 0-1 0 0,0 0 1 0 0,-1-1-1 0 0,1 1 1 0 0,-1-1-1 0 0,1-2 38 0 0,4-46-1266 0 0,-13 44 978 0 0,1 0 0 0 0,-1 0 0 0 0,-1 1 0 0 0,0 0 0 0 0,0 0-1 0 0,-1 0 1 0 0,0 1 0 0 0,0 0 0 0 0,-1 0 0 0 0,-7-6 288 0 0,-176-112-8493 0 0,161 109 7321 0 0</inkml:trace>
  <inkml:trace contextRef="#ctx0" brushRef="#br0" timeOffset="31668.997">12675 3342 1172 0 0,'0'-1'33'0'0,"-19"-16"3529"0"0,19 17-3468 0 0,0-1 1 0 0,0 1 0 0 0,0-1-1 0 0,0 0 1 0 0,0 1 0 0 0,0-1-1 0 0,0 1 1 0 0,0-1 0 0 0,0 1-1 0 0,0-1 1 0 0,1 1 0 0 0,-1-1-1 0 0,0 1 1 0 0,0 0 0 0 0,0-1-1 0 0,1 1 1 0 0,-1-1 0 0 0,0 1-1 0 0,1-1 1 0 0,-1 1 0 0 0,0 0-1 0 0,1-1 1 0 0,-1 1 0 0 0,0 0-1 0 0,1-1 1 0 0,-1 1 0 0 0,1 0-1 0 0,-1-1 1 0 0,1 1 0 0 0,-1 0-1 0 0,1 0 1 0 0,-1 0 0 0 0,1-1-1 0 0,-1 1 1 0 0,1 0 0 0 0,-1 0-1 0 0,1 0 1 0 0,-1 0 0 0 0,1 0-1 0 0,-1 0 1 0 0,1 0 0 0 0,-1 0 0 0 0,1 0-1 0 0,-1 0 1 0 0,1 0 0 0 0,-1 0-1 0 0,1 1 1 0 0,-1-1 0 0 0,1 0-1 0 0,-1 0-94 0 0,184-14 4615 0 0,-18 7-2375 0 0,-19-10-2099 0 0,-70 4-1383 0 0,-29-4-3289 0 0,-47 17 4394 0 0,-1 0 1 0 0,0 0-1 0 0,1 0 1 0 0,-1 0-1 0 0,0 0 1 0 0,1 0-1 0 0,-1 0 0 0 0,0-1 1 0 0,1 1-1 0 0,-1 0 1 0 0,0 0-1 0 0,1 0 1 0 0,-1 0-1 0 0,0-1 1 0 0,1 1-1 0 0,-1 0 0 0 0,0 0 1 0 0,0-1-1 0 0,1 1 1 0 0,-1 0-1 0 0,0 0 1 0 0,0-1-1 0 0,0 1 0 0 0,0 0 1 0 0,1-1-1 0 0,-1 1 1 0 0,0 0-1 0 0,0-1 1 0 0,0 1-1 0 0,0 0 1 0 0,0-1-1 0 0,0 1 0 0 0,0 0 1 0 0,0-1-1 0 0,0 1 1 0 0,0-1-1 0 0,0 1 1 0 0,0 0-1 0 0,0-1 0 0 0,0 1 1 0 0,0 0-1 0 0,0-1 1 0 0,0 1-1 0 0,0 0 1 0 0,-1-1-1 0 0,1 1 1 0 0,0 0-1 0 0,0-1 0 0 0,0 1 1 0 0,-1 0-1 0 0,1 0 1 0 0,0-1-1 0 0,0 1 1 0 0,-1 0-1 0 0,1 0 1 0 0,0-1-1 0 0,-1 1 137 0 0,-7-9-1015 0 0</inkml:trace>
  <inkml:trace contextRef="#ctx0" brushRef="#br0" timeOffset="37315.172">14615 1571 876 0 0,'0'0'1038'0'0,"0"0"-100"0"0,0-3-145 0 0,0-9-102 0 0,0 10-69 0 0,4-3-34 0 0,11-13-68 0 0,-7 1 1611 0 0,-10 22-484 0 0,-14 69-1276 0 0,3 1-1 0 0,3 0 0 0 0,4 0 1 0 0,2 8-371 0 0,4 89 139 0 0,2-170-140 0 0,0 0-1 0 0,-1-1 1 0 0,1 1 0 0 0,0 0-1 0 0,0-1 1 0 0,0 1 0 0 0,0-1-1 0 0,0 0 1 0 0,0 0 0 0 0,0 0-1 0 0,1 0 1 0 0,-1 0 0 0 0,0 0-1 0 0,1-1 1 0 0,-1 1 0 0 0,0-1-1 0 0,1 1 1 0 0,-1-1 0 0 0,0 0-1 0 0,1 0 1 0 0,-1 0 0 0 0,1-1-1 0 0,-1 1 1 0 0,0 0 0 0 0,3-1 1 0 0,-2 1-12 0 0,105-3-44 0 0,111-43 66 0 0,-81 12 98 0 0,-80 19 255 0 0,-62 2-6419 0 0,-28-15 4166 0 0,30 26 1470 0 0,-15-12-719 0 0</inkml:trace>
  <inkml:trace contextRef="#ctx0" brushRef="#br0" timeOffset="37749.026">14710 1517 2092 0 0,'-39'-20'6927'0'0,"67"9"-4818"0"0,92 11-1521 0 0,85 0-232 0 0,-111 14-278 0 0,-89-12-52 0 0,-1 1 0 0 0,0 0 0 0 0,0 0-1 0 0,0 0 1 0 0,0 0 0 0 0,-1 1-1 0 0,1 0 1 0 0,-1-1 0 0 0,0 1-1 0 0,0 0 1 0 0,0 1 0 0 0,-1-1 0 0 0,1 0-1 0 0,-1 1 1 0 0,0-1 0 0 0,0 1-1 0 0,-1 0 1 0 0,1 0 0 0 0,-1 0-1 0 0,0 0 1 0 0,-1 0 0 0 0,1-1-1 0 0,-1 2 1 0 0,0-1 0 0 0,0 0 0 0 0,0 0-1 0 0,-1 0 1 0 0,0-1 0 0 0,-1 6-26 0 0,2 6 44 0 0,-21 82 175 0 0,1 121-481 0 0,18-124-8148 0 0,2-86 7270 0 0,0-1 73 0 0</inkml:trace>
  <inkml:trace contextRef="#ctx0" brushRef="#br0" timeOffset="42183.659">15832 3077 2528 0 0,'0'0'115'0'0,"0"0"0"0"0,0 0-1 0 0,0 1 1 0 0,0-1 0 0 0,0 0-1 0 0,0 0 1 0 0,0 0 0 0 0,0 1 0 0 0,0-1-1 0 0,0 0 1 0 0,0 0 0 0 0,0 0-1 0 0,1 1 1 0 0,-1-1 0 0 0,0 0-1 0 0,0 0 1 0 0,0 0 0 0 0,0 0 0 0 0,0 0-1 0 0,1 1 1 0 0,-1-1 0 0 0,0 0-1 0 0,0 0 1 0 0,0 0 0 0 0,0 0-1 0 0,1 0 1 0 0,-1 0 0 0 0,0 0 0 0 0,0 0-1 0 0,0 0 1 0 0,1 1 0 0 0,-1-1-1 0 0,0 0 1 0 0,0 0 0 0 0,0 0-1 0 0,1 0 1 0 0,-1 0 0 0 0,0 0 0 0 0,0-1-1 0 0,0 1 1 0 0,1 0 0 0 0,-1 0-1 0 0,0 0 1 0 0,0 0 0 0 0,0 0-1 0 0,1 0 1 0 0,-1 0 0 0 0,0 0 0 0 0,0 0-1 0 0,0 0 1 0 0,1-1 0 0 0,-1 1-1 0 0,0 0 1 0 0,0 0 0 0 0,0 0-1 0 0,0 0 1 0 0,0-1 0 0 0,0 1 0 0 0,1 0-115 0 0,5 27 921 0 0,-5-20-624 0 0,9 33 213 0 0,1-2-1 0 0,1 0 0 0 0,3 0 0 0 0,1-1 1 0 0,19 31-510 0 0,16 15 365 0 0,-24-40-504 0 0,-4-16-2282 0 0,-22-27 1364 0 0,-1 0-283 0 0,2-3 20 0 0,29-41-2457 0 0,-23 25 2673 0 0</inkml:trace>
  <inkml:trace contextRef="#ctx0" brushRef="#br0" timeOffset="42437.015">16166 3135 2196 0 0,'-1'-1'190'0'0,"0"-1"-1"0"0,1 0 0 0 0,-1 0 1 0 0,-1 1-1 0 0,1-1 1 0 0,0 0-1 0 0,0 1 0 0 0,-1-1 1 0 0,1 1-1 0 0,-1-1 0 0 0,1 1 1 0 0,-1 0-1 0 0,1 0 1 0 0,-1 0-1 0 0,0 0 0 0 0,0 0 1 0 0,1 0-1 0 0,-1 0 1 0 0,0 0-1 0 0,0 1 0 0 0,0-1 1 0 0,0 1-1 0 0,0 0 1 0 0,0-1-1 0 0,0 1 0 0 0,0 0 1 0 0,0 0-1 0 0,0 0 0 0 0,0 0 1 0 0,0 1-1 0 0,-2-1-189 0 0,-60 25 1344 0 0,61-24-1317 0 0,-115 89 1380 0 0,14 16-721 0 0,97-100-732 0 0,-106 99-549 0 0,48-30-3366 0 0,50-53 432 0 0,14-22 2485 0 0</inkml:trace>
  <inkml:trace contextRef="#ctx0" brushRef="#br0" timeOffset="43080.216">16481 3268 2336 0 0,'10'-3'6373'0'0,"21"-71"-3034"0"0,26-126-1465 0 0,-46 172-1085 0 0,-20 65-723 0 0,-8 85-45 0 0,17 10 44 0 0,17-14-37 0 0,-17 19-94 0 0,-23-73-120 0 0,6-42-584 0 0,5-44 134 0 0,59 10 1370 0 0,330-9-749 0 0,-350 10-1543 0 0,-30 3-1409 0 0,-99-27-2594 0 0,81 31 4846 0 0,-16-5-320 0 0</inkml:trace>
  <inkml:trace contextRef="#ctx0" brushRef="#br0" timeOffset="43637.252">15881 2998 2408 0 0,'5'5'4307'0'0,"-4"82"-388"0"0,6-62-3630 0 0,1 0 0 0 0,1 0-1 0 0,2-1 1 0 0,0-1 0 0 0,2 0-1 0 0,5 8-288 0 0,44 60-2734 0 0,-62-87-3855 0 0,-2-4 5506 0 0</inkml:trace>
  <inkml:trace contextRef="#ctx0" brushRef="#br0" timeOffset="43904.232">16229 3071 3172 0 0,'0'-4'888'0'0,"-2"4"-104"0"0,0 0-131 0 0,-6 4-69 0 0,-9 7-16 0 0,-6 2-200 0 0,-4 4-172 0 0,-2 3-20 0 0,-6-1-800 0 0,-5 4-592 0 0,-6 2 7 0 0,-8 4 53 0 0,0 1 148 0 0,-9 0-28 0 0</inkml:trace>
  <inkml:trace contextRef="#ctx0" brushRef="#br0" timeOffset="38569.826">14689 3085 2584 0 0,'3'-30'5275'0'0,"1"57"-3065"0"0,-7 53-1070 0 0,-15 25-618 0 0,1 92 361 0 0,17-191-862 0 0,0 0 0 0 0,1-1 0 0 0,-1 1 0 0 0,1 0-1 0 0,0-1 1 0 0,1 1 0 0 0,-1-1 0 0 0,1 1 0 0 0,0-1-1 0 0,0 0 1 0 0,1 0 0 0 0,0 0 0 0 0,0 0 0 0 0,0 0-1 0 0,0-1 1 0 0,1 1 0 0 0,2 2-21 0 0,0-3 26 0 0,1 0-1 0 0,0-1 1 0 0,0 0 0 0 0,1 0 0 0 0,-1 0 0 0 0,1-1-1 0 0,-1 0 1 0 0,1-1 0 0 0,0 1 0 0 0,0-1 0 0 0,-1-1-1 0 0,1 0 1 0 0,1 0-26 0 0,145-11 84 0 0,59-37-26 0 0,-159 33-656 0 0,-53 15 461 0 0,-3-3-5676 0 0,-37-32 2180 0 0,27 23 2597 0 0</inkml:trace>
  <inkml:trace contextRef="#ctx0" brushRef="#br0" timeOffset="38986.742">14647 3070 2104 0 0,'-6'-5'1542'0'0,"5"4"-1426"0"0,1 1 0 0 0,-1 0-1 0 0,0 0 1 0 0,1 0 0 0 0,-1 0 0 0 0,0-1-1 0 0,1 1 1 0 0,-1 0 0 0 0,0 0 0 0 0,1-1-1 0 0,-1 1 1 0 0,1 0 0 0 0,-1-1 0 0 0,1 1-1 0 0,-1-1 1 0 0,1 1 0 0 0,-1-1 0 0 0,1 1 0 0 0,-1-1-1 0 0,1 1 1 0 0,0-1 0 0 0,-1 0 0 0 0,1 1-1 0 0,0-1 1 0 0,0 1 0 0 0,-1-1 0 0 0,1 0-1 0 0,0 1 1 0 0,0-1 0 0 0,0 0 0 0 0,0 1-1 0 0,0-1 1 0 0,0 0 0 0 0,0 1 0 0 0,0-1 0 0 0,0 0-1 0 0,0 1 1 0 0,0-1 0 0 0,0 0 0 0 0,0 1-1 0 0,0-1 1 0 0,1 0 0 0 0,-1 1 0 0 0,0-1-1 0 0,1 1 1 0 0,-1-1 0 0 0,0 0 0 0 0,1 1 0 0 0,-1-1-1 0 0,0 1 1 0 0,1-1 0 0 0,-1 1 0 0 0,1-1-1 0 0,-1 1 1 0 0,1 0 0 0 0,0-1 0 0 0,-1 1-1 0 0,1-1 1 0 0,-1 1 0 0 0,1 0 0 0 0,0 0-1 0 0,-1-1 1 0 0,1 1 0 0 0,0 0-116 0 0,55-13 432 0 0,1 2 1 0 0,0 2-1 0 0,0 3 1 0 0,5 3-433 0 0,-13-1 167 0 0,217-4 524 0 0,-265 8-641 0 0,2 2 45 0 0,-2-1-89 0 0,0-1 6 0 0,0 1-1 0 0,0-1 1 0 0,0 1 0 0 0,0 0 0 0 0,0 0-1 0 0,0-1 1 0 0,0 1 0 0 0,0 0 0 0 0,0 0 0 0 0,0 0-1 0 0,-1 0 1 0 0,1 0 0 0 0,0 0 0 0 0,-1 0-1 0 0,1 1 1 0 0,-1-1 0 0 0,1 0 0 0 0,-1 0 0 0 0,1 0-1 0 0,-1 0 1 0 0,0 1 0 0 0,0-1 0 0 0,0 0-1 0 0,0 0 1 0 0,0 1 0 0 0,0-1 0 0 0,0 0 0 0 0,0 0-1 0 0,0 1 1 0 0,0-1 0 0 0,-1 0 0 0 0,1 1-12 0 0,-5 31 257 0 0,-33 133 169 0 0,31-2 42 0 0,7-93-3850 0 0,0-7-5923 0 0,0-59 8190 0 0</inkml:trace>
  <inkml:trace contextRef="#ctx0" brushRef="#br0" timeOffset="41800.686">15146 3059 876 0 0,'0'0'894'0'0,"-4"0"-184"0"0,-84 57 1374 0 0,-82 60-317 0 0,22-3-1019 0 0,149-113-737 0 0,-1-1-1 0 0,0 0 1 0 0,0 0-1 0 0,0 0 0 0 0,0 0 1 0 0,1 1-1 0 0,-1-1 1 0 0,0 0-1 0 0,0 0 0 0 0,0 1 1 0 0,0-1-1 0 0,0 0 1 0 0,0 0-1 0 0,0 0 0 0 0,0 1 1 0 0,0-1-1 0 0,0 0 1 0 0,0 0-1 0 0,0 1 0 0 0,0-1 1 0 0,0 0-1 0 0,0 0 1 0 0,0 1-1 0 0,0-1 0 0 0,0 0 1 0 0,0 0-1 0 0,0 1 1 0 0,0-1-1 0 0,0 0 0 0 0,0 0 1 0 0,0 0-1 0 0,0 1 1 0 0,0-1-1 0 0,-1 0-10 0 0,30-11 209 0 0,-25 9-209 0 0,31-15 126 0 0,-1-2 0 0 0,0-1 0 0 0,-1-2 0 0 0,10-9-126 0 0,2-2 89 0 0,120-99 293 0 0,-86 73 456 0 0,-61 48-482 0 0,-18 11-344 0 0,0 0 1 0 0,-1 1-1 0 0,1-1 0 0 0,0 0 1 0 0,0 0-1 0 0,0 0 1 0 0,-1 0-1 0 0,1 1 1 0 0,0-1-1 0 0,0 0 1 0 0,0 0-1 0 0,0 0 0 0 0,0 1 1 0 0,-1-1-1 0 0,1 0 1 0 0,0 0-1 0 0,0 1 1 0 0,0-1-1 0 0,0 0 0 0 0,0 0 1 0 0,0 1-1 0 0,0-1 1 0 0,0 0-1 0 0,0 0 1 0 0,0 1-1 0 0,0-1 0 0 0,0 0 1 0 0,0 0-1 0 0,0 1 1 0 0,0-1-1 0 0,0 0 1 0 0,0 0-1 0 0,0 1 1 0 0,0-1-1 0 0,1 0 0 0 0,-1 0 1 0 0,0 0-1 0 0,0 1 1 0 0,0-1-1 0 0,0 0 1 0 0,0 0-1 0 0,1 0 0 0 0,-1 1 1 0 0,0-1-1 0 0,0 0 1 0 0,0 0-1 0 0,1 0 1 0 0,-1 0-1 0 0,0 1 0 0 0,0-1 1 0 0,1 0-13 0 0,-118 121 700 0 0,-158 107-321 0 0,243-204-453 0 0,55-31 1 0 0,128-66-132 0 0,61-59 129 0 0,-212 132 75 0 0,-1 0 0 0 0,1 0 0 0 0,0 0-1 0 0,0 0 1 0 0,-1 0 0 0 0,1 0 0 0 0,0 0 0 0 0,0 0-1 0 0,0 0 1 0 0,-1-1 0 0 0,1 1 0 0 0,0 0-1 0 0,0 0 1 0 0,0 0 0 0 0,-1 0 0 0 0,1 0-1 0 0,0-1 1 0 0,0 1 0 0 0,0 0 0 0 0,0 0-1 0 0,-1 0 1 0 0,1-1 0 0 0,0 1 0 0 0,0 0 0 0 0,0 0-1 0 0,0-1 2 0 0,-156 83 76 0 0,86-38-1 0 0,37-25-58 0 0,1 1 1 0 0,1 2-1 0 0,1 1 0 0 0,-3 5-17 0 0,6 7-34 0 0,26-33 7 0 0,3-1 42 0 0,4 0-18 0 0,0 0 0 0 0,0 0 0 0 0,0 0 0 0 0,0-1 0 0 0,0 0 0 0 0,0-1 0 0 0,0 1-1 0 0,0-1 1 0 0,-1 0 0 0 0,1-1 0 0 0,0 1 0 0 0,0-1 0 0 0,-1 0 0 0 0,1-1 0 0 0,-1 1 0 0 0,0-1 0 0 0,0 0-1 0 0,2-2 4 0 0,-3 4 0 0 0,15-10 15 0 0,0 0 1 0 0,0-1-1 0 0,-1-1 0 0 0,-1-1 0 0 0,0-1 0 0 0,-1 0 0 0 0,-1-1 0 0 0,4-5-15 0 0,33-56 227 0 0,-52 77-221 0 0,0 0 1 0 0,-1 1 0 0 0,1-1-1 0 0,0 0 1 0 0,-1 0 0 0 0,1 0-1 0 0,-1 0 1 0 0,1 0 0 0 0,0 0-1 0 0,-1 0 1 0 0,1 0 0 0 0,-1 0-1 0 0,1 0 1 0 0,0 0 0 0 0,-1 0 0 0 0,1 0-1 0 0,0 0 1 0 0,-1 0 0 0 0,1 0-1 0 0,-1 0 1 0 0,1 0 0 0 0,0-1-1 0 0,-1 1 1 0 0,1 0 0 0 0,0 0-1 0 0,-1 0 1 0 0,1-1 0 0 0,0 1-1 0 0,0 0 1 0 0,-1 0 0 0 0,1-1-1 0 0,0 1 1 0 0,0 0 0 0 0,-1-1-1 0 0,1 1 1 0 0,0 0 0 0 0,0-1-1 0 0,0 1 1 0 0,-1 0 0 0 0,1-1-1 0 0,0 1 1 0 0,0 0 0 0 0,0-1-1 0 0,0 1 1 0 0,0-1 0 0 0,0 1-1 0 0,0 0 1 0 0,0-1 0 0 0,0 1-1 0 0,0 0 1 0 0,0-1 0 0 0,0 1-1 0 0,0-1 1 0 0,0 1 0 0 0,0 0 0 0 0,0-1-1 0 0,1 1 1 0 0,-1 0 0 0 0,0-1-1 0 0,0 1 1 0 0,0 0 0 0 0,1-1-1 0 0,-1 1 1 0 0,0 0 0 0 0,0-1-1 0 0,1 1-6 0 0,-39 13 104 0 0,34-11-56 0 0,-34 14-22 0 0,0 1 0 0 0,2 2 0 0 0,0 2 0 0 0,1 1 0 0 0,1 2 0 0 0,2 1 0 0 0,-17 18-26 0 0,31-19-240 0 0,21-24 203 0 0,11-2 8 0 0,-1-1-1 0 0,0 0 1 0 0,0-1 0 0 0,-1-1-1 0 0,1 0 1 0 0,-1 0 0 0 0,0-1-1 0 0,0-1 1 0 0,-1 0 0 0 0,1-1-1 0 0,-2 0 1 0 0,1 0 0 0 0,0-2 29 0 0,13-12-16 0 0,0 0-1 0 0,-2-2 1 0 0,-1-1 0 0 0,0 0 0 0 0,13-25 16 0 0,-16 6 416 0 0,-18 43-338 0 0,-33-6 107 0 0,-4 16-132 0 0,-1 2-1 0 0,1 1 0 0 0,1 2 0 0 0,0 1 0 0 0,1 2 0 0 0,-11 8-52 0 0,-19 28-222 0 0,65-53 216 0 0,0 0-1 0 0,1 0 0 0 0,-1 0 1 0 0,0 0-1 0 0,1 0 1 0 0,-1 0-1 0 0,0 0 1 0 0,1 1-1 0 0,-1-1 1 0 0,0 0-1 0 0,0 0 0 0 0,1 0 1 0 0,-1 0-1 0 0,0 0 1 0 0,1 1-1 0 0,-1-1 1 0 0,0 0-1 0 0,0 0 1 0 0,0 0-1 0 0,1 1 0 0 0,-1-1 1 0 0,0 0-1 0 0,0 0 1 0 0,0 1-1 0 0,0-1 1 0 0,1 0-1 0 0,-1 1 1 0 0,0-1-1 0 0,0 0 0 0 0,0 0 1 0 0,0 1-1 0 0,0-1 1 0 0,0 0-1 0 0,0 1 1 0 0,0-1-1 0 0,0 0 1 0 0,0 1-1 0 0,0-1 1 0 0,0 0-1 0 0,0 1 0 0 0,0-1 1 0 0,0 0-1 0 0,0 1 1 0 0,0-1-1 0 0,0 0 1 0 0,0 0-1 0 0,-1 1 1 0 0,1-1-1 0 0,0 0 0 0 0,0 0 1 0 0,0 1-1 0 0,0-1 1 0 0,-1 0-1 0 0,1 0 1 0 0,0 1-1 0 0,0-1 1 0 0,-1 0-1 0 0,1 0 0 0 0,0 0 7 0 0,30-7-58 0 0,-28 6 44 0 0,23-8-11 0 0,0-2 0 0 0,0-1 0 0 0,-2-1 0 0 0,1-2 0 0 0,-2 0 0 0 0,0-1 0 0 0,-1-1 0 0 0,0-1 0 0 0,-1 0 0 0 0,-2-2 0 0 0,7-8 25 0 0,18-44 347 0 0,-42 70-244 0 0,-5 1-63 0 0,-3 0-23 0 0,0 0 0 0 0,0 1 0 0 0,0 0 0 0 0,0 0 0 0 0,-1 0 0 0 0,1 1 0 0 0,0 0 0 0 0,0 1 0 0 0,0-1 0 0 0,0 1 0 0 0,0 1-1 0 0,-5 2-16 0 0,-27 9 4 0 0,0 1 0 0 0,1 2-1 0 0,1 2 1 0 0,1 2-1 0 0,0 0 1 0 0,2 3-1 0 0,-3 3-3 0 0,35-25-22 0 0,-1 0-1 0 0,1 0 1 0 0,-1 0 0 0 0,1 0-1 0 0,0 0 1 0 0,0 0-1 0 0,0 1 1 0 0,0-1 0 0 0,0 1-1 0 0,1-1 1 0 0,-1 1 0 0 0,1 0-1 0 0,-1 0 1 0 0,1-1-1 0 0,0 1 1 0 0,0 3 22 0 0,3-5-109 0 0,78-3-116 0 0,-47-7 192 0 0,0-1 0 0 0,0-1 0 0 0,-1-2 0 0 0,-1-1-1 0 0,0-2 1 0 0,17-12 33 0 0,-3-3-95 0 0,-45 31 96 0 0,0-1-1 0 0,0 1 1 0 0,0 0-1 0 0,0-1 1 0 0,0 1-1 0 0,0 0 1 0 0,0-1 0 0 0,0 1-1 0 0,0 0 1 0 0,0-1-1 0 0,0 1 1 0 0,0 0-1 0 0,0-1 1 0 0,0 1 0 0 0,0 0-1 0 0,0 0 1 0 0,-1-1-1 0 0,1 1 1 0 0,0 0 0 0 0,0-1-1 0 0,0 1 1 0 0,0 0-1 0 0,-1 0 1 0 0,1-1-1 0 0,0 1 1 0 0,0 0 0 0 0,0 0-1 0 0,-1 0 1 0 0,1-1-1 0 0,0 1 1 0 0,-1 0-1 0 0,1 0 1 0 0,0 0 0 0 0,0 0-1 0 0,-1-1 1 0 0,1 1-1 0 0,0 0 1 0 0,-1 0-1 0 0,1 0 1 0 0,0 0 0 0 0,-1 0-1 0 0,1 0 1 0 0,0 0-1 0 0,-1 0 1 0 0,1 0-1 0 0,0 0 1 0 0,0 0 0 0 0,-1 0-1 0 0,1 0 1 0 0,0 0-1 0 0,-1 0 1 0 0,1 1-1 0 0,0-1 1 0 0,-1 0 0 0 0,1 0-1 0 0,0 0 1 0 0,0 0-1 0 0,-1 1 1 0 0,1-1-1 0 0,0 0 1 0 0,0 0 0 0 0,-1 0-1 0 0,1 1 1 0 0,0-1-1 0 0,-27 6 13 0 0,1 1 0 0 0,0 2 0 0 0,1 0 0 0 0,-1 2 0 0 0,2 0 0 0 0,-15 11-13 0 0,-72 47-83 0 0,91-36-183 0 0,23-31 195 0 0,5 1 46 0 0,-1-1-1 0 0,1 0 0 0 0,0-1 1 0 0,-1 0-1 0 0,1 0 0 0 0,0 0 0 0 0,0-1 1 0 0,0 0-1 0 0,6-1 26 0 0,9 0-24 0 0,96-18-65 0 0,-35 12-48 0 0,-83 7 160 0 0,1 1-16 0 0,-2 1-6 0 0,0-1 0 0 0,0 0 1 0 0,0 0-1 0 0,0 1 0 0 0,-1-1 1 0 0,1 0-1 0 0,0 0 0 0 0,0 1 0 0 0,-1-1 1 0 0,1 0-1 0 0,-1 0 0 0 0,1 0 0 0 0,-1 1 1 0 0,0-1-1 0 0,1 0 0 0 0,-1 0 0 0 0,0 0 1 0 0,0 0-1 0 0,0 0 0 0 0,0-1 0 0 0,0 1 1 0 0,0 0-1 0 0,0 0 0 0 0,0 0 0 0 0,0-1 1 0 0,0 1-1 0 0,0-1 0 0 0,0 1 1 0 0,0-1-1 0 0,-1 1 0 0 0,1-1 0 0 0,0 0 1 0 0,0 1-1 0 0,0-1 0 0 0,-1 0 0 0 0,1 0 1 0 0,-1 0-2 0 0,-2 2 25 0 0,-167 106 228 0 0,105-52-410 0 0,66-55 82 0 0,3 0-47 0 0,5 0 78 0 0,1 0 0 0 0,0-1 1 0 0,0 0-1 0 0,0 0 0 0 0,-1-1 0 0 0,1 0 1 0 0,0 0-1 0 0,0-1 0 0 0,-1 0 1 0 0,1-1-1 0 0,0 0 44 0 0,25-6-109 0 0,115-34-219 0 0,-148 43 332 0 0,-49 33 121 0 0,-49 21 14 0 0,97-54-141 0 0,0 0 0 0 0,1 0 0 0 0,-1 0 1 0 0,0 0-1 0 0,0 0 0 0 0,1 0 1 0 0,-1 0-1 0 0,0 0 0 0 0,0 1 0 0 0,0-1 1 0 0,1 0-1 0 0,-1 0 0 0 0,0 0 1 0 0,0 1-1 0 0,0-1 0 0 0,1 0 0 0 0,-1 0 1 0 0,0 0-1 0 0,0 1 0 0 0,0-1 1 0 0,0 0-1 0 0,0 0 0 0 0,0 1 0 0 0,0-1 1 0 0,0 0-1 0 0,1 0 0 0 0,-1 1 1 0 0,0-1-1 0 0,0 0 0 0 0,0 0 0 0 0,0 1 1 0 0,0-1-1 0 0,0 0 0 0 0,0 0 1 0 0,-1 1-1 0 0,1-1 0 0 0,0 0 0 0 0,0 0 1 0 0,0 1-1 0 0,0-1 0 0 0,0 0 1 0 0,0 0-1 0 0,0 1 0 0 0,0-1 0 0 0,-1 0 1 0 0,1 0-1 0 0,0 0 0 0 0,0 1 1 0 0,0-1-1 0 0,-1 0 0 0 0,1 0 1 0 0,0 0-1 0 0,0 0 0 0 0,0 1 0 0 0,-1-1 1 0 0,1 0-1 0 0,0 0 0 0 0,0 0 1 0 0,-1 0-1 0 0,1 0 0 0 0,0 0 0 0 0,0 0 1 0 0,-1 0-1 0 0,1 0 2 0 0,25 0-51 0 0,13-5-4 0 0,121-55 221 0 0,-154 57-165 0 0,11-5 656 0 0,-26 8 91 0 0,-70 37-68 0 0,72-33-622 0 0,6-4-64 0 0,0 1-1 0 0,-1 0 1 0 0,1 0 0 0 0,0 0 0 0 0,-1 0-1 0 0,1 0 1 0 0,0 1 0 0 0,0-1 0 0 0,0 1-1 0 0,0-1 1 0 0,0 1 0 0 0,1 0-1 0 0,-1-1 1 0 0,0 1 0 0 0,1 0 0 0 0,-1 0-1 0 0,1 0 1 0 0,-1 1 6 0 0,2-2-240 0 0,0-1-115 0 0,79 0-4098 0 0,27-30 822 0 0,-78 16 2595 0 0</inkml:trace>
  <inkml:trace contextRef="#ctx0" brushRef="#br0" timeOffset="48695.619">16387 1830 2716 0 0,'26'-40'3953'0'0,"2"-32"-2172"0"0,-10 22-968 0 0,11-59 992 0 0,-17 64-123 0 0,-28 93-1334 0 0,-26 123-181 0 0,31-123-552 0 0,1 0 0 0 0,2 0 0 0 0,3 1 0 0 0,2 0 0 0 0,1 5 385 0 0,2-52-153 0 0,1 0 0 0 0,-1 0 0 0 0,0 0 0 0 0,1 0 0 0 0,-1 0-1 0 0,1 0 1 0 0,-1-1 0 0 0,1 1 0 0 0,0 0 0 0 0,0 0 0 0 0,0-1-1 0 0,0 1 1 0 0,0 0 0 0 0,0-1 0 0 0,0 1 0 0 0,0-1 0 0 0,1 0-1 0 0,-1 1 1 0 0,1-1 0 0 0,-1 0 0 0 0,1 0 0 0 0,-1 0 0 0 0,1 0 153 0 0,0 1-329 0 0,27-2-4418 0 0,-21 0 3753 0 0</inkml:trace>
  <inkml:trace contextRef="#ctx0" brushRef="#br0" timeOffset="49104.594">16802 1821 1648 0 0,'-30'22'5380'0'0,"28"-19"-5222"0"0,1-1 0 0 0,0 1 0 0 0,-1 0 1 0 0,1 0-1 0 0,0 0 0 0 0,0 0 1 0 0,1 1-1 0 0,-1-1 0 0 0,1 0 1 0 0,-1 0-1 0 0,1 0 0 0 0,0 0 0 0 0,0 1 1 0 0,1-1-1 0 0,-1 0 0 0 0,0 0 1 0 0,1 0-1 0 0,1 3-158 0 0,0 0 79 0 0,0-1 0 0 0,1 1 0 0 0,0-1 0 0 0,0 0 1 0 0,0 0-1 0 0,1 0 0 0 0,0 0 0 0 0,0-1 0 0 0,0 1 0 0 0,0-1 0 0 0,1 0 0 0 0,0 0 1 0 0,-1-1-1 0 0,1 0 0 0 0,1 1 0 0 0,-1-2 0 0 0,0 1 0 0 0,1 0 0 0 0,0-1 0 0 0,-1 0 1 0 0,1-1-1 0 0,0 1 0 0 0,0-1 0 0 0,0 0 0 0 0,1 0-79 0 0,0-1 49 0 0,-1-1 0 0 0,1 0 0 0 0,-1 0 0 0 0,1 0 0 0 0,-1 0 0 0 0,0-1 0 0 0,0 0 0 0 0,0-1 0 0 0,0 1 0 0 0,0-1 0 0 0,0 0 0 0 0,4-3-49 0 0,-8 5 21 0 0,5-5 60 0 0,0 1 0 0 0,0-1 0 0 0,0 0 0 0 0,-1-1 0 0 0,0 1 0 0 0,0-1 0 0 0,0-1 0 0 0,-1 1 0 0 0,0-1-1 0 0,0 0 1 0 0,-1 0 0 0 0,0 0 0 0 0,-1-1 0 0 0,0 1 0 0 0,0-1 0 0 0,-1 0 0 0 0,0 0 0 0 0,0 0 0 0 0,-1 0 0 0 0,0 0 0 0 0,-1 0 0 0 0,0 0 0 0 0,0 0 0 0 0,-1 0 0 0 0,-1-2-81 0 0,-18-75 599 0 0,9 58-317 0 0,9 24-250 0 0,1 1 0 0 0,-1 0 0 0 0,0-1 0 0 0,0 1 0 0 0,0 0 1 0 0,0 0-1 0 0,0 0 0 0 0,-1 0 0 0 0,1 1 0 0 0,-1-1 0 0 0,0 0 0 0 0,0 1 1 0 0,0 0-1 0 0,0 0 0 0 0,0 0 0 0 0,0 0 0 0 0,-1 1 0 0 0,1-1 0 0 0,-1 1 1 0 0,1-1-1 0 0,-1 1 0 0 0,1 1 0 0 0,-1-1 0 0 0,0 0 0 0 0,1 1 0 0 0,-1 0 1 0 0,0 0-1 0 0,0 0 0 0 0,1 0 0 0 0,-1 0 0 0 0,0 1 0 0 0,1 0 0 0 0,-1-1 1 0 0,-3 3-33 0 0,-5 0-217 0 0,0 1 1 0 0,0 1 0 0 0,0 0 0 0 0,0 0-1 0 0,1 1 1 0 0,0 1 0 0 0,1 0 0 0 0,-1 0-1 0 0,1 1 1 0 0,0 0 0 0 0,1 1 0 0 0,0 0-1 0 0,1 1 1 0 0,0 0 0 0 0,-1 1 216 0 0,-2 6-1231 0 0,-2 0 1 0 0,0-1 0 0 0,-1-1-1 0 0,0 0 1 0 0,-1-1-1 0 0,-1 0 1 0 0,0-2-1 0 0,-16 11 1231 0 0,2-6-1102 0 0</inkml:trace>
  <inkml:trace contextRef="#ctx0" brushRef="#br0" timeOffset="47716.897">15621 1603 1468 0 0,'0'0'752'0'0,"0"-3"-46"0"0,0-8-53 0 0,0 8-27 0 0,0 3 4 0 0,0 0-39 0 0,0 0-37 0 0,0 0-11 0 0,0 0-16 0 0,0 0-29 0 0,0 0-17 0 0,0 0-25 0 0,0 0 14 0 0,0 0-24 0 0,0 0-15 0 0,0 0-63 0 0,-5 2 30 0 0,5-1-384 0 0,-1-1 4 0 0,0 0 0 0 0,0 0 0 0 0,0 1 0 0 0,0-1 0 0 0,0 1 0 0 0,0-1 0 0 0,0 0 0 0 0,0 1 0 0 0,1-1 0 0 0,-1 1 0 0 0,0 0 0 0 0,0-1 0 0 0,1 1 1 0 0,-1 0-1 0 0,0-1 0 0 0,1 1 0 0 0,-1 0 0 0 0,1 0 0 0 0,-1 0 0 0 0,1 0 0 0 0,-1-1 0 0 0,1 1 0 0 0,-1 0 0 0 0,1 0 0 0 0,0 0 0 0 0,0 0 0 0 0,-1 0 0 0 0,1 0 0 0 0,0 0 0 0 0,0 0 0 0 0,0 0 0 0 0,0 0 0 0 0,0 0 0 0 0,0 0 0 0 0,0 0 0 0 0,1 0 0 0 0,-1 0 0 0 0,0 0 0 0 0,0 0 0 0 0,1 0-18 0 0,9 23 218 0 0,2 1 1 0 0,1-2-1 0 0,0 1 0 0 0,2-2 0 0 0,1 0 1 0 0,0-1-1 0 0,2 0 0 0 0,0-1 0 0 0,1-1 1 0 0,1-1-1 0 0,15 9-218 0 0,160 131-429 0 0,-140-114-1827 0 0,-57-45-2927 0 0,-2-12 1941 0 0,5 7 2110 0 0</inkml:trace>
  <inkml:trace contextRef="#ctx0" brushRef="#br0" timeOffset="48002.632">15950 1595 1592 0 0,'-9'-30'5862'0'0,"-4"45"-3701"0"0,-124 137-9 0 0,-49 34-1896 0 0,118-86-4098 0 0,71-87 69 0 0,13-6 2641 0 0,-5-5 100 0 0</inkml:trace>
  <inkml:trace contextRef="#ctx0" brushRef="#br0" timeOffset="53846.886">14610 639 1540 0 0,'0'0'455'0'0,"0"0"123"0"0,0 0 18 0 0,0 0-81 0 0,0 0-85 0 0,0 0 2 0 0,0 0-63 0 0,0 0-66 0 0,0 0 50 0 0,0 0-14 0 0,0 0-84 0 0,0 0 9 0 0,0 0 7 0 0,0 0-35 0 0,0 0-65 0 0,0 0 13 0 0,0 0 4 0 0,-5 13 206 0 0,-7 145 363 0 0,2 18-425 0 0,11-129-317 0 0,-15-2 75 0 0,14-44-51 0 0,3 19 267 0 0,50-2-235 0 0,388-16 186 0 0,-330 19-251 0 0,0-10 10 0 0,-68 0 2096 0 0,-43-11-1814 0 0,0 0-44 0 0,0 0-9 0 0,0 0-8 0 0,0 0-12 0 0,0 0-15 0 0,0 0-22 0 0,8-2 76 0 0,-6 0-184 0 0,0-1 1 0 0,0 0 0 0 0,-1 0-1 0 0,1 0 1 0 0,-1-1 0 0 0,0 1 0 0 0,0 0-1 0 0,0 0 1 0 0,-1-1 0 0 0,1 1-1 0 0,-1 0 1 0 0,1-1 0 0 0,-1 1-1 0 0,0 0 1 0 0,0-1 0 0 0,-1 1 0 0 0,1-2-81 0 0,-1-1 22 0 0,9-96 266 0 0,-4-91-68 0 0,-4 69-156 0 0,-18 65-64 0 0,18 56-13 0 0,0 1 1 0 0,0 0 0 0 0,-1 1 0 0 0,1-1 0 0 0,0 0 0 0 0,0 1 0 0 0,-1-1 0 0 0,1 1 0 0 0,0-1 0 0 0,-1 0 0 0 0,0 1 0 0 0,1-1 0 0 0,-1 1 0 0 0,0-1-1 0 0,0 1 1 0 0,0 0 0 0 0,0-1 0 0 0,0 1 0 0 0,0 0 0 0 0,0 0 0 0 0,0 0 0 0 0,-1 0 0 0 0,1 0 0 0 0,0 0 0 0 0,-1 0 0 0 0,1 0 0 0 0,-1 0 0 0 0,1 1 0 0 0,-1-1 0 0 0,1 0 0 0 0,-1 1 0 0 0,0-1 0 0 0,0 1 12 0 0,-23-5-81 0 0,0 2 0 0 0,-1 1 0 0 0,1 0-1 0 0,-1 2 1 0 0,-9 2 81 0 0,-15-1-104 0 0,-138-3-384 0 0,86-9 336 0 0,-102 9-700 0 0,199 4 804 0 0,-36 13-967 0 0,41-15 727 0 0,0 0-56 0 0,0 0-65 0 0,3-5-7810 0 0,-1 3 7181 0 0</inkml:trace>
  <inkml:trace contextRef="#ctx1" brushRef="#br0">16498 714 2952,'0'0'249,"0"0"0,0 1 0,0-1 0,0 0 0,1 0 0,-1 0 1,0 0-1,0 0 0,0 0 0,1 0 0,-1 0 0,0 0 0,0 0 0,0 0 0,1 0 0,-1 0 0,0 0 0,0 0 0,1 0 0,-1 0 0,0 0 0,0 0 0,0 0 0,1 0 0,-1 0 0,0 0 0,0 0 0,0 0 0,1 0 0,-1-1 0,0 1-249,-17 81 1875,8 168-2169,9-185-4344,11-49 1893,-6-11 1503,1-4 66</inkml:trace>
  <inkml:trace contextRef="#ctx1" brushRef="#br0" timeOffset="445.264">16879 881 2212,'-19'14'4774,"5"21"-3316,14-35-1447,-13 98 2079,13-94-2068,1 0 1,0 0-1,0 0 0,0 0 1,0 0-1,0-1 0,1 1 1,0 0-1,0-1 0,0 1 1,0-1-1,0 1 0,1-1 1,2 3-23,-2-4 13,0-1 1,0 1 0,0 0-1,1-1 1,-1 1-1,0-1 1,1 0 0,-1 0-1,1-1 1,0 1-1,-1-1 1,1 0 0,-1 1-1,1-1 1,0-1 0,-1 1-1,1-1 1,-1 1-1,1-1 1,-1 0 0,1 0-1,-1-1 1,0 1-1,1-1 1,-1 1 0,1-2-14,4-2 43,0 0 1,-1-1-1,1 0 1,-1 0-1,0 0 1,-1-1-1,0 0 1,0-1 0,0 1-1,-1-1 1,0 0-1,0-1 1,-1 1-1,-1-1 1,1 0-1,-1 0 1,0 0-1,-1 0 1,0 0 0,-1-1-1,0 1 1,0-1-1,-1 1 1,0-1-1,-1 1 1,-1-9-44,1 12 40,0 1 0,-1-1 0,1 0-1,-1 1 1,0-1 0,-1 1 0,1 0 0,-1 0 0,0 0 0,0 0 0,-1 0 0,1 1 0,-1-1 0,0 1 0,-1 0-40,1 1 27,0-1 0,-1 1 0,1 1 0,-1-1 1,0 1-1,1 0 0,-1 0 0,0 0 0,-1 1 1,1-1-1,0 1 0,0 1 0,-1-1 1,1 1-1,0 0 0,-1 0 0,-1 0-27,-3 2-13,0 0 0,0 0 0,1 1 0,-1 0 0,0 1 0,1 0 0,0 0 0,0 1-1,0 1 1,1-1 0,0 1 0,0 1 0,0-1 0,1 1 0,-1 1 0,2-1 0,-1 1 0,1 0 0,-2 4 13,6-9-53,1-1 1,-1 1 0,0-1-1,1 1 1,0-1 0,-1 1 0,1 0-1,0 0 1,0-1 0,1 1-1,-1 0 1,1 0 0,-1 0-1,1 0 1,0 0 0,0 0 0,0 0-1,1 0 1,-1 0 0,1 0-1,0 2 53,2 0-198,1 0 0,0 0 0,0 0 0,1 0 0,-1-1 0,1 0 0,0 1 0,0-2 0,1 1 0,-1-1 0,1 0 0,0 0 0,-1 0 0,1-1 0,0 0 0,1 0 0,1 0 198,114 15-4506,-89-17 3396,-11 0-2</inkml:trace>
  <inkml:trace contextRef="#ctx1" brushRef="#br0" timeOffset="845.964">17410 885 2492,'-5'7'5899,"-3"30"-3660,8-30-2184,0-1-1,0 1 0,0 0 1,1-1-1,-1 1 0,2-1 1,-1 1-1,1-1 0,0 0 1,0 0-1,1 0 0,0 0 1,0 0-1,0 0 0,1-1 1,-1 1-1,1-1 0,1 0 0,-1 0 1,1 0-1,0-1 0,0 0 1,0 0-1,1 0 0,-1-1 1,1 1-1,4 1-54,-4-3 45,-1 0 1,1 0-1,0-1 0,1 1 0,-1-1 0,0 0 1,0-1-1,0 0 0,1 0 0,-1 0 0,0-1 1,0 1-1,0-2 0,0 1 0,0-1 0,0 1 1,0-2-1,0 1 0,0-1 0,-1 0 0,1 0 1,-1 0-1,0-1 0,0 0 0,0 0 1,-1 0-1,1 0 0,-1-1 0,0 0 0,-1 0 1,1 0-1,-1 0 0,0-1 0,0 1 0,0-1 1,-1 0-1,0 1 0,0-1 0,0 0 0,-1 0 1,0-3-46,1-72 906,-19 8-327,6 46-238,9 22-298,0 0 0,-1 0 0,1 0 0,-1 0 0,0 0 0,-1 0 0,1 1 0,-1-1 0,0 1 0,0 0 0,0 0 0,0 1-1,-1-1 1,1 1 0,-1 0 0,0 0 0,0 1 0,0-1 0,-1 1 0,1 0 0,0 1 0,-1-1 0,0 1 0,1 0 0,-1 0 0,0 1-43,-62 2 58,51 4-312,1 1 0,0 0 0,0 1 1,1 0-1,0 2 0,1 0 0,0 0 1,0 1-1,1 1 0,1 0 0,0 1 1,-9 13 253,-22 54-9010,40-75 7851,-1 1 97</inkml:trace>
  <inkml:trace contextRef="#ctx1" brushRef="#br0" timeOffset="-606.384">15766 788 2832,'0'0'926,"0"0"-108,0-2-105,0 2-596,0 0 1,0 0-1,0 0 0,0 1 0,-1-1 0,1 0 1,0 0-1,0 0 0,0 1 0,-1-1 0,1 0 1,0 0-1,0 0 0,0 0 0,-1 1 0,1-1 1,0 0-1,0 0 0,-1 0 0,1 0 0,0 0 1,0 0-1,-1 0 0,1 0 0,0 0 0,-1 0 1,1 0-1,0 0 0,0 0 0,-1 0 0,1 0 1,0 0-1,0 0 0,-1 0 0,1 0 0,0-1 1,0 1-1,-1 0-117,28 65 957,109 191 770,-110-213-4834,-26-43 2493,1 1 688,1-5-5730,7-11 4588</inkml:trace>
  <inkml:trace contextRef="#ctx1" brushRef="#br0" timeOffset="-346.081">16021 755 848,'0'-6'718,"0"7"-575,-1-1-1,1 0 1,0 1 0,0-1 0,-1 0-1,1 0 1,0 1 0,-1-1 0,1 0-1,0 0 1,-1 0 0,1 0 0,0 1-1,-1-1 1,1 0 0,0 0 0,-1 0-1,1 0 1,-1 0 0,1 0 0,0 0-1,-1 0 1,1 0 0,-1 0 0,1 0-1,0 0 1,-1 0 0,1-1 0,0 1-1,-1 0 1,1 0 0,0 0 0,-1 0-1,1-1 1,0 1 0,-1 0 0,1 0-1,0-1 1,-1 1 0,1 0 0,0 0-1,0-1 1,0 1 0,-1 0 0,1-1-1,0 1 1,0 0 0,0-1 0,0 1-1,-1 0 1,1-1 0,0 0-143,-166 166 1905,139-140-2356,1 2 0,1 0-1,1 2 1,2 0-1,-15 26 452,26-14-3771,11-39 2631,0-2 122</inkml:trace>
  <inkml:trace contextRef="#ctx0" brushRef="#br0" timeOffset="59371.719">521 416 1936 0 0,'0'0'853'0'0,"0"0"-117"0"0,0 0-79 0 0,0-2-103 0 0,0-9-44 0 0,3 8-23 0 0,7 3-59 0 0,-5-4-72 0 0,6-13-67 0 0,-24 88 1661 0 0,-9 75-1603 0 0,3-14-99 0 0,-23 211 102 0 0,12 389 189 0 0,29-482-395 0 0,-9-44-146 0 0,8 16 38 0 0,-13-47-82 0 0,-55 466 61 0 0,22-201 50 0 0,5-39-233 0 0,-1-173 97 0 0,-12 91-180 0 0,37-137 332 0 0,-1 5-55 0 0,-23 72-26 0 0,43-257-1 0 0,-47 289-75 0 0,41-125-318 0 0,32-94 155 0 0,-22-68 218 0 0,0 0 0 0 0,0 0-1 0 0,0 0 1 0 0,0-1 0 0 0,0 0 0 0 0,1 0 0 0 0,0 0 0 0 0,0-1-1 0 0,0 1 1 0 0,0-1 0 0 0,0 0 0 0 0,0-1 0 0 0,0 1 0 0 0,0-1-1 0 0,1 0 1 0 0,-1 0 0 0 0,1-1 0 0 0,-1 1 0 0 0,1-1 21 0 0,187 10-498 0 0,63-10 498 0 0,-109-1-17 0 0,958 1-286 0 0,-817 14 23 0 0,1373 31-507 0 0,-1625-44 728 0 0,1111 46-572 0 0,-730-28 754 0 0,216-3 27 0 0,618-11 124 0 0,-759-5-417 0 0,-83 14 160 0 0,321 1-185 0 0,-521-9-10 0 0,566-6 513 0 0,-335 14-292 0 0,1057 8-270 0 0,-1285-21 112 0 0,711-1-178 0 0,-462-12 166 0 0,-203 12 335 0 0,1585 0-200 0 0,-1447-8-78 0 0,752-21 656 0 0,-281 22-242 0 0,-649-7-417 0 0,540-90 1398 0 0,-638 81-361 0 0,-113 11-6160 0 0,-17-13 4563 0 0,8 22 180 0 0,-6-17-594 0 0</inkml:trace>
  <inkml:trace contextRef="#ctx0" brushRef="#br0" timeOffset="61272.04">18714 553 1868 0 0,'0'0'576'0'0,"0"-3"8"0"0,-17-15 364 0 0,-5-23 1213 0 0,22 41-2120 0 0,0-1 0 0 0,0 1 0 0 0,0-1 0 0 0,0 1-1 0 0,0-1 1 0 0,0 1 0 0 0,0-1 0 0 0,0 0 0 0 0,0 1 0 0 0,0-1 0 0 0,0 1-1 0 0,0-1 1 0 0,-1 1 0 0 0,1-1 0 0 0,0 1 0 0 0,0-1 0 0 0,0 1-1 0 0,-1 0 1 0 0,1-1 0 0 0,0 1 0 0 0,-1-1 0 0 0,1 1 0 0 0,0-1-1 0 0,-1 1 1 0 0,1 0 0 0 0,0-1 0 0 0,-1 1 0 0 0,1 0 0 0 0,-1 0 0 0 0,1-1-1 0 0,-1 1 1 0 0,1 0 0 0 0,-1 0 0 0 0,1-1 0 0 0,-1 1 0 0 0,1 0-1 0 0,-1 0 1 0 0,1 0 0 0 0,-1 0 0 0 0,1 0 0 0 0,-1 0 0 0 0,1 0 0 0 0,-1 0-1 0 0,1 0 1 0 0,-1 0 0 0 0,1 0 0 0 0,-1 0 0 0 0,1 0 0 0 0,-1 1-41 0 0,-16 22 465 0 0,16-21-483 0 0,-12 23 112 0 0,2 1 0 0 0,2 0 0 0 0,0 0 0 0 0,1 1 0 0 0,2 0 0 0 0,-1 9-94 0 0,-10 38 62 0 0,-108 477 341 0 0,59-246 102 0 0,16-80-301 0 0,-24 132-66 0 0,71-338-113 0 0,-9 43 133 0 0,3 0 1 0 0,3 1-1 0 0,2 11-158 0 0,-15 40 117 0 0,-12 146 380 0 0,29-128-468 0 0,-11-45 126 0 0,4 256 485 0 0,23-221-385 0 0,10 116-62 0 0,-9-128-85 0 0,0-4-119 0 0,-2-3 178 0 0,13 48 32 0 0,35 144 23 0 0,4-7 144 0 0,-25-179-292 0 0,25 25-80 0 0,-22-53 12 0 0,11 23-17 0 0,25 46 32 0 0,-41-40-45 0 0,-13-23-70 0 0,41 193 632 0 0,-66-192-598 0 0,3-44 84 0 0,11-6 109 0 0,-3 4-968 0 0,-19-58-3442 0 0,-14-5 2271 0 0,9 9 965 0 0,-50-45-2329 0 0,37 40 2355 0 0</inkml:trace>
  <inkml:trace contextRef="#ctx0" brushRef="#br1" timeOffset="75222.371">9481 1271 1196 0 0,'0'0'437'0'0,"0"0"-4"0"0,0-3-36 0 0,0-10 2236 0 0,-4 10-2424 0 0,-16-7-9 0 0,-15 27 380 0 0,4 13-447 0 0,2 2 0 0 0,1 1 0 0 0,2 1 0 0 0,1 1 0 0 0,2 1 1 0 0,2 2-1 0 0,1 0 0 0 0,-6 18-133 0 0,-52 159 364 0 0,52-132-323 0 0,3 0-1 0 0,-3 37-40 0 0,9-37 43 0 0,-9 69 112 0 0,-26 89-336 0 0,37-155 370 0 0,-11 75-298 0 0,4 75 104 0 0,21-104 95 0 0,10-42-27 0 0,17 46-33 0 0,-18-87 23 0 0,1-1-1 0 0,3-1 1 0 0,1 1-1 0 0,7 10-52 0 0,3-7 49 0 0,2-1 0 0 0,2-1 0 0 0,2-2 0 0 0,34 41-49 0 0,-29-47-24 0 0,2-1-1 0 0,2-2 0 0 0,2-2 1 0 0,1-1-1 0 0,1-3 1 0 0,30 17 24 0 0,213 122 158 0 0,-4-41-128 0 0,-152-77-108 0 0,2-6-1 0 0,3-6 0 0 0,133 23 79 0 0,-135-46-39 0 0,0-5 0 0 0,1-6-1 0 0,53-8 40 0 0,-166 1-23 0 0,205-19-37 0 0,-21 1 9 0 0,117-29 51 0 0,-191 23-18 0 0,-2-5 1 0 0,-1-6-1 0 0,-2-5 1 0 0,64-32 17 0 0,-150 50 109 0 0,-1-2 0 0 0,-2-1 0 0 0,0-1 0 0 0,-2-2 1 0 0,20-21-110 0 0,-46 41 33 0 0,42-41 254 0 0,-1-2 1 0 0,27-39-288 0 0,-17-2 64 0 0,33-79-21 0 0,-69 116 25 0 0,-2-1-1 0 0,-3-1 1 0 0,-2 0-1 0 0,-3-1 1 0 0,4-53-68 0 0,12-81 100 0 0,34-196-289 0 0,-34 203 104 0 0,-16-67 175 0 0,-13-200 95 0 0,-23 319-101 0 0,13 80-66 0 0,-3 1-1 0 0,-2 1 1 0 0,-3 0 0 0 0,-2 1 0 0 0,-1 1-1 0 0,-3 1 1 0 0,-2 1 0 0 0,-8-8-18 0 0,7 19 21 0 0,-1 0 0 0 0,-1 2 0 0 0,-2 1 0 0 0,-5-2-21 0 0,-31-24 116 0 0,-2 3 0 0 0,-2 3 0 0 0,-3 4 0 0 0,-6 0-116 0 0,-254-128 9 0 0,105 74-57 0 0,58 44-7 0 0,-2 7 0 0 0,-2 8 0 0 0,-2 8 0 0 0,-149-11 55 0 0,65 24 43 0 0,21 8 28 0 0,-79 10-239 0 0,183 19 118 0 0,84-7 79 0 0,-1 3 0 0 0,2 1 1 0 0,0 3-1 0 0,0 2 0 0 0,1 2 1 0 0,1 3-1 0 0,2 1 0 0 0,0 3 1 0 0,-38 26-30 0 0,11 0 29 0 0,1 2-1 0 0,3 4 1 0 0,2 3 0 0 0,3 3 0 0 0,-32 42-29 0 0,31-22 64 0 0,4 1 0 0 0,-13 29-64 0 0,15-10-643 0 0,5 3-1 0 0,-28 77 644 0 0,47-89-1909 0 0,4 0-1 0 0,4 3 1 0 0,-3 39 1909 0 0,16-59-1007 0 0</inkml:trace>
  <inkml:trace contextRef="#ctx0" brushRef="#br1" timeOffset="76571.764">9478 4761 2272 0 0,'0'-3'955'0'0,"0"-8"-72"0"0,0 8-101 0 0,0 3-90 0 0,0-13 472 0 0,0 10-691 0 0,0 3 31 0 0,0 0-68 0 0,0 0-34 0 0,-3 3-19 0 0,-1 2-284 0 0,0 0 1 0 0,1 0-1 0 0,0 0 0 0 0,0 1 0 0 0,1-1 0 0 0,-1 1 0 0 0,1 0 1 0 0,0-1-1 0 0,1 1 0 0 0,-1 0 0 0 0,1 0 0 0 0,0 6-99 0 0,-7 23 267 0 0,-2 3-87 0 0,1-1 0 0 0,2 1 0 0 0,2 1 1 0 0,1-1-1 0 0,2 13-180 0 0,21 6-86 0 0,-18-53 47 0 0,0-1 1 0 0,1 1-1 0 0,0 0 1 0 0,-1-1-1 0 0,1 1 1 0 0,1-1-1 0 0,-1 0 1 0 0,0 0-1 0 0,1 0 1 0 0,0 0-1 0 0,0 0 1 0 0,0 0-1 0 0,0-1 1 0 0,0 0-1 0 0,0 1 1 0 0,1-1-1 0 0,-1 0 1 0 0,1-1 0 0 0,-1 1-1 0 0,1 0 1 0 0,0-1-1 0 0,0 0 1 0 0,-1 0-1 0 0,1 0 1 0 0,0-1-1 0 0,0 1 1 0 0,0-1-1 0 0,0 0 1 0 0,0 0-1 0 0,0 0 1 0 0,0 0-1 0 0,1-1 39 0 0,9-3-116 0 0,-1-1-1 0 0,0 0 1 0 0,0-1-1 0 0,0 0 1 0 0,-1-1-1 0 0,0-1 1 0 0,0 0-1 0 0,8-7 117 0 0,-3-2-52 0 0,0-1 1 0 0,-1-1-1 0 0,-1 0 0 0 0,-1-1 1 0 0,-1-1-1 0 0,-1 0 0 0 0,0-1 1 0 0,-2 0-1 0 0,0 0 0 0 0,1-11 52 0 0,14-58 1717 0 0,-25 91-1634 0 0,0 0-1 0 0,-1 0 1 0 0,1 0 0 0 0,0 0 0 0 0,0 0 0 0 0,-1 0 0 0 0,1 0 0 0 0,0 0 0 0 0,-1 0 0 0 0,1 0-1 0 0,0 0 1 0 0,-1 0 0 0 0,1 0 0 0 0,0 0 0 0 0,0 0 0 0 0,-1 0 0 0 0,1 0 0 0 0,0-1-83 0 0,-12 39 66 0 0,2-1 0 0 0,1 1 0 0 0,2 1 0 0 0,2 0 0 0 0,2-1 0 0 0,1 39-66 0 0,2-68-172 0 0,1 1-1 0 0,0-1 0 0 0,1 1 0 0 0,0-1 0 0 0,1 1 0 0 0,0-1 0 0 0,0 0 0 0 0,1 0 0 0 0,0-1 0 0 0,1 1 0 0 0,4 7 173 0 0,43 28-4993 0 0,-37-43 2830 0 0,-2-1 1079 0 0</inkml:trace>
  <inkml:trace contextRef="#ctx0" brushRef="#br1" timeOffset="77187.13">10088 4924 2800 0 0,'0'0'108'0'0,"-1"0"-1"0"0,1-1 1 0 0,-1 1-1 0 0,1 0 1 0 0,0 0 0 0 0,-1 0-1 0 0,1 0 1 0 0,-1 0-1 0 0,1 0 1 0 0,-1 0-1 0 0,1 0 1 0 0,-1 0-1 0 0,1 0 1 0 0,0 0 0 0 0,-1 0-1 0 0,1 0 1 0 0,-1 0-1 0 0,1 0 1 0 0,-1 0-1 0 0,1 0 1 0 0,0 1-1 0 0,-1-1 1 0 0,1 0 0 0 0,-1 0-1 0 0,1 0 1 0 0,0 1-1 0 0,-1-1 1 0 0,1 0-1 0 0,0 0 1 0 0,-1 1 0 0 0,1-1-1 0 0,0 0 1 0 0,-1 1-1 0 0,1-1 1 0 0,0 1-1 0 0,0-1 1 0 0,0 0-1 0 0,-1 1 1 0 0,1-1 0 0 0,0 1-1 0 0,0-1 1 0 0,0 0-1 0 0,0 1 1 0 0,0-1-1 0 0,0 1 1 0 0,-1-1-1 0 0,1 1 1 0 0,0-1 0 0 0,1 1-1 0 0,-1-1-107 0 0,-21 103 2872 0 0,37-32-1935 0 0,-6-47-763 0 0,-9-21-160 0 0,0 0-1 0 0,0 0 1 0 0,0 0 0 0 0,0 0 0 0 0,1 0 0 0 0,-1 0 0 0 0,1 0 0 0 0,0-1 0 0 0,0 1 0 0 0,0-1 0 0 0,0 1 0 0 0,0-1 0 0 0,0 0 0 0 0,1 0 0 0 0,-1 0 0 0 0,1 0 0 0 0,-1 0 0 0 0,1-1 0 0 0,0 1 0 0 0,0-1 0 0 0,0 1-14 0 0,1 0-41 0 0,1-1-1 0 0,-1 0 1 0 0,0 0 0 0 0,1 0 0 0 0,-1 0-1 0 0,1-1 1 0 0,-1 0 0 0 0,1 0 0 0 0,-1 0 0 0 0,1 0-1 0 0,-1-1 1 0 0,1 0 0 0 0,-1 1 0 0 0,1-2-1 0 0,-1 1 1 0 0,0 0 0 0 0,0-1 0 0 0,2-1 41 0 0,6-3-46 0 0,-1 0 0 0 0,1-1 0 0 0,-1-1 1 0 0,-1 0-1 0 0,1 0 0 0 0,-1-1 0 0 0,-1 0 0 0 0,1-1 1 0 0,-2 0-1 0 0,1-1 0 0 0,-1 0 0 0 0,-1 0 1 0 0,0 0-1 0 0,-1-1 0 0 0,3-7 46 0 0,9-33 1119 0 0,-26 101-387 0 0,10 4-561 0 0,0-44-186 0 0,1 0 0 0 0,0 0 0 0 0,1 0 0 0 0,0 0 0 0 0,0 0 0 0 0,1-1 0 0 0,0 0 0 0 0,0 0 0 0 0,1 0 0 0 0,0-1 0 0 0,0 1 0 0 0,5 3 15 0 0,-7-8-64 0 0,-1 0 1 0 0,1 0 0 0 0,0-1 0 0 0,0 0 0 0 0,0 0 0 0 0,0 0 0 0 0,0 0 0 0 0,0 0 0 0 0,1-1 0 0 0,-1 0 0 0 0,0 0-1 0 0,1 0 1 0 0,-1 0 0 0 0,1-1 0 0 0,0 0 0 0 0,-1 1 0 0 0,1-2 0 0 0,-1 1 0 0 0,1-1 0 0 0,-1 1 0 0 0,2-2 63 0 0,7 0-166 0 0,0-1 1 0 0,1 0 0 0 0,-1-1 0 0 0,0-1-1 0 0,-1 0 1 0 0,1-1 0 0 0,-1 0 0 0 0,0-1-1 0 0,2-2 166 0 0,2-5 187 0 0,-1-1 1 0 0,-1 0-1 0 0,0-1 0 0 0,0 0 0 0 0,-2-1 1 0 0,10-17-188 0 0,-59 129 2831 0 0,23 11-5139 0 0,16-102 1096 0 0,0-3 1133 0 0,-1 0-132 0 0,-1 1-1 0 0,1-1 1 0 0,0 0-1 0 0,0 0 1 0 0,0 0-1 0 0,0-1 0 0 0,0 1 1 0 0,0 0-1 0 0,0 0 1 0 0,0 0-1 0 0,0-1 1 0 0,1 1-1 0 0,-1-1 0 0 0,0 1 1 0 0,0-1-1 0 0,1 1 1 0 0,-1-1-1 0 0,0 0 1 0 0,1 1-1 0 0,-1-1 0 0 0,0 0 1 0 0,1 0-1 0 0,-1 0 1 0 0,0 0-1 0 0,1 0 1 0 0,-1-1-1 0 0,0 1 0 0 0,1 0 1 0 0,-1 0-1 0 0,0-1 1 0 0,2 0 211 0 0,12-7-1182 0 0,6-2 88 0 0</inkml:trace>
  <inkml:trace contextRef="#ctx0" brushRef="#br1" timeOffset="77436.461">10786 4732 1412 0 0,'-25'-13'1416'0'0,"4"3"-372"0"0,3 2-140 0 0,3 2-272 0 0,3 5-187 0 0,12 1-121 0 0,0 0-232 0 0,-8 0-116 0 0,3 9 8 0 0,9-5-632 0 0,11 5-405 0 0,2 0-103 0 0,5 0 24 0 0,2 1 56 0 0</inkml:trace>
  <inkml:trace contextRef="#ctx0" brushRef="#br1" timeOffset="77681.807">11225 4345 1076 0 0,'7'-79'9045'0'0,"-11"159"-7464"0"0,-39 308 97 0 0,33-25-2201 0 0,30-204-1465 0 0,-20-157 1903 0 0,-2 27-1519 0 0,2-30 1531 0 0,0 1 0 0 0,0 0 0 0 0,0 0-1 0 0,0-1 1 0 0,0 1 0 0 0,0 0 0 0 0,0-1 0 0 0,0 1 0 0 0,-1 0 0 0 0,1 0 0 0 0,0 0 0 0 0,0-1-1 0 0,0 1 1 0 0,0 0 0 0 0,-1 0 0 0 0,1-1 0 0 0,0 1 0 0 0,0 0 0 0 0,-1 0 0 0 0,1 0 0 0 0,0 0-1 0 0,0 0 1 0 0,-1-1 0 0 0,1 1 0 0 0,0 0 0 0 0,0 0 0 0 0,-1 0 0 0 0,1 0 0 0 0,0 0 0 0 0,-1 0-1 0 0,1 0 1 0 0,0 0 0 0 0,0 0 0 0 0,-1 0 0 0 0,1 0 0 0 0,0 0 0 0 0,-1 0 0 0 0,1 0 0 0 0,0 0-1 0 0,0 0 1 0 0,-1 0 0 0 0,1 1 0 0 0,0-1 0 0 0,0 0 0 0 0,-1 0 0 0 0,1 0 0 0 0,0 0 0 0 0,0 1 73 0 0,-10-36-2116 0 0,3 13 1225 0 0</inkml:trace>
  <inkml:trace contextRef="#ctx0" brushRef="#br1" timeOffset="78569.872">11134 5126 1784 0 0,'-59'-174'4451'0'0,"59"173"-4412"0"0,0 1-1 0 0,-1-1 1 0 0,1 1 0 0 0,0 0 0 0 0,0-1 0 0 0,0 1 0 0 0,0-1 0 0 0,0 1 0 0 0,-1-1 0 0 0,1 1 0 0 0,0-1 0 0 0,0 1 0 0 0,0-1 0 0 0,0 1 0 0 0,0-1 0 0 0,0 1-1 0 0,0-1 1 0 0,1 1 0 0 0,-1 0 0 0 0,0-1 0 0 0,0 1 0 0 0,0-1 0 0 0,0 1 0 0 0,1-1 0 0 0,-1 1 0 0 0,0 0 0 0 0,0-1 0 0 0,1 1 0 0 0,-1-1 0 0 0,0 1 0 0 0,1 0-1 0 0,-1-1 1 0 0,0 1 0 0 0,1 0 0 0 0,-1-1 0 0 0,0 1 0 0 0,1 0 0 0 0,-1 0 0 0 0,1 0 0 0 0,-1-1 0 0 0,1 1 0 0 0,-1 0 0 0 0,0 0 0 0 0,1 0 0 0 0,-1 0 0 0 0,1 0-1 0 0,-1 0 1 0 0,1 0 0 0 0,-1 0 0 0 0,1 0 0 0 0,-1 0 0 0 0,1 0-39 0 0,33 5-27 0 0,-19-2 256 0 0,280 36 92 0 0,-119-36-775 0 0,-136-15 548 0 0,-40 11-67 0 0,1 1 0 0 0,-1-1 0 0 0,1 1 0 0 0,-1-1 0 0 0,0 0 0 0 0,1 1 0 0 0,-1-1 0 0 0,0 0 0 0 0,1 0 0 0 0,-1 1 0 0 0,0-1 0 0 0,0 0 0 0 0,0 0 0 0 0,0 1 0 0 0,0-1 0 0 0,0 0 0 0 0,0 0 0 0 0,0 0 0 0 0,0 1 0 0 0,0-1 0 0 0,0 0 0 0 0,0 0 0 0 0,-1 1 0 0 0,1-1 0 0 0,0 0 0 0 0,0 1 0 0 0,-1-1 0 0 0,1 0 0 0 0,-1 0 0 0 0,1 1 0 0 0,0-1 0 0 0,-1 1 0 0 0,1-1 0 0 0,-1 0 0 0 0,0 1 0 0 0,1-1 0 0 0,-1 1 0 0 0,1 0 0 0 0,-1-1 0 0 0,0 1 0 0 0,1-1 0 0 0,-1 1 0 0 0,0 0 0 0 0,0-1 0 0 0,1 1 0 0 0,-1 0 0 0 0,0 0 0 0 0,0 0 0 0 0,1 0 0 0 0,-1-1 0 0 0,0 1 0 0 0,0 0 0 0 0,1 0 0 0 0,-1 0 0 0 0,0 1 0 0 0,0-1 0 0 0,1 0 0 0 0,-1 0 0 0 0,0 0 0 0 0,0 0 0 0 0,1 1 0 0 0,-1-1-27 0 0,-5-1 147 0 0,-71 2 1400 0 0,67 1-1474 0 0,0 1 0 0 0,0 0 0 0 0,0 1 0 0 0,0 0 0 0 0,0 0 0 0 0,1 1 0 0 0,0 1 0 0 0,0 0 0 0 0,0 0 0 0 0,1 0 0 0 0,0 1 0 0 0,0 0 0 0 0,0 1 0 0 0,1 0 0 0 0,0 0 0 0 0,1 1 0 0 0,0-1 0 0 0,0 1 0 0 0,1 1 0 0 0,0-1 0 0 0,1 1 0 0 0,0 0 0 0 0,0 0 0 0 0,1 0 0 0 0,0 0 0 0 0,1 0 0 0 0,0 4-73 0 0,3-11-33 0 0,0 0 1 0 0,0 0 0 0 0,1 0 0 0 0,-1 0 0 0 0,1 0 0 0 0,0 0-1 0 0,-1 0 1 0 0,1-1 0 0 0,1 1 0 0 0,-1-1 0 0 0,0 1-1 0 0,1-1 1 0 0,-1 0 0 0 0,1 0 0 0 0,-1 0 0 0 0,1 0 0 0 0,0 0-1 0 0,0-1 1 0 0,0 1 0 0 0,0-1 0 0 0,0 0 0 0 0,0 0 0 0 0,1 0-1 0 0,-1 0 1 0 0,0 0 0 0 0,1-1 0 0 0,-1 0 0 0 0,0 1 0 0 0,1-1-1 0 0,-1 0 1 0 0,0-1 0 0 0,1 1 0 0 0,-1-1 0 0 0,0 1-1 0 0,3-2 33 0 0,3-1-134 0 0,0 1-1 0 0,-1-2 1 0 0,1 1-1 0 0,-1-1 0 0 0,0-1 1 0 0,0 1-1 0 0,-1-1 1 0 0,0-1-1 0 0,1 1 0 0 0,-2-1 1 0 0,6-6 134 0 0,45-94-1064 0 0,-48 86 1018 0 0,-9 20 59 0 0,-1 0 1 0 0,1 0-1 0 0,0 0 1 0 0,-1 0 0 0 0,1 0-1 0 0,0 0 1 0 0,-1 0 0 0 0,1 0-1 0 0,0-1 1 0 0,0 1 0 0 0,-1 0-1 0 0,1 0 1 0 0,0 0-1 0 0,-1 0 1 0 0,1 0 0 0 0,0-1-1 0 0,0 1 1 0 0,0 0 0 0 0,-1 0-1 0 0,1 0-13 0 0,-13 69 75 0 0,15-62-9 0 0,0-4-52 0 0,0 1 0 0 0,1 0 0 0 0,-1-1 0 0 0,1 1 0 0 0,-1-1 0 0 0,1 1 0 0 0,0-1 0 0 0,0 0 0 0 0,1-1 0 0 0,-1 1 0 0 0,1 0 0 0 0,-1-1 0 0 0,1 0 0 0 0,0 0 0 0 0,0 0 0 0 0,0 0 0 0 0,0-1 0 0 0,0 1 0 0 0,3-1-14 0 0,0 0-1 0 0,1-1-1 0 0,-1-1 1 0 0,1 1 0 0 0,-1-1 0 0 0,1-1-1 0 0,-1 1 1 0 0,1-1 0 0 0,-1-1-1 0 0,0 1 1 0 0,0-1 0 0 0,0 0-1 0 0,-1-1 1 0 0,1 0 0 0 0,-1 0 0 0 0,1 0-1 0 0,-1-1 1 0 0,-1 0 0 0 0,1 0 1 0 0,15-17-23 0 0,-1-1 0 0 0,-1-1 0 0 0,-2-1 0 0 0,0-1 0 0 0,-1 0 0 0 0,-2-1 0 0 0,-1 0 0 0 0,-1-1 0 0 0,-1-1 0 0 0,-2 0 0 0 0,-1 0 0 0 0,3-22 23 0 0,-9 47 5 0 0,15-63 291 0 0,-3 0 0 0 0,-3-1 0 0 0,-2 0 0 0 0,-4-1 0 0 0,-2-16-296 0 0,-3 85 7 0 0,-1-1-1 0 0,1 0 1 0 0,0 0 0 0 0,0 0-1 0 0,0 0 1 0 0,-1 0-1 0 0,1 0 1 0 0,0 0 0 0 0,-1 1-1 0 0,1-1 1 0 0,-1 0 0 0 0,1 0-1 0 0,-1 1 1 0 0,1-1-1 0 0,-1 0 1 0 0,0 0 0 0 0,1 1-1 0 0,-1-1 1 0 0,0 1 0 0 0,0-1-1 0 0,1 1 1 0 0,-1-1-1 0 0,0 1 1 0 0,0-1 0 0 0,0 1-1 0 0,0 0 1 0 0,1-1 0 0 0,-1 1-1 0 0,0 0 1 0 0,0 0-1 0 0,0 0 1 0 0,0 0 0 0 0,0 0-1 0 0,0 0 1 0 0,0 0-1 0 0,0 0 1 0 0,0 0 0 0 0,1 0-1 0 0,-1 0 1 0 0,0 0 0 0 0,0 1-1 0 0,0-1 1 0 0,0 0-1 0 0,0 1 1 0 0,0-1 0 0 0,1 1-1 0 0,-1-1 1 0 0,0 1 0 0 0,0-1-1 0 0,1 1 1 0 0,-1-1-1 0 0,0 1 1 0 0,1 0 0 0 0,-1-1-1 0 0,1 1 1 0 0,-1 0 0 0 0,0 0-1 0 0,1-1 1 0 0,0 1-7 0 0,-12 13 13 0 0,1 1 1 0 0,1 0 0 0 0,1 0-1 0 0,0 1 1 0 0,1 0 0 0 0,1 0-1 0 0,0 1 1 0 0,1 0 0 0 0,1 1-1 0 0,0-1 1 0 0,2 1-1 0 0,0 0 1 0 0,0 11-14 0 0,-3 134-25 0 0,26-36-31 0 0,-13-95 23 0 0,1 0 0 0 0,2 0-1 0 0,0-1 1 0 0,3 0-1 0 0,0-1 1 0 0,2-1-1 0 0,1 0 1 0 0,2-1-1 0 0,11 13 34 0 0,-24-34-44 0 0,1 0 0 0 0,0-1 0 0 0,0 0 0 0 0,0-1 0 0 0,1 1 0 0 0,0-1 0 0 0,0 0 0 0 0,1-1 0 0 0,-1 0 0 0 0,1 0 0 0 0,0 0 0 0 0,0-1 0 0 0,0 0 0 0 0,1-1 0 0 0,-1 0-1 0 0,1 0 1 0 0,-1-1 0 0 0,1 0 0 0 0,6 0 44 0 0,-7-3-32 0 0,-1-1-1 0 0,1 0 0 0 0,-1 0 1 0 0,0-1-1 0 0,0 0 0 0 0,-1 0 1 0 0,1-1-1 0 0,-1 0 0 0 0,0 0 1 0 0,0 0-1 0 0,0-1 0 0 0,-1 1 1 0 0,0-2-1 0 0,0 1 0 0 0,0 0 1 0 0,-1-1-1 0 0,0 0 0 0 0,-1 0 1 0 0,1-1 32 0 0,53-135 107 0 0,-53 128 26 0 0,-3-21 573 0 0,-1 36-700 0 0,-1 0 1 0 0,1-1 0 0 0,-1 1 0 0 0,1 0-1 0 0,0 0 1 0 0,-1 0 0 0 0,1 0-1 0 0,-1-1 1 0 0,1 1 0 0 0,-1 0 0 0 0,0 0-1 0 0,1 0 1 0 0,-1 0 0 0 0,1 0 0 0 0,-1 0-1 0 0,1 0 1 0 0,-1 1 0 0 0,1-1-1 0 0,-1 0 1 0 0,1 0 0 0 0,-1 0 0 0 0,1 0-1 0 0,0 1 1 0 0,-1-1 0 0 0,1 0-1 0 0,-1 0 1 0 0,1 1 0 0 0,-1-1 0 0 0,1 0-1 0 0,0 1 1 0 0,-1-1 0 0 0,1 0-1 0 0,0 1 1 0 0,-1-1 0 0 0,1 1 0 0 0,0-1-1 0 0,-1 1 1 0 0,1-1 0 0 0,0 1-1 0 0,0-1 1 0 0,0 0 0 0 0,-1 1 0 0 0,1-1-1 0 0,0 1 1 0 0,0-1 0 0 0,0 1 0 0 0,0 0-1 0 0,0-1 1 0 0,0 1 0 0 0,0-1-1 0 0,0 1 1 0 0,0-1-7 0 0,-8 14 30 0 0,1 1 1 0 0,0-1-1 0 0,1 1 0 0 0,1 0 0 0 0,0 0 1 0 0,1 1-1 0 0,0-1 0 0 0,1 1 1 0 0,1 0-1 0 0,0 10-30 0 0,6 29 9 0 0,-2-45-36 0 0,1 0 0 0 0,0-1 0 0 0,0 1 0 0 0,1-1 0 0 0,1 0 0 0 0,0 0 0 0 0,0 0 0 0 0,1 0 0 0 0,-1-1 0 0 0,2 0 0 0 0,-1 0 0 0 0,1-1 0 0 0,6 5 27 0 0,-6-7-196 0 0,1 0 1 0 0,0 0-1 0 0,0 0 1 0 0,0-1-1 0 0,1 0 1 0 0,0-1 0 0 0,0 0-1 0 0,0 0 1 0 0,0-1-1 0 0,0 0 1 0 0,0 0-1 0 0,0-1 1 0 0,6 0 195 0 0,-11-2-204 0 0,1 1 0 0 0,-1-1 0 0 0,0 0-1 0 0,0 0 1 0 0,0 0 0 0 0,0-1 0 0 0,0 1 0 0 0,0-1 0 0 0,0 0 0 0 0,-1 0 0 0 0,1 0 0 0 0,-1-1 0 0 0,1 1-1 0 0,-1-1 1 0 0,0 0 0 0 0,0 0 0 0 0,0 0 204 0 0,19-27-2327 0 0,-16 11 1243 0 0</inkml:trace>
  <inkml:trace contextRef="#ctx0" brushRef="#br1" timeOffset="78823.411">12040 4725 2408 0 0,'-28'-20'1179'0'0,"13"10"-207"0"0,1 1 0 0 0,0-2-1 0 0,1 0 1 0 0,0 0 0 0 0,1-2 0 0 0,-5-6-972 0 0,21 12 2793 0 0,33 6-2244 0 0,-36 1-387 0 0,172 14 1231 0 0,47-4-2769 0 0,38 3-3880 0 0,-93-9 436 0 0,-138-4 3713 0 0</inkml:trace>
  <inkml:trace contextRef="#ctx0" brushRef="#br1" timeOffset="80103.294">10007 5698 1996 0 0,'0'-3'355'0'0,"-1"-1"0"0"0,1 0 0 0 0,1 1-1 0 0,-1-1 1 0 0,0 0 0 0 0,1 1 0 0 0,0-1 0 0 0,0 1 0 0 0,0-1-1 0 0,0 1 1 0 0,0-1 0 0 0,1 1 0 0 0,-1 0 0 0 0,1 0 0 0 0,0-1-355 0 0,42-35 2037 0 0,-35 34-1843 0 0,1 0-1 0 0,0 1 0 0 0,0 1 0 0 0,0-1 0 0 0,1 2 1 0 0,-1-1-1 0 0,0 1 0 0 0,1 1 0 0 0,0 0 0 0 0,2 0-193 0 0,-11 1 118 0 0,2 5-4 0 0,21 35 89 0 0,-19-3-60 0 0,-1 0-1 0 0,-2 0 1 0 0,-2 0 0 0 0,-2 10-143 0 0,1-17 84 0 0,0-21-58 0 0,0 1 0 0 0,1-1-1 0 0,0 0 1 0 0,1 1-1 0 0,0-1 1 0 0,0 0-1 0 0,1 0 1 0 0,0 0-1 0 0,1-1 1 0 0,0 1 0 0 0,0-1-1 0 0,3 5-25 0 0,-5-11-9 0 0,-1 0 0 0 0,1 1 0 0 0,0-1-1 0 0,-1 0 1 0 0,1 0 0 0 0,0 0 0 0 0,1 0 0 0 0,-1 0-1 0 0,0-1 1 0 0,0 1 0 0 0,1-1 0 0 0,-1 1 0 0 0,1-1-1 0 0,-1 0 1 0 0,1 0 0 0 0,0 0 0 0 0,-1 0 0 0 0,1-1-1 0 0,0 1 1 0 0,0-1 0 0 0,-1 1 0 0 0,1-1 0 0 0,0 0-1 0 0,0 0 1 0 0,0 0 0 0 0,-1-1 0 0 0,1 1 0 0 0,0-1-1 0 0,0 1 1 0 0,1-2 9 0 0,1 0-35 0 0,0-1 0 0 0,-1 0-1 0 0,1-1 1 0 0,-1 1 0 0 0,0-1-1 0 0,0 0 1 0 0,0 0 0 0 0,0 0-1 0 0,-1-1 1 0 0,0 1 0 0 0,0-1-1 0 0,0 0 1 0 0,0 0 0 0 0,-1 0-1 0 0,0 0 1 0 0,0 0 0 0 0,0 0 0 0 0,-1-1-1 0 0,1 1 1 0 0,-1-2 35 0 0,8-115-151 0 0,-9 118 171 0 0,0 3-12 0 0,-1-8 79 0 0,1 9-85 0 0,0 1 0 0 0,0-1 0 0 0,0 0 0 0 0,0 0 0 0 0,0 1 0 0 0,0-1 0 0 0,0 0 0 0 0,0 1 0 0 0,-1-1-1 0 0,1 0 1 0 0,0 0 0 0 0,0 0 0 0 0,0 1 0 0 0,0-1 0 0 0,0 0 0 0 0,0 0 0 0 0,-1 1 0 0 0,1-1 0 0 0,0 0 0 0 0,0 0 0 0 0,0 0 0 0 0,0 1 0 0 0,-1-1 0 0 0,1 0 0 0 0,0 0-1 0 0,0 0 1 0 0,-1 0 0 0 0,1 0 0 0 0,0 0 0 0 0,0 1 0 0 0,-1-1 0 0 0,1 0 0 0 0,0 0 0 0 0,0 0 0 0 0,-1 0 0 0 0,1 0 0 0 0,0 0 0 0 0,0 0 0 0 0,-1 0 0 0 0,1 0 0 0 0,0 0-1 0 0,0 0 1 0 0,-1 0 0 0 0,1 0 0 0 0,0-1 0 0 0,-1 1 0 0 0,1 0 0 0 0,0 0 0 0 0,0 0 0 0 0,0 0 0 0 0,-1 0 0 0 0,1 0 0 0 0,0-1 0 0 0,0 1 0 0 0,0 0 0 0 0,-1 0 0 0 0,1 0-1 0 0,0 0 1 0 0,0-1 0 0 0,0 1 0 0 0,0 0 0 0 0,-1 0 0 0 0,1-1 0 0 0,0 1 0 0 0,0 0 0 0 0,0 0 0 0 0,0-1 0 0 0,0 1 0 0 0,0 0 0 0 0,0-1-2 0 0,-6 26 82 0 0,5-20-60 0 0,0 1-2 0 0,0 1 0 0 0,0-1 0 0 0,0 0 0 0 0,1 0 0 0 0,0 0 0 0 0,0 1 0 0 0,1-1 0 0 0,-1 0 1 0 0,1 0-1 0 0,1 0 0 0 0,-1 0 0 0 0,1 0 0 0 0,0 0 0 0 0,2 3-20 0 0,-3-3-14 0 0,1-1 0 0 0,0 0 0 0 0,0 0 0 0 0,0 0 0 0 0,0 0 0 0 0,1 0 0 0 0,0-1 0 0 0,0 1 0 0 0,0-1 0 0 0,1 1 0 0 0,0-1 0 0 0,-1 0 0 0 0,1-1 0 0 0,1 1 0 0 0,-1-1 0 0 0,0 1 0 0 0,1-1 0 0 0,0-1 0 0 0,-1 1 0 0 0,1-1 0 0 0,0 1 0 0 0,1-2 0 0 0,-1 1 0 0 0,0 0 0 0 0,0-1 0 0 0,1 0 0 0 0,-1 0 0 0 0,1-1 0 0 0,-1 1 0 0 0,1-1 0 0 0,-1-1 0 0 0,1 1 0 0 0,-1-1 0 0 0,1 0 14 0 0,7-4-134 0 0,-1 0 0 0 0,0-1 0 0 0,0-1 0 0 0,0 0 0 0 0,-1 0 0 0 0,0-1 0 0 0,0-1 0 0 0,-1 0 0 0 0,0 0 0 0 0,0-1 0 0 0,-1 0 0 0 0,-1-1 0 0 0,5-8 134 0 0,48-76 163 0 0,-65 143 926 0 0,3-43-1078 0 0,1-1 1 0 0,-1 1 0 0 0,1 0 0 0 0,0 0-1 0 0,0-1 1 0 0,0 1 0 0 0,1 0-1 0 0,0 0 1 0 0,0-1 0 0 0,0 1 0 0 0,0 0-1 0 0,1-1 1 0 0,0 1 0 0 0,0-1-1 0 0,0 0 1 0 0,0 0 0 0 0,1 0 0 0 0,-1 0-1 0 0,1 0 1 0 0,0 0 0 0 0,0 0-1 0 0,1-1 1 0 0,-1 0 0 0 0,1 0 0 0 0,0 0-1 0 0,0 0 1 0 0,0 0 0 0 0,0-1 0 0 0,0 0-1 0 0,0 1 1 0 0,1-2 0 0 0,-1 1-1 0 0,4 1-11 0 0,77 7-1389 0 0,-75-11 1153 0 0,-1-1 0 0 0,1 0 0 0 0,0-1 0 0 0,-1 0 0 0 0,0 0 0 0 0,1-1 1 0 0,-1 0-1 0 0,-1-1 0 0 0,1 0 0 0 0,-1 0 0 0 0,0-1 0 0 0,7-6 236 0 0,10-26-111 0 0,-24 37 246 0 0,3 25 1231 0 0,-1-16-1166 0 0,-2-5-174 0 0,0-1 1 0 0,0 1-1 0 0,0-1 1 0 0,1 1-1 0 0,-1-1 1 0 0,1 0-1 0 0,-1 0 1 0 0,1 1-1 0 0,0-1 1 0 0,-1 0-1 0 0,1 0 1 0 0,0-1-1 0 0,1 1 1 0 0,-1 0-1 0 0,0-1 1 0 0,0 1-1 0 0,1-1 1 0 0,-1 1-1 0 0,1-1 1 0 0,-1 0-1 0 0,1 0 1 0 0,1 0-27 0 0,0 0 10 0 0,0 0 0 0 0,1 0 0 0 0,-1-1 0 0 0,0 1 0 0 0,0-1 0 0 0,0 0 0 0 0,1 0 0 0 0,-1 0 0 0 0,0-1 0 0 0,0 0 0 0 0,1 0 0 0 0,-1 0 0 0 0,0 0 0 0 0,0 0 0 0 0,0-1 0 0 0,0 0 1 0 0,-1 0-1 0 0,1 0 0 0 0,0 0 0 0 0,-1 0 0 0 0,1-1 0 0 0,-1 0 0 0 0,0 1 0 0 0,0-1 0 0 0,0-1 0 0 0,0 1 0 0 0,-1 0 0 0 0,1-1 0 0 0,-1 1 0 0 0,0-1 0 0 0,0 0 0 0 0,0 1 0 0 0,0-1 0 0 0,-1 0 0 0 0,1 0 0 0 0,0-4-10 0 0,-2 3 29 0 0,0 1-1 0 0,0-1 1 0 0,0 0-1 0 0,-1 1 1 0 0,0-1-1 0 0,0 0 1 0 0,0 1-1 0 0,0-1 1 0 0,-1 0-1 0 0,1 1 1 0 0,-1 0-1 0 0,0-1 1 0 0,0 1-1 0 0,-1 0 1 0 0,0 0-1 0 0,1 0 1 0 0,-1 1 0 0 0,0-1-1 0 0,-1 1 1 0 0,1-1-1 0 0,-1 1 1 0 0,1 0-1 0 0,-1 1 1 0 0,0-1-1 0 0,0 0 1 0 0,-4-1-29 0 0,4 2 27 0 0,0 1 1 0 0,0-1 0 0 0,0 1-1 0 0,0-1 1 0 0,0 1 0 0 0,-1 0 0 0 0,1 1-1 0 0,0-1 1 0 0,-1 1 0 0 0,1 0-1 0 0,-1 0 1 0 0,1 0 0 0 0,0 0 0 0 0,-1 1-1 0 0,1 0 1 0 0,0 0 0 0 0,-1 0-1 0 0,1 0 1 0 0,0 1 0 0 0,0 0 0 0 0,0 0-1 0 0,0 0 1 0 0,0 0 0 0 0,1 0-28 0 0,-7 5 28 0 0,0 0 1 0 0,1 0-1 0 0,0 1 1 0 0,1 0-1 0 0,-1 1 0 0 0,2 0 1 0 0,-1 0-1 0 0,-4 7-28 0 0,8-10-62 0 0,0 1 0 0 0,1-1 0 0 0,-1 0 0 0 0,1 1 0 0 0,1 0-1 0 0,-1 0 1 0 0,1 0 0 0 0,0 0 0 0 0,1 0 0 0 0,0 0 0 0 0,0 1-1 0 0,0 6 63 0 0,2-11-191 0 0,0 0 1 0 0,0 0-1 0 0,0 0 0 0 0,0 0 0 0 0,1 0 0 0 0,-1 0 1 0 0,1 0-1 0 0,0 0 0 0 0,0-1 0 0 0,0 1 0 0 0,0-1 0 0 0,0 1 1 0 0,1-1-1 0 0,-1 0 0 0 0,1 0 0 0 0,-1 0 0 0 0,1 0 0 0 0,0 0 1 0 0,0-1-1 0 0,0 1 0 0 0,0-1 0 0 0,0 0 0 0 0,0 0 0 0 0,0 0 1 0 0,0 0-1 0 0,0-1 0 0 0,1 1 0 0 0,-1-1 0 0 0,0 1 0 0 0,0-1 1 0 0,1 0-1 0 0,-1-1 0 0 0,0 1 0 0 0,0-1 0 0 0,1 1 1 0 0,-1-1-1 0 0,1 0 191 0 0,34-12-1014 0 0</inkml:trace>
  <inkml:trace contextRef="#ctx0" brushRef="#br1" timeOffset="80403.006">11342 5390 3448 0 0,'-3'-3'326'0'0,"0"1"-119"0"0,0-1 1 0 0,0 0 0 0 0,-1 1-1 0 0,1 0 1 0 0,0-1 0 0 0,-1 1-1 0 0,1 1 1 0 0,-1-1 0 0 0,0 0-1 0 0,1 1 1 0 0,-1 0 0 0 0,0 0-1 0 0,0 0 1 0 0,0 0 0 0 0,0 1-1 0 0,0-1 1 0 0,0 1 0 0 0,0 0-1 0 0,0 0 1 0 0,0 1 0 0 0,-3 0-208 0 0,3 0 82 0 0,0 1 0 0 0,0 0 1 0 0,0 0-1 0 0,1 1 0 0 0,-1-1 1 0 0,0 1-1 0 0,1-1 0 0 0,0 1 1 0 0,0 0-1 0 0,-1 0 0 0 0,2 1 1 0 0,-1-1-1 0 0,0 1 0 0 0,1-1 1 0 0,0 1-1 0 0,0 0 0 0 0,0 0 1 0 0,0 0-1 0 0,0 0 0 0 0,1 0 1 0 0,-1 4-83 0 0,0-1 46 0 0,-1 67-82 0 0,65 87-958 0 0,-47-133 902 0 0,-2 1 1 0 0,-1 1-1 0 0,-1 0 0 0 0,-2 0 0 0 0,6 29 92 0 0,2 50 1137 0 0,-16-107-1334 0 0,0-1 0 0 0,0 1 1 0 0,0 0-1 0 0,0-1 0 0 0,0 1 1 0 0,1-1-1 0 0,-1 1 1 0 0,0-1-1 0 0,1 1 0 0 0,-1-1 1 0 0,1 0-1 0 0,-1 0 1 0 0,1 0-1 0 0,0 0 0 0 0,-1 0 1 0 0,1 0-1 0 0,0 0 1 0 0,0-1-1 0 0,0 1 0 0 0,0 0 1 0 0,0-1-1 0 0,0 0 0 0 0,-1 1 1 0 0,1-1-1 0 0,0 0 1 0 0,0 0-1 0 0,0 0 0 0 0,0 0 1 0 0,0-1-1 0 0,0 1 1 0 0,0 0 196 0 0,6 0-69 0 0,5 0-1005 0 0</inkml:trace>
  <inkml:trace contextRef="#ctx0" brushRef="#br1" timeOffset="81767.357">11933 5613 3420 0 0,'-3'-5'374'0'0,"-1"1"0"0"0,0 0 0 0 0,0 0-1 0 0,-1 0 1 0 0,1 1 0 0 0,-1 0 0 0 0,0-1-1 0 0,0 2 1 0 0,0-1 0 0 0,0 0 0 0 0,0 1 0 0 0,-1 0-1 0 0,1 0 1 0 0,-1 1 0 0 0,-3-1-374 0 0,4 1 105 0 0,1 0 1 0 0,-1 1-1 0 0,1 0 1 0 0,-1 0 0 0 0,1 0-1 0 0,0 0 1 0 0,-1 1-1 0 0,1-1 1 0 0,-1 1-1 0 0,1 0 1 0 0,0 1-1 0 0,0-1 1 0 0,0 1-1 0 0,-1-1 1 0 0,2 1 0 0 0,-1 1-1 0 0,0-1 1 0 0,0 1-1 0 0,1-1 1 0 0,-1 2-106 0 0,1-3 24 0 0,0 1 1 0 0,0 1-1 0 0,1-1 0 0 0,-1 0 1 0 0,1 1-1 0 0,0-1 1 0 0,0 1-1 0 0,-1 0 0 0 0,2-1 1 0 0,-1 1-1 0 0,0 0 1 0 0,1 0-1 0 0,-1 0 0 0 0,1 1 1 0 0,0-1-1 0 0,0 0 1 0 0,0 0-1 0 0,0 1 0 0 0,1-1 1 0 0,0 1-1 0 0,-1-1 1 0 0,1 0-1 0 0,0 1 0 0 0,1-1 1 0 0,-1 1-1 0 0,0-1 1 0 0,1 0-1 0 0,0 2-24 0 0,11 16-4 0 0,1 0-1 0 0,2 0 1 0 0,-1-1-1 0 0,2-1 1 0 0,15 14 4 0 0,0 2-2 0 0,-28-32 22 0 0,0 1 0 0 0,-1 0 0 0 0,1 0 0 0 0,-1-1 1 0 0,0 2-1 0 0,0-1 0 0 0,0 0 0 0 0,-1 0 0 0 0,1 0 0 0 0,-1 1 0 0 0,0-1 0 0 0,0 1 0 0 0,-1-1 0 0 0,1 3-20 0 0,-3-3 9 0 0,0-1-1 0 0,1 0 1 0 0,-1 0-1 0 0,-1 0 1 0 0,1 0-1 0 0,0-1 1 0 0,-1 1-1 0 0,1-1 1 0 0,-1 1-1 0 0,0-1 1 0 0,0 0-1 0 0,0 0 1 0 0,0 0-1 0 0,0-1 1 0 0,0 1-1 0 0,-1-1 0 0 0,0 1-8 0 0,-28 3 156 0 0,31-5-130 0 0,1 0-76 0 0,-1-23-109 0 0,20-4-57 0 0,1 0-1 0 0,1 1 1 0 0,1 1 0 0 0,1 2-1 0 0,1 0 1 0 0,2 1-1 0 0,21-14 217 0 0,22-4 215 0 0,-68 40-101 0 0,-1 0 59 0 0,2 3-25 0 0,0 3-70 0 0,0 0 1 0 0,0 0 0 0 0,0 0-1 0 0,-1 0 1 0 0,0 1 0 0 0,0-1-1 0 0,0 0 1 0 0,-1 1 0 0 0,0-1-1 0 0,0 0 1 0 0,-1 1 0 0 0,0 2-79 0 0,4 64 571 0 0,-2-68-559 0 0,-1-3 2 0 0,0 1 1 0 0,0 0 0 0 0,1 0-1 0 0,-1 0 1 0 0,1-1 0 0 0,0 1-1 0 0,-1 0 1 0 0,1 0 0 0 0,1-1-1 0 0,-1 1 1 0 0,0-1 0 0 0,1 1-1 0 0,-1-1 1 0 0,1 0 0 0 0,0 1 0 0 0,-1-1-1 0 0,1 0 1 0 0,0 0 0 0 0,1 0-1 0 0,-1-1 1 0 0,0 1 0 0 0,0 0-1 0 0,1-1 1 0 0,-1 1 0 0 0,1-1-1 0 0,-1 0 1 0 0,1 0 0 0 0,0 0 0 0 0,-1 0-1 0 0,1 0 1 0 0,1-1-15 0 0,1 0-14 0 0,-1-1-1 0 0,1 0 1 0 0,0 0-1 0 0,-1 0 1 0 0,1-1 0 0 0,-1 0-1 0 0,0 1 1 0 0,0-2-1 0 0,1 1 1 0 0,-1 0 0 0 0,0-1-1 0 0,-1 0 1 0 0,1 0-1 0 0,0 0 1 0 0,-1 0 0 0 0,0 0-1 0 0,0-1 1 0 0,0 0 0 0 0,2-2 14 0 0,8-12-65 0 0,-1-1 1 0 0,-1 0 0 0 0,-1 0 0 0 0,0-1 0 0 0,-2 0 0 0 0,2-5 64 0 0,-10 25 4 0 0,0 0 0 0 0,0 1-1 0 0,0-1 1 0 0,0 0 0 0 0,0 0 0 0 0,0 1 0 0 0,1-1 0 0 0,-1 0 0 0 0,0 1 0 0 0,0-1 0 0 0,0 0-1 0 0,1 0 1 0 0,-1 0 0 0 0,0 1 0 0 0,0-1 0 0 0,0 0 0 0 0,1 0 0 0 0,-1 0 0 0 0,0 0 0 0 0,1 1-1 0 0,-1-1 1 0 0,0 0 0 0 0,0 0 0 0 0,1 0 0 0 0,-1 0 0 0 0,0 0 0 0 0,1 0 0 0 0,-1 0 0 0 0,0 0-1 0 0,1 0 1 0 0,-1 0 0 0 0,0 0 0 0 0,0 0 0 0 0,1 0 0 0 0,-1 0 0 0 0,0 0 0 0 0,1 0 0 0 0,-1 0-1 0 0,0 0 1 0 0,1 0 0 0 0,-1-1 0 0 0,0 1 0 0 0,0 0 0 0 0,1 0 0 0 0,-1 0 0 0 0,0 0-4 0 0,4 40 145 0 0,-4-37-144 0 0,1 6 11 0 0,0 0 1 0 0,0 0 0 0 0,1 0-1 0 0,1 0 1 0 0,0 0 0 0 0,0 0 0 0 0,0-1-1 0 0,1 0 1 0 0,3 5-13 0 0,-2-3-38 0 0,22 10-283 0 0,-26-20 181 0 0,15-3-182 0 0,-8 0 276 0 0,-2-1 0 0 0,1 0 0 0 0,0 0 1 0 0,-1 0-1 0 0,1-1 0 0 0,-1 0 0 0 0,-1-1 0 0 0,1 1 1 0 0,-1-1-1 0 0,0 0 0 0 0,0 0 0 0 0,0-1 0 0 0,-1 0 1 0 0,0 1-1 0 0,1-5 46 0 0,42-113 167 0 0,-30 74 944 0 0,-16 50-1007 0 0,-1 0-64 0 0,9 0-15 0 0,44 2 203 0 0,-37 2-208 0 0,0 1-1 0 0,-1 0 1 0 0,0 1 0 0 0,0 1-1 0 0,-1 0 1 0 0,1 1 0 0 0,9 8-20 0 0,-21-12 14 0 0,-1 0 1 0 0,0 1-1 0 0,0-1 0 0 0,0 0 1 0 0,0 1-1 0 0,0 0 0 0 0,-1-1 1 0 0,0 1-1 0 0,0 0 0 0 0,0 0 1 0 0,-1 0-1 0 0,1 0 0 0 0,-1-1 1 0 0,-1 1-1 0 0,1 0 0 0 0,0 0 1 0 0,-1 0-15 0 0,0 13 30 0 0,1 48 263 0 0,1-64-290 0 0,-1 0-1 0 0,1-1 1 0 0,-1 1-1 0 0,1 0 1 0 0,0 0-1 0 0,0-1 1 0 0,0 1-1 0 0,0 0 1 0 0,0-1-1 0 0,0 1 1 0 0,0-1-1 0 0,0 1 1 0 0,1-1 0 0 0,-1 0-1 0 0,1 1 1 0 0,-1-1-1 0 0,1 0 1 0 0,-1 0-1 0 0,1 0 1 0 0,0 0-1 0 0,-1 0 1 0 0,1-1-1 0 0,0 1 1 0 0,0 0-1 0 0,0-1 1 0 0,-1 0-1 0 0,1 1 1 0 0,2-1-3 0 0,58 8-161 0 0,-53-8 97 0 0,0 0 0 0 0,-1-1 1 0 0,0-1-1 0 0,1 1 0 0 0,-1-1 1 0 0,0-1-1 0 0,0 0 0 0 0,0 0 1 0 0,0 0-1 0 0,0-1 0 0 0,-1 0 0 0 0,3-2 64 0 0,-5 3-53 0 0,2-1-13 0 0,-1-1 1 0 0,1 0-1 0 0,-1 0 0 0 0,0 0 0 0 0,0-1 1 0 0,-1 1-1 0 0,0-2 0 0 0,0 1 1 0 0,0 0-1 0 0,2-6 66 0 0,-8 15 36 0 0,0 0 0 0 0,0 0 1 0 0,0 0-1 0 0,0 0 0 0 0,0 0 1 0 0,1 0-1 0 0,-1 0 0 0 0,1 0 1 0 0,0 1-1 0 0,0-1 0 0 0,0 0 1 0 0,0 0-1 0 0,1 0 0 0 0,-1 1 1 0 0,1-1-1 0 0,0 0 0 0 0,0 0 1 0 0,0 0-1 0 0,0 0 0 0 0,1 0 1 0 0,-1-1-1 0 0,1 1 0 0 0,0 0 1 0 0,0 0-1 0 0,-1-1 0 0 0,2 0 1 0 0,-1 1-1 0 0,0-1 0 0 0,0 0 1 0 0,1 0-1 0 0,-1 0 0 0 0,1 0 1 0 0,0 0-1 0 0,0-1 0 0 0,-1 1 1 0 0,1-1-1 0 0,0 0 0 0 0,0 0 1 0 0,0 0-1 0 0,0 0 0 0 0,2 0-36 0 0,0 0-9 0 0,0 1 0 0 0,0-1-1 0 0,0-1 1 0 0,1 1 0 0 0,-1-1-1 0 0,0 0 1 0 0,1 0 0 0 0,-1 0 0 0 0,0-1-1 0 0,1 0 1 0 0,-1 0 0 0 0,0 0-1 0 0,0-1 1 0 0,0 0 0 0 0,0 0-1 0 0,0 0 1 0 0,0 0 0 0 0,-1-1-1 0 0,1 0 1 0 0,-1 0 0 0 0,0 0 0 0 0,4-4 9 0 0,-4 3-14 0 0,0 0 0 0 0,0-1 0 0 0,-1 0 0 0 0,0 0 0 0 0,0 0 0 0 0,0 0 0 0 0,0 0 0 0 0,-1 0 0 0 0,0-1 0 0 0,0 1 0 0 0,-1-1 0 0 0,1 0 0 0 0,-1 1 0 0 0,0-1 0 0 0,-1 0 0 0 0,1 0 0 0 0,-1 0 0 0 0,0 0 0 0 0,-1 0 14 0 0,0-3 19 0 0,-1 0 0 0 0,-1 0 0 0 0,1 0 0 0 0,-1 0 0 0 0,-1 1 0 0 0,0-1 0 0 0,0 1 0 0 0,0 0 0 0 0,-1 0-19 0 0,4 6 3 0 0,-2-2 20 0 0,0 0 0 0 0,0 1 0 0 0,0-1 0 0 0,-1 1-1 0 0,0-1 1 0 0,1 1 0 0 0,-1 0 0 0 0,0 1 0 0 0,0-1 0 0 0,-1 1-1 0 0,1-1 1 0 0,-1 1 0 0 0,1 1 0 0 0,-1-1 0 0 0,1 1 0 0 0,-1-1-1 0 0,0 1 1 0 0,0 1 0 0 0,0-1 0 0 0,1 1 0 0 0,-1 0-1 0 0,0 0 1 0 0,0 0 0 0 0,0 0 0 0 0,-4 2-23 0 0,-52 21 126 0 0,52-18-89 0 0,3-2-44 0 0,0 1-1 0 0,0 0 0 0 0,0 0 0 0 0,0 1 0 0 0,1-1 1 0 0,0 1-1 0 0,0 0 0 0 0,0 1 0 0 0,1-1 0 0 0,-1 1 1 0 0,1 0-1 0 0,1 0 0 0 0,-1 0 0 0 0,1 0 0 0 0,0 1 1 0 0,0-1-1 0 0,1 1 0 0 0,0 0 0 0 0,0 0 1 0 0,1 0-1 0 0,0 0 0 0 0,0 0 8 0 0,2-3-120 0 0,1 1 0 0 0,-1-1 0 0 0,1 0 0 0 0,0-1 0 0 0,0 1 1 0 0,0 0-1 0 0,1-1 0 0 0,-1 1 0 0 0,1-1 0 0 0,0 1 0 0 0,0-1 0 0 0,0 0 0 0 0,1-1 0 0 0,-1 1 0 0 0,1 0 0 0 0,-1-1 1 0 0,1 0-1 0 0,0 0 0 0 0,3 2 120 0 0,77 2-5945 0 0,-27-20 3380 0 0,-31 2 1437 0 0</inkml:trace>
  <inkml:trace contextRef="#ctx0" brushRef="#br1" timeOffset="82013.209">13453 5377 2496 0 0,'-19'-86'3594'0'0,"18"81"-3388"0"0,-1-1 1 0 0,0 1-1 0 0,0 0 0 0 0,0 0 1 0 0,0 0-1 0 0,-1 0 0 0 0,0 0 1 0 0,0 0-1 0 0,-1 1 0 0 0,1-1 0 0 0,-1 1 1 0 0,0 0-1 0 0,0 0 0 0 0,0 0 1 0 0,-1 1-1 0 0,1 0 0 0 0,-1-1 1 0 0,0 2-1 0 0,0-1 0 0 0,0 0 1 0 0,0 1-1 0 0,0 0 0 0 0,-1 0 1 0 0,1 1-1 0 0,0 0 0 0 0,-3-1-206 0 0,-1 1 192 0 0,8 1-110 0 0,-2 2-104 0 0,-15 18-486 0 0,17-6-90 0 0,0-1 1 0 0,1 1 0 0 0,1 0-1 0 0,0 0 1 0 0,1-1 0 0 0,0 1 0 0 0,1-1-1 0 0,1 3 598 0 0,24 76-3285 0 0,-15-61 2315 0 0</inkml:trace>
  <inkml:trace contextRef="#ctx0" brushRef="#br1" timeOffset="82164.805">13411 5749 2308 0 0,'6'78'4373'0'0,"-6"-71"-4120"0"0,1-1 0 0 0,0 0-1 0 0,1 1 1 0 0,-1-1 0 0 0,1 0-1 0 0,0 0 1 0 0,1 0 0 0 0,-1 0-1 0 0,1 0 1 0 0,0-1 0 0 0,1 1 0 0 0,-1-1-1 0 0,5 4-252 0 0,-2-3 70 0 0,0 0 0 0 0,1-1 0 0 0,0 0 1 0 0,0 0-1 0 0,0 0 0 0 0,0-1 0 0 0,1 0 0 0 0,0-1 0 0 0,0 0 0 0 0,0 0 0 0 0,0 0 0 0 0,0-1 0 0 0,1-1 0 0 0,-1 1 0 0 0,1-1 0 0 0,-1-1 0 0 0,1 1 1 0 0,-1-1-1 0 0,1-1 0 0 0,-1 0 0 0 0,6-1-70 0 0,13 2-814 0 0,47-18-2268 0 0,-61 13 2289 0 0,17-20-2658 0 0,-26 16 2269 0 0</inkml:trace>
  <inkml:trace contextRef="#ctx0" brushRef="#br1" timeOffset="85468.683">14155 907 1016 0 0,'-60'77'133'0'0,"5"44"207"0"0,5 3 1 0 0,6 1 0 0 0,6 3 0 0 0,-7 50-341 0 0,-59 202 744 0 0,81-299-597 0 0,-4 17 16 0 0,4 1-1 0 0,-3 47-162 0 0,16-27 644 0 0,7 91-644 0 0,3-202-21 0 0,18 146 101 0 0,40 190 25 0 0,-44-285-47 0 0,3 0 0 0 0,3-2 0 0 0,4 5-58 0 0,46 130 318 0 0,92 117 520 0 0,-145-282-770 0 0,1-1 1 0 0,1-1 0 0 0,2-1-1 0 0,1-1 1 0 0,0 0-1 0 0,2-1-68 0 0,4 5 25 0 0,13 8 3 0 0,2-1 0 0 0,0-2 0 0 0,45 23-28 0 0,-37-22-1 0 0,203 99-332 0 0,-146-81 428 0 0,61 30 215 0 0,84 27-146 0 0,-198-87-218 0 0,69 27-38 0 0,3-5 0 0 0,116 23 92 0 0,-107-42 52 0 0,1-5 0 0 0,31-5-52 0 0,45-11-58 0 0,-107-16 139 0 0,-56 2 49 0 0,1 0 46 0 0,-1-2 0 0 0,0-2 0 0 0,0-2-1 0 0,-2-2 1 0 0,41-23-176 0 0,-22 6 29 0 0,-2-3-1 0 0,-2-3 1 0 0,0-3-29 0 0,64-62-25 0 0,250-256 220 0 0,-265 246-251 0 0,5-4 114 0 0,65-90-58 0 0,-119 120 70 0 0,-3-3 0 0 0,23-54-70 0 0,83-193 93 0 0,72-156-80 0 0,-159 267-3 0 0,-37 54-14 0 0,-29 94-15 0 0,-3-1 0 0 0,-4 0 0 0 0,-3-18 19 0 0,-2 65-31 0 0,1-371-219 0 0,-16 277 274 0 0,11 79-190 0 0,-37-102 150 0 0,32 132 6 0 0,0 0 0 0 0,-1 0 0 0 0,-2 1 0 0 0,0 0 0 0 0,-6-8 10 0 0,-9-15-42 0 0,12 21 48 0 0,-1 1 0 0 0,0 1 1 0 0,-1 0-1 0 0,-1 1 0 0 0,-1 1 1 0 0,-1 1-1 0 0,0 1 0 0 0,-22-14-6 0 0,-71-57 112 0 0,-16 6-357 0 0,100 65 224 0 0,-2 2 0 0 0,1 1 0 0 0,-2 1 1 0 0,-9-1 20 0 0,26 8-24 0 0,-359-127-39 0 0,60 34-96 0 0,167 51 204 0 0,-2 7 1 0 0,-2 6-1 0 0,-53-1-45 0 0,-218-34-87 0 0,282 49-46 0 0,-1 6 1 0 0,-18 5 132 0 0,-238-2-142 0 0,177 10 454 0 0,102 23-279 0 0,-167 48-253 0 0,-59 17 442 0 0,317-80-246 0 0,0 0 0 0 0,0 2 0 0 0,1 1 0 0 0,1 1 0 0 0,-7 4 24 0 0,-98 70 227 0 0,88-49-221 0 0,1 1 0 0 0,2 2 0 0 0,2 2-1 0 0,2 1 1 0 0,2 1 0 0 0,-19 34-6 0 0,11-6-20 0 0,3 0-1 0 0,4 3 1 0 0,-10 32 20 0 0,20-35-78 0 0,3 2 0 0 0,3 1 0 0 0,0 27 78 0 0,-11 187-3867 0 0,25-220 2833 0 0</inkml:trace>
  <inkml:trace contextRef="#ctx0" brushRef="#br1" timeOffset="88333.722">17617 4823 2224 0 0,'0'-2'1054'0'0,"14"-11"627"0"0,-12 13-961 0 0,-2 0-1 0 0,0 0-81 0 0,0 0-82 0 0,0 0-71 0 0,4 5-59 0 0,-3-3-406 0 0,1 0 28 0 0,0 0 0 0 0,-1 1 0 0 0,1-1 0 0 0,-1 0-1 0 0,1 1 1 0 0,-1 0 0 0 0,0-1 0 0 0,0 1 0 0 0,0 0 0 0 0,-1-1 0 0 0,1 1-1 0 0,-1 0 1 0 0,1 0 0 0 0,-1-1 0 0 0,0 1 0 0 0,0 0 0 0 0,0 0 0 0 0,-1 0-1 0 0,1-1 1 0 0,0 1 0 0 0,-1 0-48 0 0,-67 245 1340 0 0,65-240-1400 0 0,-14 20-752 0 0,17-31 483 0 0,24-111-1687 0 0,26-156 1636 0 0,-34-4 4335 0 0,-13 253-2599 0 0,23 7-1127 0 0,54 18 44 0 0,109 13-397 0 0,-2 2-2684 0 0,-153-1-1428 0 0,-38-15 3019 0 0,-16 8 78 0 0,-2-2-1 0 0</inkml:trace>
  <inkml:trace contextRef="#ctx0" brushRef="#br1" timeOffset="88581.465">17587 4763 2340 0 0,'5'6'293'0'0,"-1"-1"-1"0"0,1 1 1 0 0,0-1-1 0 0,0 0 0 0 0,0 0 1 0 0,1-1-1 0 0,0 1 1 0 0,0-1-1 0 0,0 0 1 0 0,0-1-1 0 0,1 0 1 0 0,-1 0-1 0 0,1 0 0 0 0,0 0 1 0 0,0-1-1 0 0,0-1 1 0 0,0 1-1 0 0,0-1 1 0 0,7 0-293 0 0,165 19 1496 0 0,3-20-3379 0 0,-81-1-1187 0 0,-64 1 2020 0 0,-4 0 80 0 0</inkml:trace>
  <inkml:trace contextRef="#ctx0" brushRef="#br1" timeOffset="88916.377">18409 4853 2328 0 0,'0'0'904'0'0,"2"-2"-102"0"0,7-4-98 0 0,-28-1 2215 0 0,-29 11-1739 0 0,25-3-977 0 0,0 2 1 0 0,0 1-1 0 0,1 0 1 0 0,0 2-1 0 0,0 1 1 0 0,0 0-1 0 0,1 2 1 0 0,-15 8-204 0 0,29-14 48 0 0,0 1 0 0 0,0 0 0 0 0,0 0-1 0 0,0 1 1 0 0,1 0 0 0 0,0 0 0 0 0,0 0 0 0 0,0 1 0 0 0,1 0 0 0 0,0 0-1 0 0,0 0 1 0 0,0 1 0 0 0,1 0 0 0 0,0 0 0 0 0,0 0 0 0 0,1 0 0 0 0,0 0-1 0 0,-2 5-47 0 0,19 26 322 0 0,-11-35-310 0 0,1 0-1 0 0,0 0 1 0 0,0-1-1 0 0,0 1 1 0 0,0-1-1 0 0,0 0 1 0 0,1 0-1 0 0,-1 0 1 0 0,1-1-1 0 0,-1 1 1 0 0,1-1-1 0 0,0 0 1 0 0,-1 0-1 0 0,1-1 1 0 0,0 0-1 0 0,-1 0 1 0 0,1 0-1 0 0,2 0-11 0 0,-3 0 11 0 0,4 1 3 0 0,0-1 1 0 0,0 0 0 0 0,0 0-1 0 0,0-1 1 0 0,0 0-1 0 0,0 0 1 0 0,0-1-1 0 0,0 0 1 0 0,0 0 0 0 0,-1-1-1 0 0,1 0 1 0 0,-1-1-1 0 0,1 1 1 0 0,-1-1 0 0 0,-1-1-1 0 0,6-3-14 0 0,8-9 44 0 0,-1-1 0 0 0,0-1 0 0 0,-1-1 0 0 0,-1-1 0 0 0,-1 0 0 0 0,-1-1 0 0 0,3-7-44 0 0,-1-8 422 0 0,-22 58-131 0 0,-1 55-650 0 0,6-72 307 0 0,0 0 0 0 0,0 0 0 0 0,1 0 0 0 0,0 0 0 0 0,0 1 0 0 0,0-1 0 0 0,0 0 0 0 0,1-1 0 0 0,-1 1 0 0 0,1 0 0 0 0,0 0 0 0 0,0-1 0 0 0,0 1 0 0 0,1-1 0 0 0,-1 1 0 0 0,2 0 52 0 0,3 6-236 0 0,-2-5-175 0 0,0 0-1 0 0,0 0 1 0 0,1 0-1 0 0,0-1 1 0 0,0 1-1 0 0,0-1 1 0 0,0-1-1 0 0,1 1 1 0 0,-1-1-1 0 0,1 0 1 0 0,0-1-1 0 0,0 0 1 0 0,0 0-1 0 0,0 0 1 0 0,0-1-1 0 0,0 0 1 0 0,1 0-1 0 0,-1-1 0 0 0,0 0 1 0 0,5 0 411 0 0,6 0-1203 0 0</inkml:trace>
  <inkml:trace contextRef="#ctx0" brushRef="#br1" timeOffset="89170.613">19046 4820 2176 0 0,'-7'-6'411'0'0,"-1"1"-1"0"0,0 0 0 0 0,0 1 1 0 0,0 0-1 0 0,-1 0 1 0 0,0 0-1 0 0,1 1 1 0 0,-1 1-1 0 0,0 0 0 0 0,-1 0 1 0 0,1 0-1 0 0,0 1 1 0 0,0 1-1 0 0,-1 0 0 0 0,1 0 1 0 0,-7 1-411 0 0,-54 13 901 0 0,64-13-821 0 0,1 1 0 0 0,-1 0 1 0 0,1 0-1 0 0,0 0 0 0 0,0 1 0 0 0,0 0 0 0 0,0 0 0 0 0,0 0 0 0 0,1 1 0 0 0,-1-1 0 0 0,1 1 0 0 0,0 0 0 0 0,0 0 1 0 0,1 1-1 0 0,-1-1 0 0 0,1 1 0 0 0,0 0 0 0 0,0 0 0 0 0,0 0 0 0 0,1 0 0 0 0,0 0 0 0 0,-2 5-80 0 0,3-4 23 0 0,1-1-1 0 0,0 1 1 0 0,0-1 0 0 0,0 1-1 0 0,1-1 1 0 0,0 1-1 0 0,0-1 1 0 0,0 0-1 0 0,1 1 1 0 0,-1-1 0 0 0,1 0-1 0 0,1 0 1 0 0,-1 0-1 0 0,1 0 1 0 0,-1 0-1 0 0,2-1 1 0 0,-1 1-1 0 0,0-1 1 0 0,1 0 0 0 0,0 0-1 0 0,0 0 1 0 0,0 0-1 0 0,0-1 1 0 0,4 3-23 0 0,12 4-245 0 0,0 1-1 0 0,0-2 1 0 0,1-1 0 0 0,1 0 0 0 0,0-2 0 0 0,0-1 0 0 0,0 0 0 0 0,0-1-1 0 0,0-2 1 0 0,1 0 0 0 0,0-2 0 0 0,-1 0 0 0 0,5-2 245 0 0,-15 2-388 0 0,1-2 1 0 0,-1 0 0 0 0,1 0-1 0 0,-1-1 1 0 0,0 0 0 0 0,1-1-1 0 0,-2-1 1 0 0,1 0-1 0 0,3-2 388 0 0,23-15-2032 0 0,-23 10 1002 0 0</inkml:trace>
  <inkml:trace contextRef="#ctx0" brushRef="#br1" timeOffset="90201.157">19421 4243 2204 0 0,'29'-94'2401'0'0,"-9"34"427"0"0,-13 28-336 0 0,-3 54-783 0 0,-2 123-353 0 0,-17-36-957 0 0,0-37-179 0 0,-48 218 243 0 0,37-188-1804 0 0,5 1 0 0 0,-1 36 1341 0 0,21-105-2464 0 0,16-23-1420 0 0,-10-19 1616 0 0,-2 2 1106 0 0</inkml:trace>
  <inkml:trace contextRef="#ctx0" brushRef="#br1" timeOffset="90666.171">19254 4598 1416 0 0,'-114'-142'6619'0'0,"115"141"-6574"0"0,-1 0 1 0 0,0 0-1 0 0,1 1 1 0 0,-1-1-1 0 0,0 0 1 0 0,1 0-1 0 0,-1 1 1 0 0,1-1-1 0 0,0 0 1 0 0,-1 1-1 0 0,1-1 1 0 0,-1 1-1 0 0,1-1 1 0 0,0 1-1 0 0,-1-1 1 0 0,1 1-1 0 0,0-1 1 0 0,0 1-1 0 0,-1 0 1 0 0,1-1-1 0 0,0 1 1 0 0,0 0-1 0 0,0 0 1 0 0,-1 0-1 0 0,1-1 1 0 0,0 1-1 0 0,0 0 1 0 0,0 0-1 0 0,0 0 1 0 0,-1 0-1 0 0,1 0 1 0 0,0 1-1 0 0,0-1 1 0 0,0 0-1 0 0,0 0 1 0 0,-1 0-1 0 0,1 1 1 0 0,0-1-1 0 0,0 0 1 0 0,-1 1-1 0 0,1-1 1 0 0,0 1-1 0 0,0-1 1 0 0,0 1-46 0 0,4 0 193 0 0,104 16 519 0 0,-21-2-694 0 0,-1 3 0 0 0,37 15-18 0 0,-19 11-297 0 0,-101-42 284 0 0,0 1 0 0 0,0-1 1 0 0,0 1-1 0 0,-1 0 0 0 0,1 0 1 0 0,-1 0-1 0 0,0 1 0 0 0,0-1 1 0 0,0 1-1 0 0,0 0 1 0 0,0 0-1 0 0,-1 0 0 0 0,1 0 1 0 0,-1 0-1 0 0,-1 0 0 0 0,1 1 1 0 0,0-1-1 0 0,-1 1 0 0 0,0-1 1 0 0,0 1-1 0 0,0 0 0 0 0,0 3 13 0 0,-2 3 30 0 0,0-1-1 0 0,0 0 0 0 0,-1 0 1 0 0,-1 0-1 0 0,1 0 0 0 0,-2 0 0 0 0,1 0 1 0 0,-5 7-30 0 0,-1 6 139 0 0,3-9-18 0 0,1 0 0 0 0,1-1 0 0 0,1 2 0 0 0,0-1-1 0 0,0 0 1 0 0,2 0 0 0 0,-1 10-121 0 0,3-19 43 0 0,0-1-1 0 0,0 1 1 0 0,0-1-1 0 0,1 1 1 0 0,-1-1-1 0 0,1 1 1 0 0,0-1-1 0 0,1 0 1 0 0,-1 0-1 0 0,1 0 0 0 0,-1 0 1 0 0,1 0-1 0 0,0-1 1 0 0,1 1-1 0 0,-1-1 1 0 0,3 2-43 0 0,-1-2 30 0 0,0 0 1 0 0,0 0-1 0 0,0-1 1 0 0,0 0 0 0 0,0 0-1 0 0,0 0 1 0 0,1-1-1 0 0,-1 0 1 0 0,1 0-1 0 0,-1 0 1 0 0,1-1-1 0 0,0 1 1 0 0,-1-1-1 0 0,1-1 1 0 0,-1 1 0 0 0,1-1-1 0 0,-1 0 1 0 0,1 0-1 0 0,-1-1 1 0 0,1 1-1 0 0,-1-1 1 0 0,0 0-1 0 0,0-1 1 0 0,0 1-1 0 0,0-1 1 0 0,0 0 0 0 0,2-3-31 0 0,-1 2 10 0 0,-2-1 0 0 0,1 0 0 0 0,0-1 1 0 0,-1 1-1 0 0,0-1 0 0 0,0 0 1 0 0,-1 0-1 0 0,1 0 0 0 0,-1 0 0 0 0,-1 0 1 0 0,1-1-1 0 0,-1 0 0 0 0,0 1 1 0 0,-1-1-1 0 0,1 0 0 0 0,-1 0 0 0 0,-1 0 1 0 0,1 0-1 0 0,-1 0 0 0 0,0 0 1 0 0,-1-2-11 0 0,0 5 9 0 0,0-1 0 0 0,0 0 1 0 0,-1 1-1 0 0,1 0 0 0 0,-1-1 1 0 0,0 1-1 0 0,0 0 1 0 0,-1 0-1 0 0,1 0 0 0 0,-1 0 1 0 0,0 0-1 0 0,0 1 0 0 0,0-1 1 0 0,0 1-1 0 0,-1 0 0 0 0,1 0 1 0 0,-1 0-1 0 0,0 0-9 0 0,-1 0-14 0 0,0 1-1 0 0,0 0 1 0 0,-1 1-1 0 0,1-1 0 0 0,0 1 1 0 0,-1 0-1 0 0,1 0 1 0 0,-1 1-1 0 0,1-1 1 0 0,-1 1-1 0 0,1 1 1 0 0,-1-1-1 0 0,1 1 0 0 0,-1 0 1 0 0,1 0-1 0 0,0 0 1 0 0,-1 1-1 0 0,1 0 1 0 0,0 0-1 0 0,0 0 0 0 0,0 0 1 0 0,0 1-1 0 0,1 0 1 0 0,-1 0-1 0 0,-3 4 15 0 0,4-5-132 0 0,-1 1 0 0 0,1 0 0 0 0,0-1 0 0 0,0 2 1 0 0,1-1-1 0 0,-1 0 0 0 0,1 1 0 0 0,-1 0 0 0 0,1-1 0 0 0,0 1 0 0 0,1 0 0 0 0,-1 1 0 0 0,1-1 0 0 0,0 0 0 0 0,0 1 0 0 0,0 0 0 0 0,0-1 0 0 0,1 1 0 0 0,0 0 0 0 0,0 0 0 0 0,0 0 1 0 0,1-1-1 0 0,-1 1 0 0 0,1 0 0 0 0,0 0 0 0 0,1 0 0 0 0,-1 0 0 0 0,2 4 132 0 0,2 2-546 0 0,1 0 0 0 0,0 0 0 0 0,0-1 0 0 0,1 1 1 0 0,1-1-1 0 0,-1-1 0 0 0,2 0 0 0 0,-1 0 0 0 0,1 0 0 0 0,9 7 546 0 0,3 0-1014 0 0,1-2-146 0 0</inkml:trace>
  <inkml:trace contextRef="#ctx0" brushRef="#br1" timeOffset="91100.423">19960 5101 1392 0 0,'39'-14'4176'0'0,"6"-34"-2598"0"0,-39 39-1169 0 0,10-13 10 0 0,-1 0-1 0 0,-1-2 0 0 0,-1 0 1 0 0,-1 0-1 0 0,-1-1 0 0 0,-1-1 0 0 0,-2 0 1 0 0,0 0-1 0 0,-2-1 0 0 0,-1 1 1 0 0,-1-1-1 0 0,-1 0 0 0 0,-1-10-418 0 0,-2 35 146 0 0,-1-16 414 0 0,8 32-198 0 0,12-1-438 0 0,1-1 1 0 0,0-1-1 0 0,1 0 1 0 0,0-2-1 0 0,0 0 1 0 0,1-2-1 0 0,0 0 1 0 0,16 2 75 0 0,-6 0-82 0 0,-27-8 58 0 0,-2-1 8 0 0,-1 0-1 0 0,0 1 0 0 0,0-1 0 0 0,0 0 0 0 0,0 1 0 0 0,0-1 1 0 0,0 1-1 0 0,0 0 0 0 0,0 0 0 0 0,0 0 0 0 0,0 0 0 0 0,0 0 1 0 0,0 0-1 0 0,0 0 0 0 0,-1 0 0 0 0,1 1 0 0 0,-1-1 0 0 0,1 1 1 0 0,-1 0-1 0 0,1-1 0 0 0,-1 1 0 0 0,0 0 0 0 0,0 0 0 0 0,0-1 1 0 0,0 1-1 0 0,0 0 0 0 0,0 0 0 0 0,0 0 0 0 0,0 1 17 0 0,-1-2 17 0 0,0 2 46 0 0,-33 80 426 0 0,14 16 510 0 0,36-61-835 0 0,-12-33-135 0 0,1 2-67 0 0,-1-1 0 0 0,1 0 1 0 0,0-1-1 0 0,1 1 0 0 0,-1-1 0 0 0,1-1 0 0 0,0 1 1 0 0,0-1-1 0 0,1 0 0 0 0,-1-1 0 0 0,1 0 0 0 0,0 0 1 0 0,0 0-1 0 0,0-1 0 0 0,0 0 0 0 0,2 0 38 0 0,86 3-4505 0 0,-18-23 1740 0 0,8-25-630 0 0,-58 31 2349 0 0</inkml:trace>
  <inkml:trace contextRef="#ctx0" brushRef="#br1" timeOffset="91817.049">21532 4862 3328 0 0,'-1'-6'343'0'0,"-1"-1"0"0"0,1 1 0 0 0,-1 0 0 0 0,0 0 0 0 0,-1 1 0 0 0,1-1 0 0 0,-1 0 0 0 0,0 1 0 0 0,-1 0 0 0 0,1-1 0 0 0,-1 1 0 0 0,0 1 0 0 0,-1-1 0 0 0,1 0 0 0 0,-5-2-343 0 0,5 3 149 0 0,-1 1 0 0 0,1 0-1 0 0,-1 0 1 0 0,0 0 0 0 0,1 1-1 0 0,-1-1 1 0 0,-1 1 0 0 0,1 0-1 0 0,0 1 1 0 0,0-1 0 0 0,-1 1-1 0 0,1 0 1 0 0,-1 1-1 0 0,1-1 1 0 0,-1 1 0 0 0,1 0-1 0 0,-1 0 1 0 0,-4 2-149 0 0,-54 15 506 0 0,58-13-458 0 0,0 0 0 0 0,0 1-1 0 0,0 0 1 0 0,0 0 0 0 0,1 0 0 0 0,0 1 0 0 0,0-1-1 0 0,0 1 1 0 0,1 1 0 0 0,0-1 0 0 0,0 0 0 0 0,1 1-1 0 0,0 0 1 0 0,0 0 0 0 0,0 0 0 0 0,1 0 0 0 0,0 0-1 0 0,0 1 1 0 0,1-1 0 0 0,0 1 0 0 0,0-1 0 0 0,1 4-49 0 0,16 31 158 0 0,-13-36-148 0 0,0-1-1 0 0,1 0 0 0 0,0 0 1 0 0,0 0-1 0 0,0 0 0 0 0,1 0 1 0 0,0-1-1 0 0,0 0 0 0 0,0 0 1 0 0,0 0-1 0 0,1-1 0 0 0,-1 0 1 0 0,1 0-1 0 0,0 0 0 0 0,0-1 1 0 0,0 0-1 0 0,0 0 0 0 0,0 0 1 0 0,1-1-1 0 0,-1 0 0 0 0,0 0 1 0 0,1 0-1 0 0,-1-1 0 0 0,1 0 1 0 0,3-1-9 0 0,3 0-12 0 0,1-1 0 0 0,0 0 0 0 0,-1-1 0 0 0,0-1 0 0 0,1 0 1 0 0,-1-1-1 0 0,-1 0 0 0 0,1-1 0 0 0,-1 0 0 0 0,0-1 0 0 0,3-3 12 0 0,-1-1-67 0 0,-1-1-1 0 0,0 0 1 0 0,-1-1-1 0 0,0-1 1 0 0,-1 0 0 0 0,-1 0-1 0 0,0-1 1 0 0,7-13 67 0 0,-2-6-115 0 0,0 1 0 0 0,-2-2 0 0 0,-2 0 0 0 0,-1-1 0 0 0,-2 1 1 0 0,-1-2-1 0 0,-2-4 115 0 0,6-54 170 0 0,-4 0 1 0 0,-5-46-171 0 0,-18 104 22 0 0,15 36-22 0 0,0 1-1 0 0,0 0 0 0 0,0-1 1 0 0,0 1-1 0 0,0 0 1 0 0,1 0-1 0 0,-1 0 1 0 0,0 0-1 0 0,0 0 0 0 0,0 0 1 0 0,0 0-1 0 0,0 0 1 0 0,0 0-1 0 0,0 0 1 0 0,0 1-1 0 0,0-1 0 0 0,1 0 1 0 0,-1 1-1 0 0,0-1 1 0 0,0 0-1 0 0,0 1 1 0 0,0-1-1 0 0,1 1 0 0 0,-1-1 1 0 0,0 1-1 0 0,1 0 1 0 0,-1-1-1 0 0,0 1 1 0 0,1 0-1 0 0,-1-1 0 0 0,1 1 1 0 0,-1 0-1 0 0,1 0 1 0 0,-1 0-1 0 0,0 0 1 0 0,0 1-4 0 0,-11 19 8 0 0,1 1-1 0 0,1 0 1 0 0,1 0-1 0 0,1 1 1 0 0,1 0 0 0 0,1 1-1 0 0,1-1 1 0 0,1 1-1 0 0,1 0 1 0 0,1 1-1 0 0,1-1 1 0 0,2 0-1 0 0,2 19-3 0 0,-3-41 3 0 0,2 101-1 0 0,19 6 100 0 0,-19-94-98 0 0,0 1 0 0 0,1-1-1 0 0,1 0 1 0 0,0 0-1 0 0,1 0 1 0 0,0 0 0 0 0,2-1-1 0 0,-1 0 1 0 0,2-1 0 0 0,0 1-1 0 0,0-1 1 0 0,2-1-1 0 0,-1 1 1 0 0,1-2 0 0 0,1 1-1 0 0,0-2 1 0 0,1 1-1 0 0,0-1 1 0 0,0-1 0 0 0,1 0-1 0 0,1-1 1 0 0,0 0-4 0 0,-5-5 4 0 0,-4-1-12 0 0,-1 0 0 0 0,1 0 0 0 0,0 0 1 0 0,-1-1-1 0 0,1 0 0 0 0,0 0 0 0 0,0 0 0 0 0,-1-1 1 0 0,1 0-1 0 0,0 0 0 0 0,0 0 0 0 0,0 0 1 0 0,0-1-1 0 0,0 1 0 0 0,1-2 8 0 0,9-5 11 0 0,1 0 0 0 0,-1-1 0 0 0,-1-1 0 0 0,1-1 1 0 0,-1 0-1 0 0,-1 0 0 0 0,0-2 0 0 0,-1 0 0 0 0,0 0 0 0 0,0-1 0 0 0,-2 0 0 0 0,1-1 0 0 0,-2 0 0 0 0,0-1 0 0 0,-1 0 1 0 0,0 0-1 0 0,-1-1 0 0 0,-1 0 0 0 0,1-6-11 0 0,12-57 683 0 0,-19 79-675 0 0,0-1 1 0 0,0 0-1 0 0,0 1 0 0 0,0-1 0 0 0,0 0 1 0 0,0 1-1 0 0,0-1 0 0 0,0 0 0 0 0,-1 1 0 0 0,1-1 1 0 0,0 1-1 0 0,0-1 0 0 0,0 0 0 0 0,-1 1 1 0 0,1-1-1 0 0,0 1 0 0 0,-1-1 0 0 0,1 1 1 0 0,-1-1-1 0 0,1 1 0 0 0,-1-1 0 0 0,1 1 0 0 0,-1-1 1 0 0,1 1-1 0 0,-1 0 0 0 0,1-1 0 0 0,-1 1 1 0 0,1 0-1 0 0,-1-1 0 0 0,1 1 0 0 0,-1 0 1 0 0,0 0-1 0 0,1 0 0 0 0,-1-1 0 0 0,0 1 0 0 0,1 0 1 0 0,-1 0-1 0 0,0 0 0 0 0,1 0 0 0 0,-1 0 1 0 0,1 0-1 0 0,-1 0 0 0 0,0 0 0 0 0,1 1 1 0 0,-1-1-1 0 0,0 0 0 0 0,1 0 0 0 0,-1 0 0 0 0,1 1 1 0 0,-1-1-1 0 0,0 0 0 0 0,1 1 0 0 0,-1-1 1 0 0,1 0-1 0 0,-1 1 0 0 0,1-1 0 0 0,-1 1 1 0 0,1-1-1 0 0,0 1 0 0 0,-1-1 0 0 0,1 1-8 0 0,-7 5 35 0 0,2-1-1 0 0,-1 1 1 0 0,1 1 0 0 0,0-1-1 0 0,0 1 1 0 0,0 0-1 0 0,1 0 1 0 0,0 0-1 0 0,1 1 1 0 0,-1-1 0 0 0,2 1-1 0 0,-1 0 1 0 0,1 0-1 0 0,0 0 1 0 0,0 0-1 0 0,1 0 1 0 0,0 0 0 0 0,1 0-1 0 0,0 1 1 0 0,0-1-1 0 0,1 0-34 0 0,19 74 128 0 0,-11-63-318 0 0,2-1-1 0 0,0 0 1 0 0,0-1-1 0 0,2 0 0 0 0,0-1 1 0 0,1-1-1 0 0,0 0 1 0 0,1 0-1 0 0,1-2 0 0 0,1 0 1 0 0,0-1-1 0 0,0 0 1 0 0,13 5 190 0 0,-18-8-719 0 0,1-1 0 0 0,0-1 0 0 0,1 0 0 0 0,0-1 0 0 0,0-1 1 0 0,0 0-1 0 0,1 0 0 0 0,-1-2 0 0 0,1 0 0 0 0,0 0 0 0 0,7-1 719 0 0,-12-2-1034 0 0</inkml:trace>
  <inkml:trace contextRef="#ctx0" brushRef="#br1" timeOffset="93866.567">16967 5719 2328 0 0,'-1'-3'48'0'0,"-2"-4"157"0"0,1 0-1 0 0,1-1 1 0 0,-1 1-1 0 0,1-1 1 0 0,0 1-1 0 0,1-1 0 0 0,0 0 1 0 0,0 1-1 0 0,1-1 1 0 0,0 1-1 0 0,0-2-204 0 0,2-6 322 0 0,0 0 1 0 0,1 1-1 0 0,1-1 0 0 0,1 1 0 0 0,0 0 1 0 0,0 0-1 0 0,1 1 0 0 0,1 0 0 0 0,7-8-322 0 0,51-41 1168 0 0,-49 58-798 0 0,-15 4-237 0 0,2 4-39 0 0,-1-2-77 0 0,0 1 0 0 0,0 0 0 0 0,0 0 0 0 0,0 0 0 0 0,-1 0 0 0 0,0 1 1 0 0,1-1-1 0 0,-1 1 0 0 0,0 0 0 0 0,-1-1 0 0 0,1 1 0 0 0,-1 0 0 0 0,0 0 0 0 0,1 3-17 0 0,17 188 413 0 0,-18-193-408 0 0,-2 4 16 0 0,1 1 1 0 0,0-1-1 0 0,1 1 0 0 0,0-1 0 0 0,0 1 0 0 0,0-1 0 0 0,1 0 1 0 0,0 0-1 0 0,0 0 0 0 0,0 0 0 0 0,1 0 0 0 0,0 0 0 0 0,0-1 1 0 0,1 1-1 0 0,-1-1 0 0 0,1 0 0 0 0,0 0 0 0 0,1 0 0 0 0,-1 0 0 0 0,1-1 1 0 0,4 4-22 0 0,-4-7-3 0 0,0-1 0 0 0,0 1 0 0 0,0-1 0 0 0,0 0 0 0 0,-1 0 0 0 0,1-1 0 0 0,0 1 0 0 0,0-1 0 0 0,0 0-1 0 0,-1 0 1 0 0,1-1 0 0 0,0 0 0 0 0,-1 1 0 0 0,1-1 0 0 0,-1-1 0 0 0,0 1 0 0 0,0-1 0 0 0,0 0 0 0 0,0 0 0 0 0,0 0 0 0 0,0 0 0 0 0,-1 0 0 0 0,0-1 0 0 0,0 0 0 0 0,2-2 3 0 0,2-4-52 0 0,1-1-1 0 0,-2 0 1 0 0,1-1 0 0 0,-2 1-1 0 0,0-1 1 0 0,0 0-1 0 0,1-7 53 0 0,13-30-105 0 0,-17 43 5 0 0,-7 26 10 0 0,3-8 107 0 0,2 1-1 0 0,0 0 1 0 0,1 0-1 0 0,0-1 1 0 0,0 1-1 0 0,2 0 1 0 0,-1-1-1 0 0,2 2-16 0 0,-3-10-1 0 0,0 1 0 0 0,0-1 0 0 0,1 0-1 0 0,-1 0 1 0 0,1 0 0 0 0,0-1 0 0 0,0 1 0 0 0,0 0-1 0 0,0-1 1 0 0,1 1 0 0 0,0-1 0 0 0,-1 0 0 0 0,1 1-1 0 0,0-1 1 0 0,1-1 0 0 0,-1 1 0 0 0,0 0 0 0 0,1-1 0 0 0,-1 0-1 0 0,1 0 1 0 0,0 0 0 0 0,0 0 0 0 0,0 0 0 0 0,0-1-1 0 0,0 0 1 0 0,0 0 0 0 0,0 0 0 0 0,1 0 0 0 0,-1-1-1 0 0,0 0 1 0 0,0 1 0 0 0,1-1 0 0 0,-1-1 0 0 0,0 1 1 0 0,3-2-23 0 0,-1-1 0 0 0,1 1 1 0 0,-1-1-1 0 0,0 0 0 0 0,0-1 1 0 0,0 1-1 0 0,0-1 0 0 0,-1 0 1 0 0,1-1-1 0 0,-1 0 0 0 0,0 1 1 0 0,-1-1-1 0 0,1-1 0 0 0,0 0 23 0 0,55-116 220 0 0,-57 121 46 0 0,-4 12-205 0 0,-2 81 38 0 0,25-36-57 0 0,-19-54-56 0 0,-1 0 0 0 0,1 0-1 0 0,-1 0 1 0 0,1-1-1 0 0,0 1 1 0 0,0-1 0 0 0,0 1-1 0 0,0-1 1 0 0,0 0 0 0 0,0 0-1 0 0,0 0 1 0 0,0-1-1 0 0,1 1 1 0 0,-1-1 0 0 0,0 1-1 0 0,0-1 1 0 0,1 0 0 0 0,-1-1-1 0 0,0 1 1 0 0,0 0 0 0 0,0-1-1 0 0,1 0 1 0 0,-1 0-1 0 0,0 0 1 0 0,0 0 0 0 0,0 0-1 0 0,0 0 1 0 0,0-1 0 0 0,-1 0-1 0 0,1 1 1 0 0,2-3 14 0 0,11-7-92 0 0,0-1 1 0 0,-1 0-1 0 0,0-1 0 0 0,-1 0 1 0 0,-1-1-1 0 0,0-1 0 0 0,-1 0 0 0 0,3-6 92 0 0,6-8 126 0 0,-32 58 123 0 0,-6 58 212 0 0,19-83-489 0 0,0-1 0 0 0,1 0 0 0 0,-1 1 0 0 0,0-1 0 0 0,1 0 0 0 0,0 0 0 0 0,0-1-1 0 0,0 1 1 0 0,0 0 0 0 0,0-1 0 0 0,1 0 0 0 0,-1 0 0 0 0,1 0 0 0 0,-1 0 0 0 0,1-1 0 0 0,0 1 0 0 0,0-1 0 0 0,-1 0 0 0 0,1 0 0 0 0,0 0 0 0 0,0 0 0 0 0,0-1 0 0 0,0 0 0 0 0,0 0 0 0 0,0 0 0 0 0,0 0 0 0 0,0-1-1 0 0,1 1 29 0 0,5 0-170 0 0,0-1 0 0 0,0 0 0 0 0,0 0 0 0 0,0-1 0 0 0,0 0 0 0 0,0-1 0 0 0,0 0 0 0 0,-1-1 0 0 0,0 0 0 0 0,1 0 0 0 0,0-1 170 0 0,-1-3-172 0 0,-1 1 1 0 0,1-1-1 0 0,-1-1 0 0 0,-1 0 0 0 0,1 0 0 0 0,-2 0 0 0 0,1-1 0 0 0,-1 0 1 0 0,4-10 171 0 0,-4 0 807 0 0,-6 19-723 0 0,0 1 29 0 0,0 0 40 0 0,-9-1 166 0 0,7 5-260 0 0,0-1 1 0 0,1 1 0 0 0,-1-1-1 0 0,1 1 1 0 0,0-1-1 0 0,0 1 1 0 0,0 0 0 0 0,0 0-1 0 0,1 0 1 0 0,0 0 0 0 0,0-1-1 0 0,0 1 1 0 0,0 0-1 0 0,0 0 1 0 0,2 3-60 0 0,-1 13 158 0 0,15 40-18 0 0,-11-50-104 0 0,-2-5-20 0 0,1 0-1 0 0,0-1 0 0 0,0 1 0 0 0,1-1 1 0 0,-1 0-1 0 0,1 0 0 0 0,0 0 0 0 0,0-1 0 0 0,0 0 1 0 0,0 0-1 0 0,1 0 0 0 0,-1 0 0 0 0,1-1 1 0 0,0 0-1 0 0,0 0 0 0 0,-1 0 0 0 0,1-1 0 0 0,0 0 1 0 0,1 0-1 0 0,-1-1 0 0 0,0 0 0 0 0,0 0 1 0 0,0 0-1 0 0,3-1-15 0 0,5 0 20 0 0,-1-1 0 0 0,0-1 0 0 0,1 0 0 0 0,-1-1 0 0 0,0 0 0 0 0,-1-1 0 0 0,1 0 0 0 0,-1-1 0 0 0,6-4-20 0 0,-3-1-16 0 0,0-1-1 0 0,-1-1 1 0 0,0 0 0 0 0,-1 0 0 0 0,0-2-1 0 0,-1 1 1 0 0,-1-2 0 0 0,0 1 0 0 0,-1-1-1 0 0,-1-1 1 0 0,0 0 0 0 0,-1 0 0 0 0,-1-1-1 0 0,-1 0 1 0 0,-1 0 0 0 0,0-1 0 0 0,0-5 16 0 0,15-122 140 0 0,-20 91 270 0 0,0 52-402 0 0,0 1 0 0 0,0-1 0 0 0,-1 1 0 0 0,1 0 0 0 0,-1-1 0 0 0,1 1 0 0 0,-1 0 0 0 0,0 0 0 0 0,0 0-1 0 0,0-1 1 0 0,0 1 0 0 0,-1 0 0 0 0,1 0 0 0 0,0 0 0 0 0,-1 1 0 0 0,0-1 0 0 0,1 0 0 0 0,-2-1-8 0 0,1 2 6 0 0,0 1 0 0 0,0-1 0 0 0,0 0 0 0 0,1 0 0 0 0,-1 1 1 0 0,0-1-1 0 0,0 1 0 0 0,0 0 0 0 0,0 0 0 0 0,0 0 0 0 0,0-1 0 0 0,0 2 0 0 0,0-1 0 0 0,0 0 0 0 0,0 0 0 0 0,0 1 0 0 0,1-1 0 0 0,-1 1 0 0 0,0-1 0 0 0,0 1 0 0 0,0 0 1 0 0,0 0-1 0 0,1 0 0 0 0,-1 0 0 0 0,0 0 0 0 0,1 0 0 0 0,-1 0 0 0 0,1 1 0 0 0,0-1 0 0 0,-1 0 0 0 0,1 1-6 0 0,-1-1 6 0 0,-7 7-4 0 0,-1 1 1 0 0,1 1 0 0 0,0-1 0 0 0,1 1 0 0 0,0 1 0 0 0,1-1 0 0 0,0 1 0 0 0,1 0 0 0 0,0 1 0 0 0,1 0 0 0 0,0 0-1 0 0,0 0 1 0 0,2 0 0 0 0,-1 1 0 0 0,2 0 0 0 0,0-1 0 0 0,0 1 0 0 0,1 0 0 0 0,1 9-3 0 0,20 52 92 0 0,-13-60-92 0 0,1-1 0 0 0,0 1-1 0 0,1-2 1 0 0,0 1 0 0 0,1-1 0 0 0,0-1 0 0 0,1 0 0 0 0,1 0-1 0 0,-1-1 1 0 0,2 0 0 0 0,-1-1 0 0 0,1-1 0 0 0,13 7 0 0 0,-12-8 9 0 0,0 0 0 0 0,0-1 1 0 0,1-1-1 0 0,0-1 0 0 0,0 0 1 0 0,1 0-1 0 0,-1-2 0 0 0,1 0 0 0 0,-1 0 1 0 0,1-2-1 0 0,2 0-9 0 0,-12 0-6 0 0,-1-1-1 0 0,1 0 1 0 0,-1 0 0 0 0,0 0-1 0 0,0-1 1 0 0,1 0 0 0 0,-1 0-1 0 0,0 0 1 0 0,-1-1 0 0 0,1 1-1 0 0,0-1 1 0 0,-1 0 0 0 0,3-3 6 0 0,1 1-34 0 0,4-6 37 0 0,-1 0 0 0 0,-1 0 0 0 0,0-1 0 0 0,0-1 1 0 0,-1 1-1 0 0,-1-2 0 0 0,0 1 0 0 0,-1-1 0 0 0,0 0 0 0 0,-1-1 0 0 0,-1 1 0 0 0,0-1 1 0 0,2-11-4 0 0,67-248 54 0 0,-5 0 984 0 0,-69 273-1035 0 0,1 1 2 0 0,-1-1 1 0 0,1 1-1 0 0,-1-1 1 0 0,0 1-1 0 0,1 0 1 0 0,-1-1-1 0 0,0 1 1 0 0,0-1-1 0 0,1 1 1 0 0,-1-1-1 0 0,0 1 1 0 0,0-1-1 0 0,0 1 1 0 0,1-1-1 0 0,-1 1 1 0 0,0-1-1 0 0,0 1 1 0 0,0-1-1 0 0,0 0 1 0 0,0 1 0 0 0,0-1-1 0 0,0 1 1 0 0,0-1-1 0 0,0 1 1 0 0,-1-1-1 0 0,1 1 1 0 0,0-1-1 0 0,0 1 1 0 0,0-1-1 0 0,-1 1 1 0 0,1-1-1 0 0,0 1 1 0 0,0-1-1 0 0,-1 1 1 0 0,1-1-1 0 0,-1 1 1 0 0,1 0-1 0 0,0-1 1 0 0,-1 1-1 0 0,1 0 1 0 0,-1-1-1 0 0,1 1 1 0 0,-1 0-1 0 0,1-1 1 0 0,0 1-1 0 0,-1 0 1 0 0,1 0-1 0 0,-1 0 1 0 0,0-1-1 0 0,1 1 1 0 0,-1 0-1 0 0,1 0 1 0 0,-1 0-1 0 0,1 0 1 0 0,-1 0-1 0 0,1 0 1 0 0,-1 0-1 0 0,1 0 1 0 0,-1 0-1 0 0,1 0 1 0 0,-1 1-1 0 0,0-1 1 0 0,1 0-1 0 0,-1 0 1 0 0,1 0-6 0 0,-9 9 23 0 0,0 0 1 0 0,1 1-1 0 0,0 0 0 0 0,1 0 1 0 0,0 0-1 0 0,0 1 0 0 0,1 0 1 0 0,1 0-1 0 0,0 1 0 0 0,0 0 1 0 0,1-1-1 0 0,1 2 0 0 0,0 0-23 0 0,-7 34 67 0 0,3 1-1 0 0,2 0 0 0 0,2 1 0 0 0,3 46-66 0 0,0-80 11 0 0,18 158 80 0 0,29 53-312 0 0,-36-185-38 0 0,-10-38 200 0 0,-1 0-25 0 0,0-1-1 0 0,1 1 1 0 0,0 0-1 0 0,0 0 0 0 0,0-1 1 0 0,0 1-1 0 0,0 0 1 0 0,0-1-1 0 0,0 1 0 0 0,1-1 1 0 0,0 1-1 0 0,-1-1 1 0 0,1 0-1 0 0,0 0 0 0 0,0 0 1 0 0,2 2 84 0 0,-4-4-400 0 0,0 0-34 0 0,0 0-145 0 0,3-2-119 0 0,-1 0 463 0 0,0-1 1 0 0,-1 1-1 0 0,1-1 1 0 0,0 1-1 0 0,-1-1 0 0 0,1 0 1 0 0,-1 0-1 0 0,0 0 1 0 0,0 1-1 0 0,0-1 0 0 0,-1 0 1 0 0,1 0-1 0 0,-1 0 0 0 0,1 0 1 0 0,-1 0-1 0 0,0 0 1 0 0,0 0-1 0 0,0-1 235 0 0,0-18-1053 0 0</inkml:trace>
  <inkml:trace contextRef="#ctx0" brushRef="#br1" timeOffset="94167.761">18990 5541 2040 0 0,'-72'-48'4409'0'0,"135"60"-1939"0"0,330 52-1763 0 0,-367-59-874 0 0,-16-4 106 0 0,1 1 1 0 0,-1 0 0 0 0,1 1-1 0 0,-1 0 1 0 0,0 1 0 0 0,-1 0-1 0 0,1 0 1 0 0,0 1-1 0 0,5 4 61 0 0,-12-6 5 0 0,-1 0 0 0 0,0 0 0 0 0,0 0 0 0 0,-1 0 0 0 0,1 0 0 0 0,-1 0 0 0 0,1 0-1 0 0,-1 1 1 0 0,0-1 0 0 0,0 1 0 0 0,0-1 0 0 0,-1 0 0 0 0,1 1 0 0 0,-1-1-1 0 0,0 1 1 0 0,0-1 0 0 0,0 1 0 0 0,-1-1 0 0 0,1 1 0 0 0,-1-1 0 0 0,1 1 0 0 0,-1-1-1 0 0,0 1 1 0 0,-1-1 0 0 0,1 0 0 0 0,-1 0 0 0 0,1 0 0 0 0,-1 0 0 0 0,0 1-5 0 0,-6 18 185 0 0,-9 26 306 0 0,12-37-316 0 0,1 1-1 0 0,0 0 1 0 0,0 0-1 0 0,1 0 1 0 0,1 1-1 0 0,0-1 0 0 0,0 8-174 0 0,5 26 354 0 0,-1-42-605 0 0,27 46 526 0 0,-28-49-471 0 0,0 0 0 0 0,0 0 0 0 0,-1-1 0 0 0,1 1 0 0 0,0 0-1 0 0,0-1 1 0 0,1 1 0 0 0,-1 0 0 0 0,0-1 0 0 0,0 1 0 0 0,0-1 0 0 0,0 0-1 0 0,0 1 1 0 0,1-1 0 0 0,-1 0 0 0 0,0 0 0 0 0,0 0 0 0 0,0 0-1 0 0,1 0 1 0 0,-1 0 0 0 0,0 0 0 0 0,0 0 0 0 0,0 0 0 0 0,1 0 0 0 0,-1-1-1 0 0,0 1 1 0 0,0 0 0 0 0,0-1 0 0 0,0 1 0 0 0,1-1 196 0 0,35-21-2480 0 0,-22 4 1460 0 0</inkml:trace>
  <inkml:trace contextRef="#ctx0" brushRef="#br1" timeOffset="94417.095">19569 5353 3476 0 0,'-9'-14'1048'0'0,"3"2"-75"0"0,-1 4-165 0 0,2 2-136 0 0,3 1-120 0 0,0 3-140 0 0,2 1-24 0 0,2 4-64 0 0,2 1-216 0 0,1 0-88 0 0,0 0-276 0 0,15 11 20 0 0,-2-6-560 0 0,4 5-416 0 0,2 2-101 0 0,1-3 225 0 0,-2 0-152 0 0,3-5 276 0 0</inkml:trace>
  <inkml:trace contextRef="#ctx0" brushRef="#br1" timeOffset="95253.539">19895 5558 1468 0 0,'-65'212'6871'0'0,"53"-177"-6233"0"0,-43 162 1497 0 0,0 87-831 0 0,25-155-1015 0 0,26-119-312 0 0,-27 46-345 0 0,30-56 147 0 0,1 0-46 0 0,-2-5 44 0 0,-3-11 93 0 0,0 0 1 0 0,2 0-1 0 0,0-1 0 0 0,0 0 1 0 0,2 1-1 0 0,0-1 0 0 0,1 0 1 0 0,1-10 129 0 0,0 2-62 0 0,10-65 38 0 0,59-185 324 0 0,6 80 109 0 0,-75 193-378 0 0,0-1 0 0 0,0 0 1 0 0,0 0-1 0 0,0 1 0 0 0,1-1 0 0 0,-1 1 0 0 0,1 0 0 0 0,0-1 1 0 0,0 1-1 0 0,0 0 0 0 0,0 0 0 0 0,0 0 0 0 0,1 0 1 0 0,-1 0-1 0 0,0 1 0 0 0,1-1 0 0 0,1 0-31 0 0,-3 2 145 0 0,2 2-19 0 0,2 4-102 0 0,0 1 0 0 0,0 0 0 0 0,-1 1 0 0 0,0-1 0 0 0,0 1 0 0 0,-1-1 0 0 0,0 1 0 0 0,-1 0 0 0 0,1 0 0 0 0,-1 0 0 0 0,-1 1 0 0 0,0-1-1 0 0,0 7-23 0 0,8 27 49 0 0,1 21-321 0 0,-11-61 212 0 0,0 1-1 0 0,0-1 0 0 0,0 1 0 0 0,0-1 0 0 0,0 1 0 0 0,0-1 0 0 0,-1 0 1 0 0,1 0-1 0 0,-1 0 0 0 0,1 1 0 0 0,-1-1 0 0 0,0-1 0 0 0,0 1 0 0 0,0 0 0 0 0,0 0 1 0 0,0-1-1 0 0,0 1 0 0 0,0-1 0 0 0,-1 0 0 0 0,1 0 0 0 0,-1 0 0 0 0,1 0 1 0 0,-1 0-1 0 0,1 0 0 0 0,-1 0 0 0 0,1-1 0 0 0,-1 0 0 0 0,0 1 0 0 0,1-1 0 0 0,-1 0 1 0 0,-2 0 60 0 0,4 0-378 0 0,-4-3 69 0 0,1 2 254 0 0,1-1 0 0 0,-1 0 0 0 0,0 0 0 0 0,1 0 1 0 0,0 0-1 0 0,-1-1 0 0 0,1 1 0 0 0,0-1 0 0 0,0 0 0 0 0,0 0 1 0 0,1 0-1 0 0,-1 0 0 0 0,1 0 0 0 0,0-1 0 0 0,-1 1 0 0 0,2-1 0 0 0,-1 1 1 0 0,0-1-1 0 0,1 0 0 0 0,-1 0 0 0 0,1 0 0 0 0,0 0 0 0 0,1 0 55 0 0,0 1-16 0 0,1-1 0 0 0,0 1 0 0 0,1 0 0 0 0,-1 0 0 0 0,0 0 0 0 0,1 0 0 0 0,0 0 0 0 0,0 0 0 0 0,-1 0 0 0 0,2 1 0 0 0,-1-1 0 0 0,0 1 0 0 0,1-1 0 0 0,-1 1 0 0 0,1 0 0 0 0,1-2 16 0 0,0 1-21 0 0,17-13 16 0 0,1 1 0 0 0,0 0 0 0 0,1 2 0 0 0,1 1 0 0 0,0 0 0 0 0,22-6 5 0 0,88-46 762 0 0,-112 48-630 0 0,0 0 1 0 0,0-2-1 0 0,-2 0 0 0 0,0-1 1 0 0,-1-1-1 0 0,-1-1 0 0 0,-1-1 1 0 0,-1 0-1 0 0,-1-1 0 0 0,-1-1 1 0 0,-1 0-1 0 0,-1-1 0 0 0,-2 0 1 0 0,0-1-1 0 0,1-8-132 0 0,-4 14 110 0 0,-1 0 0 0 0,-1 0 0 0 0,-1-1 0 0 0,-1 0-1 0 0,0 0 1 0 0,-2-4-110 0 0,-1 23 10 0 0,0 0 0 0 0,-1 0 0 0 0,1 0-1 0 0,0 0 1 0 0,-1 0 0 0 0,0 0 0 0 0,1 1-1 0 0,-1-1 1 0 0,0 0 0 0 0,0 0 0 0 0,0 1-1 0 0,0-1 1 0 0,0 1 0 0 0,0-1 0 0 0,-1 1-1 0 0,1-1 1 0 0,-1 1 0 0 0,1 0 0 0 0,-1 0-1 0 0,1-1 1 0 0,-1 1 0 0 0,1 0 0 0 0,-1 0-1 0 0,0 1 1 0 0,0-1 0 0 0,1 0 0 0 0,-1 1-1 0 0,0-1 1 0 0,0 1 0 0 0,0-1-1 0 0,0 1 1 0 0,0 0 0 0 0,0 0 0 0 0,-1 0-10 0 0,-2 1 18 0 0,-1 1 0 0 0,0 1 1 0 0,1-1-1 0 0,-1 1 1 0 0,1 0-1 0 0,-1 0 0 0 0,1 0 1 0 0,1 1-1 0 0,-1 0 0 0 0,0 0 1 0 0,1 0-1 0 0,0 0 0 0 0,0 1 1 0 0,0 0-1 0 0,0 0 0 0 0,1 0 1 0 0,0 0-1 0 0,-2 3-18 0 0,-36 105 196 0 0,35-78-109 0 0,1 0 0 0 0,2 0 0 0 0,2 0 0 0 0,1 6-87 0 0,20 96 139 0 0,-18-119-115 0 0,2 0 0 0 0,0 0 0 0 0,1 0 0 0 0,1 0 0 0 0,0-1-1 0 0,2 0 1 0 0,0-1 0 0 0,0 1 0 0 0,2-1 0 0 0,0-1 0 0 0,1 0 0 0 0,0 0 0 0 0,1-1 0 0 0,1-1-1 0 0,0 0 1 0 0,1-1 0 0 0,8 6-24 0 0,-19-17-2 0 0,1 1-1 0 0,-1-1 1 0 0,1 1 0 0 0,-1-1-1 0 0,1 0 1 0 0,-1 0-1 0 0,1 0 1 0 0,0-1 0 0 0,0 1-1 0 0,-1-1 1 0 0,1 0-1 0 0,0 0 1 0 0,0-1 0 0 0,0 1-1 0 0,-1-1 1 0 0,1 1-1 0 0,0-1 1 0 0,-1 0 0 0 0,1-1-1 0 0,-1 1 1 0 0,1 0-1 0 0,-1-1 1 0 0,1 0 0 0 0,-1 0-1 0 0,0 0 1 0 0,3-3 2 0 0,1 0-19 0 0,0-1-1 0 0,0-1 1 0 0,0 0 0 0 0,-1 1 0 0 0,0-2 0 0 0,0 1 0 0 0,-1-1-1 0 0,0 0 1 0 0,0 0 0 0 0,1-4 19 0 0,3-9 22 0 0,0 1 0 0 0,-1-1-1 0 0,-1-1 1 0 0,-2 0 0 0 0,0 0-1 0 0,0-1-21 0 0,3-22 806 0 0,-11 53-786 0 0,-5 6 10 0 0,2 1 0 0 0,0 0 1 0 0,0 1-1 0 0,2-1 1 0 0,0 1-1 0 0,-1 12-30 0 0,2 62-768 0 0,21-45-1066 0 0,12-32-3394 0 0,-10-16 2858 0 0,8-10 1105 0 0</inkml:trace>
  <inkml:trace contextRef="#ctx0" brushRef="#br1" timeOffset="95501.876">20781 5381 3264 0 0,'-10'-13'1045'0'0,"8"10"-723"0"0,0 0 0 0 0,0 0 0 0 0,0 0-1 0 0,0 0 1 0 0,-1 0 0 0 0,1 0 0 0 0,-1 1-1 0 0,1-1 1 0 0,-1 1 0 0 0,0 0 0 0 0,0 0-1 0 0,0 0 1 0 0,-1 0 0 0 0,1 0 0 0 0,0 1-1 0 0,-1-1 1 0 0,1 1 0 0 0,-1 0-322 0 0,3 4-29 0 0,2 2-122 0 0,0-1 0 0 0,1 1 0 0 0,-1 0 0 0 0,1-1 1 0 0,0 1-1 0 0,0-1 0 0 0,0 0 0 0 0,1 0 0 0 0,-1 0 0 0 0,1 0 0 0 0,0 0 0 0 0,0 0 0 0 0,1-1 0 0 0,-1 1 0 0 0,1-1 0 0 0,0 0 0 0 0,2 1 151 0 0,7 9-979 0 0,54 50-2562 0 0,-41-46 2551 0 0</inkml:trace>
  <inkml:trace contextRef="#ctx0" brushRef="#br1" timeOffset="96500.204">21337 5733 2620 0 0,'-13'-14'4913'0'0,"-122"-22"-338"0"0,130 35-4510 0 0,-1 1-1 0 0,1-1 1 0 0,0 1 0 0 0,0 1 0 0 0,0-1-1 0 0,0 1 1 0 0,0 0 0 0 0,0 0 0 0 0,0 0 0 0 0,0 1-1 0 0,0-1 1 0 0,0 1 0 0 0,1 1 0 0 0,-1-1 0 0 0,1 1-1 0 0,-1-1 1 0 0,1 1 0 0 0,0 0 0 0 0,0 1-1 0 0,0-1 1 0 0,1 1 0 0 0,-1 0 0 0 0,1 0 0 0 0,0 0-65 0 0,2-2-8 0 0,0 0 1 0 0,0 0-1 0 0,0 0 1 0 0,0 0-1 0 0,0 0 1 0 0,1 0 0 0 0,-1 1-1 0 0,1-1 1 0 0,-1 0-1 0 0,1 0 1 0 0,0 1 0 0 0,0-1-1 0 0,0 0 1 0 0,0 1-1 0 0,1-1 1 0 0,-1 0-1 0 0,1 0 1 0 0,-1 1 0 0 0,1-1-1 0 0,0 0 1 0 0,-1 0-1 0 0,1 0 1 0 0,0 0-1 0 0,1 0 1 0 0,-1 0 0 0 0,0 0-1 0 0,0 0 1 0 0,1-1-1 0 0,-1 1 1 0 0,1 0-1 0 0,0-1 1 0 0,1 2 7 0 0,66 38-491 0 0,-32-28 106 0 0,0-2 1 0 0,1-1-1 0 0,0-2 1 0 0,0-2-1 0 0,1-2 0 0 0,30 0 385 0 0,-37-2-162 0 0,-18 0 94 0 0,1-1 0 0 0,-1-1-1 0 0,1 0 1 0 0,-1-2 0 0 0,0 1-1 0 0,1-2 1 0 0,-1 0 0 0 0,0 0-1 0 0,0-1 1 0 0,-1-1 0 0 0,1 0-1 0 0,-1-1 1 0 0,0-1 0 0 0,0 0 0 0 0,4-4 68 0 0,-11 8 51 0 0,-1-1 1 0 0,0 0 0 0 0,-1 0-1 0 0,1 0 1 0 0,-1 0 0 0 0,1-1 0 0 0,-1 1-1 0 0,-1-1 1 0 0,1 0 0 0 0,-1 0 0 0 0,0-1-1 0 0,0 1 1 0 0,0-1 0 0 0,-1 1-1 0 0,0-1 1 0 0,0 0 0 0 0,1-5-52 0 0,-18-17 459 0 0,10 23-404 0 0,0 0 0 0 0,-1 1 0 0 0,1 0 0 0 0,-1 0 1 0 0,0 1-1 0 0,0-1 0 0 0,0 1 0 0 0,0 1 0 0 0,-1-1 0 0 0,1 1 0 0 0,-1 0 0 0 0,1 0 0 0 0,-1 1 0 0 0,0 0 0 0 0,0 0 0 0 0,1 1 0 0 0,-1 0 0 0 0,0 0 0 0 0,0 0 0 0 0,-1 1-55 0 0,2 0 22 0 0,0-1 1 0 0,1 1-1 0 0,-1 0 1 0 0,0 1-1 0 0,1-1 0 0 0,0 1 1 0 0,-1 0-1 0 0,1 0 1 0 0,0 1-1 0 0,0 0 0 0 0,0 0 1 0 0,0 0-1 0 0,1 0 0 0 0,-1 1 1 0 0,1 0-1 0 0,0 0 1 0 0,0 0-1 0 0,0 0 0 0 0,1 0 1 0 0,-1 1-1 0 0,1 0 0 0 0,0 0 1 0 0,-1 2-23 0 0,4-4 3 0 0,0 0 0 0 0,0 0 1 0 0,1 0-1 0 0,-1 0 0 0 0,1 0 0 0 0,-1-1 1 0 0,1 1-1 0 0,0 0 0 0 0,0 0 1 0 0,0 0-1 0 0,0 0 0 0 0,1-1 0 0 0,-1 1 1 0 0,1-1-1 0 0,-1 1 0 0 0,1-1 0 0 0,0 1 1 0 0,0-1-1 0 0,0 0 0 0 0,1 0 1 0 0,-1 0-1 0 0,0 0 0 0 0,3 1-3 0 0,2 3-41 0 0,0-1 0 0 0,0 1 1 0 0,1-1-1 0 0,0-1 0 0 0,0 1 0 0 0,0-1 0 0 0,0-1 0 0 0,1 1 0 0 0,-1-2 1 0 0,1 1-1 0 0,7 0 41 0 0,54 2-1155 0 0,-38-20 937 0 0,15-3-125 0 0,-45 20 397 0 0,7 8-31 0 0,-7-7-7 0 0,0 0 0 0 0,0 0 0 0 0,1-1 0 0 0,-1 1 0 0 0,1-1-1 0 0,-1 1 1 0 0,1-1 0 0 0,0 0 0 0 0,0 0 0 0 0,0 0 0 0 0,0 0 0 0 0,1-1 0 0 0,-1 1 0 0 0,0-1 0 0 0,1 0 0 0 0,-1 0 0 0 0,0 0 0 0 0,1 0 0 0 0,0-1 0 0 0,-1 0 0 0 0,1 1-16 0 0,35-14 66 0 0,-33 8-56 0 0,0 0 0 0 0,0 0 0 0 0,-1 0-1 0 0,0 0 1 0 0,0-1 0 0 0,0 0 0 0 0,-1 0-1 0 0,0 0 1 0 0,0-1 0 0 0,0 0 0 0 0,-1 1-1 0 0,0-1 1 0 0,0 0 0 0 0,-1 0 0 0 0,0-1-1 0 0,0 1 1 0 0,-1 0 0 0 0,0-1 0 0 0,0 1-1 0 0,-1-1 1 0 0,0 1 0 0 0,0-1 0 0 0,0 0-1 0 0,-2-3-9 0 0,2-72 592 0 0,2 81-586 0 0,-1 0 0 0 0,0 1 0 0 0,1 0 0 0 0,0-1 0 0 0,-1 1 0 0 0,1 0 0 0 0,0 0 1 0 0,-1 0-1 0 0,1 0 0 0 0,0 0 0 0 0,0 1 0 0 0,0-1 0 0 0,0 0 0 0 0,0 1 0 0 0,0-1 0 0 0,0 1 1 0 0,0 0-1 0 0,0 0 0 0 0,0 0 0 0 0,0 0 0 0 0,0 0 0 0 0,0 0 0 0 0,0 0 0 0 0,0 1 0 0 0,1-1-6 0 0,9 2-10 0 0,1 0-1 0 0,-1 1 0 0 0,1 0 0 0 0,-1 0 0 0 0,0 2 1 0 0,0-1-1 0 0,-1 2 0 0 0,0-1 0 0 0,0 2 0 0 0,9 5 11 0 0,-16-7-2 0 0,-1-1 1 0 0,1 1-1 0 0,-1 0 0 0 0,0 0 0 0 0,-1 0 0 0 0,1 1 0 0 0,-1-1 0 0 0,0 1 0 0 0,0-1 0 0 0,-1 1 0 0 0,0 0 0 0 0,0-1 0 0 0,0 1 0 0 0,-1 0 0 0 0,1 0 0 0 0,-2 0 1 0 0,1-1-1 0 0,0 1 0 0 0,-1 0 0 0 0,-1 3 2 0 0,1 30 398 0 0,1-37-393 0 0,1-1 0 0 0,-1 0 0 0 0,0 0-1 0 0,0 1 1 0 0,1-1 0 0 0,-1 0-1 0 0,1 0 1 0 0,-1 0 0 0 0,1 0-1 0 0,-1 0 1 0 0,1 0 0 0 0,0 0-1 0 0,0 0 1 0 0,-1 0 0 0 0,1 0-1 0 0,0 0 1 0 0,0 0 0 0 0,0 0 0 0 0,0 0-1 0 0,0-1 1 0 0,0 1 0 0 0,0 0-1 0 0,0-1 1 0 0,0 1 0 0 0,1-1-1 0 0,-1 1 1 0 0,0-1 0 0 0,0 0-1 0 0,0 1 1 0 0,1-1-5 0 0,12 4 37 0 0,-1-1 1 0 0,1 0-1 0 0,0-1 0 0 0,0-1 0 0 0,0 0 0 0 0,0-1 1 0 0,9-1-38 0 0,0 1 41 0 0,-14-1-30 0 0,1 0 0 0 0,-1-1-1 0 0,0 0 1 0 0,1 0 0 0 0,-1-1 0 0 0,0-1-1 0 0,-1 1 1 0 0,1-1 0 0 0,-1-1-1 0 0,3-1-10 0 0,8-4 7 0 0,-8 4-7 0 0,0 0 1 0 0,-1-1-1 0 0,1-1 0 0 0,-1 1 0 0 0,-1-2 1 0 0,0 1-1 0 0,0-1 0 0 0,0-1 0 0 0,-1 0 1 0 0,-1 0-1 0 0,0 0 0 0 0,0-1 0 0 0,-1 0 1 0 0,0-1-1 0 0,-1 1 0 0 0,3-11 0 0 0,0-36 490 0 0,-10 56-334 0 0,-1 0-134 0 0,-1 1-1 0 0,0-1 1 0 0,1 1-1 0 0,-1 0 0 0 0,0 1 1 0 0,1-1-1 0 0,-1 1 1 0 0,0-1-1 0 0,0 1 1 0 0,0 0-1 0 0,1 1 0 0 0,-1-1 1 0 0,0 1-1 0 0,0-1 1 0 0,1 1-1 0 0,-1 0 1 0 0,0 0-1 0 0,1 1 0 0 0,-1-1 1 0 0,1 1-1 0 0,-1 0 1 0 0,-1 1-22 0 0,-3 2 60 0 0,0 0 1 0 0,0 0-1 0 0,1 0 0 0 0,-1 1 1 0 0,1 1-1 0 0,1-1 0 0 0,-1 1 1 0 0,1 0-1 0 0,-2 3-60 0 0,4-4 37 0 0,0 1-1 0 0,1-1 1 0 0,0 0-1 0 0,0 1 1 0 0,0 0 0 0 0,1 0-1 0 0,0-1 1 0 0,1 1 0 0 0,-1 1-1 0 0,1-1 1 0 0,0 0-1 0 0,1 0 1 0 0,0 0 0 0 0,0 1-37 0 0,0-5 12 0 0,0 0 1 0 0,1 0-1 0 0,-1 0 1 0 0,1-1-1 0 0,0 1 1 0 0,-1 0-1 0 0,1 0 1 0 0,0 0 0 0 0,1-1-1 0 0,-1 1 1 0 0,0 0-1 0 0,1-1 1 0 0,0 0-1 0 0,-1 1 1 0 0,1-1-1 0 0,0 0 1 0 0,0 1-13 0 0,4 3 26 0 0,4 7-130 0 0,1-1-1 0 0,1 0 1 0 0,0-1 0 0 0,1 0 0 0 0,0-1-1 0 0,0-1 1 0 0,1 0 0 0 0,0 0 0 0 0,1-1-1 0 0,0-1 1 0 0,0-1 0 0 0,5 2 104 0 0,7 0-1344 0 0,1-1-1 0 0,0-1 1 0 0,0-2 0 0 0,0 0 0 0 0,0-2 0 0 0,20-1 1344 0 0,11-17-2232 0 0,-33 5 1274 0 0</inkml:trace>
  <inkml:trace contextRef="#ctx0" brushRef="#br0" timeOffset="121071.148">646 440 1400 0 0,'0'0'191'0'0,"0"0"-91"0"0,0 0-8 0 0,0 0 145 0 0,0 0-63 0 0,0 0 19 0 0,0 0-108 0 0,0 0-6 0 0,0 0 78 0 0,-3 0 40 0 0,-8 0-126 0 0,8 0 4 0 0,3 0-48 0 0,0 0 61 0 0,0 0-20 0 0,0 0-58 0 0,0 0 29 0 0,0 0 52 0 0,0 0 17 0 0,0 0 23 0 0,0 0 19 0 0,0 0-129 0 0,0 0-53 0 0,0 0 56 0 0,0 0 7 0 0,0 0-48 0 0,0 0 92 0 0,3-4-56 0 0,8-12-11 0 0,22 16 92 0 0,88 11-168 0 0,51 10 303 0 0,-139-18-191 0 0,15-2-9 0 0,6-1 0 0 0,-13 0 16 0 0,58 14-22 0 0,45-5 319 0 0,-40 11-312 0 0,235 8-90 0 0,-222-17 152 0 0,355-7-321 0 0,-393 4 227 0 0,-15-6-164 0 0,24 12 197 0 0,617-14 492 0 0,-540 18-491 0 0,137-18-118 0 0,-113 12-129 0 0,-107-10 221 0 0,33 10 56 0 0,443 4 267 0 0,-41-16-389 0 0,-389-8 48 0 0,436 8 389 0 0,-339-17-418 0 0,-22 15 276 0 0,-9 0-245 0 0,-62-11 226 0 0,232-3-10 0 0,-20-21-205 0 0,-207 19 6 0 0,-1-6 0 0 0,-1-6 0 0 0,87-32-13 0 0,-165 41-350 0 0,0-2 0 0 0,-2-2 0 0 0,27-18 350 0 0,-31 15-73 0 0,-16 9-156 0 0,-2-1-1 0 0,0-1 1 0 0,-1-2-1 0 0,6-7 230 0 0,-24 18-26 0 0,1 2-1 0 0,0-1 1 0 0,0 2 0 0 0,1 0-1 0 0,0 1 1 0 0,1 0-1 0 0,0 1 1 0 0,0 1-1 0 0,0 1 1 0 0,1 1-1 0 0,0 0 1 0 0,4 0 26 0 0,40-2 39 0 0,0 1 0 0 0,60 5-39 0 0,-64 0-206 0 0,210 1 33 0 0,-8 21 351 0 0,392 24 94 0 0,-368-30-228 0 0,440 33 190 0 0,-17-21 121 0 0,183-27 33 0 0,-722-19-505 0 0,151-21 264 0 0,-67-8 201 0 0,-55 24-229 0 0,-5 20-265 0 0,-78-13 40 0 0,185-2 350 0 0,666 18-442 0 0,-795 8 351 0 0,-74-6-252 0 0,-26 9 13 0 0,37-8-78 0 0,172-3-30 0 0,-78 14 692 0 0,551 17-931 0 0,-122-15 596 0 0,-348-16-262 0 0,-52 18 230 0 0,274 15-15 0 0,62 7-30 0 0,-444-34 97 0 0,-121-5-146 0 0,-1-1 14 0 0,0 0 24 0 0,41-3 1150 0 0,-82 2-365 0 0,6 6-884 0 0,-111 47-78 0 0,117-41 36 0 0,19-8 21 0 0,0 0-1 0 0,0 1 1 0 0,1 0-1 0 0,-1 1 1 0 0,1 0-1 0 0,0 0 1 0 0,1 1-1 0 0,-1 0 1 0 0,1 1-1 0 0,0-1 1 0 0,-2 5 45 0 0,-21 25-174 0 0,77-70 1036 0 0,8-22 200 0 0,-54 56-926 0 0,-2 0-4 0 0,-57 21 109 0 0,36-9-302 0 0,2 1 0 0 0,0 1-1 0 0,0 0 1 0 0,2 2 0 0 0,0 0 0 0 0,-13 15 61 0 0,12-13-252 0 0,-161 137-5073 0 0,132-121 4255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3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387 106 2572 0 0,'-64'-16'1999'0'0,"38"16"-1137"0"0,10 6-617 0 0,0 0 0 0 0,0 2 0 0 0,1-1-1 0 0,1 2 1 0 0,-1 0 0 0 0,1 1 0 0 0,1 0 0 0 0,-1 1-1 0 0,2 0 1 0 0,0 1 0 0 0,0 1 0 0 0,1 0 0 0 0,1 0 0 0 0,0 1-1 0 0,1 0 1 0 0,-7 14-245 0 0,4-4 145 0 0,1-1-1 0 0,2 1 0 0 0,0 1 1 0 0,1 0-1 0 0,2 0 0 0 0,0 1 1 0 0,2-1-1 0 0,1 1 0 0 0,1 0 1 0 0,1 13-145 0 0,5 9 120 0 0,3-14-105 0 0,1 1-1 0 0,2-2 1 0 0,2 1-1 0 0,0-1 1 0 0,4 1-15 0 0,0-5-291 0 0,1 0 0 0 0,1-2 0 0 0,2 0 0 0 0,0-1-1 0 0,2-1 1 0 0,17 15 291 0 0,-15-18-944 0 0,1-1-1 0 0,1-1 1 0 0,1-2-1 0 0,0 0 1 0 0,1-2-1 0 0,26 11 945 0 0,-15-12-1021 0 0</inkml:trace>
  <inkml:trace contextRef="#ctx0" brushRef="#br0" timeOffset="1570.668">1046 766 2340 0 0,'0'-1'176'0'0,"1"0"-1"0"0,-1-1 1 0 0,1 1 0 0 0,-1 0-1 0 0,0-1 1 0 0,0 1-1 0 0,0 0 1 0 0,0-1-1 0 0,0 1 1 0 0,0 0 0 0 0,0-1-1 0 0,0 1 1 0 0,0 0-1 0 0,-1-1 1 0 0,1 1-1 0 0,0 0 1 0 0,-1 0 0 0 0,1-1-1 0 0,-1 1 1 0 0,0 0-1 0 0,1 0 1 0 0,-1 0 0 0 0,0 0-1 0 0,0-1 1 0 0,0 1-1 0 0,0 0-175 0 0,-2-4 258 0 0,0-1-126 0 0,0 0 0 0 0,-1 0 0 0 0,0 1 0 0 0,0 0 0 0 0,0 0-1 0 0,0 0 1 0 0,-1 0 0 0 0,0 0 0 0 0,0 1 0 0 0,0 0 0 0 0,-1 0-1 0 0,1 1 1 0 0,-1-1 0 0 0,0 1 0 0 0,0 0 0 0 0,-6-1-132 0 0,-81-12 1039 0 0,88 17-1017 0 0,0-1 0 0 0,0 1 0 0 0,0 0 0 0 0,-1 0 0 0 0,1 0 0 0 0,0 0 0 0 0,0 1 1 0 0,0 0-1 0 0,1 0 0 0 0,-1 1 0 0 0,0-1 0 0 0,1 1 0 0 0,0 0 0 0 0,0 0 0 0 0,-3 3-22 0 0,-2 0 59 0 0,3-2-32 0 0,-1 1 1 0 0,1 0-1 0 0,0 0 0 0 0,0 0 1 0 0,1 0-1 0 0,-1 1 1 0 0,1 0-1 0 0,0 0 1 0 0,1 1-1 0 0,0 0 0 0 0,0-1 1 0 0,0 1-1 0 0,1 0 1 0 0,0 1-1 0 0,0-1 1 0 0,1 0-1 0 0,0 1 0 0 0,0 0 1 0 0,1-1-1 0 0,-1 6-27 0 0,22 36 175 0 0,-16-43-162 0 0,3 2-9 0 0,1-1-1 0 0,0 0 0 0 0,0-1 0 0 0,1 0 0 0 0,0 0 0 0 0,0-1 0 0 0,0 0 0 0 0,1-1 0 0 0,0 0 1 0 0,-1 0-1 0 0,2-1 0 0 0,-1 0 0 0 0,0-1 0 0 0,0 0 0 0 0,1-1 0 0 0,2 0-3 0 0,-9 0-5 0 0,24 4-206 0 0,0-2 0 0 0,0 0-1 0 0,1-2 1 0 0,-1-1 0 0 0,1-2 0 0 0,4-1 211 0 0,0-1-479 0 0,1-1 1 0 0,-1-2-1 0 0,-1-1 1 0 0,1-2-1 0 0,-1-1 1 0 0,-1-1 0 0 0,0-2 478 0 0,-14 5-81 0 0,-1-1 1 0 0,0-1-1 0 0,-1-1 0 0 0,0 0 1 0 0,-1 0-1 0 0,0-2 1 0 0,-1 0-1 0 0,0 0 1 0 0,-2-1-1 0 0,3-5 81 0 0,-3-4 1560 0 0,-25 22-650 0 0,9 7-798 0 0,1-1 1 0 0,-1 1 0 0 0,1 0-1 0 0,1 0 1 0 0,-1 1 0 0 0,0-1-1 0 0,1 1 1 0 0,0-1-1 0 0,1 1 1 0 0,-1 0 0 0 0,1 0-1 0 0,0 0 1 0 0,1 1 0 0 0,-1-1-1 0 0,1 6-112 0 0,0-6 30 0 0,1 1 0 0 0,0-1 1 0 0,1 0-1 0 0,-1 0 0 0 0,1 1 0 0 0,1-1 0 0 0,-1 0 0 0 0,1 0 0 0 0,0 0 0 0 0,0 0 0 0 0,1 0 0 0 0,-1-1 1 0 0,2 1-1 0 0,-1-1 0 0 0,0 0 0 0 0,1 0 0 0 0,0 0 0 0 0,0 0 0 0 0,0 0 0 0 0,1-1 0 0 0,0 0 0 0 0,0 0 0 0 0,0 0 1 0 0,0-1-1 0 0,0 0 0 0 0,1 0 0 0 0,0 0 0 0 0,-1 0 0 0 0,1-1 0 0 0,0 0 0 0 0,0 0 0 0 0,0-1 0 0 0,0 1 1 0 0,1-1-1 0 0,-1-1 0 0 0,4 1-30 0 0,65 2 102 0 0,-71-3-100 0 0,0-1 0 0 0,-1 1 0 0 0,1-1-1 0 0,0 1 1 0 0,0-1 0 0 0,-1 0 0 0 0,1-1 0 0 0,-1 1-1 0 0,1-1 1 0 0,-1 1 0 0 0,1-1 0 0 0,-1 0-1 0 0,0 0 1 0 0,0-1 0 0 0,3-1-2 0 0,-3 1 10 0 0,0-1 0 0 0,0 1 0 0 0,0-1 0 0 0,0 0 0 0 0,-1 0 0 0 0,0 0 0 0 0,1 0 0 0 0,-1 0 0 0 0,-1 0 0 0 0,1-1 0 0 0,-1 1 0 0 0,1-1 0 0 0,-1 1 1 0 0,-1-1-1 0 0,1 1 0 0 0,-1-1 0 0 0,1 0 0 0 0,-1 1 0 0 0,-1-1 0 0 0,1-2-10 0 0,-1 2 7 0 0,0 0 0 0 0,0 0-1 0 0,0 1 1 0 0,-1-1 0 0 0,0 0 0 0 0,1 1 0 0 0,-2 0 0 0 0,1-1 0 0 0,0 1 0 0 0,-1 0 0 0 0,0 0-1 0 0,0 0 1 0 0,0 0 0 0 0,0 1 0 0 0,-3-3-7 0 0,-5-5 28 0 0,-1 0-1 0 0,0 0 1 0 0,-1 1 0 0 0,1 1-1 0 0,-2 0 1 0 0,1 1 0 0 0,-1 0-1 0 0,-1 1 1 0 0,1 1 0 0 0,-1 0-1 0 0,0 1 1 0 0,-1 0-28 0 0,5 1-6 0 0,16 3-6 0 0,20 4-28 0 0,-21-3 23 0 0,196 2-446 0 0,-120 4 265 0 0,-1 4 1 0 0,57 15 197 0 0,-133-25 8 0 0,1 1 1 0 0,0-1-1 0 0,0 1 1 0 0,-1 0-1 0 0,1 0 1 0 0,0 0-1 0 0,-1 1 1 0 0,1-1-1 0 0,-1 1 1 0 0,0 0-1 0 0,1 0 0 0 0,-1 0 1 0 0,0 0-1 0 0,0 0 1 0 0,0 1-1 0 0,-1-1 1 0 0,1 1-1 0 0,-1 0 1 0 0,1 0-1 0 0,-1 0 1 0 0,0 0-1 0 0,0 0 1 0 0,0 1-1 0 0,0-1 1 0 0,-1 0-1 0 0,1 1 1 0 0,-1-1-1 0 0,0 1 1 0 0,0 2-9 0 0,-2 23 274 0 0,0-20-201 0 0,0 0-1 0 0,1 1 1 0 0,0-1-1 0 0,1 0 1 0 0,0 0-1 0 0,0 1 1 0 0,1-1 0 0 0,0 0-1 0 0,2 5-72 0 0,-2-12 9 0 0,0 0-1 0 0,1 0 1 0 0,-1 0-1 0 0,1 0 1 0 0,-1 0-1 0 0,1 0 1 0 0,0-1-1 0 0,-1 1 1 0 0,1-1-1 0 0,0 0 1 0 0,0 0-1 0 0,0 0 1 0 0,0 0 0 0 0,0 0-1 0 0,0-1 1 0 0,0 0-1 0 0,1 1 1 0 0,-1-1-1 0 0,0 0 1 0 0,0 0-1 0 0,0-1 1 0 0,0 1-1 0 0,1-1-8 0 0,5 1-28 0 0,-4 0 31 0 0,1-1-1 0 0,-1 0 1 0 0,1 0-1 0 0,-1 0 1 0 0,1 0-1 0 0,-1-1 1 0 0,0 0 0 0 0,0 0-1 0 0,0-1 1 0 0,0 1-1 0 0,0-1 1 0 0,2-2-3 0 0,4-1-9 0 0,0-1-12 0 0,0-1 0 0 0,0-1 0 0 0,-1 0 0 0 0,0 0 0 0 0,-1-1 0 0 0,0 0 0 0 0,0-1 0 0 0,-1 0-1 0 0,-1 0 1 0 0,0-1 0 0 0,0 1 0 0 0,-1-2 0 0 0,2-7 21 0 0,9-19-17 0 0,2 131 73 0 0,-16-84-51 0 0,48 68 100 0 0,-42-67-64 0 0,-7-6-40 0 0,1-1 0 0 0,-1 1 0 0 0,1-1 0 0 0,0 0-1 0 0,-1 0 1 0 0,1 0 0 0 0,0 0 0 0 0,0 0 0 0 0,0-1 0 0 0,0 1 0 0 0,1-1 0 0 0,-1 0 0 0 0,0 0 0 0 0,1 0 0 0 0,-1 0 0 0 0,0-1-1 0 0,1 1 1 0 0,-1-1 0 0 0,1 0 0 0 0,2 0-1 0 0,-2 0 7 0 0,0-1 0 0 0,0 1 0 0 0,0-1 0 0 0,0 0 0 0 0,0 0 0 0 0,0-1 0 0 0,0 1 1 0 0,0-1-1 0 0,-1 0 0 0 0,1 0 0 0 0,-1 0 0 0 0,1 0 0 0 0,-1-1 0 0 0,0 1 0 0 0,0-1-7 0 0,7-4 19 0 0,0-3-8 0 0,0-1 0 0 0,-1 0 1 0 0,0 0-1 0 0,0-1 0 0 0,-1-1 0 0 0,-1 1 1 0 0,0-1-1 0 0,-1-1 0 0 0,0 1 1 0 0,-1-1-1 0 0,-1 0 0 0 0,3-11-11 0 0,12-57 13 0 0,-3-1 0 0 0,-5 0 0 0 0,-2-1-1 0 0,-5 0 1 0 0,-4-40-13 0 0,-15 22 185 0 0,9 80-123 0 0,5 20-56 0 0,-12-35 39 0 0,12 36-41 0 0,1 0-1 0 0,0 0 1 0 0,0 1-1 0 0,0-1 1 0 0,-1 0-1 0 0,1 1 1 0 0,-1-1-1 0 0,1 0 1 0 0,0 1-1 0 0,-1-1 1 0 0,1 1-1 0 0,-1-1 1 0 0,1 0-1 0 0,-1 1 1 0 0,1-1-1 0 0,-1 1 1 0 0,0-1-1 0 0,1 1 1 0 0,-1 0-1 0 0,0-1 1 0 0,1 1-1 0 0,-1 0 1 0 0,0-1-1 0 0,1 1 1 0 0,-1 0-1 0 0,0 0 1 0 0,0 0-1 0 0,1 0 1 0 0,-1-1-1 0 0,0 1 1 0 0,0 0-1 0 0,1 0 1 0 0,-1 1-1 0 0,0-1 1 0 0,0 0-1 0 0,1 0 1 0 0,-1 0-1 0 0,0 0 1 0 0,0 1-1 0 0,1-1 1 0 0,-1 0-1 0 0,0 0 1 0 0,0 1-4 0 0,-3 4 1 0 0,1 0 0 0 0,-1 0 1 0 0,1 0-1 0 0,0 1 0 0 0,0 0 1 0 0,0-1-1 0 0,1 1 0 0 0,0 0 1 0 0,0 0-1 0 0,0 0 0 0 0,1 0 0 0 0,0 0 1 0 0,0 1-1 0 0,1-1 0 0 0,0 0 1 0 0,0 1-1 0 0,0 0-1 0 0,3 50-78 0 0,97 253 61 0 0,-72-215 9 0 0,4-3 1 0 0,18 34 7 0 0,5-43 103 0 0,-51-80-111 0 0,0-1 1 0 0,1 0 0 0 0,-1 0 0 0 0,1 0 0 0 0,0 0 0 0 0,-1-1-1 0 0,1 0 1 0 0,0 0 0 0 0,0 0 0 0 0,0-1 0 0 0,0 1 0 0 0,0-1 0 0 0,-1 0-1 0 0,1-1 1 0 0,0 1 0 0 0,0-1 0 0 0,0 0 0 0 0,0 0 0 0 0,-1-1 0 0 0,1 1-1 0 0,0-1 1 0 0,-1 0 0 0 0,1 0 0 0 0,-1-1 0 0 0,0 1 0 0 0,0-1-1 0 0,0 0 1 0 0,0 0 0 0 0,2-2 7 0 0,72-73-125 0 0,-9-7 171 0 0,-69 85-29 0 0,0 0-1 0 0,0 1 1 0 0,0-1 0 0 0,0 0 0 0 0,0 0 0 0 0,0 1-1 0 0,0-1 1 0 0,0 0 0 0 0,0 0 0 0 0,0 1-1 0 0,0-1 1 0 0,0 0 0 0 0,0 0 0 0 0,0 0 0 0 0,0 1-1 0 0,1-1 1 0 0,-1 0 0 0 0,0 0 0 0 0,0 0-1 0 0,0 1 1 0 0,0-1 0 0 0,0 0 0 0 0,1 0 0 0 0,-1 0-1 0 0,0 0 1 0 0,0 0 0 0 0,0 0 0 0 0,1 1-1 0 0,-1-1 1 0 0,0 0 0 0 0,0 0 0 0 0,1 0 0 0 0,-1 0-1 0 0,0 0 1 0 0,0 0-17 0 0,-8 28 544 0 0,2-12-311 0 0,1 0 0 0 0,0 1 0 0 0,2 0 0 0 0,0 0 0 0 0,0 1 0 0 0,2-1 0 0 0,0 0 0 0 0,1 2-233 0 0,1-15-25 0 0,-1 1 0 0 0,1 0 1 0 0,0-1-1 0 0,0 0 0 0 0,0 1 1 0 0,1-1-1 0 0,-1 1 0 0 0,1-1 0 0 0,0 0 1 0 0,0 0-1 0 0,1 0 0 0 0,-1 0 1 0 0,1-1-1 0 0,0 1 0 0 0,0-1 0 0 0,2 2 25 0 0,0-2-357 0 0,1 0-1 0 0,-1-1 0 0 0,1 1 0 0 0,0-1 1 0 0,0-1-1 0 0,0 1 0 0 0,0-1 0 0 0,0 0 0 0 0,0-1 1 0 0,0 1-1 0 0,0-1 0 0 0,1 0 0 0 0,-1-1 0 0 0,0 1 1 0 0,0-1-1 0 0,0-1 0 0 0,0 1 0 0 0,0-1 1 0 0,0 0-1 0 0,-1 0 0 0 0,1-1 0 0 0,0 1 0 0 0,-1-1 1 0 0,2-2 357 0 0,64-43-3502 0 0,-49 28 2453 0 0</inkml:trace>
  <inkml:trace contextRef="#ctx0" brushRef="#br0" timeOffset="1841.508">3579 546 3208 0 0,'-21'-11'796'0'0,"-2"0"-1"0"0,1 1 0 0 0,-1 1 1 0 0,-1 2-1 0 0,0 0 0 0 0,0 1 1 0 0,0 2-1 0 0,-18-2-795 0 0,-101-21-6060 0 0,114 18 5057 0 0</inkml:trace>
  <inkml:trace contextRef="#ctx0" brushRef="#br0" timeOffset="2025.004">2800 290 3796 0 0,'-129'-83'9756'0'0,"128"83"-9691"0"0,1 0 0 0 0,0-1 0 0 0,-1 1 0 0 0,1 0 0 0 0,-1 0 1 0 0,1-1-1 0 0,0 1 0 0 0,-1 0 0 0 0,1-1 0 0 0,0 1 0 0 0,0 0 0 0 0,-1-1 0 0 0,1 1 1 0 0,0-1-1 0 0,0 1 0 0 0,-1 0 0 0 0,1-1 0 0 0,0 1 0 0 0,0-1 0 0 0,0 1 0 0 0,0-1 1 0 0,0 1-1 0 0,0-1 0 0 0,0 1 0 0 0,0-1 0 0 0,0 1 0 0 0,0 0 0 0 0,0-1 0 0 0,0 1 0 0 0,0-1 1 0 0,0 1-1 0 0,0-1 0 0 0,0 1 0 0 0,1-1 0 0 0,-1 1 0 0 0,0 0 0 0 0,0-1 0 0 0,0 1 1 0 0,1-1-1 0 0,-1 1 0 0 0,0 0 0 0 0,1-1 0 0 0,-1 1 0 0 0,0 0 0 0 0,1-1 0 0 0,-1 1 0 0 0,0 0 1 0 0,1 0-1 0 0,-1-1 0 0 0,0 1 0 0 0,1 0 0 0 0,-1 0 0 0 0,1 0 0 0 0,-1-1 0 0 0,1 1 1 0 0,-1 0-1 0 0,1 0 0 0 0,-1 0 0 0 0,0 0 0 0 0,1 0 0 0 0,-1 0 0 0 0,1 0 0 0 0,-1 0 0 0 0,1 0 1 0 0,-1 0-66 0 0,36-4 265 0 0,319 4-3251 0 0,-282 0 1464 0 0,189 13-3335 0 0,6-15-32 0 0,-143-11 3893 0 0</inkml:trace>
  <inkml:trace contextRef="#ctx0" brushRef="#br0" timeOffset="4027.196">3681 513 2920 0 0,'12'-5'420'0'0,"0"1"-1"0"0,1 1 1 0 0,-1 0-1 0 0,1 0 1 0 0,0 1-1 0 0,0 1 1 0 0,0 0-1 0 0,0 1 1 0 0,0 1-420 0 0,-3-2 234 0 0,39 19 703 0 0,-39-13-791 0 0,1 0 0 0 0,-1 1-1 0 0,0 1 1 0 0,-1-1 0 0 0,1 1 0 0 0,-1 1 0 0 0,-1 0 0 0 0,1 0 0 0 0,-1 1 0 0 0,-1 0 0 0 0,0 0 0 0 0,0 1 0 0 0,-1-1 0 0 0,0 2-1 0 0,0-1 1 0 0,-1 1 0 0 0,-1-1 0 0 0,0 1 0 0 0,0 1 0 0 0,-1-1 0 0 0,0 3-146 0 0,2 85 1901 0 0,-5-99-1888 0 0,0 0 0 0 0,0-1 1 0 0,0 1-1 0 0,1 0 0 0 0,-1-1 1 0 0,0 1-1 0 0,0 0 0 0 0,0 0 0 0 0,1-1 1 0 0,-1 1-1 0 0,0 0 0 0 0,1 0 1 0 0,-1-1-1 0 0,0 1 0 0 0,0 0 0 0 0,1 0 1 0 0,-1 0-1 0 0,0 0 0 0 0,1-1 0 0 0,-1 1 1 0 0,0 0-1 0 0,1 0 0 0 0,-1 0 1 0 0,0 0-1 0 0,1 0 0 0 0,-1 0 0 0 0,1 0 1 0 0,-1 0-1 0 0,0 0 0 0 0,1 0 1 0 0,-1 0-1 0 0,0 0 0 0 0,1 0 0 0 0,-1 1 1 0 0,0-1-1 0 0,1 0 0 0 0,-1 0 1 0 0,0 0-1 0 0,1 0 0 0 0,-1 0 0 0 0,0 1 1 0 0,0-1-1 0 0,1 0 0 0 0,-1 0 1 0 0,0 1-1 0 0,0-1 0 0 0,1 0 0 0 0,-1 0 1 0 0,0 1-1 0 0,0-1 0 0 0,0 0 1 0 0,1 1-1 0 0,-1-1 0 0 0,0 0 0 0 0,0 1 1 0 0,0-1-1 0 0,0 0 0 0 0,0 1 1 0 0,0-1-1 0 0,0 0 0 0 0,0 1 0 0 0,0-1 1 0 0,0 0-1 0 0,0 1-13 0 0,77-106 50 0 0,-62 83-102 0 0,0 1 1 0 0,1 0 0 0 0,1 1-1 0 0,1 1 1 0 0,1 0-1 0 0,16-11 52 0 0,9 0-262 0 0,-43 29 239 0 0,-1 1-40 0 0,0 0 56 0 0,10 13 7 0 0,-8 55-189 0 0,-2-57 206 0 0,1-1 1 0 0,0 0 0 0 0,1 0-1 0 0,1 0 1 0 0,-1 0 0 0 0,1 0 0 0 0,1 0-1 0 0,0-1 1 0 0,0 0 0 0 0,6 9-18 0 0,-7-14 7 0 0,0 0-1 0 0,1 0 1 0 0,-1 0 0 0 0,1-1 0 0 0,0 1-1 0 0,0-1 1 0 0,0 0 0 0 0,0 0 0 0 0,1 0-1 0 0,-1 0 1 0 0,1-1 0 0 0,0 0 0 0 0,0 0-1 0 0,0 0 1 0 0,0-1 0 0 0,0 1 0 0 0,0-1-1 0 0,0-1 1 0 0,0 1 0 0 0,0 0 0 0 0,1-1-1 0 0,-1 0 1 0 0,0-1 0 0 0,5 0-7 0 0,1-1-5 0 0,0 0 1 0 0,-1-1-1 0 0,1 0 1 0 0,-1-1-1 0 0,0 0 1 0 0,0-1-1 0 0,0 0 1 0 0,-1 0-1 0 0,1-1 0 0 0,-1 0 1 0 0,-1-1-1 0 0,1 0 1 0 0,-1 0-1 0 0,0-1 1 0 0,-1 0-1 0 0,5-6 5 0 0,93-112-210 0 0,-103 128 208 0 0,0 0 0 0 0,-1 1 0 0 0,1-1 0 0 0,-1 0 0 0 0,1 1 0 0 0,-1-1-1 0 0,0 0 1 0 0,0 1 0 0 0,0 0 0 0 0,0-1 0 0 0,0 1 0 0 0,-1-1 0 0 0,1 1 0 0 0,-1 0 0 0 0,1 0 0 0 0,-1-1-1 0 0,0 1 1 0 0,0 0 0 0 0,-1 0 0 0 0,1 1 2 0 0,1 7 27 0 0,1 0 0 0 0,0 0 0 0 0,1 0 0 0 0,0 0 0 0 0,1-1 0 0 0,0 1-1 0 0,1-1 1 0 0,1 2-27 0 0,-1-1 32 0 0,-4-7-31 0 0,1-1-1 0 0,0 1 1 0 0,0-1 0 0 0,1 1-1 0 0,-1-1 1 0 0,1 0 0 0 0,-1 0 0 0 0,1 0-1 0 0,0 0 1 0 0,0 0 0 0 0,1-1 0 0 0,-1 1-1 0 0,0-1 1 0 0,1 0 0 0 0,0 0-1 0 0,-1 0 1 0 0,1-1 0 0 0,0 1 0 0 0,0-1-1 0 0,0 0 1 0 0,0 0 0 0 0,0 0-1 0 0,0-1 1 0 0,1 1-1 0 0,2-2-14 0 0,0 0 0 0 0,-1-1 1 0 0,1 1-1 0 0,-1-1 0 0 0,1-1 0 0 0,-1 1 0 0 0,0-1 0 0 0,0 0 0 0 0,0-1 0 0 0,0 1 0 0 0,-1-1 0 0 0,1 0 1 0 0,3-4 13 0 0,1-2 1 0 0,1 0 0 0 0,-2-1 1 0 0,1 0-1 0 0,-1 0 1 0 0,-1-1-1 0 0,0 0 1 0 0,-1-1-1 0 0,0 0 0 0 0,-1 0 1 0 0,-1 0-1 0 0,0-1 1 0 0,-1 0-1 0 0,0 0 1 0 0,1-11-2 0 0,-4 24 7 0 0,-1 1 0 0 0,0 0 0 0 0,1-1 0 0 0,-1 1 0 0 0,0-1 0 0 0,1 1 1 0 0,-1-1-1 0 0,0 1 0 0 0,0-1 0 0 0,0 1 0 0 0,1-1 0 0 0,-1 1 0 0 0,0-1 1 0 0,0 1-1 0 0,0-1 0 0 0,0 1 0 0 0,0-1 0 0 0,0 1 0 0 0,0-1 0 0 0,0 1 0 0 0,0-1 1 0 0,0 0-1 0 0,0 1 0 0 0,-1-1 0 0 0,1 1 0 0 0,0-1 0 0 0,0 1 0 0 0,0-1 1 0 0,-1 1-1 0 0,1 0 0 0 0,0-1 0 0 0,-1 1 0 0 0,1-1 0 0 0,0 1 0 0 0,-1-1 1 0 0,1 1-1 0 0,0 0 0 0 0,-1-1 0 0 0,1 1 0 0 0,-1 0 0 0 0,1-1 0 0 0,-1 1 1 0 0,1 0-1 0 0,-1 0 0 0 0,0-1-7 0 0,7 41 305 0 0,-3-30-348 0 0,1 1-1 0 0,0 0 1 0 0,0-1-1 0 0,1 0 0 0 0,0 0 1 0 0,1 0-1 0 0,0 0 1 0 0,1-1-1 0 0,0 0 1 0 0,0-1-1 0 0,1 1 1 0 0,0-1-1 0 0,0-1 0 0 0,1 1 1 0 0,0-2-1 0 0,0 1 1 0 0,0-1-1 0 0,1-1 1 0 0,0 1-1 0 0,1-2 1 0 0,-1 1-1 0 0,1-2 0 0 0,0 1 1 0 0,-1-1-1 0 0,1-1 1 0 0,1 0-1 0 0,1 0 44 0 0,130 5-4160 0 0,-73-20 2581 0 0,-39 2 956 0 0,-14 7 745 0 0,0-2 0 0 0,-1-1 1 0 0,0 0-1 0 0,0 0 0 0 0,0-2 1 0 0,-1 0-1 0 0,-1-1 1 0 0,1 0-1 0 0,-2-1 0 0 0,1-1 1 0 0,4-6-123 0 0,-7-5 1580 0 0,-11 22-1095 0 0,-2-10 431 0 0,-3 7-790 0 0,1 1 1 0 0,-1-1 0 0 0,0 1 0 0 0,0 0 0 0 0,0 0-1 0 0,-1 0 1 0 0,1 1 0 0 0,0 0 0 0 0,-1 0-1 0 0,0 0 1 0 0,1 0 0 0 0,-1 1 0 0 0,0 0 0 0 0,0 1-1 0 0,0-1 1 0 0,0 1 0 0 0,0 0 0 0 0,1 0-1 0 0,-1 1 1 0 0,-1 0-127 0 0,0-1 46 0 0,0 1-1 0 0,0 1 1 0 0,0-1-1 0 0,0 1 1 0 0,0 0-1 0 0,0 1 1 0 0,0 0-1 0 0,1 0 1 0 0,-1 0-1 0 0,1 1 1 0 0,0 0-1 0 0,0 0 1 0 0,0 0-1 0 0,1 1 1 0 0,-1 0-1 0 0,1 1-45 0 0,4-5 11 0 0,-1 1-1 0 0,1 0 1 0 0,1 0-1 0 0,-1 0 1 0 0,0 0 0 0 0,0 0-1 0 0,1 0 1 0 0,-1 0-1 0 0,1 0 1 0 0,-1 0-1 0 0,1 0 1 0 0,0 0-1 0 0,0 0 1 0 0,0 0 0 0 0,0 0-1 0 0,0 0 1 0 0,0 0-1 0 0,1 0 1 0 0,-1 0-1 0 0,1 0 1 0 0,0 0-1 0 0,-1 0 1 0 0,1 0 0 0 0,0 0-1 0 0,0 0 1 0 0,0-1-1 0 0,0 1 1 0 0,0 0-1 0 0,1-1 1 0 0,-1 1-1 0 0,0-1 1 0 0,1 1 0 0 0,-1-1-1 0 0,1 1 1 0 0,0-1-11 0 0,6 5-24 0 0,0 0 1 0 0,1-1-1 0 0,-1 0 1 0 0,1 0-1 0 0,0-1 1 0 0,0 0-1 0 0,0 0 1 0 0,1-1-1 0 0,-1-1 1 0 0,1 1 0 0 0,0-2-1 0 0,0 1 1 0 0,-1-1-1 0 0,1-1 1 0 0,0 0-1 0 0,10-1 24 0 0,47-22-198 0 0,-9-20-92 0 0,-59 46 290 0 0,1-1 1 0 0,0 0-1 0 0,-1 0 0 0 0,1 0 1 0 0,0 0-1 0 0,1 0 0 0 0,-1 1 1 0 0,0-1-1 0 0,0 0 0 0 0,1 0 0 0 0,0 0 1 0 0,-1 0-1 0 0,1 0 0 0 0,0 0 1 0 0,0 0-1 0 0,0 0 0 0 0,0 0 0 0 0,0 0 1 0 0,0-1-1 0 0,1 1 0 0 0,-1 0 1 0 0,0-1-1 0 0,1 1 0 0 0,0-1 1 0 0,-1 1-1 0 0,1-1 0 0 0,0 0 0 0 0,0 0 1 0 0,-1 0-1 0 0,1 0 0 0 0,0 0 1 0 0,1 0-1 0 0,58 26 15 0 0,-32-26-32 0 0,-25-2 18 0 0,1 1 0 0 0,-1-1-1 0 0,1 0 1 0 0,0 0 0 0 0,-1 0 0 0 0,1-1 0 0 0,-1 0 0 0 0,0 0 0 0 0,0 0 0 0 0,1 0 0 0 0,-1-1 0 0 0,-1 1 0 0 0,1-1 0 0 0,0 0 0 0 0,-1 0 0 0 0,1 0 0 0 0,-1-1 0 0 0,0 1 0 0 0,0-1 0 0 0,0 0 0 0 0,-1 0 0 0 0,1-1-1 0 0,4-6-18 0 0,-1 0-1 0 0,-1 0 1 0 0,0-1 0 0 0,-1 1-1 0 0,0-1 1 0 0,-1 0 0 0 0,0 0-1 0 0,0-2 19 0 0,11-123-90 0 0,-14 136 91 0 0,0-1-1 0 0,0 1 1 0 0,1 0 0 0 0,-1 0-1 0 0,1-1 1 0 0,-1 1 0 0 0,1 0-1 0 0,-1 0 1 0 0,1 0-1 0 0,0 0 1 0 0,0 0 0 0 0,-1 0-1 0 0,1 0 1 0 0,0 0 0 0 0,0 0-1 0 0,0 0 1 0 0,0 0-1 0 0,0 0 1 0 0,0 1 0 0 0,0-1-1 0 0,1 0 1 0 0,-1 1 0 0 0,0-1-1 0 0,0 1 1 0 0,0-1-1 0 0,1 1 1 0 0,-1 0 0 0 0,0-1-1 0 0,0 1 1 0 0,1 0 0 0 0,-1 0-1 0 0,0 0 1 0 0,1 0-1 0 0,-1 0 1 0 0,0 0 0 0 0,1 1-1 0 0,-1-1 1 0 0,0 0-1 0 0,0 0 1 0 0,1 1 0 0 0,-1-1-1 0 0,0 1 1 0 0,0 0 0 0 0,0-1-1 0 0,0 1 1 0 0,1 0-1 0 0,109 34-110 0 0,35 11 154 0 0,-144-45-46 0 0,1 0 0 0 0,-1 0 0 0 0,0 0 0 0 0,1 0 0 0 0,-1 0 0 0 0,0 1 0 0 0,0-1 0 0 0,0 1 0 0 0,0 0 0 0 0,-1-1 0 0 0,1 1 0 0 0,0 0 0 0 0,-1 0 0 0 0,1 0 0 0 0,-1 0 0 0 0,1 0-1 0 0,-1 0 1 0 0,0 0 0 0 0,0 1 0 0 0,0-1 0 0 0,0 0 0 0 0,-1 1 0 0 0,1-1 0 0 0,-1 1 0 0 0,1-1 0 0 0,-1 1 0 0 0,0-1 0 0 0,0 1 0 0 0,0-1 0 0 0,0 1 0 0 0,0 1 2 0 0,-1 15 32 0 0,9 75 215 0 0,-7-91-242 0 0,0 0 0 0 0,0 0 0 0 0,1 0 0 0 0,-1 0 0 0 0,1 0-1 0 0,-1 0 1 0 0,1-1 0 0 0,0 1 0 0 0,0 0 0 0 0,0-1 0 0 0,0 0 0 0 0,0 1 0 0 0,1-1-1 0 0,-1 0 1 0 0,1 0 0 0 0,-1 0 0 0 0,1-1 0 0 0,0 1 0 0 0,0-1 0 0 0,0 1 0 0 0,0-1-1 0 0,0 0 1 0 0,0 0 0 0 0,0 0 0 0 0,0 0 0 0 0,0-1 0 0 0,4 1-5 0 0,56-2 155 0 0,-51-2-140 0 0,0 0 1 0 0,0-1-1 0 0,-1-1 1 0 0,1 0 0 0 0,-1 0-1 0 0,-1-1 1 0 0,1-1-1 0 0,-1 0 1 0 0,0 0 0 0 0,8-9-16 0 0,-11 9 36 0 0,-1 0 1 0 0,0-1 0 0 0,-1 0 0 0 0,1 0 0 0 0,-2 0-1 0 0,1-1 1 0 0,-1 1 0 0 0,0-1 0 0 0,-1 0 0 0 0,0-1-1 0 0,-1 1 1 0 0,0 0 0 0 0,0-1 0 0 0,-1 1 0 0 0,0-1-1 0 0,-1 0-36 0 0,-2 7 32 0 0,1 2-34 0 0,0 1 4 0 0,0-1 0 0 0,0 0 0 0 0,0 1-1 0 0,0-1 1 0 0,0 0 0 0 0,0 1 0 0 0,0 0-1 0 0,0-1 1 0 0,0 1 0 0 0,0 0 0 0 0,-1-1-1 0 0,1 1 1 0 0,0 0 0 0 0,0 0-1 0 0,0 0 1 0 0,0 0 0 0 0,-1 0 0 0 0,1 0-1 0 0,0 0 1 0 0,0 1 0 0 0,0-1 0 0 0,0 0-1 0 0,0 1 1 0 0,-1-1 0 0 0,1 1 0 0 0,0-1-1 0 0,0 1 1 0 0,0-1 0 0 0,0 1 0 0 0,0 0-1 0 0,0 0-1 0 0,-3 2 9 0 0,-1 1 0 0 0,1 0-1 0 0,0 0 1 0 0,0 0 0 0 0,0 1-1 0 0,1-1 1 0 0,0 1 0 0 0,0 0-1 0 0,0 0 1 0 0,0 0 0 0 0,1 0-1 0 0,0 1 1 0 0,0-1 0 0 0,0 1-1 0 0,1-1 1 0 0,-1 1 0 0 0,1-1-1 0 0,1 1 1 0 0,-1 0 0 0 0,1 0-1 0 0,0-1 1 0 0,0 1 0 0 0,1 0-1 0 0,0 4-8 0 0,2 0 7 0 0,1 0-1 0 0,-1-1 0 0 0,1 1 1 0 0,1-1-1 0 0,0 0 0 0 0,0 0 1 0 0,1 0-1 0 0,0 0 0 0 0,1-1 1 0 0,-1 0-1 0 0,2-1 1 0 0,-1 0-1 0 0,1 0 0 0 0,0 0 1 0 0,0-1-1 0 0,1 0 0 0 0,7 4-6 0 0,1-1-207 0 0,-1-1-1 0 0,1 0 0 0 0,0-1 1 0 0,1-1-1 0 0,0 0 0 0 0,0-2 1 0 0,0 0-1 0 0,1-1 0 0 0,16 1 208 0 0,25-5-2032 0 0,-47-2 1442 0 0,0-1 0 0 0,0 0 0 0 0,0-1 0 0 0,0-1 0 0 0,-1 1 0 0 0,0-2 0 0 0,0 0 0 0 0,-1 0 0 0 0,0-1 0 0 0,0-1 0 0 0,0 0 0 0 0,-2 0 0 0 0,7-7 590 0 0,6-12-1164 0 0</inkml:trace>
  <inkml:trace contextRef="#ctx0" brushRef="#br0" timeOffset="4286.575">7374 67 3336 0 0,'-2'-61'5382'0'0,"2"60"-5341"0"0,1 1-1 0 0,-1-1 1 0 0,0 1 0 0 0,1 0-1 0 0,-1-1 1 0 0,1 1-1 0 0,-1 0 1 0 0,1-1 0 0 0,-1 1-1 0 0,1 0 1 0 0,-1-1 0 0 0,1 1-1 0 0,0 0 1 0 0,-1 0-1 0 0,1 0 1 0 0,-1 0 0 0 0,1 0-1 0 0,-1 0 1 0 0,1 0-1 0 0,0 0 1 0 0,-1 0 0 0 0,1 0-1 0 0,-1 0 1 0 0,1 0 0 0 0,-1 0-1 0 0,1 0 1 0 0,0 0-1 0 0,-1 0 1 0 0,1 1 0 0 0,-1-1-1 0 0,1 0 1 0 0,-1 0-1 0 0,1 1 1 0 0,-1-1 0 0 0,1 0-1 0 0,-1 1 1 0 0,0-1 0 0 0,1 1-1 0 0,-1-1 1 0 0,1 0-1 0 0,-1 1 1 0 0,0-1 0 0 0,1 1-1 0 0,-1-1 1 0 0,0 1 0 0 0,1-1-1 0 0,-1 1 1 0 0,0-1-1 0 0,0 1 1 0 0,0 0 0 0 0,0-1-1 0 0,1 1 1 0 0,-1-1-1 0 0,0 1 1 0 0,0-1 0 0 0,0 1-1 0 0,0 0 1 0 0,0-1 0 0 0,0 1-1 0 0,-1-1 1 0 0,1 1-1 0 0,0 0-40 0 0,17 40 394 0 0,-1 1-1 0 0,-3 0 1 0 0,-1 2-1 0 0,-3-1 1 0 0,-1 1-1 0 0,-2 0 1 0 0,-2 1-1 0 0,-2 0 1 0 0,-2-1-1 0 0,-3 22-393 0 0,-15 106 225 0 0,14-140-312 0 0,-2 0-1 0 0,0 0 1 0 0,-3-1-1 0 0,0 0 1 0 0,-2-1-1 0 0,-2 2 88 0 0,-15 19-1101 0 0,-1-1-1 0 0,-3-1 1 0 0,-2-2-1 0 0,-2-2 0 0 0,-2-1 1 0 0,-1-1-1 0 0,-3-3 0 0 0,-1-1 1 0 0,-2-2-1 0 0,-1-3 1 0 0,-5 1 1101 0 0,-3-1-1118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3:5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362 529 2584 0 0,'-3'-7'263'0'0,"-1"0"-1"0"0,1 0 1 0 0,-1 0-1 0 0,0 0 1 0 0,-1 1-1 0 0,1-1 1 0 0,-1 1-1 0 0,0 0 1 0 0,-1 1-1 0 0,0-1 1 0 0,0 1-1 0 0,0 0 1 0 0,0 0-1 0 0,-1 1 1 0 0,-3-2-263 0 0,0 2 204 0 0,0 0 1 0 0,1 1-1 0 0,-1 0 1 0 0,-1 1-1 0 0,1 0 0 0 0,0 0 1 0 0,-1 1-1 0 0,1 0 1 0 0,0 1-1 0 0,-2 0-204 0 0,-71 19 734 0 0,73-15-621 0 0,6-2-71 0 0,0-1 1 0 0,-1 1-1 0 0,1 0 1 0 0,0 1 0 0 0,0-1-1 0 0,0 1 1 0 0,0 0-1 0 0,0-1 1 0 0,1 2-1 0 0,-1-1 1 0 0,1 0-1 0 0,0 1 1 0 0,0 0-1 0 0,0-1 1 0 0,0 1-1 0 0,1 0 1 0 0,-1 1 0 0 0,1-1-1 0 0,0 0 1 0 0,0 1-43 0 0,2-3 24 0 0,-1 1 1 0 0,1-1 0 0 0,0 0 0 0 0,0 1-1 0 0,0-1 1 0 0,0 0 0 0 0,0 0 0 0 0,0 1-1 0 0,0-1 1 0 0,1 0 0 0 0,-1 1 0 0 0,1-1-1 0 0,0 0 1 0 0,-1 0 0 0 0,1 0 0 0 0,0 0 0 0 0,1 0-1 0 0,-1 0 1 0 0,0 0 0 0 0,0 0 0 0 0,1 0-1 0 0,-1 0 1 0 0,1-1 0 0 0,0 1 0 0 0,-1-1-1 0 0,1 1 1 0 0,0-1 0 0 0,0 0 0 0 0,0 1-1 0 0,2 0-24 0 0,68 21 288 0 0,0-26 28 0 0,-56 0-285 0 0,0-2 0 0 0,0 0 1 0 0,-1-1-1 0 0,0 0 0 0 0,0-1 0 0 0,0-1 1 0 0,-1 0-1 0 0,-1-1 0 0 0,1-1 0 0 0,-1 0 1 0 0,-1 0-1 0 0,0-2 0 0 0,0 1 0 0 0,-1-1 1 0 0,-1-1-1 0 0,0 0 0 0 0,-1-1 1 0 0,0 0-1 0 0,3-8-31 0 0,-1-6 20 0 0,-1 1 1 0 0,-1-2 0 0 0,-2 1-1 0 0,-1-1 1 0 0,-1 0-1 0 0,-1-1 1 0 0,-2 1 0 0 0,-1 0-1 0 0,-1-4-20 0 0,-13-24 121 0 0,13 55-117 0 0,0 1 0 0 0,0-1-1 0 0,0 1 1 0 0,0 0-1 0 0,0-1 1 0 0,0 1 0 0 0,-1-1-1 0 0,1 1 1 0 0,0 0-1 0 0,-1-1 1 0 0,1 1-1 0 0,-1 0 1 0 0,0 0 0 0 0,1-1-1 0 0,-1 1 1 0 0,0 0-1 0 0,0 0 1 0 0,0 0 0 0 0,0 0-1 0 0,0 0 1 0 0,0 0-1 0 0,0 0 1 0 0,0 0-1 0 0,0 0 1 0 0,0 0 0 0 0,0 1-1 0 0,-1-1 1 0 0,1 0-1 0 0,0 1 1 0 0,0-1-1 0 0,-1 1 1 0 0,1-1 0 0 0,-1 1-1 0 0,1 0 1 0 0,0 0-1 0 0,-1-1 1 0 0,1 1 0 0 0,-1 0-1 0 0,1 0 1 0 0,0 0-1 0 0,-1 1 1 0 0,1-1-1 0 0,-1 0 1 0 0,1 0 0 0 0,0 1-1 0 0,-2 0-3 0 0,-9 9-3 0 0,1 1 0 0 0,0 0 0 0 0,1 1 0 0 0,0 1 0 0 0,1-1 0 0 0,0 1 0 0 0,1 1 1 0 0,0 0-1 0 0,2 0 0 0 0,-1 0 0 0 0,2 1 0 0 0,0-1 0 0 0,0 2 0 0 0,0 7 3 0 0,0-3-23 0 0,1 0 0 0 0,1 0 0 0 0,1 1 1 0 0,1-1-1 0 0,1 15 23 0 0,20 43-63 0 0,-16-68 63 0 0,1 0-1 0 0,0 0 1 0 0,1 0 0 0 0,0-1-1 0 0,1 0 1 0 0,-1 0-1 0 0,2-1 1 0 0,-1 1 0 0 0,1-1-1 0 0,1-1 1 0 0,-1 0 0 0 0,1 0-1 0 0,0-1 1 0 0,1 0-1 0 0,0 0 1 0 0,0-1 0 0 0,0 0-1 0 0,0-1 1 0 0,1 0-1 0 0,-1-1 1 0 0,1 0 0 0 0,0-1-1 0 0,0 0 1 0 0,0-1 0 0 0,0 0-1 0 0,9 0 1 0 0,-13-1 5 0 0,1 0-1 0 0,-1 0 0 0 0,0-1 1 0 0,0 0-1 0 0,0 0 1 0 0,0-1-1 0 0,0 0 0 0 0,0 0 1 0 0,0-1-1 0 0,-1 0 1 0 0,1 0-1 0 0,-1 0 0 0 0,0-1 1 0 0,0 0-1 0 0,3-2-4 0 0,-2 0 21 0 0,0 1 0 0 0,-1-1 0 0 0,0 0 0 0 0,0-1-1 0 0,-1 0 1 0 0,0 1 0 0 0,0-2 0 0 0,0 1 0 0 0,-1-1 0 0 0,0 1-1 0 0,0-1 1 0 0,-1 0 0 0 0,0 0 0 0 0,-1-1 0 0 0,0 1 0 0 0,0-1 0 0 0,0 1-1 0 0,-1-1 1 0 0,-1 1 0 0 0,1-1 0 0 0,-2 0 0 0 0,0-8-21 0 0,1 17 7 0 0,0-1-1 0 0,1 0 1 0 0,-1 1 0 0 0,0-1 0 0 0,0 0-1 0 0,0 0 1 0 0,0 1 0 0 0,0-1 0 0 0,0 0-1 0 0,-1 0 1 0 0,1 1 0 0 0,0-1 0 0 0,0 0-1 0 0,0 0 1 0 0,-1 1 0 0 0,1-1 0 0 0,0 0-1 0 0,-1 1 1 0 0,1-1 0 0 0,-1 0 0 0 0,1 1-1 0 0,-1-1 1 0 0,1 1 0 0 0,-1-1 0 0 0,1 1-1 0 0,-1-1 1 0 0,1 1 0 0 0,-1-1 0 0 0,0 1-1 0 0,1 0 1 0 0,-1-1 0 0 0,0 1 0 0 0,1 0-1 0 0,-1-1 1 0 0,0 1 0 0 0,1 0 0 0 0,-1 0-1 0 0,0 0 1 0 0,0 0 0 0 0,1 0 0 0 0,-1 0-1 0 0,0 0 1 0 0,0 0 0 0 0,1 0 0 0 0,-1 0-1 0 0,0 0 1 0 0,0 0 0 0 0,1 0 0 0 0,-1 0-1 0 0,0 1 1 0 0,1-1 0 0 0,-1 0 0 0 0,0 1-1 0 0,1-1 1 0 0,-1 0 0 0 0,0 1 0 0 0,1-1-1 0 0,-1 1 1 0 0,1-1 0 0 0,-1 1 0 0 0,1-1-1 0 0,-1 1 1 0 0,0 0-7 0 0,-2 4 5 0 0,1 0-1 0 0,0 1 0 0 0,0-1 0 0 0,0 1 1 0 0,0-1-1 0 0,1 1 0 0 0,0 0 1 0 0,0-1-1 0 0,0 1 0 0 0,1 0 0 0 0,0 0 1 0 0,0-1-1 0 0,0 1 0 0 0,1 0 1 0 0,0 0-1 0 0,0-1 0 0 0,0 1 0 0 0,1-1 1 0 0,0 1-1 0 0,0-1 0 0 0,0 1 1 0 0,1-1-1 0 0,0 0 0 0 0,0 0 0 0 0,0 0 1 0 0,0-1-1 0 0,1 1 0 0 0,2 1-4 0 0,10 10-515 0 0,0-1 0 0 0,1-1-1 0 0,1 0 1 0 0,0-2 0 0 0,1 0 0 0 0,1-1 0 0 0,-1-1-1 0 0,2-1 1 0 0,-1 0 0 0 0,16 3 515 0 0,1 1-1205 0 0,1-2 1 0 0,0-2-1 0 0,1-1 1 0 0,21 1 1204 0 0,-7-3-1095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3:5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11 609 3308 0 0,'-3'-8'392'0'0,"1"0"-1"0"0,0 0 0 0 0,1 0 0 0 0,0 0 1 0 0,0 0-1 0 0,0-1 0 0 0,2 1 0 0 0,-1 0 1 0 0,1-1-1 0 0,0 1 0 0 0,0-2-391 0 0,1 3 155 0 0,0-1 1 0 0,0 1-1 0 0,1 0 0 0 0,0-1 0 0 0,0 1 1 0 0,0 0-1 0 0,1 1 0 0 0,0-1 1 0 0,1 1-1 0 0,-1 0 0 0 0,1 0 0 0 0,1 0 1 0 0,-1 0-1 0 0,1 1 0 0 0,0 0 1 0 0,0 0-1 0 0,0 1 0 0 0,0 0 0 0 0,1 0 1 0 0,0 0-1 0 0,5-2-155 0 0,35-3 648 0 0,-41 11-479 0 0,0 1-133 0 0,0 0-1 0 0,0 1 1 0 0,0 0-1 0 0,0 0 0 0 0,-1 0 1 0 0,0 0-1 0 0,0 1 0 0 0,0 0 1 0 0,0 0-1 0 0,-1 1 1 0 0,0-1-1 0 0,0 1 0 0 0,0 0 1 0 0,-1 0-1 0 0,2 3-35 0 0,2 11 71 0 0,-1 0 0 0 0,-1 0 0 0 0,0 1-1 0 0,-2 0 1 0 0,0 0 0 0 0,-1 0 0 0 0,-2 0 0 0 0,0 1-71 0 0,1-19 17 0 0,-1 1 0 0 0,1-1 1 0 0,0 1-1 0 0,0-1 0 0 0,0 1 1 0 0,0-1-1 0 0,1 0 0 0 0,-1 0 0 0 0,1 1 1 0 0,0-1-1 0 0,0 0 0 0 0,0 0 1 0 0,0-1-1 0 0,1 1 0 0 0,-1 0 1 0 0,3 1-18 0 0,0-1 10 0 0,1-1 0 0 0,0 1 0 0 0,0-1 0 0 0,0-1 0 0 0,0 1 0 0 0,0-1 0 0 0,0 0 0 0 0,0 0 0 0 0,0 0 0 0 0,0-1 0 0 0,0 0 0 0 0,1-1 0 0 0,-1 1 0 0 0,0-1 0 0 0,0 0 0 0 0,0-1 1 0 0,0 1-1 0 0,0-1 0 0 0,0 0 0 0 0,-1-1 0 0 0,1 1 0 0 0,-1-1 0 0 0,5-3-10 0 0,-2 0 1 0 0,0-1-1 0 0,0 0 1 0 0,-1 0 0 0 0,0 0-1 0 0,-1-1 1 0 0,1 0 0 0 0,-2 0 0 0 0,1 0-1 0 0,-1-1 1 0 0,0 0 0 0 0,-1 0-1 0 0,0 0 1 0 0,0-1 0 0 0,-1 1-1 0 0,0-1 1 0 0,-1 0 0 0 0,0 0 0 0 0,-1 0-1 0 0,1-6 0 0 0,-2 6 133 0 0,-4 14-129 0 0,-3 19 27 0 0,6-13-15 0 0,0 0-1 0 0,1-1 1 0 0,0 1 0 0 0,1 0-1 0 0,-1 0 1 0 0,2 0-1 0 0,0-1 1 0 0,0 1 0 0 0,0-1-1 0 0,1 1 1 0 0,1-1-1 0 0,-1 0 1 0 0,5 7-16 0 0,-5-11 3 0 0,0 1-1 0 0,1-1 1 0 0,-1 0 0 0 0,1 0 0 0 0,0 0-1 0 0,0-1 1 0 0,1 1 0 0 0,-1-1 0 0 0,1 0-1 0 0,0 0 1 0 0,0-1 0 0 0,0 1 0 0 0,1-1-1 0 0,-1 0 1 0 0,1-1 0 0 0,-1 1 0 0 0,1-1-1 0 0,0 0 1 0 0,0-1 0 0 0,0 1 0 0 0,0-1-1 0 0,1 0 1 0 0,-1-1 0 0 0,3 0-3 0 0,-5 1-5 0 0,-1-1 0 0 0,0 0 0 0 0,1-1 0 0 0,-1 1 0 0 0,0-1-1 0 0,0 1 1 0 0,1-1 0 0 0,-1 0 0 0 0,0 0 0 0 0,0-1 0 0 0,0 1 0 0 0,0 0 0 0 0,0-1 0 0 0,0 0 0 0 0,0 0 0 0 0,-1 0-1 0 0,1 0 1 0 0,-1 0 0 0 0,1 0 0 0 0,-1-1 0 0 0,0 1 0 0 0,0-1 0 0 0,0 0 0 0 0,1-1 5 0 0,54-126-78 0 0,-38 81-57 0 0,-8 69 15 0 0,-7-1 135 0 0,0 1 0 0 0,1-1 1 0 0,1 0-1 0 0,1 0 0 0 0,0-1 1 0 0,2 0-1 0 0,2 3-15 0 0,-8-15-17 0 0,1 0-1 0 0,-1-1 1 0 0,2 1-1 0 0,-1-1 1 0 0,0 0 0 0 0,1 0-1 0 0,0-1 1 0 0,0 1 0 0 0,0-1-1 0 0,1 0 1 0 0,-1 0 0 0 0,1-1-1 0 0,0 0 1 0 0,0 0-1 0 0,0 0 1 0 0,0-1 0 0 0,1 1-1 0 0,-1-2 1 0 0,1 1 0 0 0,0-1-1 0 0,-1 0 1 0 0,1 0 0 0 0,4-1 17 0 0,0-2-68 0 0,0-1 1 0 0,-1 0 0 0 0,0-1 0 0 0,0 0-1 0 0,0 0 1 0 0,0-1 0 0 0,-1-1 0 0 0,0 0 0 0 0,0 0-1 0 0,0 0 1 0 0,-1-1 0 0 0,0-1 0 0 0,0 1 0 0 0,-1-1-1 0 0,0-1 1 0 0,-1 1 0 0 0,1-1 0 0 0,-2 0-1 0 0,1-1 1 0 0,-1 1 0 0 0,3-10 67 0 0,22-30 79 0 0,-24 66 5 0 0,-5-8-70 0 0,1-1-1 0 0,0 1 1 0 0,0-1-1 0 0,0 1 0 0 0,1-1 1 0 0,0 0-1 0 0,1 0 0 0 0,0 0 1 0 0,0-1-1 0 0,0 1 0 0 0,1-1 1 0 0,0 0-1 0 0,1 0 1 0 0,0-1-1 0 0,0 1 0 0 0,0-1 1 0 0,1-1-1 0 0,-1 1 0 0 0,1-1 1 0 0,3 1-14 0 0,-2-2 6 0 0,0-1-1 0 0,0 1 1 0 0,1-2 0 0 0,-1 1 0 0 0,1-1-1 0 0,0 0 1 0 0,-1-1 0 0 0,1 0 0 0 0,0-1-1 0 0,0 1 1 0 0,1-2-6 0 0,39-24-23 0 0,-44 21 40 0 0,-1-1 0 0 0,1-1-1 0 0,-1 1 1 0 0,-1 0 0 0 0,1-1-1 0 0,-1 0 1 0 0,0 0 0 0 0,0 0-1 0 0,0 0 1 0 0,-1-1-1 0 0,0 1 1 0 0,0 0 0 0 0,-1-1-1 0 0,0 0 1 0 0,0 1 0 0 0,0-1-1 0 0,-1 0 1 0 0,0 1 0 0 0,0-1-1 0 0,-1 0 1 0 0,0-3-17 0 0,1-2 107 0 0,0 7-81 0 0,-1-1 0 0 0,1 1 0 0 0,-1-1 0 0 0,0 1 0 0 0,0 0 0 0 0,0-1 0 0 0,-1 1 0 0 0,0 0 0 0 0,0 0 0 0 0,-1 0 0 0 0,1 0 0 0 0,-1 0 0 0 0,0 0-26 0 0,-1-2 50 0 0,0 1-19 0 0,0 1 0 0 0,0 0 0 0 0,-1 0 0 0 0,0 0 0 0 0,1 1 0 0 0,-2-1 0 0 0,1 1 1 0 0,0 0-1 0 0,-1 1 0 0 0,0-1 0 0 0,0 1 0 0 0,0 0 0 0 0,0 1 0 0 0,0 0 1 0 0,0 0-1 0 0,-1 0 0 0 0,1 0 0 0 0,-1 1 0 0 0,1 0 0 0 0,-1 1 0 0 0,0-1 0 0 0,1 1 1 0 0,-5 1-32 0 0,7-1 12 0 0,-1 1 0 0 0,0-1 0 0 0,1 1 0 0 0,-1 0 0 0 0,1 0 0 0 0,-1 1 0 0 0,1 0 1 0 0,0-1-1 0 0,-1 1 0 0 0,1 1 0 0 0,0-1 0 0 0,0 1 0 0 0,1-1 0 0 0,-2 2-12 0 0,-1 0 35 0 0,-1 1-23 0 0,1 0 1 0 0,-1 0-1 0 0,1 1 1 0 0,0 0-1 0 0,1 0 0 0 0,-1 0 1 0 0,1 1-1 0 0,0 0 1 0 0,1 0-1 0 0,0 0 1 0 0,0 1-1 0 0,0-1 1 0 0,1 1-1 0 0,0 0 1 0 0,1 0-1 0 0,-1 0 1 0 0,2 0-1 0 0,-1 0 1 0 0,1 1-1 0 0,0-1 1 0 0,1 8-13 0 0,18 42-178 0 0,-14-50 75 0 0,0 0-1 0 0,1 0 0 0 0,0-1 1 0 0,0 0-1 0 0,1 0 0 0 0,0 0 1 0 0,1-1-1 0 0,-1 1 0 0 0,1-1 1 0 0,0-1-1 0 0,0 0 0 0 0,1 0 1 0 0,0 0-1 0 0,0-1 0 0 0,0 0 1 0 0,0 0-1 0 0,5 1 104 0 0,95 13-5642 0 0,-102-18 5374 0 0,-1-1 0 0 0,0 0 0 0 0,0-1 0 0 0,1 1 0 0 0,-1-1 0 0 0,0 0 0 0 0,0 0 0 0 0,-1 0 0 0 0,1-1 0 0 0,0 0 0 0 0,-1 0 0 0 0,0 0 0 0 0,3-2 268 0 0,12-11-1087 0 0</inkml:trace>
  <inkml:trace contextRef="#ctx0" brushRef="#br0" timeOffset="296.724">1676 149 2844 0 0,'-14'-6'558'0'0,"0"1"0"0"0,-1 1 0 0 0,0 0 0 0 0,1 1-1 0 0,-2 0 1 0 0,1 2 0 0 0,0-1 0 0 0,0 2 0 0 0,-11 1-558 0 0,-16 18 768 0 0,40-17-721 0 0,1 0 0 0 0,-1 0 1 0 0,1 0-1 0 0,-1 0 0 0 0,1 0 0 0 0,0 0 0 0 0,0 0 1 0 0,0 1-1 0 0,0-1 0 0 0,1 0 0 0 0,-1 1 1 0 0,0-1-1 0 0,1 1 0 0 0,0-1 0 0 0,-1 1 1 0 0,1-1-1 0 0,0 1 0 0 0,1-1 0 0 0,-1 1 1 0 0,0-1-1 0 0,1 0 0 0 0,-1 1 0 0 0,1-1 1 0 0,0 1-1 0 0,-1-1 0 0 0,1 0 0 0 0,0 0 1 0 0,1 1-1 0 0,-1-1 0 0 0,0 0-47 0 0,1 3 1 0 0,87 152 561 0 0,-76-131-506 0 0,79 177 105 0 0,-84-178-190 0 0,-6-14 27 0 0,0 0 0 0 0,1 0 1 0 0,0-1-1 0 0,1 1 0 0 0,1-1 0 0 0,-1 0 1 0 0,1 0-1 0 0,1 0 0 0 0,0-1 1 0 0,1 0-1 0 0,-1 0 0 0 0,2 0 0 0 0,-1-1 1 0 0,1 0-1 0 0,0-1 0 0 0,1 1 0 0 0,0-2 1 0 0,6 5 1 0 0,-2-6-676 0 0,0-1 0 0 0,0 0 1 0 0,1-1-1 0 0,-1 0 0 0 0,1-1 0 0 0,0-1 1 0 0,0 0-1 0 0,-1-1 0 0 0,12-1 676 0 0,-9 1-1046 0 0,8 0-44 0 0</inkml:trace>
  <inkml:trace contextRef="#ctx0" brushRef="#br0" timeOffset="1777.245">2512 476 2468 0 0,'0'-5'243'0'0,"0"0"0"0"0,0 0 0 0 0,-1-1 1 0 0,0 1-1 0 0,1 1 0 0 0,-2-1 0 0 0,1 0 0 0 0,-1 0 0 0 0,1 0 0 0 0,-1 1 0 0 0,0-1 0 0 0,-1 1 0 0 0,1-1 0 0 0,-1 1 0 0 0,0 0 0 0 0,0 0 1 0 0,0 0-1 0 0,-1 0 0 0 0,1 1 0 0 0,-1-1 0 0 0,0 1 0 0 0,0 0 0 0 0,0 0 0 0 0,-1 1 0 0 0,1-1 0 0 0,0 1 0 0 0,-1 0 0 0 0,0 0 0 0 0,1 0 1 0 0,-1 1-1 0 0,-1-1-243 0 0,-63 5 1034 0 0,-21 35-340 0 0,59-5-140 0 0,33-26-462 0 0,46 58 48 0 0,-8-37-55 0 0,1-2 0 0 0,0-2 0 0 0,25 10-85 0 0,3 2 44 0 0,-60-31-40 0 0,2 0 18 0 0,0 0-1 0 0,-1 1 1 0 0,0 1-1 0 0,0 0 1 0 0,-1 0-1 0 0,0 1 1 0 0,0 0-1 0 0,3 4-21 0 0,-12-11 3 0 0,1 0 0 0 0,0 0 0 0 0,-1 0 0 0 0,1-1-1 0 0,-1 1 1 0 0,1 0 0 0 0,-1 0 0 0 0,1 0 0 0 0,-1 0 0 0 0,1 0-1 0 0,-1 0 1 0 0,0 0 0 0 0,0 0 0 0 0,0 0 0 0 0,1 0 0 0 0,-1 0-1 0 0,0 0 1 0 0,0 0 0 0 0,0 0 0 0 0,-1 0 0 0 0,1 0 0 0 0,0 0-1 0 0,0 0 1 0 0,-1 0 0 0 0,1 0 0 0 0,0 0 0 0 0,-1 0 0 0 0,1 0-1 0 0,-1 0 1 0 0,1 0 0 0 0,-1 0 0 0 0,1 0 0 0 0,-1 0 0 0 0,0-1-1 0 0,0 1 1 0 0,1 0 0 0 0,-1 0 0 0 0,0-1 0 0 0,0 1 0 0 0,0-1-1 0 0,0 1 1 0 0,1-1 0 0 0,-1 1 0 0 0,0-1 0 0 0,0 1-1 0 0,0-1 1 0 0,0 0 0 0 0,-1 1-3 0 0,-51 12 81 0 0,-13-6-71 0 0,63-10-67 0 0,3 2 49 0 0,-1 0 0 0 0,1 0 0 0 0,0 0 0 0 0,0-1 0 0 0,-1 1 0 0 0,1 0 0 0 0,0 0 0 0 0,0 0 0 0 0,0 0 0 0 0,0-1 0 0 0,1 1 0 0 0,-1 0 0 0 0,0 0 0 0 0,0 0 0 0 0,1 0 0 0 0,-1 0 0 0 0,1 0 0 0 0,-1 0 0 0 0,1-1 0 0 0,-1 1 0 0 0,1 0 0 0 0,-1 1 0 0 0,1-1 0 0 0,0 0 0 0 0,0 0 0 0 0,0 0 0 0 0,-1 0 0 0 0,1 0 0 0 0,0 1 0 0 0,0-1 0 0 0,0 0 0 0 0,1 0 8 0 0,30-26-195 0 0,2 1-1 0 0,1 2 1 0 0,1 1-1 0 0,23-10 196 0 0,167-94-239 0 0,-172 106 717 0 0,-55 44-157 0 0,-1-19-288 0 0,-1 7 27 0 0,0 0 0 0 0,0 1 0 0 0,1-1 0 0 0,1 1 1 0 0,0-1-1 0 0,0 1 0 0 0,1-1 0 0 0,1 1 0 0 0,0-1 0 0 0,1 1-60 0 0,0-2 26 0 0,1-1-1 0 0,1-1 0 0 0,0 1 1 0 0,0 0-1 0 0,1-1 1 0 0,0 0-1 0 0,0 0 0 0 0,1 0 1 0 0,0 0-26 0 0,-4-5 8 0 0,1-1 0 0 0,-1 1 0 0 0,1 0 0 0 0,-1-1 0 0 0,1 1 0 0 0,0-1 0 0 0,0 0 0 0 0,0 0 0 0 0,0 0 0 0 0,1-1 0 0 0,-1 1 0 0 0,0-1 1 0 0,1 0-1 0 0,-1 1 0 0 0,1-2 0 0 0,-1 1 0 0 0,1 0 0 0 0,0-1 0 0 0,-1 1 0 0 0,1-1 0 0 0,0 0 0 0 0,-1 0 0 0 0,1-1 0 0 0,0 1 0 0 0,-1-1 0 0 0,1 0 0 0 0,0 0-8 0 0,2-1-5 0 0,1-1 0 0 0,-1 0 0 0 0,0 0 0 0 0,0-1 0 0 0,0 0 0 0 0,0 0 0 0 0,-1 0 0 0 0,0-1 0 0 0,1 0 0 0 0,-2 0 0 0 0,2-2 5 0 0,38-56-203 0 0,20-62 157 0 0,-54 100 34 0 0,-7 17-120 0 0,-4 24 139 0 0,5 31-12 0 0,14 28 27 0 0,-17-69-18 0 0,0 0-1 0 0,0 0 1 0 0,1 0-1 0 0,0 0 1 0 0,0-1-1 0 0,0 1 1 0 0,1 0-1 0 0,0-1 1 0 0,0 1-1 0 0,0-1 1 0 0,1 0-1 0 0,-1 0 1 0 0,1-1-1 0 0,1 1 1 0 0,-1-1-1 0 0,1 0 1 0 0,-1 0-1 0 0,1 0 1 0 0,0 0-1 0 0,0-1 1 0 0,1 0 0 0 0,-1 0-1 0 0,1 0 1 0 0,0-1-1 0 0,-1 0 1 0 0,7 1-4 0 0,-6-2-1 0 0,-1-1 0 0 0,0 0 0 0 0,1 0 0 0 0,-1-1 0 0 0,0 0 0 0 0,1 0 0 0 0,-1 0 0 0 0,0-1 0 0 0,0 1 0 0 0,0-1 0 0 0,0-1 0 0 0,0 1 0 0 0,-1 0 0 0 0,1-1 1 0 0,-1 0-1 0 0,1 0 0 0 0,-1-1 0 0 0,0 1 0 0 0,0-1 0 0 0,1-1 1 0 0,4-7 11 0 0,1-1-1 0 0,-2-1 1 0 0,1 1 0 0 0,-2-1 0 0 0,0-1-1 0 0,-1 1 1 0 0,0-1 0 0 0,-1 0-1 0 0,-1-1 1 0 0,0 1 0 0 0,0-4-11 0 0,10-145 62 0 0,-15 159-45 0 0,1 1 0 0 0,-1-1-1 0 0,0 1 1 0 0,0 0 0 0 0,-1-1 0 0 0,1 1 0 0 0,-1 0-1 0 0,0 0 1 0 0,0 0 0 0 0,-1 0 0 0 0,1 0 0 0 0,-1 1-1 0 0,0-1 1 0 0,0 1 0 0 0,-1-2-17 0 0,1 2-9 0 0,3 1 144 0 0,15 7-130 0 0,239 56-855 0 0,-237-56 707 0 0,-14-5 128 0 0,-1 0 1 0 0,0 0 0 0 0,1 0-1 0 0,-1 1 1 0 0,0-1 0 0 0,0 1-1 0 0,0 0 1 0 0,1 0 0 0 0,-1-1 0 0 0,0 1-1 0 0,0 1 1 0 0,0-1 0 0 0,0 0-1 0 0,0 0 1 0 0,-1 1 0 0 0,1-1-1 0 0,0 1 1 0 0,-1 0 0 0 0,1-1-1 0 0,-1 1 1 0 0,1 0 0 0 0,-1 0-1 0 0,0 0 1 0 0,0 0 0 0 0,0 0-1 0 0,0 0 1 0 0,0 0 0 0 0,0 0-1 0 0,0 1 1 0 0,-1-1 0 0 0,1 0-1 0 0,-1 0 1 0 0,0 1 0 0 0,1-1-1 0 0,-1 1 15 0 0,-3 62-79 0 0,0-55 88 0 0,1-6-8 0 0,1 1 1 0 0,-1 0 0 0 0,1 0-1 0 0,0-1 1 0 0,1 1 0 0 0,-1 0 0 0 0,1 0-1 0 0,0 0 1 0 0,0 0 0 0 0,0 0-1 0 0,1 0 1 0 0,-1 0 0 0 0,1 0-2 0 0,2 2 4 0 0,-1-1 0 0 0,1 1 0 0 0,0-1 0 0 0,1 1 0 0 0,0-1 0 0 0,0 0 0 0 0,0-1 0 0 0,0 1 0 0 0,1-1 0 0 0,0 1 0 0 0,0-2 0 0 0,1 1 0 0 0,-1 0 0 0 0,1-1 0 0 0,0 0 0 0 0,0 0 0 0 0,0-1 0 0 0,1 0 0 0 0,-1 0 0 0 0,1 0 0 0 0,0-1 0 0 0,0 0 0 0 0,6 1-4 0 0,111 8 151 0 0,-68-28-110 0 0,-51 15-31 0 0,0 0-1 0 0,0-1 0 0 0,0 0 0 0 0,-1 0 0 0 0,1 0 0 0 0,-1 0 0 0 0,0-1 0 0 0,0 0 0 0 0,0 1 0 0 0,0-1 0 0 0,-1-1 0 0 0,0 1 0 0 0,0-1 0 0 0,0 1 0 0 0,0-1 0 0 0,-1 0 0 0 0,0 0 0 0 0,1 0 0 0 0,-2 0 0 0 0,1 0 1 0 0,-1-2-10 0 0,0 4 12 0 0,-1 2-5 0 0,1 1 1 0 0,-1-1 0 0 0,0 1 0 0 0,1-1 0 0 0,-1 1-1 0 0,0-1 1 0 0,0 0 0 0 0,0 1 0 0 0,0-1 0 0 0,0 1-1 0 0,0-1 1 0 0,0 0 0 0 0,0 1 0 0 0,0-1 0 0 0,0 1-1 0 0,0-1 1 0 0,0 0 0 0 0,0 1 0 0 0,0-1 0 0 0,0 1-1 0 0,-1-1 1 0 0,1 1 0 0 0,0-1 0 0 0,0 1 0 0 0,-1-1-1 0 0,1 1 1 0 0,0-1 0 0 0,-1 1 0 0 0,1-1 0 0 0,0 1-1 0 0,-1-1 1 0 0,1 1 0 0 0,-1-1 0 0 0,1 1 0 0 0,-1 0 0 0 0,1-1-1 0 0,-1 1 1 0 0,1 0 0 0 0,-1 0 0 0 0,1-1 0 0 0,-1 1-8 0 0,-1 0 10 0 0,1 1 0 0 0,0-1-1 0 0,0 1 1 0 0,-1 0 0 0 0,1-1 0 0 0,0 1 0 0 0,0 0 0 0 0,0-1 0 0 0,0 1 0 0 0,0 0 0 0 0,0 0 0 0 0,0 0 0 0 0,0 0 0 0 0,0 0 0 0 0,0 0 0 0 0,0 0 0 0 0,0 1 0 0 0,1-1 0 0 0,-1 0 0 0 0,1 0 0 0 0,-1 0 0 0 0,1 1 0 0 0,-1-1 0 0 0,1 0 0 0 0,0 1 0 0 0,-1-1 0 0 0,1 0 0 0 0,0 1 0 0 0,0-1 0 0 0,0 1 0 0 0,0-1-10 0 0,0 5 9 0 0,0-1 0 0 0,0 1 1 0 0,1-1-1 0 0,-1 0 0 0 0,1 1 0 0 0,0-1 1 0 0,1 0-1 0 0,-1 1 0 0 0,1-1 0 0 0,0 0 0 0 0,1 0 1 0 0,-1 0-1 0 0,1-1 0 0 0,0 1 0 0 0,0 0 1 0 0,0-1-1 0 0,1 0 0 0 0,0 0 0 0 0,-1 0 1 0 0,1 0-1 0 0,1-1 0 0 0,-1 1 0 0 0,0-1 1 0 0,1 0-1 0 0,0-1 0 0 0,0 1 0 0 0,0-1 0 0 0,0 0 1 0 0,0 0-1 0 0,0 0 0 0 0,0-1 0 0 0,1 1 1 0 0,2-1-10 0 0,-4-1 7 0 0,1 1 0 0 0,0-2 0 0 0,-1 1 0 0 0,1 0 0 0 0,0-1 0 0 0,-1 0 1 0 0,1 0-1 0 0,-1 0 0 0 0,1 0 0 0 0,-1-1 0 0 0,0 0 0 0 0,0 0 0 0 0,1 0 0 0 0,-1 0 1 0 0,-1-1-1 0 0,1 1 0 0 0,0-1 0 0 0,-1 0 0 0 0,1 0 0 0 0,-1 0 0 0 0,0-1 0 0 0,0 1 1 0 0,0-1-1 0 0,0 0 0 0 0,-1 0 0 0 0,2-2-7 0 0,1-5 25 0 0,-1-1 0 0 0,1 0-1 0 0,-2 0 1 0 0,0 0 0 0 0,0-1 0 0 0,-1 1 0 0 0,-1-1-1 0 0,0 1 1 0 0,0-11-25 0 0,-1 18 36 0 0,0 0 0 0 0,0 0 0 0 0,-1 1-1 0 0,1-1 1 0 0,-1 0 0 0 0,0 0 0 0 0,0 1 0 0 0,0-1-1 0 0,-1 1 1 0 0,0-1 0 0 0,0 1 0 0 0,0-1-1 0 0,0 1 1 0 0,-1 0 0 0 0,-1-2-36 0 0,1 4 36 0 0,0-1 0 0 0,0 1-1 0 0,0 0 1 0 0,-1 0 0 0 0,1 0 0 0 0,0 0-1 0 0,-1 1 1 0 0,0-1 0 0 0,1 1 0 0 0,-1 0-1 0 0,0 0 1 0 0,0 0 0 0 0,0 0 0 0 0,1 1-1 0 0,-1 0 1 0 0,-4 0-36 0 0,-4-2 47 0 0,-2 4-37 0 0,6 2-14 0 0,0 0-1 0 0,1 1 1 0 0,0-1 0 0 0,-1 1 0 0 0,1 0 0 0 0,1 1-1 0 0,-1 0 1 0 0,1 0 0 0 0,0 1 0 0 0,1-1 0 0 0,-1 1 0 0 0,1 0-1 0 0,1 1 1 0 0,-1-1 0 0 0,1 1 0 0 0,1 0 0 0 0,-1 0-1 0 0,1 0 1 0 0,1 0 0 0 0,0 1 0 0 0,0-1 0 0 0,-1 6 4 0 0,2-10-135 0 0,1 0-1 0 0,-1 0 1 0 0,0 1 0 0 0,1-1 0 0 0,0 0-1 0 0,0 0 1 0 0,0 0 0 0 0,1 1 0 0 0,0-1-1 0 0,-1 0 1 0 0,1 0 0 0 0,1 0 0 0 0,-1 0 0 0 0,0 0-1 0 0,1 0 1 0 0,0 0 0 0 0,0-1 0 0 0,0 1-1 0 0,1-1 1 0 0,-1 1 0 0 0,1-1 0 0 0,-1 0-1 0 0,1 0 1 0 0,0 0 0 0 0,1 0 0 0 0,-1-1 0 0 0,0 1-1 0 0,1-1 1 0 0,-1 0 0 0 0,1 1 0 0 0,0-2-1 0 0,0 1 1 0 0,0 0 0 0 0,1-1 135 0 0,41 2-5539 0 0,11-23 3320 0 0,-39 8 1094 0 0</inkml:trace>
  <inkml:trace contextRef="#ctx0" brushRef="#br0" timeOffset="2028.57">4676 161 2048 0 0,'0'-7'302'0'0,"0"0"0"0"0,0 0 0 0 0,-1 0 0 0 0,0-1 0 0 0,0 1-1 0 0,-1 0 1 0 0,0 0 0 0 0,0 0 0 0 0,0 1 0 0 0,-1-1 0 0 0,0 0 0 0 0,-1 1-1 0 0,1 0 1 0 0,-1 0 0 0 0,-1 0 0 0 0,1 0 0 0 0,-1 0 0 0 0,0 1 0 0 0,0 0 0 0 0,0 0-1 0 0,-1 0-301 0 0,-40-16 2037 0 0,45 21-1751 0 0,-10 2-130 0 0,9 0-319 0 0,1-1 0 0 0,-1 1-1 0 0,1-1 1 0 0,0 1-1 0 0,0 0 1 0 0,-1 0 0 0 0,1-1-1 0 0,0 1 1 0 0,0 0-1 0 0,1 0 1 0 0,-1 0 0 0 0,0 0-1 0 0,1 0 1 0 0,-1 1-1 0 0,1-1 1 0 0,0 0 0 0 0,0 0-1 0 0,-1 0 1 0 0,2 0-1 0 0,-1 0 1 0 0,0 1 0 0 0,0-1-1 0 0,1 0 1 0 0,-1 0-1 0 0,1 0 164 0 0,-1 14-1359 0 0,14 39-875 0 0,-7-26 1166 0 0</inkml:trace>
  <inkml:trace contextRef="#ctx0" brushRef="#br0" timeOffset="2282.889">4661 576 2480 0 0,'8'15'599'0'0,"1"-1"-1"0"0,1 0 1 0 0,0-1-1 0 0,0 0 0 0 0,2 0 1 0 0,-1-2-1 0 0,2 1 1 0 0,0-1-1 0 0,0-1 1 0 0,1 0-1 0 0,0-1 1 0 0,4 1-599 0 0,0 0 136 0 0,2-1-1 0 0,-1-1 1 0 0,1-1 0 0 0,1-1 0 0 0,-1 0 0 0 0,1-2 0 0 0,0 0 0 0 0,0-2 0 0 0,11 1-136 0 0,44-6-3254 0 0,-73 2 3069 0 0,1 1-1 0 0,0-2 1 0 0,-1 1 0 0 0,1 0 0 0 0,-1-1 0 0 0,1 0 0 0 0,-1 0 0 0 0,0 0 0 0 0,1 0 0 0 0,-1 0-1 0 0,0 0 1 0 0,-1-1 0 0 0,1 0 0 0 0,0 1 0 0 0,-1-1 0 0 0,1 0 0 0 0,-1-1 0 0 0,0 1-1 0 0,0 0 1 0 0,0 0 0 0 0,-1-1 0 0 0,1 1 0 0 0,-1-1 0 0 0,0 0 0 0 0,0 1 0 0 0,1-4 185 0 0,2-16-1142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3:23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3115 711 2704 0 0,'0'0'78'0'0,"0"0"0"0"0,0 1 0 0 0,0-1 0 0 0,0 0 0 0 0,0 1 0 0 0,0-1 0 0 0,0 0 0 0 0,0 0 0 0 0,0 1 0 0 0,-1-1 0 0 0,1 0 0 0 0,0 0 0 0 0,0 0 0 0 0,0 1 0 0 0,0-1 0 0 0,0 0 0 0 0,-1 0 0 0 0,1 0 0 0 0,0 1 0 0 0,0-1 0 0 0,-1 0 0 0 0,1 0 0 0 0,0 0 0 0 0,0 0 0 0 0,-1 0 0 0 0,1 1 0 0 0,0-1 0 0 0,0 0 0 0 0,-1 0 0 0 0,1 0 0 0 0,0 0 0 0 0,0 0 0 0 0,-1 0 0 0 0,1 0 0 0 0,0 0 0 0 0,0 0 0 0 0,-1 0 0 0 0,1 0 0 0 0,0 0 0 0 0,-1 0 0 0 0,1 0 0 0 0,0 0 0 0 0,0 0 0 0 0,-1-1 0 0 0,1 1 0 0 0,0 0 0 0 0,0 0 0 0 0,0 0 0 0 0,-1 0 0 0 0,1 0 0 0 0,0-1 0 0 0,0 1 0 0 0,-1 0 0 0 0,1 0 0 0 0,0 0 0 0 0,0-1 0 0 0,0 1 0 0 0,0 0 0 0 0,0 0 0 0 0,-1-1 0 0 0,1 1-78 0 0,-3 27 890 0 0,2-24-794 0 0,0 18 302 0 0,2 97 1420 0 0,48 114-555 0 0,-38-170-1789 0 0,-2 1-1 0 0,-3-1 1 0 0,-3 42 526 0 0,-6-20-1891 0 0,-22 17-755 0 0,0-55 251 0 0,13-32 1359 0 0</inkml:trace>
  <inkml:trace contextRef="#ctx0" brushRef="#br0" timeOffset="316.155">2984 1045 1936 0 0,'-5'-143'3747'0'0,"-12"-28"-134"0"0,18 168-3556 0 0,-1 0-1 0 0,1 0 1 0 0,-1 1-1 0 0,1-1 1 0 0,0 0 0 0 0,0 0-1 0 0,0 0 1 0 0,0 1-1 0 0,1-1 1 0 0,-1 1-1 0 0,1-1 1 0 0,-1 1 0 0 0,1 0-1 0 0,0-1 1 0 0,0 1-1 0 0,0 0 1 0 0,0 0-1 0 0,1 0 1 0 0,-1 0-1 0 0,0 1 1 0 0,1-1 0 0 0,-1 1-1 0 0,1-1 1 0 0,0 1-1 0 0,-1 0 1 0 0,3-1-57 0 0,80-14 1107 0 0,-74 16-1029 0 0,0 1-1 0 0,-1 0 1 0 0,1 1 0 0 0,-1 0 0 0 0,1 1 0 0 0,-1 0 0 0 0,0 0 0 0 0,0 1-1 0 0,4 2-77 0 0,-12-5 19 0 0,13 4 49 0 0,-1 1-1 0 0,1 1 1 0 0,-1 1-1 0 0,-1-1 1 0 0,0 2 0 0 0,0 0-1 0 0,0 1 1 0 0,-2 0-1 0 0,1 1 1 0 0,-1 0 0 0 0,0 0-1 0 0,-1 2 1 0 0,-1-1-1 0 0,2 4-67 0 0,1 27 283 0 0,-15-36-288 0 0,-2-1-1 0 0,0 0 1 0 0,-1-1-1 0 0,0 1 0 0 0,0-1 0 0 0,0 0 0 0 0,0-1 1 0 0,-1 1-1 0 0,0-1 0 0 0,0-1 0 0 0,0 1 0 0 0,-6 1 6 0 0,-19 5-129 0 0,-1-2 1 0 0,-1-2-1 0 0,1 0 0 0 0,-17-1 129 0 0,8-5-629 0 0,23 0-2706 0 0,111 4-2905 0 0,-37 3 5206 0 0</inkml:trace>
  <inkml:trace contextRef="#ctx0" brushRef="#br0" timeOffset="1112.341">3631 1106 3000 0 0,'2'-6'5402'0'0,"13"-13"-5008"0"0,-14 16-42 0 0,47-80 839 0 0,-41 64-1044 0 0,0 0 0 0 0,-1 0 0 0 0,-1 0 0 0 0,0-1 0 0 0,-2 1 0 0 0,1-20-147 0 0,2-147 871 0 0,-6 183-850 0 0,0 0 0 0 0,-1 0-1 0 0,0 0 1 0 0,0-1-1 0 0,1 1 1 0 0,-2 0-1 0 0,1 0 1 0 0,0 0 0 0 0,-1 1-1 0 0,1-1 1 0 0,-1 0-1 0 0,0 0 1 0 0,0 1-1 0 0,0-1 1 0 0,0 1 0 0 0,0 0-1 0 0,-1-1 1 0 0,1 1-1 0 0,-1 0 1 0 0,1 0-1 0 0,-3-1-20 0 0,5 4 7 0 0,1-1 0 0 0,-1 0 0 0 0,0 1 0 0 0,1-1 0 0 0,-1 1-1 0 0,1-1 1 0 0,-1 0 0 0 0,0 1 0 0 0,1-1 0 0 0,-1 1-1 0 0,0-1 1 0 0,1 1 0 0 0,-1-1 0 0 0,0 1 0 0 0,0 0-1 0 0,0-1 1 0 0,1 1 0 0 0,-1-1 0 0 0,0 1 0 0 0,0-1 0 0 0,0 1-1 0 0,0 0 1 0 0,0-1 0 0 0,0 1 0 0 0,0-1 0 0 0,0 1-1 0 0,0 0 1 0 0,0-1 0 0 0,-1 1 0 0 0,1-1 0 0 0,0 1-1 0 0,0-1 1 0 0,-1 1 0 0 0,1-1 0 0 0,0 1 0 0 0,0-1 0 0 0,-1 1-1 0 0,1-1 1 0 0,0 1 0 0 0,-1-1 0 0 0,1 1 0 0 0,-1-1-1 0 0,1 0 1 0 0,-1 1 0 0 0,1-1 0 0 0,-1 0 0 0 0,1 1-1 0 0,-1-1 1 0 0,1 0 0 0 0,-1 0 0 0 0,1 1 0 0 0,-1-1-1 0 0,1 0 1 0 0,-1 0 0 0 0,0 0 0 0 0,1 0 0 0 0,-1 0 0 0 0,1 0-1 0 0,-1 0 1 0 0,0 0-7 0 0,12 6-36 0 0,1-1 0 0 0,-1-1 0 0 0,1 0 0 0 0,0 0 0 0 0,0-1 0 0 0,0 0 0 0 0,1-1 0 0 0,-1-1 0 0 0,9 0 36 0 0,9 3-43 0 0,-1-1-46 0 0,-19-3 63 0 0,0 1 0 0 0,0 0 1 0 0,0 1-1 0 0,0 0 1 0 0,0 0-1 0 0,-1 1 1 0 0,1 0-1 0 0,-1 1 0 0 0,3 2 26 0 0,-8-3 0 0 0,-1 0-1 0 0,0 1 0 0 0,0-1 1 0 0,0 1-1 0 0,0 0 0 0 0,0 0 1 0 0,-1 0-1 0 0,0 0 0 0 0,0 1 1 0 0,0-1-1 0 0,0 0 0 0 0,-1 1 0 0 0,0 0 1 0 0,0-1-1 0 0,0 1 0 0 0,0 0 1 0 0,-1-1-1 0 0,1 1 0 0 0,-1 0 1 0 0,-1 0 0 0 0,5 24 75 0 0,-3 25 241 0 0,1-50-307 0 0,-1 1 0 0 0,1-1 0 0 0,0 0 0 0 0,1 0 0 0 0,-1 0 0 0 0,1 0 0 0 0,0 0 0 0 0,0 0 0 0 0,0-1 0 0 0,0 1 0 0 0,1-1 0 0 0,-1 0 0 0 0,1 0 0 0 0,1 0-9 0 0,3 2-13 0 0,1-1-1 0 0,0 0 1 0 0,0 0 0 0 0,1-1 0 0 0,-1 0 0 0 0,1-1-1 0 0,-1 0 1 0 0,1 0 0 0 0,0-1 0 0 0,0-1 0 0 0,0 1-1 0 0,0-2 1 0 0,9 0 13 0 0,2 1-115 0 0,72-18-452 0 0,-30-8-128 0 0,-31 15 308 0 0,-32 11 362 0 0,0 0-11 0 0,0 0 19 0 0,3 3 32 0 0,23 29 36 0 0,-23-26-44 0 0,2 0 0 0 0,-1 0 0 0 0,1 0 0 0 0,0 0 0 0 0,0-1 0 0 0,0 0 1 0 0,1 0-1 0 0,0 0 0 0 0,0-1 0 0 0,0 0 0 0 0,1 0 0 0 0,-1 0 0 0 0,1-1 0 0 0,0 0 1 0 0,0 0-1 0 0,3 0-7 0 0,-3 0 13 0 0,0-1 1 0 0,0 1 0 0 0,1-1-1 0 0,-1-1 1 0 0,1 0 0 0 0,-1 0-1 0 0,1 0 1 0 0,0-1-1 0 0,-1 0 1 0 0,1 0 0 0 0,0-1-1 0 0,-1 0 1 0 0,2-1-14 0 0,-2 1 12 0 0,-1-1 0 0 0,1-1 0 0 0,-1 1 0 0 0,0-1 0 0 0,0 0-1 0 0,0 0 1 0 0,0-1 0 0 0,-1 0 0 0 0,0 0 0 0 0,1 0 0 0 0,-1 0 0 0 0,-1-1 0 0 0,1 0 0 0 0,-1 0 0 0 0,1-1 0 0 0,-2 1-1 0 0,1-1 1 0 0,-1 1 0 0 0,1-1 0 0 0,-1 0 0 0 0,-1-1 0 0 0,2-4-12 0 0,-2 0 1 0 0,-3-55 335 0 0,-3 59-282 0 0,1 0 0 0 0,-2 0-1 0 0,1 0 1 0 0,-1 0 0 0 0,0 1 0 0 0,0 0 0 0 0,-1 0 0 0 0,0 0 0 0 0,0 1 0 0 0,0 0 0 0 0,0 0-1 0 0,-1 0 1 0 0,0 1 0 0 0,0 0 0 0 0,0 0 0 0 0,-1 1 0 0 0,1 0 0 0 0,-1 0 0 0 0,0 1 0 0 0,0 0-1 0 0,0 0 1 0 0,0 1 0 0 0,-2 0-54 0 0,-66 0 265 0 0,61 3-244 0 0,1 1 0 0 0,0 1 1 0 0,0 0-1 0 0,0 0 0 0 0,1 2 0 0 0,0 0 1 0 0,0 0-1 0 0,0 1 0 0 0,1 1 1 0 0,-10 7-22 0 0,19-14-16 0 0,0 1 0 0 0,0 0 1 0 0,1 0-1 0 0,-1 1 0 0 0,0-1 1 0 0,1 0-1 0 0,0 1 1 0 0,-1-1-1 0 0,1 1 0 0 0,0 0 1 0 0,0 0-1 0 0,0 0 0 0 0,1 0 1 0 0,-1 0-1 0 0,1 0 1 0 0,0 1-1 0 0,0-1 0 0 0,0 0 1 0 0,0 1-1 0 0,0-1 0 0 0,1 1 1 0 0,-1-1-1 0 0,1 1 1 0 0,0-1-1 0 0,0 0 0 0 0,1 1 1 0 0,-1-1-1 0 0,1 1 0 0 0,-1-1 1 0 0,1 1 15 0 0,3 2-131 0 0,-1-1 0 0 0,1 0 0 0 0,0-1 1 0 0,0 1-1 0 0,1-1 0 0 0,-1 1 0 0 0,1-1 1 0 0,0-1-1 0 0,0 1 0 0 0,1-1 0 0 0,-1 0 0 0 0,1 0 1 0 0,-1 0-1 0 0,1-1 0 0 0,0 0 0 0 0,0 0 0 0 0,0 0 1 0 0,4 0 130 0 0,12 3-1075 0 0,0-1 0 0 0,0 0 1 0 0,1-2-1 0 0,0-1 0 0 0,-1-1 1 0 0,1 0-1 0 0,14-4 1075 0 0,25-8-971 0 0</inkml:trace>
  <inkml:trace contextRef="#ctx0" brushRef="#br0" timeOffset="1362.349">5059 630 3816 0 0,'0'-1'108'0'0,"0"1"0"0"0,0 0-1 0 0,0-1 1 0 0,0 1 0 0 0,0 0 0 0 0,0-1-1 0 0,0 1 1 0 0,0 0 0 0 0,0-1-1 0 0,-1 1 1 0 0,1-1 0 0 0,0 1-1 0 0,0 0 1 0 0,0-1 0 0 0,0 1-1 0 0,0 0 1 0 0,-1 0 0 0 0,1-1 0 0 0,0 1-1 0 0,0 0 1 0 0,-1-1 0 0 0,1 1-1 0 0,0 0 1 0 0,-1 0 0 0 0,1 0-1 0 0,0-1 1 0 0,0 1 0 0 0,-1 0 0 0 0,1 0-1 0 0,0 0 1 0 0,-1 0 0 0 0,1-1-1 0 0,0 1 1 0 0,-1 0 0 0 0,1 0-1 0 0,-1 0 1 0 0,1 0 0 0 0,0 0 0 0 0,-1 0-1 0 0,1 0 1 0 0,0 0 0 0 0,-1 0-1 0 0,1 0 1 0 0,-1 0 0 0 0,1 0-1 0 0,0 1 1 0 0,-1-1 0 0 0,1 0-1 0 0,0 0 1 0 0,-1 0 0 0 0,1 0 0 0 0,0 1-1 0 0,0-1 1 0 0,-1 0 0 0 0,1 0-1 0 0,0 1 1 0 0,-1-1 0 0 0,1 0-1 0 0,0 0 1 0 0,0 1 0 0 0,0-1 0 0 0,-1 0-1 0 0,1 1 1 0 0,0-1 0 0 0,0 0-1 0 0,0 1 1 0 0,0-1 0 0 0,-1 0-1 0 0,1 1-107 0 0,-11 24 1712 0 0,7-9-1278 0 0,0 0 0 0 0,2 0 0 0 0,0 0 0 0 0,1 0 0 0 0,0 0 0 0 0,2 10-434 0 0,-1-10 303 0 0,13 62-131 0 0,-2-38-353 0 0,-8-28-77 0 0,28 78-1645 0 0,-29-87 1467 0 0,0 0 0 0 0,0 0 0 0 0,1 0 0 0 0,-1-1 0 0 0,1 1 0 0 0,-1 0 0 0 0,1-1 0 0 0,0 0 0 0 0,0 0 0 0 0,0 0 0 0 0,0 0 0 0 0,0 0 0 0 0,1-1 0 0 0,-1 1 0 0 0,3 0 436 0 0,16-5-3419 0 0,-1-11 2446 0 0</inkml:trace>
  <inkml:trace contextRef="#ctx0" brushRef="#br0" timeOffset="1528.418">5183 448 3024 0 0,'-111'-166'7496'0'0,"90"138"-6033"0"0,48 47-1707 0 0,58 78-6245 0 0,-50-44 4293 0 0,-19-25 1210 0 0</inkml:trace>
  <inkml:trace contextRef="#ctx0" brushRef="#br0" timeOffset="1815.165">5449 923 2372 0 0,'7'2'323'0'0,"0"0"0"0"0,0 0-1 0 0,0 0 1 0 0,0-1 0 0 0,0 0 0 0 0,0 0-1 0 0,0-1 1 0 0,0 0 0 0 0,0 0 0 0 0,0 0-1 0 0,1-1 1 0 0,-1 0-323 0 0,3-1 108 0 0,1 0 1 0 0,-1-1-1 0 0,1 0 0 0 0,-1-1 0 0 0,0 0 0 0 0,0-1 0 0 0,-1 1 0 0 0,1-2 1 0 0,-1 0-1 0 0,0 0 0 0 0,-1 0 0 0 0,0-1 0 0 0,0 0 0 0 0,0-1 0 0 0,-1 0 1 0 0,0 0-1 0 0,0 0 0 0 0,-1-1 0 0 0,0 0 0 0 0,0-1 0 0 0,-1 1 0 0 0,-1-1 1 0 0,0 0-1 0 0,0 0 0 0 0,0-2-108 0 0,-4 10 9 0 0,0 0 0 0 0,0 1 0 0 0,0-1 0 0 0,0 0 0 0 0,-1 0 0 0 0,1 1 0 0 0,0-1 0 0 0,-1 0 0 0 0,0 1 0 0 0,1-1 0 0 0,-1 0 0 0 0,0 1-1 0 0,0-1 1 0 0,1 1 0 0 0,-1-1 0 0 0,-1 1 0 0 0,1 0 0 0 0,0-1 0 0 0,0 1 0 0 0,0 0 0 0 0,-1 0 0 0 0,1 0 0 0 0,0 0 0 0 0,-1 0 0 0 0,1 0 0 0 0,-1 0 0 0 0,0 0 0 0 0,1 1 0 0 0,-1-1 0 0 0,1 1 0 0 0,-1-1 0 0 0,0 1 0 0 0,0-1 0 0 0,1 1 0 0 0,-1 0 0 0 0,0 0 0 0 0,0 0-9 0 0,-7-3 104 0 0,-37-1 293 0 0,38 6-328 0 0,-1 1 1 0 0,1 0 0 0 0,-1 0 0 0 0,1 1 0 0 0,0 0 0 0 0,0 0 0 0 0,1 1-1 0 0,-1 0 1 0 0,1 1 0 0 0,0-1 0 0 0,0 1 0 0 0,1 1 0 0 0,0-1-1 0 0,0 1 1 0 0,1 0 0 0 0,-1 1 0 0 0,1-1 0 0 0,1 1 0 0 0,0 0 0 0 0,0 0-1 0 0,0 0 1 0 0,1 1 0 0 0,0-1 0 0 0,1 1 0 0 0,0 0 0 0 0,-1 6-70 0 0,22 25 141 0 0,-8-31-402 0 0,-1 0 1 0 0,1 0-1 0 0,1-1 0 0 0,0-1 1 0 0,0 0-1 0 0,0 0 0 0 0,1-1 1 0 0,0-1-1 0 0,0 0 0 0 0,0-1 1 0 0,1 0-1 0 0,-1-1 0 0 0,1-1 1 0 0,0 0-1 0 0,11 0 261 0 0,-24-2-56 0 0,192 13-4828 0 0,-160-13 3819 0 0</inkml:trace>
  <inkml:trace contextRef="#ctx0" brushRef="#br0" timeOffset="2354.239">6479 809 2864 0 0,'-12'-4'734'0'0,"-7"-3"221"0"0,0 0 0 0 0,0 2 0 0 0,0 0 0 0 0,-1 1 0 0 0,0 1 0 0 0,-2 1-955 0 0,-62 4 2248 0 0,77 1-2174 0 0,0-1 1 0 0,-1 1 0 0 0,2 1-1 0 0,-1-1 1 0 0,0 1 0 0 0,1 0-1 0 0,-1 1 1 0 0,1-1 0 0 0,0 1-1 0 0,1 1 1 0 0,-1-1-1 0 0,1 1 1 0 0,0 0 0 0 0,1 0-1 0 0,-1 0 1 0 0,1 1 0 0 0,0-1-1 0 0,1 1 1 0 0,0 0 0 0 0,0 0-1 0 0,0 0 1 0 0,1 1 0 0 0,0-1-1 0 0,-1 6-74 0 0,4-8 4 0 0,-1 0 1 0 0,1 0-1 0 0,0 0 0 0 0,1-1 0 0 0,-1 1 1 0 0,1 0-1 0 0,0-1 0 0 0,0 1 0 0 0,0-1 1 0 0,0 1-1 0 0,1-1 0 0 0,0 0 0 0 0,0 0 1 0 0,0 0-1 0 0,0-1 0 0 0,1 1 0 0 0,-1-1 1 0 0,1 1-1 0 0,0-1 0 0 0,3 1-4 0 0,93 48-187 0 0,-84-47 184 0 0,0-2 0 0 0,-1 0 0 0 0,1 0-1 0 0,0-2 1 0 0,0 0 0 0 0,0-1 0 0 0,7 0 3 0 0,-7 0-19 0 0,60-19 23 0 0,-61 14 22 0 0,-1 0 0 0 0,0 0-1 0 0,0-1 1 0 0,-1-1 0 0 0,1-1 0 0 0,-2 0 0 0 0,1 0 0 0 0,-1-1-1 0 0,0-1 1 0 0,-1 0 0 0 0,0 0 0 0 0,-1-1 0 0 0,0-1 0 0 0,-1 0-1 0 0,0 0 1 0 0,6-12-26 0 0,3-14 35 0 0,-1 0 0 0 0,-3-1 1 0 0,-1 0-1 0 0,-1-1 0 0 0,-3 0 0 0 0,-1-1 0 0 0,-2 0 0 0 0,-2 0 0 0 0,-1-34-35 0 0,2-179 110 0 0,-23 115-54 0 0,9 93 94 0 0,-2 61 24 0 0,-5 166-174 0 0,16-141-24 0 0,1-1 0 0 0,2 0 1 0 0,1 1-1 0 0,3 2 24 0 0,6 32 53 0 0,4 0 0 0 0,3-1 0 0 0,11 21-53 0 0,-27-83-18 0 0,6 20-114 0 0,2 0 0 0 0,1-1 0 0 0,1-1 0 0 0,1 0 0 0 0,2-1 0 0 0,1-1 0 0 0,18 21 132 0 0,-4-27-1351 0 0,-30-20 417 0 0,1-4-344 0 0,17-20-1575 0 0,-18-38-641 0 0,-2 41 2467 0 0</inkml:trace>
  <inkml:trace contextRef="#ctx0" brushRef="#br0" timeOffset="3444.158">6770 585 1972 0 0,'-200'-116'6934'0'0,"170"88"-4842"0"0,29 27-1543 0 0,6-2-464 0 0,0 0 0 0 0,-1 1 0 0 0,1-1 0 0 0,0 1 0 0 0,0 1 0 0 0,0-1 0 0 0,0 1 0 0 0,1-1 0 0 0,-1 1 0 0 0,0 1 0 0 0,1-1 0 0 0,-1 1 0 0 0,0 0 0 0 0,1 0 0 0 0,4 1-85 0 0,8-1 160 0 0,278-3-583 0 0,-103 22-311 0 0,153 37-2434 0 0,-312-49 2607 0 0,-1 2 0 0 0,0 1 1 0 0,-1 2-1 0 0,0 1 0 0 0,2 2 561 0 0,-31-13 22 0 0,23 25 436 0 0,-28-24-45 0 0,-4 1-227 0 0,-1 1 0 0 0,1-2 0 0 0,-1 1 1 0 0,0-1-1 0 0,0 1 0 0 0,0-2 0 0 0,0 1 0 0 0,0-1 0 0 0,-1 0 1 0 0,1-1-1 0 0,-7 1-186 0 0,-35 10 978 0 0,4 3-141 0 0,26-10-484 0 0,1 1-1 0 0,-1 1 1 0 0,1 0-1 0 0,1 2 1 0 0,0 0-1 0 0,-3 3-352 0 0,12-8 87 0 0,0 1-1 0 0,1 0 0 0 0,0 1 1 0 0,0-1-1 0 0,1 1 0 0 0,-1 1 0 0 0,1-1 1 0 0,0 1-1 0 0,1 1 0 0 0,0-1 0 0 0,0 0 1 0 0,1 1-1 0 0,-1 0 0 0 0,2 0 0 0 0,-1 1 1 0 0,1-1-1 0 0,1 1 0 0 0,-1-1 0 0 0,1 1 1 0 0,1 0-1 0 0,-1 4-86 0 0,19 31 133 0 0,-11-36-115 0 0,-2-2-5 0 0,0 1-1 0 0,1-1 0 0 0,0 1 0 0 0,0-1 1 0 0,0 0-1 0 0,1-1 0 0 0,0 0 0 0 0,0 0 1 0 0,0 0-1 0 0,1 0 0 0 0,0-1 1 0 0,0 0-1 0 0,0-1 0 0 0,0 1 0 0 0,0-1 1 0 0,1-1-1 0 0,-1 1 0 0 0,1-1 0 0 0,0-1 1 0 0,5 1-13 0 0,-4 0-18 0 0,1 0 0 0 0,-1-1 0 0 0,0 0 0 0 0,0-1 0 0 0,1 0 1 0 0,-1-1-1 0 0,0 0 0 0 0,1 0 0 0 0,0-1 18 0 0,1-1-31 0 0,-1-1 0 0 0,1 0 0 0 0,-1-1-1 0 0,0 0 1 0 0,0 0 0 0 0,-1-1 0 0 0,0-1 0 0 0,0 0 0 0 0,0 0 0 0 0,-1 0 0 0 0,0-1-1 0 0,0 0 1 0 0,2-4 31 0 0,-1-2-35 0 0,0-1 0 0 0,0 0 0 0 0,-2-1-1 0 0,0 0 1 0 0,0 0 0 0 0,-2-1 0 0 0,0 1 0 0 0,0-1-1 0 0,-2 0 1 0 0,0 0 0 0 0,0-15 35 0 0,-3 31 29 0 0,0 1-15 0 0,0 0 6 0 0,-3-2-22 0 0,3 1 4 0 0,-1 1-1 0 0,1-1 0 0 0,-1 1 1 0 0,0-1-1 0 0,1 1 1 0 0,-1 0-1 0 0,0 0 0 0 0,0-1 1 0 0,1 1-1 0 0,-1 0 1 0 0,0 0-1 0 0,0 0 0 0 0,1-1 1 0 0,-1 1-1 0 0,0 0 1 0 0,0 0-1 0 0,1 0 0 0 0,-1 0 1 0 0,0 1-1 0 0,0-1 1 0 0,1 0-1 0 0,-1 0 0 0 0,0 0 1 0 0,0 1-1 0 0,1-1 0 0 0,-1 0 1 0 0,0 1-1 0 0,1-1 1 0 0,-1 0-1 0 0,0 1 0 0 0,1-1 1 0 0,-1 1-1 0 0,1-1 1 0 0,-1 1-1 0 0,1-1 0 0 0,-1 1 1 0 0,1 0-1 0 0,-1-1 1 0 0,1 1-1 0 0,-1 0 0 0 0,1-1 1 0 0,0 1-1 0 0,-1 0 1 0 0,1-1-1 0 0,0 1 0 0 0,0 0 1 0 0,0 0-1 0 0,-1-1 0 0 0,1 1 1 0 0,0 0-1 0 0,0 0 1 0 0,0-1-1 0 0,0 1 0 0 0,0 0 1 0 0,0 0-1 0 0,1-1 1 0 0,-1 2-2 0 0,-4 7 0 0 0,0 0 1 0 0,0 1-1 0 0,1 0 1 0 0,1-1-1 0 0,0 1 1 0 0,0 0 0 0 0,1 0-1 0 0,0 1 1 0 0,1-1-1 0 0,0 0 1 0 0,0 0-1 0 0,1 0 1 0 0,1 1-1 0 0,-1-3 2 0 0,1 0-1 0 0,1-1 1 0 0,0 1 0 0 0,0 0 0 0 0,0-1-1 0 0,1 1 1 0 0,0-1 0 0 0,1 0 0 0 0,-1-1-1 0 0,1 1 1 0 0,1-1 0 0 0,-1 0 0 0 0,1 0-1 0 0,0 0 1 0 0,0-1 0 0 0,7 5-2 0 0,-4-6-42 0 0,0 0 1 0 0,0 0-1 0 0,0-1 1 0 0,0 0-1 0 0,0 0 1 0 0,1-1-1 0 0,-1-1 1 0 0,1 1-1 0 0,-1-2 1 0 0,1 1-1 0 0,8-2 42 0 0,-12 1-29 0 0,0 0 0 0 0,0-1 0 0 0,0 0 0 0 0,0 0 0 0 0,-1-1 0 0 0,1 0-1 0 0,-1 0 1 0 0,1 0 0 0 0,-1 0 0 0 0,0-1 0 0 0,3-2 29 0 0,-1 2-50 0 0,2-4-4 0 0,0 0 0 0 0,-1-1 0 0 0,0 0 1 0 0,-1 0-1 0 0,0-1 0 0 0,0 0 1 0 0,-1 0-1 0 0,0 0 0 0 0,0-1 1 0 0,-1 0-1 0 0,-1 0 0 0 0,1 0 1 0 0,-2 0-1 0 0,1-1 0 0 0,-2 0 1 0 0,1 0-1 0 0,-1 0 0 0 0,-1 0 0 0 0,0-11 54 0 0,1 4 21 0 0,-2 1-1 0 0,0-1 0 0 0,-2 0 1 0 0,0 1-1 0 0,0-1 0 0 0,-5-14-20 0 0,1 11 93 0 0,6 16-35 0 0,-1-1 0 0 0,0 1-1 0 0,-1 0 1 0 0,1-1 0 0 0,-1 1 0 0 0,0 0-1 0 0,-1 0 1 0 0,1 0 0 0 0,-1 1 0 0 0,0-1-1 0 0,0 1 1 0 0,0-1 0 0 0,-1 1-1 0 0,0 0 1 0 0,0 0-58 0 0,14 12 309 0 0,24 2-508 0 0,0-2 1 0 0,1-1-1 0 0,0-2 1 0 0,7-1 198 0 0,43 7-524 0 0,31 14-134 0 0,-113-23 666 0 0,0 1 0 0 0,0-1-1 0 0,0 1 1 0 0,-1 0 0 0 0,1 0 0 0 0,-1 0 0 0 0,0 0 0 0 0,0 0 0 0 0,0 0 0 0 0,0 1 0 0 0,0-1 0 0 0,-1 1 0 0 0,1-1-1 0 0,-1 1 1 0 0,0-1 0 0 0,0 1 0 0 0,-1 0 0 0 0,1 0 0 0 0,-1-1 0 0 0,0 1 0 0 0,0 0 0 0 0,0 0 0 0 0,0 0 0 0 0,-1-1-1 0 0,1 1 1 0 0,-1 0 0 0 0,0-1 0 0 0,0 1 0 0 0,0 0 0 0 0,-1-1 0 0 0,1 1 0 0 0,-2 1-8 0 0,-4 38 170 0 0,7-36-136 0 0,-1 0-1 0 0,1 0 1 0 0,1 0-1 0 0,-1 1 1 0 0,1-1-1 0 0,1 0 1 0 0,-1 0-1 0 0,1 0 1 0 0,0-1-1 0 0,1 1 1 0 0,-1 0 0 0 0,1-1-1 0 0,1 0 1 0 0,-1 1-1 0 0,1-1 1 0 0,0-1-1 0 0,0 1 1 0 0,1 0-1 0 0,0-1 1 0 0,3 2-34 0 0,0-1 18 0 0,0-2 1 0 0,1 1 0 0 0,-1-1-1 0 0,1-1 1 0 0,0 0-1 0 0,0 0 1 0 0,0 0-1 0 0,0-1 1 0 0,1-1-1 0 0,-1 0 1 0 0,1 0-1 0 0,-1 0 1 0 0,1-1 0 0 0,-1-1-1 0 0,3 0-18 0 0,-6 1 20 0 0,57-19 58 0 0,-52 14-79 0 0,0 0-1 0 0,-1-1 1 0 0,0 0 0 0 0,-1-1-1 0 0,1 0 1 0 0,-1-1 0 0 0,0 1-1 0 0,-1-2 1 0 0,0 1 0 0 0,0-1-1 0 0,-1 0 1 0 0,0-1 0 0 0,-1 0-1 0 0,0 0 1 0 0,0 0 0 0 0,-1-1-1 0 0,1-5 2 0 0,0 2 62 0 0,-1 1 0 0 0,0-1-1 0 0,-1-1 1 0 0,-1 1 0 0 0,0 0 0 0 0,-1-1-1 0 0,-1 0 1 0 0,0-8-62 0 0,-2 22 13 0 0,-1-1-1 0 0,1 0 0 0 0,-1 0 1 0 0,1 1-1 0 0,-1-1 0 0 0,0 1 1 0 0,0-1-1 0 0,1 1 0 0 0,-1 0 0 0 0,0 0 1 0 0,0-1-1 0 0,-1 2 0 0 0,1-1 1 0 0,0 0-1 0 0,0 0 0 0 0,0 1 1 0 0,0-1-1 0 0,-1 1 0 0 0,1-1 1 0 0,0 1-1 0 0,-1 0 0 0 0,1 0 1 0 0,0 0-1 0 0,0 0 0 0 0,-1 1 1 0 0,1-1-1 0 0,0 1 0 0 0,0-1 1 0 0,-1 1-1 0 0,1 0 0 0 0,0 0 1 0 0,0 0-1 0 0,-1 0-12 0 0,-2 1 34 0 0,-1 0 1 0 0,1 0 0 0 0,0 0-1 0 0,0 1 1 0 0,0-1-1 0 0,0 1 1 0 0,0 1-1 0 0,1-1 1 0 0,0 1-1 0 0,-1-1 1 0 0,1 1-1 0 0,0 0 1 0 0,1 1-1 0 0,-1-1 1 0 0,-1 4-35 0 0,2-4 41 0 0,0 1 0 0 0,0-1 1 0 0,1 1-1 0 0,-1-1 0 0 0,1 1 0 0 0,0 0 0 0 0,1 0 1 0 0,-1 0-1 0 0,1 0 0 0 0,0 0 0 0 0,0 1 0 0 0,1-1 1 0 0,-1 0-1 0 0,1 0 0 0 0,0 0 0 0 0,1 1 0 0 0,-1-1 1 0 0,1 0-1 0 0,1 2-41 0 0,1 2 39 0 0,0 0 0 0 0,1 0 0 0 0,1 0-1 0 0,-1 0 1 0 0,2-1 0 0 0,-1 0 0 0 0,1 0 0 0 0,0 0 0 0 0,0-1 0 0 0,1 1 0 0 0,0-2 0 0 0,1 1 0 0 0,4 2-39 0 0,15 9-152 0 0,0-2 1 0 0,2-1 0 0 0,0-1-1 0 0,1-1 1 0 0,0-2-1 0 0,1-1 1 0 0,0-1 0 0 0,0-2-1 0 0,6 0 152 0 0,181 19-5069 0 0,-188-23 4226 0 0,89-3-2497 0 0,-5-21 1095 0 0,-65 7 1204 0 0</inkml:trace>
  <inkml:trace contextRef="#ctx0" brushRef="#br0" timeOffset="-1902.183">220 287 2816 0 0,'0'0'1096'0'0,"0"0"-108"0"0,0 0-159 0 0,0 0-149 0 0,0 0-81 0 0,0 0-34 0 0,0 0-38 0 0,3-1-94 0 0,-1 4-364 0 0,0 0-1 0 0,0 0 0 0 0,0 0 1 0 0,0 0-1 0 0,0 0 0 0 0,0 1 0 0 0,-1-1 1 0 0,0 0-1 0 0,0 1 0 0 0,0-1 1 0 0,0 1-1 0 0,0-1 0 0 0,-1 1 0 0 0,1-1 1 0 0,-1 1-1 0 0,0 0 0 0 0,0-1 1 0 0,0 1-1 0 0,-1-1 0 0 0,1 1 0 0 0,-1 0 1 0 0,0-1-1 0 0,0 1-68 0 0,0 13 146 0 0,-8 158 763 0 0,-50 116-1320 0 0,45-213-3026 0 0,14-80 381 0 0,3-8 1471 0 0,-1 2 399 0 0</inkml:trace>
  <inkml:trace contextRef="#ctx0" brushRef="#br0" timeOffset="-1522.183">160 392 936 0 0,'-1'-4'108'0'0,"-4"-13"458"0"0,0 1 0 0 0,-1-1 0 0 0,-1 1 0 0 0,0 0 0 0 0,-2 0 0 0 0,1 1 0 0 0,-2 0 0 0 0,0 1 0 0 0,-7-8-566 0 0,-36-32 2239 0 0,53 54-2199 0 0,0 0-1 0 0,0 1 1 0 0,0-1-1 0 0,1 0 1 0 0,-1 1-1 0 0,0-1 0 0 0,0 0 1 0 0,0 0-1 0 0,0 1 1 0 0,0-1-1 0 0,0 0 0 0 0,0 1 1 0 0,0-1-1 0 0,-1 0 1 0 0,1 1-1 0 0,0-1 1 0 0,0 0-1 0 0,0 0 0 0 0,0 1 1 0 0,0-1-1 0 0,0 0 1 0 0,0 0-1 0 0,-1 1 0 0 0,1-1 1 0 0,0 0-1 0 0,0 0 1 0 0,0 1-1 0 0,-1-1 0 0 0,1 0 1 0 0,0 0-1 0 0,0 0 1 0 0,0 0-1 0 0,-1 1 1 0 0,1-1-1 0 0,0 0 0 0 0,-1 0 1 0 0,1 0-1 0 0,0 0 1 0 0,0 0-1 0 0,-1 0 0 0 0,1 0 1 0 0,0 0-1 0 0,-1 1 1 0 0,1-1-1 0 0,0 0 1 0 0,0 0-1 0 0,-1 0 0 0 0,1-1 1 0 0,0 1-1 0 0,-1 0 1 0 0,1 0-40 0 0,67 72 1130 0 0,67 9-463 0 0,-132-79-659 0 0,31 15 71 0 0,-1 2 0 0 0,-1 2 1 0 0,0 1-1 0 0,-2 1 0 0 0,0 1 1 0 0,-2 2-1 0 0,-1 0 0 0 0,-1 2 1 0 0,-1 1-1 0 0,-2 1 0 0 0,17 29-79 0 0,-32-40 30 0 0,0 0 0 0 0,-1 0 0 0 0,-1 1 0 0 0,-1 0 0 0 0,-1 0 0 0 0,0 0 0 0 0,-2 0 0 0 0,0 1 0 0 0,-2 3-30 0 0,-19 47 109 0 0,16-63-94 0 0,-2 3 23 0 0,0-1 0 0 0,-1 0 1 0 0,0 0-1 0 0,-1-1 1 0 0,0 0-1 0 0,0 0 0 0 0,-1-1 1 0 0,0 0-1 0 0,0 0 1 0 0,-1-1-1 0 0,0 0 0 0 0,0-1 1 0 0,-1 0-1 0 0,1-1 0 0 0,-1 0 1 0 0,-1-1-1 0 0,1 0 1 0 0,-1-1-1 0 0,-7 2-38 0 0,-25 3 92 0 0,0-2-1 0 0,0-2 1 0 0,0-1-1 0 0,-26-4-91 0 0,66 1 4 0 0,-119 0-1127 0 0,113-9-26 0 0,44 5-1827 0 0,141-4-3477 0 0,-134 4 5316 0 0</inkml:trace>
  <inkml:trace contextRef="#ctx0" brushRef="#br0" timeOffset="-653.254">880 910 1172 0 0,'11'-7'608'0'0,"-7"6"-323"0"0,0-1 0 0 0,0 0 0 0 0,0 0 0 0 0,0-1 0 0 0,0 1 1 0 0,0-1-1 0 0,-1 0 0 0 0,1 0 0 0 0,-1 0 0 0 0,0-1 0 0 0,0 1 0 0 0,0-1 0 0 0,0 0 0 0 0,0 1 0 0 0,-1-1 0 0 0,0-1 0 0 0,0 1 0 0 0,0 0 0 0 0,0 0 0 0 0,-1-1-285 0 0,-1 4 684 0 0,0 1-7 0 0,-3-3-75 0 0,1 1-530 0 0,-32-10 1408 0 0,-6 19-654 0 0,20-2-696 0 0,1 1-1 0 0,0 1 0 0 0,0 1 1 0 0,0 1-1 0 0,1 1 0 0 0,1 0 1 0 0,0 1-1 0 0,0 1 1 0 0,1 1-1 0 0,0 0 0 0 0,0 2-129 0 0,13-11 31 0 0,-1 0 0 0 0,1 0 0 0 0,0 0 0 0 0,0 0 0 0 0,0 0 0 0 0,0 1 0 0 0,1 0 0 0 0,0-1 0 0 0,0 1 0 0 0,0 0 0 0 0,1 0 0 0 0,-1 0 0 0 0,1 0 0 0 0,0 0 0 0 0,0 5-31 0 0,6-5 33 0 0,0-1-31 0 0,0 0 1 0 0,1 0 0 0 0,-1-1 0 0 0,1 0 0 0 0,0 0 0 0 0,0 0-1 0 0,0-1 1 0 0,0 0 0 0 0,0 0 0 0 0,1 0 0 0 0,-1-1-1 0 0,0 0 1 0 0,6 0-3 0 0,49-3-162 0 0,-50 0 146 0 0,0-1 0 0 0,0-1 0 0 0,-1 0 0 0 0,1 0 0 0 0,-1-1 0 0 0,0 0 0 0 0,0-1 0 0 0,-1 0 0 0 0,1-1 0 0 0,-1 0 1 0 0,-1 0-1 0 0,1-1 0 0 0,-1 0 0 0 0,-1 0 0 0 0,2-2 16 0 0,9-37-102 0 0,-2 2-61 0 0,-16 70 123 0 0,27 56-24 0 0,-21-74 63 0 0,-1-1 0 0 0,1 0 0 0 0,0-1 1 0 0,1 1-1 0 0,-1-1 0 0 0,1-1 1 0 0,0 1-1 0 0,0-1 0 0 0,0 0 1 0 0,1-1-1 0 0,0 0 0 0 0,-1 0 0 0 0,1 0 1 0 0,0-1-1 0 0,0 0 0 0 0,0-1 1 0 0,1 0-1 0 0,-1 0 0 0 0,0-1 1 0 0,0 0-1 0 0,3 0 1 0 0,-4 0 3 0 0,1 0 1 0 0,-1 0-1 0 0,0-1 0 0 0,0 1 1 0 0,0-2-1 0 0,0 1 0 0 0,0-1 1 0 0,0 0-1 0 0,-1-1 0 0 0,1 1 1 0 0,0-1-1 0 0,-1-1 0 0 0,0 1 1 0 0,1-1-4 0 0,-2 1 5 0 0,7-4-15 0 0,0-1 0 0 0,0-1 0 0 0,-1 0-1 0 0,0 0 1 0 0,-1-1 0 0 0,0-1 0 0 0,-1 1 0 0 0,0-2 0 0 0,0 1 0 0 0,-1-1 0 0 0,-1 0 0 0 0,0-1-1 0 0,0 0 1 0 0,-2 0 0 0 0,3-7 10 0 0,7-24-3 0 0,-2-2-1 0 0,-2 0 0 0 0,-2 0 1 0 0,-1-4 3 0 0,3-48 41 0 0,-5-1 1 0 0,-5-44-42 0 0,-15 18-20 0 0,12 113 25 0 0,0 0 0 0 0,-1 0 0 0 0,0 1 1 0 0,-1-1-1 0 0,0 1 0 0 0,-1-1 0 0 0,0 1 1 0 0,-1 1-1 0 0,0-1 0 0 0,-1 0-5 0 0,-17-7 20 0 0,17 20-41 0 0,1 2 10 0 0,0 1 0 0 0,0 0 0 0 0,1 0 0 0 0,-1 0 1 0 0,1 0-1 0 0,0 1 0 0 0,1 0 0 0 0,-1 0 0 0 0,1 0 0 0 0,1 1 0 0 0,-1 0 1 0 0,1-1-1 0 0,0 1 0 0 0,-1 4 11 0 0,-1 11 8 0 0,0 0 0 0 0,1 1 1 0 0,2 0-1 0 0,0 0 0 0 0,1 0 0 0 0,2 11-8 0 0,-1-20 28 0 0,17 96-2 0 0,-4-48-60 0 0,3-1 1 0 0,2-1 0 0 0,5 3 33 0 0,-10-25 24 0 0,1 0 1 0 0,2-1-1 0 0,2 0 1 0 0,1-2-1 0 0,2 0 1 0 0,2-1 0 0 0,1-1-1 0 0,4 2-24 0 0,-22-28 8 0 0,2 0-1 0 0,-1 0 1 0 0,1-1-1 0 0,0 0 1 0 0,0 0 0 0 0,0-1-1 0 0,1 0 1 0 0,0-1-1 0 0,0 0 1 0 0,0 0-1 0 0,1-1 1 0 0,-1 0-1 0 0,1 0 1 0 0,0-1 0 0 0,0-1-1 0 0,0 1 1 0 0,0-2-1 0 0,5 1-7 0 0,-5-3-25 0 0,0-1-1 0 0,0 0 1 0 0,-1 0-1 0 0,1-1 1 0 0,-1 0-1 0 0,0 0 0 0 0,0-1 1 0 0,0-1-1 0 0,-1 1 1 0 0,0-1-1 0 0,0-1 1 0 0,0 0-1 0 0,-1 0 1 0 0,0 0-1 0 0,0-1 1 0 0,-1 0-1 0 0,0 0 0 0 0,0-1 1 0 0,-1 1-1 0 0,0-1 1 0 0,-1 0-1 0 0,0-1 1 0 0,0 1-1 0 0,-1-1 1 0 0,0 0-1 0 0,1-9 26 0 0,1-28 43 0 0,-5 46-40 0 0,-1 0 0 0 0,1 0-1 0 0,-1 0 1 0 0,1 0-1 0 0,-1 0 1 0 0,1 0 0 0 0,-1 0-1 0 0,0 0 1 0 0,1 0-1 0 0,-1 0 1 0 0,0 0-1 0 0,0 0 1 0 0,1 0 0 0 0,-1 1-1 0 0,0-1 1 0 0,0 0-1 0 0,0 1 1 0 0,0-1-1 0 0,0 0 1 0 0,0 1 0 0 0,0-1-1 0 0,-1 1 1 0 0,1 0-1 0 0,0-1 1 0 0,0 1-1 0 0,0 0 1 0 0,0 0 0 0 0,0 0-1 0 0,-1 0 1 0 0,1 0-1 0 0,0 0 1 0 0,0 0 0 0 0,0 0-1 0 0,0 0 1 0 0,-1 0-1 0 0,1 1 1 0 0,0-1-1 0 0,0 0 1 0 0,0 1 0 0 0,0-1-1 0 0,0 1 1 0 0,0-1-1 0 0,0 1 1 0 0,0 0-1 0 0,0-1 1 0 0,0 1 0 0 0,0 0-1 0 0,0 0 1 0 0,1 0-1 0 0,-1 0 1 0 0,0-1-1 0 0,0 2-2 0 0,-4 1 14 0 0,1 1 0 0 0,-1 0 0 0 0,1 1-1 0 0,0-1 1 0 0,0 1 0 0 0,1 0-1 0 0,-1-1 1 0 0,1 2 0 0 0,0-1-1 0 0,0 0 1 0 0,1 1 0 0 0,-1-1-1 0 0,1 1 1 0 0,1 0 0 0 0,-1-1-1 0 0,1 1 1 0 0,0 0 0 0 0,0 0-1 0 0,1 0 1 0 0,-1 0 0 0 0,1 0-1 0 0,1 0 1 0 0,-1 0 0 0 0,1 0 0 0 0,1 3-14 0 0,0 1 1 0 0,1-1 1 0 0,1 1-1 0 0,0-1 1 0 0,0 0-1 0 0,1 0 1 0 0,0-1-1 0 0,0 1 1 0 0,1-1-1 0 0,0 0 1 0 0,1 0-1 0 0,-1-1 1 0 0,2 0-1 0 0,-1 0 1 0 0,1-1-1 0 0,0 0 1 0 0,0 0 0 0 0,3 1-2 0 0,83 29-1227 0 0,-49-32-3039 0 0,-43-4 4105 0 0,0 0 1 0 0,-1 0-1 0 0,1-1 0 0 0,0 1 1 0 0,0-1-1 0 0,-1 1 0 0 0,1-1 0 0 0,-1 0 1 0 0,1 1-1 0 0,-1-1 0 0 0,1 0 1 0 0,-1 0-1 0 0,1 0 0 0 0,-1 0 0 0 0,0 0 1 0 0,1-1-1 0 0,-1 1 0 0 0,0 0 1 0 0,0-1-1 0 0,0 1 0 0 0,0-1 1 0 0,0 1-1 0 0,0-1 0 0 0,0 1 0 0 0,-1-1 1 0 0,1 1-1 0 0,-1-1 0 0 0,1 0 1 0 0,-1-1 160 0 0,3-17-958 0 0</inkml:trace>
  <inkml:trace contextRef="#ctx0" brushRef="#br0" timeOffset="-403.921">1424 464 3080 0 0,'-134'-71'6170'0'0,"157"67"-3687"0"0,220 16-943 0 0,123-7-6694 0 0,-57-5 257 0 0,-233 0 3863 0 0</inkml:trace>
  <inkml:trace contextRef="#ctx0" brushRef="#br0" timeOffset="21494.018">2119 2596 1212 0 0,'0'0'734'0'0,"0"0"-102"0"0,0 0-114 0 0,0 0 2 0 0,0 0-14 0 0,0 0-21 0 0,0 0-38 0 0,0 0-16 0 0,0 0-41 0 0,0 0 0 0 0,0 0-62 0 0,0 0-30 0 0,0 0 60 0 0,0 0-17 0 0,0 0-29 0 0,0 0 9 0 0,4-2-30 0 0,3 0-210 0 0,-1 0-1 0 0,0 1 1 0 0,1 0 0 0 0,-1 0-1 0 0,1 0 1 0 0,-1 1 0 0 0,1 0-1 0 0,0 1 1 0 0,-1-1 0 0 0,1 1-1 0 0,-1 0 1 0 0,4 1-81 0 0,3 0 41 0 0,337 29 1032 0 0,28 3-523 0 0,-157-16 416 0 0,-219-18-769 0 0,-2 0 1 0 0,0 0-15 0 0,0 0-76 0 0,5-2 382 0 0,25 12-5066 0 0,0-12-1578 0 0,-30 0 5145 0 0</inkml:trace>
  <inkml:trace contextRef="#ctx0" brushRef="#br0" timeOffset="24412.832">4305 2555 848 0 0,'0'-2'69'0'0,"0"0"-1"0"0,0 0 1 0 0,-1 0-1 0 0,0 0 0 0 0,1 0 1 0 0,-1 0-1 0 0,0 1 1 0 0,0-1-1 0 0,0 0 1 0 0,0 0-1 0 0,0 1 1 0 0,0-1-1 0 0,0 0 1 0 0,0 1-1 0 0,-1 0 1 0 0,1-1-1 0 0,-1 1 1 0 0,1 0-1 0 0,-1-1 1 0 0,0 1-1 0 0,1 0 1 0 0,-1 0-1 0 0,0 0 1 0 0,0 1-1 0 0,0-1-68 0 0,-4-3 214 0 0,-1-1 353 0 0,0 1-1 0 0,-1 0 0 0 0,1 0 1 0 0,-1 1-1 0 0,0-1 0 0 0,0 2 0 0 0,0-1 1 0 0,0 1-1 0 0,-1 0 0 0 0,-1 1-566 0 0,4 3 320 0 0,-2 2-232 0 0,-1 1 0 0 0,1 0-1 0 0,0 1 1 0 0,1-1 0 0 0,-1 2 0 0 0,1-1 0 0 0,0 1 0 0 0,1 0 0 0 0,0 0 0 0 0,0 1 0 0 0,0 0 0 0 0,0 1-88 0 0,-5 12 142 0 0,0 1 0 0 0,2 0 1 0 0,0 0-1 0 0,2 0 1 0 0,0 1-1 0 0,-3 23-142 0 0,9-45 16 0 0,0 0-1 0 0,0 1 0 0 0,1-1 1 0 0,-1 0-1 0 0,0 1 0 0 0,1-1 1 0 0,-1 1-1 0 0,1-1 0 0 0,-1 1 1 0 0,1-1-1 0 0,0 1 0 0 0,0-1 0 0 0,0 1 1 0 0,0 0-1 0 0,0-1 0 0 0,0 1 1 0 0,0-1-1 0 0,0 1 0 0 0,0-1 1 0 0,1 1-1 0 0,-1-1 0 0 0,1 1 1 0 0,-1-1-1 0 0,1 1 0 0 0,0-1 1 0 0,-1 1-1 0 0,1-1 0 0 0,0 0 1 0 0,0 1-1 0 0,0-1 0 0 0,0 0 1 0 0,0 0-1 0 0,0 0 0 0 0,0 0 1 0 0,1 0-1 0 0,-1 0 0 0 0,0 0 1 0 0,0 0-1 0 0,1 0 0 0 0,-1-1 1 0 0,1 1-1 0 0,-1-1 0 0 0,1 1 0 0 0,-1-1 1 0 0,1 1-1 0 0,-1-1 0 0 0,1 0 1 0 0,-1 1-1 0 0,1-1 0 0 0,-1 0 1 0 0,1 0-1 0 0,0 0-15 0 0,9-3 44 0 0,1 0 0 0 0,-1-1 0 0 0,0 0 0 0 0,0-1 0 0 0,0 0 0 0 0,-1 0 0 0 0,0-1 0 0 0,0-1 0 0 0,0 0 0 0 0,-1 0 0 0 0,0-1 0 0 0,0 0 0 0 0,-1 0 0 0 0,0-1 0 0 0,0 0 0 0 0,0-2-44 0 0,7-10 42 0 0,-1-1 0 0 0,0 0 0 0 0,-2-1 1 0 0,0-1-1 0 0,-2 0 0 0 0,7-24-42 0 0,-5 11-10 0 0,-3-1-1 0 0,-1-1 1 0 0,-1 0 0 0 0,-2 0-1 0 0,-1-31 11 0 0,-6-86-142 0 0,-20 35 64 0 0,-36-48 59 0 0,32 135-44 0 0,22 37 79 0 0,-2 4-9 0 0,0 1-1 0 0,1 1 0 0 0,0-1 0 0 0,0 1 0 0 0,1 0 0 0 0,0 0 1 0 0,1 0-1 0 0,0 0 0 0 0,0 1 0 0 0,1 0 0 0 0,0-1 0 0 0,1 1 0 0 0,0 0 1 0 0,0 0-1 0 0,1-1 0 0 0,0 1 0 0 0,2 7-6 0 0,-3 11 7 0 0,1-1-11 0 0,0 0-1 0 0,2 0 0 0 0,1 0 0 0 0,1 0 0 0 0,2 0 5 0 0,46 189-38 0 0,-41-181 17 0 0,-8-16-87 0 0,1-2 1 0 0,1 1 0 0 0,1 0 0 0 0,1-1 0 0 0,0 0 0 0 0,1 0 0 0 0,1-1 0 0 0,0 0-1 0 0,1-1 1 0 0,1 0 0 0 0,0 0 0 0 0,1-1 0 0 0,1-1 0 0 0,0 0 0 0 0,1-1 107 0 0,-5-6-562 0 0,0 0 0 0 0,1-1 1 0 0,-1-1-1 0 0,1 1 0 0 0,0-2 1 0 0,1 1-1 0 0,-1-1 0 0 0,0-1 1 0 0,1 0-1 0 0,0 0 0 0 0,-1-1 1 0 0,5 0 561 0 0,4-1-1064 0 0</inkml:trace>
  <inkml:trace contextRef="#ctx0" brushRef="#br0" timeOffset="24784.835">4805 2505 2080 0 0,'-2'3'232'0'0,"-1"-1"-1"0"0,1 1 1 0 0,-1 0-1 0 0,1 0 0 0 0,0 0 1 0 0,0 0-1 0 0,0 0 1 0 0,1 0-1 0 0,-1 0 1 0 0,1 1-1 0 0,-1-1 1 0 0,1 0-1 0 0,0 1 0 0 0,1-1 1 0 0,-1 1-1 0 0,1 0 1 0 0,-1-1-1 0 0,1 1 1 0 0,0-1-1 0 0,0 1 1 0 0,1 0-1 0 0,0 2-231 0 0,-1 2 82 0 0,1-1 1 0 0,1 0 0 0 0,-1 1-1 0 0,1-1 1 0 0,1 0-1 0 0,-1 0 1 0 0,1 0-1 0 0,1 0 1 0 0,-1 0-1 0 0,1 0-82 0 0,5 10 224 0 0,-5-12-171 0 0,0 1 0 0 0,0-1 1 0 0,1 0-1 0 0,-1 0 0 0 0,1-1 0 0 0,0 1 1 0 0,1-1-1 0 0,-1 0 0 0 0,1 0 0 0 0,0-1 1 0 0,0 0-1 0 0,0 0 0 0 0,0 0 0 0 0,0-1 1 0 0,1 0-1 0 0,-1 0 0 0 0,1 0 1 0 0,1-1-54 0 0,-3 0 26 0 0,-1-1 0 0 0,1 0 0 0 0,-1 0 0 0 0,1 0 0 0 0,-1 0 0 0 0,1-1 0 0 0,-1 0 0 0 0,0 0 0 0 0,1 0 0 0 0,-1 0 0 0 0,0-1 0 0 0,0 0 0 0 0,0 0 0 0 0,1 0-26 0 0,0-1 24 0 0,2-1 9 0 0,-1 0 0 0 0,1 0 0 0 0,-1-1 0 0 0,0 0 0 0 0,-1-1 1 0 0,1 1-1 0 0,-1-1 0 0 0,0 0 0 0 0,0 0 0 0 0,-1-1 1 0 0,0 1-1 0 0,0-1 0 0 0,0 0 0 0 0,-1 0 0 0 0,0 0 1 0 0,0-1-1 0 0,-1 1 0 0 0,0-1 0 0 0,-1 1 0 0 0,1-1 1 0 0,-1 0-1 0 0,-1 0 0 0 0,1 0 0 0 0,-1 1 0 0 0,-1-1 0 0 0,0 0 1 0 0,0-1-34 0 0,1 1 43 0 0,0-1 0 0 0,-1 1 0 0 0,0 0 1 0 0,-1 0-1 0 0,0-1 0 0 0,0 1 1 0 0,-1 1-1 0 0,0-1 0 0 0,0 0 0 0 0,-3-5-43 0 0,2 7 40 0 0,0 1-1 0 0,0-1 1 0 0,0 0-1 0 0,-1 1 0 0 0,0 0 1 0 0,0 0-1 0 0,0 1 1 0 0,0-1-1 0 0,-1 1 1 0 0,0 0-1 0 0,0 0 0 0 0,0 1 1 0 0,0 0-1 0 0,-1 0 1 0 0,1 1-1 0 0,-1-1 0 0 0,1 1 1 0 0,-1 1-1 0 0,0-1 1 0 0,0 1-1 0 0,0 0 1 0 0,0 1-1 0 0,0 0 0 0 0,-4 0-39 0 0,-60 18 216 0 0,64-16-239 0 0,-1 1 0 0 0,1 0 0 0 0,0 0 0 0 0,0 1 0 0 0,0 0 0 0 0,1 1 0 0 0,-1-1 0 0 0,1 1-1 0 0,0 0 1 0 0,0 1 0 0 0,1-1 0 0 0,-1 1 0 0 0,1 1 0 0 0,0-1 0 0 0,1 0 0 0 0,0 1 0 0 0,0 0-1 0 0,0 0 1 0 0,1 0 0 0 0,0 1 0 0 0,1-1 0 0 0,-1 1 0 0 0,1 0 0 0 0,1-1 0 0 0,-1 1-1 0 0,1 0 1 0 0,1 3 23 0 0,0-7-61 0 0,0 0-1 0 0,1 0 0 0 0,-1-1 0 0 0,1 1 0 0 0,0 0 0 0 0,0-1 1 0 0,0 1-1 0 0,1-1 0 0 0,-1 0 0 0 0,1 1 0 0 0,0-1 0 0 0,0 0 1 0 0,0 0-1 0 0,2 2 62 0 0,1 3-180 0 0,3 1-281 0 0,0 0-1 0 0,1-1 1 0 0,0 1-1 0 0,0-2 1 0 0,1 1-1 0 0,0-1 1 0 0,0-1 0 0 0,0 0-1 0 0,1 0 1 0 0,0-1-1 0 0,0 0 1 0 0,1-1 0 0 0,-1-1-1 0 0,1 0 1 0 0,0 0-1 0 0,4 0 462 0 0,20 4-1010 0 0</inkml:trace>
  <inkml:trace contextRef="#ctx0" brushRef="#br0" timeOffset="25446.067">5424 2386 1372 0 0,'-3'-8'799'0'0,"0"-5"2534"0"0,11 25-1050 0 0,74 199 210 0 0,-78-199-2377 0 0,39 110 624 0 0,-42-121-729 0 0,0 0-1 0 0,0 0 1 0 0,0 0 0 0 0,0 0-1 0 0,0 0 1 0 0,1-1-1 0 0,-1 1 1 0 0,0 0-1 0 0,1-1 1 0 0,-1 1-1 0 0,0-1 1 0 0,1 1 0 0 0,-1-1-1 0 0,1 1 1 0 0,-1-1-1 0 0,1 0 1 0 0,-1 0-1 0 0,1 0 1 0 0,-1 0-1 0 0,1 0 1 0 0,-1 0 0 0 0,1 0-1 0 0,-1-1 1 0 0,0 1-1 0 0,1 0 1 0 0,-1-1-1 0 0,1 1 1 0 0,-1-1 0 0 0,0 0-1 0 0,1 1 1 0 0,-1-1-1 0 0,0 0 1 0 0,1 0-1 0 0,-1 0 1 0 0,0 0-11 0 0,3-1-10 0 0,5-4 18 0 0,-1-1 0 0 0,0 1-1 0 0,0-1 1 0 0,0-1-1 0 0,-1 0 1 0 0,0 0 0 0 0,-1 0-1 0 0,1-1 1 0 0,-2 0 0 0 0,1 0-1 0 0,-1 0 1 0 0,-1-1-1 0 0,0 0 1 0 0,0 0 0 0 0,-1 0-1 0 0,0 0 1 0 0,-1 0 0 0 0,0-1-1 0 0,0 1 1 0 0,-2-1-1 0 0,1-7-7 0 0,0-77 256 0 0,-1 93-206 0 0,0 2-7 0 0,0-2 32 0 0,-8 47 73 0 0,21 73-18 0 0,-9-106-119 0 0,0 0 0 0 0,1 0 0 0 0,0-1 0 0 0,1 0 0 0 0,0 0 0 0 0,0-1 0 0 0,1 0 0 0 0,1 0 0 0 0,-1 0 0 0 0,2-1 0 0 0,-1 0 0 0 0,5 2-11 0 0,-12-10 0 0 0,1 2-13 0 0,1-1 1 0 0,0 0 0 0 0,0 1-1 0 0,0-1 1 0 0,1 0 0 0 0,-1 0-1 0 0,1 0 1 0 0,-1-1 0 0 0,1 0 0 0 0,-1 1-1 0 0,1-1 1 0 0,0 0 0 0 0,0 0-1 0 0,-1-1 1 0 0,2 1 12 0 0,-4-1-34 0 0,4-3-2 0 0,1 0 27 0 0,1 0 0 0 0,-1-1 0 0 0,0 1 0 0 0,0-2 1 0 0,-1 1-1 0 0,1 0 0 0 0,-1-1 0 0 0,0 0 0 0 0,0-1 0 0 0,-1 1 0 0 0,0-1 0 0 0,0 0 0 0 0,3-4 9 0 0,76-188-167 0 0,-57 140 531 0 0,-20 79 266 0 0,-9 121 2 0 0,5-134-639 0 0,-1 1 0 0 0,1-1 0 0 0,1 0 1 0 0,0 1-1 0 0,0-1 0 0 0,0-1 0 0 0,1 1 0 0 0,0 0 1 0 0,1-1-1 0 0,-1 0 0 0 0,1 0 0 0 0,1 0 0 0 0,0-1 1 0 0,0 1 6 0 0,66 39-915 0 0,-13-37-2479 0 0,-43-9 2552 0 0,-1 0-1 0 0,0-1 0 0 0,1 0 1 0 0,-1-1-1 0 0,0-1 0 0 0,0-1 1 0 0,2 0 842 0 0,1-3-1024 0 0</inkml:trace>
  <inkml:trace contextRef="#ctx0" brushRef="#br0" timeOffset="25830.04">6371 2587 1972 0 0,'8'2'3219'0'0,"12"-1"-2505"0"0,98-14 740 0 0,-118 13-1451 0 0,15-3 102 0 0,0-1 0 0 0,-1 0-1 0 0,0-1 1 0 0,0 0-1 0 0,0-1 1 0 0,-1-1 0 0 0,0 0-1 0 0,0-1 1 0 0,7-5-105 0 0,-17 10 50 0 0,-1 1-1 0 0,1-1 1 0 0,-1 0-1 0 0,1 0 0 0 0,-1 0 1 0 0,0-1-1 0 0,0 1 1 0 0,0 0-1 0 0,-1-1 1 0 0,1 1-1 0 0,-1-1 1 0 0,0 0-1 0 0,0 1 1 0 0,0-1-1 0 0,0 0 1 0 0,0 0-1 0 0,-1 1 1 0 0,0-1-1 0 0,0 0 1 0 0,0 0-1 0 0,0 0 1 0 0,-1 0-1 0 0,1 1 1 0 0,-2-3-50 0 0,0 3 32 0 0,1-1 0 0 0,-2 1 1 0 0,1 0-1 0 0,0 0 1 0 0,-1 0-1 0 0,1 0 1 0 0,-1 1-1 0 0,0-1 1 0 0,0 1-1 0 0,0-1 1 0 0,0 1-1 0 0,0 0 1 0 0,-1 0-1 0 0,1 1 1 0 0,-1-1-1 0 0,1 1 1 0 0,-1-1-1 0 0,1 1 1 0 0,-1 0-1 0 0,0 1 1 0 0,-2-1-33 0 0,0 0 45 0 0,0 1 0 0 0,-1 0 1 0 0,1 0-1 0 0,-1 0 1 0 0,1 1-1 0 0,0 0 0 0 0,-1 0 1 0 0,1 1-1 0 0,0-1 1 0 0,0 2-1 0 0,0-1 0 0 0,0 1 1 0 0,0-1-1 0 0,0 2 1 0 0,1-1-1 0 0,0 0 0 0 0,-1 1 1 0 0,1 0-1 0 0,1 1 1 0 0,-1-1-1 0 0,0 1 0 0 0,-2 4-45 0 0,3-3 45 0 0,0 0 0 0 0,0 0 0 0 0,0 0 0 0 0,1 1 0 0 0,0 0 0 0 0,1-1 0 0 0,-1 1 0 0 0,1 0 0 0 0,1 0 0 0 0,-1 1 0 0 0,1-1-1 0 0,0 0 1 0 0,1 0-45 0 0,20 46 229 0 0,-12-43-266 0 0,0-1 0 0 0,1 0 0 0 0,0 0-1 0 0,0-1 1 0 0,0-1 0 0 0,1 1 0 0 0,1-1 0 0 0,-1-1 0 0 0,1 0 0 0 0,0-1-1 0 0,0 0 1 0 0,1 0 0 0 0,0-1 0 0 0,-1-1 0 0 0,1 0 0 0 0,1-1 0 0 0,-1 0-1 0 0,8 0 38 0 0,87 5-3468 0 0,-32-27 896 0 0,-19-6 368 0 0,-34 12 1096 0 0</inkml:trace>
  <inkml:trace contextRef="#ctx0" brushRef="#br0" timeOffset="26618.928">7051 2397 1268 0 0,'0'0'111'0'0,"0"-1"0"0"0,0 0 0 0 0,-1 0-1 0 0,1 1 1 0 0,0-1 0 0 0,0 0 0 0 0,-1 0 0 0 0,1 1-1 0 0,0-1 1 0 0,-1 0 0 0 0,1 1 0 0 0,-1-1 0 0 0,1 1 0 0 0,0-1-1 0 0,-1 0 1 0 0,0 1 0 0 0,1-1 0 0 0,-1 1 0 0 0,1-1-1 0 0,-1 1 1 0 0,0 0 0 0 0,1-1 0 0 0,-1 1 0 0 0,0-1 0 0 0,1 1-1 0 0,-1 0 1 0 0,0 0 0 0 0,0 0 0 0 0,1-1 0 0 0,-1 1-1 0 0,0 0 1 0 0,0 0 0 0 0,1 0 0 0 0,-1 0 0 0 0,0 0 0 0 0,0 0-1 0 0,1 0 1 0 0,-1 0 0 0 0,0 1 0 0 0,0-1 0 0 0,1 0-1 0 0,-1 0 1 0 0,0 1 0 0 0,0-1 0 0 0,1 0 0 0 0,-1 1 0 0 0,0-1-1 0 0,1 1 1 0 0,-1-1 0 0 0,1 1 0 0 0,-1-1 0 0 0,1 1-1 0 0,-1-1 1 0 0,1 1 0 0 0,-1-1 0 0 0,0 2-111 0 0,-24 40 2017 0 0,23-36-1891 0 0,1 0 0 0 0,0 0 1 0 0,0 1-1 0 0,1-1 0 0 0,0 0 1 0 0,0 0-1 0 0,1 1 0 0 0,-1-1 1 0 0,1 0-1 0 0,0 0 0 0 0,1 0 1 0 0,0 0-1 0 0,0 0 0 0 0,0 0 0 0 0,1-1 1 0 0,2 6-127 0 0,-1-2 49 0 0,-1-1 1 0 0,1 0 0 0 0,0-1-1 0 0,1 1 1 0 0,-1-1 0 0 0,2 0-1 0 0,-1 0 1 0 0,1 0 0 0 0,0-1-1 0 0,0 0 1 0 0,1 0 0 0 0,0 0-1 0 0,0-1 1 0 0,0 0 0 0 0,0 0-1 0 0,1-1 1 0 0,0 0 0 0 0,3 1-50 0 0,-6-4-37 0 0,-1 1 1 0 0,1-1-1 0 0,-1 0 0 0 0,1 0 1 0 0,-1-1-1 0 0,1 1 0 0 0,-1-1 1 0 0,1 0-1 0 0,0 0 1 0 0,-1-1-1 0 0,1 1 0 0 0,-1-1 1 0 0,1 0-1 0 0,-1 0 1 0 0,1-1-1 0 0,-1 1 0 0 0,0-1 1 0 0,0 0-1 0 0,1 0 0 0 0,-1 0 1 0 0,-1-1-1 0 0,1 0 1 0 0,0 1-1 0 0,-1-1 0 0 0,1-1 1 0 0,0 0 36 0 0,3-2-44 0 0,0-1 1 0 0,-1 0-1 0 0,0-1 1 0 0,0 1 0 0 0,0-1-1 0 0,-1 0 1 0 0,-1-1-1 0 0,1 1 1 0 0,-1-1 0 0 0,-1 0-1 0 0,1 0 1 0 0,-1 0-1 0 0,-1-1 1 0 0,0 1-1 0 0,0-1 1 0 0,-1 1 0 0 0,0-7 43 0 0,10-52 460 0 0,-11 67-409 0 0,-6 5 75 0 0,-11 75 471 0 0,19-70-580 0 0,-1 1 0 0 0,1-1 0 0 0,0 0 0 0 0,1 1 0 0 0,0-1 0 0 0,1 0 0 0 0,0-1 0 0 0,0 1 0 0 0,1-1 0 0 0,0 0 0 0 0,0 0 0 0 0,6 6-17 0 0,-6-9-4 0 0,-1-1-1 0 0,1 1 1 0 0,0-1-1 0 0,0 0 1 0 0,0-1-1 0 0,1 1 1 0 0,-1-1-1 0 0,1 0 1 0 0,0 0-1 0 0,0-1 0 0 0,0 0 1 0 0,0 0-1 0 0,0 0 1 0 0,0-1-1 0 0,1 0 1 0 0,-1 0-1 0 0,0 0 1 0 0,1-1-1 0 0,-1 0 1 0 0,1 0-1 0 0,-1-1 0 0 0,5-1 5 0 0,0 0-53 0 0,-1 0 0 0 0,0-1 0 0 0,0 0 0 0 0,0-1 0 0 0,0 0 0 0 0,0-1 0 0 0,-1 0 0 0 0,0-1 0 0 0,0 1 0 0 0,0-2 0 0 0,-1 1-1 0 0,0-1 1 0 0,2-3 53 0 0,50-101-434 0 0,-50 88 388 0 0,6-12 213 0 0,-15 34-131 0 0,-1 50 487 0 0,2 4-227 0 0,1-44-244 0 0,1 0-1 0 0,0 0 1 0 0,0 0-1 0 0,0-1 0 0 0,1 0 1 0 0,0 0-1 0 0,1 0 1 0 0,0 0-1 0 0,0-1 0 0 0,1 0 1 0 0,0 0-1 0 0,0-1 0 0 0,0 0 1 0 0,1 0-52 0 0,0-1-10 0 0,0-1 0 0 0,1 0 0 0 0,0 0 0 0 0,-1-1 0 0 0,1 0 0 0 0,1 0 0 0 0,-1-1 0 0 0,0 0 0 0 0,0-1 0 0 0,1 0 0 0 0,-1-1 0 0 0,8 0 10 0 0,-12 0-37 0 0,0-1-1 0 0,0 0 1 0 0,0 0 0 0 0,0-1-1 0 0,0 1 1 0 0,-1-1 0 0 0,1 0 0 0 0,-1-1-1 0 0,1 1 1 0 0,-1-1 0 0 0,0 1-1 0 0,0-1 1 0 0,3-3 37 0 0,42-68-501 0 0,-22-25 527 0 0,-27 99-16 0 0,1-1 0 0 0,-1 1 1 0 0,0 0-1 0 0,0 0 0 0 0,1 0 0 0 0,-1-1 1 0 0,0 1-1 0 0,0 0 0 0 0,0-1 1 0 0,1 1-1 0 0,-1 0 0 0 0,0 0 0 0 0,0-1 1 0 0,0 1-1 0 0,0 0 0 0 0,0-1 1 0 0,0 1-1 0 0,0 0 0 0 0,0-1 0 0 0,0 1 1 0 0,0 0-1 0 0,0-1 0 0 0,0 1 0 0 0,0 0 1 0 0,0-1-1 0 0,0 1 0 0 0,0 0 1 0 0,0-1-1 0 0,0 1 0 0 0,0 0 0 0 0,0-1 1 0 0,0 1-1 0 0,0 0 0 0 0,-1-1 1 0 0,1 1-1 0 0,0 0 0 0 0,0 0 0 0 0,0-1 1 0 0,-1 1-1 0 0,1 0 0 0 0,0 0 1 0 0,0-1-1 0 0,-1 1 0 0 0,1 0 0 0 0,0 0 1 0 0,-1 0-1 0 0,1 0 0 0 0,0-1 0 0 0,0 1 1 0 0,-1 0-1 0 0,1 0 0 0 0,0 0 1 0 0,-1 0-1 0 0,1 0 0 0 0,0 0 0 0 0,-1 0 1 0 0,1 0-1 0 0,0 0 0 0 0,-1 0 1 0 0,1 0-1 0 0,0 0 0 0 0,-1 0-10 0 0,-12 45 310 0 0,12-42-315 0 0,-2 7-67 0 0,1 0 0 0 0,0-1 0 0 0,0 1 0 0 0,1 0 0 0 0,1 1 0 0 0,0-1 0 0 0,0 0 0 0 0,1 0 0 0 0,1 5 72 0 0,-2-14-65 0 0,14 33-1161 0 0,4-19-4050 0 0,-13-19 3235 0 0,-2 1 965 0 0</inkml:trace>
  <inkml:trace contextRef="#ctx0" brushRef="#br0" timeOffset="26875.257">7786 1960 4164 0 0,'-120'-91'8030'0'0,"120"91"-8001"0"0,0 0-1 0 0,0 0 0 0 0,0 0 1 0 0,1 0-1 0 0,-1 0 0 0 0,0 0 1 0 0,0 0-1 0 0,1 0 0 0 0,-1 0 0 0 0,0 0 1 0 0,0 1-1 0 0,0-1 0 0 0,1 0 1 0 0,-1 0-1 0 0,0 0 0 0 0,0 0 1 0 0,0 1-1 0 0,0-1 0 0 0,1 0 1 0 0,-1 0-1 0 0,0 0 0 0 0,0 1 0 0 0,0-1 1 0 0,0 0-1 0 0,0 0 0 0 0,0 0 1 0 0,0 1-1 0 0,0-1 0 0 0,0 0 1 0 0,0 0-1 0 0,0 1 0 0 0,0-1 0 0 0,0 0 1 0 0,0 0-1 0 0,0 1 0 0 0,0-1 1 0 0,0 0-1 0 0,0 0 0 0 0,0 0 1 0 0,0 1-1 0 0,0-1 0 0 0,0 0 0 0 0,0 0 1 0 0,0 1-1 0 0,0-1 0 0 0,0 0 1 0 0,-1 0-1 0 0,1 0 0 0 0,0 1 1 0 0,0-1-1 0 0,0 0-28 0 0,71 53-6367 0 0,-52-37 2752 0 0,-13-12 2519 0 0</inkml:trace>
  <inkml:trace contextRef="#ctx0" brushRef="#br0" timeOffset="27513.536">8066 2449 3088 0 0,'11'-4'5591'0'0,"-5"24"-3219"0"0,-6-19-2350 0 0,3 40 764 0 0,-3-27-685 0 0,1 0 0 0 0,1 0 0 0 0,0 0 0 0 0,1-1 0 0 0,0 1 0 0 0,1-1 0 0 0,2 5-101 0 0,-5-14 30 0 0,1 1 0 0 0,-1-1 0 0 0,1 1 0 0 0,0-1-1 0 0,0 0 1 0 0,1 0 0 0 0,-1 0 0 0 0,1 0-1 0 0,0 0 1 0 0,0 0 0 0 0,0-1 0 0 0,0 0 0 0 0,1 1-1 0 0,0-1 1 0 0,-1 0 0 0 0,1-1 0 0 0,0 1-1 0 0,0-1 1 0 0,1 0 0 0 0,-1 0 0 0 0,0 0-1 0 0,1 0 1 0 0,-1-1 0 0 0,1 1 0 0 0,-1-1 0 0 0,1-1-30 0 0,2 0 15 0 0,0 0 0 0 0,-1 0 0 0 0,1-1 0 0 0,0 0 0 0 0,-1-1 0 0 0,1 0 0 0 0,-1 0 0 0 0,0 0 0 0 0,1-1 0 0 0,-1 1 0 0 0,0-1 0 0 0,0-1 0 0 0,-1 1 0 0 0,1-1 0 0 0,1-2-15 0 0,2-3 14 0 0,-1-1 0 0 0,0-1 1 0 0,0 1-1 0 0,-1-1 0 0 0,0 0 0 0 0,-1-1 1 0 0,0 0-1 0 0,-1 0 0 0 0,0 0 0 0 0,-1-1 1 0 0,-1 1-1 0 0,0-1 0 0 0,0 0 0 0 0,-1 0 1 0 0,-1 0-1 0 0,0 0 0 0 0,-1-5-14 0 0,2-2 49 0 0,-2-11 75 0 0,0 30-128 0 0,-7-4 79 0 0,-2 10 48 0 0,5 12-100 0 0,0-1 1 0 0,0 1-1 0 0,2-1 0 0 0,0 1 1 0 0,1 0-1 0 0,1 7-23 0 0,1-17-2 0 0,0 0-1 0 0,0 0 1 0 0,1 1-1 0 0,0-1 0 0 0,0-1 1 0 0,0 1-1 0 0,1 0 1 0 0,0-1-1 0 0,1 1 0 0 0,2 2 3 0 0,4 10-27 0 0,-8-14-17 0 0,1 0-1 0 0,0-1 1 0 0,0 0 0 0 0,0 0 0 0 0,0 0 0 0 0,1 0-1 0 0,0 0 1 0 0,-1-1 0 0 0,2 1 0 0 0,-1-1-1 0 0,0 0 1 0 0,0 0 0 0 0,1-1 0 0 0,0 1-1 0 0,4 1 45 0 0,50 6-3975 0 0,-53-11 3572 0 0,1 0-1 0 0,-1-1 1 0 0,0 0 0 0 0,0-1 0 0 0,0 1 0 0 0,0-1 0 0 0,0 0-1 0 0,-1-1 1 0 0,1 0 0 0 0,-1 1 0 0 0,0-1 0 0 0,0-1-1 0 0,0 1 1 0 0,-1-1 0 0 0,1 0 403 0 0,3-7-1047 0 0</inkml:trace>
  <inkml:trace contextRef="#ctx0" brushRef="#br0" timeOffset="27897.51">8659 2551 1896 0 0,'3'-13'1005'0'0,"-3"10"-711"0"0,1 1-1 0 0,-1-1 1 0 0,1 1 0 0 0,-1-1-1 0 0,1 1 1 0 0,0-1 0 0 0,0 1-1 0 0,0 0 1 0 0,0-1 0 0 0,1 1-1 0 0,-1 0 1 0 0,1 0 0 0 0,-1 0-1 0 0,1 0 1 0 0,0 0-1 0 0,0 0 1 0 0,-1 0 0 0 0,1 1-1 0 0,1-1 1 0 0,-1 1 0 0 0,0-1-1 0 0,0 1 1 0 0,0 0 0 0 0,1 0-1 0 0,1-1-293 0 0,155-60 1511 0 0,-146 55-1467 0 0,0 0 1 0 0,-1 0-1 0 0,0-1 0 0 0,0-1 1 0 0,-1 0-1 0 0,0-1 0 0 0,0 0 1 0 0,-1 0-1 0 0,-1-1 0 0 0,0-1 1 0 0,0 1-1 0 0,-1-1 0 0 0,-1-1 1 0 0,0 0-1 0 0,0 0 0 0 0,-1-2-44 0 0,1-3 28 0 0,-1 0 0 0 0,-1 0-1 0 0,-1-1 1 0 0,-1 0-1 0 0,0 0 1 0 0,-2 0 0 0 0,0 0-1 0 0,-1-3-27 0 0,-17-52 87 0 0,15 67-69 0 0,-1 0 0 0 0,1 0 1 0 0,-1 1-1 0 0,0-1 0 0 0,0 1 0 0 0,-1 0 0 0 0,0 0 1 0 0,0 0-1 0 0,-1 0 0 0 0,1 1 0 0 0,-1 0 1 0 0,0 0-1 0 0,-1 0 0 0 0,1 0 0 0 0,-1 1 0 0 0,0 0 1 0 0,0 0-1 0 0,0 1 0 0 0,-1 0 0 0 0,1 0 1 0 0,-1 0-1 0 0,0 1 0 0 0,0-1 0 0 0,0 2 0 0 0,0-1 1 0 0,0 1-1 0 0,-1 0-18 0 0,2 2 10 0 0,0-1 0 0 0,0 1-1 0 0,1 1 1 0 0,-1-1 0 0 0,1 1 0 0 0,-1 0 0 0 0,1 0-1 0 0,0 1 1 0 0,0 0 0 0 0,0 0 0 0 0,0 0 0 0 0,0 0-1 0 0,1 1 1 0 0,-5 3-10 0 0,9-7 2 0 0,-8 8 37 0 0,0 0 0 0 0,1 1-1 0 0,0 0 1 0 0,0 0 0 0 0,1 0 0 0 0,0 1 0 0 0,1 0 0 0 0,0 0 0 0 0,1 0 0 0 0,0 1 0 0 0,0 0 0 0 0,1-1 0 0 0,0 1 0 0 0,1 0 0 0 0,1 1 0 0 0,0-1 0 0 0,0 0 0 0 0,1 0 0 0 0,0 0 0 0 0,1 1-39 0 0,-1 3 34 0 0,1-1 0 0 0,0 1 0 0 0,2-1 0 0 0,-1 0 0 0 0,2 1 1 0 0,0-1-1 0 0,4 10-34 0 0,-2-7 24 0 0,5 16 33 0 0,2-1 0 0 0,1 0 0 0 0,2-2 0 0 0,0 1 0 0 0,3-2 0 0 0,0 0 0 0 0,17 18-57 0 0,-11-16-309 0 0,1-1 0 0 0,2-1 0 0 0,1-1 0 0 0,30 22 309 0 0,-52-45-608 0 0,0 0 0 0 0,0-1 1 0 0,0 0-1 0 0,1 0 0 0 0,0-1 0 0 0,-1 0 0 0 0,1 0 1 0 0,0-1-1 0 0,0 0 0 0 0,1-1 0 0 0,-1 1 0 0 0,0-1 1 0 0,7-1 607 0 0,37-22-2263 0 0,-23 7 1201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32767 0 0,'110'-53'0'0'0,"-92"43"0"0"0,0 0 0 0 0,-1-1 0 0 0,-1-1 0 0 0,0-1 0 0 0,0 0 0 0 0,-1-1 0 0 0,-1-1 0 0 0,12-15 0 0 0,-18 21 0 0 0,-1-1 0 0 0,-5 3 0 0 0,-13-8 0 0 0,-23 21 0 0 0,29-5 0 0 0,-1 1 0 0 0,1 0 0 0 0,0 0 0 0 0,0 0 0 0 0,0 1 0 0 0,0 0 0 0 0,0 0 0 0 0,0 0 0 0 0,1 1 0 0 0,0-1 0 0 0,0 1 0 0 0,0 0 0 0 0,0 0 0 0 0,0 0 0 0 0,1 1 0 0 0,-1 0 0 0 0,1-1 0 0 0,1 1 0 0 0,-1 0 0 0 0,1 0 0 0 0,-1 1 0 0 0,1-1 0 0 0,1 0 0 0 0,-1 1 0 0 0,1-1 0 0 0,0 1 0 0 0,0-1 0 0 0,1 1 0 0 0,0 0 0 0 0,0-1 0 0 0,0 1 0 0 0,0 0 0 0 0,1-1 0 0 0,0 1 0 0 0,0-1 0 0 0,1 1 0 0 0,0-1 0 0 0,-1 1 0 0 0,4 3 0 0 0,0-1 0 0 0,1-1 0 0 0,0 0 0 0 0,1 0 0 0 0,-1 0 0 0 0,2-1 0 0 0,-1 0 0 0 0,0 0 0 0 0,1-1 0 0 0,0 0 0 0 0,1 0 0 0 0,-1-1 0 0 0,1 0 0 0 0,-1-1 0 0 0,1 0 0 0 0,0 0 0 0 0,1-1 0 0 0,-1 0 0 0 0,0 0 0 0 0,1-1 0 0 0,-1 0 0 0 0,0-1 0 0 0,7 0 0 0 0,57-17 0 0 0,-61 13 0 0 0,11-8 0 0 0,0-2 0 0 0,-2 0 0 0 0,1-1 0 0 0,-2-1 0 0 0,0 0 0 0 0,-1-2 0 0 0,-1-1 0 0 0,0 0 0 0 0,-2-1 0 0 0,0-1 0 0 0,-1 0 0 0 0,1-5 0 0 0,8-8 0 0 0,-3 0 0 0 0,0-2 0 0 0,-3 0 0 0 0,-1-2 0 0 0,1-5 0 0 0,-11 24 0 0 0,2-6 0 0 0,-1-1 0 0 0,-1 1 0 0 0,-1-1 0 0 0,3-26 0 0 0,-9-12 0 0 0,-1 61 0 0 0,1 0 0 0 0,-1 0 0 0 0,0 0 0 0 0,0-1 0 0 0,0 1 0 0 0,0 1 0 0 0,-1-1 0 0 0,1 0 0 0 0,-1 0 0 0 0,0 0 0 0 0,0 1 0 0 0,0-1 0 0 0,0 1 0 0 0,0-1 0 0 0,0 1 0 0 0,-1 0 0 0 0,1 0 0 0 0,-1 0 0 0 0,0 0 0 0 0,1 1 0 0 0,-1-1 0 0 0,0 1 0 0 0,0-1 0 0 0,0 1 0 0 0,0 0 0 0 0,0 0 0 0 0,0 1 0 0 0,-1-1 0 0 0,-7 5 0 0 0,2 3 0 0 0,0 0 0 0 0,0 1 0 0 0,1 0 0 0 0,0 1 0 0 0,1 0 0 0 0,0 0 0 0 0,0 1 0 0 0,1 0 0 0 0,0 0 0 0 0,1 0 0 0 0,0 1 0 0 0,1-1 0 0 0,0 1 0 0 0,-1 5 0 0 0,-2 11 0 0 0,1 0 0 0 0,2 1 0 0 0,0 0 0 0 0,2-1 0 0 0,1 21 0 0 0,20 75 0 0 0,-15-105 0 0 0,1-1 0 0 0,1 0 0 0 0,1 0 0 0 0,0-1 0 0 0,1 0 0 0 0,0 0 0 0 0,2 0 0 0 0,0-1 0 0 0,0-1 0 0 0,2 0 0 0 0,-1 0 0 0 0,10 6 0 0 0,-14-15 0 0 0,1 0 0 0 0,0-1 0 0 0,1 0 0 0 0,-1 0 0 0 0,1-1 0 0 0,0 0 0 0 0,0 0 0 0 0,0-1 0 0 0,0 0 0 0 0,0-1 0 0 0,0 0 0 0 0,1 0 0 0 0,-1-1 0 0 0,0 0 0 0 0,0-1 0 0 0,1 0 0 0 0,-1-1 0 0 0,0 1 0 0 0,0-2 0 0 0,0 1 0 0 0,0-1 0 0 0,-1-1 0 0 0,1 0 0 0 0,-1 0 0 0 0,0 0 0 0 0,0-1 0 0 0,0 0 0 0 0,-1-1 0 0 0,1 0 0 0 0,-2 0 0 0 0,1 0 0 0 0,0-1 0 0 0,0-2 0 0 0,0 0 0 0 0,0 0 0 0 0,-1 0 0 0 0,0 0 0 0 0,0-1 0 0 0,-1 0 0 0 0,-1 0 0 0 0,0 0 0 0 0,0-1 0 0 0,-1 0 0 0 0,0 1 0 0 0,0-5 0 0 0,-4-14 0 0 0,1 27 0 0 0,0 1 0 0 0,-1-1 0 0 0,1 1 0 0 0,0-1 0 0 0,-1 1 0 0 0,1-1 0 0 0,-1 1 0 0 0,1-1 0 0 0,-1 1 0 0 0,0-1 0 0 0,0 1 0 0 0,0 0 0 0 0,0-1 0 0 0,0 1 0 0 0,0 0 0 0 0,0 0 0 0 0,0 0 0 0 0,0-1 0 0 0,0 1 0 0 0,-1 1 0 0 0,1-1 0 0 0,0 0 0 0 0,-1 0 0 0 0,1 0 0 0 0,-1 1 0 0 0,1-1 0 0 0,-1 1 0 0 0,1-1 0 0 0,-1 1 0 0 0,1 0 0 0 0,-1-1 0 0 0,0 1 0 0 0,1 0 0 0 0,-1 0 0 0 0,1 0 0 0 0,-1 0 0 0 0,0 0 0 0 0,1 1 0 0 0,-1-1 0 0 0,1 0 0 0 0,-1 1 0 0 0,-1 0 0 0 0,-2 1 0 0 0,0 0 0 0 0,-1 1 0 0 0,1 0 0 0 0,0 0 0 0 0,0 0 0 0 0,1 0 0 0 0,-1 1 0 0 0,1 0 0 0 0,-1 0 0 0 0,1 0 0 0 0,0 0 0 0 0,1 1 0 0 0,-1 0 0 0 0,1-1 0 0 0,0 1 0 0 0,0 1 0 0 0,0-1 0 0 0,1 0 0 0 0,0 1 0 0 0,-1 3 0 0 0,2-4 0 0 0,0 0 0 0 0,1 0 0 0 0,0 0 0 0 0,0 0 0 0 0,0-1 0 0 0,1 1 0 0 0,-1 0 0 0 0,1 0 0 0 0,0 0 0 0 0,1-1 0 0 0,-1 1 0 0 0,1-1 0 0 0,0 1 0 0 0,0-1 0 0 0,0 1 0 0 0,1-1 0 0 0,0 0 0 0 0,-1 0 0 0 0,1 0 0 0 0,1-1 0 0 0,-1 1 0 0 0,0-1 0 0 0,1 0 0 0 0,0 0 0 0 0,0 0 0 0 0,1 1 0 0 0,69 33 0 0 0,-45-26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3:58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344 783 1128 0 0,'0'0'998'0'0,"0"0"-129"0"0,0-7-92 0 0,1 4-654 0 0,-1 1-86 0 0,0 1 1 0 0,1-1 0 0 0,-1 1 0 0 0,0 0-1 0 0,0-1 1 0 0,0 1 0 0 0,0-1-1 0 0,0 1 1 0 0,0 0 0 0 0,0-1 0 0 0,-1 1-1 0 0,1-1 1 0 0,0 1 0 0 0,-1 0-1 0 0,1-1 1 0 0,-1 1 0 0 0,0 0 0 0 0,1 0-1 0 0,-1-1 1 0 0,0 1 0 0 0,0 0-1 0 0,0 0 1 0 0,1 0 0 0 0,-1 0 0 0 0,0 0-1 0 0,-1 0 1 0 0,1 0 0 0 0,0 0-1 0 0,-1 0-37 0 0,-13-6 296 0 0,0 0-1 0 0,0 2 0 0 0,0 0 0 0 0,-1 0 0 0 0,0 1 0 0 0,0 1 0 0 0,0 1 0 0 0,0 0 0 0 0,-1 1 0 0 0,-10 2-295 0 0,21-1 52 0 0,1 0 0 0 0,0 0 0 0 0,-1 1 0 0 0,1 0 0 0 0,0 0 0 0 0,0 1 0 0 0,0-1 0 0 0,0 1 0 0 0,0 0 0 0 0,0 1 0 0 0,0-1 0 0 0,1 1-1 0 0,-2 1-51 0 0,-5 2 137 0 0,7-4-85 0 0,0 0 0 0 0,0 0 0 0 0,0 1 1 0 0,0-1-1 0 0,0 1 0 0 0,1 0 0 0 0,-1 0 0 0 0,1 1 1 0 0,0-1-1 0 0,0 1 0 0 0,0 0 0 0 0,1-1 0 0 0,-1 1 0 0 0,1 0 1 0 0,0 1-1 0 0,0-1 0 0 0,0 0 0 0 0,0 1 0 0 0,1-1 1 0 0,0 1-1 0 0,0-1 0 0 0,0 1 0 0 0,1-1 0 0 0,-1 1 1 0 0,1 0-53 0 0,2 0 44 0 0,0 1 0 0 0,1-1 0 0 0,-1 0 0 0 0,1 0 0 0 0,1 0 0 0 0,-1 0 1 0 0,0 0-1 0 0,1-1 0 0 0,0 1 0 0 0,0-1 0 0 0,1 0 0 0 0,-1 0 1 0 0,1-1-1 0 0,0 1 0 0 0,0-1 0 0 0,0 0 0 0 0,0 0 0 0 0,0-1 0 0 0,1 0 1 0 0,-1 0-1 0 0,1 0 0 0 0,0 0 0 0 0,0-1-44 0 0,0 0 33 0 0,-1 0-1 0 0,1-1 1 0 0,0 0-1 0 0,-1 0 1 0 0,1 0-1 0 0,-1-1 1 0 0,1 1-1 0 0,-1-1 1 0 0,1-1-1 0 0,-1 1 1 0 0,1-1 0 0 0,-1 0-1 0 0,0 0 1 0 0,0-1-1 0 0,0 1 1 0 0,2-2-33 0 0,2-4 27 0 0,-1 1 0 0 0,0-1-1 0 0,0-1 1 0 0,-1 0 0 0 0,0 0 0 0 0,0 0 0 0 0,-1-1 0 0 0,0 1 0 0 0,-1-2 0 0 0,0 1 0 0 0,-1 0 0 0 0,0-1 0 0 0,-1 0 0 0 0,0 0 0 0 0,0 0-1 0 0,-1 0 1 0 0,0-10-27 0 0,6-14 23 0 0,12-67 29 0 0,-5-2 0 0 0,-4 0 0 0 0,-4-48-52 0 0,-6 102 16 0 0,-13 47-43 0 0,-5 60-21 0 0,3 32 80 0 0,4 1 1 0 0,4 0-1 0 0,5 38-32 0 0,21 10 60 0 0,-20-129-63 0 0,1 1 0 0 0,1 0 0 0 0,-1-1 0 0 0,2 1 0 0 0,-1-1 0 0 0,1 0 0 0 0,1 1 0 0 0,-1-1 0 0 0,2-1 0 0 0,-1 1 0 0 0,1-1 0 0 0,0 1 0 0 0,1-2 0 0 0,0 1 0 0 0,0 0 0 0 0,1-1 0 0 0,0 0 0 0 0,0-1 0 0 0,6 4 3 0 0,41-3-2 0 0,-41-10 13 0 0,-1 0 0 0 0,1-1 0 0 0,-1-1 0 0 0,0 0 0 0 0,0-1 0 0 0,-1 0 0 0 0,0 0 0 0 0,0-1 0 0 0,0-1 0 0 0,-1 0 0 0 0,0-1 0 0 0,0 1 0 0 0,-1-2 0 0 0,0 1 0 0 0,-1-1 0 0 0,0-1 0 0 0,0-1-11 0 0,68-98 386 0 0,-76 110-378 0 0,1 0 1 0 0,-1 1 0 0 0,0-1-1 0 0,0 0 1 0 0,0 0 0 0 0,1 1-1 0 0,-1-1 1 0 0,0 0 0 0 0,0 0-1 0 0,0 0 1 0 0,1 1 0 0 0,-1-1-1 0 0,0 0 1 0 0,0 0 0 0 0,1 0-1 0 0,-1 0 1 0 0,0 0-1 0 0,1 0 1 0 0,-1 0 0 0 0,0 1-1 0 0,0-1 1 0 0,1 0 0 0 0,-1 0-1 0 0,0 0 1 0 0,1 0 0 0 0,-1 0-1 0 0,0 0 1 0 0,1 0 0 0 0,-1-1-1 0 0,0 1 1 0 0,0 0 0 0 0,1 0-1 0 0,-1 0 1 0 0,0 0-1 0 0,1 0 1 0 0,-1 0 0 0 0,0 0-1 0 0,0-1 1 0 0,1 1 0 0 0,-1 0-1 0 0,0 0 1 0 0,0 0 0 0 0,0-1-1 0 0,1 1 1 0 0,-1 0 0 0 0,0 0-1 0 0,0-1 1 0 0,0 1 0 0 0,0 0-1 0 0,1 0 1 0 0,-1-1-1 0 0,0 1 1 0 0,0 0 0 0 0,0 0-1 0 0,0-1 1 0 0,0 1 0 0 0,0 0-1 0 0,0-1 1 0 0,0 1 0 0 0,0 0-1 0 0,0-1-8 0 0,-4 28 250 0 0,3-20-271 0 0,-24 176 189 0 0,25-180-246 0 0,1-1 0 0 0,-1 1 1 0 0,0 0-1 0 0,1-1 0 0 0,0 1 0 0 0,-1 0 1 0 0,1-1-1 0 0,0 1 0 0 0,0-1 0 0 0,0 1 0 0 0,1-1 1 0 0,-1 0-1 0 0,1 0 0 0 0,-1 1 0 0 0,1-1 1 0 0,0 0-1 0 0,1 1 78 0 0,-2-2-191 0 0,0 0 0 0 0,0 0-1 0 0,0 0 1 0 0,0-1 0 0 0,0 1 0 0 0,0 0 0 0 0,0 0 0 0 0,0-1 0 0 0,1 1 0 0 0,-1 0-1 0 0,0-1 1 0 0,1 0 0 0 0,-1 1 0 0 0,0-1 0 0 0,1 0 0 0 0,-1 1 0 0 0,1-1 0 0 0,-1 0 0 0 0,0 0-1 0 0,1 0 1 0 0,-1 0 0 0 0,0-1 0 0 0,1 1 0 0 0,-1 0 0 0 0,1 0 0 0 0,-1-1 0 0 0,0 1-1 0 0,0-1 1 0 0,1 1 0 0 0,-1-1 0 0 0,0 0 0 0 0,1 0 191 0 0,30-26-2661 0 0,-18 11 1672 0 0</inkml:trace>
  <inkml:trace contextRef="#ctx0" brushRef="#br0" timeOffset="168.557">911 233 2512 0 0,'-17'-14'1004'0'0,"-2"4"-80"0"0,5 0-116 0 0,-7 3 1 0 0,10 1-81 0 0,5 3-176 0 0,6 3-32 0 0,0 0-96 0 0,0 0-116 0 0,-7 16-124 0 0,19-3-360 0 0,5 0 16 0 0,-1 5-1188 0 0,6-2 112 0 0,1-1-117 0 0,2-1 281 0 0,-6 0-28 0 0</inkml:trace>
  <inkml:trace contextRef="#ctx0" brushRef="#br0" timeOffset="535.089">1195 586 3164 0 0,'48'93'4985'0'0,"68"187"-1488"0"0,-74-197-2386 0 0,-15-69-401 0 0,-26-14-554 0 0,4-3 33 0 0,48-55 244 0 0,33-187-247 0 0,-86 245-190 0 0,6-18-235 0 0,0 1-1 0 0,1 0 1 0 0,1 0-1 0 0,1 1 0 0 0,0 0 1 0 0,10-13 239 0 0,-15 24-546 0 0,0 1-1 0 0,0-1 1 0 0,1 1 0 0 0,-1 1 0 0 0,1-1 0 0 0,0 1 0 0 0,0-1 0 0 0,0 1 0 0 0,0 1 0 0 0,1-1 0 0 0,-1 1 0 0 0,1 0 0 0 0,-1 0 0 0 0,1 0-1 0 0,1 1 547 0 0,10-1-1180 0 0,-3 0 146 0 0</inkml:trace>
  <inkml:trace contextRef="#ctx0" brushRef="#br0" timeOffset="767.464">2017 641 2816 0 0,'12'48'6018'0'0,"-20"22"-3707"0"0,0-24-1402 0 0,1 107 1096 0 0,24-91-2275 0 0,-16-61 109 0 0,-1 0 1 0 0,1 0-1 0 0,0 0 1 0 0,0 0-1 0 0,-1-1 1 0 0,1 1-1 0 0,0 0 1 0 0,0 0-1 0 0,0 0 1 0 0,0-1-1 0 0,0 1 1 0 0,0-1-1 0 0,0 1 1 0 0,0 0-1 0 0,0-1 1 0 0,0 0-1 0 0,0 1 1 0 0,1-1-1 0 0,-1 0 1 0 0,0 1-1 0 0,0-1 1 0 0,0 0-1 0 0,0 0 1 0 0,1 0-1 0 0,-1 0 1 0 0,0 0-1 0 0,0 0 1 0 0,0-1-1 0 0,1 1 1 0 0,-1 0-1 0 0,0 0 1 0 0,0-1-1 0 0,0 1 1 0 0,0-1-1 0 0,0 1 1 0 0,0-1-1 0 0,0 0 1 0 0,0 1-1 0 0,0-1 1 0 0,0 0-1 0 0,0 0 1 0 0,0 1-1 0 0,0-1 1 0 0,-1 0-1 0 0,1 0 1 0 0,0 0-1 0 0,-1 0 1 0 0,1 0-1 0 0,0 0 1 0 0,-1 0-1 0 0,1 0 1 0 0,-1 0-1 0 0,0-1 1 0 0,1 1-1 0 0,-1 0 1 0 0,0 0-1 0 0,0 0 1 0 0,0 0-1 0 0,0-1 161 0 0,9-19-1015 0 0,-2-1 47 0 0</inkml:trace>
  <inkml:trace contextRef="#ctx0" brushRef="#br0" timeOffset="1000.839">1974 333 2596 0 0,'-13'-21'1116'0'0,"2"6"-308"0"0,3 7-64 0 0,2 1-83 0 0,6 3-21 0 0,0 2-180 0 0,5 2-88 0 0,1 0-364 0 0,16 10 0 0 0,-1-2-936 0 0,4 4-305 0 0,2 0 25 0 0,1 4 44 0 0,-3-4 192 0 0,-2 4-20 0 0</inkml:trace>
  <inkml:trace contextRef="#ctx0" brushRef="#br0" timeOffset="2199.743">2303 568 2064 0 0,'5'13'6374'0'0,"15"-7"-4390"0"0,-10-5-1836 0 0,1 0 1 0 0,-1 0 0 0 0,1 1 0 0 0,-1 0-1 0 0,1 1 1 0 0,-1 0 0 0 0,0 1 0 0 0,0 0 0 0 0,-1 0-1 0 0,1 1 1 0 0,-1 0 0 0 0,0 1 0 0 0,0 0-1 0 0,-1 1 1 0 0,0-1 0 0 0,0 2 0 0 0,0-1-1 0 0,-1 1 1 0 0,0 0 0 0 0,-1 0 0 0 0,1 1-1 0 0,-2 0 1 0 0,2 3-149 0 0,-3 3 63 0 0,-2 0-1 0 0,0 0 1 0 0,0 0-1 0 0,-1 1 1 0 0,-1-1-1 0 0,-1 0 1 0 0,0 0-1 0 0,-1 0 1 0 0,-1 0-1 0 0,0 0 1 0 0,-1 0-1 0 0,0 0 1 0 0,-3 3-63 0 0,-75 311 272 0 0,72-190-270 0 0,28-75 11 0 0,-17-60-6 0 0,0 0 1 0 0,0 0-1 0 0,1 0 0 0 0,0 0 1 0 0,-1 0-1 0 0,1 0 1 0 0,1-1-1 0 0,-1 1 0 0 0,0-1 1 0 0,1 1-1 0 0,0-1 1 0 0,0 0-1 0 0,0 0 0 0 0,0 0 1 0 0,0 0-1 0 0,1-1 1 0 0,-1 1-1 0 0,1-1 1 0 0,0 0-1 0 0,0 0 0 0 0,0 0 1 0 0,0 0-1 0 0,0-1 1 0 0,0 0-1 0 0,0 0 0 0 0,0 0 1 0 0,0 0-1 0 0,1 0 1 0 0,-1-1-1 0 0,0 0 1 0 0,0 0-1 0 0,1 0 0 0 0,-1-1 1 0 0,3 0-8 0 0,-3 0-4 0 0,1 0 1 0 0,-1 0-1 0 0,0-1 1 0 0,1 0-1 0 0,-1 0 1 0 0,0 0-1 0 0,0 0 1 0 0,0-1-1 0 0,-1 1 1 0 0,1-1 0 0 0,0 0-1 0 0,-1 0 1 0 0,0 0-1 0 0,0-1 1 0 0,0 1-1 0 0,0-1 1 0 0,-1 0-1 0 0,1 0 1 0 0,1-4 3 0 0,1-5-42 0 0,0 0 1 0 0,-1 0 0 0 0,-1-1 0 0 0,0 0 0 0 0,-1 1-1 0 0,-1-1 1 0 0,0 0 0 0 0,-1 0 0 0 0,0 0-1 0 0,-1 0 1 0 0,0 0 0 0 0,-1 0 0 0 0,-1 1-1 0 0,-3-10 42 0 0,-3-2-20 0 0,-1 1 0 0 0,-1 0 0 0 0,-1 0 0 0 0,-1 1 0 0 0,-1 1 0 0 0,-1 0 0 0 0,-1 1 0 0 0,0 1 0 0 0,-2 0 0 0 0,-11-9 20 0 0,20 20 14 0 0,-30-32-19 0 0,23 26-32 0 0,2 0 1 0 0,0 0 0 0 0,1-1 0 0 0,0-1-1 0 0,1-1 1 0 0,1 0 36 0 0,10 17-63 0 0,7-2 33 0 0,14-3-19 0 0,1 1-1 0 0,0 0 0 0 0,-1 2 1 0 0,2 0-1 0 0,-1 1 0 0 0,0 1 0 0 0,0 2 1 0 0,20 1 49 0 0,16 0-63 0 0,140 14-222 0 0,62-15 41 0 0,-184-14 343 0 0,-75 13-95 0 0,1 0 0 0 0,0 0 0 0 0,-1 0 1 0 0,1 1-1 0 0,0-1 0 0 0,-1 0 1 0 0,1 0-1 0 0,-1 0 0 0 0,1 0 0 0 0,0 0 1 0 0,-1 0-1 0 0,1 0 0 0 0,0 0 1 0 0,-1 0-1 0 0,1-1 0 0 0,0 1 0 0 0,-1 0 1 0 0,1 0-1 0 0,-1 0 0 0 0,1-1 1 0 0,0 1-1 0 0,-1 0 0 0 0,1-1 0 0 0,-1 1 1 0 0,1-1-1 0 0,-1 1 0 0 0,1 0 1 0 0,-1-1-1 0 0,1 1 0 0 0,-1-1 0 0 0,0 1 1 0 0,1-1-1 0 0,-1 0 0 0 0,0 1 1 0 0,1-1-1 0 0,-1 1 0 0 0,0-1 1 0 0,0 0-1 0 0,1 1 0 0 0,-1-1 0 0 0,0 1 1 0 0,0-1-1 0 0,0 0 0 0 0,0 1 1 0 0,0-1-1 0 0,0 0 0 0 0,0 1 0 0 0,0-1 1 0 0,0 0-1 0 0,0 1 0 0 0,0-1 1 0 0,-1 0-1 0 0,1 1 0 0 0,0-1 0 0 0,0 1 1 0 0,-1-1-1 0 0,1 0-4 0 0,-28-11 178 0 0,-91-2 136 0 0,115 14-309 0 0,-1 1-1 0 0,1 0 1 0 0,0 0 0 0 0,0 0 0 0 0,0 0 0 0 0,0 1 0 0 0,0 0 0 0 0,0 0 0 0 0,0 0 0 0 0,0 0 0 0 0,1 0 0 0 0,-1 1 0 0 0,1 0-1 0 0,0 0 1 0 0,0 0 0 0 0,-3 3-5 0 0,-4 17 14 0 0,10-22-8 0 0,3 4 4 0 0,-1-1-5 0 0,0-1-1 0 0,0 1 1 0 0,0-1-1 0 0,1 1 1 0 0,-1-1-1 0 0,1 0 1 0 0,0 0-1 0 0,0 0 1 0 0,0-1-1 0 0,1 1 1 0 0,-1-1-1 0 0,1 0 1 0 0,-1 0-1 0 0,1 0 1 0 0,0 0-5 0 0,13 4-11 0 0,-1-2 1 0 0,1 0 0 0 0,0-1 0 0 0,0-1 0 0 0,0 0-1 0 0,0-1 1 0 0,9-2 10 0 0,-17 1-34 0 0,-1-1 0 0 0,1-1 0 0 0,0 1 0 0 0,-1-1 0 0 0,1-1 0 0 0,-1 0 0 0 0,0 0 0 0 0,0-1 0 0 0,0 1 0 0 0,0-2 0 0 0,-1 1 0 0 0,6-5 34 0 0,-10 7-21 0 0,0 0-1 0 0,-1 0 1 0 0,1-1 0 0 0,0 1-1 0 0,-1 0 1 0 0,0-1 0 0 0,0 0-1 0 0,0 1 1 0 0,0-1 0 0 0,0 0-1 0 0,0 0 1 0 0,-1 0-1 0 0,1 0 1 0 0,-1-1 0 0 0,0 1-1 0 0,0 0 1 0 0,0-2 21 0 0,-1 4-39 0 0,0 1 38 0 0,0 0 13 0 0,-12 3-75 0 0,11 1 67 0 0,0 0 1 0 0,0 1-1 0 0,1-1 0 0 0,0 1 1 0 0,0-1-1 0 0,0 0 1 0 0,0 1-1 0 0,1-1 1 0 0,-1 0-1 0 0,1 1 1 0 0,1-1-1 0 0,-1 0 1 0 0,0 0-1 0 0,1 0 1 0 0,0 0-1 0 0,0 0 1 0 0,0 0-1 0 0,0 0 1 0 0,1 0-1 0 0,-1-1 1 0 0,1 0-1 0 0,0 1 1 0 0,0-1-1 0 0,0 0 1 0 0,1 0-1 0 0,1 0-4 0 0,1 2 21 0 0,0-1 0 0 0,1-1 0 0 0,0 1-1 0 0,-1-1 1 0 0,1 0 0 0 0,0-1 0 0 0,1 1 0 0 0,-1-2 0 0 0,0 1-1 0 0,1-1 1 0 0,-1 0 0 0 0,1 0 0 0 0,-1-1 0 0 0,8 0-21 0 0,-4-2 39 0 0,0 1 0 0 0,-1-2 0 0 0,1 1 0 0 0,-1-1 0 0 0,1-1 0 0 0,-1 0 1 0 0,0-1-1 0 0,0 1 0 0 0,-1-2 0 0 0,1 0 0 0 0,-1 0 0 0 0,-1 0 0 0 0,1-1 1 0 0,6-7-40 0 0,3-9 10 0 0,-2 0 0 0 0,0-1 0 0 0,-1-1 0 0 0,-2 0 1 0 0,0-1-1 0 0,-2-1 0 0 0,-1 0 0 0 0,-1 0 0 0 0,2-12-10 0 0,-4 16-1 0 0,15-58-51 0 0,-4-2 1 0 0,3-40 51 0 0,-21 123 0 0 0,13-172-132 0 0,-13 162 122 0 0,0 0 1 0 0,-1 0-1 0 0,0 1 1 0 0,-1-1-1 0 0,0 0 1 0 0,0 1-1 0 0,-1-1 0 0 0,0 1 1 0 0,-5-9 9 0 0,8 16-2 0 0,-1 0-1 0 0,0 0 1 0 0,0 0 0 0 0,0 0 0 0 0,0 0 0 0 0,0 1-1 0 0,0-1 1 0 0,-1 0 0 0 0,1 1 0 0 0,0-1-1 0 0,-1 0 1 0 0,0 1 0 0 0,1 0 0 0 0,-1-1 0 0 0,0 1-1 0 0,1 0 1 0 0,-1 0 0 0 0,0 0 0 0 0,0 0-1 0 0,0 0 1 0 0,0 1 0 0 0,0-1 0 0 0,0 0 0 0 0,0 1-1 0 0,0 0 1 0 0,0-1 0 0 0,-1 1 0 0 0,1 0-1 0 0,0 0 1 0 0,0 0 0 0 0,0 0 0 0 0,0 1 0 0 0,-1-1 2 0 0,-3 6 4 0 0,1-1 0 0 0,0 1 0 0 0,0 1 1 0 0,0-1-1 0 0,1 1 0 0 0,0 0 0 0 0,0 0 1 0 0,1 0-1 0 0,0 0 0 0 0,0 0 0 0 0,1 1 1 0 0,0-1-1 0 0,0 1 0 0 0,1 0 0 0 0,-1 0 1 0 0,2-1-1 0 0,-1 1 0 0 0,1 0 0 0 0,1 0 1 0 0,-1 0-1 0 0,1 1-4 0 0,12 84 47 0 0,-2-26 7 0 0,4-2 0 0 0,2 0-1 0 0,3 0 1 0 0,3-2 0 0 0,8 10-54 0 0,68 134 253 0 0,-26-73-542 0 0,-51-110-1149 0 0,-20-35 388 0 0,-18-45-474 0 0,1 18 1043 0 0,-1 2-1 0 0,-1 0 0 0 0,-2 0 1 0 0,-2 2-1 0 0,-16-21 482 0 0,-131-153 1103 0 0,10 43 2313 0 0,145 143-2309 0 0,28 20-506 0 0,178 13 182 0 0,127 13-4937 0 0,-18-20-3508 0 0,-253-4 6566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3:57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0 981 1504 0 0,'0'0'900'0'0,"2"3"-124"0"0,2-1-659 0 0,0-1-1 0 0,0 0 1 0 0,1 0-1 0 0,-1-1 1 0 0,0 1-1 0 0,1-1 0 0 0,-1 0 1 0 0,0 0-1 0 0,1 0 1 0 0,-1-1-1 0 0,0 1 1 0 0,0-1-1 0 0,1 0 1 0 0,-1-1-1 0 0,0 1 0 0 0,0-1 1 0 0,0 1-1 0 0,0-1 1 0 0,0 0-1 0 0,-1-1 1 0 0,1 1-1 0 0,2-3-116 0 0,2 1 146 0 0,10-3 5 0 0,0 0 1 0 0,-1-1-1 0 0,0-1 0 0 0,-1-1 1 0 0,1 0-1 0 0,-2-1 0 0 0,0-1 1 0 0,0-1-1 0 0,-1 0 0 0 0,-1 0 1 0 0,0-1-1 0 0,-1-1 0 0 0,-1 0 1 0 0,0-1-1 0 0,-1 0 0 0 0,0-1 1 0 0,-2 0-1 0 0,0 0 0 0 0,5-16-151 0 0,-8-6 389 0 0,-8 34-294 0 0,2 4-93 0 0,0 0 7 0 0,0 0 1 0 0,0 0-1 0 0,0-1 0 0 0,0 1 0 0 0,-1 0 1 0 0,1 0-1 0 0,0 0 0 0 0,0 1 1 0 0,-1-1-1 0 0,1 0 0 0 0,0 0 1 0 0,-1 1-1 0 0,1-1 0 0 0,-1 1 1 0 0,1-1-1 0 0,-1 1 0 0 0,1 0 0 0 0,-1 0 1 0 0,1-1-1 0 0,-1 1 0 0 0,0 0 1 0 0,1 0-1 0 0,-1 0 0 0 0,1 1 1 0 0,-1-1-1 0 0,1 0 0 0 0,-1 1 1 0 0,0-1-10 0 0,-5 2 23 0 0,0 0 0 0 0,0 0 1 0 0,1 0-1 0 0,-1 1 1 0 0,0 0-1 0 0,1 1 1 0 0,0 0-1 0 0,0-1 1 0 0,0 2-1 0 0,0-1 1 0 0,0 1-1 0 0,1 0 1 0 0,0 0-1 0 0,0 0 1 0 0,1 1-1 0 0,-1 0 1 0 0,1 0-1 0 0,0 0 1 0 0,0 2-24 0 0,2-4 14 0 0,1 0 0 0 0,0 0 1 0 0,0 0-1 0 0,0 0 1 0 0,1 0-1 0 0,-1 0 1 0 0,1 0-1 0 0,0 0 1 0 0,0 0-1 0 0,1-1 0 0 0,-1 1 1 0 0,1 0-1 0 0,0 0 1 0 0,0 0-1 0 0,0 0 1 0 0,0 0-1 0 0,1-1 1 0 0,-1 1-1 0 0,1 0 0 0 0,0-1 1 0 0,1 2-15 0 0,4 4 23 0 0,0 0 0 0 0,0 0 0 0 0,1-1 0 0 0,0 1 0 0 0,1-2 0 0 0,-1 1 1 0 0,1-1-1 0 0,4 1-23 0 0,1 1 30 0 0,1-2 0 0 0,-1 0 0 0 0,1-1 0 0 0,1 0 1 0 0,-1-1-1 0 0,1-1 0 0 0,0 0 0 0 0,0-1 0 0 0,0-1 1 0 0,0 0-1 0 0,0-2 0 0 0,0 0 0 0 0,11-1-30 0 0,46-17-118 0 0,-59 12 103 0 0,2-3-1 0 0,0 0-1 0 0,-1-2 1 0 0,-1 0 0 0 0,1 0 0 0 0,-2-1-1 0 0,0-1 1 0 0,0 0 0 0 0,-1-1 0 0 0,-1 0-1 0 0,0-1 1 0 0,-1 0 0 0 0,-1-1-1 0 0,0 0 1 0 0,3-9 16 0 0,22-33-91 0 0,-33 56 88 0 0,-1 0 0 0 0,1 0 0 0 0,0 0 0 0 0,0 0 0 0 0,1 0 0 0 0,-1 0 0 0 0,0 0 0 0 0,1 0 0 0 0,-1 1 0 0 0,1-1 0 0 0,0 0 0 0 0,-1 1 0 0 0,1 0 0 0 0,0-1 0 0 0,0 1 0 0 0,0 0 0 0 0,0 0 0 0 0,0 0 0 0 0,0 0 0 0 0,0 0 0 0 0,0 0 0 0 0,1 1 0 0 0,-1-1 0 0 0,0 1 0 0 0,0-1 0 0 0,1 1 0 0 0,-1 0 0 0 0,0 0 0 0 0,0 0 0 0 0,1 0 0 0 0,-1 1 0 0 0,0-1 0 0 0,1 0 0 0 0,-1 1 0 0 0,0 0 0 0 0,0-1 0 0 0,1 1 3 0 0,32 14 13 0 0,0 1 1 0 0,0 1-1 0 0,-2 2 1 0 0,21 16-14 0 0,28 35 44 0 0,-63-23-53 0 0,-21-41 19 0 0,-1-1-10 0 0,0 0 1 0 0,0-1-1 0 0,0 1 1 0 0,-1-1-1 0 0,1 0 1 0 0,-1 0-1 0 0,0-1 1 0 0,0 1-1 0 0,-1-1 1 0 0,1 0-1 0 0,-1 0 1 0 0,1 0-1 0 0,-1 0 1 0 0,0-1-1 0 0,0 0 1 0 0,0 0-1 0 0,0 0 1 0 0,-1-1-1 0 0,1 0 1 0 0,0 0-1 0 0,-1 0 1 0 0,0 0-1 0 0,6-1-1 0 0,-1 0 0 0 0,0 0 1 0 0,1 0-1 0 0,-1 0 0 0 0,0 0 1 0 0,1 0-1 0 0,-1 0 0 0 0,1 0 0 0 0,-1 0 1 0 0,0 0-1 0 0,1 0 0 0 0,-1 0 0 0 0,1-1 1 0 0,-1 1-1 0 0,0 0 0 0 0,1 0 1 0 0,-1-1-1 0 0,1 1 0 0 0,-1 0 0 0 0,1-1 1 0 0,-1 1-1 0 0,1 0 0 0 0,-1-1 0 0 0,1 1 1 0 0,-1-1-1 0 0,1 1 0 0 0,0-1 1 0 0,-1 1-1 0 0,1-1 0 0 0,0 1 0 0 0,-1-1 1 0 0,1 1-1 0 0,0-1 0 0 0,0 0 0 0 0,0 1 1 0 0,-1-1-1 0 0,1 1 0 0 0,0-1 1 0 0,0 0-1 0 0,0 1 0 0 0,0-1 0 0 0,0 0 1 0 0,0 1-1 0 0,0-1 0 0 0,0 1 0 0 0,0-1 1 0 0,0 0-1 0 0,1 1 0 0 0,-1-1 1 0 0,0 1-1 0 0,0-1 0 0 0,1 0 0 0 0,-1 1 1 0 0,0-1-1 0 0,1 1 0 0 0,-1-1 1 0 0,20-31-23 0 0,198-178 120 0 0,-177 164-68 0 0,-2-1 1 0 0,-2-2-1 0 0,-3-2 1 0 0,-1 0-1 0 0,17-42-29 0 0,33-91 405 0 0,-63 78 177 0 0,-23 103-453 0 0,1 1-109 0 0,2 1-16 0 0,-1 1 0 0 0,1-1 1 0 0,-1 1-1 0 0,1-1 0 0 0,-1 1 0 0 0,1-1 1 0 0,-1 1-1 0 0,1 0 0 0 0,-1-1 1 0 0,1 1-1 0 0,-1 0 0 0 0,1-1 1 0 0,-1 1-1 0 0,0 0 0 0 0,1 0 1 0 0,-1-1-1 0 0,0 1 0 0 0,1 0 0 0 0,-1 0 1 0 0,1 0-1 0 0,-1 0 0 0 0,0 0 1 0 0,1 0-1 0 0,-1 0 0 0 0,0 0 1 0 0,1 0-1 0 0,-1 0 0 0 0,0 0 0 0 0,1 1 1 0 0,-1-1-1 0 0,0 0 0 0 0,1 0 1 0 0,-1 1-1 0 0,1-1 0 0 0,-1 0 1 0 0,1 1-1 0 0,-1-1 0 0 0,1 1 1 0 0,-1-1-1 0 0,1 0 0 0 0,-1 1 0 0 0,1-1 1 0 0,-1 1-5 0 0,-8 9 9 0 0,0 1 0 0 0,1 0-1 0 0,0 0 1 0 0,1 1 0 0 0,1 0 0 0 0,-1 0 0 0 0,2 1 0 0 0,0 0 0 0 0,0 0 0 0 0,1 0 0 0 0,1 0 0 0 0,0 0-1 0 0,0 6-8 0 0,-8 184 99 0 0,11-180-97 0 0,2 68 40 0 0,19 28-11 0 0,-15-91 15 0 0,1-1 1 0 0,1 0-1 0 0,1 0 1 0 0,2-1-1 0 0,0 0 0 0 0,2-1 1 0 0,13 20-47 0 0,-21-37 13 0 0,1-1 0 0 0,0-1 0 0 0,0 1 0 0 0,0-1 0 0 0,1 0 0 0 0,-1 0 0 0 0,2-1 0 0 0,-1 1 0 0 0,0-2 0 0 0,1 1 0 0 0,0-1 0 0 0,0 0 0 0 0,0-1 0 0 0,1 0 0 0 0,-1 0 0 0 0,1-1 0 0 0,0 0 0 0 0,7 0-13 0 0,29-13 59 0 0,-33 4-72 0 0,-1 0 0 0 0,0 0 0 0 0,0-1 1 0 0,-1 0-1 0 0,0-1 0 0 0,0 0 0 0 0,-1-1 0 0 0,0 0 0 0 0,-1 0 0 0 0,0-1 0 0 0,-1 0 0 0 0,0 0 0 0 0,0-1 0 0 0,-1 0 0 0 0,-1 0 1 0 0,0 0-1 0 0,-1-1 0 0 0,0 1 0 0 0,1-10 13 0 0,24-53 450 0 0,-37 80-394 0 0,2 5-32 0 0,0 0 1 0 0,1 0-1 0 0,0 1 1 0 0,0 0 0 0 0,1 0-1 0 0,1 0 1 0 0,0 1-1 0 0,1-1 1 0 0,0 1-1 0 0,0-1 1 0 0,1 1-1 0 0,1 0 1 0 0,0-1-1 0 0,1 1 1 0 0,0 0-25 0 0,2 1 8 0 0,0 0-1 0 0,1-1 1 0 0,1 1 0 0 0,0-1 0 0 0,1 0 0 0 0,0-1-1 0 0,1 1 1 0 0,0-1 0 0 0,4 4-8 0 0,-4-6-208 0 0,0 0 0 0 0,1-1 0 0 0,0 0-1 0 0,1 0 1 0 0,-1-1 0 0 0,1 0 0 0 0,1-1 0 0 0,-1 0 0 0 0,1 0 0 0 0,0-1 0 0 0,0 0 0 0 0,1-1 0 0 0,-1 0-1 0 0,1-1 1 0 0,0 0 0 0 0,6 0 208 0 0,-8-1-1408 0 0,-7-2 104 0 0,0-2 69 0 0,-1 1 1107 0 0,0 0 1 0 0,0-1 0 0 0,0 1 0 0 0,0-1-1 0 0,-1 1 1 0 0,1-1 0 0 0,0 1 0 0 0,-1-1-1 0 0,0 1 1 0 0,1-1 0 0 0,-1 1 0 0 0,0-1-1 0 0,1 0 1 0 0,-1 1 0 0 0,0-1 0 0 0,0 1-1 0 0,0-1 1 0 0,-1 0 0 0 0,1 1 0 0 0,0-1-1 0 0,-1 1 1 0 0,1-1 0 0 0,-1 1 0 0 0,1-1 0 0 0,-1 1-1 0 0,0-1 128 0 0,-6-21-1020 0 0</inkml:trace>
  <inkml:trace contextRef="#ctx0" brushRef="#br0" timeOffset="217.418">1469 380 860 0 0,'-237'-174'7935'0'0,"208"145"-5805"0"0,32 28-1554 0 0,102 0 1469 0 0,426 67-1648 0 0,-440-57-1222 0 0,218 13-6931 0 0,-230-41 5320 0 0,-50 13 1390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0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1 211 2956 0 0,'-1'-4'455'0'0,"1"1"0"0"0,0-1 0 0 0,0 1 1 0 0,1-1-1 0 0,-1 1 0 0 0,0 0 0 0 0,1-1 0 0 0,0 1 0 0 0,0 0 0 0 0,0-1 0 0 0,0 1 0 0 0,1 0 0 0 0,-1 0 0 0 0,1 0 0 0 0,1-2-455 0 0,2-5 272 0 0,64-110 2511 0 0,-65 114-2805 0 0,0-1-1693 0 0,8 5-3780 0 0,-3 16 3152 0 0,-1 4 1269 0 0</inkml:trace>
  <inkml:trace contextRef="#ctx0" brushRef="#br0" timeOffset="844.938">178 0 2440 0 0,'0'0'936'0'0,"0"0"-32"0"0,0 0-66 0 0,0 0-87 0 0,0 0-92 0 0,0 0-86 0 0,2 5 438 0 0,1 28-62 0 0,63 111 304 0 0,-55-128-1852 0 0,1 0 0 0 0,1-1 0 0 0,0-1 1 0 0,1 0-1 0 0,1-1 0 0 0,5 4 599 0 0,9 9-1744 0 0,7 4-408 0 0,-22-16 1095 0 0</inkml:trace>
  <inkml:trace contextRef="#ctx0" brushRef="#br0" timeOffset="-241.251">156 595 2116 0 0,'5'33'5259'0'0,"5"87"-2836"0"0,-4-99-2266 0 0,1 8 417 0 0,-5-8-4380 0 0,-11-27 459 0 0,6 0 2395 0 0</inkml:trace>
  <inkml:trace contextRef="#ctx0" brushRef="#br0" timeOffset="1525.188">555 551 1708 0 0,'-2'13'8800'0'0,"0"22"-7321"0"0,2 137 404 0 0,0-171-1890 0 0,0-1 9 0 0,-3 6-16 0 0,16-46 66 0 0,-6 16-87 0 0,36-74-70 0 0,-38 89 97 0 0,1 0-1 0 0,1 1 0 0 0,-1 0 0 0 0,1 0 1 0 0,1 0-1 0 0,-1 1 0 0 0,1 0 1 0 0,1 0-1 0 0,-1 1 0 0 0,1 1 0 0 0,0-1 1 0 0,1 1-1 0 0,3-1 9 0 0,-11 6 4 0 0,0 0 0 0 0,1 0 0 0 0,-1 0 0 0 0,0 1 0 0 0,1-1 0 0 0,-1 1 1 0 0,0-1-1 0 0,1 1 0 0 0,-1 0 0 0 0,0 0 0 0 0,0 0 0 0 0,1 0 0 0 0,-1 0 0 0 0,0 0 0 0 0,0 1 0 0 0,-1-1 1 0 0,1 1-1 0 0,0-1 0 0 0,0 1 0 0 0,-1 0 0 0 0,1-1 0 0 0,-1 1 0 0 0,1 0 0 0 0,-1 0 0 0 0,0 0 0 0 0,0 1 0 0 0,0-1 1 0 0,0 0-1 0 0,0 0 0 0 0,0 0 0 0 0,-1 1 0 0 0,1-1 0 0 0,-1 0 0 0 0,1 1 0 0 0,-1-1 0 0 0,0 1 0 0 0,0-1 1 0 0,0 0-1 0 0,0 1 0 0 0,-1-1 0 0 0,1 0 0 0 0,0 1-4 0 0,0 126 197 0 0,0-125-178 0 0,1 0-1 0 0,-1 0 1 0 0,1 0 0 0 0,0-1-1 0 0,1 1 1 0 0,-1 0-1 0 0,1-1 1 0 0,0 1 0 0 0,0-1-1 0 0,0 1 1 0 0,0-1-1 0 0,0 0 1 0 0,1 0 0 0 0,-1 0-1 0 0,1 0 1 0 0,0 0-1 0 0,0 0 1 0 0,0-1-1 0 0,0 0 1 0 0,1 1 0 0 0,-1-1-1 0 0,0 0 1 0 0,1-1-19 0 0,89 35 320 0 0,-50-28-317 0 0,0-2 1 0 0,0-2-1 0 0,0-2 1 0 0,20-3-4 0 0,39-16-1475 0 0,-71 6-1696 0 0,-30 11 3015 0 0,0-1 0 0 0,-1 1 1 0 0,1 0-1 0 0,0-1 1 0 0,-1 1-1 0 0,1 0 0 0 0,-1-1 1 0 0,1 1-1 0 0,-1-1 1 0 0,1 1-1 0 0,-1-1 0 0 0,1 1 1 0 0,-1-1-1 0 0,1 1 1 0 0,-1-1-1 0 0,0 0 0 0 0,1 1 1 0 0,-1-1-1 0 0,0 0 0 0 0,0 1 1 0 0,1-1-1 0 0,-1 0 1 0 0,0 1-1 0 0,0-1 0 0 0,0 0 1 0 0,0 1-1 0 0,0-1 1 0 0,0 0-1 0 0,0 0 0 0 0,0 1 1 0 0,0-1-1 0 0,0 0 1 0 0,0 1-1 0 0,0-1 0 0 0,-1 0 1 0 0,1 1-1 0 0,0-1 1 0 0,0 0-1 0 0,-1 1 0 0 0,1-1 1 0 0,0 1-1 0 0,-1-1 0 0 0,1 0 1 0 0,-1 1-1 0 0,1-1 156 0 0,-5-3-1168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05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46 722 1996 0 0,'0'2'685'0'0,"-15"11"529"0"0,12-13-597 0 0,-1 6-59 0 0,-19 27 475 0 0,23-34-999 0 0,0 1 0 0 0,0 0 0 0 0,0 0 1 0 0,0-1-1 0 0,0 1 0 0 0,0 0 1 0 0,0-1-1 0 0,0 1 0 0 0,1 0 0 0 0,-1 0 1 0 0,0-1-1 0 0,0 1 0 0 0,0 0 1 0 0,1 0-1 0 0,-1-1 0 0 0,0 1 0 0 0,0 0 1 0 0,0 0-1 0 0,1 0 0 0 0,-1-1 0 0 0,0 1 1 0 0,0 0-1 0 0,1 0 0 0 0,-1 0 1 0 0,0 0-1 0 0,1 0 0 0 0,-1 0 0 0 0,0-1 1 0 0,1 1-1 0 0,-1 0 0 0 0,0 0 1 0 0,0 0-1 0 0,1 0 0 0 0,-1 0 0 0 0,0 0 1 0 0,1 0-1 0 0,-1 0 0 0 0,0 0 1 0 0,1 1-1 0 0,-1-1 0 0 0,0 0 0 0 0,0 0 1 0 0,1 0-1 0 0,-1 0 0 0 0,0 0 1 0 0,1 0-1 0 0,-1 1 0 0 0,0-1 0 0 0,0 0 1 0 0,1 0-1 0 0,-1 0 0 0 0,0 1 1 0 0,0-1-1 0 0,0 0 0 0 0,1 0 0 0 0,-1 1 1 0 0,0-1-1 0 0,0 0 0 0 0,0 0 1 0 0,0 1-1 0 0,0-1 0 0 0,1 1-34 0 0,21-23 242 0 0,0 0 0 0 0,-1 0 0 0 0,-1-2 1 0 0,-2-1-1 0 0,0-1 0 0 0,8-16-242 0 0,13-17 249 0 0,-5 3-115 0 0,-28 43-109 0 0,1 0 0 0 0,1 1-1 0 0,0 0 1 0 0,0 1 0 0 0,1-1 0 0 0,1 2 0 0 0,0-1 0 0 0,0 1-1 0 0,1 1 1 0 0,7-5-25 0 0,-13 13 9 0 0,0-1 0 0 0,0 1 0 0 0,1 0 0 0 0,-1 1 0 0 0,1-1-1 0 0,-1 1 1 0 0,1 0 0 0 0,-1 0 0 0 0,1 1 0 0 0,-1-1 0 0 0,0 1 0 0 0,1 1-1 0 0,-1-1 1 0 0,0 1 0 0 0,0 0 0 0 0,0 0 0 0 0,0 0 0 0 0,0 1 0 0 0,0-1-1 0 0,-1 1 1 0 0,1 1 0 0 0,-1-1 0 0 0,0 0 0 0 0,0 1 0 0 0,3 4-9 0 0,2 0 15 0 0,0 1 0 0 0,0 0 0 0 0,-1 1 0 0 0,-1 0 0 0 0,0 1 0 0 0,0-1 0 0 0,-1 1 0 0 0,0 0 0 0 0,-1 1 0 0 0,-1 0 0 0 0,1-1 1 0 0,-2 1-1 0 0,0 1 0 0 0,0-1 0 0 0,-1 0 0 0 0,-1 1 0 0 0,0-1 0 0 0,0 3-15 0 0,-4 45-9 0 0,3-59 10 0 0,-1 1 0 0 0,1-1 0 0 0,-1 1 1 0 0,1 0-1 0 0,-1-1 0 0 0,0 1 0 0 0,1-1 1 0 0,-1 0-1 0 0,0 1 0 0 0,0-1 0 0 0,0 0 1 0 0,0 1-1 0 0,-1-1 0 0 0,1 0 0 0 0,0 0 1 0 0,0 0-1 0 0,-1 0 0 0 0,1 0 0 0 0,0 0 1 0 0,-1 0-1 0 0,1-1 0 0 0,-1 1 0 0 0,0 0 0 0 0,1-1 1 0 0,-1 1-1 0 0,1-1 0 0 0,-1 0 0 0 0,0 1 1 0 0,1-1-1 0 0,-1 0 0 0 0,0 0 0 0 0,1 0 1 0 0,-1 0-1 0 0,0 0 0 0 0,1-1 0 0 0,-1 1 1 0 0,1 0-1 0 0,-1-1 0 0 0,0 0 0 0 0,1 1 1 0 0,-1-1-1 0 0,1 0 0 0 0,-1 1 0 0 0,0-2-1 0 0,-1-1-4 0 0,1-1 1 0 0,-1 1-1 0 0,1-1 0 0 0,-1 0 0 0 0,1 0 0 0 0,0 0 0 0 0,1 0 1 0 0,-1-1-1 0 0,1 1 0 0 0,0 0 0 0 0,0-1 0 0 0,0 1 0 0 0,0-1 1 0 0,1 1-1 0 0,0-1 0 0 0,0 1 0 0 0,0-1 0 0 0,0 1 0 0 0,1-1 0 0 0,0 1 1 0 0,1-4 3 0 0,1-1 1 0 0,1 0 1 0 0,0 0 0 0 0,1 1 0 0 0,0-1-1 0 0,1 1 1 0 0,-1 0 0 0 0,2 1 0 0 0,-1 0-1 0 0,1 0 1 0 0,0 0 0 0 0,0 0 0 0 0,1 1-1 0 0,0 1 1 0 0,0-1 0 0 0,0 1 0 0 0,1 0-1 0 0,-1 1 1 0 0,6-2-2 0 0,6-1-23 0 0,0 0 0 0 0,1 1 0 0 0,-1 1 0 0 0,1 1 0 0 0,0 1-1 0 0,0 0 1 0 0,1 2 0 0 0,4 1 23 0 0,-21 0 7 0 0,0 1 0 0 0,0-1 0 0 0,0 1 0 0 0,0 1 0 0 0,0-1 0 0 0,-1 1-1 0 0,1 0 1 0 0,-1 0 0 0 0,1 0 0 0 0,-1 0 0 0 0,1 1 0 0 0,-1 0 0 0 0,1 1-7 0 0,3 1 7 0 0,-4-1 2 0 0,0 0 0 0 0,-1 1 1 0 0,1-1-1 0 0,-1 1 0 0 0,0 0 0 0 0,0 0 1 0 0,-1 0-1 0 0,0 0 0 0 0,0 1 0 0 0,0-1 0 0 0,0 1 1 0 0,-1-1-1 0 0,0 1 0 0 0,0-1 0 0 0,0 1 0 0 0,-1 0 1 0 0,1 2-10 0 0,-1 67 304 0 0,12-37-204 0 0,-9-35-83 0 0,-1 1 0 0 0,1-1 0 0 0,0 0 0 0 0,0 0 0 0 0,1 0 0 0 0,-1 0 0 0 0,0-1 0 0 0,1 1 0 0 0,0-1 0 0 0,-1 0 0 0 0,1 0 0 0 0,0-1 0 0 0,0 1 0 0 0,0-1 0 0 0,1 0 0 0 0,-1 0 0 0 0,0 0 0 0 0,0 0 0 0 0,0-1 0 0 0,1 1 0 0 0,-1-1 0 0 0,0 0 0 0 0,1-1 0 0 0,0 1-17 0 0,67-22 46 0 0,-59 15-39 0 0,0-2-1 0 0,0 1 1 0 0,-1-2-1 0 0,-1 1 1 0 0,0-2-1 0 0,0 1 1 0 0,-1-1-1 0 0,0-1 1 0 0,-1 0-1 0 0,0-1 1 0 0,-1 1-1 0 0,-1-1 1 0 0,0-1-1 0 0,0 0 1 0 0,-2 0-1 0 0,1 0 1 0 0,-2 0-1 0 0,0-1 1 0 0,0-1-7 0 0,0 10 172 0 0,-1 19-115 0 0,-1 16-32 0 0,12 113 67 0 0,-6-112-39 0 0,22 43 8 0 0,-26-70-136 0 0,-1 0 0 0 0,1-1-1 0 0,0 0 1 0 0,0 0-1 0 0,0 0 1 0 0,0 0 0 0 0,0 0-1 0 0,0-1 1 0 0,0 0-1 0 0,1 0 1 0 0,-1 0-1 0 0,0 0 1 0 0,1-1 0 0 0,-1 1-1 0 0,1-1 1 0 0,-1 0-1 0 0,0-1 1 0 0,1 1 0 0 0,-1-1-1 0 0,1 0 1 0 0,-1 0-1 0 0,0 0 1 0 0,0 0-1 0 0,0-1 1 0 0,0 0 0 0 0,0 0-1 0 0,0 0 1 0 0,0 0-1 0 0,0-1 1 0 0,-1 1-1 0 0,1-1 1 0 0,-1 0 0 0 0,0 0-1 0 0,2-2 76 0 0,8-6-786 0 0,0-1-1 0 0,0 0 1 0 0,-1-1-1 0 0,-1 0 0 0 0,0-1 1 0 0,-1-1-1 0 0,0 1 1 0 0,1-7 786 0 0,5-5-940 0 0</inkml:trace>
  <inkml:trace contextRef="#ctx0" brushRef="#br0" timeOffset="560.044">1642 360 1664 0 0,'3'-350'7501'0'0,"-3"350"-7485"0"0,0-1 1 0 0,1 1-1 0 0,-1-1 0 0 0,0 0 1 0 0,1 1-1 0 0,-1-1 1 0 0,1 1-1 0 0,-1-1 0 0 0,1 1 1 0 0,-1-1-1 0 0,1 1 1 0 0,0-1-1 0 0,-1 1 0 0 0,1 0 1 0 0,0-1-1 0 0,-1 1 1 0 0,1 0-1 0 0,0-1 1 0 0,-1 1-1 0 0,1 0 0 0 0,0 0 1 0 0,-1 0-1 0 0,1 0 1 0 0,0 0-1 0 0,0 0 0 0 0,-1 0 1 0 0,1 0-1 0 0,0 0 1 0 0,-1 0-1 0 0,1 0 0 0 0,0 0 1 0 0,0 0-1 0 0,-1 0 1 0 0,1 1-1 0 0,0-1 0 0 0,-1 0 1 0 0,1 1-1 0 0,0-1 1 0 0,-1 0-1 0 0,1 1 0 0 0,-1-1 1 0 0,1 1-1 0 0,-1-1 1 0 0,1 1-1 0 0,-1-1 0 0 0,1 1 1 0 0,-1-1-1 0 0,1 1 1 0 0,-1 0-1 0 0,1-1 0 0 0,-1 1 1 0 0,0 0-1 0 0,0-1 1 0 0,1 1-1 0 0,-1 0 0 0 0,0-1 1 0 0,0 1-1 0 0,0 0-16 0 0,8 15 178 0 0,0-1 0 0 0,-2 1 1 0 0,0 0-1 0 0,-1 1 0 0 0,-1-1 0 0 0,2 10-178 0 0,-4-17 40 0 0,3 24 154 0 0,-1 0 0 0 0,-2 0 0 0 0,-1 1 0 0 0,-2 24-194 0 0,0 1 145 0 0,1 90 45 0 0,0-149-191 0 0,0 1 0 0 0,0 0-1 0 0,0 0 1 0 0,1-1 0 0 0,-1 1-1 0 0,0 0 1 0 0,1-1 0 0 0,-1 1-1 0 0,0 0 1 0 0,1-1 0 0 0,-1 1-1 0 0,1-1 1 0 0,-1 1 0 0 0,1-1-1 0 0,-1 1 1 0 0,1-1-1 0 0,0 1 1 0 0,-1-1 0 0 0,1 1-1 0 0,0-1 1 0 0,-1 0 0 0 0,1 1-1 0 0,0-1 1 0 0,-1 0 0 0 0,1 0-1 0 0,0 1 1 0 0,-1-1 0 0 0,1 0-1 0 0,0 0 1 0 0,0 0 0 0 0,-1 0-1 0 0,1 0 1 0 0,0 0 0 0 0,0 0-1 0 0,-1 0 1 0 0,1 0-1 0 0,0-1 1 0 0,0 1 0 0 0,-1 0-1 0 0,1 0 1 0 0,0-1 0 0 0,-1 1-1 0 0,1 0 1 0 0,0-1 0 0 0,-1 1-1 0 0,1 0 1 0 0,0-1 0 0 0,-1 1 1 0 0,38-19-97 0 0,-28 12 44 0 0,0 0-1 0 0,1 0 0 0 0,0 1 1 0 0,0 0-1 0 0,0 1 1 0 0,1 0-1 0 0,0 1 0 0 0,0 0 1 0 0,0 1-1 0 0,0 1 1 0 0,1-1-1 0 0,-1 2 0 0 0,8 0 54 0 0,-14 2-5 0 0,0 0-1 0 0,1 1 0 0 0,-1 0 1 0 0,0 1-1 0 0,0-1 1 0 0,-1 1-1 0 0,1 0 0 0 0,0 1 1 0 0,-1-1-1 0 0,0 1 0 0 0,0 0 1 0 0,0 0-1 0 0,0 1 0 0 0,-1 0 1 0 0,1-1-1 0 0,-1 1 1 0 0,-1 1-1 0 0,1-1 0 0 0,-1 1 1 0 0,0-1-1 0 0,0 1 0 0 0,2 4 6 0 0,16 57 306 0 0,-23-61-272 0 0,1 0-1 0 0,-1 0 1 0 0,0 0 0 0 0,0 0 0 0 0,0 0-1 0 0,-1 0 1 0 0,0-1 0 0 0,0 1 0 0 0,0-1 0 0 0,-1 0-1 0 0,0 0 1 0 0,0 0 0 0 0,0 0 0 0 0,-1-1-1 0 0,1 1 1 0 0,-1-1 0 0 0,0 0 0 0 0,0-1 0 0 0,-1 1-1 0 0,1-1 1 0 0,-1 0 0 0 0,0-1 0 0 0,1 1-1 0 0,-1-1 1 0 0,0 0 0 0 0,-1 0 0 0 0,-5 0-34 0 0,5-1 110 0 0,0 0 0 0 0,0-1 1 0 0,0 0-1 0 0,0-1 0 0 0,0 1 0 0 0,0-1 1 0 0,1 0-1 0 0,-1-1 0 0 0,0 0 1 0 0,-6-2-111 0 0,-81-38 976 0 0,71 34-980 0 0,22 8-101 0 0,1 0-126 0 0,0 0-106 0 0,0 0-57 0 0,0 0-118 0 0,0 0-588 0 0,0 0-370 0 0,-7 12-2685 0 0,13-15 742 0 0,-1 1 2367 0 0</inkml:trace>
  <inkml:trace contextRef="#ctx0" brushRef="#br0" timeOffset="1642.11">2597 488 2024 0 0,'-10'-5'384'0'0,"-1"1"-1"0"0,0 0 0 0 0,0 0 1 0 0,0 1-1 0 0,0 0 0 0 0,0 1 1 0 0,-1 0-1 0 0,1 1 1 0 0,0 0-1 0 0,-1 1 0 0 0,-8 1-383 0 0,-64 2 1428 0 0,76-2-1348 0 0,0 1 0 0 0,-1 1 0 0 0,1 0 0 0 0,0 0 0 0 0,0 0 0 0 0,1 1 0 0 0,-1 0 0 0 0,1 0 0 0 0,-1 1 1 0 0,2 0-1 0 0,-1 1 0 0 0,0-1 0 0 0,1 1 0 0 0,0 0 0 0 0,0 1 0 0 0,1-1 0 0 0,-5 8-80 0 0,6-4 87 0 0,0-1 0 0 0,0 1 0 0 0,1 0 0 0 0,0 1 0 0 0,1-1 0 0 0,0 0-1 0 0,0 1 1 0 0,1-1 0 0 0,1 7-87 0 0,0-14 35 0 0,0 1-1 0 0,1-1 0 0 0,0 1 0 0 0,0-1 1 0 0,0 1-1 0 0,0-1 0 0 0,0 0 1 0 0,0 1-1 0 0,1-1 0 0 0,0 0 1 0 0,-1 0-1 0 0,1 0 0 0 0,1 0 1 0 0,-1-1-1 0 0,1 2-34 0 0,1 1 75 0 0,-1-1-20 0 0,0 0 1 0 0,0-1-1 0 0,0 0 0 0 0,1 1 0 0 0,0-1 0 0 0,-1-1 1 0 0,1 1-1 0 0,0 0 0 0 0,1-1 0 0 0,-1 0 0 0 0,0 0 1 0 0,0 0-1 0 0,1-1 0 0 0,0 1 0 0 0,-1-1 0 0 0,1 0 0 0 0,-1 0 1 0 0,1-1-1 0 0,0 1 0 0 0,0-1 0 0 0,-1 0 0 0 0,4-1-55 0 0,53-18 258 0 0,-43 10-184 0 0,-7 3-39 0 0,-1-1 0 0 0,0 0 0 0 0,0-1 0 0 0,-1 0 0 0 0,0 0 0 0 0,0-1 0 0 0,-1-1-1 0 0,0 1 1 0 0,-1-1 0 0 0,0 0 0 0 0,0-1 0 0 0,-1 0 0 0 0,4-10-35 0 0,22-128 108 0 0,-8-176-164 0 0,-23 262 102 0 0,-1 228-2 0 0,-13-61-26 0 0,10 24-6 0 0,22-34 39 0 0,-17-83-87 0 0,1-1 1 0 0,0-1-1 0 0,0 1 0 0 0,1 0 1 0 0,1-1-1 0 0,-1 0 0 0 0,1 0 0 0 0,1 0 1 0 0,0 0-1 0 0,0-1 0 0 0,1 0 0 0 0,0 0 1 0 0,0-1-1 0 0,1 0 0 0 0,0 0 1 0 0,0-1-1 0 0,0 0 0 0 0,1-1 0 0 0,0 1 1 0 0,0-2-1 0 0,1 1 0 0 0,-1-1 0 0 0,1-1 1 0 0,0 1-1 0 0,0-2 0 0 0,0 1 1 0 0,0-2-1 0 0,1 1 0 0 0,1-1 36 0 0,-5-1-87 0 0,1-1-1 0 0,-1 0 1 0 0,1 0-1 0 0,-1-1 1 0 0,1 1-1 0 0,-1-2 1 0 0,0 1 0 0 0,0-1-1 0 0,0 0 1 0 0,0 0-1 0 0,0-1 1 0 0,-1 0-1 0 0,1 0 88 0 0,49-51-1089 0 0,-55 55 1103 0 0,1 1 0 0 0,-1-1 0 0 0,0 1-1 0 0,0 0 1 0 0,0-1 0 0 0,0 1 0 0 0,0 0 0 0 0,0-1 0 0 0,0 1 0 0 0,-1 0 0 0 0,1 0 0 0 0,0 0 0 0 0,0 0-1 0 0,-1 0 1 0 0,1 0 0 0 0,0 0 0 0 0,-1 0 0 0 0,1 0 0 0 0,-1 0 0 0 0,1 0 0 0 0,-1 0 0 0 0,0 1-1 0 0,0-1 1 0 0,1 0 0 0 0,-1 0 0 0 0,0 0 0 0 0,0 0 0 0 0,0 1 0 0 0,0-1 0 0 0,0 0 0 0 0,0 0 0 0 0,-1 0-1 0 0,1 1 1 0 0,0-1 0 0 0,-1 1-14 0 0,3 8 55 0 0,-1-7-47 0 0,0 8 32 0 0,1 1 1 0 0,1-1 0 0 0,0 0 0 0 0,1-1 0 0 0,0 1-1 0 0,1 0 1 0 0,0-1 0 0 0,0 0 0 0 0,1 0-1 0 0,0-1 1 0 0,7 7-41 0 0,-9-12 28 0 0,1-1 0 0 0,-1-1 1 0 0,1 1-1 0 0,0-1 0 0 0,0 1 0 0 0,0-1 0 0 0,0-1 0 0 0,0 1 0 0 0,0-1 0 0 0,1 0 0 0 0,-1 0 0 0 0,0-1 0 0 0,1 1 0 0 0,-1-1 1 0 0,0 0-1 0 0,5-1-28 0 0,-4 0 5 0 0,0-1 1 0 0,0 1 0 0 0,-1-1 0 0 0,1-1 0 0 0,-1 1-1 0 0,1-1 1 0 0,-1 0 0 0 0,0 0 0 0 0,0 0 0 0 0,0-1 0 0 0,-1 0-1 0 0,1 0 1 0 0,-1 0 0 0 0,0 0 0 0 0,0-1 0 0 0,0 1-1 0 0,-1-1 1 0 0,0 0 0 0 0,1-1 0 0 0,-2 1 0 0 0,1 0-1 0 0,-1-1 1 0 0,0 1 0 0 0,1-2-6 0 0,9-87 99 0 0,-12 91-87 0 0,-1 0 0 0 0,1-1-1 0 0,-1 1 1 0 0,0 0 0 0 0,0-1 0 0 0,0 1 0 0 0,0 0 0 0 0,0 0 0 0 0,-1 0 0 0 0,1 0 0 0 0,-1 0 0 0 0,0 0 0 0 0,0 1 0 0 0,0-1 0 0 0,0 0 0 0 0,0 1-12 0 0,-3-4 18 0 0,0 0 36 0 0,0 0 1 0 0,0 1-1 0 0,-1-1 0 0 0,0 1 0 0 0,0 0 1 0 0,0 0-1 0 0,-1 1 0 0 0,0 0 1 0 0,0 0-1 0 0,0 0 0 0 0,0 1 0 0 0,0 0 1 0 0,-1 1-1 0 0,1-1 0 0 0,-1 1 0 0 0,0 1 1 0 0,0 0-1 0 0,1 0 0 0 0,-1 0 1 0 0,0 1-1 0 0,0 0 0 0 0,-6 1-54 0 0,8 0 8 0 0,1-1 1 0 0,0 1-1 0 0,0 0 0 0 0,0 0 0 0 0,0 0 0 0 0,0 1 0 0 0,0 0 1 0 0,1 0-1 0 0,-1 0 0 0 0,0 1 0 0 0,1 0 0 0 0,0-1 1 0 0,-1 1-1 0 0,1 1 0 0 0,0-1 0 0 0,1 1 0 0 0,-1-1 0 0 0,0 2-8 0 0,-18 41-476 0 0,25-40 116 0 0,0-2 87 0 0,0 0 1 0 0,1 0-1 0 0,-1 0 0 0 0,1 0 0 0 0,-1-1 0 0 0,1 1 0 0 0,0-1 0 0 0,1 0 0 0 0,-1 0 0 0 0,0-1 0 0 0,1 1 0 0 0,-1-1 0 0 0,1 0 0 0 0,5 1 273 0 0,69 2-4848 0 0,-56-5 3783 0 0</inkml:trace>
  <inkml:trace contextRef="#ctx0" brushRef="#br0" timeOffset="2516.803">3396 559 2928 0 0,'21'10'3645'0'0,"3"20"-2408"0"0,-19-23-968 0 0,5 10 61 0 0,-1 0 0 0 0,-1 0 0 0 0,0 1 0 0 0,-1 0 0 0 0,-1 0 0 0 0,-1 1 0 0 0,-1-1 0 0 0,0 2-330 0 0,14 48 719 0 0,-4-19 253 0 0,5-53-696 0 0,40-72-246 0 0,5-64-294 0 0,-22 54 112 0 0,-41 86 149 0 0,0 0 0 0 0,0 0 0 0 0,0 1 0 0 0,0-1 0 0 0,0 0 0 0 0,0 0 0 0 0,0 0 0 0 0,0 1 0 0 0,0-1 0 0 0,0 0 0 0 0,0 1 0 0 0,0-1 0 0 0,0 1 0 0 0,0 0 0 0 0,0-1 0 0 0,0 1 0 0 0,0-1 0 0 0,-1 1 0 0 0,1 0 0 0 0,0 0 1 0 0,0 0-1 0 0,-1-1 0 0 0,1 1 0 0 0,-1 0 0 0 0,1 0 0 0 0,-1 0 0 0 0,1 0 0 0 0,-1 0 0 0 0,1 0 0 0 0,-1 0 0 0 0,0 0 0 0 0,0 0 0 0 0,1 0 0 0 0,-1 0 0 0 0,0 0 0 0 0,0 0 0 0 0,0 0 0 0 0,0 0 0 0 0,0 1 0 0 0,0-1 0 0 0,-1 0 0 0 0,1 0 0 0 0,0 0 0 0 0,-1 0 3 0 0,3 4-9 0 0,14 82 250 0 0,19 45 95 0 0,-34-131-340 0 0,-1 0 0 0 0,1-1 1 0 0,-1 1-1 0 0,1 0 1 0 0,-1 0-1 0 0,1-1 1 0 0,-1 1-1 0 0,1-1 1 0 0,0 1-1 0 0,0 0 1 0 0,-1-1-1 0 0,1 1 1 0 0,0-1-1 0 0,0 1 1 0 0,-1-1-1 0 0,1 0 1 0 0,0 1-1 0 0,0-1 1 0 0,0 0-1 0 0,0 0 0 0 0,0 1 1 0 0,0-1-1 0 0,-1 0 1 0 0,1 0-1 0 0,0 0 1 0 0,0 0-1 0 0,0 0 1 0 0,0 0-1 0 0,0-1 1 0 0,0 1-1 0 0,0 0 1 0 0,0 0-1 0 0,-1-1 1 0 0,1 1-1 0 0,1-1 4 0 0,49-36-373 0 0,63-113-790 0 0,-85 121 1142 0 0,-29 48 415 0 0,-3 139-47 0 0,3-153-332 0 0,1 0 1 0 0,-1 0-1 0 0,1 0 0 0 0,0 0 0 0 0,1 0 1 0 0,-1 0-1 0 0,1-1 0 0 0,0 1 1 0 0,0 0-1 0 0,1-1 0 0 0,-1 0 0 0 0,1 1 1 0 0,0-1-1 0 0,0 0 0 0 0,0 0 0 0 0,1-1 1 0 0,0 1-1 0 0,-1-1 0 0 0,1 0 1 0 0,0 0-1 0 0,1 0 0 0 0,-1 0 0 0 0,0-1 1 0 0,1 1-1 0 0,-1-1 0 0 0,1 0 0 0 0,0-1 1 0 0,0 1-1 0 0,0-1 0 0 0,0 0 1 0 0,0 0-1 0 0,0-1 0 0 0,0 1-15 0 0,76-1-128 0 0,-12-21 50 0 0,-60 17 44 0 0,0-1 1 0 0,0 1-1 0 0,0-2 0 0 0,-1 1 0 0 0,0-1 1 0 0,0 0-1 0 0,-1-1 0 0 0,1 0 0 0 0,-1 0 0 0 0,-1-1 1 0 0,1 0-1 0 0,-2 0 0 0 0,1 0 0 0 0,-1-1 1 0 0,0 1-1 0 0,-1-1 0 0 0,1 0 0 0 0,-2-1 1 0 0,0 1-1 0 0,0-1 0 0 0,0 0 0 0 0,-1 0 1 0 0,-1 1-1 0 0,0-1 0 0 0,0-7 34 0 0,-1 13 9 0 0,0 0-1 0 0,-1-1 1 0 0,1 1-1 0 0,-1-1 1 0 0,0 1 0 0 0,0 0-1 0 0,-1 0 1 0 0,1-1-1 0 0,-1 1 1 0 0,0 0 0 0 0,0 0-1 0 0,0 1 1 0 0,-1-1-1 0 0,1 0 1 0 0,-1 1 0 0 0,0-1-1 0 0,0 1 1 0 0,-1-1-9 0 0,1 4 7 0 0,0-1 1 0 0,0 1-1 0 0,0 0 0 0 0,0-1 1 0 0,0 1-1 0 0,0 1 0 0 0,0-1 1 0 0,0 0-1 0 0,0 1 1 0 0,0 0-1 0 0,1-1 0 0 0,-1 1 1 0 0,0 0-1 0 0,0 0 1 0 0,0 1-1 0 0,1-1 0 0 0,-1 1 1 0 0,1-1-1 0 0,-1 1 1 0 0,1 0-1 0 0,0 0 0 0 0,-1 0 1 0 0,1 0-1 0 0,0 0 1 0 0,0 1-1 0 0,0-1 0 0 0,1 0 1 0 0,-1 1-1 0 0,1 0 1 0 0,-1-1-1 0 0,1 1 0 0 0,-1 2-7 0 0,-3 2 36 0 0,0 1 0 0 0,1-1-1 0 0,0 1 1 0 0,1 0 0 0 0,-1 0-1 0 0,1 0 1 0 0,1 0-1 0 0,0 1 1 0 0,0-1 0 0 0,0 1-1 0 0,1 0 1 0 0,0-1-1 0 0,1 1 1 0 0,0 2-36 0 0,0-7 6 0 0,1 1-1 0 0,-1-1 0 0 0,1 0 1 0 0,0 0-1 0 0,0 1 0 0 0,1-1 1 0 0,-1 0-1 0 0,1 0 1 0 0,0 0-1 0 0,0 0 0 0 0,0-1 1 0 0,0 1-1 0 0,1 0 1 0 0,0-1-1 0 0,0 1-5 0 0,3 4 7 0 0,-2-2-60 0 0,0-2-1 0 0,0 1 0 0 0,0 0 1 0 0,1-1-1 0 0,0 0 1 0 0,0 0-1 0 0,0 0 1 0 0,0 0-1 0 0,1-1 0 0 0,0 0 1 0 0,-1 0-1 0 0,1-1 1 0 0,0 1-1 0 0,0-1 0 0 0,0-1 1 0 0,2 1 53 0 0,66 6-3609 0 0,-65-9 3177 0 0,0 0-1 0 0,1 0 0 0 0,-1-1 0 0 0,-1 0 0 0 0,1-1 0 0 0,0 1 1 0 0,0-2-1 0 0,-1 1 0 0 0,0-1 0 0 0,0-1 0 0 0,1 0 433 0 0,10-7-1002 0 0</inkml:trace>
  <inkml:trace contextRef="#ctx0" brushRef="#br0" timeOffset="3165.084">4718 621 3120 0 0,'-11'2'4742'0'0,"1"23"-3222"0"0,10-25-1485 0 0,-8 102 2738 0 0,9-93-2690 0 0,0 0 0 0 0,1 0 1 0 0,0 0-1 0 0,0 0 0 0 0,1-1 0 0 0,0 1 1 0 0,0-1-1 0 0,1 1 0 0 0,1 1-83 0 0,-1-3 92 0 0,-2-2-73 0 0,0 1 0 0 0,0-1 1 0 0,1 0-1 0 0,0 0 1 0 0,0 0-1 0 0,0 0 1 0 0,0 0-1 0 0,1-1 0 0 0,0 1 1 0 0,0-1-1 0 0,0 0 1 0 0,1 0-1 0 0,-1-1 1 0 0,1 1-1 0 0,0-1 1 0 0,0 0-1 0 0,0 0 0 0 0,0 0 1 0 0,0-1-1 0 0,1 0 1 0 0,-1 0-1 0 0,1-1 1 0 0,0 1-1 0 0,-1-1 0 0 0,1 0 1 0 0,5 0-20 0 0,39-5-398 0 0,-40 0 346 0 0,-1 0 0 0 0,1-1 1 0 0,-1 0-1 0 0,0-1 0 0 0,0 0 1 0 0,-1-1-1 0 0,0 0 0 0 0,0 0 0 0 0,0-1 1 0 0,-1 1-1 0 0,0-2 0 0 0,1-1 52 0 0,0-3-38 0 0,-1 0 0 0 0,0 0 1 0 0,-1-1-1 0 0,-1 1 0 0 0,0-1 0 0 0,-1-1 0 0 0,0 1 0 0 0,1-15 38 0 0,-1-18 142 0 0,-9 66 66 0 0,8 71 7 0 0,16-35-134 0 0,29 21 68 0 0,-44-72-140 0 0,0-1 0 0 0,0 1 0 0 0,0-1 0 0 0,0 0 0 0 0,1 0 0 0 0,-1 0 1 0 0,1 0-1 0 0,-1-1 0 0 0,1 0 0 0 0,0 0 0 0 0,0 0 0 0 0,0-1 1 0 0,0 0-1 0 0,1 1 0 0 0,-1-2 0 0 0,0 1 0 0 0,0-1 0 0 0,1 0 0 0 0,-1 0 1 0 0,0 0-1 0 0,1-1 0 0 0,4 0-9 0 0,0-4-23 0 0,1 1 0 0 0,-1-1 0 0 0,0-1 0 0 0,0 0 0 0 0,0-1 0 0 0,-1 1 0 0 0,0-2 0 0 0,0 1 0 0 0,4-7 23 0 0,2-3-75 0 0,-1-1-1 0 0,-1 0 1 0 0,-1-1-1 0 0,-1 0 1 0 0,0-1 0 0 0,-1 0-1 0 0,-1-2 76 0 0,27-49 147 0 0,-36 94 468 0 0,0 91 131 0 0,1-103-705 0 0,0 1 0 0 0,1-1 0 0 0,0 0 0 0 0,1 0 0 0 0,0 0 0 0 0,1 0 0 0 0,0-1 0 0 0,1 1 0 0 0,6 9-41 0 0,-5-7-174 0 0,21 31 256 0 0,6-32-4302 0 0,-32-12 2701 0 0,1-2 171 0 0,29-35-2254 0 0,-22 19 2503 0 0</inkml:trace>
  <inkml:trace contextRef="#ctx0" brushRef="#br0" timeOffset="3348.576">5456 391 3648 0 0,'-7'-5'559'0'0,"-1"0"-1"0"0,1 1 1 0 0,-1 0 0 0 0,-1 1-1 0 0,1-1 1 0 0,0 2-1 0 0,-1-1 1 0 0,1 1-1 0 0,-5 0-558 0 0,12 2 565 0 0,1 0-21 0 0,0 0-84 0 0,-2 2-121 0 0,2-1-350 0 0,-1-1 1 0 0,1 1-1 0 0,-1-1 1 0 0,1 1-1 0 0,-1-1 1 0 0,1 1 0 0 0,0 0-1 0 0,-1-1 1 0 0,1 1-1 0 0,0 0 1 0 0,0-1-1 0 0,-1 1 1 0 0,1 0-1 0 0,0 0 1 0 0,0-1-1 0 0,0 1 1 0 0,0 0-1 0 0,0 0 1 0 0,0-1-1 0 0,0 1 1 0 0,0 0-1 0 0,0-1 1 0 0,0 1-1 0 0,1 0 1 0 0,-1 0-1 0 0,0-1 1 0 0,0 1-1 0 0,1 0 1 0 0,-1-1-1 0 0,0 1 1 0 0,1 0-1 0 0,-1-1 1 0 0,1 1-1 0 0,-1-1 1 0 0,1 1-1 0 0,-1-1 1 0 0,1 1-1 0 0,-1-1 1 0 0,1 1-1 0 0,-1-1 1 0 0,1 1-1 0 0,0-1 1 0 0,-1 0-1 0 0,1 1 1 0 0,0-1-1 0 0,-1 0 1 0 0,1 0-1 0 0,0 1 1 0 0,-1-1-1 0 0,1 0 1 0 0,0 0-1 0 0,0 0 1 0 0,-1 0-1 0 0,1 0 11 0 0,102 43-7182 0 0,-87-39 6132 0 0</inkml:trace>
  <inkml:trace contextRef="#ctx0" brushRef="#br0" timeOffset="3564.998">5805 649 956 0 0,'-21'130'9621'0'0,"21"-128"-9506"0"0,0 14 433 0 0,0 0 1 0 0,1 0-1 0 0,0 0 1 0 0,1 0-1 0 0,1 0 1 0 0,4 10-549 0 0,-2 20-1654 0 0,-5-45 509 0 0,0-1-339 0 0,4 5-2563 0 0,2-11 1717 0 0,-3 2 1259 0 0</inkml:trace>
  <inkml:trace contextRef="#ctx0" brushRef="#br0" timeOffset="3765.462">5914 327 3948 0 0,'-28'-54'5990'0'0,"38"65"-4812"0"0,29 15-6646 0 0,-38-18 3252 0 0,-6-3 1128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10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13 2664 0 0,'-4'-3'909'0'0,"2"1"-827"0"0,-1 1 0 0 0,1 0 0 0 0,-1 0 0 0 0,1 0 0 0 0,-1 0 0 0 0,1 0-1 0 0,-1 1 1 0 0,0-1 0 0 0,0 1 0 0 0,1-1 0 0 0,-1 1 0 0 0,0 0 0 0 0,0 0 0 0 0,1 0 0 0 0,-1 1 0 0 0,0-1 0 0 0,1 1 0 0 0,-1-1-1 0 0,0 1 1 0 0,1 0 0 0 0,-1 0 0 0 0,1 0 0 0 0,-1 0 0 0 0,1 1 0 0 0,-1-1 0 0 0,0 2-82 0 0,-1-2 70 0 0,-17 8 139 0 0,-1 1-1 0 0,2 1 0 0 0,-1 0 0 0 0,2 2 1 0 0,-1 0-1 0 0,2 1 0 0 0,0 1 1 0 0,1 1-1 0 0,0 0 0 0 0,1 1 1 0 0,1 1-1 0 0,1 0 0 0 0,0 1 1 0 0,2 1-1 0 0,0 0 0 0 0,1 1 1 0 0,1 0-1 0 0,1 0 0 0 0,1 1 1 0 0,1 1-1 0 0,1-1 0 0 0,-2 16-208 0 0,5-22 60 0 0,1 0 0 0 0,1 0 0 0 0,1 0 0 0 0,0-1 0 0 0,1 1 0 0 0,3 14-60 0 0,1-6-22 0 0,0-1 1 0 0,2 0 0 0 0,1-1-1 0 0,1 1 1 0 0,1-2 0 0 0,9 16 21 0 0,-4-15-232 0 0,1 0 0 0 0,1-1 0 0 0,1 0 0 0 0,1-2 0 0 0,1 0 0 0 0,0-1 1 0 0,1-1-1 0 0,20 12 232 0 0,-6-7-1126 0 0,0-2 0 0 0,1-1 1 0 0,1-2-1 0 0,1-2 0 0 0,23 6 1126 0 0,-19-8-1140 0 0</inkml:trace>
  <inkml:trace contextRef="#ctx0" brushRef="#br0" timeOffset="1605.609">1129 560 2544 0 0,'-2'-7'216'0'0,"1"0"0"0"0,-1 1 0 0 0,0-1 1 0 0,0 0-1 0 0,-1 1 0 0 0,0 0 0 0 0,0 0 0 0 0,-1 0 0 0 0,1 0 0 0 0,-1 0 0 0 0,0 1 0 0 0,-1-1 0 0 0,0 1 0 0 0,0 0 0 0 0,0 1 0 0 0,0-1 0 0 0,0 1 0 0 0,-1 0 1 0 0,0 1-1 0 0,0-1 0 0 0,0 1 0 0 0,0 0 0 0 0,-1 0 0 0 0,1 1 0 0 0,-1 0 0 0 0,0 0 0 0 0,-4 0-216 0 0,-4-1 172 0 0,-1 1-1 0 0,1 1 0 0 0,-1 1 1 0 0,1 0-1 0 0,-1 1 1 0 0,1 0-1 0 0,-1 1 0 0 0,1 1 1 0 0,-5 2-172 0 0,7-2 90 0 0,0 1 0 0 0,1 0-1 0 0,0 0 1 0 0,0 1 0 0 0,0 1 0 0 0,1 0 0 0 0,-1 0 0 0 0,1 1 0 0 0,1 1-1 0 0,0 0 1 0 0,0 0 0 0 0,0 1 0 0 0,-1 3-90 0 0,8-9 37 0 0,0 1-1 0 0,0 0 1 0 0,1 0 0 0 0,-1 0-1 0 0,1 1 1 0 0,0-1-1 0 0,0 1 1 0 0,1-1 0 0 0,-1 1-1 0 0,1-1 1 0 0,0 1-1 0 0,0 0 1 0 0,1 0 0 0 0,-1 4-37 0 0,3-5 12 0 0,-1-1 0 0 0,1 0 0 0 0,0 0 0 0 0,0 0 1 0 0,0 0-1 0 0,1 0 0 0 0,-1 0 0 0 0,1 0 0 0 0,0-1 1 0 0,-1 1-1 0 0,1-1 0 0 0,0 0 0 0 0,0 1 0 0 0,1-2 1 0 0,-1 1-1 0 0,0 0 0 0 0,1-1 0 0 0,-1 1 0 0 0,1-1 1 0 0,-1 0-1 0 0,3 0-12 0 0,10 2 15 0 0,0-1-1 0 0,-1-1 1 0 0,1 0 0 0 0,0-1 0 0 0,-1-1-1 0 0,1 0 1 0 0,-1-1 0 0 0,1-1 0 0 0,-1 0 0 0 0,0-1-1 0 0,0-1 1 0 0,5-3-15 0 0,-8 6-10 0 0,-1-2-1 0 0,1 0 0 0 0,-1 0 1 0 0,0-1-1 0 0,0 0 1 0 0,-1-1-1 0 0,0 0 0 0 0,0 0 1 0 0,0-1-1 0 0,-1-1 1 0 0,0 0-1 0 0,0 0 1 0 0,-1 0-1 0 0,0-1 0 0 0,-1-1 1 0 0,0 1-1 0 0,0-1 1 0 0,-1 0-1 0 0,0-1 1 0 0,-1 0-1 0 0,0 1 0 0 0,0-2 11 0 0,-4 4-41 0 0,-4 25 31 0 0,6 108-81 0 0,40 90 287 0 0,-24-136-144 0 0,-8-33-47 0 0,-1 0 1 0 0,-2 0-1 0 0,-2 0 0 0 0,-1 27-5 0 0,-5-66 5 0 0,-1 0-1 0 0,1-1 1 0 0,-1 1-1 0 0,0 0 1 0 0,-1 0-1 0 0,0-1 1 0 0,0 1-1 0 0,0-1 1 0 0,-1 0-1 0 0,0 0 1 0 0,0 0-1 0 0,0 0 1 0 0,-1 0-1 0 0,0 0 1 0 0,0-1-1 0 0,-1 0 1 0 0,1 0 0 0 0,-1 0-1 0 0,0 0 1 0 0,0-1-1 0 0,-1 0 1 0 0,1 0-1 0 0,-1 0 1 0 0,0-1-1 0 0,0 0 1 0 0,0 0-1 0 0,-1-1 1 0 0,1 1-1 0 0,-1-1 1 0 0,1-1-1 0 0,-1 1 1 0 0,0-1-1 0 0,0 0-4 0 0,2-1 3 0 0,0-1-1 0 0,0 0 1 0 0,0 0-1 0 0,0 0 1 0 0,0 0-1 0 0,1-1 0 0 0,-1 0 1 0 0,0 0-1 0 0,1 0 1 0 0,-1 0-1 0 0,1-1 0 0 0,0 0 1 0 0,-1 0-1 0 0,1 0 1 0 0,1 0-1 0 0,-1-1 0 0 0,0 1 1 0 0,1-1-1 0 0,0 0 1 0 0,0 0-1 0 0,-1-2-2 0 0,-9-12 27 0 0,2 0 0 0 0,0-1-1 0 0,1 0 1 0 0,1 0 0 0 0,1-1-1 0 0,0 0 1 0 0,2-1 0 0 0,0 0 0 0 0,2 0-1 0 0,0 0 1 0 0,1 0 0 0 0,1-1-1 0 0,1 1 1 0 0,1-2-27 0 0,18-44-80 0 0,-11 54 50 0 0,2 0 1 0 0,0 1-1 0 0,0 0 0 0 0,2 1 0 0 0,-1 0 0 0 0,1 0 1 0 0,1 1-1 0 0,-1 0 0 0 0,2 1 0 0 0,-1 1 0 0 0,1 0 1 0 0,1 1-1 0 0,-1 0 0 0 0,1 1 0 0 0,1 0 0 0 0,-1 1 1 0 0,6 0 29 0 0,-18 4-9 0 0,127-44-430 0 0,3 5 1 0 0,31-1 438 0 0,-87 22-131 0 0,73-23 205 0 0,-135 29 92 0 0,-14 12-90 0 0,0 1 46 0 0,-20-7 104 0 0,-94 0 128 0 0,106 7-339 0 0,0 1-1 0 0,0-1 1 0 0,0 2-1 0 0,0-1 1 0 0,1 1-1 0 0,-1 0 1 0 0,0 1-1 0 0,1 0 1 0 0,-1 0-1 0 0,-1 1-14 0 0,-6 3 42 0 0,8-5-25 0 0,1 1 0 0 0,-1 1 0 0 0,0-1 1 0 0,1 1-1 0 0,-1 0 0 0 0,1 1 0 0 0,0 0 0 0 0,1-1 0 0 0,-1 2 0 0 0,1-1 0 0 0,0 1 1 0 0,0 0-1 0 0,1 0 0 0 0,0 0 0 0 0,0 0 0 0 0,0 1 0 0 0,1 0 0 0 0,0-1 0 0 0,0 1 1 0 0,0 1-1 0 0,1-1 0 0 0,0 0 0 0 0,1 0 0 0 0,0 1 0 0 0,0 2-17 0 0,2-5 10 0 0,1 1 1 0 0,-1-1-1 0 0,1 0 1 0 0,1 1-1 0 0,-1-1 0 0 0,1 0 1 0 0,0-1-1 0 0,0 1 0 0 0,0 0 1 0 0,1-1-1 0 0,-1 1 0 0 0,1-1 1 0 0,0 0-1 0 0,1-1 0 0 0,-1 1 1 0 0,1-1-1 0 0,-1 1 0 0 0,1-2 1 0 0,0 1-1 0 0,0 0 0 0 0,0-1 1 0 0,1 0-1 0 0,-1 0 0 0 0,0 0 1 0 0,2-1-11 0 0,96 11 151 0 0,-97-13-162 0 0,-1 0 1 0 0,1 0 0 0 0,-1 0-1 0 0,1 0 1 0 0,-1-1 0 0 0,1 0-1 0 0,-1 0 1 0 0,0 0 0 0 0,0-1-1 0 0,0 0 1 0 0,0 0 0 0 0,-1 0 0 0 0,5-4 10 0 0,-2-1-15 0 0,0-1 0 0 0,0 0 0 0 0,-1 0 0 0 0,0 0 0 0 0,0 0 0 0 0,-1-1 0 0 0,-1 0 0 0 0,1 0 0 0 0,-2-1 0 0 0,1 1 0 0 0,-2-1 0 0 0,1 0 0 0 0,-1 0 1 0 0,-1 0-1 0 0,0 0 0 0 0,0-4 15 0 0,1-4-8 0 0,-1 2 157 0 0,-2 100-150 0 0,22 1-9 0 0,-12-62 0 0 0,-6-17-26 0 0,-1 0 0 0 0,1-1 0 0 0,-1 1 1 0 0,1-1-1 0 0,1 0 0 0 0,-1 0 0 0 0,0 0 1 0 0,1 0-1 0 0,0-1 0 0 0,0 0 0 0 0,0 1 0 0 0,0-1 1 0 0,1-1-1 0 0,-1 1 0 0 0,1-1 0 0 0,0 1 1 0 0,-1-1-1 0 0,1-1 0 0 0,0 1 0 0 0,0-1 0 0 0,0 0 1 0 0,1 0-1 0 0,-1 0 0 0 0,0 0 0 0 0,0-1 1 0 0,0 0-1 0 0,2-1 36 0 0,41-20-178 0 0,-37 13 125 0 0,-1 0 1 0 0,0-1-1 0 0,0 0 1 0 0,-1-1-1 0 0,-1 0 1 0 0,1 0-1 0 0,-1-1 1 0 0,-1 0-1 0 0,0-1 1 0 0,4-9 52 0 0,-7 14-17 0 0,36-100 733 0 0,-47 128-8 0 0,-1 107-460 0 0,8-122-238 0 0,1-1 0 0 0,0 1 0 0 0,0 0 0 0 0,1-1 0 0 0,-1 1 0 0 0,1-1 0 0 0,0 0 0 0 0,1 0-1 0 0,-1 0 1 0 0,1 0 0 0 0,0 0 0 0 0,0 0 0 0 0,4 3-10 0 0,-4-4 2 0 0,-2-1-4 0 0,0-1 1 0 0,1 1-1 0 0,-1-1 1 0 0,1 0 0 0 0,0 0-1 0 0,-1 0 1 0 0,1 0-1 0 0,0 0 1 0 0,0 0 0 0 0,1 0-1 0 0,-1-1 1 0 0,0 1-1 0 0,0-1 1 0 0,1 1 0 0 0,-1-1-1 0 0,1 0 1 0 0,-1 0-1 0 0,1 0 1 0 0,0 0 0 0 0,-1-1-1 0 0,1 1 1 0 0,0-1-1 0 0,-1 1 1 0 0,1-1 0 0 0,0 0-1 0 0,0 0 1 0 0,-1 0-1 0 0,1-1 1 0 0,0 1 0 0 0,0-1-1 0 0,-1 1 1 0 0,1-1 1 0 0,4-2-14 0 0,0-1 1 0 0,-1 0 0 0 0,1 0-1 0 0,-1-1 1 0 0,0 1 0 0 0,-1-1-1 0 0,1-1 1 0 0,-1 1-1 0 0,0-1 1 0 0,0 0 0 0 0,-1 0-1 0 0,0 0 1 0 0,0-1 0 0 0,0 1-1 0 0,0-4 14 0 0,27-106 2 0 0,-24 76 350 0 0,-16 62 164 0 0,4 127-487 0 0,17-111 43 0 0,-1-20-37 0 0,-10-17-32 0 0,1 1-1 0 0,0 0 1 0 0,0 0-1 0 0,0-1 0 0 0,0 1 1 0 0,1-1-1 0 0,-1 1 1 0 0,0-1-1 0 0,1 0 1 0 0,-1 0-1 0 0,0 0 0 0 0,1 0 1 0 0,-1 0-1 0 0,1-1 1 0 0,0 1-1 0 0,-1-1 1 0 0,1 0-1 0 0,-1 0 0 0 0,1 0 1 0 0,0 0-1 0 0,-1 0 1 0 0,1 0-1 0 0,-1-1 1 0 0,1 1-1 0 0,0-1 1 0 0,-1 0-1 0 0,1 0 0 0 0,-1 0 1 0 0,0 0-1 0 0,1 0 1 0 0,-1 0-1 0 0,0-1 1 0 0,0 1-1 0 0,0-1 0 0 0,0 1 1 0 0,0-1-1 0 0,0 0 1 0 0,0 0-1 0 0,0 0 1 0 0,-1 0-1 0 0,1 0 0 0 0,-1 0 1 0 0,1-2-3 0 0,9-9-31 0 0,-2-1 0 0 0,0 0 1 0 0,0-1-1 0 0,-2 0 0 0 0,1 0 0 0 0,-2-1 0 0 0,5-15 31 0 0,0 0 3 0 0,11-44 563 0 0,-29 95 8 0 0,6-19-565 0 0,0 7 25 0 0,-1-1-1 0 0,1 1 0 0 0,0-1 1 0 0,1 1-1 0 0,0 0 0 0 0,0-1 1 0 0,0 1-1 0 0,1 0 1 0 0,0-1-1 0 0,3 8-33 0 0,34 63 25 0 0,-34-72-230 0 0,1 0 1 0 0,0 0 0 0 0,0-1-1 0 0,1 0 1 0 0,-1 0-1 0 0,1 0 1 0 0,1-1 0 0 0,-1 1-1 0 0,0-1 1 0 0,1-1-1 0 0,0 1 1 0 0,0-1 0 0 0,0-1-1 0 0,0 1 1 0 0,0-1-1 0 0,5 0 205 0 0,44-1-7323 0 0,-51-3 6268 0 0,13-8 109 0 0</inkml:trace>
  <inkml:trace contextRef="#ctx0" brushRef="#br0" timeOffset="1939.714">2797 777 2092 0 0,'62'-41'5609'0'0,"88"0"-3094"0"0,-142 39-2427 0 0,-1-1 1 0 0,1 0 0 0 0,0 0-1 0 0,-1 0 1 0 0,1-1-1 0 0,-1 0 1 0 0,0 0 0 0 0,0-1-1 0 0,-1 0 1 0 0,1 0 0 0 0,-1-1-1 0 0,0 0 1 0 0,0 0 0 0 0,-1 0-1 0 0,0-1 1 0 0,0 0-1 0 0,-1 0 1 0 0,0 0 0 0 0,0 0-89 0 0,-3 4 29 0 0,-1 1-1 0 0,0-1 1 0 0,0 0 0 0 0,0 1 0 0 0,-1-1-1 0 0,1 1 1 0 0,0-1 0 0 0,-1 1 0 0 0,0-1 0 0 0,0 1-1 0 0,0 0 1 0 0,0-1 0 0 0,0 1 0 0 0,0 0-1 0 0,0 0 1 0 0,-1 0 0 0 0,1 0 0 0 0,-1 0 0 0 0,0 0-1 0 0,1 0 1 0 0,-1 0 0 0 0,0 1 0 0 0,0-1-1 0 0,0 0-28 0 0,-5-2 25 0 0,0 0-1 0 0,0 0 0 0 0,0 1 1 0 0,0 0-1 0 0,-1 0 0 0 0,1 1 0 0 0,-1 0 1 0 0,0 0-1 0 0,0 1 0 0 0,1 0 1 0 0,-1 0-1 0 0,0 1 0 0 0,0 0 0 0 0,0 0 1 0 0,-5 2-25 0 0,-3-2 68 0 0,-51 17 97 0 0,61-14-110 0 0,-1 0 0 0 0,0 0 0 0 0,1 1 0 0 0,0-1 1 0 0,0 2-1 0 0,0-1 0 0 0,0 1 0 0 0,1-1 0 0 0,-1 2 0 0 0,1-1 0 0 0,0 0 0 0 0,1 1 1 0 0,0 0-1 0 0,0 0 0 0 0,0 0 0 0 0,0 1 0 0 0,1 0 0 0 0,0-1 0 0 0,1 1 0 0 0,-1 0 1 0 0,1 0-1 0 0,1 0 0 0 0,-1 0 0 0 0,1 1 0 0 0,0 4-55 0 0,1-6 33 0 0,1 1 0 0 0,0-1 0 0 0,0 0 0 0 0,1 0 0 0 0,0-1 0 0 0,0 1 0 0 0,0 0 0 0 0,0-1 0 0 0,1 1 0 0 0,0-1 0 0 0,0 0 0 0 0,1 0 0 0 0,-1 0 0 0 0,1 0 0 0 0,0 0 0 0 0,1-1 0 0 0,-1 0 0 0 0,1 0 0 0 0,-1 0 0 0 0,2 0-33 0 0,8 6-14 0 0,1 0 1 0 0,1-1-1 0 0,-1 0 1 0 0,2-2-1 0 0,-1 0 1 0 0,8 2 13 0 0,132 24-2065 0 0,6-27-3903 0 0,-71-22 3572 0 0,-51 7 1311 0 0,-7-1-2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15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0 672 2472 0 0,'1'-12'449'0'0,"1"0"0"0"0,0 0 1 0 0,1 0-1 0 0,0 0 0 0 0,1 1 0 0 0,0-1 0 0 0,0 1 0 0 0,2 0 0 0 0,-1 1 1 0 0,1-1-1 0 0,2-1-449 0 0,2-3 333 0 0,-8 11-223 0 0,1 0-1 0 0,-1 0 1 0 0,1 0-1 0 0,-1 0 1 0 0,1 0-1 0 0,0 0 1 0 0,1 1-1 0 0,-1-1 1 0 0,1 1-1 0 0,-1 0 1 0 0,1 0-1 0 0,0 0 1 0 0,0 1 0 0 0,0 0-1 0 0,1-1 1 0 0,-1 1-1 0 0,0 1 1 0 0,1-1-1 0 0,-1 1 1 0 0,1-1-1 0 0,0 1-109 0 0,-1 3 178 0 0,1 1-152 0 0,-1-1 1 0 0,0 1 0 0 0,0-1 0 0 0,0 1 0 0 0,0 0 0 0 0,0 1 0 0 0,-1-1 0 0 0,1 1 0 0 0,-1 0 0 0 0,0-1-1 0 0,0 1 1 0 0,0 1 0 0 0,-1-1 0 0 0,1 0 0 0 0,0 2-27 0 0,27 135 325 0 0,-29-132-294 0 0,0 3 21 0 0,1-1 0 0 0,0 1-1 0 0,1 0 1 0 0,0 0-1 0 0,1-1 1 0 0,0 1 0 0 0,1-1-1 0 0,0 0 1 0 0,4 4-52 0 0,23 2 350 0 0,-31-17-304 0 0,1 0 42 0 0,6-2-77 0 0,1-1 0 0 0,-1 0 1 0 0,0 0-1 0 0,0-1 0 0 0,0 0 1 0 0,0-1-1 0 0,-1 1 0 0 0,0-2 0 0 0,0 1 1 0 0,0-1-1 0 0,-1 0 0 0 0,1 0 1 0 0,-1 0-1 0 0,-1-1 0 0 0,1 0 1 0 0,-1 0-1 0 0,-1-1 0 0 0,1 1 0 0 0,3-9-11 0 0,25-70 85 0 0,-26 71-36 0 0,-1 22-53 0 0,0 11 19 0 0,0-1 1 0 0,0 1-1 0 0,2-1 1 0 0,0-1-1 0 0,1 1 1 0 0,0-1-1 0 0,2-1 1 0 0,0 0-1 0 0,0 0 0 0 0,3 0-15 0 0,-13-14 8 0 0,1 1 0 0 0,0-1 0 0 0,-1 1 0 0 0,1-1 0 0 0,0 0 0 0 0,0 0 0 0 0,0 0 0 0 0,0 0 0 0 0,0 0 0 0 0,1 0 0 0 0,-1-1 0 0 0,0 1 0 0 0,0-1 0 0 0,0 1 0 0 0,1-1-1 0 0,-1 0 1 0 0,0 0 0 0 0,0 0 0 0 0,1 0 0 0 0,-1 0 0 0 0,2-1-8 0 0,8-3 30 0 0,4-7-54 0 0,-1-1 1 0 0,-1 0-1 0 0,0-1 0 0 0,0-1 1 0 0,-2 0-1 0 0,0-1 0 0 0,1-2 24 0 0,51-50 2 0 0,-36 46-122 0 0,-27 44 203 0 0,-1-17-78 0 0,0 0-1 0 0,0 0 1 0 0,0 1 0 0 0,1-1 0 0 0,0 0 0 0 0,0 0 0 0 0,0 0-1 0 0,1 0 1 0 0,0 0 0 0 0,0 0 0 0 0,0-1 0 0 0,1 1 0 0 0,0-1-1 0 0,0 1 1 0 0,1-1 0 0 0,-1 0 0 0 0,1 0 0 0 0,0-1 0 0 0,0 1-1 0 0,1-1 1 0 0,4 4-5 0 0,-5-6-24 0 0,0 0 0 0 0,1 0 0 0 0,-1 0 0 0 0,1 0 0 0 0,-1-1 0 0 0,1 0 0 0 0,0 0 0 0 0,0 0 0 0 0,-1-1 0 0 0,1 1 0 0 0,0-1 0 0 0,0 0 0 0 0,0-1 0 0 0,3 0 24 0 0,8 1-129 0 0,62-27-133 0 0,-77 27 235 0 0,0-1 25 0 0,0 0 0 0 0,0 0 1 0 0,0 1-1 0 0,0-1 0 0 0,0 0 0 0 0,1 1 0 0 0,-1-1 0 0 0,0 0 1 0 0,0 1-1 0 0,1 0 0 0 0,-1-1 0 0 0,0 1 0 0 0,0 0 1 0 0,1 0-1 0 0,-1 0 0 0 0,0-1 0 0 0,1 1 0 0 0,-1 1 1 0 0,0-1-1 0 0,1 0 0 0 0,-1 0 0 0 0,0 0 0 0 0,0 1 0 0 0,1-1 1 0 0,-1 1-1 0 0,0-1 0 0 0,0 1 0 0 0,0-1 0 0 0,1 1 1 0 0,-1 0-1 0 0,0-1 0 0 0,0 1 0 0 0,0 0 0 0 0,0 0 1 0 0,0 0-1 0 0,0 1 2 0 0,5 4 28 0 0,0 1 0 0 0,0-1 1 0 0,1 0-1 0 0,-1-1 0 0 0,1 1 0 0 0,1-1 1 0 0,-1-1-1 0 0,1 1 0 0 0,-1-1 0 0 0,1-1 1 0 0,1 1-1 0 0,-1-1 0 0 0,0-1 0 0 0,1 0 1 0 0,-1 0-1 0 0,1 0 0 0 0,0-1 0 0 0,-1 0 1 0 0,1-1-1 0 0,0 0 0 0 0,2-1-28 0 0,-5 1 10 0 0,-1 0-1 0 0,1-1 1 0 0,0 0-1 0 0,-1 0 1 0 0,1 0-1 0 0,-1-1 1 0 0,0 0 0 0 0,1 0-1 0 0,-1 0 1 0 0,0-1-1 0 0,0 1 1 0 0,-1-1-1 0 0,1-1 1 0 0,0 1-1 0 0,-1-1 1 0 0,0 1-1 0 0,0-1 1 0 0,0 0 0 0 0,0-1-1 0 0,-1 1 1 0 0,0 0-1 0 0,1-1 1 0 0,-2 0-1 0 0,1 0 1 0 0,0 0-1 0 0,-1 0 1 0 0,0 0-1 0 0,0-1-9 0 0,-2 3 8 0 0,0 1 0 0 0,1-1-1 0 0,-1 0 1 0 0,0 1-1 0 0,0-1 1 0 0,0 0-1 0 0,-1 1 1 0 0,1-1-1 0 0,-1 0 1 0 0,1 1-1 0 0,-1-1 1 0 0,0 1-1 0 0,0-1 1 0 0,0 1-1 0 0,0-1 1 0 0,-1 1-1 0 0,1 0 1 0 0,-1 0-1 0 0,1-1 1 0 0,-1 1-1 0 0,0 0-7 0 0,-8-13 55 0 0,7 10-33 0 0,-1 1 0 0 0,0 0 0 0 0,0 0 0 0 0,0 0 0 0 0,0 1 0 0 0,0-1 0 0 0,-1 1 0 0 0,0 0 0 0 0,1 1 0 0 0,-1-1 0 0 0,0 1-1 0 0,0 0 1 0 0,-1 0 0 0 0,1 0 0 0 0,0 1 0 0 0,-1-1 0 0 0,1 2 0 0 0,-1-1 0 0 0,1 0 0 0 0,-1 1 0 0 0,1 0 0 0 0,-4 1-22 0 0,2-1 2 0 0,1 1-1 0 0,-1 1 1 0 0,1-1 0 0 0,0 1-1 0 0,0 0 1 0 0,-1 0 0 0 0,2 1 0 0 0,-1 0-1 0 0,0 0 1 0 0,0 0 0 0 0,1 1-1 0 0,0 0 1 0 0,0 0 0 0 0,0 0 0 0 0,0 0-1 0 0,1 1 1 0 0,-1 0 0 0 0,1 0-1 0 0,0 0 1 0 0,1 1 0 0 0,-1-1 0 0 0,1 1-1 0 0,-2 5-1 0 0,-13 67 26 0 0,18-72-77 0 0,1-1 0 0 0,-1 1 0 0 0,1-1 0 0 0,0 1 0 0 0,1-1 0 0 0,-1 0 0 0 0,1 1 0 0 0,0-1 0 0 0,0 0 0 0 0,1 0 0 0 0,-1 0 0 0 0,1-1 0 0 0,0 1 0 0 0,0 0 0 0 0,1-1 0 0 0,-1 0 0 0 0,1 0-1 0 0,0 0 1 0 0,0 0 0 0 0,1-1 0 0 0,-1 0 0 0 0,1 0 0 0 0,0 0 0 0 0,2 1 51 0 0,-2-1-354 0 0,0-1-1 0 0,0 0 1 0 0,1 0-1 0 0,-1 0 1 0 0,1-1-1 0 0,0 1 1 0 0,-1-1-1 0 0,1-1 1 0 0,0 1-1 0 0,0-1 1 0 0,0 0-1 0 0,-1 0 0 0 0,1-1 1 0 0,0 0-1 0 0,0 0 1 0 0,-1 0 354 0 0,73-39-3346 0 0,-60 26 2324 0 0</inkml:trace>
  <inkml:trace contextRef="#ctx0" brushRef="#br0" timeOffset="300.229">1486 265 2736 0 0,'-5'-5'254'0'0,"-1"0"1"0"0,1 0-1 0 0,-1 0 0 0 0,0 1 0 0 0,0 0 0 0 0,-1 0 0 0 0,1 1 0 0 0,-1-1 1 0 0,0 2-1 0 0,0-1 0 0 0,0 1 0 0 0,0 0 0 0 0,0 0 0 0 0,-1 0 0 0 0,1 1 1 0 0,-7 0-255 0 0,11 1 43 0 0,-1 0 1 0 0,1 1 0 0 0,0-1 0 0 0,0 1 0 0 0,0-1 0 0 0,0 1 0 0 0,0 0 0 0 0,0 0-1 0 0,0 1 1 0 0,0-1 0 0 0,0 0 0 0 0,0 1 0 0 0,0 0 0 0 0,1 0 0 0 0,-1 0 0 0 0,1 0-1 0 0,-1 0 1 0 0,1 0 0 0 0,0 1 0 0 0,0-1 0 0 0,0 1 0 0 0,0-1 0 0 0,1 1 0 0 0,-1 0-1 0 0,0 0 1 0 0,1-1 0 0 0,0 1 0 0 0,0 0 0 0 0,0 0 0 0 0,0 1 0 0 0,0-1-1 0 0,1 0 1 0 0,-1 0 0 0 0,1 0 0 0 0,0 0 0 0 0,0 1 0 0 0,0-1 0 0 0,1 0 0 0 0,-1 0-1 0 0,1 1-43 0 0,6 17-172 0 0,2 0-1 0 0,0 0 1 0 0,1-1-1 0 0,1 0 1 0 0,1-1-1 0 0,3 2 173 0 0,29 53-609 0 0,-18-22 986 0 0,-3 0 1 0 0,-3 2-1 0 0,-1 1 1 0 0,-2 4-378 0 0,13 31 1983 0 0,-28-87-1950 0 0,0-1 0 0 0,0 1 0 0 0,0 0 0 0 0,0-1-1 0 0,1 1 1 0 0,-1-1 0 0 0,0 0 0 0 0,1 0 0 0 0,0 0 0 0 0,-1 0-1 0 0,1-1 1 0 0,0 1 0 0 0,0-1 0 0 0,0 1 0 0 0,0-1-1 0 0,0 0 1 0 0,0 0 0 0 0,3 0-33 0 0,59 3-3478 0 0,-48-4 1940 0 0,32-19-692 0 0,-24 9 1231 0 0</inkml:trace>
  <inkml:trace contextRef="#ctx0" brushRef="#br0" timeOffset="1850.002">2101 564 2796 0 0,'0'-4'681'0'0,"1"3"-560"0"0,-1 0 0 0 0,1 0 0 0 0,-1 0 0 0 0,0 0 0 0 0,1 0 0 0 0,-1 0 0 0 0,0 0 0 0 0,0 0 0 0 0,0 0-1 0 0,0 0 1 0 0,0 0 0 0 0,0 0 0 0 0,0 0 0 0 0,0 0 0 0 0,0 0 0 0 0,0 0 0 0 0,-1 0 0 0 0,1 0 0 0 0,0 0 0 0 0,-1 0 0 0 0,1 0 0 0 0,-1 1-1 0 0,1-1 1 0 0,-1 0 0 0 0,1 0 0 0 0,-1 0 0 0 0,0 0 0 0 0,1 1 0 0 0,-1-1 0 0 0,0 0 0 0 0,0 1 0 0 0,1-1 0 0 0,-1 0 0 0 0,0 1 0 0 0,0-1 0 0 0,0 1-1 0 0,0-1 1 0 0,0 1 0 0 0,0 0 0 0 0,0-1 0 0 0,0 1 0 0 0,-1 0-121 0 0,-16-5 429 0 0,0 1-1 0 0,0 1 1 0 0,0 0-1 0 0,-1 1 1 0 0,1 1 0 0 0,-17 2-429 0 0,-11 15 418 0 0,45-16-409 0 0,1 0-1 0 0,-1 1 0 0 0,1-1 1 0 0,-1 0-1 0 0,0 1 0 0 0,1-1 1 0 0,-1 0-1 0 0,1 1 0 0 0,0-1 1 0 0,-1 1-1 0 0,1-1 0 0 0,-1 0 1 0 0,1 1-1 0 0,-1-1 0 0 0,1 1 1 0 0,0-1-1 0 0,-1 1 0 0 0,1 0 1 0 0,0-1-1 0 0,0 1 0 0 0,0-1 1 0 0,-1 1-1 0 0,1-1 0 0 0,0 1 1 0 0,0 0-1 0 0,0-1 0 0 0,0 1 1 0 0,0 0-1 0 0,0-1 0 0 0,0 1 1 0 0,0-1-1 0 0,0 1 0 0 0,0 0 1 0 0,0-1-1 0 0,0 1 0 0 0,1-1 1 0 0,-1 1-1 0 0,0 0 0 0 0,0-1 1 0 0,1 1-1 0 0,-1-1 0 0 0,0 1 1 0 0,1-1-1 0 0,-1 1 0 0 0,1-1 1 0 0,-1 1-1 0 0,0-1 0 0 0,1 1 1 0 0,-1-1-1 0 0,1 0 0 0 0,-1 1 1 0 0,1-1-1 0 0,-1 0 0 0 0,1 1-8 0 0,30 21 64 0 0,-29-21-48 0 0,78 43 89 0 0,-56-33-61 0 0,0 1-1 0 0,-2 1 1 0 0,0 1 0 0 0,0 2-1 0 0,-1 0 1 0 0,15 15-44 0 0,-33-28 8 0 0,1 1-1 0 0,-1 0 1 0 0,0 0-1 0 0,-1 0 1 0 0,1 0-1 0 0,0 0 1 0 0,-1 0 0 0 0,0 1-1 0 0,0-1 1 0 0,0 1-1 0 0,-1 0 1 0 0,1 4-8 0 0,-2-8 63 0 0,0 1-36 0 0,-24 24-20 0 0,18-22 8 0 0,1-1 0 0 0,-1 0 1 0 0,0 0-1 0 0,-1 0 0 0 0,1-1 0 0 0,-1 0 0 0 0,1 0 0 0 0,-1-1 1 0 0,1 0-1 0 0,-1 0 0 0 0,-4 0-15 0 0,-28-1-1 0 0,34-3-42 0 0,3 1 53 0 0,0 1-13 0 0,1 1 0 0 0,0-1-1 0 0,0 0 1 0 0,0 0 0 0 0,0 0-1 0 0,0 0 1 0 0,0 0 0 0 0,0 0-1 0 0,0 0 1 0 0,0 0 0 0 0,0 0-1 0 0,1-1 1 0 0,-1 1 0 0 0,0 0-1 0 0,1 0 1 0 0,-1-1 0 0 0,1 1-1 0 0,-1 0 1 0 0,1-1 0 0 0,0 1-1 0 0,0-1 1 0 0,0 1 0 0 0,-1 0-1 0 0,1-1 1 0 0,0 1 0 0 0,1-1-1 0 0,-1 1 1 0 0,0 0 0 0 0,0-1-1 0 0,1 1 1 0 0,-1-1 0 0 0,1 0 3 0 0,67-70-108 0 0,-47 55 73 0 0,1 0 0 0 0,1 2 1 0 0,1 1-1 0 0,0 1 0 0 0,18-7 35 0 0,110-44 66 0 0,-103 47 552 0 0,-48 19-577 0 0,0 3-25 0 0,0 0 0 0 0,0 0 0 0 0,-1 1 0 0 0,0-1 0 0 0,0 0 0 0 0,0 0-1 0 0,-1 0 1 0 0,0 0 0 0 0,0 0 0 0 0,0 0 0 0 0,0 0 0 0 0,-2 2-16 0 0,-6 45 31 0 0,12-11 9 0 0,-1-37-31 0 0,-1 0-1 0 0,1 0 0 0 0,0 0 1 0 0,0 0-1 0 0,1 0 0 0 0,-1 0 1 0 0,1-1-1 0 0,-1 0 0 0 0,1 1 1 0 0,0-1-1 0 0,1 0 0 0 0,-1 0 1 0 0,0-1-1 0 0,1 1 0 0 0,0-1 1 0 0,-1 1-1 0 0,1-1 0 0 0,0 0 1 0 0,0-1-1 0 0,0 1 1 0 0,1-1-1 0 0,-1 0 0 0 0,0 0 1 0 0,0 0-1 0 0,2 0-8 0 0,1-2 1 0 0,0 1 0 0 0,0-2 0 0 0,0 1 0 0 0,-1-1 0 0 0,1 0 1 0 0,0 0-1 0 0,-1-1 0 0 0,0 0 0 0 0,0 0 0 0 0,1-1 0 0 0,-2 0 0 0 0,1 0 0 0 0,0 0 0 0 0,-1 0 0 0 0,0-1 1 0 0,0 0-1 0 0,0 0 0 0 0,-1 0 0 0 0,3-4-1 0 0,68-117-134 0 0,-67 111 186 0 0,-6 31-33 0 0,0-1 0 0 0,0 0 1 0 0,1 0-1 0 0,1 0 1 0 0,1 0-1 0 0,0-1 0 0 0,1 1 1 0 0,1-1-1 0 0,0-1 0 0 0,0 1 1 0 0,2-1-1 0 0,0 1-19 0 0,-5-12-5 0 0,-1 1 0 0 0,1-1-1 0 0,0 1 1 0 0,0-1-1 0 0,-1-1 1 0 0,1 1 0 0 0,1 0-1 0 0,-1-1 1 0 0,0 0 0 0 0,0 0-1 0 0,0 0 1 0 0,1 0 0 0 0,-1-1-1 0 0,0 0 1 0 0,1 0-1 0 0,-1 0 1 0 0,1 0 0 0 0,1-1 5 0 0,4 1-14 0 0,38-19-92 0 0,-39 12 86 0 0,0 0 1 0 0,0 0 0 0 0,-1-1 0 0 0,-1 0 0 0 0,1 0 0 0 0,-1-1 0 0 0,0 0-1 0 0,-1 0 1 0 0,0-1 0 0 0,-1 0 0 0 0,0 0 0 0 0,0 0 0 0 0,-1 0-1 0 0,-1-1 1 0 0,1 0 0 0 0,-2 0 0 0 0,0 1 0 0 0,1-10 19 0 0,-1-88-36 0 0,-17 58-107 0 0,16 49 134 0 0,-1 0 1 0 0,1 0-1 0 0,0 0 0 0 0,0 0 0 0 0,0 0 0 0 0,0 1 0 0 0,0-1 0 0 0,0 0 1 0 0,0 1-1 0 0,0-1 0 0 0,0 0 0 0 0,0 1 0 0 0,0-1 0 0 0,0 1 1 0 0,0 0-1 0 0,0-1 0 0 0,0 1 0 0 0,1 0 0 0 0,-1 0 0 0 0,0 0 0 0 0,0 0 1 0 0,0 0-1 0 0,1 0 0 0 0,-1 0 0 0 0,0 0 0 0 0,0 0 0 0 0,0 0 1 0 0,1 1-1 0 0,-1-1 0 0 0,0 0 0 0 0,0 1 0 0 0,0-1 0 0 0,0 1 1 0 0,0 0 8 0 0,6 0-34 0 0,86 15-103 0 0,-69-12 111 0 0,3 1-49 0 0,0 1-1 0 0,0 1 1 0 0,-1 1 0 0 0,21 10 75 0 0,-44-17 3 0 0,-1 0 1 0 0,1 0-1 0 0,-1 0 0 0 0,0 1 0 0 0,1-1 1 0 0,-1 1-1 0 0,0-1 0 0 0,0 1 1 0 0,0 0-1 0 0,0-1 0 0 0,-1 1 0 0 0,1 0 1 0 0,0 0-1 0 0,-1 0 0 0 0,1 1 0 0 0,-1-1 1 0 0,0 0-1 0 0,0 0 0 0 0,0 1 1 0 0,0-1-1 0 0,0 1 0 0 0,0-1 0 0 0,-1 1 1 0 0,1-1-1 0 0,-1 1 0 0 0,1-1 0 0 0,-1 1 1 0 0,0 0-1 0 0,0-1 0 0 0,-1 1 0 0 0,1 0-3 0 0,3 39 78 0 0,0-33-68 0 0,0 0 0 0 0,1 0-1 0 0,0 0 1 0 0,1 0 0 0 0,0-1-1 0 0,0 1 1 0 0,1-1 0 0 0,0-1-1 0 0,0 1 1 0 0,6 4-10 0 0,-3-6 6 0 0,-1-1-1 0 0,1 0 1 0 0,0-1-1 0 0,0 0 1 0 0,0 0 0 0 0,1-1-1 0 0,-1 0 1 0 0,1 0-1 0 0,0-1 1 0 0,0-1 0 0 0,0 0-1 0 0,0 0 1 0 0,0-1-1 0 0,0 0 1 0 0,0 0 0 0 0,1-1-6 0 0,-3 1-13 0 0,2-2 18 0 0,0 1 0 0 0,-1-1 0 0 0,1 0 0 0 0,0-1 0 0 0,-1 0 0 0 0,1-1 0 0 0,-1 0 0 0 0,0-1 0 0 0,0 1 0 0 0,-1-2 1 0 0,1 1-1 0 0,-1-1 0 0 0,0 0 0 0 0,-1-1 0 0 0,4-4-5 0 0,13-16 170 0 0,-28 79-81 0 0,7-5-121 0 0,-1-42 37 0 0,-1 0 0 0 0,1 0 0 0 0,0-1 0 0 0,0 1 0 0 0,1 0 1 0 0,-1-1-1 0 0,1 0 0 0 0,0 0 0 0 0,0 0 0 0 0,1 0 0 0 0,-1 0 1 0 0,1 0-1 0 0,0-1 0 0 0,0 0 0 0 0,0 0 0 0 0,0 0 0 0 0,1 0 1 0 0,-1-1-1 0 0,1 1 0 0 0,-1-1 0 0 0,1 0 0 0 0,0-1 1 0 0,0 1-1 0 0,0-1 0 0 0,5 1-5 0 0,-4-3 4 0 0,1 0 0 0 0,-1 0 0 0 0,1 0 0 0 0,-1-1-1 0 0,0 0 1 0 0,1 0 0 0 0,-1 0 0 0 0,0-1 0 0 0,-1 0 0 0 0,1 0 0 0 0,0-1 0 0 0,-1 0 0 0 0,0 0 0 0 0,0 0 0 0 0,0 0 0 0 0,0-1 0 0 0,-1 0 0 0 0,2-1-4 0 0,3-6 0 0 0,-1 0 0 0 0,0 0 0 0 0,-1-1 1 0 0,-1 0-1 0 0,0 0 0 0 0,0 0 1 0 0,1-7-1 0 0,-3-32 118 0 0,-5 47-108 0 0,-1 1 1 0 0,1 0 0 0 0,-1 0 0 0 0,1-1-1 0 0,-1 1 1 0 0,0 0 0 0 0,0 0 0 0 0,-1 1-1 0 0,1-1 1 0 0,-1 1 0 0 0,0-1 0 0 0,0 1-1 0 0,0 0 1 0 0,-1 0 0 0 0,1 0 0 0 0,-1 0-1 0 0,1 1 1 0 0,-1-1 0 0 0,0 1 0 0 0,0 0-1 0 0,0 0 1 0 0,0 0 0 0 0,0 1 0 0 0,-1-1-1 0 0,1 1 1 0 0,0 0 0 0 0,-1 1 0 0 0,1-1-1 0 0,-1 1 1 0 0,1-1 0 0 0,-3 2-11 0 0,-60 1 85 0 0,61 0-82 0 0,0 0 0 0 0,0 0-1 0 0,0 1 1 0 0,0-1 0 0 0,0 2 0 0 0,1-1-1 0 0,-1 0 1 0 0,1 1 0 0 0,0 0 0 0 0,0 0-1 0 0,0 1 1 0 0,1 0 0 0 0,0-1-1 0 0,-1 1 1 0 0,2 1 0 0 0,-1-1 0 0 0,1 0-1 0 0,-1 1 1 0 0,1 0 0 0 0,1 0 0 0 0,-1 0-1 0 0,0 4-2 0 0,3-2-59 0 0,0-1 0 0 0,0 1 0 0 0,0-1-1 0 0,1 0 1 0 0,1 1 0 0 0,-1-1 0 0 0,1 0-1 0 0,0 0 1 0 0,1 0 0 0 0,-1 0 0 0 0,2 0 0 0 0,-1 0-1 0 0,1-1 1 0 0,0 1 0 0 0,0-1 0 0 0,0 0-1 0 0,1-1 1 0 0,2 4 59 0 0,55 38-2578 0 0,-10-35-2235 0 0,-6-25 2633 0 0,-24 2 1002 0 0</inkml:trace>
  <inkml:trace contextRef="#ctx0" brushRef="#br0" timeOffset="2098.339">4185 144 2028 0 0,'-10'-8'472'0'0,"1"1"0"0"0,-1 1 0 0 0,-1-1-1 0 0,1 2 1 0 0,-1-1 0 0 0,0 2 0 0 0,-1-1-1 0 0,1 1 1 0 0,-1 1 0 0 0,1 0 0 0 0,-1 1 0 0 0,0 0-1 0 0,-10 0-471 0 0,20 3 29 0 0,0 1 0 0 0,0-1 0 0 0,0 0-1 0 0,1 1 1 0 0,-1-1 0 0 0,1 1-1 0 0,-1 0 1 0 0,1-1 0 0 0,-1 1-1 0 0,1 0 1 0 0,0 0 0 0 0,0 0 0 0 0,0 0-1 0 0,0 0 1 0 0,0 0 0 0 0,1 0-1 0 0,-1 0 1 0 0,0 0 0 0 0,1 0 0 0 0,0 0-1 0 0,-1 1 1 0 0,1-1 0 0 0,0 0-1 0 0,0 0 1 0 0,0 0 0 0 0,1 1-1 0 0,-1-1 1 0 0,0 0 0 0 0,1 0 0 0 0,-1 0-1 0 0,1 0 1 0 0,0 0 0 0 0,0 0-1 0 0,0 0 1 0 0,0 0 0 0 0,1 2-29 0 0,37 78-1568 0 0,14 34-3189 0 0,-37-88 3807 0 0</inkml:trace>
  <inkml:trace contextRef="#ctx0" brushRef="#br0" timeOffset="2262.898">4235 654 2372 0 0,'75'116'4917'0'0,"-70"-109"-4742"0"0,1-1 1 0 0,-1 0-1 0 0,1 0 0 0 0,0 0 1 0 0,1-1-1 0 0,-1 0 1 0 0,1 0-1 0 0,0 0 0 0 0,0-1 1 0 0,1 0-1 0 0,-1 0 1 0 0,1-1-1 0 0,0 0 1 0 0,0-1-1 0 0,0 1 0 0 0,0-2 1 0 0,0 1-1 0 0,3-1-175 0 0,53 3-879 0 0,-57-5 591 0 0,0 0 0 0 0,0-1 0 0 0,-1 0 0 0 0,1 0 0 0 0,-1 0 1 0 0,1-1-1 0 0,-1 1 0 0 0,0-2 0 0 0,0 1 0 0 0,0-1 0 0 0,-1 0 0 0 0,1 0 0 0 0,-1 0 0 0 0,0-1 0 0 0,3-3 288 0 0,25-31-2238 0 0,-18 16 1264 0 0</inkml:trace>
  <inkml:trace contextRef="#ctx0" brushRef="#br0" timeOffset="2518.214">4908 50 2132 0 0,'18'-50'4333'0'0,"-6"61"-1639"0"0,0 22-1965 0 0,0 1 0 0 0,-3 0 0 0 0,-1 0 0 0 0,1 13-729 0 0,-5-29 138 0 0,9 51 241 0 0,-3 1 1 0 0,-3 0-1 0 0,-2 44-379 0 0,-23 26-473 0 0,14-121 406 0 0,-5 13-485 0 0,0-1 0 0 0,-2 0-1 0 0,-2 0 1 0 0,0-1 0 0 0,-2-1-1 0 0,-2 0 1 0 0,0-1 0 0 0,-2-1 0 0 0,-1-1-1 0 0,-1-1 1 0 0,-1 0 0 0 0,-1-2-1 0 0,-1 0 1 0 0,-1-2 0 0 0,-1-1 0 0 0,-1 0-1 0 0,-9 3 553 0 0,-33 22-954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13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514 600 2156 0 0,'0'-14'476'0'0,"1"10"-358"0"0,-1 1 1 0 0,0-1 0 0 0,1 0 0 0 0,-2 0-1 0 0,1 0 1 0 0,0 0 0 0 0,-1 0 0 0 0,0 1-1 0 0,0-1 1 0 0,0 0 0 0 0,0 0-1 0 0,0 1 1 0 0,-1-1 0 0 0,0 1 0 0 0,1-1-1 0 0,-1 1 1 0 0,-1 0 0 0 0,1 0 0 0 0,0 0-1 0 0,-2-1-118 0 0,-7-5 335 0 0,0 0 0 0 0,-1 1 0 0 0,0 1 0 0 0,0 0 0 0 0,-1 0 0 0 0,0 1 0 0 0,0 1 0 0 0,0 0 0 0 0,-1 1 0 0 0,1 1 0 0 0,-1 0 0 0 0,0 0 0 0 0,0 2 0 0 0,0 0 0 0 0,0 0 0 0 0,-13 2-335 0 0,-37 13 499 0 0,51-10-432 0 0,1 0 0 0 0,0 1 1 0 0,0 0-1 0 0,1 0 0 0 0,0 2 1 0 0,0-1-1 0 0,0 1 0 0 0,1 1 0 0 0,0 0 1 0 0,0 0-1 0 0,1 1 0 0 0,0 1 0 0 0,0-1 1 0 0,1 1-1 0 0,0 2-67 0 0,4-4 51 0 0,0 0 0 0 0,0 1 1 0 0,1-1-1 0 0,0 1 0 0 0,1 0 1 0 0,0 0-1 0 0,0 0 0 0 0,1 0 1 0 0,0 0-1 0 0,0 3-51 0 0,16 22 78 0 0,-9-28-64 0 0,0 0 0 0 0,0-1-1 0 0,1 0 1 0 0,-1 0 0 0 0,1 0-1 0 0,0-1 1 0 0,1 0 0 0 0,-1-1 0 0 0,1 1-1 0 0,-1-1 1 0 0,1-1 0 0 0,0 0-1 0 0,0 0 1 0 0,0 0 0 0 0,1-1 0 0 0,-1 0-1 0 0,0-1 1 0 0,0 0 0 0 0,1 0-1 0 0,-1 0 1 0 0,6-2-14 0 0,-2 1 8 0 0,0 0 1 0 0,-1-1-1 0 0,1-1 0 0 0,-1 1 1 0 0,0-2-1 0 0,0 1 0 0 0,0-2 1 0 0,0 1-1 0 0,-1-1 0 0 0,1-1 1 0 0,-1 0-1 0 0,-1-1 0 0 0,1 0 1 0 0,-1 0-1 0 0,0-1 0 0 0,-1 0 1 0 0,6-7-9 0 0,-3 2 15 0 0,-1-1 1 0 0,0-1 0 0 0,-1 0 0 0 0,-1 0-1 0 0,-1-1 1 0 0,0 0 0 0 0,0 0 0 0 0,-2 0 0 0 0,3-15-16 0 0,16-131-106 0 0,-23 18-34 0 0,-1-39 41 0 0,-11 179 84 0 0,-10 107 95 0 0,14-49 25 0 0,3 0 0 0 0,2-1-1 0 0,3 27-104 0 0,-1-22 52 0 0,20 37 5 0 0,-15-78-82 0 0,2 1 1 0 0,-1-1 0 0 0,2 0-1 0 0,0-1 1 0 0,1 0-1 0 0,1 0 1 0 0,0 0-1 0 0,1-2 1 0 0,1 1-1 0 0,0-1 1 0 0,1-1 0 0 0,9 7 24 0 0,20-4-2849 0 0,-41-15 1475 0 0,16-4-3594 0 0,-8-10 3900 0 0</inkml:trace>
  <inkml:trace contextRef="#ctx0" brushRef="#br0" timeOffset="698.69">734 468 2784 0 0,'0'1'93'0'0,"0"-1"-1"0"0,0 0 1 0 0,0 1-1 0 0,0-1 0 0 0,0 1 1 0 0,-1-1-1 0 0,1 1 1 0 0,0-1-1 0 0,1 1 1 0 0,-1-1-1 0 0,0 1 1 0 0,0-1-1 0 0,0 0 0 0 0,0 1 1 0 0,0-1-1 0 0,0 1 1 0 0,0-1-1 0 0,1 1 1 0 0,-1-1-1 0 0,0 0 0 0 0,0 1 1 0 0,1-1-1 0 0,-1 0 1 0 0,0 1-1 0 0,1-1 1 0 0,-1 0-1 0 0,0 1 1 0 0,1-1-1 0 0,-1 0 0 0 0,0 1 1 0 0,1-1-1 0 0,-1 0 1 0 0,1 0-1 0 0,-1 0 1 0 0,0 1-1 0 0,1-1 1 0 0,-1 0-1 0 0,1 0 0 0 0,-1 0 1 0 0,1 0-1 0 0,-1 0 1 0 0,1 0-1 0 0,-1 0 1 0 0,1 0-1 0 0,-1 0 0 0 0,0 0 1 0 0,1 0-1 0 0,-1 0 1 0 0,1 0-1 0 0,-1 0 1 0 0,1 0-93 0 0,23 4 594 0 0,1 0-1 0 0,0-1 1 0 0,0-1 0 0 0,0-2 0 0 0,10-1-594 0 0,-3 1 292 0 0,58-16 200 0 0,-70 10-340 0 0,-17 5-115 0 0,1 0 0 0 0,0 0 1 0 0,0 0-1 0 0,0 0 0 0 0,-1-1 0 0 0,1 1 1 0 0,-1-1-1 0 0,1 0 0 0 0,-1 0 1 0 0,1 0-1 0 0,-1-1 0 0 0,0 1 0 0 0,0-1 1 0 0,0 0-1 0 0,-1 1 0 0 0,1-1 1 0 0,-1-1-1 0 0,1 1 0 0 0,-1 0 0 0 0,0 0 1 0 0,0-1-1 0 0,-1 1 0 0 0,1-1 1 0 0,-1 0-1 0 0,1 1 0 0 0,-1-1 1 0 0,0 0-1 0 0,0-3-37 0 0,-21-26 125 0 0,15 28-111 0 0,-5-3 6 0 0,1 2-1 0 0,-1-1 1 0 0,0 1-1 0 0,0 0 1 0 0,-1 1 0 0 0,0 1-1 0 0,0-1 1 0 0,0 2-1 0 0,0-1 1 0 0,-1 2-1 0 0,1 0 1 0 0,-1 0 0 0 0,1 1-1 0 0,-1 0 1 0 0,0 1-1 0 0,0 0 1 0 0,-9 2-20 0 0,-40 14 133 0 0,58-14-109 0 0,-1 0 0 0 0,0 0 0 0 0,0 0 1 0 0,1 1-1 0 0,-1-1 0 0 0,1 1 0 0 0,0 0 1 0 0,0 0-1 0 0,0 0 0 0 0,0 0 1 0 0,0 1-1 0 0,1-1 0 0 0,0 1 0 0 0,-1-1 1 0 0,1 1-1 0 0,1 0 0 0 0,-1 0 1 0 0,0 0-1 0 0,1 0 0 0 0,0 0 0 0 0,0 0 1 0 0,0 1-1 0 0,1-1 0 0 0,-1 0 0 0 0,1 1 1 0 0,0-1-1 0 0,0 0 0 0 0,0 0 1 0 0,1 2-25 0 0,15 49 194 0 0,-11-45-156 0 0,5 6-60 0 0,2-1-1 0 0,-1 0 1 0 0,2-1-1 0 0,0-1 0 0 0,1 0 1 0 0,0 0-1 0 0,0-1 1 0 0,2-1-1 0 0,-1-1 0 0 0,1 0 1 0 0,1-1-1 0 0,0 0 1 0 0,0-2-1 0 0,1 0 1 0 0,0-1-1 0 0,8 1 23 0 0,9 5-1365 0 0,1-2-1 0 0,0-2 1 0 0,1-1 0 0 0,-1-2-1 0 0,1-2 1 0 0,27-1 1365 0 0,28-14-2255 0 0,-50 1 1194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21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0 385 2104 0 0,'2'-1'88'0'0,"1"1"-1"0"0,-1 0 1 0 0,1-1-1 0 0,-1 1 1 0 0,0-1-1 0 0,1 0 1 0 0,-1 0 0 0 0,0 0-1 0 0,0 0 1 0 0,1 0-1 0 0,-1 0 1 0 0,0 0-1 0 0,0-1 1 0 0,0 1-1 0 0,-1-1 1 0 0,1 0 0 0 0,0 1-1 0 0,0-1 1 0 0,-1 0-1 0 0,1 0 1 0 0,-1 0-1 0 0,0 0 1 0 0,0 0-1 0 0,0 0 1 0 0,0-1-1 0 0,0 1 1 0 0,0 0 0 0 0,0-1-1 0 0,-1 1 1 0 0,1-3-88 0 0,9-81 1486 0 0,-10 74-1304 0 0,9-224 2209 0 0,-9 235-2293 0 0,0 1-23 0 0,0 0-67 0 0,0 0 1 0 0,0 0-1 0 0,0 1 0 0 0,0-1 1 0 0,0 0-1 0 0,0 0 0 0 0,0 0 1 0 0,-1 1-1 0 0,1-1 0 0 0,0 0 1 0 0,0 0-1 0 0,0 0 0 0 0,0 1 1 0 0,-1-1-1 0 0,1 0 0 0 0,0 0 1 0 0,0 0-1 0 0,-1 0 0 0 0,1 0 1 0 0,0 1-1 0 0,0-1 0 0 0,0 0 1 0 0,-1 0-1 0 0,1 0 0 0 0,0 0 1 0 0,0 0-1 0 0,-1 0 0 0 0,1 0 1 0 0,0 0-1 0 0,0 0 0 0 0,-1 0 1 0 0,1 0-1 0 0,0 0 1 0 0,-1 0-1 0 0,1 0 0 0 0,0 0 1 0 0,0 0-9 0 0,-4 31 182 0 0,4-31-180 0 0,-2 136 439 0 0,-11-41-380 0 0,9 85-679 0 0,3-177 437 0 0,2 1-1 0 0,-1 0 1 0 0,0 0-1 0 0,1-1 0 0 0,-1 1 1 0 0,1 0-1 0 0,0 0 1 0 0,1-1-1 0 0,-1 1 1 0 0,0-1-1 0 0,1 1 1 0 0,0-1-1 0 0,0 0 1 0 0,0 0-1 0 0,0 0 0 0 0,1 0 1 0 0,-1 1 181 0 0,20 7-3378 0 0,-14-11 2298 0 0</inkml:trace>
  <inkml:trace contextRef="#ctx0" brushRef="#br0" timeOffset="389.948">370 283 1472 0 0,'-4'4'267'0'0,"0"0"0"0"0,-1 0 0 0 0,1 0 0 0 0,0 0 0 0 0,1 0 0 0 0,-1 1 0 0 0,1 0 0 0 0,0 0 0 0 0,0 0 1 0 0,1 0-1 0 0,-1 0 0 0 0,1 0 0 0 0,0 1 0 0 0,0-1 0 0 0,1 1 0 0 0,0 0 0 0 0,0-1 0 0 0,0 1 0 0 0,1 0 0 0 0,-1-1 0 0 0,1 1 0 0 0,1 0 0 0 0,-1 0 0 0 0,1-1 0 0 0,1 4-267 0 0,1-2 84 0 0,0 0 0 0 0,0 0 0 0 0,1-1 0 0 0,0 1 0 0 0,0-1 0 0 0,1 0 0 0 0,0 0-1 0 0,0 0 1 0 0,0-1 0 0 0,1 0 0 0 0,-1 0 0 0 0,1 0 0 0 0,1 0 0 0 0,-1-1 0 0 0,0 0 0 0 0,3 0-84 0 0,1 0 92 0 0,0 0-1 0 0,0-1 1 0 0,1 0 0 0 0,0-1-1 0 0,-1 0 1 0 0,1-1 0 0 0,0 0 0 0 0,0 0-1 0 0,6-2-91 0 0,38-11 172 0 0,-50 10-159 0 0,-1 0-1 0 0,1-1 0 0 0,0 1 1 0 0,-1-1-1 0 0,0 0 0 0 0,1 0 1 0 0,-1 0-1 0 0,0-1 0 0 0,0 1 1 0 0,-1-1-1 0 0,1 0 0 0 0,-1 0 0 0 0,0-1 1 0 0,0 1-1 0 0,0 0 0 0 0,-1-1 1 0 0,0 0-1 0 0,0 0 0 0 0,0 1 1 0 0,0-1-1 0 0,-1-1 0 0 0,1 1 1 0 0,-1 0-1 0 0,-1 0 0 0 0,1 0 1 0 0,-1 0-1 0 0,0-1 0 0 0,0 1 1 0 0,0-1-13 0 0,-1-1 10 0 0,1 0 0 0 0,-1 1 0 0 0,0 0 0 0 0,-1-1 0 0 0,0 1 0 0 0,0 0 0 0 0,0-1 0 0 0,-1 1 1 0 0,0 0-1 0 0,0 1 0 0 0,-1-3-10 0 0,1 4 16 0 0,0-3 5 0 0,-1 1-1 0 0,0 1 1 0 0,0-1 0 0 0,0 1 0 0 0,-1-1-1 0 0,0 1 1 0 0,0 0 0 0 0,0 1 0 0 0,-1-1-1 0 0,1 1 1 0 0,-1 0 0 0 0,0 1-1 0 0,0-1 1 0 0,0 1 0 0 0,-1 1 0 0 0,1-1-1 0 0,-1 1 1 0 0,0 0 0 0 0,0 0-1 0 0,1 1 1 0 0,-1 0 0 0 0,0 0 0 0 0,0 1-1 0 0,0-1 1 0 0,-6 2-21 0 0,9-1 4 0 0,0 1 0 0 0,0-1 0 0 0,0 1-1 0 0,0 0 1 0 0,0 0 0 0 0,0 0 0 0 0,0 1 0 0 0,0 0-1 0 0,1-1 1 0 0,-1 1 0 0 0,0 0 0 0 0,1 1 0 0 0,0-1-1 0 0,0 1 1 0 0,-1-1 0 0 0,0 2-4 0 0,4-4 0 0 0,-2 2-8 0 0,0 1-1 0 0,-1-1 0 0 0,1 0 0 0 0,0 0 1 0 0,1 1-1 0 0,-1-1 0 0 0,0 1 1 0 0,1 0-1 0 0,-1-1 0 0 0,1 1 0 0 0,0 0 1 0 0,0 0-1 0 0,0 0 0 0 0,0 0 0 0 0,1 0 1 0 0,-1 0-1 0 0,1 0 0 0 0,-1 0 0 0 0,1 0 1 0 0,0 0-1 0 0,1 1 9 0 0,1 3-191 0 0,3 1-63 0 0,-1-1 0 0 0,1 0 0 0 0,1 0 0 0 0,-1 0 0 0 0,1-1 0 0 0,0 0 1 0 0,0 0-1 0 0,1 0 0 0 0,0-1 0 0 0,0 0 0 0 0,0 0 0 0 0,1-1 0 0 0,-1 0 0 0 0,3 1 254 0 0,110 21-5029 0 0,-90-24 3975 0 0</inkml:trace>
  <inkml:trace contextRef="#ctx0" brushRef="#br0" timeOffset="722.124">856 395 1720 0 0,'-5'12'3741'0'0,"5"-7"-3571"0"0,0 0 1 0 0,0 0-1 0 0,0 0 0 0 0,1 0 0 0 0,0 0 0 0 0,0 0 1 0 0,0 0-1 0 0,0-1 0 0 0,1 1 0 0 0,0 0 1 0 0,0-1-1 0 0,0 1 0 0 0,0-1 0 0 0,1 0 0 0 0,0 0 1 0 0,0 0-1 0 0,0 0 0 0 0,0 0 0 0 0,0-1 1 0 0,1 1-1 0 0,0-1 0 0 0,0 0 0 0 0,0 0-170 0 0,2 1 64 0 0,0 1 0 0 0,1-2 0 0 0,0 1 0 0 0,0-1 0 0 0,0 0 0 0 0,0 0 0 0 0,0-1 0 0 0,1 0 0 0 0,-1 0 0 0 0,1-1 0 0 0,0 0 0 0 0,-1 0 0 0 0,1-1 0 0 0,0 0 0 0 0,-1 0 0 0 0,1-1-64 0 0,61-21 304 0 0,-64 20-272 0 0,0-1 0 0 0,-1 1 0 0 0,1-1-1 0 0,-1 0 1 0 0,0 0 0 0 0,0-1 0 0 0,0 1-1 0 0,0-1 1 0 0,0 0 0 0 0,-1 0 0 0 0,0 0 0 0 0,0-1-1 0 0,0 1 1 0 0,0-1 0 0 0,-1 0 0 0 0,1 1-1 0 0,-1-1 1 0 0,0 0 0 0 0,-1 0 0 0 0,1-1 0 0 0,-1 1-1 0 0,0 0 1 0 0,-1 0 0 0 0,1-1 0 0 0,-1 1-1 0 0,0-4-31 0 0,-1 3 45 0 0,-1 0 0 0 0,1-1-1 0 0,-1 1 1 0 0,0 0 0 0 0,-1 0 0 0 0,1 0-1 0 0,-1 1 1 0 0,0-1 0 0 0,-1 1-1 0 0,1-1 1 0 0,-1 1 0 0 0,0 0-1 0 0,-1 0 1 0 0,1 1 0 0 0,-1-1-1 0 0,0 1 1 0 0,0 0 0 0 0,0 1 0 0 0,-1-1-1 0 0,1 1 1 0 0,-1 0 0 0 0,0 0-1 0 0,1 0 1 0 0,-2 1 0 0 0,1 0-1 0 0,0 0 1 0 0,0 1 0 0 0,0 0-1 0 0,-1 0 1 0 0,1 0 0 0 0,-1 1-45 0 0,-44 2 275 0 0,46-1-312 0 0,1 1 0 0 0,-1 0-1 0 0,1 0 1 0 0,0 0 0 0 0,-1 0 0 0 0,1 1 0 0 0,0-1 0 0 0,1 1 0 0 0,-1 0 0 0 0,0 0 0 0 0,1 1 0 0 0,0-1 0 0 0,0 1 0 0 0,0 0 0 0 0,0-1 0 0 0,0 1 0 0 0,1 1 0 0 0,0-1 0 0 0,0 0 0 0 0,0 0 0 0 0,0 2 37 0 0,4 1-433 0 0,2 0 21 0 0,0 0-1 0 0,0-1 0 0 0,1 1 0 0 0,0-1 0 0 0,0 0 0 0 0,1-1 1 0 0,0 1-1 0 0,0-1 0 0 0,0 0 0 0 0,0-1 0 0 0,5 4 413 0 0,78 22-3593 0 0,-53-26 2563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24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31 165 2752 0 0,'2'-39'5853'0'0,"-7"59"-3094"0"0,3 48-1669 0 0,-21 251-1144 0 0,22-300-302 0 0,1-11 46 0 0,-1-1 0 0 0,1 0 1 0 0,0 0-1 0 0,0 0 0 0 0,1 0 0 0 0,0 0 0 0 0,0 0 0 0 0,0 0 0 0 0,1 0 0 0 0,0 0 1 0 0,1 0-1 0 0,0 0 0 0 0,0-1 0 0 0,0 0 0 0 0,4 6 310 0 0,25 1-3614 0 0,-30-12 2404 0 0</inkml:trace>
  <inkml:trace contextRef="#ctx0" brushRef="#br0" timeOffset="348.972">322 409 2968 0 0,'-12'1'3924'0'0,"-2"25"-2665"0"0,13-25-1140 0 0,-11 76 2051 0 0,28-35-1649 0 0,-10-34-436 0 0,-1 0-5 0 0,1-1 0 0 0,-1 0-1 0 0,1 0 1 0 0,1 0 0 0 0,-1-1-1 0 0,1 0 1 0 0,0 0-1 0 0,1-1 1 0 0,-1 0 0 0 0,1 0-1 0 0,0 0 1 0 0,0-1 0 0 0,1-1-1 0 0,-1 1 1 0 0,1-1 0 0 0,-1-1-1 0 0,1 0 1 0 0,0 0 0 0 0,0 0-1 0 0,0-1 1 0 0,1-1 0 0 0,6 0-80 0 0,-10 0 15 0 0,0 0 0 0 0,0-1 0 0 0,-1 0 0 0 0,1 0 0 0 0,0 0 0 0 0,-1-1 0 0 0,1 0 0 0 0,-1 0 1 0 0,0 0-1 0 0,0-1 0 0 0,0 0 0 0 0,0 0 0 0 0,0 0 0 0 0,0-1 0 0 0,-1 1 0 0 0,0-1 0 0 0,1 0 1 0 0,1-3-16 0 0,-1 0 15 0 0,-1 0 0 0 0,1 0 0 0 0,-1-1 0 0 0,0 1 0 0 0,-1-1 0 0 0,0 0 0 0 0,0 0 0 0 0,0-1 0 0 0,-1 1 0 0 0,-1 0 0 0 0,1-1 0 0 0,-1 1 0 0 0,-1-1 0 0 0,0 1 0 0 0,0-1 0 0 0,0 0 0 0 0,-1 0-15 0 0,-17-52 90 0 0,2 29-41 0 0,14 26-43 0 0,0 0 0 0 0,-1 0 0 0 0,0 1 0 0 0,0-1 0 0 0,-1 1 0 0 0,1 0 0 0 0,-1 0 0 0 0,0 0 0 0 0,0 1-1 0 0,-1-1 1 0 0,0 1 0 0 0,0 0 0 0 0,0 0 0 0 0,0 1 0 0 0,0 0 0 0 0,-1-1 0 0 0,1 2 0 0 0,-1-1 0 0 0,0 1 0 0 0,0 0 0 0 0,0 0 0 0 0,0 0-1 0 0,0 1 1 0 0,0 0 0 0 0,0 0 0 0 0,-1 1-6 0 0,2-1 3 0 0,0 1-1 0 0,0 0 1 0 0,0 0-1 0 0,0 1 0 0 0,0-1 1 0 0,1 1-1 0 0,-1 0 1 0 0,0 1-1 0 0,0-1 1 0 0,1 1-1 0 0,-1 0 1 0 0,1 0-1 0 0,-1 0 0 0 0,1 1 1 0 0,0-1-1 0 0,0 1 1 0 0,0 0-1 0 0,-3 3-2 0 0,2-2-102 0 0,1-1 0 0 0,0 0-1 0 0,0 1 1 0 0,0 0-1 0 0,1 0 1 0 0,0 0 0 0 0,-1 0-1 0 0,1 1 1 0 0,1-1 0 0 0,-1 1-1 0 0,1 0 1 0 0,-1 0 0 0 0,1 0-1 0 0,1 0 1 0 0,-1 0 0 0 0,1 0-1 0 0,0 0 1 0 0,0 1-1 0 0,0-1 1 0 0,1 0 0 0 0,0 1-1 0 0,0-1 1 0 0,0 0 0 0 0,1 1-1 0 0,1 4 103 0 0,2 3-790 0 0,0 1-1 0 0,2-1 0 0 0,0 0 0 0 0,0 0 1 0 0,1-1-1 0 0,1 1 0 0 0,4 5 791 0 0,26 19-2153 0 0,-18-25 1133 0 0</inkml:trace>
  <inkml:trace contextRef="#ctx0" brushRef="#br0" timeOffset="1009.871">982 245 3272 0 0,'-5'12'4035'0'0,"-43"243"-315"0"0,11-104-2562 0 0,63-194-1510 0 0,35-158-451 0 0,-40 97 601 0 0,-8-42 860 0 0,-13 145-563 0 0,-13-10 0 0 0,12 14-83 0 0,0-1-1 0 0,-1 0 1 0 0,1 0 0 0 0,0 1 0 0 0,0-1 0 0 0,0 1-1 0 0,0-1 1 0 0,1 1 0 0 0,-1-1 0 0 0,1 1 0 0 0,-1 0-1 0 0,1-1 1 0 0,0 1 0 0 0,0-1 0 0 0,0 1 0 0 0,0 0-1 0 0,1-1 1 0 0,-1 1 0 0 0,1-1 0 0 0,-1 1 0 0 0,1 0-1 0 0,0-1 1 0 0,0 0 0 0 0,0 1 0 0 0,1-1 0 0 0,-1 0-1 0 0,0 1 1 0 0,1-1 0 0 0,-1 0 0 0 0,2 1-12 0 0,-1 1 9 0 0,1 0-1 0 0,-1 0 1 0 0,1-1 0 0 0,-1 1 0 0 0,1-1 0 0 0,0 0-1 0 0,0 0 1 0 0,0 0 0 0 0,1 0 0 0 0,-1 0 0 0 0,1-1 0 0 0,0 1-1 0 0,-1-1 1 0 0,1 0 0 0 0,0 0 0 0 0,0 0 0 0 0,1-1-1 0 0,-1 0 1 0 0,0 0 0 0 0,0 0 0 0 0,1 0 0 0 0,-1 0 0 0 0,0-1-1 0 0,1 0 1 0 0,-1 0 0 0 0,1 0 0 0 0,0 0-9 0 0,5-3-9 0 0,-1 1 0 0 0,1-1 0 0 0,0-1 0 0 0,-1 0 0 0 0,0 0 1 0 0,0-1-1 0 0,0 0 0 0 0,0 0 0 0 0,-1-1 0 0 0,0 0 0 0 0,0-1 0 0 0,0 0 1 0 0,-1 0-1 0 0,0 0 0 0 0,-1-1 0 0 0,0 0 0 0 0,0-1 0 0 0,0 1 0 0 0,-1-1 0 0 0,1-3 9 0 0,58-115 65 0 0,-50 94 132 0 0,-14 32-168 0 0,-2 10 64 0 0,-12 82 314 0 0,4 1 0 0 0,3 1 0 0 0,5 51-407 0 0,22-21-159 0 0,10-33-2047 0 0,-17-78-605 0 0,4-13-2056 0 0,9-13 3859 0 0</inkml:trace>
  <inkml:trace contextRef="#ctx0" brushRef="#br0" timeOffset="1260.201">1723 151 3064 0 0,'7'-11'5569'0'0,"-8"38"-3266"0"0,-4 15-1099 0 0,-33 233 1135 0 0,28-87-4701 0 0,28-155 242 0 0,-17-32 1943 0 0,0 0 0 0 0,0-1 0 0 0,-1 1 0 0 0,1 0 0 0 0,0 0 0 0 0,0 0 0 0 0,0-1 0 0 0,0 1 0 0 0,0-1 0 0 0,0 1 0 0 0,0-1 0 0 0,0 1 0 0 0,0-1 0 0 0,1 1 1 0 0,-1-1-1 0 0,0 0 0 0 0,0 0 0 0 0,0 0 0 0 0,0 1 0 0 0,1-1 0 0 0,-1 0 0 0 0,0 0 0 0 0,0-1 0 0 0,0 1 0 0 0,0 0 0 0 0,1 0 0 0 0,-1-1 0 0 0,0 1 0 0 0,0 0 0 0 0,0-1 0 0 0,0 1 0 0 0,0-1 0 0 0,0 1 0 0 0,0-1 0 0 0,0 0 0 0 0,1 0 177 0 0,15-8-1090 0 0</inkml:trace>
  <inkml:trace contextRef="#ctx0" brushRef="#br0" timeOffset="1475.139">2106 79 3292 0 0,'5'-55'3659'0'0,"-20"68"-251"0"0,-19 133-1417 0 0,26-68-2321 0 0,3 0 1 0 0,3 0-1 0 0,4 2 330 0 0,-1 16-3457 0 0,-1-21-1435 0 0,0-65 3876 0 0</inkml:trace>
  <inkml:trace contextRef="#ctx0" brushRef="#br0" timeOffset="2074.567">1991 363 3216 0 0,'-25'-49'5845'0'0,"45"46"-3734"0"0,43 8-989 0 0,155 60-55 0 0,-93 1-886 0 0,-118-61-186 0 0,-1 0 0 0 0,-1 0 0 0 0,1 0 0 0 0,-1 1 1 0 0,0-1-1 0 0,0 1 0 0 0,0 1 0 0 0,-1-1 0 0 0,0 1 0 0 0,0-1 0 0 0,-1 1 1 0 0,1 0-1 0 0,-2 0 0 0 0,1 1 0 0 0,-1-1 0 0 0,0 1 0 0 0,0 1 5 0 0,-4 62-66 0 0,-90 105-73 0 0,80-157 154 0 0,1 1-1 0 0,1 0 1 0 0,1 0 0 0 0,0 1 0 0 0,2 0-1 0 0,0 1 1 0 0,1-1 0 0 0,2 1-1 0 0,0 0 1 0 0,1 3-15 0 0,2 51 48 0 0,2-70-47 0 0,-1 0 0 0 0,1-1 1 0 0,0 1-1 0 0,0-1 1 0 0,0 1-1 0 0,1-1 0 0 0,0 0 1 0 0,0 1-1 0 0,0-1 1 0 0,1 0-1 0 0,2 3-1 0 0,-1 0 4 0 0,0 1-5 0 0,1-1 1 0 0,0 0-1 0 0,0 0 0 0 0,1 0 1 0 0,0-1-1 0 0,0 1 1 0 0,1-1-1 0 0,-1-1 0 0 0,2 1 1 0 0,-1-1-1 0 0,1 0 1 0 0,0-1-1 0 0,0 0 0 0 0,0 0 1 0 0,1-1-1 0 0,-1 0 1 0 0,1-1-1 0 0,0 1 0 0 0,1-2 1 0 0,-1 1-1 0 0,0-1 1 0 0,8 0 0 0 0,39 1-67 0 0,-52-4 52 0 0,0-1 1 0 0,0 1 0 0 0,-1-1-1 0 0,1 0 1 0 0,-1 0-1 0 0,0 0 1 0 0,1-1-1 0 0,-1 1 1 0 0,0-1 0 0 0,0 0-1 0 0,0 0 1 0 0,-1 0-1 0 0,1 0 1 0 0,-1 0-1 0 0,1 0 1 0 0,-1-1-1 0 0,0 1 1 0 0,-1-1 0 0 0,1 0-1 0 0,0 1 1 0 0,-1-1-1 0 0,0 0 1 0 0,0-2 14 0 0,2-3-43 0 0,-1-1 1 0 0,-1 1-1 0 0,0-1 1 0 0,0 0 0 0 0,-1 1-1 0 0,0-1 1 0 0,-1 0-1 0 0,0 1 1 0 0,-1-1-1 0 0,0-1 43 0 0,-2-5-30 0 0,-2 0-1 0 0,0 1 1 0 0,0-1-1 0 0,-1 1 1 0 0,-1 1-1 0 0,-1 0 1 0 0,0 0 0 0 0,-1 0-1 0 0,-7-7 31 0 0,-22-12 223 0 0,-1 0 0 0 0,-2 3 0 0 0,-1 1-1 0 0,-1 3 1 0 0,-26-11-223 0 0,22 10 108 0 0,-13-16 909 0 0,61 42-892 0 0,5 0 36 0 0,28-4-14 0 0,0 2 1 0 0,0 1-1 0 0,1 1 1 0 0,7 3-148 0 0,9-2 17 0 0,54 3-15 0 0,33 10-172 0 0,13-7-1561 0 0,-84-6-4556 0 0,-61-10 3846 0 0,-12 5 1303 0 0,-11-3 46 0 0</inkml:trace>
  <inkml:trace contextRef="#ctx0" brushRef="#br0" timeOffset="2581.754">2028 443 2516 0 0,'1'-4'3636'0'0,"-11"-1"218"0"0,-164 5-1342 0 0,112 8-2194 0 0,-1 0-3312 0 0,62-8 2800 0 0,0 0 0 0 0,0 0-1 0 0,0 0 1 0 0,0 0 0 0 0,0 0-1 0 0,0 0 1 0 0,-1 0 0 0 0,1 0 0 0 0,0-1-1 0 0,0 1 1 0 0,0 0 0 0 0,0-1-1 0 0,0 1 1 0 0,0-1 0 0 0,0 1 0 0 0,0-1-1 0 0,0 0 1 0 0,1 1 0 0 0,-1-1-1 0 0,0 0 1 0 0,0 0 0 0 0,0 1 0 0 0,1-1-1 0 0,-1 0 1 0 0,0 0 0 0 0,1 0-1 0 0,-1 0 1 0 0,1 0 0 0 0,-1 0-1 0 0,1 0 1 0 0,-1 0 0 0 0,1 0 0 0 0,0 0-1 0 0,0-1 195 0 0,-2-3-1072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22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 2864 0 0,'0'0'962'0'0,"0"0"-40"0"0,5 3-22 0 0,-2-2-687 0 0,-2-1-173 0 0,0 0 0 0 0,0 1 0 0 0,0-1 0 0 0,0 1-1 0 0,0-1 1 0 0,0 1 0 0 0,0-1 0 0 0,0 1 0 0 0,0-1 0 0 0,0 1-1 0 0,0 0 1 0 0,-1-1 0 0 0,1 1 0 0 0,0 0 0 0 0,0 0-1 0 0,-1 0 1 0 0,1 0 0 0 0,-1-1 0 0 0,1 1 0 0 0,-1 0-1 0 0,1 0 1 0 0,-1 0 0 0 0,1 0 0 0 0,-1 0 0 0 0,0 0-1 0 0,0 1 1 0 0,0-1 0 0 0,1 0 0 0 0,-1 0 0 0 0,0 0-1 0 0,0 0 1 0 0,0 0 0 0 0,0 0 0 0 0,-1 0 0 0 0,1 1-40 0 0,-24 252 3277 0 0,10-102-2711 0 0,11-44-3035 0 0,3-107 2338 0 0,0 0 1 0 0,1 0-1 0 0,-1 0 1 0 0,0 0-1 0 0,1 1 1 0 0,-1-1-1 0 0,1 0 1 0 0,-1 0-1 0 0,1 0 1 0 0,-1 0-1 0 0,1 0 1 0 0,0-1-1 0 0,-1 1 1 0 0,1 0-1 0 0,0 0 0 0 0,0 0 1 0 0,0 0-1 0 0,0-1 1 0 0,0 1-1 0 0,0 0 1 0 0,0-1-1 0 0,0 1 1 0 0,0-1-1 0 0,0 1 1 0 0,0-1-1 0 0,0 0 1 0 0,0 1-1 0 0,0-1 1 0 0,0 0-1 0 0,0 0 1 0 0,0 0-1 0 0,1 0 1 0 0,-1 0-1 0 0,0 0 1 0 0,0 0-1 0 0,0 0 1 0 0,0 0-1 0 0,1 0 131 0 0,16-7-1037 0 0</inkml:trace>
  <inkml:trace contextRef="#ctx0" brushRef="#br0" timeOffset="254.105">352 1 3184 0 0,'0'0'103'0'0,"-1"0"-1"0"0,1 0 1 0 0,-1 0-1 0 0,1 0 1 0 0,-1 0-1 0 0,1 0 1 0 0,-1 1-1 0 0,1-1 1 0 0,-1 0-1 0 0,1 0 1 0 0,-1 0-1 0 0,1 1 1 0 0,0-1-1 0 0,-1 0 0 0 0,1 1 1 0 0,-1-1-1 0 0,1 0 1 0 0,0 1-1 0 0,-1-1 1 0 0,1 0-1 0 0,0 1 1 0 0,-1-1-1 0 0,1 1 1 0 0,0-1-1 0 0,0 1 1 0 0,-1-1-1 0 0,1 1 1 0 0,0-1-1 0 0,0 1 1 0 0,0-1-1 0 0,0 1 1 0 0,0-1-1 0 0,-1 1 1 0 0,1-1-1 0 0,0 1 1 0 0,0-1-1 0 0,0 1 1 0 0,0-1-1 0 0,1 1 0 0 0,-1-1 1 0 0,0 1-1 0 0,0-1 1 0 0,0 1-1 0 0,0-1 1 0 0,0 1-1 0 0,1-1 1 0 0,-1 1-1 0 0,0-1 1 0 0,0 0-1 0 0,1 1 1 0 0,-1-1-103 0 0,-5 222 3370 0 0,-12-69-2562 0 0,-21 147-1882 0 0,37-283 475 0 0,0 5-1273 0 0,-3-10-2281 0 0,3-13 3024 0 0,0 1 103 0 0</inkml:trace>
  <inkml:trace contextRef="#ctx0" brushRef="#br0" timeOffset="802.795">129 409 3236 0 0,'-4'-6'847'0'0,"3"6"-786"0"0,1 0-1 0 0,0 0 0 0 0,-1 0 1 0 0,1-1-1 0 0,-1 1 0 0 0,1 0 1 0 0,0 0-1 0 0,-1-1 0 0 0,1 1 1 0 0,0 0-1 0 0,0-1 0 0 0,-1 1 1 0 0,1 0-1 0 0,0-1 0 0 0,0 1 1 0 0,-1-1-1 0 0,1 1 0 0 0,0 0 1 0 0,0-1-1 0 0,0 1 0 0 0,0-1 1 0 0,-1 1-1 0 0,1-1 0 0 0,0 1 1 0 0,0 0-1 0 0,0-1 0 0 0,0 1 1 0 0,0-1-1 0 0,0 1 0 0 0,0-1 1 0 0,0 1-1 0 0,1-1 0 0 0,-1 1 1 0 0,0 0-1 0 0,0-1 0 0 0,0 1 1 0 0,0-1-1 0 0,0 1 0 0 0,1 0 1 0 0,-1-1-1 0 0,0 1 0 0 0,0-1 1 0 0,1 1-1 0 0,-1 0 0 0 0,0-1 1 0 0,1 1-1 0 0,-1 0 0 0 0,0 0 1 0 0,1-1-1 0 0,-1 1 0 0 0,1 0 1 0 0,-1 0-1 0 0,0 0 0 0 0,1-1 1 0 0,-1 1-1 0 0,1 0 0 0 0,-1 0 1 0 0,0 0-1 0 0,1 0 0 0 0,-1 0 1 0 0,1 0-1 0 0,-1 0-60 0 0,26-4 326 0 0,-1 1 1 0 0,0 1-1 0 0,1 1 0 0 0,-1 1 1 0 0,0 2-1 0 0,1 0 0 0 0,-1 2 1 0 0,0 0-1 0 0,7 4-326 0 0,-13-4 94 0 0,-1 1 1 0 0,0 1-1 0 0,0 1 1 0 0,0 0-1 0 0,-1 1 1 0 0,0 1-1 0 0,-1 0 0 0 0,6 5-94 0 0,-16-9 32 0 0,0-1 0 0 0,0 1 0 0 0,0 1 0 0 0,0-1-1 0 0,-1 1 1 0 0,1 0 0 0 0,-2 0 0 0 0,1 1 0 0 0,-1-1 0 0 0,0 1-1 0 0,0 0 1 0 0,-1 0 0 0 0,0 1 0 0 0,0-1 0 0 0,0 1-1 0 0,-1-1 1 0 0,-1 1 0 0 0,1 0 0 0 0,-1 0 0 0 0,0 0-1 0 0,-1 2-31 0 0,-1 9 58 0 0,-1 1-1 0 0,-1 0 1 0 0,-1-1-1 0 0,-1 0 0 0 0,0 0 1 0 0,-1 0-1 0 0,-7 11-57 0 0,13-28 4 0 0,-3 6 25 0 0,-4 7 21 0 0,1 0 0 0 0,1 1 0 0 0,0-1 0 0 0,1 1 0 0 0,1 0 0 0 0,0 0 0 0 0,1 0 0 0 0,1 0 0 0 0,1 1 0 0 0,0-1 0 0 0,2 12-50 0 0,0-18 20 0 0,0 0 0 0 0,0 0 0 0 0,2 0 0 0 0,-1-1 0 0 0,1 1-1 0 0,0-1 1 0 0,1 0 0 0 0,0 0 0 0 0,0 0 0 0 0,1-1 0 0 0,1 0 0 0 0,-1 0 0 0 0,1-1-1 0 0,0 1 1 0 0,1-1 0 0 0,5 4-20 0 0,-1-3-32 0 0,0-1 0 0 0,0 0 0 0 0,1-1-1 0 0,0 0 1 0 0,0-1 0 0 0,0 0 0 0 0,1-1-1 0 0,-1 0 1 0 0,1-2 0 0 0,0 1 0 0 0,10-1 32 0 0,-21-2-48 0 0,1-1 0 0 0,0 0 0 0 0,-1 0 1 0 0,1 0-1 0 0,-1 0 0 0 0,1 0 1 0 0,-1-1-1 0 0,1 0 0 0 0,-1 1 1 0 0,0-1-1 0 0,0-1 0 0 0,0 1 0 0 0,0 0 1 0 0,0-1-1 0 0,0 1 0 0 0,-1-1 1 0 0,1 0-1 0 0,-1 0 0 0 0,0 0 1 0 0,0 0-1 0 0,0 0 0 0 0,0-1 1 0 0,0 1-1 0 0,-1 0 0 0 0,0-1 0 0 0,1 1 1 0 0,-1-1-1 0 0,0 0 0 0 0,-1 1 1 0 0,1-1-1 0 0,-1 0 0 0 0,0 0 1 0 0,0 1-1 0 0,0-1 0 0 0,0 0 0 0 0,0 0 1 0 0,-1 1-1 0 0,0-1 0 0 0,-1-3 48 0 0,-8-17-95 0 0,0 1 0 0 0,-2 0 0 0 0,-1 1-1 0 0,-1 1 1 0 0,0 0 0 0 0,-2 0 0 0 0,-1 2-1 0 0,0 0 1 0 0,-1 1 0 0 0,-1 1 0 0 0,0 0-1 0 0,-2 2 1 0 0,0 0 0 0 0,-9-4 95 0 0,-142-95 1857 0 0,147 88-768 0 0,31 22-887 0 0,48-15 245 0 0,224 15-1319 0 0,-169 5-2703 0 0,-97-1 3072 0 0,1 0 0 0 0,-1-1 0 0 0,0-1 0 0 0,1 1 0 0 0,-1-2 0 0 0,0 0 0 0 0,0 0 0 0 0,5-3 503 0 0,5-7-2255 0 0,-15 8 1159 0 0</inkml:trace>
  <inkml:trace contextRef="#ctx0" brushRef="#br0" timeOffset="1347.148">1344 483 2224 0 0,'41'10'4441'0'0,"117"24"1684"0"0,140 11-6125 0 0,11-29-3457 0 0,-308-15 3290 0 0,1-1 0 0 0,0-1 0 0 0,-1 1 0 0 0,1 0 1 0 0,0 0-1 0 0,-1-1 0 0 0,1 1 0 0 0,-1 0 0 0 0,1-1 0 0 0,-1 0 1 0 0,1 1-1 0 0,-1-1 0 0 0,1 0 0 0 0,-1 0 0 0 0,1 0 0 0 0,-1 0 0 0 0,0 0 1 0 0,0 0-1 0 0,1 0 0 0 0,-1 0 0 0 0,0-1 0 0 0,0 1 0 0 0,0 0 0 0 0,0-2 167 0 0,-1-9-2280 0 0,-4 5 1260 0 0</inkml:trace>
  <inkml:trace contextRef="#ctx0" brushRef="#br0" timeOffset="1600.066">1843 200 888 0 0,'-64'-25'7695'0'0,"64"25"-7059"0"0,0 0-41 0 0,0 0-40 0 0,0 0-78 0 0,-2 2-35 0 0,1 0-437 0 0,0 0 0 0 0,0 0 0 0 0,0-1 0 0 0,1 1 0 0 0,-1 0 0 0 0,1 0 0 0 0,-1 0 0 0 0,1-1 0 0 0,0 1 0 0 0,0 0 0 0 0,0 0 0 0 0,0 0 0 0 0,0 0 0 0 0,0 0 0 0 0,0 0 0 0 0,1 0 0 0 0,-1-1 0 0 0,0 1 0 0 0,1 0 0 0 0,0 0 0 0 0,-1 0 0 0 0,1-1 0 0 0,0 1 0 0 0,0 0 0 0 0,0-1 0 0 0,1 1-5 0 0,43 121-6683 0 0,-39-101 5499 0 0,1 0 5 0 0</inkml:trace>
  <inkml:trace contextRef="#ctx0" brushRef="#br0" timeOffset="1787.177">1922 708 3464 0 0,'2'118'8131'0'0,"10"-85"-8284"0"0,-3-22-2786 0 0,8-8-2153 0 0,-12-4 3989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32767 0 0,'-8'1'0'0'0,"-1"1"0"0"0,1-1 0 0 0,-1 2 0 0 0,1-1 0 0 0,0 1 0 0 0,0 1 0 0 0,0-1 0 0 0,0 1 0 0 0,-5 4 0 0 0,8-5 0 0 0,0 0 0 0 0,0 1 0 0 0,0-1 0 0 0,1 1 0 0 0,0 0 0 0 0,-1 0 0 0 0,1 0 0 0 0,1 1 0 0 0,-1-1 0 0 0,1 1 0 0 0,-1 0 0 0 0,1 0 0 0 0,1 0 0 0 0,-1 0 0 0 0,1 1 0 0 0,0-1 0 0 0,0 2 0 0 0,3 19 0 0 0,1-21 0 0 0,1-1 0 0 0,0 0 0 0 0,0 1 0 0 0,0-1 0 0 0,1 0 0 0 0,-1 0 0 0 0,1-1 0 0 0,0 1 0 0 0,0-1 0 0 0,0 0 0 0 0,0 0 0 0 0,1 0 0 0 0,0-1 0 0 0,-1 1 0 0 0,1-1 0 0 0,0 0 0 0 0,0-1 0 0 0,0 1 0 0 0,0-1 0 0 0,0 0 0 0 0,2 0 0 0 0,118 8 0 0 0,-115-9 0 0 0,2 0 0 0 0,1-1 0 0 0,-1 0 0 0 0,1-1 0 0 0,-1-1 0 0 0,1 0 0 0 0,-1 0 0 0 0,0-1 0 0 0,-1-1 0 0 0,1 0 0 0 0,9-5 0 0 0,-17 8 0 0 0,1 0 0 0 0,-1-1 0 0 0,0 1 0 0 0,0-1 0 0 0,1 0 0 0 0,-2 0 0 0 0,1 0 0 0 0,0 0 0 0 0,-1-1 0 0 0,1 1 0 0 0,-1-1 0 0 0,0 0 0 0 0,-1 0 0 0 0,1 0 0 0 0,1-3 0 0 0,-20 5 0 0 0,15 3 0 0 0,0 0 0 0 0,0 0 0 0 0,0 0 0 0 0,-1 0 0 0 0,1 0 0 0 0,0 0 0 0 0,0 0 0 0 0,1 1 0 0 0,-1-1 0 0 0,0 0 0 0 0,0 1 0 0 0,1-1 0 0 0,-1 0 0 0 0,1 1 0 0 0,-1-1 0 0 0,1 1 0 0 0,-1-1 0 0 0,1 1 0 0 0,0-1 0 0 0,0 1 0 0 0,0-1 0 0 0,0 1 0 0 0,0-1 0 0 0,0 1 0 0 0,0 0 0 0 0,0-1 0 0 0,1 1 0 0 0,-1-1 0 0 0,1 0 0 0 0,-1 1 0 0 0,1-1 0 0 0,-1 1 0 0 0,1-1 0 0 0,0 0 0 0 0,0 2 0 0 0,18 27 0 0 0,-6-17 0 0 0,44 15 0 0 0,39-18 0 0 0,-92-10 0 0 0,-1 0 0 0 0,1 0 0 0 0,0-1 0 0 0,0 1 0 0 0,-1-1 0 0 0,1 0 0 0 0,-1 0 0 0 0,1-1 0 0 0,-1 1 0 0 0,1-1 0 0 0,-1 1 0 0 0,0-1 0 0 0,0 0 0 0 0,0 0 0 0 0,0-1 0 0 0,0 1 0 0 0,0-1 0 0 0,-1 1 0 0 0,1-1 0 0 0,-1 0 0 0 0,1 0 0 0 0,-1 0 0 0 0,0 0 0 0 0,-1 0 0 0 0,1-1 0 0 0,0 0 0 0 0,7-82 0 0 0,-10 81 0 0 0,0 0 0 0 0,-1-1 0 0 0,1 1 0 0 0,-1 0 0 0 0,0 0 0 0 0,-1 0 0 0 0,1 1 0 0 0,-1-1 0 0 0,0 0 0 0 0,0 1 0 0 0,0 0 0 0 0,-1 0 0 0 0,-1-2 0 0 0,0 1 0 0 0,0 1 0 0 0,-1-1 0 0 0,0 1 0 0 0,0 0 0 0 0,0 0 0 0 0,0 1 0 0 0,0 0 0 0 0,-1 0 0 0 0,0 0 0 0 0,1 1 0 0 0,-1 0 0 0 0,0 0 0 0 0,0 1 0 0 0,-1-1 0 0 0,1 2 0 0 0,0-1 0 0 0,0 1 0 0 0,-7 1 0 0 0,7 0 0 0 0,0 0 0 0 0,0 0 0 0 0,0 1 0 0 0,1 0 0 0 0,-1 1 0 0 0,0-1 0 0 0,1 1 0 0 0,0 1 0 0 0,0-1 0 0 0,0 1 0 0 0,0 0 0 0 0,0 0 0 0 0,1 1 0 0 0,0 0 0 0 0,0 0 0 0 0,0 0 0 0 0,0 0 0 0 0,1 1 0 0 0,0 0 0 0 0,-5 32 0 0 0,20-8 0 0 0,-1-16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33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3032 0 0,'-2'9'1568'0'0,"2"-1"-435"0"0,-1 1 7 0 0,-1 1-256 0 0,2-2-36 0 0,-2 1-200 0 0,2-1-352 0 0,0-8-260 0 0,0 0-392 0 0,0 11 36 0 0,0-3-1052 0 0,0 0 28 0 0,0-8 43 0 0,0 0 301 0 0,12 17 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3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1 326 3056 0 0,'7'-8'816'0'0,"20"-26"-52"0"0,1-33 1037 0 0,36-72 519 0 0,-14 69-856 0 0,-44 98-874 0 0,-8 57-327 0 0,-12-5-189 0 0,14 77 70 0 0,19-26-139 0 0,-15-77-713 0 0,-5-52 645 0 0,0 0 0 0 0,0 1 1 0 0,-1-1-1 0 0,1 0 0 0 0,0-1 1 0 0,-1 1-1 0 0,0 0 0 0 0,1 0 0 0 0,-1-1 1 0 0,0 1-1 0 0,0-1 0 0 0,0 1 0 0 0,0-1 1 0 0,0 0-1 0 0,0 0 0 0 0,0 0 0 0 0,-1 0 1 0 0,1 0-1 0 0,0 0 0 0 0,-1-1 0 0 0,1 1 1 0 0,0-1-1 0 0,-1 1 0 0 0,1-1 0 0 0,-1 0 1 0 0,1 0-1 0 0,0 0 0 0 0,-1-1 0 0 0,0 1 63 0 0,1 0-68 0 0,-19 0 363 0 0,15-1-110 0 0,-6 0 644 0 0,23 5-259 0 0,58 11-368 0 0,1-4-1 0 0,1-2 1 0 0,62-2-202 0 0,-125-7-311 0 0,0 0 0 0 0,-1 0 0 0 0,1-1 0 0 0,0 0 0 0 0,-1 0 0 0 0,1-1 0 0 0,-1 0 0 0 0,1 0-1 0 0,-1-1 1 0 0,0 0 0 0 0,4-2 311 0 0,0 0-630 0 0,29-27-2951 0 0,-29 15 2469 0 0</inkml:trace>
  <inkml:trace contextRef="#ctx0" brushRef="#br0" timeOffset="255.9">821 53 3136 0 0,'9'-27'4859'0'0,"-4"51"-1394"0"0,-1-11-3209 0 0,6 59 454 0 0,-3 1-1 0 0,-3 0 0 0 0,-4 36-709 0 0,0-77-112 0 0,-29 96-2290 0 0,29-126 2745 0 0,-1-2-488 0 0,1 0-1 0 0,0 1 0 0 0,0-1 1 0 0,-1 0-1 0 0,1 1 0 0 0,0-1 0 0 0,0 1 1 0 0,0-1-1 0 0,0 0 0 0 0,-1 1 1 0 0,1-1-1 0 0,0 1 0 0 0,0-1 0 0 0,0 1 1 0 0,0-1-1 0 0,0 0 0 0 0,0 1 1 0 0,0-1-1 0 0,0 1 0 0 0,0-1 0 0 0,0 1 1 0 0,0-1-1 0 0,1 0 0 0 0,-1 1 1 0 0,0-1-1 0 0,0 1 0 0 0,0-1 0 0 0,0 0 1 0 0,1 1-1 0 0,-1-1 0 0 0,0 0 0 0 0,0 1 1 0 0,1-1-1 0 0,-1 0 0 0 0,0 1 1 0 0,1-1-1 0 0,-1 0 0 0 0,0 0 0 0 0,1 1 1 0 0,-1-1-1 0 0,0 0 0 0 0,1 0 1 0 0,-1 0-1 0 0,1 1 0 0 0,-1-1 0 0 0,0 0 1 0 0,1 0-1 0 0,-1 0 0 0 0,1 0 1 0 0,-1 0-1 0 0,1 0 0 0 0,-1 0 0 0 0,0 0 1 0 0,1 0-1 0 0,-1 0 146 0 0,8-2-1099 0 0</inkml:trace>
  <inkml:trace contextRef="#ctx0" brushRef="#br0" timeOffset="590.943">1269 129 3324 0 0,'1'-1'81'0'0,"-1"0"0"0"0,0 0 0 0 0,0 0 0 0 0,0 0 0 0 0,0 1 0 0 0,0-1 0 0 0,0 0 0 0 0,-1 0 0 0 0,1 0 0 0 0,0 0 0 0 0,0 1 0 0 0,0-1 0 0 0,-1 0 0 0 0,1 0 0 0 0,0 0 0 0 0,-1 1 0 0 0,1-1 0 0 0,-1 0 0 0 0,1 1 0 0 0,-1-1 0 0 0,1 0 0 0 0,-1 1 0 0 0,0-1 0 0 0,1 1 0 0 0,-1-1 0 0 0,0 1 0 0 0,1-1 0 0 0,-1 1 0 0 0,0-1 0 0 0,0 1 0 0 0,1 0 0 0 0,-1-1 0 0 0,0 1 0 0 0,0 0 0 0 0,0 0 0 0 0,1 0 0 0 0,-1-1 0 0 0,0 1 0 0 0,0 0 0 0 0,0 0 0 0 0,0 0 0 0 0,1 0 0 0 0,-1 0 0 0 0,0 1 0 0 0,0-1 0 0 0,0 0 0 0 0,0 0 0 0 0,1 1 0 0 0,-1-1 0 0 0,0 0 0 0 0,0 1 0 0 0,1-1 0 0 0,-1 0 0 0 0,0 1 0 0 0,0-1 0 0 0,1 1 0 0 0,-1 0 0 0 0,1-1 0 0 0,-1 1 0 0 0,0 0-81 0 0,-5 0 21 0 0,-85 34 1531 0 0,72-25-1250 0 0,0-1-137 0 0,0 1 0 0 0,1 0-1 0 0,0 2 1 0 0,1 0 0 0 0,0 1 0 0 0,1 0 0 0 0,0 1 0 0 0,1 1-1 0 0,1 1 1 0 0,0 0 0 0 0,1 1 0 0 0,1 0 0 0 0,-6 12-165 0 0,17-27 8 0 0,0 1 0 0 0,1-1 1 0 0,-1 1-1 0 0,1 0 0 0 0,0-1 1 0 0,0 1-1 0 0,0-1 0 0 0,0 1 1 0 0,0 0-1 0 0,0-1 0 0 0,1 1 1 0 0,-1-1-1 0 0,1 1 0 0 0,0-1 1 0 0,0 1-1 0 0,0-1 0 0 0,0 0 1 0 0,0 1-1 0 0,0-1 0 0 0,0 0 1 0 0,1 0-1 0 0,-1 1 0 0 0,1-1 1 0 0,0-1-1 0 0,0 1 0 0 0,0 0 1 0 0,0 0-1 0 0,0-1 0 0 0,0 1 1 0 0,0-1-1 0 0,0 1 0 0 0,1-1 1 0 0,0 0-9 0 0,10 11 55 0 0,2-2 1 0 0,-1 0-1 0 0,2-1 0 0 0,-1-1 1 0 0,1 0-1 0 0,1-1 0 0 0,-1-1 1 0 0,18 4-56 0 0,-13-3 64 0 0,-13-5-59 0 0,44 17 43 0 0,2-3-1 0 0,0-2 1 0 0,23 1-48 0 0,-19-13-4019 0 0,-47-7 2691 0 0,38-58-3259 0 0,-37 45 3485 0 0</inkml:trace>
  <inkml:trace contextRef="#ctx0" brushRef="#br0" timeOffset="855.236">1685 120 2540 0 0,'4'-11'776'0'0,"28"-58"6826"0"0,-47 126-4571 0 0,2 2-2669 0 0,2 0 1 0 0,4 1-1 0 0,1 0 0 0 0,4 60-362 0 0,25 9-1464 0 0,-6-88-1319 0 0,9-30-3780 0 0,-21-15 5428 0 0,18-11-102 0 0</inkml:trace>
  <inkml:trace contextRef="#ctx0" brushRef="#br0" timeOffset="1055.706">1976 79 2584 0 0,'7'-71'4782'0'0,"-7"69"-4111"0"0,1-3 445 0 0,-3 9-324 0 0,-36 129 1495 0 0,28 34-1518 0 0,7 65-769 0 0,3-179-778 0 0,0 56-6609 0 0,0-108 6284 0 0,0-1 78 0 0</inkml:trace>
  <inkml:trace contextRef="#ctx0" brushRef="#br0" timeOffset="1673.272">1788 354 2284 0 0,'-60'-39'5393'0'0,"94"44"-3120"0"0,271 30 181 0 0,-289-33-2409 0 0,17 1 87 0 0,-1 1 1 0 0,1 2-1 0 0,-1 0 1 0 0,-1 3-1 0 0,1 0 0 0 0,25 13-132 0 0,-53-19 10 0 0,0 0-1 0 0,0 0 0 0 0,0 0 1 0 0,0 0-1 0 0,-1 1 0 0 0,0 0 1 0 0,0-1-1 0 0,0 1 0 0 0,0 0 1 0 0,0 1-1 0 0,-1-1 1 0 0,1 0-1 0 0,-1 1 0 0 0,0 0 1 0 0,-1-1-1 0 0,1 1 0 0 0,-1 0 1 0 0,0 0-1 0 0,0 0 0 0 0,-1-1 1 0 0,1 1-1 0 0,-1 0 0 0 0,0 0 1 0 0,0 0-1 0 0,-1 0 1 0 0,0 3-10 0 0,-18 51 90 0 0,-49 151 78 0 0,60-181-76 0 0,1 2 1 0 0,1-1 0 0 0,2 1 0 0 0,0 26-93 0 0,5-47 7 0 0,0-1 0 0 0,0 1 1 0 0,1-1-1 0 0,0 1 0 0 0,0-1 0 0 0,1 0 0 0 0,0 0 1 0 0,1 0-1 0 0,0-1 0 0 0,1 1 0 0 0,2 3-7 0 0,-1-5 11 0 0,1 1-1 0 0,0-1 1 0 0,0-1-1 0 0,1 1 1 0 0,-1-1-1 0 0,2 0 1 0 0,-1-1-1 0 0,0 0 0 0 0,1 0 1 0 0,0-1-1 0 0,0 0 1 0 0,1-1-1 0 0,-1 0 1 0 0,1 0-1 0 0,-1-1 1 0 0,1 0-1 0 0,0-1 1 0 0,0 0-1 0 0,0 0 1 0 0,0-1-1 0 0,0-1 1 0 0,0 0-1 0 0,5-1-10 0 0,-10 2-22 0 0,-1-1 0 0 0,1 0 0 0 0,0 0 0 0 0,-1 0 0 0 0,1 0 1 0 0,-1-1-1 0 0,0 0 0 0 0,1 0 0 0 0,-1 0 0 0 0,0 0 0 0 0,0-1 0 0 0,0 1 0 0 0,0-1 0 0 0,2-2 22 0 0,-2 1-117 0 0,0 1 0 0 0,0-1 0 0 0,-1 0-1 0 0,1 0 1 0 0,-1 0 0 0 0,1 0 0 0 0,-1-1-1 0 0,-1 1 1 0 0,1-1 0 0 0,-1 0 0 0 0,0 0-1 0 0,0 0 1 0 0,0 0 0 0 0,0 0 0 0 0,-1 0-1 0 0,0 0 1 0 0,0-1 0 0 0,-1 1 0 0 0,1 0-1 0 0,-1-1 1 0 0,0-2 117 0 0,-19-44-926 0 0,14 43 765 0 0,-8-9-355 0 0,-1 1-1 0 0,0 1 0 0 0,-1 0 0 0 0,0 1 0 0 0,-1 1 1 0 0,-1 0-1 0 0,0 1 0 0 0,-17-8 517 0 0,28 17-102 0 0,-205-140-827 0 0,74 56 2746 0 0,136 88-1786 0 0,1-1 67 0 0,0 1-1 0 0,0 0 1 0 0,1 0 0 0 0,-1 0 0 0 0,0-1 0 0 0,0 1 0 0 0,0 0 0 0 0,0 0 0 0 0,0-1 0 0 0,1 1-1 0 0,-1 0 1 0 0,0 0 0 0 0,0-1 0 0 0,0 1 0 0 0,0 0 0 0 0,0-1 0 0 0,0 1 0 0 0,0 0 0 0 0,0 0-1 0 0,0-1 1 0 0,0 1 0 0 0,0 0 0 0 0,0-1 0 0 0,0 1 0 0 0,0 0 0 0 0,0 0 0 0 0,0-1 0 0 0,-1 1-1 0 0,1 0 1 0 0,0 0 0 0 0,0-1-98 0 0,11 2 21 0 0,36 2 783 0 0,331 35-157 0 0,-342-35-1388 0 0,12-1-3614 0 0,-31-14 1918 0 0,-17 8 1329 0 0,-4-1 56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3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1 355 2552 0 0,'50'8'3827'0'0,"273"13"-544"0"0,-173-17-5518 0 0,-82-16-211 0 0,-44 4 1308 0 0,-7 1-35 0 0,-7-2 91 0 0</inkml:trace>
  <inkml:trace contextRef="#ctx0" brushRef="#br0" timeOffset="228.474">318 1 1556 0 0,'-38'4'5220'0'0,"1"37"-1540"0"0,36-37-3702 0 0,0-1 0 0 0,0 1-1 0 0,1-1 1 0 0,-1 1 0 0 0,1-1 0 0 0,0 1 0 0 0,0-1 0 0 0,0 1 0 0 0,0-1 0 0 0,1 1 0 0 0,-1-1 0 0 0,1 1 0 0 0,0-1 0 0 0,0 1 0 0 0,0-1 0 0 0,1 0 0 0 0,-1 1 0 0 0,1-1 0 0 0,0 0 0 0 0,0 0 0 0 0,0 0 0 0 0,1 0 22 0 0,19 57-5711 0 0,-22-49 4573 0 0,1-1 52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31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2308 0 0,'0'138'6302'0'0,"1"0"-4033"0"0,0 138-2224 0 0,-1-270-250 0 0,0 0 1 0 0,1 0-1 0 0,-1 0 1 0 0,1 0-1 0 0,1 0 1 0 0,-1 0-1 0 0,1 0 1 0 0,0-1-1 0 0,0 1 1 0 0,1-1 0 0 0,-1 1-1 0 0,3 2 205 0 0,19 8-4990 0 0,-17-18 4006 0 0</inkml:trace>
  <inkml:trace contextRef="#ctx0" brushRef="#br0" timeOffset="229.389">394 57 2644 0 0,'4'-44'4190'0'0,"-19"56"-1956"0"0,4 31-1761 0 0,1 1-1 0 0,3-1 0 0 0,1 1 1 0 0,3 1-1 0 0,1 5-472 0 0,-1-6 119 0 0,-5 148-1334 0 0,7-62-5939 0 0,1-120 6130 0 0</inkml:trace>
  <inkml:trace contextRef="#ctx0" brushRef="#br0" timeOffset="779.889">153 325 2944 0 0,'-17'-42'4743'0'0,"38"38"-2503"0"0,52 10-1155 0 0,151 42 93 0 0,-203-44-1115 0 0,-1 1 0 0 0,1 1 0 0 0,-1 0 0 0 0,0 2 0 0 0,-1 0 0 0 0,0 1 0 0 0,0 1 0 0 0,-1 1 0 0 0,0 1-1 0 0,-1 0 1 0 0,-1 1 0 0 0,10 10-63 0 0,-21-16 20 0 0,-1 0-1 0 0,0 1 0 0 0,0 0 1 0 0,-1-1-1 0 0,0 1 0 0 0,0 0 1 0 0,-1 0-1 0 0,0 1 1 0 0,0-1-1 0 0,-1 0 0 0 0,0 1 1 0 0,-1-1-1 0 0,1 1 1 0 0,-2 3-20 0 0,-13 42 23 0 0,-58 166 204 0 0,66-117-91 0 0,25-31-90 0 0,-15-63-38 0 0,0 0 1 0 0,1 0-1 0 0,0 0 1 0 0,0 0-1 0 0,1-1 1 0 0,0 0 0 0 0,0-1-1 0 0,1 1 1 0 0,0-1-1 0 0,1 0 1 0 0,-1-1-1 0 0,1 0 1 0 0,0 0 0 0 0,1 0-1 0 0,-1-1 1 0 0,1-1-1 0 0,0 1 1 0 0,0-1-1 0 0,1-1 1 0 0,4 1-9 0 0,64 4-461 0 0,-36-24-133 0 0,-38 13 495 0 0,0 1 1 0 0,-1-1-1 0 0,1 0 0 0 0,-1 0 1 0 0,0 0-1 0 0,0 0 0 0 0,0 0 1 0 0,0-1-1 0 0,0 0 0 0 0,-1 1 0 0 0,0-1 1 0 0,0 0-1 0 0,0 0 0 0 0,0 0 1 0 0,-1 0-1 0 0,1-1 0 0 0,-1 1 0 0 0,0 0 1 0 0,0-1-1 0 0,-1 1 0 0 0,1 0 1 0 0,-1-1-1 0 0,0-3 99 0 0,-17-50-733 0 0,4 36 642 0 0,-1 0 0 0 0,0 1 0 0 0,-2 1 0 0 0,0 1 0 0 0,-1 0 0 0 0,-1 1-1 0 0,-1 0 1 0 0,-1 2 0 0 0,0 0 0 0 0,-1 2 0 0 0,0 0 0 0 0,-8-3 91 0 0,27 16 15 0 0,-168-115 2957 0 0,149 94-1729 0 0,24 21-1013 0 0,7-2-195 0 0,0 0 0 0 0,1 1-1 0 0,-1 1 1 0 0,1 0 0 0 0,0 0 0 0 0,-1 1-1 0 0,1 0 1 0 0,5 2-35 0 0,17-2-150 0 0,50 3-613 0 0,31 10-1097 0 0,2-11-3536 0 0,-61-20 3205 0 0,-34 11 1152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30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26 2456 0 0,'10'-26'5425'0'0,"-18"32"-3503"0"0,-39 126 81 0 0,35-91-1789 0 0,2 1 0 0 0,1 1-1 0 0,3 0 1 0 0,-2 36-214 0 0,8-73-198 0 0,-1 0 0 0 0,1 0 0 0 0,0 0 0 0 0,0-1 0 0 0,1 1 0 0 0,0 0 0 0 0,0 0 0 0 0,0-1 0 0 0,1 1 0 0 0,-1 0 0 0 0,1-1 0 0 0,1 1 0 0 0,-1-1 0 0 0,1 0 0 0 0,0 0 0 0 0,0 0 0 0 0,1 0 0 0 0,-1-1 0 0 0,1 1 0 0 0,0-1 0 0 0,0 0 0 0 0,0 0 0 0 0,1 0 0 0 0,0-1 0 0 0,2 2 198 0 0,38 7-4910 0 0,-31-12 3917 0 0</inkml:trace>
  <inkml:trace contextRef="#ctx0" brushRef="#br0" timeOffset="387.792">352 282 1360 0 0,'-1'0'120'0'0,"1"-1"0"0"0,-1 0 0 0 0,1 1 0 0 0,-1-1 0 0 0,0 1 0 0 0,1-1-1 0 0,-1 1 1 0 0,1-1 0 0 0,-1 1 0 0 0,0-1 0 0 0,0 1 0 0 0,1-1 0 0 0,-1 1 0 0 0,0 0 0 0 0,0 0 0 0 0,1-1 0 0 0,-1 1-1 0 0,0 0 1 0 0,0 0 0 0 0,0 0 0 0 0,0 0 0 0 0,1 0 0 0 0,-1 0 0 0 0,0 0 0 0 0,0 0 0 0 0,0 0 0 0 0,1 0 0 0 0,-1 0-1 0 0,0 1 1 0 0,0-1 0 0 0,0 0 0 0 0,1 1 0 0 0,-1-1 0 0 0,0 0 0 0 0,0 1 0 0 0,1-1 0 0 0,-1 1 0 0 0,0-1 0 0 0,1 1-1 0 0,-1-1 1 0 0,1 1 0 0 0,-1 0 0 0 0,1-1 0 0 0,-1 1 0 0 0,1 0 0 0 0,-1-1 0 0 0,1 1 0 0 0,0 0 0 0 0,-1 0-1 0 0,1-1 1 0 0,0 1 0 0 0,-1 0 0 0 0,1 0 0 0 0,0 0 0 0 0,0-1 0 0 0,0 1 0 0 0,0 0 0 0 0,0 0-120 0 0,6 38 1247 0 0,-2-28-1179 0 0,1-1 1 0 0,1 0-1 0 0,0 0 1 0 0,0-1-1 0 0,1 0 1 0 0,0 0-1 0 0,0 0 1 0 0,1-1 0 0 0,1 0-1 0 0,-1 0 1 0 0,1-1-1 0 0,0-1 1 0 0,1 1-1 0 0,-1-1 1 0 0,1-1 0 0 0,1 0-1 0 0,-1 0 1 0 0,1-1-1 0 0,0 0 1 0 0,-1-1-1 0 0,2 0 1 0 0,-1-1-1 0 0,0-1 1 0 0,4 1-69 0 0,-10-3 10 0 0,1 0 0 0 0,-1 0 0 0 0,0 0-1 0 0,0-1 1 0 0,0 0 0 0 0,0 0 0 0 0,0-1 0 0 0,0 1 0 0 0,0-1 0 0 0,-1 0-1 0 0,0 0 1 0 0,1 0 0 0 0,-1-1 0 0 0,0 0 0 0 0,0 0 0 0 0,-1 0 0 0 0,1 0-1 0 0,-1 0 1 0 0,0-1 0 0 0,0 1 0 0 0,-1-1 0 0 0,1 0 0 0 0,-1 0 0 0 0,0 0-1 0 0,0 0 1 0 0,-1 0 0 0 0,1-2-10 0 0,-1-2 27 0 0,0-1 0 0 0,0 0 1 0 0,-1 0-1 0 0,0 0 0 0 0,-1 1 0 0 0,0-1 0 0 0,-1 0 1 0 0,0 1-1 0 0,0-1 0 0 0,-1 1 0 0 0,-1-1 0 0 0,1 1 0 0 0,-5-6-27 0 0,3 9 23 0 0,0 1-1 0 0,-1 0 0 0 0,0 1 0 0 0,0-1 0 0 0,0 1 0 0 0,0 0 0 0 0,-1 1 0 0 0,1 0 0 0 0,-1 0 0 0 0,0 0 1 0 0,0 1-1 0 0,0 0 0 0 0,-1 0 0 0 0,1 1 0 0 0,0-1 0 0 0,-1 2 0 0 0,1-1 0 0 0,-1 1 0 0 0,-5 1-22 0 0,-37 15 9 0 0,46-14-28 0 0,0-1-1 0 0,0 1 1 0 0,0 0 0 0 0,0 0-1 0 0,1 0 1 0 0,-1 0 0 0 0,1 1-1 0 0,-1-1 1 0 0,1 1 0 0 0,0 0-1 0 0,0 0 1 0 0,0 0-1 0 0,0 0 1 0 0,1 1 0 0 0,-1-1-1 0 0,1 1 1 0 0,0 0 0 0 0,0-1-1 0 0,0 1 1 0 0,1 0 0 0 0,-1 0-1 0 0,1 0 1 0 0,0 0-1 0 0,0 1 1 0 0,0 3 19 0 0,3-3-195 0 0,1 1 0 0 0,0 0 1 0 0,0-1-1 0 0,0 1 0 0 0,1-1 0 0 0,-1 0 0 0 0,1 0 1 0 0,1-1-1 0 0,-1 1 0 0 0,1-1 0 0 0,-1 0 0 0 0,1 0 1 0 0,1 0-1 0 0,-1-1 0 0 0,0 1 0 0 0,1-1 0 0 0,-1-1 1 0 0,1 1-1 0 0,0-1 0 0 0,0 0 0 0 0,0 0 0 0 0,0-1 1 0 0,2 0 194 0 0,92 24-3613 0 0,-65-20 2591 0 0</inkml:trace>
  <inkml:trace contextRef="#ctx0" brushRef="#br0" timeOffset="736.05">969 318 2988 0 0,'-2'0'154'0'0,"1"0"-1"0"0,-1 0 1 0 0,1 0-1 0 0,-1 0 1 0 0,1 0-1 0 0,-1 1 0 0 0,1-1 1 0 0,-1 1-1 0 0,1-1 1 0 0,0 1-1 0 0,-1-1 1 0 0,1 1-1 0 0,0 0 1 0 0,0-1-1 0 0,-1 1 1 0 0,1 0-1 0 0,0 0 0 0 0,0 0 1 0 0,0 0-1 0 0,0 0 1 0 0,0 0-1 0 0,0 1 1 0 0,0-1-1 0 0,0 0 1 0 0,1 0-1 0 0,-1 1 0 0 0,0-1 1 0 0,1 0-1 0 0,-1 1 1 0 0,1-1-1 0 0,-1 0 1 0 0,1 1-1 0 0,0-1 1 0 0,0 1-1 0 0,0-1 1 0 0,-1 1-1 0 0,1-1 0 0 0,1 2-153 0 0,-1 2 72 0 0,1 1 0 0 0,0-1 0 0 0,0 1 0 0 0,0-1 0 0 0,1 1-1 0 0,0-1 1 0 0,0 0 0 0 0,0 0 0 0 0,1 0 0 0 0,-1 0 0 0 0,1-1-1 0 0,1 1 1 0 0,-1-1 0 0 0,0 1 0 0 0,1-1 0 0 0,0 0 0 0 0,0-1 0 0 0,0 1-1 0 0,1-1 1 0 0,-1 1 0 0 0,1-1 0 0 0,2 1-72 0 0,3 2 76 0 0,0-1 0 0 0,1 0-1 0 0,0 0 1 0 0,-1-1 0 0 0,1-1 0 0 0,0 0 0 0 0,1 0 0 0 0,-1-1 0 0 0,1 0-1 0 0,2-1-75 0 0,-7 0 29 0 0,0-1-1 0 0,-1 0 0 0 0,1-1 1 0 0,0 1-1 0 0,-1-1 0 0 0,1 0 1 0 0,-1-1-1 0 0,1 0 1 0 0,-1 0-1 0 0,0 0 0 0 0,1-1 1 0 0,-1 0-1 0 0,0 0 0 0 0,-1 0 1 0 0,1-1-1 0 0,-1 0 0 0 0,1 0 1 0 0,-1 0-1 0 0,4-5-28 0 0,-7 5 13 0 0,1-1-1 0 0,-1 1 0 0 0,-1-1 1 0 0,1 1-1 0 0,-1-1 1 0 0,1 0-1 0 0,-1 1 1 0 0,-1-1-1 0 0,1 0 1 0 0,-1 0-1 0 0,1 1 0 0 0,-1-1 1 0 0,-1 0-1 0 0,1 0 1 0 0,-1 0-1 0 0,0 0 1 0 0,0 1-1 0 0,0-1 1 0 0,-1 0-1 0 0,1 1 0 0 0,-1 0 1 0 0,0-1-1 0 0,0 1 1 0 0,-2-1-13 0 0,0-7 71 0 0,-1 1 0 0 0,-1 1 0 0 0,0-1 0 0 0,-1 1 0 0 0,0 0 0 0 0,0 0 0 0 0,-1 1 0 0 0,0 0 0 0 0,-1 0 0 0 0,0 1 0 0 0,0 0 1 0 0,-1 0-1 0 0,0 1 0 0 0,-1 1 0 0 0,1 0 0 0 0,-1 0 0 0 0,-8-2-71 0 0,13 6 25 0 0,1 1 1 0 0,-2 0-1 0 0,1 0 0 0 0,0 0 1 0 0,0 1-1 0 0,0 0 1 0 0,0 0-1 0 0,0 1 0 0 0,0-1 1 0 0,0 1-1 0 0,0 1 0 0 0,0-1 1 0 0,0 1-1 0 0,-5 2-25 0 0,5-2-31 0 0,0-1-1 0 0,1 1 1 0 0,0 0-1 0 0,-1 1 1 0 0,1-1 0 0 0,0 1-1 0 0,0 0 1 0 0,0 0-1 0 0,1 1 1 0 0,-1-1-1 0 0,1 1 1 0 0,0 0 0 0 0,0 0-1 0 0,0 1 1 0 0,0-1-1 0 0,1 1 1 0 0,0 0-1 0 0,0 0 1 0 0,0 0-1 0 0,1 0 1 0 0,-1 0 0 0 0,1 1-1 0 0,0-1 1 0 0,1 1-1 0 0,0 0 1 0 0,-1 1 31 0 0,5 58-2693 0 0,2-54 2172 0 0,-1 1 0 0 0,2-1-1 0 0,0-1 1 0 0,0 1 0 0 0,0-1 0 0 0,2 0 0 0 0,-1-1-1 0 0,1 0 1 0 0,1 0 0 0 0,2 2 521 0 0,15 7-1116 0 0,0-2 51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42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18 2896 0 0,'-6'35'4099'0'0,"6"-32"-3813"0"0,-10 114 1845 0 0,8 21-767 0 0,17-22-2558 0 0,-2-66-1352 0 0,6-25-990 0 0,-11-25 2444 0 0</inkml:trace>
  <inkml:trace contextRef="#ctx0" brushRef="#br0" timeOffset="384.9">326 210 2200 0 0,'-30'21'3589'0'0,"26"-17"-3416"0"0,1 1 0 0 0,0 1 0 0 0,0-1 0 0 0,0 0-1 0 0,1 1 1 0 0,-1-1 0 0 0,2 1 0 0 0,-1 0 0 0 0,0 0 0 0 0,1 0 0 0 0,0 0 0 0 0,1-1 0 0 0,-1 2 0 0 0,1-1-173 0 0,1-1 63 0 0,-1-1 0 0 0,1 0 1 0 0,1 1-1 0 0,-1-1 0 0 0,0 0 0 0 0,1 0 0 0 0,0 0 0 0 0,0 0 0 0 0,0 0 1 0 0,1-1-1 0 0,-1 1 0 0 0,1-1 0 0 0,0 1 0 0 0,1 0-63 0 0,-1 0 75 0 0,3 2 12 0 0,0-1-1 0 0,1 1 1 0 0,0-1 0 0 0,0 0 0 0 0,0-1-1 0 0,1 0 1 0 0,-1 0 0 0 0,1 0 0 0 0,0-1-1 0 0,0-1 1 0 0,0 1 0 0 0,0-1 0 0 0,1 0-1 0 0,-1-1 1 0 0,1 0 0 0 0,4 0-87 0 0,-8-1 27 0 0,-1 0 0 0 0,1 0 1 0 0,-1 0-1 0 0,1 0 0 0 0,-1-1 0 0 0,1 0 1 0 0,-1 0-1 0 0,1 0 0 0 0,-1-1 0 0 0,0 1 1 0 0,1-1-1 0 0,-1 0 0 0 0,0 0 0 0 0,0 0 1 0 0,0-1-1 0 0,-1 0 0 0 0,1 1 0 0 0,-1-1 1 0 0,1-1-1 0 0,-1 1 0 0 0,0 0 0 0 0,0-1 1 0 0,2-2-28 0 0,-2 0 27 0 0,0-1 1 0 0,0 1 0 0 0,-1 0-1 0 0,0-1 1 0 0,0 0-1 0 0,0 0 1 0 0,-1 0 0 0 0,0 1-1 0 0,0-1 1 0 0,-1 0-1 0 0,0 0 1 0 0,0-5-28 0 0,-20-39 217 0 0,14 41-183 0 0,1 3-12 0 0,-1 0 1 0 0,0 1-1 0 0,0 0 0 0 0,-1 0 1 0 0,1 1-1 0 0,-1-1 1 0 0,-1 1-1 0 0,1 1 0 0 0,-1-1 1 0 0,1 1-1 0 0,-1 1 0 0 0,0 0 1 0 0,-1 0-1 0 0,1 0 1 0 0,0 1-1 0 0,-1 0 0 0 0,0 1 1 0 0,1 0-1 0 0,-1 0 1 0 0,0 1-1 0 0,1 0 0 0 0,-3 0-22 0 0,8 0 2 0 0,0 0 0 0 0,1 0 0 0 0,-1 0 0 0 0,0 1 0 0 0,1-1 0 0 0,-1 1 0 0 0,0-1 0 0 0,1 1 0 0 0,-1 0 0 0 0,1 0 0 0 0,-1 0 0 0 0,1 0 0 0 0,0 1 0 0 0,-1-1 0 0 0,1 0 0 0 0,0 1-1 0 0,0 0 1 0 0,0 0 0 0 0,0-1 0 0 0,0 1 0 0 0,0 0 0 0 0,1 0 0 0 0,-1 1 0 0 0,1-1 0 0 0,-1 0 0 0 0,1 1 0 0 0,0-1 0 0 0,0 0 0 0 0,0 1 0 0 0,0-1 0 0 0,0 1 0 0 0,1 0 0 0 0,-1-1 0 0 0,1 1-1 0 0,0 1-1 0 0,2 9-88 0 0,6-2-191 0 0,1-1 0 0 0,0 0-1 0 0,1 0 1 0 0,-1-1 0 0 0,2 0 0 0 0,-1-1 0 0 0,1 0 0 0 0,0-1 0 0 0,1 0-1 0 0,0-1 1 0 0,0 0 0 0 0,0-1 0 0 0,1-1 0 0 0,0 0 0 0 0,0 0 0 0 0,0-1 0 0 0,9 1 279 0 0,11 5-1181 0 0,82 10-2059 0 0,-78-16 2248 0 0</inkml:trace>
  <inkml:trace contextRef="#ctx0" brushRef="#br0" timeOffset="701.88">857 371 1892 0 0,'-19'2'5622'0'0,"18"0"-5532"0"0,1 1 1 0 0,0-1-1 0 0,-1 1 1 0 0,1-1-1 0 0,0 1 1 0 0,0 0-1 0 0,1-1 0 0 0,-1 1 1 0 0,0-1-1 0 0,1 1 1 0 0,0 0-1 0 0,-1-1 1 0 0,1 0-1 0 0,0 1 0 0 0,0-1 1 0 0,0 1-1 0 0,1-1 1 0 0,-1 0-1 0 0,1 0 1 0 0,-1 0-1 0 0,1 0 0 0 0,0 0 1 0 0,-1 0-1 0 0,1 0 1 0 0,0 0-1 0 0,0-1 0 0 0,1 1 1 0 0,-1-1-1 0 0,0 0 1 0 0,0 1-1 0 0,1-1 1 0 0,0 0-91 0 0,9 5 102 0 0,-1-1 1 0 0,1 0-1 0 0,0-1 1 0 0,0 0-1 0 0,1-1 1 0 0,-1 0-1 0 0,1-1 1 0 0,-1-1-1 0 0,1 0 1 0 0,0-1-1 0 0,7 0-102 0 0,-14-1 43 0 0,0 0 0 0 0,0 0 1 0 0,0 0-1 0 0,0-1 0 0 0,0 0 0 0 0,-1 0 0 0 0,1-1 1 0 0,0 0-1 0 0,-1 0 0 0 0,0 0 0 0 0,0 0 0 0 0,0-1 0 0 0,3-2-43 0 0,-6 4 29 0 0,0 1-1 0 0,1-1 1 0 0,-1-1-1 0 0,0 1 1 0 0,0 0-1 0 0,0 0 1 0 0,0-1-1 0 0,-1 1 0 0 0,1-1 1 0 0,-1 1-1 0 0,1-1 1 0 0,-1 0-1 0 0,0 0 1 0 0,0 1-1 0 0,0-1 1 0 0,0 0-1 0 0,-1 0 0 0 0,1 0 1 0 0,-1 0-1 0 0,0 0 1 0 0,0 0-1 0 0,0 0 1 0 0,0 0-1 0 0,0 0 1 0 0,-1 0-1 0 0,1 0 1 0 0,-1 0-1 0 0,0 0 0 0 0,0 0 1 0 0,-1-1-29 0 0,-4-5 19 0 0,0 0 0 0 0,0 0 0 0 0,-1 1-1 0 0,0 0 1 0 0,-1 1 0 0 0,0-1 0 0 0,0 2 0 0 0,-1-1 0 0 0,1 1 0 0 0,-2 0 0 0 0,1 1 0 0 0,0 0 0 0 0,-1 0 0 0 0,0 1-1 0 0,0 1 1 0 0,0 0 0 0 0,-1 0 0 0 0,1 0 0 0 0,-1 2 0 0 0,1-1 0 0 0,-1 1 0 0 0,0 1 0 0 0,1 0 0 0 0,-1 0 0 0 0,-6 2-19 0 0,13-2-7 0 0,0 1 0 0 0,1-1 0 0 0,-1 1 1 0 0,0 0-1 0 0,1 0 0 0 0,-1 0 0 0 0,1 0 1 0 0,-1 1-1 0 0,1-1 0 0 0,0 1 0 0 0,0 0 1 0 0,-1 0-1 0 0,1 0 0 0 0,1 0 1 0 0,-1 1-1 0 0,0-1 0 0 0,0 1 0 0 0,1 0 1 0 0,-1 0 6 0 0,0 0-79 0 0,0 0 0 0 0,1 1 1 0 0,-1-1-1 0 0,0 1 1 0 0,1 0-1 0 0,0-1 1 0 0,0 1-1 0 0,0 0 1 0 0,1 0-1 0 0,-1 0 1 0 0,1 1-1 0 0,0-1 1 0 0,0 0-1 0 0,0 1 0 0 0,1 1 79 0 0,17 34-1162 0 0,-9-30 600 0 0,0 0 0 0 0,1-1 1 0 0,0-1-1 0 0,1 0 0 0 0,-1 0 1 0 0,1 0-1 0 0,1-1 0 0 0,0-1 0 0 0,0 0 1 0 0,0 0-1 0 0,0-1 0 0 0,1-1 1 0 0,5 2 561 0 0,14 4-996 0 0</inkml:trace>
  <inkml:trace contextRef="#ctx0" brushRef="#br0" timeOffset="966.863">1466 24 3340 0 0,'0'-23'4293'0'0,"-4"44"-650"0"0,2 23-2693 0 0,2-1-1 0 0,3 0 0 0 0,6 40-949 0 0,4 92-261 0 0,-14-103-2256 0 0,1-13-2570 0 0,12-48 2782 0 0,-6-10 1161 0 0,-2-5 30 0 0</inkml:trace>
  <inkml:trace contextRef="#ctx0" brushRef="#br0" timeOffset="1264.887">1852 176 976 0 0,'1'0'123'0'0,"0"-1"1"0"0,0 0-1 0 0,0 0 0 0 0,-1 0 0 0 0,1 0 0 0 0,0 0 1 0 0,0 0-1 0 0,-1 0 0 0 0,1 0 0 0 0,0-1 0 0 0,-1 1 1 0 0,1 0-1 0 0,-1 0 0 0 0,0 0 0 0 0,1-1 0 0 0,-1 1 1 0 0,0 0-1 0 0,0-1 0 0 0,0 1 0 0 0,0 0 0 0 0,0 0 1 0 0,0-1-1 0 0,0 1 0 0 0,0 0 0 0 0,0-1 1 0 0,-1 1-1 0 0,1 0 0 0 0,0 0 0 0 0,-1-1 0 0 0,1 1 1 0 0,-1 0-1 0 0,1 0 0 0 0,-1 0 0 0 0,0 0 0 0 0,0 0 1 0 0,1 0-1 0 0,-1 0 0 0 0,0 0 0 0 0,0 0 0 0 0,0 0 1 0 0,0 0-1 0 0,0 0 0 0 0,0 1 0 0 0,0-1 0 0 0,-1 0 1 0 0,1 1-1 0 0,0-1 0 0 0,0 1 0 0 0,0-1 1 0 0,-1 1-1 0 0,1 0 0 0 0,0-1 0 0 0,0 1 0 0 0,-1 0-123 0 0,-69-1 1969 0 0,5 17-1309 0 0,36-2-396 0 0,24-13-212 0 0,0 1 0 0 0,0 0-1 0 0,1 1 1 0 0,-1-1 0 0 0,1 1 0 0 0,0 0 0 0 0,-1 0 0 0 0,1 1 0 0 0,1-1 0 0 0,-1 1 0 0 0,1 0 0 0 0,-1 1 0 0 0,1-1 0 0 0,0 1 0 0 0,1 0 0 0 0,-1 0 0 0 0,1 0 0 0 0,0 0 0 0 0,0 1-1 0 0,0-1 1 0 0,1 1-52 0 0,1-1 21 0 0,1 57 290 0 0,7-48-280 0 0,0-1-1 0 0,1 0 1 0 0,1-1-1 0 0,0 1 0 0 0,0-2 1 0 0,2 1-1 0 0,-1-1 1 0 0,1-1-1 0 0,1 0 1 0 0,0 0-1 0 0,0-1 0 0 0,0-1 1 0 0,13 6-31 0 0,-8-6 7 0 0,0 0 1 0 0,0-1 0 0 0,1-1-1 0 0,0 0 1 0 0,1-1 0 0 0,-1-2-1 0 0,1 0 1 0 0,0 0-1 0 0,13-1-7 0 0,26-5-788 0 0,-44-2-35 0 0,0-1 1 0 0,-1-1-1 0 0,0 0 1 0 0,0 0-1 0 0,-1-2 1 0 0,0 1-1 0 0,0-2 1 0 0,-1 1-1 0 0,0-2 1 0 0,3-4 822 0 0,-4 5-1127 0 0</inkml:trace>
  <inkml:trace contextRef="#ctx0" brushRef="#br0" timeOffset="1538.86">2227 189 2144 0 0,'-1'-65'8494'0'0,"1"64"-8076"0"0,0 1-71 0 0,-3-5 509 0 0,-3 25-661 0 0,1 1 1 0 0,1 0-1 0 0,1 0 1 0 0,1 0-1 0 0,1 0 0 0 0,0 0 1 0 0,2 7-196 0 0,-1-13 138 0 0,15 50-118 0 0,-14-57-152 0 0,0 1 0 0 0,1-1 0 0 0,0 0 1 0 0,1 0-1 0 0,0 0 0 0 0,0 0 0 0 0,0 0 1 0 0,1-1-1 0 0,0 1 0 0 0,1-1 0 0 0,0 0 0 0 0,0 0 1 0 0,0-1-1 0 0,1 0 0 0 0,0 0 0 0 0,4 3 132 0 0,14-2-1890 0 0,-22-7 1025 0 0,3-2-93 0 0,51-37-1839 0 0,-29 2 1549 0 0,-15 16 950 0 0</inkml:trace>
  <inkml:trace contextRef="#ctx0" brushRef="#br0" timeOffset="1793.885">2445 334 3556 0 0,'48'-134'2486'0'0,"-25"41"1944"0"0,-34 106-2161 0 0,1 16-2019 0 0,2 1 0 0 0,1-1 0 0 0,1 2-1 0 0,2-1 1 0 0,1 1 0 0 0,1-1 0 0 0,2 8-250 0 0,-1 127-1007 0 0,2-89-2516 0 0,-1-75 2510 0 0,0 1-81 0 0,3 6-269 0 0,-5-15-2019 0 0,1 1 2330 0 0</inkml:trace>
  <inkml:trace contextRef="#ctx0" brushRef="#br0" timeOffset="2247.934">2448 539 1556 0 0,'-18'-165'4984'0'0,"18"160"-4849"0"0,1 0-1 0 0,-1 0 1 0 0,1 0 0 0 0,0 0-1 0 0,1 1 1 0 0,-1-1 0 0 0,1 0-1 0 0,0 1 1 0 0,0-1 0 0 0,0 1-1 0 0,0-1 1 0 0,1 1 0 0 0,0 0-1 0 0,0 0 1 0 0,0 0 0 0 0,0 1-1 0 0,1-1 1 0 0,-1 1 0 0 0,1 0 0 0 0,0 0-1 0 0,0 0 1 0 0,0 0 0 0 0,0 1-1 0 0,1-1 1 0 0,-1 1 0 0 0,1 0-1 0 0,0 1 1 0 0,3-2-135 0 0,0 1 140 0 0,-1 0-40 0 0,1 1 1 0 0,-1-1-1 0 0,1 1 1 0 0,-1 1-1 0 0,1-1 1 0 0,-1 1-1 0 0,1 1 1 0 0,-1-1-1 0 0,1 1 1 0 0,0 0-101 0 0,1 1 55 0 0,-1 1 0 0 0,1-1 0 0 0,-1 1 0 0 0,0 1 0 0 0,0-1 0 0 0,0 1 0 0 0,-1 1 0 0 0,1-1 0 0 0,-1 1 0 0 0,0 1 0 0 0,0-1 0 0 0,-1 1 0 0 0,5 5-55 0 0,-6-5 31 0 0,0 0-1 0 0,0 0 1 0 0,0 1-1 0 0,-1-1 1 0 0,1 1-1 0 0,-2 0 0 0 0,1 1 1 0 0,-1-1-1 0 0,0 1 1 0 0,-1-1-1 0 0,1 1 1 0 0,-1 0-1 0 0,-1 0 1 0 0,1 3-31 0 0,0 83 74 0 0,-18-21-35 0 0,2-35-26 0 0,7-14 22 0 0,0 1 1 0 0,1 1-1 0 0,2-1 1 0 0,0 1-1 0 0,2 0 1 0 0,1 4-36 0 0,2-23 3 0 0,0-1 1 0 0,0 0 0 0 0,1 1 0 0 0,-1-1 0 0 0,2 0 0 0 0,-1 0 0 0 0,1-1 0 0 0,-1 1 0 0 0,2 0 0 0 0,-1-1 0 0 0,1 0 0 0 0,-1 1 0 0 0,1-1 0 0 0,1-1 0 0 0,-1 1 0 0 0,1-1 0 0 0,0 0 0 0 0,0 0 0 0 0,0 0-1 0 0,0 0 1 0 0,1-1 0 0 0,-1 0 0 0 0,1 0 0 0 0,0-1 0 0 0,5 2-4 0 0,73 12-229 0 0,-81-17 168 0 0,0 1 0 0 0,-1-1 0 0 0,1 0 0 0 0,0 0 0 0 0,0 0 0 0 0,-1 0 0 0 0,1-1 0 0 0,-1 1 0 0 0,1-1 1 0 0,-1 1-1 0 0,0-1 0 0 0,1 0 0 0 0,-1 0 0 0 0,0 0 0 0 0,0 0 0 0 0,0 0 0 0 0,-1-1 0 0 0,1 1 0 0 0,0-1 0 0 0,-1 1 0 0 0,0-1 0 0 0,0 1 0 0 0,1-1 0 0 0,-1 0 1 0 0,-1 0-1 0 0,1 1 0 0 0,0-1 0 0 0,-1 0 0 0 0,1 0 0 0 0,-1 0 0 0 0,0 0 0 0 0,0 0 0 0 0,0 0 0 0 0,-1 0 0 0 0,1 1 0 0 0,-1-2 61 0 0,1-2-61 0 0,-1 1 0 0 0,0 0 0 0 0,0 0 0 0 0,0 0 0 0 0,-1 0 0 0 0,0 0-1 0 0,0 0 1 0 0,0 0 0 0 0,0 1 0 0 0,-1-1 0 0 0,0 1 0 0 0,0 0 0 0 0,0-1 0 0 0,-1 1 61 0 0,2 1-64 0 0,-20-24-15 0 0,-1 2 1 0 0,-2 0-1 0 0,0 1 1 0 0,-1 2-1 0 0,-2 1 1 0 0,0 1-1 0 0,-1 1 79 0 0,-83-64 1759 0 0,112 82-1729 0 0,0 0-1 0 0,-1 1 1 0 0,1-1-1 0 0,-1 0 1 0 0,1 1-1 0 0,0-1 0 0 0,-1 0 1 0 0,1 0-1 0 0,0 0 1 0 0,0 1-1 0 0,0-1 1 0 0,0 0-1 0 0,-1 0 0 0 0,1 0 1 0 0,0 0-1 0 0,0 1 1 0 0,1-1-1 0 0,-1 0 1 0 0,0 0-1 0 0,0 0 1 0 0,0 0-1 0 0,1 1 0 0 0,-1-1 1 0 0,0 0-1 0 0,1 0 1 0 0,-1 1-1 0 0,0-1 1 0 0,1 0-1 0 0,-1 0 0 0 0,1 1 1 0 0,-1-1-1 0 0,1 1 1 0 0,0-1-1 0 0,-1 0 1 0 0,1 1-1 0 0,-1-1 1 0 0,1 1-1 0 0,0 0 0 0 0,0-1 1 0 0,-1 1-1 0 0,1-1 1 0 0,0 1-1 0 0,0 0 1 0 0,-1 0-1 0 0,1-1 0 0 0,0 1 1 0 0,0 0-1 0 0,0 0 1 0 0,0 0-1 0 0,-1 0 1 0 0,1 0-1 0 0,0 0 1 0 0,0 0-1 0 0,0 0 0 0 0,0 0 1 0 0,-1 0-1 0 0,1 1 1 0 0,0-1-1 0 0,0 0 1 0 0,0 1-1 0 0,-1-1 1 0 0,1 0-1 0 0,0 1 0 0 0,-1-1 1 0 0,1 1-30 0 0,193 1 913 0 0,-79 9-844 0 0,57 3-1075 0 0,-98-13-3551 0 0,-73-1 4391 0 0,1 0-1 0 0,0 0 1 0 0,-1 0 0 0 0,1 0 0 0 0,-1-1 0 0 0,1 1 0 0 0,-1-1-1 0 0,0 1 1 0 0,1-1 0 0 0,-1 1 0 0 0,1-1 0 0 0,-1 0 0 0 0,0 0 0 0 0,1 0-1 0 0,-1 0 1 0 0,0 0 0 0 0,0 0 0 0 0,0 0 0 0 0,0 0 0 0 0,0 0-1 0 0,0 0 1 0 0,0 0 0 0 0,1-2 166 0 0,-2 0-1056 0 0,-1-2 107 0 0</inkml:trace>
  <inkml:trace contextRef="#ctx0" brushRef="#br0" timeOffset="2915.927">2366 367 2344 0 0,'81'-63'8486'0'0,"-81"63"-8174"0"0,-12 7 777 0 0,-58 16-987 0 0,-39-14-6089 0 0,-17-35 2559 0 0,87 19 2326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41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3549 420 3352 0 0,'28'-10'4922'0'0,"17"5"-3848"0"0,-33 4-644 0 0,234-1 1854 0 0,-153-9-2544 0 0,-41-1-265 0 0,-41 10 342 0 0,-5 2-235 0 0,0 0 0 0 0,0-1 0 0 0,0 0 0 0 0,0 0 0 0 0,0-1 0 0 0,0 1 0 0 0,-1-1 0 0 0,1-1 0 0 0,-1 1 0 0 0,1-1 0 0 0,-1 0 0 0 0,0 0 0 0 0,0 0 0 0 0,0-1 0 0 0,0 0 0 0 0,-1 0 0 0 0,1 0 0 0 0,-1-1 0 0 0,1 0 418 0 0,-2-2-1072 0 0</inkml:trace>
  <inkml:trace contextRef="#ctx0" brushRef="#br0" timeOffset="182.111">3927 26 3056 0 0,'-5'-3'399'0'0,"3"0"5"0"0,-1 1 1 0 0,0 0 0 0 0,1 0 0 0 0,-1 0 0 0 0,0 0 0 0 0,0 1-1 0 0,0-1 1 0 0,0 1 0 0 0,0 0 0 0 0,-1-1 0 0 0,1 2-1 0 0,0-1 1 0 0,-1 0 0 0 0,1 1 0 0 0,-2-1-405 0 0,4 2 23 0 0,1 0 0 0 0,-1 0 0 0 0,0 0 0 0 0,1 1 0 0 0,-1-1 0 0 0,1 0 0 0 0,-1 0 1 0 0,1 0-1 0 0,-1 1 0 0 0,1-1 0 0 0,0 0 0 0 0,0 1 0 0 0,0-1 0 0 0,0 0 0 0 0,0 0 0 0 0,0 1 0 0 0,0-1 0 0 0,0 0 0 0 0,0 1 0 0 0,0-1 1 0 0,1 0-1 0 0,-1 0 0 0 0,1 1 0 0 0,-1-1 0 0 0,1 0 0 0 0,-1 0 0 0 0,1 0 0 0 0,0 0 0 0 0,-1 1 0 0 0,1-1 0 0 0,0 0 0 0 0,0 0 1 0 0,0 0-24 0 0,3 5-87 0 0,35 114-6803 0 0,-32-99 5818 0 0</inkml:trace>
  <inkml:trace contextRef="#ctx0" brushRef="#br0" timeOffset="351.055">3971 558 3168 0 0,'-9'56'5385'0'0,"7"-23"-3732"0"0,2-32-1644 0 0,3 1-243 0 0,11 7-684 0 0,16-18-4600 0 0,-19-1 4497 0 0</inkml:trace>
  <inkml:trace contextRef="#ctx0" brushRef="#br0" timeOffset="-2020.836">0 393 2888 0 0,'18'-55'3921'0'0,"-9"35"-3385"0"0,68-132 1568 0 0,-1 25-1247 0 0,-70 113-750 0 0,3-5 375 0 0,-9 29 97 0 0,0 101-85 0 0,0 237-412 0 0,-24-233-446 0 0,24-112 325 0 0,0-1-1 0 0,-1 1 0 0 0,1-1 0 0 0,-1 1 1 0 0,0-1-1 0 0,0 1 0 0 0,1-1 0 0 0,-2 0 0 0 0,1 1 1 0 0,0-1-1 0 0,0 0 0 0 0,-1 0 0 0 0,1 0 0 0 0,-1 0 1 0 0,0 0-1 0 0,0 0 0 0 0,1-1 0 0 0,-1 1 1 0 0,0 0-1 0 0,-1-1 0 0 0,1 0 0 0 0,0 1 0 0 0,0-1 1 0 0,0 0-1 0 0,-1 0 0 0 0,1 0 0 0 0,-1 0 1 0 0,1-1-1 0 0,-1 1 0 0 0,0-1 40 0 0,2 0-108 0 0,-1 0 10 0 0,-33 0 48 0 0,30-2 111 0 0,-15-10 232 0 0,61 17 790 0 0,266 2-1782 0 0,-295-8 216 0 0,1 1 1 0 0,-1-2-1 0 0,0 0 0 0 0,-1 0 1 0 0,1-1-1 0 0,0 0 0 0 0,-1-1 0 0 0,1 0 1 0 0,0-2 482 0 0,-11 6-88 0 0,26-19-3489 0 0,-19 6 2479 0 0</inkml:trace>
  <inkml:trace contextRef="#ctx0" brushRef="#br0" timeOffset="-1766.751">756 153 1324 0 0,'25'-62'5905'0'0,"-21"63"-1712"0"0,-5 29-3536 0 0,1-27-443 0 0,-3 63 806 0 0,-6 6-542 0 0,9 166-256 0 0,-18-103-2350 0 0,15-117 478 0 0,0 0-3211 0 0,8-17 2671 0 0,-2-1 1206 0 0</inkml:trace>
  <inkml:trace contextRef="#ctx0" brushRef="#br0" timeOffset="-1402.662">1085 199 3252 0 0,'10'-25'2827'0'0,"-26"34"83"0"0,-51 81-744 0 0,3 8-1260 0 0,-34 43-971 0 0,89-129-361 0 0,77-13 844 0 0,11 3 250 0 0,-10 15-345 0 0,25 8 112 0 0,-72-17-994 0 0,-1-2 0 0 0,1 0 0 0 0,1-2 0 0 0,-1 0 1 0 0,1-1-1 0 0,2-2 559 0 0,-16-2-557 0 0,0-2 0 0 0,0 1 0 0 0,-1-1-1 0 0,1-1 1 0 0,-1 0 0 0 0,0 0 0 0 0,0 0 0 0 0,0-1 0 0 0,0 0 0 0 0,0-2 557 0 0,0 2-502 0 0,13-11-584 0 0,-4-1 16 0 0</inkml:trace>
  <inkml:trace contextRef="#ctx0" brushRef="#br0" timeOffset="-1195.529">1559 294 1180 0 0,'3'-11'584'0'0,"17"-68"2258"0"0,-15 26 2416 0 0,-5 53-5228 0 0,-1 0 1 0 0,1 0 0 0 0,0 0-1 0 0,0 0 1 0 0,0 0 0 0 0,0 0-1 0 0,-1 1 1 0 0,1-1-1 0 0,0 0 1 0 0,0 0 0 0 0,0 0-1 0 0,0 0 1 0 0,-1 0 0 0 0,1 0-1 0 0,0 0 1 0 0,0 0 0 0 0,-1 0-1 0 0,1 0 1 0 0,0 0 0 0 0,0 0-1 0 0,0 0 1 0 0,-1 0 0 0 0,1 0-1 0 0,0 0 1 0 0,0 0 0 0 0,0 0-1 0 0,-1 0 1 0 0,1 0 0 0 0,0 0-1 0 0,0-1 1 0 0,0 1 0 0 0,0 0-1 0 0,-1 0 1 0 0,1 0 0 0 0,0 0-1 0 0,0 0 1 0 0,0 0-1 0 0,0-1 1 0 0,0 1 0 0 0,-1 0-1 0 0,1 0 1 0 0,0 0 0 0 0,0 0-1 0 0,0-1 1 0 0,0 1 0 0 0,0 0-1 0 0,0 0 1 0 0,0 0 0 0 0,0-1-31 0 0,-10 22 420 0 0,1 9-180 0 0,2 1 0 0 0,1 1 0 0 0,2-1 0 0 0,1 1 0 0 0,1 0 0 0 0,2 15-240 0 0,-2 26-55 0 0,0-60-180 0 0,2 1 0 0 0,0-1 0 0 0,0 0 0 0 0,1 0 0 0 0,1 0 0 0 0,0 1 1 0 0,1-2-1 0 0,0 1 0 0 0,1 0 0 0 0,2 2 235 0 0,-6-14-206 0 0,1 0 0 0 0,-1 1 0 0 0,1-1 1 0 0,-1 0-1 0 0,1 1 0 0 0,0-1 1 0 0,0 0-1 0 0,0 0 0 0 0,0 1 0 0 0,0-1 1 0 0,0 0-1 0 0,0 0 0 0 0,0 0 0 0 0,0 0 1 0 0,0 0-1 0 0,0-1 0 0 0,1 1 0 0 0,-1 0 1 0 0,0 0-1 0 0,1-1 0 0 0,-1 1 1 0 0,1-1-1 0 0,-1 1 0 0 0,0-1 0 0 0,1 0 1 0 0,-1 0-1 0 0,1 0 0 0 0,-1 1 0 0 0,1-1 1 0 0,-1 0-1 0 0,1-1 0 0 0,-1 1 0 0 0,1 0 1 0 0,-1 0-1 0 0,1-1 206 0 0,7 1-1097 0 0</inkml:trace>
  <inkml:trace contextRef="#ctx0" brushRef="#br0" timeOffset="-954.681">1819 218 2552 0 0,'8'-57'5399'0'0,"-8"108"-1381"0"0,1-18-3537 0 0,-1 355-811 0 0,-12-314-1876 0 0,5-58-3974 0 0,7-17 5170 0 0</inkml:trace>
  <inkml:trace contextRef="#ctx0" brushRef="#br0" timeOffset="-431.909">1700 428 3148 0 0,'-1'-2'221'0'0,"-1"0"1"0"0,2 0-1 0 0,-1 1 0 0 0,0-1 0 0 0,0 0 0 0 0,0 0 0 0 0,1 0 1 0 0,-1 0-1 0 0,1 0 0 0 0,0 1 0 0 0,0-1 0 0 0,-1 0 0 0 0,1 0 1 0 0,0 0-1 0 0,1 0 0 0 0,-1 0 0 0 0,0 0 0 0 0,0 0 0 0 0,1 0 1 0 0,-1 0-1 0 0,1 0 0 0 0,0 0 0 0 0,0 0 0 0 0,-1 1 0 0 0,1-1 1 0 0,0 0-1 0 0,0 1 0 0 0,1-2-221 0 0,127-2 2729 0 0,-14 18-2218 0 0,-78-5-318 0 0,-12-3-93 0 0,0 1-1 0 0,-1 1 1 0 0,0 2-1 0 0,0 0 1 0 0,13 8-100 0 0,-30-14 7 0 0,-1 1 0 0 0,1-1-1 0 0,-1 1 1 0 0,0 1 0 0 0,0-1 0 0 0,0 1 0 0 0,-1 0 0 0 0,0 1 0 0 0,0-1-1 0 0,0 1 1 0 0,-1 0 0 0 0,1 0 0 0 0,-2 0 0 0 0,1 1 0 0 0,-1 0 0 0 0,1-1-1 0 0,-2 1 1 0 0,1 0 0 0 0,-1 0 0 0 0,0 1 0 0 0,0 0-7 0 0,-3 43 37 0 0,-108 224 173 0 0,107-268-204 0 0,1-1-1 0 0,-1 1 0 0 0,1 0 0 0 0,1 0 1 0 0,-1 0-1 0 0,1 0 0 0 0,0 0 0 0 0,1 0 1 0 0,-1 0-1 0 0,2 0 0 0 0,-1-1 0 0 0,1 1 1 0 0,-1 0-1 0 0,2-1 0 0 0,-1 1 1 0 0,1-1-1 0 0,0 0 0 0 0,1 1 0 0 0,-1-1 1 0 0,1-1-1 0 0,0 1 0 0 0,0-1 0 0 0,1 1 1 0 0,0-1-1 0 0,0-1 0 0 0,0 1 1 0 0,1-1-1 0 0,-1 0 0 0 0,1 0 0 0 0,0 0 1 0 0,5 2-6 0 0,8 2 8 0 0,-1-1 1 0 0,1-1-1 0 0,0 0 1 0 0,1-1 0 0 0,-1-2-1 0 0,1 0 1 0 0,0 0-1 0 0,19-2-8 0 0,22-18-237 0 0,-48 11 114 0 0,-9 2-10 0 0,0 0 0 0 0,1-1 1 0 0,-2 1-1 0 0,1-1 1 0 0,0 1-1 0 0,-1-1 0 0 0,0 0 1 0 0,0 0-1 0 0,0-1 0 0 0,-1 1 1 0 0,0-1-1 0 0,0 1 1 0 0,0-1-1 0 0,-1 0 0 0 0,1 1 1 0 0,-1-1-1 0 0,-1 0 1 0 0,1 0-1 0 0,-1 0 0 0 0,0 0 1 0 0,-1 0 132 0 0,-1-4-173 0 0,-1 1 1 0 0,0-1 0 0 0,-1 1-1 0 0,0-1 1 0 0,0 1 0 0 0,-1 1-1 0 0,0-1 1 0 0,-1 1 0 0 0,0 0-1 0 0,0 0 1 0 0,-1 0 0 0 0,0 1-1 0 0,0 0 1 0 0,0 0 0 0 0,-1 1-1 0 0,0 0 1 0 0,-1 1 0 0 0,1-1-1 0 0,-7-1 173 0 0,-52-30 799 0 0,-1 3-1 0 0,-2 4 0 0 0,-17-4-798 0 0,52 21 863 0 0,35 12-843 0 0,0 1 1 0 0,0 0-1 0 0,0 0 0 0 0,1 0 1 0 0,-1 0-1 0 0,0-1 0 0 0,0 1 1 0 0,0 0-1 0 0,0 0 1 0 0,0 0-1 0 0,1-1 0 0 0,-1 1 1 0 0,0 0-1 0 0,0 0 0 0 0,0-1 1 0 0,0 1-1 0 0,0 0 0 0 0,0 0 1 0 0,0 0-1 0 0,0-1 1 0 0,0 1-1 0 0,0 0 0 0 0,0 0 1 0 0,0-1-1 0 0,0 1 0 0 0,0 0 1 0 0,0 0-1 0 0,0-1 0 0 0,0 1 1 0 0,0 0-1 0 0,0 0 0 0 0,0-1 1 0 0,0 1-1 0 0,-1 0 1 0 0,1 0-1 0 0,0 0 0 0 0,0-1 1 0 0,0 1-1 0 0,0 0 0 0 0,-1 0 1 0 0,1 0-1 0 0,0-1 0 0 0,0 1 1 0 0,0 0-1 0 0,0 0 0 0 0,-1 0 1 0 0,1 0-1 0 0,0 0 1 0 0,0 0-1 0 0,-1-1 0 0 0,1 1 1 0 0,0 0-1 0 0,0 0 0 0 0,-1 0 1 0 0,1 0-1 0 0,0 0 0 0 0,0 0 1 0 0,-1 0-1 0 0,1 0 1 0 0,0 0-1 0 0,0 0 0 0 0,-1 0 1 0 0,1 0-1 0 0,0 0 0 0 0,0 0 1 0 0,-1 1-21 0 0,22-6 682 0 0,-17 4-789 0 0,43-7 108 0 0,1 2 0 0 0,0 2 0 0 0,0 3 0 0 0,36 3-1 0 0,-3-1-2207 0 0,124-1-5232 0 0,-170 0 6445 0 0</inkml:trace>
  <inkml:trace contextRef="#ctx0" brushRef="#br0" timeOffset="13351.992">69 1575 2492 0 0,'14'-152'3893'0'0,"14"-44"-921"0"0,-19 156-1740 0 0,-5 59-460 0 0,-2 279 30 0 0,-3-166-1022 0 0,2-127 114 0 0,-1-1 0 0 0,0 0 0 0 0,1 0 0 0 0,0 0 0 0 0,0 1 1 0 0,0-1-1 0 0,1 0 0 0 0,-1 0 0 0 0,1-1 0 0 0,0 1 0 0 0,0 0 0 0 0,0 0 0 0 0,1-1 0 0 0,-1 1 0 0 0,1-1 0 0 0,0 0 0 0 0,0 0 0 0 0,0 0 0 0 0,0 0 1 0 0,0-1-1 0 0,1 1 0 0 0,0 0 106 0 0,0-1-380 0 0,-1 0 1 0 0,0-1-1 0 0,1 1 1 0 0,-1-1 0 0 0,1 0-1 0 0,0 0 1 0 0,-1 0 0 0 0,1-1-1 0 0,0 1 1 0 0,0-1-1 0 0,-1 0 1 0 0,1 0 0 0 0,0 0-1 0 0,0 0 1 0 0,-1-1-1 0 0,1 0 1 0 0,2 0 379 0 0,23-10-939 0 0</inkml:trace>
  <inkml:trace contextRef="#ctx0" brushRef="#br0" timeOffset="13695.871">441 1514 2816 0 0,'-1'26'4492'0'0,"3"-17"-4358"0"0,0 0 1 0 0,1-1-1 0 0,0 1 0 0 0,1-1 0 0 0,0 0 1 0 0,0 0-1 0 0,0-1 0 0 0,1 1 0 0 0,0-1 1 0 0,1 0-1 0 0,0 0 0 0 0,0 0 1 0 0,0-1-1 0 0,1 0 0 0 0,0 0 0 0 0,0-1 1 0 0,0 0-1 0 0,1 0 0 0 0,0-1 0 0 0,0 0 1 0 0,0 0-1 0 0,0-1 0 0 0,7 2-134 0 0,-9-4 20 0 0,0 0-1 0 0,-1 0 0 0 0,1-1 0 0 0,-1 0 1 0 0,1 0-1 0 0,0 0 0 0 0,-1-1 0 0 0,1 0 1 0 0,-1 0-1 0 0,1-1 0 0 0,-1 1 1 0 0,0-1-1 0 0,0 0 0 0 0,1-1 0 0 0,-1 1 1 0 0,-1-1-1 0 0,1 0 0 0 0,0 0 0 0 0,-1 0 1 0 0,1-1-1 0 0,-1 0 0 0 0,0 0 1 0 0,0 0-1 0 0,-1 0 0 0 0,1 0 0 0 0,-1-1 1 0 0,0 0-1 0 0,0 1 0 0 0,0-1 0 0 0,-1 0 1 0 0,2-4-20 0 0,16-91 223 0 0,-19 95-202 0 0,-2 0 1 0 0,1 0-1 0 0,0 0 0 0 0,-1 0 1 0 0,0 0-1 0 0,0 1 0 0 0,0-1 0 0 0,-1 0 1 0 0,0 1-1 0 0,1-1 0 0 0,-2 1 1 0 0,1-1-1 0 0,0 1 0 0 0,-1 0 0 0 0,0 0 1 0 0,0 0-1 0 0,-3-2-21 0 0,2 1 48 0 0,-1 1-1 0 0,0-1 1 0 0,0 1-1 0 0,-1 0 1 0 0,1 1-1 0 0,-1-1 1 0 0,0 1-1 0 0,0 0 1 0 0,0 1-1 0 0,0 0 1 0 0,-1 0 0 0 0,1 0-1 0 0,-1 0 1 0 0,1 1-1 0 0,-1 0 1 0 0,1 1-1 0 0,-1-1 1 0 0,0 1-1 0 0,1 0 1 0 0,-4 1-48 0 0,5 0 14 0 0,-1-1 0 0 0,1 1 1 0 0,-1 0-1 0 0,0 1 0 0 0,1-1 1 0 0,0 1-1 0 0,-1 0 0 0 0,1 1 1 0 0,0-1-1 0 0,0 1 0 0 0,0 0 1 0 0,1 0-1 0 0,-1 0 0 0 0,-3 4-14 0 0,2-3-28 0 0,1 1-1 0 0,0-1 0 0 0,0 1 1 0 0,1-1-1 0 0,-1 1 0 0 0,1 0 1 0 0,0 1-1 0 0,1-1 0 0 0,-1 1 1 0 0,1 0-1 0 0,0 0 0 0 0,0 0 1 0 0,1 0-1 0 0,0 0 0 0 0,0 1 1 0 0,0-1-1 0 0,1 2 29 0 0,4-2-305 0 0,47 43-1985 0 0,-28-40 1035 0 0,1-2 1 0 0,-1 0-1 0 0,2-1 0 0 0,-1-2 1 0 0,5 0 1254 0 0,1 3-995 0 0</inkml:trace>
  <inkml:trace contextRef="#ctx0" brushRef="#br0" timeOffset="14032.501">992 1586 2368 0 0,'-11'31'5346'0'0,"36"15"-3828"0"0,-17-39-1423 0 0,1 0 0 0 0,0-1-1 0 0,1 0 1 0 0,-1 0 0 0 0,1-1-1 0 0,0-1 1 0 0,1 1 0 0 0,-1-2-1 0 0,1 1 1 0 0,-1-2 0 0 0,1 1-1 0 0,0-2 1 0 0,0 1 0 0 0,0-1-1 0 0,0-1 1 0 0,0 0 0 0 0,3-1-95 0 0,-7 1 10 0 0,-1-1 1 0 0,1 0 0 0 0,0 0-1 0 0,0-1 1 0 0,-1 0 0 0 0,1 0-1 0 0,-1 0 1 0 0,1-1 0 0 0,-1 0-1 0 0,0 0 1 0 0,0-1 0 0 0,0 0-1 0 0,-1 0 1 0 0,1 0-11 0 0,-2 1 23 0 0,-1 0 0 0 0,0 0 1 0 0,0 0-1 0 0,0 0 0 0 0,0-1 0 0 0,-1 1 0 0 0,1-1 0 0 0,-1 0 1 0 0,0 1-1 0 0,0-1 0 0 0,0 0 0 0 0,-1 0 0 0 0,1-1 1 0 0,-1 1-1 0 0,0 0 0 0 0,0 0 0 0 0,0-1 0 0 0,-1 1 0 0 0,0 0 1 0 0,0-1-1 0 0,0 1 0 0 0,0 0 0 0 0,0-1 0 0 0,-1 1 1 0 0,0 0-1 0 0,-1-5-23 0 0,0 2 62 0 0,-1 0 1 0 0,0 0 0 0 0,0 0-1 0 0,-1 0 1 0 0,0 0 0 0 0,0 1-1 0 0,0 0 1 0 0,-1-1 0 0 0,0 2-1 0 0,0-1 1 0 0,-1 0 0 0 0,1 1-1 0 0,-1 0 1 0 0,0 1 0 0 0,-1-1-1 0 0,1 1 1 0 0,-1 0 0 0 0,0 1-1 0 0,0 0 1 0 0,-6-3-63 0 0,-48 1 370 0 0,57 6-428 0 0,-1 0 1 0 0,1 1 0 0 0,0-1 0 0 0,0 1 0 0 0,0 0 0 0 0,0 0-1 0 0,1 1 1 0 0,-1-1 0 0 0,0 1 0 0 0,1-1 0 0 0,0 1 0 0 0,0 0-1 0 0,0 1 1 0 0,0-1 0 0 0,0 0 0 0 0,0 1 0 0 0,1 0 0 0 0,0-1 0 0 0,0 1-1 0 0,0 0 1 0 0,0 0 0 0 0,0 0 0 0 0,1 0 0 0 0,0 1 0 0 0,0-1-1 0 0,0 1 58 0 0,2 2-379 0 0,0 0-1 0 0,1 0 0 0 0,0 0 0 0 0,0 0 0 0 0,0 0 0 0 0,1 0 1 0 0,0-1-1 0 0,0 1 0 0 0,1-1 0 0 0,0 0 0 0 0,0 0 0 0 0,0 0 1 0 0,1-1-1 0 0,0 1 0 0 0,0-1 0 0 0,0 0 0 0 0,1-1 0 0 0,0 1 1 0 0,0-1-1 0 0,0 0 0 0 0,0-1 0 0 0,0 1 0 0 0,3 0 380 0 0,20 10-1050 0 0</inkml:trace>
  <inkml:trace contextRef="#ctx0" brushRef="#br0" timeOffset="14300.796">1737 1184 2240 0 0,'0'-1'66'0'0,"0"1"1"0"0,0-1-1 0 0,-1 1 0 0 0,1-1 0 0 0,0 1 0 0 0,0-1 1 0 0,-1 1-1 0 0,1-1 0 0 0,0 1 0 0 0,-1-1 1 0 0,1 1-1 0 0,0 0 0 0 0,-1-1 0 0 0,1 1 0 0 0,-1-1 1 0 0,1 1-1 0 0,-1 0 0 0 0,1 0 0 0 0,-1-1 1 0 0,1 1-1 0 0,-1 0 0 0 0,1 0 0 0 0,-1-1 0 0 0,1 1 1 0 0,-1 0-1 0 0,1 0 0 0 0,-1 0 0 0 0,0 0 0 0 0,1 0 1 0 0,-1 0-1 0 0,1 0 0 0 0,-1 0 0 0 0,1 0 1 0 0,-1 0-1 0 0,1 0 0 0 0,-1 0 0 0 0,0 1 0 0 0,1-1 1 0 0,-1 0-1 0 0,1 0 0 0 0,-1 0 0 0 0,1 1 0 0 0,-1-1 1 0 0,1 0-1 0 0,0 1 0 0 0,-1-1 0 0 0,1 0 1 0 0,-1 1-1 0 0,1-1 0 0 0,0 1 0 0 0,-1-1 0 0 0,1 1 1 0 0,0-1-1 0 0,-1 0 0 0 0,1 1 0 0 0,0-1 0 0 0,0 1 1 0 0,-1 0-1 0 0,1-1 0 0 0,0 1 0 0 0,0-1 1 0 0,0 1-1 0 0,0-1 0 0 0,0 1 0 0 0,0-1 0 0 0,0 1 1 0 0,0 0-1 0 0,0-1 0 0 0,0 1 0 0 0,0-1-66 0 0,-6 18 555 0 0,1 0 0 0 0,1 0-1 0 0,1 1 1 0 0,0-1 0 0 0,1 1 0 0 0,1 13-555 0 0,11 135 1311 0 0,17-1-1284 0 0,-21-135-672 0 0,7 18-5066 0 0,-10-48 3469 0 0,0-4 1190 0 0</inkml:trace>
  <inkml:trace contextRef="#ctx0" brushRef="#br0" timeOffset="14627.908">2006 1335 2260 0 0,'2'1'5282'0'0,"-27"37"-3452"0"0,-172 134 876 0 0,177-147-3201 0 0,23-23 410 0 0,7 6 65 0 0,0 0-1 0 0,1-1 1 0 0,1 0-1 0 0,-1-1 1 0 0,1 0-1 0 0,0-1 1 0 0,10 3 20 0 0,8 5 109 0 0,121 51 157 0 0,-22-29-549 0 0,-70-32-3839 0 0,-3-23 912 0 0,-51 17 2823 0 0,11-8-685 0 0</inkml:trace>
  <inkml:trace contextRef="#ctx0" brushRef="#br0" timeOffset="14881.788">2485 1440 2396 0 0,'15'-54'6489'0'0,"-28"78"-2928"0"0,0 20-3207 0 0,10-30 133 0 0,-10 31-397 0 0,2 1-1 0 0,2 1 0 0 0,-2 43-89 0 0,11-87-236 0 0,-1 1 1 0 0,1-1-1 0 0,0 0 0 0 0,1 0 1 0 0,-1 0-1 0 0,0 0 0 0 0,1 0 0 0 0,0 0 1 0 0,0 0-1 0 0,0-1 0 0 0,0 1 0 0 0,0 0 1 0 0,0 0-1 0 0,1-1 0 0 0,-1 1 0 0 0,1 0 1 0 0,0-1-1 0 0,0 0 0 0 0,0 1 0 0 0,0-1 1 0 0,0 0-1 0 0,0 0 0 0 0,1 0 0 0 0,-1 0 1 0 0,0-1-1 0 0,1 1 0 0 0,0-1 0 0 0,-1 1 1 0 0,1-1 235 0 0,22 1-3541 0 0,-13-2 2455 0 0</inkml:trace>
  <inkml:trace contextRef="#ctx0" brushRef="#br0" timeOffset="15149.434">2699 1403 3048 0 0,'2'-59'5693'0'0,"-2"59"-5653"0"0,0 1 1 0 0,0-1 0 0 0,0 0-1 0 0,0 0 1 0 0,0 1 0 0 0,0-1-1 0 0,0 0 1 0 0,-1 1-1 0 0,1-1 1 0 0,0 0 0 0 0,0 0-1 0 0,0 1 1 0 0,0-1-1 0 0,-1 0 1 0 0,1 0 0 0 0,0 0-1 0 0,0 1 1 0 0,0-1 0 0 0,-1 0-1 0 0,1 0 1 0 0,0 0-1 0 0,0 1 1 0 0,-1-1 0 0 0,1 0-1 0 0,0 0 1 0 0,0 0 0 0 0,-1 0-1 0 0,1 0 1 0 0,0 0-1 0 0,0 0 1 0 0,-1 0 0 0 0,1 0-1 0 0,0 0 1 0 0,-1 0 0 0 0,1 0-1 0 0,0 0 1 0 0,0 0-1 0 0,-1 0 1 0 0,1 0 0 0 0,0 0-1 0 0,-1 0 1 0 0,1 0-1 0 0,0 0 1 0 0,0 0 0 0 0,-1 0-1 0 0,1 0 1 0 0,0-1 0 0 0,0 1-1 0 0,-1 0 1 0 0,1 0-1 0 0,0 0 1 0 0,0 0 0 0 0,-1-1-1 0 0,1 1-40 0 0,-8 22 328 0 0,0 1 0 0 0,2 0 0 0 0,0 0 0 0 0,2 0 0 0 0,0 1 0 0 0,2-1 0 0 0,0 6-328 0 0,-2 150-181 0 0,27-21-3197 0 0,-22-117-2917 0 0,-1-39 5143 0 0</inkml:trace>
  <inkml:trace contextRef="#ctx0" brushRef="#br0" timeOffset="15435.438">2567 1694 3152 0 0,'-1'-1'146'0'0,"0"-1"0"0"0,0 1 1 0 0,1 0-1 0 0,-1-1 0 0 0,0 1 0 0 0,1-1 0 0 0,-1 1 0 0 0,1-1 0 0 0,0 0 0 0 0,-1 1 0 0 0,1-1 0 0 0,0 1 1 0 0,0-1-1 0 0,0 0 0 0 0,0 1 0 0 0,0-1 0 0 0,1 1 0 0 0,-1-1 0 0 0,0 1 0 0 0,1-1 0 0 0,-1 0 0 0 0,1 1 0 0 0,-1 0 1 0 0,1-1-1 0 0,0 1 0 0 0,0-1 0 0 0,-1 1 0 0 0,1 0 0 0 0,0-1 0 0 0,0 1 0 0 0,1 0 0 0 0,-1 0 0 0 0,0 0 1 0 0,0 0-1 0 0,0 0 0 0 0,1 0 0 0 0,-1 0 0 0 0,1 0 0 0 0,-1 1 0 0 0,0-1 0 0 0,2 0-146 0 0,120 10 1708 0 0,-106-7-1629 0 0,0 1 0 0 0,-1 1 0 0 0,1 0 0 0 0,-1 1 0 0 0,0 1 1 0 0,0 1-1 0 0,0 0 0 0 0,-1 1 0 0 0,0 0 0 0 0,-1 1 0 0 0,1 1 0 0 0,-2 0 1 0 0,0 1-1 0 0,2 3-79 0 0,-11-8 1 0 0,0-1 0 0 0,-1 1 1 0 0,0 0-1 0 0,0 0 0 0 0,0 0 0 0 0,-1 1 1 0 0,0-1-1 0 0,0 1 0 0 0,-1-1 1 0 0,0 1-1 0 0,0 0 0 0 0,0 0 0 0 0,-1 4-1 0 0,-13 42 42 0 0,-66 123 115 0 0,72-160-94 0 0,1 1 1 0 0,1-1-1 0 0,0 1 0 0 0,1 0 0 0 0,1 0 1 0 0,1 1-1 0 0,0-1 0 0 0,1 8-63 0 0,21 36 96 0 0,-10-47-92 0 0,0-1-1 0 0,2 0 1 0 0,-1-1-1 0 0,1 0 1 0 0,1 0-1 0 0,0-1 0 0 0,1-1 1 0 0,0-1-1 0 0,0 0 1 0 0,1 0-1 0 0,0-1 1 0 0,1-1-1 0 0,0-1 1 0 0,0 0-1 0 0,0-1 1 0 0,1-1-1 0 0,-1-1 1 0 0,1 0-1 0 0,13 0-3 0 0,-24-2-70 0 0,0 0-1 0 0,0 0 1 0 0,0-1-1 0 0,1 0 0 0 0,-1 0 1 0 0,0 0-1 0 0,0-1 1 0 0,0 0-1 0 0,0 0 1 0 0,0-1-1 0 0,0 0 1 0 0,0 0-1 0 0,0 0 1 0 0,-1-1-1 0 0,1 0 1 0 0,-1 0-1 0 0,1 0 0 0 0,-1 0 1 0 0,0-1-1 0 0,0-1 71 0 0,-1 1-160 0 0,-1-1 0 0 0,0 1-1 0 0,0-1 1 0 0,-1 0 0 0 0,1 0-1 0 0,-1 0 1 0 0,0 0 0 0 0,0 0-1 0 0,-1 0 1 0 0,0-1 0 0 0,0 1-1 0 0,0 0 1 0 0,0-1 0 0 0,-1 1-1 0 0,0-1 1 0 0,0 1-1 0 0,0-1 1 0 0,-1-1 160 0 0,0-6-299 0 0,-1 0 0 0 0,0 0 0 0 0,-1 0 0 0 0,0 1 0 0 0,-1-1-1 0 0,0 1 1 0 0,-1-1 0 0 0,0 1 0 0 0,-1 1 0 0 0,-1-1 0 0 0,0 1 0 0 0,0 0 0 0 0,-1 1-1 0 0,-8-9 300 0 0,-9-5-356 0 0</inkml:trace>
  <inkml:trace contextRef="#ctx0" brushRef="#br0" timeOffset="15699.525">3116 2060 4088 0 0,'-144'-100'2459'0'0,"49"15"829"0"0,95 84-3176 0 0,1-1-1 0 0,0 1 1 0 0,0-1 0 0 0,0 1-1 0 0,0 0 1 0 0,0-1 0 0 0,0 1-1 0 0,0 0 1 0 0,0 0 0 0 0,0 0-1 0 0,1 0 1 0 0,-1 0 0 0 0,0 0 0 0 0,1 0-1 0 0,-1 0 1 0 0,1 0 0 0 0,-1 1-1 0 0,1-1 1 0 0,0 1 0 0 0,-1-1-1 0 0,1 1 1 0 0,-1 0 0 0 0,1-1-1 0 0,0 1 1 0 0,-1 0 0 0 0,1 0-1 0 0,0 0 1 0 0,-1 0 0 0 0,1 1-112 0 0,327-10 276 0 0,-223 10-3860 0 0,28-16-555 0 0,-90 5 1912 0 0,-30 4 1167 0 0</inkml:trace>
  <inkml:trace contextRef="#ctx0" brushRef="#br0" timeOffset="15862.547">3847 1652 3780 0 0,'281'33'6667'0'0,"2"-24"-7144"0"0,-187-29-4658 0 0,-90 18 3983 0 0,1-2 69 0 0</inkml:trace>
  <inkml:trace contextRef="#ctx0" brushRef="#br0" timeOffset="16093.718">4248 1358 3000 0 0,'-1'0'267'0'0,"0"-1"0"0"0,0 1 0 0 0,0 0-1 0 0,-1-1 1 0 0,1 1 0 0 0,0 0 0 0 0,0 0-1 0 0,-1 0 1 0 0,1 0 0 0 0,0 0 0 0 0,0 0 0 0 0,-1 1-1 0 0,1-1 1 0 0,0 0 0 0 0,0 1 0 0 0,0-1-1 0 0,0 1 1 0 0,-1-1 0 0 0,1 1 0 0 0,0-1-1 0 0,0 1 1 0 0,0 0 0 0 0,0 0 0 0 0,0-1-1 0 0,0 1 1 0 0,1 0 0 0 0,-1 0 0 0 0,0 0 0 0 0,0 0-1 0 0,0 0 1 0 0,1 0 0 0 0,-1 1-267 0 0,-3 37-2918 0 0,5-9-1997 0 0,-1-15 3739 0 0</inkml:trace>
  <inkml:trace contextRef="#ctx0" brushRef="#br0" timeOffset="16248.127">4314 1922 3912 0 0,'0'16'1240'0'0,"1"-6"-175"0"0,2 2 7 0 0,-2-2-148 0 0,0-2-68 0 0,-1-8-224 0 0,0 0-232 0 0,7 17-256 0 0,-5-14-264 0 0,1 0-192 0 0,2-1 20 0 0,-1-2-1092 0 0,1 0 76 0 0,0-2 28 0 0,-1 2 83 0 0,1-4 77 0 0,-2 0-8 0 0</inkml:trace>
  <inkml:trace contextRef="#ctx0" brushRef="#br0" timeOffset="32778.364">109 2824 3056 0 0,'40'-73'4758'0'0,"-18"36"-4057"0"0,9-32 30 0 0,26-65 363 0 0,-40 83-624 0 0,-13 52-205 0 0,15 230 492 0 0,-18-86-453 0 0,-18-44-164 0 0,-29 59-262 0 0,46-157 78 0 0,0 0 0 0 0,-1 0 0 0 0,0 0 0 0 0,1-1 0 0 0,-1 1 0 0 0,0 0 0 0 0,0 0 0 0 0,0-1 0 0 0,-1 1 0 0 0,1 0 0 0 0,-1-1 0 0 0,1 0 0 0 0,-1 1 0 0 0,0-1 0 0 0,0 0 0 0 0,0 0 0 0 0,0 0 1 0 0,-1 0-1 0 0,1 0 0 0 0,0 0 0 0 0,-1-1 0 0 0,1 1 0 0 0,-1-1 0 0 0,1 0 0 0 0,-1 1 0 0 0,0-1 0 0 0,0 0 0 0 0,0-1 0 0 0,1 1 0 0 0,-3 0 44 0 0,4-1-83 0 0,1 0-1 0 0,-28-2 176 0 0,28 2-84 0 0,0-1 0 0 0,0 0 0 0 0,0 1 0 0 0,0-1 0 0 0,0 1 0 0 0,0-1 0 0 0,0 0 0 0 0,0 1 0 0 0,1-1 0 0 0,-1 0 0 0 0,0 1 0 0 0,0-1 0 0 0,1 1 0 0 0,-1-1 0 0 0,0 1 0 0 0,1-1 0 0 0,-1 0 0 0 0,1 1 1 0 0,-1 0-1 0 0,0-1 0 0 0,1 1 0 0 0,-1-1 0 0 0,1 1 0 0 0,0-1 0 0 0,-1 1 0 0 0,1 0 0 0 0,-1 0 0 0 0,1-1 0 0 0,-1 1 0 0 0,1 0 0 0 0,0 0 0 0 0,-1-1 0 0 0,1 1 0 0 0,0 0 0 0 0,-1 0 0 0 0,1 0 0 0 0,0 0 0 0 0,-1 0 0 0 0,1 0 1 0 0,0 0-1 0 0,-1 0 0 0 0,1 0 0 0 0,-1 1 0 0 0,1-1 0 0 0,0 0 0 0 0,-1 0 0 0 0,1 0 0 0 0,-1 1 0 0 0,1-1-8 0 0,11-2 32 0 0,164-18 187 0 0,-64 11-380 0 0,27-2-1485 0 0,-123 10 635 0 0,1-1 1 0 0,0-1 0 0 0,-1 0-1 0 0,1-1 1 0 0,-1 0 0 0 0,8-5 1010 0 0,-7 1-1156 0 0</inkml:trace>
  <inkml:trace contextRef="#ctx0" brushRef="#br0" timeOffset="33449.978">880 2752 2860 0 0,'0'0'287'0'0,"-1"0"0"0"0,1 0 0 0 0,0 0 0 0 0,0 0 0 0 0,-1 0 0 0 0,1 0 0 0 0,0 0 0 0 0,0 0 0 0 0,0 0 0 0 0,-1 0 0 0 0,1 0-1 0 0,0 0 1 0 0,0 0 0 0 0,-1-1 0 0 0,1 1 0 0 0,0 0 0 0 0,0 0 0 0 0,0 0 0 0 0,0 0 0 0 0,-1-1-287 0 0,-5 31 966 0 0,6-30-946 0 0,-8 68 1220 0 0,3 0 1 0 0,3 58-1241 0 0,5-124-294 0 0,1-16 156 0 0,9-117-354 0 0,-11-44 342 0 0,-19 55 370 0 0,-2 38 268 0 0,31 131-93 0 0,-5-30-343 0 0,2 0 0 0 0,0 0 0 0 0,0-1-1 0 0,2-1 1 0 0,0 1 0 0 0,4 1-52 0 0,-11-12 8 0 0,1-2 0 0 0,0 1 1 0 0,0-1-1 0 0,1 1 0 0 0,0-1 0 0 0,0-1 0 0 0,0 1 1 0 0,0-1-1 0 0,1 0 0 0 0,-1-1 0 0 0,1 1 1 0 0,0-1-1 0 0,0-1 0 0 0,1 1 0 0 0,-1-1 0 0 0,0-1 1 0 0,1 1-1 0 0,-1-1-8 0 0,-2-1-2 0 0,-1 0 1 0 0,0-1 0 0 0,0 1-1 0 0,0-1 1 0 0,0 0-1 0 0,0 0 1 0 0,0 0-1 0 0,0 0 1 0 0,0-1 0 0 0,0 1-1 0 0,0-1 1 0 0,-1 0-1 0 0,1 0 1 0 0,-1-1-1 0 0,1 1 1 0 0,-1-1 0 0 0,0 0-1 0 0,0 0 1 0 0,0 0-1 0 0,0 0 1 0 0,1-2 1 0 0,36-70-60 0 0,-2-53 144 0 0,-34 112-77 0 0,2-6 226 0 0,-1 38 104 0 0,-4 121 349 0 0,-18-1-542 0 0,15-110-135 0 0,1 0 0 0 0,1 0 0 0 0,2 0 0 0 0,0 0 0 0 0,2 0 0 0 0,2 4-9 0 0,5 26-294 0 0,-10-48-235 0 0,0 1-1 0 0,0 0 1 0 0,1-1-1 0 0,0 0 1 0 0,1 1-1 0 0,0-1 1 0 0,0 0-1 0 0,1 0 0 0 0,3 5 530 0 0,8-12-4784 0 0,-3-13 3352 0 0,-10 11 1459 0 0,10-14-967 0 0</inkml:trace>
  <inkml:trace contextRef="#ctx0" brushRef="#br0" timeOffset="33678.911">1538 2567 2312 0 0,'9'-9'4134'0'0,"-4"28"-2148"0"0,-5 320 616 0 0,0-324-2751 0 0,1 0 1 0 0,1 0-1 0 0,0 0 0 0 0,1 0 0 0 0,0 0 0 0 0,1 0 0 0 0,1-1 1 0 0,6 12 148 0 0,-7-14-460 0 0,-3-9 103 0 0,0 1-1 0 0,0 0 1 0 0,0-1-1 0 0,0 1 1 0 0,1 0-1 0 0,0-1 1 0 0,0 0-1 0 0,0 1 1 0 0,0-1-1 0 0,0 0 1 0 0,0 0-1 0 0,1 0 1 0 0,0 0-1 0 0,-1-1 1 0 0,1 1-1 0 0,0-1 1 0 0,4 3 357 0 0,0-5-1103 0 0</inkml:trace>
  <inkml:trace contextRef="#ctx0" brushRef="#br0" timeOffset="33930.841">1837 2561 2324 0 0,'-1'-15'1554'0'0,"-2"19"2628"0"0,0 150-1644 0 0,3 140-1545 0 0,0-99-5273 0 0,-12-149 689 0 0,0-32 2527 0 0</inkml:trace>
  <inkml:trace contextRef="#ctx0" brushRef="#br0" timeOffset="34315.1">1626 2942 3516 0 0,'-5'-9'653'0'0,"5"9"-549"0"0,-1-1 0 0 0,0 0 0 0 0,0 0-1 0 0,1 1 1 0 0,-1-1 0 0 0,1 0-1 0 0,-1 0 1 0 0,1 0 0 0 0,-1 0 0 0 0,1 0-1 0 0,-1 0 1 0 0,1 0 0 0 0,0 0-1 0 0,-1 0 1 0 0,1 0 0 0 0,0 0 0 0 0,0 0-1 0 0,0 0 1 0 0,0 0 0 0 0,0 0 0 0 0,0 0-1 0 0,0 0 1 0 0,0 0 0 0 0,0-1-1 0 0,1 1 1 0 0,-1 0 0 0 0,0 0 0 0 0,1 0-1 0 0,-1 0 1 0 0,1 1 0 0 0,-1-1-1 0 0,1 0 1 0 0,-1 0 0 0 0,1 0 0 0 0,-1 0-1 0 0,1 0 1 0 0,0 1 0 0 0,0-1-1 0 0,-1 0 1 0 0,1 0 0 0 0,0 1 0 0 0,0-1-1 0 0,0 1 1 0 0,0-1 0 0 0,0 1-104 0 0,12-6 191 0 0,1 1 1 0 0,-1 0 0 0 0,1 1-1 0 0,0 1 1 0 0,0 0 0 0 0,0 1-1 0 0,1 1 1 0 0,-1 0 0 0 0,1 1-1 0 0,-1 0 1 0 0,3 1-192 0 0,-1-1 198 0 0,65 17 173 0 0,-70-14-330 0 0,0 0 0 0 0,0 1 0 0 0,0 1 0 0 0,0 0 0 0 0,-1 0 0 0 0,0 1 0 0 0,0 0 0 0 0,-1 1 0 0 0,1 0-1 0 0,-1 1 1 0 0,-1-1 0 0 0,0 2 0 0 0,0-1 0 0 0,0 1 0 0 0,-1 0 0 0 0,0 1 0 0 0,-1 0 0 0 0,0 0 0 0 0,-1 0 0 0 0,0 1 0 0 0,-1 0 0 0 0,0 0 0 0 0,0 0 0 0 0,-1 2-41 0 0,-2-11 7 0 0,1 8 26 0 0,1 0-1 0 0,-1 1 0 0 0,-1-1 1 0 0,0 1-1 0 0,-1-1 0 0 0,0 1 1 0 0,0-1-1 0 0,-1 1 0 0 0,-2 7-32 0 0,-24 78 96 0 0,14-55 25 0 0,1 0-1 0 0,3 1 1 0 0,-4 40-121 0 0,12-77 11 0 0,1 1 0 0 0,0-1 0 0 0,1 1 0 0 0,-1-1 0 0 0,1 1-1 0 0,0-1 1 0 0,0 1 0 0 0,1-1 0 0 0,0 0 0 0 0,0 1 0 0 0,0-1 0 0 0,0 0 0 0 0,1 0-1 0 0,0-1 1 0 0,0 1 0 0 0,0 0-11 0 0,5 3-19 0 0,-1 0-1 0 0,1-1 0 0 0,0 0 0 0 0,1-1 1 0 0,0 0-1 0 0,0 0 0 0 0,0-1 1 0 0,0 0-1 0 0,1 0 0 0 0,0-1 1 0 0,0 0-1 0 0,0-1 0 0 0,1 0 1 0 0,-1-1-1 0 0,1 0 0 0 0,-1-1 1 0 0,1 0-1 0 0,0-1 0 0 0,-1 0 1 0 0,1 0-1 0 0,9-2 20 0 0,-12 2-69 0 0,0-1 0 0 0,1 0 0 0 0,-1 0 0 0 0,0-1 0 0 0,0 0 1 0 0,0 0-1 0 0,-1 0 0 0 0,1-1 0 0 0,7-4 69 0 0,-12 5-45 0 0,2 1-78 0 0,-1-1 1 0 0,1 0-1 0 0,-1 0 0 0 0,0-1 0 0 0,0 1 0 0 0,0-1 0 0 0,0 0 1 0 0,0 0-1 0 0,0 0 0 0 0,-1 0 0 0 0,0-1 0 0 0,1 1 1 0 0,-1-1-1 0 0,-1 0 0 0 0,1 0 0 0 0,0 0 0 0 0,-1 0 1 0 0,0-1-1 0 0,0 1 0 0 0,0-3 123 0 0,-4-13-1841 0 0,-2 11 1406 0 0,0 1-1 0 0,0-1 1 0 0,-1 1-1 0 0,-1 0 1 0 0,1 1-1 0 0,-1-1 1 0 0,0 1-1 0 0,-1 0 1 0 0,1 1-1 0 0,-2-1 1 0 0,-2-1 435 0 0,-14-9-1210 0 0</inkml:trace>
  <inkml:trace contextRef="#ctx0" brushRef="#br0" timeOffset="34507.596">1941 3246 2536 0 0,'-38'-20'2251'0'0,"59"7"-90"0"0,189-6-169 0 0,-65 19-4091 0 0,-69 0-1146 0 0,-43 0 2209 0 0</inkml:trace>
  <inkml:trace contextRef="#ctx0" brushRef="#br0" timeOffset="35119.621">4040 2732 3288 0 0,'-63'-11'5578'0'0,"62"11"-4752"0"0,-1 0-38 0 0,0 0-728 0 0,1 0 1 0 0,-1 0 0 0 0,1 0-1 0 0,-1 0 1 0 0,1 0 0 0 0,0 1 0 0 0,-1-1-1 0 0,1 0 1 0 0,0 1 0 0 0,-1 0-1 0 0,1-1 1 0 0,0 1 0 0 0,-1 0 0 0 0,1-1-1 0 0,0 1 1 0 0,0 0 0 0 0,0 0-1 0 0,0 0 1 0 0,0 0 0 0 0,0 0-1 0 0,0 0 1 0 0,0 0 0 0 0,0 1 0 0 0,0-1-1 0 0,1 0 1 0 0,-1 0 0 0 0,0 1-1 0 0,1-1 1 0 0,-1 0 0 0 0,0 2-61 0 0,-3 47-2430 0 0,4-46 2065 0 0,20 62-2822 0 0,-4-29 1266 0 0,-10-16 797 0 0,1-1 90 0 0</inkml:trace>
  <inkml:trace contextRef="#ctx0" brushRef="#br0" timeOffset="34899.657">3437 3098 2452 0 0,'60'0'3984'0'0,"286"0"-752"0"0,-118 14-2660 0 0,-17-10-1053 0 0,-121-3-3318 0 0,-56-14 1286 0 0,-29 7 1390 0 0</inkml:trace>
  <inkml:trace contextRef="#ctx0" brushRef="#br0" timeOffset="35364.59">4059 3265 4108 0 0,'0'6'1437'0'0,"0"1"-153"0"0,-2 0-216 0 0,2 0 8 0 0,0 0-324 0 0,0-1-228 0 0,2 0-236 0 0,-2 0-212 0 0,2-2-172 0 0,-2-4 16 0 0,0 0-1076 0 0,11 11-340 0 0,-6-9 148 0 0,0-2 187 0 0,3-1-47 0 0,-1 0-48 0 0,0 0 128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4:29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2204 0 0,'0'0'986'0'0,"3"0"-120"0"0,85 16 1235 0 0,473 33 1063 0 0,191 56-1477 0 0,-700-102-482 0 0,-30-2-1832 0 0,-1 0-3648 0 0,-18-4 890 0 0,-6 4 2395 0 0</inkml:trace>
  <inkml:trace contextRef="#ctx0" brushRef="#br0" timeOffset="867.146">1334 0 2736 0 0,'0'0'922'0'0,"0"0"-102"0"0,-3 0-72 0 0,-8 0-53 0 0,8 0-84 0 0,3 0-59 0 0,1 2-8 0 0,4 4-399 0 0,0 0-1 0 0,1-1 1 0 0,-1 0 0 0 0,1 0-1 0 0,0 0 1 0 0,1 0 0 0 0,-1-1-1 0 0,1 0 1 0 0,0-1 0 0 0,0 1 0 0 0,0-1-1 0 0,2 0-144 0 0,8 4 174 0 0,130 67 977 0 0,-121-60-954 0 0,-20-13-172 0 0,-1 2 0 0 0,1-1 0 0 0,0 1-1 0 0,0 0 1 0 0,-1 0 0 0 0,0 0 0 0 0,1 1 0 0 0,-2 0 0 0 0,1 0 0 0 0,0 0 0 0 0,-1 0 0 0 0,1 1-1 0 0,-1 0 1 0 0,-1 0 0 0 0,1 0 0 0 0,-1 0 0 0 0,1 1 0 0 0,-1-1 0 0 0,-1 1 0 0 0,1 0 0 0 0,-1 0-1 0 0,0 0 1 0 0,0 3-25 0 0,-21 38 82 0 0,8-32-53 0 0,-1 0 0 0 0,-1-1 1 0 0,-1 0-1 0 0,0-1 0 0 0,0 0 1 0 0,-1-2-1 0 0,-1 1 1 0 0,0-2-1 0 0,0 0 0 0 0,-8 3-29 0 0,-25 17 11 0 0,2-1-64 0 0,-80 62-1631 0 0,115-72-2339 0 0,22-14 1729 0 0,-1-5 1212 0 0</inkml:trace>
  <inkml:trace contextRef="#ctx0" brushRef="#br0" timeOffset="8883.541">120 189 1824 0 0,'0'0'789'0'0,"0"0"-65"0"0,0 0-41 0 0,0 0-77 0 0,3 0-114 0 0,-2 0-455 0 0,-1 0-1 0 0,1 0 1 0 0,-1 0 0 0 0,1 0 0 0 0,-1 0-1 0 0,1 0 1 0 0,-1 0 0 0 0,1 0 0 0 0,-1 0-1 0 0,1 0 1 0 0,-1-1 0 0 0,1 1 0 0 0,-1 0-1 0 0,1 0 1 0 0,-1 0 0 0 0,1-1 0 0 0,-1 1-1 0 0,1 0 1 0 0,-1-1 0 0 0,0 1 0 0 0,1 0-1 0 0,-1-1 1 0 0,1 1 0 0 0,-1 0 0 0 0,0-1-1 0 0,1 1 1 0 0,-1-1 0 0 0,0 1 0 0 0,0-1-1 0 0,1 1 1 0 0,-1-1 0 0 0,0 1 0 0 0,0-1-1 0 0,0 1 1 0 0,0-1 0 0 0,0 1 0 0 0,1-1 0 0 0,-1 1-1 0 0,0-1 1 0 0,0 1 0 0 0,0-1 0 0 0,0 1-1 0 0,0-1 1 0 0,-1 1 0 0 0,1-1 0 0 0,0 1-1 0 0,0-1-36 0 0,3 1 376 0 0,28-16 230 0 0,-30 16-564 0 0,0 0 1 0 0,0 0-1 0 0,0 0 1 0 0,-1 0-1 0 0,1 0 1 0 0,0 0-1 0 0,0 0 1 0 0,0 0-1 0 0,0 0 1 0 0,0 0-1 0 0,0 1 1 0 0,0-1-1 0 0,0 0 1 0 0,0 1-1 0 0,0-1 1 0 0,0 1-1 0 0,-1-1 1 0 0,1 1-1 0 0,0-1 1 0 0,0 1-1 0 0,-1-1 1 0 0,1 1-1 0 0,0 0 1 0 0,-1-1-1 0 0,1 1 1 0 0,0 0-1 0 0,-1 0 1 0 0,1 0-1 0 0,-1-1 1 0 0,0 1-1 0 0,1 0 1 0 0,-1 0-1 0 0,1 0 1 0 0,-1 0-1 0 0,0 0 1 0 0,0 0-1 0 0,0 0 1 0 0,0 0-1 0 0,1 0 1 0 0,-1 0-1 0 0,0 0 1 0 0,-1 0-43 0 0,2 0 7 0 0,4 106 966 0 0,-8-41-678 0 0,-17 78 21 0 0,16-72-142 0 0,5 119 161 0 0,13-62-302 0 0,-1 255 300 0 0,-13-151 130 0 0,0-232-411 0 0,0 0-8 0 0,0 5 43 0 0,0-5-53 0 0,0-1-6 0 0,0 0 26 0 0,0 0-37 0 0,0 0-25 0 0,2 6 79 0 0,4-6-23 0 0,-1-4-38 0 0,0 1-1 0 0,1-1 1 0 0,0 1 0 0 0,-1-1 0 0 0,1 2 0 0 0,0-1-1 0 0,0 1 1 0 0,1 0 0 0 0,-1 0 0 0 0,0 0 0 0 0,1 1-1 0 0,-1 0 1 0 0,6 0-10 0 0,110-7-62 0 0,93 7 62 0 0,-100 3-71 0 0,87 13 30 0 0,37 6 17 0 0,-147-10 765 0 0,-96-13-1692 0 0,-13-10-5039 0 0,-3-16 2709 0 0,15 16 2261 0 0</inkml:trace>
  <inkml:trace contextRef="#ctx0" brushRef="#br0" timeOffset="9201.207">1095 1199 2300 0 0,'-46'-26'5105'0'0,"53"37"-2364"0"0,111 39-1085 0 0,-53-27-1200 0 0,-30-9-250 0 0,-2 2 0 0 0,1 2 0 0 0,-2 1 1 0 0,-1 1-1 0 0,0 2 0 0 0,-2 1 0 0 0,21 21-206 0 0,-44-39 27 0 0,0 1 0 0 0,0 1-1 0 0,-1-1 1 0 0,0 1 0 0 0,-1 0 0 0 0,1 0-1 0 0,-1 0 1 0 0,-1 0 0 0 0,1 1-1 0 0,-1 0 1 0 0,-1-1 0 0 0,1 1 0 0 0,-2 0-1 0 0,1 2-26 0 0,-15 30 115 0 0,6-31-92 0 0,-1 0 1 0 0,0-1-1 0 0,0 0 1 0 0,0 0-1 0 0,-1-1 0 0 0,0 0 1 0 0,-1-1-1 0 0,0 1 1 0 0,0-2-1 0 0,-9 4-23 0 0,15-6 5 0 0,-194 69 152 0 0,35-19-3889 0 0,149-43 1865 0 0,14-6-2805 0 0,16-1 3596 0 0,10-1 9 0 0</inkml:trace>
  <inkml:trace contextRef="#ctx0" brushRef="#br0" timeOffset="24770.095">158 1507 976 0 0,'0'0'831'0'0,"0"0"-117"0"0,0 0-113 0 0,0-2-105 0 0,0 1-389 0 0,0 1 0 0 0,-1 0 0 0 0,1 0 0 0 0,0-1 0 0 0,0 1 1 0 0,0 0-1 0 0,0-1 0 0 0,0 1 0 0 0,0 0 0 0 0,0-1 0 0 0,0 1 1 0 0,0 0-1 0 0,1-1 0 0 0,-1 1 0 0 0,0 0 0 0 0,0-1 0 0 0,0 1 1 0 0,0 0-1 0 0,0-1 0 0 0,1 1 0 0 0,-1 0 0 0 0,0 0 0 0 0,0-1 1 0 0,0 1-1 0 0,1 0 0 0 0,-1 0 0 0 0,0-1 0 0 0,0 1 0 0 0,1 0 1 0 0,-1 0-1 0 0,0 0 0 0 0,0 0 0 0 0,1-1 0 0 0,-1 1 0 0 0,0 0 0 0 0,1 0 1 0 0,-1 0-1 0 0,0 0 0 0 0,1 0 0 0 0,-1 0 0 0 0,0 0 0 0 0,1 0 1 0 0,-1 0-1 0 0,0 0 0 0 0,1 0 0 0 0,-1 0 0 0 0,0 0 0 0 0,1 0 1 0 0,-1 0-1 0 0,0 0 0 0 0,0 0 0 0 0,1 0 0 0 0,-1 0 0 0 0,0 1 1 0 0,1-1-1 0 0,-1 0-107 0 0,8 5-435 0 0,-4 6 726 0 0,-3 75 433 0 0,24 121-104 0 0,-13 39 194 0 0,-11 23-814 0 0,-2-152 10 0 0,12-17 96 0 0,-10-89-72 0 0,0 0-1 0 0,1-1 1 0 0,1 1-1 0 0,0-1 1 0 0,0 1-1 0 0,1-1 1 0 0,0 0-1 0 0,1-1 1 0 0,0 1-1 0 0,6 8-33 0 0,-5-13 31 0 0,0-1 0 0 0,0 0 0 0 0,0 0 0 0 0,1 0 0 0 0,0-1 0 0 0,-1 0 0 0 0,1 0 0 0 0,0 0 0 0 0,0-1 0 0 0,1 0 0 0 0,-1-1 0 0 0,0 1 0 0 0,1-1 0 0 0,-1-1 0 0 0,1 0 0 0 0,-1 0 0 0 0,1 0 0 0 0,-1-1 0 0 0,0 0 0 0 0,1 0-31 0 0,22 0-8 0 0,130-1 161 0 0,-52-9-129 0 0,98 9 104 0 0,-40 16-230 0 0,43-4 182 0 0,-154-7-54 0 0,-54-3 78 0 0,12-1 72 0 0,-4-3-487 0 0,-24-43-9694 0 0,13 40 8892 0 0</inkml:trace>
  <inkml:trace contextRef="#ctx0" brushRef="#br0" timeOffset="25035.896">1257 2467 1204 0 0,'-8'-8'651'0'0,"0"1"-1"0"0,-1 0 1 0 0,1 0-1 0 0,-1 0 1 0 0,-1 1-1 0 0,1 1 0 0 0,-1 0 1 0 0,0 0-1 0 0,0 1 1 0 0,-1 0-1 0 0,-5-1-650 0 0,15 5 52 0 0,1 0-1 0 0,0 0 0 0 0,-1 0 0 0 0,1 0 1 0 0,0 0-1 0 0,-1 0 0 0 0,1 0 0 0 0,-1 0 0 0 0,1 0 1 0 0,0 0-1 0 0,-1 0 0 0 0,1 0 0 0 0,0 0 0 0 0,-1 0 1 0 0,1 0-1 0 0,0 1 0 0 0,-1-1 0 0 0,1 0 1 0 0,0 0-1 0 0,-1 0 0 0 0,1 1 0 0 0,0-1 0 0 0,-1 0 1 0 0,1 0-1 0 0,0 1 0 0 0,0-1 0 0 0,0 0 1 0 0,-1 1-1 0 0,1-1 0 0 0,0 0 0 0 0,0 1 0 0 0,0-1 1 0 0,-1 0-1 0 0,1 1 0 0 0,0-1 0 0 0,0 0 1 0 0,0 1-1 0 0,0-1 0 0 0,0 0 0 0 0,0 1 0 0 0,0-1 1 0 0,0 1-1 0 0,0-1 0 0 0,0 0 0 0 0,0 1 0 0 0,0-1 1 0 0,0 0-1 0 0,0 1 0 0 0,0-1 0 0 0,1 0 1 0 0,-1 1-1 0 0,0-1 0 0 0,0 0 0 0 0,0 1 0 0 0,0-1 1 0 0,1 0-1 0 0,-1 1 0 0 0,0-1 0 0 0,0 0 1 0 0,1 0-1 0 0,-1 1-51 0 0,9 7 166 0 0,1 0 0 0 0,0-1 0 0 0,1 0 1 0 0,0 0-1 0 0,0-1 0 0 0,0-1 0 0 0,0 1 1 0 0,1-2-1 0 0,10 3-166 0 0,2 2 201 0 0,28 11 69 0 0,-32-15-183 0 0,0 2-1 0 0,-1 1 1 0 0,0 0 0 0 0,0 1-1 0 0,-1 1 1 0 0,0 1-1 0 0,-1 0 1 0 0,0 2 0 0 0,-1 0-1 0 0,5 5-86 0 0,-18-15 10 0 0,0 0 0 0 0,0 1 0 0 0,0 0-1 0 0,0 0 1 0 0,0 0 0 0 0,-1 0 0 0 0,1 0-1 0 0,-1 0 1 0 0,0 1 0 0 0,-1-1 0 0 0,1 1-1 0 0,-1-1 1 0 0,0 1 0 0 0,0 0 0 0 0,0-1-1 0 0,-1 1 1 0 0,0 0 0 0 0,1 0 0 0 0,-2 0-1 0 0,1-1 1 0 0,-1 1 0 0 0,0 2-10 0 0,-8 10-18 0 0,-1 0 0 0 0,0-1 0 0 0,-1-1 0 0 0,-1 0 0 0 0,-1 0 0 0 0,0-1 0 0 0,0-1 0 0 0,-2 0 0 0 0,0-1 0 0 0,0 0 0 0 0,-1-2 0 0 0,-13 8 18 0 0,9-5-267 0 0,-60 39-2219 0 0,26-26-2202 0 0,50-27 1338 0 0,8-3 2365 0 0</inkml:trace>
  <inkml:trace contextRef="#ctx0" brushRef="#br0" timeOffset="43747.005">177 2713 924 0 0,'0'0'890'0'0,"0"-3"-219"0"0,0-1-414 0 0,1 1 1 0 0,-1-1-1 0 0,1 1 1 0 0,0-1-1 0 0,0 1 1 0 0,1-1-1 0 0,-1 1 1 0 0,1 0-1 0 0,-1 0 1 0 0,1 0-1 0 0,0 0 1 0 0,0 0-1 0 0,0 0 1 0 0,1 0-1 0 0,0 0-257 0 0,-2 2 50 0 0,-1 1-1 0 0,1 0 1 0 0,-1-1-1 0 0,1 1 1 0 0,-1 0 0 0 0,1 0-1 0 0,-1-1 1 0 0,1 1-1 0 0,-1 0 1 0 0,1 0-1 0 0,-1 0 1 0 0,1 0-1 0 0,-1 0 1 0 0,1 0 0 0 0,0 0-1 0 0,-1 0 1 0 0,1 0-1 0 0,-1 0 1 0 0,1 0-1 0 0,-1 0 1 0 0,1 0-1 0 0,-1 1 1 0 0,1-1 0 0 0,-1 0-1 0 0,1 0 1 0 0,-1 0-1 0 0,1 1 1 0 0,-1-1-1 0 0,1 0 1 0 0,-1 1-1 0 0,1-1 1 0 0,-1 0-1 0 0,1 1 1 0 0,-1-1 0 0 0,0 1-1 0 0,1-1 1 0 0,-1 1-1 0 0,0-1 1 0 0,1 1-1 0 0,-1-1 1 0 0,0 1-1 0 0,0-1 1 0 0,0 1 0 0 0,1-1-1 0 0,-1 1 1 0 0,0-1-1 0 0,0 1 1 0 0,0 0-50 0 0,13 32 386 0 0,-12-29-228 0 0,18 72 235 0 0,-3 1 1 0 0,-3 1 0 0 0,-4 0 0 0 0,-4 0 0 0 0,-3 13-394 0 0,10 375 635 0 0,-9-425-493 0 0,1 0 0 0 0,2-1 0 0 0,2 1 0 0 0,2-2 0 0 0,7 19-142 0 0,-16-53 19 0 0,1-1-1 0 0,0 1 0 0 0,0-1 0 0 0,0 1 0 0 0,1-1 1 0 0,0 1-1 0 0,0-1 0 0 0,0 0 0 0 0,0 0 0 0 0,0-1 1 0 0,1 1-1 0 0,0-1 0 0 0,0 0 0 0 0,0 1 0 0 0,0-2 1 0 0,0 1-1 0 0,0 0 0 0 0,1-1 0 0 0,0 0 0 0 0,-1 0 1 0 0,1 0-1 0 0,0-1 0 0 0,0 0 0 0 0,0 0 0 0 0,0 0 0 0 0,0 0 1 0 0,0-1-1 0 0,3 1-18 0 0,75-2 107 0 0,104-29 22 0 0,45 11-319 0 0,96 12-1497 0 0,-309 7 683 0 0,-18 0 115 0 0,1-1-287 0 0,-2 1 1075 0 0,1 0 0 0 0,-1 0 1 0 0,1 0-1 0 0,-1 0 0 0 0,1 0 0 0 0,-1 0 0 0 0,1-1 0 0 0,-1 1 0 0 0,0 0 1 0 0,1 0-1 0 0,-1-1 0 0 0,1 1 0 0 0,-1 0 0 0 0,0 0 0 0 0,1-1 0 0 0,-1 1 1 0 0,0 0-1 0 0,1-1 0 0 0,-1 1 0 0 0,0-1 0 0 0,0 1 0 0 0,1 0 0 0 0,-1-1 1 0 0,0 1-1 0 0,0-1 0 0 0,0 1 0 0 0,1 0 0 0 0,-1-1 0 0 0,0 1 1 0 0,0-1-1 0 0,0 1 0 0 0,0-1 0 0 0,0 1 0 0 0,0-1 0 0 0,0 1 0 0 0,0-1 1 0 0,0 1-1 0 0,0-1 0 0 0,0 1 0 0 0,0 0 0 0 0,-1-1 0 0 0,1 1 0 0 0,0-1 1 0 0,0 1-1 0 0,0-1 0 0 0,-1 1 0 0 0,1 0 0 0 0,0-1 0 0 0,0 1 101 0 0,-1-7-1134 0 0</inkml:trace>
  <inkml:trace contextRef="#ctx0" brushRef="#br0" timeOffset="44065.154">1217 3549 2632 0 0,'-1'-1'193'0'0,"-1"-1"0"0"0,1 1 0 0 0,0 0 0 0 0,-1-1 0 0 0,1 1 0 0 0,-1 0 0 0 0,1 0 0 0 0,-1 0 0 0 0,0 0 0 0 0,1 1 0 0 0,-1-1 0 0 0,0 0 0 0 0,0 1-1 0 0,1-1 1 0 0,-1 1 0 0 0,0-1 0 0 0,0 1 0 0 0,0 0 0 0 0,0 0 0 0 0,1 0 0 0 0,-1 0 0 0 0,0 0 0 0 0,0 0 0 0 0,0 1 0 0 0,0-1 0 0 0,1 1 0 0 0,-1-1 0 0 0,0 1 0 0 0,0 0 0 0 0,1-1 0 0 0,-1 1 0 0 0,0 0-1 0 0,0 1-192 0 0,15 24 1328 0 0,-7-20-1216 0 0,0 0 0 0 0,0 0 0 0 0,0-1 0 0 0,1 0 0 0 0,0 0 0 0 0,0-1 0 0 0,0 1 0 0 0,1-2 0 0 0,2 2-112 0 0,5 3 158 0 0,82 37 504 0 0,-77-38-563 0 0,-1 1-1 0 0,0 1 0 0 0,0 0 1 0 0,-1 1-1 0 0,0 1 0 0 0,0 1 1 0 0,-1 1-1 0 0,-1 0 1 0 0,0 1-1 0 0,-1 1 0 0 0,-1 0 1 0 0,11 15-99 0 0,-24-27 16 0 0,1 0 1 0 0,0 0-1 0 0,-1 0 1 0 0,0 0-1 0 0,0 1 1 0 0,0-1-1 0 0,0 1 0 0 0,-1-1 1 0 0,1 1-1 0 0,-1-1 1 0 0,0 1-1 0 0,0-1 1 0 0,0 1-1 0 0,0-1 0 0 0,-1 1 1 0 0,0-1-1 0 0,1 0 1 0 0,-1 1-1 0 0,0-1 1 0 0,-1 0-1 0 0,1 1 1 0 0,0-1-1 0 0,-1 0 0 0 0,-1 1-16 0 0,-55 68 282 0 0,-152 86-328 0 0,190-144-169 0 0,-23 18-641 0 0,20-7-3252 0 0,23-24 2700 0 0,3 0 88 0 0,35 5-1065 0 0,-11-6 1279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40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308 737 2772 0 0,'5'-37'3208'0'0,"14"18"-2500"0"0,-19 18-648 0 0,1 0 0 0 0,-1 0 0 0 0,0 0 0 0 0,1 0 0 0 0,-1 0 0 0 0,0 1 0 0 0,0-1 0 0 0,0 0 0 0 0,0 0 0 0 0,0 0 0 0 0,0 0 0 0 0,0 0 0 0 0,0 0 0 0 0,0 0 0 0 0,0 0 0 0 0,-1 0 0 0 0,1 0 0 0 0,0 0 0 0 0,-1 0 0 0 0,1 0 0 0 0,0 0 0 0 0,-1 1 0 0 0,1-1 0 0 0,-1 0 0 0 0,1 0 0 0 0,-1 0 0 0 0,0 1 0 0 0,1-1 0 0 0,-1 0 0 0 0,0 1 0 0 0,0-1 0 0 0,1 0 1 0 0,-1 1-1 0 0,0-1 0 0 0,0 1 0 0 0,0 0 0 0 0,0-1 0 0 0,0 1 0 0 0,0 0 0 0 0,1-1 0 0 0,-1 1 0 0 0,0 0 0 0 0,0 0 0 0 0,0 0 0 0 0,0 0 0 0 0,0 0 0 0 0,0 0 0 0 0,0 0 0 0 0,0 0 0 0 0,0 0 0 0 0,0 0 0 0 0,0 0 0 0 0,0 1 0 0 0,0-1 0 0 0,0 0 0 0 0,0 1 0 0 0,0-1 0 0 0,0 1-60 0 0,-11 1 121 0 0,-1 0 1 0 0,1 1-1 0 0,-1 0 1 0 0,1 1-1 0 0,0 1 1 0 0,1 0-1 0 0,-10 5-121 0 0,4-2 90 0 0,0 2-1 0 0,1 0 1 0 0,0 0 0 0 0,1 2-1 0 0,0 0 1 0 0,1 0 0 0 0,1 1-1 0 0,-10 13-89 0 0,18-21 22 0 0,0 0-1 0 0,1 0 1 0 0,-1 1-1 0 0,1 0 0 0 0,1 0 1 0 0,-1 0-1 0 0,1 1 0 0 0,0-1 1 0 0,1 1-1 0 0,-1-1 1 0 0,1 1-1 0 0,1 0 0 0 0,-1 0 1 0 0,1 0-1 0 0,0 5-21 0 0,23 38 12 0 0,-13-41-15 0 0,1-1-1 0 0,0 1 1 0 0,1-1-1 0 0,0-1 0 0 0,0 0 1 0 0,0-1-1 0 0,1 0 1 0 0,0 0-1 0 0,1-2 1 0 0,-1 1-1 0 0,1-2 1 0 0,-1 1-1 0 0,1-2 1 0 0,0 0-1 0 0,0 0 1 0 0,0-1-1 0 0,6-1 4 0 0,120 5-805 0 0,-36-17 79 0 0,-60 2 339 0 0,4-1-252 0 0,0-2 1 0 0,-1-2-1 0 0,-1-2 0 0 0,0-2 1 0 0,-1-2-1 0 0,5-5 639 0 0,39-40 334 0 0,-77 47 694 0 0,-11 18-704 0 0,-3-10 538 0 0,-45-13 39 0 0,-26 21-231 0 0,14 19-479 0 0,37-4-88 0 0,18-11-69 0 0,1 2 1 0 0,-1-1 0 0 0,1 0 0 0 0,-1 1 0 0 0,1 0-1 0 0,0 0 1 0 0,0 0 0 0 0,0 0 0 0 0,0 1-1 0 0,1-1 1 0 0,-1 1 0 0 0,1 0 0 0 0,0 0 0 0 0,0 0-1 0 0,1 1 1 0 0,-1-1 0 0 0,1 1 0 0 0,0-1-1 0 0,0 1 1 0 0,0 0 0 0 0,1 0 0 0 0,0 0-1 0 0,0 0 1 0 0,0 0 0 0 0,0 4-35 0 0,2-5 14 0 0,1-1 0 0 0,-1 1-1 0 0,1 0 1 0 0,0-1 0 0 0,0 1 0 0 0,0-1-1 0 0,0 0 1 0 0,1 0 0 0 0,-1 0 0 0 0,1 0 0 0 0,0 0-1 0 0,0 0 1 0 0,0-1 0 0 0,0 0 0 0 0,0 1-1 0 0,1-1 1 0 0,-1 0 0 0 0,1 0 0 0 0,-1-1-1 0 0,1 1 1 0 0,0-1 0 0 0,0 0 0 0 0,-1 0 0 0 0,1 0-1 0 0,0 0 1 0 0,0-1 0 0 0,0 0 0 0 0,0 0-1 0 0,3 0-13 0 0,3 0 11 0 0,-1-2 0 0 0,1 1 0 0 0,-1-1 0 0 0,1 0 0 0 0,-1-1 1 0 0,0 0-1 0 0,0-1 0 0 0,0 0 0 0 0,-1 0 0 0 0,6-4-11 0 0,-10 6 3 0 0,2-1-1 0 0,0-1 1 0 0,0 0-1 0 0,0 0 1 0 0,0-1-1 0 0,0 1 0 0 0,-1-1 1 0 0,0-1-1 0 0,0 1 1 0 0,-1-1-1 0 0,1 1 1 0 0,-1-1-1 0 0,0 0 1 0 0,-1-1-1 0 0,1 1 0 0 0,0-4-2 0 0,36-68-34 0 0,-50 105 28 0 0,-7 64 51 0 0,18-84-39 0 0,1 0-1 0 0,0-1 1 0 0,-1 1 0 0 0,2 0-1 0 0,-1 0 1 0 0,1-1 0 0 0,0 0-1 0 0,1 1 1 0 0,-1-1-1 0 0,1 0 1 0 0,1 0-6 0 0,1 0-75 0 0,0 0 1 0 0,0 0-1 0 0,1 0 0 0 0,0-1 0 0 0,1 0 0 0 0,-1 0 1 0 0,1 0-1 0 0,0-1 0 0 0,0-1 0 0 0,0 1 0 0 0,0-1 1 0 0,1-1-1 0 0,-1 1 0 0 0,1-2 0 0 0,0 1 0 0 0,-1-1 1 0 0,1 0-1 0 0,0-1 0 0 0,0 0 0 0 0,0 0 0 0 0,2-1 75 0 0,56-16-3104 0 0,-56 12 2371 0 0,50-28-2932 0 0,-42 17 2525 0 0</inkml:trace>
  <inkml:trace contextRef="#ctx0" brushRef="#br0" timeOffset="433.384">1355 701 1048 0 0,'22'-4'4761'0'0,"27"-20"-4545"0"0,-45 22 44 0 0,11-8-155 0 0,-1-1 1 0 0,0 0-1 0 0,-1-1 0 0 0,0-1 0 0 0,0 0 1 0 0,-2-1-1 0 0,1 0 0 0 0,-2 0 0 0 0,0-1 1 0 0,-1-1-1 0 0,0 0 0 0 0,4-13-105 0 0,-2 3 71 0 0,-1 0-1 0 0,-2-1 1 0 0,0 0-1 0 0,-2 0 1 0 0,-1-1-1 0 0,-2 0 1 0 0,0 0-1 0 0,-2 0 1 0 0,-1-16-71 0 0,-15-36 114 0 0,15 74-98 0 0,-1 1 0 0 0,0-1-1 0 0,-1 1 1 0 0,0-1 0 0 0,1 1 0 0 0,-2 0 0 0 0,1 0 0 0 0,-1 0 0 0 0,1 0 0 0 0,-1 0 0 0 0,0 1-1 0 0,-1-1 1 0 0,1 1 0 0 0,-1 0 0 0 0,0 0 0 0 0,0 0 0 0 0,-1 1 0 0 0,1-1 0 0 0,-1 1 0 0 0,1 0-1 0 0,-1 0 1 0 0,0 1 0 0 0,0-1 0 0 0,0 1 0 0 0,0 0 0 0 0,-1 1 0 0 0,1-1 0 0 0,-1 1 0 0 0,1 0-1 0 0,-3 0-15 0 0,-32 20 167 0 0,34-13-136 0 0,-6 6-3 0 0,1 1 0 0 0,1 0 0 0 0,0 1 0 0 0,0 0 0 0 0,2 1 0 0 0,-1 0 0 0 0,2 0-1 0 0,0 1 1 0 0,1-1 0 0 0,-3 15-28 0 0,3-14 16 0 0,-7 23 132 0 0,2 1 0 0 0,2 0 0 0 0,2 1 0 0 0,1 0 0 0 0,2 0 0 0 0,2 0 0 0 0,2 11-148 0 0,16 58 262 0 0,-10-89-229 0 0,0 0-1 0 0,1-1 0 0 0,1 0 0 0 0,1-1 0 0 0,0 0 1 0 0,2 0-1 0 0,0-1 0 0 0,1 0 0 0 0,1-1 0 0 0,12 13-32 0 0,-10-15-581 0 0,1-1 0 0 0,0 0 0 0 0,0-1 0 0 0,2-1 0 0 0,-1 0 0 0 0,15 6 581 0 0,45 16-3864 0 0,-62-30 2708 0 0</inkml:trace>
  <inkml:trace contextRef="#ctx0" brushRef="#br0" timeOffset="1995.725">2155 829 2132 0 0,'-5'-3'269'0'0,"0"-1"1"0"0,0 1-1 0 0,0 0 0 0 0,0 0 1 0 0,-1 1-1 0 0,0 0 0 0 0,1 0 0 0 0,-1 0 1 0 0,0 1-1 0 0,0-1 0 0 0,0 1 1 0 0,0 1-1 0 0,0-1 0 0 0,0 1 0 0 0,0 0 1 0 0,0 0-1 0 0,0 1 0 0 0,-3 0-269 0 0,2 1 85 0 0,1 0 0 0 0,-1 0 0 0 0,0 1 0 0 0,1-1 0 0 0,-1 1 0 0 0,1 1 0 0 0,0-1 0 0 0,0 1 0 0 0,0 0 0 0 0,1 1 0 0 0,-1-1-1 0 0,1 1 1 0 0,0 0 0 0 0,0 0 0 0 0,1 1 0 0 0,-1-1 0 0 0,1 1 0 0 0,1 0 0 0 0,-1 0 0 0 0,1 1 0 0 0,0-1 0 0 0,0 1 0 0 0,1-1 0 0 0,0 1 0 0 0,0 0 0 0 0,0 2-85 0 0,2-6 28 0 0,0 1 1 0 0,0 0-1 0 0,1-1 1 0 0,-1 1-1 0 0,1 0 1 0 0,-1-1 0 0 0,1 1-1 0 0,0 0 1 0 0,1-1-1 0 0,-1 1 1 0 0,1-1-1 0 0,-1 0 1 0 0,1 1 0 0 0,0-1-1 0 0,0 0 1 0 0,1 0-1 0 0,-1 0 1 0 0,0-1 0 0 0,1 1-1 0 0,0 0 1 0 0,0-1-29 0 0,1 3 44 0 0,3 2-3 0 0,1-1 1 0 0,0 0 0 0 0,0-1 0 0 0,0 0-1 0 0,1 0 1 0 0,-1 0 0 0 0,1-1 0 0 0,0-1-1 0 0,1 1 1 0 0,-1-1 0 0 0,0-1 0 0 0,1 0 0 0 0,0 0-1 0 0,-1-1 1 0 0,1 0 0 0 0,0-1 0 0 0,7 0-42 0 0,82-21 150 0 0,-84 17-140 0 0,0 0-1 0 0,0-2 1 0 0,0 0 0 0 0,-1 0 0 0 0,0-2 0 0 0,-1 0 0 0 0,1 0 0 0 0,-1-1-1 0 0,-1-1 1 0 0,0 0 0 0 0,0-1 0 0 0,-1 0 0 0 0,0 0 0 0 0,-1-1 0 0 0,8-12-10 0 0,57-119 678 0 0,-82 158-609 0 0,0 0 1 0 0,2 0 0 0 0,0 1 0 0 0,1-1-1 0 0,0 1 1 0 0,1 0 0 0 0,1 0-1 0 0,1 0 1 0 0,0 4-70 0 0,2-12 14 0 0,0-1 0 0 0,1 1 0 0 0,0-1 1 0 0,1 0-1 0 0,-1 1 0 0 0,1-1 0 0 0,1-1 0 0 0,-1 1 0 0 0,1 0 0 0 0,0-1 0 0 0,1 0 0 0 0,-1 0 1 0 0,1 0-1 0 0,1-1 0 0 0,-1 1 0 0 0,1-1 0 0 0,0 0 0 0 0,0-1 0 0 0,5 4-14 0 0,64 4-307 0 0,-65-12 191 0 0,1-2 48 0 0,-1 0-1 0 0,1-1 0 0 0,0 0 0 0 0,-1 0 1 0 0,0-1-1 0 0,0-1 0 0 0,0 1 0 0 0,0-2 0 0 0,-1 1 1 0 0,0-1-1 0 0,0-1 0 0 0,0 0 0 0 0,-1 0 1 0 0,0 0-1 0 0,-1-1 0 0 0,1-1 0 0 0,-1 1 1 0 0,-1-1-1 0 0,0 0 0 0 0,5-10 69 0 0,64-132-177 0 0,-70 137 242 0 0,-6 20 48 0 0,1-6-113 0 0,-10 133 163 0 0,11-124-154 0 0,0-1 0 0 0,1 1 0 0 0,0-1 0 0 0,1 0 0 0 0,-1 1 0 0 0,2-1 0 0 0,-1 0 0 0 0,1-1 0 0 0,0 1 0 0 0,1-1 0 0 0,-1 1 0 0 0,2-1 0 0 0,-1-1 0 0 0,3 3-9 0 0,0-3-23 0 0,0-1 1 0 0,1 1-1 0 0,0-1 0 0 0,0-1 1 0 0,1 0-1 0 0,-1 0 0 0 0,1-1 1 0 0,0 0-1 0 0,0 0 0 0 0,0-1 1 0 0,0-1-1 0 0,0 0 0 0 0,1 0 1 0 0,-1-1 22 0 0,-2 1-105 0 0,0-1 0 0 0,0 0 0 0 0,0-1-1 0 0,-1 1 1 0 0,1-2 0 0 0,0 1 0 0 0,0-1 0 0 0,-1 0 0 0 0,1-1 0 0 0,-1 0 0 0 0,0 0 0 0 0,0 0 0 0 0,4-3 105 0 0,10-8-123 0 0,0-1 1 0 0,-1-1-1 0 0,-1-1 0 0 0,0-1 0 0 0,-1 0 1 0 0,-2-1-1 0 0,1-1 0 0 0,-2-1 0 0 0,-1 0 1 0 0,-1-1-1 0 0,0 0 0 0 0,-2-1 0 0 0,0 0 1 0 0,-2-1-1 0 0,-1 0 0 0 0,0-3 123 0 0,-4 14 145 0 0,1 1 0 0 0,1 0 1 0 0,-1 1-1 0 0,2 0 0 0 0,-1-1 0 0 0,2 2 0 0 0,-1-1 1 0 0,2 1-1 0 0,-1 0 0 0 0,10-8-145 0 0,140-110 799 0 0,-147 120-786 0 0,0-1 0 0 0,0-1 0 0 0,0 0 0 0 0,-1-1-1 0 0,-1 0 1 0 0,0 0 0 0 0,-1-1 0 0 0,0 0 0 0 0,0-1 0 0 0,-1 1 0 0 0,-1-2 0 0 0,0 1 0 0 0,-1 0 0 0 0,-1-1 0 0 0,0 0 0 0 0,1-8-13 0 0,-7-60 154 0 0,-1 76-156 0 0,0 1 1 0 0,0-1-1 0 0,-1 1 0 0 0,1 0 0 0 0,-1 0 1 0 0,0 0-1 0 0,-1 0 0 0 0,1 0 0 0 0,-1 1 1 0 0,0 0-1 0 0,0 0 0 0 0,0 0 0 0 0,-1 1 1 0 0,1 0-1 0 0,-1 0 0 0 0,0 0 0 0 0,0 1 1 0 0,0 0-1 0 0,-2-1 2 0 0,-67-6 3 0 0,6 21 17 0 0,57-10-9 0 0,1 1-1 0 0,0 1 0 0 0,0 0 0 0 0,0 0 1 0 0,0 1-1 0 0,1 1 0 0 0,0 0 1 0 0,0 0-1 0 0,0 1 0 0 0,1 0 1 0 0,0 0-1 0 0,0 1 0 0 0,1 0 1 0 0,0 1-1 0 0,1 0 0 0 0,0 0 0 0 0,0 1 1 0 0,1 0-1 0 0,0 0 0 0 0,0 0 1 0 0,1 1-1 0 0,1 0 0 0 0,0 0 1 0 0,0 0-1 0 0,1 0 0 0 0,0 6-10 0 0,0 104 134 0 0,19-21-81 0 0,-5-63-36 0 0,61 215 57 0 0,-53-169-59 0 0,-17-66-8 0 0,1 0 0 0 0,0 0 0 0 0,1-1 0 0 0,1 1 0 0 0,1-1 0 0 0,1 0 0 0 0,0 0 0 0 0,0-1 0 0 0,2 0 0 0 0,0-1 0 0 0,1 1 0 0 0,9 10-7 0 0,-15-23-23 0 0,0 1 0 0 0,0-1 0 0 0,0-1 0 0 0,0 1 0 0 0,1-1-1 0 0,-1 1 1 0 0,0-1 0 0 0,1 0 0 0 0,-1-1 0 0 0,1 1 0 0 0,-1-1 0 0 0,0 0 0 0 0,1 0 0 0 0,-1 0 0 0 0,1 0 0 0 0,-1-1 0 0 0,1 0 0 0 0,-1 0-1 0 0,0 0 1 0 0,1-1 0 0 0,-1 1 0 0 0,0-1 0 0 0,0 0 0 0 0,0 0 0 0 0,0 0 0 0 0,-1-1 0 0 0,1 1 0 0 0,2-3 23 0 0,-4 4-5 0 0,13-9-124 0 0,0 0 0 0 0,0-1-1 0 0,-1 0 1 0 0,-1-1 0 0 0,0 0-1 0 0,10-13 130 0 0,-21 23-13 0 0,1 0 0 0 0,0 0 0 0 0,0 1 1 0 0,0-1-1 0 0,0 1 0 0 0,0 0 0 0 0,0 0 0 0 0,0 0 0 0 0,1 0 0 0 0,-1 1 0 0 0,0-1 0 0 0,1 1 0 0 0,-1 0 0 0 0,0 0 0 0 0,0 0 1 0 0,1 0-1 0 0,1 1 13 0 0,34-3-54 0 0,98-38-32 0 0,-130 38 112 0 0,0-2 0 0 0,0 1-1 0 0,0-1 1 0 0,0 0 0 0 0,-1-1 0 0 0,1 1 0 0 0,-1-1-1 0 0,0-1 1 0 0,-1 1 0 0 0,1-1 0 0 0,-1 0 0 0 0,0 0-1 0 0,-1-1 1 0 0,1 1 0 0 0,-1-1 0 0 0,0 0 0 0 0,0-3-26 0 0,-4-24 474 0 0,-2 31-452 0 0,-1-1 1 0 0,0 1 0 0 0,0 0-1 0 0,0 0 1 0 0,0 0 0 0 0,-1 0 0 0 0,1 1-1 0 0,-1-1 1 0 0,1 1 0 0 0,-1 0-1 0 0,0 0 1 0 0,0 0 0 0 0,-3 0-23 0 0,-100-9 353 0 0,102 11-339 0 0,-1 0 0 0 0,1 1 0 0 0,0 0 0 0 0,-1 0 0 0 0,1 0-1 0 0,0 0 1 0 0,-1 1 0 0 0,1 0 0 0 0,0 0 0 0 0,0 1 0 0 0,0-1 0 0 0,-3 4-14 0 0,-8 2 85 0 0,11-5-53 0 0,0-1-1 0 0,0 1 1 0 0,1 0 0 0 0,-1 1-1 0 0,1-1 1 0 0,-1 1-1 0 0,1 0 1 0 0,0 0-1 0 0,1 0 1 0 0,-1 0-1 0 0,1 1 1 0 0,-1-1 0 0 0,1 1-1 0 0,1 0 1 0 0,-1 0-1 0 0,1 0 1 0 0,0 0-1 0 0,0 1 1 0 0,0-1-1 0 0,1 0 1 0 0,0 1 0 0 0,0-1-1 0 0,0 1 1 0 0,1 3-32 0 0,2 0 36 0 0,1 0 0 0 0,0 0 0 0 0,0 0-1 0 0,1 0 1 0 0,0 0 0 0 0,1-1 0 0 0,0 0 0 0 0,0 0 0 0 0,1 0 0 0 0,0-1 0 0 0,0 0 0 0 0,1 0 0 0 0,0 0 0 0 0,0-1 0 0 0,0 0 0 0 0,1 0 0 0 0,0-1 0 0 0,0 0 0 0 0,1-1 0 0 0,-1 0 0 0 0,1 0-1 0 0,0 0 1 0 0,2-1-36 0 0,127 29-487 0 0,-41-26-2815 0 0,28-25-1799 0 0,-98 11 3903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08:15:37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73 367 2676 0 0,'0'0'881'0'0,"0"-2"-92"0"0,0-13 520 0 0,4 11-779 0 0,11-14-50 0 0,-15 17-451 0 0,0 1 1 0 0,0 0-1 0 0,1 0 1 0 0,-1 0-1 0 0,0 0 1 0 0,0 0 0 0 0,1 0-1 0 0,-1 0 1 0 0,0 0-1 0 0,1 0 1 0 0,-1 0-1 0 0,0 0 1 0 0,0 0-1 0 0,1 0 1 0 0,-1 0 0 0 0,0 0-1 0 0,1 0 1 0 0,-1 0-1 0 0,0 0 1 0 0,0 0-1 0 0,1 1 1 0 0,-1-1-1 0 0,0 0 1 0 0,0 0 0 0 0,1 0-1 0 0,-1 0 1 0 0,0 1-1 0 0,0-1 1 0 0,0 0-1 0 0,1 0 1 0 0,-1 0-1 0 0,0 1 1 0 0,0-1 0 0 0,0 0-1 0 0,0 0 1 0 0,1 1-1 0 0,-1-1 1 0 0,0 0-1 0 0,0 0 1 0 0,0 1-1 0 0,0-1 1 0 0,0 0 0 0 0,0 1-1 0 0,0-1 1 0 0,0 0-1 0 0,0 0 1 0 0,0 1-1 0 0,0-1 1 0 0,0 0-1 0 0,0 1 1 0 0,0-1 0 0 0,0 0-1 0 0,0 0 1 0 0,0 1-1 0 0,0-1 1 0 0,0 0-1 0 0,-1 0 1 0 0,1 1 0 0 0,0-1-1 0 0,0 0 1 0 0,0 0-1 0 0,0 1 1 0 0,-1-1-1 0 0,1 0 1 0 0,0 0-1 0 0,0 0 1 0 0,0 1 0 0 0,-1-1-1 0 0,1 0-29 0 0,0 4 169 0 0,1 173 1301 0 0,-15-86-1320 0 0,1-40-211 0 0,-45 154-3684 0 0,48-179 14 0 0,10-25 2591 0 0</inkml:trace>
  <inkml:trace contextRef="#ctx0" brushRef="#br0" timeOffset="561.938">34 121 1368 0 0,'-34'-121'4395'0'0,"55"144"-3033"0"0,22 19-1093 0 0,-2 3 0 0 0,-2 1 0 0 0,-2 2 0 0 0,-3 2 0 0 0,-1 0 0 0 0,1 11-269 0 0,-14-21 66 0 0,-1 1-1 0 0,-3 0 0 0 0,-2 2 0 0 0,-1 0 0 0 0,-2 0 0 0 0,-2 1 0 0 0,-2 0 0 0 0,-2 1 1 0 0,-1 21-66 0 0,-22 22 6 0 0,17-82 3 0 0,0 0-1 0 0,0 0 0 0 0,-1 0 1 0 0,0 0-1 0 0,0 0 1 0 0,-1-1-1 0 0,0 1 1 0 0,0-1-1 0 0,0 0 0 0 0,0 0 1 0 0,-1 0-1 0 0,0 0 1 0 0,0-1-1 0 0,0 1 0 0 0,0-1 1 0 0,-1 0-1 0 0,0-1 1 0 0,0 1-1 0 0,0-1 1 0 0,0 0-1 0 0,0 0 0 0 0,-1 0 1 0 0,1-1-1 0 0,-1 1 1 0 0,0-2-1 0 0,0 1 1 0 0,-5 0-9 0 0,-2-3-4 0 0,-1 0 1 0 0,0-2 0 0 0,1 1 0 0 0,0-2-1 0 0,0 0 1 0 0,0-1 0 0 0,0 0 0 0 0,1 0-1 0 0,-1-2 1 0 0,1 1 0 0 0,1-2 0 0 0,0 1-1 0 0,0-2 1 0 0,0 1 0 0 0,1-2 0 0 0,0 1-1 0 0,1-1 1 0 0,0-1 0 0 0,1 0 0 0 0,0 0-1 0 0,0 0 1 0 0,0-3 3 0 0,7 12 1 0 0,1 1-1 0 0,-1-1 0 0 0,0 0 0 0 0,1 0 1 0 0,0 0-1 0 0,-1 0 0 0 0,1 0 1 0 0,0 0-1 0 0,0 0 0 0 0,0-1 1 0 0,0 1-1 0 0,0 0 0 0 0,1 0 1 0 0,-1 0-1 0 0,0 0 0 0 0,1 0 1 0 0,0 1-1 0 0,-1-1 0 0 0,1 0 0 0 0,0 0 1 0 0,0 0-1 0 0,0 0 0 0 0,0 1 1 0 0,1-1-1 0 0,-1 0 0 0 0,0 1 1 0 0,1-1-1 0 0,-1 1 0 0 0,1 0 1 0 0,-1-1-1 0 0,1 1 0 0 0,0 0 1 0 0,-1 0-1 0 0,2-1 0 0 0,16-7-22 0 0,0 0 1 0 0,0 2-1 0 0,0 0 0 0 0,1 1 1 0 0,0 1-1 0 0,0 0 0 0 0,18 0 22 0 0,-13 0-26 0 0,67-10-148 0 0,1 4 0 0 0,0 4 0 0 0,22 5 174 0 0,-55 18 108 0 0,-58-16-88 0 0,0 1 0 0 0,0 0 0 0 0,0 0 0 0 0,0 0 0 0 0,0 0 0 0 0,0 0 0 0 0,-1 0-1 0 0,1 0 1 0 0,0 0 0 0 0,-1 1 0 0 0,1-1 0 0 0,-1 1 0 0 0,1-1 0 0 0,-1 1 0 0 0,0 0-1 0 0,1 0 1 0 0,-1-1 0 0 0,0 1 0 0 0,0 0 0 0 0,0 0 0 0 0,-1 0 0 0 0,1 0 0 0 0,0 0-1 0 0,-1 0 1 0 0,1 0 0 0 0,-1 1 0 0 0,0-1 0 0 0,0 0 0 0 0,0 0 0 0 0,0 0 0 0 0,0 1-20 0 0,0 114 1113 0 0,1-112-1121 0 0,-1 1-1 0 0,1-1 1 0 0,0 0 0 0 0,0 1-1 0 0,1-1 1 0 0,0 0 0 0 0,0 0-1 0 0,0 0 1 0 0,0 0 0 0 0,1 0-1 0 0,0-1 1 0 0,0 1 0 0 0,0-1-1 0 0,1 1 1 0 0,-1-1 0 0 0,1 0-1 0 0,0-1 1 0 0,0 1 0 0 0,0-1-1 0 0,1 1 1 0 0,-1-1 0 0 0,5 1 8 0 0,45 11-4387 0 0,-45-18 1976 0 0,7-12 1339 0 0</inkml:trace>
  <inkml:trace contextRef="#ctx0" brushRef="#br0" timeOffset="1046.685">726 334 3100 0 0,'1'0'78'0'0,"-1"0"0"0"0,1 0 0 0 0,-1 0 0 0 0,1 0 0 0 0,-1 0 0 0 0,1 0 0 0 0,-1 0-1 0 0,1-1 1 0 0,-1 1 0 0 0,1 0 0 0 0,-1 0 0 0 0,1 0 0 0 0,-1-1 0 0 0,1 1 0 0 0,-1 0 0 0 0,1-1 0 0 0,-1 1-1 0 0,0 0 1 0 0,1-1 0 0 0,-1 1 0 0 0,0-1 0 0 0,1 1 0 0 0,-1 0 0 0 0,0-1 0 0 0,1 1 0 0 0,-1-1-1 0 0,0 1 1 0 0,0-1 0 0 0,0 1 0 0 0,1-1 0 0 0,-1 1 0 0 0,0-1 0 0 0,0 1 0 0 0,0-1 0 0 0,0 1 0 0 0,0-1-1 0 0,0 1 1 0 0,0-1 0 0 0,0 1 0 0 0,0-1 0 0 0,0 0 0 0 0,0 1 0 0 0,0-1 0 0 0,-1 1 0 0 0,1-1 0 0 0,0 1-1 0 0,0-1 1 0 0,0 1 0 0 0,-1 0 0 0 0,1-1 0 0 0,0 1 0 0 0,-1-1 0 0 0,1 1 0 0 0,0-1 0 0 0,-1 1-1 0 0,1 0 1 0 0,-1-1 0 0 0,1 1 0 0 0,0 0 0 0 0,-1-1 0 0 0,1 1 0 0 0,-1 0 0 0 0,1 0 0 0 0,-1 0 0 0 0,1-1-1 0 0,-1 1-77 0 0,27 4 275 0 0,0 2 0 0 0,0 0-1 0 0,-1 2 1 0 0,0 1 0 0 0,-1 1 0 0 0,0 0-1 0 0,0 2 1 0 0,1 2-275 0 0,-10-5 32 0 0,1 1-1 0 0,-2 0 1 0 0,1 1-1 0 0,-1 1 1 0 0,-1 0 0 0 0,0 1-1 0 0,-1 0 1 0 0,0 1-1 0 0,-1 0 1 0 0,-1 1 0 0 0,0 0-1 0 0,-1 1 1 0 0,-1 0-1 0 0,0 0 1 0 0,-1 1-1 0 0,-1 0 1 0 0,0 0 0 0 0,-1 2-32 0 0,6 41 166 0 0,-9-44-106 0 0,1 0 1 0 0,0 0-1 0 0,1 0 1 0 0,1 0-1 0 0,0-1 1 0 0,1 1-1 0 0,1-1 1 0 0,0-1-1 0 0,3 4-60 0 0,-6-15 13 0 0,-1 0 0 0 0,1 0 0 0 0,0 0 0 0 0,0-1 0 0 0,0 0 0 0 0,0 1 0 0 0,1-1 0 0 0,-1-1 0 0 0,1 1 0 0 0,-1-1 0 0 0,1 0-1 0 0,-1 0 1 0 0,1 0 0 0 0,0 0 0 0 0,0-1 0 0 0,-1 0 0 0 0,1 0 0 0 0,0 0 0 0 0,-1-1 0 0 0,1 1 0 0 0,0-1 0 0 0,-1 0 0 0 0,1-1-1 0 0,-1 1 1 0 0,1-1 0 0 0,-1 0 0 0 0,1 0 0 0 0,-1 0 0 0 0,0-1 0 0 0,0 1 0 0 0,0-1 0 0 0,1-1-13 0 0,3-3-13 0 0,0 0 0 0 0,0 0 0 0 0,-1-1 0 0 0,0 0 0 0 0,0 0 0 0 0,-1-1 0 0 0,0 0 0 0 0,0 0 0 0 0,-1 0 0 0 0,0-1 0 0 0,-1 0 0 0 0,0 0 0 0 0,-1 0 0 0 0,0 0 0 0 0,0 0 0 0 0,-1-1 0 0 0,0-9 13 0 0,2-26 480 0 0,5 92-264 0 0,-5-29-202 0 0,1 0 0 0 0,0-1 0 0 0,1 0-1 0 0,1 0 1 0 0,1 0 0 0 0,0-1 0 0 0,1 0 0 0 0,0-1-1 0 0,1 0 1 0 0,1 0 0 0 0,0-1 0 0 0,1-1 0 0 0,0 0 0 0 0,11 8-14 0 0,-14-13-187 0 0,0-1 1 0 0,1 0 0 0 0,0 0-1 0 0,0-1 1 0 0,1 0 0 0 0,-1-1-1 0 0,1 0 1 0 0,0-1 0 0 0,0 0 0 0 0,0-1-1 0 0,6 1 187 0 0,80 2-4824 0 0,-27-24 2436 0 0,-36 7 1345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12.10.2024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12.10.2024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.xml"/><Relationship Id="rId21" Type="http://schemas.openxmlformats.org/officeDocument/2006/relationships/image" Target="../media/image160.png"/><Relationship Id="rId42" Type="http://schemas.openxmlformats.org/officeDocument/2006/relationships/customXml" Target="../ink/ink95.xml"/><Relationship Id="rId47" Type="http://schemas.openxmlformats.org/officeDocument/2006/relationships/image" Target="../media/image290.png"/><Relationship Id="rId63" Type="http://schemas.openxmlformats.org/officeDocument/2006/relationships/image" Target="../media/image46.png"/><Relationship Id="rId68" Type="http://schemas.openxmlformats.org/officeDocument/2006/relationships/customXml" Target="../ink/ink108.xml"/><Relationship Id="rId84" Type="http://schemas.openxmlformats.org/officeDocument/2006/relationships/customXml" Target="../ink/ink116.xml"/><Relationship Id="rId89" Type="http://schemas.openxmlformats.org/officeDocument/2006/relationships/image" Target="../media/image59.png"/><Relationship Id="rId16" Type="http://schemas.openxmlformats.org/officeDocument/2006/relationships/customXml" Target="../ink/ink82.xml"/><Relationship Id="rId11" Type="http://schemas.openxmlformats.org/officeDocument/2006/relationships/image" Target="../media/image110.png"/><Relationship Id="rId32" Type="http://schemas.openxmlformats.org/officeDocument/2006/relationships/customXml" Target="../ink/ink90.xml"/><Relationship Id="rId37" Type="http://schemas.openxmlformats.org/officeDocument/2006/relationships/image" Target="../media/image240.png"/><Relationship Id="rId53" Type="http://schemas.openxmlformats.org/officeDocument/2006/relationships/image" Target="../media/image320.png"/><Relationship Id="rId58" Type="http://schemas.openxmlformats.org/officeDocument/2006/relationships/customXml" Target="../ink/ink103.xml"/><Relationship Id="rId74" Type="http://schemas.openxmlformats.org/officeDocument/2006/relationships/customXml" Target="../ink/ink111.xml"/><Relationship Id="rId79" Type="http://schemas.openxmlformats.org/officeDocument/2006/relationships/image" Target="../media/image54.png"/><Relationship Id="rId102" Type="http://schemas.openxmlformats.org/officeDocument/2006/relationships/customXml" Target="../ink/ink125.xml"/><Relationship Id="rId5" Type="http://schemas.openxmlformats.org/officeDocument/2006/relationships/image" Target="../media/image80.png"/><Relationship Id="rId90" Type="http://schemas.openxmlformats.org/officeDocument/2006/relationships/customXml" Target="../ink/ink119.xml"/><Relationship Id="rId95" Type="http://schemas.openxmlformats.org/officeDocument/2006/relationships/image" Target="../media/image62.png"/><Relationship Id="rId22" Type="http://schemas.openxmlformats.org/officeDocument/2006/relationships/customXml" Target="../ink/ink85.xml"/><Relationship Id="rId27" Type="http://schemas.openxmlformats.org/officeDocument/2006/relationships/image" Target="../media/image190.png"/><Relationship Id="rId43" Type="http://schemas.openxmlformats.org/officeDocument/2006/relationships/image" Target="../media/image270.png"/><Relationship Id="rId48" Type="http://schemas.openxmlformats.org/officeDocument/2006/relationships/customXml" Target="../ink/ink98.xml"/><Relationship Id="rId64" Type="http://schemas.openxmlformats.org/officeDocument/2006/relationships/customXml" Target="../ink/ink106.xml"/><Relationship Id="rId69" Type="http://schemas.openxmlformats.org/officeDocument/2006/relationships/image" Target="../media/image49.png"/><Relationship Id="rId80" Type="http://schemas.openxmlformats.org/officeDocument/2006/relationships/customXml" Target="../ink/ink114.xml"/><Relationship Id="rId85" Type="http://schemas.openxmlformats.org/officeDocument/2006/relationships/image" Target="../media/image57.png"/><Relationship Id="rId12" Type="http://schemas.openxmlformats.org/officeDocument/2006/relationships/customXml" Target="../ink/ink80.xml"/><Relationship Id="rId17" Type="http://schemas.openxmlformats.org/officeDocument/2006/relationships/image" Target="../media/image140.png"/><Relationship Id="rId25" Type="http://schemas.openxmlformats.org/officeDocument/2006/relationships/image" Target="../media/image180.png"/><Relationship Id="rId33" Type="http://schemas.openxmlformats.org/officeDocument/2006/relationships/image" Target="../media/image220.png"/><Relationship Id="rId38" Type="http://schemas.openxmlformats.org/officeDocument/2006/relationships/customXml" Target="../ink/ink93.xml"/><Relationship Id="rId46" Type="http://schemas.openxmlformats.org/officeDocument/2006/relationships/customXml" Target="../ink/ink97.xml"/><Relationship Id="rId59" Type="http://schemas.openxmlformats.org/officeDocument/2006/relationships/image" Target="../media/image350.png"/><Relationship Id="rId67" Type="http://schemas.openxmlformats.org/officeDocument/2006/relationships/image" Target="../media/image48.png"/><Relationship Id="rId103" Type="http://schemas.openxmlformats.org/officeDocument/2006/relationships/image" Target="../media/image66.png"/><Relationship Id="rId20" Type="http://schemas.openxmlformats.org/officeDocument/2006/relationships/customXml" Target="../ink/ink84.xml"/><Relationship Id="rId41" Type="http://schemas.openxmlformats.org/officeDocument/2006/relationships/image" Target="../media/image260.png"/><Relationship Id="rId54" Type="http://schemas.openxmlformats.org/officeDocument/2006/relationships/customXml" Target="../ink/ink101.xml"/><Relationship Id="rId62" Type="http://schemas.openxmlformats.org/officeDocument/2006/relationships/customXml" Target="../ink/ink105.xml"/><Relationship Id="rId70" Type="http://schemas.openxmlformats.org/officeDocument/2006/relationships/customXml" Target="../ink/ink109.xml"/><Relationship Id="rId75" Type="http://schemas.openxmlformats.org/officeDocument/2006/relationships/image" Target="../media/image52.png"/><Relationship Id="rId83" Type="http://schemas.openxmlformats.org/officeDocument/2006/relationships/image" Target="../media/image56.png"/><Relationship Id="rId88" Type="http://schemas.openxmlformats.org/officeDocument/2006/relationships/customXml" Target="../ink/ink118.xml"/><Relationship Id="rId91" Type="http://schemas.openxmlformats.org/officeDocument/2006/relationships/image" Target="../media/image60.png"/><Relationship Id="rId96" Type="http://schemas.openxmlformats.org/officeDocument/2006/relationships/customXml" Target="../ink/ink1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.xml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49" Type="http://schemas.openxmlformats.org/officeDocument/2006/relationships/image" Target="../media/image300.png"/><Relationship Id="rId57" Type="http://schemas.openxmlformats.org/officeDocument/2006/relationships/image" Target="../media/image340.png"/><Relationship Id="rId10" Type="http://schemas.openxmlformats.org/officeDocument/2006/relationships/customXml" Target="../ink/ink79.xml"/><Relationship Id="rId31" Type="http://schemas.openxmlformats.org/officeDocument/2006/relationships/image" Target="../media/image210.png"/><Relationship Id="rId44" Type="http://schemas.openxmlformats.org/officeDocument/2006/relationships/customXml" Target="../ink/ink96.xml"/><Relationship Id="rId52" Type="http://schemas.openxmlformats.org/officeDocument/2006/relationships/customXml" Target="../ink/ink100.xml"/><Relationship Id="rId60" Type="http://schemas.openxmlformats.org/officeDocument/2006/relationships/customXml" Target="../ink/ink104.xml"/><Relationship Id="rId65" Type="http://schemas.openxmlformats.org/officeDocument/2006/relationships/image" Target="../media/image47.png"/><Relationship Id="rId73" Type="http://schemas.openxmlformats.org/officeDocument/2006/relationships/image" Target="../media/image51.png"/><Relationship Id="rId78" Type="http://schemas.openxmlformats.org/officeDocument/2006/relationships/customXml" Target="../ink/ink113.xml"/><Relationship Id="rId81" Type="http://schemas.openxmlformats.org/officeDocument/2006/relationships/image" Target="../media/image55.png"/><Relationship Id="rId86" Type="http://schemas.openxmlformats.org/officeDocument/2006/relationships/customXml" Target="../ink/ink117.xml"/><Relationship Id="rId94" Type="http://schemas.openxmlformats.org/officeDocument/2006/relationships/customXml" Target="../ink/ink121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4" Type="http://schemas.openxmlformats.org/officeDocument/2006/relationships/customXml" Target="../ink/ink76.xml"/><Relationship Id="rId9" Type="http://schemas.openxmlformats.org/officeDocument/2006/relationships/image" Target="../media/image100.png"/><Relationship Id="rId13" Type="http://schemas.openxmlformats.org/officeDocument/2006/relationships/image" Target="../media/image120.png"/><Relationship Id="rId18" Type="http://schemas.openxmlformats.org/officeDocument/2006/relationships/customXml" Target="../ink/ink83.xml"/><Relationship Id="rId39" Type="http://schemas.openxmlformats.org/officeDocument/2006/relationships/image" Target="../media/image250.png"/><Relationship Id="rId34" Type="http://schemas.openxmlformats.org/officeDocument/2006/relationships/customXml" Target="../ink/ink91.xml"/><Relationship Id="rId50" Type="http://schemas.openxmlformats.org/officeDocument/2006/relationships/customXml" Target="../ink/ink99.xml"/><Relationship Id="rId55" Type="http://schemas.openxmlformats.org/officeDocument/2006/relationships/image" Target="../media/image330.png"/><Relationship Id="rId76" Type="http://schemas.openxmlformats.org/officeDocument/2006/relationships/customXml" Target="../ink/ink112.xml"/><Relationship Id="rId97" Type="http://schemas.openxmlformats.org/officeDocument/2006/relationships/image" Target="../media/image63.png"/><Relationship Id="rId7" Type="http://schemas.openxmlformats.org/officeDocument/2006/relationships/image" Target="../media/image90.png"/><Relationship Id="rId71" Type="http://schemas.openxmlformats.org/officeDocument/2006/relationships/image" Target="../media/image50.png"/><Relationship Id="rId92" Type="http://schemas.openxmlformats.org/officeDocument/2006/relationships/customXml" Target="../ink/ink120.xml"/><Relationship Id="rId2" Type="http://schemas.openxmlformats.org/officeDocument/2006/relationships/customXml" Target="../ink/ink75.xml"/><Relationship Id="rId29" Type="http://schemas.openxmlformats.org/officeDocument/2006/relationships/image" Target="../media/image200.png"/><Relationship Id="rId24" Type="http://schemas.openxmlformats.org/officeDocument/2006/relationships/customXml" Target="../ink/ink86.xml"/><Relationship Id="rId40" Type="http://schemas.openxmlformats.org/officeDocument/2006/relationships/customXml" Target="../ink/ink94.xml"/><Relationship Id="rId45" Type="http://schemas.openxmlformats.org/officeDocument/2006/relationships/image" Target="../media/image280.png"/><Relationship Id="rId66" Type="http://schemas.openxmlformats.org/officeDocument/2006/relationships/customXml" Target="../ink/ink107.xml"/><Relationship Id="rId87" Type="http://schemas.openxmlformats.org/officeDocument/2006/relationships/image" Target="../media/image58.png"/><Relationship Id="rId61" Type="http://schemas.openxmlformats.org/officeDocument/2006/relationships/image" Target="../media/image360.png"/><Relationship Id="rId82" Type="http://schemas.openxmlformats.org/officeDocument/2006/relationships/customXml" Target="../ink/ink115.xml"/><Relationship Id="rId19" Type="http://schemas.openxmlformats.org/officeDocument/2006/relationships/image" Target="../media/image150.png"/><Relationship Id="rId14" Type="http://schemas.openxmlformats.org/officeDocument/2006/relationships/customXml" Target="../ink/ink81.xml"/><Relationship Id="rId30" Type="http://schemas.openxmlformats.org/officeDocument/2006/relationships/customXml" Target="../ink/ink89.xml"/><Relationship Id="rId35" Type="http://schemas.openxmlformats.org/officeDocument/2006/relationships/image" Target="../media/image230.png"/><Relationship Id="rId56" Type="http://schemas.openxmlformats.org/officeDocument/2006/relationships/customXml" Target="../ink/ink102.xml"/><Relationship Id="rId77" Type="http://schemas.openxmlformats.org/officeDocument/2006/relationships/image" Target="../media/image53.png"/><Relationship Id="rId100" Type="http://schemas.openxmlformats.org/officeDocument/2006/relationships/customXml" Target="../ink/ink124.xml"/><Relationship Id="rId8" Type="http://schemas.openxmlformats.org/officeDocument/2006/relationships/customXml" Target="../ink/ink78.xml"/><Relationship Id="rId51" Type="http://schemas.openxmlformats.org/officeDocument/2006/relationships/image" Target="../media/image310.png"/><Relationship Id="rId72" Type="http://schemas.openxmlformats.org/officeDocument/2006/relationships/customXml" Target="../ink/ink110.xml"/><Relationship Id="rId93" Type="http://schemas.openxmlformats.org/officeDocument/2006/relationships/image" Target="../media/image61.png"/><Relationship Id="rId98" Type="http://schemas.openxmlformats.org/officeDocument/2006/relationships/customXml" Target="../ink/ink123.xml"/><Relationship Id="rId3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4210.png"/><Relationship Id="rId3" Type="http://schemas.openxmlformats.org/officeDocument/2006/relationships/image" Target="../media/image370.png"/><Relationship Id="rId7" Type="http://schemas.openxmlformats.org/officeDocument/2006/relationships/image" Target="../media/image3910.png"/><Relationship Id="rId12" Type="http://schemas.openxmlformats.org/officeDocument/2006/relationships/customXml" Target="../ink/ink131.xml"/><Relationship Id="rId2" Type="http://schemas.openxmlformats.org/officeDocument/2006/relationships/customXml" Target="../ink/ink1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.xml"/><Relationship Id="rId11" Type="http://schemas.openxmlformats.org/officeDocument/2006/relationships/image" Target="../media/image4110.png"/><Relationship Id="rId5" Type="http://schemas.openxmlformats.org/officeDocument/2006/relationships/image" Target="../media/image3810.png"/><Relationship Id="rId15" Type="http://schemas.openxmlformats.org/officeDocument/2006/relationships/image" Target="../media/image4310.png"/><Relationship Id="rId10" Type="http://schemas.openxmlformats.org/officeDocument/2006/relationships/customXml" Target="../ink/ink130.xml"/><Relationship Id="rId4" Type="http://schemas.openxmlformats.org/officeDocument/2006/relationships/customXml" Target="../ink/ink127.xml"/><Relationship Id="rId9" Type="http://schemas.openxmlformats.org/officeDocument/2006/relationships/image" Target="../media/image4010.png"/><Relationship Id="rId14" Type="http://schemas.openxmlformats.org/officeDocument/2006/relationships/customXml" Target="../ink/ink1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13" Type="http://schemas.openxmlformats.org/officeDocument/2006/relationships/image" Target="../media/image73.png"/><Relationship Id="rId18" Type="http://schemas.openxmlformats.org/officeDocument/2006/relationships/customXml" Target="../ink/ink141.xml"/><Relationship Id="rId3" Type="http://schemas.openxmlformats.org/officeDocument/2006/relationships/image" Target="../media/image67.png"/><Relationship Id="rId21" Type="http://schemas.openxmlformats.org/officeDocument/2006/relationships/image" Target="../media/image77.png"/><Relationship Id="rId7" Type="http://schemas.openxmlformats.org/officeDocument/2006/relationships/image" Target="../media/image69.png"/><Relationship Id="rId12" Type="http://schemas.openxmlformats.org/officeDocument/2006/relationships/customXml" Target="../ink/ink138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1" Type="http://schemas.openxmlformats.org/officeDocument/2006/relationships/image" Target="../media/image72.png"/><Relationship Id="rId24" Type="http://schemas.openxmlformats.org/officeDocument/2006/relationships/customXml" Target="../ink/ink144.xml"/><Relationship Id="rId5" Type="http://schemas.openxmlformats.org/officeDocument/2006/relationships/image" Target="../media/image68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10" Type="http://schemas.openxmlformats.org/officeDocument/2006/relationships/customXml" Target="../ink/ink137.xml"/><Relationship Id="rId19" Type="http://schemas.openxmlformats.org/officeDocument/2006/relationships/image" Target="../media/image76.png"/><Relationship Id="rId4" Type="http://schemas.openxmlformats.org/officeDocument/2006/relationships/customXml" Target="../ink/ink134.xml"/><Relationship Id="rId9" Type="http://schemas.openxmlformats.org/officeDocument/2006/relationships/image" Target="../media/image71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9" Type="http://schemas.openxmlformats.org/officeDocument/2006/relationships/image" Target="../media/image101.png"/><Relationship Id="rId21" Type="http://schemas.openxmlformats.org/officeDocument/2006/relationships/image" Target="../media/image91.png"/><Relationship Id="rId34" Type="http://schemas.openxmlformats.org/officeDocument/2006/relationships/customXml" Target="../ink/ink161.xml"/><Relationship Id="rId42" Type="http://schemas.openxmlformats.org/officeDocument/2006/relationships/customXml" Target="../ink/ink165.xml"/><Relationship Id="rId47" Type="http://schemas.openxmlformats.org/officeDocument/2006/relationships/image" Target="../media/image105.png"/><Relationship Id="rId7" Type="http://schemas.openxmlformats.org/officeDocument/2006/relationships/image" Target="../media/image83.png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9" Type="http://schemas.openxmlformats.org/officeDocument/2006/relationships/image" Target="../media/image95.png"/><Relationship Id="rId11" Type="http://schemas.openxmlformats.org/officeDocument/2006/relationships/image" Target="../media/image85.png"/><Relationship Id="rId24" Type="http://schemas.openxmlformats.org/officeDocument/2006/relationships/customXml" Target="../ink/ink156.xml"/><Relationship Id="rId32" Type="http://schemas.openxmlformats.org/officeDocument/2006/relationships/customXml" Target="../ink/ink160.xml"/><Relationship Id="rId37" Type="http://schemas.openxmlformats.org/officeDocument/2006/relationships/image" Target="../media/image99.png"/><Relationship Id="rId40" Type="http://schemas.openxmlformats.org/officeDocument/2006/relationships/customXml" Target="../ink/ink164.xml"/><Relationship Id="rId45" Type="http://schemas.openxmlformats.org/officeDocument/2006/relationships/image" Target="../media/image104.png"/><Relationship Id="rId5" Type="http://schemas.openxmlformats.org/officeDocument/2006/relationships/image" Target="../media/image82.png"/><Relationship Id="rId15" Type="http://schemas.openxmlformats.org/officeDocument/2006/relationships/image" Target="../media/image87.png"/><Relationship Id="rId23" Type="http://schemas.openxmlformats.org/officeDocument/2006/relationships/image" Target="../media/image92.png"/><Relationship Id="rId28" Type="http://schemas.openxmlformats.org/officeDocument/2006/relationships/customXml" Target="../ink/ink158.xml"/><Relationship Id="rId36" Type="http://schemas.openxmlformats.org/officeDocument/2006/relationships/customXml" Target="../ink/ink162.xml"/><Relationship Id="rId49" Type="http://schemas.openxmlformats.org/officeDocument/2006/relationships/image" Target="../media/image106.png"/><Relationship Id="rId10" Type="http://schemas.openxmlformats.org/officeDocument/2006/relationships/customXml" Target="../ink/ink149.xml"/><Relationship Id="rId19" Type="http://schemas.openxmlformats.org/officeDocument/2006/relationships/image" Target="../media/image89.png"/><Relationship Id="rId31" Type="http://schemas.openxmlformats.org/officeDocument/2006/relationships/image" Target="../media/image96.png"/><Relationship Id="rId44" Type="http://schemas.openxmlformats.org/officeDocument/2006/relationships/customXml" Target="../ink/ink166.xml"/><Relationship Id="rId4" Type="http://schemas.openxmlformats.org/officeDocument/2006/relationships/customXml" Target="../ink/ink146.xml"/><Relationship Id="rId9" Type="http://schemas.openxmlformats.org/officeDocument/2006/relationships/image" Target="../media/image84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94.png"/><Relationship Id="rId30" Type="http://schemas.openxmlformats.org/officeDocument/2006/relationships/customXml" Target="../ink/ink159.xml"/><Relationship Id="rId35" Type="http://schemas.openxmlformats.org/officeDocument/2006/relationships/image" Target="../media/image98.png"/><Relationship Id="rId43" Type="http://schemas.openxmlformats.org/officeDocument/2006/relationships/image" Target="../media/image103.png"/><Relationship Id="rId48" Type="http://schemas.openxmlformats.org/officeDocument/2006/relationships/customXml" Target="../ink/ink168.xml"/><Relationship Id="rId8" Type="http://schemas.openxmlformats.org/officeDocument/2006/relationships/customXml" Target="../ink/ink148.xml"/><Relationship Id="rId3" Type="http://schemas.openxmlformats.org/officeDocument/2006/relationships/image" Target="../media/image81.png"/><Relationship Id="rId12" Type="http://schemas.openxmlformats.org/officeDocument/2006/relationships/customXml" Target="../ink/ink150.xml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163.xml"/><Relationship Id="rId46" Type="http://schemas.openxmlformats.org/officeDocument/2006/relationships/customXml" Target="../ink/ink167.xml"/><Relationship Id="rId20" Type="http://schemas.openxmlformats.org/officeDocument/2006/relationships/customXml" Target="../ink/ink154.xml"/><Relationship Id="rId41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ustomXml" Target="../ink/ink17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3.xml"/><Relationship Id="rId21" Type="http://schemas.openxmlformats.org/officeDocument/2006/relationships/image" Target="../media/image119.png"/><Relationship Id="rId34" Type="http://schemas.openxmlformats.org/officeDocument/2006/relationships/customXml" Target="../ink/ink187.xml"/><Relationship Id="rId42" Type="http://schemas.openxmlformats.org/officeDocument/2006/relationships/customXml" Target="../ink/ink191.xml"/><Relationship Id="rId47" Type="http://schemas.openxmlformats.org/officeDocument/2006/relationships/image" Target="../media/image134.png"/><Relationship Id="rId50" Type="http://schemas.openxmlformats.org/officeDocument/2006/relationships/customXml" Target="../ink/ink195.xml"/><Relationship Id="rId55" Type="http://schemas.openxmlformats.org/officeDocument/2006/relationships/image" Target="../media/image138.png"/><Relationship Id="rId63" Type="http://schemas.openxmlformats.org/officeDocument/2006/relationships/image" Target="../media/image143.png"/><Relationship Id="rId7" Type="http://schemas.openxmlformats.org/officeDocument/2006/relationships/image" Target="../media/image112.png"/><Relationship Id="rId2" Type="http://schemas.openxmlformats.org/officeDocument/2006/relationships/customXml" Target="../ink/ink171.xml"/><Relationship Id="rId16" Type="http://schemas.openxmlformats.org/officeDocument/2006/relationships/customXml" Target="../ink/ink178.xml"/><Relationship Id="rId29" Type="http://schemas.openxmlformats.org/officeDocument/2006/relationships/image" Target="../media/image124.png"/><Relationship Id="rId11" Type="http://schemas.openxmlformats.org/officeDocument/2006/relationships/image" Target="../media/image114.png"/><Relationship Id="rId24" Type="http://schemas.openxmlformats.org/officeDocument/2006/relationships/customXml" Target="../ink/ink182.xml"/><Relationship Id="rId32" Type="http://schemas.openxmlformats.org/officeDocument/2006/relationships/customXml" Target="../ink/ink186.xml"/><Relationship Id="rId37" Type="http://schemas.openxmlformats.org/officeDocument/2006/relationships/image" Target="../media/image128.png"/><Relationship Id="rId40" Type="http://schemas.openxmlformats.org/officeDocument/2006/relationships/customXml" Target="../ink/ink190.xml"/><Relationship Id="rId45" Type="http://schemas.openxmlformats.org/officeDocument/2006/relationships/image" Target="../media/image133.png"/><Relationship Id="rId53" Type="http://schemas.openxmlformats.org/officeDocument/2006/relationships/image" Target="../media/image137.png"/><Relationship Id="rId58" Type="http://schemas.openxmlformats.org/officeDocument/2006/relationships/customXml" Target="../ink/ink199.xml"/><Relationship Id="rId5" Type="http://schemas.openxmlformats.org/officeDocument/2006/relationships/image" Target="../media/image111.png"/><Relationship Id="rId61" Type="http://schemas.openxmlformats.org/officeDocument/2006/relationships/image" Target="../media/image142.png"/><Relationship Id="rId19" Type="http://schemas.openxmlformats.org/officeDocument/2006/relationships/image" Target="../media/image118.png"/><Relationship Id="rId14" Type="http://schemas.openxmlformats.org/officeDocument/2006/relationships/customXml" Target="../ink/ink177.xml"/><Relationship Id="rId22" Type="http://schemas.openxmlformats.org/officeDocument/2006/relationships/customXml" Target="../ink/ink181.xml"/><Relationship Id="rId27" Type="http://schemas.openxmlformats.org/officeDocument/2006/relationships/image" Target="../media/image123.png"/><Relationship Id="rId30" Type="http://schemas.openxmlformats.org/officeDocument/2006/relationships/customXml" Target="../ink/ink185.xml"/><Relationship Id="rId35" Type="http://schemas.openxmlformats.org/officeDocument/2006/relationships/image" Target="../media/image127.png"/><Relationship Id="rId43" Type="http://schemas.openxmlformats.org/officeDocument/2006/relationships/image" Target="../media/image132.png"/><Relationship Id="rId48" Type="http://schemas.openxmlformats.org/officeDocument/2006/relationships/customXml" Target="../ink/ink194.xml"/><Relationship Id="rId56" Type="http://schemas.openxmlformats.org/officeDocument/2006/relationships/customXml" Target="../ink/ink198.xml"/><Relationship Id="rId64" Type="http://schemas.openxmlformats.org/officeDocument/2006/relationships/customXml" Target="../ink/ink202.xml"/><Relationship Id="rId8" Type="http://schemas.openxmlformats.org/officeDocument/2006/relationships/customXml" Target="../ink/ink174.xml"/><Relationship Id="rId51" Type="http://schemas.openxmlformats.org/officeDocument/2006/relationships/image" Target="../media/image136.png"/><Relationship Id="rId3" Type="http://schemas.openxmlformats.org/officeDocument/2006/relationships/image" Target="../media/image109.png"/><Relationship Id="rId12" Type="http://schemas.openxmlformats.org/officeDocument/2006/relationships/customXml" Target="../ink/ink176.xml"/><Relationship Id="rId17" Type="http://schemas.openxmlformats.org/officeDocument/2006/relationships/image" Target="../media/image117.png"/><Relationship Id="rId25" Type="http://schemas.openxmlformats.org/officeDocument/2006/relationships/image" Target="../media/image122.png"/><Relationship Id="rId33" Type="http://schemas.openxmlformats.org/officeDocument/2006/relationships/image" Target="../media/image126.png"/><Relationship Id="rId38" Type="http://schemas.openxmlformats.org/officeDocument/2006/relationships/customXml" Target="../ink/ink189.xml"/><Relationship Id="rId46" Type="http://schemas.openxmlformats.org/officeDocument/2006/relationships/customXml" Target="../ink/ink193.xml"/><Relationship Id="rId59" Type="http://schemas.openxmlformats.org/officeDocument/2006/relationships/image" Target="../media/image141.png"/><Relationship Id="rId20" Type="http://schemas.openxmlformats.org/officeDocument/2006/relationships/customXml" Target="../ink/ink180.xml"/><Relationship Id="rId41" Type="http://schemas.openxmlformats.org/officeDocument/2006/relationships/image" Target="../media/image131.png"/><Relationship Id="rId54" Type="http://schemas.openxmlformats.org/officeDocument/2006/relationships/customXml" Target="../ink/ink197.xml"/><Relationship Id="rId62" Type="http://schemas.openxmlformats.org/officeDocument/2006/relationships/customXml" Target="../ink/ink2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3.xml"/><Relationship Id="rId15" Type="http://schemas.openxmlformats.org/officeDocument/2006/relationships/image" Target="../media/image116.png"/><Relationship Id="rId23" Type="http://schemas.openxmlformats.org/officeDocument/2006/relationships/image" Target="../media/image121.png"/><Relationship Id="rId28" Type="http://schemas.openxmlformats.org/officeDocument/2006/relationships/customXml" Target="../ink/ink184.xml"/><Relationship Id="rId36" Type="http://schemas.openxmlformats.org/officeDocument/2006/relationships/customXml" Target="../ink/ink188.xml"/><Relationship Id="rId49" Type="http://schemas.openxmlformats.org/officeDocument/2006/relationships/image" Target="../media/image135.png"/><Relationship Id="rId57" Type="http://schemas.openxmlformats.org/officeDocument/2006/relationships/image" Target="../media/image139.png"/><Relationship Id="rId10" Type="http://schemas.openxmlformats.org/officeDocument/2006/relationships/customXml" Target="../ink/ink175.xml"/><Relationship Id="rId31" Type="http://schemas.openxmlformats.org/officeDocument/2006/relationships/image" Target="../media/image125.png"/><Relationship Id="rId44" Type="http://schemas.openxmlformats.org/officeDocument/2006/relationships/customXml" Target="../ink/ink192.xml"/><Relationship Id="rId52" Type="http://schemas.openxmlformats.org/officeDocument/2006/relationships/customXml" Target="../ink/ink196.xml"/><Relationship Id="rId60" Type="http://schemas.openxmlformats.org/officeDocument/2006/relationships/customXml" Target="../ink/ink200.xml"/><Relationship Id="rId65" Type="http://schemas.openxmlformats.org/officeDocument/2006/relationships/image" Target="../media/image144.png"/><Relationship Id="rId4" Type="http://schemas.openxmlformats.org/officeDocument/2006/relationships/customXml" Target="../ink/ink172.xml"/><Relationship Id="rId9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customXml" Target="../ink/ink179.xml"/><Relationship Id="rId39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6.xml"/><Relationship Id="rId13" Type="http://schemas.openxmlformats.org/officeDocument/2006/relationships/image" Target="../media/image151.png"/><Relationship Id="rId18" Type="http://schemas.openxmlformats.org/officeDocument/2006/relationships/customXml" Target="../ink/ink211.xml"/><Relationship Id="rId26" Type="http://schemas.openxmlformats.org/officeDocument/2006/relationships/customXml" Target="../ink/ink215.xml"/><Relationship Id="rId3" Type="http://schemas.openxmlformats.org/officeDocument/2006/relationships/image" Target="../media/image145.png"/><Relationship Id="rId21" Type="http://schemas.openxmlformats.org/officeDocument/2006/relationships/image" Target="../media/image155.png"/><Relationship Id="rId7" Type="http://schemas.openxmlformats.org/officeDocument/2006/relationships/image" Target="../media/image147.png"/><Relationship Id="rId12" Type="http://schemas.openxmlformats.org/officeDocument/2006/relationships/customXml" Target="../ink/ink208.xml"/><Relationship Id="rId17" Type="http://schemas.openxmlformats.org/officeDocument/2006/relationships/image" Target="../media/image153.png"/><Relationship Id="rId25" Type="http://schemas.openxmlformats.org/officeDocument/2006/relationships/image" Target="../media/image157.png"/><Relationship Id="rId2" Type="http://schemas.openxmlformats.org/officeDocument/2006/relationships/customXml" Target="../ink/ink203.xml"/><Relationship Id="rId16" Type="http://schemas.openxmlformats.org/officeDocument/2006/relationships/customXml" Target="../ink/ink210.xml"/><Relationship Id="rId20" Type="http://schemas.openxmlformats.org/officeDocument/2006/relationships/customXml" Target="../ink/ink212.xml"/><Relationship Id="rId29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5.xml"/><Relationship Id="rId11" Type="http://schemas.openxmlformats.org/officeDocument/2006/relationships/image" Target="../media/image149.png"/><Relationship Id="rId24" Type="http://schemas.openxmlformats.org/officeDocument/2006/relationships/customXml" Target="../ink/ink214.xml"/><Relationship Id="rId5" Type="http://schemas.openxmlformats.org/officeDocument/2006/relationships/image" Target="../media/image146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28" Type="http://schemas.openxmlformats.org/officeDocument/2006/relationships/customXml" Target="../ink/ink216.xml"/><Relationship Id="rId10" Type="http://schemas.openxmlformats.org/officeDocument/2006/relationships/customXml" Target="../ink/ink207.xml"/><Relationship Id="rId19" Type="http://schemas.openxmlformats.org/officeDocument/2006/relationships/image" Target="../media/image154.png"/><Relationship Id="rId31" Type="http://schemas.openxmlformats.org/officeDocument/2006/relationships/image" Target="../media/image161.png"/><Relationship Id="rId4" Type="http://schemas.openxmlformats.org/officeDocument/2006/relationships/customXml" Target="../ink/ink204.xml"/><Relationship Id="rId9" Type="http://schemas.openxmlformats.org/officeDocument/2006/relationships/image" Target="../media/image148.png"/><Relationship Id="rId14" Type="http://schemas.openxmlformats.org/officeDocument/2006/relationships/customXml" Target="../ink/ink209.xml"/><Relationship Id="rId22" Type="http://schemas.openxmlformats.org/officeDocument/2006/relationships/customXml" Target="../ink/ink213.xml"/><Relationship Id="rId27" Type="http://schemas.openxmlformats.org/officeDocument/2006/relationships/image" Target="../media/image158.png"/><Relationship Id="rId30" Type="http://schemas.openxmlformats.org/officeDocument/2006/relationships/customXml" Target="../ink/ink21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9" Type="http://schemas.openxmlformats.org/officeDocument/2006/relationships/image" Target="../media/image182.png"/><Relationship Id="rId21" Type="http://schemas.openxmlformats.org/officeDocument/2006/relationships/image" Target="../media/image172.png"/><Relationship Id="rId34" Type="http://schemas.openxmlformats.org/officeDocument/2006/relationships/customXml" Target="../ink/ink234.xml"/><Relationship Id="rId42" Type="http://schemas.openxmlformats.org/officeDocument/2006/relationships/customXml" Target="../ink/ink238.xml"/><Relationship Id="rId47" Type="http://schemas.openxmlformats.org/officeDocument/2006/relationships/image" Target="../media/image186.png"/><Relationship Id="rId50" Type="http://schemas.openxmlformats.org/officeDocument/2006/relationships/customXml" Target="../ink/ink242.xml"/><Relationship Id="rId55" Type="http://schemas.openxmlformats.org/officeDocument/2006/relationships/image" Target="../media/image191.png"/><Relationship Id="rId7" Type="http://schemas.openxmlformats.org/officeDocument/2006/relationships/image" Target="../media/image164.png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176.png"/><Relationship Id="rId11" Type="http://schemas.openxmlformats.org/officeDocument/2006/relationships/image" Target="../media/image166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181.png"/><Relationship Id="rId40" Type="http://schemas.openxmlformats.org/officeDocument/2006/relationships/customXml" Target="../ink/ink237.xml"/><Relationship Id="rId45" Type="http://schemas.openxmlformats.org/officeDocument/2006/relationships/image" Target="../media/image185.png"/><Relationship Id="rId53" Type="http://schemas.openxmlformats.org/officeDocument/2006/relationships/image" Target="../media/image189.png"/><Relationship Id="rId58" Type="http://schemas.openxmlformats.org/officeDocument/2006/relationships/customXml" Target="../ink/ink246.xml"/><Relationship Id="rId5" Type="http://schemas.openxmlformats.org/officeDocument/2006/relationships/image" Target="../media/image163.png"/><Relationship Id="rId19" Type="http://schemas.openxmlformats.org/officeDocument/2006/relationships/image" Target="../media/image171.png"/><Relationship Id="rId4" Type="http://schemas.openxmlformats.org/officeDocument/2006/relationships/customXml" Target="../ink/ink219.xml"/><Relationship Id="rId9" Type="http://schemas.openxmlformats.org/officeDocument/2006/relationships/image" Target="../media/image165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175.png"/><Relationship Id="rId30" Type="http://schemas.openxmlformats.org/officeDocument/2006/relationships/customXml" Target="../ink/ink232.xml"/><Relationship Id="rId35" Type="http://schemas.openxmlformats.org/officeDocument/2006/relationships/image" Target="../media/image179.png"/><Relationship Id="rId43" Type="http://schemas.openxmlformats.org/officeDocument/2006/relationships/image" Target="../media/image184.png"/><Relationship Id="rId48" Type="http://schemas.openxmlformats.org/officeDocument/2006/relationships/customXml" Target="../ink/ink241.xml"/><Relationship Id="rId56" Type="http://schemas.openxmlformats.org/officeDocument/2006/relationships/customXml" Target="../ink/ink245.xml"/><Relationship Id="rId8" Type="http://schemas.openxmlformats.org/officeDocument/2006/relationships/customXml" Target="../ink/ink221.xml"/><Relationship Id="rId51" Type="http://schemas.openxmlformats.org/officeDocument/2006/relationships/image" Target="../media/image188.png"/><Relationship Id="rId3" Type="http://schemas.openxmlformats.org/officeDocument/2006/relationships/image" Target="../media/image162.png"/><Relationship Id="rId12" Type="http://schemas.openxmlformats.org/officeDocument/2006/relationships/customXml" Target="../ink/ink223.xml"/><Relationship Id="rId17" Type="http://schemas.openxmlformats.org/officeDocument/2006/relationships/image" Target="../media/image169.png"/><Relationship Id="rId25" Type="http://schemas.openxmlformats.org/officeDocument/2006/relationships/image" Target="../media/image174.png"/><Relationship Id="rId33" Type="http://schemas.openxmlformats.org/officeDocument/2006/relationships/image" Target="../media/image178.png"/><Relationship Id="rId38" Type="http://schemas.openxmlformats.org/officeDocument/2006/relationships/customXml" Target="../ink/ink236.xml"/><Relationship Id="rId46" Type="http://schemas.openxmlformats.org/officeDocument/2006/relationships/customXml" Target="../ink/ink240.xml"/><Relationship Id="rId59" Type="http://schemas.openxmlformats.org/officeDocument/2006/relationships/image" Target="../media/image193.png"/><Relationship Id="rId20" Type="http://schemas.openxmlformats.org/officeDocument/2006/relationships/customXml" Target="../ink/ink227.xml"/><Relationship Id="rId41" Type="http://schemas.openxmlformats.org/officeDocument/2006/relationships/image" Target="../media/image183.png"/><Relationship Id="rId54" Type="http://schemas.openxmlformats.org/officeDocument/2006/relationships/customXml" Target="../ink/ink2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5" Type="http://schemas.openxmlformats.org/officeDocument/2006/relationships/image" Target="../media/image168.png"/><Relationship Id="rId23" Type="http://schemas.openxmlformats.org/officeDocument/2006/relationships/image" Target="../media/image173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49" Type="http://schemas.openxmlformats.org/officeDocument/2006/relationships/image" Target="../media/image187.png"/><Relationship Id="rId57" Type="http://schemas.openxmlformats.org/officeDocument/2006/relationships/image" Target="../media/image192.png"/><Relationship Id="rId10" Type="http://schemas.openxmlformats.org/officeDocument/2006/relationships/customXml" Target="../ink/ink222.xml"/><Relationship Id="rId31" Type="http://schemas.openxmlformats.org/officeDocument/2006/relationships/image" Target="../media/image177.png"/><Relationship Id="rId44" Type="http://schemas.openxmlformats.org/officeDocument/2006/relationships/customXml" Target="../ink/ink239.xml"/><Relationship Id="rId52" Type="http://schemas.openxmlformats.org/officeDocument/2006/relationships/customXml" Target="../ink/ink243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9.xml"/><Relationship Id="rId21" Type="http://schemas.openxmlformats.org/officeDocument/2006/relationships/image" Target="../media/image203.png"/><Relationship Id="rId42" Type="http://schemas.openxmlformats.org/officeDocument/2006/relationships/customXml" Target="../ink/ink267.xml"/><Relationship Id="rId47" Type="http://schemas.openxmlformats.org/officeDocument/2006/relationships/image" Target="../media/image217.png"/><Relationship Id="rId63" Type="http://schemas.openxmlformats.org/officeDocument/2006/relationships/image" Target="../media/image226.png"/><Relationship Id="rId68" Type="http://schemas.openxmlformats.org/officeDocument/2006/relationships/customXml" Target="../ink/ink280.xml"/><Relationship Id="rId84" Type="http://schemas.openxmlformats.org/officeDocument/2006/relationships/customXml" Target="../ink/ink288.xml"/><Relationship Id="rId89" Type="http://schemas.openxmlformats.org/officeDocument/2006/relationships/image" Target="../media/image241.png"/><Relationship Id="rId16" Type="http://schemas.openxmlformats.org/officeDocument/2006/relationships/customXml" Target="../ink/ink254.xml"/><Relationship Id="rId11" Type="http://schemas.openxmlformats.org/officeDocument/2006/relationships/image" Target="../media/image109.png"/><Relationship Id="rId32" Type="http://schemas.openxmlformats.org/officeDocument/2006/relationships/customXml" Target="../ink/ink262.xml"/><Relationship Id="rId37" Type="http://schemas.openxmlformats.org/officeDocument/2006/relationships/image" Target="../media/image212.png"/><Relationship Id="rId53" Type="http://schemas.openxmlformats.org/officeDocument/2006/relationships/image" Target="../media/image221.png"/><Relationship Id="rId58" Type="http://schemas.openxmlformats.org/officeDocument/2006/relationships/customXml" Target="../ink/ink275.xml"/><Relationship Id="rId74" Type="http://schemas.openxmlformats.org/officeDocument/2006/relationships/customXml" Target="../ink/ink283.xml"/><Relationship Id="rId79" Type="http://schemas.openxmlformats.org/officeDocument/2006/relationships/image" Target="../media/image235.png"/><Relationship Id="rId5" Type="http://schemas.openxmlformats.org/officeDocument/2006/relationships/image" Target="../media/image195.png"/><Relationship Id="rId90" Type="http://schemas.openxmlformats.org/officeDocument/2006/relationships/customXml" Target="../ink/ink291.xml"/><Relationship Id="rId14" Type="http://schemas.openxmlformats.org/officeDocument/2006/relationships/customXml" Target="../ink/ink253.xml"/><Relationship Id="rId22" Type="http://schemas.openxmlformats.org/officeDocument/2006/relationships/customXml" Target="../ink/ink257.xml"/><Relationship Id="rId27" Type="http://schemas.openxmlformats.org/officeDocument/2006/relationships/image" Target="../media/image206.png"/><Relationship Id="rId30" Type="http://schemas.openxmlformats.org/officeDocument/2006/relationships/customXml" Target="../ink/ink261.xml"/><Relationship Id="rId35" Type="http://schemas.openxmlformats.org/officeDocument/2006/relationships/image" Target="../media/image211.png"/><Relationship Id="rId43" Type="http://schemas.openxmlformats.org/officeDocument/2006/relationships/image" Target="../media/image215.png"/><Relationship Id="rId48" Type="http://schemas.openxmlformats.org/officeDocument/2006/relationships/customXml" Target="../ink/ink270.xml"/><Relationship Id="rId56" Type="http://schemas.openxmlformats.org/officeDocument/2006/relationships/customXml" Target="../ink/ink274.xml"/><Relationship Id="rId64" Type="http://schemas.openxmlformats.org/officeDocument/2006/relationships/customXml" Target="../ink/ink278.xml"/><Relationship Id="rId69" Type="http://schemas.openxmlformats.org/officeDocument/2006/relationships/image" Target="../media/image229.png"/><Relationship Id="rId77" Type="http://schemas.openxmlformats.org/officeDocument/2006/relationships/image" Target="../media/image234.png"/><Relationship Id="rId8" Type="http://schemas.openxmlformats.org/officeDocument/2006/relationships/customXml" Target="../ink/ink250.xml"/><Relationship Id="rId51" Type="http://schemas.openxmlformats.org/officeDocument/2006/relationships/image" Target="../media/image219.png"/><Relationship Id="rId72" Type="http://schemas.openxmlformats.org/officeDocument/2006/relationships/customXml" Target="../ink/ink282.xml"/><Relationship Id="rId80" Type="http://schemas.openxmlformats.org/officeDocument/2006/relationships/customXml" Target="../ink/ink286.xml"/><Relationship Id="rId85" Type="http://schemas.openxmlformats.org/officeDocument/2006/relationships/image" Target="../media/image238.png"/><Relationship Id="rId3" Type="http://schemas.openxmlformats.org/officeDocument/2006/relationships/image" Target="../media/image194.png"/><Relationship Id="rId12" Type="http://schemas.openxmlformats.org/officeDocument/2006/relationships/customXml" Target="../ink/ink252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65.xml"/><Relationship Id="rId46" Type="http://schemas.openxmlformats.org/officeDocument/2006/relationships/customXml" Target="../ink/ink269.xml"/><Relationship Id="rId59" Type="http://schemas.openxmlformats.org/officeDocument/2006/relationships/image" Target="../media/image224.png"/><Relationship Id="rId67" Type="http://schemas.openxmlformats.org/officeDocument/2006/relationships/image" Target="../media/image228.png"/><Relationship Id="rId20" Type="http://schemas.openxmlformats.org/officeDocument/2006/relationships/customXml" Target="../ink/ink256.xml"/><Relationship Id="rId41" Type="http://schemas.openxmlformats.org/officeDocument/2006/relationships/image" Target="../media/image214.png"/><Relationship Id="rId54" Type="http://schemas.openxmlformats.org/officeDocument/2006/relationships/customXml" Target="../ink/ink273.xml"/><Relationship Id="rId62" Type="http://schemas.openxmlformats.org/officeDocument/2006/relationships/customXml" Target="../ink/ink277.xml"/><Relationship Id="rId70" Type="http://schemas.openxmlformats.org/officeDocument/2006/relationships/customXml" Target="../ink/ink281.xml"/><Relationship Id="rId75" Type="http://schemas.openxmlformats.org/officeDocument/2006/relationships/image" Target="../media/image233.png"/><Relationship Id="rId83" Type="http://schemas.openxmlformats.org/officeDocument/2006/relationships/image" Target="../media/image237.png"/><Relationship Id="rId88" Type="http://schemas.openxmlformats.org/officeDocument/2006/relationships/customXml" Target="../ink/ink290.xml"/><Relationship Id="rId91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9.xml"/><Relationship Id="rId15" Type="http://schemas.openxmlformats.org/officeDocument/2006/relationships/image" Target="../media/image199.png"/><Relationship Id="rId23" Type="http://schemas.openxmlformats.org/officeDocument/2006/relationships/image" Target="../media/image204.png"/><Relationship Id="rId28" Type="http://schemas.openxmlformats.org/officeDocument/2006/relationships/customXml" Target="../ink/ink260.xml"/><Relationship Id="rId36" Type="http://schemas.openxmlformats.org/officeDocument/2006/relationships/customXml" Target="../ink/ink264.xml"/><Relationship Id="rId49" Type="http://schemas.openxmlformats.org/officeDocument/2006/relationships/image" Target="../media/image218.png"/><Relationship Id="rId57" Type="http://schemas.openxmlformats.org/officeDocument/2006/relationships/image" Target="../media/image223.png"/><Relationship Id="rId10" Type="http://schemas.openxmlformats.org/officeDocument/2006/relationships/customXml" Target="../ink/ink251.xml"/><Relationship Id="rId31" Type="http://schemas.openxmlformats.org/officeDocument/2006/relationships/image" Target="../media/image208.png"/><Relationship Id="rId44" Type="http://schemas.openxmlformats.org/officeDocument/2006/relationships/customXml" Target="../ink/ink268.xml"/><Relationship Id="rId52" Type="http://schemas.openxmlformats.org/officeDocument/2006/relationships/customXml" Target="../ink/ink272.xml"/><Relationship Id="rId60" Type="http://schemas.openxmlformats.org/officeDocument/2006/relationships/customXml" Target="../ink/ink276.xml"/><Relationship Id="rId65" Type="http://schemas.openxmlformats.org/officeDocument/2006/relationships/image" Target="../media/image227.png"/><Relationship Id="rId73" Type="http://schemas.openxmlformats.org/officeDocument/2006/relationships/image" Target="../media/image232.png"/><Relationship Id="rId78" Type="http://schemas.openxmlformats.org/officeDocument/2006/relationships/customXml" Target="../ink/ink285.xml"/><Relationship Id="rId81" Type="http://schemas.openxmlformats.org/officeDocument/2006/relationships/image" Target="../media/image236.png"/><Relationship Id="rId86" Type="http://schemas.openxmlformats.org/officeDocument/2006/relationships/customXml" Target="../ink/ink289.xml"/><Relationship Id="rId4" Type="http://schemas.openxmlformats.org/officeDocument/2006/relationships/customXml" Target="../ink/ink248.xml"/><Relationship Id="rId9" Type="http://schemas.openxmlformats.org/officeDocument/2006/relationships/image" Target="../media/image197.png"/><Relationship Id="rId13" Type="http://schemas.openxmlformats.org/officeDocument/2006/relationships/image" Target="../media/image198.png"/><Relationship Id="rId18" Type="http://schemas.openxmlformats.org/officeDocument/2006/relationships/customXml" Target="../ink/ink255.xml"/><Relationship Id="rId39" Type="http://schemas.openxmlformats.org/officeDocument/2006/relationships/image" Target="../media/image213.png"/><Relationship Id="rId34" Type="http://schemas.openxmlformats.org/officeDocument/2006/relationships/customXml" Target="../ink/ink263.xml"/><Relationship Id="rId50" Type="http://schemas.openxmlformats.org/officeDocument/2006/relationships/customXml" Target="../ink/ink271.xml"/><Relationship Id="rId55" Type="http://schemas.openxmlformats.org/officeDocument/2006/relationships/image" Target="../media/image222.png"/><Relationship Id="rId76" Type="http://schemas.openxmlformats.org/officeDocument/2006/relationships/customXml" Target="../ink/ink284.xml"/><Relationship Id="rId7" Type="http://schemas.openxmlformats.org/officeDocument/2006/relationships/image" Target="../media/image196.png"/><Relationship Id="rId71" Type="http://schemas.openxmlformats.org/officeDocument/2006/relationships/image" Target="../media/image231.png"/><Relationship Id="rId2" Type="http://schemas.openxmlformats.org/officeDocument/2006/relationships/customXml" Target="../ink/ink247.xml"/><Relationship Id="rId29" Type="http://schemas.openxmlformats.org/officeDocument/2006/relationships/image" Target="../media/image207.png"/><Relationship Id="rId24" Type="http://schemas.openxmlformats.org/officeDocument/2006/relationships/customXml" Target="../ink/ink258.xml"/><Relationship Id="rId40" Type="http://schemas.openxmlformats.org/officeDocument/2006/relationships/customXml" Target="../ink/ink266.xml"/><Relationship Id="rId45" Type="http://schemas.openxmlformats.org/officeDocument/2006/relationships/image" Target="../media/image216.png"/><Relationship Id="rId66" Type="http://schemas.openxmlformats.org/officeDocument/2006/relationships/customXml" Target="../ink/ink279.xml"/><Relationship Id="rId87" Type="http://schemas.openxmlformats.org/officeDocument/2006/relationships/image" Target="../media/image239.png"/><Relationship Id="rId61" Type="http://schemas.openxmlformats.org/officeDocument/2006/relationships/image" Target="../media/image225.png"/><Relationship Id="rId82" Type="http://schemas.openxmlformats.org/officeDocument/2006/relationships/customXml" Target="../ink/ink287.xml"/><Relationship Id="rId19" Type="http://schemas.openxmlformats.org/officeDocument/2006/relationships/image" Target="../media/image2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4.xml"/><Relationship Id="rId117" Type="http://schemas.openxmlformats.org/officeDocument/2006/relationships/image" Target="../media/image306.png"/><Relationship Id="rId21" Type="http://schemas.openxmlformats.org/officeDocument/2006/relationships/image" Target="../media/image253.png"/><Relationship Id="rId42" Type="http://schemas.openxmlformats.org/officeDocument/2006/relationships/customXml" Target="../ink/ink312.xml"/><Relationship Id="rId47" Type="http://schemas.openxmlformats.org/officeDocument/2006/relationships/image" Target="../media/image267.png"/><Relationship Id="rId63" Type="http://schemas.openxmlformats.org/officeDocument/2006/relationships/image" Target="../media/image276.png"/><Relationship Id="rId68" Type="http://schemas.openxmlformats.org/officeDocument/2006/relationships/customXml" Target="../ink/ink325.xml"/><Relationship Id="rId84" Type="http://schemas.openxmlformats.org/officeDocument/2006/relationships/customXml" Target="../ink/ink333.xml"/><Relationship Id="rId89" Type="http://schemas.openxmlformats.org/officeDocument/2006/relationships/image" Target="../media/image291.png"/><Relationship Id="rId112" Type="http://schemas.openxmlformats.org/officeDocument/2006/relationships/customXml" Target="../ink/ink347.xml"/><Relationship Id="rId16" Type="http://schemas.openxmlformats.org/officeDocument/2006/relationships/customXml" Target="../ink/ink299.xml"/><Relationship Id="rId107" Type="http://schemas.openxmlformats.org/officeDocument/2006/relationships/image" Target="../media/image301.png"/><Relationship Id="rId11" Type="http://schemas.openxmlformats.org/officeDocument/2006/relationships/image" Target="../media/image247.png"/><Relationship Id="rId32" Type="http://schemas.openxmlformats.org/officeDocument/2006/relationships/customXml" Target="../ink/ink307.xml"/><Relationship Id="rId37" Type="http://schemas.openxmlformats.org/officeDocument/2006/relationships/image" Target="../media/image262.png"/><Relationship Id="rId53" Type="http://schemas.openxmlformats.org/officeDocument/2006/relationships/image" Target="../media/image271.png"/><Relationship Id="rId58" Type="http://schemas.openxmlformats.org/officeDocument/2006/relationships/customXml" Target="../ink/ink320.xml"/><Relationship Id="rId74" Type="http://schemas.openxmlformats.org/officeDocument/2006/relationships/customXml" Target="../ink/ink328.xml"/><Relationship Id="rId79" Type="http://schemas.openxmlformats.org/officeDocument/2006/relationships/image" Target="../media/image285.png"/><Relationship Id="rId102" Type="http://schemas.openxmlformats.org/officeDocument/2006/relationships/customXml" Target="../ink/ink342.xml"/><Relationship Id="rId123" Type="http://schemas.openxmlformats.org/officeDocument/2006/relationships/image" Target="../media/image309.png"/><Relationship Id="rId5" Type="http://schemas.openxmlformats.org/officeDocument/2006/relationships/image" Target="../media/image244.png"/><Relationship Id="rId90" Type="http://schemas.openxmlformats.org/officeDocument/2006/relationships/customXml" Target="../ink/ink336.xml"/><Relationship Id="rId95" Type="http://schemas.openxmlformats.org/officeDocument/2006/relationships/image" Target="../media/image294.png"/><Relationship Id="rId22" Type="http://schemas.openxmlformats.org/officeDocument/2006/relationships/customXml" Target="../ink/ink302.xml"/><Relationship Id="rId27" Type="http://schemas.openxmlformats.org/officeDocument/2006/relationships/image" Target="../media/image256.png"/><Relationship Id="rId43" Type="http://schemas.openxmlformats.org/officeDocument/2006/relationships/image" Target="../media/image265.png"/><Relationship Id="rId48" Type="http://schemas.openxmlformats.org/officeDocument/2006/relationships/customXml" Target="../ink/ink315.xml"/><Relationship Id="rId64" Type="http://schemas.openxmlformats.org/officeDocument/2006/relationships/customXml" Target="../ink/ink323.xml"/><Relationship Id="rId69" Type="http://schemas.openxmlformats.org/officeDocument/2006/relationships/image" Target="../media/image279.png"/><Relationship Id="rId113" Type="http://schemas.openxmlformats.org/officeDocument/2006/relationships/image" Target="../media/image304.png"/><Relationship Id="rId118" Type="http://schemas.openxmlformats.org/officeDocument/2006/relationships/customXml" Target="../ink/ink350.xml"/><Relationship Id="rId80" Type="http://schemas.openxmlformats.org/officeDocument/2006/relationships/customXml" Target="../ink/ink331.xml"/><Relationship Id="rId85" Type="http://schemas.openxmlformats.org/officeDocument/2006/relationships/image" Target="../media/image288.png"/><Relationship Id="rId12" Type="http://schemas.openxmlformats.org/officeDocument/2006/relationships/customXml" Target="../ink/ink297.xml"/><Relationship Id="rId17" Type="http://schemas.openxmlformats.org/officeDocument/2006/relationships/image" Target="../media/image251.png"/><Relationship Id="rId33" Type="http://schemas.openxmlformats.org/officeDocument/2006/relationships/image" Target="../media/image259.png"/><Relationship Id="rId38" Type="http://schemas.openxmlformats.org/officeDocument/2006/relationships/customXml" Target="../ink/ink310.xml"/><Relationship Id="rId59" Type="http://schemas.openxmlformats.org/officeDocument/2006/relationships/image" Target="../media/image274.png"/><Relationship Id="rId103" Type="http://schemas.openxmlformats.org/officeDocument/2006/relationships/image" Target="../media/image298.png"/><Relationship Id="rId108" Type="http://schemas.openxmlformats.org/officeDocument/2006/relationships/customXml" Target="../ink/ink345.xml"/><Relationship Id="rId124" Type="http://schemas.openxmlformats.org/officeDocument/2006/relationships/customXml" Target="../ink/ink353.xml"/><Relationship Id="rId54" Type="http://schemas.openxmlformats.org/officeDocument/2006/relationships/customXml" Target="../ink/ink318.xml"/><Relationship Id="rId70" Type="http://schemas.openxmlformats.org/officeDocument/2006/relationships/customXml" Target="../ink/ink326.xml"/><Relationship Id="rId75" Type="http://schemas.openxmlformats.org/officeDocument/2006/relationships/image" Target="../media/image283.png"/><Relationship Id="rId91" Type="http://schemas.openxmlformats.org/officeDocument/2006/relationships/image" Target="../media/image292.png"/><Relationship Id="rId96" Type="http://schemas.openxmlformats.org/officeDocument/2006/relationships/customXml" Target="../ink/ink3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4.xml"/><Relationship Id="rId23" Type="http://schemas.openxmlformats.org/officeDocument/2006/relationships/image" Target="../media/image254.png"/><Relationship Id="rId28" Type="http://schemas.openxmlformats.org/officeDocument/2006/relationships/customXml" Target="../ink/ink305.xml"/><Relationship Id="rId49" Type="http://schemas.openxmlformats.org/officeDocument/2006/relationships/image" Target="../media/image268.png"/><Relationship Id="rId114" Type="http://schemas.openxmlformats.org/officeDocument/2006/relationships/customXml" Target="../ink/ink348.xml"/><Relationship Id="rId119" Type="http://schemas.openxmlformats.org/officeDocument/2006/relationships/image" Target="../media/image307.png"/><Relationship Id="rId44" Type="http://schemas.openxmlformats.org/officeDocument/2006/relationships/customXml" Target="../ink/ink313.xml"/><Relationship Id="rId60" Type="http://schemas.openxmlformats.org/officeDocument/2006/relationships/customXml" Target="../ink/ink321.xml"/><Relationship Id="rId65" Type="http://schemas.openxmlformats.org/officeDocument/2006/relationships/image" Target="../media/image277.png"/><Relationship Id="rId81" Type="http://schemas.openxmlformats.org/officeDocument/2006/relationships/image" Target="../media/image286.png"/><Relationship Id="rId86" Type="http://schemas.openxmlformats.org/officeDocument/2006/relationships/customXml" Target="../ink/ink334.xml"/><Relationship Id="rId13" Type="http://schemas.openxmlformats.org/officeDocument/2006/relationships/image" Target="../media/image248.png"/><Relationship Id="rId18" Type="http://schemas.openxmlformats.org/officeDocument/2006/relationships/customXml" Target="../ink/ink300.xml"/><Relationship Id="rId39" Type="http://schemas.openxmlformats.org/officeDocument/2006/relationships/image" Target="../media/image263.png"/><Relationship Id="rId109" Type="http://schemas.openxmlformats.org/officeDocument/2006/relationships/image" Target="../media/image302.png"/><Relationship Id="rId34" Type="http://schemas.openxmlformats.org/officeDocument/2006/relationships/customXml" Target="../ink/ink308.xml"/><Relationship Id="rId50" Type="http://schemas.openxmlformats.org/officeDocument/2006/relationships/customXml" Target="../ink/ink316.xml"/><Relationship Id="rId55" Type="http://schemas.openxmlformats.org/officeDocument/2006/relationships/image" Target="../media/image272.png"/><Relationship Id="rId76" Type="http://schemas.openxmlformats.org/officeDocument/2006/relationships/customXml" Target="../ink/ink329.xml"/><Relationship Id="rId97" Type="http://schemas.openxmlformats.org/officeDocument/2006/relationships/image" Target="../media/image295.png"/><Relationship Id="rId104" Type="http://schemas.openxmlformats.org/officeDocument/2006/relationships/customXml" Target="../ink/ink343.xml"/><Relationship Id="rId120" Type="http://schemas.openxmlformats.org/officeDocument/2006/relationships/customXml" Target="../ink/ink351.xml"/><Relationship Id="rId125" Type="http://schemas.openxmlformats.org/officeDocument/2006/relationships/image" Target="../media/image311.png"/><Relationship Id="rId7" Type="http://schemas.openxmlformats.org/officeDocument/2006/relationships/image" Target="../media/image245.png"/><Relationship Id="rId71" Type="http://schemas.openxmlformats.org/officeDocument/2006/relationships/image" Target="../media/image281.png"/><Relationship Id="rId92" Type="http://schemas.openxmlformats.org/officeDocument/2006/relationships/customXml" Target="../ink/ink337.xml"/><Relationship Id="rId2" Type="http://schemas.openxmlformats.org/officeDocument/2006/relationships/customXml" Target="../ink/ink292.xml"/><Relationship Id="rId29" Type="http://schemas.openxmlformats.org/officeDocument/2006/relationships/image" Target="../media/image257.png"/><Relationship Id="rId24" Type="http://schemas.openxmlformats.org/officeDocument/2006/relationships/customXml" Target="../ink/ink303.xml"/><Relationship Id="rId40" Type="http://schemas.openxmlformats.org/officeDocument/2006/relationships/customXml" Target="../ink/ink311.xml"/><Relationship Id="rId45" Type="http://schemas.openxmlformats.org/officeDocument/2006/relationships/image" Target="../media/image266.png"/><Relationship Id="rId66" Type="http://schemas.openxmlformats.org/officeDocument/2006/relationships/customXml" Target="../ink/ink324.xml"/><Relationship Id="rId87" Type="http://schemas.openxmlformats.org/officeDocument/2006/relationships/image" Target="../media/image289.png"/><Relationship Id="rId110" Type="http://schemas.openxmlformats.org/officeDocument/2006/relationships/customXml" Target="../ink/ink346.xml"/><Relationship Id="rId115" Type="http://schemas.openxmlformats.org/officeDocument/2006/relationships/image" Target="../media/image305.png"/><Relationship Id="rId61" Type="http://schemas.openxmlformats.org/officeDocument/2006/relationships/image" Target="../media/image275.png"/><Relationship Id="rId82" Type="http://schemas.openxmlformats.org/officeDocument/2006/relationships/customXml" Target="../ink/ink332.xml"/><Relationship Id="rId19" Type="http://schemas.openxmlformats.org/officeDocument/2006/relationships/image" Target="../media/image252.png"/><Relationship Id="rId14" Type="http://schemas.openxmlformats.org/officeDocument/2006/relationships/customXml" Target="../ink/ink298.xml"/><Relationship Id="rId30" Type="http://schemas.openxmlformats.org/officeDocument/2006/relationships/customXml" Target="../ink/ink306.xml"/><Relationship Id="rId35" Type="http://schemas.openxmlformats.org/officeDocument/2006/relationships/image" Target="../media/image261.png"/><Relationship Id="rId56" Type="http://schemas.openxmlformats.org/officeDocument/2006/relationships/customXml" Target="../ink/ink319.xml"/><Relationship Id="rId77" Type="http://schemas.openxmlformats.org/officeDocument/2006/relationships/image" Target="../media/image284.png"/><Relationship Id="rId100" Type="http://schemas.openxmlformats.org/officeDocument/2006/relationships/customXml" Target="../ink/ink341.xml"/><Relationship Id="rId105" Type="http://schemas.openxmlformats.org/officeDocument/2006/relationships/image" Target="../media/image299.png"/><Relationship Id="rId8" Type="http://schemas.openxmlformats.org/officeDocument/2006/relationships/customXml" Target="../ink/ink295.xml"/><Relationship Id="rId51" Type="http://schemas.openxmlformats.org/officeDocument/2006/relationships/image" Target="../media/image269.png"/><Relationship Id="rId72" Type="http://schemas.openxmlformats.org/officeDocument/2006/relationships/customXml" Target="../ink/ink327.xml"/><Relationship Id="rId93" Type="http://schemas.openxmlformats.org/officeDocument/2006/relationships/image" Target="../media/image293.png"/><Relationship Id="rId98" Type="http://schemas.openxmlformats.org/officeDocument/2006/relationships/customXml" Target="../ink/ink340.xml"/><Relationship Id="rId121" Type="http://schemas.openxmlformats.org/officeDocument/2006/relationships/image" Target="../media/image308.png"/><Relationship Id="rId3" Type="http://schemas.openxmlformats.org/officeDocument/2006/relationships/image" Target="../media/image243.png"/><Relationship Id="rId25" Type="http://schemas.openxmlformats.org/officeDocument/2006/relationships/image" Target="../media/image255.png"/><Relationship Id="rId46" Type="http://schemas.openxmlformats.org/officeDocument/2006/relationships/customXml" Target="../ink/ink314.xml"/><Relationship Id="rId67" Type="http://schemas.openxmlformats.org/officeDocument/2006/relationships/image" Target="../media/image278.png"/><Relationship Id="rId116" Type="http://schemas.openxmlformats.org/officeDocument/2006/relationships/customXml" Target="../ink/ink349.xml"/><Relationship Id="rId20" Type="http://schemas.openxmlformats.org/officeDocument/2006/relationships/customXml" Target="../ink/ink301.xml"/><Relationship Id="rId41" Type="http://schemas.openxmlformats.org/officeDocument/2006/relationships/image" Target="../media/image264.png"/><Relationship Id="rId62" Type="http://schemas.openxmlformats.org/officeDocument/2006/relationships/customXml" Target="../ink/ink322.xml"/><Relationship Id="rId83" Type="http://schemas.openxmlformats.org/officeDocument/2006/relationships/image" Target="../media/image287.png"/><Relationship Id="rId88" Type="http://schemas.openxmlformats.org/officeDocument/2006/relationships/customXml" Target="../ink/ink335.xml"/><Relationship Id="rId111" Type="http://schemas.openxmlformats.org/officeDocument/2006/relationships/image" Target="../media/image303.png"/><Relationship Id="rId15" Type="http://schemas.openxmlformats.org/officeDocument/2006/relationships/image" Target="../media/image249.png"/><Relationship Id="rId36" Type="http://schemas.openxmlformats.org/officeDocument/2006/relationships/customXml" Target="../ink/ink309.xml"/><Relationship Id="rId57" Type="http://schemas.openxmlformats.org/officeDocument/2006/relationships/image" Target="../media/image273.png"/><Relationship Id="rId106" Type="http://schemas.openxmlformats.org/officeDocument/2006/relationships/customXml" Target="../ink/ink344.xml"/><Relationship Id="rId10" Type="http://schemas.openxmlformats.org/officeDocument/2006/relationships/customXml" Target="../ink/ink296.xml"/><Relationship Id="rId31" Type="http://schemas.openxmlformats.org/officeDocument/2006/relationships/image" Target="../media/image258.png"/><Relationship Id="rId52" Type="http://schemas.openxmlformats.org/officeDocument/2006/relationships/customXml" Target="../ink/ink317.xml"/><Relationship Id="rId73" Type="http://schemas.openxmlformats.org/officeDocument/2006/relationships/image" Target="../media/image282.png"/><Relationship Id="rId78" Type="http://schemas.openxmlformats.org/officeDocument/2006/relationships/customXml" Target="../ink/ink330.xml"/><Relationship Id="rId94" Type="http://schemas.openxmlformats.org/officeDocument/2006/relationships/customXml" Target="../ink/ink338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122" Type="http://schemas.openxmlformats.org/officeDocument/2006/relationships/customXml" Target="../ink/ink352.xml"/><Relationship Id="rId4" Type="http://schemas.openxmlformats.org/officeDocument/2006/relationships/customXml" Target="../ink/ink293.xml"/><Relationship Id="rId9" Type="http://schemas.openxmlformats.org/officeDocument/2006/relationships/image" Target="../media/image246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6.xml"/><Relationship Id="rId21" Type="http://schemas.openxmlformats.org/officeDocument/2006/relationships/image" Target="../media/image322.png"/><Relationship Id="rId42" Type="http://schemas.openxmlformats.org/officeDocument/2006/relationships/customXml" Target="../ink/ink374.xml"/><Relationship Id="rId47" Type="http://schemas.openxmlformats.org/officeDocument/2006/relationships/image" Target="../media/image336.png"/><Relationship Id="rId63" Type="http://schemas.openxmlformats.org/officeDocument/2006/relationships/image" Target="../media/image345.png"/><Relationship Id="rId68" Type="http://schemas.openxmlformats.org/officeDocument/2006/relationships/customXml" Target="../ink/ink387.xml"/><Relationship Id="rId84" Type="http://schemas.openxmlformats.org/officeDocument/2006/relationships/customXml" Target="../ink/ink395.xml"/><Relationship Id="rId89" Type="http://schemas.openxmlformats.org/officeDocument/2006/relationships/image" Target="../media/image359.png"/><Relationship Id="rId16" Type="http://schemas.openxmlformats.org/officeDocument/2006/relationships/customXml" Target="../ink/ink361.xml"/><Relationship Id="rId107" Type="http://schemas.openxmlformats.org/officeDocument/2006/relationships/image" Target="../media/image369.png"/><Relationship Id="rId11" Type="http://schemas.openxmlformats.org/officeDocument/2006/relationships/image" Target="../media/image316.png"/><Relationship Id="rId32" Type="http://schemas.openxmlformats.org/officeDocument/2006/relationships/customXml" Target="../ink/ink369.xml"/><Relationship Id="rId37" Type="http://schemas.openxmlformats.org/officeDocument/2006/relationships/image" Target="../media/image331.png"/><Relationship Id="rId53" Type="http://schemas.openxmlformats.org/officeDocument/2006/relationships/image" Target="../media/image339.png"/><Relationship Id="rId58" Type="http://schemas.openxmlformats.org/officeDocument/2006/relationships/customXml" Target="../ink/ink382.xml"/><Relationship Id="rId74" Type="http://schemas.openxmlformats.org/officeDocument/2006/relationships/customXml" Target="../ink/ink390.xml"/><Relationship Id="rId79" Type="http://schemas.openxmlformats.org/officeDocument/2006/relationships/image" Target="../media/image354.png"/><Relationship Id="rId102" Type="http://schemas.openxmlformats.org/officeDocument/2006/relationships/customXml" Target="../ink/ink404.xml"/><Relationship Id="rId5" Type="http://schemas.openxmlformats.org/officeDocument/2006/relationships/image" Target="../media/image313.png"/><Relationship Id="rId90" Type="http://schemas.openxmlformats.org/officeDocument/2006/relationships/customXml" Target="../ink/ink398.xml"/><Relationship Id="rId95" Type="http://schemas.openxmlformats.org/officeDocument/2006/relationships/image" Target="../media/image363.png"/><Relationship Id="rId22" Type="http://schemas.openxmlformats.org/officeDocument/2006/relationships/customXml" Target="../ink/ink364.xml"/><Relationship Id="rId27" Type="http://schemas.openxmlformats.org/officeDocument/2006/relationships/image" Target="../media/image325.png"/><Relationship Id="rId43" Type="http://schemas.openxmlformats.org/officeDocument/2006/relationships/image" Target="../media/image334.png"/><Relationship Id="rId48" Type="http://schemas.openxmlformats.org/officeDocument/2006/relationships/customXml" Target="../ink/ink377.xml"/><Relationship Id="rId64" Type="http://schemas.openxmlformats.org/officeDocument/2006/relationships/customXml" Target="../ink/ink385.xml"/><Relationship Id="rId69" Type="http://schemas.openxmlformats.org/officeDocument/2006/relationships/image" Target="../media/image348.png"/><Relationship Id="rId80" Type="http://schemas.openxmlformats.org/officeDocument/2006/relationships/customXml" Target="../ink/ink393.xml"/><Relationship Id="rId85" Type="http://schemas.openxmlformats.org/officeDocument/2006/relationships/image" Target="../media/image357.png"/><Relationship Id="rId12" Type="http://schemas.openxmlformats.org/officeDocument/2006/relationships/customXml" Target="../ink/ink359.xml"/><Relationship Id="rId17" Type="http://schemas.openxmlformats.org/officeDocument/2006/relationships/image" Target="../media/image319.png"/><Relationship Id="rId33" Type="http://schemas.openxmlformats.org/officeDocument/2006/relationships/image" Target="../media/image328.png"/><Relationship Id="rId38" Type="http://schemas.openxmlformats.org/officeDocument/2006/relationships/customXml" Target="../ink/ink372.xml"/><Relationship Id="rId59" Type="http://schemas.openxmlformats.org/officeDocument/2006/relationships/image" Target="../media/image343.png"/><Relationship Id="rId103" Type="http://schemas.openxmlformats.org/officeDocument/2006/relationships/image" Target="../media/image367.png"/><Relationship Id="rId20" Type="http://schemas.openxmlformats.org/officeDocument/2006/relationships/customXml" Target="../ink/ink363.xml"/><Relationship Id="rId41" Type="http://schemas.openxmlformats.org/officeDocument/2006/relationships/image" Target="../media/image333.png"/><Relationship Id="rId54" Type="http://schemas.openxmlformats.org/officeDocument/2006/relationships/customXml" Target="../ink/ink380.xml"/><Relationship Id="rId62" Type="http://schemas.openxmlformats.org/officeDocument/2006/relationships/customXml" Target="../ink/ink384.xml"/><Relationship Id="rId70" Type="http://schemas.openxmlformats.org/officeDocument/2006/relationships/customXml" Target="../ink/ink388.xml"/><Relationship Id="rId75" Type="http://schemas.openxmlformats.org/officeDocument/2006/relationships/image" Target="../media/image352.png"/><Relationship Id="rId83" Type="http://schemas.openxmlformats.org/officeDocument/2006/relationships/image" Target="../media/image356.png"/><Relationship Id="rId88" Type="http://schemas.openxmlformats.org/officeDocument/2006/relationships/customXml" Target="../ink/ink397.xml"/><Relationship Id="rId91" Type="http://schemas.openxmlformats.org/officeDocument/2006/relationships/image" Target="../media/image361.png"/><Relationship Id="rId96" Type="http://schemas.openxmlformats.org/officeDocument/2006/relationships/customXml" Target="../ink/ink4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6.xml"/><Relationship Id="rId15" Type="http://schemas.openxmlformats.org/officeDocument/2006/relationships/image" Target="../media/image318.png"/><Relationship Id="rId23" Type="http://schemas.openxmlformats.org/officeDocument/2006/relationships/image" Target="../media/image323.png"/><Relationship Id="rId28" Type="http://schemas.openxmlformats.org/officeDocument/2006/relationships/customXml" Target="../ink/ink367.xml"/><Relationship Id="rId36" Type="http://schemas.openxmlformats.org/officeDocument/2006/relationships/customXml" Target="../ink/ink371.xml"/><Relationship Id="rId49" Type="http://schemas.openxmlformats.org/officeDocument/2006/relationships/image" Target="../media/image337.png"/><Relationship Id="rId57" Type="http://schemas.openxmlformats.org/officeDocument/2006/relationships/image" Target="../media/image342.png"/><Relationship Id="rId106" Type="http://schemas.openxmlformats.org/officeDocument/2006/relationships/customXml" Target="../ink/ink406.xml"/><Relationship Id="rId10" Type="http://schemas.openxmlformats.org/officeDocument/2006/relationships/customXml" Target="../ink/ink358.xml"/><Relationship Id="rId31" Type="http://schemas.openxmlformats.org/officeDocument/2006/relationships/image" Target="../media/image327.png"/><Relationship Id="rId44" Type="http://schemas.openxmlformats.org/officeDocument/2006/relationships/customXml" Target="../ink/ink375.xml"/><Relationship Id="rId52" Type="http://schemas.openxmlformats.org/officeDocument/2006/relationships/customXml" Target="../ink/ink379.xml"/><Relationship Id="rId60" Type="http://schemas.openxmlformats.org/officeDocument/2006/relationships/customXml" Target="../ink/ink383.xml"/><Relationship Id="rId65" Type="http://schemas.openxmlformats.org/officeDocument/2006/relationships/image" Target="../media/image346.png"/><Relationship Id="rId73" Type="http://schemas.openxmlformats.org/officeDocument/2006/relationships/image" Target="../media/image351.png"/><Relationship Id="rId78" Type="http://schemas.openxmlformats.org/officeDocument/2006/relationships/customXml" Target="../ink/ink392.xml"/><Relationship Id="rId81" Type="http://schemas.openxmlformats.org/officeDocument/2006/relationships/image" Target="../media/image355.png"/><Relationship Id="rId86" Type="http://schemas.openxmlformats.org/officeDocument/2006/relationships/customXml" Target="../ink/ink396.xml"/><Relationship Id="rId94" Type="http://schemas.openxmlformats.org/officeDocument/2006/relationships/customXml" Target="../ink/ink400.xml"/><Relationship Id="rId99" Type="http://schemas.openxmlformats.org/officeDocument/2006/relationships/image" Target="../media/image365.png"/><Relationship Id="rId101" Type="http://schemas.openxmlformats.org/officeDocument/2006/relationships/image" Target="../media/image366.png"/><Relationship Id="rId4" Type="http://schemas.openxmlformats.org/officeDocument/2006/relationships/customXml" Target="../ink/ink355.xml"/><Relationship Id="rId9" Type="http://schemas.openxmlformats.org/officeDocument/2006/relationships/image" Target="../media/image315.png"/><Relationship Id="rId13" Type="http://schemas.openxmlformats.org/officeDocument/2006/relationships/image" Target="../media/image317.png"/><Relationship Id="rId18" Type="http://schemas.openxmlformats.org/officeDocument/2006/relationships/customXml" Target="../ink/ink362.xml"/><Relationship Id="rId39" Type="http://schemas.openxmlformats.org/officeDocument/2006/relationships/image" Target="../media/image332.png"/><Relationship Id="rId34" Type="http://schemas.openxmlformats.org/officeDocument/2006/relationships/customXml" Target="../ink/ink370.xml"/><Relationship Id="rId50" Type="http://schemas.openxmlformats.org/officeDocument/2006/relationships/customXml" Target="../ink/ink378.xml"/><Relationship Id="rId55" Type="http://schemas.openxmlformats.org/officeDocument/2006/relationships/image" Target="../media/image341.png"/><Relationship Id="rId76" Type="http://schemas.openxmlformats.org/officeDocument/2006/relationships/customXml" Target="../ink/ink391.xml"/><Relationship Id="rId97" Type="http://schemas.openxmlformats.org/officeDocument/2006/relationships/image" Target="../media/image364.png"/><Relationship Id="rId104" Type="http://schemas.openxmlformats.org/officeDocument/2006/relationships/customXml" Target="../ink/ink405.xml"/><Relationship Id="rId7" Type="http://schemas.openxmlformats.org/officeDocument/2006/relationships/image" Target="../media/image314.png"/><Relationship Id="rId71" Type="http://schemas.openxmlformats.org/officeDocument/2006/relationships/image" Target="../media/image349.png"/><Relationship Id="rId92" Type="http://schemas.openxmlformats.org/officeDocument/2006/relationships/customXml" Target="../ink/ink399.xml"/><Relationship Id="rId2" Type="http://schemas.openxmlformats.org/officeDocument/2006/relationships/customXml" Target="../ink/ink354.xml"/><Relationship Id="rId29" Type="http://schemas.openxmlformats.org/officeDocument/2006/relationships/image" Target="../media/image326.png"/><Relationship Id="rId24" Type="http://schemas.openxmlformats.org/officeDocument/2006/relationships/customXml" Target="../ink/ink365.xml"/><Relationship Id="rId40" Type="http://schemas.openxmlformats.org/officeDocument/2006/relationships/customXml" Target="../ink/ink373.xml"/><Relationship Id="rId45" Type="http://schemas.openxmlformats.org/officeDocument/2006/relationships/image" Target="../media/image335.png"/><Relationship Id="rId66" Type="http://schemas.openxmlformats.org/officeDocument/2006/relationships/customXml" Target="../ink/ink386.xml"/><Relationship Id="rId87" Type="http://schemas.openxmlformats.org/officeDocument/2006/relationships/image" Target="../media/image358.png"/><Relationship Id="rId61" Type="http://schemas.openxmlformats.org/officeDocument/2006/relationships/image" Target="../media/image344.png"/><Relationship Id="rId82" Type="http://schemas.openxmlformats.org/officeDocument/2006/relationships/customXml" Target="../ink/ink394.xml"/><Relationship Id="rId19" Type="http://schemas.openxmlformats.org/officeDocument/2006/relationships/image" Target="../media/image321.png"/><Relationship Id="rId14" Type="http://schemas.openxmlformats.org/officeDocument/2006/relationships/customXml" Target="../ink/ink360.xml"/><Relationship Id="rId30" Type="http://schemas.openxmlformats.org/officeDocument/2006/relationships/customXml" Target="../ink/ink368.xml"/><Relationship Id="rId35" Type="http://schemas.openxmlformats.org/officeDocument/2006/relationships/image" Target="../media/image329.png"/><Relationship Id="rId56" Type="http://schemas.openxmlformats.org/officeDocument/2006/relationships/customXml" Target="../ink/ink381.xml"/><Relationship Id="rId77" Type="http://schemas.openxmlformats.org/officeDocument/2006/relationships/image" Target="../media/image353.png"/><Relationship Id="rId100" Type="http://schemas.openxmlformats.org/officeDocument/2006/relationships/customXml" Target="../ink/ink403.xml"/><Relationship Id="rId105" Type="http://schemas.openxmlformats.org/officeDocument/2006/relationships/image" Target="../media/image368.png"/><Relationship Id="rId8" Type="http://schemas.openxmlformats.org/officeDocument/2006/relationships/customXml" Target="../ink/ink357.xml"/><Relationship Id="rId51" Type="http://schemas.openxmlformats.org/officeDocument/2006/relationships/image" Target="../media/image338.png"/><Relationship Id="rId72" Type="http://schemas.openxmlformats.org/officeDocument/2006/relationships/customXml" Target="../ink/ink389.xml"/><Relationship Id="rId93" Type="http://schemas.openxmlformats.org/officeDocument/2006/relationships/image" Target="../media/image362.png"/><Relationship Id="rId98" Type="http://schemas.openxmlformats.org/officeDocument/2006/relationships/customXml" Target="../ink/ink402.xml"/><Relationship Id="rId3" Type="http://schemas.openxmlformats.org/officeDocument/2006/relationships/image" Target="../media/image312.png"/><Relationship Id="rId25" Type="http://schemas.openxmlformats.org/officeDocument/2006/relationships/image" Target="../media/image324.png"/><Relationship Id="rId46" Type="http://schemas.openxmlformats.org/officeDocument/2006/relationships/customXml" Target="../ink/ink376.xml"/><Relationship Id="rId67" Type="http://schemas.openxmlformats.org/officeDocument/2006/relationships/image" Target="../media/image347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8.png"/><Relationship Id="rId21" Type="http://schemas.openxmlformats.org/officeDocument/2006/relationships/image" Target="../media/image380.png"/><Relationship Id="rId42" Type="http://schemas.openxmlformats.org/officeDocument/2006/relationships/customXml" Target="../ink/ink427.xml"/><Relationship Id="rId47" Type="http://schemas.openxmlformats.org/officeDocument/2006/relationships/image" Target="../media/image393.png"/><Relationship Id="rId63" Type="http://schemas.openxmlformats.org/officeDocument/2006/relationships/image" Target="../media/image401.png"/><Relationship Id="rId68" Type="http://schemas.openxmlformats.org/officeDocument/2006/relationships/customXml" Target="../ink/ink440.xml"/><Relationship Id="rId84" Type="http://schemas.openxmlformats.org/officeDocument/2006/relationships/customXml" Target="../ink/ink448.xml"/><Relationship Id="rId89" Type="http://schemas.openxmlformats.org/officeDocument/2006/relationships/image" Target="../media/image414.png"/><Relationship Id="rId112" Type="http://schemas.openxmlformats.org/officeDocument/2006/relationships/customXml" Target="../ink/ink462.xml"/><Relationship Id="rId16" Type="http://schemas.openxmlformats.org/officeDocument/2006/relationships/customXml" Target="../ink/ink414.xml"/><Relationship Id="rId107" Type="http://schemas.openxmlformats.org/officeDocument/2006/relationships/image" Target="../media/image423.png"/><Relationship Id="rId11" Type="http://schemas.openxmlformats.org/officeDocument/2006/relationships/image" Target="../media/image375.png"/><Relationship Id="rId32" Type="http://schemas.openxmlformats.org/officeDocument/2006/relationships/customXml" Target="../ink/ink422.xml"/><Relationship Id="rId37" Type="http://schemas.openxmlformats.org/officeDocument/2006/relationships/image" Target="../media/image388.png"/><Relationship Id="rId53" Type="http://schemas.openxmlformats.org/officeDocument/2006/relationships/image" Target="../media/image396.png"/><Relationship Id="rId58" Type="http://schemas.openxmlformats.org/officeDocument/2006/relationships/customXml" Target="../ink/ink435.xml"/><Relationship Id="rId74" Type="http://schemas.openxmlformats.org/officeDocument/2006/relationships/customXml" Target="../ink/ink443.xml"/><Relationship Id="rId79" Type="http://schemas.openxmlformats.org/officeDocument/2006/relationships/image" Target="../media/image409.png"/><Relationship Id="rId102" Type="http://schemas.openxmlformats.org/officeDocument/2006/relationships/customXml" Target="../ink/ink457.xml"/><Relationship Id="rId123" Type="http://schemas.openxmlformats.org/officeDocument/2006/relationships/image" Target="../media/image431.png"/><Relationship Id="rId128" Type="http://schemas.openxmlformats.org/officeDocument/2006/relationships/customXml" Target="../ink/ink470.xml"/><Relationship Id="rId5" Type="http://schemas.openxmlformats.org/officeDocument/2006/relationships/image" Target="../media/image372.png"/><Relationship Id="rId90" Type="http://schemas.openxmlformats.org/officeDocument/2006/relationships/customXml" Target="../ink/ink451.xml"/><Relationship Id="rId95" Type="http://schemas.openxmlformats.org/officeDocument/2006/relationships/image" Target="../media/image417.png"/><Relationship Id="rId22" Type="http://schemas.openxmlformats.org/officeDocument/2006/relationships/customXml" Target="../ink/ink417.xml"/><Relationship Id="rId27" Type="http://schemas.openxmlformats.org/officeDocument/2006/relationships/image" Target="../media/image383.png"/><Relationship Id="rId43" Type="http://schemas.openxmlformats.org/officeDocument/2006/relationships/image" Target="../media/image391.png"/><Relationship Id="rId48" Type="http://schemas.openxmlformats.org/officeDocument/2006/relationships/customXml" Target="../ink/ink430.xml"/><Relationship Id="rId64" Type="http://schemas.openxmlformats.org/officeDocument/2006/relationships/customXml" Target="../ink/ink438.xml"/><Relationship Id="rId69" Type="http://schemas.openxmlformats.org/officeDocument/2006/relationships/image" Target="../media/image404.png"/><Relationship Id="rId113" Type="http://schemas.openxmlformats.org/officeDocument/2006/relationships/image" Target="../media/image426.png"/><Relationship Id="rId118" Type="http://schemas.openxmlformats.org/officeDocument/2006/relationships/customXml" Target="../ink/ink465.xml"/><Relationship Id="rId80" Type="http://schemas.openxmlformats.org/officeDocument/2006/relationships/customXml" Target="../ink/ink446.xml"/><Relationship Id="rId85" Type="http://schemas.openxmlformats.org/officeDocument/2006/relationships/image" Target="../media/image412.png"/><Relationship Id="rId12" Type="http://schemas.openxmlformats.org/officeDocument/2006/relationships/customXml" Target="../ink/ink412.xml"/><Relationship Id="rId17" Type="http://schemas.openxmlformats.org/officeDocument/2006/relationships/image" Target="../media/image378.png"/><Relationship Id="rId33" Type="http://schemas.openxmlformats.org/officeDocument/2006/relationships/image" Target="../media/image386.png"/><Relationship Id="rId38" Type="http://schemas.openxmlformats.org/officeDocument/2006/relationships/customXml" Target="../ink/ink425.xml"/><Relationship Id="rId59" Type="http://schemas.openxmlformats.org/officeDocument/2006/relationships/image" Target="../media/image399.png"/><Relationship Id="rId103" Type="http://schemas.openxmlformats.org/officeDocument/2006/relationships/image" Target="../media/image421.png"/><Relationship Id="rId108" Type="http://schemas.openxmlformats.org/officeDocument/2006/relationships/customXml" Target="../ink/ink460.xml"/><Relationship Id="rId124" Type="http://schemas.openxmlformats.org/officeDocument/2006/relationships/customXml" Target="../ink/ink468.xml"/><Relationship Id="rId129" Type="http://schemas.openxmlformats.org/officeDocument/2006/relationships/image" Target="../media/image434.png"/><Relationship Id="rId54" Type="http://schemas.openxmlformats.org/officeDocument/2006/relationships/customXml" Target="../ink/ink433.xml"/><Relationship Id="rId70" Type="http://schemas.openxmlformats.org/officeDocument/2006/relationships/customXml" Target="../ink/ink441.xml"/><Relationship Id="rId75" Type="http://schemas.openxmlformats.org/officeDocument/2006/relationships/image" Target="../media/image407.png"/><Relationship Id="rId91" Type="http://schemas.openxmlformats.org/officeDocument/2006/relationships/image" Target="../media/image415.png"/><Relationship Id="rId96" Type="http://schemas.openxmlformats.org/officeDocument/2006/relationships/customXml" Target="../ink/ink4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9.xml"/><Relationship Id="rId23" Type="http://schemas.openxmlformats.org/officeDocument/2006/relationships/image" Target="../media/image381.png"/><Relationship Id="rId28" Type="http://schemas.openxmlformats.org/officeDocument/2006/relationships/customXml" Target="../ink/ink420.xml"/><Relationship Id="rId49" Type="http://schemas.openxmlformats.org/officeDocument/2006/relationships/image" Target="../media/image394.png"/><Relationship Id="rId114" Type="http://schemas.openxmlformats.org/officeDocument/2006/relationships/customXml" Target="../ink/ink463.xml"/><Relationship Id="rId119" Type="http://schemas.openxmlformats.org/officeDocument/2006/relationships/image" Target="../media/image429.png"/><Relationship Id="rId44" Type="http://schemas.openxmlformats.org/officeDocument/2006/relationships/customXml" Target="../ink/ink428.xml"/><Relationship Id="rId60" Type="http://schemas.openxmlformats.org/officeDocument/2006/relationships/customXml" Target="../ink/ink436.xml"/><Relationship Id="rId65" Type="http://schemas.openxmlformats.org/officeDocument/2006/relationships/image" Target="../media/image402.png"/><Relationship Id="rId81" Type="http://schemas.openxmlformats.org/officeDocument/2006/relationships/image" Target="../media/image410.png"/><Relationship Id="rId86" Type="http://schemas.openxmlformats.org/officeDocument/2006/relationships/customXml" Target="../ink/ink449.xml"/><Relationship Id="rId130" Type="http://schemas.openxmlformats.org/officeDocument/2006/relationships/customXml" Target="../ink/ink471.xml"/><Relationship Id="rId13" Type="http://schemas.openxmlformats.org/officeDocument/2006/relationships/image" Target="../media/image376.png"/><Relationship Id="rId18" Type="http://schemas.openxmlformats.org/officeDocument/2006/relationships/customXml" Target="../ink/ink415.xml"/><Relationship Id="rId39" Type="http://schemas.openxmlformats.org/officeDocument/2006/relationships/image" Target="../media/image389.png"/><Relationship Id="rId109" Type="http://schemas.openxmlformats.org/officeDocument/2006/relationships/image" Target="../media/image424.png"/><Relationship Id="rId34" Type="http://schemas.openxmlformats.org/officeDocument/2006/relationships/customXml" Target="../ink/ink423.xml"/><Relationship Id="rId50" Type="http://schemas.openxmlformats.org/officeDocument/2006/relationships/customXml" Target="../ink/ink431.xml"/><Relationship Id="rId55" Type="http://schemas.openxmlformats.org/officeDocument/2006/relationships/image" Target="../media/image397.png"/><Relationship Id="rId76" Type="http://schemas.openxmlformats.org/officeDocument/2006/relationships/customXml" Target="../ink/ink444.xml"/><Relationship Id="rId97" Type="http://schemas.openxmlformats.org/officeDocument/2006/relationships/image" Target="../media/image418.png"/><Relationship Id="rId104" Type="http://schemas.openxmlformats.org/officeDocument/2006/relationships/customXml" Target="../ink/ink458.xml"/><Relationship Id="rId120" Type="http://schemas.openxmlformats.org/officeDocument/2006/relationships/customXml" Target="../ink/ink466.xml"/><Relationship Id="rId125" Type="http://schemas.openxmlformats.org/officeDocument/2006/relationships/image" Target="../media/image432.png"/><Relationship Id="rId7" Type="http://schemas.openxmlformats.org/officeDocument/2006/relationships/image" Target="../media/image373.png"/><Relationship Id="rId71" Type="http://schemas.openxmlformats.org/officeDocument/2006/relationships/image" Target="../media/image405.png"/><Relationship Id="rId92" Type="http://schemas.openxmlformats.org/officeDocument/2006/relationships/customXml" Target="../ink/ink452.xml"/><Relationship Id="rId2" Type="http://schemas.openxmlformats.org/officeDocument/2006/relationships/customXml" Target="../ink/ink407.xml"/><Relationship Id="rId29" Type="http://schemas.openxmlformats.org/officeDocument/2006/relationships/image" Target="../media/image384.png"/><Relationship Id="rId24" Type="http://schemas.openxmlformats.org/officeDocument/2006/relationships/customXml" Target="../ink/ink418.xml"/><Relationship Id="rId40" Type="http://schemas.openxmlformats.org/officeDocument/2006/relationships/customXml" Target="../ink/ink426.xml"/><Relationship Id="rId45" Type="http://schemas.openxmlformats.org/officeDocument/2006/relationships/image" Target="../media/image392.png"/><Relationship Id="rId66" Type="http://schemas.openxmlformats.org/officeDocument/2006/relationships/customXml" Target="../ink/ink439.xml"/><Relationship Id="rId87" Type="http://schemas.openxmlformats.org/officeDocument/2006/relationships/image" Target="../media/image413.png"/><Relationship Id="rId110" Type="http://schemas.openxmlformats.org/officeDocument/2006/relationships/customXml" Target="../ink/ink461.xml"/><Relationship Id="rId115" Type="http://schemas.openxmlformats.org/officeDocument/2006/relationships/image" Target="../media/image427.png"/><Relationship Id="rId131" Type="http://schemas.openxmlformats.org/officeDocument/2006/relationships/image" Target="../media/image435.png"/><Relationship Id="rId61" Type="http://schemas.openxmlformats.org/officeDocument/2006/relationships/image" Target="../media/image400.png"/><Relationship Id="rId82" Type="http://schemas.openxmlformats.org/officeDocument/2006/relationships/customXml" Target="../ink/ink447.xml"/><Relationship Id="rId19" Type="http://schemas.openxmlformats.org/officeDocument/2006/relationships/image" Target="../media/image379.png"/><Relationship Id="rId14" Type="http://schemas.openxmlformats.org/officeDocument/2006/relationships/customXml" Target="../ink/ink413.xml"/><Relationship Id="rId30" Type="http://schemas.openxmlformats.org/officeDocument/2006/relationships/customXml" Target="../ink/ink421.xml"/><Relationship Id="rId35" Type="http://schemas.openxmlformats.org/officeDocument/2006/relationships/image" Target="../media/image387.png"/><Relationship Id="rId56" Type="http://schemas.openxmlformats.org/officeDocument/2006/relationships/customXml" Target="../ink/ink434.xml"/><Relationship Id="rId77" Type="http://schemas.openxmlformats.org/officeDocument/2006/relationships/image" Target="../media/image408.png"/><Relationship Id="rId100" Type="http://schemas.openxmlformats.org/officeDocument/2006/relationships/customXml" Target="../ink/ink456.xml"/><Relationship Id="rId105" Type="http://schemas.openxmlformats.org/officeDocument/2006/relationships/image" Target="../media/image422.png"/><Relationship Id="rId126" Type="http://schemas.openxmlformats.org/officeDocument/2006/relationships/customXml" Target="../ink/ink469.xml"/><Relationship Id="rId8" Type="http://schemas.openxmlformats.org/officeDocument/2006/relationships/customXml" Target="../ink/ink410.xml"/><Relationship Id="rId51" Type="http://schemas.openxmlformats.org/officeDocument/2006/relationships/image" Target="../media/image395.png"/><Relationship Id="rId72" Type="http://schemas.openxmlformats.org/officeDocument/2006/relationships/customXml" Target="../ink/ink442.xml"/><Relationship Id="rId93" Type="http://schemas.openxmlformats.org/officeDocument/2006/relationships/image" Target="../media/image416.png"/><Relationship Id="rId98" Type="http://schemas.openxmlformats.org/officeDocument/2006/relationships/customXml" Target="../ink/ink455.xml"/><Relationship Id="rId121" Type="http://schemas.openxmlformats.org/officeDocument/2006/relationships/image" Target="../media/image430.png"/><Relationship Id="rId3" Type="http://schemas.openxmlformats.org/officeDocument/2006/relationships/image" Target="../media/image371.png"/><Relationship Id="rId25" Type="http://schemas.openxmlformats.org/officeDocument/2006/relationships/image" Target="../media/image382.png"/><Relationship Id="rId46" Type="http://schemas.openxmlformats.org/officeDocument/2006/relationships/customXml" Target="../ink/ink429.xml"/><Relationship Id="rId67" Type="http://schemas.openxmlformats.org/officeDocument/2006/relationships/image" Target="../media/image403.png"/><Relationship Id="rId116" Type="http://schemas.openxmlformats.org/officeDocument/2006/relationships/customXml" Target="../ink/ink464.xml"/><Relationship Id="rId20" Type="http://schemas.openxmlformats.org/officeDocument/2006/relationships/customXml" Target="../ink/ink416.xml"/><Relationship Id="rId41" Type="http://schemas.openxmlformats.org/officeDocument/2006/relationships/image" Target="../media/image390.png"/><Relationship Id="rId62" Type="http://schemas.openxmlformats.org/officeDocument/2006/relationships/customXml" Target="../ink/ink437.xml"/><Relationship Id="rId83" Type="http://schemas.openxmlformats.org/officeDocument/2006/relationships/image" Target="../media/image411.png"/><Relationship Id="rId88" Type="http://schemas.openxmlformats.org/officeDocument/2006/relationships/customXml" Target="../ink/ink450.xml"/><Relationship Id="rId111" Type="http://schemas.openxmlformats.org/officeDocument/2006/relationships/image" Target="../media/image425.png"/><Relationship Id="rId15" Type="http://schemas.openxmlformats.org/officeDocument/2006/relationships/image" Target="../media/image377.png"/><Relationship Id="rId36" Type="http://schemas.openxmlformats.org/officeDocument/2006/relationships/customXml" Target="../ink/ink424.xml"/><Relationship Id="rId57" Type="http://schemas.openxmlformats.org/officeDocument/2006/relationships/image" Target="../media/image398.png"/><Relationship Id="rId106" Type="http://schemas.openxmlformats.org/officeDocument/2006/relationships/customXml" Target="../ink/ink459.xml"/><Relationship Id="rId127" Type="http://schemas.openxmlformats.org/officeDocument/2006/relationships/image" Target="../media/image433.png"/><Relationship Id="rId10" Type="http://schemas.openxmlformats.org/officeDocument/2006/relationships/customXml" Target="../ink/ink411.xml"/><Relationship Id="rId31" Type="http://schemas.openxmlformats.org/officeDocument/2006/relationships/image" Target="../media/image385.png"/><Relationship Id="rId52" Type="http://schemas.openxmlformats.org/officeDocument/2006/relationships/customXml" Target="../ink/ink432.xml"/><Relationship Id="rId73" Type="http://schemas.openxmlformats.org/officeDocument/2006/relationships/image" Target="../media/image406.png"/><Relationship Id="rId78" Type="http://schemas.openxmlformats.org/officeDocument/2006/relationships/customXml" Target="../ink/ink445.xml"/><Relationship Id="rId94" Type="http://schemas.openxmlformats.org/officeDocument/2006/relationships/customXml" Target="../ink/ink453.xml"/><Relationship Id="rId99" Type="http://schemas.openxmlformats.org/officeDocument/2006/relationships/image" Target="../media/image419.png"/><Relationship Id="rId101" Type="http://schemas.openxmlformats.org/officeDocument/2006/relationships/image" Target="../media/image420.png"/><Relationship Id="rId122" Type="http://schemas.openxmlformats.org/officeDocument/2006/relationships/customXml" Target="../ink/ink467.xml"/><Relationship Id="rId4" Type="http://schemas.openxmlformats.org/officeDocument/2006/relationships/customXml" Target="../ink/ink408.xml"/><Relationship Id="rId9" Type="http://schemas.openxmlformats.org/officeDocument/2006/relationships/image" Target="../media/image374.png"/><Relationship Id="rId26" Type="http://schemas.openxmlformats.org/officeDocument/2006/relationships/customXml" Target="../ink/ink419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1.png"/><Relationship Id="rId18" Type="http://schemas.openxmlformats.org/officeDocument/2006/relationships/customXml" Target="../ink/ink480.xml"/><Relationship Id="rId26" Type="http://schemas.openxmlformats.org/officeDocument/2006/relationships/customXml" Target="../ink/ink484.xml"/><Relationship Id="rId39" Type="http://schemas.openxmlformats.org/officeDocument/2006/relationships/image" Target="../media/image454.png"/><Relationship Id="rId21" Type="http://schemas.openxmlformats.org/officeDocument/2006/relationships/image" Target="../media/image445.png"/><Relationship Id="rId34" Type="http://schemas.openxmlformats.org/officeDocument/2006/relationships/customXml" Target="../ink/ink488.xml"/><Relationship Id="rId42" Type="http://schemas.openxmlformats.org/officeDocument/2006/relationships/customXml" Target="../ink/ink492.xml"/><Relationship Id="rId47" Type="http://schemas.openxmlformats.org/officeDocument/2006/relationships/image" Target="../media/image458.png"/><Relationship Id="rId50" Type="http://schemas.openxmlformats.org/officeDocument/2006/relationships/customXml" Target="../ink/ink496.xml"/><Relationship Id="rId7" Type="http://schemas.openxmlformats.org/officeDocument/2006/relationships/image" Target="../media/image438.png"/><Relationship Id="rId2" Type="http://schemas.openxmlformats.org/officeDocument/2006/relationships/customXml" Target="../ink/ink472.xml"/><Relationship Id="rId16" Type="http://schemas.openxmlformats.org/officeDocument/2006/relationships/customXml" Target="../ink/ink479.xml"/><Relationship Id="rId29" Type="http://schemas.openxmlformats.org/officeDocument/2006/relationships/image" Target="../media/image449.png"/><Relationship Id="rId11" Type="http://schemas.openxmlformats.org/officeDocument/2006/relationships/image" Target="../media/image440.png"/><Relationship Id="rId24" Type="http://schemas.openxmlformats.org/officeDocument/2006/relationships/customXml" Target="../ink/ink483.xml"/><Relationship Id="rId32" Type="http://schemas.openxmlformats.org/officeDocument/2006/relationships/customXml" Target="../ink/ink487.xml"/><Relationship Id="rId37" Type="http://schemas.openxmlformats.org/officeDocument/2006/relationships/image" Target="../media/image453.png"/><Relationship Id="rId40" Type="http://schemas.openxmlformats.org/officeDocument/2006/relationships/customXml" Target="../ink/ink491.xml"/><Relationship Id="rId45" Type="http://schemas.openxmlformats.org/officeDocument/2006/relationships/image" Target="../media/image457.png"/><Relationship Id="rId5" Type="http://schemas.openxmlformats.org/officeDocument/2006/relationships/image" Target="../media/image437.png"/><Relationship Id="rId15" Type="http://schemas.openxmlformats.org/officeDocument/2006/relationships/image" Target="../media/image442.png"/><Relationship Id="rId23" Type="http://schemas.openxmlformats.org/officeDocument/2006/relationships/image" Target="../media/image446.png"/><Relationship Id="rId28" Type="http://schemas.openxmlformats.org/officeDocument/2006/relationships/customXml" Target="../ink/ink485.xml"/><Relationship Id="rId36" Type="http://schemas.openxmlformats.org/officeDocument/2006/relationships/customXml" Target="../ink/ink489.xml"/><Relationship Id="rId49" Type="http://schemas.openxmlformats.org/officeDocument/2006/relationships/image" Target="../media/image459.png"/><Relationship Id="rId10" Type="http://schemas.openxmlformats.org/officeDocument/2006/relationships/customXml" Target="../ink/ink476.xml"/><Relationship Id="rId19" Type="http://schemas.openxmlformats.org/officeDocument/2006/relationships/image" Target="../media/image444.png"/><Relationship Id="rId31" Type="http://schemas.openxmlformats.org/officeDocument/2006/relationships/image" Target="../media/image450.png"/><Relationship Id="rId44" Type="http://schemas.openxmlformats.org/officeDocument/2006/relationships/customXml" Target="../ink/ink493.xml"/><Relationship Id="rId4" Type="http://schemas.openxmlformats.org/officeDocument/2006/relationships/customXml" Target="../ink/ink473.xml"/><Relationship Id="rId9" Type="http://schemas.openxmlformats.org/officeDocument/2006/relationships/image" Target="../media/image439.png"/><Relationship Id="rId14" Type="http://schemas.openxmlformats.org/officeDocument/2006/relationships/customXml" Target="../ink/ink478.xml"/><Relationship Id="rId22" Type="http://schemas.openxmlformats.org/officeDocument/2006/relationships/customXml" Target="../ink/ink482.xml"/><Relationship Id="rId27" Type="http://schemas.openxmlformats.org/officeDocument/2006/relationships/image" Target="../media/image448.png"/><Relationship Id="rId30" Type="http://schemas.openxmlformats.org/officeDocument/2006/relationships/customXml" Target="../ink/ink486.xml"/><Relationship Id="rId35" Type="http://schemas.openxmlformats.org/officeDocument/2006/relationships/image" Target="../media/image452.png"/><Relationship Id="rId43" Type="http://schemas.openxmlformats.org/officeDocument/2006/relationships/image" Target="../media/image456.png"/><Relationship Id="rId48" Type="http://schemas.openxmlformats.org/officeDocument/2006/relationships/customXml" Target="../ink/ink495.xml"/><Relationship Id="rId8" Type="http://schemas.openxmlformats.org/officeDocument/2006/relationships/customXml" Target="../ink/ink475.xml"/><Relationship Id="rId51" Type="http://schemas.openxmlformats.org/officeDocument/2006/relationships/image" Target="../media/image460.png"/><Relationship Id="rId3" Type="http://schemas.openxmlformats.org/officeDocument/2006/relationships/image" Target="../media/image436.png"/><Relationship Id="rId12" Type="http://schemas.openxmlformats.org/officeDocument/2006/relationships/customXml" Target="../ink/ink477.xml"/><Relationship Id="rId17" Type="http://schemas.openxmlformats.org/officeDocument/2006/relationships/image" Target="../media/image443.png"/><Relationship Id="rId25" Type="http://schemas.openxmlformats.org/officeDocument/2006/relationships/image" Target="../media/image447.png"/><Relationship Id="rId33" Type="http://schemas.openxmlformats.org/officeDocument/2006/relationships/image" Target="../media/image451.png"/><Relationship Id="rId38" Type="http://schemas.openxmlformats.org/officeDocument/2006/relationships/customXml" Target="../ink/ink490.xml"/><Relationship Id="rId46" Type="http://schemas.openxmlformats.org/officeDocument/2006/relationships/customXml" Target="../ink/ink494.xml"/><Relationship Id="rId20" Type="http://schemas.openxmlformats.org/officeDocument/2006/relationships/customXml" Target="../ink/ink481.xml"/><Relationship Id="rId41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customXml" Target="../ink/ink49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1.xml"/><Relationship Id="rId13" Type="http://schemas.openxmlformats.org/officeDocument/2006/relationships/image" Target="../media/image467.png"/><Relationship Id="rId18" Type="http://schemas.openxmlformats.org/officeDocument/2006/relationships/customXml" Target="../ink/ink506.xml"/><Relationship Id="rId3" Type="http://schemas.openxmlformats.org/officeDocument/2006/relationships/image" Target="../media/image462.png"/><Relationship Id="rId21" Type="http://schemas.openxmlformats.org/officeDocument/2006/relationships/image" Target="../media/image471.png"/><Relationship Id="rId7" Type="http://schemas.openxmlformats.org/officeDocument/2006/relationships/image" Target="../media/image464.png"/><Relationship Id="rId12" Type="http://schemas.openxmlformats.org/officeDocument/2006/relationships/customXml" Target="../ink/ink503.xml"/><Relationship Id="rId17" Type="http://schemas.openxmlformats.org/officeDocument/2006/relationships/image" Target="../media/image469.png"/><Relationship Id="rId2" Type="http://schemas.openxmlformats.org/officeDocument/2006/relationships/customXml" Target="../ink/ink498.xml"/><Relationship Id="rId16" Type="http://schemas.openxmlformats.org/officeDocument/2006/relationships/customXml" Target="../ink/ink505.xml"/><Relationship Id="rId20" Type="http://schemas.openxmlformats.org/officeDocument/2006/relationships/customXml" Target="../ink/ink5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0.xml"/><Relationship Id="rId11" Type="http://schemas.openxmlformats.org/officeDocument/2006/relationships/image" Target="../media/image466.png"/><Relationship Id="rId5" Type="http://schemas.openxmlformats.org/officeDocument/2006/relationships/image" Target="../media/image463.png"/><Relationship Id="rId15" Type="http://schemas.openxmlformats.org/officeDocument/2006/relationships/image" Target="../media/image468.png"/><Relationship Id="rId10" Type="http://schemas.openxmlformats.org/officeDocument/2006/relationships/customXml" Target="../ink/ink502.xml"/><Relationship Id="rId19" Type="http://schemas.openxmlformats.org/officeDocument/2006/relationships/image" Target="../media/image470.png"/><Relationship Id="rId4" Type="http://schemas.openxmlformats.org/officeDocument/2006/relationships/customXml" Target="../ink/ink499.xml"/><Relationship Id="rId9" Type="http://schemas.openxmlformats.org/officeDocument/2006/relationships/image" Target="../media/image465.png"/><Relationship Id="rId14" Type="http://schemas.openxmlformats.org/officeDocument/2006/relationships/customXml" Target="../ink/ink50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1.xml"/><Relationship Id="rId13" Type="http://schemas.openxmlformats.org/officeDocument/2006/relationships/image" Target="../media/image1210.png"/><Relationship Id="rId18" Type="http://schemas.openxmlformats.org/officeDocument/2006/relationships/customXml" Target="../ink/ink516.xml"/><Relationship Id="rId3" Type="http://schemas.openxmlformats.org/officeDocument/2006/relationships/image" Target="../media/image710.png"/><Relationship Id="rId7" Type="http://schemas.openxmlformats.org/officeDocument/2006/relationships/image" Target="../media/image910.png"/><Relationship Id="rId12" Type="http://schemas.openxmlformats.org/officeDocument/2006/relationships/customXml" Target="../ink/ink513.xml"/><Relationship Id="rId17" Type="http://schemas.openxmlformats.org/officeDocument/2006/relationships/image" Target="../media/image1410.png"/><Relationship Id="rId2" Type="http://schemas.openxmlformats.org/officeDocument/2006/relationships/customXml" Target="../ink/ink508.xml"/><Relationship Id="rId16" Type="http://schemas.openxmlformats.org/officeDocument/2006/relationships/customXml" Target="../ink/ink5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0.xml"/><Relationship Id="rId11" Type="http://schemas.openxmlformats.org/officeDocument/2006/relationships/image" Target="../media/image1110.png"/><Relationship Id="rId5" Type="http://schemas.openxmlformats.org/officeDocument/2006/relationships/image" Target="../media/image810.png"/><Relationship Id="rId15" Type="http://schemas.openxmlformats.org/officeDocument/2006/relationships/image" Target="../media/image1310.png"/><Relationship Id="rId10" Type="http://schemas.openxmlformats.org/officeDocument/2006/relationships/customXml" Target="../ink/ink512.xml"/><Relationship Id="rId19" Type="http://schemas.openxmlformats.org/officeDocument/2006/relationships/image" Target="../media/image1511.png"/><Relationship Id="rId4" Type="http://schemas.openxmlformats.org/officeDocument/2006/relationships/customXml" Target="../ink/ink509.xml"/><Relationship Id="rId9" Type="http://schemas.openxmlformats.org/officeDocument/2006/relationships/image" Target="../media/image1010.png"/><Relationship Id="rId14" Type="http://schemas.openxmlformats.org/officeDocument/2006/relationships/customXml" Target="../ink/ink5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0.png"/><Relationship Id="rId40" Type="http://schemas.openxmlformats.org/officeDocument/2006/relationships/customXml" Target="../ink/ink23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26.png"/><Relationship Id="rId10" Type="http://schemas.openxmlformats.org/officeDocument/2006/relationships/customXml" Target="../ink/ink8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5.xml"/><Relationship Id="rId4" Type="http://schemas.openxmlformats.org/officeDocument/2006/relationships/customXml" Target="../ink/ink5.xml"/><Relationship Id="rId9" Type="http://schemas.openxmlformats.org/officeDocument/2006/relationships/image" Target="../media/image6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5.png"/><Relationship Id="rId30" Type="http://schemas.openxmlformats.org/officeDocument/2006/relationships/customXml" Target="../ink/ink18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3" Type="http://schemas.openxmlformats.org/officeDocument/2006/relationships/image" Target="../media/image3.png"/><Relationship Id="rId12" Type="http://schemas.openxmlformats.org/officeDocument/2006/relationships/customXml" Target="../ink/ink9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12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2510.png"/><Relationship Id="rId50" Type="http://schemas.openxmlformats.org/officeDocument/2006/relationships/customXml" Target="../ink/ink57.xml"/><Relationship Id="rId55" Type="http://schemas.openxmlformats.org/officeDocument/2006/relationships/image" Target="../media/image2910.png"/><Relationship Id="rId6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1610.png"/><Relationship Id="rId11" Type="http://schemas.openxmlformats.org/officeDocument/2006/relationships/image" Target="../media/image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2010.png"/><Relationship Id="rId40" Type="http://schemas.openxmlformats.org/officeDocument/2006/relationships/customXml" Target="../ink/ink52.xml"/><Relationship Id="rId45" Type="http://schemas.openxmlformats.org/officeDocument/2006/relationships/image" Target="../media/image2410.png"/><Relationship Id="rId53" Type="http://schemas.openxmlformats.org/officeDocument/2006/relationships/image" Target="../media/image2810.png"/><Relationship Id="rId58" Type="http://schemas.openxmlformats.org/officeDocument/2006/relationships/customXml" Target="../ink/ink61.xml"/><Relationship Id="rId5" Type="http://schemas.openxmlformats.org/officeDocument/2006/relationships/image" Target="../media/image4.png"/><Relationship Id="rId61" Type="http://schemas.openxmlformats.org/officeDocument/2006/relationships/image" Target="../media/image33.png"/><Relationship Id="rId19" Type="http://schemas.openxmlformats.org/officeDocument/2006/relationships/image" Target="../media/image1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1510.png"/><Relationship Id="rId30" Type="http://schemas.openxmlformats.org/officeDocument/2006/relationships/customXml" Target="../ink/ink47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64" Type="http://schemas.openxmlformats.org/officeDocument/2006/relationships/customXml" Target="../ink/ink64.xml"/><Relationship Id="rId8" Type="http://schemas.openxmlformats.org/officeDocument/2006/relationships/customXml" Target="../ink/ink36.xml"/><Relationship Id="rId51" Type="http://schemas.openxmlformats.org/officeDocument/2006/relationships/image" Target="../media/image2710.png"/><Relationship Id="rId3" Type="http://schemas.openxmlformats.org/officeDocument/2006/relationships/image" Target="../media/image3.png"/><Relationship Id="rId12" Type="http://schemas.openxmlformats.org/officeDocument/2006/relationships/customXml" Target="../ink/ink38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10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32.png"/><Relationship Id="rId20" Type="http://schemas.openxmlformats.org/officeDocument/2006/relationships/customXml" Target="../ink/ink42.xml"/><Relationship Id="rId41" Type="http://schemas.openxmlformats.org/officeDocument/2006/relationships/image" Target="../media/image2210.png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Relationship Id="rId10" Type="http://schemas.openxmlformats.org/officeDocument/2006/relationships/customXml" Target="../ink/ink37.xml"/><Relationship Id="rId31" Type="http://schemas.openxmlformats.org/officeDocument/2006/relationships/image" Target="../media/image1710.png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35.png"/><Relationship Id="rId4" Type="http://schemas.openxmlformats.org/officeDocument/2006/relationships/customXml" Target="../ink/ink34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41.xml"/><Relationship Id="rId39" Type="http://schemas.openxmlformats.org/officeDocument/2006/relationships/image" Target="../media/image2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41.png"/><Relationship Id="rId18" Type="http://schemas.openxmlformats.org/officeDocument/2006/relationships/customXml" Target="../ink/ink73.xm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70.xml"/><Relationship Id="rId17" Type="http://schemas.openxmlformats.org/officeDocument/2006/relationships/image" Target="../media/image43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.xml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10" Type="http://schemas.openxmlformats.org/officeDocument/2006/relationships/customXml" Target="../ink/ink69.xml"/><Relationship Id="rId19" Type="http://schemas.openxmlformats.org/officeDocument/2006/relationships/image" Target="../media/image44.png"/><Relationship Id="rId4" Type="http://schemas.openxmlformats.org/officeDocument/2006/relationships/customXml" Target="../ink/ink66.xml"/><Relationship Id="rId9" Type="http://schemas.openxmlformats.org/officeDocument/2006/relationships/image" Target="../media/image39.png"/><Relationship Id="rId14" Type="http://schemas.openxmlformats.org/officeDocument/2006/relationships/customXml" Target="../ink/ink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Proiect 2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3</a:t>
            </a:r>
            <a:r>
              <a:rPr kumimoji="0" lang="ro-RO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15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08: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spcBef>
                <a:spcPts val="1800"/>
              </a:spcBef>
              <a:defRPr/>
            </a:pPr>
            <a:r>
              <a:rPr lang="ro-RO" sz="3200" b="1" dirty="0" err="1">
                <a:solidFill>
                  <a:prstClr val="black"/>
                </a:solidFill>
              </a:rPr>
              <a:t>ionel.bostan@up</a:t>
            </a:r>
            <a:r>
              <a:rPr lang="en-US" sz="3200" b="1" dirty="0">
                <a:solidFill>
                  <a:prstClr val="black"/>
                </a:solidFill>
              </a:rPr>
              <a:t>b</a:t>
            </a:r>
            <a:r>
              <a:rPr lang="ro-RO" sz="3200" b="1" dirty="0">
                <a:solidFill>
                  <a:prstClr val="black"/>
                </a:solidFill>
              </a:rPr>
              <a:t>.</a:t>
            </a:r>
            <a:r>
              <a:rPr lang="ro-RO" sz="3200" b="1" dirty="0" err="1">
                <a:solidFill>
                  <a:prstClr val="black"/>
                </a:solidFill>
              </a:rPr>
              <a:t>ro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6B79B1BA-E95E-4F74-A840-0420B3DE1ED8}"/>
                  </a:ext>
                </a:extLst>
              </p14:cNvPr>
              <p14:cNvContentPartPr/>
              <p14:nvPr/>
            </p14:nvContentPartPr>
            <p14:xfrm>
              <a:off x="518221" y="137196"/>
              <a:ext cx="8264880" cy="2333154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6B79B1BA-E95E-4F74-A840-0420B3DE1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221" y="119199"/>
                <a:ext cx="8300520" cy="2368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F9E1A372-6F59-459D-B288-A372F319D772}"/>
                  </a:ext>
                </a:extLst>
              </p14:cNvPr>
              <p14:cNvContentPartPr/>
              <p14:nvPr/>
            </p14:nvContentPartPr>
            <p14:xfrm>
              <a:off x="4461648" y="2670141"/>
              <a:ext cx="2693880" cy="52488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F9E1A372-6F59-459D-B288-A372F319D7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4006" y="2652501"/>
                <a:ext cx="2729525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10114BD6-2322-40EB-9439-8E339A213E53}"/>
                  </a:ext>
                </a:extLst>
              </p14:cNvPr>
              <p14:cNvContentPartPr/>
              <p14:nvPr/>
            </p14:nvContentPartPr>
            <p14:xfrm>
              <a:off x="4395768" y="3409941"/>
              <a:ext cx="439920" cy="2523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10114BD6-2322-40EB-9439-8E339A213E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128" y="3391941"/>
                <a:ext cx="475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44AE2641-519C-4B7C-8602-2D11EB9ED9DC}"/>
                  </a:ext>
                </a:extLst>
              </p14:cNvPr>
              <p14:cNvContentPartPr/>
              <p14:nvPr/>
            </p14:nvContentPartPr>
            <p14:xfrm>
              <a:off x="5189208" y="3356301"/>
              <a:ext cx="1864440" cy="29844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44AE2641-519C-4B7C-8602-2D11EB9ED9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1208" y="3338323"/>
                <a:ext cx="1900080" cy="33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A8516B76-9827-493B-B48D-A37F153E79E3}"/>
                  </a:ext>
                </a:extLst>
              </p14:cNvPr>
              <p14:cNvContentPartPr/>
              <p14:nvPr/>
            </p14:nvContentPartPr>
            <p14:xfrm>
              <a:off x="695328" y="2679861"/>
              <a:ext cx="3463920" cy="100836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A8516B76-9827-493B-B48D-A37F153E79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688" y="2662215"/>
                <a:ext cx="3499560" cy="1044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88CDEB7B-4517-4531-AE02-33E7B5CA00D5}"/>
                  </a:ext>
                </a:extLst>
              </p14:cNvPr>
              <p14:cNvContentPartPr/>
              <p14:nvPr/>
            </p14:nvContentPartPr>
            <p14:xfrm>
              <a:off x="8515968" y="3125541"/>
              <a:ext cx="1577160" cy="55476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88CDEB7B-4517-4531-AE02-33E7B5CA0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97968" y="3107541"/>
                <a:ext cx="16128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52A18177-6FAB-46AB-A237-71D010755810}"/>
                  </a:ext>
                </a:extLst>
              </p14:cNvPr>
              <p14:cNvContentPartPr/>
              <p14:nvPr/>
            </p14:nvContentPartPr>
            <p14:xfrm>
              <a:off x="7320048" y="3161541"/>
              <a:ext cx="846360" cy="37836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52A18177-6FAB-46AB-A237-71D0107558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2048" y="3143901"/>
                <a:ext cx="8820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A9C88E6B-8032-4F05-8B3A-185A74F63D78}"/>
                  </a:ext>
                </a:extLst>
              </p14:cNvPr>
              <p14:cNvContentPartPr/>
              <p14:nvPr/>
            </p14:nvContentPartPr>
            <p14:xfrm>
              <a:off x="10375728" y="3143901"/>
              <a:ext cx="469800" cy="30420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A9C88E6B-8032-4F05-8B3A-185A74F63D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57728" y="3125880"/>
                <a:ext cx="505440" cy="339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652A4506-D930-4A81-A7BC-5B7BFA0F42E6}"/>
                  </a:ext>
                </a:extLst>
              </p14:cNvPr>
              <p14:cNvContentPartPr/>
              <p14:nvPr/>
            </p14:nvContentPartPr>
            <p14:xfrm>
              <a:off x="2190048" y="3779661"/>
              <a:ext cx="2137320" cy="35100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652A4506-D930-4A81-A7BC-5B7BFA0F42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72408" y="3762021"/>
                <a:ext cx="217296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72BE1E2C-82FD-433E-AC83-27F8DAB0CAEF}"/>
                  </a:ext>
                </a:extLst>
              </p14:cNvPr>
              <p14:cNvContentPartPr/>
              <p14:nvPr/>
            </p14:nvContentPartPr>
            <p14:xfrm>
              <a:off x="4655328" y="3804141"/>
              <a:ext cx="1242720" cy="46620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72BE1E2C-82FD-433E-AC83-27F8DAB0CA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7693" y="3786155"/>
                <a:ext cx="1278350" cy="501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BBD6D0BC-5D2F-4D1D-9CBF-CA03D2F320EB}"/>
                  </a:ext>
                </a:extLst>
              </p14:cNvPr>
              <p14:cNvContentPartPr/>
              <p14:nvPr/>
            </p14:nvContentPartPr>
            <p14:xfrm>
              <a:off x="7142208" y="3746181"/>
              <a:ext cx="1809720" cy="43668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BBD6D0BC-5D2F-4D1D-9CBF-CA03D2F320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4212" y="3728181"/>
                <a:ext cx="1845353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3FF846BA-790B-491E-84C1-048A37D04AD4}"/>
                  </a:ext>
                </a:extLst>
              </p14:cNvPr>
              <p14:cNvContentPartPr/>
              <p14:nvPr/>
            </p14:nvContentPartPr>
            <p14:xfrm>
              <a:off x="6282168" y="3845541"/>
              <a:ext cx="529920" cy="27252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3FF846BA-790B-491E-84C1-048A37D04A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64180" y="3827541"/>
                <a:ext cx="565536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0B63E6D5-D626-4AD3-BB24-1876E263FEB4}"/>
                  </a:ext>
                </a:extLst>
              </p14:cNvPr>
              <p14:cNvContentPartPr/>
              <p14:nvPr/>
            </p14:nvContentPartPr>
            <p14:xfrm>
              <a:off x="2431248" y="4504341"/>
              <a:ext cx="419400" cy="19620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0B63E6D5-D626-4AD3-BB24-1876E263FE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3263" y="4486669"/>
                <a:ext cx="455009" cy="23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7187B9AC-5F9A-4525-9AE2-16ACF3EF4699}"/>
                  </a:ext>
                </a:extLst>
              </p14:cNvPr>
              <p14:cNvContentPartPr/>
              <p14:nvPr/>
            </p14:nvContentPartPr>
            <p14:xfrm>
              <a:off x="4014528" y="4568421"/>
              <a:ext cx="1020240" cy="47736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7187B9AC-5F9A-4525-9AE2-16ACF3EF46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96888" y="4550407"/>
                <a:ext cx="1055880" cy="513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3A291FDA-062A-42B7-8324-F086AD5C885A}"/>
                  </a:ext>
                </a:extLst>
              </p14:cNvPr>
              <p14:cNvContentPartPr/>
              <p14:nvPr/>
            </p14:nvContentPartPr>
            <p14:xfrm>
              <a:off x="2995368" y="4534221"/>
              <a:ext cx="786960" cy="43200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3A291FDA-062A-42B7-8324-F086AD5C885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77368" y="4516581"/>
                <a:ext cx="8226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86656052-AE16-48B2-9239-1FD60D9AD330}"/>
                  </a:ext>
                </a:extLst>
              </p14:cNvPr>
              <p14:cNvContentPartPr/>
              <p14:nvPr/>
            </p14:nvContentPartPr>
            <p14:xfrm>
              <a:off x="7990368" y="4631421"/>
              <a:ext cx="4680" cy="3852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86656052-AE16-48B2-9239-1FD60D9AD3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72368" y="4613781"/>
                <a:ext cx="403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45D64B54-9B44-4411-83B3-AA2CF32263FA}"/>
                  </a:ext>
                </a:extLst>
              </p14:cNvPr>
              <p14:cNvContentPartPr/>
              <p14:nvPr/>
            </p14:nvContentPartPr>
            <p14:xfrm>
              <a:off x="8314368" y="4402821"/>
              <a:ext cx="950760" cy="42480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45D64B54-9B44-4411-83B3-AA2CF32263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96728" y="4385181"/>
                <a:ext cx="986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134F7E45-5BC9-406B-A95A-834CB0C65174}"/>
                  </a:ext>
                </a:extLst>
              </p14:cNvPr>
              <p14:cNvContentPartPr/>
              <p14:nvPr/>
            </p14:nvContentPartPr>
            <p14:xfrm>
              <a:off x="7869048" y="4426941"/>
              <a:ext cx="231480" cy="14004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134F7E45-5BC9-406B-A95A-834CB0C651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1408" y="4409256"/>
                <a:ext cx="267120" cy="175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8469B67A-A7F7-4CC1-8555-3B70320D6D94}"/>
                  </a:ext>
                </a:extLst>
              </p14:cNvPr>
              <p14:cNvContentPartPr/>
              <p14:nvPr/>
            </p14:nvContentPartPr>
            <p14:xfrm>
              <a:off x="7244808" y="4433421"/>
              <a:ext cx="385200" cy="42516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8469B67A-A7F7-4CC1-8555-3B70320D6D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27168" y="4415421"/>
                <a:ext cx="4208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094FF439-D054-4653-94F1-C7F52F1F28B0}"/>
                  </a:ext>
                </a:extLst>
              </p14:cNvPr>
              <p14:cNvContentPartPr/>
              <p14:nvPr/>
            </p14:nvContentPartPr>
            <p14:xfrm>
              <a:off x="6589608" y="4500741"/>
              <a:ext cx="455760" cy="19152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094FF439-D054-4653-94F1-C7F52F1F28B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71968" y="4482741"/>
                <a:ext cx="491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D6812BCF-D7E5-4C37-96F7-77870267F392}"/>
                  </a:ext>
                </a:extLst>
              </p14:cNvPr>
              <p14:cNvContentPartPr/>
              <p14:nvPr/>
            </p14:nvContentPartPr>
            <p14:xfrm>
              <a:off x="8357928" y="4911141"/>
              <a:ext cx="1157400" cy="34668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D6812BCF-D7E5-4C37-96F7-77870267F3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39922" y="4893483"/>
                <a:ext cx="1193051" cy="382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D2CA7C6B-D7B3-4513-B147-DF60AF077BF2}"/>
                  </a:ext>
                </a:extLst>
              </p14:cNvPr>
              <p14:cNvContentPartPr/>
              <p14:nvPr/>
            </p14:nvContentPartPr>
            <p14:xfrm>
              <a:off x="6556848" y="4920141"/>
              <a:ext cx="1627200" cy="132048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D2CA7C6B-D7B3-4513-B147-DF60AF077B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38848" y="4902141"/>
                <a:ext cx="1662840" cy="13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73273AEE-C2BF-4C13-863B-CED1E7D7C449}"/>
                  </a:ext>
                </a:extLst>
              </p14:cNvPr>
              <p14:cNvContentPartPr/>
              <p14:nvPr/>
            </p14:nvContentPartPr>
            <p14:xfrm>
              <a:off x="5687808" y="4509741"/>
              <a:ext cx="608760" cy="152244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73273AEE-C2BF-4C13-863B-CED1E7D7C44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0168" y="4491745"/>
                <a:ext cx="644400" cy="1558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A2A73282-4E00-4AF3-9184-09EC4D5D72D3}"/>
                  </a:ext>
                </a:extLst>
              </p14:cNvPr>
              <p14:cNvContentPartPr/>
              <p14:nvPr/>
            </p14:nvContentPartPr>
            <p14:xfrm>
              <a:off x="2871888" y="5961261"/>
              <a:ext cx="1573920" cy="40068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A2A73282-4E00-4AF3-9184-09EC4D5D72D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53888" y="5943261"/>
                <a:ext cx="16095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8293E3B6-FA73-41F1-96B5-7BF9F2D7B8A2}"/>
                  </a:ext>
                </a:extLst>
              </p14:cNvPr>
              <p14:cNvContentPartPr/>
              <p14:nvPr/>
            </p14:nvContentPartPr>
            <p14:xfrm>
              <a:off x="1931208" y="5974221"/>
              <a:ext cx="700200" cy="36792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8293E3B6-FA73-41F1-96B5-7BF9F2D7B8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13208" y="5956221"/>
                <a:ext cx="7358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9BC32BE0-FD09-45A0-8715-EB6658FF0C0A}"/>
                  </a:ext>
                </a:extLst>
              </p14:cNvPr>
              <p14:cNvContentPartPr/>
              <p14:nvPr/>
            </p14:nvContentPartPr>
            <p14:xfrm>
              <a:off x="5859528" y="6337821"/>
              <a:ext cx="217440" cy="22860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9BC32BE0-FD09-45A0-8715-EB6658FF0C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41888" y="6319821"/>
                <a:ext cx="253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A90E05F1-564C-48FB-9D8C-6CEE4A081FA1}"/>
                  </a:ext>
                </a:extLst>
              </p14:cNvPr>
              <p14:cNvContentPartPr/>
              <p14:nvPr/>
            </p14:nvContentPartPr>
            <p14:xfrm>
              <a:off x="6440208" y="6406221"/>
              <a:ext cx="739080" cy="14436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A90E05F1-564C-48FB-9D8C-6CEE4A081F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22568" y="6388221"/>
                <a:ext cx="774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3" name="Cerneală 312">
                <a:extLst>
                  <a:ext uri="{FF2B5EF4-FFF2-40B4-BE49-F238E27FC236}">
                    <a16:creationId xmlns:a16="http://schemas.microsoft.com/office/drawing/2014/main" id="{0A2093C3-15ED-4A44-A222-B88510DAC0F8}"/>
                  </a:ext>
                </a:extLst>
              </p14:cNvPr>
              <p14:cNvContentPartPr/>
              <p14:nvPr/>
            </p14:nvContentPartPr>
            <p14:xfrm>
              <a:off x="7703448" y="6408021"/>
              <a:ext cx="133920" cy="316440"/>
            </p14:xfrm>
          </p:contentPart>
        </mc:Choice>
        <mc:Fallback xmlns="">
          <p:pic>
            <p:nvPicPr>
              <p:cNvPr id="313" name="Cerneală 312">
                <a:extLst>
                  <a:ext uri="{FF2B5EF4-FFF2-40B4-BE49-F238E27FC236}">
                    <a16:creationId xmlns:a16="http://schemas.microsoft.com/office/drawing/2014/main" id="{0A2093C3-15ED-4A44-A222-B88510DAC0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85448" y="6390021"/>
                <a:ext cx="1695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DAA8DE93-0167-4824-B925-E82CDFD61D71}"/>
                  </a:ext>
                </a:extLst>
              </p14:cNvPr>
              <p14:cNvContentPartPr/>
              <p14:nvPr/>
            </p14:nvContentPartPr>
            <p14:xfrm>
              <a:off x="4953408" y="6220101"/>
              <a:ext cx="542520" cy="32760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DAA8DE93-0167-4824-B925-E82CDFD61D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5420" y="6202461"/>
                <a:ext cx="578136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4B48B9DB-9BEA-4A1C-AE28-719BD9B2394A}"/>
                  </a:ext>
                </a:extLst>
              </p14:cNvPr>
              <p14:cNvContentPartPr/>
              <p14:nvPr/>
            </p14:nvContentPartPr>
            <p14:xfrm>
              <a:off x="8334888" y="5328021"/>
              <a:ext cx="1945440" cy="141444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4B48B9DB-9BEA-4A1C-AE28-719BD9B2394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17248" y="5310381"/>
                <a:ext cx="1981080" cy="14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141423B9-FE8B-4E5D-A56C-8EF2FA3E3382}"/>
                  </a:ext>
                </a:extLst>
              </p14:cNvPr>
              <p14:cNvContentPartPr/>
              <p14:nvPr/>
            </p14:nvContentPartPr>
            <p14:xfrm>
              <a:off x="1303749" y="1804225"/>
              <a:ext cx="2160" cy="6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141423B9-FE8B-4E5D-A56C-8EF2FA3E338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86109" y="1768585"/>
                <a:ext cx="378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38F45B36-58B3-4F0E-BF46-E5CA137135BC}"/>
                  </a:ext>
                </a:extLst>
              </p14:cNvPr>
              <p14:cNvContentPartPr/>
              <p14:nvPr/>
            </p14:nvContentPartPr>
            <p14:xfrm>
              <a:off x="1258749" y="1711345"/>
              <a:ext cx="198000" cy="2865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38F45B36-58B3-4F0E-BF46-E5CA137135B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41109" y="1675345"/>
                <a:ext cx="2336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C7BD3A8-9296-481F-88CA-E5023A3D0B8D}"/>
                  </a:ext>
                </a:extLst>
              </p14:cNvPr>
              <p14:cNvContentPartPr/>
              <p14:nvPr/>
            </p14:nvContentPartPr>
            <p14:xfrm>
              <a:off x="1760229" y="1638625"/>
              <a:ext cx="344160" cy="388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C7BD3A8-9296-481F-88CA-E5023A3D0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42589" y="1602985"/>
                <a:ext cx="3798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C9CEF43-674E-4B3A-AA5D-F14BAB810FDC}"/>
                  </a:ext>
                </a:extLst>
              </p14:cNvPr>
              <p14:cNvContentPartPr/>
              <p14:nvPr/>
            </p14:nvContentPartPr>
            <p14:xfrm>
              <a:off x="2206269" y="1958665"/>
              <a:ext cx="26640" cy="248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C9CEF43-674E-4B3A-AA5D-F14BAB810FD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88269" y="1922665"/>
                <a:ext cx="62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4EBDBC8-BE5B-4D9F-8770-5F8C0EB0C9BC}"/>
                  </a:ext>
                </a:extLst>
              </p14:cNvPr>
              <p14:cNvContentPartPr/>
              <p14:nvPr/>
            </p14:nvContentPartPr>
            <p14:xfrm>
              <a:off x="2473389" y="1620625"/>
              <a:ext cx="161640" cy="39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4EBDBC8-BE5B-4D9F-8770-5F8C0EB0C9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55749" y="1584625"/>
                <a:ext cx="197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1AD3AB16-8815-49A7-87B1-379C3A908A33}"/>
                  </a:ext>
                </a:extLst>
              </p14:cNvPr>
              <p14:cNvContentPartPr/>
              <p14:nvPr/>
            </p14:nvContentPartPr>
            <p14:xfrm>
              <a:off x="2460069" y="1674265"/>
              <a:ext cx="210600" cy="291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1AD3AB16-8815-49A7-87B1-379C3A908A3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442069" y="1638625"/>
                <a:ext cx="2462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C236C13-E9B7-4832-A2FF-E5E2999A71B9}"/>
                  </a:ext>
                </a:extLst>
              </p14:cNvPr>
              <p14:cNvContentPartPr/>
              <p14:nvPr/>
            </p14:nvContentPartPr>
            <p14:xfrm>
              <a:off x="2925549" y="1627825"/>
              <a:ext cx="232200" cy="3117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C236C13-E9B7-4832-A2FF-E5E2999A71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07909" y="1592185"/>
                <a:ext cx="2678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B9BF4A8-335E-45BD-8217-C870F979DAED}"/>
                  </a:ext>
                </a:extLst>
              </p14:cNvPr>
              <p14:cNvContentPartPr/>
              <p14:nvPr/>
            </p14:nvContentPartPr>
            <p14:xfrm>
              <a:off x="3022029" y="1755265"/>
              <a:ext cx="284760" cy="784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B9BF4A8-335E-45BD-8217-C870F979DAE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04389" y="1719265"/>
                <a:ext cx="3204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376AFCC-5465-4E88-8C26-093C504E8EDD}"/>
                  </a:ext>
                </a:extLst>
              </p14:cNvPr>
              <p14:cNvContentPartPr/>
              <p14:nvPr/>
            </p14:nvContentPartPr>
            <p14:xfrm>
              <a:off x="2188269" y="1942825"/>
              <a:ext cx="98280" cy="882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376AFCC-5465-4E88-8C26-093C504E8E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70629" y="1906825"/>
                <a:ext cx="133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7789C53-F49E-4A41-8BC8-3005C1433225}"/>
                  </a:ext>
                </a:extLst>
              </p14:cNvPr>
              <p14:cNvContentPartPr/>
              <p14:nvPr/>
            </p14:nvContentPartPr>
            <p14:xfrm>
              <a:off x="4102029" y="643945"/>
              <a:ext cx="317880" cy="2901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7789C53-F49E-4A41-8BC8-3005C14332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84389" y="607945"/>
                <a:ext cx="3535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3E1280B-799F-4A31-9A6B-7F9D943E18E7}"/>
                  </a:ext>
                </a:extLst>
              </p14:cNvPr>
              <p14:cNvContentPartPr/>
              <p14:nvPr/>
            </p14:nvContentPartPr>
            <p14:xfrm>
              <a:off x="5743629" y="1038505"/>
              <a:ext cx="376560" cy="378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3E1280B-799F-4A31-9A6B-7F9D943E18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725629" y="1002505"/>
                <a:ext cx="4122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661C805-C427-4A8F-84D7-E2EFA9743FEA}"/>
                  </a:ext>
                </a:extLst>
              </p14:cNvPr>
              <p14:cNvContentPartPr/>
              <p14:nvPr/>
            </p14:nvContentPartPr>
            <p14:xfrm>
              <a:off x="9605709" y="4393705"/>
              <a:ext cx="345960" cy="17715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661C805-C427-4A8F-84D7-E2EFA9743FE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87709" y="4358065"/>
                <a:ext cx="381600" cy="18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57A9952-C5AA-4BF5-9DF2-52FFA2A2D911}"/>
                  </a:ext>
                </a:extLst>
              </p14:cNvPr>
              <p14:cNvContentPartPr/>
              <p14:nvPr/>
            </p14:nvContentPartPr>
            <p14:xfrm>
              <a:off x="10197549" y="4422505"/>
              <a:ext cx="110160" cy="2710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57A9952-C5AA-4BF5-9DF2-52FFA2A2D9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79549" y="4386505"/>
                <a:ext cx="1458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0B08517-D15E-4D5D-914B-79FA57CE36DE}"/>
                  </a:ext>
                </a:extLst>
              </p14:cNvPr>
              <p14:cNvContentPartPr/>
              <p14:nvPr/>
            </p14:nvContentPartPr>
            <p14:xfrm>
              <a:off x="10173429" y="4500625"/>
              <a:ext cx="189720" cy="522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0B08517-D15E-4D5D-914B-79FA57CE36D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55789" y="4464985"/>
                <a:ext cx="2253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B0C636CA-2E80-4D8C-9B3D-6668C9EA35F3}"/>
                  </a:ext>
                </a:extLst>
              </p14:cNvPr>
              <p14:cNvContentPartPr/>
              <p14:nvPr/>
            </p14:nvContentPartPr>
            <p14:xfrm>
              <a:off x="10226709" y="4274185"/>
              <a:ext cx="238320" cy="432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B0C636CA-2E80-4D8C-9B3D-6668C9EA35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208709" y="4238185"/>
                <a:ext cx="273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48E549E-908A-4EE5-970A-6D7E2C859150}"/>
                  </a:ext>
                </a:extLst>
              </p14:cNvPr>
              <p14:cNvContentPartPr/>
              <p14:nvPr/>
            </p14:nvContentPartPr>
            <p14:xfrm>
              <a:off x="10515429" y="4509265"/>
              <a:ext cx="124920" cy="2145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48E549E-908A-4EE5-970A-6D7E2C8591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97789" y="4473265"/>
                <a:ext cx="160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D3B90E7-A9F0-4864-A91B-DEB4F96B1D10}"/>
                  </a:ext>
                </a:extLst>
              </p14:cNvPr>
              <p14:cNvContentPartPr/>
              <p14:nvPr/>
            </p14:nvContentPartPr>
            <p14:xfrm>
              <a:off x="10441629" y="4509265"/>
              <a:ext cx="174960" cy="2109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D3B90E7-A9F0-4864-A91B-DEB4F96B1D1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23989" y="4473265"/>
                <a:ext cx="210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CE992283-9417-4F34-A550-05643C392072}"/>
                  </a:ext>
                </a:extLst>
              </p14:cNvPr>
              <p14:cNvContentPartPr/>
              <p14:nvPr/>
            </p14:nvContentPartPr>
            <p14:xfrm>
              <a:off x="10722429" y="4475785"/>
              <a:ext cx="187200" cy="1915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CE992283-9417-4F34-A550-05643C39207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704789" y="4439785"/>
                <a:ext cx="222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2D71149-8561-4777-9C34-58233D28A279}"/>
                  </a:ext>
                </a:extLst>
              </p14:cNvPr>
              <p14:cNvContentPartPr/>
              <p14:nvPr/>
            </p14:nvContentPartPr>
            <p14:xfrm>
              <a:off x="10949589" y="4082305"/>
              <a:ext cx="984600" cy="820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2D71149-8561-4777-9C34-58233D28A27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931589" y="4046305"/>
                <a:ext cx="102024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17F684F-EE2B-4F3E-BA9E-8B1BDCAC62D9}"/>
                  </a:ext>
                </a:extLst>
              </p14:cNvPr>
              <p14:cNvContentPartPr/>
              <p14:nvPr/>
            </p14:nvContentPartPr>
            <p14:xfrm>
              <a:off x="5755149" y="6206665"/>
              <a:ext cx="493560" cy="4831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17F684F-EE2B-4F3E-BA9E-8B1BDCAC62D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37149" y="6170665"/>
                <a:ext cx="5292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1E189432-C2AF-4724-98E3-812AE4052660}"/>
                  </a:ext>
                </a:extLst>
              </p14:cNvPr>
              <p14:cNvContentPartPr/>
              <p14:nvPr/>
            </p14:nvContentPartPr>
            <p14:xfrm>
              <a:off x="7545429" y="6211345"/>
              <a:ext cx="473400" cy="4647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1E189432-C2AF-4724-98E3-812AE405266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527429" y="6175345"/>
                <a:ext cx="509040" cy="53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9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270C15F-46F3-4259-9B2C-891EA4213AF0}"/>
                  </a:ext>
                </a:extLst>
              </p14:cNvPr>
              <p14:cNvContentPartPr/>
              <p14:nvPr/>
            </p14:nvContentPartPr>
            <p14:xfrm>
              <a:off x="445848" y="49701"/>
              <a:ext cx="5376600" cy="11192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270C15F-46F3-4259-9B2C-891EA4213A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848" y="31701"/>
                <a:ext cx="5412240" cy="11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3A3C59B4-2816-4B4F-AD22-515D597A9056}"/>
                  </a:ext>
                </a:extLst>
              </p14:cNvPr>
              <p14:cNvContentPartPr/>
              <p14:nvPr/>
            </p14:nvContentPartPr>
            <p14:xfrm>
              <a:off x="6202248" y="613101"/>
              <a:ext cx="2827080" cy="5594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3A3C59B4-2816-4B4F-AD22-515D597A90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4248" y="595461"/>
                <a:ext cx="28627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F3B349FC-0F06-4CE9-9580-7E63A344F947}"/>
                  </a:ext>
                </a:extLst>
              </p14:cNvPr>
              <p14:cNvContentPartPr/>
              <p14:nvPr/>
            </p14:nvContentPartPr>
            <p14:xfrm>
              <a:off x="9332808" y="540021"/>
              <a:ext cx="2180880" cy="4183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F3B349FC-0F06-4CE9-9580-7E63A344F9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5165" y="522036"/>
                <a:ext cx="2216526" cy="453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E775525F-F98C-4F49-A505-FDA1E478C8FC}"/>
                  </a:ext>
                </a:extLst>
              </p14:cNvPr>
              <p14:cNvContentPartPr/>
              <p14:nvPr/>
            </p14:nvContentPartPr>
            <p14:xfrm>
              <a:off x="1062168" y="2190981"/>
              <a:ext cx="367560" cy="4788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E775525F-F98C-4F49-A505-FDA1E478C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4528" y="2173341"/>
                <a:ext cx="4032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765D21CD-58A0-4E47-ACA1-E88815AE8B72}"/>
                  </a:ext>
                </a:extLst>
              </p14:cNvPr>
              <p14:cNvContentPartPr/>
              <p14:nvPr/>
            </p14:nvContentPartPr>
            <p14:xfrm>
              <a:off x="1657608" y="1240581"/>
              <a:ext cx="10517400" cy="292932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765D21CD-58A0-4E47-ACA1-E88815AE8B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9608" y="1222579"/>
                <a:ext cx="10553040" cy="2964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4D58CA8A-2F80-4909-B516-667F950C3876}"/>
                  </a:ext>
                </a:extLst>
              </p14:cNvPr>
              <p14:cNvContentPartPr/>
              <p14:nvPr/>
            </p14:nvContentPartPr>
            <p14:xfrm>
              <a:off x="1302288" y="4287621"/>
              <a:ext cx="360" cy="36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4D58CA8A-2F80-4909-B516-667F950C387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4648" y="426962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BB5CFD9F-92A5-4A2D-A195-B55EBA877238}"/>
                  </a:ext>
                </a:extLst>
              </p14:cNvPr>
              <p14:cNvContentPartPr/>
              <p14:nvPr/>
            </p14:nvContentPartPr>
            <p14:xfrm>
              <a:off x="1044888" y="4154781"/>
              <a:ext cx="370080" cy="1980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BB5CFD9F-92A5-4A2D-A195-B55EBA8772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7248" y="4136781"/>
                <a:ext cx="40572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31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51ED113-C92F-408F-BC72-CF38B512DDE3}"/>
                  </a:ext>
                </a:extLst>
              </p14:cNvPr>
              <p14:cNvContentPartPr/>
              <p14:nvPr/>
            </p14:nvContentPartPr>
            <p14:xfrm>
              <a:off x="3151989" y="447745"/>
              <a:ext cx="1830240" cy="6116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51ED113-C92F-408F-BC72-CF38B512D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989" y="429745"/>
                <a:ext cx="186588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A55FC9FE-F228-4847-B1A2-B764C861687A}"/>
                  </a:ext>
                </a:extLst>
              </p14:cNvPr>
              <p14:cNvContentPartPr/>
              <p14:nvPr/>
            </p14:nvContentPartPr>
            <p14:xfrm>
              <a:off x="640269" y="614065"/>
              <a:ext cx="2038680" cy="3150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A55FC9FE-F228-4847-B1A2-B764C8616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629" y="596425"/>
                <a:ext cx="20743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17F77877-BEFD-4374-BAD5-5D6B122F410E}"/>
                  </a:ext>
                </a:extLst>
              </p14:cNvPr>
              <p14:cNvContentPartPr/>
              <p14:nvPr/>
            </p14:nvContentPartPr>
            <p14:xfrm>
              <a:off x="5302989" y="774265"/>
              <a:ext cx="177480" cy="61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17F77877-BEFD-4374-BAD5-5D6B122F41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5349" y="756625"/>
                <a:ext cx="213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9778185B-01BF-4B27-A3E7-E5B8776FDA16}"/>
                  </a:ext>
                </a:extLst>
              </p14:cNvPr>
              <p14:cNvContentPartPr/>
              <p14:nvPr/>
            </p14:nvContentPartPr>
            <p14:xfrm>
              <a:off x="6907149" y="592465"/>
              <a:ext cx="374400" cy="2386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9778185B-01BF-4B27-A3E7-E5B8776FDA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9149" y="574825"/>
                <a:ext cx="4100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901F4B7B-9F0F-461A-A7B4-C32935DB3607}"/>
                  </a:ext>
                </a:extLst>
              </p14:cNvPr>
              <p14:cNvContentPartPr/>
              <p14:nvPr/>
            </p14:nvContentPartPr>
            <p14:xfrm>
              <a:off x="5968989" y="541705"/>
              <a:ext cx="646560" cy="2894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901F4B7B-9F0F-461A-A7B4-C32935DB36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0999" y="524065"/>
                <a:ext cx="6821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902460C-5985-4C26-A078-8F0BBD0849B2}"/>
                  </a:ext>
                </a:extLst>
              </p14:cNvPr>
              <p14:cNvContentPartPr/>
              <p14:nvPr/>
            </p14:nvContentPartPr>
            <p14:xfrm>
              <a:off x="7685469" y="509305"/>
              <a:ext cx="1145160" cy="2764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902460C-5985-4C26-A078-8F0BBD0849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67823" y="491665"/>
                <a:ext cx="1180811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89B9835-DB05-4F5B-9488-683E5A5E3358}"/>
                  </a:ext>
                </a:extLst>
              </p14:cNvPr>
              <p14:cNvContentPartPr/>
              <p14:nvPr/>
            </p14:nvContentPartPr>
            <p14:xfrm>
              <a:off x="6771069" y="1409305"/>
              <a:ext cx="3261960" cy="5482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89B9835-DB05-4F5B-9488-683E5A5E335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3071" y="1391665"/>
                <a:ext cx="3297596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1191F352-957D-4C3B-B458-ACD72819D447}"/>
                  </a:ext>
                </a:extLst>
              </p14:cNvPr>
              <p14:cNvContentPartPr/>
              <p14:nvPr/>
            </p14:nvContentPartPr>
            <p14:xfrm>
              <a:off x="553509" y="5350225"/>
              <a:ext cx="1113480" cy="27648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1191F352-957D-4C3B-B458-ACD72819D4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515" y="5332585"/>
                <a:ext cx="1149108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5D3759C3-5887-4130-8D70-0EF057020B64}"/>
                  </a:ext>
                </a:extLst>
              </p14:cNvPr>
              <p14:cNvContentPartPr/>
              <p14:nvPr/>
            </p14:nvContentPartPr>
            <p14:xfrm>
              <a:off x="1924749" y="5264905"/>
              <a:ext cx="907560" cy="60588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5D3759C3-5887-4130-8D70-0EF057020B6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07109" y="5246916"/>
                <a:ext cx="943200" cy="641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F2604D6D-0851-44B0-98E6-1A6ECB0E2639}"/>
                  </a:ext>
                </a:extLst>
              </p14:cNvPr>
              <p14:cNvContentPartPr/>
              <p14:nvPr/>
            </p14:nvContentPartPr>
            <p14:xfrm>
              <a:off x="5139549" y="5208025"/>
              <a:ext cx="1704960" cy="4384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F2604D6D-0851-44B0-98E6-1A6ECB0E26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1909" y="5190385"/>
                <a:ext cx="174060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06C5090C-E0A4-43CC-B930-ECB21C1E18C3}"/>
                  </a:ext>
                </a:extLst>
              </p14:cNvPr>
              <p14:cNvContentPartPr/>
              <p14:nvPr/>
            </p14:nvContentPartPr>
            <p14:xfrm>
              <a:off x="3142629" y="5301265"/>
              <a:ext cx="1621440" cy="29880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06C5090C-E0A4-43CC-B930-ECB21C1E18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24629" y="5283265"/>
                <a:ext cx="16570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B1DFDA43-FDD2-4320-9AEF-345AFE990B3B}"/>
                  </a:ext>
                </a:extLst>
              </p14:cNvPr>
              <p14:cNvContentPartPr/>
              <p14:nvPr/>
            </p14:nvContentPartPr>
            <p14:xfrm>
              <a:off x="885069" y="2040025"/>
              <a:ext cx="10866960" cy="280980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B1DFDA43-FDD2-4320-9AEF-345AFE990B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7429" y="2022025"/>
                <a:ext cx="10902600" cy="28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836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4C0B678B-B440-46D9-898D-DFEE46FECE48}"/>
                  </a:ext>
                </a:extLst>
              </p14:cNvPr>
              <p14:cNvContentPartPr/>
              <p14:nvPr/>
            </p14:nvContentPartPr>
            <p14:xfrm>
              <a:off x="4735269" y="2449345"/>
              <a:ext cx="2046240" cy="62604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4C0B678B-B440-46D9-898D-DFEE46FECE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269" y="2413345"/>
                <a:ext cx="208188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35DD5A54-1A8D-41D5-9FF0-3C0CAB346F6B}"/>
                  </a:ext>
                </a:extLst>
              </p14:cNvPr>
              <p14:cNvContentPartPr/>
              <p14:nvPr/>
            </p14:nvContentPartPr>
            <p14:xfrm>
              <a:off x="5077269" y="3622585"/>
              <a:ext cx="1275840" cy="590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35DD5A54-1A8D-41D5-9FF0-3C0CAB346F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9269" y="3586945"/>
                <a:ext cx="1311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37532971-9227-470F-AE52-326E16F68749}"/>
                  </a:ext>
                </a:extLst>
              </p14:cNvPr>
              <p14:cNvContentPartPr/>
              <p14:nvPr/>
            </p14:nvContentPartPr>
            <p14:xfrm>
              <a:off x="6299469" y="3513145"/>
              <a:ext cx="226800" cy="21348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37532971-9227-470F-AE52-326E16F687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1829" y="3477145"/>
                <a:ext cx="2624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4015A567-0491-4B98-80E6-38976095324A}"/>
                  </a:ext>
                </a:extLst>
              </p14:cNvPr>
              <p14:cNvContentPartPr/>
              <p14:nvPr/>
            </p14:nvContentPartPr>
            <p14:xfrm>
              <a:off x="5024349" y="3556345"/>
              <a:ext cx="285120" cy="19800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4015A567-0491-4B98-80E6-3897609532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6349" y="3520705"/>
                <a:ext cx="3207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B58D451D-1E75-4024-95D2-243DCA6F51A6}"/>
                  </a:ext>
                </a:extLst>
              </p14:cNvPr>
              <p14:cNvContentPartPr/>
              <p14:nvPr/>
            </p14:nvContentPartPr>
            <p14:xfrm>
              <a:off x="5688189" y="3801505"/>
              <a:ext cx="195480" cy="2710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B58D451D-1E75-4024-95D2-243DCA6F51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0549" y="3765865"/>
                <a:ext cx="231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9F2F9CE1-2BE5-4F1E-B7FD-6AD7A79DF2EA}"/>
                  </a:ext>
                </a:extLst>
              </p14:cNvPr>
              <p14:cNvContentPartPr/>
              <p14:nvPr/>
            </p14:nvContentPartPr>
            <p14:xfrm>
              <a:off x="5505309" y="3726625"/>
              <a:ext cx="72000" cy="4896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9F2F9CE1-2BE5-4F1E-B7FD-6AD7A79DF2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7669" y="3690625"/>
                <a:ext cx="107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8610D983-E18F-4D97-A83D-0200A97DB916}"/>
                  </a:ext>
                </a:extLst>
              </p14:cNvPr>
              <p14:cNvContentPartPr/>
              <p14:nvPr/>
            </p14:nvContentPartPr>
            <p14:xfrm>
              <a:off x="5899869" y="3733465"/>
              <a:ext cx="73800" cy="428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8610D983-E18F-4D97-A83D-0200A97DB9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82229" y="3697465"/>
                <a:ext cx="109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FC944224-7D99-4F81-A1D5-8F26DFDBBB60}"/>
                  </a:ext>
                </a:extLst>
              </p14:cNvPr>
              <p14:cNvContentPartPr/>
              <p14:nvPr/>
            </p14:nvContentPartPr>
            <p14:xfrm>
              <a:off x="4894029" y="4956745"/>
              <a:ext cx="45720" cy="26208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FC944224-7D99-4F81-A1D5-8F26DFDBBB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6389" y="4920745"/>
                <a:ext cx="813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B2679143-CD00-4E0B-9270-2C0496355682}"/>
                  </a:ext>
                </a:extLst>
              </p14:cNvPr>
              <p14:cNvContentPartPr/>
              <p14:nvPr/>
            </p14:nvContentPartPr>
            <p14:xfrm>
              <a:off x="4922829" y="5025145"/>
              <a:ext cx="1785600" cy="10512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B2679143-CD00-4E0B-9270-2C04963556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5189" y="4989505"/>
                <a:ext cx="1821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B99C7612-F365-40BB-A227-8A5C575E64CF}"/>
                  </a:ext>
                </a:extLst>
              </p14:cNvPr>
              <p14:cNvContentPartPr/>
              <p14:nvPr/>
            </p14:nvContentPartPr>
            <p14:xfrm>
              <a:off x="6415749" y="4894105"/>
              <a:ext cx="300240" cy="37440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B99C7612-F365-40BB-A227-8A5C575E64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8109" y="4858105"/>
                <a:ext cx="33588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26499E6C-3AFA-401C-B20C-C1D67ECFCB1C}"/>
                  </a:ext>
                </a:extLst>
              </p14:cNvPr>
              <p14:cNvContentPartPr/>
              <p14:nvPr/>
            </p14:nvContentPartPr>
            <p14:xfrm>
              <a:off x="4947669" y="4951345"/>
              <a:ext cx="246240" cy="23652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26499E6C-3AFA-401C-B20C-C1D67ECFCB1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29669" y="4915345"/>
                <a:ext cx="281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7028A0FF-325A-4FEB-A6A4-4A7F1F4DEF68}"/>
                  </a:ext>
                </a:extLst>
              </p14:cNvPr>
              <p14:cNvContentPartPr/>
              <p14:nvPr/>
            </p14:nvContentPartPr>
            <p14:xfrm>
              <a:off x="6742269" y="4846585"/>
              <a:ext cx="37440" cy="3132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7028A0FF-325A-4FEB-A6A4-4A7F1F4DEF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24269" y="4810945"/>
                <a:ext cx="730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7FAC912E-EB8C-4404-8186-8007B85AE2C3}"/>
                  </a:ext>
                </a:extLst>
              </p14:cNvPr>
              <p14:cNvContentPartPr/>
              <p14:nvPr/>
            </p14:nvContentPartPr>
            <p14:xfrm>
              <a:off x="5706909" y="5404585"/>
              <a:ext cx="24120" cy="28296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7FAC912E-EB8C-4404-8186-8007B85AE2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9269" y="5368585"/>
                <a:ext cx="59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6827CFD7-2513-4397-9D00-B9B71071237A}"/>
                  </a:ext>
                </a:extLst>
              </p14:cNvPr>
              <p14:cNvContentPartPr/>
              <p14:nvPr/>
            </p14:nvContentPartPr>
            <p14:xfrm>
              <a:off x="5712309" y="5515105"/>
              <a:ext cx="192960" cy="1360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6827CFD7-2513-4397-9D00-B9B7107123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94669" y="5479105"/>
                <a:ext cx="2286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2892B471-2D35-409C-9EE1-AF2DBFD1E365}"/>
                  </a:ext>
                </a:extLst>
              </p14:cNvPr>
              <p14:cNvContentPartPr/>
              <p14:nvPr/>
            </p14:nvContentPartPr>
            <p14:xfrm>
              <a:off x="5895189" y="5364265"/>
              <a:ext cx="9720" cy="2790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2892B471-2D35-409C-9EE1-AF2DBFD1E3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549" y="5328265"/>
                <a:ext cx="45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60DFF78F-BF03-4333-AB88-2FBFF48D3DA4}"/>
                  </a:ext>
                </a:extLst>
              </p14:cNvPr>
              <p14:cNvContentPartPr/>
              <p14:nvPr/>
            </p14:nvContentPartPr>
            <p14:xfrm>
              <a:off x="5995989" y="5573065"/>
              <a:ext cx="188280" cy="1814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60DFF78F-BF03-4333-AB88-2FBFF48D3D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78349" y="5537065"/>
                <a:ext cx="223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A1483685-7340-4ED6-87B8-DAC7607F8006}"/>
                  </a:ext>
                </a:extLst>
              </p14:cNvPr>
              <p14:cNvContentPartPr/>
              <p14:nvPr/>
            </p14:nvContentPartPr>
            <p14:xfrm>
              <a:off x="5992749" y="5568025"/>
              <a:ext cx="162720" cy="18684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A1483685-7340-4ED6-87B8-DAC7607F800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4749" y="5532385"/>
                <a:ext cx="1983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C0853B43-E0CC-467D-A74B-6B2951711083}"/>
                  </a:ext>
                </a:extLst>
              </p14:cNvPr>
              <p14:cNvContentPartPr/>
              <p14:nvPr/>
            </p14:nvContentPartPr>
            <p14:xfrm>
              <a:off x="6539949" y="5596825"/>
              <a:ext cx="40320" cy="13464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C0853B43-E0CC-467D-A74B-6B29517110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21949" y="5561185"/>
                <a:ext cx="75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B11FC91C-95BC-4446-96C2-7AF84577A3C0}"/>
                  </a:ext>
                </a:extLst>
              </p14:cNvPr>
              <p14:cNvContentPartPr/>
              <p14:nvPr/>
            </p14:nvContentPartPr>
            <p14:xfrm>
              <a:off x="6538509" y="5428345"/>
              <a:ext cx="28080" cy="2232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B11FC91C-95BC-4446-96C2-7AF84577A3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20509" y="5392705"/>
                <a:ext cx="63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2CF0837E-EC76-4B62-A808-9D3501470661}"/>
                  </a:ext>
                </a:extLst>
              </p14:cNvPr>
              <p14:cNvContentPartPr/>
              <p14:nvPr/>
            </p14:nvContentPartPr>
            <p14:xfrm>
              <a:off x="6670269" y="5161945"/>
              <a:ext cx="1271520" cy="8002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2CF0837E-EC76-4B62-A808-9D35014706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52269" y="5125945"/>
                <a:ext cx="130716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77123EB7-52B5-44E1-8175-03617832DF87}"/>
                  </a:ext>
                </a:extLst>
              </p14:cNvPr>
              <p14:cNvContentPartPr/>
              <p14:nvPr/>
            </p14:nvContentPartPr>
            <p14:xfrm>
              <a:off x="8034309" y="5366065"/>
              <a:ext cx="745560" cy="22032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77123EB7-52B5-44E1-8175-03617832DF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6669" y="5330065"/>
                <a:ext cx="7812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83A5E893-132B-4806-9DB0-BD0F935D92D5}"/>
                  </a:ext>
                </a:extLst>
              </p14:cNvPr>
              <p14:cNvContentPartPr/>
              <p14:nvPr/>
            </p14:nvContentPartPr>
            <p14:xfrm>
              <a:off x="8731269" y="5289385"/>
              <a:ext cx="23400" cy="432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83A5E893-132B-4806-9DB0-BD0F935D92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3269" y="5253385"/>
                <a:ext cx="590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EDBAAE68-E9F7-4F30-8A16-87686BA90D65}"/>
                  </a:ext>
                </a:extLst>
              </p14:cNvPr>
              <p14:cNvContentPartPr/>
              <p14:nvPr/>
            </p14:nvContentPartPr>
            <p14:xfrm>
              <a:off x="11265309" y="3959545"/>
              <a:ext cx="429480" cy="16560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EDBAAE68-E9F7-4F30-8A16-87686BA90D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247669" y="3941545"/>
                <a:ext cx="4651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A07AF7D3-BFC5-478A-ACA1-6072464744C3}"/>
                  </a:ext>
                </a:extLst>
              </p14:cNvPr>
              <p14:cNvContentPartPr/>
              <p14:nvPr/>
            </p14:nvContentPartPr>
            <p14:xfrm>
              <a:off x="529029" y="261625"/>
              <a:ext cx="10512360" cy="452736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A07AF7D3-BFC5-478A-ACA1-6072464744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1029" y="243625"/>
                <a:ext cx="10548000" cy="45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29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CFCF96F1-3A82-47DB-A550-3E0903ECE8B5}"/>
                  </a:ext>
                </a:extLst>
              </p14:cNvPr>
              <p14:cNvContentPartPr/>
              <p14:nvPr/>
            </p14:nvContentPartPr>
            <p14:xfrm>
              <a:off x="688149" y="355585"/>
              <a:ext cx="11180520" cy="589644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CFCF96F1-3A82-47DB-A550-3E0903ECE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150" y="337945"/>
                <a:ext cx="11216159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78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A3BD63E2-BD1C-4AE6-B9FE-BE9403BE1A7C}"/>
                  </a:ext>
                </a:extLst>
              </p14:cNvPr>
              <p14:cNvContentPartPr/>
              <p14:nvPr/>
            </p14:nvContentPartPr>
            <p14:xfrm>
              <a:off x="668709" y="414985"/>
              <a:ext cx="11300400" cy="632952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A3BD63E2-BD1C-4AE6-B9FE-BE9403BE1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709" y="397344"/>
                <a:ext cx="11336040" cy="63651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40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6B2CE2FC-9C03-4D82-BF41-C6C8F0A574BE}"/>
                  </a:ext>
                </a:extLst>
              </p14:cNvPr>
              <p14:cNvContentPartPr/>
              <p14:nvPr/>
            </p14:nvContentPartPr>
            <p14:xfrm>
              <a:off x="312669" y="1414705"/>
              <a:ext cx="360" cy="3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6B2CE2FC-9C03-4D82-BF41-C6C8F0A574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669" y="13967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C447C650-0AA1-4938-A1EB-EB2DA7A600F8}"/>
                  </a:ext>
                </a:extLst>
              </p14:cNvPr>
              <p14:cNvContentPartPr/>
              <p14:nvPr/>
            </p14:nvContentPartPr>
            <p14:xfrm>
              <a:off x="576189" y="393745"/>
              <a:ext cx="1313280" cy="7682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C447C650-0AA1-4938-A1EB-EB2DA7A600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194" y="375745"/>
                <a:ext cx="1348910" cy="8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79C9B18-F3A7-4F38-AA86-576A8BE8E93D}"/>
                  </a:ext>
                </a:extLst>
              </p14:cNvPr>
              <p14:cNvContentPartPr/>
              <p14:nvPr/>
            </p14:nvContentPartPr>
            <p14:xfrm>
              <a:off x="7074189" y="423265"/>
              <a:ext cx="2084400" cy="2984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79C9B18-F3A7-4F38-AA86-576A8BE8E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6546" y="405646"/>
                <a:ext cx="2120046" cy="33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3FE7D49E-1631-49D5-8AB0-18733ACFBACE}"/>
                  </a:ext>
                </a:extLst>
              </p14:cNvPr>
              <p14:cNvContentPartPr/>
              <p14:nvPr/>
            </p14:nvContentPartPr>
            <p14:xfrm>
              <a:off x="1616589" y="1404985"/>
              <a:ext cx="282960" cy="50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3FE7D49E-1631-49D5-8AB0-18733ACFBA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8949" y="1386985"/>
                <a:ext cx="318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3440169-B0E3-46C3-B7A2-0DC5AB65823D}"/>
                  </a:ext>
                </a:extLst>
              </p14:cNvPr>
              <p14:cNvContentPartPr/>
              <p14:nvPr/>
            </p14:nvContentPartPr>
            <p14:xfrm>
              <a:off x="2136789" y="484825"/>
              <a:ext cx="2781720" cy="11858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3440169-B0E3-46C3-B7A2-0DC5AB6582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8789" y="467185"/>
                <a:ext cx="2817360" cy="12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AD613176-98F6-4241-9BA8-0D8DF0F9EDB1}"/>
                  </a:ext>
                </a:extLst>
              </p14:cNvPr>
              <p14:cNvContentPartPr/>
              <p14:nvPr/>
            </p14:nvContentPartPr>
            <p14:xfrm>
              <a:off x="6915069" y="1246225"/>
              <a:ext cx="393480" cy="12240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AD613176-98F6-4241-9BA8-0D8DF0F9ED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97069" y="1228533"/>
                <a:ext cx="429120" cy="15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0813EED3-C9CB-4981-ABE0-B1A19C8BDFDD}"/>
                  </a:ext>
                </a:extLst>
              </p14:cNvPr>
              <p14:cNvContentPartPr/>
              <p14:nvPr/>
            </p14:nvContentPartPr>
            <p14:xfrm>
              <a:off x="5101749" y="548545"/>
              <a:ext cx="1460880" cy="10796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0813EED3-C9CB-4981-ABE0-B1A19C8BDF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4109" y="530551"/>
                <a:ext cx="1496520" cy="1115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2B18A990-6999-475C-8F8D-2B1119CDD6C0}"/>
                  </a:ext>
                </a:extLst>
              </p14:cNvPr>
              <p14:cNvContentPartPr/>
              <p14:nvPr/>
            </p14:nvContentPartPr>
            <p14:xfrm>
              <a:off x="1597509" y="2001865"/>
              <a:ext cx="285840" cy="136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2B18A990-6999-475C-8F8D-2B1119CDD6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9509" y="1983865"/>
                <a:ext cx="321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122D225-9ED9-468F-8098-20637D5B8E61}"/>
                  </a:ext>
                </a:extLst>
              </p14:cNvPr>
              <p14:cNvContentPartPr/>
              <p14:nvPr/>
            </p14:nvContentPartPr>
            <p14:xfrm>
              <a:off x="6886629" y="1666705"/>
              <a:ext cx="662760" cy="33804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122D225-9ED9-468F-8098-20637D5B8E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68989" y="1648705"/>
                <a:ext cx="6984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8FCDE80D-734E-4F42-B6CA-332D0EBE48EE}"/>
                  </a:ext>
                </a:extLst>
              </p14:cNvPr>
              <p14:cNvContentPartPr/>
              <p14:nvPr/>
            </p14:nvContentPartPr>
            <p14:xfrm>
              <a:off x="10575549" y="1597945"/>
              <a:ext cx="1083240" cy="41472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8FCDE80D-734E-4F42-B6CA-332D0EBE48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57549" y="1579945"/>
                <a:ext cx="11188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5D5611DC-4196-46B0-B648-2F64C7FDA109}"/>
                  </a:ext>
                </a:extLst>
              </p14:cNvPr>
              <p14:cNvContentPartPr/>
              <p14:nvPr/>
            </p14:nvContentPartPr>
            <p14:xfrm>
              <a:off x="6839829" y="2507305"/>
              <a:ext cx="40680" cy="18792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5D5611DC-4196-46B0-B648-2F64C7FDA10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21829" y="2489305"/>
                <a:ext cx="763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84157D0D-A5AC-4FAB-B1D8-B4D7520DA2D2}"/>
                  </a:ext>
                </a:extLst>
              </p14:cNvPr>
              <p14:cNvContentPartPr/>
              <p14:nvPr/>
            </p14:nvContentPartPr>
            <p14:xfrm>
              <a:off x="10742229" y="2252065"/>
              <a:ext cx="951480" cy="1620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84157D0D-A5AC-4FAB-B1D8-B4D7520DA2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24589" y="2234425"/>
                <a:ext cx="9871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6505EF10-080C-4706-8210-7E95EA609465}"/>
                  </a:ext>
                </a:extLst>
              </p14:cNvPr>
              <p14:cNvContentPartPr/>
              <p14:nvPr/>
            </p14:nvContentPartPr>
            <p14:xfrm>
              <a:off x="7795989" y="1009705"/>
              <a:ext cx="2495160" cy="147096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6505EF10-080C-4706-8210-7E95EA6094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78349" y="991701"/>
                <a:ext cx="2530800" cy="1506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F74D4B17-529F-4D04-BE82-EA98CC2CDA7E}"/>
                  </a:ext>
                </a:extLst>
              </p14:cNvPr>
              <p14:cNvContentPartPr/>
              <p14:nvPr/>
            </p14:nvContentPartPr>
            <p14:xfrm>
              <a:off x="7160949" y="2334145"/>
              <a:ext cx="491760" cy="18432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F74D4B17-529F-4D04-BE82-EA98CC2CDA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42949" y="2316145"/>
                <a:ext cx="527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CE1FF277-62D8-46A7-BF55-49724BD86CB6}"/>
                  </a:ext>
                </a:extLst>
              </p14:cNvPr>
              <p14:cNvContentPartPr/>
              <p14:nvPr/>
            </p14:nvContentPartPr>
            <p14:xfrm>
              <a:off x="2141469" y="1746985"/>
              <a:ext cx="4496040" cy="148140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CE1FF277-62D8-46A7-BF55-49724BD86C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23469" y="1728985"/>
                <a:ext cx="4531680" cy="15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FB83FD8C-A63F-4DDB-9BAD-D1CAFC40ADEA}"/>
                  </a:ext>
                </a:extLst>
              </p14:cNvPr>
              <p14:cNvContentPartPr/>
              <p14:nvPr/>
            </p14:nvContentPartPr>
            <p14:xfrm>
              <a:off x="7098309" y="2701345"/>
              <a:ext cx="2003040" cy="54144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FB83FD8C-A63F-4DDB-9BAD-D1CAFC40AD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80669" y="2683705"/>
                <a:ext cx="20386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1EB7C1F7-F876-41C1-AA66-08AB5C6B5D0E}"/>
                  </a:ext>
                </a:extLst>
              </p14:cNvPr>
              <p14:cNvContentPartPr/>
              <p14:nvPr/>
            </p14:nvContentPartPr>
            <p14:xfrm>
              <a:off x="971109" y="3708625"/>
              <a:ext cx="1444680" cy="47088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1EB7C1F7-F876-41C1-AA66-08AB5C6B5D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113" y="3690985"/>
                <a:ext cx="1480311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9B2E605C-10E2-4F44-86FD-05C69679CED0}"/>
                  </a:ext>
                </a:extLst>
              </p14:cNvPr>
              <p14:cNvContentPartPr/>
              <p14:nvPr/>
            </p14:nvContentPartPr>
            <p14:xfrm>
              <a:off x="5803749" y="3777385"/>
              <a:ext cx="795960" cy="11592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9B2E605C-10E2-4F44-86FD-05C69679CED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5749" y="3759745"/>
                <a:ext cx="831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D5387FCA-D57B-4989-AA6F-B030956A9D84}"/>
                  </a:ext>
                </a:extLst>
              </p14:cNvPr>
              <p14:cNvContentPartPr/>
              <p14:nvPr/>
            </p14:nvContentPartPr>
            <p14:xfrm>
              <a:off x="6998949" y="3592705"/>
              <a:ext cx="266040" cy="24984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D5387FCA-D57B-4989-AA6F-B030956A9D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81309" y="3575065"/>
                <a:ext cx="301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69027DBF-A43C-4AED-9589-16C989C34E7B}"/>
                  </a:ext>
                </a:extLst>
              </p14:cNvPr>
              <p14:cNvContentPartPr/>
              <p14:nvPr/>
            </p14:nvContentPartPr>
            <p14:xfrm>
              <a:off x="7464069" y="3497305"/>
              <a:ext cx="1689480" cy="52164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69027DBF-A43C-4AED-9589-16C989C34E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46069" y="3479305"/>
                <a:ext cx="172512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9A96F32F-E10B-4412-A75F-81779EBE976C}"/>
                  </a:ext>
                </a:extLst>
              </p14:cNvPr>
              <p14:cNvContentPartPr/>
              <p14:nvPr/>
            </p14:nvContentPartPr>
            <p14:xfrm>
              <a:off x="5004909" y="3681625"/>
              <a:ext cx="537480" cy="25560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9A96F32F-E10B-4412-A75F-81779EBE976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86909" y="3663625"/>
                <a:ext cx="5731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5AFE777F-CCD5-4707-8260-BD6F4E90E1DC}"/>
                  </a:ext>
                </a:extLst>
              </p14:cNvPr>
              <p14:cNvContentPartPr/>
              <p14:nvPr/>
            </p14:nvContentPartPr>
            <p14:xfrm>
              <a:off x="4330989" y="3743905"/>
              <a:ext cx="343800" cy="25200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5AFE777F-CCD5-4707-8260-BD6F4E90E1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13349" y="3726265"/>
                <a:ext cx="37944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F091F3A6-F28B-4613-AC17-D90F12C0A696}"/>
                  </a:ext>
                </a:extLst>
              </p14:cNvPr>
              <p14:cNvContentPartPr/>
              <p14:nvPr/>
            </p14:nvContentPartPr>
            <p14:xfrm>
              <a:off x="2805669" y="3690985"/>
              <a:ext cx="996120" cy="28476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F091F3A6-F28B-4613-AC17-D90F12C0A6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87669" y="3673008"/>
                <a:ext cx="1031760" cy="32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E795C5F2-A331-4A18-ABAE-7F2259A33AD4}"/>
                  </a:ext>
                </a:extLst>
              </p14:cNvPr>
              <p14:cNvContentPartPr/>
              <p14:nvPr/>
            </p14:nvContentPartPr>
            <p14:xfrm>
              <a:off x="9687429" y="3532225"/>
              <a:ext cx="437760" cy="2901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E795C5F2-A331-4A18-ABAE-7F2259A33A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669789" y="3514585"/>
                <a:ext cx="4734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65A201C5-36ED-4A82-9E88-0544F64560DB}"/>
                  </a:ext>
                </a:extLst>
              </p14:cNvPr>
              <p14:cNvContentPartPr/>
              <p14:nvPr/>
            </p14:nvContentPartPr>
            <p14:xfrm>
              <a:off x="11469429" y="3585145"/>
              <a:ext cx="620640" cy="15948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65A201C5-36ED-4A82-9E88-0544F64560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451789" y="3567505"/>
                <a:ext cx="656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ED4F752D-C54F-439F-AB59-91F9F8CDC366}"/>
                  </a:ext>
                </a:extLst>
              </p14:cNvPr>
              <p14:cNvContentPartPr/>
              <p14:nvPr/>
            </p14:nvContentPartPr>
            <p14:xfrm>
              <a:off x="10429029" y="3522505"/>
              <a:ext cx="708480" cy="23148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ED4F752D-C54F-439F-AB59-91F9F8CDC3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11029" y="3504865"/>
                <a:ext cx="744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FC49B1E7-B656-4715-8FC2-70F25DEA4B3B}"/>
                  </a:ext>
                </a:extLst>
              </p14:cNvPr>
              <p14:cNvContentPartPr/>
              <p14:nvPr/>
            </p14:nvContentPartPr>
            <p14:xfrm>
              <a:off x="4385349" y="4277065"/>
              <a:ext cx="314640" cy="18108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FC49B1E7-B656-4715-8FC2-70F25DEA4B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67370" y="4259425"/>
                <a:ext cx="350239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C0755AF2-0519-4210-8B6E-986180DDD42D}"/>
                  </a:ext>
                </a:extLst>
              </p14:cNvPr>
              <p14:cNvContentPartPr/>
              <p14:nvPr/>
            </p14:nvContentPartPr>
            <p14:xfrm>
              <a:off x="5799069" y="4288225"/>
              <a:ext cx="996480" cy="12132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C0755AF2-0519-4210-8B6E-986180DDD4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81076" y="4270225"/>
                <a:ext cx="1032107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A034C7AF-B308-44F2-9A34-FB3A984A0E89}"/>
                  </a:ext>
                </a:extLst>
              </p14:cNvPr>
              <p14:cNvContentPartPr/>
              <p14:nvPr/>
            </p14:nvContentPartPr>
            <p14:xfrm>
              <a:off x="4951989" y="4240345"/>
              <a:ext cx="624960" cy="22680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A034C7AF-B308-44F2-9A34-FB3A984A0E8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33989" y="4222677"/>
                <a:ext cx="660600" cy="26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8DC15C51-B433-4173-85B9-F2D626769157}"/>
                  </a:ext>
                </a:extLst>
              </p14:cNvPr>
              <p14:cNvContentPartPr/>
              <p14:nvPr/>
            </p14:nvContentPartPr>
            <p14:xfrm>
              <a:off x="1733589" y="4923265"/>
              <a:ext cx="201960" cy="27036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8DC15C51-B433-4173-85B9-F2D62676915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15589" y="4905265"/>
                <a:ext cx="2376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E3F9816F-2622-4D60-927F-B2B45885A0FB}"/>
                  </a:ext>
                </a:extLst>
              </p14:cNvPr>
              <p14:cNvContentPartPr/>
              <p14:nvPr/>
            </p14:nvContentPartPr>
            <p14:xfrm>
              <a:off x="1029429" y="4965745"/>
              <a:ext cx="520200" cy="23616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E3F9816F-2622-4D60-927F-B2B45885A0F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1789" y="4948078"/>
                <a:ext cx="555840" cy="271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00B5F253-3B8B-4288-9A5F-C52C9BA1ECF3}"/>
                  </a:ext>
                </a:extLst>
              </p14:cNvPr>
              <p14:cNvContentPartPr/>
              <p14:nvPr/>
            </p14:nvContentPartPr>
            <p14:xfrm>
              <a:off x="2247309" y="4729225"/>
              <a:ext cx="9666360" cy="147636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00B5F253-3B8B-4288-9A5F-C52C9BA1ECF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9308" y="4711225"/>
                <a:ext cx="9702001" cy="15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32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DD434B5-8466-4E48-A795-B49903C8DEC4}"/>
                  </a:ext>
                </a:extLst>
              </p14:cNvPr>
              <p14:cNvContentPartPr/>
              <p14:nvPr/>
            </p14:nvContentPartPr>
            <p14:xfrm>
              <a:off x="533349" y="495625"/>
              <a:ext cx="1973520" cy="535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DD434B5-8466-4E48-A795-B49903C8D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709" y="477985"/>
                <a:ext cx="20091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C225CCE6-B8BA-4EE6-9C28-F00EFAD5C73B}"/>
                  </a:ext>
                </a:extLst>
              </p14:cNvPr>
              <p14:cNvContentPartPr/>
              <p14:nvPr/>
            </p14:nvContentPartPr>
            <p14:xfrm>
              <a:off x="2887029" y="687505"/>
              <a:ext cx="227880" cy="54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C225CCE6-B8BA-4EE6-9C28-F00EFAD5C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69389" y="669865"/>
                <a:ext cx="263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C1171833-E21C-427B-85F7-FC41285CC31C}"/>
                  </a:ext>
                </a:extLst>
              </p14:cNvPr>
              <p14:cNvContentPartPr/>
              <p14:nvPr/>
            </p14:nvContentPartPr>
            <p14:xfrm>
              <a:off x="5038749" y="692545"/>
              <a:ext cx="155880" cy="198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C1171833-E21C-427B-85F7-FC41285CC3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0749" y="674905"/>
                <a:ext cx="191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134BDC7-D4E1-49BE-BBE0-FEFFA1E5EBBB}"/>
                  </a:ext>
                </a:extLst>
              </p14:cNvPr>
              <p14:cNvContentPartPr/>
              <p14:nvPr/>
            </p14:nvContentPartPr>
            <p14:xfrm>
              <a:off x="3394629" y="586705"/>
              <a:ext cx="1365120" cy="4165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134BDC7-D4E1-49BE-BBE0-FEFFA1E5EB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6624" y="568705"/>
                <a:ext cx="1400769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D9DC667E-F5FB-4A43-A991-41A584D24B7B}"/>
                  </a:ext>
                </a:extLst>
              </p14:cNvPr>
              <p14:cNvContentPartPr/>
              <p14:nvPr/>
            </p14:nvContentPartPr>
            <p14:xfrm>
              <a:off x="8166789" y="315985"/>
              <a:ext cx="2892960" cy="3578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D9DC667E-F5FB-4A43-A991-41A584D24B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9149" y="298345"/>
                <a:ext cx="29286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99B59C99-BDF6-43DD-B62F-89A011A89D24}"/>
                  </a:ext>
                </a:extLst>
              </p14:cNvPr>
              <p14:cNvContentPartPr/>
              <p14:nvPr/>
            </p14:nvContentPartPr>
            <p14:xfrm>
              <a:off x="5561109" y="517225"/>
              <a:ext cx="2197440" cy="2210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99B59C99-BDF6-43DD-B62F-89A011A89D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43469" y="499585"/>
                <a:ext cx="22330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607FCC8-5B92-4862-864A-8E02273EB3BE}"/>
                  </a:ext>
                </a:extLst>
              </p14:cNvPr>
              <p14:cNvContentPartPr/>
              <p14:nvPr/>
            </p14:nvContentPartPr>
            <p14:xfrm>
              <a:off x="11333709" y="519385"/>
              <a:ext cx="313200" cy="2242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607FCC8-5B92-4862-864A-8E02273EB3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15709" y="501385"/>
                <a:ext cx="3488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7BAF929F-FC6A-48D2-AA1D-1A30E5489040}"/>
                  </a:ext>
                </a:extLst>
              </p14:cNvPr>
              <p14:cNvContentPartPr/>
              <p14:nvPr/>
            </p14:nvContentPartPr>
            <p14:xfrm>
              <a:off x="803349" y="1366465"/>
              <a:ext cx="339120" cy="2523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7BAF929F-FC6A-48D2-AA1D-1A30E54890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5349" y="1348465"/>
                <a:ext cx="374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DF968565-A084-418A-BB3A-3426B59F1297}"/>
                  </a:ext>
                </a:extLst>
              </p14:cNvPr>
              <p14:cNvContentPartPr/>
              <p14:nvPr/>
            </p14:nvContentPartPr>
            <p14:xfrm>
              <a:off x="6323589" y="1173865"/>
              <a:ext cx="459000" cy="1998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DF968565-A084-418A-BB3A-3426B59F129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5589" y="1155865"/>
                <a:ext cx="494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3B2EEC4E-537F-4D09-9F15-B8BA8662E4F0}"/>
                  </a:ext>
                </a:extLst>
              </p14:cNvPr>
              <p14:cNvContentPartPr/>
              <p14:nvPr/>
            </p14:nvContentPartPr>
            <p14:xfrm>
              <a:off x="3917709" y="1092865"/>
              <a:ext cx="1980360" cy="3484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3B2EEC4E-537F-4D09-9F15-B8BA8662E4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99712" y="1075225"/>
                <a:ext cx="2015994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C39BBC40-71B4-474B-AF8B-DFD89CB524C7}"/>
                  </a:ext>
                </a:extLst>
              </p14:cNvPr>
              <p14:cNvContentPartPr/>
              <p14:nvPr/>
            </p14:nvContentPartPr>
            <p14:xfrm>
              <a:off x="7262109" y="1178905"/>
              <a:ext cx="693360" cy="2750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C39BBC40-71B4-474B-AF8B-DFD89CB524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44109" y="1161265"/>
                <a:ext cx="729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1B715149-8B92-496F-B6AE-47B7CEA3D9E8}"/>
                  </a:ext>
                </a:extLst>
              </p14:cNvPr>
              <p14:cNvContentPartPr/>
              <p14:nvPr/>
            </p14:nvContentPartPr>
            <p14:xfrm>
              <a:off x="10735029" y="1008985"/>
              <a:ext cx="363240" cy="22788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1B715149-8B92-496F-B6AE-47B7CEA3D9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7029" y="991345"/>
                <a:ext cx="398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43FE87C1-D519-46B0-802F-2A8D330F8E03}"/>
                  </a:ext>
                </a:extLst>
              </p14:cNvPr>
              <p14:cNvContentPartPr/>
              <p14:nvPr/>
            </p14:nvContentPartPr>
            <p14:xfrm>
              <a:off x="8479629" y="1049665"/>
              <a:ext cx="1941120" cy="2595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43FE87C1-D519-46B0-802F-2A8D330F8E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61989" y="1032025"/>
                <a:ext cx="19767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593FA91B-F67B-4F4A-A33E-A8FAF29695D2}"/>
                  </a:ext>
                </a:extLst>
              </p14:cNvPr>
              <p14:cNvContentPartPr/>
              <p14:nvPr/>
            </p14:nvContentPartPr>
            <p14:xfrm>
              <a:off x="1501029" y="1141105"/>
              <a:ext cx="1956600" cy="8755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593FA91B-F67B-4F4A-A33E-A8FAF29695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83389" y="1123105"/>
                <a:ext cx="199224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0A207D83-3570-43F8-B4AF-193E9ED66F68}"/>
                  </a:ext>
                </a:extLst>
              </p14:cNvPr>
              <p14:cNvContentPartPr/>
              <p14:nvPr/>
            </p14:nvContentPartPr>
            <p14:xfrm>
              <a:off x="663669" y="2267905"/>
              <a:ext cx="11115720" cy="346608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0A207D83-3570-43F8-B4AF-193E9ED66F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6029" y="2249905"/>
                <a:ext cx="11151360" cy="35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13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1D095A0-7286-41C5-84B0-24E6E5B29BA3}"/>
                  </a:ext>
                </a:extLst>
              </p14:cNvPr>
              <p14:cNvContentPartPr/>
              <p14:nvPr/>
            </p14:nvContentPartPr>
            <p14:xfrm>
              <a:off x="2106909" y="596425"/>
              <a:ext cx="332640" cy="1828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1D095A0-7286-41C5-84B0-24E6E5B29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909" y="578785"/>
                <a:ext cx="3682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78A8F8E9-7146-4EA2-8171-4A83D5439975}"/>
                  </a:ext>
                </a:extLst>
              </p14:cNvPr>
              <p14:cNvContentPartPr/>
              <p14:nvPr/>
            </p14:nvContentPartPr>
            <p14:xfrm>
              <a:off x="441189" y="382585"/>
              <a:ext cx="1375920" cy="4093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78A8F8E9-7146-4EA2-8171-4A83D54399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189" y="364585"/>
                <a:ext cx="14115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9CA7F19C-B5F5-43E9-9720-7EDDE3FE1158}"/>
                  </a:ext>
                </a:extLst>
              </p14:cNvPr>
              <p14:cNvContentPartPr/>
              <p14:nvPr/>
            </p14:nvContentPartPr>
            <p14:xfrm>
              <a:off x="2737989" y="1592545"/>
              <a:ext cx="1150200" cy="9158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9CA7F19C-B5F5-43E9-9720-7EDDE3FE11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19989" y="1574905"/>
                <a:ext cx="11858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4BFCABBE-18AA-4DB0-A16C-E0A8B5C23F16}"/>
                  </a:ext>
                </a:extLst>
              </p14:cNvPr>
              <p14:cNvContentPartPr/>
              <p14:nvPr/>
            </p14:nvContentPartPr>
            <p14:xfrm>
              <a:off x="5312709" y="1992145"/>
              <a:ext cx="554040" cy="39744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4BFCABBE-18AA-4DB0-A16C-E0A8B5C23F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5058" y="1974145"/>
                <a:ext cx="589703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8554E8AA-101C-467A-8D98-81D95191E5E3}"/>
                  </a:ext>
                </a:extLst>
              </p14:cNvPr>
              <p14:cNvContentPartPr/>
              <p14:nvPr/>
            </p14:nvContentPartPr>
            <p14:xfrm>
              <a:off x="4889349" y="1948585"/>
              <a:ext cx="330840" cy="2174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8554E8AA-101C-467A-8D98-81D95191E5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71709" y="1930945"/>
                <a:ext cx="3664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9D2DB82E-5399-4B93-A6F6-2DF47F72ED69}"/>
                  </a:ext>
                </a:extLst>
              </p14:cNvPr>
              <p14:cNvContentPartPr/>
              <p14:nvPr/>
            </p14:nvContentPartPr>
            <p14:xfrm>
              <a:off x="7459389" y="1958665"/>
              <a:ext cx="1264320" cy="8240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9D2DB82E-5399-4B93-A6F6-2DF47F72ED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1389" y="1940665"/>
                <a:ext cx="129996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D829EF74-760F-4DD8-AAD2-A3A7703BFC11}"/>
                  </a:ext>
                </a:extLst>
              </p14:cNvPr>
              <p14:cNvContentPartPr/>
              <p14:nvPr/>
            </p14:nvContentPartPr>
            <p14:xfrm>
              <a:off x="9788589" y="1911505"/>
              <a:ext cx="33120" cy="1706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D829EF74-760F-4DD8-AAD2-A3A7703BFC1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70949" y="1893865"/>
                <a:ext cx="68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76542B32-169C-4F28-8A6C-34A4246939F7}"/>
                  </a:ext>
                </a:extLst>
              </p14:cNvPr>
              <p14:cNvContentPartPr/>
              <p14:nvPr/>
            </p14:nvContentPartPr>
            <p14:xfrm>
              <a:off x="9935829" y="1944985"/>
              <a:ext cx="122400" cy="12024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76542B32-169C-4F28-8A6C-34A4246939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17829" y="1926985"/>
                <a:ext cx="1580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D6078420-441D-47CF-B455-08CA30D22C84}"/>
                  </a:ext>
                </a:extLst>
              </p14:cNvPr>
              <p14:cNvContentPartPr/>
              <p14:nvPr/>
            </p14:nvContentPartPr>
            <p14:xfrm>
              <a:off x="10196469" y="1867225"/>
              <a:ext cx="199440" cy="2228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D6078420-441D-47CF-B455-08CA30D22C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78469" y="1849585"/>
                <a:ext cx="2350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E6836FDE-8CB5-4845-A289-57467E419088}"/>
                  </a:ext>
                </a:extLst>
              </p14:cNvPr>
              <p14:cNvContentPartPr/>
              <p14:nvPr/>
            </p14:nvContentPartPr>
            <p14:xfrm>
              <a:off x="10513989" y="1890985"/>
              <a:ext cx="410400" cy="5047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E6836FDE-8CB5-4845-A289-57467E4190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96349" y="1872985"/>
                <a:ext cx="4460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729EE449-6BB1-49F7-A7F3-83006A2179CE}"/>
                  </a:ext>
                </a:extLst>
              </p14:cNvPr>
              <p14:cNvContentPartPr/>
              <p14:nvPr/>
            </p14:nvContentPartPr>
            <p14:xfrm>
              <a:off x="1226709" y="3315145"/>
              <a:ext cx="300600" cy="2448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729EE449-6BB1-49F7-A7F3-83006A2179C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9069" y="3297505"/>
                <a:ext cx="336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FFA4B2C5-6076-4D63-B1EA-DCE9C9489897}"/>
                  </a:ext>
                </a:extLst>
              </p14:cNvPr>
              <p14:cNvContentPartPr/>
              <p14:nvPr/>
            </p14:nvContentPartPr>
            <p14:xfrm>
              <a:off x="4263669" y="3119305"/>
              <a:ext cx="694080" cy="34596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FFA4B2C5-6076-4D63-B1EA-DCE9C94898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6029" y="3101305"/>
                <a:ext cx="729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E6C5CE0E-B306-4747-88BF-CA3C0EAEED51}"/>
                  </a:ext>
                </a:extLst>
              </p14:cNvPr>
              <p14:cNvContentPartPr/>
              <p14:nvPr/>
            </p14:nvContentPartPr>
            <p14:xfrm>
              <a:off x="5044149" y="3146305"/>
              <a:ext cx="420120" cy="25308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E6C5CE0E-B306-4747-88BF-CA3C0EAEED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26149" y="3128665"/>
                <a:ext cx="4557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69D94D77-A884-47BA-BBD3-B6AF8D8C26CD}"/>
                  </a:ext>
                </a:extLst>
              </p14:cNvPr>
              <p14:cNvContentPartPr/>
              <p14:nvPr/>
            </p14:nvContentPartPr>
            <p14:xfrm>
              <a:off x="5539149" y="3282025"/>
              <a:ext cx="514080" cy="12780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69D94D77-A884-47BA-BBD3-B6AF8D8C26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21149" y="3264385"/>
                <a:ext cx="549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18E459B-0B71-4D67-B3DA-B56D095349E7}"/>
                  </a:ext>
                </a:extLst>
              </p14:cNvPr>
              <p14:cNvContentPartPr/>
              <p14:nvPr/>
            </p14:nvContentPartPr>
            <p14:xfrm>
              <a:off x="6105429" y="3315505"/>
              <a:ext cx="405720" cy="9324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18E459B-0B71-4D67-B3DA-B56D095349E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87429" y="3297865"/>
                <a:ext cx="441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1240F2E1-D9CE-4F35-9F01-2AA4196B0A50}"/>
                  </a:ext>
                </a:extLst>
              </p14:cNvPr>
              <p14:cNvContentPartPr/>
              <p14:nvPr/>
            </p14:nvContentPartPr>
            <p14:xfrm>
              <a:off x="6467949" y="3214345"/>
              <a:ext cx="337320" cy="1832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1240F2E1-D9CE-4F35-9F01-2AA4196B0A5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49949" y="3196705"/>
                <a:ext cx="3729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FCC98E6F-25C5-427B-B900-8714E327863A}"/>
                  </a:ext>
                </a:extLst>
              </p14:cNvPr>
              <p14:cNvContentPartPr/>
              <p14:nvPr/>
            </p14:nvContentPartPr>
            <p14:xfrm>
              <a:off x="7377309" y="3094825"/>
              <a:ext cx="201240" cy="57996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FCC98E6F-25C5-427B-B900-8714E32786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59669" y="3076825"/>
                <a:ext cx="23688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1563E49E-E0FD-4613-9919-61081504FF2A}"/>
                  </a:ext>
                </a:extLst>
              </p14:cNvPr>
              <p14:cNvContentPartPr/>
              <p14:nvPr/>
            </p14:nvContentPartPr>
            <p14:xfrm>
              <a:off x="7406469" y="3060625"/>
              <a:ext cx="691560" cy="37260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1563E49E-E0FD-4613-9919-61081504FF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88829" y="3042985"/>
                <a:ext cx="7272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44746400-3460-40B0-AB5A-71838A18FBFA}"/>
                  </a:ext>
                </a:extLst>
              </p14:cNvPr>
              <p14:cNvContentPartPr/>
              <p14:nvPr/>
            </p14:nvContentPartPr>
            <p14:xfrm>
              <a:off x="8158509" y="3265105"/>
              <a:ext cx="256320" cy="13824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44746400-3460-40B0-AB5A-71838A18FB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40509" y="3247465"/>
                <a:ext cx="291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1735ABD2-588C-46F4-8804-75207143892E}"/>
                  </a:ext>
                </a:extLst>
              </p14:cNvPr>
              <p14:cNvContentPartPr/>
              <p14:nvPr/>
            </p14:nvContentPartPr>
            <p14:xfrm>
              <a:off x="8359389" y="3176185"/>
              <a:ext cx="503280" cy="2041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1735ABD2-588C-46F4-8804-7520714389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41389" y="3158545"/>
                <a:ext cx="5389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9E7F8E4C-579F-4148-8393-65EBCA5AD528}"/>
                  </a:ext>
                </a:extLst>
              </p14:cNvPr>
              <p14:cNvContentPartPr/>
              <p14:nvPr/>
            </p14:nvContentPartPr>
            <p14:xfrm>
              <a:off x="9229149" y="3098065"/>
              <a:ext cx="389880" cy="28908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9E7F8E4C-579F-4148-8393-65EBCA5AD5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11149" y="3080425"/>
                <a:ext cx="425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9502EF82-432D-48C1-9875-66EF49B09445}"/>
                  </a:ext>
                </a:extLst>
              </p14:cNvPr>
              <p14:cNvContentPartPr/>
              <p14:nvPr/>
            </p14:nvContentPartPr>
            <p14:xfrm>
              <a:off x="9678789" y="3097705"/>
              <a:ext cx="51480" cy="2916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9502EF82-432D-48C1-9875-66EF49B094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660789" y="3080065"/>
                <a:ext cx="871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9087759A-502E-46F5-8ECE-6110D35A9CDC}"/>
                  </a:ext>
                </a:extLst>
              </p14:cNvPr>
              <p14:cNvContentPartPr/>
              <p14:nvPr/>
            </p14:nvContentPartPr>
            <p14:xfrm>
              <a:off x="9614349" y="3225865"/>
              <a:ext cx="214200" cy="374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9087759A-502E-46F5-8ECE-6110D35A9C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96709" y="3207865"/>
                <a:ext cx="2498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FE083C2E-7AFC-4348-A5D7-909BBFCDB077}"/>
                  </a:ext>
                </a:extLst>
              </p14:cNvPr>
              <p14:cNvContentPartPr/>
              <p14:nvPr/>
            </p14:nvContentPartPr>
            <p14:xfrm>
              <a:off x="11136429" y="3073585"/>
              <a:ext cx="340920" cy="30096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FE083C2E-7AFC-4348-A5D7-909BBFCDB0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18429" y="3055945"/>
                <a:ext cx="3765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D03C05F-95BF-41B8-980C-AB8839C89337}"/>
                  </a:ext>
                </a:extLst>
              </p14:cNvPr>
              <p14:cNvContentPartPr/>
              <p14:nvPr/>
            </p14:nvContentPartPr>
            <p14:xfrm>
              <a:off x="10116189" y="3113545"/>
              <a:ext cx="793440" cy="48852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D03C05F-95BF-41B8-980C-AB8839C893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98189" y="3095905"/>
                <a:ext cx="82908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4703E102-F70A-4C3F-9B11-09E21200D90A}"/>
                  </a:ext>
                </a:extLst>
              </p14:cNvPr>
              <p14:cNvContentPartPr/>
              <p14:nvPr/>
            </p14:nvContentPartPr>
            <p14:xfrm>
              <a:off x="1766349" y="3112465"/>
              <a:ext cx="2080440" cy="8348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4703E102-F70A-4C3F-9B11-09E21200D9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48352" y="3094465"/>
                <a:ext cx="2116074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BE20BF6A-DB9F-45F6-BCB9-8A0663DCC27B}"/>
                  </a:ext>
                </a:extLst>
              </p14:cNvPr>
              <p14:cNvContentPartPr/>
              <p14:nvPr/>
            </p14:nvContentPartPr>
            <p14:xfrm>
              <a:off x="10414269" y="644665"/>
              <a:ext cx="616320" cy="20196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BE20BF6A-DB9F-45F6-BCB9-8A0663DCC2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96619" y="627025"/>
                <a:ext cx="651981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E011150B-2C26-47F9-A5A7-A5023E79BC9A}"/>
                  </a:ext>
                </a:extLst>
              </p14:cNvPr>
              <p14:cNvContentPartPr/>
              <p14:nvPr/>
            </p14:nvContentPartPr>
            <p14:xfrm>
              <a:off x="10053549" y="731065"/>
              <a:ext cx="190800" cy="6300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E011150B-2C26-47F9-A5A7-A5023E79BC9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35549" y="713065"/>
                <a:ext cx="2264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21D3CF80-DFE9-4B8B-BACE-1CB6C505292D}"/>
                  </a:ext>
                </a:extLst>
              </p14:cNvPr>
              <p14:cNvContentPartPr/>
              <p14:nvPr/>
            </p14:nvContentPartPr>
            <p14:xfrm>
              <a:off x="2809269" y="297625"/>
              <a:ext cx="7108920" cy="113184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21D3CF80-DFE9-4B8B-BACE-1CB6C50529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91269" y="279985"/>
                <a:ext cx="7144560" cy="11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70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1ADD580D-B5AF-415D-9AB6-DCCEDB73BF5C}"/>
                  </a:ext>
                </a:extLst>
              </p14:cNvPr>
              <p14:cNvContentPartPr/>
              <p14:nvPr/>
            </p14:nvContentPartPr>
            <p14:xfrm>
              <a:off x="850869" y="985585"/>
              <a:ext cx="535320" cy="154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1ADD580D-B5AF-415D-9AB6-DCCEDB73B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69" y="967945"/>
                <a:ext cx="570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155C47D-D067-442B-A190-8045F0572BFA}"/>
                  </a:ext>
                </a:extLst>
              </p14:cNvPr>
              <p14:cNvContentPartPr/>
              <p14:nvPr/>
            </p14:nvContentPartPr>
            <p14:xfrm>
              <a:off x="1465749" y="646465"/>
              <a:ext cx="45720" cy="367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155C47D-D067-442B-A190-8045F0572B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749" y="628825"/>
                <a:ext cx="81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47B69DAA-EF8F-4C4B-ADFA-BA653BDDD999}"/>
                  </a:ext>
                </a:extLst>
              </p14:cNvPr>
              <p14:cNvContentPartPr/>
              <p14:nvPr/>
            </p14:nvContentPartPr>
            <p14:xfrm>
              <a:off x="1496349" y="834745"/>
              <a:ext cx="24480" cy="381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47B69DAA-EF8F-4C4B-ADFA-BA653BDDD9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349" y="817105"/>
                <a:ext cx="601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9B792009-7403-4B18-AC1A-B5C63FD42706}"/>
                  </a:ext>
                </a:extLst>
              </p14:cNvPr>
              <p14:cNvContentPartPr/>
              <p14:nvPr/>
            </p14:nvContentPartPr>
            <p14:xfrm>
              <a:off x="794709" y="530545"/>
              <a:ext cx="457920" cy="3204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9B792009-7403-4B18-AC1A-B5C63FD427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069" y="512905"/>
                <a:ext cx="4935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5489F2F0-BC53-4372-80F0-107E99FF4E0E}"/>
                  </a:ext>
                </a:extLst>
              </p14:cNvPr>
              <p14:cNvContentPartPr/>
              <p14:nvPr/>
            </p14:nvContentPartPr>
            <p14:xfrm>
              <a:off x="1472229" y="1948585"/>
              <a:ext cx="360" cy="3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5489F2F0-BC53-4372-80F0-107E99FF4E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4589" y="19309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403A560-1FE8-40B3-9691-1B304695E75A}"/>
                  </a:ext>
                </a:extLst>
              </p14:cNvPr>
              <p14:cNvContentPartPr/>
              <p14:nvPr/>
            </p14:nvContentPartPr>
            <p14:xfrm>
              <a:off x="1953549" y="779305"/>
              <a:ext cx="257400" cy="54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403A560-1FE8-40B3-9691-1B304695E75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5909" y="761665"/>
                <a:ext cx="293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D537761E-D342-4734-8F14-0807567658EE}"/>
                  </a:ext>
                </a:extLst>
              </p14:cNvPr>
              <p14:cNvContentPartPr/>
              <p14:nvPr/>
            </p14:nvContentPartPr>
            <p14:xfrm>
              <a:off x="3907629" y="644665"/>
              <a:ext cx="216360" cy="1774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D537761E-D342-4734-8F14-0807567658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89629" y="627025"/>
                <a:ext cx="252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FAE99F17-D07E-45C2-BFD6-AACAF2BA58ED}"/>
                  </a:ext>
                </a:extLst>
              </p14:cNvPr>
              <p14:cNvContentPartPr/>
              <p14:nvPr/>
            </p14:nvContentPartPr>
            <p14:xfrm>
              <a:off x="6929829" y="577705"/>
              <a:ext cx="462960" cy="2300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FAE99F17-D07E-45C2-BFD6-AACAF2BA58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12189" y="559705"/>
                <a:ext cx="498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4D42C347-9AAD-4E04-9CF4-D1DB53D8199E}"/>
                  </a:ext>
                </a:extLst>
              </p14:cNvPr>
              <p14:cNvContentPartPr/>
              <p14:nvPr/>
            </p14:nvContentPartPr>
            <p14:xfrm>
              <a:off x="4486149" y="458185"/>
              <a:ext cx="2008800" cy="3344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4D42C347-9AAD-4E04-9CF4-D1DB53D819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68509" y="440545"/>
                <a:ext cx="20444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36EBFD7-8B2E-4E8B-AF0E-AB363202F2D2}"/>
                  </a:ext>
                </a:extLst>
              </p14:cNvPr>
              <p14:cNvContentPartPr/>
              <p14:nvPr/>
            </p14:nvContentPartPr>
            <p14:xfrm>
              <a:off x="2584269" y="674905"/>
              <a:ext cx="867240" cy="1526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36EBFD7-8B2E-4E8B-AF0E-AB363202F2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66269" y="657265"/>
                <a:ext cx="902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4E771751-B401-4BB2-841D-F2AEA2F9DEA9}"/>
                  </a:ext>
                </a:extLst>
              </p14:cNvPr>
              <p14:cNvContentPartPr/>
              <p14:nvPr/>
            </p14:nvContentPartPr>
            <p14:xfrm>
              <a:off x="9960309" y="452065"/>
              <a:ext cx="24120" cy="388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4E771751-B401-4BB2-841D-F2AEA2F9DE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42669" y="434065"/>
                <a:ext cx="597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01D7E5A3-735D-4E84-A88E-42421C4D6531}"/>
                  </a:ext>
                </a:extLst>
              </p14:cNvPr>
              <p14:cNvContentPartPr/>
              <p14:nvPr/>
            </p14:nvContentPartPr>
            <p14:xfrm>
              <a:off x="10666629" y="391225"/>
              <a:ext cx="329040" cy="27720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01D7E5A3-735D-4E84-A88E-42421C4D65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48989" y="373585"/>
                <a:ext cx="3646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B53C01FF-03ED-4F8F-8572-4D4014E4022A}"/>
                  </a:ext>
                </a:extLst>
              </p14:cNvPr>
              <p14:cNvContentPartPr/>
              <p14:nvPr/>
            </p14:nvContentPartPr>
            <p14:xfrm>
              <a:off x="11357469" y="510745"/>
              <a:ext cx="164880" cy="1659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B53C01FF-03ED-4F8F-8572-4D4014E402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339829" y="493105"/>
                <a:ext cx="200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58E6AB56-8AC5-41F8-A057-031A1CC3110D}"/>
                  </a:ext>
                </a:extLst>
              </p14:cNvPr>
              <p14:cNvContentPartPr/>
              <p14:nvPr/>
            </p14:nvContentPartPr>
            <p14:xfrm>
              <a:off x="9081189" y="555025"/>
              <a:ext cx="1081080" cy="1227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58E6AB56-8AC5-41F8-A057-031A1CC311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63195" y="537333"/>
                <a:ext cx="1116708" cy="15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CD46986A-C265-486E-8CF9-7B8D2FA0B571}"/>
                  </a:ext>
                </a:extLst>
              </p14:cNvPr>
              <p14:cNvContentPartPr/>
              <p14:nvPr/>
            </p14:nvContentPartPr>
            <p14:xfrm>
              <a:off x="7696989" y="587065"/>
              <a:ext cx="937080" cy="1346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CD46986A-C265-486E-8CF9-7B8D2FA0B5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8996" y="569065"/>
                <a:ext cx="972706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CFB156E-578E-4F23-80D6-D266A883C425}"/>
                  </a:ext>
                </a:extLst>
              </p14:cNvPr>
              <p14:cNvContentPartPr/>
              <p14:nvPr/>
            </p14:nvContentPartPr>
            <p14:xfrm>
              <a:off x="2555469" y="1008625"/>
              <a:ext cx="982440" cy="5900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CFB156E-578E-4F23-80D6-D266A883C4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7476" y="990974"/>
                <a:ext cx="1018067" cy="625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769A508C-3821-4F88-B2AF-8648DB1F571B}"/>
                  </a:ext>
                </a:extLst>
              </p14:cNvPr>
              <p14:cNvContentPartPr/>
              <p14:nvPr/>
            </p14:nvContentPartPr>
            <p14:xfrm>
              <a:off x="3836349" y="1025545"/>
              <a:ext cx="332280" cy="2656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769A508C-3821-4F88-B2AF-8648DB1F57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18349" y="1007545"/>
                <a:ext cx="367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03B77607-682D-4FFA-9D8F-E26081A127BA}"/>
                  </a:ext>
                </a:extLst>
              </p14:cNvPr>
              <p14:cNvContentPartPr/>
              <p14:nvPr/>
            </p14:nvContentPartPr>
            <p14:xfrm>
              <a:off x="6627069" y="938065"/>
              <a:ext cx="1371600" cy="5011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03B77607-682D-4FFA-9D8F-E26081A127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09429" y="920425"/>
                <a:ext cx="14072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24B4EA41-A6E7-4F71-9D14-DB4BC970FD11}"/>
                  </a:ext>
                </a:extLst>
              </p14:cNvPr>
              <p14:cNvContentPartPr/>
              <p14:nvPr/>
            </p14:nvContentPartPr>
            <p14:xfrm>
              <a:off x="4513509" y="1027345"/>
              <a:ext cx="1566000" cy="25416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24B4EA41-A6E7-4F71-9D14-DB4BC970FD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95869" y="1009345"/>
                <a:ext cx="1601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9D5AF72-81B3-4ADC-9665-56CA93489800}"/>
                  </a:ext>
                </a:extLst>
              </p14:cNvPr>
              <p14:cNvContentPartPr/>
              <p14:nvPr/>
            </p14:nvContentPartPr>
            <p14:xfrm>
              <a:off x="3994029" y="1617025"/>
              <a:ext cx="666000" cy="2214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9D5AF72-81B3-4ADC-9665-56CA934898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76389" y="1599385"/>
                <a:ext cx="701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19325B85-0EE3-4D6B-88B7-03D5D602958A}"/>
                  </a:ext>
                </a:extLst>
              </p14:cNvPr>
              <p14:cNvContentPartPr/>
              <p14:nvPr/>
            </p14:nvContentPartPr>
            <p14:xfrm>
              <a:off x="3397509" y="1703065"/>
              <a:ext cx="387720" cy="2408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19325B85-0EE3-4D6B-88B7-03D5D602958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79509" y="1685065"/>
                <a:ext cx="4233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36506BA9-26B1-4337-9373-F4C3976C5520}"/>
                  </a:ext>
                </a:extLst>
              </p14:cNvPr>
              <p14:cNvContentPartPr/>
              <p14:nvPr/>
            </p14:nvContentPartPr>
            <p14:xfrm>
              <a:off x="2762109" y="1652665"/>
              <a:ext cx="491400" cy="2937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36506BA9-26B1-4337-9373-F4C3976C552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44109" y="1634665"/>
                <a:ext cx="527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EDF0ACF7-8A4C-4C84-AA8C-3D80082E21A1}"/>
                  </a:ext>
                </a:extLst>
              </p14:cNvPr>
              <p14:cNvContentPartPr/>
              <p14:nvPr/>
            </p14:nvContentPartPr>
            <p14:xfrm>
              <a:off x="3705309" y="2268265"/>
              <a:ext cx="144000" cy="360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EDF0ACF7-8A4C-4C84-AA8C-3D80082E21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87309" y="2250625"/>
                <a:ext cx="1796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86FE4C0-B654-4953-B544-AAA42C4A8978}"/>
                  </a:ext>
                </a:extLst>
              </p14:cNvPr>
              <p14:cNvContentPartPr/>
              <p14:nvPr/>
            </p14:nvContentPartPr>
            <p14:xfrm>
              <a:off x="3715029" y="2349265"/>
              <a:ext cx="157680" cy="720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86FE4C0-B654-4953-B544-AAA42C4A89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97389" y="2331625"/>
                <a:ext cx="1933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DB3DA583-C240-48C2-B314-88B317DC432D}"/>
                  </a:ext>
                </a:extLst>
              </p14:cNvPr>
              <p14:cNvContentPartPr/>
              <p14:nvPr/>
            </p14:nvContentPartPr>
            <p14:xfrm>
              <a:off x="3411549" y="2762905"/>
              <a:ext cx="187200" cy="24444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DB3DA583-C240-48C2-B314-88B317DC43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93909" y="2744905"/>
                <a:ext cx="222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4334D6B1-03F8-41C0-A024-63F9DBD15415}"/>
                  </a:ext>
                </a:extLst>
              </p14:cNvPr>
              <p14:cNvContentPartPr/>
              <p14:nvPr/>
            </p14:nvContentPartPr>
            <p14:xfrm>
              <a:off x="3782349" y="2781625"/>
              <a:ext cx="154080" cy="1008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4334D6B1-03F8-41C0-A024-63F9DBD154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64709" y="2763625"/>
                <a:ext cx="189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E5704980-9203-4805-9FCC-72E5251F582C}"/>
                  </a:ext>
                </a:extLst>
              </p14:cNvPr>
              <p14:cNvContentPartPr/>
              <p14:nvPr/>
            </p14:nvContentPartPr>
            <p14:xfrm>
              <a:off x="3811149" y="2885305"/>
              <a:ext cx="136800" cy="540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E5704980-9203-4805-9FCC-72E5251F58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93149" y="2867305"/>
                <a:ext cx="172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E2B0B5BD-36D8-4F21-926F-40023651E66C}"/>
                  </a:ext>
                </a:extLst>
              </p14:cNvPr>
              <p14:cNvContentPartPr/>
              <p14:nvPr/>
            </p14:nvContentPartPr>
            <p14:xfrm>
              <a:off x="4778829" y="2709985"/>
              <a:ext cx="497160" cy="1555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E2B0B5BD-36D8-4F21-926F-40023651E66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60829" y="2692345"/>
                <a:ext cx="532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81855F69-9428-451B-9D83-E6C62C10F9AA}"/>
                  </a:ext>
                </a:extLst>
              </p14:cNvPr>
              <p14:cNvContentPartPr/>
              <p14:nvPr/>
            </p14:nvContentPartPr>
            <p14:xfrm>
              <a:off x="4149189" y="2723665"/>
              <a:ext cx="463680" cy="1958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81855F69-9428-451B-9D83-E6C62C10F9A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31549" y="2705665"/>
                <a:ext cx="4993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17759AFB-A00A-4A0F-A58E-C8E449197313}"/>
                  </a:ext>
                </a:extLst>
              </p14:cNvPr>
              <p14:cNvContentPartPr/>
              <p14:nvPr/>
            </p14:nvContentPartPr>
            <p14:xfrm>
              <a:off x="2681829" y="2654905"/>
              <a:ext cx="559800" cy="29952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17759AFB-A00A-4A0F-A58E-C8E4491973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63829" y="2636927"/>
                <a:ext cx="59544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E910295E-76CE-4B54-9097-B96043B3FD94}"/>
                  </a:ext>
                </a:extLst>
              </p14:cNvPr>
              <p14:cNvContentPartPr/>
              <p14:nvPr/>
            </p14:nvContentPartPr>
            <p14:xfrm>
              <a:off x="4094109" y="2142625"/>
              <a:ext cx="817200" cy="2142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E910295E-76CE-4B54-9097-B96043B3FD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6117" y="2124955"/>
                <a:ext cx="852824" cy="2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BE208557-AA19-433A-9CA3-A0537FFB3C59}"/>
                  </a:ext>
                </a:extLst>
              </p14:cNvPr>
              <p14:cNvContentPartPr/>
              <p14:nvPr/>
            </p14:nvContentPartPr>
            <p14:xfrm>
              <a:off x="2709189" y="2171065"/>
              <a:ext cx="839880" cy="2714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BE208557-AA19-433A-9CA3-A0537FFB3C5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91549" y="2153065"/>
                <a:ext cx="8755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CE89C171-B9D6-465E-B728-B5C698DA349D}"/>
                  </a:ext>
                </a:extLst>
              </p14:cNvPr>
              <p14:cNvContentPartPr/>
              <p14:nvPr/>
            </p14:nvContentPartPr>
            <p14:xfrm>
              <a:off x="2126709" y="3484345"/>
              <a:ext cx="289440" cy="97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CE89C171-B9D6-465E-B728-B5C698DA349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9069" y="3466705"/>
                <a:ext cx="325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D6C45749-82A5-488A-A1D5-B1C8E18D9111}"/>
                  </a:ext>
                </a:extLst>
              </p14:cNvPr>
              <p14:cNvContentPartPr/>
              <p14:nvPr/>
            </p14:nvContentPartPr>
            <p14:xfrm>
              <a:off x="5426829" y="3211825"/>
              <a:ext cx="274680" cy="21276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D6C45749-82A5-488A-A1D5-B1C8E18D911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08829" y="3193825"/>
                <a:ext cx="3103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2DEFF076-B2C1-414D-8934-BAF890A540C5}"/>
                  </a:ext>
                </a:extLst>
              </p14:cNvPr>
              <p14:cNvContentPartPr/>
              <p14:nvPr/>
            </p14:nvContentPartPr>
            <p14:xfrm>
              <a:off x="11437389" y="3022105"/>
              <a:ext cx="403920" cy="1371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2DEFF076-B2C1-414D-8934-BAF890A540C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419405" y="3004152"/>
                <a:ext cx="439528" cy="1727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3B105B7F-2716-44D8-B303-9FD070AC8A06}"/>
                  </a:ext>
                </a:extLst>
              </p14:cNvPr>
              <p14:cNvContentPartPr/>
              <p14:nvPr/>
            </p14:nvContentPartPr>
            <p14:xfrm>
              <a:off x="10299429" y="2923105"/>
              <a:ext cx="822600" cy="26568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3B105B7F-2716-44D8-B303-9FD070AC8A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81437" y="2905105"/>
                <a:ext cx="858224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9600FE6-4AF5-453D-A265-795EFF467ECF}"/>
                  </a:ext>
                </a:extLst>
              </p14:cNvPr>
              <p14:cNvContentPartPr/>
              <p14:nvPr/>
            </p14:nvContentPartPr>
            <p14:xfrm>
              <a:off x="8036829" y="2893225"/>
              <a:ext cx="1718640" cy="38232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9600FE6-4AF5-453D-A265-795EFF467E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019189" y="2875585"/>
                <a:ext cx="17542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5A6A84D5-7784-41ED-8CC5-CA4AD47F82FA}"/>
                  </a:ext>
                </a:extLst>
              </p14:cNvPr>
              <p14:cNvContentPartPr/>
              <p14:nvPr/>
            </p14:nvContentPartPr>
            <p14:xfrm>
              <a:off x="6044589" y="3126865"/>
              <a:ext cx="1594080" cy="25560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5A6A84D5-7784-41ED-8CC5-CA4AD47F82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6589" y="3108865"/>
                <a:ext cx="16297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295C4170-2310-47D1-B6B3-915CC7B34315}"/>
                  </a:ext>
                </a:extLst>
              </p14:cNvPr>
              <p14:cNvContentPartPr/>
              <p14:nvPr/>
            </p14:nvContentPartPr>
            <p14:xfrm>
              <a:off x="5736429" y="3517465"/>
              <a:ext cx="667800" cy="35208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295C4170-2310-47D1-B6B3-915CC7B343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8429" y="3499465"/>
                <a:ext cx="7034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32480E04-35F3-4D8F-9BD3-9023775CD866}"/>
                  </a:ext>
                </a:extLst>
              </p14:cNvPr>
              <p14:cNvContentPartPr/>
              <p14:nvPr/>
            </p14:nvContentPartPr>
            <p14:xfrm>
              <a:off x="10425789" y="3369145"/>
              <a:ext cx="1219320" cy="34560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32480E04-35F3-4D8F-9BD3-9023775CD86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07789" y="3351164"/>
                <a:ext cx="1254960" cy="381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5FDB8CED-A5A5-419A-9CEE-85B6427A5033}"/>
                  </a:ext>
                </a:extLst>
              </p14:cNvPr>
              <p14:cNvContentPartPr/>
              <p14:nvPr/>
            </p14:nvContentPartPr>
            <p14:xfrm>
              <a:off x="7890309" y="3380305"/>
              <a:ext cx="1987560" cy="40320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5FDB8CED-A5A5-419A-9CEE-85B6427A503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72309" y="3362305"/>
                <a:ext cx="20232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6C9DD10C-B045-4B83-8019-EF3C7B5BEC42}"/>
                  </a:ext>
                </a:extLst>
              </p14:cNvPr>
              <p14:cNvContentPartPr/>
              <p14:nvPr/>
            </p14:nvContentPartPr>
            <p14:xfrm>
              <a:off x="6877629" y="3530065"/>
              <a:ext cx="610200" cy="29592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6C9DD10C-B045-4B83-8019-EF3C7B5BEC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59979" y="3512425"/>
                <a:ext cx="645861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91C256DA-181B-4804-BFEC-AE2E26E1ECA9}"/>
                  </a:ext>
                </a:extLst>
              </p14:cNvPr>
              <p14:cNvContentPartPr/>
              <p14:nvPr/>
            </p14:nvContentPartPr>
            <p14:xfrm>
              <a:off x="2743029" y="3165745"/>
              <a:ext cx="2506320" cy="120384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91C256DA-181B-4804-BFEC-AE2E26E1EC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5389" y="3148105"/>
                <a:ext cx="254196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05ECDB19-AD07-498B-ACAC-22F1878797EC}"/>
                  </a:ext>
                </a:extLst>
              </p14:cNvPr>
              <p14:cNvContentPartPr/>
              <p14:nvPr/>
            </p14:nvContentPartPr>
            <p14:xfrm>
              <a:off x="6742269" y="4074745"/>
              <a:ext cx="1108080" cy="24408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05ECDB19-AD07-498B-ACAC-22F1878797E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24269" y="4056718"/>
                <a:ext cx="1143720" cy="279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103EC5DE-1DD8-4067-98CA-06F8E4F61D21}"/>
                  </a:ext>
                </a:extLst>
              </p14:cNvPr>
              <p14:cNvContentPartPr/>
              <p14:nvPr/>
            </p14:nvContentPartPr>
            <p14:xfrm>
              <a:off x="766629" y="4464265"/>
              <a:ext cx="11232720" cy="222660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103EC5DE-1DD8-4067-98CA-06F8E4F61D2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48629" y="4446268"/>
                <a:ext cx="11268360" cy="22622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6233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7" name="Cerneală 466">
                <a:extLst>
                  <a:ext uri="{FF2B5EF4-FFF2-40B4-BE49-F238E27FC236}">
                    <a16:creationId xmlns:a16="http://schemas.microsoft.com/office/drawing/2014/main" id="{A9598AAE-2336-4918-9153-F3D81A6DCC3B}"/>
                  </a:ext>
                </a:extLst>
              </p14:cNvPr>
              <p14:cNvContentPartPr/>
              <p14:nvPr/>
            </p14:nvContentPartPr>
            <p14:xfrm>
              <a:off x="323088" y="417261"/>
              <a:ext cx="11862000" cy="6382080"/>
            </p14:xfrm>
          </p:contentPart>
        </mc:Choice>
        <mc:Fallback xmlns="">
          <p:pic>
            <p:nvPicPr>
              <p:cNvPr id="467" name="Cerneală 466">
                <a:extLst>
                  <a:ext uri="{FF2B5EF4-FFF2-40B4-BE49-F238E27FC236}">
                    <a16:creationId xmlns:a16="http://schemas.microsoft.com/office/drawing/2014/main" id="{A9598AAE-2336-4918-9153-F3D81A6DC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448" y="408261"/>
                <a:ext cx="11879641" cy="63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5AA3909-0E25-4A81-8F8A-0FA8BE012F36}"/>
                  </a:ext>
                </a:extLst>
              </p14:cNvPr>
              <p14:cNvContentPartPr/>
              <p14:nvPr/>
            </p14:nvContentPartPr>
            <p14:xfrm>
              <a:off x="3079989" y="6180385"/>
              <a:ext cx="3125880" cy="712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5AA3909-0E25-4A81-8F8A-0FA8BE012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989" y="6144745"/>
                <a:ext cx="31615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20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9627FF1B-A914-4286-BFF5-038CD2F87A94}"/>
                  </a:ext>
                </a:extLst>
              </p14:cNvPr>
              <p14:cNvContentPartPr/>
              <p14:nvPr/>
            </p14:nvContentPartPr>
            <p14:xfrm>
              <a:off x="476109" y="659425"/>
              <a:ext cx="745200" cy="385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9627FF1B-A914-4286-BFF5-038CD2F87A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469" y="641425"/>
                <a:ext cx="780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3686A06-DC84-47B5-804D-025C50F89379}"/>
                  </a:ext>
                </a:extLst>
              </p14:cNvPr>
              <p14:cNvContentPartPr/>
              <p14:nvPr/>
            </p14:nvContentPartPr>
            <p14:xfrm>
              <a:off x="1323189" y="358465"/>
              <a:ext cx="63000" cy="684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3686A06-DC84-47B5-804D-025C50F893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549" y="340825"/>
                <a:ext cx="986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F8A0AC3-10EC-43E4-904F-A3DC3E1797A2}"/>
                  </a:ext>
                </a:extLst>
              </p14:cNvPr>
              <p14:cNvContentPartPr/>
              <p14:nvPr/>
            </p14:nvContentPartPr>
            <p14:xfrm>
              <a:off x="604269" y="249745"/>
              <a:ext cx="545760" cy="330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F8A0AC3-10EC-43E4-904F-A3DC3E1797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6269" y="232086"/>
                <a:ext cx="581400" cy="366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937198A-7708-442B-A859-B19898EBAAE1}"/>
                  </a:ext>
                </a:extLst>
              </p14:cNvPr>
              <p14:cNvContentPartPr/>
              <p14:nvPr/>
            </p14:nvContentPartPr>
            <p14:xfrm>
              <a:off x="1328949" y="530185"/>
              <a:ext cx="46080" cy="619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937198A-7708-442B-A859-B19898EBAA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1309" y="512185"/>
                <a:ext cx="817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3DF8FFE-5425-487C-8001-CB81959609D7}"/>
                  </a:ext>
                </a:extLst>
              </p14:cNvPr>
              <p14:cNvContentPartPr/>
              <p14:nvPr/>
            </p14:nvContentPartPr>
            <p14:xfrm>
              <a:off x="1933029" y="272065"/>
              <a:ext cx="696240" cy="3063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3DF8FFE-5425-487C-8001-CB81959609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5029" y="254425"/>
                <a:ext cx="7318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A0144E2-6878-4144-80A4-D5773D2FE207}"/>
                  </a:ext>
                </a:extLst>
              </p14:cNvPr>
              <p14:cNvContentPartPr/>
              <p14:nvPr/>
            </p14:nvContentPartPr>
            <p14:xfrm>
              <a:off x="3172869" y="98185"/>
              <a:ext cx="1936080" cy="4050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A0144E2-6878-4144-80A4-D5773D2FE2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54866" y="80545"/>
                <a:ext cx="1971727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B16A04E0-D5BE-4292-A3CF-C91E50AAFE07}"/>
                  </a:ext>
                </a:extLst>
              </p14:cNvPr>
              <p14:cNvContentPartPr/>
              <p14:nvPr/>
            </p14:nvContentPartPr>
            <p14:xfrm>
              <a:off x="7781949" y="93865"/>
              <a:ext cx="2896920" cy="3520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B16A04E0-D5BE-4292-A3CF-C91E50AAFE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63949" y="76207"/>
                <a:ext cx="2932560" cy="387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B016D1D1-4783-4146-AB7E-8B4585E509A6}"/>
                  </a:ext>
                </a:extLst>
              </p14:cNvPr>
              <p14:cNvContentPartPr/>
              <p14:nvPr/>
            </p14:nvContentPartPr>
            <p14:xfrm>
              <a:off x="5670549" y="132745"/>
              <a:ext cx="1464840" cy="5752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B016D1D1-4783-4146-AB7E-8B4585E509A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52549" y="115105"/>
                <a:ext cx="150048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52515073-CB8B-4390-86A3-2F3C35B677DA}"/>
                  </a:ext>
                </a:extLst>
              </p14:cNvPr>
              <p14:cNvContentPartPr/>
              <p14:nvPr/>
            </p14:nvContentPartPr>
            <p14:xfrm>
              <a:off x="1891629" y="1034545"/>
              <a:ext cx="327240" cy="4694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52515073-CB8B-4390-86A3-2F3C35B677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73989" y="1016545"/>
                <a:ext cx="3628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0C3FD06D-0BAE-496C-8131-7E98E525A281}"/>
                  </a:ext>
                </a:extLst>
              </p14:cNvPr>
              <p14:cNvContentPartPr/>
              <p14:nvPr/>
            </p14:nvContentPartPr>
            <p14:xfrm>
              <a:off x="2454309" y="769585"/>
              <a:ext cx="9029160" cy="13892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0C3FD06D-0BAE-496C-8131-7E98E525A2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36308" y="751945"/>
                <a:ext cx="9064801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3E81E4DA-6D36-4A00-A3A8-A641E1DCB4AB}"/>
                  </a:ext>
                </a:extLst>
              </p14:cNvPr>
              <p14:cNvContentPartPr/>
              <p14:nvPr/>
            </p14:nvContentPartPr>
            <p14:xfrm>
              <a:off x="2645469" y="2723305"/>
              <a:ext cx="414360" cy="38952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3E81E4DA-6D36-4A00-A3A8-A641E1DCB4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7469" y="2705649"/>
                <a:ext cx="450000" cy="425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5F96C85F-0ED4-41B6-A849-A0DC56750C9E}"/>
                  </a:ext>
                </a:extLst>
              </p14:cNvPr>
              <p14:cNvContentPartPr/>
              <p14:nvPr/>
            </p14:nvContentPartPr>
            <p14:xfrm>
              <a:off x="3378069" y="2863345"/>
              <a:ext cx="176760" cy="172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5F96C85F-0ED4-41B6-A849-A0DC56750C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0429" y="2845345"/>
                <a:ext cx="212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C85A9F2-634A-4B0F-8D19-5E6AB271252D}"/>
                  </a:ext>
                </a:extLst>
              </p14:cNvPr>
              <p14:cNvContentPartPr/>
              <p14:nvPr/>
            </p14:nvContentPartPr>
            <p14:xfrm>
              <a:off x="3411549" y="2964505"/>
              <a:ext cx="169560" cy="169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C85A9F2-634A-4B0F-8D19-5E6AB271252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3909" y="2946505"/>
                <a:ext cx="205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DC92F348-6570-43B5-AAC7-A8E72950E11F}"/>
                  </a:ext>
                </a:extLst>
              </p14:cNvPr>
              <p14:cNvContentPartPr/>
              <p14:nvPr/>
            </p14:nvContentPartPr>
            <p14:xfrm>
              <a:off x="3869109" y="2923105"/>
              <a:ext cx="893520" cy="1728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DC92F348-6570-43B5-AAC7-A8E72950E1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51109" y="2905105"/>
                <a:ext cx="929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708B7AB2-B11D-47B2-AA56-4C7C81CF7123}"/>
                  </a:ext>
                </a:extLst>
              </p14:cNvPr>
              <p14:cNvContentPartPr/>
              <p14:nvPr/>
            </p14:nvContentPartPr>
            <p14:xfrm>
              <a:off x="4518549" y="3007705"/>
              <a:ext cx="31320" cy="4798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708B7AB2-B11D-47B2-AA56-4C7C81CF71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0909" y="2990065"/>
                <a:ext cx="6696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D781EF7B-AF01-49AB-B515-8B51C88BEF43}"/>
                  </a:ext>
                </a:extLst>
              </p14:cNvPr>
              <p14:cNvContentPartPr/>
              <p14:nvPr/>
            </p14:nvContentPartPr>
            <p14:xfrm>
              <a:off x="4042629" y="3017065"/>
              <a:ext cx="317160" cy="47376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D781EF7B-AF01-49AB-B515-8B51C88BEF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24629" y="2999425"/>
                <a:ext cx="3528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F163B3C8-3E47-4082-9F87-89ACF06AA26F}"/>
                  </a:ext>
                </a:extLst>
              </p14:cNvPr>
              <p14:cNvContentPartPr/>
              <p14:nvPr/>
            </p14:nvContentPartPr>
            <p14:xfrm>
              <a:off x="4248189" y="2522065"/>
              <a:ext cx="121680" cy="25020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F163B3C8-3E47-4082-9F87-89ACF06AA26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0189" y="2504039"/>
                <a:ext cx="157320" cy="285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3ACE141F-A76A-4D48-8012-D56630F321C2}"/>
                  </a:ext>
                </a:extLst>
              </p14:cNvPr>
              <p14:cNvContentPartPr/>
              <p14:nvPr/>
            </p14:nvContentPartPr>
            <p14:xfrm>
              <a:off x="5005269" y="2892865"/>
              <a:ext cx="48240" cy="450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3ACE141F-A76A-4D48-8012-D56630F321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87629" y="2874865"/>
                <a:ext cx="838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04F68A92-9726-42A0-948E-DD34567A31DC}"/>
                  </a:ext>
                </a:extLst>
              </p14:cNvPr>
              <p14:cNvContentPartPr/>
              <p14:nvPr/>
            </p14:nvContentPartPr>
            <p14:xfrm>
              <a:off x="5255109" y="2906545"/>
              <a:ext cx="648360" cy="36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04F68A92-9726-42A0-948E-DD34567A31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37109" y="2888905"/>
                <a:ext cx="684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1541DF32-5D38-45EB-848E-0A638F92C160}"/>
                  </a:ext>
                </a:extLst>
              </p14:cNvPr>
              <p14:cNvContentPartPr/>
              <p14:nvPr/>
            </p14:nvContentPartPr>
            <p14:xfrm>
              <a:off x="5558589" y="2452945"/>
              <a:ext cx="284040" cy="29628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1541DF32-5D38-45EB-848E-0A638F92C1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40589" y="2434945"/>
                <a:ext cx="3196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6E51C8EB-31EC-4C24-9481-4711BEA825E5}"/>
                  </a:ext>
                </a:extLst>
              </p14:cNvPr>
              <p14:cNvContentPartPr/>
              <p14:nvPr/>
            </p14:nvContentPartPr>
            <p14:xfrm>
              <a:off x="5346549" y="3045505"/>
              <a:ext cx="588960" cy="4838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6E51C8EB-31EC-4C24-9481-4711BEA825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28898" y="3027865"/>
                <a:ext cx="624622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CCC3F61B-C546-43E8-8B20-62FD73BD13CD}"/>
                  </a:ext>
                </a:extLst>
              </p14:cNvPr>
              <p14:cNvContentPartPr/>
              <p14:nvPr/>
            </p14:nvContentPartPr>
            <p14:xfrm>
              <a:off x="2958669" y="3840025"/>
              <a:ext cx="131400" cy="4734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CCC3F61B-C546-43E8-8B20-62FD73BD13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40669" y="3822385"/>
                <a:ext cx="16704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03951631-1EB0-49DE-BA25-7753377791B3}"/>
                  </a:ext>
                </a:extLst>
              </p14:cNvPr>
              <p14:cNvContentPartPr/>
              <p14:nvPr/>
            </p14:nvContentPartPr>
            <p14:xfrm>
              <a:off x="4061349" y="3893305"/>
              <a:ext cx="1443240" cy="46152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03951631-1EB0-49DE-BA25-7753377791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43709" y="3875305"/>
                <a:ext cx="14788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07A4B8C8-E0EF-486D-8C09-24EC8DE59411}"/>
                  </a:ext>
                </a:extLst>
              </p14:cNvPr>
              <p14:cNvContentPartPr/>
              <p14:nvPr/>
            </p14:nvContentPartPr>
            <p14:xfrm>
              <a:off x="5896989" y="4003825"/>
              <a:ext cx="3240" cy="504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07A4B8C8-E0EF-486D-8C09-24EC8DE594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79349" y="3985825"/>
                <a:ext cx="38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121F1B25-C899-4E25-A324-037B7773CF6E}"/>
                  </a:ext>
                </a:extLst>
              </p14:cNvPr>
              <p14:cNvContentPartPr/>
              <p14:nvPr/>
            </p14:nvContentPartPr>
            <p14:xfrm>
              <a:off x="5932989" y="3811225"/>
              <a:ext cx="172440" cy="48780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121F1B25-C899-4E25-A324-037B7773CF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15349" y="3793585"/>
                <a:ext cx="2080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90B6575C-889F-44E9-BBE6-6494F4CB7EC2}"/>
                  </a:ext>
                </a:extLst>
              </p14:cNvPr>
              <p14:cNvContentPartPr/>
              <p14:nvPr/>
            </p14:nvContentPartPr>
            <p14:xfrm>
              <a:off x="6537429" y="3780625"/>
              <a:ext cx="149040" cy="42768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90B6575C-889F-44E9-BBE6-6494F4CB7E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19789" y="3762625"/>
                <a:ext cx="1846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5DF563CB-4933-4C5F-B81A-E49D2B0A6328}"/>
                  </a:ext>
                </a:extLst>
              </p14:cNvPr>
              <p14:cNvContentPartPr/>
              <p14:nvPr/>
            </p14:nvContentPartPr>
            <p14:xfrm>
              <a:off x="6848109" y="3969985"/>
              <a:ext cx="120600" cy="1008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5DF563CB-4933-4C5F-B81A-E49D2B0A632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30109" y="3952345"/>
                <a:ext cx="15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F1286B00-810D-4BB8-8312-EFDC175CCE10}"/>
                  </a:ext>
                </a:extLst>
              </p14:cNvPr>
              <p14:cNvContentPartPr/>
              <p14:nvPr/>
            </p14:nvContentPartPr>
            <p14:xfrm>
              <a:off x="6867189" y="4051705"/>
              <a:ext cx="215280" cy="3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F1286B00-810D-4BB8-8312-EFDC175CCE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49549" y="4034065"/>
                <a:ext cx="250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9B9EAB37-0A8E-4BD5-B003-19A8785DD112}"/>
                  </a:ext>
                </a:extLst>
              </p14:cNvPr>
              <p14:cNvContentPartPr/>
              <p14:nvPr/>
            </p14:nvContentPartPr>
            <p14:xfrm>
              <a:off x="7414389" y="3895465"/>
              <a:ext cx="124920" cy="1501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9B9EAB37-0A8E-4BD5-B003-19A8785DD11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96749" y="3877465"/>
                <a:ext cx="160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04C0D291-86AD-42C0-BC9A-31043E130152}"/>
                  </a:ext>
                </a:extLst>
              </p14:cNvPr>
              <p14:cNvContentPartPr/>
              <p14:nvPr/>
            </p14:nvContentPartPr>
            <p14:xfrm>
              <a:off x="7637589" y="4042345"/>
              <a:ext cx="38520" cy="15876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04C0D291-86AD-42C0-BC9A-31043E1301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19589" y="4024705"/>
                <a:ext cx="741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AC372D67-2418-4F9E-94FB-B24863D2C394}"/>
                  </a:ext>
                </a:extLst>
              </p14:cNvPr>
              <p14:cNvContentPartPr/>
              <p14:nvPr/>
            </p14:nvContentPartPr>
            <p14:xfrm>
              <a:off x="8409069" y="3695665"/>
              <a:ext cx="180000" cy="5461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AC372D67-2418-4F9E-94FB-B24863D2C3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91069" y="3678025"/>
                <a:ext cx="2156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CC412CEE-68F6-4CB2-A3D8-300027082D75}"/>
                  </a:ext>
                </a:extLst>
              </p14:cNvPr>
              <p14:cNvContentPartPr/>
              <p14:nvPr/>
            </p14:nvContentPartPr>
            <p14:xfrm>
              <a:off x="7837389" y="3860545"/>
              <a:ext cx="389880" cy="21852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CC412CEE-68F6-4CB2-A3D8-300027082D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19389" y="3842575"/>
                <a:ext cx="425520" cy="254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76F22C9E-D9C0-4852-872A-EEF9D840913D}"/>
                  </a:ext>
                </a:extLst>
              </p14:cNvPr>
              <p14:cNvContentPartPr/>
              <p14:nvPr/>
            </p14:nvContentPartPr>
            <p14:xfrm>
              <a:off x="3450429" y="3975025"/>
              <a:ext cx="383760" cy="18360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76F22C9E-D9C0-4852-872A-EEF9D84091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32429" y="3957385"/>
                <a:ext cx="4194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AD39DF01-C5CB-4EEF-BA19-960EB1AA14F2}"/>
                  </a:ext>
                </a:extLst>
              </p14:cNvPr>
              <p14:cNvContentPartPr/>
              <p14:nvPr/>
            </p14:nvContentPartPr>
            <p14:xfrm>
              <a:off x="2483109" y="5221345"/>
              <a:ext cx="484560" cy="720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AD39DF01-C5CB-4EEF-BA19-960EB1AA14F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65109" y="5203705"/>
                <a:ext cx="520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785A3029-DA53-4269-A2D6-2364024FEC28}"/>
                  </a:ext>
                </a:extLst>
              </p14:cNvPr>
              <p14:cNvContentPartPr/>
              <p14:nvPr/>
            </p14:nvContentPartPr>
            <p14:xfrm>
              <a:off x="3099789" y="4926145"/>
              <a:ext cx="47520" cy="5760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785A3029-DA53-4269-A2D6-2364024FEC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081789" y="4908145"/>
                <a:ext cx="83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CCFBEF59-0DFB-4EA3-B955-9DA045B429DB}"/>
                  </a:ext>
                </a:extLst>
              </p14:cNvPr>
              <p14:cNvContentPartPr/>
              <p14:nvPr/>
            </p14:nvContentPartPr>
            <p14:xfrm>
              <a:off x="3122469" y="5060785"/>
              <a:ext cx="56880" cy="5400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CCFBEF59-0DFB-4EA3-B955-9DA045B429D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04829" y="5043145"/>
                <a:ext cx="925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B4E5AFE4-4798-458D-BBD6-FF37F1683C5C}"/>
                  </a:ext>
                </a:extLst>
              </p14:cNvPr>
              <p14:cNvContentPartPr/>
              <p14:nvPr/>
            </p14:nvContentPartPr>
            <p14:xfrm>
              <a:off x="5019309" y="4896985"/>
              <a:ext cx="206280" cy="24264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B4E5AFE4-4798-458D-BBD6-FF37F1683C5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01278" y="4879319"/>
                <a:ext cx="241982" cy="278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2D9B3576-90C1-43A4-AE6E-E9CFFEF0C38C}"/>
                  </a:ext>
                </a:extLst>
              </p14:cNvPr>
              <p14:cNvContentPartPr/>
              <p14:nvPr/>
            </p14:nvContentPartPr>
            <p14:xfrm>
              <a:off x="4517109" y="4920025"/>
              <a:ext cx="383040" cy="28836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2D9B3576-90C1-43A4-AE6E-E9CFFEF0C3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99469" y="4902025"/>
                <a:ext cx="4186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3ED9F6F9-A372-401A-990B-49CC9BE9AF54}"/>
                  </a:ext>
                </a:extLst>
              </p14:cNvPr>
              <p14:cNvContentPartPr/>
              <p14:nvPr/>
            </p14:nvContentPartPr>
            <p14:xfrm>
              <a:off x="3951549" y="4771705"/>
              <a:ext cx="376920" cy="40716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3ED9F6F9-A372-401A-990B-49CC9BE9AF5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33909" y="4754065"/>
                <a:ext cx="4125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69FB7EB0-51F8-4566-9214-1F91322DC840}"/>
                  </a:ext>
                </a:extLst>
              </p14:cNvPr>
              <p14:cNvContentPartPr/>
              <p14:nvPr/>
            </p14:nvContentPartPr>
            <p14:xfrm>
              <a:off x="2482389" y="4795105"/>
              <a:ext cx="424440" cy="29808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69FB7EB0-51F8-4566-9214-1F91322DC84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64389" y="4777465"/>
                <a:ext cx="4600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257C91A2-B9D4-406A-BA1F-0321CCC40583}"/>
                  </a:ext>
                </a:extLst>
              </p14:cNvPr>
              <p14:cNvContentPartPr/>
              <p14:nvPr/>
            </p14:nvContentPartPr>
            <p14:xfrm>
              <a:off x="3873789" y="5300185"/>
              <a:ext cx="707400" cy="44640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257C91A2-B9D4-406A-BA1F-0321CCC4058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55798" y="5282545"/>
                <a:ext cx="743022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A2BB58D3-0469-4431-A102-1315FC0C466F}"/>
                  </a:ext>
                </a:extLst>
              </p14:cNvPr>
              <p14:cNvContentPartPr/>
              <p14:nvPr/>
            </p14:nvContentPartPr>
            <p14:xfrm>
              <a:off x="4735269" y="5370745"/>
              <a:ext cx="833760" cy="21888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A2BB58D3-0469-4431-A102-1315FC0C466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17269" y="5352775"/>
                <a:ext cx="869400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8050E48E-3885-419E-8D40-B30B3A40D7B9}"/>
                  </a:ext>
                </a:extLst>
              </p14:cNvPr>
              <p14:cNvContentPartPr/>
              <p14:nvPr/>
            </p14:nvContentPartPr>
            <p14:xfrm>
              <a:off x="6318909" y="5091745"/>
              <a:ext cx="148320" cy="1008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8050E48E-3885-419E-8D40-B30B3A40D7B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00909" y="5073745"/>
                <a:ext cx="183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BDC98730-F6A1-497A-BD4D-ACB8D0523281}"/>
                  </a:ext>
                </a:extLst>
              </p14:cNvPr>
              <p14:cNvContentPartPr/>
              <p14:nvPr/>
            </p14:nvContentPartPr>
            <p14:xfrm>
              <a:off x="6337989" y="5187505"/>
              <a:ext cx="172800" cy="576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BDC98730-F6A1-497A-BD4D-ACB8D052328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20349" y="5169865"/>
                <a:ext cx="2084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4AACD8B4-3CE6-493A-89AC-C7496395F17D}"/>
                  </a:ext>
                </a:extLst>
              </p14:cNvPr>
              <p14:cNvContentPartPr/>
              <p14:nvPr/>
            </p14:nvContentPartPr>
            <p14:xfrm>
              <a:off x="6564429" y="5019025"/>
              <a:ext cx="221400" cy="22788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4AACD8B4-3CE6-493A-89AC-C7496395F1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46429" y="5001385"/>
                <a:ext cx="2570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A8E90DE3-1A83-438F-9369-49F562DE4FD2}"/>
                  </a:ext>
                </a:extLst>
              </p14:cNvPr>
              <p14:cNvContentPartPr/>
              <p14:nvPr/>
            </p14:nvContentPartPr>
            <p14:xfrm>
              <a:off x="7178229" y="5038465"/>
              <a:ext cx="2160" cy="17748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A8E90DE3-1A83-438F-9369-49F562DE4FD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60589" y="5020825"/>
                <a:ext cx="37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3BD7F999-C0BF-48E3-92E7-6DA8D3AE7D95}"/>
                  </a:ext>
                </a:extLst>
              </p14:cNvPr>
              <p14:cNvContentPartPr/>
              <p14:nvPr/>
            </p14:nvContentPartPr>
            <p14:xfrm>
              <a:off x="7045389" y="4908865"/>
              <a:ext cx="199080" cy="2412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3BD7F999-C0BF-48E3-92E7-6DA8D3AE7D9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27389" y="4890865"/>
                <a:ext cx="234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56D636F7-22E5-4F51-9E4A-EB1464C3B7A8}"/>
                  </a:ext>
                </a:extLst>
              </p14:cNvPr>
              <p14:cNvContentPartPr/>
              <p14:nvPr/>
            </p14:nvContentPartPr>
            <p14:xfrm>
              <a:off x="7372629" y="4903825"/>
              <a:ext cx="208440" cy="30204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56D636F7-22E5-4F51-9E4A-EB1464C3B7A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54989" y="4886185"/>
                <a:ext cx="2440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DA2BE589-45A6-41DC-96DB-2C45CC0058F2}"/>
                  </a:ext>
                </a:extLst>
              </p14:cNvPr>
              <p14:cNvContentPartPr/>
              <p14:nvPr/>
            </p14:nvContentPartPr>
            <p14:xfrm>
              <a:off x="7719309" y="4961785"/>
              <a:ext cx="241920" cy="27828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DA2BE589-45A6-41DC-96DB-2C45CC0058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01669" y="4944145"/>
                <a:ext cx="277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D5F7D140-BC2A-4022-9A84-11FAA12FE818}"/>
                  </a:ext>
                </a:extLst>
              </p14:cNvPr>
              <p14:cNvContentPartPr/>
              <p14:nvPr/>
            </p14:nvContentPartPr>
            <p14:xfrm>
              <a:off x="8162109" y="4973665"/>
              <a:ext cx="186480" cy="2196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D5F7D140-BC2A-4022-9A84-11FAA12FE81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44109" y="4955665"/>
                <a:ext cx="222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6E97DA2E-8FE7-4C82-801C-72E7FCF6F848}"/>
                  </a:ext>
                </a:extLst>
              </p14:cNvPr>
              <p14:cNvContentPartPr/>
              <p14:nvPr/>
            </p14:nvContentPartPr>
            <p14:xfrm>
              <a:off x="8205309" y="5096425"/>
              <a:ext cx="217800" cy="1044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6E97DA2E-8FE7-4C82-801C-72E7FCF6F84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187669" y="5078425"/>
                <a:ext cx="2534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39190126-2CCC-44A0-BE3F-1D3138FE2B3B}"/>
                  </a:ext>
                </a:extLst>
              </p14:cNvPr>
              <p14:cNvContentPartPr/>
              <p14:nvPr/>
            </p14:nvContentPartPr>
            <p14:xfrm>
              <a:off x="8652789" y="5029105"/>
              <a:ext cx="783720" cy="198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39190126-2CCC-44A0-BE3F-1D3138FE2B3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635149" y="5011105"/>
                <a:ext cx="8193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EC577972-AF7A-4C75-A9ED-D0A967E920E8}"/>
                  </a:ext>
                </a:extLst>
              </p14:cNvPr>
              <p14:cNvContentPartPr/>
              <p14:nvPr/>
            </p14:nvContentPartPr>
            <p14:xfrm>
              <a:off x="9057069" y="4639585"/>
              <a:ext cx="78480" cy="28296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EC577972-AF7A-4C75-A9ED-D0A967E920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39069" y="4621945"/>
                <a:ext cx="1141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91088477-46E3-4F00-8D2C-BCF2F2A89BCD}"/>
                  </a:ext>
                </a:extLst>
              </p14:cNvPr>
              <p14:cNvContentPartPr/>
              <p14:nvPr/>
            </p14:nvContentPartPr>
            <p14:xfrm>
              <a:off x="8802189" y="5201545"/>
              <a:ext cx="515160" cy="30240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91088477-46E3-4F00-8D2C-BCF2F2A89B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84202" y="5183905"/>
                <a:ext cx="550775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C78248C7-D96D-4D30-8201-6FB341FCC323}"/>
                  </a:ext>
                </a:extLst>
              </p14:cNvPr>
              <p14:cNvContentPartPr/>
              <p14:nvPr/>
            </p14:nvContentPartPr>
            <p14:xfrm>
              <a:off x="9687429" y="5039545"/>
              <a:ext cx="10080" cy="432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C78248C7-D96D-4D30-8201-6FB341FCC32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69789" y="5021905"/>
                <a:ext cx="457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66B18CDC-6224-463A-B299-F9B7D6D7BF2F}"/>
                  </a:ext>
                </a:extLst>
              </p14:cNvPr>
              <p14:cNvContentPartPr/>
              <p14:nvPr/>
            </p14:nvContentPartPr>
            <p14:xfrm>
              <a:off x="9851229" y="5033785"/>
              <a:ext cx="543240" cy="468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66B18CDC-6224-463A-B299-F9B7D6D7BF2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33229" y="5015785"/>
                <a:ext cx="578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F1086DAD-F746-4967-81C7-F2A0C4629081}"/>
                  </a:ext>
                </a:extLst>
              </p14:cNvPr>
              <p14:cNvContentPartPr/>
              <p14:nvPr/>
            </p14:nvContentPartPr>
            <p14:xfrm>
              <a:off x="10092069" y="4668025"/>
              <a:ext cx="36000" cy="20988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F1086DAD-F746-4967-81C7-F2A0C462908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74069" y="4650385"/>
                <a:ext cx="716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6207A146-D6E6-4B5C-8AF5-3A77C0D9F999}"/>
                  </a:ext>
                </a:extLst>
              </p14:cNvPr>
              <p14:cNvContentPartPr/>
              <p14:nvPr/>
            </p14:nvContentPartPr>
            <p14:xfrm>
              <a:off x="9903789" y="5163745"/>
              <a:ext cx="496800" cy="18072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6207A146-D6E6-4B5C-8AF5-3A77C0D9F99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85802" y="5145745"/>
                <a:ext cx="532414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A7FF0A6C-5A7E-42E2-858F-38B07437F97F}"/>
                  </a:ext>
                </a:extLst>
              </p14:cNvPr>
              <p14:cNvContentPartPr/>
              <p14:nvPr/>
            </p14:nvContentPartPr>
            <p14:xfrm>
              <a:off x="10722429" y="4972225"/>
              <a:ext cx="161280" cy="1368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A7FF0A6C-5A7E-42E2-858F-38B07437F97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704789" y="4954585"/>
                <a:ext cx="1969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3BD94D9C-89DC-4F20-A23E-47390983A071}"/>
                  </a:ext>
                </a:extLst>
              </p14:cNvPr>
              <p14:cNvContentPartPr/>
              <p14:nvPr/>
            </p14:nvContentPartPr>
            <p14:xfrm>
              <a:off x="10755909" y="5048185"/>
              <a:ext cx="150840" cy="1188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3BD94D9C-89DC-4F20-A23E-47390983A07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38269" y="5030545"/>
                <a:ext cx="186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FA6FE60C-FCE9-475A-A6F1-C8AE408DD0A8}"/>
                  </a:ext>
                </a:extLst>
              </p14:cNvPr>
              <p14:cNvContentPartPr/>
              <p14:nvPr/>
            </p14:nvContentPartPr>
            <p14:xfrm>
              <a:off x="11151549" y="4859905"/>
              <a:ext cx="191520" cy="23220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FA6FE60C-FCE9-475A-A6F1-C8AE408DD0A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133876" y="4841905"/>
                <a:ext cx="227227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074525D7-902B-4ADD-8287-D4D714CEC111}"/>
                  </a:ext>
                </a:extLst>
              </p14:cNvPr>
              <p14:cNvContentPartPr/>
              <p14:nvPr/>
            </p14:nvContentPartPr>
            <p14:xfrm>
              <a:off x="11473029" y="4855225"/>
              <a:ext cx="169560" cy="17460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074525D7-902B-4ADD-8287-D4D714CEC11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455029" y="4837225"/>
                <a:ext cx="205200" cy="2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98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AC2EC4BA-2EAF-44FC-A735-A20B465BD115}"/>
                  </a:ext>
                </a:extLst>
              </p14:cNvPr>
              <p14:cNvContentPartPr/>
              <p14:nvPr/>
            </p14:nvContentPartPr>
            <p14:xfrm>
              <a:off x="1130589" y="1231465"/>
              <a:ext cx="2439000" cy="3787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AC2EC4BA-2EAF-44FC-A735-A20B465BD1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589" y="1195825"/>
                <a:ext cx="247464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0749CE8-795A-4247-BD38-EF6861E7A449}"/>
                  </a:ext>
                </a:extLst>
              </p14:cNvPr>
              <p14:cNvContentPartPr/>
              <p14:nvPr/>
            </p14:nvContentPartPr>
            <p14:xfrm>
              <a:off x="1153629" y="1165585"/>
              <a:ext cx="2806200" cy="4770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0749CE8-795A-4247-BD38-EF6861E7A4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629" y="1129945"/>
                <a:ext cx="28418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AD1EBAE-B595-41C2-A0AE-104CCDCF2E55}"/>
                  </a:ext>
                </a:extLst>
              </p14:cNvPr>
              <p14:cNvContentPartPr/>
              <p14:nvPr/>
            </p14:nvContentPartPr>
            <p14:xfrm>
              <a:off x="2398149" y="1948585"/>
              <a:ext cx="3240" cy="1432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AD1EBAE-B595-41C2-A0AE-104CCDCF2E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0509" y="1912945"/>
                <a:ext cx="388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8DBC06EA-42DA-451B-B23B-9EC1D7004A9D}"/>
                  </a:ext>
                </a:extLst>
              </p14:cNvPr>
              <p14:cNvContentPartPr/>
              <p14:nvPr/>
            </p14:nvContentPartPr>
            <p14:xfrm>
              <a:off x="2285829" y="1818265"/>
              <a:ext cx="216720" cy="489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8DBC06EA-42DA-451B-B23B-9EC1D7004A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7829" y="1782625"/>
                <a:ext cx="2523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56FB1DA-16AB-4BD2-85D8-D77B3D8954BE}"/>
                  </a:ext>
                </a:extLst>
              </p14:cNvPr>
              <p14:cNvContentPartPr/>
              <p14:nvPr/>
            </p14:nvContentPartPr>
            <p14:xfrm>
              <a:off x="2266389" y="2244145"/>
              <a:ext cx="187920" cy="244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56FB1DA-16AB-4BD2-85D8-D77B3D8954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8749" y="2208145"/>
                <a:ext cx="2235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F2DF57C7-267C-495F-9945-B009D350C592}"/>
                  </a:ext>
                </a:extLst>
              </p14:cNvPr>
              <p14:cNvContentPartPr/>
              <p14:nvPr/>
            </p14:nvContentPartPr>
            <p14:xfrm>
              <a:off x="1597509" y="821065"/>
              <a:ext cx="197640" cy="175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F2DF57C7-267C-495F-9945-B009D350C5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79509" y="803065"/>
                <a:ext cx="233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C29E337B-6419-4D5F-82B0-457F84E97BA2}"/>
                  </a:ext>
                </a:extLst>
              </p14:cNvPr>
              <p14:cNvContentPartPr/>
              <p14:nvPr/>
            </p14:nvContentPartPr>
            <p14:xfrm>
              <a:off x="3339549" y="520465"/>
              <a:ext cx="705240" cy="5198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C29E337B-6419-4D5F-82B0-457F84E97B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1909" y="502465"/>
                <a:ext cx="74088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A73B9CE-626F-4C6F-847D-A6DEC64494E2}"/>
                  </a:ext>
                </a:extLst>
              </p14:cNvPr>
              <p14:cNvContentPartPr/>
              <p14:nvPr/>
            </p14:nvContentPartPr>
            <p14:xfrm>
              <a:off x="986229" y="581305"/>
              <a:ext cx="502200" cy="3931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A73B9CE-626F-4C6F-847D-A6DEC64494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8589" y="563305"/>
                <a:ext cx="537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07A5307-14E2-4614-90B9-305AB5432E9B}"/>
                  </a:ext>
                </a:extLst>
              </p14:cNvPr>
              <p14:cNvContentPartPr/>
              <p14:nvPr/>
            </p14:nvContentPartPr>
            <p14:xfrm>
              <a:off x="4826709" y="1169185"/>
              <a:ext cx="3097800" cy="479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07A5307-14E2-4614-90B9-305AB5432E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09069" y="1133185"/>
                <a:ext cx="313344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41F88A3-3D3E-4349-AC8E-D53315ACC402}"/>
                  </a:ext>
                </a:extLst>
              </p14:cNvPr>
              <p14:cNvContentPartPr/>
              <p14:nvPr/>
            </p14:nvContentPartPr>
            <p14:xfrm>
              <a:off x="4855509" y="1128865"/>
              <a:ext cx="3071160" cy="45900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41F88A3-3D3E-4349-AC8E-D53315ACC4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37869" y="1092865"/>
                <a:ext cx="31068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79BFDFD-A01C-4900-9FAC-DD3C446BDEDA}"/>
                  </a:ext>
                </a:extLst>
              </p14:cNvPr>
              <p14:cNvContentPartPr/>
              <p14:nvPr/>
            </p14:nvContentPartPr>
            <p14:xfrm>
              <a:off x="6876909" y="506785"/>
              <a:ext cx="774360" cy="5958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79BFDFD-A01C-4900-9FAC-DD3C446BDE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58917" y="488785"/>
                <a:ext cx="809983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5D2912B-B229-4B40-A691-BE8AE06CD23A}"/>
                  </a:ext>
                </a:extLst>
              </p14:cNvPr>
              <p14:cNvContentPartPr/>
              <p14:nvPr/>
            </p14:nvContentPartPr>
            <p14:xfrm>
              <a:off x="4788189" y="503905"/>
              <a:ext cx="1636920" cy="160884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5D2912B-B229-4B40-A691-BE8AE06CD2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0549" y="486265"/>
                <a:ext cx="1672560" cy="16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4427A7D-8B08-4770-84AD-D16EA9876321}"/>
                  </a:ext>
                </a:extLst>
              </p14:cNvPr>
              <p14:cNvContentPartPr/>
              <p14:nvPr/>
            </p14:nvContentPartPr>
            <p14:xfrm>
              <a:off x="8756829" y="1108705"/>
              <a:ext cx="2224440" cy="52380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4427A7D-8B08-4770-84AD-D16EA98763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39189" y="1072705"/>
                <a:ext cx="22600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199E064-4E05-4535-BF15-AD32EDEFA2A2}"/>
                  </a:ext>
                </a:extLst>
              </p14:cNvPr>
              <p14:cNvContentPartPr/>
              <p14:nvPr/>
            </p14:nvContentPartPr>
            <p14:xfrm>
              <a:off x="8821989" y="1103665"/>
              <a:ext cx="2559960" cy="6022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199E064-4E05-4535-BF15-AD32EDEFA2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04349" y="1068025"/>
                <a:ext cx="259560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E22EB69-51DD-4216-995F-6FF5D1FBEE68}"/>
                  </a:ext>
                </a:extLst>
              </p14:cNvPr>
              <p14:cNvContentPartPr/>
              <p14:nvPr/>
            </p14:nvContentPartPr>
            <p14:xfrm>
              <a:off x="9804429" y="1890985"/>
              <a:ext cx="20880" cy="1375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E22EB69-51DD-4216-995F-6FF5D1FBEE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86789" y="1854985"/>
                <a:ext cx="56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C4D69A84-2443-40CF-9D3C-1EF61491E273}"/>
                  </a:ext>
                </a:extLst>
              </p14:cNvPr>
              <p14:cNvContentPartPr/>
              <p14:nvPr/>
            </p14:nvContentPartPr>
            <p14:xfrm>
              <a:off x="9905229" y="1904665"/>
              <a:ext cx="41400" cy="1076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C4D69A84-2443-40CF-9D3C-1EF61491E2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87589" y="1868665"/>
                <a:ext cx="770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30D8380-8CE1-4ABE-863A-D9A1070AFF26}"/>
                  </a:ext>
                </a:extLst>
              </p14:cNvPr>
              <p14:cNvContentPartPr/>
              <p14:nvPr/>
            </p14:nvContentPartPr>
            <p14:xfrm>
              <a:off x="9995589" y="1901785"/>
              <a:ext cx="82080" cy="1270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30D8380-8CE1-4ABE-863A-D9A1070AFF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77949" y="1866145"/>
                <a:ext cx="1177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970758AE-1918-4462-9B7E-780458F67E55}"/>
                  </a:ext>
                </a:extLst>
              </p14:cNvPr>
              <p14:cNvContentPartPr/>
              <p14:nvPr/>
            </p14:nvContentPartPr>
            <p14:xfrm>
              <a:off x="9612189" y="1663825"/>
              <a:ext cx="435240" cy="500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970758AE-1918-4462-9B7E-780458F67E5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94189" y="1628185"/>
                <a:ext cx="4708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93D46BC7-607B-449D-AD9F-EDD564FF4553}"/>
                  </a:ext>
                </a:extLst>
              </p14:cNvPr>
              <p14:cNvContentPartPr/>
              <p14:nvPr/>
            </p14:nvContentPartPr>
            <p14:xfrm>
              <a:off x="9629829" y="2083585"/>
              <a:ext cx="457920" cy="45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93D46BC7-607B-449D-AD9F-EDD564FF455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12189" y="2047945"/>
                <a:ext cx="493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5728873A-8556-4975-8C70-CBA16AEFE571}"/>
                  </a:ext>
                </a:extLst>
              </p14:cNvPr>
              <p14:cNvContentPartPr/>
              <p14:nvPr/>
            </p14:nvContentPartPr>
            <p14:xfrm>
              <a:off x="8566389" y="337585"/>
              <a:ext cx="358920" cy="5259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5728873A-8556-4975-8C70-CBA16AEFE57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48389" y="301585"/>
                <a:ext cx="3945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4BA83B74-C943-4747-BE59-0AB4D76216A7}"/>
                  </a:ext>
                </a:extLst>
              </p14:cNvPr>
              <p14:cNvContentPartPr/>
              <p14:nvPr/>
            </p14:nvContentPartPr>
            <p14:xfrm>
              <a:off x="8623989" y="598225"/>
              <a:ext cx="293400" cy="6588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4BA83B74-C943-4747-BE59-0AB4D76216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06349" y="562225"/>
                <a:ext cx="3290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22E7E2F6-0AF4-4377-A88C-B4F6BDDA9ABD}"/>
                  </a:ext>
                </a:extLst>
              </p14:cNvPr>
              <p14:cNvContentPartPr/>
              <p14:nvPr/>
            </p14:nvContentPartPr>
            <p14:xfrm>
              <a:off x="8936829" y="740785"/>
              <a:ext cx="191520" cy="1195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22E7E2F6-0AF4-4377-A88C-B4F6BDDA9A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19189" y="705145"/>
                <a:ext cx="227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A2D70522-2C8F-4C5B-BCCF-D348E9FB1A64}"/>
                  </a:ext>
                </a:extLst>
              </p14:cNvPr>
              <p14:cNvContentPartPr/>
              <p14:nvPr/>
            </p14:nvContentPartPr>
            <p14:xfrm>
              <a:off x="9249309" y="701545"/>
              <a:ext cx="139320" cy="20268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A2D70522-2C8F-4C5B-BCCF-D348E9FB1A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1669" y="665905"/>
                <a:ext cx="1749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CA16F26-ABEA-4007-A1A1-8302BACCC543}"/>
                  </a:ext>
                </a:extLst>
              </p14:cNvPr>
              <p14:cNvContentPartPr/>
              <p14:nvPr/>
            </p14:nvContentPartPr>
            <p14:xfrm>
              <a:off x="10491309" y="373945"/>
              <a:ext cx="414360" cy="6130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CA16F26-ABEA-4007-A1A1-8302BACCC54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473669" y="337945"/>
                <a:ext cx="45000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FC204B3B-2435-48B0-BED4-3536A2FF0494}"/>
                  </a:ext>
                </a:extLst>
              </p14:cNvPr>
              <p14:cNvContentPartPr/>
              <p14:nvPr/>
            </p14:nvContentPartPr>
            <p14:xfrm>
              <a:off x="10606869" y="727825"/>
              <a:ext cx="185760" cy="504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FC204B3B-2435-48B0-BED4-3536A2FF04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88869" y="692185"/>
                <a:ext cx="2214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33A62A3-A60B-4928-B55E-32D9E17D54DD}"/>
                  </a:ext>
                </a:extLst>
              </p14:cNvPr>
              <p14:cNvContentPartPr/>
              <p14:nvPr/>
            </p14:nvContentPartPr>
            <p14:xfrm>
              <a:off x="10873269" y="741865"/>
              <a:ext cx="201600" cy="21060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33A62A3-A60B-4928-B55E-32D9E17D54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55269" y="706225"/>
                <a:ext cx="2372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4ADF94B6-F3D8-42F8-88CB-B3C6EF4004D8}"/>
                  </a:ext>
                </a:extLst>
              </p14:cNvPr>
              <p14:cNvContentPartPr/>
              <p14:nvPr/>
            </p14:nvContentPartPr>
            <p14:xfrm>
              <a:off x="11232549" y="764905"/>
              <a:ext cx="163440" cy="2217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4ADF94B6-F3D8-42F8-88CB-B3C6EF4004D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214549" y="729265"/>
                <a:ext cx="1990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359D2D3E-1287-4E01-AC08-8B8F6BA22A03}"/>
                  </a:ext>
                </a:extLst>
              </p14:cNvPr>
              <p14:cNvContentPartPr/>
              <p14:nvPr/>
            </p14:nvContentPartPr>
            <p14:xfrm>
              <a:off x="591669" y="889105"/>
              <a:ext cx="7920" cy="154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359D2D3E-1287-4E01-AC08-8B8F6BA22A0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3669" y="853465"/>
                <a:ext cx="43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F1ED4BB5-1DE7-43CA-934B-D7600BB76BCE}"/>
                  </a:ext>
                </a:extLst>
              </p14:cNvPr>
              <p14:cNvContentPartPr/>
              <p14:nvPr/>
            </p14:nvContentPartPr>
            <p14:xfrm>
              <a:off x="655029" y="268465"/>
              <a:ext cx="1181520" cy="8816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F1ED4BB5-1DE7-43CA-934B-D7600BB76BC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7029" y="232465"/>
                <a:ext cx="1217160" cy="9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D723CB99-F661-434B-ACAC-1B3DAD44AEFC}"/>
                  </a:ext>
                </a:extLst>
              </p14:cNvPr>
              <p14:cNvContentPartPr/>
              <p14:nvPr/>
            </p14:nvContentPartPr>
            <p14:xfrm>
              <a:off x="1977669" y="365665"/>
              <a:ext cx="29520" cy="1648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D723CB99-F661-434B-ACAC-1B3DAD44AE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59669" y="329665"/>
                <a:ext cx="651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09BFF22B-739C-44F1-BB10-E1B2595C2540}"/>
                  </a:ext>
                </a:extLst>
              </p14:cNvPr>
              <p14:cNvContentPartPr/>
              <p14:nvPr/>
            </p14:nvContentPartPr>
            <p14:xfrm>
              <a:off x="2082069" y="366745"/>
              <a:ext cx="104400" cy="14400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09BFF22B-739C-44F1-BB10-E1B2595C254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64429" y="330745"/>
                <a:ext cx="140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CB92253-38D8-4FE4-83BC-D554767FBE33}"/>
                  </a:ext>
                </a:extLst>
              </p14:cNvPr>
              <p14:cNvContentPartPr/>
              <p14:nvPr/>
            </p14:nvContentPartPr>
            <p14:xfrm>
              <a:off x="2264229" y="326785"/>
              <a:ext cx="140400" cy="1353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CB92253-38D8-4FE4-83BC-D554767FBE3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46229" y="290785"/>
                <a:ext cx="1760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C6AD1C71-10B1-4376-9B81-3EDCE7ACB5BF}"/>
                  </a:ext>
                </a:extLst>
              </p14:cNvPr>
              <p14:cNvContentPartPr/>
              <p14:nvPr/>
            </p14:nvContentPartPr>
            <p14:xfrm>
              <a:off x="2521629" y="225625"/>
              <a:ext cx="33120" cy="2030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C6AD1C71-10B1-4376-9B81-3EDCE7ACB5B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03629" y="189985"/>
                <a:ext cx="68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C37C30D-243E-4BCE-9EC2-029085898A66}"/>
                  </a:ext>
                </a:extLst>
              </p14:cNvPr>
              <p14:cNvContentPartPr/>
              <p14:nvPr/>
            </p14:nvContentPartPr>
            <p14:xfrm>
              <a:off x="2658789" y="206545"/>
              <a:ext cx="27000" cy="2257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C37C30D-243E-4BCE-9EC2-029085898A6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41149" y="170545"/>
                <a:ext cx="62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1C35ED49-7660-49CD-92A9-F101A8EFB07D}"/>
                  </a:ext>
                </a:extLst>
              </p14:cNvPr>
              <p14:cNvContentPartPr/>
              <p14:nvPr/>
            </p14:nvContentPartPr>
            <p14:xfrm>
              <a:off x="2530989" y="281065"/>
              <a:ext cx="458280" cy="3322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1C35ED49-7660-49CD-92A9-F101A8EFB07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12989" y="245065"/>
                <a:ext cx="4939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770FA615-6F20-4E4A-A5B1-92E3F9FC20C9}"/>
                  </a:ext>
                </a:extLst>
              </p14:cNvPr>
              <p14:cNvContentPartPr/>
              <p14:nvPr/>
            </p14:nvContentPartPr>
            <p14:xfrm>
              <a:off x="2752389" y="360985"/>
              <a:ext cx="253440" cy="7236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770FA615-6F20-4E4A-A5B1-92E3F9FC20C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34749" y="324985"/>
                <a:ext cx="289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2BB2B281-B2BC-477A-BAE2-13AC22F79EFF}"/>
                  </a:ext>
                </a:extLst>
              </p14:cNvPr>
              <p14:cNvContentPartPr/>
              <p14:nvPr/>
            </p14:nvContentPartPr>
            <p14:xfrm>
              <a:off x="10256949" y="212665"/>
              <a:ext cx="1507320" cy="9864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2BB2B281-B2BC-477A-BAE2-13AC22F79E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39309" y="177025"/>
                <a:ext cx="1542960" cy="10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8A18674-79C9-40FC-B686-C24723FB8874}"/>
                  </a:ext>
                </a:extLst>
              </p14:cNvPr>
              <p14:cNvContentPartPr/>
              <p14:nvPr/>
            </p14:nvContentPartPr>
            <p14:xfrm>
              <a:off x="11360709" y="1227145"/>
              <a:ext cx="190080" cy="11649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8A18674-79C9-40FC-B686-C24723FB887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342709" y="1191145"/>
                <a:ext cx="225720" cy="12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ACA40592-37D9-4910-9A51-837DE873F520}"/>
                  </a:ext>
                </a:extLst>
              </p14:cNvPr>
              <p14:cNvContentPartPr/>
              <p14:nvPr/>
            </p14:nvContentPartPr>
            <p14:xfrm>
              <a:off x="11285109" y="2176825"/>
              <a:ext cx="297720" cy="27504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ACA40592-37D9-4910-9A51-837DE873F52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67469" y="2140825"/>
                <a:ext cx="333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37C885D4-061E-44F7-8DDF-CBA29A2A6B45}"/>
                  </a:ext>
                </a:extLst>
              </p14:cNvPr>
              <p14:cNvContentPartPr/>
              <p14:nvPr/>
            </p14:nvContentPartPr>
            <p14:xfrm>
              <a:off x="10688589" y="2694505"/>
              <a:ext cx="63720" cy="26640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37C885D4-061E-44F7-8DDF-CBA29A2A6B4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70949" y="2658865"/>
                <a:ext cx="993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B8E7801A-DB1A-4B25-89BD-C840F9FC48CC}"/>
                  </a:ext>
                </a:extLst>
              </p14:cNvPr>
              <p14:cNvContentPartPr/>
              <p14:nvPr/>
            </p14:nvContentPartPr>
            <p14:xfrm>
              <a:off x="10843749" y="2780545"/>
              <a:ext cx="141840" cy="1508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B8E7801A-DB1A-4B25-89BD-C840F9FC48C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26109" y="2744545"/>
                <a:ext cx="177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5CA9BBF2-8E8F-487B-BB9C-F10D51653D8D}"/>
                  </a:ext>
                </a:extLst>
              </p14:cNvPr>
              <p14:cNvContentPartPr/>
              <p14:nvPr/>
            </p14:nvContentPartPr>
            <p14:xfrm>
              <a:off x="11088549" y="2721865"/>
              <a:ext cx="174240" cy="2300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5CA9BBF2-8E8F-487B-BB9C-F10D51653D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070909" y="2686225"/>
                <a:ext cx="2098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5AE03AE4-AD9A-4660-A01C-DF3EAEE754CC}"/>
                  </a:ext>
                </a:extLst>
              </p14:cNvPr>
              <p14:cNvContentPartPr/>
              <p14:nvPr/>
            </p14:nvContentPartPr>
            <p14:xfrm>
              <a:off x="11367549" y="2742745"/>
              <a:ext cx="9720" cy="18792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5AE03AE4-AD9A-4660-A01C-DF3EAEE754C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49909" y="2707105"/>
                <a:ext cx="453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B1C8C49F-CB9E-45CC-BB2F-CBF3DBC28E06}"/>
                  </a:ext>
                </a:extLst>
              </p14:cNvPr>
              <p14:cNvContentPartPr/>
              <p14:nvPr/>
            </p14:nvContentPartPr>
            <p14:xfrm>
              <a:off x="11471229" y="2699545"/>
              <a:ext cx="31320" cy="2898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B1C8C49F-CB9E-45CC-BB2F-CBF3DBC28E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53229" y="2663905"/>
                <a:ext cx="66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0F32AAB5-6DCF-4BFC-A2D4-B589D7E4532F}"/>
                  </a:ext>
                </a:extLst>
              </p14:cNvPr>
              <p14:cNvContentPartPr/>
              <p14:nvPr/>
            </p14:nvContentPartPr>
            <p14:xfrm>
              <a:off x="11376909" y="2800705"/>
              <a:ext cx="367200" cy="4168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0F32AAB5-6DCF-4BFC-A2D4-B589D7E453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59269" y="2765065"/>
                <a:ext cx="4028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F04340E6-B6B5-4265-9FA6-DAE1A2D7F0AB}"/>
                  </a:ext>
                </a:extLst>
              </p14:cNvPr>
              <p14:cNvContentPartPr/>
              <p14:nvPr/>
            </p14:nvContentPartPr>
            <p14:xfrm>
              <a:off x="11528829" y="2933545"/>
              <a:ext cx="262440" cy="295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F04340E6-B6B5-4265-9FA6-DAE1A2D7F0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11189" y="2897905"/>
                <a:ext cx="2980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A055A555-3D24-4479-819F-256EFC9D1BCA}"/>
                  </a:ext>
                </a:extLst>
              </p14:cNvPr>
              <p14:cNvContentPartPr/>
              <p14:nvPr/>
            </p14:nvContentPartPr>
            <p14:xfrm>
              <a:off x="862029" y="2997985"/>
              <a:ext cx="339480" cy="5778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A055A555-3D24-4479-819F-256EFC9D1BC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44389" y="2979985"/>
                <a:ext cx="3751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4C7C76D6-61FE-4AC7-B15A-C637D449CB9E}"/>
                  </a:ext>
                </a:extLst>
              </p14:cNvPr>
              <p14:cNvContentPartPr/>
              <p14:nvPr/>
            </p14:nvContentPartPr>
            <p14:xfrm>
              <a:off x="1591029" y="2859025"/>
              <a:ext cx="10366560" cy="322056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4C7C76D6-61FE-4AC7-B15A-C637D449CB9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73389" y="2841025"/>
                <a:ext cx="10402200" cy="32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05CBCBB9-843D-4473-A862-3E8778DED6E0}"/>
                  </a:ext>
                </a:extLst>
              </p14:cNvPr>
              <p14:cNvContentPartPr/>
              <p14:nvPr/>
            </p14:nvContentPartPr>
            <p14:xfrm>
              <a:off x="302589" y="1842745"/>
              <a:ext cx="988920" cy="53748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05CBCBB9-843D-4473-A862-3E8778DED6E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4949" y="1825093"/>
                <a:ext cx="1024560" cy="57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482B9510-3101-46BB-8967-FD4458614DFB}"/>
                  </a:ext>
                </a:extLst>
              </p14:cNvPr>
              <p14:cNvContentPartPr/>
              <p14:nvPr/>
            </p14:nvContentPartPr>
            <p14:xfrm>
              <a:off x="3748869" y="1768585"/>
              <a:ext cx="308880" cy="3675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482B9510-3101-46BB-8967-FD4458614DF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30869" y="1750945"/>
                <a:ext cx="3445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9F9E9711-01C2-48A8-8CBE-C0FDE85ED812}"/>
                  </a:ext>
                </a:extLst>
              </p14:cNvPr>
              <p14:cNvContentPartPr/>
              <p14:nvPr/>
            </p14:nvContentPartPr>
            <p14:xfrm>
              <a:off x="3700629" y="2199145"/>
              <a:ext cx="840240" cy="334800"/>
            </p14:xfrm>
          </p:contentPart>
        </mc:Choice>
        <mc:Fallback xmlns=""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9F9E9711-01C2-48A8-8CBE-C0FDE85ED81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82629" y="2181164"/>
                <a:ext cx="875880" cy="370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CC7EFF87-EE01-4C9E-BDD4-FC2CF4AC41DA}"/>
                  </a:ext>
                </a:extLst>
              </p14:cNvPr>
              <p14:cNvContentPartPr/>
              <p14:nvPr/>
            </p14:nvContentPartPr>
            <p14:xfrm>
              <a:off x="1900629" y="1312465"/>
              <a:ext cx="450360" cy="18396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CC7EFF87-EE01-4C9E-BDD4-FC2CF4AC41D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82615" y="1294790"/>
                <a:ext cx="486029" cy="21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CFD854DC-1F3B-427C-9731-11C4BD8B44C9}"/>
                  </a:ext>
                </a:extLst>
              </p14:cNvPr>
              <p14:cNvContentPartPr/>
              <p14:nvPr/>
            </p14:nvContentPartPr>
            <p14:xfrm>
              <a:off x="2550069" y="1312105"/>
              <a:ext cx="666360" cy="15840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CFD854DC-1F3B-427C-9731-11C4BD8B44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32429" y="1294105"/>
                <a:ext cx="70200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357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E316F8C-66AD-42DA-9644-40ADBD636548}"/>
                  </a:ext>
                </a:extLst>
              </p14:cNvPr>
              <p14:cNvContentPartPr/>
              <p14:nvPr/>
            </p14:nvContentPartPr>
            <p14:xfrm>
              <a:off x="682749" y="367465"/>
              <a:ext cx="214920" cy="3585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E316F8C-66AD-42DA-9644-40ADBD6365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749" y="349825"/>
                <a:ext cx="2505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2F91959-20EF-42E5-AFE4-6D51F76C5B43}"/>
                  </a:ext>
                </a:extLst>
              </p14:cNvPr>
              <p14:cNvContentPartPr/>
              <p14:nvPr/>
            </p14:nvContentPartPr>
            <p14:xfrm>
              <a:off x="1992069" y="615865"/>
              <a:ext cx="186120" cy="12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2F91959-20EF-42E5-AFE4-6D51F76C5B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4429" y="597865"/>
                <a:ext cx="221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CC69E278-95B2-4A31-965F-DC4D1F2A3C0F}"/>
                  </a:ext>
                </a:extLst>
              </p14:cNvPr>
              <p14:cNvContentPartPr/>
              <p14:nvPr/>
            </p14:nvContentPartPr>
            <p14:xfrm>
              <a:off x="1015749" y="600385"/>
              <a:ext cx="599760" cy="2102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CC69E278-95B2-4A31-965F-DC4D1F2A3C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8109" y="582715"/>
                <a:ext cx="635400" cy="24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DFDB49EA-5C3F-4284-93AC-4F513C24D29E}"/>
                  </a:ext>
                </a:extLst>
              </p14:cNvPr>
              <p14:cNvContentPartPr/>
              <p14:nvPr/>
            </p14:nvContentPartPr>
            <p14:xfrm>
              <a:off x="1529829" y="1156945"/>
              <a:ext cx="245160" cy="1735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DFDB49EA-5C3F-4284-93AC-4F513C24D2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12189" y="1138945"/>
                <a:ext cx="2808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CD23766C-B859-47ED-8DC1-01AC788A2818}"/>
                  </a:ext>
                </a:extLst>
              </p14:cNvPr>
              <p14:cNvContentPartPr/>
              <p14:nvPr/>
            </p14:nvContentPartPr>
            <p14:xfrm>
              <a:off x="1968309" y="1145065"/>
              <a:ext cx="210960" cy="111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CD23766C-B859-47ED-8DC1-01AC788A28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50309" y="1127425"/>
                <a:ext cx="246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5DD445D-5FB1-4300-92BE-2D60CEF9EF17}"/>
                  </a:ext>
                </a:extLst>
              </p14:cNvPr>
              <p14:cNvContentPartPr/>
              <p14:nvPr/>
            </p14:nvContentPartPr>
            <p14:xfrm>
              <a:off x="2050029" y="1245865"/>
              <a:ext cx="97200" cy="28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5DD445D-5FB1-4300-92BE-2D60CEF9EF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029" y="1227865"/>
                <a:ext cx="1328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96D5C36C-ED5E-499D-881D-6B962F5CD0F2}"/>
                  </a:ext>
                </a:extLst>
              </p14:cNvPr>
              <p14:cNvContentPartPr/>
              <p14:nvPr/>
            </p14:nvContentPartPr>
            <p14:xfrm>
              <a:off x="757989" y="1047865"/>
              <a:ext cx="660240" cy="2973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96D5C36C-ED5E-499D-881D-6B962F5CD0F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9989" y="1030225"/>
                <a:ext cx="695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70287848-0BBC-41C5-8ABE-951A59391E94}"/>
                  </a:ext>
                </a:extLst>
              </p14:cNvPr>
              <p14:cNvContentPartPr/>
              <p14:nvPr/>
            </p14:nvContentPartPr>
            <p14:xfrm>
              <a:off x="9634869" y="908185"/>
              <a:ext cx="238320" cy="813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70287848-0BBC-41C5-8ABE-951A59391E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16869" y="890545"/>
                <a:ext cx="2739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D211D7FE-4999-4795-980B-A973964C831A}"/>
                  </a:ext>
                </a:extLst>
              </p14:cNvPr>
              <p14:cNvContentPartPr/>
              <p14:nvPr/>
            </p14:nvContentPartPr>
            <p14:xfrm>
              <a:off x="9855909" y="755185"/>
              <a:ext cx="11880" cy="1188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D211D7FE-4999-4795-980B-A973964C83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37909" y="73718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0F96CF5B-2307-4918-BFEE-7F2CAE42ADA8}"/>
                  </a:ext>
                </a:extLst>
              </p14:cNvPr>
              <p14:cNvContentPartPr/>
              <p14:nvPr/>
            </p14:nvContentPartPr>
            <p14:xfrm>
              <a:off x="9985869" y="650785"/>
              <a:ext cx="777240" cy="51768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0F96CF5B-2307-4918-BFEE-7F2CAE42AD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67869" y="632785"/>
                <a:ext cx="8128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EC4E73C9-99A5-472E-9827-3A107320BC40}"/>
                  </a:ext>
                </a:extLst>
              </p14:cNvPr>
              <p14:cNvContentPartPr/>
              <p14:nvPr/>
            </p14:nvContentPartPr>
            <p14:xfrm>
              <a:off x="9160749" y="803425"/>
              <a:ext cx="129600" cy="2937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EC4E73C9-99A5-472E-9827-3A107320BC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42749" y="785785"/>
                <a:ext cx="165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B5285847-18E0-47C2-BBB4-2A85235262C6}"/>
                  </a:ext>
                </a:extLst>
              </p14:cNvPr>
              <p14:cNvContentPartPr/>
              <p14:nvPr/>
            </p14:nvContentPartPr>
            <p14:xfrm>
              <a:off x="2439549" y="168745"/>
              <a:ext cx="6429600" cy="12110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B5285847-18E0-47C2-BBB4-2A85235262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21909" y="150745"/>
                <a:ext cx="6465240" cy="12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567B28A2-F146-427D-9889-BA2B6D4AE1DE}"/>
                  </a:ext>
                </a:extLst>
              </p14:cNvPr>
              <p14:cNvContentPartPr/>
              <p14:nvPr/>
            </p14:nvContentPartPr>
            <p14:xfrm>
              <a:off x="777429" y="1624945"/>
              <a:ext cx="290160" cy="38628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567B28A2-F146-427D-9889-BA2B6D4AE1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9429" y="1607305"/>
                <a:ext cx="325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2FB6632-7171-4608-901F-59988D62897C}"/>
                  </a:ext>
                </a:extLst>
              </p14:cNvPr>
              <p14:cNvContentPartPr/>
              <p14:nvPr/>
            </p14:nvContentPartPr>
            <p14:xfrm>
              <a:off x="1626309" y="1854625"/>
              <a:ext cx="168840" cy="19620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2FB6632-7171-4608-901F-59988D6289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8309" y="1836625"/>
                <a:ext cx="204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B3A6B58A-F070-4AF8-8FC1-759D5ACB055E}"/>
                  </a:ext>
                </a:extLst>
              </p14:cNvPr>
              <p14:cNvContentPartPr/>
              <p14:nvPr/>
            </p14:nvContentPartPr>
            <p14:xfrm>
              <a:off x="1173789" y="1862905"/>
              <a:ext cx="343800" cy="2541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B3A6B58A-F070-4AF8-8FC1-759D5ACB05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6131" y="1845265"/>
                <a:ext cx="379477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FF23809C-7C57-4FE3-BC4B-04E87CC329BA}"/>
                  </a:ext>
                </a:extLst>
              </p14:cNvPr>
              <p14:cNvContentPartPr/>
              <p14:nvPr/>
            </p14:nvContentPartPr>
            <p14:xfrm>
              <a:off x="2636829" y="1789465"/>
              <a:ext cx="250920" cy="21204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FF23809C-7C57-4FE3-BC4B-04E87CC329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19164" y="1771825"/>
                <a:ext cx="286611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31F23D80-A0B6-404F-8509-3A50E868AA45}"/>
                  </a:ext>
                </a:extLst>
              </p14:cNvPr>
              <p14:cNvContentPartPr/>
              <p14:nvPr/>
            </p14:nvContentPartPr>
            <p14:xfrm>
              <a:off x="2132829" y="1980985"/>
              <a:ext cx="269640" cy="3096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31F23D80-A0B6-404F-8509-3A50E868AA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14853" y="1963345"/>
                <a:ext cx="305232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008AB226-8B3C-4FA7-AF8E-6267E2757827}"/>
                  </a:ext>
                </a:extLst>
              </p14:cNvPr>
              <p14:cNvContentPartPr/>
              <p14:nvPr/>
            </p14:nvContentPartPr>
            <p14:xfrm>
              <a:off x="2104749" y="1762825"/>
              <a:ext cx="369720" cy="14292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008AB226-8B3C-4FA7-AF8E-6267E27578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86767" y="1745185"/>
                <a:ext cx="405325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6CD340CE-C805-4D7D-BED3-7C7E3689B014}"/>
                  </a:ext>
                </a:extLst>
              </p14:cNvPr>
              <p14:cNvContentPartPr/>
              <p14:nvPr/>
            </p14:nvContentPartPr>
            <p14:xfrm>
              <a:off x="3023829" y="1824385"/>
              <a:ext cx="658080" cy="16452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6CD340CE-C805-4D7D-BED3-7C7E3689B0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05839" y="1806385"/>
                <a:ext cx="693701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2F16106B-2CED-43B3-908B-E0FAC1DE1DEE}"/>
                  </a:ext>
                </a:extLst>
              </p14:cNvPr>
              <p14:cNvContentPartPr/>
              <p14:nvPr/>
            </p14:nvContentPartPr>
            <p14:xfrm>
              <a:off x="3984669" y="1824025"/>
              <a:ext cx="136080" cy="828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2F16106B-2CED-43B3-908B-E0FAC1DE1DE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66669" y="1806025"/>
                <a:ext cx="171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D6E6EB10-DCA0-4690-AEF7-710A24C31C3B}"/>
                  </a:ext>
                </a:extLst>
              </p14:cNvPr>
              <p14:cNvContentPartPr/>
              <p14:nvPr/>
            </p14:nvContentPartPr>
            <p14:xfrm>
              <a:off x="4004109" y="1890985"/>
              <a:ext cx="127800" cy="1980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D6E6EB10-DCA0-4690-AEF7-710A24C31C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86109" y="1872985"/>
                <a:ext cx="16344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CCEFB2E7-A0F7-44FC-8A66-E1F05F7E8616}"/>
                  </a:ext>
                </a:extLst>
              </p14:cNvPr>
              <p14:cNvContentPartPr/>
              <p14:nvPr/>
            </p14:nvContentPartPr>
            <p14:xfrm>
              <a:off x="4440429" y="1520545"/>
              <a:ext cx="325440" cy="38196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CCEFB2E7-A0F7-44FC-8A66-E1F05F7E86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2789" y="1502905"/>
                <a:ext cx="3610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6DA75BC5-7CE3-4D00-B198-8670750C0568}"/>
                  </a:ext>
                </a:extLst>
              </p14:cNvPr>
              <p14:cNvContentPartPr/>
              <p14:nvPr/>
            </p14:nvContentPartPr>
            <p14:xfrm>
              <a:off x="832509" y="2475985"/>
              <a:ext cx="3297240" cy="99720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6DA75BC5-7CE3-4D00-B198-8670750C05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4507" y="2457978"/>
                <a:ext cx="3332884" cy="1032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4E693906-8765-4A5D-B1D7-EAB1336F2C57}"/>
                  </a:ext>
                </a:extLst>
              </p14:cNvPr>
              <p14:cNvContentPartPr/>
              <p14:nvPr/>
            </p14:nvContentPartPr>
            <p14:xfrm>
              <a:off x="1631349" y="3565705"/>
              <a:ext cx="251280" cy="12312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4E693906-8765-4A5D-B1D7-EAB1336F2C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13349" y="3548065"/>
                <a:ext cx="286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9C680D1C-4880-422F-8BF6-0287663D5642}"/>
                  </a:ext>
                </a:extLst>
              </p14:cNvPr>
              <p14:cNvContentPartPr/>
              <p14:nvPr/>
            </p14:nvContentPartPr>
            <p14:xfrm>
              <a:off x="2052549" y="3562825"/>
              <a:ext cx="233640" cy="17964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9C680D1C-4880-422F-8BF6-0287663D564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34549" y="3544825"/>
                <a:ext cx="2692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F3B41AD5-C09C-4213-8E4F-23687509F215}"/>
                  </a:ext>
                </a:extLst>
              </p14:cNvPr>
              <p14:cNvContentPartPr/>
              <p14:nvPr/>
            </p14:nvContentPartPr>
            <p14:xfrm>
              <a:off x="1234989" y="4180225"/>
              <a:ext cx="623520" cy="26964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F3B41AD5-C09C-4213-8E4F-23687509F2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17339" y="4162225"/>
                <a:ext cx="659181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9284C786-BE7C-4A66-9A03-FA29E86D64E6}"/>
                  </a:ext>
                </a:extLst>
              </p14:cNvPr>
              <p14:cNvContentPartPr/>
              <p14:nvPr/>
            </p14:nvContentPartPr>
            <p14:xfrm>
              <a:off x="2150469" y="4093825"/>
              <a:ext cx="830880" cy="34704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9284C786-BE7C-4A66-9A03-FA29E86D64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32837" y="4075825"/>
                <a:ext cx="866505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AEC1C195-36BF-4A83-B745-933A8731524C}"/>
                  </a:ext>
                </a:extLst>
              </p14:cNvPr>
              <p14:cNvContentPartPr/>
              <p14:nvPr/>
            </p14:nvContentPartPr>
            <p14:xfrm>
              <a:off x="3147309" y="4094545"/>
              <a:ext cx="475920" cy="33264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AEC1C195-36BF-4A83-B745-933A873152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29295" y="4076545"/>
                <a:ext cx="511587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B21017A8-27D6-4C86-A919-0665700FFDFE}"/>
                  </a:ext>
                </a:extLst>
              </p14:cNvPr>
              <p14:cNvContentPartPr/>
              <p14:nvPr/>
            </p14:nvContentPartPr>
            <p14:xfrm>
              <a:off x="3994029" y="4206145"/>
              <a:ext cx="200520" cy="1692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B21017A8-27D6-4C86-A919-0665700FFDF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76389" y="4188145"/>
                <a:ext cx="236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3D47B5D2-BC77-4257-AB9F-684E36628E6D}"/>
                  </a:ext>
                </a:extLst>
              </p14:cNvPr>
              <p14:cNvContentPartPr/>
              <p14:nvPr/>
            </p14:nvContentPartPr>
            <p14:xfrm>
              <a:off x="4023189" y="4292545"/>
              <a:ext cx="230400" cy="1008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3D47B5D2-BC77-4257-AB9F-684E36628E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05549" y="4274905"/>
                <a:ext cx="266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7AE2A280-4C91-4E5F-A363-C4038F9F121E}"/>
                  </a:ext>
                </a:extLst>
              </p14:cNvPr>
              <p14:cNvContentPartPr/>
              <p14:nvPr/>
            </p14:nvContentPartPr>
            <p14:xfrm>
              <a:off x="5736429" y="4225225"/>
              <a:ext cx="375120" cy="1944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7AE2A280-4C91-4E5F-A363-C4038F9F12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8429" y="4207585"/>
                <a:ext cx="4107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B456518E-2E08-41AA-A9E3-E8FD77213F96}"/>
                  </a:ext>
                </a:extLst>
              </p14:cNvPr>
              <p14:cNvContentPartPr/>
              <p14:nvPr/>
            </p14:nvContentPartPr>
            <p14:xfrm>
              <a:off x="5962509" y="3841465"/>
              <a:ext cx="15480" cy="24048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B456518E-2E08-41AA-A9E3-E8FD77213F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44869" y="3823825"/>
                <a:ext cx="511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2D1645ED-9C6B-4CD8-8104-4927A47EE727}"/>
                  </a:ext>
                </a:extLst>
              </p14:cNvPr>
              <p14:cNvContentPartPr/>
              <p14:nvPr/>
            </p14:nvContentPartPr>
            <p14:xfrm>
              <a:off x="6072309" y="4684225"/>
              <a:ext cx="141480" cy="15264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2D1645ED-9C6B-4CD8-8104-4927A47EE7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54309" y="4666585"/>
                <a:ext cx="1771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DDDAEB45-EB05-4FC8-B808-8BD201CFBFE9}"/>
                  </a:ext>
                </a:extLst>
              </p14:cNvPr>
              <p14:cNvContentPartPr/>
              <p14:nvPr/>
            </p14:nvContentPartPr>
            <p14:xfrm>
              <a:off x="5746149" y="4361305"/>
              <a:ext cx="238680" cy="44424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DDDAEB45-EB05-4FC8-B808-8BD201CFBFE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28149" y="4343665"/>
                <a:ext cx="2743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FF74FBA0-FBC3-4DE3-81D1-26D91172AD5B}"/>
                  </a:ext>
                </a:extLst>
              </p14:cNvPr>
              <p14:cNvContentPartPr/>
              <p14:nvPr/>
            </p14:nvContentPartPr>
            <p14:xfrm>
              <a:off x="5221629" y="4258705"/>
              <a:ext cx="144360" cy="13428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FF74FBA0-FBC3-4DE3-81D1-26D91172AD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03629" y="4241065"/>
                <a:ext cx="1800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AEE10C29-A222-4A6E-ABAD-37E52D2C2CF8}"/>
                  </a:ext>
                </a:extLst>
              </p14:cNvPr>
              <p14:cNvContentPartPr/>
              <p14:nvPr/>
            </p14:nvContentPartPr>
            <p14:xfrm>
              <a:off x="4524669" y="4039825"/>
              <a:ext cx="605880" cy="3812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AEE10C29-A222-4A6E-ABAD-37E52D2C2C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07029" y="4021825"/>
                <a:ext cx="641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DF94766D-19DA-4752-AB5C-263C825FA567}"/>
                  </a:ext>
                </a:extLst>
              </p14:cNvPr>
              <p14:cNvContentPartPr/>
              <p14:nvPr/>
            </p14:nvContentPartPr>
            <p14:xfrm>
              <a:off x="5548509" y="4200385"/>
              <a:ext cx="62280" cy="3528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DF94766D-19DA-4752-AB5C-263C825FA56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30766" y="4182385"/>
                <a:ext cx="98127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AED70186-A042-4C7A-AB0B-245FB14EDC00}"/>
                  </a:ext>
                </a:extLst>
              </p14:cNvPr>
              <p14:cNvContentPartPr/>
              <p14:nvPr/>
            </p14:nvContentPartPr>
            <p14:xfrm>
              <a:off x="6674949" y="4119385"/>
              <a:ext cx="544680" cy="25416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AED70186-A042-4C7A-AB0B-245FB14EDC0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56949" y="4101745"/>
                <a:ext cx="580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CC4EB9DC-E2A4-4C39-9C00-9741CCAB834B}"/>
                  </a:ext>
                </a:extLst>
              </p14:cNvPr>
              <p14:cNvContentPartPr/>
              <p14:nvPr/>
            </p14:nvContentPartPr>
            <p14:xfrm>
              <a:off x="7516629" y="3490465"/>
              <a:ext cx="2831040" cy="157212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CC4EB9DC-E2A4-4C39-9C00-9741CCAB834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98989" y="3472825"/>
                <a:ext cx="2866680" cy="16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9947308B-E56B-4048-8A46-ECA784C6074D}"/>
                  </a:ext>
                </a:extLst>
              </p14:cNvPr>
              <p14:cNvContentPartPr/>
              <p14:nvPr/>
            </p14:nvContentPartPr>
            <p14:xfrm>
              <a:off x="625509" y="5688625"/>
              <a:ext cx="400320" cy="2520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9947308B-E56B-4048-8A46-ECA784C607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7509" y="5670625"/>
                <a:ext cx="4359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D640F8AD-B039-4E50-B55A-371F58D42F1B}"/>
                  </a:ext>
                </a:extLst>
              </p14:cNvPr>
              <p14:cNvContentPartPr/>
              <p14:nvPr/>
            </p14:nvContentPartPr>
            <p14:xfrm>
              <a:off x="519669" y="5276785"/>
              <a:ext cx="472680" cy="34920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D640F8AD-B039-4E50-B55A-371F58D42F1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1669" y="5259145"/>
                <a:ext cx="5083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67AEA98E-0B96-4789-8E5F-5C00420A720B}"/>
                  </a:ext>
                </a:extLst>
              </p14:cNvPr>
              <p14:cNvContentPartPr/>
              <p14:nvPr/>
            </p14:nvContentPartPr>
            <p14:xfrm>
              <a:off x="1323189" y="5489545"/>
              <a:ext cx="21960" cy="3240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67AEA98E-0B96-4789-8E5F-5C00420A720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05189" y="5472099"/>
                <a:ext cx="57600" cy="67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C0DB95F0-291F-4677-BB64-B65865A8F27E}"/>
                  </a:ext>
                </a:extLst>
              </p14:cNvPr>
              <p14:cNvContentPartPr/>
              <p14:nvPr/>
            </p14:nvContentPartPr>
            <p14:xfrm>
              <a:off x="1311669" y="5322505"/>
              <a:ext cx="14040" cy="370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C0DB95F0-291F-4677-BB64-B65865A8F27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94119" y="5304692"/>
                <a:ext cx="48789" cy="7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4EBCCD32-0CE4-456C-BBEC-6B408EE23264}"/>
                  </a:ext>
                </a:extLst>
              </p14:cNvPr>
              <p14:cNvContentPartPr/>
              <p14:nvPr/>
            </p14:nvContentPartPr>
            <p14:xfrm>
              <a:off x="3199869" y="5319625"/>
              <a:ext cx="161280" cy="17172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4EBCCD32-0CE4-456C-BBEC-6B408EE2326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82229" y="5301985"/>
                <a:ext cx="196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3B5B5483-F43D-448F-866B-33EFE98E320F}"/>
                  </a:ext>
                </a:extLst>
              </p14:cNvPr>
              <p14:cNvContentPartPr/>
              <p14:nvPr/>
            </p14:nvContentPartPr>
            <p14:xfrm>
              <a:off x="2901789" y="5284345"/>
              <a:ext cx="133560" cy="22644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3B5B5483-F43D-448F-866B-33EFE98E320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3789" y="5266345"/>
                <a:ext cx="169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DC667A7C-C73E-4E52-92B8-CB545257A88C}"/>
                  </a:ext>
                </a:extLst>
              </p14:cNvPr>
              <p14:cNvContentPartPr/>
              <p14:nvPr/>
            </p14:nvContentPartPr>
            <p14:xfrm>
              <a:off x="2483109" y="5351305"/>
              <a:ext cx="184320" cy="6984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DC667A7C-C73E-4E52-92B8-CB545257A88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65109" y="5333574"/>
                <a:ext cx="219960" cy="105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1C74B011-E8F8-441B-A39E-40CC0FAEE706}"/>
                  </a:ext>
                </a:extLst>
              </p14:cNvPr>
              <p14:cNvContentPartPr/>
              <p14:nvPr/>
            </p14:nvContentPartPr>
            <p14:xfrm>
              <a:off x="1927629" y="5251225"/>
              <a:ext cx="466920" cy="23472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1C74B011-E8F8-441B-A39E-40CC0FAEE70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909629" y="5233585"/>
                <a:ext cx="5025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0E7D438C-8EE5-4850-A623-DAB93CD8FB42}"/>
                  </a:ext>
                </a:extLst>
              </p14:cNvPr>
              <p14:cNvContentPartPr/>
              <p14:nvPr/>
            </p14:nvContentPartPr>
            <p14:xfrm>
              <a:off x="2353149" y="6074185"/>
              <a:ext cx="133560" cy="17424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0E7D438C-8EE5-4850-A623-DAB93CD8FB4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35509" y="6056185"/>
                <a:ext cx="169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FAF2D0C6-916A-4C39-B99F-24D9B15EC9A6}"/>
                  </a:ext>
                </a:extLst>
              </p14:cNvPr>
              <p14:cNvContentPartPr/>
              <p14:nvPr/>
            </p14:nvContentPartPr>
            <p14:xfrm>
              <a:off x="2006829" y="5720665"/>
              <a:ext cx="261360" cy="494640"/>
            </p14:xfrm>
          </p:contentPart>
        </mc:Choice>
        <mc:Fallback xmlns=""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FAF2D0C6-916A-4C39-B99F-24D9B15EC9A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88829" y="5703025"/>
                <a:ext cx="2970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8A06B783-DB80-4CDE-BEEF-7A053BF1714B}"/>
                  </a:ext>
                </a:extLst>
              </p14:cNvPr>
              <p14:cNvContentPartPr/>
              <p14:nvPr/>
            </p14:nvContentPartPr>
            <p14:xfrm>
              <a:off x="2608029" y="6122785"/>
              <a:ext cx="209520" cy="17208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8A06B783-DB80-4CDE-BEEF-7A053BF1714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90389" y="6105145"/>
                <a:ext cx="245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29BC9D8C-9F4A-4F25-9131-E4D8E1751BCC}"/>
                  </a:ext>
                </a:extLst>
              </p14:cNvPr>
              <p14:cNvContentPartPr/>
              <p14:nvPr/>
            </p14:nvContentPartPr>
            <p14:xfrm>
              <a:off x="2969109" y="6015505"/>
              <a:ext cx="122400" cy="540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29BC9D8C-9F4A-4F25-9131-E4D8E1751B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51109" y="5997865"/>
                <a:ext cx="158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9928412F-C610-4D95-92F4-BC29B6347A2F}"/>
                  </a:ext>
                </a:extLst>
              </p14:cNvPr>
              <p14:cNvContentPartPr/>
              <p14:nvPr/>
            </p14:nvContentPartPr>
            <p14:xfrm>
              <a:off x="2974149" y="6097585"/>
              <a:ext cx="133920" cy="828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9928412F-C610-4D95-92F4-BC29B6347A2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56149" y="6079585"/>
                <a:ext cx="169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71F77CC9-F883-4506-82C3-D3FBBB9EEABB}"/>
                  </a:ext>
                </a:extLst>
              </p14:cNvPr>
              <p14:cNvContentPartPr/>
              <p14:nvPr/>
            </p14:nvContentPartPr>
            <p14:xfrm>
              <a:off x="3363669" y="6078145"/>
              <a:ext cx="1116720" cy="2916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71F77CC9-F883-4506-82C3-D3FBBB9EEA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46029" y="6060145"/>
                <a:ext cx="11523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BEFB284D-9FAC-42BB-B345-EE6415DFCEEE}"/>
                  </a:ext>
                </a:extLst>
              </p14:cNvPr>
              <p14:cNvContentPartPr/>
              <p14:nvPr/>
            </p14:nvContentPartPr>
            <p14:xfrm>
              <a:off x="3704589" y="5534185"/>
              <a:ext cx="468000" cy="41652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BEFB284D-9FAC-42BB-B345-EE6415DFCE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686949" y="5516545"/>
                <a:ext cx="5036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F4A74E59-4407-4209-BAD7-13D255D693B0}"/>
                  </a:ext>
                </a:extLst>
              </p14:cNvPr>
              <p14:cNvContentPartPr/>
              <p14:nvPr/>
            </p14:nvContentPartPr>
            <p14:xfrm>
              <a:off x="3892869" y="6157705"/>
              <a:ext cx="151560" cy="24336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F4A74E59-4407-4209-BAD7-13D255D693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75187" y="6140039"/>
                <a:ext cx="187285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D41960D5-553F-4089-9124-4A3BB72E2A7A}"/>
                  </a:ext>
                </a:extLst>
              </p14:cNvPr>
              <p14:cNvContentPartPr/>
              <p14:nvPr/>
            </p14:nvContentPartPr>
            <p14:xfrm>
              <a:off x="4725549" y="6045385"/>
              <a:ext cx="140760" cy="936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D41960D5-553F-4089-9124-4A3BB72E2A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07909" y="6027385"/>
                <a:ext cx="1764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FC028DE8-0662-4DFB-8F17-565587D2C045}"/>
                  </a:ext>
                </a:extLst>
              </p14:cNvPr>
              <p14:cNvContentPartPr/>
              <p14:nvPr/>
            </p14:nvContentPartPr>
            <p14:xfrm>
              <a:off x="4735269" y="6106945"/>
              <a:ext cx="158040" cy="2700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FC028DE8-0662-4DFB-8F17-565587D2C0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717269" y="6088945"/>
                <a:ext cx="1936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05B79394-4B9A-4446-BD14-4894DC26D5F7}"/>
                  </a:ext>
                </a:extLst>
              </p14:cNvPr>
              <p14:cNvContentPartPr/>
              <p14:nvPr/>
            </p14:nvContentPartPr>
            <p14:xfrm>
              <a:off x="5182029" y="5925865"/>
              <a:ext cx="29520" cy="18504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05B79394-4B9A-4446-BD14-4894DC26D5F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64389" y="5908225"/>
                <a:ext cx="651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D7F2661C-3E50-4C5C-BEF2-C70FC14A12A3}"/>
                  </a:ext>
                </a:extLst>
              </p14:cNvPr>
              <p14:cNvContentPartPr/>
              <p14:nvPr/>
            </p14:nvContentPartPr>
            <p14:xfrm>
              <a:off x="5301549" y="5960785"/>
              <a:ext cx="127440" cy="13752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D7F2661C-3E50-4C5C-BEF2-C70FC14A12A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83909" y="5942785"/>
                <a:ext cx="1630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E2309D7F-2F2B-436D-840E-9907C5DEFBF5}"/>
                  </a:ext>
                </a:extLst>
              </p14:cNvPr>
              <p14:cNvContentPartPr/>
              <p14:nvPr/>
            </p14:nvContentPartPr>
            <p14:xfrm>
              <a:off x="5450229" y="5673865"/>
              <a:ext cx="110160" cy="23076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E2309D7F-2F2B-436D-840E-9907C5DEFBF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432589" y="5656225"/>
                <a:ext cx="1458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4591434B-104E-45EF-9758-23B53918050C}"/>
                  </a:ext>
                </a:extLst>
              </p14:cNvPr>
              <p14:cNvContentPartPr/>
              <p14:nvPr/>
            </p14:nvContentPartPr>
            <p14:xfrm>
              <a:off x="5819229" y="5813185"/>
              <a:ext cx="444960" cy="47052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4591434B-104E-45EF-9758-23B53918050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801229" y="5795531"/>
                <a:ext cx="480600" cy="506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D303E1DD-3869-4532-B34B-3C84BFBBAFFB}"/>
                  </a:ext>
                </a:extLst>
              </p14:cNvPr>
              <p14:cNvContentPartPr/>
              <p14:nvPr/>
            </p14:nvContentPartPr>
            <p14:xfrm>
              <a:off x="6636429" y="5976985"/>
              <a:ext cx="147960" cy="36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D303E1DD-3869-4532-B34B-3C84BFBBAFF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18429" y="5959345"/>
                <a:ext cx="183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6E305FDF-D653-416A-9436-9990BBD3BD1C}"/>
                  </a:ext>
                </a:extLst>
              </p14:cNvPr>
              <p14:cNvContentPartPr/>
              <p14:nvPr/>
            </p14:nvContentPartPr>
            <p14:xfrm>
              <a:off x="6660189" y="6048985"/>
              <a:ext cx="190440" cy="936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6E305FDF-D653-416A-9436-9990BBD3BD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642549" y="6031345"/>
                <a:ext cx="226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49004D57-0AB6-4D4F-9CAC-8274E8AD04BC}"/>
                  </a:ext>
                </a:extLst>
              </p14:cNvPr>
              <p14:cNvContentPartPr/>
              <p14:nvPr/>
            </p14:nvContentPartPr>
            <p14:xfrm>
              <a:off x="6998949" y="5852065"/>
              <a:ext cx="311760" cy="22716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49004D57-0AB6-4D4F-9CAC-8274E8AD04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980949" y="5834093"/>
                <a:ext cx="347400" cy="262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D57AB1B9-844B-4DF5-9EB0-07D8DB99CB5D}"/>
                  </a:ext>
                </a:extLst>
              </p14:cNvPr>
              <p14:cNvContentPartPr/>
              <p14:nvPr/>
            </p14:nvContentPartPr>
            <p14:xfrm>
              <a:off x="7511949" y="5899945"/>
              <a:ext cx="728640" cy="42588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D57AB1B9-844B-4DF5-9EB0-07D8DB99CB5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493949" y="5881945"/>
                <a:ext cx="76428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736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2F67DE54-D4FE-4FCD-B56B-5E79487FB959}"/>
                  </a:ext>
                </a:extLst>
              </p14:cNvPr>
              <p14:cNvContentPartPr/>
              <p14:nvPr/>
            </p14:nvContentPartPr>
            <p14:xfrm>
              <a:off x="716589" y="967225"/>
              <a:ext cx="641520" cy="338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2F67DE54-D4FE-4FCD-B56B-5E79487FB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949" y="949225"/>
                <a:ext cx="6771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79840F14-FFA6-4385-8796-F198E0B0F4F6}"/>
                  </a:ext>
                </a:extLst>
              </p14:cNvPr>
              <p14:cNvContentPartPr/>
              <p14:nvPr/>
            </p14:nvContentPartPr>
            <p14:xfrm>
              <a:off x="1539909" y="631705"/>
              <a:ext cx="45720" cy="435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79840F14-FFA6-4385-8796-F198E0B0F4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2269" y="614065"/>
                <a:ext cx="813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E5D418B9-6323-4FD7-88BB-E62B78F64690}"/>
                  </a:ext>
                </a:extLst>
              </p14:cNvPr>
              <p14:cNvContentPartPr/>
              <p14:nvPr/>
            </p14:nvContentPartPr>
            <p14:xfrm>
              <a:off x="1566909" y="797305"/>
              <a:ext cx="52920" cy="468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E5D418B9-6323-4FD7-88BB-E62B78F646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8909" y="779305"/>
                <a:ext cx="88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10895F3-B8CB-4639-B6A9-801AD6A9024E}"/>
                  </a:ext>
                </a:extLst>
              </p14:cNvPr>
              <p14:cNvContentPartPr/>
              <p14:nvPr/>
            </p14:nvContentPartPr>
            <p14:xfrm>
              <a:off x="741429" y="490585"/>
              <a:ext cx="506520" cy="3294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10895F3-B8CB-4639-B6A9-801AD6A902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776" y="472945"/>
                <a:ext cx="542185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62BB1CD6-DD9F-4895-9DFF-05F9F42D6609}"/>
                  </a:ext>
                </a:extLst>
              </p14:cNvPr>
              <p14:cNvContentPartPr/>
              <p14:nvPr/>
            </p14:nvContentPartPr>
            <p14:xfrm>
              <a:off x="2199069" y="706945"/>
              <a:ext cx="263880" cy="104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62BB1CD6-DD9F-4895-9DFF-05F9F42D66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1429" y="689305"/>
                <a:ext cx="299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B238520-9007-4520-8326-F292E11AA83C}"/>
                  </a:ext>
                </a:extLst>
              </p14:cNvPr>
              <p14:cNvContentPartPr/>
              <p14:nvPr/>
            </p14:nvContentPartPr>
            <p14:xfrm>
              <a:off x="2704509" y="523705"/>
              <a:ext cx="479880" cy="252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B238520-9007-4520-8326-F292E11AA8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6509" y="505731"/>
                <a:ext cx="515520" cy="28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A1AD14C2-CBB8-4D0B-B9BA-EE0D8DBFFFC1}"/>
                  </a:ext>
                </a:extLst>
              </p14:cNvPr>
              <p14:cNvContentPartPr/>
              <p14:nvPr/>
            </p14:nvContentPartPr>
            <p14:xfrm>
              <a:off x="2713869" y="930505"/>
              <a:ext cx="569880" cy="2656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A1AD14C2-CBB8-4D0B-B9BA-EE0D8DBFFF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6229" y="912865"/>
                <a:ext cx="605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5D937284-8F19-4486-A7E9-1ACF25EA009C}"/>
                  </a:ext>
                </a:extLst>
              </p14:cNvPr>
              <p14:cNvContentPartPr/>
              <p14:nvPr/>
            </p14:nvContentPartPr>
            <p14:xfrm>
              <a:off x="10308429" y="398785"/>
              <a:ext cx="1806840" cy="7639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5D937284-8F19-4486-A7E9-1ACF25EA00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90789" y="381137"/>
                <a:ext cx="1842480" cy="799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7E527683-C534-4A5E-A1AE-20FDD91CD701}"/>
                  </a:ext>
                </a:extLst>
              </p14:cNvPr>
              <p14:cNvContentPartPr/>
              <p14:nvPr/>
            </p14:nvContentPartPr>
            <p14:xfrm>
              <a:off x="6097149" y="394825"/>
              <a:ext cx="3774600" cy="9745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7E527683-C534-4A5E-A1AE-20FDD91CD7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79509" y="377178"/>
                <a:ext cx="3810240" cy="1010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3D1A2C5-9946-4706-897D-28AE46438EC5}"/>
                  </a:ext>
                </a:extLst>
              </p14:cNvPr>
              <p14:cNvContentPartPr/>
              <p14:nvPr/>
            </p14:nvContentPartPr>
            <p14:xfrm>
              <a:off x="3701349" y="402385"/>
              <a:ext cx="2181600" cy="10782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3D1A2C5-9946-4706-897D-28AE46438E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3352" y="384385"/>
                <a:ext cx="2217234" cy="11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24CD4E3B-D384-48A4-8822-6A70FD7910EA}"/>
                  </a:ext>
                </a:extLst>
              </p14:cNvPr>
              <p14:cNvContentPartPr/>
              <p14:nvPr/>
            </p14:nvContentPartPr>
            <p14:xfrm>
              <a:off x="2261709" y="1933465"/>
              <a:ext cx="296640" cy="3960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24CD4E3B-D384-48A4-8822-6A70FD7910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44069" y="1915825"/>
                <a:ext cx="332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BA8EE1A4-6C88-4EBB-8567-1D4694F129E6}"/>
                  </a:ext>
                </a:extLst>
              </p14:cNvPr>
              <p14:cNvContentPartPr/>
              <p14:nvPr/>
            </p14:nvContentPartPr>
            <p14:xfrm>
              <a:off x="5144589" y="1730065"/>
              <a:ext cx="1672920" cy="23868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BA8EE1A4-6C88-4EBB-8567-1D4694F129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6593" y="1712092"/>
                <a:ext cx="1708552" cy="27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3B1052AA-27B9-435E-8FA5-E15AD08CE3EB}"/>
                  </a:ext>
                </a:extLst>
              </p14:cNvPr>
              <p14:cNvContentPartPr/>
              <p14:nvPr/>
            </p14:nvContentPartPr>
            <p14:xfrm>
              <a:off x="4927869" y="2240545"/>
              <a:ext cx="2032200" cy="33408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3B1052AA-27B9-435E-8FA5-E15AD08CE3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10226" y="2222905"/>
                <a:ext cx="2067846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79BA6EA3-8E35-44B9-8248-5386BAEBF429}"/>
                  </a:ext>
                </a:extLst>
              </p14:cNvPr>
              <p14:cNvContentPartPr/>
              <p14:nvPr/>
            </p14:nvContentPartPr>
            <p14:xfrm>
              <a:off x="2868309" y="1542865"/>
              <a:ext cx="1755000" cy="10569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79BA6EA3-8E35-44B9-8248-5386BAEBF4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50313" y="1525219"/>
                <a:ext cx="1790633" cy="1092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7D36B101-217B-4BBB-BA8E-A1CF13099665}"/>
                  </a:ext>
                </a:extLst>
              </p14:cNvPr>
              <p14:cNvContentPartPr/>
              <p14:nvPr/>
            </p14:nvContentPartPr>
            <p14:xfrm>
              <a:off x="7393509" y="1442425"/>
              <a:ext cx="4414680" cy="106488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7D36B101-217B-4BBB-BA8E-A1CF130996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5869" y="1424425"/>
                <a:ext cx="445032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84C94D50-255F-4433-AF7B-52F1BB77B191}"/>
                  </a:ext>
                </a:extLst>
              </p14:cNvPr>
              <p14:cNvContentPartPr/>
              <p14:nvPr/>
            </p14:nvContentPartPr>
            <p14:xfrm>
              <a:off x="5341509" y="2664985"/>
              <a:ext cx="2649960" cy="35424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84C94D50-255F-4433-AF7B-52F1BB77B1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3869" y="2647345"/>
                <a:ext cx="26856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71535993-2730-48BC-81B4-CFF826AC5D9E}"/>
                  </a:ext>
                </a:extLst>
              </p14:cNvPr>
              <p14:cNvContentPartPr/>
              <p14:nvPr/>
            </p14:nvContentPartPr>
            <p14:xfrm>
              <a:off x="2959029" y="2734105"/>
              <a:ext cx="1933920" cy="63504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71535993-2730-48BC-81B4-CFF826AC5D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41032" y="2716465"/>
                <a:ext cx="1969553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17FE25C1-1019-4E4F-A1E1-A720C7854E3E}"/>
                  </a:ext>
                </a:extLst>
              </p14:cNvPr>
              <p14:cNvContentPartPr/>
              <p14:nvPr/>
            </p14:nvContentPartPr>
            <p14:xfrm>
              <a:off x="788229" y="3666505"/>
              <a:ext cx="4364280" cy="293580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17FE25C1-1019-4E4F-A1E1-A720C7854E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229" y="3648863"/>
                <a:ext cx="4399920" cy="297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7753D83F-5A25-47DC-B9E1-E361CAEF2A1F}"/>
                  </a:ext>
                </a:extLst>
              </p14:cNvPr>
              <p14:cNvContentPartPr/>
              <p14:nvPr/>
            </p14:nvContentPartPr>
            <p14:xfrm>
              <a:off x="6921189" y="3561745"/>
              <a:ext cx="829800" cy="400680"/>
            </p14:xfrm>
          </p:contentPart>
        </mc:Choice>
        <mc:Fallback xmlns=""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7753D83F-5A25-47DC-B9E1-E361CAEF2A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03189" y="3544105"/>
                <a:ext cx="86544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6AE16180-18A6-4491-816C-BD2F7667CE73}"/>
                  </a:ext>
                </a:extLst>
              </p14:cNvPr>
              <p14:cNvContentPartPr/>
              <p14:nvPr/>
            </p14:nvContentPartPr>
            <p14:xfrm>
              <a:off x="10757709" y="4001665"/>
              <a:ext cx="1285920" cy="68652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6AE16180-18A6-4491-816C-BD2F7667CE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740069" y="3984025"/>
                <a:ext cx="132156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BFBC8A41-7D8D-4695-BC7A-A4DECCB6994C}"/>
                  </a:ext>
                </a:extLst>
              </p14:cNvPr>
              <p14:cNvContentPartPr/>
              <p14:nvPr/>
            </p14:nvContentPartPr>
            <p14:xfrm>
              <a:off x="9510669" y="4057825"/>
              <a:ext cx="704520" cy="59688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BFBC8A41-7D8D-4695-BC7A-A4DECCB699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92678" y="4040185"/>
                <a:ext cx="740142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554D5F9F-EB0D-4E1E-98F0-83D89EEA845B}"/>
                  </a:ext>
                </a:extLst>
              </p14:cNvPr>
              <p14:cNvContentPartPr/>
              <p14:nvPr/>
            </p14:nvContentPartPr>
            <p14:xfrm>
              <a:off x="10000269" y="3400465"/>
              <a:ext cx="1357560" cy="46116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554D5F9F-EB0D-4E1E-98F0-83D89EEA845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982629" y="3382465"/>
                <a:ext cx="13932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109FE3F2-65C9-430D-98DB-C89DBC47A200}"/>
                  </a:ext>
                </a:extLst>
              </p14:cNvPr>
              <p14:cNvContentPartPr/>
              <p14:nvPr/>
            </p14:nvContentPartPr>
            <p14:xfrm>
              <a:off x="8331309" y="3597745"/>
              <a:ext cx="1076040" cy="28908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109FE3F2-65C9-430D-98DB-C89DBC47A2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13669" y="3579745"/>
                <a:ext cx="11116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96E1A31B-E1B9-4EE5-B742-796123CA4CEB}"/>
                  </a:ext>
                </a:extLst>
              </p14:cNvPr>
              <p14:cNvContentPartPr/>
              <p14:nvPr/>
            </p14:nvContentPartPr>
            <p14:xfrm>
              <a:off x="9466389" y="5013625"/>
              <a:ext cx="13680" cy="1548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96E1A31B-E1B9-4EE5-B742-796123CA4CE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48389" y="4995985"/>
                <a:ext cx="493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DE910435-CAB2-4F8D-BD29-58F9299E31DF}"/>
                  </a:ext>
                </a:extLst>
              </p14:cNvPr>
              <p14:cNvContentPartPr/>
              <p14:nvPr/>
            </p14:nvContentPartPr>
            <p14:xfrm>
              <a:off x="7007229" y="4054585"/>
              <a:ext cx="2273040" cy="97488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DE910435-CAB2-4F8D-BD29-58F9299E31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89229" y="4036945"/>
                <a:ext cx="2308680" cy="10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7890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6AE5CF7C-3C99-4771-9969-B3AC89DC7ADB}"/>
                  </a:ext>
                </a:extLst>
              </p14:cNvPr>
              <p14:cNvContentPartPr/>
              <p14:nvPr/>
            </p14:nvContentPartPr>
            <p14:xfrm>
              <a:off x="423189" y="249745"/>
              <a:ext cx="11700360" cy="552996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6AE5CF7C-3C99-4771-9969-B3AC89DC7A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189" y="232105"/>
                <a:ext cx="11736000" cy="55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7262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2C51123E-D22F-4A58-9A10-3CAD49027691}"/>
                  </a:ext>
                </a:extLst>
              </p14:cNvPr>
              <p14:cNvContentPartPr/>
              <p14:nvPr/>
            </p14:nvContentPartPr>
            <p14:xfrm>
              <a:off x="1775349" y="731065"/>
              <a:ext cx="5564160" cy="14187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2C51123E-D22F-4A58-9A10-3CAD490276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349" y="695065"/>
                <a:ext cx="5599800" cy="14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0C9367BD-1855-44DA-A439-06CDD00F74F1}"/>
                  </a:ext>
                </a:extLst>
              </p14:cNvPr>
              <p14:cNvContentPartPr/>
              <p14:nvPr/>
            </p14:nvContentPartPr>
            <p14:xfrm>
              <a:off x="2862909" y="254785"/>
              <a:ext cx="19800" cy="2296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0C9367BD-1855-44DA-A439-06CDD00F74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5269" y="219145"/>
                <a:ext cx="554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1D6085E5-A2BE-4C32-A3D8-780F40F20219}"/>
                  </a:ext>
                </a:extLst>
              </p14:cNvPr>
              <p14:cNvContentPartPr/>
              <p14:nvPr/>
            </p14:nvContentPartPr>
            <p14:xfrm>
              <a:off x="2827629" y="298345"/>
              <a:ext cx="343080" cy="3286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1D6085E5-A2BE-4C32-A3D8-780F40F202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9629" y="262345"/>
                <a:ext cx="3787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FC97CFFF-E964-4A68-B961-A66B10A2FEF6}"/>
                  </a:ext>
                </a:extLst>
              </p14:cNvPr>
              <p14:cNvContentPartPr/>
              <p14:nvPr/>
            </p14:nvContentPartPr>
            <p14:xfrm>
              <a:off x="3469509" y="307705"/>
              <a:ext cx="180360" cy="540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FC97CFFF-E964-4A68-B961-A66B10A2FE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1869" y="271705"/>
                <a:ext cx="216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279F625D-B839-4D5F-B348-00CC0E3048B1}"/>
                  </a:ext>
                </a:extLst>
              </p14:cNvPr>
              <p14:cNvContentPartPr/>
              <p14:nvPr/>
            </p14:nvContentPartPr>
            <p14:xfrm>
              <a:off x="3483909" y="437665"/>
              <a:ext cx="209160" cy="1044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279F625D-B839-4D5F-B348-00CC0E3048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6269" y="401665"/>
                <a:ext cx="244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0E65B6BD-AF6B-48D8-A026-6A049ECB8004}"/>
                  </a:ext>
                </a:extLst>
              </p14:cNvPr>
              <p14:cNvContentPartPr/>
              <p14:nvPr/>
            </p14:nvContentPartPr>
            <p14:xfrm>
              <a:off x="3891789" y="242905"/>
              <a:ext cx="456120" cy="2581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0E65B6BD-AF6B-48D8-A026-6A049ECB80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4149" y="206905"/>
                <a:ext cx="491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13D4AF59-9B4B-4D00-9CF9-70A3B6A5C522}"/>
                  </a:ext>
                </a:extLst>
              </p14:cNvPr>
              <p14:cNvContentPartPr/>
              <p14:nvPr/>
            </p14:nvContentPartPr>
            <p14:xfrm>
              <a:off x="4412709" y="330745"/>
              <a:ext cx="198720" cy="1602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13D4AF59-9B4B-4D00-9CF9-70A3B6A5C5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5069" y="295105"/>
                <a:ext cx="234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B9E3A13B-0ED9-461D-A664-7642BC9B9806}"/>
                  </a:ext>
                </a:extLst>
              </p14:cNvPr>
              <p14:cNvContentPartPr/>
              <p14:nvPr/>
            </p14:nvContentPartPr>
            <p14:xfrm>
              <a:off x="4680549" y="285025"/>
              <a:ext cx="238320" cy="2073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B9E3A13B-0ED9-461D-A664-7642BC9B98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2909" y="249385"/>
                <a:ext cx="2739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A09B4253-B4F1-4809-BAA7-DE52BF99963B}"/>
                  </a:ext>
                </a:extLst>
              </p14:cNvPr>
              <p14:cNvContentPartPr/>
              <p14:nvPr/>
            </p14:nvContentPartPr>
            <p14:xfrm>
              <a:off x="586989" y="174505"/>
              <a:ext cx="11104200" cy="2764080"/>
            </p14:xfrm>
          </p:contentPart>
        </mc:Choice>
        <mc:Fallback xmlns=""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A09B4253-B4F1-4809-BAA7-DE52BF9996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990" y="156505"/>
                <a:ext cx="11139839" cy="27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DA43293B-EA60-4823-82B2-C94347BA03A6}"/>
                  </a:ext>
                </a:extLst>
              </p14:cNvPr>
              <p14:cNvContentPartPr/>
              <p14:nvPr/>
            </p14:nvContentPartPr>
            <p14:xfrm>
              <a:off x="666189" y="3311545"/>
              <a:ext cx="10734840" cy="3242160"/>
            </p14:xfrm>
          </p:contentPart>
        </mc:Choice>
        <mc:Fallback xmlns=""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DA43293B-EA60-4823-82B2-C94347BA03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8189" y="3293905"/>
                <a:ext cx="10770480" cy="327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081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007541"/>
              <a:ext cx="2242800" cy="53676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1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15D30D04-8E2F-4B83-8DE5-931858AAE37E}"/>
                  </a:ext>
                </a:extLst>
              </p14:cNvPr>
              <p14:cNvContentPartPr/>
              <p14:nvPr/>
            </p14:nvContentPartPr>
            <p14:xfrm>
              <a:off x="742128" y="535701"/>
              <a:ext cx="5465160" cy="608904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15D30D04-8E2F-4B83-8DE5-931858AAE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488" y="527061"/>
                <a:ext cx="5482800" cy="61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27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14:cNvPr>
              <p14:cNvContentPartPr/>
              <p14:nvPr/>
            </p14:nvContentPartPr>
            <p14:xfrm>
              <a:off x="1297608" y="706701"/>
              <a:ext cx="2323440" cy="493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968" y="698061"/>
                <a:ext cx="23410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14:cNvPr>
              <p14:cNvContentPartPr/>
              <p14:nvPr/>
            </p14:nvContentPartPr>
            <p14:xfrm>
              <a:off x="8314728" y="631101"/>
              <a:ext cx="118080" cy="12456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6088" y="622461"/>
                <a:ext cx="135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14:cNvPr>
              <p14:cNvContentPartPr/>
              <p14:nvPr/>
            </p14:nvContentPartPr>
            <p14:xfrm>
              <a:off x="8529288" y="520581"/>
              <a:ext cx="306720" cy="2574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288" y="511581"/>
                <a:ext cx="324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14:cNvPr>
              <p14:cNvContentPartPr/>
              <p14:nvPr/>
            </p14:nvContentPartPr>
            <p14:xfrm>
              <a:off x="8973528" y="744861"/>
              <a:ext cx="8280" cy="39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4528" y="735861"/>
                <a:ext cx="25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14:cNvPr>
              <p14:cNvContentPartPr/>
              <p14:nvPr/>
            </p14:nvContentPartPr>
            <p14:xfrm>
              <a:off x="9389688" y="501861"/>
              <a:ext cx="413640" cy="2786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1048" y="493221"/>
                <a:ext cx="431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14:cNvPr>
              <p14:cNvContentPartPr/>
              <p14:nvPr/>
            </p14:nvContentPartPr>
            <p14:xfrm>
              <a:off x="10712328" y="697341"/>
              <a:ext cx="244800" cy="918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3688" y="688341"/>
                <a:ext cx="262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14:cNvPr>
              <p14:cNvContentPartPr/>
              <p14:nvPr/>
            </p14:nvContentPartPr>
            <p14:xfrm>
              <a:off x="11021208" y="614541"/>
              <a:ext cx="5400" cy="6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12568" y="605541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14:cNvPr>
              <p14:cNvContentPartPr/>
              <p14:nvPr/>
            </p14:nvContentPartPr>
            <p14:xfrm>
              <a:off x="11060448" y="771141"/>
              <a:ext cx="46440" cy="349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1808" y="762141"/>
                <a:ext cx="64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14:cNvPr>
              <p14:cNvContentPartPr/>
              <p14:nvPr/>
            </p14:nvContentPartPr>
            <p14:xfrm>
              <a:off x="9937248" y="393141"/>
              <a:ext cx="660960" cy="3805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28248" y="384493"/>
                <a:ext cx="678600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14:cNvPr>
              <p14:cNvContentPartPr/>
              <p14:nvPr/>
            </p14:nvContentPartPr>
            <p14:xfrm>
              <a:off x="416688" y="2079381"/>
              <a:ext cx="4540320" cy="306288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049" y="2070381"/>
                <a:ext cx="4557959" cy="30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14:cNvPr>
              <p14:cNvContentPartPr/>
              <p14:nvPr/>
            </p14:nvContentPartPr>
            <p14:xfrm>
              <a:off x="1806288" y="5343861"/>
              <a:ext cx="836280" cy="37332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7648" y="5334861"/>
                <a:ext cx="8539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14:cNvPr>
              <p14:cNvContentPartPr/>
              <p14:nvPr/>
            </p14:nvContentPartPr>
            <p14:xfrm>
              <a:off x="5093448" y="1144101"/>
              <a:ext cx="6701400" cy="570348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4448" y="1135102"/>
                <a:ext cx="6719040" cy="572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1BA010C-7BF7-45C2-95EB-E6E2AB90B03E}"/>
                  </a:ext>
                </a:extLst>
              </p14:cNvPr>
              <p14:cNvContentPartPr/>
              <p14:nvPr/>
            </p14:nvContentPartPr>
            <p14:xfrm>
              <a:off x="4570749" y="1786263"/>
              <a:ext cx="7560" cy="136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1BA010C-7BF7-45C2-95EB-E6E2AB90B0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2749" y="1768623"/>
                <a:ext cx="43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A15A433D-55EA-4E41-8875-A45094048B44}"/>
                  </a:ext>
                </a:extLst>
              </p14:cNvPr>
              <p14:cNvContentPartPr/>
              <p14:nvPr/>
            </p14:nvContentPartPr>
            <p14:xfrm>
              <a:off x="8069949" y="260223"/>
              <a:ext cx="3453480" cy="9450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A15A433D-55EA-4E41-8875-A45094048B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51949" y="242223"/>
                <a:ext cx="348912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63D253C6-D041-4DF9-BC9E-008950954D96}"/>
                  </a:ext>
                </a:extLst>
              </p14:cNvPr>
              <p14:cNvContentPartPr/>
              <p14:nvPr/>
            </p14:nvContentPartPr>
            <p14:xfrm>
              <a:off x="2550069" y="1409703"/>
              <a:ext cx="749160" cy="3312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63D253C6-D041-4DF9-BC9E-008950954D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2429" y="1392044"/>
                <a:ext cx="784800" cy="36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65F6158-F6BF-4373-9950-903B204C27A9}"/>
                  </a:ext>
                </a:extLst>
              </p14:cNvPr>
              <p14:cNvContentPartPr/>
              <p14:nvPr/>
            </p14:nvContentPartPr>
            <p14:xfrm>
              <a:off x="1521189" y="1615263"/>
              <a:ext cx="783000" cy="929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65F6158-F6BF-4373-9950-903B204C27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3189" y="1597270"/>
                <a:ext cx="818640" cy="964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3989F85-21D9-4177-8DB4-1339378489BD}"/>
                  </a:ext>
                </a:extLst>
              </p14:cNvPr>
              <p14:cNvContentPartPr/>
              <p14:nvPr/>
            </p14:nvContentPartPr>
            <p14:xfrm>
              <a:off x="3436029" y="1602303"/>
              <a:ext cx="331920" cy="8211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3989F85-21D9-4177-8DB4-1339378489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8049" y="1584295"/>
                <a:ext cx="367521" cy="85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66FA44B1-28D8-4444-B644-22EE268D0B97}"/>
                  </a:ext>
                </a:extLst>
              </p14:cNvPr>
              <p14:cNvContentPartPr/>
              <p14:nvPr/>
            </p14:nvContentPartPr>
            <p14:xfrm>
              <a:off x="5504229" y="1188303"/>
              <a:ext cx="176760" cy="3603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66FA44B1-28D8-4444-B644-22EE268D0B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6589" y="1170303"/>
                <a:ext cx="2124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5FB7546A-9584-4120-955E-E466E23EA5BC}"/>
                  </a:ext>
                </a:extLst>
              </p14:cNvPr>
              <p14:cNvContentPartPr/>
              <p14:nvPr/>
            </p14:nvContentPartPr>
            <p14:xfrm>
              <a:off x="4047309" y="1145823"/>
              <a:ext cx="1186560" cy="5475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5FB7546A-9584-4120-955E-E466E23EA5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9309" y="1128183"/>
                <a:ext cx="12222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82A49E45-20C5-4D87-A6A2-3C7DDCCC81F5}"/>
                  </a:ext>
                </a:extLst>
              </p14:cNvPr>
              <p14:cNvContentPartPr/>
              <p14:nvPr/>
            </p14:nvContentPartPr>
            <p14:xfrm>
              <a:off x="10216629" y="2852943"/>
              <a:ext cx="1221480" cy="2840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82A49E45-20C5-4D87-A6A2-3C7DDCCC81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98989" y="2834943"/>
                <a:ext cx="1257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182BDA37-2403-4B6C-AEF6-8ECE2992DDBB}"/>
                  </a:ext>
                </a:extLst>
              </p14:cNvPr>
              <p14:cNvContentPartPr/>
              <p14:nvPr/>
            </p14:nvContentPartPr>
            <p14:xfrm>
              <a:off x="11285109" y="3363783"/>
              <a:ext cx="640800" cy="3798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182BDA37-2403-4B6C-AEF6-8ECE2992DD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67469" y="3346143"/>
                <a:ext cx="6764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3E8DB51A-F1B5-45CE-AE6F-807CB2774571}"/>
                  </a:ext>
                </a:extLst>
              </p14:cNvPr>
              <p14:cNvContentPartPr/>
              <p14:nvPr/>
            </p14:nvContentPartPr>
            <p14:xfrm>
              <a:off x="6601149" y="1799223"/>
              <a:ext cx="287640" cy="3769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3E8DB51A-F1B5-45CE-AE6F-807CB27745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3509" y="1781583"/>
                <a:ext cx="3232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893C3A8A-C610-4A8C-8632-11F5B84D1A3F}"/>
                  </a:ext>
                </a:extLst>
              </p14:cNvPr>
              <p14:cNvContentPartPr/>
              <p14:nvPr/>
            </p14:nvContentPartPr>
            <p14:xfrm>
              <a:off x="6640029" y="2397543"/>
              <a:ext cx="330480" cy="3859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893C3A8A-C610-4A8C-8632-11F5B84D1A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22029" y="2379543"/>
                <a:ext cx="3661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D7783F8-A686-4EA7-AACB-8F5400751D66}"/>
                  </a:ext>
                </a:extLst>
              </p14:cNvPr>
              <p14:cNvContentPartPr/>
              <p14:nvPr/>
            </p14:nvContentPartPr>
            <p14:xfrm>
              <a:off x="8020269" y="2097663"/>
              <a:ext cx="344160" cy="4150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D7783F8-A686-4EA7-AACB-8F5400751D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02269" y="2079663"/>
                <a:ext cx="37980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46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A26EB1F-0F2D-4F18-A087-97C496A2AB51}"/>
                  </a:ext>
                </a:extLst>
              </p14:cNvPr>
              <p14:cNvContentPartPr/>
              <p14:nvPr/>
            </p14:nvContentPartPr>
            <p14:xfrm>
              <a:off x="288549" y="2130385"/>
              <a:ext cx="847800" cy="4496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A26EB1F-0F2D-4F18-A087-97C496A2A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49" y="2112745"/>
                <a:ext cx="883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52595389-3D8F-4CDB-9575-98F97B31CA81}"/>
                  </a:ext>
                </a:extLst>
              </p14:cNvPr>
              <p14:cNvContentPartPr/>
              <p14:nvPr/>
            </p14:nvContentPartPr>
            <p14:xfrm>
              <a:off x="1858149" y="205465"/>
              <a:ext cx="778680" cy="3632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52595389-3D8F-4CDB-9575-98F97B31C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149" y="187465"/>
                <a:ext cx="8143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45AC02C7-B81C-4D7F-9CCF-587F399BE4DC}"/>
                  </a:ext>
                </a:extLst>
              </p14:cNvPr>
              <p14:cNvContentPartPr/>
              <p14:nvPr/>
            </p14:nvContentPartPr>
            <p14:xfrm>
              <a:off x="1847709" y="872185"/>
              <a:ext cx="4679640" cy="377208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45AC02C7-B81C-4D7F-9CCF-587F399BE4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069" y="854543"/>
                <a:ext cx="4715280" cy="3807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D55195FD-9BBF-4ECC-9416-B9D46775FCD6}"/>
                  </a:ext>
                </a:extLst>
              </p14:cNvPr>
              <p14:cNvContentPartPr/>
              <p14:nvPr/>
            </p14:nvContentPartPr>
            <p14:xfrm>
              <a:off x="9192069" y="3854065"/>
              <a:ext cx="1997640" cy="53820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D55195FD-9BBF-4ECC-9416-B9D46775FC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4069" y="3836425"/>
                <a:ext cx="20332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5D70E42C-2852-442E-B3D1-E610931F1DC4}"/>
                  </a:ext>
                </a:extLst>
              </p14:cNvPr>
              <p14:cNvContentPartPr/>
              <p14:nvPr/>
            </p14:nvContentPartPr>
            <p14:xfrm>
              <a:off x="7969149" y="1730065"/>
              <a:ext cx="3368520" cy="16315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5D70E42C-2852-442E-B3D1-E610931F1D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1509" y="1712065"/>
                <a:ext cx="3404160" cy="16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4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14:cNvPr>
              <p14:cNvContentPartPr/>
              <p14:nvPr/>
            </p14:nvContentPartPr>
            <p14:xfrm>
              <a:off x="1297608" y="706701"/>
              <a:ext cx="2323440" cy="493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968" y="698061"/>
                <a:ext cx="23410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14:cNvPr>
              <p14:cNvContentPartPr/>
              <p14:nvPr/>
            </p14:nvContentPartPr>
            <p14:xfrm>
              <a:off x="8314728" y="631101"/>
              <a:ext cx="118080" cy="12456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6088" y="622461"/>
                <a:ext cx="135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14:cNvPr>
              <p14:cNvContentPartPr/>
              <p14:nvPr/>
            </p14:nvContentPartPr>
            <p14:xfrm>
              <a:off x="8529288" y="520581"/>
              <a:ext cx="306720" cy="2574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288" y="511581"/>
                <a:ext cx="324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14:cNvPr>
              <p14:cNvContentPartPr/>
              <p14:nvPr/>
            </p14:nvContentPartPr>
            <p14:xfrm>
              <a:off x="8973528" y="744861"/>
              <a:ext cx="8280" cy="39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4528" y="735861"/>
                <a:ext cx="25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14:cNvPr>
              <p14:cNvContentPartPr/>
              <p14:nvPr/>
            </p14:nvContentPartPr>
            <p14:xfrm>
              <a:off x="9389688" y="501861"/>
              <a:ext cx="413640" cy="2786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1048" y="493221"/>
                <a:ext cx="431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14:cNvPr>
              <p14:cNvContentPartPr/>
              <p14:nvPr/>
            </p14:nvContentPartPr>
            <p14:xfrm>
              <a:off x="10712328" y="697341"/>
              <a:ext cx="244800" cy="918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3688" y="688341"/>
                <a:ext cx="262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14:cNvPr>
              <p14:cNvContentPartPr/>
              <p14:nvPr/>
            </p14:nvContentPartPr>
            <p14:xfrm>
              <a:off x="11021208" y="614541"/>
              <a:ext cx="5400" cy="6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12568" y="605541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14:cNvPr>
              <p14:cNvContentPartPr/>
              <p14:nvPr/>
            </p14:nvContentPartPr>
            <p14:xfrm>
              <a:off x="11060448" y="771141"/>
              <a:ext cx="46440" cy="349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1808" y="762141"/>
                <a:ext cx="64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14:cNvPr>
              <p14:cNvContentPartPr/>
              <p14:nvPr/>
            </p14:nvContentPartPr>
            <p14:xfrm>
              <a:off x="9937248" y="393141"/>
              <a:ext cx="660960" cy="3805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28248" y="384493"/>
                <a:ext cx="678600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14:cNvPr>
              <p14:cNvContentPartPr/>
              <p14:nvPr/>
            </p14:nvContentPartPr>
            <p14:xfrm>
              <a:off x="416688" y="2079381"/>
              <a:ext cx="4540320" cy="306288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049" y="2070381"/>
                <a:ext cx="4557959" cy="30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14:cNvPr>
              <p14:cNvContentPartPr/>
              <p14:nvPr/>
            </p14:nvContentPartPr>
            <p14:xfrm>
              <a:off x="1806288" y="5343861"/>
              <a:ext cx="836280" cy="37332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7648" y="5334861"/>
                <a:ext cx="8539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14:cNvPr>
              <p14:cNvContentPartPr/>
              <p14:nvPr/>
            </p14:nvContentPartPr>
            <p14:xfrm>
              <a:off x="5093448" y="1144101"/>
              <a:ext cx="6701400" cy="570348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4448" y="1135102"/>
                <a:ext cx="6719040" cy="572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D6C2BEA-742C-4337-BB1E-D1E385AC3767}"/>
                  </a:ext>
                </a:extLst>
              </p14:cNvPr>
              <p14:cNvContentPartPr/>
              <p14:nvPr/>
            </p14:nvContentPartPr>
            <p14:xfrm>
              <a:off x="7190448" y="1828461"/>
              <a:ext cx="726840" cy="493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D6C2BEA-742C-4337-BB1E-D1E385AC37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1808" y="1819821"/>
                <a:ext cx="744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603BC6A-8885-46BD-A333-E349E30E8C57}"/>
                  </a:ext>
                </a:extLst>
              </p14:cNvPr>
              <p14:cNvContentPartPr/>
              <p14:nvPr/>
            </p14:nvContentPartPr>
            <p14:xfrm>
              <a:off x="7296648" y="1913781"/>
              <a:ext cx="626040" cy="59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603BC6A-8885-46BD-A333-E349E30E8C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8008" y="1905141"/>
                <a:ext cx="643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A789431-B373-48B4-A26E-AA0AACD3D3C7}"/>
                  </a:ext>
                </a:extLst>
              </p14:cNvPr>
              <p14:cNvContentPartPr/>
              <p14:nvPr/>
            </p14:nvContentPartPr>
            <p14:xfrm>
              <a:off x="10525488" y="4653381"/>
              <a:ext cx="1563120" cy="961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A789431-B373-48B4-A26E-AA0AACD3D3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16488" y="4644381"/>
                <a:ext cx="158076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077A2FD8-207A-49D9-9888-C19E2FCDA29A}"/>
                  </a:ext>
                </a:extLst>
              </p14:cNvPr>
              <p14:cNvContentPartPr/>
              <p14:nvPr/>
            </p14:nvContentPartPr>
            <p14:xfrm>
              <a:off x="11475528" y="5875941"/>
              <a:ext cx="379440" cy="290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077A2FD8-207A-49D9-9888-C19E2FCDA2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66888" y="5867301"/>
                <a:ext cx="397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3F49EB3B-C991-48E2-81DB-5CC70304A3DB}"/>
                  </a:ext>
                </a:extLst>
              </p14:cNvPr>
              <p14:cNvContentPartPr/>
              <p14:nvPr/>
            </p14:nvContentPartPr>
            <p14:xfrm>
              <a:off x="1183848" y="3052461"/>
              <a:ext cx="7264800" cy="347148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3F49EB3B-C991-48E2-81DB-5CC70304A3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4848" y="3043460"/>
                <a:ext cx="7282440" cy="3489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3C878F9-EBD7-420A-A57D-0FCD945FB324}"/>
                  </a:ext>
                </a:extLst>
              </p14:cNvPr>
              <p14:cNvContentPartPr/>
              <p14:nvPr/>
            </p14:nvContentPartPr>
            <p14:xfrm>
              <a:off x="4215048" y="441381"/>
              <a:ext cx="1005840" cy="648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3C878F9-EBD7-420A-A57D-0FCD945FB3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6048" y="432741"/>
                <a:ext cx="1023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469C24E1-00BC-4D21-8BC0-A712D9847AD4}"/>
                  </a:ext>
                </a:extLst>
              </p14:cNvPr>
              <p14:cNvContentPartPr/>
              <p14:nvPr/>
            </p14:nvContentPartPr>
            <p14:xfrm>
              <a:off x="5544528" y="172821"/>
              <a:ext cx="324720" cy="2037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469C24E1-00BC-4D21-8BC0-A712D9847A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5888" y="164181"/>
                <a:ext cx="342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A5E29C13-EB9D-426A-AB87-D13D0C97C39F}"/>
                  </a:ext>
                </a:extLst>
              </p14:cNvPr>
              <p14:cNvContentPartPr/>
              <p14:nvPr/>
            </p14:nvContentPartPr>
            <p14:xfrm>
              <a:off x="3937848" y="18381"/>
              <a:ext cx="1188000" cy="3675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A5E29C13-EB9D-426A-AB87-D13D0C97C3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9208" y="9741"/>
                <a:ext cx="12056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03865011-20CF-4F5E-86DC-041D6A6A6B2B}"/>
                  </a:ext>
                </a:extLst>
              </p14:cNvPr>
              <p14:cNvContentPartPr/>
              <p14:nvPr/>
            </p14:nvContentPartPr>
            <p14:xfrm>
              <a:off x="6027648" y="79941"/>
              <a:ext cx="515160" cy="104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03865011-20CF-4F5E-86DC-041D6A6A6B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19008" y="70941"/>
                <a:ext cx="532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8AFD548C-D5A4-47D7-BC37-DABFAEED9ECE}"/>
                  </a:ext>
                </a:extLst>
              </p14:cNvPr>
              <p14:cNvContentPartPr/>
              <p14:nvPr/>
            </p14:nvContentPartPr>
            <p14:xfrm>
              <a:off x="6020088" y="153021"/>
              <a:ext cx="607680" cy="20052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8AFD548C-D5A4-47D7-BC37-DABFAEED9E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11088" y="144381"/>
                <a:ext cx="6253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69801527-F1C0-4A78-BA3D-8179954103EF}"/>
                  </a:ext>
                </a:extLst>
              </p14:cNvPr>
              <p14:cNvContentPartPr/>
              <p14:nvPr/>
            </p14:nvContentPartPr>
            <p14:xfrm>
              <a:off x="6964728" y="48981"/>
              <a:ext cx="1396080" cy="3225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69801527-F1C0-4A78-BA3D-8179954103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56088" y="39981"/>
                <a:ext cx="1413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C76EB960-D9D5-4B28-8418-F0F12D207744}"/>
                  </a:ext>
                </a:extLst>
              </p14:cNvPr>
              <p14:cNvContentPartPr/>
              <p14:nvPr/>
            </p14:nvContentPartPr>
            <p14:xfrm>
              <a:off x="10220208" y="4573101"/>
              <a:ext cx="221400" cy="370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C76EB960-D9D5-4B28-8418-F0F12D2077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11568" y="4564101"/>
                <a:ext cx="239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635B5904-B070-419D-851B-3381D4CDA08B}"/>
                  </a:ext>
                </a:extLst>
              </p14:cNvPr>
              <p14:cNvContentPartPr/>
              <p14:nvPr/>
            </p14:nvContentPartPr>
            <p14:xfrm>
              <a:off x="5531208" y="613461"/>
              <a:ext cx="265680" cy="14760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635B5904-B070-419D-851B-3381D4CDA0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2208" y="604461"/>
                <a:ext cx="283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E31BE279-BCFF-41B4-B1CA-592CFA3A5614}"/>
                  </a:ext>
                </a:extLst>
              </p14:cNvPr>
              <p14:cNvContentPartPr/>
              <p14:nvPr/>
            </p14:nvContentPartPr>
            <p14:xfrm>
              <a:off x="6082008" y="488181"/>
              <a:ext cx="739080" cy="6084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E31BE279-BCFF-41B4-B1CA-592CFA3A56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73368" y="479181"/>
                <a:ext cx="756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5DE33D5C-4283-46AB-A7E9-1ACB539BA998}"/>
                  </a:ext>
                </a:extLst>
              </p14:cNvPr>
              <p14:cNvContentPartPr/>
              <p14:nvPr/>
            </p14:nvContentPartPr>
            <p14:xfrm>
              <a:off x="5994168" y="584661"/>
              <a:ext cx="2076840" cy="8085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5DE33D5C-4283-46AB-A7E9-1ACB539BA9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85527" y="575661"/>
                <a:ext cx="2094483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9780F28C-A199-4598-A362-1F51CE1CD624}"/>
                  </a:ext>
                </a:extLst>
              </p14:cNvPr>
              <p14:cNvContentPartPr/>
              <p14:nvPr/>
            </p14:nvContentPartPr>
            <p14:xfrm>
              <a:off x="4170048" y="1056261"/>
              <a:ext cx="1040040" cy="96696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9780F28C-A199-4598-A362-1F51CE1CD6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61048" y="1047621"/>
                <a:ext cx="105768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965E34F-02A5-47F2-9893-A10D3029C854}"/>
                  </a:ext>
                </a:extLst>
              </p14:cNvPr>
              <p14:cNvContentPartPr/>
              <p14:nvPr/>
            </p14:nvContentPartPr>
            <p14:xfrm>
              <a:off x="1054989" y="1606225"/>
              <a:ext cx="1110600" cy="1467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965E34F-02A5-47F2-9893-A10D3029C8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7349" y="1588585"/>
                <a:ext cx="1146240" cy="15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C2136AB-FE83-48C4-99E1-C44A86292529}"/>
                  </a:ext>
                </a:extLst>
              </p14:cNvPr>
              <p14:cNvContentPartPr/>
              <p14:nvPr/>
            </p14:nvContentPartPr>
            <p14:xfrm>
              <a:off x="7294869" y="5059705"/>
              <a:ext cx="842400" cy="6073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C2136AB-FE83-48C4-99E1-C44A862925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77229" y="5041705"/>
                <a:ext cx="87804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5B329136-3AA2-4F22-A1FD-7FE2877DA747}"/>
                  </a:ext>
                </a:extLst>
              </p14:cNvPr>
              <p14:cNvContentPartPr/>
              <p14:nvPr/>
            </p14:nvContentPartPr>
            <p14:xfrm>
              <a:off x="11497149" y="1972705"/>
              <a:ext cx="193680" cy="21952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5B329136-3AA2-4F22-A1FD-7FE2877DA7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79149" y="1955065"/>
                <a:ext cx="229320" cy="22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91DB53B0-2FF9-4C99-95F5-10061141242F}"/>
                  </a:ext>
                </a:extLst>
              </p14:cNvPr>
              <p14:cNvContentPartPr/>
              <p14:nvPr/>
            </p14:nvContentPartPr>
            <p14:xfrm>
              <a:off x="8868789" y="1000705"/>
              <a:ext cx="2460960" cy="51595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91DB53B0-2FF9-4C99-95F5-1006114124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50792" y="983064"/>
                <a:ext cx="2496595" cy="51951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Tema de proiect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latin typeface="Calibri" panose="020F0502020204030204"/>
              </a:rPr>
              <a:t>Frecvențmetru numeric cu </a:t>
            </a:r>
            <a:r>
              <a:rPr lang="ro-RO" sz="3600" b="1" dirty="0" err="1">
                <a:latin typeface="Calibri" panose="020F0502020204030204"/>
              </a:rPr>
              <a:t>autoscalare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56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4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D0764D8C-714B-47B8-850C-A508ED54941E}"/>
                  </a:ext>
                </a:extLst>
              </p14:cNvPr>
              <p14:cNvContentPartPr/>
              <p14:nvPr/>
            </p14:nvContentPartPr>
            <p14:xfrm>
              <a:off x="174772" y="862948"/>
              <a:ext cx="863280" cy="39240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D0764D8C-714B-47B8-850C-A508ED549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772" y="844948"/>
                <a:ext cx="8989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1EF01A3F-A4EE-44B6-9D2C-35F4DA59395D}"/>
                  </a:ext>
                </a:extLst>
              </p14:cNvPr>
              <p14:cNvContentPartPr/>
              <p14:nvPr/>
            </p14:nvContentPartPr>
            <p14:xfrm>
              <a:off x="1341172" y="868708"/>
              <a:ext cx="10743840" cy="507204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1EF01A3F-A4EE-44B6-9D2C-35F4DA5939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3173" y="850708"/>
                <a:ext cx="10779479" cy="51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C193C298-A334-4DB9-8D03-4D722DB49D39}"/>
                  </a:ext>
                </a:extLst>
              </p14:cNvPr>
              <p14:cNvContentPartPr/>
              <p14:nvPr/>
            </p14:nvContentPartPr>
            <p14:xfrm>
              <a:off x="7898229" y="1294105"/>
              <a:ext cx="1462320" cy="100620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C193C298-A334-4DB9-8D03-4D722DB49D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0229" y="1258465"/>
                <a:ext cx="149796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2CF4D68F-D67C-45D2-BB32-AB3E188DAA39}"/>
                  </a:ext>
                </a:extLst>
              </p14:cNvPr>
              <p14:cNvContentPartPr/>
              <p14:nvPr/>
            </p14:nvContentPartPr>
            <p14:xfrm>
              <a:off x="9995229" y="1241545"/>
              <a:ext cx="1552320" cy="101628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2CF4D68F-D67C-45D2-BB32-AB3E188DAA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77589" y="1205545"/>
                <a:ext cx="158796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F784C3A-7466-431A-AC7D-9953E47BAD1E}"/>
                  </a:ext>
                </a:extLst>
              </p14:cNvPr>
              <p14:cNvContentPartPr/>
              <p14:nvPr/>
            </p14:nvContentPartPr>
            <p14:xfrm>
              <a:off x="3934989" y="2385985"/>
              <a:ext cx="13320" cy="277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F784C3A-7466-431A-AC7D-9953E47BAD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16989" y="2349985"/>
                <a:ext cx="489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9CFA4FE-AEA3-48CD-BCC0-C92C4B28662A}"/>
                  </a:ext>
                </a:extLst>
              </p14:cNvPr>
              <p14:cNvContentPartPr/>
              <p14:nvPr/>
            </p14:nvContentPartPr>
            <p14:xfrm>
              <a:off x="3969189" y="2540785"/>
              <a:ext cx="23400" cy="86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9CFA4FE-AEA3-48CD-BCC0-C92C4B286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1189" y="2504785"/>
                <a:ext cx="59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FF8383A-39AC-4D41-9FF3-266D10BEEF9D}"/>
                  </a:ext>
                </a:extLst>
              </p14:cNvPr>
              <p14:cNvContentPartPr/>
              <p14:nvPr/>
            </p14:nvContentPartPr>
            <p14:xfrm>
              <a:off x="4177269" y="2312905"/>
              <a:ext cx="27000" cy="156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FF8383A-39AC-4D41-9FF3-266D10BEEF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9269" y="2277265"/>
                <a:ext cx="62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A327D7D-F024-41A2-81A6-BB5D15782751}"/>
                  </a:ext>
                </a:extLst>
              </p14:cNvPr>
              <p14:cNvContentPartPr/>
              <p14:nvPr/>
            </p14:nvContentPartPr>
            <p14:xfrm>
              <a:off x="4115709" y="2358625"/>
              <a:ext cx="149760" cy="306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A327D7D-F024-41A2-81A6-BB5D157827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8069" y="2322625"/>
                <a:ext cx="1854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D7DD7AA7-104E-4B83-9EBA-A49275946A2F}"/>
                  </a:ext>
                </a:extLst>
              </p14:cNvPr>
              <p14:cNvContentPartPr/>
              <p14:nvPr/>
            </p14:nvContentPartPr>
            <p14:xfrm>
              <a:off x="4162509" y="2562745"/>
              <a:ext cx="133200" cy="266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D7DD7AA7-104E-4B83-9EBA-A49275946A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4869" y="2526745"/>
                <a:ext cx="1688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F103EEC-8059-43AB-BC95-7AB94C0DF701}"/>
                  </a:ext>
                </a:extLst>
              </p14:cNvPr>
              <p14:cNvContentPartPr/>
              <p14:nvPr/>
            </p14:nvContentPartPr>
            <p14:xfrm>
              <a:off x="3974229" y="1967665"/>
              <a:ext cx="2023200" cy="7668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F103EEC-8059-43AB-BC95-7AB94C0DF7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56229" y="1931665"/>
                <a:ext cx="2058840" cy="8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775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50</Words>
  <Application>Microsoft Office PowerPoint</Application>
  <PresentationFormat>Ecran lat</PresentationFormat>
  <Paragraphs>13</Paragraphs>
  <Slides>27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133</cp:revision>
  <dcterms:created xsi:type="dcterms:W3CDTF">2020-09-24T15:20:51Z</dcterms:created>
  <dcterms:modified xsi:type="dcterms:W3CDTF">2024-10-12T16:24:22Z</dcterms:modified>
</cp:coreProperties>
</file>