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77" r:id="rId2"/>
    <p:sldId id="378" r:id="rId3"/>
    <p:sldId id="363" r:id="rId4"/>
    <p:sldId id="364" r:id="rId5"/>
    <p:sldId id="366" r:id="rId6"/>
    <p:sldId id="367" r:id="rId7"/>
    <p:sldId id="368" r:id="rId8"/>
    <p:sldId id="369" r:id="rId9"/>
    <p:sldId id="334" r:id="rId10"/>
    <p:sldId id="355" r:id="rId11"/>
    <p:sldId id="370" r:id="rId12"/>
    <p:sldId id="356" r:id="rId13"/>
    <p:sldId id="354" r:id="rId14"/>
    <p:sldId id="358" r:id="rId15"/>
    <p:sldId id="352" r:id="rId16"/>
    <p:sldId id="372" r:id="rId17"/>
    <p:sldId id="371" r:id="rId18"/>
    <p:sldId id="351" r:id="rId19"/>
    <p:sldId id="353" r:id="rId20"/>
    <p:sldId id="296" r:id="rId21"/>
    <p:sldId id="373" r:id="rId22"/>
    <p:sldId id="361" r:id="rId23"/>
    <p:sldId id="362" r:id="rId24"/>
    <p:sldId id="374" r:id="rId25"/>
    <p:sldId id="375" r:id="rId26"/>
    <p:sldId id="376" r:id="rId27"/>
    <p:sldId id="350" r:id="rId2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1CEB6A98-738F-49EE-90A5-DCF6571A7CA7}">
          <p14:sldIdLst>
            <p14:sldId id="377"/>
            <p14:sldId id="378"/>
            <p14:sldId id="363"/>
            <p14:sldId id="364"/>
            <p14:sldId id="366"/>
            <p14:sldId id="367"/>
            <p14:sldId id="368"/>
            <p14:sldId id="369"/>
            <p14:sldId id="334"/>
            <p14:sldId id="355"/>
            <p14:sldId id="370"/>
            <p14:sldId id="356"/>
            <p14:sldId id="354"/>
            <p14:sldId id="358"/>
            <p14:sldId id="352"/>
            <p14:sldId id="372"/>
            <p14:sldId id="371"/>
            <p14:sldId id="351"/>
            <p14:sldId id="353"/>
            <p14:sldId id="296"/>
            <p14:sldId id="373"/>
            <p14:sldId id="361"/>
            <p14:sldId id="362"/>
            <p14:sldId id="374"/>
            <p14:sldId id="375"/>
            <p14:sldId id="376"/>
          </p14:sldIdLst>
        </p14:section>
        <p14:section name="Secțiune fără titlu" id="{DE58F15B-E4AB-4743-8F5C-B667852A5683}">
          <p14:sldIdLst>
            <p14:sldId id="3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09:40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26006 645,'1'0,"-1"0,0 0,0 0,1 0,-1 0,0 0,0 0,1 0,-1 0,0 0,0 0,1 0,-1 0,0 0,0 0,1 0,-1 0,0 0,0 0,1-1,-1 1,0 0,0 0,0 0,1 0,-1-1,0 1,0 0,0 0,0 0,0-1,1 1,-1 0,0 0,0-1,0 1,0 0,0 0,0-1,0 1,0 0,0 0,0-1,0 1,0 0,0 0,0-1,0 1,0 0,10 24,23 170,-33-192,1-1,-1 0,0 0,0 0,1 0,-1 0,1 0,-1 0,1 0,0 0,-1 0,1 0,0 0,0 0,-1 0,1-1,0 1,0 0,0-1,0 1,0 0,0-1,0 1,0-1,0 0,0 1,0-1,1 0,-1 0,0 1,0-1,0 0,0 0,0 0,1 0,-1-1,0 1,0 0,0 0,0-1,0 1,0-1,0 1,0-1,0 1,0-1,0 0,0 1,0-1,0 0,0 0,0 0,-1 1,2-2,8-12,0 0,0-1,-2 0,0-1,0 0,-2 0,0-1,0 1,-2-1,2-11,-2 12,19 87,-19-65,0 1,0-1,1 0,0 0,0 0,1-1,-1 0,1 0,1 0,-1-1,0 0,1 0,0 0,0-1,0 0,0-1,1 1,-1-2,1 1,-1-1,1 0,-1 0,1-1,0 0,-1 0,1-1,0 0,-1 0,1-1,-1 0,0 0,1-1,-1 0,0 0,-1-1,1 0,0 0,2-3,-2 1,0 0,-1-1,0 1,0-1,-1 0,0-1,0 0,0 1,-1-2,0 1,-1 0,0-1,0 1,-1-3,-4 23,0-7,0 0,0 0,0 0,1 0,0 1,0-1,0 1,1-1,-1 0,1 1,1-1,-1 1,1-1,0 1,0-1,1 0,-1 0,1 1,0-1,1 0,-1-1,1 1,0 0,0-1,1 0,-1 1,1-1,3 3,7-2,-1-1,1 0,0-1,0-1,0 0,0-1,0 0,0-1,1-1,-1 0,0-1,0 0,0-1,12-5,7-4,35-4,-17 40,-47-23,0-1,0 0,0 0,0 0,0 0,0-1,0 0,0 1,-1-2,1 1,0 0,0-1,-1 1,1-1,-1 0,1 0,-1-1,0 1,0-1,0 1,0-1,0 0,-1 0,1-1,-1 1,0 0,0-1,0 1,0-1,-1 0,0 1,1-1,-1 0,-1 0,1 0,0 0,-1 0,0 0,0 0,0 0,0 0,-1 0,0 0,0 0,0 1,0-1,0 0,-1 0,1 1,-1-1,0 1,0-1,-1 1,-1-2,-3 0,0 2,1-1,-1 1,-1 0,1 0,0 1,-1 0,1 1,-1-1,0 1,1 1,-1-1,0 2,0-1,1 1,-1 0,0 0,1 1,-1 0,1 0,0 1,0 0,0 0,0 1,0 0,1 0,-1 1,1-1,0 1,1 1,-1-1,1 1,0 0,0 0,1 1,0-1,-1 2,3-5,0 0,1 1,-1-1,0 1,1-1,0 1,0 0,0 0,0-1,1 1,-1 0,1 0,0 0,0 0,0-1,1 1,-1 0,1 0,0 0,0-1,0 1,1-1,-1 1,1-1,0 1,0-1,0 0,0 0,1 0,-1 0,1 0,0 0,0-1,0 1,0-1,0 0,0 0,1 0,-1-1,4 2,30 10,-1-4</inkml:trace>
  <inkml:trace contextRef="#ctx0" brushRef="#br0" timeOffset="300.207">27099 369,'-71'-12,"69"12,-1 0,1 1,0-1,-1 0,1 1,0-1,0 1,-1 0,1-1,0 1,0 0,0 0,0 1,0-1,0 0,0 1,1-1,-1 1,0 0,1-1,-1 1,1 0,0 0,-1 0,1 0,0 0,0 0,0 0,1 1,-1 6,1 0,0 0,0 0,1 0,0 0,1 0,0 0,1 0,-1 0,2-1,-1 1,1-1,0 0,1 0,2 3,-5-8,43 76,-27-51,-2 0,-1 1,-1 0,-2 1,-1 1,7 29,-16-50,-2-5,0-1,1 1,-1-1,1 0,0 1,0-1,1 0,-1 1,1-1,0 0,0 0,0 0,1 0,-1-1,1 1,0-1,0 0,0 1,1-1,-1 0,1-1,-1 1,5 1,14 3</inkml:trace>
  <inkml:trace contextRef="#ctx0" brushRef="#br0" timeOffset="1666.067">27691 553,'-130'-21,"125"20,0 1,0 1,0-1,0 1,0-1,0 2,0-1,1 0,-1 1,0 0,1 0,-1 0,1 1,0 0,0-1,0 1,0 1,0-1,1 0,0 1,-1 0,1 0,0 0,-1 4,2-4,0 0,0 1,1-1,0 1,0 0,0-1,0 1,1 0,0-1,0 1,0 0,0-1,1 1,0 0,0-1,0 1,0-1,1 1,0-1,0 0,0 1,0-1,1 0,0-1,0 1,0 0,3 2,8 9,1-1,1 0,0-1,1-1,13 7,7 4,59 45,-95-68,0 1,0 0,0-1,0 1,0 0,-1 0,1 0,0 0,-1 0,1 0,0 0,-1 0,1 0,-1 0,0 0,1 0,-1 1,0-1,0 0,1 0,-1 0,0 1,0-1,0 0,-1 0,1 0,0 0,0 1,-1-1,1 0,0 0,-1 0,1 0,-1 0,0 0,1 0,-1 0,0 0,0 0,1 0,-1 0,0-1,0 1,0 0,0-1,0 1,0 0,0-1,0 1,0-1,0 0,-1 1,1-1,0 0,0 0,0 1,0-1,-1 0,1 0,-5 2,1-1,-1 1,1-1,-1 0,0 0,1 0,-1-1,0 0,0 0,1-1,-1 1,0-1,1-1,-1 1,1-1,-1 0,1 0,0 0,0-1,0 0,0 0,-1-1,5 1,0 1,1-1,-1 0,1 0,0 0,0 0,0 0,0 1,0-1,1 0,-1 0,1 0,0 0,0 1,0-1,0 0,0 1,1-1,-1 1,1-1,-1 1,1 0,0-1,0 1,0 0,0 0,1 1,-1-1,25-24,1 1,1 1,1 1,1 2,0 2,13-5,-34 18,-2 0,1 1,-1 1,1 0,0 0,1 0,-1 1,1 1,8-2,-16 4,0 1,-1-1,1 1,0 0,0 0,-1 0,1 0,-1 0,1 0,-1 0,1 1,-1-1,0 0,1 1,-1-1,0 1,0 0,0-1,0 1,-1 0,1-1,0 1,-1 0,1 0,-1 0,0 0,1 0,-1-1,0 1,0 0,0 0,0 0,-1 0,1 0,0 0,-1 0,0-1,1 1,0 4,-2 23,5 56,-2-82,0 0,0 0,0 0,0 0,1 0,-1-1,1 1,-1 0,1-1,0 1,0-1,0 1,0-1,1 0,-1 0,1 0,-1 0,1 0,0-1,0 1,-1-1,1 0,0 0,3 1,1-1,-1 0,0-1,0 0,1 0,-1 0,0-1,0 0,1 0,-1 0,0-1,0 0,0 0,-1-1,1 0,0 0,-1 0,0 0,0-1,0 0,0 0,0 0,-1-1,0 0,0 1,0-1,-1-1,1 1,-1-1,0 1,-1-1,0 0,0 0,0 0,1-4,11-35,-7 83,10 61,-16-95,0-1,1 1,-1-1,1 1,0-1,-1 0,1 0,1 0,-1 0,0 0,1 0,-1 0,1-1,0 1,0-1,0 0,0 0,1 0,-1 0,0-1,1 1,-1-1,1 0,0 0,1 0,1-2,0 0,0-1,-1 0,1-1,-1 1,1-1,-1 0,0 0,0-1,0 1,0-1,-1 0,0-1,0 1,0-1,0 1,0-1,-1 0,0-1,0 1,-1 0,1-1,-1 0,0-2,7-11,-2-2,0 1,-1-1,-1 0,-1 0,0-1,-2 1,-1-1,-1 0,-1-7,-5-12,41 48,120 58,-151-62,0-1,0 1,-1 0,1 1,0-1,-1 0,0 1,0 0,0 0,-1 0,1 0,-1 0,0 0,0 1,0-1,-1 1,1 0,-1-1,0 1,-1 0,1 0,-1-1,0 1,0 0,0 0,-1 0,1-1,-2 3,-8 97,12-101,0-1,1 1,-1 0,1-1,0 0,0 0,0 0,0 0,0 0,0 0,0-1,1 1,-1-1,1 0,-1 0,1-1,-1 1,1 0,-1-1,1 0,0 0,-1 0,1-1,-1 1,1-1,-1 0,1 0,-1 0,2-1,78-35,-83 36,1 0,0 1,0-1,-1 0,1 0,0 1,0-1,0 0,0 1,0-1,-1 1,1-1,0 1,0 0,0-1,1 1,-1 0,0 0,0 0,0 0,0 0,0 0,0 0,0 0,0 0,0 0,0 0,0 1,0-1,0 0,0 1,0-1,0 1,0-1,0 1,0 0,0-1,-1 1,1 0,0 0,0-1,-1 1,1 0,-1 0,1 1,8 13,37 51,-45-64,1-1,0 1,-1-1,1 0,0 1,0-1,0 0,0 0,0-1,0 1,0 0,0-1,0 1,0-1,1 1,-1-1,0 0,0 0,0 0,0 0,1-1,-1 1,0-1,0 1,0-1,0 1,0-1,0 0,0 0,0 0,0-1,0 1,-1 0,2-1,4-5,0 0,0 0,0-1,-1 0,0 0,0-1,-1 1,-1-1,1 0,-1-1,-1 1,0-1,0 0,-1 1,0-1,0 0,-1 0,-1-9,1 16,-1 1,0-1,0 1,0-1,0 1,-1 0,1-1,0 1,-1-1,0 1,0 0,0 0,0-1,0 1,0 0,0 0,-1 0,1 0,-1 0,1 0,-1 1,0-1,0 0,0 1,0-1,0 1,0 0,0 0,0 0,0 0,-1 0,1 0,0 0,-1 1,1-1,-1 1,1 0,-1 0,1 0,-1 0,-10 2,0 1,0 0,1 1,-1 0,1 1,0 1,0 0,0 0,1 1,0 1,0 0,1 0,0 1,1 0,-1 1,-5 8,13-16,-1 0,0 0,1 1,0-1,0 1,-1-1,1 1,1 0,-1 0,0 0,1 0,-1 0,1 0,0 0,0 0,0 0,1 1,-1-1,1 0,0 1,0-1,0 0,0 1,0-1,1 0,-1 1,1-1,0 0,0 0,0 0,1 0,-1 0,1 0,0 0,-1 0,2 0,19 11</inkml:trace>
  <inkml:trace contextRef="#ctx0" brushRef="#br0" timeOffset="1912.408">29112 303,'-11'18,"-4"12,0 2</inkml:trace>
  <inkml:trace contextRef="#ctx0" brushRef="#br0" timeOffset="2066.993">29125 829,'20'16,"16"5,13-2,9-5,6-8,-8-5</inkml:trace>
  <inkml:trace contextRef="#ctx0" brushRef="#br0" timeOffset="3194.518">29967 460,'-6'-1,"0"0,-1 0,1 1,0-1,0 1,-1 1,1-1,0 1,0 0,0 1,0-1,0 1,0 0,0 1,0-1,1 1,-1 0,1 1,0-1,0 1,0 0,1 1,-1-1,1 1,0-1,0 1,1 1,0-1,-1 0,2 1,-1 0,1-1,-1 1,2 0,-1 0,1 0,0 1,0 3,1-2,2 0,-1 1,1-1,1 0,0 0,0 0,0 0,1 0,0-1,0 1,1-1,0 0,1-1,-1 1,2 0,99 86,-99-87,54 45,-61-50,-1 0,1 0,-1 0,0 0,1-1,-1 1,0 0,0 0,1-1,-1 1,0 0,0-1,0 1,0-1,0 1,0-1,0 1,0-1,0 0,0 0,0 1,0-1,0 0,0 0,0 0,0 0,0 0,0 0,-1 0,1-1,0 1,0 0,0-1,0 1,-3 0,0 0,-1 0,1-1,-1 1,1-1,0 0,-1 0,1-1,0 1,0-1,0 0,0 0,0 0,0-1,1 1,-1-1,1 0,0 0,0 0,0-1,0 1,0-1,1 1,-1-1,0-3,3 4,1 0,0 0,0 0,0 1,1-1,-1 0,1 0,-1 1,1-1,0 1,0-1,0 1,0 0,0 0,1 0,-1 0,1 0,-1 0,1 1,0-1,-1 1,1 0,0 0,0 0,0 0,0 0,0 1,0-1,0 1,3 0,-3-1,79-19,-60 17,-1-2,-1 0,1-1,-1-1,0-1,0-1,-1-1,7-5,8-25,-33 39,0 0,0 0,-1 0,1 0,-1-1,1 1,-1 0,0 0,1 0,-1-1,0 1,0 0,0-1,0 1,0 0,0 0,0-1,0 1,0 0,-1-1,1 1,-1 0,1 0,-1 0,1-1,-1 1,1 0,-1 0,0 0,0 0,0 0,0 0,0 0,0 1,0-1,0 0,0 0,0 1,-1-2,-1 1,1 0,-1-1,0 1,1 1,-1-1,0 0,1 1,-1-1,0 1,0 0,0 0,1 0,-1 0,0 1,0-1,0 1,1-1,-1 1,0 0,1 0,-1 0,1 1,-1-1,1 0,0 1,-1 0,1 0,0-1,0 1,0 0,0 1,1-1,-1 0,1 0,-1 1,1-1,0 1,0-1,0 1,0 0,0-1,0 1,1 0,-1 0,1-1,0 1,0 0,0 0,0 0,1-1,-1 2,3 6,0 1,0-1,1 0,0 0,1 0,0 0,1-1,0 0,0 0,1-1,0 1,0-1,1-1,0 0,1 0,-1 0,1-1,0 0,1-1,0 0,0-1,0 0,0 0,9 1,-10-2,0-1,-1-1,1 1,0-2,0 1,0-1,0 0,0-1,0 0,0-1,-1 0,1 0,-1-1,1 0,-1 0,0-1,0 0,0 0,0-1,-1 0,0 0,0-1,0 0,-1 0,0-1,0 0,-1 0,0 0,0 0,0-1,1-4,15-35,-2-1,-2-1,-2-1,-2 0,-2-1,-3 0,1-46,-6 76,-1 9,0-1,-1 0,-1 0,0 0,0 0,-2 0,-2-13,4 26,1-1,-2 1,1-1,0 0,0 1,0-1,0 1,0-1,0 0,-1 1,1-1,0 1,0-1,-1 1,1-1,0 1,-1-1,1 1,-1-1,1 1,0 0,-1-1,1 1,-1 0,1-1,-1 1,1 0,-1-1,0 1,1 0,-1 0,1 0,-1 0,1-1,-1 1,0 0,1 0,-1 0,1 0,-1 0,0 1,1-1,-1 0,1 0,-1 0,0 0,1 1,-1-1,1 0,-1 0,1 1,-1-1,-23 26,11-2,1 0,0 0,2 1,1 1,1-1,1 1,1 1,2-1,0 1,2 0,1 0,1 0,1 0,2 0,3 15,-2-24,0 1,2 0,0-1,1 0,1 0,0-1,8 11,-12-21,1 0,-1-1,1 0,0 0,1 0,-1 0,1-1,0 0,1 0,-1 0,1-1,0 0,0-1,0 1,0-1,1-1,-1 1,1-1,6 0,-9-1,1-1,0-1,-1 1,1-1,-1 0,1 0,-1-1,0 1,1-1,-1 0,0-1,0 1,-1-1,1 0,0 0,-1-1,0 1,1-1,-2 0,1 0,0 0,-1-1,0 1,3-6,3-4,-1-1,-1-1,0 1,-1-1,0 0,-2-1,2-9,-3-29,-3 54,0 1,-1-1,1 0,0 1,0-1,-1 1,1-1,0 0,-1 1,1-1,-1 1,1-1,-1 1,1-1,-1 1,1-1,-1 1,1-1,-1 1,0 0,1-1,-1 1,0 0,1 0,-1-1,0 1,1 0,-1 0,0 0,1 0,-1 0,0 0,1 0,-1 0,0 0,1 0,-1 1,0-1,1 0,-1 0,0 0,1 1,-1-1,0 0,1 1,-1-1,1 1,-1-1,1 1,-1-1,1 1,-1-1,1 1,-1-1,1 2,-29 30,25-27,1 0,0 0,0 1,0-1,1 1,-1 0,1 0,1 0,-1 0,1 0,0 0,0 0,1 0,0 0,0 0,0 0,1 1,0-1,0 0,1 0,0 0,0-1,0 1,0 0,1-1,0 1,0-1,1 0,-1 0,1 0,0 0,1-1,-1 0,1 0,-1 0,4 2,31 12,0-5</inkml:trace>
  <inkml:trace contextRef="#ctx0" brushRef="#br0" timeOffset="4432.836">31270 658,'-4'0,"-1"1,0-1,1 1,0 0,-1 0,1 0,0 0,-1 1,1 0,0 0,0 0,0 0,0 1,1-1,-1 1,1 0,0 0,-1 1,1-1,1 1,-1-1,0 1,1 0,0 0,0 0,0 0,0 0,1 1,0-1,0 0,0 1,0-1,0 1,1-1,0 1,0-1,0 1,1-1,0 2,4 2,0-1,1 1,0-1,1-1,-1 1,1-1,0 0,1-1,0 1,-1-2,2 1,-1-1,0 0,1-1,0 0,0 0,0-1,0 0,0 0,0-1,0-1,8 0,-7 1,1 0,0-1,-1-1,1 0,-1 0,1-1,-1-1,0 1,0-2,0 1,0-1,0-1,-1 0,0 0,0-1,0 0,-1-1,0 1,0-2,0 1,-1-1,-1 0,1-1,-1 1,0-1,-1 0,4-9,16-43,-3-2,-3 0,-2-1,-3 0,-3-1,-1-10,13-145,-23 212,1 5,0 0,-1 1,0-1,0 0,0 0,0 0,0 0,0 1,-1-1,1 0,-1 0,0 1,0-1,0 0,0 1,0-1,-1 1,0-2,0 4,0 0,0 1,0-1,0 1,0-1,0 1,0 0,0 0,1 0,-1 0,0 0,1 0,-1 0,0 1,1-1,0 1,-1-1,1 1,0-1,0 1,0 0,0-1,0 1,-1 2,2-4,-21 36,2 1,2 1,1 1,2 0,2 1,1 0,2 1,0 13,2-21,2 1,1-1,1 1,2 0,2 0,1 0,1-1,2 1,1-1,2 0,7 16,-14-43,1-1,0 0,1 1,-1-1,1-1,0 1,0 0,1-1,-1 1,1-1,0 0,0 0,0-1,3 3,-6-6,0 0,0 0,0 1,0-1,0 0,0 0,0 0,-1 0,1 0,0 0,0 0,0 0,0 0,0-1,0 1,0 0,0-1,-1 1,1 0,0-1,0 1,0-1,-1 1,1-1,0 0,-1 1,1-1,0 0,-1 1,1-1,-1 0,1 0,-1 0,1 1,-1-1,0 0,1 0,-1 0,0 0,0 0,0 0,1 0,6-43,-10 23,0 0,-2 0,0 0,-2 1,0 0,-1 0,-1 1,0 0,-2 0,0 1,-1 0,-1 1,-1 1,-11-11,-15-16,41 43,-1 0,0 0,0 0,1 0,-1 0,0 0,0 0,1 0,-1 0,0 0,1 0,-1 0,0 0,0 0,1 0,-1 0,0 0,0 0,1 0,-1 0,0-1,0 1,1 0,-1 0,0 0,0 0,0-1,1 1,-1 0,0 0,0 0,0-1,0 1,1 0,-1 0,0-1,0 1,0 0,0 0,0-1,0 1,0 0,0-1,0 1,0 0,0 0,0-1,0 1,0 0,0 0,0-1,0 1,0 0,0-1,-1 1,1 0,0 0,0 0,0-1,0 1,0 0,-1 0,1-1,0 1,0 0,0 0,-1 0,1 0,0-1,27 5,-23-3,406 102,-323-72,-86-31,-1 1,1-1,-1 0,1 1,0-1,-1 0,1 1,-1-1,1 1,-1-1,1 1,-1-1,1 1,-1-1,0 1,1-1,-1 1,0-1,1 1,-1 0,0-1,0 1,0 0,0-1,1 1,-1 0,0-1,0 1,0 0,0-1,0 1,-1 0,1-1,0 1,0 0,0-1,-1 1,1-1,0 1,0 0,-1-1,1 1,-1-1,1 1,0-1,-1 1,1-1,-1 1,1-1,-1 1,0-1,1 0,-1 1,1-1,-2 0,-40 22,34-19,-3 3,2-4,1 1,0 1,1-1,-1 1,1 1,-1-1,1 1,1 1,-1-1,1 1,0 0,0 1,1-1,-1 1,-1 5,6-11,0 1,1-1,-1 1,1-1,0 1,-1 0,1-1,0 1,0 0,0-1,0 1,0 0,1-1,-1 1,0-1,1 1,-1 0,1-1,-1 1,1-1,0 0,0 1,0-1,0 1,0-1,0 0,0 0,0 0,0 1,0-1,1 0,-1 0,0-1,1 1,-1 0,1 0,-1-1,1 1,0-1,0 1,69 11,-63-10,0-2,0 1,0-1,0-1,0 1,0-1,1-1,-2 0,1 0,0 0,0-1,-1 0,1 0,-1-1,3-2,-10 6,0 1,0-1,0 0,0 1,0-1,0 1,0-1,0 0,0 1,0-1,0 0,1 1,-1-1,0 0,0 1,0-1,0 0,1 1,-1-1,0 0,0 0,1 1,-1-1,0 0,1 0,-1 1,0-1,0 0,1 0,-1 0,0 0,1 1,-1-1,1 0,-1 0,0 0,1 0,-1 0,0 0,1 0,-1 0,1 0,-1 0,0 0,1 0,-1 0,0-1,1 1,-1 0,0 0,1 0,-1 0,0-1,1 1,-1 0,0 0,0-1,1 1,-1 0,0 0,0-1,1 1,-1 0,0-1,0 1,1 7,0-3,1 1,-1-1,1 1,-1-1,1 1,1-1,-1 0,1 0,-1 0,1 0,0-1,0 1,1-1,-1 1,1-1,0-1,0 1,0 0,0-1,0 0,0 0,1 0,-1 0,1-1,-1 1,1-1,0-1,-1 1,1 0,0-1,0 0,-1 0,1-1,0 1,0-1,-1 0,1 0,-1-1,1 0,-1 1,1-1,-1-1,0 1,0 0,0-1,0 0,3-3,4-10,-1 0,0 0,-1-1,-1-1,0 1,-2-1,0 0,-1-1,0-4,0 5,145-472,-129 415,-21 75,0 0,0 1,0-1,0 0,-1 1,1-1,0 0,0 1,0-1,-1 0,1 0,0 1,0-1,-1 0,1 0,0 0,0 1,-1-1,1 0,0 0,-1 0,1 0,0 0,-1 1,1-1,0 0,-1 0,1 0,0 0,-1 0,1 0,0 0,-1 0,1 0,0 0,-1-1,1 1,0 0,-1 0,1 0,0 0,-1 0,1-1,0 1,0 0,-1 0,1 0,0-1,0 1,-1 0,1-1,0 1,0 0,0 0,-1-1,1 1,0 0,0-1,-21 29,2 0,0 1,2 1,1 1,2 0,1 1,-6 23,8-24,2 0,1 1,1 0,1 0,2 1,2-1,1 1,1 0,2 0,1-1,1 1,2-1,2 0,0-1,2 0,7 14,-14-40,-2-2,0 1,1 0,-1-1,1 1,0-1,0 0,0 0,1 1,-1-1,1-1,0 1,0 0,0-1,0 1,0-1,0 0,0 0,4 1,-5-3,-1-1,1 0,0 0,-1 0,1 0,-1 0,1 0,-1 0,0-1,0 1,1 0,-1-1,0 1,0-1,0 1,0-1,-1 0,1 1,0-1,-1 0,1 0,-1 1,1-1,-1 0,0 0,0 0,0 1,0-1,0-1,0 0,3-24</inkml:trace>
  <inkml:trace contextRef="#ctx0" brushRef="#br0" timeOffset="4685.164">32204 487,'25'-5,"23"-1,22 3,15 4,8 3,2 3,-4 0,-11 1,-18 0,-28-1,-28-1,-14-2</inkml:trace>
  <inkml:trace contextRef="#ctx0" brushRef="#br0" timeOffset="-6316.147">19821 382,'-3'15,"-4"15,-4 11,-2 7,-4 5,0 2,-1-2,2-5,0-6,1-11,4-10</inkml:trace>
  <inkml:trace contextRef="#ctx0" brushRef="#br0" timeOffset="-5536.719">19465 342,'682'-13,"-658"12,-17 0,0 1,1-1,-1 1,0 1,0-1,0 1,0 1,0-1,0 1,0 0,3 2,-8-2,0 1,-1 0,1-1,0 1,-1 0,0 0,0-1,0 1,0 0,0 0,0 1,-1-1,1 0,-1 0,0 0,0 0,0 0,-1 0,1 0,-1 1,0-1,1 0,-1 0,-1-1,1 1,0 0,-1 0,1 0,-1-1,-1 2,3-3,-113 224,49-56,82-195,130-379,-134 380,-1 43,-2 39,-10-41,2 0,0 0,1-1,1 1,0-1,1 0,1 0,-5-12,0 0,0 0,0-1,0 1,0-1,0 1,1-1,-1 0,1 0,-1 0,1 0,0 0,0-1,0 1,0-1,0 0,0 0,0 0,1 0,-1 0,0-1,0 1,1-1,-1 0,0 0,1 0,-1-1,0 1,0-1,1 0,-1 0,0 0,0 0,0 0,2-2,100-65,69-101,-175 170,1 0,-1-1,1 1,-1 0,1-1,0 1,0 0,-1 0,1 0,0-1,0 1,0 0,0 0,0 0,0-1,0 1,0 0,0 0,0 0,1-1,-1 1,0 0,0 0,1-1,-1 1,1 0,-1 0,0-1,1 1,-1-1,1 1,0 0,-1-1,1 1,-1-1,1 1,0-1,-1 1,1-1,0 0,0 1,-1-1,1 0,0 0,0 1,0-1,-1 0,1 0,0 0,0 0,0 0,-1 0,1 0,0 0,0-1,0 1,-1 0,1 0,0-1,0 1,-1 0,1-1,0 1,-1-1,1 1,0-1,-1 1,1-1,-1 1,1-2,-14 193,3-96,6-61,2-16,0 0,1 0,0 0,2 0,0 0,1 0,1 0,1 0,-4-16,1 1,1 0,-1-1,0 1,1 0,-1-1,1 0,0 1,0-1,0 0,0 0,0 0,0 0,0 0,1-1,-1 1,1 0,19 7</inkml:trace>
  <inkml:trace contextRef="#ctx0" brushRef="#br0" timeOffset="-5101.883">21426 329,'-21'-3,"-1"1,1 1,-1 1,0 0,1 2,-1 1,1 0,0 2,0 0,0 2,1 0,0 1,0 1,1 1,0 0,1 2,-2 2,17-13,0 1,0-1,1 1,-1 0,0 0,1 0,0 1,-1-1,1 0,0 1,0 0,0-1,1 1,-1 0,1 0,-1 0,1 0,0 0,0 0,1 0,-1 1,0-1,1 0,0 0,0 1,0-1,0 0,1 0,-1 1,1-1,-1 0,1 0,0 0,1 0,-1 0,1 1,5 3,1-1,0 1,0-1,1-1,-1 0,1 0,0 0,1-2,-1 1,1-1,5 1,-6-1,53 16,-41-14,-1 1,0 1,0 0,0 2,-1 0,0 1,-1 1,0 0,1 3,-16-12,0 1,0 0,-1 0,1 0,0 0,-1 0,0 0,0 0,0 1,0 0,-1-1,1 1,-1 0,0-1,0 1,0 0,0 0,-1 0,0 0,0 0,0 0,0 0,0 0,-1 0,0-1,0 1,0 0,0 0,0 0,-1-1,0 1,0-1,0 1,-1 1,-7 6,-1-1,1 1,-2-2,1 0,-2 0,1-1,-1 0,0-1,0-1,-1 0,0-1,0 0,-9 1,19-5,2 0,-1 0,1 0,-1 0,1 0,-1-1,0 1,1-1,-1 1,0-1,0 0,1 0,-1 0,0-1,0 1,1 0,-1-1,0 0,1 0,-1 0,1 0,-1 0,1 0,0-1,-1 1,-2-11</inkml:trace>
  <inkml:trace contextRef="#ctx0" brushRef="#br0" timeOffset="-4858.51">21913 658,'20'0,"20"0,15-2,13-1,9 0,4-1,0-1,-7 1,-12 1,-16 1</inkml:trace>
  <inkml:trace contextRef="#ctx0" brushRef="#br0" timeOffset="-4201.243">22335 395,'1'-1,"0"1,1 0,-1 0,1 0,-1 0,1 0,-1 0,0 0,1 1,-1-1,1 0,-1 1,0-1,1 1,-1 0,0-1,0 1,1 0,-1 0,0 0,0 0,0 0,0 0,0 0,3 2,36 26,-2 2,0 1,13 18,-46-46,0 0,-1 0,0 0,0 1,0-1,0 1,-1 0,1 0,-1 1,-1-1,1 1,-1-1,0 1,0 0,0 0,-1-1,0 1,0 0,-1 1,0-1,0 0,0 0,-1 0,1 0,-2 3,-7 4,0 0,-1-1,0 0,-1-1,0 0,-1-1,0 0,-1-1,0 0,0-1,-11 5,2 0,-75 45,60-37</inkml:trace>
  <inkml:trace contextRef="#ctx0" brushRef="#br0" timeOffset="-3639.232">23453 382,'-5'18,"-3"14,-3 12,-1 7,-2 3,0 0,0-3,0-6,2-8,4-8,3-9</inkml:trace>
  <inkml:trace contextRef="#ctx0" brushRef="#br0" timeOffset="-3384.914">23123 263,'14'-7,"15"-4,14-2,13-2,11 2,7 1,2 2,2 3,-1 3,-5 2,-15 1</inkml:trace>
  <inkml:trace contextRef="#ctx0" brushRef="#br0" timeOffset="-2970.964">23702 698,'-11'16,"-4"11,-1 8,2 3,3-1,6-2,8-5,8-7,7-8,0-7</inkml:trace>
  <inkml:trace contextRef="#ctx0" brushRef="#br0" timeOffset="-2720.112">23729 434,'5'9,"7"8,3 0</inkml:trace>
  <inkml:trace contextRef="#ctx0" brushRef="#br0" timeOffset="-2469.783">24032 764,'-3'13,"1"9,-1 4,3 0,3 0,4-6,3-4,4-4,4-4,4-7,2-6,2-8,-4-2</inkml:trace>
  <inkml:trace contextRef="#ctx0" brushRef="#br0" timeOffset="-2188.534">24243 777,'7'-32,"-3"45,-4-7,-1 0,1 0,0 0,1 0,-1-1,1 1,0 0,1 0,-1 0,1-1,1 1,-1-1,1 1,-1-1,2 0,-1 0,0 0,1-1,0 1,0-1,1 0,-1 0,1 0,-1-1,1 1,1-1,-1 0,0-1,1 1,-1-1,5 1,-3-2,1-1,-1 0,0 0,0 0,1-1,-1 0,0-1,0 0,0 0,0 0,-1-1,1 0,-1 0,1 0,-1-1,0 0,0 0,-1-1,1 0,4-5,-1 0,-1 0,1-1,-2 1,1-2,-2 1,1-1,-2 0,0-1,0 1,2-12,-7 27,-13 76,13-75,0-1,-1 1,1 0,1 0,-1 0,1 0,-1-1,1 1,0 0,0 0,1-1,-1 1,1-1,0 1,0-1,0 0,0 0,1 0,-1 0,1 0,0 0,-1-1,1 1,1-1,2 1,1-1,-1-1,1 1,-1-1,1 0,0-1,0 0,-1 0,1 0,0-1,0 0,-1 0,1 0,-1-1,1 0,-1-1,0 1,1-1,-1 0,-1-1,1 1,0-1,-1-1,0 1,0-1,0 1,1-4,13-10</inkml:trace>
  <inkml:trace contextRef="#ctx0" brushRef="#br0" timeOffset="-2019.986">24847 750,'5'6,"1"6,2-1,0 1,0-1,1-4,2-2,1-2,3-2,1-3,2-1,1-3,-4 0</inkml:trace>
  <inkml:trace contextRef="#ctx0" brushRef="#br0" timeOffset="-1200.707">25098 684,'-8'12,"-18"64,3 2,4 1,-3 35,-14 113,-3 163,33-334,1-77,12-347,-2 277,20-432,-24 507,-2 13,1-1,-1 0,1 0,0 1,0-1,0 0,1 0,-1 1,1-1,0 0,0 1,0-1,0 1,1-1,-1 1,1 0,0-1,0 1,0 0,1 0,-1 0,1 1,-1-1,1 1,0-1,0 1,0 0,0 0,0 0,1 0,-1 1,1-1,2 0,11 3,-1 1,1 0,-1 1,1 1,-1 1,0 0,-1 1,1 0,-1 1,0 1,-1 1,0 0,12 10,24 35,-49-52,0 0,0 0,1 0,-1 1,-1-1,1 0,0 0,0 1,-1-1,0 0,1 1,-1-1,0 0,0 1,0-1,0 0,-1 1,1-1,-1 0,1 1,-1-1,0 0,0 0,0 1,0-1,0 0,0 0,-1 0,0 1,-8 5,0-1,0 0,-1-1,0 0,0 0,-1-1,1 0,-1-1,0-1,0 0,-9 1,21-4,-171 28,144-26</inkml:trace>
  <inkml:trace contextRef="#ctx0" brushRef="#br0" timeOffset="-54082.822">23755 7476,'618'-17,"-269"0,223 20,-307 9,143-16,138-16,121-30,-501 47,490-20,-546 15,513-25,-199 28,601 6,-498 15,-249-3,-190-9,67 10,-32 20,-106-31</inkml:trace>
  <inkml:trace contextRef="#ctx0" brushRef="#br0" timeOffset="-52789.265">24611 8055,'0'526,"-21"-1027,20 488,4-79,-2 89,-1-1,1 1,0 0,0-1,1 1,-1 0,1 0,-1 0,1 0,0 0,0 0,1 0,-1 1,0-1,1 1,0 0,-1-1,1 1,0 0,0 1,0-1,0 1,1-1,1 0,13-1,0 1,1 1,-1 0,1 1,-1 1,1 1,-1 0,0 2,0 0,0 1,0 1,12 5,-20-8,0 0,0 0,0 1,0 1,0-1,-1 2,0-1,0 1,0 0,-1 1,0 0,0 1,-1-1,0 1,0 1,3 6,-9-12,0 0,0 0,0 1,-1-1,0 0,0 0,0 1,0-1,0 0,-1 0,1 1,-1-1,0 0,0 0,0 0,0 0,-1 0,1 0,-1 0,1 0,-1-1,0 1,0-1,-1 1,-1 1,-69 51,24-31,0-2,-2-2,-1-2,-41 8,67-19,23-6,2-1,0 0,0 0,0-1,0 1,0 0,0 0,0 1,0-1,0 0,0 0,0 0,0 1,0-1,1 0,-1 1,0-1,0 1,0-1,0 1,1 0,-1-1,0 1,0 0,1-1,-1 1,1 0,-1 0,1-1,-1 1,1 0,-1 0,1 0,0 0,-1 0,1 0,0 0,0 0,0 0,0 0,0 0,0 0,0-1,0 1,0 0,0 0,1 1,78 74,-29-32,1-3,55 34,-90-64,1-1,1-1,-1-1,1-1,1 0,-1-1,1-1,0-1,1 0,-1-2,0 0,8-1,-18-3,0 0,-1 0,1-1,-1 0,1 0,-1-1,0 0,0-1,-1 1,1-1,-1-1,0 0,-1 0,1 0,-1-1,0 0,-1 0,0 0,0-1,0 0,-1 0,0 0,-1 0,0 0,0-1,0 0,-1 0,-1 1,0-1,0 0,0 0,-1 0,-1 0,0-7,0 13,1 0,-1 0,0 0,0 1,0-1,0 0,0 0,0 1,-1-1,0 1,1-1,-1 1,0 0,0-1,0 1,0 0,-1 1,1-1,0 0,-1 0,0 1,1 0,-1-1,0 1,1 0,-1 0,0 1,0-1,0 1,0-1,0 1,0 0,0 0,0 0,0 0,0 1,0-1,1 1,-1 0,0 0,0 0,0 0,1 0,-1 0,1 1,-1 0,1-1,-1 1,0 1,-1 0,0 0,1-1,-1 1,1 0,0 1,0-1,0 1,0-1,1 1,-1 0,1 0,0 0,0 0,0 0,1 0,0 1,0-1,0 1,0-1,0 1,1-1,0 1,0-1,0 1,1-1,0 1,-1-1,1 1,1-1,-1 0,1 0,0 1,0-1,0 0,0 0,1-1,1 4,5 1,-1-1,1 1,1-1,-1-1,1 0,0 0,1-1,-1 0,1-1,0 0,0 0,0-2,8 2,150 12,-96-16</inkml:trace>
  <inkml:trace contextRef="#ctx0" brushRef="#br0" timeOffset="-52271.649">25861 8410,'-13'-3,"0"1,-1 0,1 1,-1 1,1 0,-1 0,1 2,0-1,-1 2,1 0,0 0,0 2,1-1,-1 1,1 1,0 0,1 1,-1 1,1-1,-8 9,17-15,0 1,1 0,-1-1,0 1,1 0,-1 0,1-1,0 1,0 0,0 0,0 1,0-1,0 0,0 0,0 0,1 1,0-1,-1 0,1 1,0-1,0 0,0 1,0-1,0 0,1 1,-1-1,1 0,0 0,-1 1,1-1,0 0,0 0,1 0,-1 0,0 0,1 0,-1 0,1-1,-1 1,1 0,0-1,0 0,-1 1,1-1,2 1,9 3,1-1,0 0,0-2,1 1,-1-1,0-1,1-1,-1 0,1-1,-1 0,0-1,1-1,-1 0,0-1,3-2,-9 4,1 0,-1 0,0 0,0-1,-1 0,1-1,-1 0,1 0,-1-1,-1 1,1-2,0 1,-1-1,0 0,-1 0,1 0,-1-1,3-6,-8 14,-1-1,1 0,0 0,-1 1,1-1,-1 0,1 0,-1 1,1-1,0 0,-1 0,1 0,-1 0,1 0,-1 0,1 0,-1 0,1 0,-1 0,1 0,-1 0,1 0,-1 0,1-1,-1 1,1 0,-1 0,1 0,-1-1,1 1,0 0,-1-1,1 1,0 0,-1-1,1 1,0 0,-1-1,1 1,0-1,-1 1,1 0,0-1,0 1,0-1,0 1,-1-1,-4 18,0-1,1 1,1 0,0 1,1-1,1 0,1 1,0 5,0-7,32 519,-49-432,16-100,0 1,-1-1,1 0,-1 1,1-1,-1 0,0 0,0 0,-1-1,1 1,0 0,-1-1,0 0,0 1,1-1,-1 0,0-1,-1 1,1 0,0-1,0 0,-1 1,1-1,-1-1,1 1,-1 0,-2-1,-1-2,-1 0,0 0,1-1,0 0,-1-1,1 1,0-1,1-1,-1 1,1-1,0 0,0-1,1 1,-1-1,1 0,0-1,1 1,0-1,0 0,0 0,-1-5,-17-30,1-2,3 0,1-1,3-1,-6-33,19 75,-1 1,0 0,1 1,0-1,0 0,-1 0,2-1,-1 1,0 0,1 0,-1 0,1 0,0-1,0 1,0 0,1 0,-1 0,1-1,0 1,0 0,0 0,0 0,0 0,0 0,1 1,0-1,0 0,-1 1,1-1,1 1,-1-1,0 1,1 0,-1 0,1 0,-1 0,2 0,79-11,-36 11</inkml:trace>
  <inkml:trace contextRef="#ctx0" brushRef="#br0" timeOffset="-52002.571">26362 8687,'0'0</inkml:trace>
  <inkml:trace contextRef="#ctx0" brushRef="#br0" timeOffset="-51251.124">27270 8330,'-11'7,"-1"0,2 0,-1 1,1 1,1-1,-1 2,2-1,-1 1,1 0,1 1,0 0,0 0,1 1,-1 4,6-15,0 1,0 0,1 0,-1 0,1 0,-1-1,1 1,0 0,0 0,0 0,0 0,0 0,0 0,0 0,1 0,-1 0,1 0,-1 0,1-1,0 1,0 0,0 0,0-1,0 1,0 0,0-1,0 1,1-1,-1 0,1 1,-1-1,1 0,-1 0,1 0,0 0,-1 0,1 0,0 0,0-1,0 1,0-1,0 1,0-1,-1 0,1 0,0 0,0 0,8 0,0-1,0-1,0 0,-1 0,1-1,-1 0,0-1,1 0,-2 0,1-1,0 0,-1-1,0 0,0 0,-1 0,0-1,0-1,-1 1,1-1,-2 0,4-4,5-13,0-1,-2-1,0 0,-2 0,-1-1,-2 0,0-1,-2 1,-1-1,-1 0,-2-1,-1 1,-1 0,-3-14,3 26,0 0,-1 1,-1-1,-1 0,0 1,-1 0,-2-3,7 18,0 0,0 0,0 0,0 0,-1 1,1-1,0 0,0 0,-1 0,1 0,-1 0,1 1,0-1,-1 0,0 0,1 1,-1-1,1 0,-1 1,0-1,0 0,1 1,-1-1,0 1,0-1,0 1,1 0,-1-1,0 1,0 0,0 0,0 0,0-1,0 1,0 0,0 0,0 0,1 0,-1 1,0-1,0 0,0 0,0 0,0 1,0-1,0 0,1 1,-1-1,0 1,0-1,1 1,-1 0,0-1,1 1,-1 0,0-1,1 1,-1 0,1-1,-1 1,0 1,-7 16,1 0,0 0,1 1,1 0,0 0,2 1,0-1,2 1,0 1,1-19,-3 27,1 0,2 1,1-1,2 0,0 1,2-1,3 6,-4-21,0-1,1 1,0-1,1 0,1 0,0 0,1-1,0-1,0 1,2-1,-1 0,1-1,1 0,0-1,10 6,-10-8,0 0,1-1,0-1,1 0,-1 0,1-2,0 1,0-2,0 1,0-2,0 0,0 0,10-2,-16 1,0-1,1 0,-1-1,0 1,0-1,0 0,-1-1,1 0,-1 0,1 0,-1-1,0 0,0 0,0-1,-1 1,0-1,0-1,0 1,0 0,-1-1,0 0,0 0,0-1,-1 1,2-5,-2 3,0 1,-1-1,1 0,-1 0,-1-1,0 1,0 0,0 0,-1-1,0 1,-1 0,0-1,0 1,-1 0,0 0,0 0,-1 0,0 0,-2-3,4 10,0-1,0 1,1 0,-1 0,0 0,0 0,0 0,0 0,0 0,0 0,-1 0,1 0,0 1,0-1,-1 0,1 1,0-1,-1 1,1 0,-1-1,1 1,0 0,-1 0,1 0,-1 0,1 0,-1 0,1 0,0 0,-1 1,1-1,-1 1,1-1,0 1,-1-1,1 1,0 0,0 0,0-1,-2 2,-31 49,32-43,1 1,0 0,0 0,0-1,1 1,1 0,0 0,0 0,0-1,1 1,0 0,1-1,0 0,0 1,1-1,0-1,1 1,-1 0,2-1,-1 0,1 0,0-1,0 0,0 0,1 0,0-1,7 5,33 21</inkml:trace>
  <inkml:trace contextRef="#ctx0" brushRef="#br0" timeOffset="-50402.881">28572 8094,'23'73,"-12"-36,1 0,2 0,2-1,13 22,5-16,-33-41,0 0,0 0,0 0,0 0,0 0,0 0,1 0,-1 0,0-1,1 1,-1-1,1 1,-1-1,0 1,1-1,-1 0,1 0,-1 1,1-1,-1 0,1-1,-1 1,1 0,-1 0,1-1,-1 1,1 0,-1-1,0 0,1 1,-1-1,0 0,2 0,3-7,-1 0,1 0,-1 0,-1 0,0-1,0 0,-1 0,1 0,-2 0,0 0,0-1,0 1,-1-7,1 4,12-99,-15 125,2 0,0 1,1-1,0 0,1 0,1 0,0 0,0-1,3 3,-6-11,1 0,1 0,-1 0,1 0,-1 0,1-1,1 1,-1-1,1 0,-1 0,1 0,1 0,-1-1,0 1,1-1,-1 0,1-1,0 1,0-1,0 0,0 0,1-1,-1 1,0-1,1 0,-1-1,4 1,-4-2,0 0,0 0,0 0,0 0,0-1,0 0,0 0,-1 0,1-1,-1 0,0 0,1 0,-1 0,0 0,-1-1,1 0,-1 0,0 0,0 0,0 0,1-3,46-104,-47 101,25-57,-18 97,-9-10,-2-14,1 1,0-1,0 1,0 0,1-1,-1 1,2-1,-1 0,1 1,0-1,0 0,1 0,-1 0,2 0,-1-1,0 1,1-1,0 0,0 0,1 0,0 0,0 0,5 0,1-1,0 0,0 0,1-1,-1-1,0 0,1 0,0-1,-1-1,1 0,0 0,-1-1,1-1,-1 0,1 0,-1-1,0-1,0 0,6-3,-9 4,-1 0,1-1,-1 0,1-1,-1 0,-1 0,1 0,-1-1,0 1,0-2,0 1,-1-1,0 0,-1 0,1 0,-1 0,-1-1,1 0,-1 0,-1 0,1 0,-1 0,-1 0,0-1,0 1,0-1,-1 1,-1-8,1 13,-1 1,0 0,0-1,0 1,0 0,0 0,0 0,0 0,-1 0,1 0,-1 0,1 1,-1-1,0 1,0-1,1 1,-1-1,0 1,0 0,-1 0,1 0,0 0,0 0,0 0,-1 1,1-1,0 1,-1 0,1 0,0-1,-1 1,1 1,-1-1,1 0,0 1,0-1,-1 1,1 0,0-1,0 1,-1 0,1 0,0 1,0-1,0 0,1 1,-1-1,0 1,0 0,1-1,-1 1,1 0,0 0,-2 2,0 1,0 1,0 0,0 0,1 0,0 0,0 0,0 0,1 1,0-1,0 1,1-1,-1 0,2 1,-1-1,1 1,0-1,0 1,0-1,1 0,0 0,0 0,1 0,0 0,0 0,0-1,1 1,0-1,0 0,0 0,0 0,1-1,0 1,0-1,0 0,0-1,4 3,11 5,0 0,0-1,1-1,1-1,-1-1,1 0,0-2,1-1,-1 0,1-2,0-1,14-1,9-1</inkml:trace>
  <inkml:trace contextRef="#ctx0" brushRef="#br0" timeOffset="-49820.661">29928 8173,'-3'8,"1"0,0 0,0 1,0-1,1 0,1 1,0-1,0 1,0-1,1 0,0 1,1-1,-1 0,2 0,-1 0,1 0,1 0,-1 0,1-1,0 0,1 1,0-2,0 1,1-1,-1 1,1-1,1-1,-1 1,1-1,0-1,0 1,0-1,1 0,0 0,-1-1,-1-1,1 1,0-1,0-1,0 1,0-1,0 0,0-1,0 0,0 0,0 0,0-1,0 0,0 0,0-1,0 0,0 0,0 0,-1-1,1 0,-1-1,0 1,0-1,0 0,-1-1,1 1,-1-1,0 0,0-1,-1 1,0-1,2-2,2-7,1-1,-2 0,0-1,-1 1,-1-1,-1 0,0-1,1-13,-17 63,9-18,1 0,0 1,0-1,2 1,0-1,0 1,2-1,0 3,-1-12,0 0,0 0,0 0,1 0,0 0,0 0,0 0,1-1,-1 1,1-1,0 0,1 0,-1 0,1 0,-1 0,1-1,0 0,1 1,-1-1,0-1,1 1,0-1,-1 0,2 0,2 1,-1-1,1-1,-1 1,1-2,0 1,0-1,-1 0,1 0,0-1,0 0,-1 0,1-1,-1 0,1-1,-1 1,0-1,0-1,0 1,0-1,0-1,-1 1,0-1,0 0,0 0,-1-1,0 0,0 0,0 0,-1 0,1-1,-2 0,1 1,-1-2,2-4,0-2,-1-1,0 0,-1 0,-1 0,-1 0,0 0,0-5,-6 5,-2 34,6-12,-1 0,1 0,1 0,-1 0,1 0,1 0,-1 0,1 1,0-1,1 0,0 0,0-1,0 1,1 0,0-1,0 1,1-1,0 0,0 0,0 0,1-1,-1 0,1 0,6 5,-1-3,1 0,-1-1,2 0,-1-1,1 0,0-1,0 0,0-1,7 1,23 3</inkml:trace>
  <inkml:trace contextRef="#ctx0" brushRef="#br0" timeOffset="-49489.524">31073 8344,'-3'2,"0"-1,0 1,0 0,1 0,-1 0,1 0,-1 1,1-1,0 1,0-1,0 1,0 0,0 0,1 0,-1 0,1 0,0 0,0 0,0 0,0 1,0-1,1 0,-1 1,1-1,0 0,0 1,0-1,1 0,-1 1,1-1,0 0,0 1,0-1,0 0,1 0,-1 0,1 0,-1 0,1-1,0 1,1 0,-1-1,0 1,1-1,0 1,-1 0,1-1,0 1,1-1,-1 0,0 0,1 0,-1-1,1 1,-1-1,1 0,0 0,-1 0,1 0,0-1,0 1,0-1,0 0,0 0,-1-1,1 1,0-1,0 0,0 0,-1 0,1 0,-1 0,1-1,-1 0,1 0,-1 0,0 0,0 0,0-1,0 1,0-1,-1 0,1 0,-1 0,0 0,1 0,0-3,-2 0,1 1,-1-1,0 0,-1 0,0 0,0 0,0 1,0-1,-1 0,0 0,0 0,-1 1,1-1,-1 0,0 1,-1 0,1-1,-1 1,0 0,-1 0,1 1,-1-1,0 1,0 0,0 0,-1 0,0 0,1 1,-1 0,0 0,0 0,-1 0,1 1,-1 0,1 0,-1 0,-4 0,8 2,0-1,0 1,-1 0,1 0,0 0,0 0,-1 0,1 1,0-1,0 1,-1-1,1 1,0 0,0 0,0 0,0 0,0 0,0 0,0 0,0 1,1-1,-1 1,0-1,1 1,-1 0,1 0,0-1,0 1,0 0,-1 0,2 0,-1 1,0-1,0 0,1 1,-2 2,1 0,1 0,-1 1,1-1,0 0,0 1,0-1,1 0,0 1,0-1,0 0,1 0,0 0,2 5,17 23,4-3</inkml:trace>
  <inkml:trace contextRef="#ctx0" brushRef="#br0" timeOffset="-48903.073">31375 8489,'0'-295,"1"293,-1 0,0 0,1-1,-1 1,0 0,0 0,-1-1,1 1,0 0,-1 0,1 0,-1-1,0 1,1 0,-1 0,0 0,-1 0,1 0,0 1,0-1,-1 0,1 0,-1 1,1-1,-1 1,0-1,0 1,0 0,0 0,0 0,0 0,0 0,0 0,0 0,0 1,0-1,0 1,-1 0,1-1,0 1,0 0,-1 0,1 1,0-1,-2 0,4 1,0-1,-1 0,1 0,-1 1,1-1,0 0,-1 1,1-1,0 0,-1 1,1-1,0 1,-1-1,1 0,0 1,0-1,0 1,-1-1,1 1,0-1,0 1,0-1,0 0,0 1,0-1,0 1,0-1,0 1,0-1,0 1,0-1,0 1,1-1,-1 1,0-1,0 1,0-1,1 0,-1 1,0-1,0 1,1-1,-1 0,0 1,1-1,-1 0,1 1,-1-1,0 0,1 0,-1 1,1-1,-1 0,1 0,-1 0,1 0,27 16,49 6,-65-20,0 1,0 0,0 0,-1 1,1 1,-1-1,0 2,-1 0,1 0,-1 1,6 6,-12-9,-1 1,1-1,-1 1,-1 0,1 0,-1 1,0-1,0 0,0 1,-1-1,0 1,0 0,-1-1,1 1,-1 0,0-1,-1 1,1 0,-1 2,0-1,0 1,1 0,0-1,1 1,0-1,0 1,0 0,1-1,1 0,-1 1,0-5,-1-1,1 1,0-1,-1 0,1 1,0-1,0 0,1-1,-1 1,0 0,1-1,-1 1,1-1,-1 1,1-1,0 0,-1 0,1-1,0 1,0 0,-1-1,1 0,0 0,0 1,0-2,0 1,0 0,1-1,77-27,-69 19,0-1,0 0,-1-1,0 0,-1 0,0-1,-1-1,-1 1,5-10,-6 7,-19 31,9-8,1 1,0-1,0 1,0 0,1 0,0 0,1-1,0 1,1 0,0 0,0 0,0-1,2 4,-2-8,0 0,1-1,-1 1,1 0,-1-1,1 0,0 1,1-1,-1 0,0 0,1 0,0 0,-1 0,1-1,1 1,-1-1,0 0,0 0,1 0,-1 0,1-1,0 0,-1 1,1-1,0 0,0-1,-1 1,1-1,0 1,4-2,18-1</inkml:trace>
  <inkml:trace contextRef="#ctx0" brushRef="#br0" timeOffset="-48653.741">31981 7988,'-2'9,"3"8,2 0</inkml:trace>
  <inkml:trace contextRef="#ctx0" brushRef="#br0" timeOffset="-48423.36">32152 8423,'20'-6,"0"0,-1-2,0 0,0-1,-1-1,-1 0,1-2,-2 0,0 0,0-2,-1 0,-1-1,0 0,-1-1,-1-1,7-12,-17 27,-1 1,1-1,-1 1,0-1,1 0,-1 0,0 0,0 1,-1-1,1 0,0 0,-1 0,1 0,-1-1,1 1,-1 0,0 0,0 0,0 0,0 0,0 0,-1 0,1 0,-1-1,1 1,-1 0,0 1,0-1,0 0,0 0,0 0,0 0,0 1,0-1,-1 0,1 1,-1-1,1 1,-1 0,0-1,0 1,-2 0,0 0,-1 0,1 0,0 1,0 0,0 0,-1 0,1 0,0 1,0-1,0 1,-1 0,1 0,0 1,0-1,1 1,-1 0,0 0,0 0,1 1,0-1,-1 1,1 0,0 0,0 0,-2 3,-1 1,1-1,0 2,0-1,1 0,-1 1,2 0,-1 0,1 0,0 1,1-1,0 1,-1 5,3-6,-1-1,1 0,1 0,0 1,-1-1,2 0,-1 0,1 0,1 0,-1 0,1-1,0 1,0-1,1 1,0-1,0 0,1-1,-1 1,1-1,0 0,3 2,5 3,-1 0,2-1,-1-1,1 0,0-1,1-1,-1 0,1-1,4 1,46 10</inkml:trace>
  <inkml:trace contextRef="#ctx0" brushRef="#br0" timeOffset="-45603.199">30993 7291,'256'18,"1236"17,-1354-35,-115-1,53 9,-73-6,-1 0,0 1,0-1,0 0,-1 1,1-1,0 1,-1-1,0 1,1 0,-1 0,0-1,0 1,-1 0,1 0,-1 0,1 0,-1 0,0 0,0 0,0 0,-1 0,1 0,0 13,7 119,-7-1,-7 25,-1 54,8 589,2-760,3 0,1 0,2-1,5 14,-2-7,-8-39,-1 1,0-1,0 1,-1 0,0-1,-1 1,0 0,-1 0,0-1,0 1,-1 0,-1 3,0-10,0 0,0 0,0-1,0 1,0-1,-1 0,1 0,-1 0,1 0,-1 0,0-1,0 0,1 0,-1 0,0 0,0-1,0 1,0-1,0 0,-2 0,-12 2,-261 14,-16 6,-132 4,-216-30,70-40,-72-2,-156 19,347 20,305 1,-466-6,71 56,-17-2,-197-31,-213-8,307-25,-30 9,423 0,269 13,1-1,-1 1,0-1,0 1,0-1,1 1,-1-1,0 0,1 0,-1 0,0 0,1 0,0 0,-1 0,1-1,-1 1,1 0,0-1,0 1,0-1,0 1,0-1,0 0,1 1,-1-1,0 0,1 0,-1 0,1 1,0-1,-1 0,1 0,0 0,0 0,0 0,1 1,-1-1,0 0,1 0,0 0,27-643,-24-134,-4 729,2 0,2 0,3 1,9-37,-8 74,-6 31,-2-3</inkml:trace>
  <inkml:trace contextRef="#ctx0" brushRef="#br0" timeOffset="-44686.143">26835 9410,'5'22,"3"22,3 18,1 16,4 16,1 9,0 5,-3 3,-2-3,-2-5,-4-10,-2-21</inkml:trace>
  <inkml:trace contextRef="#ctx0" brushRef="#br0" timeOffset="-44334.573">26861 9502,'7'9,"6"10,9 5,8 4,9 2,6-3,5-5,1-7,-3-6,-4-4,-7-3,-10-2</inkml:trace>
  <inkml:trace contextRef="#ctx0" brushRef="#br0" timeOffset="-44085.161">27085 9647,'-14'4,"-6"4,1 3,2 2,10-1,9-6,6-3</inkml:trace>
  <inkml:trace contextRef="#ctx0" brushRef="#br0" timeOffset="-43855.26">27336 9423,'2'-5,"1"4,-1 10,-2 18,-5 21,-8 24,-5 21,-4 17,0 11,3 4,5-1,9-8,10-13,5-23</inkml:trace>
  <inkml:trace contextRef="#ctx0" brushRef="#br0" timeOffset="-43118.232">26704 10345,'9'13,"11"16,12 12,12 8,9 4,7 3,2-3,2-4,-3-7,-12-11</inkml:trace>
  <inkml:trace contextRef="#ctx0" brushRef="#br0" timeOffset="-42867.903">27507 10463,'11'-24,"10"-20,7-9,2-2,-1 6,-8 13,-15 22,-16 25,-16 24,-13 21,-8 19,-3 13,-2 7,1 1,9-17</inkml:trace>
  <inkml:trace contextRef="#ctx0" brushRef="#br0" timeOffset="-41851.574">23492 10871,'1362'31,"201"28,416-43,159-16,-2052 2,-61 1</inkml:trace>
  <inkml:trace contextRef="#ctx0" brushRef="#br0" timeOffset="-37338.516">24940 11529,'-20'80,"-3"-1,-4-1,-28 56,25-77,30-58,-1 1,1 0,0-1,0 1,0 0,0 0,0-1,0 1,0 0,0 0,0-1,-1 1,1 0,0 0,0 0,0-1,-1 1,1 0,0 0,0 0,0-1,-1 1,1 0,0 0,0 0,-1 0,1 0,0 0,0 0,-1 0,1 0,0 0,-1 0,1 0,0 0,0 0,-1 0,1 0,0 0,0 0,-1 0,1 0,0 0,0 0,-1 0,1 0,0 1,0-1,-1 0,1 0,0 0,0 0,0 1,-1-1,1 0,0 0,0 0,0 1,-1-1,3-27,52-149,-23 89,45-173,-75 256,-1 1,0 0,0 1,1-1,-1 0,1 0,0 1,0-1,0 0,0 1,1-1,-1 1,1-1,-1 1,1 0,0 0,0 0,0 0,0 0,0 0,0 0,1 1,-1-1,0 1,1-1,-1 1,1 0,11-1,0 0,0 2,-1-1,1 2,0 0,0 0,-1 2,1-1,8 4,-19-5,-1-1,0 1,1 0,-1-1,0 1,0 0,1 0,-1 1,0-1,0 0,0 1,0-1,-1 1,1 0,0 0,-1-1,1 1,-1 0,1 0,-1 1,0-1,0 0,0 0,0 0,-1 1,1-1,0 0,-1 1,0-1,1 1,-1-1,0 1,0-1,-1 0,1 1,0-1,-1 1,1-1,-1 1,-6 8,0-1,-1 0,0 0,0-1,-1 0,0 0,-1-1,0 0,0-1,-1 0,1-1,-2 0,1 0,-2-1,-156 67,163-66,20-6,16-1,8-3,-1 2,0 1,1 2,-1 2,0 1,0 2,0 2,-1 1,15 6,-47-14,0 0,0 0,0 1,0-1,-1 1,1 0,-1 0,1 0,-1 0,0 0,0 1,0 0,0-1,0 1,0 0,-1 1,0-1,1 0,-1 1,0-1,-1 1,1-1,-1 1,1 0,-1 0,-1 0,1 0,0 0,-1 0,0 0,0 0,0 0,0 0,0 0,-2 3,-4 3,-2-1,1 1,-1-1,0-1,-1 1,0-2,0 1,-1-1,0 0,0-1,-1 0,0-1,0 0,0-1,-7 2,0 1,-1 0,1-1,-1-1,-1-1,1 0,0-2,-1 0,0-1,1-1,-1-1,0-1,1 0,-19-6,36 8,-1-1,1 1,-1-1,0 0,1 0,-1 0,1 0,-1-1,1 1,0-1,-1 1,1-1,0 0,0 0,0 0,0 0,0 0,-1-2,4 3,0 0,0 0,0 0,0 0,0 1,0-1,1 0,-1 1,0-1,0 0,0 1,1-1,-1 1,0 0,1-1,-1 1,0 0,1 0,-1 0,0 0,1 0,-1 0,0 0,1 1,-1-1,0 0,2 1,-2-1,26 4,1 1</inkml:trace>
  <inkml:trace contextRef="#ctx0" brushRef="#br0" timeOffset="-36655.345">25401 11871,'196'-246,"-176"220,-1 0,-2-2,0 0,-2-1,-1 0,-1-2,-2 1,-1-1,-1-1,-8 28,0 0,0 1,0-1,0 0,0 0,-1 1,1-1,-1 0,0 0,0 0,-1 0,1 1,-1-1,0 0,0 0,0 1,0-1,-1 1,0-1,1 1,-1-1,0 1,-1 0,1 0,0 0,-1 0,0 0,0 1,0-1,0 1,0 0,0 0,0 0,-1 0,-1 1,-1 1,1 0,0 0,-1 0,1 0,0 1,0 0,-1 0,1 0,0 1,0 0,0 0,0 0,1 0,-1 1,1 0,-1 0,1 0,0 0,0 1,0 0,0 1,-6 5,1 1,0 0,0 0,2 1,-1 0,1 0,-4 13,4-5,0 0,2 1,0 0,2 0,0 0,1 1,1-1,1 0,1 1,1-1,1 0,0 0,2 0,2 6,-2-12,0 0,0 0,2 0,0-1,0 0,1 0,1-1,1 0,-1 0,2-1,0 0,0-1,1-1,1 1,-1-2,2 0,-1-1,1 0,7 2,-17-7,0-1,0 0,0 0,0 0,0-1,1 1,-1-1,1 0,-1 0,1-1,0 0,-1 1,1-1,-1-1,1 1,-1-1,1 0,0 0,-1 0,0 0,1-1,-1 0,0 0,0 0,0 0,0-1,0 1,-1-1,1 0,-1 0,0-1,0 1,2-3,25-63,-16 85,-12-9,1 0,-1 0,1 0,0 0,1 0,0-1,0 1,0-1,1 0,0 0,0-1,0 1,1-1,0-1,0 1,0-1,0 0,1 0,0-1,-1 1,1-2,1 1,4 1,-4-4,0 1,0-1,0-1,0 0,0 0,0 0,0-1,0 0,-1-1,1 1,-1-2,0 1,0-1,0 0,0 0,-1-1,1 0,-1 0,0 0,2-4,-4 5,-1 1,0-1,0 1,0-1,0 0,-1-1,0 1,0 0,0-1,0 1,0-1,-1 1,0-1,0 0,0 0,-1 1,1-1,-1 0,0 0,-1 0,1 1,-1-1,0 0,0 0,-1 1,1-1,-1 1,0-1,0 1,0 0,-1 0,0 0,-2-4,0 3,-1 0,1 0,-1 0,0 1,0-1,-1 2,1-1,-1 1,0 0,0 0,0 0,0 1,0 1,0-1,-1 1,1 0,-1 1,1-1,-1 2,1-1,-1 1,1 0,0 0,0 1,-1 0,1 1,0-1,0 1,1 1,-1-1,1 1,0 0,0 0,0 1,0 0,1 0,0 1,0-1,0 1,-2 4,5-6,0-1,1 1,-1-1,1 1,0 0,1 0,-1-1,0 1,1 0,0 0,0 0,0 0,1-1,-1 1,1 0,0 0,0-1,0 1,0 0,1-1,-1 1,1-1,0 0,0 1,2 1,18 22</inkml:trace>
  <inkml:trace contextRef="#ctx0" brushRef="#br0" timeOffset="-36386.064">26848 11740,'-21'-6,"1"1,-1 1,0 1,-1 1,1 1,0 0,-1 2,1 1,0 0,0 2,0 0,0 1,1 1,-1 1,-12 8,-40 32,70-45,1 0,0-1,1 1,-1 0,0 0,0 0,1 1,0-1,-1 0,1 0,0 1,0-1,0 1,0-1,1 1,-1-1,1 1,-1 0,1-1,0 1,0 0,0-1,0 1,1 0,-1-1,1 1,-1-1,1 1,0-1,1 3,2 0,0 0,1 0,-1 0,1-1,0 0,0 0,1 0,-1-1,1 1,0-1,0-1,0 1,0-1,6 2,45 9,0-1,1-3,0-3,1-2,-1-3,1-2,47-8,-7 1</inkml:trace>
  <inkml:trace contextRef="#ctx0" brushRef="#br0" timeOffset="-35801.107">28177 11753,'-9'-4,"0"1,0 1,0 0,-1 0,1 0,0 2,-1-1,1 1,-1 0,1 1,-1 0,1 1,0 0,-1 0,1 1,0 0,0 0,1 1,-1 1,1-1,0 1,0 1,0-1,1 1,0 1,0-1,1 1,-3 4,5-4,0 0,1 0,0 0,0 0,1 0,0 1,0-1,1 1,0-1,0 6,1-10,0 0,0-1,0 1,0 0,1-1,-1 1,1-1,-1 1,1-1,0 1,0-1,1 1,-1-1,0 0,1 0,-1 1,1-1,0 0,-1 0,1-1,0 1,0 0,1-1,-1 1,0-1,0 0,1 1,-1-1,1 0,-1 0,1-1,-1 1,7 0,-1-1,1 0,-1-1,1 0,-1 0,0 0,1-1,-1 0,0-1,0 0,0 0,-1-1,1 0,-1 0,0-1,0 0,0 0,-1-1,0 1,0-2,0 1,-1 0,1-1,2-6,-4 7,-1-1,1 0,-1 0,-1-1,1 1,-1-1,-1 1,1-1,-1 0,-1 1,1-3,-1 115,1-95,1 0,1-1,0 1,0 0,1-1,0 1,0-1,1 0,1-1,-1 1,1-1,1 0,0 0,0-1,0 0,1 0,0-1,0 0,0 0,3 0,19 9</inkml:trace>
  <inkml:trace contextRef="#ctx0" brushRef="#br0" timeOffset="-35373.194">28401 11569,'10'6,"1"-1,-1 0,1 0,0-1,0 0,1-1,-1 0,1-1,-1 0,1-1,0-1,0 1,0-2,-1 0,1 0,0-1,-1 0,1-1,-1-1,0 0,0 0,0-1,-1 0,1-1,-1 0,-1-1,1 0,-1 0,3-4,1 0,-1 0,0 0,-1-1,0-1,-1 0,0 0,-1-1,-1 0,0-1,-1 1,-1-2,0 1,-1-1,0 1,-2-1,0-1,1-14,-3 29,-1-1,0 1,1-1,-1 1,0-1,0 0,-1 1,1-1,0 1,-1 0,0-1,1 1,-1-1,0 1,0 0,-1-1,1 1,0 0,-1 0,1 0,-1 0,0 0,1 1,-1-1,0 0,0 1,0-1,0 1,-1 0,1 0,0 0,-1 0,1 0,0 0,-1 0,1 1,-1-1,1 1,-1 0,1 0,-1 0,1 0,-1 0,-1 1,-6 5,1 0,1 0,-1 1,1 0,0 1,0 0,1 0,0 1,1 0,0 0,0 0,1 1,0 0,1 0,0 0,0 0,1 1,1-1,-1 7,-12 42,3 0,3 0,2 1,2 0,4 1,2 1,9 104,20 91,-8-25,-22-178</inkml:trace>
  <inkml:trace contextRef="#ctx0" brushRef="#br0" timeOffset="-35035.096">28481 11976,'7'-10,"1"-1,0 2,1-1,1 1,-1 0,1 1,1 0,-1 0,1 1,1 1,-1 0,1 0,0 2,0-1,1 1,-1 1,11-2,267-61,-286 65,-3 0,-1 1,0 0,0-1,1 1,-1 0,0-1,1 1,-1 0,0-1,1 1,-1 0,0 0,1-1,-1 1,1 0,-1 0,1 0,-1 0,1-1,-1 1,0 0,1 0,-1 0,1 0,-1 0,1 0,-1 0,1 0,-1 1,1-1,-1 0,0 0,1 0,-1 0,1 1,-1-1,0 0,1 0,-1 1,1-1,-1 0,0 1,1-1,-1 0,0 1,0-1,1 0,-1 1,0-1,0 1,0-1,1 1,-1-1,0 0,0 1,0-1,0 1,0 0,-3 6,-1 0,2 0,-1 1,1-1,0 1,0 0,1-1,0 1,1 0,-1 0,2 0,-1 0,1 0,0 0,1-1,-1 1,2 0,-1-1,1 0,0 1,0-1,1 0,0-1,1 1,-1-1,1 1,1-1,19 9,0-5</inkml:trace>
  <inkml:trace contextRef="#ctx0" brushRef="#br0" timeOffset="-34786.765">29060 11542,'-5'11,"8"6,3 1</inkml:trace>
  <inkml:trace contextRef="#ctx0" brushRef="#br0" timeOffset="-34451.66">29599 11647,'-19'-3,"0"1,0 0,0 2,0 0,0 1,0 1,0 1,0 0,0 2,1 0,0 1,0 1,0 0,1 1,0 1,-3 3,18-11,0 0,0 0,0 0,0 1,0-1,1 0,-1 1,0-1,1 1,-1 0,1-1,-1 1,1 0,0 0,0 0,0 0,0 0,0 0,0 0,0 1,1-1,-1 0,1 0,0 1,-1-1,1 0,0 0,0 1,1-1,-1 0,0 0,1 1,-1-1,1 0,1 2,5 2,1-1,0-1,0 1,0-1,1-1,0 0,-1 0,1 0,0-1,1 0,-1-1,0 0,1-1,8 3,18 2,-20-4,0 1,-1 0,1 2,-1-1,1 2,-1 0,0 1,-1 1,8 4,-20-10,0 0,-1 0,1 1,0-1,-1 0,1 1,-1-1,0 1,0-1,1 1,-1 0,0 0,0-1,0 1,-1 0,1 0,0 0,-1 0,1 0,-1 0,0 0,0 0,1 0,-1 0,-1 0,1 0,0 1,0-1,-1 0,1 0,-1-1,0 1,1 0,-1 0,-1 1,-51 49,30-40,-1-2,1 0,-2-2,1 0,-1-2,0-1,-1-1,1-1,-1-1,1-1,-1-1,-3-2,9-1,20 3,0 0,0 0,1 0,-1 0,0 0,0 0,0 0,1 0,-1 0,0-1,0 1,0 0,0 0,1 0,-1 0,0-1,0 1,0 0,0 0,0 0,0-1,0 1,0 0,0 0,0 0,0-1,1 1,-1 0,0 0,0 0,0-1,0 1,-1 0,1 0,0-1,0 1,0 0,0 0,0 0,0-1,0 1,0 0,0 0,0 0,-1 0,1-1,0 1,0 0,0 0,0 0,-1 0,1 0,0-1,0 1,0 0,13-6</inkml:trace>
  <inkml:trace contextRef="#ctx0" brushRef="#br0" timeOffset="-33534.391">29967 11937,'2'-5,"0"0,0-1,0 1,-1 0,0-1,0 1,0-1,-1 1,0-1,0 1,0-1,-1 1,0-1,0 1,0 0,0-1,-1 1,0 0,0 0,-1 0,1 0,-1 0,0 1,0-1,-1 1,1 0,-1 0,-4-4,3 5,-1 0,1 0,-1 0,0 1,0-1,0 1,0 1,0-1,-1 1,1 0,0 1,-1 0,1 0,-1 0,1 0,0 1,-1 0,1 1,0-1,0 1,0 0,0 1,0-1,1 1,-1 1,1-1,-1 1,1-1,1 2,-1-1,0 0,1 1,0 0,0 0,0 0,1 0,0 1,0 0,-2 4,4-7,1 1,0 0,-1 0,1-1,1 1,-1 0,0 0,1 0,0-1,0 1,0-1,0 1,1 0,-1-1,1 0,0 1,0-1,0 0,0 0,1 0,-1 0,1-1,0 1,-1-1,1 1,1-1,-1 0,0 0,0 0,2 0,6 3,0 0,1-1,0 0,-1-1,1 0,0-1,0 0,11-1,-16 0,0 0,-1-1,1 0,0-1,0 1,0-1,-1-1,1 1,0-1,-1 0,1-1,-1 1,0-1,0-1,0 1,0-1,-1 0,1 0,-1-1,3-3,14 36,-16-22,-1 0,1 0,0-1,0 0,0 0,1 0,0-1,0 0,0 0,0-1,0 1,1-2,0 1,-1-1,1 0,0-1,0 0,0 0,0-1,0 0,0 0,0-1,2 0,-7 0,0 0,0 0,0 0,0-1,0 0,0 1,-1-1,1 0,-1 0,1 0,-1 0,1-1,-1 1,0-1,0 0,0 1,-1-1,1 0,-1 0,1 0,-1 0,0 0,0 0,-1 0,1-1,0 0,3-93,-4 78,-4-118,4 136,0 0,-1 0,1-1,0 1,0 0,0-1,0 1,0 0,0-1,0 1,1 0,-1-1,0 1,1 0,-1-1,1 1,-1 0,1 0,0 0,0 0,-1 0,1 0,0 0,0 0,0 0,0 0,0 0,0 0,0 0,0 1,0-1,1 0,-1 1,0-1,0 1,1 0,-1-1,0 1,1 0,-1 0,0 0,1 0,-1 0,1 0,9 3,-1 0,1 1,-1 0,0 1,0 1,0-1,-1 1,1 1,-1 0,0 1,4 2,-5-5,-1 0,0 0,0 1,0 0,-1 1,0-1,0 1,-1 0,0 1,0-1,0 1,-1 0,-1 0,1 1,-1-1,0 1,-1-1,0 1,0 9,-1 19,-1-31,-1-1,0 1,1-1,0 1,0-1,1 1,0-1,0 0,0 1,0-1,1 0,0 0,0 0,0 0,1 0,0 0,0-1,0 1,0-1,1 0,-1 0,1 0,1 1,6-1,0 1,1-2,-1 1,1-2,0 1,-1-2,1 0,0 0,0-1,0 0,0-1,6-1,0-1,0 0,-1-1,1-1,-1 0,0-1,0-1,-1-1,0 0,0-1,-1-1,14-11,-19 13,-1 0,1-1,-2 0,1 0,-1-1,-1 0,0 0,0-1,-1 0,0 0,-1 0,0-1,-1 0,0 0,-1 0,-1 0,2-8,-4 18,0 1,1-1,-1 0,0 1,0-1,0 0,0 0,0 1,-1-1,1 0,0 1,-1-1,0 1,1-1,-1 0,0 1,1-1,-1 1,0 0,0-1,0 1,0 0,-1-1,1 1,0 0,0 0,-1 0,1 0,-1 0,1 1,-1-1,1 0,-1 0,1 1,-1-1,0 1,1 0,-1 0,0-1,1 1,-1 0,0 0,1 0,-1 1,-1-1,-4 2,-1 0,1 0,-1 1,1 0,0 0,0 1,1 0,-1 0,1 1,0 0,0 0,0 0,1 0,0 1,0 0,0 0,1 1,0-1,0 1,0 0,1 0,0 0,1 1,-1-1,1 1,1-1,-1 1,2 0,-1-1,1 1,0 0,0 0,1-1,0 1,0 0,1-1,0 1,1-1,-1 0,1 1,1-1,-1-1,2 2,9 9,0 0,2 0,0-1,1-1,0-1,1-1,1 0,0-1,0-1,1-1,1-1,0 0,21 5,19 6</inkml:trace>
  <inkml:trace contextRef="#ctx0" brushRef="#br0" timeOffset="-32434.914">25572 12950,'-25'-2,"-1"0,1 1,0 2,0 0,-1 2,1 1,-18 5,32-7,0 2,1-1,0 1,0 1,0-1,0 2,1-1,0 2,0-1,0 1,1 0,0 1,1 0,-1 0,1 1,1-1,0 2,-4 7,8-14,0 0,0 0,0 0,1 0,0 1,-1-1,1 0,0 1,1-1,-1 0,1 1,-1-1,1 1,0-1,0 1,0-1,1 1,0-1,-1 1,1-1,0 0,0 1,1-1,-1 0,1 0,0 0,-1 0,1 0,1 0,-1-1,0 1,1 0,-1-1,1 0,0 0,-1 0,1 0,0 0,0 0,1-1,-1 0,0 1,0-1,1 0,2 0,5-2,1 0,0-1,-1 0,0-1,1 0,-1-1,0 0,-1-1,1 0,-1 0,0-1,0-1,0 0,-1 0,0 0,6-8,5-7,0 0,-1-1,-2-1,0-1,-1 0,-2-1,-1-1,-1 0,-1-1,-1 0,-1 0,-2-1,-1 0,-2-1,0 1,-2-1,-1 0,-2 1,-1-1,-1-2,-13-50,16 83,0 0,0 0,0 0,0 0,0-1,-1 1,1 0,0 0,0 0,-1 0,1-1,0 1,-1 0,1 0,0-1,-1 1,1 0,-1-1,0 1,1 0,-1-1,1 1,-1-1,0 1,0-1,1 1,-1-1,0 0,0 1,1-1,-1 0,0 0,0 1,0-1,1 0,-1 0,0 0,0 0,0 0,0 0,0 0,1 0,-1-1,0 1,0 0,0 0,1-1,-1 1,0 0,0-1,1 1,-1-1,0 1,1-1,-1 1,0-1,1 0,-1 1,1-1,-1 0,1 1,-1-1,1 0,0 0,-1 1,1-1,0 0,0 0,-1 0,1 0,-7 27,0-1,2 1,1 0,1 1,1-1,1 1,1-1,2 5,-1-5,1 1,2-1,0 0,2-1,0 1,2-1,1-1,11 23,-15-37,0 0,0-1,1 1,1-1,0-1,0 1,0-1,1-1,0 1,1-2,-1 1,2-1,-1 0,0-1,1 0,0 0,0-1,1 0,-1-1,1 0,0-1,5 0,-6-1,0 0,-1-1,1-1,-1 0,1 0,-1-1,1 0,-1 0,0-1,0 0,0-1,0 0,-1-1,1 0,-1 0,-1 0,1-1,-1 0,0-1,0 0,0 0,-1 0,0-1,-1 0,0 0,0 0,0-1,-1 1,-1-1,1 0,-2 0,1-1,-1 1,0-1,-1 0,0-17,-2 40,-2 3,1 0,1-1,1 1,0 0,1 0,1-1,0 1,1 0,1-1,0 0,1 0,1 0,0-1,1 0,1 0,0 0,2 1,12 2,-3-8</inkml:trace>
  <inkml:trace contextRef="#ctx0" brushRef="#br0" timeOffset="-31967.166">26032 12595,'51'20,"-2"2,0 3,-2 1,43 32,-73-46,-1 1,-1 0,0 2,-1 0,0 0,-1 1,-1 1,-1 0,0 0,-1 1,-1 1,-1 0,0 0,2 12,12 99,-21-128,-1-1,0 1,1-1,-1 1,1-1,-1 1,1-1,0 1,0-1,-1 0,1 1,0-1,0 0,0 0,1 0,-1 0,0 0,0 0,1 0,-1 0,0 0,1 0,-1-1,1 1,-1 0,1-1,-1 0,1 1,-1-1,1 0,0 0,-1 0,1 0,-1 0,1 0,0 0,-1 0,1-1,-1 1,1-1,58-29,-45 19,-2 0,0-1,0 0,-1-1,0 0,-1-1,-1 0,0-1,-1 0,-1-1,0 1,-1-2,3-12,-13 40,1-1,0 1,0 0,1-1,1 1,-1 0,2 0,-1 0,2-1,-1 1,2 0,-1-1,1 1,1-1,0 0,0 0,1-1,6 10,-4-13,0 1,1-1,0-1,0 0,1 0,-1 0,1-1,0 0,0-1,0 0,1 0,-1-1,1 0,-1-1,3 0,145-5,-87-6</inkml:trace>
  <inkml:trace contextRef="#ctx0" brushRef="#br0" timeOffset="-30850.129">27532 13069,'1'-4,"-1"1,1-1,-1 1,0-1,0 1,-1-1,1 1,-1-1,0 1,0-1,0 1,0 0,0 0,-1-1,0 1,1 0,-1 0,0 0,-1 1,1-1,0 0,-1 1,0 0,1-1,-1 1,0 0,0 1,0-1,-1 0,-7-3,0 0,0 1,0 0,0 1,-1 0,0 1,1 0,-4 1,6-1,-1 1,1 1,-1-1,0 2,1-1,-1 1,1 1,-1 0,1 0,0 1,0 0,0 0,0 1,0 0,1 1,0 0,0 0,0 1,0 0,1 1,6-6,-1 1,1 0,-1 0,1 0,0 0,0 0,0 0,0 0,1 0,-1 0,0 0,1 1,-1-1,1 0,0 1,0-1,0 0,0 0,0 1,1-1,-1 0,1 0,-1 1,1-1,0 0,0 0,0 0,0 0,0 0,0 0,0 0,1 0,-1-1,1 1,-1 0,1-1,0 1,0-1,0 0,0 1,6 3,0 1,0-1,1-1,0 0,0 0,0-1,0 0,1 0,-1-1,5 1,0-1,0 0,0-1,0 0,0-1,0-1,0 0,0-1,-1 0,1-1,0-1,-1 0,0-1,0-1,0 0,-1 0,0-1,5-4,-12 7,-1-1,1 1,-1-1,-1 1,1-1,-1 0,1-1,-1 1,-1-1,1 1,-1-1,0 0,0 0,-1 0,0 0,0 0,0 0,-1 0,1 0,-2 0,1 0,-1 0,-1-6,2 12,0 0,-1 0,1 0,0-1,-1 1,1 0,-1 0,1 0,0 0,-1 0,1 0,-1 0,1 0,0 0,-1 0,1 0,-1 0,1 0,0 0,-1 0,1 0,-1 0,1 0,0 1,-1-1,1 0,0 0,-1 0,1 1,0-1,-1 0,1 1,0-1,-1 0,1 1,0-1,0 0,0 1,-1-1,1 0,0 1,0-1,0 1,0-1,0 0,-1 1,1-1,0 1,0-1,0 0,0 1,0-1,1 1,-1-1,0 0,0 1,0-1,0 1,0-1,0 0,1 1,-1-1,0 0,0 1,1-1,-1 1,-1 5,-1 0,2 0,-1 0,1 1,0-1,0 0,0 0,1 0,0 1,0-1,1 0,0 0,0 0,0-1,1 1,-1 0,2-1,-1 0,0 1,1-1,0-1,0 1,1 0,-1-1,1 0,0 0,0-1,0 1,1-1,-1 0,1 0,-1-1,1 0,0 0,0 0,0-1,0 1,2-1,-1-1,-1-1,1 1,-1-1,1 0,-1-1,1 0,-1 0,0 0,0 0,0-1,0 0,-1 0,1-1,-1 0,1 0,-1 0,-1-1,1 1,-1-1,1 0,-1 0,-1-1,1 1,-1-1,0 0,0 0,-1 0,1 0,-1 0,-1-1,1 1,-1-1,0 1,-1-1,0-5,1-30,-3 83,3-34,0 0,1 1,-1-1,2 0,-1 0,1 0,0 0,0 0,1-1,0 1,0-1,0 0,1 0,0-1,0 1,0-1,1 0,0-1,0 1,0-1,0 0,1-1,0 1,-1-1,1-1,1 1,-1-1,0-1,0 1,1-1,-1 0,1-1,-1 0,0 0,1 0,-1-1,1 0,3-2,-1 0,0-1,0 0,-1 0,0-1,1-1,-2 0,1 0,-1 0,0-1,0 0,-1-1,0 1,0-2,-1 1,0-1,-1 0,0 0,0 0,0-1,-2 1,1-1,-1 0,-1 0,1-1,-2 1,1 0,-2-2,-1 19,-1-1,1 0,0 1,1-1,0 1,0-1,0 1,1-1,-1 1,2-1,-1 0,1 1,0-1,0 0,0 0,1 0,0 0,0-1,1 1,0-1,0 0,0 0,0 0,1-1,0 1,0-1,0 0,5 3,0-4,1 0,0-1,-1 0,1 0,0-1,0-1,0 0,-1 0,1-1,0 0,0-1,-1 0,1-1,-1 0,1-1,-1 0,0-1,-1 0,1 0,-1-1,0 0,-1 0,5-5,-9 6,1 0,-1-1,0 1,0-1,-1 0,1 0,-1 0,-1-1,1 1,-1-1,0 0,-1 1,0-1,0 0,0 0,-1 0,0 0,0 0,-1-6,-4 51,5-30,0-1,1 1,0-1,0 1,1-1,-1 0,2 0,-1 0,1 0,0 0,0 0,1-1,0 1,0-1,1 0,0-1,0 1,0-1,0 0,1 0,0 0,0-1,0 0,1 0,-1-1,1 1,0-1,0-1,0 0,0 0,0 0,1 0,3-1,6 0,-1-2,1 1,-1-2,0 0,0-1,0-1,0 0,0-2,-1 1,0-2,0 0,0 0,-1-2,0 0,-1 0,0-1,1-3,37-49,-50 63,0-1,0 0,0 1,0-1,0 1,0-1,-1 1,1 0,0-1,0 1,0 0,-1 0,1-1,0 1,-1 0,1 0,0 0,-1 0,0 0,1 0,-1 0,1 0,-1 0,0 0,0 0,0 0,1 0,-1 0,0 0,0 0,0 0,-1 0,1 0,0 0,0 0,-1 0,1 0,0 0,-1 1,1 5,1 3,1 1,-1-1,2 0,-1 1,2-1,-1 0,1-1,1 1,-1-1,2 0,-1 0,1 0,1-1,6 8,3-7,0-4</inkml:trace>
  <inkml:trace contextRef="#ctx0" brushRef="#br0" timeOffset="-30602.789">29244 12608,'0'18,"9"10,9 5,2-3</inkml:trace>
  <inkml:trace contextRef="#ctx0" brushRef="#br0" timeOffset="-30083.669">29941 12963,'-17'-6,"0"0,-1 1,0 0,0 2,0 0,0 1,0 1,-1 0,1 2,0 0,-1 1,1 1,0 0,0 2,-2 1,17-5,-1 0,1 1,0-1,0 1,0 0,0 0,0 0,0 0,0 1,1-1,-1 1,1-1,-1 1,1 0,0 0,1 0,-1 0,0 0,1 1,-1-1,1 1,0-1,0 0,1 1,-1 0,1-1,0 1,-1-1,2 1,-1-1,0 1,1 0,-1-1,1 1,0-1,0 0,2 3,4 3,1 0,0 0,1 0,0-1,1-1,-1 1,1-2,1 1,-1-1,1-1,0 0,0 0,1-1,-1-1,1 0,0-1,9 1,7 3,0-1,1-1,0-2,0-1,-1-2,1 0,0-2,0-1,-1-1,0-2,0-1,18-8,19-27,-52 91,-11-43,1 0,0-1,-1 0,2 1,-1-1,0 0,1 0,0-1,0 1,0-1,0 0,1 0,-1 0,1-1,-1 1,1-1,0 0,0-1,0 1,0-1,0 0,1 0,-1 0,0-1,3 0,0 0,-1 0,1 0,0-1,-1 0,1 0,-1 0,1-1,-1-1,0 1,0-1,0 0,0-1,0 0,-1 0,0 0,1-1,0-1,-3 2,-1 0,0 0,0 0,0 0,0-1,-1 1,0-1,0 0,0 1,0-1,-1 0,0 0,0 0,0 0,-1 0,1 0,-1-1,0 1,-1 0,1 0,-1 0,0 0,-1 0,1 0,-1 0,0 1,0-1,0 0,-2-1,1 0,0 0,-1 1,0-1,0 1,-1 0,0 0,1 0,-2 0,1 1,0 0,-1 0,0 1,0-1,0 1,0 1,0-1,-1 1,1 0,-1 0,0 1,-6-1,3 3,0 0,1 0,-1 1,0 0,1 1,0 0,0 0,0 1,0 0,0 1,1 0,0 1,0-1,0 1,1 1,-1-1,2 2,-1-1,1 0,0 1,1 0,-1 1,2-1,-3 6,5-11,1-1,0 1,0-1,0 1,0 0,0 0,0-1,1 1,-1 0,1 0,0 0,-1 0,2-1,-1 1,0 0,0 0,1 0,0 0,-1-1,1 1,0 0,1-1,-1 1,0-1,1 1,-1-1,1 1,0-1,0 0,0 0,25 13,2-5</inkml:trace>
  <inkml:trace contextRef="#ctx0" brushRef="#br0" timeOffset="-29833.327">30586 12555,'-16'0,"-9"3,-5 2,-3 7,6 9,6 7,10 8,11 5,5-6</inkml:trace>
  <inkml:trace contextRef="#ctx0" brushRef="#br0" timeOffset="-29590.47">30691 13187,'13'14,"10"8,9 3,8 0,7-5,6-6,3-5,-1-8,-6-10,-11-2</inkml:trace>
  <inkml:trace contextRef="#ctx0" brushRef="#br0" timeOffset="-28772.116">23571 10990,'1'984,"15"-723,11 0,22 50,-44-278,19 145,-7 1,-7 126,-13-94,3-209,-1 0,0 0,1 1,-1-1,1 0,0 0,0 1,0-1,0 0,0 0,0 1,0-1,1 0,-1 0,1 1,0-1,0 0,0 0,0 0,0 0,0 0,0 0,1 0,-1-1,1 1,-1 0,1-1,-1 1,1-1,0 0,0 1,0-1,0 0,0 0,0 0,0 0,0-1,1 1,-1-1,0 1,0-1,0 0,1 1,-1-1,10-5</inkml:trace>
  <inkml:trace contextRef="#ctx0" brushRef="#br0" timeOffset="-27939.989">23848 13766,'338'42,"34"4,345-2,1074-42,-652 36,1008-39,-1307-31,-486 13,110-9,-472 28,-2 0</inkml:trace>
  <inkml:trace contextRef="#ctx0" brushRef="#br0" timeOffset="-26333.162">30480 10910,'682'30,"183"34,-842-63,8 0,1 1,-1 2,1 1,-1 1,-1 2,1 1,16 8,-44-15,1 0,-1 0,0 0,1 0,-1 0,0 1,0-1,-1 1,1 0,-1 0,1 0,-1 0,0 0,0 1,0-1,0 1,-1-1,0 1,1 0,-1-1,-1 1,1 0,0 0,-1 0,0 0,0-1,0 1,0 0,-1 1,-23 384,-22 407,40-701,3-1,4 0,5 1,8 30,110 469,-68-208,-37-243,-19-142,-1 1,0-1,0 0,0 0,0 0,0 0,0 1,0-1,0 0,0-1,-1 1,1 0,0 0,0 0,-1-1,1 1,-1-1,1 1,0-1,-1 1,1-1,-1 0,1 0,-1 0,1 0,-1 0,1 0,-1 0,1 0,-1-1,1 1,-1-1,1 1,-1-1,0 0,-6 1,-119 0,12 1,-9 2</inkml:trace>
  <inkml:trace contextRef="#ctx0" brushRef="#br0" timeOffset="-69422.741">19333 3054,'0'-9,"0"22,-25 589,43-86,-16-458,-2 0,-3 0,-2-1,-2 0,-5 6,8-47</inkml:trace>
  <inkml:trace contextRef="#ctx0" brushRef="#br0" timeOffset="-68299.644">19360 2961,'2'-2,"-1"0,1-1,0 1,0 0,0 0,0 0,1 0,-1 1,0-1,1 1,-1-1,1 1,0 0,-1 0,1 0,0 0,0 1,0-1,-1 1,1-1,0 1,0 0,0 0,2 1,2-2,72-6,0 3,55 5,-110-2,0 2,-1 0,1 2,-1 1,1 0,-1 2,-1 0,1 2,-1 0,-1 2,1 0,-2 2,1 0,-2 1,0 1,0 1,-1 0,-1 2,-1 0,0 0,1 5,26 49,-4 2,13 39,-29-64,-9-14,-1 0,-1 0,-2 1,-1 1,-2-1,-2 1,-1 0,-2 1,-1-1,-2 1,-3 17,-3 0,-1-1,-3 0,-2 0,-3-1,-2-1,-2 0,-2-2,-2 0,-2-2,-5 3,18-30,-2 0,0-1,0 0,-2-2,0 1,-1-2,-1-1,-1 0,0-1,0-1,-2-1,1-1,-2-1,1-1,-8 1,-35 7,0-3,-1-3,-45 1,81-9,0-2,1 0,-1-2,0-2,1 0,-1-2,1-1,-3-2,18 3,11 5,0 0,0-1,0 1,0-1,0 0,0 0,0 0,0-1,0 1,1-1,-1 1,1-1,-1 0,1 0,-1 0,1 0,0-1,0 1,0-1,0 1,1-1,0-7</inkml:trace>
  <inkml:trace contextRef="#ctx0" brushRef="#br0" timeOffset="-67501.754">20452 3857,'1138'-42,"-588"18,34 24,-479 5,0 4,-1 6,0 3,-16 0,-84-15,-10-3</inkml:trace>
  <inkml:trace contextRef="#ctx0" brushRef="#br0" timeOffset="-66271.484">23256 3067,'48'328,"66"556,-89-703,-9 1,-7 91,-11 54,2-320,-1-6,1 0,-1-1,1 1,-1 0,1-1,0 1,-1 0,1 0,0 0,0-1,-1 1,1 0,0 0,0 0,0-1,0 1,0 0,0 0,0 0,0 0,0-1,1 1,-1 0,0 0,0 0,1-1,-1 1,1 0,-1-1,1 1,-1 0,1-1,-1 1,1 0,-1-1,1 1,0-1,-1 1,1-1,0 1,-1-1,1 0,0 1,0-1,-1 0,1 1,0-1,0 0,0 0,0 0,-1 0,1 0,1 0,11-8,0 1,1 0,0 1,0 0,1 2,-1-1,1 2,0 0,0 0,0 2,5 0,448-2,567 32,147 11,220 13,244-14,-1311-28,327 3,-721-19,25-1</inkml:trace>
  <inkml:trace contextRef="#ctx0" brushRef="#br0" timeOffset="-64936.539">23282 2974,'594'31,"363"-6,548 38,263 26,-650-72,5-18,-1046-4,-67 2</inkml:trace>
  <inkml:trace contextRef="#ctx0" brushRef="#br0" timeOffset="-64350.351">25217 3606,'0'18,"0"15,0 10,0 8,0 5,0 3,0 1,0-5,-3-6,0-7,-2-11,0-10</inkml:trace>
  <inkml:trace contextRef="#ctx0" brushRef="#br0" timeOffset="-64097.034">25164 3672,'7'15,"8"13,11 10,8 7,7 3,6 1,1-5,-3-5,-5-6,-4-10,-6-8,-9-6</inkml:trace>
  <inkml:trace contextRef="#ctx0" brushRef="#br0" timeOffset="-63886.595">25598 3606,'-5'13,"-1"14,1 11,0 10,2 11,1 6,1 1,-2-2,0-4,1-9,0-8,-2-10,0-9</inkml:trace>
  <inkml:trace contextRef="#ctx0" brushRef="#br0" timeOffset="-63286.68">25769 3711,'0'532,"10"-711,-5-179,-5 342,-1 5,1 0,1 0,0 0,0 1,1-1,1 0,0 0,2-5,-4 14,0 0,1 0,-1 0,0 0,1 1,0-1,-1 0,1 1,0-1,0 1,0-1,0 1,0 0,0 0,0 0,1 0,-1 0,0 1,0-1,1 0,-1 1,1 0,-1 0,0 0,1 0,-1 0,1 0,-1 0,1 1,72 19,-68-17,12 3,0 1,0 1,-1 0,-1 2,1 0,-1 0,-1 2,0 0,-1 1,0 0,12 15,-25-26,0 1,0 0,-1-1,1 1,-1 0,1 0,-1 0,0 0,0 0,0 0,0 0,-1 0,1 1,-1-1,0 0,0 0,0 1,0-1,-1 0,1 0,-1 0,0 0,0 1,0-1,0 0,0-1,-1 1,1 0,-1 0,0 0,0-1,0 1,0-1,0 0,-1 0,1 1,-3 0,-11 7,0-2,-1 1,1-2,-2-1,1 0,-1-1,0 0,0-2,0 0,0-1,-2-1,-35 7,54-9,-1 1,0 0,1 0,-1 0,0 0,1 0,-1 1,0-1,1 0,-1 1,1-1,-1 1,1 0,-1-1,1 1,-1 0,1 0,-1 0,1 0,0 0,0 0,0 0,-1 1,1-1,0 0,1 1,-1-1,0 0,0 1,0-1,1 1,-1 0,1-1,-1 1,1-1,0 2,2 3,1 0,0 0,0 0,0-1,1 1,0-1,0 0,0 0,1 0,-1 0,1-1,1 0,-1 0,5 3,24 15,0-1,2-1,0-2,1-2,1-2,0-1,0-1,2-3,-1-1,30 2,-7-3</inkml:trace>
  <inkml:trace contextRef="#ctx0" brushRef="#br0" timeOffset="-62618.953">27427 3685,'-6'17,"-21"52,3 1,3 1,3 1,0 23,22-29,-4-64,1 0,0-1,-1 1,1 0,0-1,0 1,0-1,0 1,1-1,-1 1,0-1,1 0,-1 0,0 0,1 0,0 0,-1 0,1 0,-1 0,1 0,0-1,0 1,-1-1,1 1,0-1,0 0,0 0,0 0,-1 0,1 0,0 0,0 0,1-1,10-3,0-1,-1-1,0 0,0 0,-1-1,0-1,0 0,0 0,-1-1,0 0,-1-1,0 0,-1-1,0 0,-1 0,3-6,-3 9,-1-1,-1 1,0-1,0-1,-1 1,0 0,-1-1,2-6,-26 71,14-32,1 0,1 0,0 1,2 0,1-1,1 1,1 0,1 0,1 0,1 0,1-1,2 0,6 21,3-6</inkml:trace>
  <inkml:trace contextRef="#ctx0" brushRef="#br0" timeOffset="-61784.403">28414 4028,'-7'-4,"1"1,-1-1,0 2,0-1,0 1,0 0,-1 0,1 1,0 0,-1 0,1 1,-1 0,1 0,-1 1,1 0,0 0,-1 1,1 0,0 0,0 1,0 0,0 0,1 0,-1 1,1 0,0 0,0 1,0 0,1 0,0 0,0 1,0-1,-3 5,5-6,0-1,0 0,0 1,1-1,-1 1,1 0,0 0,0 0,0 0,1 0,-1 0,1 1,0-1,0 0,1 1,-1-1,1 1,0-1,0 0,0 1,1-1,0 1,-1-1,2 0,-1 1,0-1,1 0,0 0,0 0,0 0,0 0,1-1,-1 1,1-1,0 1,0-1,1 0,-1 0,0-1,1 1,0 0,2 0,2-1,0 0,1-1,-1 0,0 0,1-1,-1 0,0 0,1-1,-1 0,0-1,1 0,-1 0,0-1,-1 1,1-2,0 1,-1-1,0-1,0 1,0-1,0 0,-1-1,0 1,0-1,0-1,-1 1,0-1,0 0,-1 0,0 0,0-1,0 1,-1-1,0 0,-1 0,1-2,7-39,-2 1,-2-1,-2 0,-2 0,-2 0,-4-17,4 65,0-3,0-21,-1 0,-1 1,-1-1,-1 0,-2 1,-3-9,9 33,1-1,-1 1,0-1,0 1,0 0,0-1,0 1,-1-1,1 1,0-1,0 1,0-1,0 1,0-1,-1 1,1 0,0-1,0 1,-1-1,1 1,0 0,-1-1,1 1,0 0,-1-1,1 1,0 0,-1 0,1-1,-1 1,1 0,-1 0,1 0,-1-1,1 1,0 0,-1 0,1 0,-1 0,1 0,-1 0,1 0,-1 0,1 0,-1 0,1 0,-1 1,1-1,-1 0,1 0,0 0,-1 1,1-1,-1 0,1 0,0 1,-1-1,1 0,0 1,-1-1,1 0,0 1,-1-1,1 1,0-1,0 0,-1 1,-13 33,6 4,1 0,2 1,1-1,3 1,1 0,2 12,-2-24,1 1,1-1,2 1,0-1,2 0,1-1,1 1,1-1,2-1,0 0,2 0,2 2,-10-21,-1-1,1 0,0-1,1 1,-1-1,1 0,0 0,0 0,0-1,0 0,0 0,1-1,0 0,-1 0,1 0,0-1,0 0,0 0,0-1,0 0,0 0,0-1,-1 1,1-2,0 1,0-1,0 0,-1 0,1-1,-1 0,0 0,0 0,0-1,0 0,-1 0,5-4,2-3,-1 0,0 0,-1-1,-1 0,1-1,-2 0,0 0,-1-1,0 0,-1 0,0-1,-1 0,-1 0,-1 0,0 0,-1-1,0 1,-1-7,0 19,-1 0,1 0,-1 0,1 0,-1 0,0-1,-1 1,1 0,0 0,-1 0,0 0,1 0,-1 0,-1 0,1 0,0 0,-1 1,1-1,-1 0,0 1,0-1,0 1,0 0,0-1,0 1,-1 0,1 0,-1 1,0-1,1 0,-1 1,0 0,0-1,0 1,0 1,0-1,-1 0,-3 3,1 1,0 0,-1 0,1 0,0 1,1-1,-1 2,1-1,-1 1,1-1,1 1,-1 1,1-1,0 1,0-1,0 1,1 1,0-1,0 0,0 1,1-1,0 1,1 0,-1-1,1 1,1 0,-1 4,0-2,0 0,0 0,1 1,1-1,0 0,0 0,0 1,1-1,1 0,-1-1,2 1,-1 0,1-1,0 0,1 1,0-2,0 1,1-1,0 0,0 0,0 0,1-1,0 0,1 0,-1-1,1 0,0 0,3 1,9 2,1 0,-1-1,1-1,1-1,-1 0,1-2,-1-1,11 0,31-1</inkml:trace>
  <inkml:trace contextRef="#ctx0" brushRef="#br0" timeOffset="-61515.093">29480 4054,'-15'0,"-13"0,-5 2,-4 3,-1 3,3 5,4 4,6 6,6 4,12 1,15 1,21 0,17-3,18-3,13-6,12-6,4-5,-14-3</inkml:trace>
  <inkml:trace contextRef="#ctx0" brushRef="#br0" timeOffset="-61118.134">30257 4146,'-43'-6,"0"2,-1 1,1 3,0 2,-20 3,60-5,-1 0,0 0,1 1,-1-1,0 1,1 0,-1 0,1 0,-1 0,1 1,0-1,-1 1,1 0,0 0,0 0,0 0,1 1,-1-1,0 1,1 0,0 0,-1 0,1 0,0 0,1 0,-1 0,0 1,1-1,0 1,0-1,0 1,0-1,1 1,-1 0,1-1,0 1,0 0,0-1,0 1,1 0,0 2,4 1,0-1,0-1,0 1,1-1,0 0,0 0,0 0,0-1,1 0,0-1,0 1,0-1,0-1,0 1,1-1,-1 0,1-1,-1 0,1 0,0 0,-1-1,1-1,0 1,7-2,-7 1,1 1,0-2,-1 1,0-1,1-1,-1 1,0-1,0-1,0 0,-1 0,1 0,-1-1,0 0,0 0,-1-1,1 0,-1 0,0 0,-1-1,0 0,0 0,0-1,-1 0,0 75,-2-61,1 1,0-1,1 0,-1 0,1 0,1-1,-1 1,1-1,0 0,0-1,0 1,0-1,1 0,0 0,0 0,0-1,0 0,1 0,-1-1,1 0,0 0,0 0,-1-1,1 0,0-1,0 1,36 5</inkml:trace>
  <inkml:trace contextRef="#ctx0" brushRef="#br0" timeOffset="-60420.829">30757 4132,'-16'-3,"-1"1,1 0,-1 1,1 1,-1 0,1 1,0 1,-1 1,1 0,0 1,0 1,1 0,-1 1,1 1,-5 3,17-8,0 0,1 1,-1-1,0 1,1 0,0-1,-1 1,1 0,0 1,1-1,-1 0,0 0,1 1,0-1,0 1,0-1,0 1,0 0,1-1,0 1,-1 0,1-1,1 1,-1 0,1-1,-1 1,1-1,0 1,0-1,2 4,0 0,0-1,1 1,0-1,0 0,0 0,1 0,0 0,0-1,1 0,-1 0,1 0,0-1,1 1,4 1,-5-3,0 0,1 0,-1 0,1-1,-1 0,1-1,0 1,0-2,0 1,0 0,0-1,0-1,-1 1,1-1,0 0,0 0,0-1,-1 0,1-1,-1 1,1-1,-1 0,0 0,0-1,-1 0,1 0,-1-1,0 1,0-1,0 0,0 0,-1-1,0 1,0-1,-1 0,2-3,6-18,-2-1,0 1,-2-2,-1 1,-2-1,-1 1,0-1,-3-27,2 22,0-244,-7 249,5 29,0-1,-1 1,1-1,0 1,0 0,-1-1,1 1,0 0,-1-1,1 1,0 0,-1 0,1-1,-1 1,1 0,0 0,-1 0,1 0,-1-1,1 1,-1 0,1 0,-1 0,1 0,0 0,-1 0,1 0,-1 0,1 0,-1 0,1 0,-1 1,1-1,0 0,-1 0,1 0,-1 1,1-1,0 0,-1 0,1 1,0-1,-1 0,1 1,0-1,-1 0,1 1,0-1,0 0,-1 1,1-1,0 1,0-1,0 0,0 1,0-1,-1 1,1-1,0 1,0-1,0 1,0-1,0 0,0 1,1-1,-1 1,0-1,0 1,-10 24,1 1,2 0,0 1,2 0,1 0,1 0,1 9,-1 9,1-1,2 1,2 0,8 38,-7-64,1 0,0-1,2 0,0 0,1 0,1-1,0 0,2 0,-1-1,2-1,0 1,12 10,-17-20,2 0,-1 0,0-1,1 0,0 0,0-1,1 0,-1 0,1-1,0 0,0 0,0-1,0-1,0 1,0-1,1-1,-1 0,0 0,1-1,-1 0,0-1,0 0,0 0,0-1,0 0,-1 0,9-5,-4 2,0-1,-1 0,0-1,0 0,-1 0,1-1,-2-1,0 0,0-1,-1 0,0 0,-1-1,0 0,-1 0,0-1,-1 0,5-12,-10 23,0 0,0 0,0 0,0 0,0 0,-1 0,1 0,-1 0,1 0,-1 0,1 0,-1 0,0 0,0 0,0-1,0 1,-1 0,1 0,-1 0,1 0,-1 0,0 0,1 0,-1 0,0 0,0 0,-1 0,1 1,0-1,-1 0,1 1,0-1,-1 1,0 0,1-1,-1 1,0 0,0 0,0 0,0 0,0 0,0 0,0 1,0-1,0 1,0-1,0 1,0 0,-3 1,1 0,0 1,0-1,0 1,0 0,0 0,0 0,1 0,-1 1,1 0,-1 0,1 0,0 0,0 0,0 0,1 1,-1 0,1-1,0 1,0 0,0 0,0 0,0 2,-1 4,0 0,0 0,1 0,0 0,1 0,0 0,1 1,0-1,1 6,0-8,0 0,1-1,0 1,0 0,1-1,0 0,0 0,1 0,0 0,0 0,1-1,0 1,0-1,0-1,0 1,1-1,0 0,1 0,-1 0,1-1,0 0,0 0,0-1,2 1,10 3,1 0,1-2,-1 0,1-1,0-1,0-1,0-1,10-1,21-1</inkml:trace>
  <inkml:trace contextRef="#ctx0" brushRef="#br0" timeOffset="-58672.872">30178 3238,'1333'-8,"-1249"6,5-3,1 4,0 5,-1 3,52 12,-139-19,0 0,0 0,0 0,0 1,0-1,0 0,0 1,0-1,0 1,0 0,0-1,0 1,-1 0,1 0,0 1,0-1,-1 0,1 0,-1 1,1-1,-1 1,0-1,0 1,1 0,-1-1,0 1,0 0,-1 0,1 0,0 0,-1 0,1 0,-1 0,1 0,-1 0,0 0,0 0,8 470,-8-392,-4 24,5 0,5 0,4-1,5 0,26 93,-2-84,-26-81,-1 1,-1 1,-2 0,-2 0,-1 1,-1 0,-2 1,-4-8,0-1,-2 0,-1-1,-1 1,-1 0,-1-1,-2 1,0-6,-1-1,0-1,-2 0,0-1,-1 0,-10 11,16-23,1-1,-1 0,0 0,-1-1,1 1,0-2,-1 1,0-1,0 0,1 0,-1-1,0-1,0 1,0-1,-1 0,1-1,1 0,-7-1,-19 0,-411-24,-206-20,335 16,-44 13,277 17,-8 1,0-5,-65-10,113 6</inkml:trace>
  <inkml:trace contextRef="#ctx0" brushRef="#br0" timeOffset="-57684.78">26467 5383,'2'18,"3"17,5 13,6 15,2 12,2 9,0 6,0 6,-3 1,-3 1,-5-1,-3-6,-3-18</inkml:trace>
  <inkml:trace contextRef="#ctx0" brushRef="#br0" timeOffset="-57321.751">26506 5501,'4'7,"9"6,11 6,12 4,11 0,10-1,1-2,-3-3,-6-4,-6-4,-11-3</inkml:trace>
  <inkml:trace contextRef="#ctx0" brushRef="#br0" timeOffset="-56872.953">26993 5541,'-23'11,"0"2,1 1,0 0,1 2,1 0,1 1,0 1,1 1,1 1,1 0,1 1,-2 4,7-9,10-16,0 0,0 0,0 0,0 0,1 0,-1 0,0 0,0 0,0 0,0 1,0-1,0 0,0 0,1 0,-1 0,0 0,0 0,0 0,0 0,0 1,0-1,0 0,0 0,0 0,0 0,0 0,0 0,0 1,0-1,0 0,0 0,0 0,0 0,0 1,41-37,-2 0,-1-3,-2-1,-2-2,-2-1,-2-1,14-31,-16 25,-28 50,0 1,0-1,0 0,0 0,0 0,0 0,0 1,0-1,0 0,1 0,-1 0,0 0,0 1,0-1,0 0,0 0,1 0,-1 0,0 0,0 0,0 0,0 0,1 1,-1-1,0 0,0 0,0 0,1 0,-1 0,0 0,0 0,0 0,1 0,-1 0,0 0,0 0,0 0,1 0,-1-1,0 1,0 0,0 0,0 0,1 0,-1 0,0 0,0 0,0-1,0 1,1 0,-1 0,0 0,0 0,0 0,0-1,0 1,0 0,1 23,-1-19,3 427,16-150,43 194,-53-423</inkml:trace>
  <inkml:trace contextRef="#ctx0" brushRef="#br0" timeOffset="-55949.44">26493 6383,'2'22,"2"0,0 0,1-1,2 0,0 0,1 0,1-1,10 17,4 6,2-1,1-1,2-1,2-1,2-2,1-1,2-2,1-1,31 21,-6-18,-39-28</inkml:trace>
  <inkml:trace contextRef="#ctx0" brushRef="#br0" timeOffset="-55635.28">27401 6449,'7'-13,"4"-8,3-1,-2 0,-2 7,-5 7,-8 15,-10 16,-10 19,-10 18,-8 15,-6 12,-4 7,2 2,5-1,5-6,10-18</inkml:trace>
  <inkml:trace contextRef="#ctx0" brushRef="#br0" timeOffset="-10816.766">15978 3356,'134'12,"418"2,45 1,-169 10,21-26,104-38,-397 27,30-3,5-23,-195 37,-7 1</inkml:trace>
  <inkml:trace contextRef="#ctx0" brushRef="#br0" timeOffset="-9000.096">16056 3316,'-231'-7,"-178"0,257 8,-593-1,541 13,187-7,15-3</inkml:trace>
  <inkml:trace contextRef="#ctx0" brushRef="#br0" timeOffset="-8655.798">15056 2317,'-2'11,"-1"13,-2 11,-3 10,-1 10,-3 6,0 4,-1 0,-1-7,0-6,3-10,1-10,2-10</inkml:trace>
  <inkml:trace contextRef="#ctx0" brushRef="#br0" timeOffset="-7822.227">14583 2317,'267'-29,"239"-8,-400 40,-105-3,0 0,0-1,1 1,-1 0,0 1,0-1,0 0,0 0,1 0,-1 1,0-1,0 1,0-1,0 1,0-1,0 1,0 0,0-1,0 1,0 0,0 0,0 0,-1-1,1 1,0 0,-1 0,1 0,0 0,-1 1,1-1,-1 0,0 0,1 0,-1 0,0 0,0 1,1-1,-1 0,0 0,0 0,-1 1,1-1,0 0,0 0,0 0,-1 0,1 1,-1-1,1 0,-1 0,1 0,-1 0,-70 145,-25 147,77-227,12-46,4-58,10-46,4 1,3-1,4 2,22-57,-23 104,-17 35,1-1,-1 1,1-1,-1 1,1 0,-1-1,1 1,-1 0,1-1,-1 1,1 0,0 0,-1-1,1 1,-1 0,1 0,0 0,-1 0,1 0,0 0,-1 0,1 0,0 0,-1 0,1 0,0 0,-1 0,1 1,-1-1,1 0,0 0,-1 1,1-1,-1 0,1 1,-1-1,1 1,-1-1,1 1,-1-1,0 1,1-1,-1 1,1-1,-1 1,0-1,0 1,1 0,-1-1,0 1,0 0,0-1,0 1,68 205,-67-204,0 0,0-1,0 1,1 0,-1-1,1 1,-1-1,1 1,0-1,-1 0,1 0,0 0,0 0,0 0,0 0,0 0,0 0,0-1,0 1,0-1,0 0,0 0,0 1,1-1,-1-1,0 1,0 0,0 0,0-1,0 1,0-1,0 0,1 0,61-37,-45 23,0-2,-2 0,0-1,-1-1,0 0,-2-1,12-22,4-5,-30 46,1 1,-1 0,0 0,1 0,-1 0,1 0,-1 0,1 0,-1 0,0 0,1 0,-1 0,1 0,-1 0,0 0,1 1,-1-1,1 0,-1 0,0 0,1 1,-1-1,0 0,1 0,-1 1,0-1,1 0,-1 1,0-1,0 0,1 1,-1-1,0 0,0 1,0-1,1 1,-1-1,0 0,0 1,0-1,0 1,0-1,0 0,0 1,0-1,0 1,0-1,0 1,0-1,0 0,0 1,-1-1,1 1,0-1,0 0,0 1,-1-1,1 0,0 1,0-1,-10 257,9-223,2-1,1 0,2 0,1 0,1 0,2-1,12 32,-11-44</inkml:trace>
  <inkml:trace contextRef="#ctx0" brushRef="#br0" timeOffset="-7306.093">16333 2184,'-20'1,"0"0,0 2,1 0,-1 1,1 1,0 1,0 0,0 2,1 0,0 1,1 1,0 0,1 1,0 1,0 1,2 0,-1 1,-9 12,23-25,-1 0,1 1,-1-1,1 0,-1 0,1 1,0-1,0 1,0-1,-1 1,2 0,-1-1,0 1,0 0,0 0,1-1,-1 1,1 0,-1 0,1 0,0 0,0 0,0 0,0-1,0 1,0 0,1 0,-1 0,1 0,-1 0,1 0,-1-1,1 1,0 0,0-1,0 1,0 0,0-1,1 1,-1-1,0 0,1 1,0 0,109 18,-83-17,0 2,0 1,0 1,-1 2,0 0,6 5,-25-11,-1 1,0 0,1 0,-1 0,-1 1,1 0,-1 1,0-1,0 1,0 0,-1 1,0-1,0 1,-1 0,0 0,0 1,-1-1,0 1,0 0,0 0,-1 0,-1 0,1 6,-1-8,-1 1,0 0,-1 0,0-1,0 1,0 0,-1-1,0 1,0-1,0 0,-1 0,0 0,-1 0,1 0,-1-1,0 1,0-1,-1 0,1 0,-1 0,0-1,-1 0,1 0,-1 0,0-1,0 0,-2 2,-2-1,0 0,0 0,-1 0,1-1,-1-1,1 0,-1 0,0-1,0-1,1 0,-1 0,0-1,0 0,1-1,-1 0,-9-4,11 4,0-2,0 1,0-1,0-1,1 0,-1 0,1 0,1-1,-7-5,11 5,5 3</inkml:trace>
  <inkml:trace contextRef="#ctx0" brushRef="#br0" timeOffset="10400.626">19149 4422,'-211'-17,"36"2,-673-33,603 49,244-1,0 0,0 0,0 0,1 1,-1-1,0 0,0 0,0 0,1 1,-1-1,0 0,0 1,1-1,-1 1,0-1,0 1,1-1,-1 1,1-1,-1 1,1 0,-1-1,1 1,-1 0,1-1,-1 1,1 0,0 0,-1 0,1-1,0 1,0 0,0 0,0 0,-1-1,1 1,0 0,1 0,-1 0,0 0,0-1,0 1,0 0,1 0,-1 0,0-1,1 1,-1 0,0 0,1-1,-1 1,1 0,-1-1,1 1,0 0,-1-1,1 1,-1-1,2 1,0 4,19 50,-3 0,-2 1,-2 1,2 33,-14-76,82 585,-59-444,-25-154,0 1,0-1,0 0,-1 1,1-1,0 0,-1 1,1-1,-1 0,1 1,-1-1,0 0,0 0,1 0,-1 0,0 0,0 0,0 0,0 0,0 0,0 0,-1 0,1-1,0 1,0 0,0-1,-1 1,1-1,0 0,-1 1,1-1,0 0,-1 0,1 0,-1 0,1 0,0 0,-1 0,1 0,0 0,-1-1,1 1,0 0,-1-1,1 1,0-1,0 0,-1 0,-6 0,-164-18,-9-4,-1 9,-137 8,252 8,0 3,1 3,0 3,-44 14,97-19,10-3</inkml:trace>
  <inkml:trace contextRef="#ctx0" brushRef="#br0" timeOffset="10931.206">16886 5080,'0'1,"1"-1,-1 1,0 0,1-1,-1 1,0-1,1 1,-1 0,0-1,0 1,0 0,0-1,0 1,0 0,0 0,0-1,0 1,0 0,0-1,0 1,0 0,0-1,-1 1,1 0,0-1,0 1,-1 0,1-1,-1 1,1-1,0 1,-1-1,1 1,-1-1,1 1,-1-1,0 1,1-1,-1 0,1 1,-1-1,0 0,1 0,-1 1,0-1,1 0,-1 0,0 0,1 0,-1 0,0 0,1 0,-1 0,0 0,0 0,1 0,-1 0,0 0,0-1,19 14,0 0,1-2,0 0,1-1,0-1,1-1,19 10,-9-4,1 0,-1 0,-1 2,-1 2,0 0,11 12,-36-28,0 1,-1 0,0 0,1 0,-1 0,0 0,-1 1,1 0,0-1,-1 1,0 0,0 0,0 0,-1 0,1 0,-1 1,0-1,0 0,-1 1,1-1,-1 1,0-1,0 1,0-1,-1 5,-6 3,-1 1,0-2,0 1,-1-1,0 0,-1-1,-1 0,1-1,-2 0,1 0,-1-1,0-1,-1 0,0-1,-2 1,13-6,-106 55,60-33,1 2,1 2,-19 17,5 14,45-36</inkml:trace>
  <inkml:trace contextRef="#ctx0" brushRef="#br0" timeOffset="14532.105">14530 5224,'21'9,"1"-2,0 0,0-2,1 0,0-2,-1 0,1-2,0 0,0-2,0 0,0-2,-1 0,12-4,7-4,-1-1,-1-2,0-2,-1-1,-1-3,32-21,-44 26,-1-2,-1-1,0-1,-1 0,0-3,-16 15,0 0,0 0,0 0,-1-1,0 0,-1 0,1 0,-2 0,1-1,-1 1,0-1,-1 0,0 0,-1 0,1 0,-2 0,1-9,-1 15,0 1,0-1,0 1,-1 0,1-1,0 1,-1 0,0-1,1 1,-1 0,0 0,0-1,0 1,-1 0,1 0,0 0,-1 0,1 1,-1-1,0 0,1 1,-1-1,0 1,0-1,0 1,0 0,0 0,-1 0,1 0,0 0,0 0,-1 1,1-1,0 1,-1 0,1 0,-1-1,1 1,0 1,-1-1,1 0,-1 1,1-1,0 1,0 0,-1-1,1 1,0 0,0 1,0-1,0 0,-2 2,-4 6,0 1,0 0,1 1,0 0,1 0,0 0,1 0,0 1,1 0,0 0,1 1,0-1,1 1,1-1,0 1,0 8,-3 66,4 1,3-1,4 1,5 4,4 63,-14-134,3 23,-2-1,-2 1,-2 0,-1-1,-6 22,-3-20</inkml:trace>
  <inkml:trace contextRef="#ctx0" brushRef="#br0" timeOffset="14784.43">14885 5461,'20'-4,"23"-6,19-6,15-5,10-3,1-2,-14 4</inkml:trace>
  <inkml:trace contextRef="#ctx0" brushRef="#br0" timeOffset="15027.802">15557 5251,'11'16,"13"11,11 9,8 4,4 2,1 1,-1 0,-5-1,-6-3,-8-1,-6-6,-7-5,-6-7</inkml:trace>
  <inkml:trace contextRef="#ctx0" brushRef="#br0" timeOffset="15196.901">15991 5264,'-18'-2,"-17"10,-14 18,-12 19,-9 21,-8 16,-4 13,-3 3,15-15</inkml:trace>
  <inkml:trace contextRef="#ctx0" brushRef="#br0" timeOffset="16061.101">15741 4527,'-23'-23,"-1"1,-1 1,0 1,-2 1,0 1,-1 1,-1 2,-1 1,0 2,0 0,-31-6,-11 1,-1 3,-1 3,0 3,0 4,-1 3,-39 5,53 1,0 2,0 3,1 3,1 2,0 3,1 2,2 3,0 2,-30 20,47-23,1 3,1 1,1 2,1 1,2 2,1 1,2 1,1 2,1 1,2 1,2 2,2 0,-5 14,9-9,1 1,3 0,1 1,3 1,2 0,1 0,3 0,2 1,2 0,2-1,2 1,2-1,2 0,2 0,3-1,1 0,2-2,2 1,2-2,2-1,2 0,2-2,1-1,2-1,29 29,-11-21,1-3,2-1,2-3,1-2,2-2,2-3,1-3,1-2,20 5,8-2,0-3,2-5,1-3,0-5,1-3,32-3,-54-6,-1-3,0-3,0-3,-1-3,0-3,-1-3,0-2,-1-4,-2-2,0-3,-2-3,-1-2,-1-3,-2-3,-2-2,-1-2,0-5,-20 13,-1-2,-2-1,-2-2,-1 0,-2-2,-2-1,-1-1,-3-1,-1 0,-2-2,-3 0,-1-1,-3 0,-1-1,-3 0,-2 0,-2 0,-2 0,-2-1,-4-20,-2 30,-2 0,-1 1,-2 0,-1 1,-2 0,-2 1,-1 1,-2 1,-1 1,-2 1,-5-5,-27-27,-3 3,-2 2,-3 3,-54-35,66 52,-2 2,-2 3,-1 2,-1 3,-1 2,-2 3,-1 2,0 3,-2 3,-19-1,11 11,0 3,-1 3,1 4,0 2,0 4,0 3,2 3,0 3,-4 4,-166 58</inkml:trace>
  <inkml:trace contextRef="#ctx0" brushRef="#br0" timeOffset="-175727.511">11082 3305,'105'-1,"266"8,192 0,-346-9,1194 2,-982 27,201-27,-630 0,0 0,0 0,0 0,0 0,0 0,0-1,0 1,-1 0,1 0,0 0,0 0,0 0,0-1,0 1,0 0,0 0,1 0,-1 0,-12-3</inkml:trace>
  <inkml:trace contextRef="#ctx0" brushRef="#br0" timeOffset="26246.303">12082 3343,'-8'2,"1"1,-1 0,1 0,0 0,0 1,0 0,1 0,-1 1,1 0,0 0,0 1,1-1,0 1,0 0,0 1,1-1,-3 6,6-10,1 0,0-1,-1 1,1 0,0 0,0 0,0 0,1 0,-1-1,0 1,1 0,-1 0,1-1,0 1,0 0,-1-1,1 1,0 0,0-1,0 1,1-1,-1 0,0 1,0-1,1 0,-1 0,1 0,-1 0,1 0,0 0,-1 0,1 0,0-1,-1 1,1-1,1 1,67 14,-60-14,-1 0,0 0,0-1,1 0,-1-1,0 0,0 0,1-1,-1 0,0-1,-1 0,1 0,0-1,-1 0,0 0,0-1,0 0,-1-1,2-1,-7 5,-1 0,1 0,-1 0,1 0,-1 0,0-1,0 1,0 0,0-1,0 1,0-1,-1 1,1-1,-1 1,0-1,0 0,0 1,0-1,0 1,0-1,-1 0,1 1,-1-1,0 1,0-1,0 1,0 0,0-1,0 1,-1 0,1 0,-1 0,1 0,-1 0,-2-2,-1-2,-2 0,1 1,-1 0,0 0,0 0,0 0,0 1,-1 1,0-1,-5-1,2 2,0 0,0 1,0 0,0 1,0 0,-1 1,1 0,-1 1,9-1,1 0,-1 0,1 1,0-1,-1 1,1-1,0 1,-1 0,1 0,0 0,0 0,-1 0,1 0,0 1,0-1,0 1,1-1,-1 1,0 0,1 0,-1 0,1 0,-1 0,1 0,0 0,0 0,0 0,0 1,0-1,1 0,-1 1,1-1,-1 0,1 1,0-1,0 1,0-1,0 1,1 0,-1 0,1 1,0-1,1 1,-1-1,0 0,1 1,0-1,0 0,0 0,0 0,0-1,1 1,-1 0,1-1,0 0,0 1,0-1,0 0,0 0,0-1,0 1,0-1,1 0,-1 0,1 0,0 0,-2 0,0 0,0-1,1 1,-1-1,0 0,0 0,0 0,1 0,-1 0,0 0,0 0,0-1,1 1,-1-1,0 0,0 0,0 0,0 0,0 0,0 0,-1 0,1 0,0-1,0 1,-1-1,1 1,-1-1,1 0,-1 0,0 1,0-1,0 0,0 0,0 0,0 0,0 0,-1-1,1 1,-1 0,0 0,1 0,-1-1,0 1,0-1,0 0,0 1,0-1,0 0,-1 1,1-1,-1 0,1 1,-1-1,0 1,0-1,-1 1,1 0,0-1,-1 1,1 0,-1 0,0 0,0 0,1 0,-1 0,-1 1,1-1,0 1,0-1,-1 1,1 0,0 0,-1 0,1 0,-1 0,0 0,1 1,-1-1,1 1,-1 0,-2 0,2 1,-1 0,1 1,0-1,0 1,0 0,0 0,0 0,1 0,-1 0,0 1,1-1,0 1,-1-1,1 1,0 0,1 0,-1 0,0 0,1 0,0 1,0-1,0 0,0 1,0-1,1 0,-1 2,-5 33,1 0,2 1,1 0,3-1,1 1,1 0,3-1,2 5,-1 6,35 466,-17-160,14 553,-51-528,-22 49,11-147,4 339,-12-58,15-459,-4 0,-11 22,-24 122,39-143,5-25,-4-1,-3 0,-10 19,-46 109,64-169,1 0,3 0,0 1,3 0,1 0,2 0,4 25,-3-60,-1 0,1 1,0-1,1 0,-1 0,1 0,-1 0,1 0,0-1,1 1,-1-1,1 1,-1-1,1 0,0 0,0 0,1 0,-1 0,0-1,1 1,0-1,-1 0,1 0,0-1,0 1,0-1,0 0,1 0,-1 0,0 0,0-1,1 0,-1 0,0 0,0 0,255-7,-148-1,439-31,-419 28,113 7,-175 12,-57-5</inkml:trace>
  <inkml:trace contextRef="#ctx0" brushRef="#br0" timeOffset="26981.858">13358 8199,'-4'35,"0"0,3 0,1 0,2 13,-1-20,62 698,-41-529,-9-77,93 741,-75-702,7-2,26 59,-40-144,-4 0,-3 2,-3 0,-3 1,-2 24,-13 336,5-432,-1 1,1 0,-1 0,0 0,0 0,0 0,0 0,-1 0,0-1,0 1,0 0,0 0,0-1,-1 1,1 0,-1-1,0 0,0 1,-1-1,1 0,-1 0,1 0,-1 0,0-1,0 1,0-1,0 0,-1 0,1 0,0 0,-1 0,0-1,-11 3</inkml:trace>
  <inkml:trace contextRef="#ctx0" brushRef="#br0" timeOffset="28248.566">13358 8330,'0'-69,"-2"1,4-1,2 0,8-30,-12 95,0 1,1-1,-1 1,1 0,-1-1,1 1,0 0,0-1,0 1,1 0,-1 0,1 0,0 0,-1 0,1 0,1 1,-1-1,0 1,1-1,-1 1,1 0,0 0,-1 0,1 0,0 0,0 1,1 0,-1-1,149 6,856-2,-306-16,182 0,-790 14,731-22,-540 0,3 13,-105 6,69-14,-201 17,-43 3</inkml:trace>
  <inkml:trace contextRef="#ctx0" brushRef="#br0" timeOffset="33982.159">14398 8330,'7'37,"-1"0,-1 0,-2 1,-2-1,-4 35,2-25,-1 13,0-35,1 0,1 0,1 0,1 0,1 0,1 0,8 23,-10-44,-1-1,1 1,0-1,0 1,0-1,0 0,1 0,-1 0,1 0,0 0,0-1,0 1,0-1,0 0,1 0,-1 0,1 0,-1-1,1 1,0-1,0 0,-1 0,1 0,0-1,0 1,0-1,0 0,0 0,0 0,-1-1,1 0,2 0,26-4,-1-3,0 0,0-2,25-12,40-12,51 4,-113 27</inkml:trace>
  <inkml:trace contextRef="#ctx0" brushRef="#br0" timeOffset="34349.72">15240 8831,'20'17,"-7"1,-6-16,0 1,0-1,0 0,0 0,0-1,0 0,1-1,-1 1,0-1,1-1,-1 1,0-1,0 0,0-1,0 0,0 0,0-1,0 1,0-2,-1 1,0-1,1 1,-1-2,1 0,-4 2,0 0,0 1,0-1,0-1,0 1,-1 0,1-1,-1 1,0-1,0 0,0 1,-1-1,1 0,-1 0,0 0,0 0,0-1,-1 1,0 0,1 0,-1 0,-1-1,1 1,-1 0,1 0,-1 0,0 0,-1 0,1 0,-1 0,0 0,0 0,0 1,0-1,-1 1,1 0,-1-1,0 1,0 0,0 1,0-1,0 0,-1 1,0-1,-2-1,-1 0,0 0,0 1,0 0,0 0,0 1,0 0,-1 0,1 0,-1 1,0 0,1 1,-1 0,0 0,1 1,-1-1,1 2,-1-1,1 1,-1 0,1 1,0-1,0 2,0-1,0 1,1 0,0 0,-1 0,1 1,1 0,-1 1,1-1,0 1,0 0,1 0,-1 1,1-1,1 1,-1 0,1 0,2-2,0-1,0 1,1-1,-1 1,1-1,0 1,1 0,-1-1,1 1,-1-1,2 1,-1-1,0 1,1-1,0 0,0 0,0 0,0 0,1 0,-1 0,1 0,0-1,0 0,1 1,1 1,28 22</inkml:trace>
  <inkml:trace contextRef="#ctx0" brushRef="#br0" timeOffset="35047.858">15899 8673,'-7'-6,"-1"0,0 1,0 1,-1-1,1 1,-1 1,0 0,0 0,0 0,0 1,0 1,0-1,-1 2,1-1,-1 1,1 1,0-1,-1 2,1-1,0 1,0 1,0 0,0 0,0 0,1 1,0 1,-1-1,1 2,1-1,-1 1,1 0,-43 59,49-64,0 1,0 0,0 0,1 0,-1 0,1 0,-1 0,1 0,0 0,-1 1,1-1,0 0,0 0,1 0,-1 0,0 0,1 0,-1 0,1 0,0 0,0 0,0 0,0 0,0 0,0 0,0-1,0 1,1 0,-1-1,1 1,-1-1,1 0,0 1,-1-1,1 0,1 1,9 2,-1-1,0 1,1-2,0 0,-1 0,1-1,0 0,0-1,0-1,0 0,0 0,-1-1,1-1,8-2,90-39,-106 41,0 1,1-1,-1 0,0-1,0 1,-1-1,1 0,-1 0,0 0,0 0,0 0,0-1,-1 1,1-1,-1 0,-1 0,1 0,-1 0,0 0,0 0,0-1,-10 44,2 40,4 0,3 0,8 47,0 109,-8-217,0-1,0 1,-2 0,0 0,-1-1,-1 1,0-1,-1 0,-1 0,-1-1,0 0,-7 11,14-25,-1 1,0-1,0 1,0-1,0 1,-1-1,1 0,0 1,0-1,-1 0,1 0,-1 0,1 0,-1 0,1 0,-1-1,0 1,1 0,-1-1,0 1,0-1,1 0,-1 0,0 1,0-1,0 0,1-1,-1 1,0 0,0 0,1-1,-1 1,0-1,1 1,-1-1,0 0,1 0,-1 0,1 0,-1 0,-5-9,1-1,1 1,0-1,0 0,1 0,0 0,1-1,1 0,0 1,0-1,1 0,0 0,1 0,1 0,0 0,-1-19,1 1,2-1,1 0,1 1,2 0,1 0,1 1,1 0,2 0,1 1,1 1,1 0,2 1,1 1,0 0,2 2,1 0,1 1,0 1,2 1,0 1,1 2,1 0,1 2,0 0,11-2,-31 14,-6 3,-1-1,1 0,0 0,0 1,0-1,-1 0,1 1,0-1,0 1,0-1,0 1,0 0,0-1,0 1,0 0,0 0,0-1,0 1,0 0,0 0,0 0,0 0,0 1,0-1,1 0,-1 0,0 1,0-1,-1 0,1 1,0-1,0 1,0-1,0 1,0 0,0-1,-1 1,1 0,0-1,0 1,-1 0,1 0,-1 0,1 0,-1 0,1 0,-1 0,1 0,-1 1,3 38,-2-15,1 0,2-1,0 1,1-1,2 0,0 0,-4-15,0-1,1 0,0-1,0 1,0-1,1 1,0-1,0-1,1 1,0-1,0 0,1 0,6 4,5 0</inkml:trace>
  <inkml:trace contextRef="#ctx0" brushRef="#br0" timeOffset="35297.719">16373 8463,'6'13,"3"5</inkml:trace>
  <inkml:trace contextRef="#ctx0" brushRef="#br0" timeOffset="35550.044">16939 8673,'-16'-7,"-9"-2,-6 1,-1 3,0 8,1 7,1 11,6 9,7 6,8 1,13-1,15-2,14-7,14-8,12-7,7-11,-7-4</inkml:trace>
  <inkml:trace contextRef="#ctx0" brushRef="#br0" timeOffset="35781.937">17294 8739,'-2'3,"-1"0,1 0,1 0,-1 0,0 0,1 0,0 0,-1 0,1 1,1-1,-1 1,0-1,1 0,0 1,-1-1,1 1,1-1,-1 1,0-1,1 1,0-1,0 1,0-1,0 0,1 0,-1 0,1 1,-1-1,1-1,0 1,1 0,-1 0,0-1,1 1,-1-1,1 0,0 0,0 0,0 0,0 0,0-1,0 1,3 0,-2-1,1 0,-1 0,1-1,-1 0,1 0,-1 0,1 0,-1-1,1 0,-1 0,1 0,-1 0,0-1,0 0,0 0,0 0,0 0,0 0,0-1,-1 0,1 0,-1 0,0 0,0 0,0-1,0 1,0-1,-1 0,0 0,0 0,0 0,0 0,0 0,-1-1,0 1,0 0,0-1,-1 1,1-1,-1 1,0-1,0 1,-1-1,1 1,-1-1,0 1,0 0,0-1,-2-1,-1 0,-1 0,1 0,-1 0,-1 1,1 0,-1 0,0 0,0 1,-1 0,1 0,-1 0,0 1,0 0,0 0,0 1,0 0,-1 0,1 1,-1 0,1 0,-1 0,1 1,-1 1,1-1,-1 1,1 0,-1 1,1 0,-1 0,1 1,0-1,0 1,1 1,-1 0,1 0,-1 0,-3 4,4-3,0 0,0 0,1 0,0 1,0 0,1 0,0 0,0 1,0-1,1 1,-1 0,0 5,3-9,0 0,0 0,1 0,-1 0,1 0,0 0,0 0,0 0,0 1,0-1,1 0,-1 0,1 0,0 0,0-1,0 1,0 0,1 0,-1 0,1-1,0 1,0-1,-1 1,1-1,1 0,-1 0,0 0,1 0,-1 0,1-1,-1 1,1 0,32 13,2-5</inkml:trace>
  <inkml:trace contextRef="#ctx0" brushRef="#br0" timeOffset="36027.805">17596 8330,'-18'3,"-10"4,-5 7,1 6,3 6,8 4,6 4,8 0,6-4</inkml:trace>
  <inkml:trace contextRef="#ctx0" brushRef="#br0" timeOffset="36278.132">17636 8818,'18'13,"12"7,9 0,5-3,5-5,1-4,-4-8,-5-7,-10-1</inkml:trace>
  <inkml:trace contextRef="#ctx0" brushRef="#br0" timeOffset="37799.104">19031 8647,'-7'-4,"0"0,0 1,0 0,-1 0,1 0,-1 1,0 1,1-1,-1 1,0 0,0 1,0 0,0 0,0 1,1 0,-1 0,0 1,0 0,1 0,-1 1,1 0,0 0,0 1,0 0,-1 1,1 1,1 0,-1 0,1 1,0 0,1 0,0 1,0-1,0 1,1 0,0 0,1 1,0-1,0 1,1 0,0 0,0 0,1 0,0 3,1-11,0 1,0-1,0 1,0 0,1-1,-1 1,0-1,1 1,-1-1,1 0,0 1,-1-1,1 1,0-1,0 0,0 0,0 1,0-1,0 0,0 0,0 0,1 0,-1 0,0 0,1-1,-1 1,0 0,1-1,-1 1,1-1,-1 1,1-1,-1 0,1 1,-1-1,1 0,0 0,-1 0,2-1,58-21,-47 12,-1-1,-1 0,1-1,-2 0,0-1,0 0,-1-1,-1 0,0-1,-1 0,-1 0,0 0,-1-1,-1 0,0-1,-2 1,1-1,-2 1,0-1,-1 0,-1-5,1-11,0 0,-3 0,-1 0,-1 1,-1-1,-10-28,4 35,11 27,0-1,0 0,0 1,0-1,0 0,0 0,0 1,0-1,0 0,-1 1,1-1,0 0,0 0,0 1,-1-1,1 0,0 0,0 0,0 1,-1-1,1 0,0 0,-1 0,1 0,0 0,0 1,-1-1,1 0,0 0,-1 0,1 0,0 0,-1 0,1 0,0 0,0 0,-1 0,1 0,0 0,-1 0,1-1,0 1,-1 0,1 0,0 0,0 0,-1 0,1-1,0 1,0 0,-1 0,1 0,0-1,0 1,0 0,-1 0,1-1,0 1,0 0,0 0,0-1,0 1,0 0,0-1,-1 1,-6 127,6-92,2 1,1 0,2 0,1 0,2-1,1 0,2 0,2-1,12 26,-21-53,0-1,1 1,-1-1,1 0,0 0,0-1,1 1,0-1,0 0,0 0,1-1,-1 1,1-1,0 0,0-1,1 0,-1 0,1 0,-1-1,1 1,0-2,0 1,0-1,0 0,0 0,0-1,0 0,1 0,-1-1,0 0,0 0,0-1,0 0,-1 0,1 0,0-1,0-1,3-3,0-1,-1-1,0 0,-1 0,0-1,-1 0,0 0,0 0,-1-1,4-10,-4 10,-4 9,-1-1,1 1,0-1,-1 1,1 0,0 0,1-1,-1 2,0-1,1 0,-1 0,1 1,-1-1,1 1,0 0,-1 0,1 0,0 0,0 0,0 0,0 1,0 0,0-1,0 1,0 0,0 1,0-1,2 1,0-1,0 0,0 0,0 0,0-1,0 0,0 0,0 0,-1 0,1-1,0 0,-1 0,1 0,-1 0,0-1,0 0,0 0,0 0,0 0,0-1,-1 1,0-1,0 0,0 0,0 0,0 0,-1 0,0-1,0 1,0-1,-1 0,1 0,-1 1,0-1,0 0,-1-3,0 5,-1 0,0 0,-1 0,1 0,0 0,-1 0,0 0,0 0,0 0,0 1,0-1,0 1,-1 0,1-1,-1 1,0 0,1 1,-1-1,0 0,0 1,0-1,0 1,0 0,-1 0,1 0,0 1,0-1,-1 1,1 0,0 0,-1 0,1 0,0 0,-1 1,1 0,0-1,0 1,-1 0,1 1,0-1,0 1,0-1,0 1,1 0,-1 0,0 0,1 0,0 0,-1 1,1 0,-5 2,0 1,1 0,0 1,0-1,1 1,0 1,0-1,1 1,-1-1,2 1,-1 0,1 1,0-1,1 0,0 1,0 0,1-1,0 1,1 0,0 0,0 0,1-1,0 1,0 0,1 0,0-1,1 0,0 1,0-1,4 6,3-3,0 0,2-1,-1 0,1 0,1-1,-1-1,2 0,-1-1,1 0,0-1,0-1,1 0,-1-1,1 0,0-1,0-1,1-1,-1 0,0-1,0 0,3-1,46-3</inkml:trace>
  <inkml:trace contextRef="#ctx0" brushRef="#br0" timeOffset="38564.581">17873 7870,'85'-10,"507"16,685-2,-997-14,-281 10,1 0,0 1,0-1,0 0,1 0,-1 0,0 1,0-1,0 0,-17 2</inkml:trace>
  <inkml:trace contextRef="#ctx0" brushRef="#br0" timeOffset="40147.584">14858 9910,'-7'-2,"-1"0,0 0,0 1,0 0,0 1,0 0,0 0,0 0,0 1,0 0,0 1,0 0,0 0,1 1,-1-1,1 2,0-1,0 1,0 0,0 1,1-1,-1 2,1-1,0 0,-3 5,5-4,0 0,0 0,0 0,1 1,0-1,0 1,0 0,1 0,0 0,1 0,0 0,0 0,0 0,1 1,0-1,0 0,1 0,-1 0,2 1,-1-1,1 0,0 0,1-1,0 1,0 0,0-1,1 0,0 0,0 0,0 0,1 0,0-1,0 0,0 0,1 0,0 0,5 1,1 1,0-1,0-1,0 0,1-1,0 0,0-1,0 0,0-1,0-1,0 0,1 0,-1-2,5 0,9-2,-1-1,0 0,-1-3,1 0,-1-1,19-10,-29 12,1 0,-1-2,0 0,-1-1,1 0,-2-1,0-1,0 0,-1 0,0-2,7-9,-18 21,0 0,1 0,-1 0,0 0,0 0,0-1,0 1,0 0,-1-1,1 1,0-1,0 1,-1-1,1 1,-1-1,0 1,1-1,-1 1,0-1,0 0,0 1,0-1,0 1,0-1,-1 0,1 1,0-1,-1 1,1-1,-1 1,0-1,0 1,1 0,-1-1,0 1,0 0,0-1,0 1,0 0,-1 0,1 0,0 0,-1 0,-1 1,0 1,0 0,0-1,0 1,0 0,0 1,0-1,0 1,0-1,1 1,-1 0,1 0,-1 0,1 0,0 0,0 1,0-1,0 1,0-1,0 1,1 0,-1-1,1 1,0 0,0 0,0 0,0 0,0 0,1 1,-1-1,1 0,0 3,0-2,0-1,1 1,-1 0,1 0,0-1,0 1,0 0,0-1,1 1,-1-1,1 1,0-1,0 0,0 0,1 0,-1 0,1 0,-1 0,1-1,0 1,0-1,0 0,0 0,1 0,-1 0,1-1,-1 1,1-1,-1 0,4 1,5 1,0 0,1 0,-1-2,1 1,-1-2,1 1,0-2,9-1,63-29,-83 30,0 0,0-1,0 1,0-1,0 1,0-1,0 0,-1 0,1 1,-1-1,1 0,-1 0,0-1,1 1,-1 0,-1 0,1-1,0 1,0 0,-1-1,1 1,-1-1,0 1,0-1,0 1,0 0,0-1,0 1,-1-1,1 1,-1-1,0 1,0 0,0 0,0-1,-2-3,-1 1,0-1,0 1,-1 0,1 0,-1 1,0-1,-1 1,1 0,-1 1,1-1,-1 1,0 0,0 0,-1 1,-5-2,-108-18,118 22,-6-1,0 0,0 1,0 0,-1 0,1 1,0 0,0 0,0 1,-6 2,14-4,0 0,0 0,1 0,-1 0,0 0,1 0,-1 0,0 0,0 1,1-1,-1 0,0 0,0 0,0 0,1 1,-1-1,0 0,0 0,0 0,1 1,-1-1,0 0,0 0,0 1,0-1,0 0,0 1,0-1,0 0,1 0,-1 1,0-1,0 0,0 1,0-1,0 0,-1 0,1 1,0-1,0 0,0 1,0-1,0 0,0 0,0 1,0-1,-1 0,1 0,0 1,0-1,0 0,-1 0,1 0,0 1,0-1,-1 0,1 0,0 0,0 0,-1 0,1 0,22 5,0-2,0-1,1-1,-1-1,0-1,21-3,-15 2,32-3,-7 1,0 1,0 3,8 3,-57-4,1 1,0 1,-1-1,1 1,0 0,-1 0,1 0,-1 0,1 1,-1 0,0 0,0 0,0 0,0 1,0-1,0 1,-1 0,1 1,-1-1,0 0,0 1,0 0,0 0,-1-1,1 2,-1-1,0 0,-1 0,1 1,-3 99,1-102,0-1,0 0,0 0,0 1,0-1,0 0,1 0,-1 1,0-1,1 0,-1 0,0 0,1 1,0-1,-1 0,1 0,0 0,-1 0,1 0,0 0,0 0,0 0,0-1,0 1,0 0,0 0,0-1,0 1,0-1,0 1,1-1,-1 1,0-1,0 0,0 0,1 1,-1-1,0 0,0 0,1 0,51-12,-39 5,0-1,-1 0,0-1,-1-1,0 1,0-2,-1 0,0 0,-1-1,-1 0,0-1,7-12,-15 22,-1 3,0 0,0-1,0 1,0-1,0 1,0-1,0 1,0-1,0 1,0-1,0 1,0-1,0 1,1-1,-1 1,0 0,0-1,0 1,1-1,-1 1,0 0,0-1,1 1,-1 0,0-1,1 1,-1 0,1-1,-1 1,0 0,1 0,-1-1,1 1,-1 0,0 0,1 0,-1 0,1-1,-1 1,1 0,-1 0,1 0,-1 0,1 0,-1 0,1 0,-1 1,1-1,-1 0,0 0,1 0,-1 0,1 0,-1 1,1-1,-1 0,0 1,1-1,-1 0,3 20,-2-11,0 0,0-1,1 1,0 0,1 0,0-1,0 1,0-1,1 0,1 0,-1-1,4 5,-3-7,1 0,-1 0,1-1,-1 0,1 0,0 0,1 0,-1-1,1 0,-1-1,1 1,0-1,0-1,0 1,0-1,0 0,1-1,-1 0,0 0,0 0,0-1,0 0,0 0,5-2,0 0,0-1,-1 0,1 0,-1-2,0 1,0-1,0-1,-1 0,0 0,0-1,-1 0,0-1,-1 0,1 0,-1-4,1 0,-2 0,0-1,0 0,-1 0,-1-1,-1 0,0 0,0 0,-2 0,0-5,4-172,-6 186,-24-277,8 218,9 65,-9 62,9 12,2 1,4 0,3 0,4 0,6 22,-11-79,1 0,1-1,0 0,1 1,1-1,1 0,1-1,0 0,1 0,0 0,1-1,1 0,1-1,0 0,1-1,6 5,-14-15,0 0,0-1,0 0,0 0,1 0,-1 0,1-1,-1 0,1 0,-1 0,1 0,0-1,1 0,20-2</inkml:trace>
  <inkml:trace contextRef="#ctx0" brushRef="#br0" timeOffset="40404.894">16136 9713,'15'2,"24"1,25 0,23-1,23 0,10-1,0 2,-20 0</inkml:trace>
  <inkml:trace contextRef="#ctx0" brushRef="#br0" timeOffset="41027.289">16952 10226,'12'-15,"-1"0,0-1,-1 0,0-1,-2 0,0 0,0-1,-2 0,0 0,-1 0,-1-1,-1 0,-1 0,0 0,-2 0,0 0,-1-2,1 16,0-1,0 0,-1 0,1 0,-2 0,1 1,0-1,-1 0,0 1,-1-1,1 1,-1 0,-1-1,4 6,0 0,0 1,0-1,0 0,0 0,0 1,0-1,0 0,0 0,0 1,0-1,0 0,0 0,0 0,-1 1,1-1,0 0,0 0,0 0,0 0,0 1,-1-1,1 0,0 0,0 0,0 0,-1 0,1 1,0-1,0 0,-1 0,1 0,0 0,0 0,-1 0,1 0,0 0,0 0,0 0,-1 0,8 4,0 0,0 0,0 0,0-1,1-1,-1 1,1-1,0 0,-1-1,1 0,0 0,0 0,2-1,2 1,21 1,-26-3,0 0,0 1,-1 0,1 0,0 1,0-1,0 1,0 1,-1-1,1 1,0 1,-1-1,0 1,1 0,-1 0,-1 1,1 0,0 0,-1 0,0 1,0 0,0 0,0 0,-1 0,0 1,2 4,-2 4,-1 1,-1 0,-1 0,0 0,-1 0,0 0,-3 12,3 66,0-89,1 0,0 0,0 0,0 0,0-1,1 1,0 0,-1-1,1 1,1-1,-1 1,0-1,1 0,-1 0,1 0,0 0,0-1,1 1,-1-1,0 1,1-1,-1-1,1 1,0 0,-1-1,1 1,0-1,0 0,0-1,0 1,0-1,0 0,2 1,8-1,0 0,0-1,1-1,-1 0,0-1,-1 0,1-1,-1-1,1 0,0-1,0-1,-1-1,0 0,0-1,-1 0,0-1,-1 0,0-1,0 0,5-9,-8 22,-8 19,-1-14,2-2,0 0,1-1,-1 1,1-1,0 0,0 1,1-1,-1 0,1 0,0 0,0-1,0 1,1-1,-1 1,1-1,0 0,0-1,0 1,0-1,0 1,0-1,1 0,-1-1,1 1,0-1,-1 0,1 0,0-1,0 1,-1-1,1 0,0 0,0 0,-1-1,1 0,0 0,0 0,-1-1,1 1,-1-1,0 0,1 0,-1-1,0 1,0-1,0 0,-1 0,1 0,-1-1,1 1,-1-1,2-2,-2-1,0 0,0 0,-1 0,1-1,-2 1,1-1,-1 1,0-1,-1 1,1-1,-1 0,-1 1,0-1,0 1,0-1,-1 1,0-1,-1 1,1 0,-1 0,-1 0,1 1,-2-2,2 3,1 0,-1 0,-1 1,1-1,-1 1,1 0,-1 0,0 0,-1 0,1 1,-1 0,1-1,-1 2,0-1,0 1,-1-1,1 2,0-1,-1 0,1 1,-1 0,1 0,-1 1,1 0,-1 0,0 0,1 0,-1 1,1 0,-1 0,-1 1,1 1,0-1,0 1,0 1,1-1,-1 1,1 0,0 1,0-1,0 1,1 0,-1 0,1 0,0 1,1-1,0 1,0 0,0 0,0 0,1 0,-1 3,-5 20</inkml:trace>
  <inkml:trace contextRef="#ctx0" brushRef="#br0" timeOffset="41579.808">18097 10147,'19'-37,"-2"0,-2-2,-1 0,-1 0,-3-1,-1-1,0-10,6-81,-2-79,-9 133,0-127,-4 203,0 0,1 0,-1 0,0 0,-1 0,1 0,0 0,-1 0,1 0,-1 0,1 0,-1 0,0 0,0 1,0-1,0 0,0 0,0 1,-1-1,1 1,-1-1,1 1,-1-1,1 1,-1 0,0 0,1 0,-1 0,0 0,0 0,0 1,0-1,0 0,0 1,0 0,0-1,-1 1,-5 3,-1 0,1 0,0 1,0 0,0 1,0 0,1 0,0 0,0 1,0 0,1 1,0-1,0 1,1 0,-1 1,2-1,-1 1,1 0,-1 4,-4 9,1 0,2 1,0 0,1 0,1 1,1 0,1-1,2 1,0 0,1 0,1-1,1 1,1 0,1-1,1 0,1-1,1 1,1-1,1 0,0-1,11 14,33 49,3-2,8 3,21 28,-70-87,-15-22,1 1,-1-1,1 0,-1 0,1 0,0 0,0 0,0 0,1 0,-1-1,1 1,-1-1,1 0,0 1,0-1,0 0,0-1,0 1,0-1,1 1,-1-1,0 0,1 0,-1 0,1-1,-1 1,1-1,3 0,60-26,-45 16</inkml:trace>
  <inkml:trace contextRef="#ctx0" brushRef="#br0" timeOffset="41833.13">19189 10160,'-5'-2,"-1"-1</inkml:trace>
  <inkml:trace contextRef="#ctx0" brushRef="#br0" timeOffset="44160.436">13766 11740,'18'614,"11"-333,-16-210,-12-71,1 0,-1 0,1 0,0 0,-1 0,1-1,0 1,-1 0,1-1,-1 1,1-1,-1 0,1 1,-1-1,1 0,-1 0,0 0,0 0,1 0,-1 0,0 0,0-1,0 1,0-1,5-2,6-3,0 1,0 0,1 0,0 2,0 0,0 0,0 1,1 1,-1 0,6 0,4-1,344-41,-55 4,189 5,489-41,73 24,-276 39,262 7,-636 7,206 9,-262-7,-323-5,-27-1</inkml:trace>
  <inkml:trace contextRef="#ctx0" brushRef="#br0" timeOffset="46126.28">19965 7870,'489'2,"-470"-1,-5-1,0 0,-1 1,1 1,-1 0,0 0,1 2,-1 0,-1 0,4 2,-14-3,1 0,0 1,-1-1,1 1,-1 0,0 0,-1-1,1 1,-1 0,1 1,-1-1,0 0,-1 0,1 0,-1 1,1-1,-1 0,-1 1,1-1,-1 0,1 0,-1 1,-1-1,1 0,0 0,-2 2,0 10,-14 128,6 1,7 0,8 33,-3-19,-12 435,15-502,3-1,4 0,5 0,3 0,3 10,-5 0,-4 1,-3 27,-10 76,-2-103,4-1,5 0,5 10,-3-59,6 35,-3 1,-2 54,-10-93,3 1,1 0,10 40,-3-43,-3-1,-2 1,-1 1,-3 2,17 93,-14-115,-2-1,-2 2,0-1,-3 20,0 14,2 42,-2-101,1 0,-1 0,0 0,0 0,0-1,-1 1,1-1,0 1,-1-1,0 0,1 0,-1 0,0-1,0 1,0-1,0 1,0-1,-1 0,1 0,0 0,-1-1,1 1,0-1,-1 0,1 0,0 0,-3-1,-6 3,-166 13,101-11</inkml:trace>
  <inkml:trace contextRef="#ctx0" brushRef="#br0" timeOffset="52999.174">20491 8858,'15'5,"0"-1,0 0,0-1,0 0,0-1,1-1,11-1,-17 1,441-5,-131-3,-319 7,1 1,-1-1,1 1,-1-1,1 0,-1 0,1 1,-1-1,1-1,-1 1,1 0,-1 0,1 0,-1-1,1 1,-1-1,1 1,-1-1,0 0,1 1,-1-1,0 0,0 0,1 0,-1 0,0 0,0 0,0 0,0 0,0-1,0 1,-1 0,1-1,0 1,-1 0,1-1,-1 1,1-1,-1 1,0-1,1 0,0-40,-1 0,-2 0,-1 0,-3 1,-7-29,9 52,-144-697,69 45,0 323,47 166,28 11,5 167,1 0,-1 0,1-1,-1 1,1 0,0 1,1-1,-1 0,0 1,1-1,-1 1,1 0,0-1,0 1,0 1,0-1,0 0,0 1,0-1,0 1,1 0,-1 0,1 1,-1-1,1 1,-1-1,1 1,-1 0,1 0,-1 1,0-1,1 1,2 0,2-1,531-3,-437 0,178-4,98 16,-250 0,-1-6,107-11,-159 1,164-15,73 9,22-11,17 10,-94 0,-255 15,0-1,0 0,-1 0,1 0,0 0,0 0,0-1,-1 1,1 0,0-1,0 1,-1-1,1 0,0 1,-1-1,1 0,-1 0,1 0,-1 0,1-1,-1 1,0 0,0 0,1-1,-1 1,0-1,0 1,0-1,-1 1,1-1,0 0,-1 1,1-1,-1 0,1 0,-1-1,11-61,-2-1,-4 0,-2-49,-3 104,0-143,-1 50,5 1,5-14,7-17,-16 125,1 4,-1-1,1 1,-1 0,0 0,-1-1,1 1,-1 0,1 0,-1 0,-1-1,1 1,0 0,-1 0,0 1,0-1,0 0,0 1,-1-1,0 1,1 0,-1 0,0 0,-2-2,-1 2,0-1,0 1,0 0,0 1,-1-1,1 1,-1 0,1 1,-1 0,0 0,0 0,1 1,-1 0,0 0,0 1,1 0,-1 0,0 0,1 1,-1 0,1 0,0 1,-1 0,1 0,0 0,1 1,-1 0,1 0,0 0,0 1,0 0,0 0,1 0,0 0,0 1,0 0,1 0,-1 0,2 0,-1 0,0 3,1-4,0 0,0 0,0 0,1 1,0-1,0 1,1-1,-1 1,1-1,0 1,1-1,-1 1,1-1,0 1,1-1,-1 0,1 0,0 1,0-1,1 0,-1-1,1 1,0 0,1-1,-1 0,1 0,0 0,0 0,0 0,2 0,11 5,2 0,-1-2,1 0,0-1,0-1,1-1,0-1,-1 0,1-1,0-2,0 0,20-3,-33 4,0-1,0-1,0 1,0-1,0 0,0-1,0 1,0-2,0 1,-1-1,1 0,-1 0,0 0,0-1,0 0,0 0,-1-1,0 0,0 0,0 0,0 0,-1-1,0 0,0 0,0 0,-1 0,0 0,0-1,-1 0,1-2,0 2,-1-1,-1 0,1 0,-2 0,1 0,-1 0,0 0,0 0,-1-1,0 1,-1 1,0-1,0 0,0 0,-1 1,0-1,-1 1,0 0,0 0,0 0,-1 0,0 1,0 0,-1 0,0 0,0 1,0 0,0 0,-1 1,0-1,0 1,0 1,-3-2,0 3,0 1,1-1,-1 1,0 1,0 0,0 1,0-1,1 2,-1-1,0 2,1-1,-1 1,1 1,0-1,0 2,0-1,1 1,0 0,-1 1,2 0,-1 1,-4 2,2 1,-1 1,1 0,1 0,0 1,1 0,0 0,1 1,0 0,1 0,0 1,1 0,-2 11,-2 23</inkml:trace>
  <inkml:trace contextRef="#ctx0" brushRef="#br0" timeOffset="54032.67">24256 4620,'-60'260,"52"-238,8-22,0 0,0 0,0 0,0-1,0 1,0 0,0 0,0-1,0 1,0 0,-1 0,1 0,0-1,0 1,0 0,0 0,0 0,-1 0,1-1,0 1,0 0,0 0,-1 0,1 0,0 0,0 0,0 0,-1 0,1-1,0 1,0 0,-1 0,1 0,0 0,0 0,0 0,-1 0,1 0,0 0,0 0,-1 1,1-1,0 0,31-150,-17 98,-2-1,-8 30,1 1,0 0,2 1,1-1,9-16,-15 34,1 1,0 0,0 0,0 0,0 0,0 0,1 1,-1-1,1 1,0 0,-1 0,1 0,0 1,0 0,0-1,1 1,-1 0,0 1,0-1,0 1,1 0,-1 0,0 0,0 1,1-1,-1 1,0 0,0 0,0 1,0-1,0 1,0 0,-1 0,1 0,1 1,-1-1,-1 0,1 0,-1 0,1 0,-1 0,0 0,0 1,0 0,0-1,-1 1,1 0,-1 1,0-1,0 0,0 1,0-1,0 1,-1-1,1 1,-1 0,0 0,0 0,-1-1,1 1,-1 0,0 0,0 0,0 0,-1 0,1 0,-1 0,0 0,0-1,0 1,0 0,-1 0,0-1,-1 3,-4 3,-1-1,0 0,0 0,-1-1,0 0,0 0,-1-1,0-1,0 0,0 0,0 0,-6 0,-54 30,68-34,0 1,0-1,0 1,0-1,0 1,0 0,1 0,-1 0,1 0,-1 0,1 0,0 1,-1-1,1 0,1 1,-1-1,0 0,0 1,1-1,0 1,-1 0,1-1,0 1,0-1,0 1,1-1,-1 1,0-1,1 1,0-1,0 1,0-1,0 0,0 1,0-1,0 0,1 0,-1 0,1 0,0 0,-1 0,3 1,11 9,1-2,0 0,1 0,-1-2,2 0,-1-1,1 0,1-2,-1 0,1-1,-1-1,1-1,0 0,0-2,2 0,19 2</inkml:trace>
  <inkml:trace contextRef="#ctx0" brushRef="#br0" timeOffset="54300.467">24690 4645,'-24'85,"14"-59,3-8,1-1,1 0,0 1,1 0,-1 19,4-33,1 0,0 0,0 1,1-1,-1 0,1 0,0 0,0 1,1-1,-1 0,1-1,0 1,0 0,0 0,0-1,0 1,1-1,0 0,0 1,0-1,0-1,0 1,1 0,-1-1,1 0,-1 1,1-2,1 2,6 1,1 0,0 0,0-1,0 0,0-1,0-1,0 0,1 0,-1-2,0 1,1-1,-1-1,0 0,0-1,10-4,7-5</inkml:trace>
  <inkml:trace contextRef="#ctx0" brushRef="#br0" timeOffset="54549.791">24638 4751,'20'2,"15"1,14 0,7-1,3 0,0-1,-5-3,-12-1</inkml:trace>
  <inkml:trace contextRef="#ctx0" brushRef="#br0" timeOffset="55014.068">24716 4501,'585'74,"-519"-63,-66-11,0 0,0 0,0 0,0 0,-1 1,1-1,0 0,0 0,0 0,0 0,0 1,0-1,0 0,0 0,0 0,0 1,0-1,0 0,0 0,0 0,1 0,-1 1,0-1,0 0,0 0,0 0,0 0,0 1,0-1,0 0,1 0,-1 0,0 0,0 0,0 0,0 0,0 1,1-1,-1 0,0 0,0 0,0 0,-25 4,17-3,-2-1,1 1,-1 0,0 1,0 1,0-1,1 1,0 1,-1 0,1 0,1 1,-1 0,1 0,-1 1,2 0,-1 1,-3 3,10-8,0 0,0 0,1 0,-1 0,0 0,1 0,-1 0,1 0,0 0,0 0,0 0,0 0,0 0,0 0,1 0,-1 1,1-1,-1 0,1-1,0 1,0 0,0 0,0 0,0 0,0-1,0 1,1 0,-1-1,0 1,1-1,-1 1,1-1,1 1,62 39,-59-38,73 34,-46-23,0 2,-2 1,0 2,13 10,-43-29,0 0,0 1,0-1,1 0,-1 1,0-1,0 1,0 0,0-1,0 1,0 0,0 0,0 0,0 0,-1 0,1-1,0 2,0-1,-1 0,1 0,-1 0,1 0,-1 0,1 0,-1 1,0-1,1 0,-1 0,0 0,0 1,0-1,0 0,0 1,0-1,0 0,-1 0,1 0,0 1,-1-1,1 0,-1 0,1 0,-1 0,1 0,-1 0,0 0,0 0,0 0,1 0,-1 0,0 0,0 0,0-1,0 1,0 0,0-1,-1 1,-18 6,-1-2,0 0,0-1,0-1,-1-1,1-1,-2-1,10 1,-180-3,140-4</inkml:trace>
  <inkml:trace contextRef="#ctx0" brushRef="#br0" timeOffset="55531.189">24203 4159,'148'35,"124"11,-183-32,36 6,419 53,-576-67,13-2</inkml:trace>
  <inkml:trace contextRef="#ctx0" brushRef="#br0" timeOffset="57044.21">21834 6133,'21'5,"44"20,-1 3,-1 3,-2 2,-1 3,3 6,26 45,-86-83,-1-1,1 1,-1 0,0-1,0 1,0 0,-1 0,1 0,-1 1,0-1,0 0,-1 0,1 1,-1-1,0 0,0 1,0-1,-1 0,0 0,1 1,-2-1,1 0,0 0,-1 0,0 0,1 0,-2 1,-8 8,0 1,-1-2,-1 0,0 0,0-2,-1 1,0-2,-1 0,0 0,-6 1,2 1,-55 30,30-19,2 1,0 2,2 3,1 1,1 1,1 2,-2 6,2 10</inkml:trace>
  <inkml:trace contextRef="#ctx0" brushRef="#br0" timeOffset="59594.024">20597 10305,'52'5,"0"-2,0-3,0-2,39-7,-32 4,891-48,-270 53,-260-19,127 6,-240 14,-145 12,-61 3,-99-17,-1 0,1 0,-1 0,0 0,1 0,-1 0,0 0,0-1,0 1,0 0,0-1,0 1,0 0,0-1,-1 1,1-1,-1 1,1-1,-1 0,1 1,-1-1,0 0,0 1,0-1,0 0,0 1,0-1,0 1,0-1,-1-1,1-8,11-77,-3 43,-2 0,-2-1,-2 1,-2-1,-2 1,-2 0,-2 0,-2 0,-5-15,-29-33,40 91</inkml:trace>
  <inkml:trace contextRef="#ctx0" brushRef="#br0" timeOffset="60028.935">24071 9304,'-8'0,"0"1,0-1,0 2,0-1,0 1,0 0,0 0,0 1,0 0,1 1,0 0,0 0,0 0,0 1,0 0,1 0,0 1,0 0,1 0,-1 0,1 1,1 0,-1-1,1 2,0-1,1 0,0 1,0 0,1 0,-1 0,2 0,-1 0,1 0,1 0,-1 0,1 1,1-1,-1 0,1 0,1 0,0 0,0 0,1 2,5 1,0 0,1 0,0-1,1 0,0 0,0-1,1-1,1 0,-1 0,1-1,0-1,1 0,-1 0,1-1,1-1,-1 0,0-1,1-1,0 0,0 0,-1-2,1 1,3-2,-9 1,0 0,0-1,0 1,-1-2,1 1,0-1,-1 0,1-1,-1 1,0-2,1 1,-2-1,1 0,0 0,-1-1,0 0,0 0,0-1,0 1,-1-1,0 0,-1-1,1 1,-1-1,0 0,-1 0,0 0,0-1,1-2,-2 1,1-1,-2 1,1 0,-1-1,-1 1,1-1,-2 1,1-1,-1 1,-1 0,0-1,0 1,-1 0,0 0,0 0,-1 1,-1-1,1 1,-1 0,0 0,-1 0,0 1,0 0,-1 0,0 1,0-1,0 2,-1-1,0 1,0 0,0 0,-1 1,0 1,1-1,-6 0,4 2,0 0,0 1,0 1,0 0,0 0,0 1,0 0,0 1,0 0,1 0,-1 1,0 0,1 1,0 0,0 1,0 0,1 0,0 0,0 1,0 1,0-1,1 1,0 1,1-1,0 1,0 0,-3 6,-9 20</inkml:trace>
  <inkml:trace contextRef="#ctx0" brushRef="#br0" timeOffset="60883.212">23848 8699,'-7'46,"2"1,2-1,3 1,2 9,-3-51,1 1,0-1,0 1,0-1,1 0,0 1,0-1,1 0,-1 1,1-1,0 0,0 0,1 0,0 0,0-1,0 1,0-1,0 0,1 0,0 0,0 0,0-1,1 1,-1-1,1 0,-1 0,1-1,0 1,0-1,5 1,15 1,0-1,0 0,0-2,0-2,23-2,-46 3,75-11,-57 5</inkml:trace>
  <inkml:trace contextRef="#ctx0" brushRef="#br0" timeOffset="61393.845">24268 8725,'0'9,"0"8,3 5,0 3,2 4,0 2,0 3,-2-1,-1-4,0-1,-2-4,3-6,-1-8,1-6</inkml:trace>
  <inkml:trace contextRef="#ctx0" brushRef="#br0" timeOffset="61699.028">24281 8660,'25'14,"0"1,-1 2,-1 1,-1 0,-1 1,0 2,-2 0,0 1,-1 1,-1 1,-2 0,0 1,7 20,-20-43,-1 1,1 0,-1 1,0-1,0 0,0 0,0 0,-1 1,1-1,-1 0,0 1,0-1,0 0,-1 1,1-1,-1 0,1 0,-1 1,0-1,-1 0,1 0,0 0,-1 0,0 0,1 0,-1-1,-2 3,-6 0,-1 0,1-1,-1-1,0 0,0 0,0-1,0 0,-1-1,1-1,0 1,-9-2,-26 0,3-2</inkml:trace>
  <inkml:trace contextRef="#ctx0" brushRef="#br0" timeOffset="62165.802">23835 8436,'4'0,"9"0,10 0,13 2,14 1,9 0,6 0,-1-2,-5 1,-8-2,-10 0,-13 3,-13-1,-13 1,-7-1</inkml:trace>
  <inkml:trace contextRef="#ctx0" brushRef="#br0" timeOffset="63230.937">22335 9923,'-1'0,"1"0,0 1,0-1,0 0,0 0,0 0,0 0,0 0,0 1,0-1,0 0,0 0,-1 0,1 0,0 0,0 0,0 1,0-1,0 0,0 0,-1 0,1 0,0 0,0 0,0 0,0 0,-1 0,1 0,0 0,0 0,0 0,0 0,-1 0,1 0,15 14,6-2,1 0,1-2,-1 0,2-2,-1-1,1 0,3-1,2 1,6 3,13 2,0 2,-1 3,13 7,-55-22,0-1,-1 1,1 0,-1 1,0-1,1 1,-1 0,0 0,-1 0,1 0,0 1,-1 0,0-1,0 1,0 0,0 1,-1-1,0 0,1 1,-2-1,1 1,0 0,-1 0,0 0,0-1,-1 1,1 0,-1 0,0 0,0 0,-1 5,-5 5,0-1,-1 1,0-1,-1 0,-1-1,0 0,-1 0,0-1,-1 0,0-1,-1 0,-7 4,-74 63,-3-4,-52 28,100-70,-42 29</inkml:trace>
  <inkml:trace contextRef="#ctx0" brushRef="#br0" timeOffset="70226.175">11885 5817,'18'38,"37"93,-8-16,5-1,18 20,-64-124,-2-1,1-1,-1 0,1 0,1-1,0 0,0 1,0-2,1 1,0-1,0 0,2 1,-7-7,1 0,-1 1,0-1,0 0,0-1,0 1,1 0,-1-1,0 1,0-1,0 1,0-1,0 0,0 0,0 0,0 0,0 0,-1 0,1-1,0 1,-1-1,1 1,-1-1,1 0,-1 1,0-1,0 0,0 0,0 0,0 0,0 0,0 0,-1 0,1-2,0 3,110-228,-85 187,2 2,2 1,1 1,2 2,1 1,2 1,2 3,22-15,5 1</inkml:trace>
  <inkml:trace contextRef="#ctx0" brushRef="#br0" timeOffset="73295.051">16293 12555,'2'1,"0"0,-1 0,1 0,0 0,-1 1,1-1,-1 0,1 0,-1 1,0-1,0 1,1 0,-1-1,0 1,0 0,-1 0,1-1,0 1,0 0,-1 0,1 0,-1 0,0 0,0 0,0 0,1 0,10 52,-2 0,-3 0,-2 1,-2 3,-1-29,-4 735,12-612,19 87,4 36,-29-248,-1 0,-2 0,0-1,-2 1,-1 0,-1-1,-4 10,7-32,0 0,0 0,-1-1,0 1,0-1,0 1,0-1,0 1,0-1,-1 0,0 0,0-1,1 1,-1 0,-1-1,1 0,0 1,-1-1,1-1,-1 1,0 0,1-1,-1 0,0 0,0 0,0 0,0-1,0 1,0-1,0 0,-3-1,-261 9,79 3,0-8,-1-8,-18-10,150 12,-875-51,-65-5,-257-21,772 74,154-8,160 40,136-16,60-5,-8-5</inkml:trace>
  <inkml:trace contextRef="#ctx0" brushRef="#br0" timeOffset="74126.911">12950 14358,'-3'-4,"-1"-1,-1 1,1 0,0 0,-1 1,0-1,0 1,0 0,0 0,0 1,-1 0,1 0,-1 0,0 0,1 1,-1 0,0 0,0 1,0-1,1 1,-1 1,0-1,0 1,0 0,-3 1,-147 84,-110 45,323-120,-18-1,0 2,-1 2,0 2,-1 1,15 10,121 51,-168-76,1 0,1 1,-1-1,1 0,0 0,-1-1,1 0,0 0,0-1,0 0,0 0,0-1,1 0,-6 0,1-1,-1 0,0 0,0 0,-1 0,1-1,0 1,-1 0,1-1,-1 1,0-1,0 0,0 1,0-1,0 0,0 0,-1 0,1 1,-1-1,0 0,0 0,0 0,0 0,-1 0,1 1,0-3,0-60,-3-1,-3 1,-14-63,18 117,0 1,0 0,-1 0,0 0,-1 0,0 1,0-1,-1 1,-1 0,1 1,-6-4</inkml:trace>
  <inkml:trace contextRef="#ctx0" brushRef="#br0" timeOffset="76251.381">17951 12503,'16'-31,"-16"31,0 0,0-1,1 1,-1 0,0-1,0 1,0 0,1 0,-1-1,0 1,0 0,1 0,-1-1,0 1,0 0,1 0,-1 0,0 0,1 0,-1-1,0 1,1 0,-1 0,0 0,1 0,-1 0,0 0,1 0,-1 0,0 0,1 0,-1 0,0 0,1 0,-1 0,0 1,1-1,-1 0,0 0,0 0,1 0,-1 1,0-1,1 0,-1 0,0 1,0-1,0 0,1 0,-1 1,0-1,0 0,0 0,0 1,1-1,-1 0,0 1,0-1,0 0,0 1,0-1,0 0,0 1,0-1,0 0,0 1,5 27,2 254,-8-188,0 11,15 844,-4-600,-16 33,0 312,-8-470,14-216,0 0,-1 0,0-1,0 1,-1 0,0-1,0 1,0-1,-1 0,-1 0,1 0,-1 0,0 0,-1-1,1 0,-1 0,0 0,-1-1,0 1,0-1,0 0,0-1,-1 0,1 0,-1 0,-2 0,-36 8,0-1,-1-2,0-3,-1-1,0-3,1-1,-26-4,2 2,-741 8,338-3,-131-28,-935-65,1412 84,-1537-92,865 54,489 24,305 17,18 3,-7-1,17 1</inkml:trace>
  <inkml:trace contextRef="#ctx0" brushRef="#br0" timeOffset="77051.133">13056 15346,'-43'28,"-1"-2,-1-2,-19 7,22-11,-190 83,231-103,1 0,-1 0,1 0,-1 0,1 0,-1 0,0 0,1 0,-1 0,1 0,-1 0,1 0,-1 0,1 0,-1 0,1 1,-1-1,1 0,-1 0,1 1,-1-1,1 0,-1 1,1-1,0 0,-1 1,1-1,0 1,-1-1,1 1,0-1,-1 0,1 1,0-1,0 1,0-1,-1 1,1 0,0-1,0 1,0-1,0 1,0-1,0 1,0-1,0 1,0-1,0 1,1-1,-1 1,0-1,0 1,0 0,1-1,-1 0,0 1,0-1,1 1,-1-1,0 1,1-1,-1 0,1 1,97 32,183 149,-264-171,-1-2,2 1,-1-2,1-1,0 0,1-1,-1-1,1 0,17 1,-35-6,1-1,0 1,-1 0,1 0,-1-1,1 1,0-1,-1 1,1-1,-1 1,1-1,-1 0,0 0,1 0,-1 0,0 0,0 0,1 0,-1 0,0-1,0 1,0 0,-1-1,1 1,0-1,0 1,-1-1,1 1,-1-1,1 1,-1-1,0 0,1 1,2-60,-3 52,-27-307,27 290,2 6</inkml:trace>
  <inkml:trace contextRef="#ctx0" brushRef="#br0" timeOffset="83416.697">4883 10345,'23'321,"-3"-87,-13 77,-33 287,-69 309,66-668,-18 270,22 1,23 27,19 536,-17-1005</inkml:trace>
  <inkml:trace contextRef="#ctx0" brushRef="#br0" timeOffset="84281.415">5370 11199,'0'1,"0"-1,0 0,0 1,0-1,0 0,0 1,0-1,0 0,0 1,0-1,0 0,0 1,0-1,0 0,0 0,0 1,0-1,0 0,0 1,0-1,-1 0,1 1,0-1,0 0,0 0,-1 1,1-1,0 0,0 0,-1 0,1 1,0-1,0 0,-1 0,1 0,0 0,-1 0,1 1,0-1,0 0,-1 0,1 0,0 0,-1 0,1 0,0 0,-1 0,1 0,0 0,-1 0,1 0,0 0,-1-1,1 1,0 0,-3 287,3-285,1 110,5 0,9 31,6-68,-21-73,1 0,0 0,0-1,0 1,0 0,1-1,-1 1,0-1,1 0,-1 1,1-1,-1 0,1 0,0 0,-1 0,1 0,0 0,0 0,0 0,0-1,-1 1,1-1,0 0,0 1,0-1,0 0,0 0,0 0,0 0,0-1,0 1,0 0,0-1,0 0,0 1,0-1,138-83,-129 79,1 0,-1 1,1 1,0 0,0 1,1 0,-1 1,0 0,1 1,-1 0,0 1,0 0,1 1,-1 1,7 1,-1 2</inkml:trace>
  <inkml:trace contextRef="#ctx0" brushRef="#br0" timeOffset="84682.853">6014 11660,'-7'8,"0"-1,1 1,0 1,0-1,1 1,0 0,0 1,1-1,0 1,1-1,0 2,1-7,2 0,-1 0,0 0,1 0,0 0,0 0,0 0,0 1,1-1,-1 0,1 0,0 0,0-1,1 1,-1 0,1 0,0-1,0 1,0-1,0 1,1-1,-1 0,1 0,0 0,0 0,0 0,0-1,4 3,1-1,-1 0,2 0,-1 0,0-1,1-1,0 1,-1-1,1-1,0 0,0 0,0-1,0 0,0 0,0-1,0 0,1-1,-5 1,-1 0,1 0,0 0,0-1,-1 0,1 0,-1 0,1 0,-1-1,0 0,0 0,0 0,0 0,-1-1,1 1,-1-1,0 0,0 0,0 0,0-1,-1 1,0 0,0-1,0 0,-1 1,1-1,-1 0,0 0,0-1,-1-1,0-1,-1 1,0 0,0-1,0 1,-1 0,0 0,0 0,-1 0,0 0,0 1,-1-1,0 1,0 0,0 0,-1 0,0 1,0-1,-1 1,2 1,1 0,-1 1,0 0,0 0,0 0,0 0,-1 1,1-1,-1 1,0 0,0 1,1-1,-1 1,0 0,0 0,0 0,0 1,-1 0,1 0,0 0,0 0,0 1,0 0,0 0,0 1,0-1,-4 3,4-1,0 0,1 1,-1-1,1 1,0 0,0 0,0 1,1-1,-1 1,1 0,0 0,1 0,-1 0,1 0,0 1,0-1,1 1,-1 2,-5 27</inkml:trace>
  <inkml:trace contextRef="#ctx0" brushRef="#br0" timeOffset="85381.777">6542 11594,'-5'-3,"0"0,-1 0,1 0,-1 0,1 1,-1 0,0 0,0 0,1 1,-1 0,0 0,-1 0,1 1,0 0,0 0,0 1,0-1,0 1,0 1,0-1,0 1,1 0,-3 1,-2 3,1 1,0 0,1 0,-1 0,1 1,1 1,-1-1,2 1,-1 0,1 1,0-1,1 1,0 1,1-1,0 1,1-1,0 1,0 1,3-8,-1-1,1 0,0 0,-1 0,2 1,-1-1,0 0,1 0,-1 0,1 1,0-1,0 0,0 0,0 0,1 0,-1-1,1 1,0 0,0-1,0 1,0-1,0 1,0-1,1 0,-1 0,1 0,0 0,-1-1,1 1,0-1,0 1,0-1,0 0,0 0,0 0,0-1,1 1,-1-1,0 0,0 0,0 0,1 0,-1 0,0-1,0 1,0-1,2 0,8-3,-1 0,1-1,-1-1,1 0,-2 0,1-1,-1 0,0-1,0-1,-1 0,0 0,-1-1,0 0,0 0,-1-1,-1 0,0-1,0 0,-1 0,0 0,-2-1,1 1,-1-1,-2 43,2 37,3 0,2-1,13 43,14 91,-33-175,0-11,-1 0,0 0,-1 0,-1 0,0 0,-1 0,0 0,-1 0,-1 0,0 0,-2 4,4-17,1 1,-1 0,0 0,0-1,0 1,0-1,0 1,0-1,0 1,-1-1,1 1,-1-1,1 0,-1 0,1 0,-1 0,1 0,-1 0,0 0,0-1,1 1,-1 0,0-1,0 0,0 1,0-1,0 0,0 0,1 0,-1 0,0 0,0 0,0-1,0 1,0-1,-1 0,-2-1,1 0,-1-1,1 0,-1 0,1 0,0 0,0-1,1 1,-1-1,0 0,1 0,-3-5,-3-8,1-2,0 1,1-1,1-1,1 1,0-1,2 0,0 0,1 0,1 0,1 0,1-1,1 1,2-7,1 0,1 2,2-1,1 1,0 0,2 0,1 2,1-1,1 1,1 1,0 1,2 0,1 1,0 1,2 0,0 2,1 0,0 1,19-9,41-8,-78 33,-1 1,1 0,0 0,-1-1,1 2,-1-1,1 0,-1 0,0 1,0 0,1-1,-1 1,0 0,0 0,-1 0,1 0,0 0,-1 1,1-1,-1 0,0 1,1-1,-1 1,0-1,-1 1,1 0,0-1,-1 1,0 0,1 0,-1-1,0 1,0 0,-1 0,1-1,-1 1,1 0,-2 1,-13 192,16-191,-1-1,1 1,0 0,0-1,0 0,1 1,-1-1,1 0,0 1,0-1,1 0,-1-1,1 1,0 0,0-1,0 0,1 1,-1-1,1 0,-1-1,1 1,0-1,0 1,0-1,0-1,1 1,-1 0,1-1,-1 0,1 0,-1 0,1-1,-1 0,1 1,-1-1,5-1,20-2</inkml:trace>
  <inkml:trace contextRef="#ctx0" brushRef="#br0" timeOffset="85631.623">6897 11318,'-2'16,"5"9,12 8,14 2,3-5</inkml:trace>
  <inkml:trace contextRef="#ctx0" brushRef="#br0" timeOffset="85831.127">7529 11660,'-8'-6,"0"1,-1 0,1 1,-1 0,0 0,0 0,0 1,0 1,-1 0,1 0,-1 1,1 0,-1 0,1 1,-1 0,0 1,1 0,-1 1,1 0,0 0,-1 1,1 0,0 1,1 0,-9 5,10-5,1 1,0 0,1 1,-1 0,1-1,0 2,0-1,1 1,-1-1,2 1,-1 0,1 1,0-1,0 0,1 1,0 0,1-1,-1 1,1 0,1 0,0 0,0 0,0 0,1 0,0-1,1 1,0 0,0 0,0-1,1 1,0-1,1 0,-1 0,5 4,3-1,1-2,0 1,1-2,0 0,0 0,0-1,1-1,0 0,0-1,0 0,1-1,-1-1,1 0,0-1,0-1,-1 0,1-1,0 0,-1-2,9-2,-9 4,0-1,0 0,-1-1,1-1,-1 0,0-1,0 0,0-1,-1-1,0 0,0 0,-1-1,0-1,0 0,-1 0,0-1,6-8,-3-7</inkml:trace>
  <inkml:trace contextRef="#ctx0" brushRef="#br0" timeOffset="86131.284">7738 11778,'-3'13,"1"-10,0 1,0-1,0 1,1-1,-1 1,1 0,0-1,0 1,1 0,-1 0,1 0,-1-1,1 1,1 0,-1 0,0 0,1 0,0-1,0 1,0 0,0 0,1-1,-1 1,1-1,0 1,0-1,0 0,0 0,1 0,0 0,-1 0,1-1,0 1,2 0,1 0,0-1,0-1,1 1,-1-1,1 0,-1-1,1 1,-1-1,1-1,-1 1,1-1,-1 0,1-1,-1 1,0-1,0-1,0 1,0-1,0 0,0 0,-1-1,1 0,-1 0,0 0,0 0,-1-1,1 0,-1 0,0 0,0 0,-1-1,0 1,0-1,0 0,0 0,-1 0,0-1,0 1,-1 0,0-1,0 1,0-1,-1 1,0-4,-2 2,0-1,0 1,0 0,-1 0,-1 0,1 0,-1 0,0 1,-1-1,0 1,0 1,-1-1,1 1,-1 0,-1 0,1 0,-2 0,4 3,1 1,-1-1,1 1,-1 0,0 0,0 1,1-1,-1 1,-1-1,1 1,0 1,0-1,0 0,0 1,-1 0,1 0,0 0,0 1,-1-1,1 1,0 0,0 0,0 1,0-1,0 1,0 0,1 0,-1 0,1 0,-1 1,1-1,0 1,0 0,0 0,-1 1,-2 4,-1 1,1 0,0 0,1 1,0 0,1 0,0 0,0 0,1 1,1-1,0 1,0 0,1 0,0 0,1 0,0 0,1-1,0 1,2 9,-1-15,-1 0,1-1,0 1,1 0,-1-1,1 0,-1 0,1 0,1 0,-1 0,0 0,1-1,0 0,0 1,0-1,0-1,0 1,1-1,-1 1,1-1,0-1,0 1,31 9</inkml:trace>
  <inkml:trace contextRef="#ctx0" brushRef="#br0" timeOffset="86295.843">8015 11161,'-16'4,"-9"9,-5 8,0 8,5 5,7 4,7-5</inkml:trace>
  <inkml:trace contextRef="#ctx0" brushRef="#br0" timeOffset="86549.672">8186 11871,'16'11,"14"4,8-1,10-2,5-7,2-2,-8-3</inkml:trace>
  <inkml:trace contextRef="#ctx0" brushRef="#br0" timeOffset="87330.925">7159 12687,'-5'-5,"-1"0,-1 0,1 1,-1 0,0 0,0 1,0 0,0 0,0 1,-1 0,1 0,-1 0,0 1,1 0,-1 1,0 0,0 0,1 0,-1 1,0 1,1-1,-1 1,1 0,0 1,-1 0,1 0,0 0,1 1,-1 0,-6 5,6-2,0 1,0 0,1 0,0 0,0 1,1 0,0 0,0 0,1 1,-2 8,4-13,0-1,1 1,0 0,0 0,0-1,1 1,0 0,-1 0,2 0,-1 0,1 0,-1-1,1 1,0 0,1 0,-1-1,1 1,0-1,0 0,1 1,-1-1,1 0,0 0,0 0,-1-2,1 0,0 0,-1 1,1-2,0 1,0 0,0-1,0 1,0-1,1 0,-1 0,0 0,1 0,-1-1,0 1,1-1,-1 0,1 0,-1 0,0 0,1-1,-1 1,0-1,1 0,-1 0,0 0,0-1,2 0,5-3,0-1,-1 1,0-1,-1-1,1 0,-1 0,0-1,3-4,5-10,-2 0,0-1,-2 0,0-1,-2 0,0-1,-2 0,-1-1,-1 0,-1 0,-1 0,-2 0,0-1,-2 1,-1-1,-1 1,-3-16,-10-5,6 53,5 5,1 0,0 0,1 0,1 1,-1-1,2 1,0-1,0 5,-1 11,-1 0,0 0,2 0,1 0,1 0,1-1,1 1,2 0,0-1,2 0,1-1,1 0,1 0,1-1,3 2,-11-20,1 0,0 0,1-1,0 0,-1 0,1-1,1 1,-1-1,1 0,0-1,0 0,0 0,0 0,0-1,0 0,1-1,-1 1,1-2,0 1,-1-1,1 0,-1 0,1-1,-1 0,1 0,-1-1,1 0,-1 0,0-1,0 0,2-2,7-3,0-2,-1 0,0 0,-1-2,0 0,-1 0,0-1,-1-1,-1 0,0-1,0 0,-2 0,0-1,-1 0,0-1,-2 0,0 0,-1-1,1-3,-4 16,-1 0,0 0,1 0,-1 0,-1 0,1 0,-1 0,0 0,0 0,0-1,-1 1,0 0,0 0,0 0,-1 1,1-1,-1 0,0 0,-3-3,3 7,-1 0,1 1,-1-1,0 1,1-1,-1 1,0 0,1 0,-1 0,0 0,1 0,-1 1,0-1,1 1,-1 0,1 0,-1 0,1 0,-1 0,1 1,0-1,0 0,-1 1,1 0,0 0,0-1,1 1,-1 1,0-1,1 0,-2 2,-3 2,-1 0,1 1,0 0,1 1,0-1,0 1,1 0,-1 0,2 0,-1 1,1-1,1 1,-1 0,2 0,-1 0,1 0,0 0,1 0,0 0,1 0,-1 1,2-1,-1 0,2-1,-1 1,1 0,0 0,1-1,0 0,0 0,1 0,0 0,0-1,1 1,9 3,-1-1,1-1,1 0,0-1,0-1,0 0,1-1,0-1,1-1,-1 0,1-1,3-1,60 10</inkml:trace>
  <inkml:trace contextRef="#ctx0" brushRef="#br0" timeOffset="88599.573">5633 13885,'-8'-5,"0"1,-1 0,0 0,1 1,-1 1,-1-1,1 1,0 1,0 0,-1 0,1 1,-1 0,1 0,0 1,-1 1,1 0,0 0,0 0,0 1,0 1,1-1,-1 1,-6 5,6 1,0 0,0 0,0 1,2 1,-1-1,2 1,-1 1,2-1,0 1,0 0,1 0,1 1,0-1,0 1,2-1,-1 13,2-22,-1 0,1 0,0 1,0-1,0 0,1 0,-1 0,1 0,0 0,0 0,1 0,-1 0,1 0,0 0,0-1,0 1,0-1,1 1,-1-1,1 0,0 0,0 0,0 0,0-1,1 1,-1-1,1 0,-1 0,1 0,0 0,0-1,0 0,0 0,0 0,0 0,8-2,-1-2,1 0,-1 0,0-1,0 0,0 0,-1-2,1 1,-1-1,0-1,-1 0,0 0,0-1,0 0,-1-1,0 1,-1-1,0-1,-1 0,1 0,-1-1,3-3,0-1,-1 0,0 0,-1-1,-1 1,0-2,-2 1,0-1,2-13,-8 46,0 0,2-1,0 1,0 0,2 0,0-1,0 1,2-1,0 1,1-1,0 0,1-1,1 0,7 13,-12-24,1 0,-1 0,1 0,-1 0,1-1,0 1,0-1,0 0,0 0,0 0,1 0,-1 0,1-1,-1 0,1 1,0-1,-1-1,1 1,0 0,-1-1,1 0,0 0,0 0,0 0,-1-1,1 1,0-1,-1 0,1 0,0-1,-1 1,1-1,-1 1,0-1,0 0,1 0,-1-1,0 1,-1-1,1 1,2-4,9-12,-1-2,0 0,-2 0,0-1,-1-1,-1 0,-2 0,0 0,-1-1,0-7,-3 18,10-35,-11 83,-2-20,8 101,-7-113,0 0,1 0,-1 1,1-1,-1 0,1 0,0 0,1-1,-1 1,1 0,0-1,0 0,0 1,0-1,0-1,1 1,-1 0,1-1,0 1,0-1,0 0,0-1,0 1,3 0,1 0,-1-1,0-1,0 1,0-1,1-1,-1 1,0-1,0-1,0 1,0-1,0 0,0-1,-1 1,1-2,-1 1,0 0,1-1,-2 0,5-4,2-2,0 0,-1-1,0 0,-1 0,0-1,-1-1,0 0,5-10,13-56,-29 93,0 0,2-1,-1 1,2-1,0 1,0 0,2-1,-1 1,2-1,0 0,0 0,1 0,1-1,0 0,1 0,0 0,0-1,5 4,-9-12,0 0,0 0,1-1,0 1,-1-1,1 0,0 0,0 0,0-1,0 1,1-1,-1 0,0 0,0 0,1-1,-1 1,1-1,-1 0,0-1,1 1,-1-1,0 0,1 0,-1 0,0 0,0-1,0 1,0-1,0-1,7-3,-1 0,1-1,-1-1,-1 0,0 0,0-1,0 0,-1 0,6-10,0-2,-2-1,0 0,-1-1,-1 0,-2 0,0-1,-1 0,-2-1,3-19,0-34,-3 0,-4-37,-1 94,1-24,-2 0,-2 1,-2 0,-2-1,7 45,-1 0,1 1,0-1,-1 0,1 0,0 0,-1 1,1-1,0 0,-1 0,1 0,0 0,-1 0,1 0,0 0,-1 0,1 0,-1 0,1 0,0 0,-1 0,1 0,0 0,-1 0,1 0,0 0,-1-1,1 1,0 0,-1 0,1 0,0-1,-1 1,1 0,0 0,0-1,-1 1,1 0,0-1,0 1,0 0,-1 0,1-1,0 1,0-1,-31 194,29-178,-12 90,4 0,5 1,8 104,-3-196,1-1,1 1,0-1,0 1,2-1,-1 0,2 0,0-1,0 1,1-1,1 0,0-1,0 1,1-1,1-1,0 0,3 2,15 5</inkml:trace>
  <inkml:trace contextRef="#ctx0" brushRef="#br0" timeOffset="88848.905">6225 13542,'18'7,"22"2,24 0,21-5,14-2,8-1,0-2,-19 0</inkml:trace>
  <inkml:trace contextRef="#ctx0" brushRef="#br0" timeOffset="89072.309">7055 13859,'0'2,"-5"28,2 0,1 0,1 0,3 18,-2-44,1 1,0-1,-1 1,2-1,-1 1,0-1,1 0,0 0,0 0,0 0,1 0,-1 0,1 0,0-1,0 1,0-1,0 0,1 0,-1 0,1 0,0-1,0 1,0-1,0 0,0 0,0-1,1 1,-1-1,0 0,1 0,-1 0,1-1,0 0,-1 0,1 0,-1 0,4-1,0-1,1-1,-1 0,0 0,0 0,0-1,0-1,-1 1,1-1,-1 0,0-1,-1 0,0 0,1 0,-2-1,1 0,-1 0,0 0,-1-1,3-4,-4 6,0 0,0 0,0-1,-1 1,0-1,0 1,0-1,-1 0,0 0,-1 0,1 0,-1 0,-1 0,1 1,-1-1,0 0,-1 0,0 0,0 1,0-1,-1 1,0 0,0 0,-4-6,2 7,0 0,0 1,-1-1,1 1,-1 1,0-1,0 1,-1 0,1 0,-1 1,1 0,-1 0,0 1,0-1,1 1,-1 1,0-1,0 1,0 1,0-1,0 1,0 0,0 1,1 0,-1 0,1 0,-1 1,1 0,0 0,0 0,0 1,0 0,1 0,-1 1,1-1,0 1,0 0,1 1,0-1,0 1,0 0,1 0,-1 0,1 0,1 0,-1 1,1 0,0-1,1 1,0-1,1-1,0 0,0 0,1 0,-1 0,1 0,0 0,1 0,-1 0,1 0,0 0,0-1,1 1,-1-1,1 1,20 26</inkml:trace>
  <inkml:trace contextRef="#ctx0" brushRef="#br0" timeOffset="89432.345">7687 13635,'-17'1,"0"1,1 1,-1 1,1 0,0 1,0 0,1 2,-1 0,1 0,1 2,-1 0,-3 4,14-12,0 1,1 0,-1 0,1 1,0-1,0 1,0-1,0 1,0 0,0 0,1 1,-1-1,1 0,0 1,0-1,0 1,1 0,-1 0,1 0,0-1,0 1,0 0,0 0,1 1,0-1,0 0,0 0,0 0,1 0,0 4,5 0,1-1,0 1,1-1,-1 0,1-1,0 0,1 0,0-1,0 0,0-1,0 1,1-2,9 3,3 3,10 4,-17-8,0 1,-1 0,1 1,-1 0,-1 1,1 0,-1 2,-1-1,0 1,0 1,6 7,-16-14,0-1,0 1,0 0,-1-1,1 1,-1 0,0 0,0 0,0 0,0 0,-1 0,0 0,0 1,0-1,0 0,-1 0,1 0,-1 0,0 0,0 0,-1 0,1-1,-1 1,0 0,0-1,0 1,0-1,-1 1,1-1,-2 1,-4 5,0-1,0 0,-1-1,1 1,-2-2,1 1,-1-1,0-1,0 0,-6 2,9-4,-1 0,0 0,0 0,0-1,0-1,-1 1,1-1,0-1,0 1,-1-1,1-1,0 0,-1 0,0-1,8 2,0 0,1 0,-1-1,0 1,0-1,0 1,0-1,1 1,-1-1,0 1,1-1,-1 1,0-1,1 0,-1 0,1 1,-1-1,1 0,-1 0,1 0,-1 1,1-1,0 0,-1 0,1 0,0 0,0 0,0 0,0 0,0 1,0-1,0 0,0 0,0 0,0 0,1 0,-1 0,0 0,0 0,1 1,-1-1,1 0,-1 0,8-11</inkml:trace>
  <inkml:trace contextRef="#ctx0" brushRef="#br0" timeOffset="91381.804">8304 13937,'-13'-14,"-2"0,0 1,-1 1,0 0,0 1,-9-3,19 11,0 0,0 0,0 1,-1 0,1 0,-1 1,1-1,-1 1,0 1,1-1,-1 1,0 1,1-1,-1 1,0 0,1 0,-1 1,1 0,-1 0,-3 3,1 0,1 0,0 1,0 0,1 0,0 1,0 0,0 0,1 1,0-1,0 1,1 1,0-1,1 1,-1 0,2 0,-1 0,2 1,-1-1,1 2,0-4,0 1,1-1,0 1,1 0,-1-1,1 1,1-1,-1 1,2 0,-1-1,1 0,0 1,0-1,1 0,0 0,0 0,1 0,0-1,0 1,0-1,1 0,0 0,0-1,4 4,7 0,0-1,1-1,0 0,0-1,0-1,1 0,0-2,0 0,0-1,0 0,0-2,0 0,0-1,1-1,-1-1,-1 0,1-2,2 0,3 0,-1 0,0-1,0-1,0-1,-1-1,0-1,-1 0,0-2,0-1,-1 0,14-14,-31 25,0 0,0 0,0 0,0-1,0 1,0-1,-1 1,1-1,-1 0,0 0,0 1,0-1,0 0,0 0,-1 0,1 0,-1 0,0 0,0 0,0 0,0 0,0-1,-1 1,1 0,-1 0,0 1,0-1,0 0,0 0,-1 0,1 1,-1-1,1 0,-1 1,0 0,0-1,0 1,0 0,-1 0,1 0,-1 0,1 1,-1-1,0 0,1 0,-1 0,0 0,0 0,0 0,0 0,0 1,0-1,-1 1,1 0,0 0,-1 0,1 0,-1 1,1-1,-1 1,0 0,1 0,-1 0,1 1,-1-1,1 1,-1 0,1 0,0 0,-1 0,1 1,0-1,0 1,0 0,0 0,0 0,-1 1,-3 4,1 1,1-1,-1 1,1 0,1 1,-1-1,2 1,-1-1,1 1,0 0,1 1,0-1,0 0,1 1,1 3,-1-11,1 0,0 0,0 0,0-1,0 1,0 0,1 0,-1-1,1 1,-1 0,1-1,-1 1,1 0,0-1,0 1,0-1,0 1,0-1,0 1,0-1,1 0,-1 0,0 1,1-1,-1 0,1 0,-1 0,1-1,-1 1,1 0,0-1,-1 1,1-1,0 1,0-1,-1 0,1 1,0-1,0 0,0 0,-1-1,1 1,0 0,0-1,-1 1,1-1,1 0,9-4,0-1,0-1,-1 0,1 0,-2-1,1-1,-1 0,-1 0,1-1,-2 0,2-2,8 5,-11 31,-7-24,1 6,0 1,0-1,0 1,1-1,0 0,0 0,0 0,1 0,0 0,0 0,0-1,1 1,0-1,0 0,0 0,1-1,-1 1,1-1,0 0,1 0,-1-1,1 1,-1-1,1 0,0-1,0 0,0 0,1 0,4 1,-4-3,-1 0,0 0,0 0,1-1,-1 0,0 0,0-1,0 0,0 0,0 0,0 0,-1-1,1 0,-1-1,0 1,0-1,0 0,0 0,0 0,-1-1,0 0,0 1,0-2,5-7,-1 0,0 0,-1-1,0 0,-1 0,-1-1,0 0,-1 1,0-2,6-49,-3-1,-3 0,-2-1,-5-17,2 8,-4 1,-3-1,-3 1,-4 0,-9-22,23 91,-1 0,0-1,0 1,0 0,-1 0,1 0,-2 0,1 0,0 0,-1 1,0 0,-3-2,6 6,0 1,0-1,0 1,0 0,0-1,0 1,-1 0,1 0,0 0,0 0,0 0,-1 0,1 1,0-1,0 0,0 0,0 1,0-1,0 1,-1-1,1 1,0-1,0 1,0 0,1 0,-1-1,0 1,0 0,0 0,0 0,1 0,-1 0,1 0,-1 0,0 0,1 0,0 0,-1 0,1 0,0 0,-1 1,1-1,0 0,-11 26,2 0,0 0,2 1,1 0,1 0,-1 24,6-46,-10 51,4 1,2-1,2 1,3 0,2-1,3 1,2-1,3 0,-7-42,1 0,0 0,1 0,1 0,0-1,1 0,0-1,1 0,1 0,0-1,1 0,0-1,0 0,1-1,1 0,0-1,0 0,1-1,0-1,0 0,1-1,-1 0,2-1,3 0,7 1,1-2,0 0,0-2,0-1,0-1,0-2,25-4,-50 6,0 0,1 0,-1-1,0 1,0-1,0 1,1-1,-1 0,0 0,0 0,0 0,0 0,-1 0,1-1,0 1,0-1,-1 1,1-1,-1 0,1 1,-1-1,0 0,0 0,0 0,0 0,0 0,0 0,0 0,-1-1,1 1,-1 0,1 0,-1 0,0-1,0 1,0 0,0-1,13-161,-12 161,-1 0,0 1,0-1,0 0,-1 1,1-1,-1 0,0 1,1-1,-1 0,0 1,0-1,-1 1,1 0,0-1,-1 1,0 0,1 0,-1 0,0 0,0 0,0 0,0 1,0-1,-1 0,1 1,0 0,-1 0,1 0,-1 0,0 0,1 0,-1 0,1 1,-1 0,0-1,0 1,1 0,-1 0,0 0,1 1,-1-1,0 1,1-1,-1 1,0 0,1 0,-1 0,-6 3,0 1,0-1,0 2,1-1,0 1,0 0,1 1,-1 0,1 0,1 0,-1 1,1 0,1 0,-1 1,2 0,-1-1,1 2,0-1,1 0,0 1,1 0,0-1,0 1,1 0,0 7,2-11,0 0,0 0,0 0,1 0,0 0,0 0,1 0,-1-1,1 1,1-1,-1 0,1 0,0 0,0 0,0-1,0 1,1-1,0 0,0-1,0 1,0-1,1 0,-1 0,1-1,0 1,0-1,0-1,0 1,0-1,0 0,0 0,0-1,1 0,-1 0,0 0,2-1,-4 0,0 0,0 0,0 0,0-1,0 1,0-1,-1 0,1 0,-1-1,1 1,-1-1,0 1,0-1,0 0,0 0,0-1,-1 1,1 0,-1-1,0 0,0 1,-1-1,1 0,-1 0,1 0,-1-4,13-109,-15 99,0 3,2 20,1 11,0 0,1 0,0-1,1 1,1-1,0 0,1 0,1-1,0 1,1-2,1 1,5 5,-13-17,0-1,0 0,1 0,-1 1,0-1,1 0,-1 0,1 0,0 0,-1-1,1 1,0 0,0-1,-1 1,1-1,0 0,0 1,0-1,-1 0,1 0,0 0,0 0,0-1,-1 1,1 0,0-1,0 1,-1-1,1 0,0 1,-1-1,1 0,0 0,-1 0,1 0,-1-1,0 1,1 0,-1 0,0-1,44-62,-34 38,-2 0,-1 0,-1 0,-1-1,-2 0,0 0,-2-1,-1 1,-2-11,2 16,-1 22,-1-1,1 1,0-1,0 1,0-1,0 0,-1 1,1-1,0 1,0-1,0 1,0-1,1 1,-1-1,0 0,0 1,0-1,0 1,0-1,1 1,-1-1,0 1,0-1,1 1,-1-1,0 1,1 0,-1-1,1 1,-1-1,1 1,-1 0,0-1,1 1,-1 0,1 0,-1-1,1 1,0 0,-1 0,1 0,-1 0,1 0,-1 0,1 0,-1 0,1 0,0 0,-1 0,1 0,-1 0,1 0,-1 0,1 0,0 1,26 20,-24-18,7 4,-1 1,0 0,-1 1,1 0,-2 0,1 1,-2 0,1 0,-1 0,-1 1,0 0,0 0,-1 1,0-1,1 12,-3 26,9 62,-10-107,0 0,1 0,-1 0,1 0,0 0,0-1,0 1,0-1,1 0,-1 1,1-1,0 0,0 0,0-1,0 1,0-1,1 1,-1-1,1 0,-1 0,1-1,0 1,0-1,2 1,-1-1,-1-1,1 1,0-1,-1 0,1 0,0-1,0 0,-1 1,1-1,-1-1,1 1,-1-1,1 0,-1 0,0 0,0 0,0-1,0 1,0-1,-1 0,3-3,60-79,-53 63,-2 0,0-1,-2 0,0 0,-2-1,0 0,-2-1,-1 0,0 1,-2-1,-1-7,0 31,-1-1,1 0,-1 0,0 1,0-1,1 0,-1 0,0 0,-1 0,1 1,0-1,0 0,-1 0,1 1,-1-1,0 0,1 0,-1 1,0-1,0 1,0-1,0 1,0-1,0 1,-1 0,1-1,0 1,-1 0,1 0,-1 0,1 0,-1 0,0 0,1 0,-1 1,0-1,1 1,-1-1,0 1,0 0,0-1,1 1,-1 0,0 0,0 0,0 1,1-1,-1 0,0 1,0-1,-7 7,0 0,0 1,1 0,0 0,1 1,-1 0,2 1,-1-1,1 1,1 0,0 1,0-1,1 1,1 0,-1 0,2 0,-2 7,2-8,0-1,0 0,1 1,1-1,-1 1,1-1,1 1,0-1,0 0,1 1,0-1,0 0,1 0,0 0,1 0,0-1,1 1,-1-1,2 0,-1 0,1-1,0 0,1 0,-1 0,6 3,4 2,1-1,0 0,1-2,0 0,1-1,0 0,0-2,1 0,5 0,14 3</inkml:trace>
  <inkml:trace contextRef="#ctx0" brushRef="#br0" timeOffset="92461.209">4765 15648,'52'8,"1"-3,0-3,38-3,-32 1,1035 24,-326-27,634 22,-702 6,158 16,-513-42,-326 1</inkml:trace>
  <inkml:trace contextRef="#ctx0" brushRef="#br0" timeOffset="95694.231">5015 10582,'-26'-24,"1"-1,1-1,1-1,2-1,1-1,1 0,1-2,-5-15,18 36,0 0,1-1,1 0,0 0,0 0,1 0,1 0,0 0,0 0,2-10,1 16,0 1,0-1,1 1,-1 0,1 0,0 0,1 0,-1 1,1-1,-1 1,1 0,0 0,0 0,1 0,-1 1,0 0,1 0,0 0,-1 0,1 1,0 0,0 0,0 0,-1 0,1 1,5 0,3-3,54-9,0 3,1 2,0 4,0 3,61 7,869 45,-202 2,-752-53,822 45,-489-24,179-20,-278-4,395 20,-265 5,-405-23,15-1,0 1,0 1,0 1,-1 1,1 0,3 2,-16-2,-1 1,0-1,1 1,-1 0,-1 0,1 0,-1 0,1 1,-1 0,0-1,-1 1,1 0,-1 1,0-1,0 0,-1 0,0 1,1 3,2 2,6 29,-2-1,-1 1,1 30,-1-8,78 503,-26 27,-42-453,4 18,-2 120,-13 366,1-35,-9-373,2-139,0 132,19 105,-10 44,4-210,13 55,-14-82,2 7,-14-3,-1-143,1 1,0-1,-1 1,1-1,-1 0,0 1,1-1,-1 0,0 1,0-1,0 0,0 0,0 0,0 0,0 0,0 0,0 0,0 0,0 0,-1 0,1-1,0 1,-1-1,1 1,-1-1,1 1,0-1,-1 0,1 1,-1-1,1 0,-1 0,-1 0,-54-5,50 3,-191-21,-438-26,488 43,91 2</inkml:trace>
  <inkml:trace contextRef="#ctx0" brushRef="#br0" timeOffset="96647.397">11319 14411,'-11'-7,"-7"-2,-3-1,-6 0,-5 2,-3 3,-6 1,-3 3,-5 0,1 1,-2 0,2 1,2-1,9 1</inkml:trace>
  <inkml:trace contextRef="#ctx0" brushRef="#br0" timeOffset="97466.739">11161 15450,'-3'-6,"-2"-3,-3 1,-4 1,-6 2,-7 4,-12 5,-14 3,1 1</inkml:trace>
  <inkml:trace contextRef="#ctx0" brushRef="#br0" timeOffset="106093.533">6726 8397,'-8'-54,"2"79,27 819,-5-492,0 178,-21-493,2-35</inkml:trace>
  <inkml:trace contextRef="#ctx0" brushRef="#br0" timeOffset="108097.767">7383 8212,'25'532,"-11"-335,-12-153,10 165,8-1,46 198,-17-203,-41-158</inkml:trace>
  <inkml:trace contextRef="#ctx0" brushRef="#br0" timeOffset="109063.198">6739 8858,'-310'368,"277"-333,92-115,-3-3,-5-3,20-46,-69 127,-2 5,0-1,0 1,0-1,0 0,0 1,0-1,0 0,0 1,0-1,0 0,1 1,-1-1,0 0,0 1,1-1,-1 1,0-1,1 1,-1-1,0 1,1-1,-1 1,1-1,-1 1,1-1,-1 1,1 0,-1-1,1 1,0 0,-1-1,1 1,-1 0,1 0,0 0,-1-1,1 1,0 0,-1 0,1 0,0 0,-1 0,1 0,0 0,-1 1,1-1,-1 0,1 0,0 0,-1 1,1-1,-1 0,1 1,0-1,36 94,-24-66,1-1,2 0,0-2,1 1,2-2,1 0,0-2,2 0,0-1,2-1,0-2,12 8,-3-7</inkml:trace>
  <inkml:trace contextRef="#ctx0" brushRef="#br0" timeOffset="109866.01">7292 8765,'-17'44,"-3"-1,0-1,-3-1,-2-1,-1-1,-12 12,23-34,30-51,152-234,-167 267,0-1,1 0,-1 1,1-1,0 0,-1 1,1-1,0 1,0 0,0-1,0 1,0 0,0-1,0 1,0 0,1 0,-1 0,0 0,1 0,-1 0,1 0,-1 1,1-1,-1 0,1 1,-1-1,1 1,0 0,-1-1,1 1,0 0,-1 0,1 0,0 0,-1 0,1 1,0-1,-1 1,1-1,-1 1,1-1,1 2,145 95,-94-62,-18-13,-2 0,0 3,-2 0,0 2,-2 2,-1 1,8 35,-31-38</inkml:trace>
  <inkml:trace contextRef="#ctx0" brushRef="#br0" timeOffset="113280.14">5344 4119,'17'248,"2"756,-9-803,36 457,12 36,-24-363,-21-4,-14-254,7 143,34-72,-37-139,1-1,-1-1,1 1,1-1,-1 1,0-1,1-1,-1 1,1 0,0-1,0 0,0 0,0-1,0 1,0-1,1 0,-1-1,0 1,0-1,1 0,-1 0,0-1,1 1,-1-1,2-1,12 2,215 8,-76 8,0-7,93-10,-118-5,180-6,2 13,224-1,-282-4,-198 2,0 3,1 3,-1 2,-1 3,19 6,-58-2,-25-13</inkml:trace>
  <inkml:trace contextRef="#ctx0" brushRef="#br0" timeOffset="115580.862">5435 4711,'-24'-120,"0"25,4-234,-6 214,17 86,1-1,2-1,1 1,1-1,1 0,2 0,2 0,0 0,5-20,12-84,13 50,-29 82,1 1,0 0,0 0,0 0,1 0,-1 0,0 1,1-1,-1 1,1 0,-1 0,1 0,0 0,-1 1,1 0,0 0,-1 0,1 0,0 0,0 1,3 0,8 0,435 1,-90 29,-87-3,-32-19,168-20,-148 5,-106 5,66-14,-167 9,0 3,1 1,25 5,-77-2,0 0,0 1,0 0,-1-1,1 1,0 0,-1 0,0 1,1-1,-1 0,0 1,0-1,-1 1,1 0,0 0,-1 0,0 0,1 0,-1 0,0 0,-1 0,1 0,0 0,-1 1,0-1,0 0,0 0,0 0,0 1,-1-1,1 0,-1 0,0 0,0 1,0 11,0 74,-1 37,6 0,8 24,9 39,-3 130,-15 429,6-81,-4-561,5 0,17 72,19 313,37 58,-68-430,5 0,31 97,-47-206,-2-6</inkml:trace>
  <inkml:trace contextRef="#ctx0" brushRef="#br0" timeOffset="116611.386">6120 4607,'22'324,"-14"-187,-1-121,0-25,3-27,3-59,-4 0,-5 0,-4-6,-1 96,-2 15,-1 18,3-19,1 0,0 0,1 1,0-1,1 0,0 0,0 0,1 0,0 0,-2-6,0 0,1 0,-1 0,1 0,0 0,0-1,-1 1,2-1,-1 1,0-1,0 0,1 0,0 0,-1 0,1 0,0 0,0-1,0 0,0 1,0-1,0 0,0 0,0-1,0 1,0-1,1 1,1-1,5-3,-1 1,0-1,0-1,-1 0,1 0,-1-1,1 0,-1 0,-1-1,1 0,-1 0,0-1,0 0,-1 0,0 0,0-1,-1 0,3-6,9-9,-1-2,-1 0,-1-1,-1 0,-2-1,3-12,-6 21,-8 37,-1-7,-7 74,4 0,7 84,-2-157,0 1,1 0,1 0,0 0,1-1,0 0,1 0,1 0,3 6,8 6</inkml:trace>
  <inkml:trace contextRef="#ctx0" brushRef="#br0" timeOffset="117000.345">6752 4685,'-2'54,"3"0,2 0,3 0,2 0,2-1,17 50,17-29,-42-72,0 0,-1-1,1 1,0-1,0 1,0-1,0 0,0 0,1 0,-1 0,0 0,0-1,1 1,-1-1,0 1,1-1,-1 0,0 0,1 0,-1 0,0 0,1-1,-1 1,0-1,1 1,-1-1,0 0,0 0,0 0,0 0,0 0,0-1,0 1,1-2,9-8,0-1,-2-1,1 0,-2 0,1-1,-2 0,0-1,-1 0,0 0,-2-1,1 1,-2-1,1-5,5-22,-1-1,-3 1,-1-1,-3 0,-1-23,-2 62,2-1,-1 1,0 0,0-1,-1 1,0-1,0 1,0 0,-1-1,1 1,-1 0,-1 0,0-2,-3 3,1 6</inkml:trace>
  <inkml:trace contextRef="#ctx0" brushRef="#br0" timeOffset="117245.694">7173 4620,'5'13,"5"11,8 14,8 8,8 5,8 4,5-2,4-2,0-4,-5-5,-5-7,-8-8,-6-8,-9-8</inkml:trace>
  <inkml:trace contextRef="#ctx0" brushRef="#br0" timeOffset="117410.795">7529 4672,'-21'20,"-14"23,-14 21,-9 20,-11 19,-13 15,7-11</inkml:trace>
  <inkml:trace contextRef="#ctx0" brushRef="#br0" timeOffset="118227.173">6555 5567,'-63'410,"63"-407,-1 39,1-42,0 1,0 0,1 0,-1 0,0-1,0 1,1 0,-1 0,0-1,1 1,-1 0,1-1,-1 1,1 0,-1-1,1 1,-1-1,1 1,0-1,-1 1,1-1,0 1,-1-1,1 0,0 1,0-1,-1 0,1 0,0 1,0-1,0 0,-1 0,1 0,0 0,0 0,0 0,-1 0,1 0,0-1,0 1,0 0,-1 0,1-1,0 1,0-1,15-6,0-1,0-1,-1 0,0-1,-1-1,5-4,18-13,47-32,-84 72,-13 17,0 1,2 0,1 1,2 0,0 7,4-14,0 1,3 0,0 0,1 0,1 0,2 0,1 5,4 7</inkml:trace>
  <inkml:trace contextRef="#ctx0" brushRef="#br0" timeOffset="118484.483">6950 5567,'-3'4,"0"7,0 7,1 6,0 3,1-4</inkml:trace>
  <inkml:trace contextRef="#ctx0" brushRef="#br0" timeOffset="118649.041">7015 6041,'-2'16,"-1"7,0 2,3-3,2-6</inkml:trace>
  <inkml:trace contextRef="#ctx0" brushRef="#br0" timeOffset="119129.265">7265 5856,'31'-288,"-27"268,1 53,-2 87,5-1,6 2,-4-61,-3-29,-2 1,-2 0,-1-1,-1 17,-2-45,1 0,-1-1,1 1,-1 0,0-1,0 1,0 0,0-1,-1 1,1-1,-1 0,0 0,1 1,-1-1,0 0,0 0,0-1,-1 1,1 0,0-1,-1 1,1-1,-1 0,1 0,-1 0,0 0,1 0,-1 0,0-1,0 1,1-1,-1 0,0 0,0 0,0 0,1-1,-1 1,0-1,0 1,0-1,59-3,133-7,-144 9</inkml:trace>
  <inkml:trace contextRef="#ctx0" brushRef="#br0" timeOffset="119377.632">7752 6251,'0'0</inkml:trace>
  <inkml:trace contextRef="#ctx0" brushRef="#br0" timeOffset="-175852.189">8186 5541,'422'0</inkml:trace>
  <inkml:trace contextRef="#ctx0" brushRef="#br0" timeOffset="126861.267">3659 4369,'76'8,"0"-2,0-4,72-8,-120 5,-28 1,806-23,-699 24,-102-3,-6-1</inkml:trace>
  <inkml:trace contextRef="#ctx0" brushRef="#br0" timeOffset="127162.459">4199 4132,'22'11,"19"9,13 4,7 4,0 1,-7 0,-9 0,-13 1,-15 3,-18 4,-18 5,-19 2,-15 3,-7-3,-2-3,9-10</inkml:trace>
  <inkml:trace contextRef="#ctx0" brushRef="#br0" timeOffset="127733.961">3580 3264,'-2'15,"-1"15,0 11,1 5,0 4,1-3,1-1,0-8,0-7,0-9</inkml:trace>
  <inkml:trace contextRef="#ctx0" brushRef="#br0" timeOffset="127968.339">3343 3145,'0'-2,"7"-1,13-2,17-2,18-5,17-3,12 2,1 3,-8 3,-16 3</inkml:trace>
  <inkml:trace contextRef="#ctx0" brushRef="#br0" timeOffset="128698.383">3909 3396,'-18'64,"-14"50,28-157,5-35,3 1,10-52,-14 129,6-25,-6 25,0 0,0 0,0-1,0 1,0 0,0-1,0 1,0 0,0 0,0-1,0 1,0 0,1-1,-1 1,0 0,0 0,0-1,0 1,0 0,1 0,-1 0,0-1,0 1,1 0,-1 0,0 0,0 0,1-1,-1 1,0 0,0 0,1 0,-1 0,0 0,0 0,1 0,-1 0,0 0,1 0,-1 0,0 0,1 0,-1 0,0 0,0 0,1 0,-1 0,0 0,0 0,1 1,-1-1,0 0,0 0,1 0,-1 0,0 1,0-1,1 0,-1 0,0 0,0 1,0-1,0 0,0 0,1 1,-1-1,0 1,27 54,-25-47,1-1,1 1,-1-1,1 1,0-1,1 0,-1 0,2-1,-1 0,1 0,-1 0,2 0,-1-1,1 0,-5-4,-1 0,1 0,0 0,0-1,0 1,0 0,0-1,0 0,0 1,0-1,1 0,-1 0,0 0,0 0,0-1,0 1,0-1,0 1,0-1,0 1,0-1,0 0,-1 0,1 0,0 0,0-1,-1 1,1 0,-1-1,1 1,-1-1,1 1,-1-1,38-60,20-98,-59 160,0 1,0-1,0 0,0 0,1 0,-1 1,0-1,0 0,0 0,0 0,0 1,0-1,0 0,0 0,0 0,1 0,-1 1,0-1,0 0,0 0,0 0,1 0,-1 0,0 0,0 0,0 1,0-1,1 0,-1 0,0 0,0 0,0 0,1 0,-1 0,0 0,0 0,0 0,1 0,-1 0,0 0,0 0,0 0,1 0,-1 0,0-1,0 1,0 26,-3 20,-1-22,1 1,2-1,0 1,2 0,0 0,2-1,1 1,0-1,2 0,1 0,1-1,9 20,3-13</inkml:trace>
  <inkml:trace contextRef="#ctx0" brushRef="#br0" timeOffset="129328.738">4423 3369,'14'-174,"-3"116,-3 54,-5 22,26 308,-23-269</inkml:trace>
  <inkml:trace contextRef="#ctx0" brushRef="#br0" timeOffset="130213.021">3580 5659,'57'7,"0"-3,1-2,-1-3,1-3,-1-1,16-7,-54 10,186-26,77-9,102 6,-201 29,-200 0</inkml:trace>
  <inkml:trace contextRef="#ctx0" brushRef="#br0" timeOffset="130514.215">4317 5330,'0'4,"-1"0,1 0,0 1,1-1,-1 0,1 0,-1 0,1 0,1 0,-1 0,0 0,1 0,0 0,0-1,0 1,0-1,1 1,-1-1,1 0,0 0,0 0,0 0,0-1,3 3,91 45,-20-24,-51-19,0 2,-1 1,0 1,-1 0,4 5,-24-14,-1 0,1 0,0 0,-1 1,0 0,0-1,0 1,0 1,0-1,0 0,-1 1,0-1,0 1,0-1,0 1,0 0,-1 0,1 0,-1 0,0 0,-1 1,1-1,-1 0,1 0,-1 0,-1 1,1-1,-1 4,-4 5,-1-1,0 0,0 0,-1-1,-1 0,0 0,0-1,-1 0,0 0,-1-1,0 0,-1-1,0 0,-2 1,-146 90,83-60</inkml:trace>
  <inkml:trace contextRef="#ctx0" brushRef="#br0" timeOffset="130977.353">3830 4896,'0'-7,"0"3,0 6,0 9,0 10,0 8,0 6,-2 3,-4 2,1-1,0-2,1-7,1-4,0-9,-1-10,1-11,1-5</inkml:trace>
  <inkml:trace contextRef="#ctx0" brushRef="#br0" timeOffset="131692.037">3646 4882,'-1'0,"0"-1,0 0,1 1,-1-1,0 0,1 0,-1 0,1 1,-1-1,1 0,0 0,-1 0,1 0,0 0,-1 0,1 0,0 0,0 0,0 0,0 0,0 0,0 0,0 0,0 0,0 0,1 0,-1 0,0 0,1 0,-1 0,0 1,1-1,-1 0,1 0,0 0,-1 0,1 1,-1-1,1 0,0 1,0-1,0 0,-1 1,1-1,0 1,0-1,0 1,0 0,0-1,0 1,0 0,0 0,0-1,0 1,0 0,0 0,146-15,-96 14,145-4,-194 5,1 0,-1 0,0 1,0-1,0 1,0-1,1 1,-1 0,0 0,0 0,-1 0,1 0,0 1,0-1,0 0,-1 1,1 0,-1-1,1 1,-1 0,0-1,0 1,1 0,-1 0,-1 0,1 0,0 0,0 1,-1-1,1 0,-1 0,0 0,1 0,-1 1,0-1,0 0,-1 0,1 0,0 1,-3 22,-1 1,-1-1,-1 0,-1 0,-1 0,-5 8,5-11,-7 16,15-72,7-167,-1 179,9 31,1 23,39 53,-53-83,0 0,1 0,-1 0,1 0,-1-1,1 1,-1-1,1 0,0 0,0 0,0 0,0 0,0 0,0-1,0 1,0-1,0 0,0 0,0 0,0-1,0 1,0-1,0 1,0-1,-1 0,1 0,0 0,0-1,-1 1,1-1,1 0,3-4,0 1,0-2,-1 1,1-1,-1 0,-1 0,1-1,-1 1,-1-1,1 0,-2-1,1 1,-1-1,0 1,1-7,10-22,-14 38,-1-1,1 0,0 1,0-1,0 0,0 1,0-1,0 0,0 1,0-1,0 1,0-1,0 0,0 1,0-1,0 0,0 1,0-1,1 1,-1-1,0 0,0 1,0-1,1 0,-1 1,0-1,0 0,1 0,-1 1,0-1,0 0,1 0,-1 0,0 1,1-1,-1 0,0 0,1 0,-1 0,1 1,-1-1,0 0,1 0,-1 0,0 0,1 0,-1 0,1 0,-1 0,0 0,1 0,-1-1,0 1,1 0,-1 0,0 0,1 0,-1-1,0 1,1 0,12 77,-8-42,1 0,2 0,1-1,13 32,-7-39,0-8</inkml:trace>
  <inkml:trace contextRef="#ctx0" brushRef="#br0" timeOffset="132018.128">4567 4804,'3'-1,"13"-4,0 0,0 1,0 1,0 1,1 0,0 1,-1 1,1 0,-15 1,0-1,0 1,0 0,0 0,0 0,0 0,0 0,0 0,-1 1,1-1,0 0,-1 1,1-1,-1 1,0 0,1-1,-1 1,0 0,0 0,0 0,0 0,0 0,-1 0,1 0,-1 0,1 0,-1 0,0 1,1-1,-1 0,-1 0,1 0,-7 72,-49 147,56-219,-1 0,1 1,0-1,0 1,0-1,0 0,1 1,-1-1,1 0,-1 1,1-1,0 0,0 0,0 0,0 1,0-1,1 0,-1 0,1-1,-1 1,1 0,-1 0,1-1,0 1,0-1,0 0,0 1,0-1,0 0,0 0,1 0,-1 0,2 0,83 7,-20-14,-1-2</inkml:trace>
  <inkml:trace contextRef="#ctx0" brushRef="#br0" timeOffset="132681.372">3673 6817,'24'2,"24"1,25-2,23-6,23-7,16-5,9-5,3 0,-6 0,-9 5,-14 3,-17 4,-20 3,-21 3,-18 3,-22 1,-13 0</inkml:trace>
  <inkml:trace contextRef="#ctx0" brushRef="#br0" timeOffset="132966.57">4725 6396,'2'18,"8"11,9 1,12 0,9-5,10-3,6-2,-2 1,-4 1,-8 4,-13 3,-14 5,-17 2,-17 3,-19 0,-18-1,0-8</inkml:trace>
  <inkml:trace contextRef="#ctx0" brushRef="#br0" timeOffset="133431.332">4015 6160,'0'17,"0"14,0 5,0 1,0-3,0-6,0-11,-3-12,0-10,-2-12,0-5,-2-3,1 1,1 1,1 6</inkml:trace>
  <inkml:trace contextRef="#ctx0" brushRef="#br0" timeOffset="134233.845">3751 6080,'2'0,"142"1,0-7,63-14,-192 18,-13 1,0-1,0 1,1 1,-1-1,0 0,1 0,-1 1,1 0,-1-1,1 1,-1 0,1 0,-1 0,0 1,1-1,-1 1,1-1,-1 1,0 0,1 0,-1 0,0 0,0 0,1 0,-1 1,0-1,0 1,-1-1,1 1,0 0,0 0,-1 0,1 0,-1 97,-4-66,-3 103,5-124,-2-21,-1-20,-11-203,13 225,2 18,1 19,0-27,-1 0,1 0,0-1,0 1,0 0,0 0,0-1,1 1,-1 0,1-1,0 0,-1 1,1-1,0 0,1 0,-1 0,0 0,0 0,1 0,-1-1,1 1,0-1,-1 0,1 0,0 0,0 0,0 0,0-1,-1 1,1-1,0 0,0 0,0 0,0 0,0 0,0-1,0 1,0-1,0 0,9-4,0-1,-1-1,0 0,0-1,-1 0,0 0,0-1,-1-1,0 1,0-1,-1-1,-1 0,0 0,0 0,-1-1,-1 0,1-2,17-28,-23 42,0-1,0 1,0 0,0-1,0 1,0 0,0-1,0 1,0 0,0-1,0 1,0 0,0-1,0 1,1 0,-1-1,0 1,0 0,0-1,0 1,1 0,-1-1,0 1,0 0,1 0,-1-1,0 1,0 0,1 0,-1 0,0-1,1 1,-1 0,0 0,1 0,-1 0,0 0,1-1,-1 1,0 0,1 0,-1 0,0 0,1 0,-1 0,0 0,1 0,-1 1,0-1,1 0,-1 0,0 0,1 0,-1 0,0 1,1-1,-1 0,0 0,1 0,-1 1,0-1,0 0,1 0,-1 1,0-1,0 0,0 1,4 26,-3 11,-2-5,2 0,2 0,1 0,1 0,2-1,10 32,-3-37,0-8</inkml:trace>
  <inkml:trace contextRef="#ctx0" brushRef="#br0" timeOffset="134697.006">4831 5909,'162'-25,"-160"25,-1-1,0 1,0 0,1 0,-1 0,0 0,0 0,1 0,-1 0,0 1,0-1,1 0,-1 1,0-1,0 1,0-1,1 1,-1-1,0 1,0 0,0 0,0 0,0-1,-1 1,1 0,0 0,0 0,0 0,-1 0,1 1,-1-1,1 0,-1 0,1 0,-1 1,0-1,1 0,-1 0,0 1,0-1,0 0,0 0,0 1,0-1,0 0,-1 0,1 1,0-1,-1 1,-27 58,24-53,3-6,0-1,-1 1,1 0,0 0,0 0,0 0,0 0,1 0,-1 0,0 0,0 0,1 0,-1 1,0-1,1 0,-1 0,1 1,0-1,-1 0,1 1,0-1,0 0,0 1,0-1,0 0,0 1,0-1,0 0,1 1,-1-1,0 0,1 1,-1-1,1 0,0 0,-1 0,1 1,0-1,0 0,0 0,-1 0,2 0,98 6,-42-8,3 16,-59-14,-1-1,1 1,0 0,-1 0,1 0,-1 0,1 0,-1 0,1 0,-1 1,0-1,0 0,0 1,0-1,0 1,0-1,0 1,0 0,0-1,-1 1,1 0,0 0,-1-1,0 1,1 0,-1 0,0 0,0 0,0-1,0 1,-1 0,1 1,-4 4,0 1,0-1,-1 0,0 0,0 0,-1 0,1-1,-2 0,1-1,0 1,-1-1,0 0,-1-1,1 1,-6 1,-10 6,0 0,0-2,-1 0,0-2,-21 5,14-7</inkml:trace>
  <inkml:trace contextRef="#ctx0" brushRef="#br0" timeOffset="139897.613">1 1277,'14'280,"26"480,5-211,66 1441,-108-1870,4 0,21 100,92 613,-84-600,6 205,-9 259,0-219,-48-252,6-144,8-78,0 0,1 0,-1-1,1 1,-1 0,1 0,0 0,1 0,-1-1,1 1,-1 0,1 0,0-1,1 1,-1 0,0-1,1 1,0-1,0 0,0 0,0 1,1-1,-1-1,1 1,0 0,0-1,0 1,0-1,0 0,0 0,0 0,1 0,0 0,115-3,256-7,18 35,1 17,270 74,-589-106,7 2,1-5,24-1,90-10,-192 3,0-1,0-1,-1 1,1-1,0 0,0 0,0 0,0-1,-1 1,1-1,-1-1,1 1,-1 0,0-1,0 0,0 0,0 0,-1-1,1 1,-1-1,0 0,0 0,0 0,0 0,-1 0,1-1,-1 1,-1-1,1 1,0-1,0-5,-14-158,9-485,-12-382,-12 310,3 325,-2-125,25 375,-13-375,-19 210,-26-68,-88-321,107 527,-7 3,-33-69,34 115,5-2,7-1,0-27,-30-211,59 168,6 190,1-1,1 1,0 0,1 0,0 0,0 1,1-1,1 1,4-7,-3 5,-7 12,1-1,-1 1,1-1,-1 0,1 1,-1-1,0 1,1-1,-1 0,0 1,0-1,1 0,-1 0,0 1,0-1,0 0,0 1,0-1,0 0,0 0,0 1,0-1,0 0,0 0,0 1,0-1,-1 0,1 1,0-1,-1 0,1 1,0-1,-1 0,1 1,-1-1,1 1,-1-1,1 1,-1-1,1 1,-1-1,0 1,1-1,-35-3,31 4,-181 1,0 9,-18 9,-8 5,-187-6,-374-19,671 24,116-25,-1-1</inkml:trace>
  <inkml:trace contextRef="#ctx0" brushRef="#br0" timeOffset="140998.408">618 1856,'-1'65,"-3"1,-2-1,-4 0,-8 24,12-69,0-32,16-227,-1 3,-10 235,1 0,0-1,-1 1,1 0,0 0,0-1,0 1,0 0,0-1,0 1,0 0,1-1,-1 1,0 0,1 0,-1-1,1 1,0 0,-1 0,1 0,0 0,-1 0,1 0,0 0,0 0,0 0,0 0,0 0,0 0,0 1,0-1,1 0,-1 1,0-1,0 1,0 0,1-1,-1 1,0 0,1-1,-1 1,0 0,0 0,1 0,-1 0,0 1,2-1,6 7,0 1,0 0,-1 0,0 1,-1 0,1 0,-2 1,0 0,0 0,1 4,-4-9,1 1,0 0,-1 0,0 0,0 1,-1-1,0 1,0-1,0 1,-1 0,0 0,0 0,-1 0,0 0,0 0,-1-1,1 1,-2 0,1 0,-1 0,0-1,0 1,-1-1,0 1,0-1,0 0,-1 0,0-1,-3 5,0-1,-1 0,0-1,0 1,-1-2,0 1,0-1,0 0,-5 1,32-18,-7 6,1 1,0 0,0 1,0 1,0 0,0 0,11 2,-18-1,0 0,-1 1,1-1,0 1,0 1,-1-1,1 1,0-1,-1 1,0 0,1 1,-1-1,0 1,0 0,0 0,-1 0,1 1,-1-1,0 1,0 0,1 0,-3-1,0-1,1 1,-1 1,0-1,0 0,0 0,-1 0,1 0,-1 1,0-1,0 0,0 0,0 1,-1-1,1 0,-1 0,0 0,1 0,-2 1,1-1,0-1,-1 1,1 0,-1 0,0 0,0-1,0 1,-2 1,-71 59,65-57,1 0,-1-1,0 0,0-1,0 0,0-1,-1 0,0 0,1-2,-1 1,-6-1,-12-14,24 1</inkml:trace>
  <inkml:trace contextRef="#ctx0" brushRef="#br0" timeOffset="141463.849">1000 1776,'-27'69,"2"0,3 1,3 2,-2 32,21-100,3-20,5-30,7-43,4-21,30-102,-42 192,-6 20,-1 0,1 0,-1 0,1 0,-1-1,1 1,0 0,-1 0,1 0,-1 0,1 0,-1 1,1-1,0 0,-1 0,1 0,-1 0,1 1,-1-1,1 0,-1 0,1 1,-1-1,0 0,1 1,-1-1,1 0,-1 1,0-1,1 1,-1-1,0 1,1-1,-1 1,0-1,0 1,1-1,-1 1,0-1,0 1,0-1,0 1,0 0,0-1,0 1,0-1,0 1,0-1,0 1,0 0,0-1,-1 1,1-1,0 1,0-1,-1 1,1-1,0 1,-1-1,2 3,8 45,6 27,3-1,16 39,79 146,-96-202,-16-40</inkml:trace>
  <inkml:trace contextRef="#ctx0" brushRef="#br0" timeOffset="141717.179">816 2013,'16'-2,"14"-3,10-3,11-2,9-2,6-3,1-2,-12 3</inkml:trace>
  <inkml:trace contextRef="#ctx0" brushRef="#br0" timeOffset="141995.435">1330 1738,'2'-3,"1"1,0 0,-1 1,1-1,0 0,0 1,0 0,1 0,-1 0,0 0,0 0,1 0,-1 1,0 0,0 0,1 0,-1 0,0 0,1 0,-1 1,0 0,1 0,-1 0,0 0,0 0,0 0,0 1,0 0,5 2,0 0,-1 0,0 0,0 1,0 1,-1-1,1 1,-1 0,-1 0,1 1,-1 0,0 0,-1 0,1 0,-2 1,1 0,-1-1,0 1,0 1,-1-1,0 0,-1 0,0 1,0-1,-1 1,0-1,0 1,-1-1,0 1,-1-1,0 1,-7 22,-1 1,-2-2,-1 1,-1-2,-2 0,0 0,-11 10,-23 44,49-82,-1 0,1 0,0 0,0 0,0 0,0 1,0-1,0 0,1 0,-1 1,0-1,1 1,-1-1,1 0,-1 1,1-1,-1 1,1-1,0 1,0-1,0 1,0 0,0-1,0 1,0-1,1 1,-1-1,1 1,-1-1,1 0,-1 1,1-1,0 0,-1 1,1-1,0 0,0 0,0 1,0-1,0 0,0 0,1 0,-1 0,0-1,0 1,1 0,-1 0,1-1,-1 1,0-1,2 1,19 2,1 0,0-2,0-1,-1 0,1-2,4-1,-19 2,9 0,1-1,-1 0,1-2,-1 0,0-1,-1-1,1 0,12-8,-9 1</inkml:trace>
  <inkml:trace contextRef="#ctx0" brushRef="#br0" timeOffset="142580.932">1211 2040,'317'-94,"-288"87,17-5,1 1,-1 3,42-1,-87 8,1 0,0 1,0 0,0 0,0-1,0 1,0 0,0 0,-1 1,1-1,0 0,0 1,0-1,0 1,-1-1,1 1,0 0,0 0,-1 0,1 0,-1 0,1 0,-1 0,1 1,-1-1,0 0,1 1,-1-1,0 1,0 0,0-1,0 1,-1 0,1-1,0 1,-1 0,1 0,-1 0,1 0,-1-1,0 1,0 0,0 0,0 0,0 0,-1 2,-3 14,-1 0,0 1,-2-1,0-1,-9 15,-7 21,-5 22,51-115,-3-12,-2 0,-2-1,-3 0,-2-1,1-33,-2 23,3 10,-13 53,1 1,-1-1,0 1,0-1,0 1,1-1,-1 1,0 0,1-1,-1 1,0-1,1 1,-1 0,1 0,-1-1,0 1,1 0,-1-1,1 1,-1 0,1 0,-1 0,1 0,-1-1,1 1,-1 0,1 0,-1 0,1 0,-1 0,1 0,-1 0,1 1,-1-1,1 0,-1 0,1 0,-1 0,1 1,-1-1,1 0,-1 0,1 1,-1-1,0 0,1 1,-1-1,0 0,1 1,-1-1,0 1,1-1,-1 0,0 1,0-1,0 1,1 0,18 31,-18-29,14 36,-1 0,-2 1,-2 0,-1 1,-2 0,-3 0,0 5,32 178,-29-199</inkml:trace>
  <inkml:trace contextRef="#ctx0" brushRef="#br0" timeOffset="142748.485">1711 2106,'15'-3,"18"-2,17-5,17-5,10-3,3-1,-12 4</inkml:trace>
  <inkml:trace contextRef="#ctx0" brushRef="#br0" timeOffset="143217.279">988 2974,'0'16,"0"14,0 11,-3 5,0 1,1-2,-1-7,2-15,0-11</inkml:trace>
  <inkml:trace contextRef="#ctx0" brushRef="#br0" timeOffset="143487.08">895 2816,'5'15,"0"-1,2 1,-1-1,2 0,0-1,0 0,1 0,1-1,0 0,3 2,-9-10,66 73,-45-52,-1 1,-1 1,-1 1,-2 1,2 5,-19-29,0 0,0 1,0-1,-1 1,0-1,0 1,0 0,-1 0,0 0,0 0,0 0,-1 0,0 0,0 0,0 0,-1 0,0 0,0 0,-1-1,1 1,-1 0,0 0,-1-1,0 0,0 1,0-1,0 0,-4 4,-1-1,1-1,-2 0,1 0,-1-1,0 0,0-1,0 0,-1 0,1-1,-1 0,-1-1,1 0,0-1,-1 0,1 0,-9-1,16-1,0 0,-1 0,1 0,0-1,0 1,0-1,0 0,-1 1,1-2,0 1,1 0,-1-1,0 1,0-1,1 0,-1 0,1 0,-1 0,1 0,0 0,0-1,0 1,0-1,0 0,0 1,1-1,0 0,-2-3,-4-22</inkml:trace>
  <inkml:trace contextRef="#ctx0" brushRef="#br0" timeOffset="143729.427">1408 2896,'-11'17,"-8"16,-3 11,-1 4,5 3,6 0,9-2,11-5,13-6,12-7,9-8,7-9,4-8,-1-10,-4-9,-11-3</inkml:trace>
  <inkml:trace contextRef="#ctx0" brushRef="#br0" timeOffset="143897.977">1395 3198,'18'0,"17"-2,12-6,6-5,4-5,-2-5,-10 3</inkml:trace>
  <inkml:trace contextRef="#ctx0" brushRef="#br0" timeOffset="144148.307">1277 2856,'18'-7,"21"-4,21-5,16-4,15-1,2 1,-14 3</inkml:trace>
  <inkml:trace contextRef="#ctx0" brushRef="#br0" timeOffset="144546.387">1013 4028,'3'15,"0"17,0 12,-1 9,0 5,-1-1,0-3,-3-7,-2-8,-1-10,0-8</inkml:trace>
  <inkml:trace contextRef="#ctx0" brushRef="#br0" timeOffset="144793.191">803 3961,'12'0,"11"0,15 0,13-2,11-3,8-3,1-3,-1-1,-6 0,-10 0,-12 4,-12 2</inkml:trace>
  <inkml:trace contextRef="#ctx0" brushRef="#br0" timeOffset="145093.387">1554 4066,'0'14,"0"11,-3 9,0 10,0 4,1 3,0 0,1-1,0-5,1-6,0-9</inkml:trace>
  <inkml:trace contextRef="#ctx0" brushRef="#br0" timeOffset="145693.292">1790 4054,'1'311,"1"-296,13-43,-6-17,-2-1,-1 0,-3 0,-2 0,-3-27,1 31,1 21,0 25,-1 22,-1-13,2 0,0 0,0 1,1-1,1 0,0 0,0 0,2-1,3 11,-6-21,0 0,0-1,0 1,0-1,0 1,0-1,0 0,1 1,-1-1,1 0,-1 0,1 0,-1 0,1 0,-1 0,1 0,0-1,-1 1,1-1,0 1,0-1,0 1,-1-1,1 0,0 0,0 0,0 0,0 0,-1-1,1 1,0 0,0-1,0 1,-1-1,2 0,54-35,-29 12</inkml:trace>
  <inkml:trace contextRef="#ctx0" brushRef="#br0" timeOffset="145918.47">2106 3908,'0'16,"0"14,0 13,0 10,2 8,1 5,0-1,0-2,1-5,0-5,1-10,1-12</inkml:trace>
  <inkml:trace contextRef="#ctx0" brushRef="#br0" timeOffset="146086.167">2342 4041,'0'20,"-2"15,-1 10,-2 4,0 2,-1-1,-1-3,3-5,0-7,2-7,1-9</inkml:trace>
  <inkml:trace contextRef="#ctx0" brushRef="#br0" timeOffset="146347.502">2277 3922,'13'-11,"17"-6,10 0,12 2,2 7,-1 9,-5 8,-10 10,-13 9,-14 5,-18 7,-19 5,-17 4,-14 0,-6-3,8-10</inkml:trace>
  <inkml:trace contextRef="#ctx0" brushRef="#br0" timeOffset="147278.067">3067 4436,'2'0,"3"0,8 0,12 0,13 0,15-3,14-2,18-3,11-3,10-1,7-1,-1 0,-5 1,-7 2,-15 1,-21 3</inkml:trace>
  <inkml:trace contextRef="#ctx0" brushRef="#br0" timeOffset="148496.487">3185 5646,'-2'0,"-3"0,1 0,4 0,4 0,4 0,5 0,4 0,5 0,6 0,9 0,10 0,14 0,11-2,12-1,7 0,0 0,-16 2</inkml:trace>
  <inkml:trace contextRef="#ctx0" brushRef="#br0" timeOffset="149565.259">3041 6817,'2'0,"3"0,3 0,5 0,6 0,7-2,10-1,13-2,13-2,15-1,13 2,13 1,3 2,-2 4,-19 2</inkml:trace>
  <inkml:trace contextRef="#ctx0" brushRef="#br0" timeOffset="152360.87">1567 8594,'0'-19,"0"27,0 38,30 486,27 18,-54-517,76 707,-70-635</inkml:trace>
  <inkml:trace contextRef="#ctx0" brushRef="#br0" timeOffset="153209.135">1579 8962,'-185'319,"138"-233,88-158,-8 17,-2-1,-2-1,-3-1,-3-2,-2 0,9-49,-23 80,8 65,1-1,1 0,2-2,2 0,1-1,1-1,2-1,0-1,3-2,3 3,-8-7,20 35,-44-56,0 0,1-1,-1 1,0-1,0 1,0-1,0 1,0-1,0 1,0-1,0 0,-1 0,1 0,0 0,-1 0,1 0,-1 0,1 0,-1 0,0-1,1 1,-1-1,0 1,1-1,-1 0,0 1,0-1,1 0,-1 0,0 0,0 0,-2 0,-162 17,127-15,-1 1,1 2,0 2,-38 11,21 11,45-16</inkml:trace>
  <inkml:trace contextRef="#ctx0" brushRef="#br0" timeOffset="154131.686">382 10963,'18'479,"50"236,-60-635,41 346,-49-394,-6-22,-2-14</inkml:trace>
  <inkml:trace contextRef="#ctx0" brushRef="#br0" timeOffset="154778.482">303 11305,'-8'-22,"2"0,0 0,1 0,1-1,2 0,0 0,1 0,1 0,2 0,0 0,1 1,1-1,1 1,2 0,5-16,-7 27,0 0,1 0,0 0,0 1,1 0,1 0,0 1,0 0,1 0,0 0,0 2,1-1,0 1,0 0,1 1,0 0,0 1,0 0,1 1,0 0,-1 1,1 1,1-1,-1 2,9-1,140 37,-48-6,-17-17,1-4,-1-4,52-7,-117 2,784-27,-442 12,35-19,-384 32,44-4,1 3,60 3,-123 2,-1-1,-1-1,0 1,0 1,1-1,-1 1,0-1,0 1,0 1,0-1,0 0,0 1,0 0,0 0,0 0,-1 0,1 1,1 1,-2 6</inkml:trace>
  <inkml:trace contextRef="#ctx0" brushRef="#br0" timeOffset="155377.878">1053 11371,'-5'0,"0"1,-1 0,1 0,0 1,0-1,0 1,0 0,0 1,0-1,1 1,-1 0,1 0,0 1,-1-1,2 1,-1 0,0 0,1 0,0 0,0 1,0-1,0 1,1 0,0 0,0 0,0 0,0 0,1 0,-1 6,1-2,-1 1,2 0,-1 0,2 0,-1 0,1 0,1 0,-1 0,2-1,-1 1,2-1,-1 1,1-1,0 0,1 0,0-1,1 1,-1-1,2 0,-1-1,1 0,0 0,1 0,-1-1,1 0,1 0,-1-1,1 0,0-1,0 1,0-2,0 0,1 0,0 0,-1-1,1-1,5 1,-8-2,0-1,1 1,-1-2,0 1,-1-1,1 0,0 0,0-1,-1 0,0 0,1 0,-1-1,0 0,-1 0,1-1,-1 1,0-1,0-1,0 1,-1-1,1 1,-2-1,1 0,0-1,-1 1,-1-1,2-3,-1 2,0 0,0-1,-1 1,0-1,-1 1,0-1,0 0,-1 1,0-1,-1 0,0 1,0-1,-1 0,0 1,0-1,-1 1,0 0,0 0,-1 0,0 0,-1 1,-2-3,1 2,-1 1,-1 0,1 0,-1 1,0 0,-1 0,0 1,1 0,-2 1,1 0,0 0,-1 1,0 0,-3 0,8 2,-1-1,1 1,-1 1,1-1,-1 1,1 0,-1 1,1-1,-1 1,1 0,-1 0,1 1,0-1,0 1,-1 1,1-1,1 1,-1-1,0 2,1-1,-1 0,1 1,0 0,0 0,0 0,-1 3,2-2,0 1,1-1,0 1,0 0,0 0,1 0,0-1,0 1,0 0,1 1,0-1,0 0,1 0,-1 0,1 0,1 0,-1-1,1 1,0 0,0 0,1-1,-1 0,1 1,0-1,1 0,0 0,-1-1,1 1,1-1,-1 0,1 0,-1 0,1-1,0 1,1-1,-1 0,38 23</inkml:trace>
  <inkml:trace contextRef="#ctx0" brushRef="#br0" timeOffset="155745.043">1632 11266,'-10'-1,"0"0,0 1,-1 0,1 0,0 1,0 1,0-1,0 2,0-1,0 2,1-1,-1 1,1 1,0-1,0 2,1-1,-1 1,1 0,1 1,-1 0,1 0,0 1,1 0,-1 0,2 0,-1 1,1 0,1 0,-1 0,1 1,1-1,0 1,0 0,1 4,1-10,1-1,0 1,0-1,1 1,-1 0,1-1,0 1,0-1,0 0,0 1,1-1,-1 0,1 0,0 0,0 0,0 0,0 0,1 0,-1-1,1 1,-1-1,1 1,0-1,0 0,0 0,0-1,0 1,1-1,-1 1,0-1,3 0,112 21,-73-19,-30-3,0 0,-1 1,1 1,0 0,-1 1,1 0,-1 2,0-1,2 3,-14-6,-1-1,1 1,0 0,-1 1,1-1,-1 0,1 0,-1 1,1-1,-1 1,0-1,0 1,0-1,0 1,0 0,0 0,0 0,0-1,-1 1,1 0,-1 0,1 0,-1 0,0 0,0 0,0 0,0 0,0 0,0 0,0 0,-1 0,1 0,-1 0,0-1,1 1,-1 0,0 0,0 0,0-1,0 1,0 0,-1 0,-61 59,45-50,-1-1,-1-1,1 0,-1-2,-1 0,1-1,-1-1,0-1,0-1,-5 0,-2-3</inkml:trace>
  <inkml:trace contextRef="#ctx0" brushRef="#br0" timeOffset="156081.123">2291 11332,'-199'-36,"182"35,0 0,-1 0,1 2,-1 0,1 1,-15 4,26-5,1 1,0 0,-1 0,1 0,0 0,0 1,0 0,1 0,-1 0,1 1,-1-1,1 1,0 0,1 0,-1 1,1-1,0 1,0 0,0-1,0 2,1-1,0 0,0 2,0-1,0 1,1 0,0 0,0 0,1 0,0 0,0 0,0 0,1 0,0-1,1 1,-1 0,1 0,1-1,-1 1,1-1,0 0,1 0,-1 0,1 0,0 0,1-1,-1 0,1 0,4 4,1-1,1 1,0-2,0 1,0-1,1-1,-1 0,2-1,-1 0,1-1,-1 0,1-1,0-1,4 1,14-2,-1-2,0-1,0-1,0-1,-1-2,1-1,-1-1,-1-2,4-2,34-13</inkml:trace>
  <inkml:trace contextRef="#ctx0" brushRef="#br0" timeOffset="156252.672">2870 11423,'-3'3,"0"0</inkml:trace>
  <inkml:trace contextRef="#ctx0" brushRef="#br0" timeOffset="157161.777">500 12687,'162'-28,"64"-6,1 10,36 10,-243 12,1560-42,-1190 33,-349 11,-53 13,-62 45,59-47</inkml:trace>
  <inkml:trace contextRef="#ctx0" brushRef="#br0" timeOffset="157762.171">3278 10700,'0'-2,"0"3,0 13,2 20,3 24,3 30,0 25,1 28,-1 22,-2 11,0 4,2-9,3-15,3-20,3-24,3-25,3-21,-3-22</inkml:trace>
  <inkml:trace contextRef="#ctx0" brushRef="#br0" timeOffset="158728.97">1119 12634,'10'259,"15"31,-11-142,-11-101,1 2,1-1,2 0,13 44,-19-90,-1 1,1 0,-1-1,1 1,0-1,0 1,0-1,0 0,1 1,-1-1,1 0,-1 0,1 0,0 0,0 0,0 0,0-1,0 1,0-1,0 1,1-1,-1 0,0 0,1 0,-1 0,1 0,-1 0,1-1,0 1,-1-1,1 0,0 0,-1 0,3 0,117-30,-88 19,32-12,1 4,2 3,-1 2,47-1,-100 15,-18-1,0 1,-7-3</inkml:trace>
  <inkml:trace contextRef="#ctx0" brushRef="#br0" timeOffset="159004.231">1843 13134,'-2'7,"-1"9,0 10,1 13,0 10,1 8,3 8,1 7,2 4,2 2,1 0,0-5,-1-6,-1-10,-2-10,-2-13</inkml:trace>
  <inkml:trace contextRef="#ctx0" brushRef="#br0" timeOffset="159294.46">2053 13227,'-2'9,"-1"12,0 11,1 11,0 11,1 8,1 5,2 3,1-3,-1-2,3-9,0-9,-1-14,-1-19,-1-10</inkml:trace>
  <inkml:trace contextRef="#ctx0" brushRef="#br0" timeOffset="159997.63">2001 13293,'-31'-95,"31"93,1 0,0 0,0 0,0 1,0-1,0 0,0 1,1-1,-1 1,1-1,-1 1,1 0,-1-1,1 1,0 0,-1 0,1 0,0 0,0 0,0 1,0-1,0 1,0-1,0 1,0 0,0-1,0 1,0 0,0 0,0 1,0-1,0 0,0 1,0-1,0 1,0 0,6-1,389-9,-394 10,-1-1,0 0,1 0,-1 1,0 0,0-1,1 1,-1 0,0 0,0 0,0 0,0 0,0 1,0-1,0 1,-1-1,1 1,0 0,-1-1,1 1,-1 0,0 0,0 0,1 0,-1 0,-1 1,1-1,0 0,0 0,-1 1,1-1,-1 0,0 1,0-1,0 0,0 1,0-1,0 0,-1 1,1-1,-1 0,0 0,1 1,-1-1,0 0,0 0,-53 108,48-83,0 0,2 0,1 1,2-1,0 1,2 0,0-1,5 19,-1 4,-5-47,0 0,1 1,-1-1,0 0,0 0,-1 0,1 0,-1 1,1-1,-1 0,0 0,0 0,-1 0,1 0,-1-1,1 1,-1 0,0-1,0 1,0-1,0 1,0-1,-1 0,1 0,-1 0,1 0,-1-1,0 1,0-1,1 1,-1-1,0 0,-1 0,-15 5,-1-2,-1 0,1-1,-1-1,1-1,-1-1,1 0,-1-2,1 0,-16-5,5-2,36 2,6 5</inkml:trace>
  <inkml:trace contextRef="#ctx0" brushRef="#br0" timeOffset="160447.425">2619 13056,'0'2,"0"8,0 8,0 11,0 13,0 11,0 12,0 9,0 4,0 1,2-2,4-5,2-8,0-11,-1-14</inkml:trace>
  <inkml:trace contextRef="#ctx0" brushRef="#br0" timeOffset="161010.433">2619 13451,'436'-27,"-424"27,-10 1,0-1,0 1,0-1,0 0,0 1,1-1,-1 0,0 0,0 0,0-1,0 1,0 0,0-1,0 0,0 1,0-1,0 0,0 0,0 0,0 0,0 0,-1-1,1 1,0 0,-1-1,1 1,-1-1,0 0,1 1,-1-1,0 0,0 0,0-1,-22-105,16 91,-118-364,95 254,-9-113,19 125,8 82</inkml:trace>
  <inkml:trace contextRef="#ctx0" brushRef="#br0" timeOffset="163012.016">1567 8383,'-12'14,"-2"19,-3 30,0 34,3 2</inkml:trace>
  <inkml:trace contextRef="#ctx0" brushRef="#br1" timeOffset="188099.502">7489 9542,'-2'0,"1"0,-1 0,0 0,1 0,-1 0,1 0,-1 1,1-1,-1 0,1 1,-1-1,1 1,-1 0,1-1,0 1,-1 0,1 0,0 0,0 0,0 0,0 0,0 0,0 1,0-1,0 0,0 0,0 1,0-1,1 1,-1-1,1 1,-1-1,1 1,0-1,-1 1,1-1,0 1,0-1,0 1,0-1,0 1,1 0,-1-1,0 1,1 0,-1-1,1-1,-1 0,1 1,-1-1,1 0,-1 0,1 1,-1-1,1 0,-1 0,1 0,-1 0,1 1,-1-1,1 0,-1 0,1 0,-1 0,1 0,0 0,-1-1,1 1,-1 0,1 0,-1 0,1 0,-1-1,1 1,-1 0,1 0,-1-1,0 1,1-1,-1 1,1 0,-1-1,0 1,1-1,-1 1,0 0,0-1,1 1,-1-1,0 1,0-1,0 1,1-1,-1 1,0-1,0 0,0 1,0-1,0 1,0-1,0 1,0-1,0 1,0-1,-1 1,1-1,0 1,0-1,-1 0,1 1,0-1,0 1,0-1,-1 1,1-1,0 1,-1-1,1 1,0-1,-1 1,1 0,-1-1,1 1,0-1,-1 1,1 0,-1 0,1-1,-1 1,1 0,-1 0,0-1,1 1,-1 0,1 0,-1 0,1 0,-1 0,1 0,-1 0,0 0,1 0,-1 0,1 0,-1 0,1 1,-1-1,0 0,1 0,-1 1,1-1,-1 0,1 1,0-1,-1 0,1 1,-1-1,1 0,0 1,-1-1,1 1,0-1,-1 1,1-1,0 1,0-1,-1 1,1-1,0 1,0 0,0-1,0 1,0-1,0 1,0-1,0 1,0-2,1-1,0 1,0 0,0-1,0 1,0 0,0-1,0 1,0 0,0 0,1 0,-1 0,0 0,1 0,-1 0,1 0,-1 1,1-1,-1 1,1-1,-1 1,1-1,0 1,-1 0,1 0,0 0,-1 0,1 0,-1 0,1 0,0 1,-1-1,1 1,-1-1,1 1,0-1,-1 1,0 0,1 0,-1 0,1 0,-1 0,0 0,0 0,1 0,-1 0,0 0,0 1,0-1,-1 1,1-1,0 0,0 1,-1 0,1-1,-1 1,1-1,-1 1,0 0,0-1,1 1,-1-1,0 1,-1 0,1-1,0 1,0 0,-1-1,1 1,-1 0,2-3,-1 0,1-1,0 1,-1-1,1 1,-1 0,0-1,0 1,1-1,-1 1,0-1,0 0,0 1,-1-1,1 1,0-1,0 1,-1 0,1-1,-1 1,1-1,-1 1,0 0,0-1,1 1,-1 0,0 0,0 0,0-1,0 1,-1 0,1 0,0 1,0-1,0 0,-1 0,1 0,-1 1,1-1,0 1,-1-1,1 1,-1 0,1-1,-1 1,1 0,-1 0,1 0,-1 0,1 0,-1 1,1-1,-1 0,1 1,-1-1,0 1,1 0,0-1,0 1,0-1,-1 1,1 0,0 0,0 0,0-1,1 1,-1 0,0 0,0 0,0 0,1 1,-1-1,1 0,-1 0,1 0,-1 0,1 1,-1-1,1 0,0 0,0 1,0-1,0 0,0 1,0-1,0 0,0 1,0-1,1 0,-1 0,0 1,1-1,-1 0,1 0,0 0,-1 0,1 0,0 0,-1 0,1 0,0 0,0 0,0 0,0 0,0 0,0-1,0 1,0 0,1-1,-1 1,0-1,0 1,0-1,1 0,-1 1,63 5,-62-6,-1 0,1 0,0 0,-1 0,1 0,-1-1,1 1,-1 0,1-1,-1 1,1-1,-1 0,1 1,-1-1,0 0,1 0,-1 0,0 0,0 0,0 0,0 0,0 0,0-1,0 1,0 0,0-1,0 1,-1-1,1 1,-1 0,1-1,-1 1,1-1,-1 0,0 1,0-1,0 1,0-2,-2 0,0 0,0 0,0 0,0 0,-1 0,1 0,-1 1,0-1,0 1,0 0,0 0,0 0,-1 0,1 0,0 1,-1-1,0 1,1 0,-1 0,1 1,-1-1,0 1,0-1,1 1,-1 0,0 1,0-1,1 1,-1-1,0 1,3 0,6 0</inkml:trace>
  <inkml:trace contextRef="#ctx0" brushRef="#br1" timeOffset="192030.33">6726 9621,'-474'25,"-300"18,366-32,200 2,79-2,-118 26,109-22,123-11,10-4,0 0,1 0,-1 1,0 0,0 0,0 0,1 1,-1-1,1 1,-1 0,1 1,0-1,0 1,0-1,0 1,0 1,1-1,-1 0,1 1,0 0,0-1,0 1,1 1,-1-1,1 0,0 1,0-1,0 1,1 0,0 81,3 1,12 62,-11-117,43 409,-29 219,-8-286,-6-316,-4 0,-1-1,-4 1,-2-1,-2 2,-112 461,92-293,9 1,10 214,8-362,-2 0,-5 0,-8 28,-5 29,6 1,6 0,5 35,-33 615,48-257,-4 84,-46-52,45-372,-4-190,0 1,0 0,1 0,-1 0,1-1,-1 1,1 0,0-1,-1 1,1 0,0-1,0 1,0-1,1 1,-1-1,0 0,0 0,1 1,-1-1,1 0,-1 0,1 0,0 0,-1-1,1 1,0 0,-1-1,1 1,0-1,0 1,-1-1,1 0,0 0,0 0,0 0,0 0,-1 0,1-1,0 1,0 0,0-1,381-18,192-21,64 29,-128 6,368-16,-36 24,-258 32,-378-32,238 11,116 23,763-37,-1296 0,549-15,31-23,-308 27,64-2,57 18,-416-5,226 12,208-17,323-47,148 57,-750-2,696-10,-831 6,-14 0,0 0,0 0,-1 1,1 1,0 0,0 0,-1 1,1 1,-1-1,10 5,-20-7,1 0,0 0,-1 0,1 0,-1 1,1-1,0 0,-1 0,1 0,-1 1,1-1,-1 0,1 1,-1-1,1 1,-1-1,1 0,-1 1,0-1,1 1,-1-1,0 1,1 0,-1-1,0 1,0-1,1 1,-1-1,0 1,0 0,0-1,0 1,0-1,0 1,0 0,0-1,0 1,0 0,0-1,0 1,0-1,-1 1,1 0,0-1,0 1,-1-1,1 1,0-1,-1 1,1-1,0 1,-1-1,1 1,-1-1,1 0,-1 1,1-1,-1 0,1 1,-1-1,-14 6</inkml:trace>
  <inkml:trace contextRef="#ctx0" brushRef="#br1" timeOffset="198232.289">7331 9094,'-5'39,"4"-36,0 0,0 1,0-1,0 1,1-1,-1 1,1-1,0 1,0 0,0-1,1 1,-1-1,1 1,0-1,0 1,0-1,0 0,1 1,-1-1,1 0,0 0,0 0,0 0,0 0,0-1,1 1,-1-1,1 1,0-1,-1 0,0-1,0 0,0-1,0 1,0 0,0 0,1-1,-1 1,0-1,0 0,0 0,1 0,-1 0,0 0,0 0,0-1,0 1,1-1,-1 1,0-1,0 0,0 0,0 0,0 0,0 0,-1 0,1 0,0-1,0 1,-1-1,1 1,-1-1,1 0,1-2,0 0,0 0,0 0,-1 0,1-1,-1 1,0-1,0 0,-1 1,1-1,-1 0,0 0,-1 0,1-1,-1 0,-1 1,0 0,0 0,0 0,0 0,-1 0,0 0,0 0,0 0,-1 0,1 1,-1 0,0-1,0 1,-1 0,0 0,1 1,-1-1,0 1,-1 0,-1-2,3 3,0 0,0 0,0 1,0-1,0 1,0-1,-1 1,1 0,-1 0,1 1,0-1,-1 1,1 0,-1-1,0 1,1 1,-1-1,1 1,0-1,-1 1,1 0,-1 0,1 0,0 1,0-1,0 1,0 0,0 0,0 0,0 0,-2 3,1-2,1 0,0 1,0-1,0 1,1 0,-1 0,1 0,0 0,0 0,0 0,1 1,-1-1,1 0,0 1,1 0,-1-1,1 1,-1-1,1 1,1 0,-1-1,1 1,0-1,0 1,0-1,0 1,1-1,0 0,0 0,0 1,0-1,1-1,-1 1,1 0,0-1,0 1,1-1,-1 0,1 0,-1 0,1-1,4 3,-2-3,0 1,1-1,0-1,-1 1,1-1,0 0,0-1,-1 1,1-1,0-1,0 1,0-1,-1 0,1-1,0 0,-1 0,1 0,-1-1,0 0,0 0,0 0,0-1,2-2,-7 6,0-1,-1 1,1-1,0 1,0-1,-1 1,1-1,-1 0,1 1,-1-1,1 0,-1 0,1 1,-1-1,1 0,-1 0,0 0,1 1,-1-1,0 0,0 0,0 0,0 0,0 0,0 1,0-1,0 0,0 0,0 0,0 0,-1 0,1 1,0-1,0 0,-1 0,1 0,-1 1,1-1,-1 0,1 0,-1 1,1-1,-1 0,0 1,1-1,-1 1,0-1,1 1,-1-1,0 1,0 0,0-1,0 1,-46-14,-185-2,56 9,-124 13,141 0,-190 11,-278-6,411-12,-42-2,-156-25,282 19,-127 8,124 2,87-1,-34-1,0 4,1 3,-8 5,-52 12,139-22,-1 1,1 0,-1 0,1 0,0 0,0 0,0 0,0 1,0-1,0 1,0-1,1 1,0 0,-1-1,1 1,0 0,0 0,0 0,1 0,-1 0,1 0,0 0,0 0,0 0,0 0,0 1,1-1,-1 0,1 0,0 0,0 0,0 16,-4 81,0-74,2 0,1 0,1 0,1 0,1-1,3 8,100 311,-96-284,-2 0,-3 0,-3 59,18 125,-3-105,36 205,-45-283,-2 0,-3 0,-3 0,-2 2,1 33,1-67,0 70,-4 0,-5 4,-71 491,45-166,22 5,0-127,7-153,7 0,16 116,19 216,-33-335,-7 0,-6-1,-22 99,-23 145,10-39,38 58,1-266,7 0,14 99,10-27,11 8,26 10,-61-231,-1-1,1 0,0 0,0 0,0 0,0 0,1 0,0 0,0 0,0 0,0-1,0 1,1-1,0 1,-1-1,1 0,0 0,1 0,-1-1,0 1,1-1,0 0,-1 0,2 1,193 27,-115-22,1-5,29-3,128 6,186 36,-266-34,61 15,375 57,-397-69,103-10,77 2,291 20,73 5,-558-20,163-13,-219 1,130 12,-125 2,1-6,107-11,271-24,-282 31,261-9,97-9,404-31,-950 46,507-24,-42 8,32 0,48-15,-347 12,36 10,48 4,-106 5,-214 3</inkml:trace>
  <inkml:trace contextRef="#ctx0" brushRef="#br1" timeOffset="200062.957">16649 16990,'56'12,"287"-23,443 35,26-62,-135 15,-652 22,-18 3,-17 2,-8 1</inkml:trace>
  <inkml:trace contextRef="#ctx0" brushRef="#br1" timeOffset="201110.755">15477 17715,'211'-29,"-115"23,1 5,0 3,10 6,122 3,578-34,-337 32,176-3,-529-11,863-21,-823 27,-141 3,-19 1,-24 5,6-6</inkml:trace>
  <inkml:trace contextRef="#ctx0" brushRef="#br1" timeOffset="201845.79">17307 16781,'-1'0,"0"0,-1 0,1 1,0-1,0 1,0-1,0 1,0-1,1 1,-1 0,0-1,0 1,0 0,0 0,1 0,-1-1,0 1,1 0,-1 0,1 0,-1 0,1 0,0 0,-1 0,1 0,0 1,-1-1,1 0,0 0,0 0,0 0,0 0,0 0,0 0,1 0,-1 1,0-1,1 0,-1 0,0 0,1 0,-1 0,1 0,-1 0,1 0,0-1,-1 1,1 0,0 0,0 0,0-1,0 1,-1 0,1-1,0 1,0-1,0 1,0-1,0 1,1-1,-1 0,0 0,0 1,0-1,1 0,129 45,-86-33,-18-5,3 1,0 0,0 2,-1 2,0 0,-1 2,14 10,-38-22,-1 0,1 0,-1 0,0 1,0-1,0 1,0 0,0 0,-1 0,1 0,-1 0,0 1,0-1,0 1,-1-1,1 1,-1 0,1 0,-1-1,-1 1,1 0,0 0,-1 0,0 0,0 0,0 0,0 0,-1 0,0 0,1 0,-2 0,1 0,-2 3,-8 8,-1-1,0 0,-1-1,0 0,-2-1,1-1,-1 0,-1-1,-15 8,6-2,-112 67,35-22,3 5,-17 19,76-52</inkml:trace>
  <inkml:trace contextRef="#ctx0" brushRef="#br1" timeOffset="202460.599">17794 17385,'-8'-6,"23"3,155 23,-155-18,78 18,-1 3,-1 5,40 19,-121-43,1-1,-1 1,0 0,-1 1,1 0,-1 1,0 0,0 0,0 1,-1 0,1 1,-8-7,0 1,0-1,0 1,0-1,0 1,0 0,0-1,-1 1,1 0,-1 0,1-1,-1 1,1 0,-1 0,0 0,0 0,0-1,0 1,0 0,-1 0,1 0,0 0,-1-1,1 1,-1 0,0 0,0-1,0 1,1-1,-2 1,1 0,0-1,0 0,0 1,-53 42,-16-3,-1-3,-33 10,22-9,56-27,-61 29,3 3,-37 29,113-68,5-3,1-1,-1 0,1 1,0-1,-1 1,1 0,0 0,0 0,0 0,0 0,1 0,-1 0,1 1,-1-1,1 0,0 1,-1 2,5 6</inkml:trace>
  <inkml:trace contextRef="#ctx0" brushRef="#br1" timeOffset="203534.243">19426 15266,'1'-18,"-6"22,-6 52,2-1,3 2,2-1,2 23,2-72,3 188,17 101,1 4,-23 214,-4-153,33-84,-8-129,-15-78,-4 0,-5 46,-1 20,15 143,-18-178,9-118</inkml:trace>
  <inkml:trace contextRef="#ctx0" brushRef="#br1" timeOffset="204699.015">19518 15964,'-14'-36,"1"0,1-1,3 0,0-1,3 0,0-17,-2 1,-45-299,39 263,5 0,4-1,4-19,1 100,-1 4,1-1,0 1,0-1,1 1,0 0,0-1,0 1,1 0,0 0,0 0,0 0,1 0,0 1,0-1,1-1,-2 5,-1 0,1-1,-1 1,1 0,0 0,-1 0,1 0,0 1,1-1,-1 0,0 1,0-1,1 1,-1 0,0 0,1 0,-1 0,1 0,0 1,-1-1,1 1,0-1,-1 1,1 0,0 0,-1 0,3 1,51 7,0-3,0-2,1-3,0-2,549-43,-182 30,-221-9,-167 12,-30 7</inkml:trace>
  <inkml:trace contextRef="#ctx0" brushRef="#br1" timeOffset="205431.107">19912 15135,'12'277,"-21"-21,9-254,0 0,0 0,0-1,0 1,1 0,-1-1,1 1,-1 0,1-1,-1 1,1-1,0 1,0-1,0 1,0-1,0 0,0 1,0-1,1 0,-1 0,0 0,1 0,-1 0,1 0,-1 0,1 0,-1-1,1 1,-1-1,1 1,0-1,-1 1,1-1,60 0,-51-2,298-31,-285 32</inkml:trace>
  <inkml:trace contextRef="#ctx0" brushRef="#br1" timeOffset="205812.634">20544 15609,'-52'38,"51"-37,0 0,0 0,0 0,0 0,0 0,1 0,-1 0,0 0,1 0,-1 0,1 0,-1 0,1 1,0-1,-1 0,1 0,0 1,0-1,0 0,0 0,0 1,0-1,0 0,0 1,0-1,1 0,-1 0,1 0,-1 1,1-1,-1 0,1 0,0 0,-1 0,1 0,0 0,0 0,0 0,0 0,0 0,0-1,0 1,0 0,0 0,0-1,0 1,1-1,6 4,0-1,1 0,0 0,-1-1,1-1,0 1,0-1,0-1,0 0,0 0,0 0,0-1,0-1,0 0,-1 0,1 0,0-1,4-3,-7 3,0 0,-1 0,0-1,0 0,0 0,0 0,-1-1,1 0,-1 0,0 0,-1 0,1 0,-1-1,0 0,0 1,-1-1,0 0,0 0,0-1,-1 1,0 0,0 0,0-1,-1 1,0-1,0 1,-1 0,0-1,0 1,0 0,-1 0,0 0,0 0,0 0,-1 0,0 0,0 1,-1-1,1 1,-1 0,0 0,-1 0,1 1,-1 0,-1-2,0 2,-1 1,1-1,0 1,-1 1,0-1,1 1,-1 0,0 1,0-1,0 1,0 1,-1-1,1 1,0 1,0-1,0 1,0 0,0 1,0 0,0 0,1 0,-1 1,1 0,-1 0,1 1,0 0,0 0,0 0,1 1,0-1,0 1,0 1,0-1,1 1,0 0,0 0,0 0,1 0,0 1,0-1,1 1,0 0,0-1,0 4,1-7,1 1,0-1,1 1,-1-1,0 1,1-1,0 1,0-1,0 1,0-1,0 0,1 0,0 0,-1 0,1 0,0 0,2 2,18 18</inkml:trace>
  <inkml:trace contextRef="#ctx0" brushRef="#br1" timeOffset="206613.003">21097 15437,'-6'-4,"1"0,-1 0,0 1,-1-1,1 1,-1 0,1 1,-1 0,0 0,0 0,0 1,0 0,0 0,0 1,0 0,0 0,0 1,0-1,0 2,0-1,0 1,0 0,0 0,1 1,-1 0,1 0,-3 2,2 0,1 0,0 1,0 0,0 0,0 0,1 0,0 1,1 0,-4 6,7-11,0 0,0 0,0 0,0 0,0 0,0 0,1 0,-1 0,1 0,-1 0,1 1,0-1,0 0,0 0,0 0,1 1,-1-1,0 0,1 0,0 0,-1 0,1 0,0 0,0 0,0 0,0 0,0 0,1-1,-1 1,1 0,-1-1,1 1,-1-1,1 0,0 1,0-1,-1 0,1 0,1 0,6 2,1-1,-1 0,1 0,0-1,-1 0,1-1,0 0,0 0,0-1,-1-1,1 0,0 0,-1 0,0-2,0 1,0-1,0 0,0-1,-1 0,1 0,-1-1,6-6,-7 7,-1-1,0 0,0 0,-1-1,0 0,0 0,0 0,-1 0,0-1,-1 0,0 0,0 0,0 0,-1 0,0 50,1 0,2 0,3 0,0-1,4 2,0 9,-9-37,10 38,-3 0,-1 0,0 52,-10-94,1 0,-1 0,-1 0,1 0,-2-1,0 1,0 0,-4 7,5-14,1-1,-1 1,0-1,0 1,-1-1,1 0,-1 0,1 0,-1 0,0-1,0 1,0-1,0 1,-1-1,1 0,-1 0,1-1,-1 1,0-1,0 1,1-1,-1-1,0 1,0 0,-2-1,1 0,1 0,0-1,0 1,-1-1,1 0,0 0,0-1,0 1,0-1,0 0,1 0,-1 0,0-1,1 1,0-1,-1 0,1 0,0 0,0 0,1 0,-1-1,1 1,0-1,-1 0,-3-6,1-2,0 1,0 0,1-1,1 0,0 0,-1-10,2 1,1 1,1 0,1 0,1-1,1 1,0 0,2 0,0 1,1 0,1 0,1 0,1 0,0 1,1 1,1 0,1 0,0 1,1 1,1 0,0 0,1 2,1 0,4-2,187-133,-206 148,0-1,-1 1,1-1,0 1,0-1,-1 1,1 0,0 0,0-1,0 1,0 0,-1 0,1 0,0 0,0 0,0 0,0 0,0 0,0 0,-1 0,1 1,0-1,0 0,0 0,-1 1,1-1,0 1,0-1,-1 1,1-1,0 1,-1-1,1 1,0 0,-1-1,1 1,-1 0,1-1,-1 1,1 0,-1 0,0-1,1 1,-1 0,13 45,-10-32,3 6,-4-4,1-1,1 0,0-1,1 1,1-1,1 0,-1 0,2-1,0 0,1 0,0-1,1 0,8 9,-3-12</inkml:trace>
  <inkml:trace contextRef="#ctx0" brushRef="#br1" timeOffset="206778.822">21505 15175,'0'18,"9"8,12 1,2-2</inkml:trace>
  <inkml:trace contextRef="#ctx0" brushRef="#br1" timeOffset="207298.837">21978 15412,'-10'0,"-1"1,0 0,1 1,-1 1,1-1,0 2,0-1,0 1,0 1,1 0,0 0,-1 1,2 0,-1 0,1 1,0 1,1-1,-1 1,1 0,-3 6,8-12,0 1,1-1,-1 0,1 0,0 1,0-1,0 1,0-1,0 1,0-1,0 1,1 0,0-1,-1 1,1 0,0-1,0 1,0 0,1-1,-1 1,1 0,-1-1,1 1,0-1,0 1,0-1,1 1,-1-1,0 0,1 1,-1-1,1 0,0 0,0 0,0 0,0-1,0 1,0 0,0-1,1 0,-1 1,1-1,1 1,14 3,1 1,0-2,1-1,-1 0,1-1,-1-1,1-1,-1-1,1-1,0 0,5-1,-1-1,0-1,0-1,0-1,-1-1,0-1,-1-1,20-11,-35 17,-7 3,0 0,0 0,1 1,-1-1,0 1,1-1,-1 0,1 1,-1-1,1 1,-1-1,1 1,-1-1,1 1,0-1,-1 1,1 0,-1-1,1 1,0 0,0 0,-1-1,1 1,0 0,-1 0,1 0,0 0,0 0,-1 0,1 0,0 0,-1 0,1 0,0 0,0 1,-1-1,1 0,0 0,-1 1,1-1,0 0,-1 1,1-1,-1 1,1-1,-1 1,1-1,-1 1,1-1,-1 1,1 0,-1-1,0 1,1 0,-1-1,0 1,1 0,-1 0,0 3,0 0,0 0,0-1,0 1,1 0,0 0,-1 0,1-1,1 1,-1 0,1-1,-1 1,1-1,0 0,0 0,1 1,-1-1,0 0,1-1,0 1,0 0,0-1,0 0,0 0,0 0,1 0,-1 0,1 0,-1-1,3 1,3 0,0 0,1 0,-1-1,0 0,1 0,-1-1,1-1,-1 0,0 0,1-1,-1 0,0 0,0-1,0 0,1-1,-6 2,1 0,-1 0,0-1,0 1,0-1,0 0,-1 0,1 0,-1-1,0 1,0-1,0 1,0-1,0 0,-1-1,0 1,0 0,0 0,0-1,-1 1,0-1,0 0,0 1,0-1,-1 0,0 0,0 1,0-1,0 0,-1-2,-1 0,1 0,-1 1,0 0,-1-1,0 1,0 0,0 0,0 0,-1 1,0-1,-1 1,1 0,-1 0,0 0,0 1,0 0,-1 0,1 0,-1 1,0-1,0 1,0 1,-1-1,1 1,-1 0,1 1,-1-1,0 1,1 1,-1-1,0 1,0 0,1 1,-1 0,0 0,1 0,-1 1,1 0,-1 0,1 0,0 1,-3 2,2 0,0 0,1 1,0 0,0 0,1 1,0 0,0 0,0 0,1 0,0 1,0-1,1 1,0 0,0 0,1 1,0-1,0 2,2-5,-1 0,0 0,1 0,0 0,0 0,1 0,0 0,-1 0,2 0,-1 0,0 0,1 0,0-1,0 1,0-1,1 1,0-1,-1 0,2 0,-1 0,0 0,1-1,-1 1,1-1,0 0,0 0,1-1,-1 1,2 0,30 10,-2-4</inkml:trace>
  <inkml:trace contextRef="#ctx0" brushRef="#br1" timeOffset="207550.126">22624 14964,'-16'0,"-9"4,-5 9,2 8,6 6,7 4,11 4,5-4</inkml:trace>
  <inkml:trace contextRef="#ctx0" brushRef="#br1" timeOffset="207712.688">22834 15530,'18'13,"12"5,7 1,4-2,4-7,-1-7,-2-6,-5-7,-7-2</inkml:trace>
  <inkml:trace contextRef="#ctx0" brushRef="#br1" timeOffset="208362.918">20833 14714,'22'-11,"183"8,1352-23,-1446 26,-81 0</inkml:trace>
  <inkml:trace contextRef="#ctx0" brushRef="#br1" timeOffset="210449.819">20268 16372,'-11'45,"9"-58,2 9,0 0,0-1,0 1,0 0,-1 0,1-1,-1 1,0 0,0 0,-1 0,1 0,-1 0,0 0,0 1,0-1,-1 1,1-1,-1 1,0 0,0 0,0 0,0 0,0 0,-1 1,1 0,-1-1,0 1,0 1,1-1,-1 0,0 1,0 0,-1 0,-1 0,-1 1,0 0,-1 1,1-1,0 2,0-1,0 1,0 0,1 0,-1 1,0 0,1 0,0 1,0-1,0 1,0 1,0-1,1 1,0 0,0 0,0 1,1-1,0 1,0 0,-2 5,3-7,0 1,0-1,1 1,0 0,0 0,0 0,1 0,-1 1,1-1,0 0,1 1,-1-1,1 0,0 1,1-1,-1 0,1 1,0-1,0 0,1 0,-1 0,1 0,0 0,1 0,-1 0,1 0,0-1,0 0,0 1,1-1,0 0,3 2,6 2,1-1,0-1,0 0,1-1,0-1,-1 0,1-1,1-1,-1 0,0-1,1 0,-1-2,0 0,0 0,1-1,-1-1,14-5,145-44,-167 50,-5 0,-1 1,1-1,0 1,0 0,-1 0,1 0,0 0,0 0,0 1,0-1,0 0,0 1,0-1,0 1,1 0,-1 0,0 0,0 0,0 0,0 0,0 1,0-1,0 1,0-1,0 1,0 0,0 0,0 0,0 0,0 0,0 0,-1 0,1 1,0-1,-1 1,1-1,-1 1,0-1,0 1,1 0,-1 1,0 4,0-1,0 0,1 0,0 0,0 0,0 0,0 0,1 0,0-1,0 1,1-1,0 0,-1 0,2 0,-1-1,1 1,-1-1,1 0,0 0,0-1,3 2,1-2,-1 0,0-1,1 0,-1 0,1-1,-1 0,1 0,0-1,0 0,-1-1,1 0,0 0,-1-1,1 0,-1 0,0-1,0 0,0-1,0 0,0 0,-1 0,1-1,-1 0,-1-1,1 0,-1 0,0 0,0 0,0-1,-1 0,0-1,0-1,-3 5,0 1,0-1,-1 1,0-1,0 0,0 1,0-1,-1 0,1 0,-1 1,0-1,0 0,0 0,-1 0,1 1,-1-1,0 0,0 0,0 1,-1-1,1 1,-1-1,0 1,0 0,0 0,0 0,0 0,-1 0,0 0,1 0,-1 1,0-1,0 1,0 0,-1 0,-10-6,0 1,-1 0,0 1,0 1,0 0,0 1,-1 1,1 0,-1 1,0 1,0 0,0 2,0-1,1 2,-9 2,20-4,1 0,-1 1,1 0,-1 0,1 0,-1 0,1 0,0 1,0-1,-1 1,1 0,0 0,1 0,-1 1,0-1,1 0,-3 4,6-5,0 0,-1 0,1 1,0-1,0 0,0 0,0 0,0 0,1 0,-1 0,0-1,0 1,1 0,-1 0,0-1,1 1,-1-1,0 1,1-1,-1 0,1 0,-1 1,1-1,-1 0,1 0,-1 0,1-1,-1 1,1 0,-1 0,0-1,1 1,37-4,1-1,-1-2,0-1,6-5,116-20,-155 31,-1 1,1 0,-1 1,1 0,-1-1,1 2,-1-1,1 1,-1 0,1 0,-1 0,0 1,1-1,-1 1,0 1,0-1,0 1,-1 0,1 0,-1 0,1 1,-1-1,0 1,0 0,-1 0,1 1,-1-1,0 1,0 0,0 1,41 160,-43-165,-1 1,1 0,-1 0,1-1,0 1,0 0,0-1,0 1,0-1,0 1,0-1,0 1,1-1,-1 0,1 0,-1 0,1 1,-1-1,1-1,-1 1,1 0,0 0,0-1,-1 1,1-1,0 1,0-1,0 0,0 0,-1 0,1 0,0 0,0 0,0 0,0 0,0-1,-1 1,1-1,0 0,0 1,-1-1,1 0,-1 0,1 0,13-10,-1 0,0-1,-1-1,0 0,-1-1,0 0,-2-1,1 0,6-15,18-23,-35 52,0 0,0 0,0 0,0 0,1 0,-1 0,0 0,0 1,1-1,-1 0,1 0,-1 0,1 0,-1 0,1 1,-1-1,1 0,0 0,-1 1,1-1,0 1,0-1,-1 1,1-1,0 1,0-1,0 1,0-1,0 1,0 0,0 0,0-1,-1 1,1 0,0 0,0 0,0 0,0 0,0 0,0 1,0-1,0 0,0 0,0 1,0-1,0 0,0 1,-1-1,1 1,0-1,0 1,-1-1,1 1,0 0,0 0,-1-1,1 1,0 0,10 36,-9-29,0 0,0-1,0 1,1-1,0 1,1-1,0 0,0 0,0-1,1 1,0-1,0 0,1 0,2 2,-2-4,0-1,1 1,-1-1,1 0,-1-1,1 1,0-1,0-1,0 1,0-1,1-1,-1 1,0-1,0 0,1-1,-1 0,0 0,0 0,0-1,0 0,0 0,-1-1,1 0,-1 0,1-1,-1 1,0-1,0-1,-1 1,1-1,-1 0,0 0,0-1,-1 1,0-1,0 0,0-1,0 0,8-21,-1 0,-2-1,-1 0,-1-1,-1 0,-2 0,-1 0,-1-1,-1 1,-2-1,-2 1,-4-22,7 52,-17-175,13 146,-2 24,3 19,-15 264,17-234,-2-13,2 0,1 0,2 0,1-1,1 1,2-1,1 0,1 0,8 17,-14-41,1 0,0-1,0 1,0-1,1 1,-1-1,2 0,-1 0,0-1,1 1,0-1,0 0,0-1,0 1,1-1,-1 0,1 0,0 0,0-1,0 0,0 0,0-1,1 0,-1 0,4 0,9-5</inkml:trace>
  <inkml:trace contextRef="#ctx0" brushRef="#br1" timeOffset="210695.165">21518 16175,'15'0,"20"0,18 0,19-3,15-2,8 0,-1 0,-16 1</inkml:trace>
  <inkml:trace contextRef="#ctx0" brushRef="#br1" timeOffset="211747.014">22176 16648,'13'-257,"-30"117,12 133,7 17,3-4,0 0,0 0,1 0,0-1,0 0,0-1,1 1,-1-1,1 0,0-1,0 0,1 0,-1 0,1-1,-1 0,3 0,117 12,-124-14,0 0,0 1,0-1,-1 1,1 0,0 0,-1 0,1 0,-1 0,1 1,-1-1,0 1,1 0,-1 0,0-1,0 1,0 1,0-1,-1 0,1 0,0 1,-1-1,0 1,1-1,-1 1,0-1,0 1,-1 0,1 0,-1-1,1 1,-1 0,0 0,0 0,0-1,0 1,-1 0,1 0,-1 0,-1 35,4 63,-1-97,0 0,1 0,-1 0,1 0,-1-1,1 1,1 0,-1-1,0 1,1-1,0 0,0 0,0 0,0 0,0-1,0 1,1-1,-1 0,1 1,0-2,-1 1,5 1,1 0,-1-1,1-1,0 1,0-1,0-1,-1 0,1 0,0 0,0-1,0-1,-1 1,1-1,0-1,-1 0,0 0,0-1,0 0,0 0,0 0,-1-1,0-1,0 1,0-1,-1 0,0-1,0 1,0-1,0-1,21-31,-26 39,0 0,-1 0,1 0,0 0,0 0,0 0,-1 1,1-1,0 0,-1 1,1-1,0 0,0 1,-1-1,1 1,-1-1,1 1,0-1,-1 1,1-1,-1 1,1 0,-1-1,0 1,1 0,-1-1,0 1,1 0,-1-1,0 1,0 0,1 0,-1 0,0-1,0 1,0 0,0 0,0-1,0 1,-1 1,2 1,0 2,0 1,0-1,0 0,1 0,0 0,0 0,0 0,1 0,-1 0,1-1,0 1,1-1,-1 0,1 0,0 0,-1 0,2-1,-1 1,0-1,1 0,0-1,-1 1,1-1,0 0,0 0,0 0,1-1,-1 0,0 0,1 0,2 0,-1-3,0-1,0 0,-1 0,1 0,-1 0,0-1,0 0,0 0,-1-1,1 0,-1 0,0 0,-1-1,1 1,-1-1,0 0,0 0,-1-1,0 1,0-1,-1 0,1 1,-1-1,-1 0,1 0,-1-1,-1 1,1 0,-1 0,-1 0,1 0,-1-1,0 1,-1 0,1 0,-2 0,1 1,-1-1,0 0,0 1,0 0,-1 0,-1-1,-1 0,-1 0,0 1,0 0,-1 1,1-1,-1 1,0 0,-1 1,1 0,-1 1,0 0,0 0,0 0,0 1,0 1,-1 0,1 0,0 1,-1 0,1 0,-1 1,1 0,-2 1,-33 25,44-26,-1 0,0 0,1 0,-1 0,0 0,1 0,-1 0,1 0,-1 0,1 0,0 0,-1 0,1 0,0 1,0-1,0 0,0 0,0 0,0 0,0 0,0 1,1-1,-1 0,0 0,1 0,-1 0,0 0,1 0,0 0,-1 0,1 0,-1 0,1 0,0 0,0 0,0-1,-1 1,1 0,0-1,0 1,0 0,0-1,1 1,6 2,0 0,0 0,0-1,1 0,0 0,-1-1,1 0,0-1,-1 1,1-2,0 1,-1-1,1-1,-1 0,1 0,2-2,21-6,-1-2,-1-1,0-2,-1-1,0-1,-2-1,0-2,-1 0,-1-2,-1-1,-1-1,-1-1,-1-1,-1 0,1-6,-10 17,-1 0,0-1,-1-1,-1 1,-1-1,0-1,-1 1,-1-1,0 0,-2-1,0 1,-1 0,-1-1,0 0,-2-11,0 26,-1 0,1 0,-1 0,1 0,-1 0,0 1,-1-1,1 1,0-1,-1 1,0 0,0 0,0 0,0 0,0 0,-1 1,1 0,-1 0,0 0,0 0,1 0,-1 1,0-1,0 1,-1 0,1 0,0 1,0-1,0 1,-1 0,1 0,0 0,0 1,0 0,0-1,-1 1,1 1,0-1,1 1,-1-1,0 1,-2 2,-3 0,1 1,0 0,0 0,1 1,0-1,0 2,0-1,1 1,0 0,0 0,0 1,1 0,1 0,-1 0,1 1,1-1,-1 1,1 0,1 0,0 0,0 2,-2 10,1 1,1 0,1 0,1-1,1 1,1 0,0-1,5 15,4 3,1-1,2 0,2-1,1-1,2 0,1-2,2 0,1-1,2-2,1 0,1-2,30 25,10-8,-41-35</inkml:trace>
  <inkml:trace contextRef="#ctx0" brushRef="#br1" timeOffset="212880.409">20123 17017,'-11'48,"-4"36,3 1,4 0,2 74,6-153,0 1,0 0,0-1,1 1,0 0,0-1,0 1,1-1,0 0,1 1,-1-1,1 0,0 0,1 0,-1-1,1 1,0-1,1 0,-1 0,1-1,0 1,0-1,0 0,1 0,4 2,3-2,0-1,0-1,1-1,-1 1,0-2,1 0,-1-1,0 0,0-1,1 0,-1-1,0 0,-1-1,1-1,-1 0,0-1,0 0,5-4,29-16</inkml:trace>
  <inkml:trace contextRef="#ctx0" brushRef="#br1" timeOffset="213080.46">20558 17174,'-7'-13,"-4"-9,-3-5,1-1,3 10,3 11,5 17,5 17,2 16,0 11,0 8,-4 5,-4 2,-4-2,-3-8,0-9,2-14</inkml:trace>
  <inkml:trace contextRef="#ctx0" brushRef="#br1" timeOffset="213763.849">20833 17214,'-9'15,"1"0,1 0,0 0,1 1,0 0,1 0,1 1,1 0,0-1,1 1,1 0,1 0,0 0,1 0,1 0,2 9,16 32,-13-69,-12-181,-2-183,9 353,-1 22,-1 0,0 0,0 0,0 0,0 0,0 1,1-1,-1 0,0 0,0 0,0 0,0 0,1 0,-1 0,0 0,0 0,0 0,1 0,-1 0,0 0,0 0,0 0,0 0,1 0,-1 0,0 0,0 0,0 0,1 0,-1 0,0 0,0-1,0 1,0 0,0 0,1 0,-1 0,0 0,0 0,0-1,0 1,0 0,0 0,0 0,1 0,-1-1,0 1,0 0,0 0,0 0,0 0,0-1,6 19,0 6,33 92,-37-112,0-1,0 0,0 1,0-1,0 0,1 0,0-1,-1 1,1 0,0-1,0 0,0 0,0 0,1 0,-1 0,1 0,-1-1,1 0,-1 0,1 0,0 0,0 0,-1-1,1 0,0 0,0 0,0 0,-1 0,4-1,11-5,-1-1,0-1,-1-1,0 0,0-1,-1 0,0-1,-1-1,0 0,-1-1,-1-1,5-5,7-6,-23 24,-1 0,0 1,0-1,0 0,0 1,1-1,-1 1,0-1,0 1,1-1,-1 0,0 1,1-1,-1 1,0 0,1-1,-1 1,1-1,-1 1,1 0,-1-1,1 1,-1 0,1-1,-1 1,1 0,-1 0,1-1,0 1,-1 0,1 0,-1 0,1 0,0 0,-1 0,1 0,-1 0,1 0,0 0,-1 0,1 1,-1-1,1 0,-1 0,1 1,-1-1,1 0,-1 0,1 1,-1-1,1 1,-1-1,1 0,-1 1,1-1,-1 1,0-1,1 1,-1-1,0 1,0-1,1 1,-4 168,-2-101,1-20,1 1,3-1,5 42,-4-81,1 0,-1 0,2 0,-1-1,1 1,1 0,-1-1,1 0,1 0,0 0,0 0,0-1,1 0,2 2,10 6</inkml:trace>
  <inkml:trace contextRef="#ctx0" brushRef="#br1" timeOffset="214747.254">20491 16977,'-4'9,"-2"12,0 14,2 14,3 12,2-4</inkml:trace>
  <inkml:trace contextRef="#ctx0" brushRef="#br1" timeOffset="-213701.241">21545 17307,'13'4,"12"2,7 0,6-2,3-3,-2-2,-2-1,-5 1,-6-1,-8-1,-7-3,-4 0</inkml:trace>
  <inkml:trace contextRef="#ctx0" brushRef="#br1" timeOffset="-213449.911">21768 17136,'-11'15,"-4"13,1 9,3 9,3 4,3 4,4 0,5 1,4-2,1-11</inkml:trace>
  <inkml:trace contextRef="#ctx0" brushRef="#br1" timeOffset="-213212.548">22282 17083,'0'18,"2"15,1 10,2 10,2 4,1 2,0-3,0-4,-3-6,-1-9,-1-11</inkml:trace>
  <inkml:trace contextRef="#ctx0" brushRef="#br1" timeOffset="-212881.953">22229 17056,'3'-122,"-2"119,-1 0,1 1,0-1,0 0,0 1,1-1,-1 1,0-1,1 1,0 0,0-1,-1 1,1 0,0 0,1 1,-1-1,0 0,0 1,1-1,-1 1,1 0,0-1,-1 1,1 0,0 1,-1-1,1 1,0-1,0 1,0 0,-1 0,1 0,0 0,0 0,2 1,99 30,-91-25,0 0,0 1,-1 1,0 0,-1 0,0 1,0 1,-1 0,0 0,-1 1,0 0,-1 1,0 0,0 0,-2 1,0 0,3 7,-8-16,-1 0,0 0,1-1,-1 1,0 0,-1 0,1 0,-1-1,0 1,0 0,0-1,0 1,-1-1,1 1,-1-1,0 1,0-1,0 0,0 0,-1 0,1 0,-1-1,0 1,0-1,0 1,-2 0,-88 47,-13-20,81-25</inkml:trace>
  <inkml:trace contextRef="#ctx0" brushRef="#br1" timeOffset="-212434.15">22755 16977,'120'11,"-90"-11,-1 2,1 2,-1 0,21 7,-45-10,0 0,-1 1,1-1,-1 1,1-1,-1 1,0 1,0-1,0 1,0-1,0 1,-1 0,1 0,-1 1,1-1,-1 1,-1 0,1-1,0 1,-1 1,0-1,0 0,0 0,0 1,-1-1,0 1,0 0,0-1,0 6,-4 2,0 1,-1 0,-1-1,0 0,0 0,-1 0,-1-1,0 0,0 0,-1-1,-1 0,0 0,0-1,-5 4,-57 55,43-44,2 2,1 1,1 0,-1 6,22-31,1 0,0 0,0 0,1 0,-1 0,0 1,1-1,-1 0,1 1,0-1,0 1,0 0,0-1,0 1,0 0,1 0,0-1,-1 1,1 0,0 0,0 0,0 0,1-1,-1 1,1 0,0 0,-1-1,1 1,0 0,1-1,-1 1,0-1,1 0,-1 1,1-1,0 0,1 1,6 1,1 0,0-1,0-1,0 0,0 0,0-1,0 0,1 0,-1-1,4-1,-2 1,51-3,0-2,-1-2,0-4,52-15,-80 17</inkml:trace>
  <inkml:trace contextRef="#ctx0" brushRef="#br1" timeOffset="-212179.828">22795 17294,'22'0,"21"-3,22-2,16-1,11-1,3-2,-5 0,-14 3,-20 1</inkml:trace>
  <inkml:trace contextRef="#ctx0" brushRef="#br1" timeOffset="-210737.156">19399 18399,'124'-5,"-1"-6,64-16,-136 19,128-12,48 6,101-9,431-41,213 16,-659 29,263-7,-136 11,7-3,-325 12,-97-1,-30 3,-2 3</inkml:trace>
  <inkml:trace contextRef="#ctx0" brushRef="#br1" timeOffset="-208967.553">22544 14662,'1252'0,"-938"13,-313-13,1 1,-1-1,1 1,0-1,-1 1,1-1,-1 1,0 0,1 0,-1 0,0 0,1 0,-1 0,0 0,0 0,0 0,0 1,0-1,0 0,0 1,0-1,-1 1,1-1,0 1,-1-1,0 1,1-1,-1 1,0-1,0 1,1 0,-1-1,0 1,-1 0,1-1,0 1,0-1,-1 1,1-1,-1 1,1 0,-1-1,0 0,0 1,1-1,-1 1,-1 0,-3 22,3 10,2-1,1 1,2 0,3 10,3 54,-4 293,-7-194,20 144,21-28,25 310,-16-181,-43-213,7-134,-5-33,-5-48,0 0,-1 1,0-1,-1 0,-1 0,0 1,-1 3,1-15,1 3,0-1,-1 1,1-1,-1 1,-1-1,1 1,-1-1,0 0,0 1,0-1,-1 0,0-1,0 1,0 0,-1-1,1 0,-1 1,0-1,0-1,0 1,-1-1,0 0,1 0,-1 0,0 0,0-1,-2 1,-222 39,68-9,143-31</inkml:trace>
  <inkml:trace contextRef="#ctx0" brushRef="#br1" timeOffset="-207048.749">24190 15661,'45'10,"387"-6,-94-6,681 9,-787 5,-178-13,-54-1,0 1,1 0,-1 0,0 0,1 0,-1-1,0 1,0 0,0 0,0-1,0 1,0 0,0 0,-1 0,1-1,0 1,-1 0,1 0,-1 0,1 0,-1 0,1-1,-1 1,0 0,0 1,1-1,-1 0,0 0,0 0,0 0,-3-4,-5-17,1 0,0 0,2 0,1-1,0 0,2 0,0-3,0 5,-8-59,-45-316,-1-307,57 447,3 247,1 33,6 61,-5-38</inkml:trace>
  <inkml:trace contextRef="#ctx0" brushRef="#br1" timeOffset="-205869.557">24295 16754,'158'-7,"141"-25,-111 10,1518-157,-1430 154,119 9,-390 16,-3 1,-1 0,1-1,0 0,-1 1,1-1,0 0,-1 0,1 0,0 0,0 0,-1 0,1 0,0-1,-1 1,1-1,0 1,-1-1,1 0,-1 1,1-1,-1 0,1 0,-1 0,0 0,0 0,1-1,-1 1,0 0,0 0,0-1,0 1,0-1,0 1,-1-1,1 1,0-1,-1 0,1 1,-1-1,0 0,-14-172,-18-505,32-97,3 323,-6 413,-2 0,-1 1,-3 0,-1 0,-14-34,24 70,3 7</inkml:trace>
  <inkml:trace contextRef="#ctx0" brushRef="#br1" timeOffset="-204467.056">24479 17372,'120'10,"811"-17,-176-49,55-41,-699 83,263-31,2 16,89 16,-310-7,-66 2,-85 16,1-1,-1 0,1 0,-1 0,0 0,0-1,-1 0,1 0,-1 0,0 0,0 0,0-1,0 1,-1-1,0 0,0 1,0-1,0 0,-1-1,0 1,0 0,0 0,-1-4,5-8,20-101,-6-1,-4 0,-6-2,-5-80,-1-68,-31-255,14 408,-4 1,-6 1,-4 1,-6 1,-37-83,-114-165,177 342,22 24,1 8</inkml:trace>
  <inkml:trace contextRef="#ctx0" brushRef="#br1" timeOffset="-202716.803">24401 17912,'44'5,"1"-2,0-2,0-2,36-6,0 1,995-41,47-11,148-54,-294 75,-775 30,-8-26,-107 19,-34 9,57-14,-99 16,-1 0,1 1,-1 1,1 0,0 0,-1 1,1 0,10 2,61-4,-43-3,-1 1,1 2,0 2,9 2,23 0,19 3,-33-9,68-17,-123 21,0 0,-1 0,1 0,0-1,-1 1,1-1,0 1,-1-1,1 0,-1 0,1 1,-1-1,1 0,-1-1,1 1,-1 0,0 0,0 0,0-1,0 1,0-1,0 1,0-1,0 1,0-1,-1 1,1-1,-1 0,1 1,-1-1,1 0,-1 1,0-1,0 0,0 0,0 1,0-1,-1 0,1 0,0 1,-53-152,9-12,8-1,6-2,8 0,4-76,14 198,-23-305,-15 2,-15 2,-56-162,-9 167,68 202,44 115,1 0,1 0,1-1,2 0,0 0,2-1,0-24,2 51,1-1,0 0,0 0,0 0,0 0,0 0,0 0,0 0,0 0,0 0,0 0,1 0,-1 0,0 0,1 1,-1-1,0 0,1 0,-1 0,1 0,-1 1,1-1,0 0,-1 1,1-1,0 0,-1 1,1-1,0 1,0-1,0 1,0-1,-1 1,1-1,0 1,0 0,0 0,0 0,0-1,0 1,0 0,0 0,0 0,0 0,0 0,0 1,-1-1,1 0,0 0,0 1,0-1,0 0,0 1,0-1,-1 1,1-1,0 1,0-1,-1 1,1 0,0-1,0 2,12 9</inkml:trace>
  <inkml:trace contextRef="#ctx0" brushRef="#br1" timeOffset="-201931.348">28717 15332,'-31'47,"-2"-2,-2-1,-2-2,-2-2,-2-1,-16 11,43-38,-7 8,15-12,11-9,15-9,2-6,0-1,-2 0,0-2,0 0,-2-1,0-1,-2-1,0 0,-1-1,-2-1,0 0,-2-1,0 0,-2-1,0-1,17-81,-25 108,-1 1,0-1,0 1,1-1,-1 0,0 1,1-1,-1 0,0 1,1-1,-1 0,1 0,-1 1,1-1,-1 0,0 0,1 0,-1 1,1-1,-1 0,1 0,-1 0,1 0,-1 0,1 0,-1 0,1 0,-1 0,1 0,-1 0,1-1,-1 1,1 0,-1 0,1 0,-1-1,0 1,1 0,-1 0,1-1,-1 1,0 0,1-1,-1 1,0 0,1-1,-1 1,0-1,0 1,1-1,-1 1,0 0,0-1,0 1,0-1,0 0,25 38,1-2,2 0,1-2,2-1,1-2,1-1,1-2,15 8,55 32,3-4,38 12,-90-47</inkml:trace>
  <inkml:trace contextRef="#ctx0" brushRef="#br1" timeOffset="-201183.922">27217 15017,'-29'48,"-3"-1,-1-1,-3-2,-1-1,-2-3,-2 0,-17 9,45-37,-7 8,38-28,30-26,-1-3,-2-1,-2-3,-2-1,-1-2,-3-2,17-27,-54 71,1 1,0-1,-1 0,1 0,0 1,0-1,0 0,0 1,0-1,1 1,-1-1,0 1,1 0,-1 0,1-1,-1 1,1 0,0 0,0 1,-1-1,1 0,0 0,0 1,0-1,-1 1,1 0,0 0,0-1,0 1,0 0,0 0,0 1,0-1,0 0,0 1,-1-1,1 1,0 0,0-1,0 1,-1 0,2 1,181 141,129 99,-281-214</inkml:trace>
  <inkml:trace contextRef="#ctx0" brushRef="#br1" timeOffset="-200432.418">26072 14516,'-296'277,"267"-246,35-33,16-15,0-1,-2-1,0-1,-1-1,-1 0,-1-1,7-10,-2-1,-1-1,16-36,-36 67,0 1,-1 1,1-1,-1 0,1 0,0 1,-1-1,1 0,0 1,0-1,0 1,1-1,-1 1,0-1,0 1,1 0,-1 0,1-1,-1 1,1 0,0 0,-1 1,1-1,0 0,0 1,-1-1,1 1,0-1,0 1,0 0,0 0,-1 0,2 0,89 48,13 9,2-5,3-4,77 20,-102-40</inkml:trace>
  <inkml:trace contextRef="#ctx0" brushRef="#br1" timeOffset="-198969.949">30323 15056,'1'0,"-1"0,1 0,-1 0,1 1,-1-1,1 0,-1 0,1 0,-1 0,1 0,0 1,-1-1,0 0,1 0,-1 1,1-1,-1 0,1 1,-1-1,1 1,-1-1,0 0,1 1,-1-1,0 1,0-1,1 1,-1-1,0 1,0-1,0 1,1-1,-1 1,0 0,0-1,0 1,0-1,0 1,0-1,0 1,0-1,0 1,-1 0,1-1,0 1,0-1,0 1,-1-1,1 1,0-1,0 1,-1-1,1 0,0 1,-1-1,1 1,-1-1,1 0,-1 1,1-1,0 0,-1 1,-18 31,-2-1,-1-1,-1-1,-1-1,-2-1,-21 18,22-20,-86 85,138-143,-3-2,-1 0,-1-2,-2 0,-2-2,5-16,48-93,-71 146,1 0,-1 1,0-1,1 0,-1 1,1-1,-1 1,1-1,0 1,-1-1,1 1,0-1,0 1,0 0,0-1,1 1,-1 0,0 0,0 0,1 0,-1 0,1 0,-1 0,1 1,-1-1,1 0,-1 1,1-1,-1 1,1 0,0-1,-1 1,1 0,0 0,-1 0,1 0,0 0,-1 1,1-1,0 0,-1 1,1-1,-1 1,1 0,-1-1,1 1,-1 0,1 0,99 112,156 125,-255-236,1 0,-1 0,1 1,0-1,-1 0,0 1,0 0,0 0,0 0,0 0,0 0,-1 0,1 0,-1 0,0 0,0 1,0-1,-1 1,1-1,-1 1,-1-3,0 0,0 1,-1-1,1 0,0 0,-1 0,1 0,-1 0,1 0,-1 0,1-1,-1 1,0-1,1 1,-1-1,0 1,0-1,1 0,-1 0,0 0,0 0,1 0,-1 0,0-1,-1 1,-2 0,-381 7,282-6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3:22.4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299 3,'-44'0,"25"-2,-1 2,1 0,-1 1,1 1,-1 1,1 0,0 2,0 0,-2 2,17-4,-1 0,1 1,0-1,-1 1,2 0,-1 0,0 1,1-1,0 1,0-1,0 1,1 0,-1 0,1 1,0-1,1 0,0 1,-1-1,1 1,1-1,-1 1,1-1,0 1,1-1,-1 1,1-1,0 1,0-1,1 1,1-1,0 0,1 0,0 0,-1-1,2 0,-1 0,0 0,1 0,0-1,-1 0,1 0,1 0,-1 0,0-1,1 0,-1 0,1 0,2 0,15 6,-4 0,83 45,-98-50,0 0,0 0,-1 0,1 1,-1-1,0 1,0 0,0 0,0 0,-1 1,0-1,0 1,0-1,0 1,-1-1,0 1,1 0,-2 0,1 0,-1 0,0 3,0-4,0-1,-1 0,0 1,1-1,-1 0,-1 0,1 0,0 0,-1 0,0 0,1 0,-1-1,0 1,0 0,-1-1,1 0,0 1,-1-1,0 0,1 0,-1 0,0-1,0 1,0-1,0 0,0 0,-3 1,-89 14,34-17,62 6,7-3</inkml:trace>
  <inkml:trace contextRef="#ctx0" brushRef="#br0" timeOffset="2050.522">433 552,'-2'6,"1"-4,0 1,-1 0,1 0,0-1,1 1,-1 0,0 0,1 0,0 0,-1 0,1 0,0 0,1 0,-1 0,0 0,1 0,0 0,0-1,0 1,0 0,0 0,0-1,1 1,-1 0,1-1,0 0,0 1,-1-1,2 0,-1 0,0 0,0 0,1 0,-1-1,1 1,2 1,1-1,0 0,0-1,0 1,0-1,0 0,0-1,1 0,-1 0,0 0,0 0,1-1,-1 0,0-1,0 1,0-1,0 0,-1-1,1 1,0-1,-1 0,0-1,1 1,-2-1,1 0,0 0,-1-1,1 1,-1-1,-1 0,1 0,-1 0,0-1,0 1,1-3,-2 4,-1 0,0 1,0-1,0 0,0 0,-1 0,1 0,-1 0,0 0,0 0,-1 0,1 0,-1 0,0 1,0-1,0 0,0 0,-1 1,0-1,1 0,-1 1,0 0,-1-1,1 1,-1 0,1 0,-1 1,0-1,0 0,0 1,0 0,-1-1,1 1,-1 1,1-1,-1 0,0 1,-1 0,-3 0,-1 2,0-1,0 2,1-1,-1 1,1 0,-1 1,1-1,0 2,0-1,0 1,0 1,1-1,0 1,0 1,0-1,1 1,-1 0,1 1,0 0,-21 22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58.3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43 188,'-6'9,"1"0,0 0,0 1,1-1,0 1,1 0,0 1,1-1,0 0,0 1,1-1,1 1,0-1,0 1,1-1,0 1,1-1,0 1,0-1,2 0,-2-6,0-1,1 1,-1-1,1 0,0 0,0 0,0-1,1 1,-1-1,0 1,1-1,0 0,-1 0,1-1,0 1,0-1,0 0,0 0,0 0,1-1,-1 1,0-1,0 0,0 0,0-1,1 1,-1-1,0 0,0 0,2 0,3-2,1-1,-1 1,0-1,0-1,0 0,0 0,-1-1,0 0,0 0,0-1,-1 0,1-1,-1-1,-1 0,0 0,0 0,-1 0,0-1,0 0,-1 0,-1-1,0 1,0-1,-1 1,1-11,-3 16,1 0,-1 0,0-1,-1 1,1 0,-1 0,0 0,0 0,0 0,-1 0,0 1,0-1,0 0,0 1,-1-1,0 1,0 0,0 0,0 0,-1 0,0 1,1-1,-1 1,0 0,-1 0,1 0,0 1,-1-1,-1 0,0 1,0 0,0 0,0 0,0 0,-1 1,1 0,0 0,-1 1,1 0,0 0,-1 0,1 1,0 0,-1 0,1 1,0 0,0 0,0 0,0 1,0 0,1 0,-1 0,1 1,0-1,0 1,0 1,1-1,-1 1,1-1,0 1,0 1,1-1,-1 0,1 1,0 0,1 0,0 0,0 0,-1 3,6 21,6-5</inkml:trace>
  <inkml:trace contextRef="#ctx0" brushRef="#br0" timeOffset="250.869">417 376,'0'18,"0"13,0 8,0 6,0 3,-2-1,-1 0,-2-5,0-7,5-11,2-11</inkml:trace>
  <inkml:trace contextRef="#ctx0" brushRef="#br0" timeOffset="611.079">738 188,'-9'9,"1"1,-1 0,2 1,-1 0,1 0,1 0,0 1,1 0,0 0,-1 6,4-13,1-1,0 1,0-1,1 1,-1-1,1 1,0-1,0 1,0 0,1-1,0 1,0-1,0 1,0-1,1 1,-1-1,1 0,0 0,1 0,-1 0,1 0,-1 0,1-1,0 1,1-1,-1 0,0 0,1 0,0-1,3 3,0-1,1 0,1-1,-1 0,0 0,1-1,-1 0,1 0,0-1,0 0,0-1,-1 0,1 0,0-1,0 0,0 0,-1-1,9-3,-12 4,0-1,0 0,0 0,0 0,0-1,0 0,-1 0,1 0,-1 0,0-1,0 0,0 1,0-2,-1 1,0 0,0-1,0 1,0-1,-1 0,1 0,-1 0,-1 0,1 0,-1 0,1-1,-2 1,1-1,-1 1,1-3,-2 2,1-1,-1 1,-1 0,1 0,-1 0,0 0,0 0,-1 0,1 0,-1 1,-1-1,1 1,-1 0,0 0,0 0,0 1,-1-1,0 1,0 0,0 0,0 1,0-1,-1 1,0 0,1 1,-1 0,0-1,0 2,-1-1,1 1,0 0,0 0,-1 1,1 0,0 0,-1 0,1 1,0 0,0 0,-1 0,1 1,0 0,0 0,0 1,1 0,0-1,0 1,0 0,1 0,-1 0,1 0,0 1,0 0,0 0,0 0,1 0,-1 1,1-1,0 1,1 0,-1 0,1 0,0 0,0 0,1 1,-1-1,1 1,0-1,1 1,-1-1,1 1,0-1,1 1,-1-1,1 1,0-1,1 1,10 21</inkml:trace>
  <inkml:trace contextRef="#ctx0" brushRef="#br0" timeOffset="3312.036">1179 202,'148'-198,"-148"198,0 1,1-1,-1 0,0 1,0-1,0 0,1 1,-1-1,0 0,1 0,-1 1,0-1,1 0,-1 0,0 0,1 0,-1 1,0-1,1 0,-1 0,0 0,1 0,-1 0,1 0,-1 0,0 0,1 0,-1 0,0 0,1 0,-1 0,1 0,-1 0,0 0,1-1,-1 1,0 0,1 0,-1 0,0-1,1 1,-1 0,0 0,0-1,1 1,-1 0,0 0,0-1,1 1,-1 0,0-1,0 1,0 0,0-1,0 1,1-1,-1 1,0 0,0-1,0 1,-1 38,1-31,-17 341,17-344,1-1,-1 1,0-1,0 1,0-1,-1 1,1-1,-1 1,0-1,0 1,0-1,0 0,-1 1,1-1,-1 0,0 0,0 0,0 0,0-1,0 1,-1 0,1-1,-1 0,0 1,0-1,0 0,-2 1,38 0,262-18,-290 15,-4 1,0-1,0 0,0 1,0-1,0 0,0 0,0 0,0 1,0-1,0 0,0-1,0 1,0 0,0 0,0 0,0-1,0 1,0 0,0-1,0 1,0-1,-1 1,1-1,0 1,0-1,0 0,-1 1,1-1,0 0,-1 0,1 1,0-1,-1 0,1 0,-1 0,1 0,-1 0,0 0,1 0,-1 0,0 0,-2-10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54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0 219,'132'-10,"129"6,-24 2,409-46,-218 12,126 14,-474 30,-80-8,-1 0,1 0,0 1,0-1,0 0,0 0,-1 0,1 1,0-1,0 0,0 0,0 1,0-1,-1 0,1 0,0 1,0-1,0 0,0 0,0 1,0-1,0 0,0 1,0-1,0 0,0 0,0 1,0-1,1 0,-1 0,0 1,0-1,0 0,0 0,0 1,0-1,1 0,-1 0,0 1,0-1,0 0,1 0,-1 0,0 0,0 1,1-1,-1 0,0 0,0 0,1 0,-1 0,0 0,0 0,1 0,-1 0,1 0,-16 5</inkml:trace>
  <inkml:trace contextRef="#ctx0" brushRef="#br0" timeOffset="8670.39">2286 72,'1129'-39,"-565"27,-436-4,-116 12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06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11,'18'0,"15"0,14 0,7 0,2-3,0 0,-5 1,-6-1,-9 4,-10 3,-10 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07.2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0,'11'10,"15"2,15-1,14-1,9-4,7-4,-9-3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09.4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0,'16'2,"14"1,9 0,5 0,1-2,-2 0,-6 2,-10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09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0,'20'3,"18"0,15-1,11 1,6-4,-9-1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10.3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1 288,'12'-31,"2"1,1 1,2 0,0 1,8-8,19-30,-21 28,-22 38,-1 0,1 0,-1-1,1 1,-1 0,1 0,-1 0,1 1,-1-1,1 0,-1 0,1 0,-1 0,1 0,-1 1,1-1,-1 0,0 0,1 1,-1-1,1 0,-1 0,0 1,1-1,-1 1,0-1,1 0,-1 1,0-1,0 1,1-1,-1 1,0-1,0 1,0-1,0 1,1-1,-1 1,0-1,0 1,0-1,0 1,0-1,0 1,0-1,-1 1,1-1,0 0,0 1,0-1,0 1,-1-1,1 1,0-1,0 1,-1-1,1 0,0 1,-1-1,1 1,0-1,0 4,10 92,0 50,-29-19,17-124,1 0,-1-1,0 1,0-1,0 1,0-1,0 0,0 1,-1-1,1 0,-1-1,0 1,1 0,-1-1,0 0,0 1,0-1,0 0,0-1,0 1,0 0,0-1,-1 0,1 0,0 0,0 0,0 0,0 0,-1-1,-35 6,39-4,0-1,0 1,0-1,0 1,0-1,0 0,0 1,0-1,1 1,-1-1,0 1,0-1,1 1,-1-1,0 0,0 1,1-1,-1 1,0-1,1 0,-1 1,1-1,-1 0,0 0,1 1,-1-1,1 0,-1 0,1 0,-1 1,1-1,-1 0,1 0,-1 0,1 0,-1 0,1 0,-1 0,1 0,-1 0,0 0,1 0,-1 0,1-1,-1 1,1 0,-1 0,1 0,-1-1,1 1,-1 0,0-1,1 1,-1-1,278-3,-222 1,-21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12.5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6,'2'0,"1"-3,0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08.5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260 433,'-28'-413,"31"857,8-258,-5-108</inkml:trace>
  <inkml:trace contextRef="#ctx0" brushRef="#br0" timeOffset="4769.99">153 32,'6'-12,"4"-1,-6 7,-8 10,-10 16,-11 17,-14 14,-8 9,3-6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10.9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1 413,'47'-52,"-3"-1,-1-2,0-8,28-54,-69 116,0 0,0 0,0 1,0-1,0 0,0 1,0-1,0 1,0 0,1-1,-1 1,0 0,0 1,0-1,0 0,0 0,1 1,-1-1,0 1,0 0,0 0,0 0,0 0,-1 0,1 0,0 0,0 1,-1-1,1 0,-1 1,1 0,-1-1,0 1,1 0,-1 0,0-1,0 1,0 0,0 0,-1 0,10 9,9 7,-4-5,-1 1,0 0,-1 1,-1 0,0 1,-1 1,0 0,-2 0,0 1,2 5,-10-21,-1-1,1 1,0 0,-1 0,1 0,-1-1,0 1,1 0,-1 0,0 0,0 0,0-1,0 1,0 0,-1 0,1 0,-1 0,1-1,-1 1,0 0,1 0,-1-1,0 1,0-1,0 1,0-1,0 1,-1-1,1 1,0-1,-1 0,1 0,-1 0,1 0,-1 0,0 0,1 0,-1 0,0-1,0 1,1-1,-2 1,-107 2,120-5,1 2</inkml:trace>
  <inkml:trace contextRef="#ctx0" brushRef="#br0" timeOffset="906.374">576 212,'37'0,"0"-2,0-2,0-1,0-1,-1-2,27-11,-58 18,-1 0,0 0,0 0,-1-1,1 0,0 0,0 0,-1 0,1-1,-1 1,0-1,0 0,0 0,0 0,0 0,-1 0,1-1,-1 0,0 0,-3 1,1 1,-1-1,-1 1,1 0,0-1,-1 1,1 0,-1 0,0-1,1 1,-1 1,0-1,0 0,0 0,-1 1,1-1,0 1,-1 0,1-1,-1 1,1 0,-1 1,1-1,-1 0,0 1,1-1,-1 1,0 0,1 0,-1 0,1 0,-8-3,1 1,-1 0,0 1,0 0,0 0,0 1,0 0,0 1,0 0,0 1,1 0,-1 0,0 1,1 1,0-1,0 1,0 1,0 0,1 0,-1 1,1 0,1 0,-1 1,1 0,-5 6,10-10,0 0,1 0,0 0,-1 0,1 0,0 0,0 0,1 0,-1 0,1 1,-1-1,1 0,0 0,0 1,0-1,1 0,-1 1,1-1,0 0,0 0,0 0,0 0,1 0,-1 0,1 0,-1 0,1-1,0 1,0 0,1-1,-1 0,0 1,1-1,-1 0,3 1,5 4,1 0,0-1,1 0,-1 0,1-1,0-1,1 0,8 1,29 4,0-3,0-2,49-2,-45-2</inkml:trace>
  <inkml:trace contextRef="#ctx0" brushRef="#br0" timeOffset="1284.413">1591 38,'-16'-7,"-1"0,1 2,-2 0,1 1,0 0,-1 2,0 0,1 1,-1 1,0 0,0 2,-7 1,19-2,0 0,0 1,0 0,0 0,0 1,1 0,-1 0,1 0,0 0,0 1,0 0,0 0,0 0,1 0,0 1,0 0,0 0,1 0,0 0,0 1,0-1,0 1,1 0,0 0,0 0,1 0,-1 0,1 0,1 0,-1 0,1 1,0-1,1 0,-1 0,2 3,-1-2,0 1,1 0,0-1,0 1,1-1,0 0,1 0,-1 0,1 0,1-1,-1 1,1-1,0 0,0-1,1 1,0-1,0 0,0 0,1-1,-1 0,1 0,0-1,0 1,0-1,1-1,5 2,11 2,-1-1,1-1,0-1,0-1,0-1,0-1,0-2,5-1,32-5,0-3,0-3,33-12,-56 13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3:23.5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344 0,'-19'1,"0"0,0 1,0 1,0 1,1 1,0 0,0 1,0 1,1 1,0 1,0 0,1 1,0 0,1 2,0 0,1 0,-6 9,18-20,0 0,0 1,0-1,0 1,0-1,0 1,1 0,-1 0,0-1,1 1,0 0,-1 1,1-1,0 0,0 0,0 0,1 1,-1-1,0 1,1-1,0 0,-1 1,1-1,0 1,0-1,1 1,-1-1,0 0,1 1,-1-1,1 0,0 1,0-1,0 0,0 0,0 0,0 1,1-1,-1 0,1-1,-1 1,1 0,0 0,0-1,0 1,0-1,12 6,1-1,-1-1,1 0,1-1,-1-1,0 0,7-1,-8-1,-1 1,0 0,0 1,0 1,-1-1,1 2,-1 0,0 1,0 0,7 5,-15-8,-1 1,1 0,-1 0,0 0,0 0,0 0,-1 0,1 1,-1 0,0-1,0 1,-1 0,1 0,-1 0,0 0,-1 0,1 0,-1 0,0 0,0 0,-1 0,0 5,-1 1,0-1,0 0,-1 1,0-1,-1 0,0 0,-1-1,0 1,0-1,-4 4,4-6,-1 0,1-1,-1 0,0 0,0-1,-1 0,0 0,0 0,0-1,0 0,-1 0,1-1,-1 0,0 0,0-1,0 0,0-1,0 1,-1-2,-4 1,-24 3,38-2,4 0</inkml:trace>
  <inkml:trace contextRef="#ctx0" brushRef="#br0" timeOffset="327.084">397 642,'2'-16,"4"-9,2-6,0-2,1 1,-1 3,-2 11,-2 13,-1 12,-2 12,0 9,-2 7,3 4,3 2,3 2,2-3,2-3,-1-9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07.9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1,'9'2,"10"1,12 1,16-2,15 0,15-1,13-1,10 1,3-1,-2 0,-7-1,-11-1,-9-1,-11-1,-15 2,-14 0</inkml:trace>
  <inkml:trace contextRef="#ctx0" brushRef="#br0" timeOffset="951.045">536 416,'0'-303,"8"365,-7-44,1 41,2 0,3-1,3 1,2-1,16 44,-10-59</inkml:trace>
  <inkml:trace contextRef="#ctx0" brushRef="#br0" timeOffset="6085.082">521 121,'-6'9,"-5"8,-3 3,-1 3,-3 2,-3-2,-4 1,2-4</inkml:trace>
  <inkml:trace contextRef="#ctx0" brushRef="#br0" timeOffset="6567.576">495 657,'2'0,"6"2,5 1,11 0,11-1,14-3,13-5,9-7,-8-1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8:15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1314,'14'5,"13"1,14 2,11 0,10-2,7 1,-1-2,-6 2,-14 1,-15 0</inkml:trace>
  <inkml:trace contextRef="#ctx0" brushRef="#br0" timeOffset="281.803">121 1541,'20'3,"16"0,14 0,7-3,2-4,-8-1</inkml:trace>
  <inkml:trace contextRef="#ctx0" brushRef="#br0" timeOffset="575.021">589 1168,'-56'8,"55"-7,1 0,-1 0,1 0,-1 0,1 0,0 0,-1 1,1-1,0 0,0 0,0 0,0 0,0 1,0-1,0 0,0 0,1 0,-1 0,0 0,1 1,-1-1,1 0,-1 0,1 0,-1 0,1 0,0 0,0 0,-1-1,1 1,0 0,0 0,0 0,0-1,0 1,0-1,0 1,0-1,0 1,0-1,0 1,0-1,0 0,1 0,-1 1,0-1,1 0,154 64,-82-38,-60-20,7 0,-1 1,0 2,-1 0,0 1,0 0,-1 2,0 0,-1 1,13 14,-27-23,0-1,0 1,0 0,-1 0,0 0,0 0,0 0,0 1,-1-1,0 1,1-1,-2 1,1-1,0 1,-1 0,0-1,0 1,-1 0,1-1,-1 1,0-1,0 1,0-1,-1 1,1-1,-1 0,0 0,-1 0,1 0,-1 0,0 0,-2 2,-16 18,-1-1,-1 0,-1-2,-2-1,1-1,-24 12,23-15</inkml:trace>
  <inkml:trace contextRef="#ctx0" brushRef="#br0" timeOffset="849.291">1698 900,'14'-5,"6"6,1 11,-4 16,-5 16,-4 14,-6 14,-6 7,-4 3,-3-4,-2-9,1-9,3-12,2-15</inkml:trace>
  <inkml:trace contextRef="#ctx0" brushRef="#br0" timeOffset="1070.444">1337 700,'-13'-5,"-10"-3,-3-1,8 1,16 3,22 1,25 2,24 1,18 1,10 0,5 0,-4 0,-12 1,-16-1,-17 2,-18 4,-15 0</inkml:trace>
  <inkml:trace contextRef="#ctx0" brushRef="#br0" timeOffset="1719.257">2099 1368,'-9'45,"2"1,2 0,2 40,-3 21,-7-56,8-68,7-16,2 1,1 0,1 0,6-14,3-17,14-90,-30 144,-2 23,1-9,1 0,0 0,1 0,-1 0,1 0,0 0,0 1,0-1,1 0,0 0,0 0,0 0,1-1,-1 1,1 0,0-1,0 1,1-1,0 1,0-1,0 0,0 0,0 0,1-1,-1 1,1-1,0 0,4 3,-3-4,1 0,-1 0,0 0,1-1,-1 0,1 0,-1 0,1 0,-1-1,1 0,0-1,-1 1,1-1,-1 0,1 0,-1-1,0 1,1-1,-1 0,0-1,0 1,0-1,-1 0,1 0,-1-1,1 1,-1-1,0 0,-1 0,1-1,-1 1,0-1,0 1,0-1,0 0,-1 0,0-1,0 1,0 0,0-4,-1-5,-4 17,-1 16,1 0,2 0,0 0,0 1,2-1,1 0,1 8,0-15,0 0,0 0,1-1,1 1,0-1,0 0,1 0,1 1,11 12</inkml:trace>
  <inkml:trace contextRef="#ctx0" brushRef="#br0" timeOffset="1994.521">2540 1649,'63'-284,"-58"269,-4 15,-1-1,0 1,1 0,-1 0,0 0,1 0,-1 0,0 0,1 0,-1 0,0 0,0 0,1 0,-1 0,0 1,1-1,-1 0,0 0,1 0,-1 0,0 0,0 1,1-1,-1 0,0 0,0 0,1 1,-1-1,0 0,0 0,0 1,1-1,-1 0,0 1,0-1,0 0,0 1,0-1,0 0,1 0,-1 1,0-1,0 0,0 1,0-1,0 0,0 1,-1-1,1 0,0 1,0-1,0 0,0 1,0-1,0 0,0 1,-1-1,1 0,30 248,-9-147,-17-81</inkml:trace>
  <inkml:trace contextRef="#ctx0" brushRef="#br0" timeOffset="2271.779">3048 1060,'16'-4,"17"-2,11 0,8 1,4 2,-3 1,-8 0,-12 2</inkml:trace>
  <inkml:trace contextRef="#ctx0" brushRef="#br0" timeOffset="2565.993">3102 1221,'16'5,"16"1,15-1,12 0,9-4,3-7,-11-2</inkml:trace>
  <inkml:trace contextRef="#ctx0" brushRef="#br0" timeOffset="3127.043">4104 1114,'32'-96,"3"1,19-28,-54 123,0 0,0-1,0 1,-1-1,1 1,0-1,0 1,0-1,0 1,0-1,1 1,-1-1,0 1,0-1,0 1,0-1,0 1,1-1,-1 1,0 0,0-1,1 1,-1-1,0 1,1 0,-1-1,0 1,1 0,-1-1,1 1,-1 0,0 0,1-1,-1 1,1 0,-1 0,1 0,-1 0,1 0,-1 0,1-1,-1 1,1 0,-1 0,1 0,-1 1,1-1,-1 0,0 0,1 0,-1 0,1 0,-1 1,1-1,-1 0,1 0,-1 1,7 30,-2 48,-4 0,-6 36,5-93,-1-1,-1 1,-1 0,-2-1,1 1,-2-1,-1-1,-1 1,0-1,-2 0,0-1,-1 0,-1-1,-12 14,23-31,0 1,0-1,0 0,0 1,-1-1,1 0,0 0,-1 1,1-1,-1 0,1-1,-1 1,0 0,1 0,-1-1,0 1,1-1,-1 1,0-1,0 0,1 0,-1 1,0-1,0-1,0 1,1 0,-1 0,0-1,0 1,1-1,-1 1,0-1,2 0,0 0,1 0,-1 0,0 1,1-1,-1 0,1 0,-1 1,1-1,0 0,-1 1,1-1,0 0,-1 1,1-1,0 1,-1-1,1 1,0 0,0-1,0 1,0 0,0-1,-1 1,1 0,0 0,0 0,0 0,0 0,0 0,0 0,164-7,-114 8,-13-1</inkml:trace>
  <inkml:trace contextRef="#ctx0" brushRef="#br0" timeOffset="3860.183">4720 1368,'47'-82,"-2"-2,-5-2,-2-3,-13 33,-23 56,0 0,0 0,1 0,-1 0,0 1,0-1,0 0,0 1,0 0,-1-1,1 1,0 0,0 0,0 0,-1 0,1 1,0-1,-1 0,1 1,-1-1,0 1,1-1,-1 1,0 0,0 0,0-1,0 1,0 0,-1 0,1 1,3 2,10 13,-1 1,-1 0,0 1,-2 1,0-1,-1 2,-1-1,-1 1,-1 0,-1 1,-1-1,-1 1,0 18,-3-38,0 0,0 0,0 0,0 0,0 0,-1 0,1 0,-1-1,0 1,0 0,0 0,0-1,0 1,-1 0,1-1,-1 1,0-1,0 0,0 0,0 0,0 0,0 0,0 0,-1 0,1 0,-1-1,1 0,-1 1,0-1,1 0,-1 0,0 0,0-1,0 1,0-1,1 1,-1-1,0 0,0 0,0 0,0-1,0 1,0-1,0 1,0-1,-52-31,53 27</inkml:trace>
  <inkml:trace contextRef="#ctx0" brushRef="#br0" timeOffset="6306.931">5722 352,'48'-46,"-46"47,0-1,-1 1,1-1,-1 1,1 0,0-1,-1 1,0 0,1 0,-1 0,0 0,1 0,-1 1,0-1,0 0,0 0,0 1,0-1,0 1,0-1,-1 1,1-1,0 1,-1-1,1 1,-1 0,0-1,1 1,-1 0,0-1,0 1,0 0,0-1,-1 1,1 0,0-1,-1 2,1-1,1 228,-5-145,2 63,6 0,6-1,10 18,11 11,-12-82,-5 0,2 88,-15-166,-2 1,0-1,-2 1,1-1,-2 0,0 0,-3 6,5-17,0 1,0 0,0-1,-1 0,0 0,0 0,-1 0,1 0,-1 0,0-1,0 0,-1 0,1 0,-1 0,0-1,0 0,0 0,-1 0,1 0,-1-1,-2 1,-99-5,77-2,-343-19,-161 18,372 6,143-1,-1065-12,-426-3,1092 16,301 22,115-22,1-1,0 1,-1-1,1 0,-1 0,1 0,0 0,-1 0,1 0,-1 0,1 0,0 0,-1-1,1 1,0 0,-1-1,1 0,0 1,0-1,-1 0,1 1,0-1,0 0,0 0,0 0,0 0,0 0,0 0,0 0,0 0,1 0,-1-1,0 1,1 0,-1-1,1 1,-1 0,1-1,0 1,0 0,-1-1,1 1,0-1,-25-133,5-2,7 0,4-83,-16-163,-3 204,-24-71,-8-44,52 244,2-1,2 1,2-14,2 63,0-1,0 1,-1 0,1-1,0 1,0 0,0 0,1-1,-1 1,0 0,0-1,1 1,-1 0,1 0,-1-1,1 1,-1 0,1 0,0 0,0 0,0 0,-1 0,1 0,0 0,0 0,0 0,0 0,1 1,-1-1,0 0,0 1,0-1,1 1,-1-1,0 1,0 0,1-1,-1 1,0 0,1 0,-1 0,0 0,1 0,-1 0,199 12,707-6,-590-7,1089 1,-1088 3,169 29,-378-16,-28 12,86-22,24 13,-61-8,71-6,-199-4,1 0,-1 0,0 0,0 0,0 0,0 1,0-1,0 1,0-1,0 1,0 0,-1-1,1 1,-1 0,1 0,-1 0,0 1,0-1,0 0,0 0,0 1,-1-1,1 2,3 4,1 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39.51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2305 1004,'-2'18,"-1"15,0 12,0 8,4 6,1 3,0 2,0 0,0-4,-1-6,0-9,-1-11,0-10</inkml:trace>
  <inkml:trace contextRef="#ctx0" brushRef="#br0" timeOffset="265.688">2011 978,'-12'-16,"-5"-8,0-1,9 5,13 8,18 7,17 4,19 1,12 2,9 0,1 0,-4-1,-8 0,-15 0</inkml:trace>
  <inkml:trace contextRef="#ctx0" brushRef="#br0" timeOffset="1668.168">2626 1378,'-10'52,"2"1,2 1,1 35,-5 57,3-117,2-41,-6-184,-8-29,20 226,-1-1,0 0,1 1,-1-1,1 0,-1 0,0 0,1 1,-1-1,1 0,-1 0,0 0,1 0,-1 0,1 1,-1-1,1 0,-1 0,1 0,-1 0,1-1,-1 1,0 0,1 0,-1 0,1 0,-1 0,1 0,-1-1,0 1,1 0,-1 0,0-1,1 1,-1 0,0-1,1 1,-1 0,0-1,1 1,-1 0,0-1,0 1,0-1,1 1,-1 0,0-1,0 1,0-1,0 1,0-1,0 1,0-1,0 1,0 0,0-1,0 1,0-1,0 1,0-1,0 1,0-1,0 1,-1 0,1-1,0 1,0-1,-1 1,26 32,-19-24,8 11,-10-10,1 0,1-1,-1 0,2 0,-1-1,1 0,0 0,0 0,1-1,0 0,0-1,0 1,1-2,-1 1,1-1,0 0,5 0,-11-4,-1 0,1 0,0 0,-1-1,1 1,-1-1,1 1,-1-1,1 0,-1 0,1 0,-1 0,0-1,1 1,-1-1,0 1,0-1,0 0,0 0,-1 0,1 0,0 0,-1 0,1 0,-1 0,0-1,0 1,1-2,23-74,-24 74,13-75,-14 140,3 1,2-1,3 0,14 48,3-32,-13-50</inkml:trace>
  <inkml:trace contextRef="#ctx0" brushRef="#br0" timeOffset="2000.439">3161 1512,'56'-198,"-56"197,0 0,0 0,0 1,0-1,0 0,0 0,0 1,0-1,0 0,0 0,1 1,-1-1,0 0,1 1,-1-1,0 0,1 1,-1-1,1 0,-1 1,1-1,-1 1,1-1,-1 1,1-1,0 1,-1-1,1 1,0 0,-1-1,1 1,0 0,0 0,-1-1,1 1,0 0,0 0,-1 0,1 0,0 0,0 0,0 0,-1 0,1 0,6 112,11 122,-21-149,-2-65</inkml:trace>
  <inkml:trace contextRef="#ctx0" brushRef="#br0" timeOffset="2267.725">3174 1779,'4'2,"7"2,10-1,11-1,13 0,11-4,7 0,1-3,-4-3,-14 1</inkml:trace>
  <inkml:trace contextRef="#ctx0" brushRef="#br0" timeOffset="3658.274">2439 857,'7'3,"4"0,8-1,6 1,7-2,4 0,1 0,-1-1,-3 0,-4 0,-8-2,-9-2,-6 2</inkml:trace>
  <inkml:trace contextRef="#ctx0" brushRef="#br0" timeOffset="5242.523">4176 1124,'18'5,"14"1,9 0,7-1,5-2,3-1,-2-1,-6-3,-8-1,-11 0</inkml:trace>
  <inkml:trace contextRef="#ctx0" brushRef="#br0" timeOffset="5491.954">4324 1351,'18'7,"15"3,14-2,12-3,7-6,4-4,-9-1</inkml:trace>
  <inkml:trace contextRef="#ctx0" brushRef="#br0" timeOffset="9277.414">7051 429,'3'-48,"2"1,2-1,2 1,3-2,1-11,15-61,-28 121,1 0,-1 0,0 0,0 0,1 0,-1 1,0-1,0 0,1 0,-1 0,0 0,1 0,-1 0,0 0,1 0,-1 0,0 0,0 0,1 0,-1 0,0 0,1 0,-1 0,0-1,1 1,-1 0,0 0,0 0,1 0,-1-1,0 1,0 0,0 0,1 0,-1-1,0 1,0 0,0 0,1-1,-1 1,0 0,0 0,0-1,0 1,0 0,0-1,0 1,0 0,0-1,0 1,0 0,0 0,0-1,0 1,0 0,0-1,0 1,4 28,9 369,-4-186,-5-120</inkml:trace>
  <inkml:trace contextRef="#ctx0" brushRef="#br0" timeOffset="8797.448">5648 1191,'86'7,"0"-3,0-5,48-7,-104 7,994-54,-254 10,-587 26,413-26,-585 44,-16 0,-7-1,-4-3,0 0</inkml:trace>
  <inkml:trace contextRef="#ctx0" brushRef="#br0" timeOffset="9887.304">6182 2087,'25'-6,"0"-2,0 0,-1-2,0 0,-1-2,0 0,15-13,-23 16,19-9,0-3,-2-1,0-1,-2-1,-1-2,-1-1,-1-2,15-20,-37 43,0 0,-1-1,0 0,0 0,0 0,-1 0,0 0,-1-1,1 1,-1-1,-1 0,0 1,0-1,0 0,-1 0,0 0,0 0,-2-6,1 12,1 0,-1 1,0 0,0-1,0 1,0-1,0 1,0 0,0 0,0-1,-1 1,1 0,0 0,-1 0,1 1,-1-1,1 0,-1 0,1 1,-1-1,0 1,1 0,-1-1,0 1,1 0,-1 0,0 0,1 0,-1 0,0 0,1 0,-1 1,0-1,1 1,-1-1,1 1,-1 0,1-1,-1 2,-53 41,45-23,1 0,1 1,1 0,1 1,1 0,1 0,1 0,1 0,1 0,0 1,2-1,1 0,2 12,25 250,-14-176,-4 0,-6 0,-8 101,-4-151,-1-14</inkml:trace>
  <inkml:trace contextRef="#ctx0" brushRef="#br0" timeOffset="10167.99">6343 2448,'20'-16,"23"-10,20-7,15-2,10-1,-9 7</inkml:trace>
  <inkml:trace contextRef="#ctx0" brushRef="#br0" timeOffset="10671.154">6931 2448,'25'284,"-10"-184,-15-99,0 0,0 0,0-1,0 1,1 0,-1 0,0 0,0-1,0 1,1 0,-1 0,0 0,1-1,-1 1,1 0,-1-1,1 1,-1 0,1-1,0 1,-1-1,1 1,-1-1,1 1,0-1,0 0,-1 1,1-1,0 0,0 1,-1-1,1 0,0 0,0 0,0 0,0 0,-1 0,1 0,0 0,0 0,0 0,-1 0,1 0,0 0,0-1,0 1,-1 0,1-1,0 1,0-1,-1 1,1-1,0 1,-1-1,1 1,-1-1,1 0,-1 1,1-1,-1 0,1 1,-1-1,32-45,-11-1,-3 0,-1-1,8-42,-24 168,12 7,-12-82,-1-1,1 0,0 1,0-1,1 0,-1 0,0 1,1-1,-1 0,1-1,0 1,0 0,0 0,-1-1,2 1,-1-1,0 1,0-1,0 0,1 0,-1 0,0 0,1 0,-1-1,1 1,-1-1,1 0,-1 1,1-1,-1 0,1-1,1 1,3-3,0 0,-1-1,1 1,-1-1,0-1,0 1,0-1,-1 0,1 0,-1-1,-1 0,1 0,-1 0,0 0,0-1,-1 1,0-1,0 0,0 0,-1 0,1-3,-3 8,3-5,0 1,-1-1,0 1,0-1,-1 0,0 0,0 0,-1 0,0 1,0-1,-1-5,0 12,0 0,0 0,0 1,0-1,0 0,0 1,0-1,0 0,0 1,1 0,-1-1,0 1,0-1,0 1,0 0,1 0,-1-1,0 1,1 0,-1 0,0 0,1 0,-1 0,1 0,0 0,-1 0,1 0,0 0,0 0,-1 0,1 0,0 0,-6 12,1 1,1-1,0 1,1 0,0 1,1-1,1 0,0 1,1-1,0 1,2-1,-1 0,3 7,-3-17,1 0,0 0,0-1,0 1,0-1,0 1,1-1,-1 0,1 0,0 0,0 0,0 0,1-1,-1 1,0-1,1 0,0 0,2 1,15 4</inkml:trace>
  <inkml:trace contextRef="#ctx0" brushRef="#br0" timeOffset="10955.53">7545 2715,'2'-15,"0"0,0 0,2 0,0 1,0 0,1-1,1 2,1-1,0 1,0 0,1 0,1 1,0 0,9-9,-17 20,-1 0,0 0,1 0,-1 1,0-1,1 0,-1 0,1 1,-1-1,1 0,0 1,-1-1,1 0,0 1,-1-1,1 1,0-1,0 1,0-1,-1 1,1 0,0-1,0 1,0 0,0 0,0 0,0-1,-1 1,1 0,0 0,0 0,0 1,0-1,0 0,0 0,0 0,0 1,-1-1,1 0,0 1,0-1,0 1,-1-1,1 1,0-1,-1 1,1 0,0-1,0 1,2 11,-1 0,0 0,-1 1,0-1,-1 0,0 0,-2 10,1 8,-1 16,1-30,-1 0,2-1,0 1,1 0,1-1,0 1,1-1,0 0,2 1,5 12,0-10</inkml:trace>
  <inkml:trace contextRef="#ctx0" brushRef="#br0" timeOffset="11478.166">8148 1445,'0'25,"0"22,0 19,0 16,2 15,1 9,2 5,0 1,2-2,-1-9,1-9,0-10,0-12,2-13,-1-16</inkml:trace>
  <inkml:trace contextRef="#ctx0" brushRef="#br0" timeOffset="12063.276">8695 1659,'-13'3,"0"1,-1 0,1 1,1 0,-1 1,1 1,0 0,1 0,-1 2,1-1,1 1,0 1,0 0,1 0,0 1,1 0,0 0,1 1,0 0,1 0,0 1,1 0,0 0,1 0,1 0,0 1,1 0,0-1,1 1,1 0,0 0,1 0,0 0,1-1,1 1,0-1,1 1,2 5,8 8,2-1,0-1,1 0,2-1,11 11,-14-18,0 1,-2 1,0 0,-1 1,0 1,-2 0,-1 0,0 1,0 6,-9-24,0-1,0 1,-1 0,1-1,-1 1,0 0,0 0,0 0,0-1,-1 1,1 0,-1 0,0-1,0 1,-1-1,1 1,-1-1,1 1,-1-1,0 0,-1 0,1 0,0 0,-1 0,0 0,1-1,-1 1,0-1,-1 0,1 0,0 0,-3 1,-3 1,-1 0,1 0,-1-1,1 0,-1-1,0 0,0-1,0 0,0-1,0 0,0 0,0-1,-5-1,10 1,0 0,0 0,0 0,0-1,1 0,-1 0,1 0,-1 0,1-1,0 0,0 0,0 0,0 0,0-1,1 1,-1-1,1 0,0 0,0 0,1-1,-1 1,1-1,0 1,0-1,0 0,1 0,-1-2,1-2,0 0,1 0,0-1,0 1,1 0,0 0,1 0,0 0,0 0,1 0,0 0,0 0,1 1,1 0,-1 0,1 0,0 0,1 1,3-3,15-18,2 1,1 1,1 2,6-3,6-8,-31 28</inkml:trace>
  <inkml:trace contextRef="#ctx0" brushRef="#br0" timeOffset="12482.654">8989 1338,'37'1148,"-15"-907,-16-216,0-10</inkml:trace>
  <inkml:trace contextRef="#ctx0" brushRef="#br0" timeOffset="13398.393">8494 950,'54'-7,"1"2,-1 3,31 2,-26 1,711 13,-508-7,-242-4</inkml:trace>
  <inkml:trace contextRef="#ctx0" brushRef="#br0" timeOffset="69038.311">594 1592,'4'14,"7"10,5 12,10 6,6 4,6 2,2 2,2-1,0-2,-2-5,-6-4,-6-7,-9-8</inkml:trace>
  <inkml:trace contextRef="#ctx0" brushRef="#br0" timeOffset="69271.295">928 1605,'-16'3,"-9"6,-4 13,-1 10,1 9,0 7,0 4,1 1,3-3,3-2,1-8,2-8,2-10,3-8</inkml:trace>
  <inkml:trace contextRef="#ctx0" brushRef="#br0" timeOffset="69467.991">433 1993,'-16'-2,"0"-3,11-3,18-3,20-3,21-7,17-4,12-3,8 0,0-1,-4 3,-10 1,-12 3,-16 4</inkml:trace>
  <inkml:trace contextRef="#ctx0" brushRef="#br0" timeOffset="69905.344">1075 1351,'-64'-7,"-1"2,0 4,0 2,1 2,-1 4,1 2,-54 16,96-18,1 0,1 1,-1 2,1 0,1 1,-1 0,2 2,0 0,1 1,0 1,1 1,0 0,2 1,0 1,1 0,1 1,0 0,1 1,2 0,0 0,-4 16,6-10,0 0,2 0,1 1,1 0,2-1,0 1,2 0,1 0,1 0,1 0,2-1,0 0,2 0,1-1,1 0,0 0,3-1,0 0,1-1,1-1,1 0,1-2,1 1,0-2,2-1,0 0,1-1,14 7,-5-8,1-2,1-1,0-2,1-1,0-2,0-1,1-1,0-2,0-2,0 0,0-3,0-1,0-1,-1-2,1-1,25-9,-37 8,0-1,0 0,-2-2,1 0,-1-2,0 0,-1-1,-1-1,0-1,-1 0,-1-1,0-1,-1-1,-1 0,-1-1,0 0,-2-1,0-1,-1 1,2-10,-1-1,-1-1,-1 0,-2-1,-1 0,-2 0,-1 0,-1-1,-2 1,-2-1,-1 1,-1 0,-2 0,-1 0,-2 1,-1 0,-2 0,-1 1,-1 1,-1 0,-2 1,-1 1,-1 1,-2 0,0 2,-2 0,-1 1,8 11,-1 0,-1 1,0 1,-1 1,0 0,0 2,-1 0,0 1,0 1,0 1,-1 0,0 2,0 1,0 0,0 1,-1 2,1 0,0 1,0 1,0 1,1 1,-1 1,1 1,-14 6,-1 4,1 2,1 1,1 1,0 2,2 1,1 1,1 2,1 1,-2 4,-27 37,3 2,3 2,-13 31,-35 72</inkml:trace>
  <inkml:trace contextRef="#ctx0" brushRef="#br0" timeOffset="83400.972">581 5242,'4'18,"7"15,7 12,11 8,9 5,11 2,10-1,5-3,1-2,-3-3,-6-4,-10-5,-10-10,-12-10</inkml:trace>
  <inkml:trace contextRef="#ctx0" brushRef="#br0" timeOffset="83666.347">1115 5349,'-16'-2,"-9"12,-6 19,-4 18,-3 16,-4 15,1 6,0 1,3-3,3-8,3-15,7-17</inkml:trace>
  <inkml:trace contextRef="#ctx0" brushRef="#br0" timeOffset="83927.773">540 5777,'-11'-7,"-2"-2,6 0,14 2,19 0,20-4,22-4,19-4,12-4,7 0,-2 2,-7 2,-14 4,-13 5,-19 4</inkml:trace>
  <inkml:trace contextRef="#ctx0" brushRef="#br0" timeOffset="84284.752">1249 4961,'-42'-13,"-1"2,0 2,0 2,-1 1,1 2,-1 3,0 1,0 2,0 2,0 3,-2-1,1 3,0 2,0 1,2 3,-1 1,2 3,1 1,0 2,-8 7,23-12,1 2,1 0,1 1,1 1,0 1,2 2,1 0,0 0,2 2,1 0,1 1,2 1,0 0,-1 10,4-9,1 0,2 1,1 0,2 0,1 1,1-1,1 1,2-1,1 1,1-1,2 0,1 0,2 0,0-1,2 0,1 0,2-1,0-1,2 0,1-1,1-1,1 0,1-1,22 20,-16-23,0-1,2-2,0 0,0-2,2-1,0-1,1-2,0-1,0-1,1-1,1-2,-1-1,1-2,4-1,15 0,0-2,-1-3,1-1,-1-3,0-2,0-2,-1-3,30-12,-40 11,-1-1,0-3,-1-1,-1-1,-1-2,-1-2,-1-1,2-4,-17 12,-1 0,0-1,-1 0,-1-2,-1 0,-1 0,-1-1,0-1,-2 0,-1 0,0-1,-2 0,0-1,0-9,-4 8,-1-1,-1 1,-1-1,-1 0,-2 1,0 0,-2-1,-1 1,-1 1,-1-1,-1 1,0 1,-2 0,-1 0,-1 1,-1 1,-1 0,-12-13,1 4,-1 1,-1 2,-1 0,-1 2,-2 2,0 0,-1 3,-2 0,0 2,-1 2,-32-10,40 17,0 1,0 1,0 2,-1 1,0 1,0 1,0 2,0 1,0 1,1 2,-1 0,1 2,0 2,0 0,1 2,-2 1,-5 8,0 1,2 2,0 1,2 2,1 1,0 1,2 1,2 1,0 2,2 1,2 0,0 2,1 2,-63 123</inkml:trace>
  <inkml:trace contextRef="#ctx0" brushRef="#br0" timeOffset="100399.281">6369 5937,'730'-33,"584"24,-856 11,-340-3,22 0,103 13,-186-2,-63-7,-9-5</inkml:trace>
  <inkml:trace contextRef="#ctx0" brushRef="#br0" timeOffset="101113.579">7438 4427,'-46'125,"50"-141,-1-1,0 1,-2-1,0 0,0 0,-2 0,0 1,-1-1,0 0,-2 1,0-2,2 10,-1-1,0 1,-1 0,0 0,0 0,-1 0,1 1,-2 0,1 0,-1 0,0 1,0 0,-1 0,0 0,0 1,0 0,-1 0,0 1,1 0,-2 0,1 1,0 0,1 1,0 0,0 1,0 0,0 0,0 1,0 0,0 0,0 0,0 1,0 0,1 0,-1 1,0 0,0 0,1 1,0 0,-1 0,1 0,0 1,0-1,1 2,-1-1,1 1,0-1,0 1,0 1,1-1,-1 2,-10 13,2 1,0 0,1 1,1 0,1 1,1 0,-2 11,-4 16,2 0,2 1,2 1,3-1,1 1,4 0,1 0,3 8,-3-47,1 0,1 0,-1-1,2 1,0-1,0 1,1-1,1 0,0-1,1 1,0-1,0 0,2 0,-1-1,1 0,0 0,1-1,1 0,-1 0,1-1,0 0,1-1,0-1,0 1,1-2,1 1,12-1,1 0,-1-2,1-2,0 0,0-1,0-2,0 0,-1-2,1-1,-1-1,0-1,0-1,-1-1,0-1,-1-2,0 0,9-7,29-16</inkml:trace>
  <inkml:trace contextRef="#ctx0" brushRef="#br0" timeOffset="101450.865">7867 5002,'-5'15,"-1"13,-2 11,-2 7,-2 7,0 4,1-1,2-5,4-7,1-11</inkml:trace>
  <inkml:trace contextRef="#ctx0" brushRef="#br0" timeOffset="101710.223">7839 5108,'10'18,"6"13,9 6,3 3,1 0,-4-6,-3-2,-3-9,-3-4,-3-6</inkml:trace>
  <inkml:trace contextRef="#ctx0" brushRef="#br0" timeOffset="101939.387">8148 4974,'0'-9,"0"-1,0 9,0 10,0 14,-3 13,-2 11,-1 8,-2 4,1-1,2-4,1-7,1-8,4-12,2-9</inkml:trace>
  <inkml:trace contextRef="#ctx0" brushRef="#br0" timeOffset="102404.177">8281 5028,'-9'29,"1"1,1 0,2 1,1-1,1 1,2 0,2 13,-1-33,1 0,1 0,0-1,1 1,0 0,0-1,1 1,5 9,-7-17,-1-1,1 1,0 0,-1 0,1-1,1 1,-1-1,0 0,1 1,-1-1,1 0,-1-1,1 1,0 0,0-1,0 1,0-1,0 0,0 0,0 0,0-1,0 1,1-1,-1 1,0-1,0 0,1 0,-1-1,0 1,0-1,0 0,1 0,7-4,-1 0,0-1,0-1,0 0,-1 0,0-1,-1 0,1 0,-2-1,1 0,-1 0,0-1,-1 0,-1 0,1-1,3-9,0-1,-1 0,0-1,-2 1,0-2,-1 1,-2 0,0-1,-1 0,-2 1,-1-15,2 36,-1 1,0-1,1 0,-1 0,0 1,0-1,1 0,-1 0,0 1,0-1,0 0,0 0,0 0,0 1,-1-1,1 0,0 0,0 0,0 1,-1-1,1 0,0 0,-1 1,1-1,-1 0,1 1,-1-1,1 1,-1-1,1 0,-1 1,0-1,1 1,-1 0,0-1,1 1,-1-1,0 1,0 0,1 0,-1-1,0 1,0 0,1 0,-1 0,0 0,0 0,0 0,1 0,-1 0,-7 10,2 1,0 0,0 0,1 0,0 1,1-1,0 1,1 0,0 0,1 1,0 0,0-3,-6 33,1 0,3 1,1 0,3 5,1-11</inkml:trace>
  <inkml:trace contextRef="#ctx0" brushRef="#br0" timeOffset="103017.924">8816 5095,'-13'19,"2"1,0 1,2 0,0 0,1 1,1 0,1 0,1 1,1 0,1 5,-2 22,16-59,0-19,-2-1,-1 0,-1 0,-1 0,-2-1,0-3,1-3,7-57,0 183,-10-87,0 0,0 1,0-1,1 0,-1 0,1 0,0-1,0 1,0-1,0 1,0-1,0 0,1 0,-1-1,1 1,0-1,-1 1,1-1,0 0,0-1,0 1,0-1,-1 1,1-1,0 0,0-1,0 1,0-1,6 0,0 0,0-2,0 1,0-1,0 0,-1-1,1 0,-1-1,0 0,2-1,-1-3,-1 0,1-1,-2 1,1-2,-2 1,1-1,-1 0,-1-1,0 0,-1 0,0 0,0 0,-2-1,1 0,-2 0,1-9,-1 13,7-10,-7 160,5 145,-1-243</inkml:trace>
  <inkml:trace contextRef="#ctx0" brushRef="#br0" timeOffset="96183.341">2933 5656,'8'4,"-1"-1,1 0,0 0,0-1,0 0,0 0,0-1,0 0,0 0,1-1,-1 0,0-1,0 0,0 0,0-1,0 0,0 0,0-1,4-1,11-6,-1-1,1-1,-2-1,0-1,16-13,0-3,-2-1,0-2,-3-1,-1-1,19-28,-35 41,0-1,-1 0,-2-1,0 0,-2-1,0 0,-2-1,-1 0,-1 0,2-19,-7 38,0 0,0 0,-1 0,0-1,0 1,0 0,-1 0,0 0,-1 0,1 0,-1 0,-1 0,1 1,-1-1,0 1,-1-1,-4-4,6 9,0 1,-1 1,1-1,-1 0,1 1,-1-1,0 1,1 0,-1-1,0 1,1 1,-1-1,1 0,-1 1,0-1,1 1,-1 0,1 0,0 0,-1 0,1 0,0 0,-1 1,1-1,0 1,0 0,0-1,0 1,1 0,-1 0,0 0,1 1,-1-1,1 0,0 0,0 1,0-1,0 1,0-1,0 1,-14 30,0 0,2 1,2 1,1 0,2 1,1 0,2 0,0 22,-15 215,17 254,4-386,-1 275,-13-348,5-52</inkml:trace>
  <inkml:trace contextRef="#ctx0" brushRef="#br0" timeOffset="96468.139">2987 5991,'4'-2,"14"-4,21-4,27-9,25-6,19-9,13-6,2-2,-6 3,-23 9</inkml:trace>
  <inkml:trace contextRef="#ctx0" brushRef="#br0" timeOffset="98133.061">3963 6338,'10'30,"-1"33,-3-1,-3 1,-3 1,-6 45,-2 38,7-270,-12-327,16 466,1-1,1 1,1-1,0 0,1 0,0-1,1 0,4 5,-9-14,0-1,0 0,0 0,1 0,-1-1,1 1,0-1,0 0,0 0,0 0,1 0,-1-1,1 0,0 0,-1 0,1 0,0-1,0 0,0 0,0 0,0-1,0 1,0-1,1-1,-1 1,0-1,0 1,0-1,0-1,0 1,-1-1,1 0,0 0,-1 0,1-1,1-1,9-10,-1 0,0 0,-1-2,-1 0,0 0,-1-1,-1 0,-1-1,-1 0,0-1,-1 0,-1-1,2 0,-8 59,-8 88,7 121,2-227,0 0,2 0,0 0,2 0,0-1,1 1,1-1,1-1,0 1,4 3,2-3</inkml:trace>
  <inkml:trace contextRef="#ctx0" brushRef="#br0" timeOffset="99053.415">4658 6579,'100'-124,"-5"3,-95 120,0 1,0-1,0 1,0 0,0-1,0 1,0-1,0 1,1-1,-1 1,0-1,0 1,0 0,1-1,-1 1,0-1,0 1,1 0,-1-1,0 1,1 0,-1-1,0 1,1 0,-1 0,1-1,-1 1,1 0,-1 0,0 0,1 0,-1-1,1 1,-1 0,1 0,-1 0,1 0,-1 0,1 0,-1 0,0 0,1 0,-1 0,1 1,-1-1,1 0,-1 0,1 0,-1 0,0 1,1-1,-1 0,1 1,-1-1,0 0,1 0,-1 1,0-1,0 1,1-1,-1 0,0 1,0-1,3 35,-20 255,13-76,4-210,0 0,-1 0,1 0,-1-1,0 1,0 0,0-1,0 1,-1 0,0-1,1 0,-1 1,-1-1,1 0,0 0,-1 0,1 0,-1 0,0-1,0 1,0-1,0 0,-1 0,1 0,-1 0,1-1,-1 1,1-1,-1 0,0 0,0 0,1-1,-4 1,385-4,-271 10,-91-1</inkml:trace>
  <inkml:trace contextRef="#ctx0" brushRef="#br0" timeOffset="99831.195">5180 5603,'2'0,"5"0,9 0,10 0,13 0,8 0,7 0,2 0,-1 2,-7 3,-8 4,-12 1,-10 0</inkml:trace>
  <inkml:trace contextRef="#ctx0" brushRef="#br0" timeOffset="100107.455">5260 6004,'18'7,"15"2,14-1,9-1,8-4,3-6,0-3,-3-1,-12 0</inkml:trace>
  <inkml:trace contextRef="#ctx0" brushRef="#br0" timeOffset="104069.226">7974 6352,'0'22,"0"18,-3 12,0 9,0 3,1 0,0-1,1-6,0-5,1-7,0-6,0-8,0-12,0-8</inkml:trace>
  <inkml:trace contextRef="#ctx0" brushRef="#br0" timeOffset="104328.622">7626 6311,'5'0,"14"0,23 0,22 0,21 0,16-2,8-1,-5 0,-10 1,-16 0,-20 1,-19 1</inkml:trace>
  <inkml:trace contextRef="#ctx0" brushRef="#br0" timeOffset="105265.125">8268 6953,'-4'74,"-4"-1,-2 0,-16 51,12-56,10-49,0-49,7-320,2 317,-5 33,0 0,0-1,1 1,-1-1,0 1,1 0,-1-1,0 1,1 0,-1-1,1 1,-1 0,1 0,-1-1,1 1,-1 0,0 0,1 0,-1-1,1 1,-1 0,1 0,0 0,-1 0,1 0,-1 0,1 0,-1 0,1 1,-1-1,1 0,-1 0,0 0,1 0,-1 1,1-1,-1 0,1 0,-1 1,1-1,-1 0,0 1,1-1,-1 0,0 1,1-1,-1 1,0-1,0 1,1-1,-1 1,0-1,0 0,0 1,0-1,1 1,34 44,-28-35,0 0,0-1,1 0,0 0,1 0,0-1,0-1,0 1,1-2,1 1,4 2,-11-9,-1 0,0-1,0 1,0-1,0 1,0-1,0 0,0 0,0 0,0-1,0 1,0-1,0 1,-1-1,1 0,-1 0,0 0,1-1,-1 1,0 0,0-1,0 0,-1 1,1-1,-1 0,1 0,-1 0,0 0,0 0,0 0,0 0,-1 0,1 0,-1-1,1 1,35-94,-35 97,-1 0,1 0,-1 0,1 0,0 0,-1 0,1 0,-1 0,1 1,-1-1,1 0,-1 0,1 0,-1 1,1-1,-1 0,1 1,-1-1,1 0,-1 1,1-1,-1 0,0 1,1-1,-1 1,0-1,1 1,-1-1,0 1,0-1,1 1,-1-1,0 1,0-1,0 1,0-1,0 1,0 0,0-1,0 1,0-1,0 1,0-1,0 1,0 0,0-1,-1 1,1-1,0 1,0-1,0 1,-1-1,1 1,0-1,-1 1,1-1,-1 0,1 1,0 0,-5 153,1-119,2 0,1 0,2 0,2 0,1 0,2 2,2-7</inkml:trace>
  <inkml:trace contextRef="#ctx0" brushRef="#br0" timeOffset="106077.438">8789 7167,'22'-16,"-1"-1,-1 0,-1-2,0-1,-2 0,10-15,-11 28,-14 32,-5 324,-11-256,13-90,0 0,0 1,0-1,-1 0,1 1,-1-1,0 0,0 0,0-1,0 1,0 0,-1-1,0 1,1-1,-1 0,0 0,0 0,0 0,0 0,0-1,0 1,-1-1,1 0,-3 1,-20-9,25 7,1 0,0-1,-1 1,1 0,0 0,-1 0,1-1,0 1,0 0,-1 0,1-1,0 1,0 0,0-1,-1 1,1 0,0-1,0 1,0 0,0-1,0 1,0 0,0-1,-1 1,1 0,0-1,0 1,0 0,0-1,1 1,-1 0,0-1,0 1,0-1,0 1,0 0,0-1,1 1,-1 0,0 0,0-1,0 1,1 0,-1-1,0 1,0 0,1 0,-1 0,0-1,1 1,-1 0,0 0,1 0,-1-1,0 1,1 0,-1 0,0 0,1 0,-1 0,0 0,1 0,-1 0,0 0,1 0,-1 0,0 0,1 0,14-3,1 0,-1 1,1 1,-1 0,1 1,9 2,10-1,128 0,-136-1</inkml:trace>
  <inkml:trace contextRef="#ctx0" brushRef="#br1" timeOffset="116432.349">3588 684,'-17'-23,"-1"2,-1 0,-1 1,-1 1,0 1,-2 0,-58-32,-2 3,-35-12,107 54,-50-26,-1 3,-2 3,-1 2,0 3,-2 4,-32-4,29 11,-1 3,0 4,1 2,-1 4,1 2,-36 10,72-10,1 3,1 0,-1 2,2 1,0 2,0 1,1 1,1 2,1 1,1 1,0 1,2 2,0 0,-12 16,14-4,1 0,2 2,1 0,2 1,2 1,1 0,3 1,0 0,3 1,1 0,3 1,0 12,-3 4,3 1,2-1,2 0,4 1,1-1,4 0,1-1,4 0,1-1,19 40,-8-36,4-1,1-1,4-2,2-1,2-2,2-2,3-2,1-1,3-3,2-2,1-2,2-2,2-2,2-4,0-1,3-3,0-3,1-2,2-3,0-3,1-3,20 1,-38-8,1-2,0-3,-1-1,1-2,0-3,0-1,-1-3,1-1,-2-3,1-2,29-12,-21-2,-1-3,-1-1,-2-3,-1-2,-2-2,-1-2,-3-2,-1-1,-2-3,4-10,-3-3,-3-2,-2-2,-3-1,-3-2,-3-1,-3-1,-2-1,-4 0,-3-2,-3 0,-3-1,-3 0,-3 0,-6-40,3 75,-2 0,-2 0,-1 1,-2-1,-1 1,-2 1,-2 0,-1 0,-2 1,-1 1,-1 0,-2 2,-1 0,-2 1,-1 1,-20-20,3 14,-1 3,-1 1,-2 2,-1 1,-1 3,-1 2,-1 2,-1 2,-1 2,0 3,-1 1,-1 3,1 2,-31 1,46 3,0 2,0 2,-1 2,1 0,0 3,0 1,0 2,1 1,1 2,-11 5,35-12,1 0,0 0,0 1,0 0,1 1,-1 0,1 0,1 1,-1-1,1 2,0-1,1 1,0 0,0 1,0 0,1-1,1 2,0-1,0 0,1 1,0 0,0 0,1 0,0 3,3 55</inkml:trace>
  <inkml:trace contextRef="#ctx0" brushRef="#br1" timeOffset="117783.411">3388 2100,'51'21,"0"-3,1-2,1-3,0-2,1-2,11-1,19 4,-9 0,0 3,63 22,-113-28,0 0,0 2,-2 0,1 2,-2 1,1 0,-2 2,0 0,-1 2,2 3,16 25,-3 1,-2 2,-1 1,-3 2,20 51,-13-30,-26-54,56 107,-5 2,-6 4,-5 1,4 41,-17 9,6 127,-30-207,1 8,-4-5,5 0,5-1,4 0,5-2,9 12,190 400,-185-416,5-2,8 7,-38-74,2-1,0-1,2 0,1-2,1-1,1 0,2-2,15 10,37 17,2-4,82 34,-52-27,342 160,-261-129,-85-48,-80-30,-20-6,0 1,0 0,-1 0,1 0,0 1,-1 0,1 1,-1 0,1 0,-1 0,0 0,-1 1,1 0,0 1,-1-1,0 1,1 1,-6-6,0-1,0 1,0 0,1-1,-1 1,0 0,0-1,0 1,0 0,1 0,-1-1,0 1,0 0,1 0,-1-1,0 1,1 0,-1 0,0 0,1-1,-1 1,0 0,1 0,-1 0,0 0,1 0,-1 0,0 0,1 0,-1 0,0 0,1 0,-1 0,0 0,1 0,-1 0,0 0,1 0,-1 0,0 1,1-1,-1 0,0 0,1 0,-1 1,0-1,1 0,-1 0,-2-9</inkml:trace>
  <inkml:trace contextRef="#ctx0" brushRef="#br1" timeOffset="118477.581">6917 6231,'-1'4,"1"0,0 0,0 0,0 0,0 0,1 0,-1 0,1 0,0 0,0 0,0 0,1 0,0-1,-1 1,1-1,3 4,-4-4,17 26,0 0,2-2,1 0,1-2,1 0,1-2,2 0,0-2,11 6,-18-13,-10-8,-1 0,1 1,-1 0,0 0,-1 0,0 1,0 0,-1 1,0-1,4 7,-10-13,1-1,-1 1,1 0,-1 0,0 0,1-1,-1 1,0 0,0 0,0 0,-1 0,1-1,0 1,-1 0,1 0,-1-1,0 1,1 0,-1-1,0 1,0 0,0-1,0 1,0-1,0 0,-1 1,1-1,0 0,-1 0,1 0,-2 1,-52 26,55-28,-43 13,-1-1,0-2,-1-3,0-1,0-2,0-2,-23-3,63 1,4 1,0-1,0 1,0-1,0 1,0-1,0 1,0-1,0 0,0 0,0 1,0-1,0 0,0 0,-1 0,1 0,0 0,0-1,0 1,0 0,0 0,0-1,0 1,0-1,0 1,0-1,0 1,0-1,0 1,1-1,-1 0,0 0,0 1,0-1,1 0,-1 0,1 0,-1 0,0 0,1 0,0 0,-1 0,1 0,0 0,-1 0,1 0,0 0,0 0,0 0,0 0,0 0,0 0,0 0,0-1,0 1,1 0,-1 0,67-122,43-166,-107 281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9:45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0,'18'5,"13"1,8 0,6-1,3 0,-3 1,-1-3,-7 2,-10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9:45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0,'14'7,"13"2,11 0,7-2,4-4,0-4,-3 0,-9-1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9:49.1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414 206,'1'-8,"0"1,-1-1,0 1,0-1,-1 1,0-1,-1 1,1-1,-1 1,-1 0,1 0,-1 0,0 0,-1 0,0 1,0 0,0-1,-1 1,0 1,0-1,0 1,-1 0,-1-1,-4 0,0 0,0 1,-1 0,1 1,-1 1,0-1,0 2,0 0,-1 0,1 1,0 1,0 0,-1 1,1 0,0 0,0 2,0-1,0 2,-6 2,10-2,1 0,0 1,0 0,1 0,0 0,-1 1,2 0,-1 0,1 1,0 0,0-1,1 2,0-1,0 0,0 1,1 0,1 0,-1 0,1 0,0 0,1 0,0 1,1-1,-1 6,1-11,0 0,1 0,-1 0,1 0,-1 1,1-1,0 0,0 0,0 0,0-1,1 1,-1 0,1 0,0-1,0 1,0-1,0 1,0-1,0 0,1 0,-1 0,1 0,-1 0,1-1,0 1,0-1,0 0,0 0,0 0,0 0,0 0,0 0,0-1,1 0,6 1,0 0,0-2,0 1,0-1,0-1,0 1,-1-2,1 1,-1-1,5-3,5-3,1-1,-1-1,-1 0,0-2,-1 0,0-1,-1-1,-1 0,0-1,-1-1,0 0,3-9,-11 15,4-7,-8 24,-10 55,2 1,3-1,4 21,-5 87,4-159,0-1,0 0,0 1,-1-1,-1 0,0 0,0 0,-1 0,0 0,0 0,-1 0,0-1,-1 0,1 0,-2 0,1-1,-1 1,0-1,-1-1,0 1,0-1,0 0,-1-1,1 1,-1-2,-1 1,1-1,-1 0,0-1,0-1,0 0,0-1,0 0,-1-1,1 0,0 0,0-1,0 0,0-1,0 0,0-1,0 1,0-2,-1 0,10 4,-1 0,0 0,1 0,-1-1,0 1,1 0,-1-1,1 1,-1 0,0-1,1 1,-1 0,1-1,-1 1,1-1,-1 1,1-1,0 0,-1 1,1-1,-1 1,1-1,0 0,0 1,-1-1,1 0,0 1,0-1,0 0,0 1,0-1,0 0,0 1,0-1,0 0,0 0,0 1,0-1,1 0,-1 1,0-1,0 1,1-1,-1 0,0 1,1-1,-1 1,1-1,-1 1,1-1,-1 1,1-1,-1 1,1-1,-1 1,1 0,0-1,-1 1,43-25,-35 21,26-13</inkml:trace>
  <inkml:trace contextRef="#ctx0" brushRef="#br0" timeOffset="497.412">868 233,'1'-5,"-1"0,0 0,0 0,0-1,0 1,-1 0,0 0,0 0,0 0,0 0,-1 0,0 1,0-1,0 0,-1 1,0-1,0 1,0 0,0 0,0 0,-1 1,0-1,0 1,0 0,0 0,0 0,-1 0,1 1,-1 0,1 0,-1 0,0 0,0 1,0 0,-4-1,0 4,-1 0,1 0,0 1,-1 1,1-1,1 1,-1 1,0 0,1 0,0 0,1 1,-1 1,1-1,0 1,0 0,1 0,0 1,1 0,-1 0,1 1,-2 6,2-9,1 1,0 0,0 0,1 0,0 0,0 0,0 1,1-1,0 1,1 0,0 0,0-1,1 1,0 0,0 3,1-9,-1 0,1 0,0-1,0 1,0 0,1 0,-1 0,0-1,1 1,-1-1,1 1,-1-1,1 1,0-1,-1 0,1 0,0 0,0 0,0 0,0 0,0 0,0-1,0 1,0-1,0 0,1 1,-1-1,0 0,0 0,0 0,0-1,2 1,68-18,-49 7,-1-1,0-1,-1-1,-1 0,0-2,-1 0,0-2,-2 0,0 0,5-10,-22 29,0-1,0 1,0-1,0 1,1-1,-1 1,0-1,0 1,0-1,1 1,-1-1,0 1,1-1,-1 0,0 1,1-1,-1 1,0-1,1 0,-1 1,1-1,-1 0,1 0,-1 1,1-1,-1 0,1 0,-1 0,1 1,-1-1,1 0,-1 0,1 0,-1 0,1 0,0 0,-1 0,1 0,-1-1,1 1,-1 0,1 0,-1 0,1 0,-1-1,1 1,-1 0,1-1,-1 1,0 0,1-1,-1 1,1 0,-1-1,0 1,1-1,-1 1,0-1,0 1,1-1,-1 1,0-1,0 1,0-1,0 1,1-1,-1 1,10 225,-9-186,0-5,0 1,-2 0,-2 0,-1 0,-6 22,9-53,0 1,0-1,-1 1,1-1,-1 1,0-1,0 0,0 0,-1 0,1 0,-1 0,0-1,0 1,-1-1,1 0,-1 0,1 0,-1 0,0 0,0-1,0 0,0 0,-1 0,1 0,0-1,-1 0,1 1,-3-1,-23-20,21 4</inkml:trace>
  <inkml:trace contextRef="#ctx0" brushRef="#br0" timeOffset="1015.055">1417 152,'1'-4,"0"0,-1 1,1-1,-1 0,0 0,0 0,0 0,0 0,0 0,-1 0,0 0,0 0,0 0,0 1,-1-1,0 0,1 1,-1-1,-1 1,1 0,0 0,-1 0,1 0,-1 0,0 0,0 1,0-1,0 1,-1 0,1 0,-1 0,1 0,-1 0,-3 0,-3 0,0 0,-1 1,1 0,-1 1,0 0,1 1,-1 0,1 1,-1 0,1 0,0 1,0 0,0 1,0 0,1 1,0 0,0 0,0 1,0 0,1 1,0 0,0 0,1 1,0 0,0 0,1 0,0 1,0 0,1 0,1 1,-1 0,0 2,5-10,-1 0,0 0,0 0,1 0,-1 1,1-1,0 0,-1 0,1 1,0-1,0 0,1 0,-1 1,0-1,1 0,-1 0,1 0,0 1,0-1,0 0,0 0,0 0,0 0,1-1,-1 1,0 0,1 0,0-1,-1 1,1-1,0 1,0-1,0 0,0 0,0 0,0 0,0 0,0 0,0-1,0 1,1-1,-1 1,17 0,0-1,0-1,-1 0,1-2,0 0,-1-1,0 0,0-2,0 0,-1-1,0-1,0-1,7-4,-11 6,58-22,-69 30,0-1,0 1,0 0,0-1,-1 1,1 0,0 0,-1 0,1 0,-1 1,1-1,-1 0,1 1,-1-1,0 1,0-1,0 1,0-1,0 1,0 0,0 0,0-1,-1 1,1 0,-1 0,1 0,-1 0,0 0,0 0,0 0,0 0,0 0,0-1,0 1,-1 0,2 1,3 32,-1 0,-2-1,-2 1,-1 0,-1 0,-2-1,-3 9,5-29,-1-1,0 0,-1 0,0 0,-1-1,0 0,-1 0,-1 0,0-1,0 0,-1-1,0 0,-1 0,0-1,0 0,-1 0,-1-2,1 1,-1-1,0-1,-12 4,23-9,0-1,0 1,0 0,-1-1,1 0,0 1,0-1,-1 0,1 0,0 1,-1-1,1 0,0 0,-1 0,1-1,0 1,0 0,-1 0,1-1,0 1,0-1,-1 1,1-1,0 0,0 1,0-1,0 0,0 0,0 0,0 1,0-1,0 0,0 0,1-1,-1 1,0 0,1 0,-1 0,1 0,-1-1,1 1,-1 0,1 0,0-1,0 1,-1 0,1-1,0 1,0 0,1 0,-1-1,0 1,0 0,1-2,7-20,4-1</inkml:trace>
  <inkml:trace contextRef="#ctx0" brushRef="#br0" timeOffset="1607.435">2005 193,'5'-9,"0"0,0 0,-1 0,0-1,-1 1,0-1,-1 0,0 0,0 0,-1 0,0 0,-1 0,0-6,-3 12,1 0,-1 0,0 1,0-1,0 1,0 0,-1 0,1 0,-1 1,0-1,0 1,0 0,0 0,0 0,0 0,0 1,-1-1,1 1,-1 1,1-1,-1 0,1 1,-1 0,1 0,-1 1,-4 0,-3-1,0 1,0 1,1 0,-1 0,0 1,1 1,-1 0,1 1,1 0,-1 0,0 1,1 1,0 0,1 0,0 0,0 2,0-1,1 1,0 0,1 1,0-1,1 1,0 1,0-1,1 1,-3 11,6-19,1 1,0 0,0 0,1-1,-1 1,1 0,0 0,0 0,0 0,0-1,1 1,0 0,-1 0,1 0,1-1,-1 1,0-1,1 1,0-1,0 1,0-1,0 0,1 0,-1 0,1 0,-1 0,1-1,0 1,0-1,0 0,1 0,-1 0,1 0,-1 0,1-1,11 3,1 0,-1-1,1-1,-1-1,1 0,0-1,0 0,-1-1,1-1,-1-1,1 0,-1-1,0-1,0 0,0-1,-1-1,0 0,0-1,-1 0,8-7,-13 9,-7 5,-1 0,0 0,1 0,0 0,-1 0,1 0,-1 0,1 1,0-1,0 0,-1 0,1 1,0-1,0 1,0-1,0 1,0-1,0 1,0-1,0 1,0 0,0-1,0 1,0 0,0 0,0 0,0 0,0 0,0 0,0 0,0 0,0 0,0 1,0-1,0 0,0 1,0-1,0 1,0-1,0 1,0-1,0 1,-1 0,1-1,0 1,0 0,-1 0,1-1,0 1,-1 0,10 103,-10-69,10 192,-10-224,1 0,-1 0,0 0,0 0,0 0,-1 0,1 0,-1-1,1 1,-1 0,0 0,0 0,0 0,-1-1,1 1,-1 0,1-1,-1 1,0-1,0 0,0 1,0-1,0 0,-1 0,1-1,-1 1,1 0,-1-1,0 0,1 1,-1-1,0 0,0 0,0-1,0 1,0-1,-2 1,-20 0,0-1,-1-1,1-1,0-1,0-2,-2-1,26 4,7 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9:46.3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0 135,'65'11,"296"-20,886-52,-297 5,-582 42,-258 9,-87 5</inkml:trace>
  <inkml:trace contextRef="#ctx0" brushRef="#br0" timeOffset="6755.873">3022 28,'957'-28,"-944"28,-9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9:54.9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1 355,'51'-83,"-17"31,-3-1,-2-2,8-27,-23 52,-8 44,6 219,-12 67,0-287,-1 1,0-1,-1 0,-1 0,0 0,0 0,-1-1,-2 4,4-12,0 0,-1 1,1-2,-1 1,0 0,0 0,0-1,0 1,0-1,-1 0,1 0,-1 0,0-1,0 1,0-1,0 0,-1 0,1-1,-1 1,1-1,-1 0,1 0,-1 0,-1-1,177-19,140-7,-283 31,-34-1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01.0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0,'3'2,"2"4,6 2,7 0,10-1,11-2,11-1,6-3,2 0,1-1,-6 0,-9 0,-10-1,-12 3,-14 1,-9 2,-10 0,-2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02.8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0,'5'2,"8"1,9 0,9 0,9-2,7 0,0 0,-2-1,-6 0,-7 0,-7 0,-5 0,-4-1,-5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5:28.9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1,'-25'20,"2"2,0 1,1 0,1 2,1 0,-13 23,-21 39,4 3,3 2,5 2,3 1,5 2,-3 29,-80 292,-59 419,158-730,5 0,4 2,5 44,1-136,0-27,11-66,-3 42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05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271 335,'9'-85,"-12"83,1-1,0 1,-1-1,0 1,1 0,-1 0,0 0,0 0,0 1,0-1,0 1,-1 0,1 0,0 0,-1 0,1 1,-1-1,1 1,-1 0,1 0,-1 0,1 0,0 1,-1-1,-2 2,-4-2,-3 0,0 1,0 0,0 1,0 0,0 1,0 1,1 0,-12 5,20-7,1-1,-1 1,1 0,-1 1,1-1,0 0,0 1,0 0,0-1,0 1,1 0,-1 1,1-1,0 0,0 1,0-1,0 1,1 0,0-1,-1 1,1 0,0 0,1 0,-1 0,1 0,0 0,0 0,0 0,0 0,1 0,0 1,0-1,0 0,0 0,1 0,-1 0,1-1,0 1,0 0,1-1,-1 1,1-1,0 0,-1 0,2 0,-1 0,0 0,0-1,1 1,-1-1,1 0,0 0,0-1,0 1,0-1,0 1,0-1,0-1,0 1,0 0,1-1,1 0,3 1,0-1,0 0,0-1,-1 0,1 0,0-1,0 0,-1 0,1-1,-1 0,0-1,0 0,0 0,1-2,69-56,-77 61,0 0,0 0,0 0,0 1,0-1,1 0,-1 0,0 1,0-1,1 1,-1-1,0 1,1-1,-1 1,0 0,1 0,-1 0,0 0,1 0,-1 0,1 0,-1 0,0 0,1 0,-1 1,0-1,1 1,-1-1,0 1,0 0,1-1,-1 1,0 0,0 0,0 0,0 0,0-1,0 2,0-1,0 0,0 0,-1 0,1 0,0 0,-1 1,1-1,-1 0,1 1,-1-1,54 174,-40-117,-11-47,-2-8,1 0,-1 0,0 0,0 0,0 0,0 1,0-1,-1 0,0 1,0-1,0 0,0 1,0-1,0 1,-1-1,0 0,0 0,0 1,0-1,0 0,0 0,-1 0,0 0,1 0,-1-1,0 1,-1 0,-6 2,-1 0,1-1,-1-1,0 1,0-2,0 1,0-1,-1-1,1 0,-1 0,-2-1,-18 2,-68 4,91-6</inkml:trace>
  <inkml:trace contextRef="#ctx0" brushRef="#br0" timeOffset="855.949">966 335,'-12'-9,"-1"1,0 0,-1 1,1 0,-1 1,-1 1,1 0,-1 1,0 1,0 0,0 1,0 0,0 2,0 0,-9 1,21-1,-1-2,-1 2,0-1,0 0,0 1,0 0,0 0,0 1,0-1,0 1,0 0,0 0,1 1,-1-1,0 1,1 0,-1 0,1 1,0-1,0 1,0 0,0 0,0 1,1-1,-1 1,-1 2,2 4,-1 0,1 0,1 0,-1 1,2 0,0-1,0 1,1 0,0-1,1 1,0 0,0-1,4 11,-3-17,-1 0,1-1,0 1,0-1,0 0,1 1,-1-1,1 0,0 0,0 0,0-1,0 1,1-1,-1 0,0 0,1 0,0 0,-1 0,1-1,0 0,0 0,0 0,0 0,0 0,3-1,6 1,1 0,-1-1,0-1,1 0,-1-1,0 0,5-2,-3 0,0 0,0-1,0-1,-1 0,0-1,0 0,-1-1,0-1,0 0,-1-1,0 0,0-1,-1 0,-1-1,0 0,-1 0,6-11,-15 22,0 0,1 0,-1 0,1 0,-1 0,1 0,-1 0,1 0,-1 0,1 0,0 1,-1-1,1 0,0 0,0 1,0-1,-1 0,1 1,0-1,0 1,0-1,0 1,0 0,0-1,0 1,0 0,0 0,0 0,1-1,-1 1,0 0,0 1,0-1,0 0,0 0,0 0,0 0,0 1,0-1,0 1,0-1,0 1,0-1,0 1,0-1,-1 1,2 0,8 10,0 0,-1 1,0 0,0 0,-2 1,0 0,0 1,-1-1,-1 1,1 1,-2-6,0 0,0 0,-1 1,0-1,-1 1,0 0,0 0,-1 0,-1 0,1 0,-2 0,1-1,-1 1,-1 0,0 0,0 0,-1-1,0 1,0-1,-1 0,-1 0,0 0,0-1,0 1,-2 0,-1-2,0 0,0 0,-1-1,0 0,0 0,0-1,-1 0,0-1,0 0,0-1,0 0,0 0,-1-1,1-1,-1 0,0 0,1-1,-1 0,0-1,-6-1,16 2,1 0,-1 1,0-1,1 0,-1 0,0 0,1 0,-1 0,0 0,1 0,-1 0,0 0,1 0,-1 0,0 0,1 0,-1-1,0 1,1 0,-1-1,1 1,-1 0,0-1,1 1,-1 0,1-1,-1 1,1-1,-1 1,1-1,0 1,-1-1,1 0,0 1,-1-1,1 0,0 1,-1-1,1 1,0-1,0 0,0 1,0-1,0 0,0 0,0 1,0-1,0 0,0 1,0-1,0 0,1 1,-1-1,0 0,0 1,1-1,-1 1,0-1,1 1,-1-1,1 0,-1 1,11-10</inkml:trace>
  <inkml:trace contextRef="#ctx0" brushRef="#br0" timeOffset="1505.724">1675 361,'-8'-7,"-1"0,1 1,-1 0,0 1,-1 0,1 0,-1 1,0 0,0 1,0 0,0 0,-1 1,1 1,-1-1,0 2,1 0,-1 0,1 1,-1 0,1 0,-1 2,1-1,0 1,0 1,0-1,0 2,0-1,1 2,0-1,0 1,-3 3,9-6,-1 0,1-1,0 2,0-1,0 0,0 1,1-1,-1 1,1 0,0 0,0 0,0 0,1 0,0 0,-1 0,1 1,1-1,-1 0,0 1,1-1,0 1,0-1,1 1,-1-1,1 0,0 1,0-1,0 0,1 0,-1 0,1 1,0-2,0 1,1 0,-1 0,1-1,0 1,0-1,0 0,3 2,4 0,1-1,0 0,0-1,0-1,0 0,0 0,1-1,-1 0,1-1,-1 0,1-1,-1 0,0-1,1 0,-1-1,0-1,0 1,-1-2,1 1,-1-1,0-1,7-5,57-67,-40 36,-33 40,0 1,1-1,-1 1,1 0,-1-1,1 1,-1 0,1 0,0 0,0 0,0 0,0 0,-1 1,1-1,0 0,0 1,0 0,0-1,0 1,1 0,-1 0,0 0,0 0,0 1,0-1,0 1,0-1,0 1,-1-1,1 1,0 0,0 0,0 0,-1 0,1 0,0 1,-1-1,1 0,-1 1,1-1,-1 1,0-1,0 1,0 0,0 0,0-1,0 1,0 0,11 17,-1-1,0 2,-2-1,0 2,-1-1,-1 1,-1 0,-1 0,-1 1,-1-1,-1 1,-1 0,0 1,-1-18,0 0,-1-1,1 1,-1 0,0 0,0-1,-1 1,1-1,-1 1,0-1,0 0,-1 1,1-1,-1 0,0 0,0-1,0 1,0-1,-1 1,1-1,-1 0,0-1,0 1,0-1,-1 1,1-1,0 0,-1-1,1 1,-1-1,0 0,-1 0,-19 4,0-2,1 0,-1-2,0-1,0-1,-4-1,8-4,22 3</inkml:trace>
  <inkml:trace contextRef="#ctx0" brushRef="#br0" timeOffset="2025.331">2450 281,'-15'-6,"1"0,-1 1,0 0,0 1,0 1,-1 1,1 0,-1 1,1 0,-1 1,0 1,1 1,-1 0,1 1,0 0,0 2,0 0,0 0,1 1,-5 4,15-9,0 1,0 0,1 0,-1 0,0 0,1 0,0 1,0 0,0-1,0 1,0 0,0 1,1-1,0 0,-1 1,1 0,0-1,1 1,-1 0,1 0,0 0,0 0,0 0,0 0,0 0,1 0,0 0,0 0,0 1,1-1,-1 0,1 0,0 0,0 0,0 0,1 0,-1 0,1-1,0 1,0 0,2 0,5 2,1 0,0-1,0-1,1 1,-1-2,1 1,0-2,0 1,0-2,0 1,0-1,0-1,0 0,1-1,-1 0,4-1,10-3,0-1,0-1,-1-1,0-1,0-1,-1-1,-1-2,20-13,14-6,-54 31,0-1,0 0,1 1,-1-1,0 1,0-1,1 1,-1 0,1 0,-1 0,1 0,0 0,-1 1,1-1,0 1,-1 0,1-1,0 1,-1 1,1-1,0 0,-1 1,1-1,0 1,-1 0,1 0,-1 0,1 0,-1 0,1 0,-1 1,1 0,5 10,0 1,-1 0,-1 0,0 1,-1 0,-1 0,0 0,0 0,-2 1,0-1,0 10,0-18,-1 0,0 0,-1 0,1 0,-1 0,0 0,-1 0,1 0,-1 0,-1 0,1 0,-1 0,0-1,0 1,0-1,-1 1,0-1,0 0,-1 0,1 0,-1 0,0 0,0-1,-5 4,-8 3,-1 0,0-2,0 0,-1 0,0-2,0-1,-1 0,0-1,0-1,-1-1,-6 0,-9-8,34-1</inkml:trace>
  <inkml:trace contextRef="#ctx0" brushRef="#br0" timeOffset="2326.978">2851 0,'7'14,"2"15,2 15,1 11,-1 10,-1 7,-1 3,-3-2,-2-5,-4-4,-2-7,-1-8,0-10,3-12,2-10</inkml:trace>
  <inkml:trace contextRef="#ctx0" brushRef="#br0" timeOffset="2588.845">3171 161,'0'-18,"0"-9,0 3,0 10,3 17,0 18,0 18,-1 13,0 12,-1 8,0 6,-1 1,0-4,0-8,0-8,0-8,0-10,-1-12</inkml:trace>
  <inkml:trace contextRef="#ctx0" brushRef="#br0" timeOffset="3218.285">3051 481,'-1'-1,"1"-1,0 1,-1 0,1-1,0 1,-1-1,1 1,0-1,0 1,0-1,1 1,-1-1,0 1,0 0,1-1,-1 1,1-1,-1 1,1 0,0-1,0 1,-1 0,1 0,0-1,0 1,0 0,0 0,0 0,1 0,-1 0,0 1,0-1,0 0,1 0,-1 1,1-1,-1 1,0-1,1 1,-1 0,65-13,-40 10,-1 2,1 2,0 0,-1 1,1 2,-1 0,0 2,0 1,-1 1,0 1,0 1,8 5,-23-10,-1 0,0 0,-1 1,1-1,-1 2,-1-1,1 1,-1 0,0 0,0 1,-1 0,0 0,-1 0,1 1,-2-1,1 1,-1 0,0 0,-1 0,0 0,-1 1,0-1,0 0,-1 1,0-1,-1 1,0 3,-5 20,-1 0,-1 0,-2-1,-4 6,-22 81,32-107,1 0,0 0,0 1,1-1,1 1,0-1,1 1,1 0,-1-1,2 1,0-1,0 1,1-1,1 0,0 0,1 0,0-1,0 1,2-1,-1-1,1 1,1-1,1 0,1-2,0 1,0-2,1 1,0-1,0-1,1 0,0 0,0-1,0-1,1 0,-1-1,1 0,0-1,0 0,0-1,0-1,0 0,0 0,-1-2,6 0,-13 1,0 0,-1-1,1 1,0-1,-1 0,1 0,-1-1,0 1,0-1,0 0,0 0,0-1,-1 1,1-1,-1 1,0-1,0 0,0 0,-1-1,1 1,-1 0,0-1,-1 0,1 1,-1-1,0 0,0 0,0 0,0 0,-1 0,0 1,0-1,-1-5,-4-6,0 0,-1 0,-1 1,-1 0,0 0,-1 1,0 0,-1 1,0 0,-2 0,1 1,-1 1,-1 0,0 0,-1 2,0-1,-1 1,-71-49,-2 4,-93-42,103 51,77 45,1 0,-1-1,1 1,0-1,-1 1,1 0,-1-1,1 1,0-1,0 1,-1-1,1 1,0-1,0 1,-1-1,1 1,0-1,0 0,0 1,0-1,0 1,0-1,0 1,0-1,0 1,0-1,0 0,0 1,0-1,1 1,-1-1,0 1,0-1,1 1,-1-1,0 1,1-1,-1 1,0-1,1 1,-1 0,1-1,-1 1,0 0,1-1,-1 1,1 0,-1-1,1 1,-1 0,1 0,0 0,-1 0,1-1,-1 1,1 0,-1 0,1 0,-1 0,1 0,0 0,-1 1,1-1,-1 0,1 0,0 0,31-6,1 1,0 2,0 2,19 1,2-1,280-15,-284 2,-42 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09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15,'18'-3,"17"0,17 1,13-1,6 2,3 0,-1 0,-8 1,-12 2,-15 4,-14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09.3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1,'20'6,"21"3,17 0,14-2,9-3,5-3,-2-2,-8-1,-10-1,-17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14.1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16,'3'0,"2"0,8-6,1-4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12.4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0,'9'23,"5"18,3 17,1 11,-3 9,-2 1,0-1,-3-5,-3-7,-3-9,-1-11,0-14,0-13</inkml:trace>
  <inkml:trace contextRef="#ctx0" brushRef="#br0" timeOffset="324.914">509 80,'-27'32,"-2"-1,-1-2,-1 0,-1-3,-2 0,0-2,-2-2,-1-1,-18 6,51-24,2-3,0 0,0 0,0 1,0-1,0 1,0 0,1-1,-1 1,0 0,0 0,1 0,-1 0,1 1,-1-1,1 0,-1 1,1-1,0 0,0 1,0 0,0-1,0 1,0 0,0-1,0 1,1 0,-1 0,1 0,-1 0,1 0,0 0,-1 0,1 0,0-1,0 1,1 0,-1 0,0 0,1 0,-1 0,1 0,0 0,10 8,0-1,0-1,1 0,0-1,1 0,0 0,0-2,7 3,-9-4,16 9,1-2,1-2,-1 0,1-2,1-1,-1-1,1-2,0-1,0-1,13-2,-19-2</inkml:trace>
  <inkml:trace contextRef="#ctx0" brushRef="#br0" timeOffset="607.161">884 121,'0'-16,"-2"-8,-2-4,1 7,1 15,0 19,1 18,3 16,1 11,2 7,3 4,0-1,-2-5,-1-6,-3-9,0-9,1-13,0-9</inkml:trace>
  <inkml:trace contextRef="#ctx0" brushRef="#br0" timeOffset="884.42">1125 121,'0'-68,"5"88,74 485,-76-480,0-10,-1 0,-1 0,0 0,-1 0,0-1,-2 1,1 0,-5 14,-3-9</inkml:trace>
  <inkml:trace contextRef="#ctx0" brushRef="#br0" timeOffset="1290.335">1004 374,'2'-3,"1"1,-1-1,0 1,1 0,-1-1,1 1,0 0,0 0,0 1,0-1,0 1,0-1,0 1,1 0,-1 0,0 1,1-1,2 0,-4 1,31-7,1 2,0 1,0 2,0 1,0 1,1 2,-1 2,-1 1,1 2,-1 1,10 4,-35-10,0 0,-1 1,1 0,-1 0,0 0,0 1,0 0,0 0,-1 1,0 0,0 0,0 0,0 1,-1 0,0 0,0 0,0 1,-1 0,0 0,-1 0,1 0,-1 0,-1 1,1-1,-1 1,-1 0,0 0,0 0,0-1,-1 7,-4 7,-1-1,-1 1,-1-1,-1-1,-1 1,0-1,-1-1,-8 10,-1 5,2-3,1 1,1 0,2 1,1 1,-1 9,10-34,1 1,1 0,-1 0,1 0,1-1,0 1,0 0,0 0,1 0,1 0,-1 0,2-1,-1 1,1-1,0 1,1-1,0 0,0 0,1-1,0 1,0-1,7 6,0-3,0-1,1-1,0 0,1-1,0 0,0-1,0-1,1 0,-1-1,1-1,0 0,0-1,1-1,-1 0,0-1,1 0,6-2,-12 2,0-1,0 0,0-1,0 1,0-2,0 1,-1-2,7-2,-13 5,0-1,0 0,-1 0,1 0,0 0,-1 0,1 0,-1-1,0 1,1-1,-1 0,0 1,-1-1,1 0,-1 0,1 0,-1-1,0 1,0 0,0 0,0-1,-1 1,1 0,-1-1,0 1,0-4,-2-2,1 0,-1 1,0-1,-1 0,0 1,-1-1,1 1,-2 0,1 0,-1 0,-2-1,-16-26</inkml:trace>
  <inkml:trace contextRef="#ctx0" brushRef="#br0" timeOffset="1479.828">1284 602,'21'0,"15"2,14 1,9 2,8 0,7 2,2-1,-1 0,-4-3,-14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10.2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507 116,'-22'-18,"-2"2,0 0,-1 2,0 1,-1 1,-3 0,20 8,1 2,-1-1,0 1,1 1,-1 0,0 0,0 0,0 1,0 1,0 0,0 0,0 0,1 1,-1 0,1 1,-1 0,1 0,0 1,0 0,0 1,-3 2,-2 3,1 0,1 0,0 1,0 0,1 1,0 1,1-1,1 1,0 1,1 0,0 0,1 0,-4 14,9-25,0 0,0 0,0 0,0 0,1 0,-1 0,1 0,0 1,0-1,0 0,0 0,0 0,1 0,-1 0,1 0,0 0,0 0,0 0,0 0,1 0,-1-1,1 1,-1 0,1-1,0 1,0-1,0 0,1 1,-1-1,0 0,1-1,0 1,-1 0,1-1,0 1,0-1,8 1,0-1,1 0,-1-1,1 0,0-1,-1 0,0-1,1 0,-1 0,0-2,0 1,0-1,-1-1,1 0,-1 0,0-1,-1-1,1 1,-1-2,1 0,1-2,0 1,0-2,-1 1,-1-1,0-1,0 0,-1 0,0-1,-1 0,3-10,-9 20,-1 3,0 0,0-1,0 1,0-1,-1 1,1-1,0 1,0-1,0 1,0-1,0 1,0-1,1 1,-1-1,0 1,0-1,0 1,0-1,0 1,1 0,-1-1,0 1,0-1,1 1,-1 0,0-1,1 1,-1-1,0 1,1 0,-1 0,1-1,-1 1,1 0,-1 0,0-1,1 1,-1 0,1 0,-1 0,1 0,-1 0,1 0,-1 0,1 0,-1 0,1 0,-1 0,1 0,-1 0,1 0,0 0,18 80,-2 1,-4 0,-4 1,-3 7,-5-82,-1 0,1 0,-1 0,-1 0,1 0,-1 0,-1 0,1-1,-1 1,0 0,0-1,-1 1,0-1,0 0,-1 0,0 0,0 0,0-1,0 1,-1-1,0 0,0-1,-3 3,-7 0,1 0,-1-1,0 0,0-2,0 0,-1 0,1-1,-1-1,0-1,0 0,0-1,0-1,-6-1,21 2,1 1,-1-1,1 1,-1-1,0 0,1 0,-1 1,0-1,1 0,-1 0,0 0,1 0,-1 0,0 0,1 0,-1 0,0 0,1 0,-1 0,0 0,1-1,-1 1,0 0,1 0,-1-1,1 1,-1 0,0-1,1 1,-1-1,1 1,-1 0,1-1,-1 1,1-1,0 0,-1 1,1-1,-1 1,1-1,0 0,0 1,-1-1,1 0,0 1,0-1,0 0,0 1,0-1,0 0,0 1,0-1,0 0,0 1,0-1,0 0,1 1,-1-1,0 0,0 1,1-1,-1 0,0 1,1-1,-1 1,1-1,9-7</inkml:trace>
  <inkml:trace contextRef="#ctx0" brushRef="#br0" timeOffset="222.437">668 558,'0'13,"0"12,2 8,1 5,2 4,1 0,-1 1,-2-3,-1-3,-5-4,-3-5,-2-7,1-7</inkml:trace>
  <inkml:trace contextRef="#ctx0" brushRef="#br0" timeOffset="778.433">1269 277,'3'-14,"-2"0,0 0,0 0,-1 1,-1-1,0 0,-4-12,4 21,0 0,-1 0,1 1,-1-1,0 1,-1 0,1-1,-1 1,0 0,0 1,0-1,0 0,-1 1,0 0,1 0,-1 0,0 0,-1 0,1 1,0 0,-1 0,1 0,-5-1,1 1,0-1,1 1,-1 1,0 0,0 0,0 0,0 1,0 0,0 1,0 0,0 0,0 0,0 1,0 1,0-1,1 1,0 0,-1 1,1 0,0 0,1 0,-1 1,1 0,0 1,0-1,0 1,1 0,0 0,0 1,1-1,0 1,0 0,-1 3,4-6,0 0,0 0,0 0,1 0,-1 0,1 0,0 0,0 0,0 0,1 0,0 0,-1 0,1 0,1 0,-1 0,0 0,1 0,0-1,0 1,0-1,0 1,1-1,0 0,-1 0,1 0,0 0,0-1,1 2,4 1,-1 0,1 0,0 0,1-1,-1-1,1 1,-1-1,1 0,0-1,0 0,1-1,-1 0,3 0,-1-1,0 0,0-1,0 0,0-1,0 0,0-1,0 0,-1-1,1 0,-1 0,0-1,0-1,-1 1,1-2,3-2,-5 2,-5 4,0 0,1 0,-1 1,1-1,-1 1,1 0,-1 0,1 0,0 1,0-1,0 1,0 0,0 0,3 0,-5 2,0 0,0 0,0 0,-1 1,1-1,0 1,-1-1,1 1,-1-1,1 1,-1 0,0 0,0 0,0 0,0 0,0 0,0 0,-1 0,1 0,-1 0,1 0,-1 0,0 1,1 0,10 38,-2 0,-2 0,-2 1,-2 0,-1 16,-1-51,-1 1,-1-1,1 1,-1-1,0 1,-1-1,0 1,0-1,-1 0,1 0,-2 0,1 0,-1 0,0-1,0 0,-1 0,1 0,-1 0,-1-1,1 1,-1-2,0 1,0 0,-1-1,1 0,-3 0,0 1,1-1,-1 0,0-1,0 0,-1 0,1-1,0 0,-1-1,0 0,1 0,-1-1,1 0,-1-1,0 0,-7-2,5-4</inkml:trace>
  <inkml:trace contextRef="#ctx0" brushRef="#br0" timeOffset="1265.007">1885 236,'2'-5,"2"-4,0 0,0-1,-1 1,-1-1,1 0,-1 0,-1 0,0 0,0-1,-1 1,-1 0,0-8,0 15,-1 0,1 1,-1-1,1 0,-1 1,0-1,0 1,0 0,0-1,0 1,-1 0,1 0,-1 1,1-1,-1 0,0 1,1-1,-1 1,0 0,0 0,0 0,0 1,0-1,0 1,-1-1,-79 4,70 0,0 0,0 2,1-1,-1 2,1-1,0 2,1 0,-1 0,-2 4,8-7,1 0,0 0,1 0,-1 1,1 0,0 0,0 0,0 0,1 1,0-1,0 1,0 0,1 0,0 0,0 0,0 0,1 1,0-1,0 1,0 2,1-6,1 0,-1 0,1 0,-1 0,1 0,0 0,0 0,0 0,1-1,-1 1,1 0,-1-1,1 1,0-1,0 1,0-1,0 0,1 0,-1 0,0 0,1 0,0 0,-1-1,1 1,0-1,0 0,0 0,0 0,89 13,-69-16,0 0,0-1,-1-2,1 0,-1-2,-1 0,1-1,-1-1,3-3,41-11,-63 24,0 0,0 0,1 1,-1-1,0 0,0 1,0 0,0-1,-1 1,1 0,0 0,-1 0,1 0,-1 0,0 0,0 1,0-1,0 0,0 1,0-1,0 1,-1-1,1 1,-1-1,0 1,0-1,0 1,0-1,0 1,-1 1,2 0,2 23,0 0,-1 0,-2 0,-1 0,-1 1,-1-1,-1 0,-2-1,-1 1,0-1,-2 0,-2-1,-3 6,11-25,-1 1,0-1,-1 0,1 0,-1 0,0-1,-1 1,1-2,-1 1,0 0,0-1,-1 0,1 0,-1-1,-5 2,-2-6,4-6</inkml:trace>
  <inkml:trace contextRef="#ctx0" brushRef="#br0" timeOffset="1837.961">2539 183,'-3'-11,"0"1,-1 0,0 0,-1 1,0-1,-1 1,0 0,0 1,-1-1,0 1,-1 1,1-1,-1 1,-1 0,1 1,-1 0,-1 1,1 0,-3-1,8 5,1-1,-1 1,0 1,0-1,0 0,0 1,0 0,0 0,0 0,-1 1,1-1,0 1,1 0,-1 0,0 0,0 0,0 1,1 0,-1 0,1 0,-1 0,1 0,0 1,0-1,0 1,0 0,-2 2,-3 5,-1 0,1 1,1 0,0 0,0 1,1-1,-4 14,-8 54,17-77,1 0,0 1,0-1,1 1,-1-1,0 0,1 1,-1-1,1 0,0 0,0 1,0-1,0 0,0 0,0 0,0 0,1 0,-1 0,1 0,0-1,-1 1,1-1,0 1,0-1,0 1,0-1,0 0,0 0,0 0,1 0,-1 0,0-1,15 2,0-2,0 0,0-1,0 0,0-2,-1 0,1-1,-1 0,0-1,0-1,0-1,-1 0,0-1,0-1,-1 0,10-9,2 0,45-22,-69 40,0 1,0-1,0 1,0-1,0 1,-1 0,1 0,0 0,0 0,0 0,-1 0,1 1,-1-1,1 0,-1 1,1 0,-1-1,0 1,0 0,0-1,0 1,0 0,0 0,0 0,-1 0,1 0,-1 0,1 0,-1 0,0 1,3 3,13 34,-2 1,-1 0,-2 0,-3 1,1 9,-9-45,1 0,-1 0,0-1,-1 1,0 0,0 0,0-1,0 1,-1-1,0 1,0-1,0 1,-1-1,0 0,0 0,0-1,-1 1,1-1,-1 1,0-1,0 0,-1 0,1-1,-1 0,0 1,0-1,0-1,-3 2,-17 6,0-1,-1-1,0-2,-1 0,-23 1,-6 2,48-7,15-3,7-1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23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64,'23'-5,"23"-1,22-2,21-2,10-1,4 0,-4 3,-9 3,-20 9,-23 10,-18 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23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1,'0'9,"0"14,-2 13,-4 14,-2 9,-2 4,-3 1,3-5,1-6,4-12,1-11</inkml:trace>
  <inkml:trace contextRef="#ctx0" brushRef="#br0" timeOffset="545.135">1 656,'22'0,"22"-2,23-6,21-5,16-4,9-2,0-1,-11 0,-24 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19.2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2 375,'14'717,"-14"-599,1-116,0 0,0 0,1 0,-1 0,0 0,1 0,0-1,-1 1,1 0,0-1,0 0,0 1,0-1,0 0,0 0,0 0,1 0,-1 0,0-1,0 1,1 0,-1-1,0 0,1 0,-1 0,1 0,-1 0,0 0,1 0,-1-1,0 0,1 1,-1-1,0 0,0 0,1 0,17-1,379-30,121-8,-153 15,543-29,183 11,-927 34,756-4,-425 12,363-25,228-2,34 37,-317 5,256 15,-945-21,-132-1,-35-6,21-1</inkml:trace>
  <inkml:trace contextRef="#ctx0" brushRef="#br0" timeOffset="3224.607">29 442,'-1'-2,"-1"1,0-1,1 1,-1-1,1 0,0 1,-1-1,1 0,0 0,0 0,0 0,0 0,0 0,1 0,-1 0,1 0,-1 0,1-1,0 1,0 0,0 1,-8-159,9 122,-2 36,1 1,0-1,0 0,0 1,0-1,0 0,0 1,1-1,-1 0,0 1,1-1,-1 1,1-1,0 1,0-1,-1 1,1-1,0 1,0 0,0-1,0 1,1 0,-1 0,0 0,0 0,1 0,-1 0,1 0,-1 0,1 0,-1 1,1-1,-1 1,1-1,0 1,-1 0,1-1,-1 1,1 0,0 0,-1 0,1 0,0 1,240 6,-100 2,744 0,568-56,870 3,-633 19,-549 12,9 14,-840-15,454-27,724 42,-882 26,-70-20,-29-2,-506-5,0 0,0 0,-1 0,1 0,0 0,0 0,0 0,-1 0,1 1,0-1,0 1,-1-1,1 1,0 0,-1-1,1 1,-1 0,1 0,-1 0,1 1,-1-1,0 0,1 0,-1 1,0-1,0 1,0-1,0 1,0-1,-1 1,1 0,0-1,-1 1,1 0,-1 0,1-1,-1 1,0 0,0 0,0 0,0-1,0 1,0 0,-1 1,-40 178,32-92,4 0,3 0,5 4,-1 22,-5 74,2-184,0-1,0 0,0 1,-1-1,0 0,0 1,0-1,0 0,-1-1,1 1,-1 0,0-1,0 1,-1-1,1 0,-1 0,1 0,-1-1,0 1,0-1,0 0,-1 0,1 0,-2 0,-116 22,101-22,-272 23,-206-11,-256-1,148 14,3 0,542-27,-29 2,-1-4,1-5,-64-12,-97-36,95 28,145 27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25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0 511,'24'-349,"-20"188,-4 653,2-450,1-12</inkml:trace>
  <inkml:trace contextRef="#ctx0" brushRef="#br0" timeOffset="350.104">228 324,'0'10,"8"97,-7-103,-1 0,2 1,-1-1,0 0,1 0,0 0,0 0,0 0,0 0,1-1,0 1,-1-1,1 1,0-1,1 0,-1 0,1-1,-1 1,1-1,0 1,0-1,0 0,-1-1,0 0,0 0,0 0,0-1,1 1,-1-1,0 0,0 0,0 0,0 0,0 0,1-1,-1 0,0 1,0-1,0 0,0 0,0-1,-1 1,1-1,0 1,0-1,-1 0,1 0,-1 0,0 0,0-1,0 1,0 0,0-1,0 0,0 1,-1-1,1 0,2-5,0 0,-1 0,0 0,0 0,-1-1,0 1,0-1,-1 0,0 1,-1-1,1 0,-2 0,1 2,-1 1,1-1,-2 0,1 0,-1 0,0 1,0-1,-1 1,0 0,0-1,0 1,-1 0,0 1,0-1,-1 1,1 0,-1 0,0 0,-1 1,1 0,-6-4,9 7,0 1,0-1,0 0,0 1,0 0,-1-1,1 1,0 0,0 0,0 0,0 1,0-1,0 0,0 1,0-1,0 1,0 0,0 0,0 0,0 0,0 0,0 0,1 0,-1 0,0 1,1-1,-1 1,1-1,0 1,-1 0,1-1,0 2,-29 63,29-59,-1-1,1 0,0 0,0 1,1-1,0 1,0-1,1 0,-1 1,1-1,1 0,-1 1,1-1,1 2,9 13</inkml:trace>
  <inkml:trace contextRef="#ctx0" brushRef="#br0" timeOffset="673.18">588 418,'20'24,"-14"-15,0-1,0 0,1 0,0-1,1 0,0 0,0 0,0-1,1 0,-1-1,1 0,1-1,-1 1,5 0,-11-5,0 0,-1 0,1 0,0 0,0 0,0-1,0 1,0-1,0 0,-1 1,1-1,0-1,-1 1,1 0,-1-1,1 1,-1-1,0 0,1 0,-1 0,0 0,0 0,-1 0,1-1,0 1,0-2,31-70,-30 61,0 0,-1-1,0 1,-1-1,0 1,-1-1,-2-7,2 16,0 1,-1-1,0 1,0 0,0 0,0 0,-1-1,0 1,0 1,0-1,0 0,0 0,-1 1,1-1,-1 1,0 0,0 0,-1 0,1 0,-1 0,1 1,-1 0,0-1,0 1,-1 0,-1 2,0 0,0 0,0 0,0 1,0 0,0 0,0 1,1 0,-1 0,0 0,1 0,-1 1,1 0,0 0,0 1,0-1,1 1,-1 0,1 0,0 1,0-1,0 1,1 0,-1 0,1 0,0 1,1-1,-2 4,0-1,0 0,0-1,1 1,0 0,1 0,-1 1,2-1,-1 0,1 1,0-1,1 1,0 6,5 13</inkml:trace>
  <inkml:trace contextRef="#ctx0" brushRef="#br0" timeOffset="877.629">1084 151,'0'22,"0"20,0 13,0 7,0 2,2-2,1-5,2-9,0-12</inkml:trace>
  <inkml:trace contextRef="#ctx0" brushRef="#br0" timeOffset="1608.459">1350 71,'3'16,"0"14,0 13,-1 11,0 8,-1 2,0 0,-3-5,-4-8,0-12</inkml:trace>
  <inkml:trace contextRef="#ctx0" brushRef="#br0" timeOffset="2210.759">1110 391,'161'-20,"-83"6,-57 11,5-2,0 1,0 2,0 0,0 2,1 1,-1 1,0 1,-21-2,0 0,0 1,0-1,-1 1,1 0,0 0,-1 1,0-1,1 1,-1 0,0 0,-1 0,1 1,0-1,-1 1,0 0,0 0,0 0,0 0,-1 1,0-1,0 1,0-1,0 1,-1 0,1 0,-1 0,-1 0,1 0,-1 0,1 0,-1 0,-1 0,-1 20,-2 0,0 0,-2-1,-1 1,-1-2,-2 6,-15 44,19-52,1 0,0 1,2-1,1 1,0 0,1 10,2-24,-1-1,1 0,0 0,0 0,1 0,0-1,0 1,1 0,0-1,0 1,0-1,1 0,0 0,0-1,1 1,0-1,-1 0,2 0,-1 0,1-1,4 4,-2-3,0-1,0 0,0 0,0 0,1-1,-1 0,1-1,0 0,0 0,0-1,0 0,0-1,0 0,0 0,0-1,0 0,0-1,0 0,-1 0,1-1,0 0,-1 0,0-1,0 0,0-1,0 0,-1 0,0 0,0-1,3-3,-7 4,0 1,-1-1,0 0,1 0,-2 1,1-1,-1-1,1 1,-2 0,1 0,0 0,-1-1,0 1,0 0,-1 0,1-1,-1 1,0 0,-1 0,1 0,-1 0,0 0,0 0,-1 1,-1-3,-5-8,0 1,-1 1,-1 0,0 0,-1 1,0 1,-6-5,-24-16,-1 2,-1 1,-1 3,-2 1,-47-16,70 29,24 12,1 1,-1-1,0 0,1 0,-1 1,0-1,0 0,1 0,-1 0,0 0,1 1,-1-1,1 0,-1 0,0 0,1 0,-1 0,0 0,1 0,-1 0,1 0,-1 0,0 0,1 0,-1 0,0 0,1 0,-1 0,0-1,1 1,-1 0,0 0,1 0,-1-1,0 1,1 0,-1 0,0-1,0 1,1 0,-1 0,0-1,0 1,0 0,1-1,-1 1,0 0,0-1,0 1,0 0,0-1,0 1,0-1,0 1,0 0,0-1,0 1,0 0,0-1,0 1,0-1,0 1,0 0,0-1,0 1,-1 0,1-1,0 1,1 0,257-1,-84-3,-101 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5:29.4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0,'-8'6,"1"1,0-1,1 1,-1 1,1-1,1 1,-1 0,2 0,-1 0,1 1,0 0,1 0,0 0,0 0,1 0,0 1,0-1,1 1,1 1,-1 14,1 1,1 0,1-1,1 0,2 1,4 14,41 125,18 83,-65-226,-18-61,-17-86,-5 2,-6 2,-7-2,-28-40,77 162,0 0,1 0,-1 0,0 0,0-1,0 1,1 0,-1-1,0 1,1 0,-1-1,1 1,0-1,-1 1,1-1,0 1,0-1,0 1,0-1,0 1,1 0,-1-1,0 1,1-1,-1 1,0-1,1 1,0 0,-1-1,1 1,0 0,0 0,0-1,0 1,0 0,0 0,0 0,0 0,0 0,0 0,1 1,-1-1,0 0,1 1,-1-1,0 1,1-1,-1 1,1-1,-1 1,1 0,-1 0,1 0,189-19,-143 16,18-2,1 3,65 7,-126-5,0 0,0 0,0 0,0 1,0 0,0 1,0-1,0 1,0 0,-1 1,1-1,-1 1,0 0,1 1,-1-1,-1 1,1 0,0 0,-1 0,0 1,0 0,0-1,-1 2,0-1,0 0,0 0,0 1,0 3,-1 7,-1 1,-1-1,0 1,-1-1,-1 1,-1-1,0 0,-1 0,-1 0,-2 3,4-9,-28 97,-4 11,-15 96,29-78,6-11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35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0 298,'4'-23,"1"-1,1 1,1 1,1-1,1 1,1 0,0 1,2 0,1 1,0 0,11-11,0 7,-24 24,1-1,-1 1,1 0,-1 0,1 0,-1-1,1 1,-1 0,1 0,-1 0,1 0,-1 0,1 0,-1 0,1 0,-1 0,1 0,-1 0,1 1,-1-1,1 0,-1 0,1 0,-1 1,1-1,-1 0,1 0,-1 1,0-1,1 1,-1-1,0 0,1 1,-1-1,0 1,1-1,-1 0,0 1,0-1,0 1,1-1,-1 1,0-1,0 1,0-1,0 1,0-1,0 1,0-1,0 1,0-1,0 1,0-1,0 1,0-1,-1 1,1-1,0 1,-9 155,3 125,7-277,-1 0,1-1,-1 1,0-1,0 1,0 0,0-1,-1 1,1 0,-1-1,0 1,0-1,-1 1,1-1,0 0,-1 1,0-1,0 0,0 0,0 0,-1 0,1-1,-1 1,0-1,1 1,-1-1,0 0,0 0,-1 0,1 0,0-1,-1 1,1-1,-1 0,1 0,-1 0,1-1,-1 1,88-13,128-27,-174 34</inkml:trace>
  <inkml:trace contextRef="#ctx0" brushRef="#br0" timeOffset="611.624">842 513,'0'-1,"-1"1,1-1,-1 1,1-1,-1 1,1 0,0-1,-1 1,1-1,0 0,0 1,-1-1,1 1,0-1,0 1,0-1,-1 0,1 1,0-1,0 0,0 1,0-1,0 1,0-1,1 0,-1 1,0-1,0 1,0-1,0 0,1 1,-1-1,0 1,1-1,-1 1,0-1,1 1,-1-1,1 1,-1 0,0-1,1 1,-1-1,1 1,-1 0,1-1,0 1,-1 0,1 0,140-199,-32 45,-109 153,1 0,-1 0,1 0,0 0,-1 0,1 0,0 0,0 1,-1-1,1 0,0 0,0 1,0-1,0 0,0 1,0-1,0 1,0 0,0-1,0 1,1 0,-1 0,0-1,0 1,0 0,0 0,1 0,-1 0,0 0,0 1,0-1,0 0,0 1,0-1,0 0,0 1,1-1,-1 1,-1 0,1-1,0 1,0 0,0-1,0 1,0 0,-1 0,1 0,66 120,-32-67,-24-40,0 1,-2 0,0 0,0 1,-2 1,0-1,-1 1,0 0,2 17,-8-33,1 1,-1-1,0 0,-1 1,1-1,0 1,0-1,0 0,-1 1,1-1,-1 0,1 1,-1-1,0 0,1 0,-1 0,0 1,0-1,0 0,0 0,0 0,0 0,0 0,0-1,0 1,0 0,0 0,-1-1,1 1,0-1,0 1,-1-1,1 0,0 1,-1-1,1 0,-1 0,1 0,-57-2,51 0,-1 1,1-1,0-1,-1 1,1-1,1 0,-1-1,0 1,1-1,-1-1,7 4,0 0,0 1,0-1,0 0,1 1,-1-1,0 1,1-1,-1 0,0 1,1-1,-1 1,1-1,-1 1,1-1,-1 1,1 0,-1-1,1 1,-1-1,1 1,-1 0,1 0,0-1,-1 1,1 0,0 0,-1 0,1 0,0 0,-1 0,1 0,0 0,-1 0,1 0,0 0,-1 0,1 0,-1 0,1 1,0-1,0 0,1 0,23-3,1 0</inkml:trace>
  <inkml:trace contextRef="#ctx0" brushRef="#br0" timeOffset="899.853">1645 419,'-5'4,"-3"0,-1-6,1-2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33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48,'0'21,"0"17,-3 12,0 9,-2 3,0 1,1-5,-2-4,1-5,-2-8,1-10,2-9</inkml:trace>
  <inkml:trace contextRef="#ctx0" brushRef="#br0" timeOffset="758.9">1 89,'9'-5,"0"1,0 1,1 0,-1 0,1 1,0 0,-1 1,1 0,0 0,0 1,1 1,8-2,128-12,110-25,-166 26,-89 12,-1 0,1 0,-1 0,1 0,0 0,-1 0,1 0,-1 0,1 1,-1-1,0 1,1-1,-1 1,1-1,-1 1,0 0,1 0,-1-1,0 1,0 0,0 0,0 0,1 1,-2-1,1 0,0 0,0 0,0 1,0-1,-1 1,1-1,-1 0,1 1,-1-1,1 1,-1-1,0 1,0-1,0 1,0-1,0 1,0-1,0 1,0-1,-1 1,1 0,-48 186,-38 106,89-323,107-389,-88 370,-22 48,0 0,1 0,-1 0,1 0,-1 0,0 0,1 0,-1 0,0 0,1 0,-1 0,1 0,-1 0,0 1,1-1,-1 0,0 0,1 0,-1 1,0-1,1 0,-1 0,0 1,1-1,-1 0,0 0,0 1,1-1,-1 0,0 1,0-1,0 0,1 1,-1-1,0 1,0-1,0 0,0 1,0-1,0 1,0-1,0 0,0 1,0-1,0 1,0-1,0 0,0 1,0-1,-1 0,1 1,0-1,0 1,0-1,5 64,-5-46,1 0,1-1,1 1,0-1,1 0,1 0,7 16,-11-30,0 0,0 0,1 0,0 0,-1-1,1 1,0 0,0-1,1 0,-1 1,0-1,1 0,-1 0,1 0,0-1,0 1,0 0,0-1,0 0,0 0,0 0,0 0,0 0,1-1,-1 1,0-1,0 0,1 0,-1 0,0-1,0 1,1-1,-1 1,0-1,0 0,0 0,0-1,0 1,0-1,0 0,11-10,0 0,-1-1,-1-1,0 0,0-1,-2 0,0-1,-1 0,0 0,0-6,-2 10,46-98,-40 96,-9 36,-42 290,37-303,-4 22,2 0,1 0,1 1,2-1,1 0,2 0,0 0,5 10,2-13</inkml:trace>
  <inkml:trace contextRef="#ctx0" brushRef="#br0" timeOffset="1071.248">1230 503,'4'-19,"0"1,1-1,1 1,1 0,0 1,2 0,0 0,0 1,2 0,6-8,-16 23,-1 0,0 1,1-1,-1 0,0 1,1-1,-1 0,1 1,-1-1,1 1,0-1,-1 0,1 1,-1 0,1-1,0 1,-1-1,1 1,0 0,0-1,-1 1,1 0,0 0,0 0,-1 0,1 0,0 0,0 0,0 0,-1 0,1 0,0 0,0 0,-1 0,1 0,0 1,0-1,-1 0,1 1,0-1,-1 1,1-1,0 0,-1 1,1-1,0 1,11 37,-7 10,-3 1,-3-1,-3 30,-1 69,15-78,-3-50</inkml:trace>
  <inkml:trace contextRef="#ctx0" brushRef="#br0" timeOffset="1291.715">1685 316,'18'0,"16"0,12 0,9 0,1 0,-5 0,-5 0,-12 0</inkml:trace>
  <inkml:trace contextRef="#ctx0" brushRef="#br0" timeOffset="1580.942">1739 543,'14'2,"13"1,16-2,12-6,10-5,8-5,3-2,-12 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28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360 197,'2'-7,"0"1,-1-1,0 1,0-1,0 0,-1 1,0-1,0 0,-1 1,0-1,0 0,0 1,-1-1,0 1,0 0,-1-1,0 1,0 0,0 0,-1 1,0-1,0 1,0 0,-1 0,0 0,1 1,-2-1,0 0,-3 1,0 1,1-1,-2 2,1-1,0 1,0 1,-1-1,1 1,-1 1,1 0,0 1,-1-1,1 2,-1-1,1 1,0 1,0 0,0 0,0 1,1 0,-1 0,1 1,0 0,0 0,1 1,0 0,0 1,0-1,1 1,0 1,0-1,0 1,1 0,1 0,-1 0,1 1,-2 6,6-12,-1 1,0-1,1 0,0 1,0-1,0 0,0 1,0-1,1 0,-1 1,1-1,0 0,0 0,0 1,0-1,1 0,-1 0,1 0,0-1,0 1,0 0,0-1,1 1,-1-1,0 0,1 1,0-1,0 0,-1-1,1 1,0 0,0-1,1 0,-1 0,0 0,2 1,12 2,-1-1,1-1,0 0,0-1,0-1,0 0,-1-1,1-1,0-1,-1 0,1-1,-1-1,0 0,0-1,-1-1,0-1,0 0,0-1,8-7,-18 12,-5 3,1 0,-1 0,1 0,-1 1,1-1,-1 0,1 1,0-1,-1 0,1 1,0-1,0 1,-1-1,1 1,0-1,0 1,0 0,0-1,0 1,0 0,-1 0,1-1,0 1,0 0,0 0,0 0,0 0,0 0,0 0,0 1,0-1,0 0,0 0,-1 1,1-1,0 0,0 1,0-1,0 1,0 0,15 80,-12-48,2 4,-1 1,-3 0,-1 0,-1 0,-3 9,2-42,1-1,-1 1,0-1,0 1,0-1,0 1,-1-1,0 0,0 0,0 0,0 0,-1 0,0 0,1 0,-1-1,-1 0,1 1,0-1,-1 0,0-1,1 1,-1-1,0 1,0-1,-1 0,1-1,0 1,-1-1,1 0,-1 0,1 0,-3 0,0 0,1 0,-1 0,0-1,0 0,1-1,-1 0,0 0,0 0,1 0,-6-3,6-1,5 2</inkml:trace>
  <inkml:trace contextRef="#ctx0" brushRef="#br0" timeOffset="1050.007">1055 130,'-12'-8,"-1"0,0 0,0 2,-1-1,0 2,0 0,0 0,0 2,-1 0,0 0,1 1,-1 1,-11 1,19 1,0 1,0 0,0 0,0 1,0 0,0 0,1 0,-1 1,1 0,0 1,0-1,1 1,-1 0,1 0,0 1,0 0,1 0,0 0,0 0,0 1,1-1,0 1,0 0,1 0,-1 0,2 0,-1 0,1 1,0-1,0 0,1 1,0 0,1-5,-1-1,1 1,0 0,-1-1,1 0,0 1,0-1,1 1,-1-1,1 0,-1 0,1 0,-1 0,1 0,0 0,0 0,0-1,0 1,0-1,0 1,1-1,-1 0,0 0,1 0,-1 0,1 0,-1-1,1 1,0-1,-1 1,1-1,0 0,86-7,55-50,-79 27,-64 29,0 0,0 1,1-1,-1 1,0-1,0 1,1 0,-1-1,0 1,1 0,-1 0,0 0,1 0,-1 0,0 0,1 0,-1 1,0-1,1 0,-1 1,0-1,0 1,1-1,-1 1,0 0,0-1,0 1,0 0,0 0,0 0,0 0,0 0,0 0,0 0,-1 0,1 0,0 1,-1-1,1 0,-1 0,1 0,-1 1,1-1,-1 0,0 1,0-1,0 0,0 1,0-1,0 0,0 1,0-1,-1 1,7 28,-2 0,-2 0,0 1,-2-1,-2 1,0-1,-2 0,-2 0,-1 1,5-23,0 0,-1-1,0 1,-1-1,0 0,0 0,0 0,-1 0,0-1,0 0,-1 0,0 0,0-1,0 0,-1 0,1 0,-1-1,0 0,0 0,-1-1,-5 2,-24-8,26-5</inkml:trace>
  <inkml:trace contextRef="#ctx0" brushRef="#br0" timeOffset="1522.665">1577 237,'-5'-7,"0"0,0 1,-1-1,1 1,-1 0,-1 0,1 1,-1 0,0 0,0 0,0 1,-1 0,0 1,1-1,-1 2,0-1,-1 1,1 0,0 1,-1 0,1 0,-1 1,1 0,-1 0,1 1,0 0,-1 0,1 1,0 1,0-1,0 1,0 0,0 1,1 0,-7 5,11-8,0 1,1 0,-1 1,1-1,0 0,0 1,0-1,0 1,0-1,0 1,1 0,-1 0,1 0,0 0,0 0,0 0,0 0,1 0,-1 0,1 1,0-1,0 0,0 0,0 1,0-1,1 0,-1 0,1 0,0 0,0 0,0 0,1 0,-1 0,1 0,-1 0,1-1,0 1,0 0,0-1,1 0,-1 1,0-1,1 0,-1 0,1-1,0 1,0 0,0-1,0 0,1 1,14 2,0 0,1-2,0 0,-1-1,1-1,18-2,-7 1,154 1,-180 1,0 0,0 1,0-1,0 1,-1-1,1 1,-1 0,1 1,-1-1,0 0,0 1,0 0,0 0,0 0,0 0,-1 0,0 0,0 1,0-1,0 1,0-1,-1 1,1 0,-1 0,0 0,0 0,0 0,-1 0,0 0,1 0,-1 0,-1 0,1 0,-1 0,1 0,-1 0,0 0,-1 0,1-1,-1 1,1 0,-1-1,-1 3,-4 3,0 0,0 0,-1 0,0-1,-1-1,1 1,-2-1,1-1,-1 0,0 0,0-1,0 0,-1-1,-5 2,-3 0</inkml:trace>
  <inkml:trace contextRef="#ctx0" brushRef="#br0" timeOffset="2014.59">2111 197,'1'-4,"0"0,0-1,-1 1,1 0,-1 0,0-1,0 1,-1 0,1 0,-1 0,0-1,0 1,0 0,-1 0,1 0,-1 1,0-1,0 0,-1 0,1 1,-1 0,1-1,-1 1,0 0,0 0,-1 1,1-1,-1 1,1-1,-1 1,0 0,0 1,-3-2,-5-1,0 1,0 1,0 0,0 1,0 0,-1 1,1 0,0 1,-1 0,1 1,0 1,0 0,0 0,1 1,-1 0,1 1,0 1,-7 4,13-7,1 1,0-1,-1 1,2 0,-1 0,0 0,1 1,0-1,0 1,0 0,0 0,1 0,-2 4,4-7,-1 0,1 0,-1 0,1 0,0 0,0 0,-1 1,2-1,-1 0,0 0,0 0,1 0,-1 0,1 0,0 0,-1 0,1 0,0 0,0 0,0 0,1 0,-1 0,0-1,1 1,-1-1,1 1,-1-1,1 1,0-1,0 0,-1 0,1 0,0 0,0 0,2 0,12 5,0-2,1 0,-1-1,1-1,0 0,0-2,-1 0,5 0,-3 0,194-16,-208 16,-1 1,0 0,0 0,0 0,0 0,0 1,0-1,0 1,0 0,0 0,-1 0,1 0,-1 0,1 1,-1-1,0 1,0-1,0 1,0 0,0 0,-1 0,0 0,1 0,-1 0,0 0,0 0,-1 0,1 1,-1-1,1 0,-1 1,0-1,0 0,-1 1,1 0,2 8,0-4,0-1,0 1,0 0,-1-1,-1 1,1 0,-1 0,0 0,-1 0,0-1,0 1,-1 0,0-1,0 1,-1-1,0 1,0-1,-1 0,0-1,-4 7,0-6,1 0,-1-1,0 0,-1 0,1-1,-1 0,-1-1,1 0,0 0,-1-1,0 0,0 0,-8 0,-12-11,26 0</inkml:trace>
  <inkml:trace contextRef="#ctx0" brushRef="#br0" timeOffset="2283.94">2499 50,'-4'19,"-5"14,-2 13,-2 9,2 5,2 2,3-2,2-6,5-6,3-10,7-11,3-10,-1-8</inkml:trace>
  <inkml:trace contextRef="#ctx0" brushRef="#br0" timeOffset="2547.238">2767 171,'19'-105,"-40"274,5 56,6-72,5-118,2-34,1-7</inkml:trace>
  <inkml:trace contextRef="#ctx0" brushRef="#br0" timeOffset="3096.106">2686 438,'-17'-96,"18"93,0 1,1 0,-1-1,1 1,0 0,-1 0,1 0,0 0,0 0,0 1,0-1,1 1,-1-1,0 1,1 0,-1 0,1 0,-1 0,1 0,0 0,-1 1,1-1,0 1,-1 0,1 0,0 0,-1 0,1 0,0 1,-1-1,1 1,0 0,0 0,6-1,45 2,0 2,-1 2,1 2,26 10,-73-17,0 0,0 1,0 0,0 0,0 1,0 0,0 0,-1 1,1-1,-1 2,0-1,-1 1,1-1,-1 2,1-1,-2 0,1 1,-1 0,1 0,-2 1,1-1,-1 1,2 4,-4 2,-1 0,-1 1,0-1,-1 0,0 0,-1-1,-1 1,0 0,0-1,-1 0,-1 0,0 0,-1-1,-4 7,4-5,-14 24,8-16,0 1,2 0,0 1,2 0,0 1,2 0,0 0,2 1,-1 9,6-26,1 0,0 0,0 0,0 0,1 0,0 0,1 0,0-1,0 1,1-1,-1 1,2-1,-1-1,1 1,0-1,0 1,1-1,0-1,0 1,0-1,2 1,3 2,1 0,0-1,0 0,0-1,1 0,0-1,0-1,1 0,-1 0,1-2,0 1,1-2,-11 0,1-1,-1 0,1 0,0 0,-1-1,1 1,-1-1,1 0,-1-1,1 1,-1-1,0 0,0 0,0 0,0 0,0-1,0 1,-1-1,1 0,-1-1,0 1,1 0,-2-1,1 0,0 1,-1-1,0 0,0-1,0 1,0 0,-1 0,1-1,-1-2,2-5,-2 1,0-1,0 0,-1 0,0 0,-1 0,-1 0,0 0,0 1,-1-1,-1 1,0-1,0 1,-1 0,-1 1,0-1,0 1,-6-6,-4-6,-2 1,0 1,-2 0,0 1,-1 2,-1 0,-14-8,-172-90,188 102,20 13,0-1,0 1,0-1,0 0,0 1,0-1,0 1,0-1,0 1,0-1,1 1,-1-1,0 1,0-1,1 1,-1-1,0 1,1 0,-1-1,0 1,1-1,-1 1,1 0,-1-1,1 1,-1 0,1 0,-1-1,1 1,-1 0,1 0,-1 0,1 0,-1 0,1-1,-1 1,1 0,-1 0,1 0,-1 0,1 1,0-1,-1 0,1 0,-1 0,1 0,-1 0,1 1,-1-1,1 0,-1 1,1-1,343-1,-210-3,91-16,-190 14</inkml:trace>
  <inkml:trace contextRef="#ctx0" brushRef="#br0" timeOffset="3732.567">2512 291,'-11'0,"-6"0,2 2,5 1,10 0,12 1,12 1,11-1,12-1,6-2,1 1,-8-2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39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44.4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1491,'43'-69,"3"1,3 2,3 3,2 2,3 2,8-1,92-74,140-91,-154 121,5 6,3 7,5 6,3 8,3 6,3 8,8 5,17 19,-145 39,-45 0,1 0,-1 1,1-1,0 0,-1 0,1 0,-1 1,1-1,-1 0,1 0,0 1,-1-1,1 1,-1-1,0 0,1 1,-1-1,1 1,-1-1,0 1,1-1,-1 1,0 0,0-1,1 1,-1-1,0 1,0 0,0-1,0 1,0-1,1 1,-1 0,0-1,-1 1,1 0,0-1,0 1,0-1,0 1,0 0,-1-1,1 1,0-1,0 1,-1-1,1 1,-1-1,1 1,0-1,-1 1,1-1,-1 1,1-1,-1 0,1 1,-1-1,1 0,-1 1,0-1,1 0,-1 0,1 0,-1 1,0-1,1 0,-1 0,0 0,-35 25,-8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45.4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218 0,'-7'252,"-2"-175,-3 0,-4-1,-3-1,-6 6,8-39,14-44,1-79,-3 44,-1 0,-1 1,-2 0,-2 1,-1 0,-13-25,0-4,24 63,0 0,1 0,-1 0,0 0,1 0,-1 0,1 0,-1 0,1 0,-1 0,1 0,0 0,0-1,-1 1,1 0,0 0,0 0,0-1,0 1,1 0,-1 0,0 0,0-1,1 1,-1 0,1 0,-1 0,1 0,-1 0,1 0,0 0,-1 0,1 0,0 0,0 0,0 0,-1 1,1-1,0 0,0 0,0 1,1-1,-1 1,0-1,0 1,98 1,-74 2,25 1,1 3,-1 1,0 3,-1 2,0 2,37 18,-82-32,0 0,-1 1,1 0,-1 0,1 0,-1 0,1 0,-1 1,0-1,0 1,0 0,-1 0,1 0,-1 0,1 1,-1-1,0 0,0 1,-1 0,1 0,-1-1,0 1,0 0,0 0,0 0,-1 0,1 0,-1 0,0 0,0 0,-1 0,0 3,-4 6,-1-1,-1-1,0 0,0 0,-1 0,0-1,-1 0,0 0,-1-1,-2 2,8-8,-61 54,-2-3,-54 31,3-1,92-63,15-7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46.6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404 177,'-1'4,"0"-1,0 0,1 0,-1 1,1-1,0 0,0 0,0 0,0 1,0-1,1 0,-1 0,1 0,0 0,0 1,0-1,0-1,1 1,0 1,-1-4,0 0,0 0,1 0,-1 0,0-1,0 1,0 0,1-1,-1 1,0 0,0-1,0 0,0 1,0-1,0 0,0 1,0-1,0 0,0 0,0 0,-1 0,1 0,0 0,0 0,-1 0,1 0,-1 0,1 0,-1 0,0 0,1-1,-1 0,3-4,-1 1,0-1,0 0,-1 0,0 0,0 0,0-1,-1 1,1 0,-2 0,1 0,-1-1,0 1,0 0,0 0,-1 0,0 0,0 0,-1 1,1-1,-1 1,-1-1,1 1,-1 0,0 0,0 1,0-1,-1 1,1 0,-1 0,0 0,0 1,-2-1,-1-1,0 1,0 0,0 0,-1 1,1 0,-1 0,0 1,0 0,0 1,0 0,0 0,0 1,0 1,0-1,0 1,0 1,0-1,0 2,1-1,-1 1,1 0,-1 1,1 0,0 0,1 1,-1 0,1 1,0-1,-4 5,-3 7,1 1,0 0,1 1,1 0,1 1,1 0,1 1,0 0,2 0,0 1,2-1,0 1,1 0,2 0,0 1,2 9,-1-11,2 0,0-1,2 1,0-1,1 0,1 0,1 0,1-1,0 0,2 0,0-1,1-1,6 8,-8-13,0-1,1 0,0 0,1-1,0-1,1 1,0-2,0 0,1 0,0-1,0-1,0 0,1-1,0 0,0-1,1-1,-1 0,1-1,4 0,-9-2,0 0,0-1,0 0,0-1,0 0,0 0,-1-1,1 0,-1-1,0 0,0-1,0 0,-1 0,0 0,0-1,0-1,0 1,-1-1,0-1,-1 1,0-1,1-2,16-16,-22 26,0 0,-1 1,1-1,0 0,-1 1,1-1,0 1,-1-1,1 0,-1 1,1 0,-1-1,1 1,-1-1,1 1,-1 0,0-1,1 1,-1 0,0-1,1 1,-1 0,0-1,0 1,0 0,0 0,0-1,0 1,0 0,0 0,0-1,0 1,0 0,0 0,0-1,-1 1,1 0,0 2,1 3,0 0,0 0,1 0,-1 1,1-2,1 1,-1 0,1 0,0-1,0 1,1-1,-1 0,1 0,1 0,-1-1,0 1,1-1,0 0,0-1,0 1,1-1,-1 0,1 0,0 0,0-1,0 0,2 0,8 4,0-1,0-1,0-1,1 0,-1-1,1 0,0-2,0 0,-1-1,1 0,0-1,6-3,-18 3,-1 0,1-1,-1 1,1-1,-1 0,0 0,0-1,0 1,-1-1,1 0,-1 0,0 0,0 0,0 0,-1-1,0 1,1-1,-1 0,-1 0,1 0,-1 0,0 0,0 0,0 0,-1 0,0 0,0 0,-1-5,1 3,0 0,0 0,-1 0,0 0,-1 0,0 0,0 1,0-1,-1 1,0-1,0 1,0 0,-1 0,0 0,0 1,0-1,-1 1,0 0,0 0,0 1,-3-2,4 4,-1 0,1 0,-1 0,0 1,1 0,-1 0,0 0,0 0,0 1,0 0,1 0,-1 0,0 1,0 0,0-1,1 2,-1-1,0 0,1 1,-1 0,1 0,0 1,-1-1,1 1,0 0,1 0,-1 0,0 0,1 1,0-1,0 1,0 0,0 0,0 0,1 0,0 1,0-1,1-2,1 1,-1-1,1 0,-1 0,1 1,0-1,0 0,0 1,0-1,1 0,-1 0,1 1,-1-1,1 0,0 0,0 0,0 0,0 0,0 0,1 2,14 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47.1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438 850,'-21'-6,"1"1,-2 1,1 1,0 1,-1 1,1 0,-1 2,1 1,-1 0,1 2,0 0,0 2,1 0,-1 1,1 1,1 1,-3 2,18-8,-1 0,1 0,0 0,0 1,0-1,1 1,-1 0,1 0,0 1,0-1,0 1,1-1,0 1,-1 0,2 0,-1 0,1 0,-1 0,1 1,1-1,-1 0,1 0,0 1,0-1,0 0,1 0,0 1,0-1,0 0,1 0,0 0,0 0,0 0,0-1,1 1,0-1,2 4,3 0,0-1,0 0,0-1,1 0,0 0,0-1,1 0,0 0,-1-1,1 0,1-1,-1-1,0 1,1-1,-1-1,1 0,0-1,-1 0,1 0,-1-1,1-1,0 1,-1-2,0 1,0-2,0 1,0-1,0-1,-1 0,1 0,-2-1,1 0,0-1,-1 1,0-2,0 0,8-13,0 0,-1-1,-1-1,-2 0,0 0,-1-2,-2 1,0-1,-2-1,-1 1,-1-1,0 0,-3 0,1-21,13-178,-9-124,-14 252,0 87,0 26,-8 140,14-123,-2 191,20 149,-17-356,1 1,0-1,2 0,0 1,1-1,0 0,2-1,0 1,0-1,2 0,0 0,6 7,10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48.3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48,'-7'-5,"0"-1,0 2,-1-1,1 1,-1 0,0 0,0 1,0 0,-1 1,1 0,0 0,-1 0,0 1,1 1,-1 0,0 0,1 0,-1 1,0 0,1 1,-1 0,1 0,0 1,0 0,0 1,0-1,0 1,0 1,0 3,1-1,0 1,0 1,0-1,1 1,1 0,-1 1,1-1,1 1,0 0,0 0,1 0,1 1,-1-1,2 1,-1 0,2-1,-1 11,2-17,-1 1,1-1,0 0,0 0,0 0,1 0,-1 0,1-1,0 1,0 0,1-1,-1 1,1-1,-1 0,1 0,0 0,0 0,1 0,-1-1,1 1,-1-1,1 0,0 0,-1 0,1-1,0 1,0-1,0 0,1 0,3 1,0-1,0 0,1 0,-1-1,0 0,1-1,-1 0,0 0,0 0,0-1,0-1,0 1,0-1,3-2,1-2,-1-1,0 1,0-2,-1 0,0 0,0-1,-1 0,0-1,-1 0,-1 0,1 0,-2-1,0 0,0-1,-1 0,0 1,-1-1,-1-1,0 1,-1 0,0-1,-3 28,1 0,1 0,0-1,1 1,0 0,1 0,1-1,0 0,1 0,1 0,-1 0,2-1,0 0,0 0,2-1,-1 0,1 0,0-1,1 0,1-1,-1 0,1 0,1-2,2 2,34 12,-2-7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48.7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412 3,'-20'0,"-13"-2,0 1,-1 3,2 0,-1 2,0 2,1 1,0 1,-23 10,51-17,0 0,0 0,0 1,0-1,0 1,1 0,-1 1,1-1,-1 0,1 1,0 0,0 0,0 0,0 0,1 0,-1 1,1-1,0 1,0-1,0 1,0 0,1 0,-1 0,1 0,0 0,0 0,1 0,-1 0,1 1,0-1,0 0,0 0,1 1,5 3,-1 1,2-1,-1-1,1 1,1-1,-1 0,1-1,0 0,1 0,-1 0,1-1,0-1,9 4,-13-5,50 24,-29-15,-1 1,0 1,-1 0,-1 2,16 14,-36-27,0-1,0 0,0 1,0 0,0-1,-1 1,0 0,1 0,-1 1,0-1,-1 0,1 1,0-1,-1 1,0 0,0-1,0 1,0 0,-1 0,1-1,-1 1,0 0,0 0,-1 0,1-1,-1 1,0 0,1 0,-2-1,1 1,0 0,-1-1,0 0,0 1,0-1,0 0,0 0,-1 0,1 0,-2 1,-8 3,-1 0,1 0,-1-1,-1-1,1 0,-1-1,0 0,1-2,-2 1,1-1,0-1,0-1,-1 0,1-1,-6-1,18 2,1 0,-1 0,1 0,-1 0,1 0,-1 0,0 0,1-1,0 1,-1-1,1 1,-1-1,1 0,-1 1,1-1,0 0,0 0,-1 0,1 0,0 0,0 0,0 0,0 0,0 0,0-1,0 1,1 0,-1-1,0 1,1-1,-1 1,1-1,-1 1,1-1,0 0,3-12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39.5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7450 951,'15'-21,"-3"5,0-1,-2-1,0 1,-1-1,-1-1,0 0,0-4,-9 20,1 0,-1 0,0 0,0 0,0 0,0 1,-1-1,1 0,-1 1,0-1,1 1,-1-1,0 1,-1 0,1 0,0-1,-1 2,1-1,-1 0,1 0,-1 1,0 0,0-1,1 1,-1 0,0 0,0 1,0-1,0 1,0-1,0 1,-1 0,1 0,0 0,-15-4,-356-117,254 78,-2 4,-1 6,-67-6,-908-148,663 109,-108 7,-1081-24,1409 85,1 9,-1 9,-194 35,244-11,1 7,2 8,-2 7,75-19,2 3,1 3,3 5,1 3,3 3,-8 11,27-15,2 3,2 2,3 2,2 3,1 5,26-32,2 2,1 1,2 0,1 1,2 1,2 1,1 0,1 1,3 0,-4 29,7 33,5 1,4-1,4 0,5-1,18 68,-14-63,-7-49,8 71,5-1,6-1,5-1,49 118,-35-152,4-1,3-3,4-2,4-3,3-3,27 23,-38-42,3-2,1-3,3-2,2-3,3-3,1-3,16 6,65 20,136 44,-137-57,-23-7,62 26,3-8,152 29,-54-48,2-12,117-9,-323-21,1268 61,-963-47,0-17,213-33,301-80,-759 96,-12 4,-1-5,-1-5,-1-7,-1-5,49-22,-135 37,-1-2,0-2,-2-2,0-1,-2-2,-1-1,-1-2,24-27,-5-3,-2-3,-3-2,-3-2,17-37,-7 12,-4-2,-4-2,-5-2,-3-2,-6-1,-2-6,-12 13,-4-1,-5 0,-3 0,-5-1,-10-91,-3 111,-4 0,-4 1,-2 1,-4 1,-3 1,-3 2,-3 0,-3 3,-3 1,-3 2,-3 2,-2 1,-3 3,-2 3,-20-14,-42-29,-5 6,-4 4,-3 7,-4 4,-3 7,-3 5,-2 7,-3 6,-3 6,-61-9,-15 6,-3 9,0 11,-2 9,-51 9,-109 9,-48 10,-37 3,29-2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49.16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39,'-10'3,"1"0,1 0,-1 0,0 1,1 1,0-1,0 1,0 1,-3 3,8-8,1 1,0 0,0 0,0 0,0 1,0-1,0 0,1 1,-1-1,1 1,0-1,0 1,0 0,0-1,0 1,0 0,1 0,-1 0,1 0,0 0,0-1,0 1,0 0,1 0,-1 0,1 0,-1 0,1-1,0 1,0 0,0-1,1 2,6 5,1 1,0-1,0 0,1-1,0 0,0-1,1 0,0 0,0-1,1-1,-1 0,1-1,0 0,1 0,-1-1,11 1,-8 0,0 0,-1-1,1-1,0 0,1-1,-1-1,0 0,0-1,0 0,0-1,0-1,0-1,4-1,-15 3,-1 0,1-1,-1 1,0-1,0 1,0-1,0 0,0 0,0 0,-1 0,0-1,0 1,0 0,0-1,0 0,0 0,-1 1,0-1,0 0,0 0,0 0,-1 0,0 0,1 0,-1 0,-1 0,1 0,-1 0,0-3,-1-2,0 0,0 0,-1 1,0-1,0 1,-1-1,-1 1,1 0,-1 1,0-1,-1 1,-5-6,3 6,0 1,0 0,0 0,0 1,-1 0,0 0,0 1,0 1,-1-1,1 1,-1 1,0 0,0 0,0 1,0 0,0 1,0 0,0 1,0 0,0 0,1 1,-1 0,0 1,1 0,-1 1,1 0,0 0,0 1,-6 4,11-6,1 1,0-1,-1 1,1 0,0 0,1 0,-1 0,1 0,0 0,0 1,0-1,0 1,1 0,0 0,-4 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49.6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341 9,'-22'-3,"1"0,-1 1,0 2,1 0,-1 2,0 0,-10 3,23-3,1 0,-1 0,1 1,0 0,0 0,0 1,0 0,0 1,1 0,0 0,0 0,1 1,-1 0,1 0,0 1,1 0,0 0,0 0,-3 6,5-8,1 0,0-1,1 1,-1 0,1 0,0 1,0-1,1 0,-1 0,1 0,0 1,0-1,1 0,0 0,0 0,0 1,0-1,1 0,0-1,0 1,0 0,1 0,0-1,-1 0,2 1,2 2,3 3,0-1,0 0,1 0,1-1,-1 0,1-1,1 0,-1-1,1 0,4 1,10 1,0 0,1-2,-1 0,1-2,0-1,1-2,-1 0,0-2,1-1,-1-1,0-1,-1-1,1-2,-1 0,0-2,-1-1,0-1,0-1,-1-2,-1 0,0-1,-1-1,-1-1,18-19,32-43,-64 79,-15 19,6-13,-5 9,0 0,2 1,-1 0,2 0,1 1,0-1,0 1,2-1,0 1,1 0,1 0,1-1,1 11,-1-23,-1 1,1-1,0 0,0 1,0-1,1 0,-1 0,1-1,0 1,0 0,0-1,1 0,-1 0,1 0,-1 0,1 0,0-1,0 0,1 0,-1 0,0 0,1 0,-1-1,1 0,-1 0,2 0,20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49.8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99 1,'-15'0,"-11"4,0 7,4 7,12 11,18 6,18 5,5-5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50.5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407 951,'-18'-10,"-1"-1,0 2,0 1,-1 0,0 1,0 1,-1 1,-10-1,23 5,-1 0,1 0,-1 1,0 0,1 0,-1 1,0 0,1 1,-1 0,1 0,0 1,-1 0,1 0,1 1,-1 0,0 0,1 1,0 0,0 0,0 1,-3 4,7-7,-1 1,0 0,1 0,0 0,0 1,0-1,1 1,-1-1,1 1,0 0,0 0,1 0,0 0,-1 0,2 0,-1 1,1-1,-1 0,1 0,1 1,-1-1,1 0,0 0,0 0,1 0,-1 0,1 0,0 0,0 0,1-1,0 1,0-1,0 1,0-1,0 0,1 0,0-1,0 1,10 4,0-1,1 0,0-1,0 0,0-2,0 0,1 0,0-1,0-1,0-1,0 0,0-2,0 1,0-2,0 0,0-1,-1 0,11-5,-18 6,0 0,-1 0,1 0,-1-1,0-1,1 1,-2-1,1 0,0-1,-1 0,0 0,0 0,0 0,-1-1,0 0,0 0,0-1,-1 0,0 1,0-1,0-1,-1 1,-1 0,1-1,-1 1,0-1,0-6,-10-16,7 30,1 0,0-1,0 1,-1-1,1 1,-1 0,1-1,0 1,-1 0,1 0,-1-1,1 1,0 0,-1 0,1 0,-1 0,1-1,-1 1,1 0,-1 0,1 0,-1 0,1 0,-1 0,1 0,-1 0,1 0,-1 1,1-1,-1 0,1 0,0 0,-1 0,1 1,-1-1,1 0,0 1,-1-1,1 0,-1 1,1-1,0 0,-1 1,1-1,0 0,0 1,-1-1,1 1,0-1,0 1,0-1,0 1,-1-1,1 0,0 1,0-1,0 1,0 0,-3 7,1 0,0 0,0 0,1 0,0 0,0 0,1 1,0-1,0 0,1 1,0-1,0 0,1 0,0 0,1 0,0 0,0 0,1-1,-1 1,2-1,-1 0,1 0,0-1,0 1,1-1,0 0,0-1,1 1,-1-1,7 3,-3-2,1-1,-1 0,1 0,0-1,0-1,0 0,1 0,-1-1,1-1,-1 0,1 0,0-1,-1-1,1 0,0 0,-1-1,0-1,1 0,-1 0,0-1,0-1,-1 1,0-2,1 0,-2 0,1-1,-1 0,0 0,0-1,1-3,12-18,-2 0,-1-2,-2 0,-1-2,-1 1,-2-2,-1 0,-2 0,-1-1,1-14,32-147,-7-1,-3-65,-27 145,-5 118,-1 0,1 0,-1-1,0 1,1 0,-1 0,0-1,1 1,-1-1,0 1,0-1,1 1,-1-1,0 1,0-1,0 0,0 1,0-1,0 0,0 0,0 0,1 0,-1 0,0 0,0 0,0 0,0 0,0 0,0 0,0 0,0-1,0 1,0 0,1-1,-1 1,0-1,0 1,0-1,1 1,-1-1,0 0,1 1,-1-1,0 0,1 0,-1 1,1-1,-1 0,1 0,-1 0,1 0,0 1,0-1,-1 0,1 0,0 0,0 0,0 0,0 0,0 0,0 0,0 0,0 0,0 0,0 1,1-2,-16 26,2 1,1 0,1 1,1 0,1 1,1-1,2 2,1-1,0 7,-6 22,2 1,3 0,2-1,3 2,2-1,3-1,2 1,3 0,2-1,3-1,2 0,5 8,-13-45,0 0,1-1,1 0,1 0,0-1,1-1,1 0,0 0,1-1,1-1,0 0,13 8,-25-19,-1 0,1 0,0-1,-1 1,1 0,0-1,0 0,0 0,0 0,0 0,0 0,0 0,1-1,-1 0,0 1,0-1,0-1,1 1,-1 0,0-1,0 1,0-1,0 0,0 0,0 0,0-1,0 1,0-1,0 1,0-2,11-23,-7-4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50.7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0 100,'16'-14,"19"-6,17-3,18 3,18 5,14 7,10 10,2 8,-5 8,-20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51.8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273 132,'-9'-1,"1"-1,0 1,0 0,-1 1,1 0,-1 1,1-1,0 1,0 1,-1 0,1 0,0 1,0 0,1 0,-1 0,1 1,-1 1,1-1,1 1,-1 0,-5 6,2-1,0 2,1-1,1 1,0 0,1 1,0 0,0 0,2 1,0 0,0-1,1 2,1-1,0 0,1 1,1-1,0 1,1 0,1-1,0 1,1-1,0 1,1-1,1 0,0 0,1 0,1 0,0-1,1 0,0 0,1-1,0 0,1 0,0-1,1 0,0 0,9 5,-9-8,0-1,1-1,-1 0,2 0,-1-1,1 0,-1-1,1 0,1-1,-1-1,0 0,1 0,-1-1,1-1,-1 0,1-1,-1 0,0-1,1 0,-1-1,0 0,0-1,-1-1,1 0,-1 0,0-1,0 0,0-1,-1 0,0-1,-1 0,0-1,6-8,-2 0,0-1,-1-1,-1 0,-1 0,-1-1,0-1,-2 1,0-1,-1-1,-1 1,-2-1,0 0,-1 0,-1 0,-1 0,0 0,-2 0,-1 1,-1-1,-2-5,5 18,-1-1,0 1,-1 0,0 0,0 0,-1 0,0 0,0 1,-1 0,0 0,-1 0,0 0,0 1,0 0,-1 1,0-1,-1 1,1 0,-1 1,0 0,-1 0,1 1,-1 0,0 0,0 1,0 0,0 1,0 0,-1 1,-6-1,7 3,0 0,0 1,0 0,0 0,1 1,-1 1,1-1,0 1,0 1,0-1,0 1,1 1,0-1,0 1,0 1,1-1,0 1,0 0,1 0,-1 1,2 0,-1 0,0 3,-2 2,2 0,0 0,0 0,1 1,1 0,0 0,1 0,0 0,1 0,1 0,0 0,1 0,1 0,2 11,11 27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52.4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1 490,'11'-62,"2"1,4 1,1 0,10-15,-18 51,1 2,0-1,2 2,1-1,0 2,4-3,-18 22,0 1,0-1,0 0,0 0,1 1,-1-1,0 0,0 0,1 1,-1-1,1 0,-1 1,1-1,-1 1,1-1,-1 0,1 1,-1-1,1 1,0 0,-1-1,1 1,0-1,-1 1,1 0,0 0,0-1,-1 1,1 0,0 0,0 0,-1 0,1 0,0 0,0 0,0 0,-1 0,1 0,0 0,0 0,-1 1,1-1,0 0,-1 1,1-1,0 0,-1 1,1-1,0 1,-1-1,1 1,-1-1,1 1,-1 0,1-1,-1 1,1-1,-1 1,0 0,1 0,-1-1,0 1,1 0,-1 0,0-1,-5 96,1-69,-23 207,10 12,-5 71,9-281,13-35,-1-1,1 1,-1-1,1 1,-1-1,1 1,-1-1,1 0,-1 0,0 1,1-1,-1 0,0 0,1 1,-1-1,1 0,-1 0,0 0,1 0,-1 0,0 0,1 0,-1 0,0 0,1 0,-1-1,0 1,1 0,-1 0,0-1,1 1,-1 0,1-1,-1 1,1 0,-1-1,1 1,-1-1,1 1,-1-1,1 1,0-1,-1 1,1-1,0 0,-1 1,1-1,0 1,0-1,-1 0,1 1,0-1,0 0,0 0,0 0,1 1,-1-1,0 0,0 0,1 1,-1-1,0 0,1 0,-1 1,1-1,-1 0,1 1,-1-1,1 1,-1-1,1 1,0-1,-1 1,1-1,0 1,-1-1,1 1,0 0,0 0,-1-1,1 1,0 0,0 0,0 0,-1 0,1 0,0 0,0 0,0 0,-1 0,1 0,0 0,0 0,0 1,-1-1,201-10,108 2,-306 8,-17 1,-4-1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53.2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25,'3'-3,"9"0,16 1,18-1,19 2,14 0,7-2,3 0,-5 0,-9 1,-16 2,-18 5,-20 2,-13 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53.4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0,'20'2,"19"1,16 0,14-1,12 0,7-1,1 0,-1-1,-7 0,-8 0,-7 0,-15-1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54.0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1,'11'4,"16"4,18 1,18-2,17-1,10-2,6-2,-2-1,-10-1,-22 0,-22-1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47.7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0,'-2'21,"-1"10,0 8,1 3,1 0,0-3,0-6,3-6,1-6,2-6,1-6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0:54.2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0,'14'0,"15"2,20 1,18 0,20-1,12 0,8-1,1-1,-8 1,-19-1,-23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07.27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58,'-8'-58,"8"58,0 0,0 0,0 1,-1-1,1 0,0 0,0 0,0 0,0 0,-1 0,1 0,0 0,0 0,0 0,0 0,-1 0,1 0,0 0,0 0,0 0,-1 0,1 0,-1 26,-1 289,14 8,-9-307,-1-34,-1 2,0 9,1 0,-1 0,1 0,0 0,0 1,1-1,0 1,0-1,1 1,0 0,0 0,0 1,1-1,-1 1,1 0,1 0,-1 0,1 1,-1 0,1 0,1 0,-1 1,6-3,-4 3,-1-1,0 1,1 0,0 0,0 1,0 0,0 1,0 0,0 0,0 0,1 1,-1 1,0-1,0 1,0 1,0-1,0 1,0 1,0-1,-1 1,1 1,-1 0,0 0,0 0,0 0,-1 1,1 1,-1-1,0 1,-1 0,4 4,-5-4,0 0,-1 0,0 0,1 1,-2-1,1 1,-1 0,0 0,-1 0,1 0,-1 0,-1 0,0 1,1-1,-2 0,1 0,-1 0,-1 0,1 0,-1 0,0 0,-1 0,1 0,-1-1,-1 0,1 1,-1-1,0 0,-1-1,1 1,-1-1,0 0,-1 0,-4 3,-7 2,0-1,-1-1,0-1,0 0,-1-1,0-1,0-1,0-1,0-1,-1 0,1-1,-1-1,1-1,-3-2,-20 3,31 4,30 0,0-3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07.6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23,'0'-1,"0"0,0 0,0 0,1 0,-1 0,0 0,0 0,1 0,-1 0,0 1,1-1,-1 0,1 0,-1 0,1 1,-1-1,1 0,0 1,-1-1,1 0,0 1,0-1,-1 1,1-1,0 1,0-1,0 1,-1 0,1-1,0 1,0 0,0 0,0-1,0 1,0 0,0 0,0 0,0 0,0 1,0-1,-1 0,1 0,0 0,0 1,0-1,0 0,0 1,0-1,-1 1,1-1,0 1,0-1,0 2,43 36,-13 2,-3 2,-1 0,-1 2,-3 1,-2 1,-2 0,-2 2,2 12,-4-12,-2 0,-2 1,-2 0,-3 1,0 25,-5-56,-1 0,-1 0,-1 0,-1 0,0 0,-1 0,-1-1,-1 0,-1 0,0 0,-1-1,-1 0,-1-1,0 0,-12 14,8-16,0 0,0 0,-1-2,-1 0,0 0,-1-2,0 0,-1-1,1 0,-2-2,1 0,-3 0,3-4,28-9,9-2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08.6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440 2,'-26'-1,"-1"1,1 2,0 0,0 2,0 1,0 1,1 1,0 1,1 1,-1 2,2 0,0 1,0 2,-7 6,25-17,1 0,0 1,-1-1,1 1,1 0,-1 0,0 1,1-1,0 1,0 0,1 0,-1 0,1 0,0 0,0 0,1 1,-1-1,1 1,0-1,1 1,0-1,-1 1,2-1,-1 1,1-1,0 1,0-1,0 1,1-1,-1 0,3 4,6 3,0 0,0-1,2 0,-1 0,1-1,1-1,0 0,0-1,1 0,13 5,-5-1,-21-12,39 22,-1 1,-1 2,18 17,-46-33,1 0,-1 1,-1 0,0 0,-1 1,0 1,0-1,-1 1,-1 0,0 1,-1 0,0 0,3 11,-4-5,-1 0,0 0,-2 0,0 1,-1-1,-1 5,1-17,-1 1,0 0,-1-1,1 1,-1-1,-1 1,0-1,0 0,0 0,-1 0,0 0,0-1,-1 1,1-1,-1 0,-5 3,1-3,0-2,0 0,-1 0,1 0,-1-1,0-1,0 1,0-2,0 1,0-2,0 1,-1-1,1-1,0 0,-9-2,-12 2,-118 3,134 4,19-2,25 1,0-5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09.1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 0,'-6'14,"1"0,0 0,1 1,1-1,0 1,1 0,0 0,1 0,1 0,0 0,2-1,-1 1,2 0,0 0,0-1,2 1,-1-1,2 0,0-1,1 1,0-1,1 0,0-1,1 0,7 7,-14-16,1 0,-1 0,0 0,1-1,0 1,-1-1,1 0,0 0,0 0,0 0,0 0,1-1,-1 1,0-1,1 0,-1 0,1 0,-1-1,1 1,-1-1,1 0,0 0,-1 0,1 0,-1-1,1 1,-1-1,1 0,-1 0,1 0,-1-1,2 0,10-9,0-1,0-1,-1 0,-1-1,0 0,-1-1,-1-1,0 0,-1 0,-1-1,-1 0,1-3,76-172,-74 187,-9 26,0 22,-2-7,2-1,1 0,2 0,1 0,2 0,-6-29,0-1,0 1,0 0,1-1,0 0,0 1,0-1,0 0,1 0,0-1,0 1,1-1,-1 0,1 0,-1 0,1-1,6 3,5 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09.7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97 51,'-21'-51,"21"52,0-1,0 0,0 1,0-1,0 0,0 1,0-1,0 0,0 0,0 1,-1-1,1 0,0 1,0-1,0 0,0 0,0 1,-1-1,1 0,0 1,0-1,0 0,-1 0,1 0,0 1,0-1,-1 0,1 0,0 0,0 0,-1 0,1 1,0-1,-1 0,1 0,0 0,-1 0,1 0,0 0,0 0,-1 0,1 0,0 0,-1 0,1 0,0 0,-1 0,1 0,0-1,0 1,-1 0,1 0,0 0,-1 0,1-1,0 1,0 0,-1 0,1 0,0-1,0 1,-10 156,-13 54,-4 101,27-310,-1 0,1 1,-1-1,1 0,0 1,-1-1,1 1,0-1,0 0,0 1,0-1,0 1,1-1,-1 1,0-1,1 0,-1 1,1-1,-1 0,1 1,0-1,-1 0,1 0,0 0,0 0,0 0,0 0,0 0,0 0,0 0,0 0,1 0,-1 0,0-1,0 1,1-1,-1 1,0-1,1 1,-1-1,1 0,-1 1,0-1,1 0,-1 0,1 0,-1 0,0 0,1-1,-1 1,1 0,-1-1,1 0,167-99,-158 94,-1 1,1 1,0 0,0 0,0 1,1 1,-1 0,4 0,-11 1,0 1,0 0,0 1,0-1,0 1,-1-1,1 1,0 0,0 1,-1-1,1 1,-1-1,1 1,-1 0,0 0,1 1,-1-1,0 1,-1-1,1 1,0 0,-1 0,1 0,-1 0,0 1,0 0,4 9,-2-1,0 1,0 0,-1 0,-1 0,0 1,0-1,-2 0,0 1,0-1,-1 1,-1-1,0 0,-1 0,0 0,-1 0,-4 9,5-16,1-1,0 1,-1-1,0 0,0 0,-1 0,1 0,-1-1,0 1,0-1,-1 0,1 0,-1-1,0 1,0-1,0 0,0-1,0 1,-1-1,0 0,1 0,-1-1,0 1,1-1,-1-1,0 1,0-1,-10 1,0-2,0 0,1-1,-1 0,1-1,0-1,0 0,-7-4,10-2,15 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0.6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281 714,'-9'-2,"-1"1,0-1,0 2,0 0,0 0,0 1,0 0,0 0,1 1,-1 0,0 1,1 0,0 1,0 0,0 1,0-1,1 1,-1 1,1 0,-5 5,5-3,1 0,-1 0,2 1,-1 0,1 0,1 1,-1 0,2 0,-1 0,2 0,-1 1,1-1,1 1,0 0,0 0,1 0,1 0,0 0,0 1,0-9,1 0,0 1,0-1,0 0,0 0,0 0,1 0,-1 0,1 0,0 0,0 0,0-1,0 1,0-1,0 1,1-1,0 0,-1 0,1 0,0 0,0 0,0-1,0 1,0-1,0 0,0 0,1 0,-1 0,0-1,0 1,1-1,-1 0,1 0,1 0,5-1,1 0,-1 0,-1-1,1 0,0 0,0-1,-1-1,0 0,1 0,-1 0,1-3,1-1,0 0,0-1,-1-1,0 0,-1 0,0-1,0 0,-1 0,-1-1,0 0,-1 0,0-1,-1 0,0 0,-1 0,0-1,5-29,-1-1,-2 1,-2-1,-1-20,1-9,-3 0,-4 0,-2 1,-4-1,-14-56,-7 57,29 71,1 1,0-1,-1 1,1-1,-1 1,1 0,-1-1,1 1,0 0,-1-1,0 1,1 0,-1 0,1-1,-1 1,1 0,-1 0,1 0,-1 0,0 0,1 0,-1 0,1 0,-1 0,1 0,-1 0,0 0,1 0,-1 0,1 1,-1-1,1 0,-1 0,1 1,-1-1,1 0,-1 1,1-1,-1 0,1 1,-1-1,1 1,0-1,-1 1,1-1,0 1,-1-1,1 1,0-1,0 1,0-1,-1 1,1-1,0 1,0 0,0-1,0 1,0-1,0 1,0 0,0 0,-5 17,1 1,0 0,2 0,0 0,1 0,1 15,-1 1,0 525,1-527,0 5,0 0,3-1,1 1,2-1,1 0,3 3,-9-36,0 1,1-1,0 0,-1 0,1 0,0 0,1-1,-1 1,1-1,-1 1,1-1,0 0,1 0,-1 0,0 0,1-1,0 1,-1-1,1 0,0 0,0 0,0-1,0 1,1-1,-1 0,0 0,0-1,1 1,-1-1,0 0,1 0,-1 0,1-1,-1 1,0-1,0 0,4-2,7-5,0-1,-1 0,1-2,-2 1,1-2,-2 0,0 0,0-1,-1-1,-1 0,0 0,-1-1,0-1,1-3,4-1,-5 34,-8-5,0-1,1 0,0 0,0 1,0-1,1-1,1 1,-1 0,1-1,1 0,-1 0,1 0,1 0,-1-1,1 0,0 0,0 0,1-1,-1 0,1 0,1-1,-1 0,0 0,3 0,3 2,2 0,-1-1,0-1,1 0,0-1,0 0,0-1,0-1,1-1,-1 0,0-1,0-1,0 0,0-1,0 0,0-1,-1-1,0 0,4-3,-12 4,-1 1,0-1,0 0,0-1,0 1,-1-1,0 0,0 0,0-1,0 1,-1-1,0 0,0 0,-1 0,0 0,0 0,0 0,0-1,-1 1,0-1,-1 1,1-1,-1 1,-1-1,1 1,-1-1,0 1,-1-1,1 1,-1 0,0 0,-1 0,0 0,0 0,0 0,0 1,-1-1,0 1,-2-1,0-2,-1 2,0-1,-1 1,1 0,-1 0,0 1,-1 0,1 1,-1 0,0 0,0 1,0 0,-1 0,1 1,-1 1,1-1,-1 2,0-1,1 1,-1 1,0-1,1 2,-1-1,1 2,0-1,-1 1,1 0,0 1,1 0,-1 1,1-1,-1 2,2-1,-1 1,0 0,1 1,0 0,1 0,0 0,-2 3,6-5,0-1,0 0,0 1,1-1,0 1,0 0,0-1,0 1,1 0,0 0,0-1,0 1,0 0,1 0,0-1,0 1,0 0,1-1,-1 1,1-1,2 4,13 22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1.5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0,'146'343,"-140"-332,-3-3,1 0,0 0,0-1,1 1,-1-1,2 0,-1-1,1 1,0-1,0-1,5 5,-9-10,0 0,0 0,0 0,-1 0,1 0,0 0,0-1,0 1,0-1,0 1,0-1,-1 0,1 1,0-1,-1 0,1 0,0 0,-1-1,1 1,-1 0,0 0,1-1,-1 1,0-1,0 1,0-1,0 0,0 1,0-1,0 0,-1 0,1 1,0-1,-1 0,0 0,1 0,-1 0,0-1,9-33,-2-1,-1 1,-2-1,-1 0,-2 0,-2-18,1 78,2-1,1 0,0 0,2 0,0 0,4 6,-7-23,-1 0,2-1,-1 1,0 0,1-1,0 0,0 0,0 0,0 0,1 0,-1-1,1 1,0-1,0 0,1 0,-1 0,0-1,1 0,0 0,-1 0,1 0,0-1,0 1,0-1,0-1,0 1,0-1,1 0,-1 0,0 0,0 0,0-1,0 0,0 0,0-1,0 1,0-2,5-3,-1 0,0-1,0 0,-1-1,0 0,0 0,0-1,-1 0,-1 0,0-1,0 1,-1-1,0-1,0 1,-1-1,-1 0,0 0,0 0,-1 0,-1 0,1-1,-2 1,0 0,0-1,-2-7,2 21,29 180,-26-172,-1 0,2-1,-1 0,1 0,1 0,0 0,0 0,1-1,0 0,0 0,1-1,0 1,0-1,1-1,-1 0,2 0,6 4,-7-7,0-1,1 1,0-2,-1 1,1-1,0 0,-1-1,1 0,0-1,0 1,0-2,-1 1,1-1,-1 0,1-1,-1 0,0-1,0 1,0-2,-1 1,14-6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1.9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0 322,'29'-5,"-1"-1,0-1,0-1,-1-1,0-2,0-1,-1-1,-1-1,0-1,4-5,-21 14,0-1,-1-1,1 1,-1-1,-1 0,0-1,0 0,4-7,-9 13,1 1,-1-1,1 0,-1 0,0 0,0 0,0 0,-1-1,1 1,-1 0,0 0,0 0,0-1,0 1,0 0,-1 0,1 0,-1-1,0 1,0 0,0 0,0 0,-1 0,1 0,-1 1,1-1,-1 0,0 1,0-1,-1 1,-3-2,-1 0,0 0,0 1,0 0,0 0,-1 0,1 1,-1 0,0 1,1 0,-1 0,0 1,0 0,1 0,-1 0,0 1,0 1,1-1,-1 1,1 0,-1 1,1 0,0 0,0 1,-3 1,0 2,0-1,0 1,1 1,0 0,0 0,1 1,0 0,1 0,0 1,0 0,1 0,0 0,1 1,0 0,1 0,0 0,-2 11,4-13,0-1,1 1,0 0,0 0,1 0,0-1,0 1,1 0,1 0,-1-1,1 1,1 0,0-1,0 0,0 0,1 0,0 0,1 0,0-1,0 0,0 0,1 0,0-1,3 3,5 1,0 0,0-1,1-1,0 0,1-1,-1 0,8 0,45 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2.6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0,'11'61,"2"-1,2 0,21 48,-33-99,49 118,-52-126,0 0,1 0,-1 0,1-1,-1 1,1 0,0 0,-1-1,1 1,0 0,0-1,-1 1,1 0,0-1,0 1,0-1,0 0,0 1,0-1,0 0,0 1,0-1,0 0,0 0,-1 0,1 0,0 0,0 0,0 0,0 0,0-1,0 1,0 0,0 0,0-1,0 1,0-1,0 1,0-1,-1 1,1-1,0 1,0-1,-1 0,1 1,32-40,-29 34,115-209,-97 170,2 9,-15 65,-10 51,-1-65,1 0,0 1,2-1,0 0,0 1,1-1,1 0,1 0,0 0,1-1,3 5,-6-14,1-1,0 0,0 0,0 0,1 0,0-1,-1 1,1-1,0 0,1 0,-1 0,0-1,1 1,0-1,-1 0,1-1,0 1,0-1,0 0,0 0,0-1,0 1,0-1,0 0,0 0,1-1,-1 0,1 0,12-2,-1-1,1-1,-1-1,1 0,-2-1,1-1,5-4,-5 3,0-1,-1-1,0-1,-1 0,0-1,-1-1,-1 0,0-1,-1 0,0-1,-1-1,-1 1,-1-2,0 1,-1-1,-1-1,-1 71,-6-38,0 0,1 0,1 0,0 0,1 0,1 0,0-1,1 1,0-1,1 0,0-1,1 1,1-1,-1-1,2 0,0 0,0 0,2-1,40 6,-28-19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0.6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0,'-25'54,"-115"460,115-413,3 1,5 5,14-98,1 1,0-1,1 0,0 1,0-1,1 0,1 1,-1-1,1 1,1-1,0 0,0 0,1 0,0 0,0 0,1 0,1-1,-1 0,1 0,0 0,1 0,0-1,0 0,1 0,6 4,7-2,1-2,0 0,1-1,-1-1,1-1,0-1,0-1,1-1,-1-1,0-1,0-1,1-1,22 0,0-2,0-2,-1-1,1-3,-2-2,5-3,-36 11,-1 0,0-1,0 0,0-1,-1 0,0 0,7-7,9-15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2.9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1,'9'4,"12"4,12 1,0-2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3.5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15 800,'-3'21,"-1"-3,1 1,1-1,0 1,1-1,1 1,1-1,1 1,0-1,2 1,0-1,0 0,2 0,0-1,3 3,-7-17,1 0,-1 1,1-1,0-1,0 1,0 0,0-1,1 1,-1-1,1 0,-1 0,1 0,0-1,0 1,0-1,0 0,0 0,0-1,0 1,0-1,0 0,0 0,0 0,0 0,0-1,0 1,1-1,-2 0,1-1,0 1,0-1,0 1,-1-1,1 0,-1-1,1 1,1-2,19-15,0 0,-2-2,0-1,-2 0,0-2,-1 0,-2-1,0-1,3-11,8-11,-33 83,-1-13,1 0,1 0,1 0,1 1,1-1,1 18,1-33,0 1,0 0,0 0,1-1,0 1,1 0,-1-1,2 0,-1 0,1 0,0 0,0-1,1 1,0-1,0 0,0 0,1-1,0 0,0 0,0 0,2 0,7 2,0-1,1-1,0-1,0 0,0-1,0-1,0 0,1-1,-1-1,1 0,-1-2,0 0,0 0,1-2,-2 0,1 0,0-2,-1 0,0-1,0 0,13-10,-5 3,0-2,-1-1,-1-1,-1 0,0-2,-1 0,-2-1,0-1,10-18,5-13,-2-1,-2-2,14-46,-19 46,-3-1,-3-1,-2-1,-3 0,-2-1,-2-3,-7 46,-1 1,0-1,-2 0,1 1,-2 0,0-1,-1 1,-1 1,-3-9,5 18,0 0,0 0,0 0,-1 0,0 0,0 1,0 0,-1 0,0 0,0 0,0 1,0-1,-1 1,0 1,0-1,0 1,0 0,0 1,-1-1,1 1,-1 0,1 1,-1 0,0 0,-2 0,0 1,-1 0,1 1,0 0,0 0,0 1,0 0,1 0,-1 1,1 1,-1-1,1 1,0 1,0-1,1 2,-1-1,1 1,0 0,1 0,-1 1,1-1,-4 8,-3 3,1 1,0 1,1 0,2 1,-1 0,2 0,1 1,1 0,0 2,0 12,1 0,2 0,1 0,2 1,2-1,1 0,1 0,2 0,2-1,1 1,1-2,2 0,2 0,1-1,2 3,-5-16,0 0,1-1,0 0,2-1,0-1,1 0,0-1,1-1,1 0,0-2,1 0,1-1,-1 0,2-2,13 5,24 4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3.9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1,'0'7,"0"11,0 12,0 10,0 9,0 8,0 3,0 1,0-4,0-4,2-6,6-10,3-11,4-9,1-9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4.2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 0,'-2'16,"-1"14,0 9,3 5,4 1,3 1,3-4,2-4,1-7,1-5,0-8,-2-7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4.4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 85,'-16'-14,"-3"-4,9 0,17 4,21 4,22 4,21 3,13 1,7 5,1 1,-5 2,-16 2,-20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4.7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0,'21'9,"22"3,22 0,20-3,22-2,14-5,8-5,-3-7,-15-6,-27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19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15,'15'0,"18"0,18 0,19 0,16-2,11-1,3 0,-4 0,-10 1,-12 1,-16 1,-17-1,-14 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30.4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0 873,'51'-18,"-1"-2,-1-1,-1-3,-1-3,1-2,-39 24,0 0,0 0,-1 0,1 0,-1-1,0 0,-1-1,0 0,0 0,0 0,-1-1,0 0,0-1,-1 1,5-9,-11 14,1 1,0 0,0 0,-1 0,1 0,-1 1,0-1,1 0,-1 0,0 0,0 0,0 1,0-1,-1 0,1 1,0-1,-1 1,1-1,-1 1,1 0,-1 0,0-1,1 1,-1 0,0 1,0-1,0 0,0 0,0 1,0-1,0 1,0 0,0 0,0-1,0 1,0 1,0-1,0 0,0 0,0 1,0-1,0 1,0 0,0-1,0 1,1 0,-1 0,-5 4,0-1,1 1,0 0,0 1,0-1,1 1,0 1,0-1,0 1,1-1,0 1,0 1,1-1,0 0,0 1,1 0,0-1,0 1,0 0,1 0,1 0,-1 0,1 0,1 0,0 0,1 6,-1-7,1 1,1-1,-1 0,1 0,0 0,1 0,0 0,0-1,0 0,1 0,0 0,0 0,0-1,1 1,0-1,0-1,0 1,1-1,-1 0,1-1,0 0,0 0,1 0,-1-1,0 0,1 0,-1-1,1 0,0 0,-1-1,1 0,0 0,-1-1,1 0,-1 0,1-1,5-2,1 0,-1-2,0 1,0-2,0 0,-1 0,0-1,-1-1,0 0,0 0,-1-1,0-1,0 1,-1-2,-1 1,0-1,-1-1,0 1,-1-1,4-11,-4 9,-5 12,-1 0,1-1,-1 1,1 0,0 0,0 0,1 0,-1 0,1 0,-1 0,1 0,0 0,0 0,0 1,1-1,-1 1,0 0,1 0,0 0,-1 0,1 0,0 0,0 1,0-1,0 1,0 0,1 0,-1 0,0 0,0 1,1-1,-1 1,0 0,3 0,1 2,1 1,-1-1,0 1,0 1,-1-1,1 1,-1 0,0 1,0-1,0 1,-1 0,1 1,-1-1,0 1,-1 0,0 1,0-1,0 1,-1-1,1 1,-2 0,1 0,-1 1,0-1,-1 0,1 1,-1-1,-1 4,0-9,0 0,0-1,0 1,-1 0,1 0,0-1,-1 1,0 0,1-1,-1 1,0-1,0 1,0-1,0 1,0-1,0 1,0-1,-1 0,1 0,0 1,-1-1,1 0,-1 0,1-1,-1 1,1 0,-1 0,0-1,1 1,-1-1,0 1,0-1,1 0,-1 0,0 0,0 0,1 0,-1 0,-1-1,2 0,-1-1,1-1,0 1,0 0,0 0,0 0,0-1,0 1,1 0,-1-1,1 1,-1 0,1-1,0 1,0-1,0 1,0-1,1 1,-1 0,1-1,-1 1,1 0,0-1,0 1,0 0,0 0,1 0,-1 0,0 0,1 0,-1 0,0 0,100-187,-75 138,-3-2,-2 0,-2-1,-3-1,-3-1,-1 0,-3 0,0-40,-11 69,2 27,0 0,0 1,0-1,0 0,0 1,0-1,0 0,0 1,0-1,0 0,0 1,0-1,0 0,-1 1,1-1,0 0,0 1,0-1,-1 0,1 1,0-1,0 0,-1 0,1 1,0-1,-1 0,1 0,0 0,-1 0,1 1,0-1,-1 0,1 0,0 0,-1 0,1 0,0 0,-1 0,1 0,-1 0,1 0,0 0,-1 0,1 0,0 0,-1 0,1 0,0-1,-1 1,1 0,0 0,-1 0,1-1,0 1,-1 0,1 0,0 0,0-1,-10 32,3 0,0 0,2 1,1 0,2 0,1 9,0-22,-5 84,5-1,5 1,9 47,-10-129,1 0,0-1,2 0,0 0,9 19,-13-34,1 0,-1-1,1 1,0-1,0 1,0-1,0 0,1 0,-1 0,1-1,0 1,1-1,-1 0,0 0,1 0,0-1,-1 0,1 0,0 0,0 0,0-1,1 0,-1 0,0 0,0 0,1-1,6-2,-1-1,1-1,-1 1,1-2,-1 1,0-2,-1 1,1-2,-1 1,0-1,-1-1,0 0,0 0,0-1,-1 0,-1 0,0-1,0 0,0 0,-2-1,4-5,-4 6,-1 1,1 0,-1-1,-1 0,0 0,0 0,-1 0,0-1,-1 1,0-1,-1 1,0-1,-1-8,1 18,0 0,0 0,-1 0,1 0,0-1,0 1,-1 0,1 0,0 0,-1 0,0 0,1 0,-1 0,1 0,-1 0,0 0,0 0,0 0,1 0,-1 0,0 1,0-1,0 0,0 1,0-1,-1 1,1-1,0 1,0-1,0 1,0 0,0 0,-1-1,1 1,0 0,0 0,0 0,-1 0,1 0,0 1,0-1,0 0,0 1,-1-1,1 1,-41 36,39-30,0-1,0 1,0-1,1 1,0 0,1 0,-1 0,1 0,1 1,-1-1,1 0,0 0,1 0,0 0,0 1,1-1,-1 0,1-1,1 1,0 0,-1 0,2-1,-1 0,1 0,0 0,0 0,1 0,0-1,0 0,0 0,1 0,-1-1,1 0,5 4,0-1,0-1,0 0,1 0,0-2,0 1,0-1,0-1,1 0,-1-1,1 0,0-1,0 0,-1-1,1-1,0 0,0-1,3-1,17-8</inkml:trace>
  <inkml:trace contextRef="#ctx0" brushRef="#br0" timeOffset="249.503">896 218,'-14'-5,"-6"-1,6 0,20 1,27 4,31 2,31 1,27-2,18-1,5-3,-5-3,-28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34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4214 720,'14'-326,"-19"437,-1 153,6-255,1 0,0 1,1-1,0 0,0 0,1 0,0 0,1 0,0-1,3 5,6 5</inkml:trace>
  <inkml:trace contextRef="#ctx0" brushRef="#br0" timeOffset="405.227">4562 653,'-2'3,"0"1,1-1,0 0,-1 1,1-1,0 1,0-1,1 1,-1-1,1 1,0 0,0-1,0 1,0-1,1 1,0 0,-1-1,1 1,0-1,1 1,-1-1,1 0,-1 0,1 1,0-1,0 0,0-1,1 1,-1 0,1-1,-1 1,1-1,0 0,0 1,0-1,0-1,0 1,1 0,-1-1,0 0,1 0,-1 0,1 0,3 2,-1-1,1 1,0-1,0-1,0 1,0-1,1 0,-1-1,0 0,0 0,0 0,0-1,1 0,-1-1,0 0,0 0,-1 0,1-1,0 1,-1-2,0 1,1-1,-1 0,-1 0,1-1,-1 0,0 0,0 0,0 0,0-1,-1 0,0 0,0 0,-1 0,1-6,-1 1,0-1,-1 0,0 0,-1 0,0 0,-1 0,0 0,-1 0,-2-12,2 18,-1 0,1 0,-1 0,0 0,0 1,-1-1,0 1,0-1,0 1,0 0,-1 0,0 0,0 1,0-1,-1 1,0 0,1 0,-1 1,-1-1,1 1,0 0,-1 0,-2 0,-1 0,1 0,0 1,0 0,-1 0,0 1,1 0,-1 1,1 0,-1 0,0 1,1 0,-1 0,1 1,-1 0,1 1,0-1,0 2,0-1,0 1,1 0,0 1,-1 0,1 0,1 1,-1-1,1 1,0 1,1-1,-1 1,1 0,1 0,-1 1,1-1,0 1,1 0,0 0,-1 7,5 65,9-47</inkml:trace>
  <inkml:trace contextRef="#ctx0" brushRef="#br0" timeOffset="-2970.918">471 359,'21'5,"0"-1,0-1,0-1,1-1,-1-1,0-1,1 0,-1-2,0-1,0 0,-1-1,1-2,10-4,-1 2,0-1,-1-1,0-1,-1-2,0-1,-1-1,-1-1,-1-1,0-2,-1 0,12-15,6-36,-41 69,0 0,0 0,0 0,-1 0,1 0,0 0,-1 0,0 0,0 0,1 0,-1 0,0-1,-1 1,1 0,0 0,-1 0,1 0,-1 0,1 0,-1 0,0 0,0 0,0 0,0 0,0 1,-1-1,1 0,0 1,-1-1,1 1,-1-1,0 1,1 0,-1 0,0 0,0-1,-2 2,-1-1,1 1,0 0,0 0,0 0,-1 1,1-1,0 1,0 0,0 0,0 1,0-1,0 1,0 0,1 0,-1 0,1 0,-1 1,1-1,0 1,0 0,0 0,0 0,0 0,1 1,-1-1,1 1,0 0,-1 2,-9 17,2 1,0 0,1 0,2 1,1-1,0 2,2-1,1 1,1-1,1 9,0 80,5 1,11 57,0-2,-13-136,5 20,-3 0,-2 1,-2 0,-3-1,-2 1,-3-1,-2 0,-16 48,-24-16,26-63</inkml:trace>
  <inkml:trace contextRef="#ctx0" brushRef="#br0" timeOffset="-2721.489">592 1001,'-7'-16,"2"-5,10-2,16 2,24 3,26 3,25 2,18 1,8 0,-17 2</inkml:trace>
  <inkml:trace contextRef="#ctx0" brushRef="#br0" timeOffset="-1647.295">1434 1121,'18'131,"-18"127,0-239,1-19,0-1,0 1,0 0,0 0,0 0,0-1,0 1,0 0,0-1,0 1,0-1,0 1,0-1,0 1,0-1,-1 0,1 1,0-1,-1 0,1 0,0 0,-1 0,1 1,-1-1,1 0,-1 0,1 0,-1 0,0 0,0 0,1 0,-1 0,0 0,0-1,22-45,-3-1,-1-1,0-11,5-13,-22 72,-2 1,1-1,0 0,0 1,-1-1,1 0,0 1,0-1,0 0,0 1,0-1,0 0,0 0,0 1,0-1,0 0,0 1,1-1,-1 0,0 1,0-1,1 1,-1-1,0 0,1 1,-1-1,1 1,-1-1,1 1,-1-1,1 1,-1-1,1 1,-1-1,1 1,-1 0,1-1,0 1,-1 0,1 0,0 0,-1-1,1 1,0 0,-1 0,1 0,0 0,-1 0,1 0,0 0,-1 0,1 0,0 1,-1-1,1 0,0 0,-1 1,1-1,0 0,-1 1,1-1,31 155,-29-145,-3-3,1-1,1 0,-1 0,1 0,0 0,1 0,-1 0,1 0,1-1,-1 1,1-1,0 1,-2-5,0-1,0 0,-1 0,1 0,0 0,0 0,0 0,-1-1,1 1,0-1,-1 1,1-1,0 1,-1-1,1 0,0 0,-1 0,0 0,1 0,-1 0,1 0,-1-1,0 1,0 0,0-1,0 1,0-1,0 1,0-1,0 1,-1-1,1 0,-1 0,1 1,-1-1,1 0,87-243,-88 244,0 1,0-1,0 1,-1-1,1 1,0-1,0 1,0-1,0 1,0-1,0 1,0-1,0 1,0-1,0 1,0-1,0 1,1-1,-1 1,0-1,0 1,0-1,1 1,-1-1,0 1,1 0,-1-1,0 1,1-1,-1 1,0 0,1-1,-1 1,1 0,-1 0,1-1,-1 1,1 0,-1 0,1 0,-1-1,1 1,-1 0,1 0,-1 0,1 0,-1 0,1 0,-1 0,1 0,-1 0,1 0,-1 1,1-1,-1 0,1 0,-1 0,1 1,-1-1,1 0,23 194,-23-189,-1 0,0-1,0 0,0 1,1-1,-1 0,1 1,0-1,1 0,-1 0,1 0,-1 0,1 0,0 0,1 0,-1-1,1 1,0-1,-1 0,1 0,1 0,-1 0,0 0,1 0,0-1,-1 0,1 0,0 0,0 0,0-1,2 1,47-2,-27-3</inkml:trace>
  <inkml:trace contextRef="#ctx0" brushRef="#br0" timeOffset="-1288.373">2250 1175,'2'-3,"1"0,-1 1,1-1,0 1,-1 0,1 0,0 0,0 0,1 1,-1-1,0 1,1 0,-1 0,0 0,1 0,0 0,-1 1,1 0,-1-1,1 1,-1 1,1-1,-1 0,1 1,-1 0,1 0,0 0,2 0,1 0,-1 0,0 1,1 0,-1 0,0 1,0-1,-1 1,1 0,-1 1,1 0,-1-1,0 2,0-1,-1 1,1-1,-1 1,0 0,0 1,-1-1,1 1,-1-1,-1 1,1 0,-1 0,0 1,0-1,-1 0,1 1,-2-1,1 0,-1 2,-1 1,-1 1,0-1,0 1,-1-1,-1 0,1 0,-2 0,1-1,-1 0,0 1,-1-2,0 1,0-1,-1 1,-101 90,105-96,-86 74,88-75,0-1,1 1,-1-1,1 1,-1-1,0 1,1-1,-1 1,1 0,-1-1,1 1,0 0,-1-1,1 1,0 0,-1-1,1 1,0 0,0 0,0-1,0 1,0 0,0 0,0 0,0-1,0 1,0 0,0 0,0-1,0 1,1 0,-1 0,0-1,0 1,1 0,-1-1,1 1,-1 0,1-1,-1 1,1 0,-1-1,1 1,-1-1,1 1,0-1,-1 0,1 1,0-1,-1 1,1-1,0 0,0 0,-1 0,1 1,47 7,5-8,0-2,-1-3,0-2,0-2,5-4,59-19,-76 16</inkml:trace>
  <inkml:trace contextRef="#ctx0" brushRef="#br0" timeOffset="-943.73">2878 613,'23'2,"21"3,14 1,11-1,3-1,-4 1,-11 2,-15 0</inkml:trace>
  <inkml:trace contextRef="#ctx0" brushRef="#br0" timeOffset="-689.261">2984 813,'23'7,"19"4,16 1,13-2,10-3,3-2,0-5,-15-2</inkml:trace>
  <inkml:trace contextRef="#ctx0" brushRef="#br0" timeOffset="1799.003">5632 306,'2'9,"4"10,2 10,2 10,2 7,-1 5,-2 3,-4-1,-3-2,-8-4,-7-7,-6-8,0-10</inkml:trace>
  <inkml:trace contextRef="#ctx0" brushRef="#br0" timeOffset="2185.499">6006 372,'-55'19,"1"3,1 1,-41 26,81-42,3-2,0 0,0 0,0 1,1 0,0 1,1 0,-1 0,1 1,1 0,-2 2,8-9,0 0,1 1,-1-1,0 0,1 1,-1-1,1 1,0-1,-1 1,1-1,0 1,0-1,0 1,0-1,0 1,0-1,0 1,0-1,1 1,-1-1,1 1,-1-1,1 0,0 1,-1-1,1 0,0 1,0-1,0 0,0 0,0 0,0 1,0-1,0-1,0 1,1 0,-1 0,55 29,-54-30,51 19,2-3,0-2,3-2,4 2,127 23,-168-34</inkml:trace>
  <inkml:trace contextRef="#ctx0" brushRef="#br0" timeOffset="2453.765">6448 399,'-3'-12,"0"-1,2 9,2 13,0 15,1 13,-1 10,0 7,-1 4,-2 0,-3-2,-1-7,1-8,1-13</inkml:trace>
  <inkml:trace contextRef="#ctx0" brushRef="#br0" timeOffset="2670.312">6714 306,'-2'20,"-1"19,0 11,1 8,0 7,1 0,1-1,0-5,0-5,-2-8,-4-9,1-11</inkml:trace>
  <inkml:trace contextRef="#ctx0" brushRef="#br0" timeOffset="3090.417">6527 587,'1'-1,"-1"0,1 0,-1 1,1-1,0 0,-1 1,1-1,-1 0,1 1,0-1,0 1,-1-1,1 1,0-1,0 1,0 0,-1-1,1 1,0 0,0 0,0 0,0 0,0 0,0-1,0 2,-1-1,1 0,0 0,0 0,0 0,0 0,0 1,-1-1,1 0,1 1,0-1,116 10,116 26,-223-34,11 1,0 1,1 1,-1 1,-1 1,0 1,0 1,1 2,-18-9,-1 0,0 0,1 1,-1-1,0 1,0 0,-1 0,1 0,0 0,-1 0,0 0,0 1,0-1,0 1,-1 0,1 0,-1-1,0 1,0 0,0 0,-1 0,1 0,-1 0,0 0,0 0,0 0,-1 0,0 0,1 0,-1 0,-1 0,1 0,0-1,-1 1,-1 3,-130 248,128-246,2 0,-1 0,1 0,0 1,1-1,0 1,0-1,1 1,0 0,1 0,0 0,1 0,0-1,1 1,-1 0,2-1,-1 1,2-1,-1 0,1 0,0 0,1 0,0-1,1 0,0 0,0 0,0-1,7 7,2-5,0-1,1-1,0 0,0-1,0 0,1-2,-1 0,1 0,0-2,1 0,-1-1,0-1,0 0,0-1,1-1,5-2,-15 2,1 0,0 0,-1-1,0 0,1-1,-1 0,0 0,-1 0,1-1,4-4,-9 7,-1 0,1-1,-1 1,1-1,-1 0,0 1,0-1,0 0,0 0,-1 0,1 0,-1-1,0 1,0 0,0-1,0 1,0 0,-1-1,0 1,0-1,0 1,0-1,0 1,0-1,-1 1,0-1,0 1,0-1,-15-28,-4 2</inkml:trace>
  <inkml:trace contextRef="#ctx0" brushRef="#br0" timeOffset="3419.597">6888 894,'0'-3,"1"1,-1-1,1 1,0 0,-1-1,1 1,0 0,0-1,0 1,1 0,-1 0,1 0,-1 0,1 0,-1 0,1 1,0-1,0 0,0 1,0-1,0 1,0 0,1 0,-1 0,0 0,0 0,1 0,-1 1,1-1,-1 1,1-1,-1 1,1 0,-1 0,1 0,1 1,54-8,0 2,1 3,-1 2,1 3,-23-1,-23-2,111 4,88 16,-190-16,-22-4,0 0,0 1,0-1,0 0,0 0,0 0,0 0,0 0,0 0,0 0,-1 1,1-1,0 0,0 0,0 0,0 0,0 0,0 1,0-1,0 0,0 0,0 0,0 0,0 0,0 0,1 1,-1-1,0 0,0 0,0 0,0 0,0 0,0 0,0 1,0-1,0 0,-17 1,19-1,-1 0,13 0,2 0</inkml:trace>
  <inkml:trace contextRef="#ctx0" brushRef="#br0" timeOffset="15041.154">271 2190,'-6'-4,"-1"1,0-1,0 1,0 0,-1 1,1 0,0 0,-1 0,0 1,1 0,-1 1,0 0,1 0,-1 0,0 1,1 1,-1-1,1 1,-1 0,1 1,0-1,0 1,0 1,0 0,1 0,-1 0,1 0,0 1,0 0,1 1,-1-1,1 1,1 0,0-1,0-1,0 1,1 0,0 1,0-1,0 0,1 1,-1 0,1-1,1 1,-1 0,1 0,0 0,1 0,-1 0,1 0,0 0,1 1,-1-1,1 0,0 0,1-1,0 1,0 0,0 0,0-1,1 1,0-1,0 0,1 0,-1 0,1 0,0-1,0 1,1-1,-1 0,1 0,0-1,0 1,1 0,6 0,0-1,0 0,0 0,0-2,1 1,-1-1,1-1,-1 0,0-1,1 0,-1-1,0-1,0 1,0-2,0 0,0 0,-1-1,0-1,0 0,0 0,-1-1,10-8,-15 12,1-1,-1 0,0 0,-1-1,1 1,-1-1,0 0,0 0,0-1,0 1,-1-1,0 1,-1-1,1 0,-1 0,0-1,0 1,-1 0,0 0,0-1,-1 1,1-1,-1 1,-1-1,1 1,-1-1,0 1,-1 0,0-3,1 7,1 1,-1 0,0-1,0 1,1 0,-1-1,0 1,0 0,0 0,-1 0,1 0,0 0,0 0,0 0,-1 0,1 1,-1-1,1 0,0 1,-1-1,1 1,-1 0,1-1,-1 1,1 0,-1 0,1 0,-1 0,0 0,1 0,-1 0,1 1,-1-1,1 1,-1-1,1 1,0-1,-1 1,1 0,0-1,-1 1,1 0,0 0,0 0,0 0,0 0,0 1,0-1,0 0,0 0,0 1,0-1,1 0,-1 1,1-1,-1 1,1-1,-1 1,0 3,-1-1,1 1,1 0,-1 0,1-1,-1 1,1 0,0 0,1 0,0 0,-1-1,1 1,1 0,-1-1,1 1,0 0,0-1,0 0,0 0,1 1,0-2,0 1,0 0,1 0,3 4,1 0,0 0,1-1,0 0,0-1,0 0,1 0,0-1,0-1,2 1,8 2,0-1,0-2,0 0,0-1,1 0,-1-2,18-1,12-4</inkml:trace>
  <inkml:trace contextRef="#ctx0" brushRef="#br0" timeOffset="15608.042">846 2177,'1'12,"0"0,1 0,0-1,1 1,0-1,1 1,0-1,1 0,0 0,0-1,1 0,1 0,0 0,0-1,1 0,0 0,1-1,0 0,0 0,0-1,1 0,0-1,1 0,-1-1,1 0,0 0,0-1,2-1,-7-2,0 0,0-1,0 0,0 0,0 0,0-1,0 0,-1 0,1 0,0-1,0 0,-1 0,1-1,-1 1,0-1,0 0,0-1,0 1,0-1,-1 0,1 0,-1-1,0 1,5-7,-1 0,0 0,-1 0,0-1,-1 0,0 0,-1-1,0 0,1-9,-2-10,-14 43,7-7,1 1,-1 0,1 0,0 1,1-1,-1 0,1 1,0-1,1 0,-1 1,1-1,0 1,0-1,1 1,0-1,0 1,0-1,0 1,1-1,0 0,0 0,0 0,1 0,0 0,0-1,0 1,0-1,1 0,0 0,-1 0,2 0,-1-1,0 1,1-1,-1 0,3 1,2-2,-1 0,1-1,0 0,0 0,-1 0,1-1,0-1,0 0,0 0,-1 0,1-1,0-1,-1 1,0-1,0-1,0 1,0-1,0-1,-1 0,1 0,-1 0,-1-1,1 0,-1 0,0-1,0 1,-1-1,0-1,0 1,0-1,-1 0,-1 0,1 0,-1 0,-1-1,1 1,0-9,-7-3,-8 30,10-1,0 0,0-1,1 1,1 0,0 0,0 0,0 0,1 0,1-1,-1 1,1 0,1-1,0 1,0-1,0 0,1 0,1 0,-1 0,1-1,0 1,1-1,0-1,0 1,0-1,1 0,0-1,0 1,0-1,1-1,0 1,0-1,0-1,0 1,1-1,-1-1,4 1,26 3,-5-5</inkml:trace>
  <inkml:trace contextRef="#ctx0" brushRef="#br0" timeOffset="16694.753">3667 2497,'12'-296,"-11"268,-9-87,8 114,0-1,0 1,-1-1,1 1,0 0,-1-1,1 1,-1 0,0-1,1 1,-1 0,0 0,0-1,0 1,0 0,0 0,0 0,0 0,0 1,0-1,-1 0,1 0,0 1,-1-1,1 0,0 1,-1-1,1 1,0 0,-1 0,1-1,-1 1,1 0,-1 0,1 0,-1 0,1 1,0-1,-1 0,1 0,-1 1,1-1,0 1,-1 0,1-1,1 1,0 1,-1-1,1 0,0 0,0 0,0 0,0 0,0 0,1 0,-1 1,0-1,0 0,1 0,-1 0,1 0,-1 0,1 0,-1 0,1 0,0 0,-1 0,1-1,0 1,0 0,0 0,0-1,-1 1,1 0,0-1,0 1,0-1,0 1,0-1,1 0,-1 1,0-1,0 0,0 0,0 1,22 7,0-1,1-1,-1-1,1-1,21 1,-19-3,0 1,-1 2,1 1,-1 0,0 3,-21-8,0 1,-1-1,1 1,0 0,-1 0,0 1,0-1,1 1,-1 0,-1 0,1 0,0 0,-1 0,1 0,-1 1,0-1,0 1,-1-1,1 1,-1 0,0 0,0 0,0 0,0 0,0 0,-1 0,0 0,0 0,0 0,-1 1,-5 85,7-88,0 0,0 1,1-1,-1 0,0 0,1 0,-1 0,1 0,0-1,-1 1,1 0,0-1,0 1,0-1,0 0,0 1,1-1,-1 0,0-1,1 1,-1 0,0 0,1-1,-1 0,1 1,-1-1,1 0,-1 0,0 0,1-1,-1 1,1-1,0 1,26-2,0-1,0-2,-1 0,1-2,-1-1,-1-1,0-2,0 0,7-6,-34 17,0 1,-1-1,1 1,0 0,0-1,0 1,0-1,0 1,0 0,0-1,0 1,0 0,0-1,0 1,0 0,0-1,0 1,1-1,-1 1,0-1,0 1,1 0,-1-1,0 1,1-1,-1 1,1-1,-1 1,0-1,1 0,-1 1,1-1,-1 1,1-1,0 0,-1 0,1 1,-1-1,1 0,-1 0,1 0,0 1,-1-1,1 0,0 0,-1 0,1 0,0 0,-1 0,1-1,-1 1,1 0,0 0,-1 0,1 0,-1-1,1 1,-1 0,1-1,0 1,-1 0,1-1,-1 1,0-1,1 1,-1-1,1 1,-1-1,1 0,-2 4,0 0,1-1,-1 1,1 0,0-1,0 1,0 0,0-1,0 1,1 0,-1-1,1 1,0 0,0-1,0 1,0-1,0 1,0-1,1 0,-1 1,1-1,-1 0,1 0,0 0,0 0,0-1,0 1,0 0,1-1,-1 1,0-1,1 0,-1 0,1 0,0 0,7 3,0-1,0-1,0 0,1 0,-1-1,0-1,1 1,-1-2,1 1,-1-1,1-1,-1 0,0-1,0 1,0-2,0 0,-1 0,4-2,-11 4,0 1,0-1,0 1,0-1,0 0,0 0,0 0,0 0,-1-1,1 1,-1 0,0-1,1 1,-1-1,0 1,-1-1,1 1,0-1,-1 0,1 1,-1-1,0 0,0 1,0-1,0 0,-1 0,1 1,-1-1,1 0,-1 1,0-1,0 1,0-1,0 1,-1 0,0-2,-2-3,-1 1,0 0,0 0,0 1,0-1,-1 1,0 0,0 1,0 0,-1 0,1 0,-6-2,6 3,0 0,0 0,0 1,0 0,-1 0,1 0,-1 1,1 0,-1 0,0 0,1 1,-1 0,0 1,1-1,-1 1,0 1,1-1,-1 1,1 0,0 0,0 1,0 0,0 0,0 1,0-1,1 1,0 0,0 1,0-1,0 1,1 0,-1 0,1 1,1-1,-3 6,4-8,0 1,0 0,0-1,1 1,-1 0,1 0,0 0,1 0,-1 0,1 1,-1-1,1 0,1 0,-1 0,0 0,1 0,0 0,0 0,0 0,1 0,-1 0,1 0,0 0,0-1,0 1,0-1,1 1,-1-1,1 0,0 0,0 0,0-1,1 1,-1-1,1 1,-1-1,1 0,0 0,79 9,-40-15</inkml:trace>
  <inkml:trace contextRef="#ctx0" brushRef="#br0" timeOffset="18216.081">4776 1816,'-6'-8,"0"0,0 0,-1 1,0-1,0 2,-1-1,0 1,0 0,-1 0,1 1,-1 0,0 1,-1 0,1 1,-1-1,0 2,1-1,-1 2,0-1,0 1,0 1,-1 0,1 0,7 1,0-1,-1 1,1 1,0-1,0 0,0 1,0-1,0 1,0 0,1 0,-1 0,0 0,1 1,0-1,-1 1,1-1,0 1,0 0,1 0,-1 0,1 0,-1 0,1 0,0 0,0 1,0-1,1 0,-1 1,1-1,-1 0,1 1,1-1,-1 1,1 6,0 0,1-1,0 1,1-1,0 0,0 0,1 0,0 0,1-1,0 1,2 1,20 25,1-2,2-1,20 17,-26-28,-1 1,-1 1,-2 1,0 0,-1 2,-2 0,12 24,-7 58,-20-95,-2-12,0 0,0 0,0 0,0 0,0 1,1-1,-1 0,0 0,1 0,-1-1,1 1,-1 0,1 0,-1 0,1 0,0 0,-1 0,1-1,0 1,0 0,-1-1,1 1,0-1,0 1,0-1,0 1,0-1,0 1,0-1,0 0,0 1,0-1,0 0,0 0,0 0,0 0,0 0,0 0,0 0,1-1,-1 1,0 0,0 0,0-1,45-19,-34 11,0 0,-1-1,0 0,-1-1,0 0,-1-1,0 0,-1 0,0-1,-1 0,0 0,-1-1,-1 0,4-14,-6 14,-8 35,3-14,0-1,1 1,0 0,0 0,0-1,1 1,0 0,1 0,-1 0,1-1,1 1,-1 0,1-1,0 1,0-1,1 0,0 1,0-1,1-1,-1 1,1 0,1-1,-1 0,1 0,-1 0,2 0,-1-1,0 0,5 2,-3-3,-1-1,1 0,0-1,0 0,0 0,1 0,-1-1,0 0,0 0,0-1,0 0,0 0,0-1,0 1,0-2,0 1,-1-1,1 0,-1 0,0-1,0 0,0 0,0 0,-1-1,1 0,-1 0,-1 0,1-1,-1 1,0-1,0 0,0 0,-1-1,0 1,1-5,-1 4,-1-1,0 1,0-1,0 0,-1 1,-1-1,1 0,-1 0,0 0,-1 0,-1-4,2 12,-1 0,0 0,0 0,0 1,1-1,-1 0,0 0,1 1,-1-1,0 0,1 1,-1-1,0 1,1-1,-1 1,1-1,-1 1,1-1,-1 1,1 0,-1-1,1 1,-1 0,1-1,0 1,-1 0,1-1,0 1,0 0,0 0,0-1,-1 1,1 0,0 0,0-1,0 1,1 0,-1 1,-2 2,0 1,0 0,0 0,1 0,0 0,0 0,0 0,1 0,-1 0,1 1,1-1,-1 0,1 0,0 0,0 0,0 0,1 0,-1 0,1 0,1 0,-1-1,1 1,-1-1,1 0,0 0,1 0,-1 0,1 0,0-1,0 1,0-1,3 2,-1-3,1-1,-1 1,0-1,1-1,-1 1,1-1,-1 0,1-1,-1 1,0-1,1-1,-1 1,0-1,0 0,0 0,0-1,0 0,0 0,-1 0,1-1,-1 1,0-2,1 0,2-2,-1 1,0-1,0-1,-1 0,0 0,-1 0,1 0,-2-1,1 0,-1 0,0 0,-1 0,0-1,1-7,-3 2,-17 37,13-17,0 1,1 0,0 0,0 0,0 0,0 0,1 1,0-1,1 0,-1 1,1-1,0 0,1 1,0-1,0 0,0 1,0-1,1 0,0 0,1 0,-1 0,1-1,0 1,1-1,-1 1,1-1,0 0,0-1,3 3,7 0,1 0,0-1,1-1,-1-1,1 0,0 0,-1-2,2 0,-1-1,0-1,13-1,-7 3,0-1,0-2,0 0,0-1,0-1,0-2,-1 0,1-1,-1-1,-1 0,1-2,-1-1,12-8,-27 14,0 0,0 0,-1-1,0 0,0 0,0 0,0 0,-1 0,0-1,0 0,0 1,-1-1,0 0,0-1,0 1,-1 0,0 0,0-1,0 1,-1 0,0-1,-1 1,1 0,-1-1,0 0,-2 4,-1-1,1 0,0 1,-1 0,0 0,0 0,0 0,0 0,0 1,-1 0,1 0,-1 0,1 0,-1 1,0 0,0 0,1 0,-1 1,0-1,0 1,0 0,0 0,0 1,1 0,-1 0,0 0,0 0,1 1,-4 1,3-3,-1 2,0-1,1 1,-1 0,1 0,0 0,0 1,-1-1,2 1,-1 1,0-1,1 1,-1 0,1 0,0 0,1 0,-1 1,1-1,-1 1,1 0,1 0,-1 0,1 1,0-1,0 1,0-1,1 1,0-1,0 1,1 0,-1 0,1 1,3-1,1-1,-1 0,1 0,0 0,0-1,1 1,-1-1,1 0,0 0,0-1,0 1,1-1,-1 0,1-1,-1 1,1-1,0 0,0-1,0 1,0-1,1 0,-1-1,0 1,0-1,0-1,1 1,-2 0,1 1,-1-1,0-1,1 1,-1-1,0 0,1 0,-1 0,0-1,0 1,0-1,0-1,0 1,-1-1,1 1,-1-1,1-1,-1 1,0-1,0 0,-1 1,1-2,-1 1,0 0,0-1,0 1,0-1,-1 0,0 0,0 0,0-1,0-16,-2 14,-1 14,0 0,0-1,0 0,0 1,0-1,1 0,0 1,0-1,1 1,-1-1,1 0,0 1,1-1,-1 0,1 0,0 0,0 0,1 0,-1 0,1-1,0 1,0-1,1 0,-1 0,1 0,0 0,0-1,0 1,1-1,-1 0,1 0,0-1,0 1,3 0,-3-2,0 0,0-1,0 1,0-1,1 0,-1-1,0 1,0-1,0 0,0 0,0-1,0 0,-1 0,1 0,0 0,-1 0,1-1,-1 0,0 0,0 0,0-1,0 1,2-5,70-103,-58 81,-13 20,-1 3,0-1,0 1,0-1,1 1,0 1,0-1,1 1,0 0,0 0,0 0,1 1,0 0,0 0,0 1,0 0,4-1,-5 6,-1 0,0 0,0 1,0 0,0 0,0 0,0 0,-1 1,1 0,-1 0,1 0,-1 0,0 1,0 0,-1-1,1 2,-1-1,0 0,0 1,0-1,-1 1,1 0,0 3,1-2,9 13,-1 1,-1 1,-1 0,-1 1,0 0,1 10,-10-30,1 0,-1 0,0 0,0 0,0 0,0 0,0 0,0 0,-1 0,1 0,-1 0,1 0,-1-1,0 1,0 0,0 0,0-1,0 1,0 0,0-1,0 1,-1-1,1 1,-1-1,1 0,-1 0,1 1,-1-1,0 0,0 0,1-1,-1 1,0 0,0-1,0 1,0-1,0 1,0-1,0 0,0 0,0 0,0 0,0 0,0 0,0-1,0 1,-86 0,63-1</inkml:trace>
  <inkml:trace contextRef="#ctx0" brushRef="#br0" timeOffset="19454.45">7864 2083,'0'-2,"0"0,-1 0,1 0,-1 0,1 0,-1 1,0-1,0 0,0 0,0 0,0 1,0-1,0 1,-1-1,1 1,0-1,-1 1,1 0,-1-1,0 1,1 0,-1 0,0 0,0 1,0-1,0 0,0 1,0-1,1 1,-1 0,0-1,0 1,0 0,0 0,0 0,0 1,0-1,-2 1,0 0,0 0,0 1,-1-1,1 1,1 0,-1 1,0-1,1 1,-1-1,1 1,0 0,0 0,0 1,0-1,0 1,1-1,-2 3,1-1,1 1,0-1,0 1,0-1,0 1,1 0,0 0,0-1,1 1,-1 0,1 0,1 0,-1 0,1 0,0 0,0-1,1 1,0 0,0-1,0 1,0-1,1 0,0 0,0 0,1 0,-1 0,1-1,0 1,0-1,0 0,1 0,0-1,-1 1,1-1,1 0,12 7,1-1,0-2,0 1,0-2,1-1,-1 0,1-2,1 0,-1-1,0-1,1-1,-1 0,0-2,0-1,1 0,-2-1,1-1,0-1,-1-1,0-1,9-5,-22 10,1 0,-1 0,0-1,0 0,0 0,0-1,-1 1,0-1,0 0,0 0,-1-1,1 0,-1 0,-1 0,1 0,-1 0,0-1,0 1,-1-1,0 0,0 0,-1 0,1 0,-2 0,1 0,-1 0,0 0,-1-4,1 10,0-1,0 1,0 0,-1-1,1 1,0 0,-1-1,1 1,-1 0,0 0,1 0,-1 0,0-1,0 1,0 0,0 0,0 0,0 1,0-1,0 0,0 0,0 0,0 1,0-1,-1 1,1-1,0 1,0-1,-1 1,1 0,0 0,-1-1,1 1,0 0,-1 0,1 0,0 0,-1 1,1-1,0 0,-1 1,1-1,0 0,0 1,-1 0,1-1,0 1,0 0,0-1,0 1,0 0,0 0,0 0,0 0,0 0,0 0,1 0,-1 0,0 1,-3 4,1 0,0 0,0 0,1 0,-1 1,1-1,1 1,-1-1,1 1,0 0,1-1,-1 1,2 0,-1 0,0-1,1 1,1 0,-1-1,1 1,0-1,0 1,1-1,0 0,0 0,0 0,1 0,0-1,0 0,1 1,-1-2,1 1,0 0,0-1,1 0,-1 0,5 2,3-2,0 0,0-1,0-1,0 0,0-1,0 0,0-1,0-1,1 0,-1 0,0-2,0 1,-1-2,1 0,-1 0,1-1,-1-1,-1 0,1 0,-1-1,0-1,-1 0,1 0,-2-1,1 0,-1-1,-1 0,0 0,4-7,33-76,-42 105,-2-1,0-1,1 0,1 0,-1 0,1 0,1 0,0-1,1 1,-1-1,2 0,-1 0,1-1,1 0,-1 0,1 0,1-1,-1 0,1 0,1-1,-1 0,1 0,0-1,9 3,5 3,1-1,0-2,1 0,0-2,0-1,1 0,-1-2,1-1,2-1,25-2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47.7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0 402,'2'16,"0"0,0 0,2 0,0 0,1-1,0 0,1 0,1 0,0-1,1 0,1 0,3 3,42 43,-52-58,0 0,1 0,-1 0,1-1,-1 1,1-1,0 1,0-1,-1 0,1 0,0 0,0-1,0 1,0-1,0 1,1-1,-1 0,0 0,0-1,0 1,0-1,0 1,0-1,2-1,5-5,1-1,-2 0,1-1,-1-1,0 1,-1-1,0-1,-1 1,0-1,0 0,-1-1,-1 0,0 0,2-9,-4 14,24-65,-29 116,1-38,0 0,1 0,-1 0,1 0,1 0,-1 0,1 0,1 0,-1 0,1 0,0 0,0 0,0-1,1 1,0-1,0 0,0 0,1 0,0 0,0 0,0-1,0 1,1-1,-1-1,1 1,0 0,1-1,-1 0,0-1,4 2,22 4,-2-3</inkml:trace>
  <inkml:trace contextRef="#ctx0" brushRef="#br0" timeOffset="395.33">642 388,'-3'18,"1"1,1-1,0 1,1-1,2 1,0-1,0 1,2 2,-2-13,0 0,1-1,0 1,0-1,0 0,1 0,0 0,0 0,1 0,0-1,0 0,1 0,-1 0,1-1,0 0,1 0,-1 0,1-1,7 3,-10-5,1 0,-1-1,0 0,1 0,0 0,-1 0,1-1,-1 1,1-1,0-1,-1 1,1-1,-1 1,1-1,-1 0,1-1,-1 1,1-1,-1 0,0 0,0 0,0-1,0 1,-1-1,1 0,-1 0,2-3,5-3,-1-1,-1 0,0-1,0 0,-1 0,0-1,-1 0,-1 0,1-2,20-98,-36 145,10-28,0 1,0 0,0 0,1 0,0-1,0 1,0 0,1-1,-1 1,2-1,-1 0,0 1,1-1,0 0,0 0,1-1,-1 1,1-1,0 0,0 1,1-2,-1 1,1-1,-1 1,1-1,0 0,1-1,3 2,11 4,0-1,0 0,0-2,1-1,-1 0,1-1,9-1,94-4,-71-4</inkml:trace>
  <inkml:trace contextRef="#ctx0" brushRef="#br0" timeOffset="1011.508">1565 495,'-13'-5,"1"0,-1 1,1 1,-1 0,0 1,0 0,0 1,0 0,0 1,-7 1,15-1,-1 1,1 0,-1 0,1 0,0 1,0 0,0 0,0 0,0 1,0-1,0 1,1 0,-1 1,1-1,0 1,0 0,0 0,1 0,-1 0,1 1,0-1,1 1,-1 0,1 0,-1 0,2 0,-1-1,1 0,0 1,0-1,0 0,1 0,-1 1,1-1,0 0,1 1,-1-1,1 0,-1 1,1-1,1 0,-1 0,0 0,1 0,0 0,0 0,0 0,1-1,-1 1,1-1,0 0,0 1,0-1,0 0,0-1,1 1,0-1,-1 1,1-1,0 0,0-1,0 1,0 0,4 0,2 0,0 1,0-1,1-1,-1 0,0-1,1 0,-1 0,1-1,-1 0,0-1,0 0,1-1,-1 0,-1-1,1 1,-1-2,1 0,-1 0,0 0,-1-1,1-1,-1 1,-1-1,1-1,-1 1,-1-1,1-1,-1 1,0-1,-1 0,0 0,-1-1,0 1,0-3,3-21,-2 1,-2-1,-1 1,-1-1,-2 0,-1 0,-2 1,-1-1,-2 1,0 0,-3 1,-2-4,-23-52,35 85,0 1,-1 0,1 0,-1 0,1 0,-1 0,0 0,1 0,-1 0,0 0,1 0,-1 1,0-1,0 0,0 0,0 1,0-1,0 0,0 1,0-1,0 1,0 0,0-1,-1 1,1 0,0 0,0-1,0 1,0 0,-1 0,1 0,0 0,0 1,0-1,0 0,-1 0,1 1,0-1,0 1,0-1,0 1,0-1,0 1,0 0,0-1,0 1,0 0,1 0,-1 0,0 0,0 0,1-1,-1 1,0 0,1 1,-1-1,1 0,0 0,-1 0,1 1,-9 21,2 0,0 0,1 0,2 1,0 0,2 0,0 0,2 13,-2-12,2 0,0 1,2-1,0 0,2 0,1 0,1 0,1-1,1 0,1 0,1-1,1 0,1 0,13 15,-19-30,0-1,1 0,0-1,0 1,1-1,-1-1,1 0,1 0,-1 0,1-1,0 0,0-1,0 0,0-1,0 1,1-2,-1 1,1-1,-1-1,1 0,-1 0,1-1,-1 0,1 0,-1-1,0-1,1 0,-1 0,0 0,-1-1,1-1,-1 1,6-5,-3 2,-1 0,0 0,0-1,0-1,-1 1,-1-1,0-1,0 0,0 0,-2 0,1-1,-1 0,-1 0,0-1,0 1,-1-1,-1 0,0-1,0 1,-1-5,-1 15,-1 0,0 0,0 0,0 0,0 1,0-1,0 0,0 0,-1 0,1 1,-1-1,1 0,-1 0,0 1,0-1,1 0,-1 1,0-1,-1 1,1-1,0 1,0 0,0-1,-1 1,1 0,-1 0,1 0,-1 0,1 0,-1 0,0 1,0-1,1 0,-1 1,0-1,0 1,1 0,-1-1,0 1,0 0,0 0,0 0,1 1,-1-1,0 0,0 1,0-1,1 1,-1 0,0-1,1 1,-1 0,1 0,-1 0,1 0,-1 0,1 0,-1 1,-2 2,0 0,0 1,1-1,-1 1,1 0,0 0,0 0,1 0,0 0,0 1,0-1,0 1,1-1,0 1,0 0,0-1,1 1,0 0,0 0,1 0,-1-1,1 1,0 0,1-1,-1 1,1-1,1 1,-1-1,0 0,1 0,0 0,1 0,-1-1,1 1,0-1,0 0,0 0,0 0,5 3,18 8,0-2,0 0,2-2,-1-1,1-1,1-2,-1-1,1-1,0-1,29-1,42 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1.0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63,'125'-27,"60"8,95 5,-234 12,-1 2,1 1,-1 3,0 2,0 2,24 8,-61-14,0 0,0 1,-1 0,1 0,-1 1,0 0,0 0,0 1,0 0,-1 0,0 0,0 1,0 0,-1 0,0 1,0-1,-1 1,0 0,0 1,0-1,-1 0,0 1,0 0,0 6,-1 10,-1 0,-2 0,0-1,-2 1,0 0,-2-1,0 1,-2-2,-7 18,-43 135,15-51,6 1,-1 30,-20 139,41-248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1:22.3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0 690,'21'0,"1"-1,-1-1,0 0,0-2,0-1,-1 0,1-1,-1-1,-1-1,1-1,-2-1,1-1,-1 0,-1-1,0-1,0 0,5-8,-7 9,0 0,0 0,-1-2,-1 0,0 0,-1-2,-1 1,0-1,-1-1,-1 0,0 0,-2-1,3-7,-9 22,0 0,0 0,0 0,-1-1,1 1,-1 0,1-1,-1 1,0 0,-1-1,1 1,0 0,-1 0,0-1,0 1,0 0,0 0,0 0,-1 0,1 0,-1 0,0 0,0 1,0-1,0 0,0 1,-1 0,1 0,-1-1,1 1,-1 1,0-1,0 0,0 1,0-1,0 1,0 0,0 0,-1 0,1 1,0-1,0 1,-1 0,1-1,0 2,-1-1,1 0,0 1,-1-1,-1 4,0 1,1-1,-1 1,1 0,0 0,0 0,0 0,1 1,-1 0,1 0,1 0,-1 0,1 0,0 0,1 1,-1-1,1 0,1 1,-1-1,1 1,0 0,1 6,-1 55,4 0,2 0,3-1,7 20,4 31,-1 12,-6 1,-5 0,-6 1,-7 20,4-148,1 5,0 0,-1 1,-1-2,1 1,-1 0,-1 0,0 0,0-1,-1 0,-1 2,-5 3</inkml:trace>
  <inkml:trace contextRef="#ctx0" brushRef="#br0" timeOffset="248.009">200 1024,'-4'-4,"7"-5,19-4,22-7,22-8,17-4,9-3,-12 5</inkml:trace>
  <inkml:trace contextRef="#ctx0" brushRef="#br0" timeOffset="856.435">869 971,'-11'-71,"-31"-139,42 209,1-1,-1 1,1 0,-1-1,1 1,0 0,-1 0,1-1,0 1,0 0,0 0,0 0,0 0,0 0,0 0,0 1,1-1,-1 0,0 1,0-1,1 0,-1 1,0 0,1-1,-1 1,1 0,-1-1,0 1,1 0,-1 0,1 0,-1 0,0 1,1-1,-1 0,1 1,-1-1,0 1,1-1,-1 1,0-1,0 1,1 0,9 0,219 6,-225-7,-1 0,0 0,1 0,-1 1,1 0,-1-1,0 1,0 1,0-1,0 1,0 0,0 0,0 0,0 0,0 0,-1 1,1 0,-1 0,0 0,0 0,0 0,0 1,-1-1,1 1,0 2,0 4,-1 0,-1-1,0 1,0 0,-1 0,0 0,0 0,-3 9,2-10,0 1,0-1,1 1,0-1,1 1,0-1,0 0,1 0,3 8,-3-12,1 0,-1-1,1 0,0 1,1-1,-1 0,1-1,-1 1,1-1,0 1,1-1,-1 0,0-1,1 1,0-1,-1 0,1 0,0 0,0-1,0 0,0 0,1 0,-1 0,5-1,2 1,-1-1,1 0,0-1,0-1,-1 1,1-2,-1 0,0 0,1-1,6-4,-5 2,0-2,-1 0,0 0,0-1,0-1,-1 0,-1 0,0-1,0 0,-1-1,-1 0,0-1,-1 1,0-1,0-1,-2 0,0 1,0-2,-1 1,0-8,-3 20,0 0,0 0,0 0,-1 0,1 0,-1 0,0 0,1 0,-1 0,0 0,0 0,-1 0,1 0,0 0,-1 0,1 0,-1 0,1 0,-1 0,0 0,0 0,0 0,0 0,0 1,0-1,-1 0,1 1,-1-1,1 1,-1-1,1 1,-1 0,0 0,1 0,-1 0,0 0,0 0,0 0,0 1,0-1,0 1,0-1,0 1,0 0,-1 0,-3 2,1 2,-1-1,1 0,0 1,0 0,0 1,1-1,0 1,-1-1,2 1,-1 1,0-1,1 0,0 1,0 0,1-1,0 1,0 0,0 0,1 1,0-1,0 0,0 1,-1 0,1 1,0-1,1 0,-1 0,1 0,1 0,-1 0,1 1,0-1,1 0,0 0,0-1,0 1,1 0,0-1,1 1,-1-1,1 0,0 0,0-1,1 1,0-1,0 0,0 0,1 0,-1-1,1 0,0 0,1 0,9 3,1-1,0-1,0 0,1-1,-1-1,1-1,0 0,0-1,0-1,0-1,-1-1,8-1,32-6</inkml:trace>
  <inkml:trace contextRef="#ctx0" brushRef="#br0" timeOffset="1110.989">2232 757,'-9'-5,"-1"1,0 0,0 0,0 0,0 2,-1-1,1 1,-1 1,1 0,-1 0,0 1,0 0,1 1,-3 1,9 0,0 0,0 1,0 0,0 0,1 0,0 0,-1 1,1-1,0 1,1-1,-1 1,1 0,0 1,0-1,0 0,0 0,1 1,-1-1,1 1,0-1,1 1,-1 0,1-1,0 1,0 0,1-1,-1 1,1 0,0-1,0 1,0-1,1 0,0 1,-1-1,2 0,-1 0,0 0,1 0,0 0,0-1,0 1,0-1,2 2,9 2,0-1,0 0,0-1,1 0,0-2,0 1,0-2,0 0,0-1,0 0,1-2,-1 1,0-2,0 0,0-1,11-3,32-6</inkml:trace>
  <inkml:trace contextRef="#ctx0" brushRef="#br0" timeOffset="1543.767">2580 677,'2'10,"0"1,0-1,1 0,1 0,0 0,0 0,1-1,0 1,0-1,1 0,6 5,-1 4,-1-1,1 0,0 0,1-1,1-1,0 0,1-1,1-1,0 0,1-1,14 9,-28-20,0 1,0-1,0 0,0-1,0 1,1 0,-1 0,0-1,0 1,0-1,1 0,-1 0,0 0,0 0,1 0,-1 0,0-1,0 1,1-1,-1 1,0-1,0 0,0 0,0 0,0 0,0 0,0 0,0-1,-1 1,1-1,0 1,-1-1,1 1,-1-1,1 0,6-13,0 1,-1-1,-1 0,0-1,-1 0,-1 0,0 0,-1 0,-1 0,-1-1,0 0,24-114,3 86,-14 33</inkml:trace>
  <inkml:trace contextRef="#ctx0" brushRef="#br0" timeOffset="2549.279">3155 878,'18'-4,"0"0,0-2,0 0,-1 0,0-2,0 0,-1-1,0-1,0 0,-1-1,-1-1,0 0,2-3,-13 13,0-1,-1 1,1-1,-1 0,1 0,-1 0,0 0,0 0,0 0,-1 0,1-1,-1 1,0 0,1-1,-2 0,1 1,0-1,-1 0,1 1,-1-1,0 0,-1 1,1-1,0 0,-1 1,0-1,0 1,0-1,0 1,-1-1,1 1,-1 0,0 0,0-1,0 1,0 1,-1-1,1 0,-1 0,0 1,0 0,0-1,0 2,0 0,1 0,-1 0,0 0,0 1,0-1,0 1,0 0,0-1,0 2,0-1,0 0,1 0,-1 1,0 0,0-1,0 1,0 0,1 1,-1-1,0 0,1 1,-1-1,1 1,0 0,0 0,-1 0,1 0,0 0,1 1,-1-1,-4 5,1 0,0 1,1-1,0 1,0 0,1 0,0 0,0 1,0-1,1 1,0 0,1-1,-1 0,2 1,-1-1,1 0,0 1,1-1,-1 1,2-1,-1 0,1 1,1-1,-1 0,2 0,-1-1,1 1,0-1,0 1,1-1,0-1,0 1,1-1,0 0,0 0,0 0,1-1,-1 0,1 0,1-1,-1 0,1 0,-1-1,1 0,7 2,-4-4,0 0,0 0,0-2,0 1,0-1,0-1,0 0,-1 0,1-1,-1-1,1 0,-1 0,0-1,0 0,-1-1,0 0,0 0,0-1,-1 0,0-1,0 0,-1 0,0 0,0-1,-1 0,0-1,-1 1,0-1,0 0,-1 0,0-1,-1 1,0-1,-1 0,0 0,-1 0,0-8,0 33,1-1,0 1,1-1,0 0,1 0,1 0,0 0,1-1,0 0,-4-6,1 1,-1-1,1 0,1-1,-1 1,1-1,0 1,0-1,0 0,1 0,0-1,0 0,0 1,1-2,-1 1,1-1,0 1,0-2,0 1,0-1,0 0,1 0,-1 0,1-1,-1 0,1 0,-1-1,1 0,0 0,-1-1,1 0,5-1,2-6,1-1,-1 0,0-1,-1-1,-1 0,1-1,-2 0,0-1,0 0,-1-1,-1 0,0-1,-1 1,0-3,31-56,-44 105,3-18,0 0,1-1,1 1,0 0,1 0,0 0,1 0,1 3,-2-12,1 0,0 0,-1 0,2 0,-1-1,0 1,1-1,0 1,0-1,1 0,-1 0,1 0,-1-1,1 1,1-1,-1 0,0 0,1 0,-1-1,1 1,0-1,0 0,3 0,4 0,-1 0,1-1,0-1,0 0,0-1,0 0,0 0,0-1,-1-1,1 0,-1-1,0 0,0-1,0 0,0 0,-1-1,0-1,0 0,-1 0,0-1,0 0,-1 0,0-1,0 0,-1-1,0 0,-1 0,0 0,0-1,-1 0,2-8,4-19,-1-1,-2 0,-2-1,-2 0,-1 0,-2 0,-4-31,3 31,-14-274,1 250,13 63,-1 1,1 0,0 0,-1 0,1 0,-1-1,1 1,-1 0,1 0,-1 0,1 0,0 0,-1 0,1 0,-1 0,1 0,-1 0,1 0,-1 0,1 1,0-1,-1 0,1 0,-1 0,1 1,0-1,-1 0,1 0,0 1,-1-1,1 0,0 1,-1-1,1 0,0 1,0-1,-1 1,1-1,0 0,0 1,0-1,-1 1,1-1,0 1,0-1,0 1,0-1,0 0,0 1,0-1,0 1,0-1,0 1,0-1,1 1,-1-1,0 0,0 1,-8 38,1 0,2 1,2 0,1 5,1-24,-5 43,4 0,2 0,2 0,4-1,2 1,15 49,-18-96,1 0,1 0,0-1,2 0,0-1,0 0,1 0,8 7,-13-16,0 0,1-1,-1 0,1 0,0-1,0 1,0-1,1 0,-1-1,1 0,0 0,0 0,0-1,1 0,-1 0,0-1,1 0,-1 0,1-1,-1 0,4 0,-5-1,0 0,-1-1,1 1,-1-1,0 0,1 0,-1-1,0 0,0 0,-1 0,1 0,0-1,-1 1,0-1,0-1,0 1,-1 0,1-1,-1 0,1-2,14-27</inkml:trace>
  <inkml:trace contextRef="#ctx0" brushRef="#br0" timeOffset="2797.616">4144 369,'16'-2,"24"-1,27 0,27 1,23 0,17 1,-15 1</inkml:trace>
  <inkml:trace contextRef="#ctx0" brushRef="#br0" timeOffset="3157.952">5280 784,'-3'-5,"-1"-1,0 2,-1-1,1 0,-1 1,1 0,-1 0,-1 1,1-1,0 1,-1 0,0 0,0 1,1 0,-2 0,1 0,0 1,0 0,0 0,-1 0,1 1,0 0,0 0,-1 1,1 0,0 0,0 0,-1 1,0 0,2 1,-1 1,1 0,0 1,0-1,1 1,-1 0,1 0,0 0,0 1,1-1,0 1,-1 0,2 0,-1 0,1 0,0 0,0 1,1-1,0 1,0-1,1 1,-1 0,1-1,1 2,-1-5,1-1,0 1,0-1,-1 0,1 1,1-1,-1 0,0 0,1 1,-1-1,1 0,-1 0,1-1,0 1,0 0,0 0,0-1,0 0,0 1,0-1,1 0,-1 0,0 0,1 0,-1 0,1-1,-1 1,1-1,-1 1,1-1,-1 0,1 0,-1 0,2-1,4 1,1-1,-1-1,0 1,0-1,0-1,0 1,0-1,-1-1,1 1,0-2,-1 1,1-2,0 1,-1-1,0 0,-1-1,1 1,-1-1,0-1,-1 1,0-1,0 0,-1 0,1 0,-2-1,1 1,-1-1,-1 0,0 0,0 0,-1 0,0-1,0-8,-1 18,-1 1,1-1,0 1,-1-1,1 0,-1 1,1-1,-1 0,1 1,0-1,-1 0,1 0,-1 1,0-1,1 0,-1 0,1 0,-1 0,1 0,-1 0,1 0,-1 0,1 0,-1 0,0 0,1 0,-1 0,1 0,-1-1,1 1,-1 0,1 0,-1-1,1 1,-1 0,1 0,0-1,-1 1,1-1,-1 1,1 0,0-1,-1 1,1-1,0 1,-1-1,1 1,0-1,0 1,0-1,0 1,-1-1,1 1,0-1,-1 9,1 0,0 0,0 0,0 0,1 0,1 0,-1 0,1 0,0 0,1 0,0-1,0 1,1-1,0 0,0 0,1 0,0-1,0 1,0-1,1 0,0-1,0 1,0-1,1 0,-1-1,1 0,1 0,-1 0,5 1,11 5,1-1,-1 0,1-2,1-1,-1-1,1-1,8 0,31 0</inkml:trace>
  <inkml:trace contextRef="#ctx0" brushRef="#br0" timeOffset="4268.276">7473 530,'17'71,"2"-2,4 0,14 26,-36-94,1 7,2-1,-1 1,1-1,0 1,1-1,-1 0,1-1,1 1,-1-1,1 0,2 0,-5-5,0 0,0-1,1 0,-1 0,0 0,1 0,-1 0,0-1,0 1,1-1,-1 0,0 0,0 0,0-1,0 1,0-1,0 1,0-1,-1 0,1 0,-1 0,1-1,-1 1,0 0,0-1,0 0,0 1,0-1,0 0,-1 0,2-3,-2 4,17-22,-1-1,-1-1,-1-1,-1 0,-1-1,-2 0,-1-1,6-27,-11 39,-5 26,1 8,-1-10,1-1,0 0,1 1,-1-1,1 0,0 0,1 0,-1 0,1 0,1-1,-1 1,1-1,0 0,0 0,0 0,1 0,-1-1,1 0,0 0,1 0,-1-1,0 1,1-1,0-1,0 1,0-1,0 0,5 1,0 0,1-1,-1 0,0-1,1 0,-1-1,1 0,-1-1,1 0,-1-1,0 0,0-1,0 0,0 0,0-2,-1 1,1-1,-2-1,0-1,0 1,-1-1,1-1,-2 1,1-1,-1-1,0 0,-1 0,0 0,0 0,-1-1,0 0,-1 0,0-1,-1 1,0-1,-1 1,0-1,0 0,-1-5,-2 6,-3 16,-3 17,4-17,2 1,-1-1,1 1,0 0,0-1,0 1,1 0,0 0,1-1,-1 1,1 0,1-1,-1 1,1 0,0-1,1 0,-1 0,1 1,1-2,-1 1,1 0,0-1,0 1,0-1,1 0,0-1,0 1,0-1,1 0,-1 0,1-1,2 2,2 0,0-1,1 0,-1-1,1 0,0-1,0 0,0 0,0-1,0-1,0 1,0-2,0 0,0 0,0-1,0 0,0-1,-1-1,1 1,-1-1,0-1,0 0,-1-1,1 0,-1 0,0-1,-1 0,1 0,-2-1,1 0,-1-1,0 1,-1-1,0-1,0 1,-1-1,2-6,3-20,-6 61,-4-7,-1-7,0-1,0 0,1 1,0-1,1 1,0-1,1 0,0 0,0 0,1 0,1 0,0 0,0-1,1 1,0-1,0-1,1 1,0-1,1 1,3 2,-7-9,0 0,0-1,0 1,0-1,0 1,0-1,0 0,1 0,-1-1,0 1,1-1,-1 1,0-1,1 0,2-1,20-3</inkml:trace>
  <inkml:trace contextRef="#ctx0" brushRef="#br0" timeOffset="4984.267">8583 182,'104'32,"-62"-21,-1 1,-1 1,0 3,-1 1,0 2,-2 2,26 19,-48-26,-1 0,0 2,-2 0,0 0,0 1,-2 1,0-1,-1 2,-1-1,0 1,-2 1,0-1,2 20,14 32,-21-65,0 0,1 0,-1-1,1 1,1-1,-1 1,1-1,0 0,0 0,0 0,1 0,-1-1,1 1,0-1,1 0,-1 0,1-1,0 1,0-1,0 0,0 0,0-1,1 0,-1 0,1 0,-1 0,1-1,0 0,0 0,0 0,-1-1,1 0,0 0,2-1,1-1,0-1,0 0,0-1,-1 1,0-2,1 1,-1-1,-1-1,1 1,-1-1,0-1,0 1,-1-1,0 0,0-1,0 1,-1-1,0-2,8-12,-2-2,0 1,-2-1,0-1,4-24,-13 98,-1-43,0 0,0 0,1 0,0 0,0 0,0 0,1 0,0 0,0 0,0-1,1 1,0 0,0-1,1 1,-1-1,1 0,0 1,1-2,-1 1,1 0,0-1,0 1,0-1,1 0,3 2,2-3,-1 0,1-1,-1 0,1-1,0 0,0-1,0 0,-1 0,1-1,0 0,-1-1,1 0,0-1,-1 0,0 0,0-1,0 0,0 0,-1-1,1-1,-1 1,-1-1,1-1,-1 1,0-1,0 0,-1-1,0 0,0 0,-1 0,0 0,-1-1,0 0,0 0,0 0,0-5,-1-5,-1 7,-2 23,-2 15,1-11,-1 1,2-1,0 1,1 0,0-1,1 1,1-1,4 13,-6-26,0 0,0 0,-1 0,2 0,-1 0,0 0,0 0,1 0,-1-1,0 1,1-1,0 1,-1-1,1 1,0-1,0 0,0 0,0 0,0 0,0 0,0 0,0 0,0-1,1 1,-1-1,0 0,0 0,0 1,1-1,-1-1,0 1,0 0,1 0,-1-1,0 1,1-1,17-7</inkml:trace>
  <inkml:trace contextRef="#ctx0" brushRef="#br0" timeOffset="5207.427">9893 155,'-18'-2,"-9"-1,1 5,4 6,11 7,12 5,5-1</inkml:trace>
  <inkml:trace contextRef="#ctx0" brushRef="#br0" timeOffset="6163.485">10067 410,'6'-1,"1"0,-1 1,0 0,0 0,1 1,-1-1,0 1,0 1,0-1,0 1,0 0,0 0,0 1,0 0,-1 0,0 0,1 1,-1 0,0 0,-1 0,1 0,-1 1,0 0,4 4,-1 7,0 0,0 0,-2 0,0 1,-1 0,-1-1,0 1,0 13,11 53,-14-81,0 0,0 0,0-1,1 1,-1 0,1-1,-1 1,1 0,-1-1,1 1,0-1,0 1,0-1,0 1,0-1,0 0,0 1,1-1,-1 0,0 0,1 0,-1 0,1 0,-1 0,1 0,-1-1,1 1,0 0,-1-1,1 1,0-1,-1 0,1 0,0 0,0 1,-1-2,1 1,0 0,0 0,-1 0,1-1,0 1,1-1,10-7,1-1,-1 0,-1 0,1-1,-2-1,0 0,0 0,-1-1,0-1,-1 0,0 0,-1 0,-1-1,0-1,0-1,9-25,-33 97,17-52,-1 0,1 0,0 0,0 0,0 0,1 0,-1 0,1 0,0 0,0 0,0 0,1 0,-1-1,1 1,0 0,0-1,0 0,1 1,-1-1,1 0,0 0,0 0,0-1,0 1,0-1,1 1,-1-1,1 0,-1 0,1-1,0 1,0-1,-1 0,1 0,0 0,0 0,2-1,3 2,0 0,1 0,-1-1,0-1,1 1,0-2,-1 1,0-1,1-1,-1 1,1-2,-1 1,0-1,0-1,-1 0,1 0,-1 0,0-1,0-1,0 1,-1-1,1 0,-2-1,1 0,-1 0,1-2,16-40,-9 72,-12-16,0 0,1-1,0 1,1-1,-1 1,1-1,0 0,1 0,0-1,0 1,0-1,0 0,1 0,-1-1,1 0,1 0,-1 0,0-1,1 0,0 0,0 0,0-1,1 0,7 0,0-1,0-1,0-1,0 0,0 0,0-2,0 0,-1 0,1-2,-1 1,0-2,0 0,0-1,-1 0,0-1,-1-1,10-2,-22 10,1 1,0-1,0 0,0 1,0-1,0 1,1-1,-1 1,0-1,0 1,0 0,0 0,0-1,1 1,-1 0,0 0,0 0,0 0,1 0,-1 1,0-1,0 0,0 1,0-1,0 0,1 1,-1-1,0 1,0 0,0-1,0 1,-1 0,1-1,0 1,0 0,0 0,0 0,-1 0,1 0,0 0,-1 0,1 0,-1 0,1 1,9 7,0 0,1-1,0-1,0 0,1 0,0-1,0-1,0 0,1 0,-1-1,1-1,0 0,1-1,-1 0,0-1,1-1,-1 0,0-1,13-2,59-15,-83 17,0 0,0 0,0 0,0 0,0 0,-1 0,1-1,0 1,-1 0,1-1,-1 0,1 1,-1-1,0 0,0 0,1 0,-1 0,-1 0,1 0,0 0,0 0,-1 0,1 0,-1 0,0 0,0-1,1 1,-1 0,-1 0,1 0,0-1,-1 1,1 0,-1 0,1 0,-1 0,0-1,-2-4,1 0,-1 0,0 1,-1-1,1 1,-1 0,-1 0,1 0,-1 1,0 0,0-1,-1 2,1-1,-1 1,0 0,0 0,-1 0,1 1,-1 0,0 0,1 1,-1 0,0 0,-7-1,6 2,1 0,-1 0,0 0,0 1,0 0,0 1,0 0,0 0,0 1,1 0,-1 0,1 0,-1 1,1 1,0-1,0 1,0 0,1 0,-1 1,1 0,0 0,0 1,1 0,0 0,0 0,0 0,1 1,0 0,0 0,-1 2,3-3,1 0,-1 0,1 0,0 0,1 0,0 0,0 0,0 0,0 0,1 0,0 0,0-1,1 1,-1 0,1 0,1-1,-1 1,1-1,0 0,0 0,0 0,1 0,0 0,0-1,0 0,0 1,1-2,0 1,1 0,22 8,0-4</inkml:trace>
  <inkml:trace contextRef="#ctx0" brushRef="#br0" timeOffset="6413.81">11577 129,'-18'-14,"-13"-4,-8 0,-2 9,2 7,5 10,8 7,8 8,15 4,14 6,15 2,11 4,7 3,-4-6</inkml:trace>
  <inkml:trace contextRef="#ctx0" brushRef="#br0" timeOffset="6585.896">11604 556,'5'16,"3"10,3 5,2-1,3-2,5-5,7-3,10-6,9-4,13-5,10-2,6-8,5-6,-12-2</inkml:trace>
  <inkml:trace contextRef="#ctx0" brushRef="#br0" timeOffset="19102.991">869 1653,'-18'-9,"-13"-1,-8 8,-4 14,-4 18,1 20,5 22,6 19,10 17,10 13,18 4,17-6,19-12,16-16,15-18,14-19,-8-18</inkml:trace>
  <inkml:trace contextRef="#ctx0" brushRef="#br0" timeOffset="20427.043">1377 2468,'-11'4,"21"-29,-8 21,100-252,-97 241,-4 8,0 0,1 0,0 0,1 0,0 0,0 1,0 0,0-1,1 1,0 0,1 1,-1-1,1 1,5-5,-6 10,-1 0,1 0,0 0,0 1,0-1,-1 1,1 0,0 0,-1 0,1 0,0 1,-1-1,0 1,1 0,-1 0,0 0,0 1,0-1,0 1,-1-1,1 1,-1 0,1 0,-1 0,0 0,0 1,-1-1,2 2,9 13,-1 1,-1 1,0 0,-2 0,0 1,-1 0,-1 0,-1 1,-1-1,-1 1,-1 0,-1 0,-1 10,1-31,-1 0,1 0,-1 0,0 0,1 0,-1 0,0 0,0 1,0-1,0 0,0 0,0 0,0 0,0 0,0 0,0 0,-1 1,1-1,-1 0,1 0,0 0,-1 0,0 0,1 0,-1-1,1 1,-1 0,0 0,0 0,0 0,1-1,-1 1,0 0,0-1,0 1,0-1,0 1,0-1,0 0,0 1,0-1,0 0,-1 0,1 1,0-1,0 0,0 0,0 0,0 0,0-1,-1 1,-3-6,0-1,1 1,0-1,0 0,1 0,0 0,0-1,1 1,-1-1,2 0,-1 1,1-1,0 0,1 0,-1 5,0 1,1 0,-1 0,1-1,-1 1,1 0,0 0,0-1,0 1,0 0,1-1,-1 1,1 0,-1-1,1 1,0 0,0 0,-1 0,2 0,-1 0,0 0,0 0,1 0,-1 0,1 1,-1-1,1 0,0 1,0-1,0 1,-1 0,1 0,147-30,-90 18,-1-2,-1-3,0-3,11-7,-22-1,-45 29,0-1,0 1,0-1,-1 0,1 1,0-1,0 1,-1-1,1 0,-1 0,1 1,-1-1,1 0,-1 0,1 0,-1 0,1 0,-1 1,0-1,0 0,1 0,-1 0,0 0,0 0,0 0,0 0,0 0,0 0,-1 0,1 0,0 0,0 0,-1 0,1 0,0 1,-1-1,1 0,-1 0,1 0,-1 1,0-1,1 0,-1 0,0 1,1-1,-1 0,0 1,0-1,1 1,-1-1,-1 1,-6-3,0 0,0 1,0 0,-1 0,1 1,-1 0,0 0,1 1,-1 0,1 1,-1 0,0 0,1 1,0 0,-1 1,1-1,-3 3,5-3,0 1,0-1,0 1,0 1,1-1,-1 1,1 0,0 0,0 0,1 1,-1 0,1 0,0 0,0 0,1 1,-1-1,1 1,1 0,-1 0,1 0,0 0,0 1,0-1,1 0,0 1,1-1,-1 1,1-1,1 1,-1 0,1-1,0 0,0 1,1-1,0 0,0 1,1-1,-1 0,1-1,1 1,-1 0,2 1,3 1,-1-1,1 0,0-1,1 1,0-2,0 1,0-1,0 0,1-1,0-1,0 1,0-1,0-1,0 0,2 0,19 2,0-1,0-2,0-1,14-2,32-5</inkml:trace>
  <inkml:trace contextRef="#ctx0" brushRef="#br0" timeOffset="21631.575">3436 2093,'-11'1,"1"1,0-1,-1 2,1-1,0 2,0-1,0 1,1 1,0-1,-1 2,2-1,-1 1,1 1,-1-1,2 2,-1-1,1 1,0 0,1 0,0 1,0 0,1 0,0 0,0 1,1-1,0 2,3-7,0-1,0 1,0 0,0-1,1 1,-1 0,1-1,0 1,0 0,1-1,-1 1,1 0,-1-1,1 1,0-1,0 1,1-1,-1 1,1-1,0 0,0 0,0 0,0 0,0 0,1 0,-1 0,1-1,0 1,0-1,0 0,0 0,0 0,0 0,1-1,-1 1,3 0,17 3,1 0,1-2,-1-1,0-1,0-1,1-1,-1-1,0-1,0-1,0-1,0-1,-1-1,3-3,7 1,0-1,-1-2,0-2,-1 0,0-2,-2-2,0 0,10-10,-25 12,-14 16,0 0,0 0,0 0,0 1,-1-1,1 0,0 0,0 0,0 0,0 0,-1 0,1 0,0 0,0 0,0 1,-1-1,1 0,0 0,0 0,0 0,-1 0,1 0,0 0,0 0,0-1,-1 1,1 0,0 0,0 0,0 0,-1 0,1 0,0 0,0 0,0 0,0-1,0 1,-1 0,1 0,0 0,0 0,0 0,0-1,0 1,0 0,-1 0,1 0,0-1,0 1,0 0,0 0,0 0,-3 2,0 0,1 1,-1 0,1 0,-1 0,1 0,0 0,0 0,0 0,1 1,-1-1,1 1,0-1,0 1,0 0,0-1,1 1,-1 0,1 0,0-1,0 1,0 0,1 0,-1-1,1 1,0 0,0-1,1 1,-1-1,0 1,1-1,0 1,0-1,0 0,0 0,1 0,-1 0,1-1,0 1,0-1,0 1,0-1,1 1,6 2,-1-1,1 0,0 0,0-1,0 0,1-1,-1 0,1-1,-1 0,1 0,-1-1,1-1,-1 0,7-1,-14 2,0-1,0 0,0 0,0 0,-1 0,1-1,0 1,-1-1,1 1,-1-1,1 0,-1 0,0 0,0 0,0-1,0 1,0 0,0-1,-1 0,1 1,-1-1,0 0,0 0,0 1,0-1,0 0,0 0,-1 0,0 0,1 0,-1 0,0 0,-1-1,1 1,0 0,-1 0,0 0,1 1,-1-1,-1 0,1 0,-1-2,-4-5,0 1,0-1,-1 1,0 0,0 0,-1 1,0 0,-1 1,0 0,0 0,0 1,-1 0,0 0,0 1,0 1,-1-1,0 2,0 0,0 0,0 1,-7-1,3 4,27 3,22 0,0-1,1-3,0 0,-1-2,0-2,23 0,-24 1,-10 1,-1 0,1 1,-1 2,0 0,1 1,-1 1,19 6,-36-7,1 1,-1 0,0 0,0 1,0 0,-1-1,0 2,1-1,-1 0,0 1,-1 0,1 0,-1 0,0 0,-1 0,1 1,-1-1,0 1,0-1,0 1,-1 0,0 0,0 0,-1 0,0 0,0 0,0 2,5 27,-5-34,0 1,0 0,0-1,0 1,0 0,0 0,1-1,-1 1,1 0,-1-1,1 1,0-1,0 1,-1-1,1 1,0-1,1 1,-1-1,0 0,0 0,0 0,1 1,-1-1,0 0,1-1,-1 1,1 0,0 0,-1-1,1 1,-1 0,1-1,0 0,0 1,-1-1,1 0,0 0,-1 0,1 0,0 0,0-1,-1 1,1 0,0-1,0 0,14-8,0-1,-1 0,0-2,-1 1,-1-2,0 0,0 0,-2-1,4-6,-8 12,99-132,-93 124,-16 51,-2-16,0 0,2 1,0 0,2-1,0 1,1 11,0-25,1 0,0 0,0 0,0-1,1 1,-1-1,1 1,1-1,-1 1,1-1,0 0,0 0,1 0,-1-1,1 1,0-1,0 0,0 0,1 0,0-1,0 1,0-1,0 0,2 1,96 21,-53-20</inkml:trace>
  <inkml:trace contextRef="#ctx0" brushRef="#br0" timeOffset="22195.028">5160 1412,'2'23,"1"0,1-1,1 1,0-1,2 0,1 0,2 1,4 17,42 136,20 119,-71-271,-3-11,0 0,0-1,2 1,-1-1,2 0,0 0,0 0,1-1,0 0,1 0,8 9,-12-17,0-1,0 0,0 0,0 0,1 0,-1-1,1 1,0-1,-1 0,1 0,0 0,-1-1,1 1,0-1,0 0,0 0,0 0,-1 0,1-1,0 0,0 1,-1-2,1 1,0 0,-1-1,1 1,1-2,88-60,-92 63,125-120,-125 120,-1-1,0 0,0 1,0-1,0 1,0-1,0 1,0-1,1 0,-1 1,0-1,0 1,1-1,-1 1,0-1,1 1,-1-1,0 1,1 0,-1-1,0 1,1-1,-1 1,1 0,-1-1,1 1,-1 0,1 0,-1-1,1 1,0 0,-1 0,1 0,-1 0,1-1,-1 1,1 0,0 0,-1 0,1 0,-1 1,1-1,-1 0,1 0,0 0,-1 0,1 0,-1 1,1-1,-1 0,1 1,-1-1,1 0,-1 1,1-1,-1 0,0 1,1-1,-1 1,0-1,1 1,-1-1,0 1,-4 51,2-46,1 1,-1 0,1 0,1 0,-1 0,1 0,0 0,1 0,0 0,0 0,0 0,1-1,0 1,0 0,1-1,-1 1,2-1,-1 0,1 0,0 0,0-1,0 1,3 1,-1-3,0 0,0-1,0 0,0 0,1 0,-1-1,1 0,0-1,-1 1,1-1,0 0,0-1,0 0,0 0,0 0,0-1,0 0,-1-1,3 0,25-7</inkml:trace>
  <inkml:trace contextRef="#ctx0" brushRef="#br0" timeOffset="22366.663">5936 1853,'-16'0,"-12"0,-6 0,-1 0,0 0,-1-2,6-1</inkml:trace>
  <inkml:trace contextRef="#ctx0" brushRef="#br0" timeOffset="22556.156">5174 1706,'16'-4,"21"-5,25-2,22-4,19 0,16 3,5 4,0 7,-6 9,-22 3</inkml:trace>
  <inkml:trace contextRef="#ctx0" brushRef="#br0" timeOffset="23316.55">6350 1934,'5'62,"-4"-36,0-1,1 1,2-1,1 0,0-1,2 1,1-1,1 0,1-1,3 4,-11-23,1 1,-1-1,1 1,0-1,0 0,1 0,-1 0,1-1,0 1,0-1,0 0,1 0,-1-1,1 1,-1-1,1 0,0 0,0 0,0-1,0 1,0-1,0-1,0 1,0-1,0 0,1 0,-1 0,0-1,0 1,0-1,0-1,0 1,0-1,0 0,1 0,6-9,0-1,0 0,-2 0,1-1,-2-1,1 0,-2 0,0 0,-1-1,0 0,-1-1,-1 0,0-2,6-10,19-41,-29 69,0 1,0-1,0 1,-1 0,1-1,0 1,0 0,-1 0,1-1,-1 1,1 0,-1 0,1 0,-1 0,1 0,-1 0,0 0,1 0,-1 0,0 0,0 0,0 0,0 0,0 0,0 0,0 0,0 0,0 0,0 0,-1 0,2 32,-2-24,0-1,1 1,0 0,0-1,1 1,0-1,1 1,0-1,0 0,0 0,1 0,1 0,-1 0,1 0,1-1,-1 0,1 0,1 0,-1 0,3 1,-3-4,1-1,0 0,-1 0,1 0,0 0,1-1,-1 0,0 0,1-1,-1 0,1 0,-1-1,1 1,-1-1,1-1,-1 1,1-1,-1 0,1-1,-1 1,0-1,1-1,-1 1,0-1,-1 0,3-2,0 1,0-1,0-1,0 1,-1-1,0-1,0 1,-1-1,0-1,0 1,0-1,-1 0,0 0,-1 0,0-1,0 1,-1-1,0 0,0-2,2-63,-17 96,10-9,1-1,0 1,1-1,1 1,0 0,0-1,1 1,1-1,0 0,4 10,-5-16,1 0,0 0,0-1,0 1,0-1,1 1,0-1,0-1,1 1,-1 0,1-1,0 0,0 0,1-1,-1 1,1-1,-1 0,1-1,0 1,0-1,0 0,2 0,-3-1,-1-1,1 1,0-1,0 0,0 0,0 0,0-1,-1 1,1-1,0 0,0-1,-1 1,1-1,-1 0,1 0,-1 0,0-1,0 0,0 0,0 0,0 0,-1 0,1-1,-1 1,3-5,1-1,-1 0,-1-1,1 0,-1 0,-1 0,0-1,-1 1,1-1,-2 0,2-10,-2-72,-8 85,1 23,4-8,0 0,0 1,1-1,-1 1,2-1,-1 1,1-1,0 1,1-1,0 0,0 0,0 0,1 0,0 0,0 0,1-1,0 1,0-1,0 0,1 0,0-1,0 1,1-1,-1 0,1 0,0-1,5 3,2-2,-1-1,1 0,0-1,-1-1,1 0,0 0,1-1,-1-1,0 0,7-2,13-1</inkml:trace>
  <inkml:trace contextRef="#ctx0" brushRef="#br0" timeOffset="23880.738">7900 2054,'-4'3,"0"0,0 0,-1 0,2 1,-1-1,0 1,1 0,0 0,0 1,0-1,0 1,1-1,-1 1,1 0,1 0,-1 0,1 0,-1 0,1 0,1 0,-1 1,1-1,0 0,0 0,1 1,-1-1,1 0,0 0,1 0,-1 0,1 0,0 0,0 0,0-1,1 1,0 0,0-1,0 0,1 1,3 0,1 1,0-1,0-1,0 1,1-1,0-1,-1 0,1 0,0-1,1 0,-1 0,0-1,1 0,-1-1,0 0,1 0,-1-1,0 0,0-1,1 0,-1 0,0-1,-1-1,6-1,-11 3,0 0,0 0,0 0,0 0,0-1,-1 1,1-1,-1 0,0 1,0-1,0 0,0 0,0 0,-1-1,1 1,-1 0,0-1,0 1,0-1,-1 1,1-1,-1 1,1-1,-1 1,0-1,-1 1,1-1,-1 1,1-1,-1 1,0-1,-1 1,-1-5,0 0,0 1,-1 0,0 0,-1 0,0 0,0 1,0-1,-1 1,0 1,0-1,0 1,-4-2,6 3,-1 0,0 0,0 1,-1-1,1 1,-1 0,1 1,-1 0,0-1,0 2,0-1,0 1,0 0,-1 0,1 1,0-1,0 1,0 1,-1-1,1 1,0 0,0 1,0 0,0 0,0 0,0 0,1 1,-1 0,1 0,0 0,0 1,0 0,0 0,1 0,-5 5,6-4,0 0,0 0,0 0,1 0,0 0,0 1,0-1,0 1,1-1,0 1,0 0,1 0,0-1,0 1,0 0,0-1,1 1,0 0,0-1,1 1,0-1,0 1,0-1,0 0,1 0,0 0,0 0,0 0,1 0,-1-1,1 0,0 0,1 0,-1 0,1-1,-1 1,1-1,0-1,4 3,30 8,-1-5</inkml:trace>
  <inkml:trace contextRef="#ctx0" brushRef="#br0" timeOffset="24187.551">8168 1679,'-11'-7,"0"0,0 1,-1 1,1 0,-2 0,1 1,0 1,-1 0,1 0,-2 1,8 2,0-1,1 1,-1 0,0 1,0-1,1 1,-1 0,0 0,1 1,-1 0,1 0,0 0,0 1,0-1,0 1,0 1,0-1,1 0,-1 1,1 0,0 0,1 1,-3 1,3 0,-1-1,1 1,1-1,-1 1,1 0,0 0,0 0,0 0,1 1,0-1,0 0,1 1,0-1,0 0,1 1,-1-1,1 0,0 0,1 1,0-1,0 0,0 0,1-1,1 4,7 12,1-1,0 0,2-1,0-1,1 0,3 1,72 73,-52-57,-3 2,0 2,-3 1,0 3,-30-39,-1-1,1 1,0-1,1 0,-1 0,0 0,1 0,0 0,-1 0,1-1,0 1,1-1,-1 0,0 0,1 0,-1 0,1-1,-1 1,1-1,0 0,-1 0,3 0,11-1,0 0,1-2,-1 0,0 0,0-2,7-2,-2 1,43-10</inkml:trace>
  <inkml:trace contextRef="#ctx0" brushRef="#br0" timeOffset="24938.376">10668 2000,'-7'-4,"-1"1,0-1,1 1,-1 1,-1 0,1 0,0 0,-1 1,1 0,0 1,-1 0,1 0,-1 1,1 0,0 0,-1 1,1 0,0 0,0 1,0 0,1 1,-1 0,1 0,-1 0,2 1,-5 3,5-3,1 1,0-1,0 1,0 0,1 0,0 1,1-1,-1 1,1 0,0 0,1 0,-1 0,1 4,1-8,1 0,-1 0,1 1,0-1,0 0,0 0,0 1,1-1,0 0,-1 0,1 0,0 0,0 0,1 0,-1 0,1 0,-1 0,1 0,0-1,0 1,0-1,1 0,-1 1,0-1,1 0,-1 0,1 0,0-1,0 1,0-1,2 2,3 0,1 0,-1-1,1 0,0 0,-1-1,1 0,0-1,0 0,-1 0,1-1,0 0,0 0,-1-1,1 0,-1-1,1 1,1-3,6-2,1 0,-1-2,0 0,-1-1,0-1,-1 0,13-12,-15 8,0 0,0-1,-2 0,0-1,-1 0,-1-1,0 0,-1 0,-1 0,-1-1,-1 0,0 0,-2-1,0 1,-1 0,-1-1,0 1,-2-1,0 1,-1 0,-2 0,1 0,-2 0,-1 1,0 0,-10-17,-18-14,35 48,-1 0,0 0,0 0,0 0,0 1,0-1,0 0,0 1,0-1,-1 1,1-1,0 1,0-1,0 1,-1 0,1 0,0-1,0 1,0 0,-1 0,1 0,0 1,0-1,-1 0,1 0,0 1,0-1,0 0,-1 1,1-1,0 1,0 0,0-1,0 1,0 0,0 0,0 0,0 0,1-1,-1 1,0 0,0 0,1 1,-1-1,-7 14,2 1,0-1,1 1,0 0,1 0,1 1,1-1,0 1,1-1,1 1,1 10,-1-8,0 0,1 0,1 0,0 0,2-1,0 1,1-1,1 0,0 0,2 0,0-1,1 0,1-1,0 0,1 0,1-1,0-1,1 0,0-1,2 0,8 6,-18-16,1 1,0-1,0-1,0 1,1-1,-1 0,0-1,1 1,-1-1,1 0,-1-1,1 0,0 0,-1 0,1-1,-1 0,1 0,-1-1,0 1,1-1,-1-1,0 1,0-1,0 0,-1-1,1 1,-1-1,0 0,0-1,0 1,0-1,-1 0,2-2,3-3,-1-1,0 0,0-1,-2 1,1-2,-2 1,1 0,-2-1,1 0,-2 0,0 0,0-1,-2 1,1-12,-2 24,1 1,-1-1,0 1,0-1,1 1,-1-1,0 1,0-1,0 1,0-1,0 1,0-1,0 1,0-1,0 1,0-1,0 1,0-1,0 1,0-1,-1 1,1-1,0 1,0 0,-1-1,1 1,0-1,0 1,-1-1,1 1,0 0,-1-1,1 1,-1 0,1-1,0 1,-1 0,1 0,-1-1,1 1,-1 0,1 0,-1 0,1 0,-1 0,1 0,-1 0,1 0,-1 0,1 0,-1 0,1 0,-1 0,1 0,-1 0,1 0,-1 0,1 1,-1-1,-19 26,17-19,0 0,0 0,1 0,0 1,1-1,-1 1,2-1,-1 1,1-1,0 1,0 0,1-1,0 1,0-1,1 1,0-1,0 0,1 0,0 0,0 0,1 0,0 0,0-1,0 0,1 0,0 0,0-1,1 1,-1-1,1 0,0-1,4 3,48 18,2-6</inkml:trace>
  <inkml:trace contextRef="#ctx0" brushRef="#br0" timeOffset="33115.362">1003 3818,'10'-8,"1"-1,-1-1,0 0,-1 0,0-1,-1 0,0-1,-1 1,0-2,-1 1,0-1,1 1,111-225,-117 234,0 0,0 0,1 0,-1 0,1 0,0 0,0 1,0-1,0 1,0-1,1 1,-1 0,1 0,-1 0,1 0,0 0,0 0,0 1,0-1,0 1,0 0,0 0,0 0,1 1,-1-1,0 1,0-1,1 1,-1 0,0 1,1-1,2 1,5 6,-1 1,1 1,-1 0,-1 0,0 1,0 0,-1 1,0 0,-1 0,0 1,0 2,1-2,0 1,-1 0,0 0,-1 0,-1 1,0 0,-1 1,0-1,-1 1,-1-1,1 14,-3-26,0-1,0 1,0-1,0 1,0-1,-1 0,1 1,0-1,-1 0,1 1,-1-1,1 0,-1 1,0-1,0 0,1 0,-1 0,0 1,0-1,0 0,0 0,0-1,-1 1,1 0,0 0,0 0,0-1,-1 1,1-1,0 1,-1-1,1 1,-1-1,1 0,0 0,-1 1,1-1,-1 0,1 0,0-1,-1 1,1 0,-1 0,1-1,0 1,-1-1,1 1,0-1,-1 1,1-1,0 0,0 0,0 0,-1 0,1 0,0 0,0 0,1 0,-1 0,0 0,0-1,-3-4,0 0,0 0,1-1,0 1,1-1,-1 0,1 0,0 0,1 0,0 0,0 0,1 0,-1-1,1 1,1 0,0 0,0 0,0 0,1 0,0 0,0 0,1 0,-1 0,2 1,-1-1,1 1,0 0,1 0,2-3,0 1,1 0,0 1,1 0,0 0,0 1,0 0,0 1,1 0,0 0,0 1,1 0,-1 1,1 0,0 1,0 0,0 1,0 0,0 0,0 1,0 1,-1 0,7 2,-11-1,-1 0,1 1,-1 0,0 1,0-1,0 1,0 0,-1 0,1 0,-1 1,0-1,-1 1,1 0,-1 0,0 0,0 1,0-1,-1 1,0 0,0 0,0-1,-1 1,0 0,0 0,-1 0,1 1,-1-1,18 63,-17-67,-1-1,1 1,-1-1,1 0,0 0,0 1,-1-1,1 0,0 0,0 0,0 0,0 0,0 0,1 0,-1 0,0 0,0 0,0-1,1 1,-1 0,0-1,1 1,-1-1,1 0,-1 1,1-1,-1 0,1 0,-1 0,0 0,1 0,-1 0,1 0,-1-1,1 1,-1-1,0 1,1-1,-1 1,0-1,1 0,-1 1,1-2,50-43,-37 27,-1-2,-2 0,1-1,-2 0,-1 0,-1-1,0-1,-2 1,3-16,-2 95,-6-38,1-1,0 0,1 0,1 0,0 0,5 7,-8-20,0 0,0 0,1-1,-1 1,1-1,0 1,0-1,1 0,-1 0,1-1,0 1,0-1,0 1,0-1,1-1,-1 1,1-1,0 1,0-1,0 0,0-1,0 0,0 1,5-1,22-4,-3-7</inkml:trace>
  <inkml:trace contextRef="#ctx0" brushRef="#br0" timeOffset="33588.719">2313 3070,'-14'-48,"19"48,1 10,1 1,-2 0,1 0,-1 0,-1 1,0 0,-1-1,0 2,-1-1,1 10,-3-21,17 230,-17-183,1-45,-2-2,1-1,0 1,-1 0,1-1,0 1,0 0,0 0,-1-1,1 1,0 0,0 0,0-1,0 1,0 0,1-1,-1 1,0 0,0 0,0-1,1 1,-1 0,0-1,1 1,-1 0,0-1,1 1,-1-1,1 1,-1-1,1 1,-1-1,1 1,-1-1,1 1,0-1,-1 0,1 1,0-1,-1 0,1 0,0 1,0-1,-1 0,1 0,0 0,-1 0,1 0,0 0,0 0,123-60,-118 57,1 1,-1 0,1 0,-1 1,1 0,0 0,-1 0,1 1,0 0,0 0,0 1,-1 0,1 0,0 1,-1-1,0 1,1 1,-1-1,0 1,0 0,0 1,0-1,-1 1,1 1,-1-1,0 0,0 1,-1 0,1 0,-1 1,0-1,2 6,-5-8,0 0,-1 0,1 0,-1 0,0 0,0 0,0 0,0 0,-1 1,1-1,-1 0,1 0,-1 0,0-1,0 1,-1 0,1 0,-1 0,1-1,-1 1,0-1,0 1,0-1,0 0,0 0,-1 0,1 0,-1 0,1 0,-2 0,-87 39,76-36,0-1,-1 0,1-1,-1-1,1-1,-1 0,-2-1,4-2</inkml:trace>
  <inkml:trace contextRef="#ctx0" brushRef="#br0" timeOffset="34389.432">3008 3324,'-100'-28,"96"28,0-1,0 1,0 0,0 1,0-1,0 1,0 0,0-1,1 2,-1-1,0 0,0 1,1 0,-1 0,1 0,-1 0,1 0,0 1,0-1,0 1,0 0,1 0,-1 0,0 2,-1 2,0 1,0 0,1 0,0 0,0 0,1 0,0 1,1-1,0 1,0-1,1 1,0 0,0-1,1 1,0-1,2 6,-2-9,0 1,1-1,0 1,0-1,0 1,0-1,1 0,0 0,0 0,0 0,1-1,-1 1,1-1,0 0,1 0,-1-1,1 1,-1-1,1 0,0 0,0 0,0-1,1 0,4 2,-5-3,-1 0,0-1,0 0,1 1,-1-2,0 1,1 0,-1-1,0 0,0 0,0 0,0 0,0-1,0 1,0-1,0 0,0-1,-1 1,1-1,-1 1,0-1,1 0,-1 0,-1 0,1-1,0 1,-1-1,2-2,2-5,1 0,-1-1,-1 0,0 0,-1 0,-1 0,1-1,-2 0,0 0,0-27,-2 1,-2-1,-2 1,-2 0,-1 0,-1 1,-3 0,-5-12,11 32,-17-48,15 66,2 69,4 28,4 1,4-1,13 55,-17-137,0 0,1 0,1 0,0 0,1-1,1 0,6 9,-11-19,1 0,-1 0,1 0,0-1,0 1,1-1,-1 0,1 0,-1 0,1 0,0-1,0 0,0 1,1-2,-1 1,0 0,1-1,-1 0,1 0,-1 0,1 0,0-1,-1 0,1 0,0 0,-1 0,3-1,2-2,0 0,0 0,-1-1,1 0,-1 0,0-1,0 0,0 0,-1-1,0 0,0 0,0-1,-1 0,0 0,0-1,-1 0,0 1,0-2,0-1,-5 10,0 1,1-1,-1 0,0 0,0 0,1 0,-1 1,0-1,1 0,-1 0,0 0,0 0,1 0,-1 0,0 0,1 0,-1 0,0 0,1 0,-1 0,0 0,1 0,-1 0,0 0,0 0,1 0,-1 0,0 0,1 0,-1-1,0 1,0 0,1 0,-1 0,0-1,0 1,1 0,-1 0,0-1,0 1,0 0,1 0,-1-1,0 1,0 0,0 0,0-1,0 1,0 0,0-1,0 1,0 0,1-1,-1 1,-1 0,1-1,0 1,0 0,0 30,-1-18,1-7,-1 0,1-1,0 1,0 0,1 0,-1 0,1 0,0 0,0-1,1 1,-1 0,1-1,0 0,1 1,-1-1,1 0,0 0,-1 0,2 0,-1-1,0 1,1-1,0 0,0 0,0 0,0 0,0-1,0 0,1 1,-1-2,1 1,0 0,3-1,0-1,0 0,0 0,0 0,0-1,0-1,-1 1,1-1,0 0,-1-1,1 0,-1 0,0-1,0 0,0 0,-1 0,1-1,-1 0,0 0,-1-1,1 1,2-5,-4 5,1 1,-2-1,1 0,0 0,-1-1,0 1,0-1,-1 0,1 1,-1-1,-1 0,1 0,-1 0,0-1,0 1,-1 0,0 0,0-1,0 1,-1 0,0 0,0 0,0 0,-1 0,0 0,0 0,-1 0,-1-3,1 5,0 0,1 1,-1-1,0 1,-1-1,1 1,-1 0,1 0,-1 1,0-1,0 1,0 0,0 0,0 0,-1 0,1 1,-1 0,1 0,-1 0,1 0,-1 1,1-1,-1 1,0 1,1-1,-1 1,1-1,-1 1,1 0,-1 1,-2 1,-2 0,0 1,0 0,0 0,1 1,0 0,0 1,0 0,0 0,1 0,0 1,1 1,-1-1,1 1,-3 6,6-10,1 0,-1 1,1-1,1 1,-1 0,0-1,1 1,0 0,0 0,1 0,-1 0,1 0,0 0,0-1,1 1,0 0,-1 0,2 0,-1 0,0-1,1 1,0 0,0-1,0 0,1 1,2 2,14 16</inkml:trace>
  <inkml:trace contextRef="#ctx0" brushRef="#br0" timeOffset="35305.653">3837 3350,'7'16,"16"38,2 0,2-1,3-2,2-1,4 1,-34-48,-1-1,0 1,1-1,-1 1,1-1,0 1,-1-1,1 0,0 0,0 0,1 0,-1-1,0 1,1 0,-1-1,1 0,-1 1,1-1,0 0,-1-1,1 1,0 0,0-1,0 1,0-1,-1 0,1 0,0 0,0 0,0-1,0 1,0-1,-1 0,1 1,0-1,-1-1,1 1,0 0,-1-1,1 1,-1-1,7-10,0-1,-1-1,-1 1,0-1,-1-1,0 1,-1-1,-1 0,0 0,-1 0,-1-1,-1 1,0 0,0-1,-2 0,-1-9,7 97,-4-67,-1 1,1-1,1 0,-1 0,1 0,0 0,0 0,0 0,1 0,-1-1,1 1,1-1,-1 1,0-1,1-1,0 1,0 0,0-1,0 0,1 0,-1 0,1 0,0-1,0 0,0 0,0 0,0 0,0-1,0 0,1 0,-1 0,0-1,1 0,-1 0,4-1,-4 1,0-2,1 1,-1 0,0-1,0 0,0-1,0 1,0-1,-1 1,1-1,-1-1,0 1,0-1,0 0,0 1,-1-2,1 1,-1 0,0-1,-1 1,1-1,0-1,2-5,0 0,-1-1,0 1,-1-1,-1 0,1 0,-2 0,1-7,-3 37,1 0,1 0,1-1,1 1,0-1,1 0,1 0,0 0,1 0,6 10,-8-22,-1 0,1-1,0 1,0-1,0 1,0-1,1 0,0-1,0 1,0-1,0 0,0 0,1-1,-1 1,1-1,0 0,0-1,0 1,-1-1,1-1,0 1,0-1,1 0,-1 0,3-1,7-1,0 0,0-1,-1-1,1 0,-1-1,0-1,0 0,0-1,0-1,-6 4,-1-1,0 1,0-1,-1-1,1 1,-1-1,0-1,-1 1,1-1,-1 0,-1-1,1 1,-1-1,-1 0,0 0,0-1,0 0,-1 1,0-1,-1 0,0 0,0 0,-1-1,0-5,-1 12,0 1,0-1,-1 1,1 0,-1-1,0 1,0 0,0-1,0 1,0 0,0 0,0 0,-1 0,1 0,-1 0,0 0,1 0,-1 1,0-1,0 1,0-1,0 1,0 0,0 0,-1 0,1 0,0 0,0 0,-1 1,1-1,-1 1,1-1,-1 1,1 0,0 0,-1 0,1 0,-1 1,1-1,-1 1,1-1,0 1,-1 0,1 0,0 0,0 0,0 0,0 1,0-1,-1 1,-2 3,0 1,0-1,0 1,1 0,-1 0,1 0,1 1,-1 0,1-1,1 1,-1 0,1 0,0 1,1-1,0 0,0 1,0-1,1 1,0-1,1 0,-1 1,1-1,1 1,-1-1,2 0,-1 0,1 0,-1 0,2 0,-1-1,1 1,0-1,1 0,-1 0,1-1,4 4,1-2,0 0,1-1,0-1,1 0,-1 0,1-1,-1-1,1 0,1 0,-1-1,5-1,32 4</inkml:trace>
  <inkml:trace contextRef="#ctx0" brushRef="#br0" timeOffset="35887.768">5228 3430,'-3'17,"2"1,0-1,1 0,1 0,0 0,1 1,1-1,1-1,1 4,-3-14,-1 0,1 0,1 0,-1-1,1 1,0-1,1 0,-1 0,1 0,0 0,0 0,0-1,1 0,-1 0,1 0,0 0,1-1,-1 0,0 0,1 0,0-1,-1 0,1 0,0 0,0-1,0 0,1 0,4-1,-1-1,1-1,0 0,-1 0,1-1,-1 0,0-1,0 0,0 0,-1-1,1 0,-1-1,-1 0,1-1,-1 0,0 0,0-1,-1 0,0 0,0 0,-1-1,0 0,-1 0,0-1,0 0,-1 0,-1 0,2-5,-1-9,-7 33,2-4,0 1,1 0,0-1,-1 1,2-1,-1 1,1 0,0-1,0 1,0-1,1 1,0-1,0 0,0 0,1 0,0 0,0 0,0-1,0 1,1-1,0 0,-1 0,2 0,-1 0,0-1,1 1,0-1,-1 0,1-1,1 1,5 2,-1-1,2 0,-1 0,0-1,1 0,-1-1,1-1,0 0,-1 0,1-1,0-1,0 0,-1 0,1-1,-1-1,1 0,-1-1,0 0,0 0,0-1,-1-1,0 1,0-2,0 1,-1-2,0 1,0-1,-1 0,0-1,0 0,-1 0,0-1,-1 0,0 0,-1-1,2-5,-4 4,2-5,-4 23,-1 10,-1 1,2 0,0-1,1 1,1-1,0 1,2-1,-1 0,2-1,6 14,16-2,-13-22</inkml:trace>
  <inkml:trace contextRef="#ctx0" brushRef="#br0" timeOffset="36621.315">6016 3123,'121'71,"-104"-65,0 2,0 0,-1 1,-1 0,1 1,-2 1,1 1,-1 0,-1 0,0 2,-1-1,-1 2,0-1,-1 2,0-1,-1 1,1 4,28 200,-38-216,0-1,1 1,-1-1,1 1,0-1,0 0,0 0,1 1,-1-1,1 0,0 0,0 0,0 0,0-1,0 1,0-1,1 1,0-1,-1 0,1 0,0 0,0 0,0 0,0-1,0 1,0-1,1 0,-1 0,0 0,1 0,-1-1,1 1,-1-1,0 0,1 0,-1 0,1 0,-1-1,1 0,-1 1,0-1,2-1,8-6,1 0,-2-1,1 0,-1-1,0-1,-1 0,0-1,-1 0,-1 0,0-1,0 0,2-6,-10 17,18-21,-18 22,-1 1,1 0,-1 0,1 0,-1 0,0 0,1 0,-1 0,1 0,-1 0,1 0,-1 0,1 0,-1 0,0 0,1 0,-1 1,1-1,-1 0,1 0,-1 0,0 1,1-1,-1 0,0 0,1 1,-1-1,0 0,1 1,-1-1,0 1,0-1,1 0,-1 1,0-1,0 1,0-1,1 0,-1 1,0-1,0 1,0-1,0 1,0-1,0 1,0-1,0 0,0 1,0-1,0 1,0-1,-1 1,1-1,0 1,0-1,0 7,1 0,1 0,-1 0,1-1,1 1,-1-1,1 1,0-1,0 0,1 0,0 0,0-1,0 1,1-1,-1 0,1 0,1-1,-1 1,1-1,-1 0,1-1,0 1,5 1,1-2,0 0,1 0,-1-1,1-1,0 0,0 0,-1-2,1 1,0-2,-1 0,1 0,-1-1,1-1,-1 0,0 0,-1-1,1-1,-1 0,0-1,0 0,-1 0,0-1,0-1,-1 0,0 0,-1 0,0-1,0-1,-1 1,0-1,-1 0,1-3,10-26,-2 0,-1-1,-2-1,-2 0,-2-1,-1 0,-3 0,0-19,-2 41,0 0,0 0,-2 0,-1 0,-1 0,0 0,-2 0,0 1,-1 0,-2 0,0 0,0 0,-7-8,12 24,-1 1,1-1,-1 1,0 0,0 0,-1 0,1 0,0 1,-1-1,0 1,1 0,-1 0,0 0,0 0,0 1,0 0,0 0,-1 0,1 0,0 1,-1-1,1 1,0 0,0 0,-1 1,1-1,0 1,-1 0,1 0,0 1,0-1,-3 3,-7 4,1 1,1 1,0 0,0 1,1 0,0 1,1 0,1 1,0 0,0 1,2-1,-1 1,2 1,0-1,0 1,2 1,-2 6,1-6,1 1,0 0,1 1,1-1,1 1,0-1,1 1,1-1,1 1,0-1,1 1,1-1,1 0,0-1,1 1,1-1,1 0,0-1,1 0,0 0,2-1,-1 0,2 0,4 3,11 5,1-2,1-1,1-1,0-2,1 0,1-3,0 0,1-2,0-2,0 0,1-3,5 0,69 11</inkml:trace>
  <inkml:trace contextRef="#ctx0" brushRef="#br0" timeOffset="36903.64">8703 3230,'0'23,"0"18,0 12,2 4,3-1,4-6,1-9,0-12</inkml:trace>
  <inkml:trace contextRef="#ctx0" brushRef="#br0" timeOffset="37158.681">8449 2990,'16'0,"17"0,15 0,17 0,11 0,3 0,-3 0,-13 0</inkml:trace>
  <inkml:trace contextRef="#ctx0" brushRef="#br0" timeOffset="37336.876">8516 3698,'13'16,"19"5,20 0,18-7,16-11,12-9,3-9,-3-6,-8-4,-20 2</inkml:trace>
  <inkml:trace contextRef="#ctx0" brushRef="#br0" timeOffset="37553.184">9452 2803,'-3'-16,"0"-3,1 6,4 15,4 20,7 23,2 24,1 20,1 19,-3 15,-7 12,-10 5,-17 3,-20-2,-22-1,-23-6,3-26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05.2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02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279 191,'-1'-6,"-1"0,1 1,-1-1,-1 1,1-1,-1 1,0 0,0 0,0 0,-1 0,0 1,0-1,0 1,0 0,-1 0,0 1,1-1,-1 1,-1 0,1 0,0 1,-1-1,1 1,-1 1,0-1,1 1,-1 0,0 0,0 0,0 1,0 0,0 0,0 1,0 0,1 0,-1 0,0 0,0 1,1 0,-1 1,-1 2,0 0,0 0,1 1,-1 0,1 1,1 0,-1-1,1 2,0-1,1 0,0 1,0 0,1 0,0 0,-2 8,3-12,1 0,0 1,0-1,1 0,-1 1,1-1,0 0,0 1,0-1,0 1,1-1,0 0,0 1,0-1,0 0,1 0,0 0,0 0,0 0,0 0,1-1,-1 1,1-1,0 1,0-1,0 0,0 0,1 0,-1-1,1 1,3 1,4 0,-1-1,1-1,0 0,0 0,1-1,-1 0,0-1,0 0,1-1,-1 0,0-1,0 0,0-1,0 0,-1-1,1 0,-1 0,0-1,0-1,6-4,30-10,-45 19,0 0,0 1,0 0,0-1,0 1,0-1,0 1,0 0,0 0,0 0,0 0,0-1,0 1,0 1,0-1,0 0,0 0,0 0,0 0,0 1,0-1,0 0,0 1,-1-1,1 1,0-1,0 1,0-1,0 1,-1 0,1 0,0-1,0 1,-1 0,1 0,-1 0,1-1,-1 1,1 0,-1 0,1 0,5 45,-6-43,-1 19,-1 0,-1 0,-1 0,-1 0,-1-1,0 1,-2-1,-1-1,0 0,-1 0,-2-1,0 0,0-1,-2 0,-10 9,4-5</inkml:trace>
  <inkml:trace contextRef="#ctx0" brushRef="#br0" timeOffset="479.905">853 284,'7'-27,"-1"0,-1 0,-2 0,0 0,-2 0,-2-21,1 45,0 0,-1 0,1 0,-1 0,0-1,1 1,-1 0,-1 0,1 1,0-1,-1 0,1 0,-1 0,0 1,0-1,0 1,0 0,0-1,-1 1,1 0,-1 0,1 1,-1-1,0 0,0 1,0 0,0 0,0 0,0 0,0 0,0 0,0 1,0-1,0 1,-1 0,1 0,0 0,0 1,0-1,0 1,0-1,0 1,0 0,0 0,0 1,0-1,0 0,-1 2,-2 1,0 1,0 0,0 0,0 0,1 1,0 0,0 0,1 0,-1 1,2 0,-1-1,1 1,0 0,0 1,0-1,1 1,1-1,-1 1,1-1,0 1,1 0,0 0,0-1,1 1,0 0,0-1,0-3,1 0,0 0,-1-1,1 1,1-1,-1 0,0 1,1-1,0 0,0-1,0 1,0 0,0-1,0 1,1-1,-1 0,1 0,-1-1,1 1,0-1,0 0,-1 0,5 1,94 3,29-42,-130 36,0 0,0 1,0-1,0 1,0-1,0 1,0-1,0 1,0 0,0 0,0-1,1 1,-1 0,0 0,0 0,0 0,0 0,0 0,0 1,0-1,0 0,1 1,-1-1,0 0,0 1,0-1,0 1,0 0,-1-1,1 1,0 0,0-1,0 1,-1 0,1 0,0 0,-1 0,1 0,0 0,-1 0,1 0,-1 0,0 0,1 0,-1 0,0 0,0 0,0 0,1 0,-1 1,0-1,0 0,-1 0,1 0,0 0,0 0,-1 0,1 0,0 1,-7 207,6-197,1 0,-2 0,0 0,0 0,-1-1,-1 0,0 1,0-1,-1 0,0-1,-1 1,-1-1,1 0,-1-1,-1 0,0 0,0 0,-1-1,0 0,0-1,-1 0,0 0,0-1,-16 5</inkml:trace>
  <inkml:trace contextRef="#ctx0" brushRef="#br0" timeOffset="962.519">1402 217,'0'-24,"-7"-72,6 92,0 0,0 1,0-1,-1 1,1 0,-1-1,0 1,0 0,0 0,0 0,-1 0,1 0,-1 1,0-1,0 1,0 0,0 0,0 0,0 0,-1 0,1 1,0-1,-1 1,0 0,-2 0,0 0,0 1,-1-1,1 2,0-1,0 1,-1-1,1 2,0-1,0 1,0 0,0 0,1 0,-1 1,0 0,1 0,0 1,0 0,0-1,0 1,0 1,1-1,0 1,0 0,0 0,1 0,-1 0,1 1,1-1,-1 1,1 0,0 0,0 0,0 0,1 0,0 0,0 1,1-1,0 0,0 0,0 1,1-1,0 0,0 0,0 0,2 4,0-4,0-2,1 1,0 0,-1-1,1 1,1-1,-1 0,1-1,-1 1,1-1,0 0,0 0,1 0,-1-1,0 0,1 0,0 0,3 0,106 13,11-25,-125 9,1 1,-1 0,1 0,-1 0,0 0,1 0,-1 1,0-1,1 0,-1 1,0-1,1 1,-1-1,0 1,0-1,0 1,1 0,-1 0,0 0,0 0,0-1,0 1,0 1,0-1,-1 0,1 0,0 0,-1 0,1 0,0 1,-1-1,1 0,-1 1,0-1,0 0,1 1,-1 0,-2 58,1-49,-2 19,-1-1,-1 0,-2-1,-1 1,-2 2,7-22,-1 0,1-1,-2 1,1-1,-1 0,0-1,-1 1,0-1,0 0,-1-1,1 1,-2-1,1 0,0-1,-1 0,0 0,-1-1,-1 1,-7 1</inkml:trace>
  <inkml:trace contextRef="#ctx0" brushRef="#br0" timeOffset="1415.87">1977 351,'0'-9,"-1"0,0 0,-1-1,0 1,0 0,-1 0,0 1,0-1,-1 1,0-1,-1 1,0 0,-1-1,3 5,0 0,0 1,0-1,0 1,0 0,-1 0,0 0,1 1,-1-1,0 1,0 0,0 0,0 0,-1 1,1-1,-1 1,1 0,0 0,-1 1,0-1,1 1,-1 0,1 0,-1 1,1-1,-1 1,-2 1,-1 0,0 2,0-1,0 1,0 0,1 1,-1 0,1 0,1 1,-1 0,1 0,0 0,0 1,0 0,1 0,0 0,1 1,0-1,0 1,0 0,1 0,0 1,1-1,0 1,0-1,1 1,0 0,0 3,2-9,-1 0,1 1,0-1,-1 0,2 0,-1 0,0 0,0-1,1 1,0 0,-1 0,1-1,0 1,0-1,0 0,1 1,-1-1,1 0,-1 0,1-1,0 1,-1-1,1 1,0-1,0 0,0 0,3 1,86 7,-68-12,0 0,0-2,0 0,0-2,21-9,-43 15,-1 0,0 1,0-1,1 0,-1 0,1 1,-1-1,0 1,1-1,-1 1,1 0,-1 0,1-1,0 1,-1 0,1 0,-1 0,1 1,-1-1,1 0,-1 1,1-1,-1 1,0-1,1 1,-1 0,1-1,-1 1,0 0,0 0,1 0,-1 0,0 0,0 0,0 0,0 0,0 1,0-1,-1 0,1 1,0-1,0 1,1 11,0-1,0 1,-1-1,-1 1,0-1,0 1,-1-1,-1 1,0-1,-1 0,0 0,-1 0,-4 8,0-1,0-1,-1-1,-1 1,-1-1,0-1,-1 0,-1-1,-1 0,0-1,-6 5,-3 0</inkml:trace>
  <inkml:trace contextRef="#ctx0" brushRef="#br0" timeOffset="1683.032">2391 178,'-2'18,"-3"17,-4 15,-1 7,-2 3,-2 1,1-4,1-4,3-7,6-11,2-11</inkml:trace>
  <inkml:trace contextRef="#ctx0" brushRef="#br0" timeOffset="1933.762">2591 244,'-4'5,"-4"10,-3 12,-2 15,1 11,1 9,2 5,2-1,6-3,1-7,5-7,0-11,0-11</inkml:trace>
  <inkml:trace contextRef="#ctx0" brushRef="#br0" timeOffset="2429.151">2498 552,'9'-6,"0"1,0 0,1 0,-1 1,1 1,0-1,0 2,0-1,1 2,-1-1,0 1,1 1,-1 0,1 0,-1 1,0 0,1 1,-1 0,0 1,0 0,0 0,-1 1,1 1,-1-1,0 2,0-1,0 1,-1 0,6 6,-11-7,1-1,-1 1,1 0,-1 0,-1 0,1 1,-1-1,0 0,0 1,-1 0,1-1,-1 1,0 0,-1 0,0 0,0 0,0-1,0 1,-1 0,0 0,-36 115,34-114,-4 10,-6 13,2 1,1 1,1 0,-1 15,8-38,1 1,0-1,1 1,0-1,1 1,0-1,0 1,1-1,0 0,1 0,0 1,0-2,1 1,0 0,1-1,0 0,4 6,-5-8,0 0,1-1,-1 0,1 0,0 0,1 0,-1-1,1 0,0 0,0-1,0 1,0-1,0-1,1 1,0-1,-1 0,1 0,0-1,0 0,0 0,0-1,0 0,0 0,0-1,0 1,0-2,6-1,-9 0,0-1,0-1,0 1,-1-1,1 1,-1-1,0 0,0 0,-1 0,0-1,0 1,0-1,0 1,-1-1,0 0,0 1,-1-1,1 0,-1 0,0 1,-1-1,0 0,0 0,0 1,0-1,-1 1,0-1,0 1,0 0,-3-4,-6-15,0 0,-2 0,-1 2,0 0,-2 0,0 1,-2 2,0-1,-1 2,-1 0,-1 2,0 0,-1 1,-1 1,-21-9,24 14,25 11,36 14,73 7,-55-15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01.7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1 281,'13'5,"2"0,-1-1,0-1,1 0,0-1,-1 0,1-1,6-1,14 2,690 13,-546-16,686 3,-663 11,-125 21,-71-31</inkml:trace>
  <inkml:trace contextRef="#ctx0" brushRef="#br0" timeOffset="298.388">1966 1,'81'33,"-28"-13,0 2,-2 2,-1 2,-1 3,37 28,-79-52,1-1,-1 1,-1 1,1-1,-1 1,0 0,0 0,-1 1,0 0,0 0,-1 0,1 0,-2 1,1 0,-1 0,0 0,0 0,-1 0,-1 0,1 1,-1-1,0 1,-1-1,0 1,-1-1,0 1,-1 5,-7 1,-1 0,-1 0,-1-1,0 0,0-1,-2 0,1-1,-2-1,1 0,-2-1,1-1,-1 0,-10 3,10-3,-130 78,125-71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29.2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426 237,'7'18,"9"15,11 12,10 6,10 4,6-1,6-2,-1-6,-4-3,-3-8,-7-4,-7-9,-11-6</inkml:trace>
  <inkml:trace contextRef="#ctx0" brushRef="#br0" timeOffset="266.309">1001 317,'-18'-3,"-13"7,-8 12,-4 11,1 16,2 11,7 8,3 3,6-1,3-4,4-11,3-10,3-13</inkml:trace>
  <inkml:trace contextRef="#ctx0" brushRef="#br0" timeOffset="508.648">359 677,'-2'0,"8"0,15-2,19-5,22-7,20-6,14-6,5-2,-15 3</inkml:trace>
  <inkml:trace contextRef="#ctx0" brushRef="#br0" timeOffset="851.9">894 36,'-26'-6,"-1"1,0 2,0 0,0 2,0 1,-22 3,4 0,0 1,0 3,0 2,1 1,0 3,1 1,-15 9,37-14,0 1,1 0,1 2,0 1,0 0,1 1,1 1,1 1,0 0,1 1,0 1,2 0,0 1,1 1,-6 13,9-10,1 0,1 1,2-1,0 1,1 0,2 0,0 1,2-1,0 0,2 0,1 1,0-1,2-1,1 1,1-1,1 0,1 0,0-1,2 0,1-1,1 0,0-1,2 0,0-1,1-1,1 0,0-2,2 0,0 0,0-2,2-1,-1 0,2-1,18 7,-4-8,0 0,0-3,1-1,0-1,0-2,0-2,1-2,-1-1,0-2,0-1,0-2,0-1,-1-3,0 0,-1-2,0-2,-1-2,0 0,28-21,-42 25,-1 0,-1-1,0-1,-1-1,-1-1,0 0,-1-1,-1 0,0-1,-1-1,-1 0,-1-1,-1 0,-1-1,0 0,-2 0,-1-1,0 0,-1 0,-2 0,0-1,-1 1,-2-1,0 0,-2-4,-1 1,-1-1,-1 1,-1 0,-2 1,-1 0,0 0,-2 0,-1 2,-1-1,-1 1,0 1,-2 1,-1 0,-1 1,0 1,-1 0,-1 2,-1 0,-1 2,-14-9,24 19,0 0,-1 0,1 2,-1-1,0 1,0 1,0 1,-1 0,1 0,0 1,-1 1,1 0,0 1,0 0,0 1,0 1,1 0,-1 1,1 0,0 1,0 0,1 1,0 0,0 0,0 2,0 0,-6 8,0 0,2 1,-1 0,2 1,1 1,0 0,2 1,0 0,2 1,0 0,0 3,-14 53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34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1,'16'2,"15"1,10 0,11-1,4 2,3 0,0 1,-6 3,-9 2,-12 2,-12-2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35.1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1,'2'13,"8"7,9 1,12-5,15-4,13-6,10-7,7-8,-9-2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37.2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67 584,'26'-6,"-1"-1,0-2,0 0,-1-2,0-1,-1 0,2-3,6-2,-1-1,-1-1,0-2,-2-1,0-1,-2-1,0-2,-2 0,-1-1,-1-1,-1-2,-1 0,12-28,-28 52,-1 1,1 0,-1-1,0 0,0 1,0-1,-1 0,0 0,0 0,-1 0,0 0,0 0,0 0,0 0,-1 0,0 1,-1-1,-1-5,2 9,0 1,0-1,0 1,-1 0,1 0,0 0,-1-1,1 1,-1 1,1-1,-1 0,0 0,1 0,-1 1,0-1,1 1,-1-1,0 1,0 0,0 0,1 0,-1 0,0 0,0 0,1 0,-1 1,0-1,0 1,1-1,-1 1,0-1,1 1,-1 0,1 0,-1 0,-54 40,41-21,1 1,1 0,0 1,2 1,1 0,0 0,2 1,1 0,0 1,2 0,1 0,0 22,-40 554,41-568,-1 23,-3 1,-2-1,-2-1,-16 44,15-71</inkml:trace>
  <inkml:trace contextRef="#ctx0" brushRef="#br0" timeOffset="201.464">0 865,'14'-2,"18"-3,21-6,23-5,19-6,11-5,4-2,-18 4</inkml:trace>
  <inkml:trace contextRef="#ctx0" brushRef="#br0" timeOffset="1029.746">695 932,'23'74,"33"79,-55-152,-1 1,0-1,1 0,-1 0,1 1,-1-1,1 0,0 0,-1 0,1 0,0 0,0 0,0 0,-1 0,1 0,0 0,0-1,0 1,1 0,-1-1,0 1,0-1,0 1,0-1,1 1,-1-1,0 0,0 1,1-1,-1 0,0 0,1 0,-1 0,0 0,0-1,1 1,-1 0,0 0,0-1,1 1,-1-1,0 1,0-1,0 0,0 1,0-1,0 0,0 0,0 0,0 1,0-1,0 0,0 0,-1-1,1 1,0-1,7-11,-1 0,0 0,-1-1,-1 0,0 0,-1 0,-1-1,0 0,0-5,-2 16,4-13,0 20,2 26,19 48,-25-75,0 0,0 0,1-1,-1 1,0-1,1 1,0-1,-1 1,1-1,-1 0,1 0,0 0,0 0,0 0,0 0,0 0,0-1,0 1,0-1,0 1,0-1,0 0,0 0,0 0,0 0,0 0,0-1,0 1,0 0,0-1,0 0,0 1,0-1,0 0,0 0,0 0,1-1,4-2,-1-1,1 0,-1 0,0 0,0 0,0-1,-1 0,0-1,0 1,-1-1,0 0,0 0,-1 0,1 0,-1-1,-1 1,0-1,0 0,0 0,-1 1,0-1,0-7,-13 37,-3 88,15-107,1 1,-1-1,0 1,1 0,0-1,0 1,0-1,0 0,0 1,1-1,0 0,-1 0,1 0,0 0,1 0,-1 0,0 0,1-1,-1 1,1-1,0 0,0 0,0 0,0 0,0 0,1-1,-1 0,0 1,2-1,0 0,1 0,0 0,0-1,0 0,0 0,0 0,0-1,0 0,0 0,-1 0,1-1,0 0,2-1,20-9</inkml:trace>
  <inkml:trace contextRef="#ctx0" brushRef="#br0" timeOffset="1601.841">1565 906,'12'-3,"0"0,1 1,0 1,0 0,-1 1,1 1,0-1,0 2,-1 0,9 2,-19-3,0 0,-1-1,1 1,0 0,-1 0,1 0,0 0,-1 0,1 0,-1 1,0-1,1 0,-1 1,0-1,0 1,0-1,0 1,0 0,0-1,0 1,0 0,-1 0,1 0,-1 0,0-1,1 1,-1 0,0 0,0 0,0 0,0 0,0 0,-1 0,1 0,-1-1,1 1,-1 0,1 0,-1 0,0-1,0 2,-46 67,-98 95,143-164,1 0,-1 1,1-1,0 1,0-1,0 1,0-1,0 1,0 0,0-1,1 1,-1 0,0 0,1-1,0 1,-1 0,1 0,0 0,0 0,0 0,0 0,0 0,1-1,-1 1,0 0,1 0,-1 0,1-1,0 1,0 0,0 0,0-1,1 2,4 0,0 0,1 0,-1-1,1 0,-1-1,1 1,0-1,0 0,0-1,0 0,-1 0,1 0,6-2,-8 2,343-50,-315 46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36.3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0 376,'16'-73,"4"2,2 0,4 2,4-2,-21 50,-9 22,0-1,0 0,0 0,0 1,0-1,0 0,0 0,0 1,0-1,0 0,0 0,0 1,0-1,0 0,0 0,1 0,-1 1,0-1,0 0,0 0,0 0,0 1,1-1,-1 0,0 0,0 0,0 0,1 1,-1-1,0 0,0 0,0 0,1 0,-1 0,0 0,0 0,1 0,-1 0,0 0,0 0,1 0,-1 0,0 0,0 0,1 0,-1 0,0 0,0 0,1 0,-1 0,0 0,0 0,0 0,1-1,-1 1,0 0,0 0,0 0,1 0,-1-1,0 1,0 0,2 25,-2-25,3 108,-4 0,-6-1,-4 0,-13 46,-1-67,25-86,0 1,-1 0,1-1,0 1,-1-1,1 1,0 0,-1-1,1 1,-1-1,1 1,-1-1,1 0,-1 1,0-1,1 1,-1-1,1 0,-1 1,0-1,1 0,-1 0,0 0,1 0,-1 1,0-1,1 0,-1 0,0 0,0 0,1 0,-1-1,0 1,1 0,-1 0,0 0,1-1,-1 1,0 0,1-1,-1 1,1 0,-1-1,1 1,-1-1,1 1,-1-1,1 1,-1-1,1 1,-1-1,1 1,0-1,-1 0,1 1,0-1,16-3,261-30,-246 29,7-1</inkml:trace>
  <inkml:trace contextRef="#ctx0" brushRef="#br0" timeOffset="251.388">668 656,'-2'3,"-6"0,0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33.0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354 234,'0'16,"0"15,0 12,0 12,0 6,0 3,0 0,0-5,0-5,-2-8,-4-6,0-7,1-5,-2-6,2-7</inkml:trace>
  <inkml:trace contextRef="#ctx0" brushRef="#br0" timeOffset="277.537">33 141,'-14'-7,"0"1,10 0,14 2,17 1,20 1,15-3,13-3,10-5,4-5,1-1,-6-1,-11 5,-13 3,-14 9,-16 6</inkml:trace>
  <inkml:trace contextRef="#ctx0" brushRef="#br0" timeOffset="921.813">755 689,'1'52,"-2"-1,-2 1,-3-1,-1 0,-3 0,-13 37,23-87,0 0,0 0,0-1,0 1,0 0,0 0,0 0,-1 0,1 0,0 0,0 0,-1 0,1-1,-1 1,1 0,0 0,-1 0,0-1,1 1,-1 0,1-1,-1 1,0 0,1-1,-1 1,0-1,0 1,0-1,1 0,-1 1,0-1,0 0,0 1,0-1,0 0,-1-146,-2-164,2 289,0 49,3-20,0 0,0-1,1 1,0 0,1-1,0 0,0 0,0 0,1 0,0 0,1 0,-1-1,1 0,0 0,1-1,-1 1,1-1,1 0,-1 0,0-1,1 0,0 0,0-1,0 0,0 0,1 0,-1-1,1 0,0-1,0 0,4-1,-1-1,1 0,-1-1,0 0,0-1,1 0,-2-1,1 0,0 0,-1-2,0 1,0-1,0-1,-1 1,0-2,0 1,-1-1,0-1,-1 1,1-1,-2-1,1 1,-1-1,-1 0,0 0,0-1,-1 0,0 0,1-7,-4 79,-4 327,5-345,1-10</inkml:trace>
  <inkml:trace contextRef="#ctx0" brushRef="#br0" timeOffset="1334.964">1329 783,'4'-3,"0"1,0 0,0 0,0 0,0 0,0 0,1 1,-1 0,1 0,-1 0,1 0,-1 1,4 0,1-1,114-1,-119 2,0 1,-1-1,1 1,0 0,-1 0,1 1,-1-1,1 1,-1-1,0 1,1 0,-1 0,0 1,0-1,0 1,-1-1,1 1,-1 0,1 0,-1 0,0 1,0-1,-1 0,1 1,-1-1,1 1,-1-1,0 1,0 0,0 2,-2 7,-1 0,-1 0,1 0,-2 0,0-1,0 0,-1 0,-1 0,0 0,-1-1,0 0,0-1,-1 1,-1-1,1-1,-6 4,6-3,-20 23,-50 72,77-104,0-1,1 1,-1 0,0 0,1 0,-1 0,1 0,-1-1,1 1,-1 0,1 0,0 0,-1 0,1 1,0-1,0 0,0 0,0 0,0 0,0 0,0 0,0 0,0 0,0 0,1 0,-1 0,0 0,1 0,-1 0,1 0,-1 0,1 0,-1 0,1 0,0-1,0 1,-1 0,1 0,0-1,0 1,0 0,0-1,-1 1,1-1,0 1,0-1,1 1,13 1,0 0,0-1,0-1,-1 0,1-1,0 0,6-3,4 1,231-21,-220 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1.2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86,'18'-4,"29"-2,36-3,36 0,33-3,29-3,16-1,-25 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35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0 146,'120'-17,"2"5,112 3,-125 6,1000-18,82 17,-1207 4</inkml:trace>
  <inkml:trace contextRef="#ctx0" brushRef="#br0" timeOffset="4632.519">2875 53,'178'12,"533"-24,-106-5,-48 6,-494 10,0-2,60-13,-111 14,-8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43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1,'3'0,"4"2,9 1,11 0,11-1,11 0,9-1,6-1,-2 0,-9 3,-13-1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43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0,'14'7,"16"2,16 0,14-4,13-6,7-6,-9-3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45.9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1,'16'7,"14"2,16 0,11-2,8-2,-1-2,-11-2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44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67,'0'-15,"0"-2,0 12,0 20,2 26,3 24,6 19,2 14,2 8,-2-14</inkml:trace>
  <inkml:trace contextRef="#ctx0" brushRef="#br0" timeOffset="1086.937">200 1,'-6'4,"-6"9,-4 11,-4 11,-4 10,-4 9,-4 7,-2 5,6-10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41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1 283,'0'-283,"16"441,51 637,-57-642,-5-101</inkml:trace>
  <inkml:trace contextRef="#ctx0" brushRef="#br0" timeOffset="638.314">723 189,'-20'2,"0"0,1 1,-1 1,0 0,1 2,0 0,1 2,-1 0,1 0,1 2,0 0,0 2,1-1,0 2,1 0,1 1,0 0,-5 8,13-13,-1-1,2 1,-1 1,1-1,1 1,0 0,0 0,1 0,0 1,1-1,0 1,1 0,0-1,1 1,0 0,0 0,1-1,0 1,1 0,1-1,0 0,0 1,1-1,0 0,5 7,9 17,3-2,1-1,1 0,16 15,-14-18,-3 0,0 1,-2 2,-1 0,0 2,-17-31,0 0,-1 1,1-1,0 0,-1 0,0 1,1-1,-1 1,0-1,0 1,-1 0,1-1,0 1,-1 0,0 0,1-1,-1 1,0 0,-1 0,1-1,0 1,-1 0,1 0,-1-1,0 1,0-1,0 1,0-1,-1 1,1-1,-1 1,1-1,-1 0,0 0,0 0,0 0,0 0,0 0,0-1,-1 1,-7 0,0-1,-1 0,1-1,-1 0,1-1,0 0,-1 0,1-1,0-1,0 0,0 0,0-1,1 0,0 0,-1-1,2-1,-3 0,8 5,0-1,0 1,0 0,0-1,0 1,0-1,0 0,1 0,-1 0,1-1,-1 1,1 0,0-1,0 0,0 1,0-1,1 0,-1 0,1 0,-1 0,1 0,0 0,0 0,1-1,-1 1,1 0,-1-1,1 1,0 0,0-1,1 1,62-59,-39 44,173-170,-184 174</inkml:trace>
  <inkml:trace contextRef="#ctx0" brushRef="#br0" timeOffset="948.525">936 123,'-2'16,"-1"18,0 23,1 19,3 17,3 16,2 9,1 6,2 1,0-3,0-8,1-11,-1-23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51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64,'19'-10,"0"1,1 0,0 2,0 0,1 1,0 1,0 1,0 1,1 1,-1 1,11 1,48 12,-78-11,0-1,-1 1,1-1,0 1,-1-1,1 1,-1 0,1 0,-1 0,1 0,-1 0,0 0,1 1,-1-1,0 0,0 1,0-1,0 0,0 1,0-1,-1 1,1 0,0-1,-1 1,1 0,-1-1,0 1,1 0,-1-1,0 1,0 0,0 0,0-1,-1 1,1 0,0-1,-1 1,1 0,-1-1,1 1,-1 0,0-1,0 2,-6 7,-1 1,0-1,0 0,-1-1,0 0,-1 0,0-1,0-1,-1 1,-6 2,-12 10,29-20,-1 0,0 0,0 0,0 0,0 0,1 1,-1-1,0 0,0 1,0-1,1 1,-1-1,0 0,0 1,1 0,-1-1,1 1,-1-1,0 1,1 0,-1-1,1 1,-1 0,1 0,0-1,-1 1,1 0,0 0,0 0,-1 0,1-1,0 1,0 0,0 0,0 0,0 0,0 0,0-1,0 1,1 0,-1 0,0 0,0 0,1-1,-1 1,0 0,1 0,-1-1,1 1,-1 0,1 0,-1-1,1 1,0-1,-1 1,1-1,97 19,-86-17,6 0,-1 1,0 1,1 0,-2 2,1 0,-1 0,3 3,-17-8,-1-1,1 1,0 0,0 0,-1 0,1 0,-1 0,1 1,-1-1,0 0,1 1,-1-1,0 1,0-1,0 1,0-1,0 1,0 0,-1 0,1-1,-1 1,1 0,-1 0,1 0,-1 0,0 0,0-1,0 1,0 0,0 0,-1 0,1 0,0 0,-1 0,1-1,-1 1,0 0,0 0,1-1,-1 1,0-1,-1 1,0 1,-10 7,-1 0,-1 0,1-1,-1-1,-1-1,0 0,0 0,0-2,-1 0,1 0,-11 0,-109 14,116-19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47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29 454,'0'-1,"11"-73,-3-1,-3 0,-4 0,-3-17,-11 40,13 52,-1 0,1 0,-1 0,0 0,1 0,-1 0,1 0,-1 0,1 0,-1 0,1 0,-1 0,1 0,-1 0,1 0,-1 0,1 1,-1-1,1 0,-1 0,1 1,-1-1,1 0,-1 1,1-1,0 1,-1-1,1 0,0 1,-1-1,1 1,0-1,-1 1,1-1,0 1,0-1,0 1,0-1,0 1,-1-1,1 1,0-1,0 1,0 0,0-1,0 1,0-1,1 1,-8 29,1 1,1 0,2 0,2 0,0 1,3 5,-2-21,0 6,0 1,2 0,1-1,1 1,0-1,2 0,6 16,1-9</inkml:trace>
  <inkml:trace contextRef="#ctx0" brushRef="#br0" timeOffset="393.014">271 241,'-4'6,"0"0,0 1,1-1,0 1,1 0,-1 0,1 0,1 0,-1 0,1 0,0 0,1 1,0-1,0 0,1 0,-1 1,2-1,-1 0,1 0,0 0,0 0,1 0,0-1,0 1,1-1,0 0,0 0,0 0,1 0,2 2,-1-3,1-1,0 0,-1-1,1 0,0 0,0 0,1-1,-1 0,1 0,-1-1,1 0,-1 0,1-1,0 0,-1 0,1-1,-1 0,1 0,-1-1,1 0,-1 0,0 0,0-1,0-1,0 1,0-1,-1 0,0 0,1-1,-2 0,1 0,-1-1,1 1,-1-1,-1 0,1 0,-1-1,0 1,-1-1,0 0,0 0,0 0,-1-1,0 1,0-1,-1-1,0 1,-1 0,0-1,0 1,-1 0,0-1,0 1,-1 0,0 0,-1 0,0 0,0 0,0 1,-1-1,0 1,-1 0,0 0,0 1,0-1,-1 1,0 0,0 1,0-1,-1 1,0 0,0 1,0 0,0 0,-1 0,0 1,1 0,-1 1,0-1,-1 2,1-1,0 1,-1 0,4 2,-1 0,1 0,0 0,0 1,0 0,0 0,0 0,0 1,1-1,-1 1,1 0,-1 1,1-1,0 1,1-1,-1 1,1 1,-1-1,1 0,0 1,-1 2,-3 7,0 0,1 0,1 0,0 1,1 0,-2 11,-3 31</inkml:trace>
  <inkml:trace contextRef="#ctx0" brushRef="#br0" timeOffset="2657.053">872 241,'0'2,"0"4,2-1,1-2,2-4,0-2</inkml:trace>
  <inkml:trace contextRef="#ctx0" brushRef="#br0" timeOffset="2934.562">1166 1,'0'2,"0"8,0 6,0 8,0 6,0 5,0 4,0 1,0 1,0-2,4-5,5-6,0-8</inkml:trace>
  <inkml:trace contextRef="#ctx0" brushRef="#br0" timeOffset="3202.542">1486 54,'-13'16,"-5"10,-2 7,3 4,5 2,3 0,4-2,5-3,7-2,7-4,8-8,4-6,3-6,-3-5</inkml:trace>
  <inkml:trace contextRef="#ctx0" brushRef="#br0" timeOffset="3481.798">1540 1,'20'15,"14"9,8 1,4 2,-2 0,-6 1,-9-1,-10 1,-13-1,-13 0,-16 0,-12-1,-8-1,-5-6,1-6,9-5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53.7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1 381,'2'0,"3"0,3 0,3-3,-1 0</inkml:trace>
  <inkml:trace contextRef="#ctx0" brushRef="#br0" timeOffset="508.727">468 274,'-5'12,"0"0,1 0,0 1,0 0,2 0,0 0,0 0,1 1,1-9,0-1,0 1,1-1,-1 1,1-1,0 1,1-1,-1 0,1 0,-1 0,1 1,1-2,-1 1,0 0,1 0,0-1,0 1,0-1,0 0,1 0,-1 0,1-1,-1 1,1-1,2 1,-3-1,1 0,0 0,0 0,0-1,1 1,-1-1,0 0,0-1,1 1,-1-1,0 1,1-1,-1-1,1 1,-1-1,0 1,1-1,-1-1,0 1,0 0,0-1,0 0,0 0,0 0,-1-1,1 1,-1-1,1 0,-1 0,0 0,0 0,0 0,-1-1,1 1,-1-1,0 0,1 0,-2 0,2-1,2-8,0 0,0 0,-1-1,-1 1,0-1,-1 0,0 1,-1-1,-1 0,0 0,-1 0,-1 0,0 0,0 0,-2 1,-2-8,5 18,0 0,0 0,-1 0,1 0,-1 1,0-1,1 0,-1 1,-1-1,1 1,0 0,0 0,-1 0,1 0,-1 0,0 0,1 1,-1-1,0 1,0 0,0 0,0 0,0 0,0 1,0-1,-1 1,1-1,0 1,0 0,0 1,0-1,-1 0,1 1,0 0,0-1,0 1,0 1,0-1,0 0,1 1,-1-1,-1 2,-2 0,0 0,1 1,-1-1,1 1,0 1,0-1,0 1,1-1,0 1,0 1,0-1,0 1,1-1,0 1,0 0,0 0,1 0,0 1,0-1,1 0,-1 1,1 0,1-1,-1 1,1-1,1 1,-1-1,1 1,0 0,0-1,2 4,12 12</inkml:trace>
  <inkml:trace contextRef="#ctx0" brushRef="#br0" timeOffset="720.156">870 381,'0'18,"0"10,0 11,0 4,0 2,0 0,0 0,0-4,0-7,0-8</inkml:trace>
  <inkml:trace contextRef="#ctx0" brushRef="#br0" timeOffset="1121.437">1110 259,'-6'2,"1"-1,-1 1,1-1,-1 2,1-1,0 0,-1 1,1 0,1 1,-1-1,0 1,1-1,0 2,0-1,0 0,0 1,1-1,-1 1,1 0,1 0,-1 1,1-1,0 0,0 1,0-1,1 1,0 0,0 0,0-1,1 1,-1 0,2 0,-1 0,1 0,-1-1,2 1,0 3,1-2,1-1,0 1,0-1,1 0,-1 0,1 0,1 0,-1-1,1 0,0 0,0-1,0 0,1 0,0 0,-1-1,1 1,0-2,1 1,-1-1,0 0,1-1,1 1,-4-1,0 0,0-1,0 1,0-1,0 0,0 0,0-1,0 1,-1-1,1 0,0-1,0 1,0-1,-1 0,1 0,-1 0,0-1,1 1,-1-1,0 0,-1 0,1-1,0 1,-1-1,0 0,0 0,0 0,0 0,-1 0,1-1,-1 1,0-1,-1 1,1-2,0-5,0 0,-1-1,0 0,-1 1,0-1,-1 1,0-1,-1 1,0-1,-1 1,0 0,-1 0,0 0,-1 0,0 1,0 0,-1 0,-1 0,0 1,0 0,0 0,-3-1,8 8,0-1,0 1,0 0,-1 0,1 0,0 1,-1-1,1 0,-1 1,0 0,0-1,1 1,-1 0,0 1,0-1,0 0,0 1,0 0,0-1,0 1,0 0,0 1,0-1,0 0,0 1,0 0,1 0,-1-1,0 2,0-1,1 0,-1 1,0-1,1 1,0 0,-2 1,-3 4,1 1,0 0,0 0,1 1,0-1,0 1,1 1,0-1,1 0,0 1,0 0,1 0,0 0,1 0,0 0,1 0,0 0,1 0,-1 0,2 0,0 0,0 1,13 18,2-7</inkml:trace>
  <inkml:trace contextRef="#ctx0" brushRef="#br0" timeOffset="1681.71">1484 300,'1'-18,"0"1,2 0,0-1,0 1,2 0,0 1,1-1,1 1,0 0,1 1,1 0,0 0,1 0,1 2,0-1,1 1,12-10,-24 23,0 0,0-1,0 1,1-1,-1 1,0 0,0-1,0 1,1-1,-1 1,0 0,1-1,-1 1,0 0,0 0,1-1,-1 1,1 0,-1 0,0-1,1 1,-1 0,1 0,-1 0,0 0,1 0,-1-1,1 1,-1 0,1 0,-1 0,0 0,1 0,-1 1,1-1,-1 0,1 0,-1 0,0 0,1 0,-1 0,1 1,-1-1,0 0,1 0,-1 1,0-1,1 0,-1 1,0-1,1 0,-1 1,0-1,0 0,1 1,-1-1,0 1,0-1,0 1,-1 29,-10 83,4 1,6 20,-14-36,14-95,0 0,-1 0,1-1,-1 1,1 0,-1-1,0 1,0-1,0 0,0 0,-1 0,1 0,0 0,-1 0,1 0,-1-1,0 0,0 1,0-1,1 0,-1 0,0 0,0-1,0 1,0-1,0 0,0 1,-1-1,1-1,-3 1,-4-8,30-2,39-3,1 3,1 2,37 2,58 11,-141-2</inkml:trace>
  <inkml:trace contextRef="#ctx0" brushRef="#br0" timeOffset="1949.994">2286 487,'0'-2,"-2"-1,-3 0,-5 0,-2 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44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0 130,'639'-23,"-389"10,397-23,611-20,-1027 54,0 10,0 11,-2 9,96 30,-278-48</inkml:trace>
  <inkml:trace contextRef="#ctx0" brushRef="#br0" timeOffset="8970.126">4158 130,'24'-10,"272"6,364-25,-183 5,-463 26,-40 3,20-4,-35 8,24-4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1.5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73,'-15'-72,"15"72,0 0,0 0,0 1,0-1,0 0,0 0,0 1,0-1,0 0,0 1,0-1,0 0,0 0,0 1,0-1,0 0,0 0,0 1,0-1,0 0,0 0,0 1,0-1,-1 0,1 0,0 1,0-1,0 0,0 0,-1 1,1-1,0 0,0 0,-1 0,1 0,0 0,0 1,-1-1,1 0,0 0,0 0,-1 0,1 0,0 0,0 0,-1 0,1 0,0 0,0 0,-1 0,1 0,0 0,-1 0,1 0,0 0,-7 174,-12 5,-7 0,-9 1,7-31,23-124,-3 17,1 0,2 0,2 0,2 19,2-50,-1 0,2 0,-1 0,2 0,-1 0,1-1,1 1,0-1,1 0,0 0,0 0,1 0,0-1,1 0,0-1,0 1,1-1,0-1,1 2,14 4,-1-1,1 0,1-2,0-1,1-1,-1 0,2-2,-1-1,0-2,1 0,0-1,0-2,0 0,-1-2,9-2,-3 1,-1-1,0-1,1-2,-2-1,1-1,-1-1,-1-2,0-1,-1-1,8-7,20-17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3:01.8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1,'9'0,"12"0,12 0,12 0,6 0,7 0,2 0,-2 0,-6 0,-8 0,-11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3:02.0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0,'18'5,"20"1,17-1,12 0,7-4,2-2,-5-3,-15-1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3:13.6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7 412,'-3'-6,"0"1,3 7,3 12,3 13,4 12,-1 10,1 7,-1 4,-3 0,-2 0,-1-5,-2-3,-1-8,0-7,-1-12</inkml:trace>
  <inkml:trace contextRef="#ctx0" brushRef="#br0" timeOffset="425.82">287 560,'-6'7,"0"1,1 0,0 1,0-1,1 1,0 0,0 0,1 0,0 0,1 0,0 1,0 0,1-1,0 1,1 0,0-1,1 1,0 0,0-1,1 1,0-1,1 1,0-1,0 0,1 0,0 0,1-1,0 1,0-1,1 0,0-1,0 1,1-1,0 0,0 0,2-1,-1-1,1 0,0 0,0 0,1-1,-1 0,1-1,0 0,0-1,0 0,9 0,-14-1,0-1,0 0,0 0,0 0,0-1,0 0,0 0,0 0,0 0,-1-1,1 0,0 0,-1 0,0 0,1-1,-1 0,0 0,0 0,-1 0,1-1,-1 1,1-1,-1 0,0 0,0-1,2-6,-1 0,0 0,0 0,-1 0,-1-1,0 1,-1-1,0 0,0 1,-2-1,1 0,-1 1,-1-1,0 1,-1-1,0 1,-1 0,0 0,0 0,-1 1,-4-6,3 6,0 0,-1 1,0 0,0 0,-1 1,0 0,0 0,-1 1,0 0,-5-2,10 6,0 0,0 1,-1 0,1 0,-1 0,1 0,-1 1,0 0,0 0,0 0,0 0,1 1,-1 0,0 0,0 0,0 1,0 0,0 0,0 0,1 0,-1 1,0-1,1 1,0 1,-1-1,-3 4,1 1,0-1,0 1,1 1,0-1,0 1,1 0,0 0,0 1,1-1,0 1,1 0,0 0,0 1,1-1,0 0,0 1,1 0,1-1,-1 1,2 9,2 17</inkml:trace>
  <inkml:trace contextRef="#ctx0" brushRef="#br0" timeOffset="681.138">435 305,'20'0,"19"0,13 0,12 0,7 0,0 0,-4-2,-7-1,-15 0</inkml:trace>
  <inkml:trace contextRef="#ctx0" brushRef="#br0" timeOffset="1191.189">942 11,'19'-4,"-1"2,1-1,0 2,0 1,-1 0,1 1,0 1,0 1,-1 1,0 0,0 1,0 1,0 1,-1 1,7 3,-22-9,0-1,0 0,0 0,0 1,0 0,-1-1,1 1,0 0,-1 0,1 0,-1 0,0 0,1 0,-1 0,0 0,0 0,-1 1,1-1,0 0,-1 1,1-1,-1 1,0-1,0 0,0 1,0-1,0 1,0-1,-1 0,1 1,-1-1,0 1,0-1,0 0,0 0,0 0,0 0,0 1,-1-1,-1 1,-5 5,-1 0,-1 0,0-1,0 0,0-1,0 0,-1-1,0 0,-12 3,-24 13,45-13,20-5,-16-2,21 0,0 1,-1 1,1 2,-1 0,0 1,0 1,-1 1,0 1,11 7,-29-14,0-1,0 2,0-1,0 0,0 0,0 1,-1 0,1-1,-1 1,0 0,1 0,-1 0,-1 1,1-1,0 0,-1 1,0-1,0 1,0-1,0 1,0 0,-1-1,0 1,1 0,-1-1,-1 1,1 0,0 0,-1-1,0 1,0-1,0 1,0-1,-1 1,1-1,-1 1,-2 1,-4 6,-2-1,1 0,-2 0,1-1,-1 0,-1-1,1-1,-1 1,-1-2,1 0,-1 0,0-1,0-1,-1 0,1-1,-1 0,0-1,0-1,-3 0,-52-15,50 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3:04.3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 19,'0'0</inkml:trace>
  <inkml:trace contextRef="#ctx0" brushRef="#br0" timeOffset="8857.748">10 46,'-5'-7,"5"7,-1-1,1 1,0 0,-1 0,1-1,0 1,-1 0,1-1,0 1,0 0,-1-1,1 1,0 0,0-1,0 1,0-1,-1 1,1-1,0 1,0 0,0-1,0 1,0-1,0 1,0-1,0 1,0 0,0-1,0 1,1-1,-1 1,0 0,0-1,0 1,0-1,1 1,-1 0,0-1,0 1,1 0,-1-1,0 1,1 0,-1 0,0-1,1 1,-1 0,0 0,1-1,-1 1,1 0,-1 0,0 0,1 0,-1 0,1 0,-1-1,1 1,-1 0,0 0,1 0,-1 1,1-1,-1 0,1 0,-1 0,0 0,1 0,-1 0,214-3,1402 4,-1518-6,-131-6,14 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3:18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98 203,'-7'4,"0"0,1 0,-1 1,1 0,0 1,0-1,1 1,-1 0,1 0,1 1,-1 0,1 0,0 0,1 0,0 0,0 1,0-1,1 1,0 0,1 0,0 0,0 0,1 0,0 0,0 0,0 0,1 0,1 0,-1 0,1 0,1-1,-1 1,1-1,1 1,-1-1,1 0,0 0,1-1,0 1,0-1,4 3,-1-2,1 0,0-1,1-1,0 0,0 0,0-1,0 0,1 0,-1-2,1 1,0-1,0-1,0 0,0 0,0-1,0 0,0-1,0-1,0 1,-1-2,1 0,0 0,-1 0,0-2,0 1,0-1,0-1,-1 0,0 0,0 0,-1-1,0-1,2-1,-3 1,-1 0,0 0,0 0,-1-1,0 0,-1 0,0 0,0 0,-1-1,0 1,-1-1,0 0,0 0,-1 0,0 0,-1 0,0 0,-1 0,0 0,-1 0,0 0,0 1,-1-1,0 1,-1-1,0 1,0 0,-1 0,0 1,-1-1,1 1,-2 0,1 1,-5-4,9 8,-1-1,-1 1,1 0,0 0,-1 1,1-1,-1 1,0-1,0 1,0 0,0 1,0-1,0 1,0 0,0 0,-1 0,1 0,-1 1,1 0,0 0,-1 0,1 0,0 1,-1-1,1 1,0 0,-1 1,1-1,0 1,0 0,0 0,0 0,1 0,-1 1,0-1,1 1,-2 1,1 1,0 0,0 0,0 0,1 1,0-1,0 1,0-1,1 1,0 0,0 0,0 0,1 1,0-1,0 0,0 0,1 1,0-1,0 0,1 1,0-1,0 0,0 0,1 1,0-1,0 0,0-1,1 1,0 0,0-1,0 1,1-1,0 0,0 0,2 2,22 16</inkml:trace>
  <inkml:trace contextRef="#ctx0" brushRef="#br0" timeOffset="266.682">660 363,'-5'16,"-3"12,-1 8,1 5,3 2,3 0,3 1,1-2,0-4,0-8,-1-8</inkml:trace>
  <inkml:trace contextRef="#ctx0" brushRef="#br0" timeOffset="2837.545">928 296,'9'-34,"3"1,0 0,2 1,2 1,0 1,2 0,13-15,-13 17,-16 47,-2-14,-1 44,1 0,3 0,4 14,1-11,-2 2,-3-1,-2 0,-2 16,1-65,0-1,0 1,0 0,0 0,-1-1,0 1,1 0,-1-1,0 1,-1 0,1-1,-1 0,0 1,1-1,-1 0,-1 0,1 0,0 0,-1 0,0 0,1-1,-1 1,0-1,0 0,-1 0,1 0,0 0,-1-1,1 1,-52-1,46-3,37 2,387-15,-344 15,-83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3:25.8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0,'3'0,"4"0,7 0,7 0,7 0,8 0,4 0,5 0,-1 0,-1 0,-5 0,-8 0,-6 0,-7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3:26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0,'5'0,"5"0,8 0,9 0,5 0,7 0,2 0,0 0,-5 0,-5 0,-7 0,-9 0,-7 3,-8 0,-5 0,-7-1,-1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3:58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14 291,'-12'-55,"11"18,1 0,2 0,1 1,8-33,-7 53,2 50,-19 361,12-370</inkml:trace>
  <inkml:trace contextRef="#ctx0" brushRef="#br0" timeOffset="391.21">254 185,'-3'7,"-1"0,1 0,0 1,1 0,0-1,0 1,0 0,1 0,0 0,1 0,0 0,0 0,1 0,0 0,0 0,1 0,0 0,0-1,1 1,0-1,0 1,1-1,0 0,0 0,0-1,1 1,2-1,0 0,1 0,0 0,-1-1,2-1,-1 1,0-1,1-1,0 1,0-2,0 1,0-1,0 0,1-1,4 0,-8-1,-1 0,1 0,0 0,-1-1,1 0,-1 0,1 0,-1-1,1 0,-1 0,0 0,0-1,0 0,0 0,0 0,-1 0,1-1,-1 1,0-1,0-1,-1 1,1 0,-1-1,0 0,0 1,0-2,2-6,0 0,-1 0,0-1,-1 1,-1-1,0 0,0 0,-1 0,-1 0,0 0,-1 0,-1 0,0 0,0 1,-1-1,-1 0,0 1,-1 0,0 0,-1 0,0 1,-1 0,0 0,-1 0,0 1,-1 1,0-1,0 1,-2 0,7 6,1 0,-1 1,0 0,0 0,0 0,0 0,0 1,0 0,0 0,0 0,-1 0,1 0,0 1,-1 0,1 0,0 0,-1 0,1 1,0 0,-1 0,1 0,0 0,0 1,0-1,0 1,0 0,0 0,1 1,-1-1,1 1,-1 0,1-1,0 2,0-1,0 1,-6 8,1 1,0 0,1 0,1 0,0 1,0 0,2 0,0 1,0-1,0 10,-6 34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01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6,'0'-2,"0"-1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3:59.6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1 777,'0'-3,"0"3,0 0</inkml:trace>
  <inkml:trace contextRef="#ctx0" brushRef="#br0" timeOffset="365.024">322 830,'4'-50,"1"0,3 0,2 1,10-29,-15 57,7-17,-9 42,-1 148,-4 154,2-278</inkml:trace>
  <inkml:trace contextRef="#ctx0" brushRef="#br0" timeOffset="631.401">830 617,'-16'9,"-7"10,-3 8,4 7,5 4,6 0,7 1,8-4,9-4,6-7,5-7,2-8,2-4,0-5,-4-4</inkml:trace>
  <inkml:trace contextRef="#ctx0" brushRef="#br0" timeOffset="856.805">883 603,'5'11,"5"9,9 7,8 5,5 2,5 1,0 1,-6-2,-8-1,-8-2,-9-1,-13-5,-11-3,-9-3,-8-6,3-4</inkml:trace>
  <inkml:trace contextRef="#ctx0" brushRef="#br0" timeOffset="1066.86">977 255,'14'0,"15"0,17 0,12 0,7 0,-7 0</inkml:trace>
  <inkml:trace contextRef="#ctx0" brushRef="#br0" timeOffset="1519.949">1418 42,'18'-7,"1"0,0 2,0 0,1 1,-1 1,1 1,19 0,-20 1,-7-1,0 0,1 1,-1 1,1 0,-1 1,1 0,-1 1,0 0,0 1,0 1,0 0,11 5,-21-8,0 0,-1 0,1 0,-1 0,1 0,-1 0,0 1,0-1,1 0,-1 1,0-1,0 1,0-1,0 1,-1 0,1-1,0 1,-1 0,1 0,-1-1,1 1,-1 0,0 0,0 0,0-1,0 1,0 0,0 0,0 0,-1 0,1-1,-1 1,1 0,-1 0,0-1,0 1,0-1,0 1,0 0,0 0,-56 52,49-49,-27 26,34-30,1 0,-1-1,1 1,0 0,-1 0,1 0,0 0,-1 0,1 0,0 0,0 0,0-1,0 1,0 0,0 0,0 0,0 0,1 0,-1 0,0 0,0 0,1 0,-1-1,1 1,-1 0,1 0,-1 0,1-1,-1 1,1 0,0-1,-1 1,1 0,0-1,-1 1,1-1,0 1,0-1,0 1,0-1,-1 0,1 1,0-1,0 0,1 0,51 21,-44-19,0 1,0 0,0 0,0 1,-1 1,1-1,-1 1,0 0,-1 1,1 0,-1 1,0 0,-5-5,0 0,-1 1,1-1,-1 1,1-1,-1 1,0 0,0-1,-1 1,1 0,0 0,-1-1,0 1,1 0,-1 0,0 0,-1 0,1 0,0-1,-1 1,0 0,0 0,1-1,-1 1,-1 0,1-1,0 1,-1-1,1 1,-2 0,-65 60,-102 23,159-79</inkml:trace>
  <inkml:trace contextRef="#ctx0" brushRef="#br0" timeOffset="2113.818">2140 791,'50'-62,"-4"-2,-2-2,-3-2,1-11,-41 78,-2 0,1 1,0-1,0 0,0 1,0-1,0 0,0 1,0-1,0 0,0 1,0-1,0 0,1 1,-1-1,0 0,0 1,1-1,-1 0,0 1,1-1,-1 1,0-1,1 1,-1-1,1 1,-1-1,1 1,-1-1,1 1,0 0,-1-1,1 1,-1 0,1-1,0 1,-1 0,1 0,0 0,-1 0,1-1,0 1,-1 0,1 0,0 0,-1 1,1-1,0 0,-1 0,1 0,0 0,-1 1,1-1,0 0,-1 0,1 1,-1-1,1 0,-1 1,1-1,-1 1,1-1,-1 1,1-1,-1 1,1-1,-1 1,0 0,1-1,-1 1,50 157,-29-102,-10-30,-1 1,-1 0,-1 0,-2 1,1 15,-7-42,0 0,0 1,0-1,0 1,0-1,0 0,-1 1,1-1,-1 0,1 1,-1-1,1 0,-1 0,0 0,0 1,1-1,-1 0,0 0,0 0,0 0,0 0,0-1,-1 1,1 0,0 0,0-1,0 1,-1-1,1 1,0-1,-1 1,1-1,0 0,-1 0,1 1,-1-1,1 0,0 0,-1-1,1 1,0 0,-1 0,-60-12,10-14,52 26,0-1,0 0,0 1,0-1,0 1,0-1,0 1,1-1,-1 1,0-1,0 1,1-1,-1 1,0-1,1 1,-1-1,0 1,1 0,-1-1,0 1,1 0,-1-1,1 1,-1 0,1-1,-1 1,1 0,-1 0,1 0,-1 0,1-1,0 1,-1 0,1 0,-1 0,1 0,-1 0,1 0,-1 0,1 0,0 1,-1-1,1 0,-1 0,1 0,-1 1,1-1,-1 0,1 0,19-1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3:5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2329,'0'-3,"1"1,-1 0,1-1,-1 1,1-1,0 1,0 0,0 0,0 0,0-1,0 1,1 0,-1 0,1 1,-1-1,1 0,0 0,0 1,0-1,0 1,0 0,0-1,0 1,0 0,0 0,1 0,1 0,146-3,-110 4,15-1,-1 2,1 3,-1 2,-1 2,13 5,-53-8,-6-2</inkml:trace>
  <inkml:trace contextRef="#ctx0" brushRef="#br0" timeOffset="1050.278">779 1407,'-12'95,"4"-1,4 1,4 19,60 554,-57-587,-3 0,-4 0,-4 0,-15 68,13-107,4-20,1 1,1 0,1 0,1 0,0 0,2 1,1 3,0-25,0 1,0-1,1 0,-1 0,0 0,1 0,-1 0,1 0,0 0,0 0,0-1,0 1,0-1,0 1,0-1,0 0,0 0,1 0,-1 0,0 0,1 0,-1-1,1 1,-1-1,1 0,-1 0,1 1,-1-2,1 1,-1 0,1 0,-1-1,0 1,1-1,-1 0,0 0,1 0,-1 0,2-1,18-2,243-1,-170 6,736-1,-764 5,-58-8,-21-4,9 6,-16-9</inkml:trace>
  <inkml:trace contextRef="#ctx0" brushRef="#br0" timeOffset="2400.948">779 1381,'1'-147,"0"145,0 0,0 0,1 0,-1 0,1 0,-1 0,1 1,0-1,0 0,0 1,0-1,0 1,0 0,0 0,0 0,0 0,1 0,-1 0,0 0,1 1,-1-1,1 1,-1 0,0 0,1 0,-1 0,1 0,-1 0,1 1,-1-1,1 1,11-2,231-8,25 10,341 13,-244-15,-365 1,0 0,1 0,-1 0,0 1,0-1,0 1,1-1,-1 1,0-1,0 1,0 0,0 0,0 0,0 1,0-1,0 0,0 1,-1-1,1 1,-1-1,1 1,-1 0,1 0,-1 0,0 0,0 0,0 0,0 0,0 0,0 0,-1 0,1 0,-1 1,0-1,1 0,-1 0,0 1,0-1,0 0,-1 1,-13 137,1-62,9 17,4 0,4-1,5 1,3-1,22 78,-15-57,-6 0,-4 1,-6 38,-3-94,2 1,2-2,4 1,11 45,0 27,-18-126,-2 0,1 0,-1 0,0 0,0-1,0 1,-1 0,0 0,0-1,-1 1,1-1,-1 0,0 0,-1 0,1 0,-1 0,0-1,0 0,0 0,-5 3,6-5,-1-1,0 1,0-1,1 0,-1 0,0-1,0 1,0-1,0 0,0 0,0 0,0-1,0 1,0-1,1 0,-1 0,0-1,0 1,1-1,-1 1,1-1,-1 0,-1-2,-8-2,-54-21,-1 4,-1 2,0 3,-44-4,61 13</inkml:trace>
  <inkml:trace contextRef="#ctx0" brushRef="#br0" timeOffset="2833.79">1135 2394,'-4'0,"0"0,3 0,9 0,10 0,10 0,10 0,7-2,3-1,-3-2,-4-3,-9 1</inkml:trace>
  <inkml:trace contextRef="#ctx0" brushRef="#br0" timeOffset="3216.33">1293 2065,'-3'0,"0"1,0-1,0 1,0-1,0 1,0 0,0 0,1 1,-1-1,1 0,-1 1,1 0,-1-1,1 1,0 0,-1 0,1 1,1-1,-1 0,0 1,0-1,1 1,-1-1,1 1,0 0,-1 2,3-3,0-1,0 0,0 1,0-1,1 0,-1 0,0 0,1 0,-1 0,1 0,-1 0,1 0,-1-1,1 1,-1 0,1-1,0 1,0-1,-1 0,1 0,0 0,-1 0,1 0,0 0,0 0,-1 0,1 0,0-1,-1 1,1-1,0 1,-1-1,1 0,-1 0,1 0,1-1,0 1,-1-1,1 0,-1-1,0 1,0 0,1 0,-1-1,-1 0,1 1,0-1,-1 0,1 0,-1 0,0 0,0 0,0 0,0 0,-1 0,1 0,-1 0,0-1,0 1,0 0,0-3,0 4,0 0,0-1,-1 1,1 0,0 0,-1 0,1-1,-1 1,0 0,0 0,0 0,0 0,0 0,0 0,-1 1,1-1,0 0,-1 0,1 1,-1-1,0 1,0 0,1-1,-1 1,0 0,0 0,0 0,0 0,-1 0,1 1,0-1,0 1,0-1,0 1,-1 0,-1 0,2 0,0 1,0 0,1-1,-1 1,0 0,1 0,-1 0,0 0,1 0,-1 0,1 0,0 1,-1-1,1 1,0-1,0 1,0-1,0 1,0 0,0-1,0 1,1 0,-1 0,0-1,1 1,0 0,-1 0,-5 21</inkml:trace>
  <inkml:trace contextRef="#ctx0" brushRef="#br0" timeOffset="3532.54">1306 2684,'13'48,"-13"-48,0 0,-1 0,1 0,0-1,0 1,-1 0,1 0,0-1,-1 1,1 0,0 0,0-1,-1 1,1 0,0 0,0-1,0 1,0 0,-1-1,1 1,0 0,0-1,0 1,0 0,0-1,0 1,0 0,0-1,0 1,0-1,0 1,0 0,0-1,0 1,0 0,0-1,1 1,-1 0,0-1,0 1,0 0,1 0,-1-1,0 1,0 0,0 0,1-1,-1 1,0 0,1 0,-1-1,0 1,0 0,1 0,-1 0,0 0,1 0,-1 0,0-1,1 1,-1 0,1 0,-1 0,0 0,1 0,-1 0,0 0,1 0,-1 1,1-1,-3-2,-1 0,1 0,0 1,-1-1,1 1,-1-1,1 1,-1 0,1 0,-1 0,0 0,0 1,1-1,-1 1,0-1,0 1,0 0,1 0,-1 1,0-1,0 0,0 1,1 0,-1-1,0 1,1 0,-1 1,0-1,1 0,0 1,-1-1,1 1,0 0,0 0,0 0,0 0,0 0,0 0,0 1,1-1,-1 0,1 1,0 0,0-1,0 1,0 0,8 18,1-14</inkml:trace>
  <inkml:trace contextRef="#ctx0" brushRef="#br0" timeOffset="4007.75">1543 2091,'-1'-4,"0"1,1-1,-1 1,1-1,0 0,0 1,0-1,0 1,0-1,1 0,0 1,-1-1,2 1,-1 0,0-1,0 1,1 0,0-1,0 1,0 0,0 0,0 1,1-1,-1 0,1 1,-1-1,1 1,0 0,0 0,3-1,3-1,0 0,0 1,0 0,1 0,-1 1,1 0,0 1,0 0,-1 1,1 0,0 0,0 1,-1 1,1-1,0 1,-1 1,0 0,1 0,-1 1,-1 0,1 1,0 0,-1 0,0 1,0 0,-1 0,0 0,3 4,-7-4,0-1,0 1,-1-1,0 1,0 0,0 0,-1 0,1 0,-2 0,1 1,-1-1,0 0,0 0,0 0,-1 1,0-1,0 0,-1 0,0 0,0 0,0-1,-3 6,-77 117,81-127,-153 190,152-189,-1 1,0 0,1-1,-1 1,1 0,0 0,0 0,0 1,1-1,-1 0,1 1,0-1,-1 1,2 0,-1-1,0 1,1 0,-1-1,1 1,0 0,1 0,-1-1,1 1,-1 0,1-1,0 1,0-1,1 1,-1-1,1 1,-1-1,2 1,6 1,0-1,0 0,0-1,0 0,1 0,0-1,-1 0,1 0,0-1,0-1,0 0,0 0,7-2,132-13,-80 4</inkml:trace>
  <inkml:trace contextRef="#ctx0" brushRef="#br0" timeOffset="5803.88">2399 2236,'156'11,"96"-8,-180-3,-54 0,48-9,-64 7,0 0,-1-1,1 0,-1 1,0-1,0 0,0 0,0 0,0 0,0 0,-1 0,0 0,1 0,-1 0,0 0,-1 0,1 0,0 0,-1 0,0 0,1 1,-1-1,-1 0,0-9,-11-90,-11-81,3-100,21-613,8 676,-5 194,-2 0,-1-1,-1 1,-1 0,-4-20,1-69,-33 7,38 43,-10 53,2 12</inkml:trace>
  <inkml:trace contextRef="#ctx0" brushRef="#br0" timeOffset="7737.542">2925 683,'-36'30,"1"1,1 2,2 1,-27 37,24-28,8-11,21-32,12-15,208-305,-212 316,-1 2,-1 1,0-1,0 1,1-1,-1 1,1 0,-1-1,1 1,0 0,0-1,-1 1,1 0,0 0,0 0,0 0,0 0,0 0,0 0,1 0,-1 0,0 1,0-1,1 0,-1 1,0-1,1 1,-1-1,1 1,-1 0,0-1,1 1,-1 0,1 0,-1 0,1 0,-1 0,1 1,-1-1,1 0,-1 1,0-1,1 1,86 86,141 115,-198-158,-30-43,0 0,-1 1,1-1,-1 0,1 0,-1 1,0-1,1 0,-1 1,0-1,0 0,0 1,0-1,0 0,0 1,0-1,0 1,-1-1,1 0,-1 0,1 1,-1-1,1 0,-1 0,0 1,1-1,-1 0,0 0,0 0,0 0,0 0,0 0,0 0,0-1,0 1,0 0,-1 0,-14 6,-1 0,0-1,-1-1,0 0,1-2,-14 2,-95 10,118-15,-1 0,0-1,0-1,1 0,-1 0,1 0,0-1,-1-1,1 1,1-1,-2-1,-50-19,-42 12,100 12,1 0,0 0,-1 0,1-1,0 1,0 0,-1 0,1-1,0 1,0 0,-1 0,1-1,0 1,0 0,0-1,-1 1,1 0,0-1,0 1,0 0,0-1,0 1,0 0,0-1,0 1,0 0,0-1,0 1,0 0,0-1,0 1,0-1,0 1,0 0,0-1,1 1,-1 0,0 0,0-1,0 1,1 0,-1-1,0 1,0 0,1 0,-1-1,0 1,0 0,1 0,-1 0,0-1,1 1,-1 0,0 0,1 0,-1 0,0 0,1 0,-1 0,0 0,1 0,-1 0,1 0,1-2,17-15,0-1,-1-1,-1-1,0-1,-2 0,13-22,-2-13,-5 4</inkml:trace>
  <inkml:trace contextRef="#ctx0" brushRef="#br0" timeOffset="9685.933">82 2039,'115'28,"-94"-21,20 4,0 2,0 2,-2 1,0 2,26 18,-63-36,-1 0,1 1,-1-1,1 1,-1-1,1 1,-1 0,1 0,-1 0,0 0,1 0,-1 0,0 0,0 0,0 0,0 1,0-1,0 0,0 1,0-1,0 0,-1 1,1-1,0 1,-1 0,0-1,1 1,-1-1,0 1,0 0,0-1,0 1,0 0,0-1,0 1,0-1,-1 1,1 0,-1-1,1 1,-1-1,0 1,1-1,-1 1,0-1,0 0,0 1,-1-1,-14 14,-1-2,-1 0,0-1,-1-1,-1-1,1-1,-1 0,-9 1,-254 93,274-99,8-3,0 0,1-1,-1 1,1-1,-1 1,0 0,1-1,-1 1,0-1,1 1,-1-1,0 0,0 1,0-1,0 0,1 0,-1 1,0-1,0 0,0 0,0 0,0 0,1 0,-1 0,0 0,0 0,0-1,0 1,0 0,1 0,-1-1,0 1,0 0,0-1,1 1,-1-1,0 1,1-1,-1 0,0 1,1-1,-1 1,1-1,-1 0,1 0,-1 1,1-1,0 0,-1 0,1 0,0 1,-1-1,1 0,0 0,25-132,5-82,-30 213,-1 1,1 0,0-1,0 1,0 0,0 0,0-1,0 1,1 0,-1-1,0 1,0 0,1 0,-1-1,1 1,-1 0,1 0,0 0,-1 0,1 0,0 0,0 0,0 0,0 0,0 0,0 0,0 1,0-1,0 0,0 1,0-1,1 0,-1 1,0 0,0-1,0 1,1 0,-1-1,0 1,1 0,-1 0,0 0,0 0,1 1,-1-1,0 0,1 0,-1 1,0-1,147 64,22-9,-137-46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1.9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16 280,'-2'-5,"-1"0,1 0,0 0,1 0,-1-1,1 1,0-1,1 1,-1-1,1 1,0-1,0 1,1-1,-1 1,1-1,1 1,-1-1,1 1,0 0,0 0,0 0,1 0,-1 0,1 0,1 1,-1-1,1 1,-1 0,1 0,0 0,3-1,13-8,1 1,0 2,1 0,0 1,0 1,1 1,0 1,1 1,20-1,16-6,0 3,1 3,0 2,0 4,0 1,0 4,-1 2,0 2,9 6,-56-12,1 0,-1 1,0 1,0 0,-1 1,0 1,0 0,0 0,-1 1,0 0,-1 1,1 1,-2-1,1 2,-2-1,1 1,-1 0,-1 1,0 0,-1 0,0 1,-1 0,3 10,-2 16,-3-1,-1 1,-2 0,-2-1,-1 1,-2-1,-2 0,-1 0,-5 10,8-25,-48 206,-8 38,-1 87,40-218,15-118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03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561 794,'3'16,"2"14,5 11,4 11,1 7,-1 2,-4 3,-4-2,-2-6,-4-8,-2-11</inkml:trace>
  <inkml:trace contextRef="#ctx0" brushRef="#br0" timeOffset="280.249">267 714,'-11'-5,"0"1,10 6,13 2,17 3,18 1,18-5,14-3,9-8,5-4,2-2,-6 1,-7 3,-19 3</inkml:trace>
  <inkml:trace contextRef="#ctx0" brushRef="#br0" timeOffset="854.742">1029 1396,'0'201,"-13"-565,20 322,-6 42,1 1,-1-1,0 1,0 0,1-1,-1 1,0 0,0 0,0 0,0-1,0 1,0 0,0 1,0-1,0 0,-1 0,1 0,0 0,-1 1,1-1,-1 0,1 1,-1-1,0 0,0 1,1 0,-1 0,9 20,35 63,-42-82,0-1,0 0,0 0,0 0,1 0,-1 0,0 0,1-1,-1 1,1-1,0 0,-1 0,1 0,0 0,0 0,0 0,0-1,0 0,0 1,0-1,0 0,0 0,-1-1,1 1,0-1,0 1,0-1,0 0,0 0,0 0,11-7,-1 0,0 0,-1-2,0 1,0-1,-1-1,0 0,-1-1,0 0,2-5,0 2,48-64,-59 79,-1-1,1 1,-1-1,1 1,-1 0,1-1,0 1,-1 0,1 0,0 0,-1-1,1 1,0 0,-1 0,1 0,0 0,-1 0,1 0,0 0,-1 1,1-1,0 0,-1 0,1 0,-1 1,1-1,0 0,-1 1,1-1,-1 0,1 1,-1-1,1 1,-1-1,1 1,-1-1,1 1,-1-1,0 1,1-1,-1 1,0 0,1-1,-1 1,0-1,0 1,0 0,0-1,1 1,-1 0,0-1,0 1,0 0,-1-1,1 1,0 0,0-1,0 1,0 0,0-1,-1 1,1 0,0-1,-1 1,1-1,0 1,-1-1,7 101,-6-65,2 1,1-1,2 0,2 0,1-1,1 0,12 27,-16-51,0-1,1 0,0-1,1 0,0 0,0 0,1-1,0 0,7 6,7 2</inkml:trace>
  <inkml:trace contextRef="#ctx0" brushRef="#br0" timeOffset="1140.429">1831 1195,'14'7,"13"2,16 0,15-5,8-4,4-3,-5-1,-13 1</inkml:trace>
  <inkml:trace contextRef="#ctx0" brushRef="#br0" timeOffset="1403.326">1925 1449,'16'3,"14"0,14 0,12-3,11-2,6-2,-11-1</inkml:trace>
  <inkml:trace contextRef="#ctx0" brushRef="#br0" timeOffset="3899.665">3061 1422,'10'-145,"-9"-133,-4 257,1 16,0 14,0 18,17 290,-13-296,0 0,1-1,0 0,2 1,1-1,6 14,3-4</inkml:trace>
  <inkml:trace contextRef="#ctx0" brushRef="#br0" timeOffset="4275.588">3368 1328,'4'7,"0"1,1-2,-1 1,1 0,0-1,1 0,0 0,0-1,0 1,0-1,1-1,0 1,0-1,0 0,0-1,1 0,-1 0,1 0,0-1,0-1,0 1,0-1,0 0,0-1,1 0,-1 0,0-1,3 0,-6-1,1 0,-1-1,0 0,0 1,0-2,0 1,-1-1,1 1,-1-1,0 0,0-1,0 1,0-1,-1 1,0-1,0 0,0-1,-1 1,0 0,0-1,0 1,0-1,-1-2,2-4,0-1,-1 0,-1 0,0 0,-1 0,-1 0,0 0,0 0,-1 0,-1 0,0 1,-1 0,0 1,-1 0,0 0,-1 0,0 1,-1 0,-2-3,6 9,0 0,0 1,0-1,0 1,-1 0,1 0,-1 0,0 0,0 1,0-1,0 1,-1 0,1 0,0 1,-1-1,1 1,-1 0,0 0,1 1,-1-1,0 1,-2 0,3 1,-1 0,1 1,-1-1,1 1,0 0,-1 0,1 0,0 0,1 1,-1-1,0 1,1 0,-1 0,1 1,0-1,0 1,0 0,1-1,-1 1,1 0,0 0,0 1,-29 99,35-1,7-61</inkml:trace>
  <inkml:trace contextRef="#ctx0" brushRef="#br0" timeOffset="5806.64">1845 1703,'9'-8,"2"-1,-1 2,1-1,0 2,1-1,-1 1,1 1,1 0,-1 1,1 1,-1-1,1 2,0 0,0 0,0 2,1-1,-11 2,0-1,0 0,0 1,0 0,0 0,0-1,0 2,0-1,0 0,-1 1,1-1,0 1,-1 0,1 0,-1 0,0 0,0 0,0 1,0-1,0 1,0-1,0 1,-1 0,1-1,-1 1,0 0,0 0,0 0,0 0,-1 0,1 0,-1 0,0 1,0 2,1 4,-2 0,1 0,-1 0,-1-1,0 1,0 0,-1-1,0 1,-1-1,-3 6,-9 11,-1 0,-1-1,-1-2,-1 1,-1-2,-6 3,14-12,14-13,-1 0,0 0,1 0,-1 0,0 0,1 0,-1 0,0 0,1 0,-1 1,0-1,1 0,-1 0,0 0,0 1,1-1,-1 0,0 0,0 0,1 1,-1-1,0 0,0 1,0-1,1 0,-1 0,0 1,0-1,0 0,0 1,0-1,0 0,0 1,0-1,0 0,0 1,0-1,0 0,0 1,0-1,0 0,0 1,0-1,0 0,0 1,-1-1,1 0,0 1,0-1,0 0,0 1,-1-1,1 0,0 0,0 0,-1 1,1-1,0 0,0 0,-1 0,1 1,0-1,-1 0,1 0,0 0,-1 0,1 0,30-3,-26 2,386-91,-325 79</inkml:trace>
  <inkml:trace contextRef="#ctx0" brushRef="#br0" timeOffset="7305.011">3877 1115,'16'25,"1"19,-1 2,-3 0,-2 0,-2 1,-1 0,-2 12,-8-86,2 1,1-1,1 1,2-1,0 1,2 0,0 0,2 1,1 0,1 0,11-19,4 12,-24 32,0-1,-1 1,1-1,0 1,-1 0,1 0,0-1,-1 1,1 0,0 0,0 0,-1 0,1 0,0 0,0 0,-1 0,1 0,0 0,0 0,-1 0,1 1,0-1,-1 0,1 0,0 1,-1-1,1 1,0-1,-1 1,1-1,-1 0,1 1,-1 0,1-1,-1 1,1-1,-1 1,0 0,1-1,-1 1,0 0,1-1,-1 1,0 0,0 0,0-1,0 1,1 0,-1 0,0-1,-1 2,6 17,-2 0,0 1,-1 0,-1-1,-1 1,-2 14,2-4,-1 26,14-79,-5 0,1-9,1 1,2 1,1 0,1 0,2 1,13-17,-29 45,0 0,0 0,1 0,-1 0,0 0,1 0,-1 0,1 0,-1 0,1 0,-1 1,1-1,0 0,-1 0,1 0,0 1,0-1,-1 0,1 1,0-1,0 0,0 1,0-1,0 1,0 0,0-1,0 1,0 0,0 0,0-1,0 1,0 0,0 0,0 0,0 0,0 0,1 1,-1-1,0 0,0 0,0 1,0-1,0 1,0-1,0 1,-1-1,1 1,0-1,0 1,0 0,0-1,-1 1,1 0,0 0,-1 0,22 113,-13-45,-7-58,0-1,1 1,0-1,1 0,0 0,1-1,0 1,3 3,-6-10,0 0,1 0,-1 0,1 0,0-1,0 1,0-1,0 0,0 1,1-1,-1-1,1 1,-1-1,1 1,0-1,-1 0,1 0,0 0,0-1,0 0,0 1,-1-1,1-1,2 1,3-2,-1 1,1-2,-1 1,1-1,-1 0,0-1,0 0,0 0,1-2,18-11</inkml:trace>
  <inkml:trace contextRef="#ctx0" brushRef="#br0" timeOffset="7756.805">4906 954,'-13'1,"-1"1,1 0,-1 0,1 1,0 1,0 0,0 1,1 1,0 0,0 0,0 1,1 1,0 0,0 0,1 1,-5 6,14-15,-1 1,1 0,-1 0,1 0,0 0,0 0,-1 0,1 0,0 0,0 1,0-1,0 0,0 1,0-1,1 1,-1-1,0 1,1-1,-1 1,1-1,0 1,-1 0,1-1,0 1,0 0,0-1,0 1,0 0,1-1,-1 1,0-1,1 1,-1 0,1-1,-1 1,1-1,0 1,0-1,0 0,0 1,0-1,0 0,0 0,0 1,0-1,1 0,11 4,0-1,0 0,1-1,-1 0,1-1,-1 0,2-1,24 3,-26-2,-1-1,-1 0,1 0,-1 2,1-1,-1 1,0 1,0 0,0 1,-1 0,0 0,0 1,9 7,-17-11,0 0,0 0,0 0,-1 1,1-1,-1 1,1-1,-1 1,0-1,0 1,0 0,-1-1,1 1,0 0,-1 0,0-1,0 1,0 0,0 0,0 0,0-1,-1 1,1 0,-1 0,0-1,0 1,0 0,0-1,0 1,-1-1,1 1,-1-1,0 0,1 0,-1 0,0 0,-1 1,-4 4,0-1,0 0,-1 0,1-1,-2 0,1 0,0-1,-1 0,0 0,-5 1,-40 2,52-7,1 0,0 0,0 0,0 0,-1 0,1 0,0 0,0-1,0 1,0 0,-1-1,1 1,0-1,0 1,0-1,0 0,0 1,0-1,0 0,0 0,0 0,1 0,-1 1,0-1,0 0,1 0,-1-1,1 1,-1 0,1 0,-1 0,1 0,0 0,-1 0,1-1,0 1,0 0,0 0,0-1,0 1,0 0,3-13</inkml:trace>
  <inkml:trace contextRef="#ctx0" brushRef="#br0" timeOffset="10320.579">5615 339,'13'558,"-12"-433,20 637,-20-753,0-3,0-1,0 0,0 1,0-1,-1 1,0-1,0 1,0-1,-1 1,0-1,0 1,-1-1,1 1,-1-1,0 0,0 0,-1 0,0 0,1-1,-2 1,1-1,0 1,-1-1,0 0,0 0,-1 0,-16 5,0-2,0 0,0-1,-1-1,0-1,-1-1,1 0,-15-2,8 1,-521 33,406-24,-814 44,177-38,475 2,-397 13,674-32,-465 15,250 3,-38-11,-55-8,309-1,1-1,-1-2,1 0,0-2,0-1,1-2,-8-3,27 10,-1 0,0 0,1-1,0 0,-1-1,2 1,-1-2,0 1,1 0,0-1,1 0,-1-1,1 1,0-1,1 0,-2-4,-9-24,2-2,1 0,3-1,0 0,3 0,0-10,5 41,-72-701,52 549,0 6,6-2,7 1,7-57,1 197,0 0,1 0,1 0,0 0,1 0,0 0,1 1,0 0,2-1,-1 2,1-1,1 1,5-8,-5 17,0-1,0 1,0 0,0 0,0 1,1 0,-1 0,1 0,-1 1,1 1,0-1,-1 1,1 0,0 1,-1 0,1 0,-1 1,1 0,-1 0,0 1,0-1,2 2,-2-2,169 43,1-9,2-7,1-8,484 15,76-30,-678-6,129 1,314-3,132-31,-401 8,42-4,170 7,-96 24,-244 10,21 4,-117-16,-10-1,-1 1,1-1,0 1,0 0,0-1,0 1,-1 0,1 0,0 0,0 0,0 1,0-1,0 1,-1-1,1 1,0-1,0 1,-1 0,1 0,0 0,-1 0,1 0,-1 0,1 0,-1 1,0-1,0 0,1 1,-1-1,0 1,0 0,0-1,0 1,-1 0,1-1,1 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22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528 241,'18'11,"20"13,17 14,12 12,10 8,-1 7,-3 2,-10 0,-10-2,-13-7,-13-9,-11-14</inkml:trace>
  <inkml:trace contextRef="#ctx0" brushRef="#br0" timeOffset="195.487">1049 281,'-16'11,"-12"16,-10 16,-6 15,-2 11,0 7,4 3,3-4,5-7,8-16</inkml:trace>
  <inkml:trace contextRef="#ctx0" brushRef="#br0" timeOffset="451.82">475 655,'18'-2,"17"-4,22-4,20-8,21-5,16-6,9-4,2-2,-9 1,-24 6</inkml:trace>
  <inkml:trace contextRef="#ctx0" brushRef="#br0" timeOffset="781.959">929 0,'-62'1,"1"2,0 3,0 3,1 2,0 3,-15 8,42-11,0 1,1 2,1 1,0 2,1 1,1 1,0 1,2 2,0 1,2 1,-15 18,26-25,1 2,0-1,1 2,1-1,1 2,1-1,1 1,1 1,0-1,2 1,0 1,2-1,0 0,2 1,0-1,2 1,0 0,2-1,0 0,1 1,2-2,0 1,1 0,1-1,9 16,-1-9,0-1,2-1,0 0,2-1,1-2,1 0,1-1,0-1,2-1,1-1,0-1,1-2,1 0,0-2,1-1,1-2,0-1,0-1,1-1,4-1,8 1,0-2,0-2,1-1,-1-3,0-2,1-1,-1-2,-1-2,1-2,30-12,-47 13,-1-1,0-1,-1-2,-1 0,0-2,0 0,-1-2,-1 0,-1-1,0-1,-1-1,-1-1,-1-1,-1 0,-1-1,-1-1,12-24,-16 24,-1-1,-1 0,-1 0,-1-1,-2 0,0 0,-1 0,-2-1,0 1,-2-1,-1 1,-1 0,-1 0,-1 0,-1 0,-2 1,0 0,-1 0,-2 1,0 0,-2 1,0 0,-1 1,-1 1,-1 0,-1 1,-1 1,0 0,-2 2,0 0,0 1,-23-12,22 17,-1 1,0 0,0 2,-1 0,1 2,-2 0,1 2,0 0,-1 2,1 1,-1 0,1 2,-1 0,1 2,0 1,0 1,-13 5,-118 55,16 12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32.1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0,'13'5,"15"1,14 0,13-1,8-2,2-1,-2-1,-6 0,-10 1,-14 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32.3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1,'9'14,"12"4,13-3,16-7,14-8,11-10,-8-2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32.6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67,'578'-26,"-129"2,948 15,-1261 6,41-2,127 15,-294-8,-20-1,-9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28.5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0 854,'1'1,"-1"1,1-1,-1 0,1 0,0 1,0-1,0 0,-1 0,1 0,0 0,0 0,1 0,-1 0,0 0,0 0,0 0,1-1,-1 1,0-1,1 1,-1-1,0 1,1-1,-1 0,1 1,-1-1,1 0,-1 0,1 0,-1 0,1 0,-1-1,0 1,1 0,-1-1,1 1,-1-1,0 1,1-1,-1 0,0 1,0-1,0 0,1 0,-1 0,0 0,0 0,0 0,0-1,39-21,-1-2,-1-1,-2-2,-1-1,6-9,4-2,-3-2,-1-2,-3-2,21-31,-44 54,-1 0,-1 0,-1-1,-1-1,-1 0,-1 0,-1-1,-2 0,0-1,-2 1,0-13,-3 33,0 0,0 0,-1 0,0 0,0-1,-1 1,1 0,-1 0,-1 0,1 0,-1 0,0 0,0 1,-1-1,0 0,0 1,0 0,-1 0,1 0,-1 0,0 0,-2 0,4 4,-1 1,1 0,-1 0,1 0,-1 0,1 1,0-1,-1 1,1-1,-1 1,1 0,0 0,0 0,-1 0,1 0,0 0,0 1,0-1,0 1,1-1,-1 1,0 0,1 0,-1 0,1 0,0 0,-1 0,1 0,0 0,0 1,0-1,0 2,-12 25,2 0,0 1,2 1,2-1,0 1,3 1,-1 12,2-23,-62 643,52-539,-3 36,-29 113,38-242,1-13</inkml:trace>
  <inkml:trace contextRef="#ctx0" brushRef="#br0" timeOffset="295.662">148 1107,'-3'-2,"9"-3,17-3,20-5,21-7,16-4,10-3,-1 1,-9 5,-16 5,-19 7</inkml:trace>
  <inkml:trace contextRef="#ctx0" brushRef="#br0" timeOffset="2863.876">923 1268,'10'27,"-2"30,-2 0,-2 1,-5 52,1-54,-1 12,1-176,-13-229,13 334,3-24,-3 27,0-1,0 1,0 0,0-1,0 1,0 0,1-1,-1 1,0 0,0 0,0-1,1 1,-1 0,0 0,0-1,1 1,-1 0,0 0,0 0,1-1,-1 1,0 0,1 0,-1 0,0 0,1 0,-1 0,0 0,1 0,-1 0,0 0,1 0,-1 0,0 0,1 0,-1 0,0 0,1 0,-1 0,0 0,1 0,-1 0,0 1,0-1,1 0,-1 0,0 0,1 1,-1-1,0 0,0 0,0 1,1-1,-1 0,0 0,0 1,0-1,0 0,1 1,-1-1,0 0,0 1,0-1,0 0,0 1,0-1,0 0,0 1,0-1,18 28,29 32,-45-58,0-1,0 1,0-1,0 0,1 0,-1 0,0 0,1 0,-1 0,1-1,-1 1,1-1,-1 1,1-1,-1 0,1 0,0-1,-1 1,1 0,-1-1,1 1,-1-1,0 0,1 0,-1 0,0 0,1 0,0-1,10-7,-1 0,-1-1,1 0,-1-1,-1 0,0-1,-1 0,0 0,4-9,3-2,-16 23,0 1,0-1,0 0,0 1,1-1,-1 0,0 0,0 1,0-1,0 0,0 1,0-1,1 0,-1 0,0 1,0-1,0 0,1 0,-1 1,0-1,0 0,1 0,-1 0,0 1,0-1,1 0,-1 0,0 0,0 0,1 0,-1 0,0 0,1 0,-1 0,0 0,1 1,-1-2,0 1,1 0,-1 0,0 0,1 0,-1 0,0 0,0 0,1 0,-1 0,0-1,1 1,-1 0,0 0,0 0,1 0,-1-1,0 1,0 0,0 0,1-1,-1 1,0 0,0 0,0-1,0 1,1 0,-1-1,0 1,2 32,-2-27,-1 112,-2-62,4 0,2 0,3 14,-5-64,-1 1,1 0,0 0,1-1,-1 1,1-1,1 1,-1-1,0 0,1 1,0-1,1-1,-1 1,2 1,9 4</inkml:trace>
  <inkml:trace contextRef="#ctx0" brushRef="#br0" timeOffset="3249.203">1498 1309,'18'-1,"1"2,-1 0,0 1,0 1,0 1,0 0,3 2,-16-4,1 0,-1 0,0 1,0 0,-1 0,1 0,-1 0,1 1,-1-1,0 1,0 0,-1 0,1 1,-1-1,0 1,0 0,-1-1,1 1,-1 1,0-1,0 0,-1 0,1 1,-1-1,0 5,-2 3,1-1,-2 1,0 0,-1-1,0 0,0 0,-2 1,1-2,-1 1,-1-1,0 0,-1 0,0 0,-1-1,0 0,0-1,-5 4,-55 86,67-97,-1 0,1 0,-1 0,1 0,0 0,0 0,0 0,0 0,1 0,-1 0,0 0,1 1,-1-1,1 0,0 1,0-1,0 0,0 0,0 1,1-1,-1 0,1 0,-1 1,1-1,0 0,0 0,0 0,0 0,0 0,0 0,1 0,-1 0,0 0,1-1,0 1,-1-1,2 1,11 1,0-1,0 0,0-1,0-1,0-1,0 1,0-2,0 0,0-1,0 0,11-5,22-6,-4 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35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0,'13'0,"17"3,16-1,16 1,14 0,9-2,5 0,0 0,-4-1,-9 5,-19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37.7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14,'4'0,"9"0,9-3,10 1,8-1,4 0,2 2,-3 0,-8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38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1,'19'4,"14"2,13 0,11-1,9-2,4-3,2-4,-11-2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35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1,'-2'16,"-1"12,0 10,1 8,0 5,1 1,1-2,2-4,1-6,-1-8,1-9</inkml:trace>
  <inkml:trace contextRef="#ctx0" brushRef="#br0" timeOffset="796.195">321 402,'-14'24,"1"1,0 1,2 0,1 0,2 1,-1 3,23-157,14-111,-21 210,-7 28,1-1,-1 1,0 0,0-1,0 1,1 0,-1 0,0 0,1-1,-1 1,0 0,0 0,1 0,-1-1,0 1,1 0,-1 0,0 0,1 0,-1 0,0 0,1 0,-1 0,1 0,-1 0,0 0,1 0,-1 0,0 0,1 0,-1 0,0 0,1 1,-1-1,0 0,1 0,-1 0,0 0,0 1,1-1,-1 0,0 0,0 1,1-1,-1 0,0 1,0-1,0 0,0 0,1 1,-1-1,0 0,0 1,0-1,0 0,0 1,0-1,0 0,0 1,0-1,0 1,0-1,0 0,0 1,0-1,0 0,0 1,0-1,-1 0,4 8,1 0,-1 0,1-1,0 1,1-1,-1 0,2 0,-1-1,1 0,0 0,0 0,0-1,1 1,0-1,0-1,0 0,1 0,-1 0,1-1,0 0,0 0,0-1,5 1,-5-2,1 0,-1 0,1 0,-1-1,1 0,-1-1,0 0,1 0,-1-1,0 0,1 0,-1-1,0 0,-1-1,1 0,-1 0,1 0,-1-1,-1 0,1 0,-1-1,1 0,-2 0,1-1,-1 1,0-1,0 0,-1 0,0-1,2-3,4-30,-26 61,6 11,1 1,2 0,1 1,1-1,2 1,1 0,3 14,-2-35,1-1,1 1,0-1,0 1,1-1,1 0,0 0,4 10,4 1</inkml:trace>
  <inkml:trace contextRef="#ctx0" brushRef="#br0" timeOffset="1184.786">896 241,'167'13,"-92"5,-73-17,0 0,0-1,0 1,0 0,0 0,-1 0,1 0,0 1,-1-1,1 0,-1 1,1-1,-1 1,1 0,-1-1,0 1,0 0,0 0,0 0,0 0,0-1,-1 1,1 1,-1-1,1 0,-1 0,0 0,0 0,0 0,0 0,0 0,0 0,0 0,-1 2,-4 7,-1 0,0-1,-1 0,0 0,0-1,-1 1,-1-2,1 1,-1-1,-1 0,1-1,-7 3,12-6,-127 99,131-103,-1 0,0 1,0-1,1 1,-1-1,0 1,1-1,-1 1,0-1,1 1,-1 0,1-1,-1 1,1 0,-1-1,1 1,-1 0,1 0,0 0,0-1,-1 1,1 0,0 0,0 0,0-1,0 1,0 0,0 0,0 0,0 0,0 0,0-1,0 1,1 0,-1 0,0 0,1-1,-1 1,0 0,1 0,-1-1,1 1,-1 0,1-1,0 1,-1-1,1 1,-1 0,1-1,0 1,0-1,-1 0,1 1,0-1,0 0,0 1,0-1,52 8,-51-8,62 2,1-3,61-8,-82 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2.1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0 167,'14'-4,"24"-2,32-2,32-2,30-4,21-3,14-5,6-4,1-5,-29 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38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1 175,'347'-17,"1117"-33,-474 22,-953 28</inkml:trace>
  <inkml:trace contextRef="#ctx0" brushRef="#br0" timeOffset="7905.553">2728 42,'16'-3,"14"0,16 0,16-2,15 1,14 0,8-2,4 2,-2 0,-4 1,-10 1,-13 2,-14-1,-16 1,-21 0,-22 1,-11-1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43.9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344 101,'0'-5,"-1"1,0-1,0 0,0 1,-1-1,1 1,-1 0,0-1,-1 1,1 0,-1 0,1 0,-1 0,0 1,-1-1,1 1,-1 0,1 0,-1 0,0 0,0 1,0-1,-1 1,1 0,0 0,-1 1,1 0,-1-1,0 1,1 1,-1-1,-1 1,-7 0,0 0,0 2,0-1,1 2,-1 0,1 0,0 1,0 0,0 1,0 1,1 0,0 0,0 1,1 1,0 0,0 0,0 1,0 2,8-10,1-1,0 1,-1 0,1 0,0 0,0 1,0-1,0 0,0 0,0 1,0-1,0 0,0 1,1-1,-1 1,1-1,-1 1,1-1,-1 1,1 0,0-1,0 1,0-1,0 1,0 0,0-1,0 1,0 0,1-1,-1 1,1-1,-1 1,1-1,0 1,-1-1,1 0,0 1,0-1,0 0,0 1,0-1,0 0,0 0,1 0,-1 0,0 0,1 0,-1 0,0-1,2 2,14 1,1 0,-1-1,1-1,0 0,-1-2,1 0,-1-1,1 0,-1-2,12-3,169-46,-194 54,0 0,-1 1,1-1,-1 1,0 0,1 0,-1 0,0 1,0-1,0 1,0-1,-1 1,1 0,-1 0,0 0,1 1,-2-1,1 0,0 1,-1 0,1-1,-1 1,0 0,0-1,0 1,-1 0,0 0,1 0,-1 1,1-1,6 28,-1 1,-1-1,-1 1,-2 0,-2-1,-1 4,1-29,-1-1,0 1,0-1,0 1,-1-1,0 0,0 0,0 1,-1-2,0 1,0 0,0 0,-1-1,0 0,0 0,-1 0,1 0,-1-1,0 0,0 0,0 0,-1 0,1-1,-1 0,0 0,0 0,0-1,0 0,-1 0,1-1,-5 1,4 0,0-1,0 0,0 0,0-1,-1 1,1-2,0 1,0-1,-1 0,1 0,0-1,0 0,1 0,-1-1,0 0,-3-2,5-15,11 11</inkml:trace>
  <inkml:trace contextRef="#ctx0" brushRef="#br0" timeOffset="463.232">1038 249,'-2'-8,"-1"1,-1 0,1-1,-1 2,-1-1,1 0,-1 1,0 0,-1 0,1 0,-1 1,0 0,-1 0,1 0,-1 1,0 0,0 0,0 1,-1 0,1 0,-1 0,0 1,1 1,-1-1,0 1,0 0,0 1,0 0,0 0,0 1,0 0,0 1,0-1,-2 2,4-1,0 0,0 0,1 1,-1 0,1 0,-1 0,1 1,0-1,0 1,0 0,1 1,0-1,-1 1,0 2,3-4,0-1,0 1,1 0,-1 0,1-1,-1 1,1 0,0 0,0 0,0 1,1-1,-1 0,1 0,0 0,0 0,0 1,0-1,0 0,1 0,-1 0,1 0,0 0,0 0,0 0,0 0,1 0,-1 0,1 0,0-1,5 4,0-1,0 0,1 0,0-1,0 0,0-1,0 0,1 0,0 0,-1-1,1-1,0 1,0-1,0-1,-1 0,1 0,0-1,5 0,167-14,-180 15,1 0,-1 0,1 0,-1 0,1 0,-1 0,1 0,-1 1,1-1,-1 1,1-1,-1 1,0-1,1 1,-1 0,0 0,0 0,1 0,-1 0,0 0,0 0,0 0,0 0,0 0,0 0,-1 1,1-1,0 0,0 1,-1-1,1 1,-1-1,0 1,1-1,-1 0,0 1,0 1,-6 58,1-42,-2 1,0-1,-1 0,-1-1,0 0,-2-1,0 1,-1-2,-1 0,0 0,-1-2,-14 13,8-10</inkml:trace>
  <inkml:trace contextRef="#ctx0" brushRef="#br0" timeOffset="950.031">1506 208,'1'-5,"0"-1,-1 0,1 1,-1-1,-1 0,1 1,-1-1,0 0,0 1,0-1,-1 1,0-1,0 1,-1 0,1 0,-1 0,0 0,-1 0,1 1,-1-1,0 1,0 0,0 0,0 1,-1-1,1 1,-1 0,0 0,-2-1,0 3,1 0,0 0,-1 0,1 1,0 0,-1 0,1 1,0 0,-1 0,1 0,0 1,0 0,0 0,0 0,0 1,0 0,1 0,-1 0,1 1,0 0,0 0,1 0,-1 1,1 0,0-1,0 1,0 1,1-1,-1 1,1-1,1 1,-1 0,1 0,0 0,0 2,1-5,1 1,0 0,-1-1,2 1,-1 0,0-1,1 1,-1 0,1-1,0 1,0-1,0 1,1-1,0 0,-1 1,1-1,0 0,0 0,1 0,-1 0,0-1,1 1,0-1,0 1,0-1,0 0,0 0,0 0,0-1,1 1,-1-1,0 0,1 1,0-2,-1 1,1 0,-1-1,1 1,0-1,16 1,-1 0,0-1,0-1,0-1,0-1,0 0,0-2,-1 0,1-1,1-1,51-14,-70 20,0 1,0-1,0 1,0 0,0 0,0-1,1 1,-1 0,0 0,0 0,0 0,0 0,0 0,0 1,0-1,0 0,1 0,-1 1,0-1,0 1,0-1,0 1,0-1,-1 1,1 0,0-1,0 1,0 0,0 0,-1 0,1-1,0 1,-1 0,1 0,-1 0,1 0,-1 0,1 0,-1 0,0 1,1-1,-1 0,0 1,-3 51,2-49,-2 23,-2-1,0 1,-2-1,-1-1,-1 1,-2-1,0-1,-1 0,-2 0,0-2,-2 1,0-2,-4 4,-1-7</inkml:trace>
  <inkml:trace contextRef="#ctx0" brushRef="#br0" timeOffset="1460.066">2042 62,'-8'-6,"0"0,0 0,0 1,-1 0,0 0,0 1,0 1,0-1,0 1,-1 1,0 0,1 0,-1 1,-1 0,6 1,0 0,0 0,-1 1,1-1,0 1,-1 0,1 1,0-1,0 1,0 0,0 0,1 0,-1 1,1 0,-1 0,1 0,0 1,0-1,0 1,0 0,1 0,0 0,0 0,0 1,0-1,0 3,1-4,0 0,0 1,0-1,1 0,0 1,0 0,0-1,0 1,0-1,1 1,-1 0,1-1,0 1,0 0,1 0,-1-1,1 1,0 0,0-1,0 1,0-1,0 1,1-1,0 0,-1 1,1-1,1 0,-1 0,0-1,1 1,-1 0,1-1,2 2,8 1,0-1,0 0,1-1,-1-1,1 0,0-1,0 0,-1-1,1-1,0 0,0-1,-1 0,1-1,-1-1,2-1,62-16,-75 20,-1 1,1 0,0 0,-1 0,1 0,0 1,-1-1,1 0,-1 1,1-1,0 1,-1-1,1 1,-1 0,1 0,-1-1,0 1,1 0,-1 1,0-1,0 0,1 0,-1 0,0 1,0-1,0 0,-1 1,1-1,0 1,0-1,-1 1,18 55,-17-49,6 17,-1 0,-2 0,-1 0,0 0,-2 1,-1-1,-1 1,-4 16,4-37,-1 0,0 1,0-1,-1 0,0 0,1-1,-2 1,1-1,0 1,-1-1,0 0,0 0,0-1,-1 1,1-1,-1 0,0 0,0 0,0-1,0 0,0 0,0 0,-1 0,1-1,-5 0,-12 3,-1-1,0-1,0-1,0-1,-13-2,-2-1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33.7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603 186,'-34'68,"34"-68,0 0,0-1,0 1,0 0,0-1,0 1,0 0,0-1,0 1,0 0,0-1,0 1,0 0,0 0,0-1,0 1,1 0,-1-1,0 1,0 0,0 0,0-1,0 1,1 0,-1 0,0-1,0 1,1 0,-1 0,0 0,0-1,1 1,-1 0,0 0,0 0,1 0,-1 0,0 0,1 0,-1-1,0 1,1 0,-1 0,0 0,0 0,1 0,-1 0,0 0,1 1,-1-1,0 0,1 0,-1 0,0 0,0 0,1 0,-1 1,0-1,1 0,-1 0,0 0,0 1,3-8,-1 0,-1 1,1-1,-1 0,0 0,-1 0,1 0,-1 0,-1 0,1 0,-1 0,-1 0,1 1,-1-1,0 0,-1 1,1-1,-1 1,-1 0,1 0,-1 0,0 0,0 1,-1 0,1-1,-1 2,-1-1,1 0,0 1,-1 0,0 1,0-1,-1 1,-6-4,0 0,0 1,0 1,-1 0,0 1,0 1,0 0,0 0,0 2,-1 0,1 0,-1 2,1 0,0 0,-1 1,1 1,0 0,0 1,1 1,-1 0,1 1,0 0,0 1,1 0,0 1,0 1,1 0,0 0,1 1,0 0,-5 8,3 0,2 1,1 1,0 0,1 0,2 1,0-1,1 1,1 1,0-1,2 1,1-1,1 1,0-1,2 1,0-1,2 1,0-1,1 0,2 0,5 12,-4-16,1 0,1-1,1 0,0-1,1 0,0-1,2 0,-1-1,2 0,0-1,0-1,1-1,0 0,1-1,0 0,0-2,1 0,0-1,0 0,1-2,-1 0,1-1,0-1,0-1,0 0,0-2,0 0,0-1,13-4,-8 2,1-2,-1-1,0-1,0-1,-1-1,-1-1,1-1,-2 0,0-2,0-1,-1-1,-1 0,-1-1,0-1,6-10,16-20,-40 48,0 0,0 0,0 1,0-1,0 0,0 0,1 0,-1 1,0-1,0 0,0 0,0 0,0 1,0-1,0 0,0 0,1 0,-1 0,0 0,0 1,0-1,0 0,0 0,1 0,-1 0,0 0,0 0,0 0,0 0,1 1,-1-1,0 0,0 0,0 0,1 0,-1 0,0 0,0 0,0 0,1 0,-1 0,0 0,0 0,0-1,1 1,-1 0,0 0,0 0,0 0,1 0,-1 0,0 0,0 0,0-1,0 1,0 0,1 0,-1 0,0 0,0-1,0 1,0 0,0 0,-3 22,1-17,-81 331,104-391,38-140,-59 194,-1 1,1-1,0 1,0-1,0 1,0-1,0 1,0-1,0 1,0-1,1 1,-1-1,0 1,0-1,0 1,1-1,-1 1,0-1,0 1,1-1,-1 1,0 0,1-1,-1 1,0 0,1-1,-1 1,1 0,-1-1,1 1,-1 0,0 0,1-1,-1 1,1 0,-1 0,1 0,0 0,-1 0,1 0,-1 0,1 0,-1 0,1 0,-1 0,1 0,-1 0,1 0,-1 0,1 0,-1 1,1-1,-1 0,1 0,-1 1,0-1,1 0,-1 1,1-1,11 33,-11-31,55 143,-52-138,0 0,1 0,-1 0,1-1,1 1,-1-1,1 0,0-1,1 0,-1 0,1 0,0-1,0 1,1-2,-1 1,1-1,5 1,-9-3,0 0,0-1,-1 1,1-1,0 0,0 0,-1-1,1 1,0-1,-1 0,1 0,0 0,-1 0,1-1,-1 1,0-1,1 0,-1 0,0 0,0-1,0 1,-1-1,1 1,0-1,-1 0,0 0,0 0,0 0,0-1,0 1,0-2,5-9,-1 0,-1-1,0 0,-1 1,0-2,-1 1,-1-2,3-31,-2 1,-2-1,-2 0,-2 1,-6-29,6 64</inkml:trace>
  <inkml:trace contextRef="#ctx0" brushRef="#br0" timeOffset="8605.66">1446 493,'-17'102,"17"-98,-5 25,1 0,2 0,1 1,1-1,2 0,1 0,1 0,6 23,-8-47,-1 0,1-1,0 0,0 1,0-1,1 0,-1 0,1 0,0-1,1 1,-1-1,0 1,1-1,0 0,-1-1,1 1,1-1,-1 1,0-1,0 0,1-1,-1 1,1-1,0 0,-1 0,1 0,0-1,0 1,-1-1,1 0,0-1,0 1,-1-1,1 0,0 0,-1-1,1 1,-1-1,3-1,7-6,1 0,-1-1,-1 0,0-1,0-1,-1 0,-1 0,0-1,-1-1,0 0,-1 0,-1-1,0 0,-1-1,0 1,-2-1,1-1,-2 1,0-5,0 7,-1 0,-1-1,0 1,-1-1,0 0,-1 1,-1-1,0 1,-1-1,-2-3,4 17,0 0,0 0,0 0,-1-1,1 1,0 0,-1 0,1 0,-1 0,1 0,-1 0,0 0,1 0,-1 1,0-1,0 0,1 0,-1 0,0 1,0-1,0 1,0-1,0 0,0 1,0 0,0-1,0 1,0-1,0 1,-1 0,1 0,0 0,0 0,0 0,0 0,0 0,-1 0,1 0,0 0,0 1,0-1,0 0,0 1,0-1,0 1,0-1,0 1,0 0,0-1,0 1,0 0,1 0,-1 0,0-1,0 1,1 0,-1 0,1 0,-1 0,1 0,-1 1,-7 11,1 0,1 1,0 0,1 1,0-1,1 1,1 0,0 0,1 0,1 0,0 1,2 13,-1-8,1 0,1 1,1-2,1 1,1 0,2 2,6 13</inkml:trace>
  <inkml:trace contextRef="#ctx0" brushRef="#br0" timeOffset="9217.978">2047 587,'-17'36,"2"-1,1 2,2 0,2 1,1 0,2 0,1 4,3 4,3-47,0 1,0 0,0-1,0 1,0 0,0 0,1-1,-1 1,0 0,0-1,0 1,0 0,0 0,1 0,-1-1,0 1,0 0,1 0,-1 0,0-1,0 1,1 0,-1 0,0 0,0 0,1 0,-1-1,0 1,0 0,1 0,-1 0,0 0,1 0,-1 0,0 0,1 0,-1 0,0 0,0 0,1 0,-1 1,0-1,1 0,-1 0,0 0,0 0,1 0,-1 1,0-1,0 0,0 0,1 0,-1 1,0-1,0 0,0 0,1 1,12-31,-3-1,-1 0,-1 0,-2-1,-1 0,-2 0,-1-1,-3-29,-3 35,4 27,0 0,0 1,0-1,0 0,0 0,0 1,0-1,0 0,0 1,-1-1,1 0,0 0,0 1,0-1,0 0,-1 0,1 1,0-1,0 0,0 0,-1 0,1 1,0-1,0 0,-1 0,1 0,0 0,-1 0,1 0,0 1,0-1,-1 0,1 0,0 0,-1 0,1 0,0 0,0 0,-1 0,1 0,0 0,-1-1,1 1,0 0,-1 0,1 0,0 0,0 0,-1 0,1-1,0 1,0 0,0 0,-1 0,1-1,0 1,0 0,0 0,-1-1,1 1,-1 3,0-1,-1 0,1 1,0 0,0-1,1 1,-1 0,1-1,-1 1,1 0,0 0,0-1,0 1,0 0,0 0,1-1,0 1,-1 0,1-1,0 1,0 0,0-1,0 1,1-1,-1 0,1 1,0-1,-1 0,1 0,0 0,0 0,0 0,0-1,1 1,-1-1,0 1,1-1,-1 0,2 1,5 0,0-1,1 0,-1 0,0-1,0 0,0 0,1-1,-1 0,0-1,0 0,0-1,0 0,-1 0,1-1,-1 0,0 0,0-1,0 0,-1 0,1-1,-1 0,-1 0,1-1,-1 0,0 0,-1 0,1-1,-2 0,1 0,-1 0,0 0,-1-1,2-6,-1 8,-4 19,-1-6,-1 27,1 1,1-1,2 0,1 0,2 0,1-1,2 1,0-1,3-1,7 16,-1-17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48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0 504,'27'-74,"-15"28,-1 0,-3 0,-2-1,0-24,-16 374,7-179,16-100,-5-19</inkml:trace>
  <inkml:trace contextRef="#ctx0" brushRef="#br0" timeOffset="390.895">281 371,'-2'6,"0"1,0-1,1 1,0-1,0 1,0 0,1-1,0 1,0 0,1-1,0 1,0 0,0-1,1 1,0-1,0 0,1 1,0-1,0 0,0-1,1 1,-1 0,2-1,-1 0,0 0,1 0,0-1,0 1,0-1,1 0,0-1,-3 0,1 0,-1 0,1-1,0 0,-1 0,1 0,0 0,0 0,0-1,1 0,-1 0,0 0,0 0,1-1,-1 0,0 1,1-2,-1 1,0 0,1-1,-1 0,0 0,0 0,0-1,0 1,0-1,0 0,0 0,0 0,-1-1,1 1,-1-1,3-2,1-7,0 0,0-1,-1 1,0-1,-2-1,1 1,-2-1,1 0,-2 0,0 0,-1 0,0 0,-1 0,-1 0,0-1,0 1,-3-4,4 13,-1 0,0 0,0 0,0 1,0-1,-1 0,0 0,0 1,0-1,-1 1,1 0,-1 0,0 0,0 0,-1 0,1 1,-1-1,0 1,0 0,0 0,0 0,0 1,-1-1,1 1,-1 0,0 0,1 1,-1 0,0-1,0 2,0-1,0 0,0 1,0 0,0 0,0 1,0-1,-2 2,0 0,0 0,1 0,0 1,-1 0,1 0,0 1,1 0,-1 0,1 0,-1 1,1 0,1 0,-1 0,1 0,0 1,0 0,0 0,1 0,0 0,0 0,1 1,-1-1,1 1,1 0,-1-1,1 1,1 0,-1 0,1 0,0 0,1 0,-1 0,3 6,8 7</inkml:trace>
  <inkml:trace contextRef="#ctx0" brushRef="#br0" timeOffset="1423.579">897 411,'-2'0,"-1"0</inkml:trace>
  <inkml:trace contextRef="#ctx0" brushRef="#br0" timeOffset="2306.761">1284 238,'0'4,"0"7,0 5,0 7,0 7,0 4,0 4,0 2,0 2,0-1,0-2,2-5,4-7,4-7,4-8,-1-5</inkml:trace>
  <inkml:trace contextRef="#ctx0" brushRef="#br0" timeOffset="2555.095">1685 304,'-14'9,"-8"8,-4 7,3 5,6 4,5 3,7 0,10-1,5-3,6-2,5-3,3-7,0-7,0-5,-1-9,-5-4</inkml:trace>
  <inkml:trace contextRef="#ctx0" brushRef="#br0" timeOffset="2807.323">1779 304,'-1'1,"-1"-1,1 1,0-1,0 1,-1-1,1 1,0 0,0 0,0 0,0 0,0-1,0 1,0 0,0 1,0-1,1 0,-1 0,0 0,1 0,-1 1,1-1,-1 0,1 1,-1-1,1 0,0 1,0-1,0 0,0 1,0-1,0 0,0 1,0-1,0 1,1-1,-1 0,0 1,1-1,0 0,-1 0,1 0,0 1,-1-1,1 0,37 55,-35-53,9 11,54 84,-64-94,0 0,-1 0,1 0,-1 1,0-1,0 1,-1-1,1 1,-1-1,0 1,0-1,-1 1,1 0,-1-1,0 0,0 1,0-1,-1 1,0-1,0 0,0 0,0 0,0 0,-2 1,-4 4,0-1,-1 1,0-2,0 1,-1-1,0-1,0 1,0-2,-1 0,0 0,0-1,0 0,-1-1,1 0,-1 0,0-2,-3 1,-17-1</inkml:trace>
  <inkml:trace contextRef="#ctx0" brushRef="#br0" timeOffset="3026.759">1792 104,'21'-2,"15"-1,11 0,7 0,0 1,-3-1,-12 0</inkml:trace>
  <inkml:trace contextRef="#ctx0" brushRef="#br0" timeOffset="3474.897">2167 10,'215'-10,"-136"26,-77-15,0-1,0 1,0 0,-1-1,1 1,0 0,-1 0,1 0,0 1,-1-1,1 0,-1 0,0 1,0-1,1 1,-1-1,0 1,0 0,0-1,0 1,-1 0,1 0,0 0,-1-1,1 1,-1 0,0 0,0 0,0 0,0 0,0 0,0 0,0 0,0 0,-1 0,1-1,-1 1,1 0,-2 1,-2 5,-1-1,0 1,0-1,-1 0,0-1,-1 1,1-1,-1 0,0-1,-1 0,1 0,-1 0,-1-1,-28 22,36-26,1 0,-1 0,1 0,-1 1,1-1,-1 0,1 0,-1 0,1 1,-1-1,1 0,-1 1,1-1,0 0,-1 1,1-1,0 1,-1-1,1 1,0-1,0 0,-1 1,1-1,0 1,0-1,0 1,0-1,0 1,0 0,-1-1,1 1,0-1,0 1,1-1,-1 1,0-1,0 1,0-1,0 1,0-1,1 1,-1-1,0 1,0-1,1 1,-1-1,0 0,1 1,-1-1,0 1,1-1,-1 0,0 1,1-1,31 10,-22-8,-1 0,1 1,-1-1,0 1,0 1,0 0,0 0,0 1,-1 0,0 0,0 1,4 4,-11-9,-1-1,1 1,-1 0,1 0,-1-1,0 1,1 0,-1 0,0 0,1-1,-1 1,0 0,0 0,0 0,0 0,0 0,0-1,0 1,0 0,0 0,0 0,0 0,-1 0,1-1,0 1,-1 0,1 0,0 0,-1-1,1 1,-1 0,1-1,-1 1,0 0,1-1,-1 1,0-1,1 1,-1-1,0 1,1-1,-1 1,0-1,0 0,0 1,0-1,-41 16,-15-5,-1-2,0-3,-23-1,38-3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56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11,'16'2,"14"1,14 0,12-1,9-2,4-2,2-3,-4 0,-12 0,-14 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56.2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1,'23'11,"21"4,16 0,15-4,7-2,2-7,-14-2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4:57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414 81,'-2'-5,"-1"-1,0 1,0 1,0-1,-1 0,0 1,0 0,0 0,0 0,-1 0,0 1,1-1,-1 1,-1 1,1-1,0 1,0-1,-1 2,0-1,1 1,-1-1,0 1,0 1,-4-2,-1 1,0 1,0 0,1 0,-1 1,0 1,1 0,-1 0,1 1,-1 0,1 1,-1 0,0 1,0 0,1 1,0 0,0 1,0 0,1 0,0 1,0 0,1 1,0 0,1 0,0 1,0 0,1 0,0 0,1 1,0 0,1 0,0 0,1 0,0 1,-1 10,4-19,0 0,0 0,1 0,-1-1,1 1,0 0,0 0,0 0,0-1,0 1,0 0,1-1,-1 1,1-1,0 0,0 1,0-1,0 0,0 0,0 0,1 0,-1-1,1 1,-1-1,1 1,0-1,-1 0,1 0,0 0,0 0,1-1,4 2,1 0,-1-1,1 0,0-1,-1 0,1-1,0 1,-1-1,1-1,2 0,1-2,1-1,-1 0,0 0,-1-1,1-1,-1 0,0 0,-1-1,0 0,0-1,0 0,-1-1,-1 0,0 0,0-1,-1 0,0 0,-1-1,-1 0,1 0,-2 0,1-4,-5 15,0 0,0 1,0-1,0 0,0 0,0 1,0-1,0 0,0 1,0-1,0 0,0 1,1-1,-1 0,0 1,1-1,-1 0,0 1,1-1,-1 1,1-1,-1 0,1 1,-1-1,1 1,-1 0,1-1,-1 1,1-1,0 1,-1 0,1-1,0 1,-1 0,1 0,0 0,-1-1,1 1,0 0,-1 0,1 0,0 0,0 0,-1 0,1 0,0 1,-1-1,1 0,0 0,-1 0,1 1,0-1,-1 0,1 1,-1-1,1 1,0-1,-1 1,1-1,-1 1,1-1,-1 1,10 12,-1 1,-1 1,0-1,-1 1,-1 1,0-1,-1 1,-1 0,0 0,-1 0,0 17,0-10,-2 0,0 0,-2 0,-1-1,0 1,-2 0,-3 13,4-25,0 0,-1-1,0 1,-1-1,0 1,0-1,-1-1,0 1,-1-1,0 0,-1 0,0-1,0 0,0-1,-1 0,-2 1,4-4,-1 0,1-1,0 0,-1-1,0 1,0-2,1 1,-1-1,0 0,0 0,0-1,0 0,0-1,0 0,0 0,0-1,0 0,0 0,-2-2,9 4,0 0,0 0,1 0,-1 0,0-1,0 1,0 0,1-1,-1 1,0-1,1 1,-1-1,0 1,1-1,-1 1,0-1,1 0,-1 1,1-1,-1 0,1 1,0-1,-1 0,1 0,0 1,-1-1,1 0,0 0,0 0,0 0,0 1,-1-1,1 0,0 0,1 0,1-8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5:09.2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0,'-2'0,"-8"0,-2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5:07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1,'0'15,"0"18,0 16,0 13,0 10,0 5,0-1,0-3,0-10,0-11,2-14,1-14</inkml:trace>
  <inkml:trace contextRef="#ctx0" brushRef="#br0" timeOffset="348.568">402 94,'-287'252,"246"-213,41-38,0-1,0 1,0 0,0 0,0 0,0 0,1 0,-1 0,0 0,0-1,1 1,-1 0,0 0,1 0,-1 0,1-1,-1 1,1 0,-1-1,1 1,0 0,-1-1,1 1,0-1,-1 1,1-1,0 1,0-1,0 1,-1-1,1 0,0 1,0-1,0 0,0 0,0 0,0 0,-1 0,1 0,0 0,0 0,0 0,0 0,0 0,0-1,1 2,188 33,-167-28,26 7,0-2,1-3,0-2,8-1,-24-5</inkml:trace>
  <inkml:trace contextRef="#ctx0" brushRef="#br0" timeOffset="598.168">829 121,'-4'-5,"-2"6,0 9,2 14,0 15,2 12,1 8,1 4,0 0,0-2,2-6,4-9,2-9,5-11,0-10</inkml:trace>
  <inkml:trace contextRef="#ctx0" brushRef="#br0" timeOffset="861.458">1057 94,'-3'22,"0"18,1 12,-1 12,2 6,0 2,0 0,1-2,0-7,-2-7,-1-11,-2-11,-3-11,1-9</inkml:trace>
  <inkml:trace contextRef="#ctx0" brushRef="#br0" timeOffset="1390.341">883 402,'45'-4,"0"1,0 3,0 2,0 1,-1 3,1 1,25 9,-61-14,-1 0,0 1,1 0,-1 0,0 0,0 1,-1 0,1 1,-1 0,0 0,0 1,0-1,-1 1,0 1,0-1,-1 1,0 0,0 1,0-1,-1 1,0 0,-1 0,1 0,-2 0,1 1,-1-1,0 1,-3 11,0 0,-2-1,0 1,-1-1,-1 0,-1 0,0 0,-1-1,-2 0,-4 9,-10 26,14-33,1 1,1 0,2 0,0 0,-2 16,7-30,-1-1,1 1,0-1,0 1,1 0,0-1,0 1,1-1,-1 1,1-1,1 0,-1 0,1 0,0 0,1 0,-1 0,1-1,0 0,1 0,3 4,-1-3,1 0,-1-1,1 0,1 0,-1 0,1-1,0-1,0 1,0-1,0-1,0 0,1 0,-1-1,4 0,-7 0,-1-1,1 0,-1 0,1 0,-1-1,1 0,-1 0,1 0,-1-1,0 0,0 0,0 0,0-1,0 1,0-1,-1-1,1 1,-1 0,0-1,0 0,0 0,-1 0,1-1,-1 1,1-2,0-5,1 0,-2 0,0-1,0 1,-1-1,0 0,-1 1,0-1,-1 0,-1 0,0 0,0 1,-1-1,0 0,-1 1,-1 0,0-1,0 1,-1 1,0-1,-1 1,-1 0,1 0,-1 1,-1-1,0 2,0-1,-4-2,-12-7,-1 1,0 1,-2 1,1 1,-2 1,0 2,0 1,-1 1,0 1,0 2,-1 1,0 1,-12 1,194 16,-31-10,110-12,-178 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5:03.1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213 138,'3'-2,"-1"-1,0 0,0 0,0 0,0 0,-1 0,1-1,-1 1,0 0,0-1,0 1,0-1,-1 1,1-1,-1 0,0 1,0-1,0 1,0-1,-1 0,0 1,1-1,-1 1,-1 0,1-1,0 1,-1 0,0-1,1 1,-1 0,0 0,-1 1,1-1,-1 0,1 1,-1-1,0 1,0 0,1 0,-2 0,0-1,-2 2,1-1,0 1,-1 0,1 0,-1 0,1 1,-1 0,1 0,-1 0,1 1,0 0,-1 0,1 0,0 0,-1 1,1 0,0 0,0 1,0-1,1 1,-1 0,1 1,-1-1,1 1,0-1,0 1,1 0,-1 1,1-1,0 1,-3 4,1 0,0 0,0 0,1 0,1 1,0 0,0-1,-1 8,4-14,-1 0,1 0,-1 0,1 0,0 0,0 0,1 0,-1 0,1 0,-1 0,1 0,0 0,0 0,0-1,0 1,1 0,-1 0,1-1,0 1,0-1,0 0,0 1,0-1,0 0,0 0,1 0,-1-1,1 1,0 0,0-1,6 2,-1 0,1-1,0 0,0 0,0-1,0 0,0-1,0 0,1-1,-1 1,0-2,0 1,-1-1,1-1,0 0,0 0,-1 0,0-1,0 0,0-1,0 0,-1 0,0-1,0 0,0 0,-1-1,1 1,-2-1,1-1,-1 1,0-1,-1 0,1-1,-3 3,-2 6,0-1,0 0,0 0,0 0,0 1,0-1,0 0,0 0,0 0,0 0,0 1,0-1,1 0,-1 0,0 0,1 1,-1-1,0 0,1 0,-1 1,1-1,-1 0,1 1,0-1,-1 1,1-1,-1 1,1-1,0 1,0-1,-1 1,1-1,0 1,0 0,-1 0,1-1,0 1,0 0,0 0,0 0,-1 0,1 0,0 0,0 0,0 0,0 0,-1 0,1 1,0-1,0 0,0 0,-1 1,1-1,0 1,-1-1,1 1,0-1,-1 1,2 0,5 13,0 1,0 1,-2-1,0 1,-1 0,0 1,-1-1,-1 1,-1-1,0 6,1-4,-1 1,-1-1,-1 1,-1 0,0-1,-2 1,0-1,-3 8,5-18,-1 0,-1-1,1 1,-1-1,-1 0,1 0,-1 0,-1 0,1-1,-1 0,0 0,0 0,-1-1,1 0,-1 0,0-1,-1 0,1 0,-8 2,13-5,1 0,-1 0,0 0,0-1,1 1,-1-1,0 1,0-1,0 0,0 0,1 0,-1 0,0 0,0 0,0 0,0 0,0-1,1 1,-1-1,0 1,0-1,1 0,-1 0,0 0,1 0,-1 0,1 0,-1 0,1-1,0 1,-1 0,1-1,0 1,0-1,0 1,0-1,0 0,0 1,1-1,-1 0,1 0,-1 1,1-1,-1 0,1 0,0 0,0 0,0-1,0-1,0 0,1 0,-1 0,1 0,0 1,0-1,0 0,1 0,0 1,-1-1,1 1,0-1,0 1,1 0,-1 0,1 0,0 0,-1 0,1 1,3-3,5-4</inkml:trace>
  <inkml:trace contextRef="#ctx0" brushRef="#br0" timeOffset="581.025">855 112,'-6'-6,"1"0,-1 0,0 0,-1 1,1 0,-1 0,0 1,0 0,-1 0,1 1,-1-1,0 2,0-1,0 1,0 0,0 1,-1 0,1 0,0 1,0 0,-1 1,1-1,0 2,0-1,-1 1,1 0,1 1,-1 0,0 0,1 0,-1 1,1 1,0-1,0 1,0 1,-2 1,0 2,0-1,1 2,0-1,1 1,0 0,0 0,1 1,-2 4,6-10,0-1,0 1,0-1,0 1,1 0,0 0,0-1,0 1,1 0,0 0,-1 0,2 0,-1 0,1 0,-1 0,1 0,1 0,-1 0,1-1,-1 1,2-1,-1 1,0-1,1 1,1-1,-1 0,1-1,-1 0,1 0,0 0,1 0,-1 0,0-1,1 0,-1 0,1 0,0 0,-1-1,1 0,0 0,0 0,0-1,0 1,0-1,0 0,0-1,8 0,0 0,0-1,0-1,0 0,-1 0,1-2,5-2,130-90,-147 96,1 0,-1 0,0-1,0 1,1 0,-1 0,1 0,-1 1,1-1,0 0,-1 1,1-1,-1 1,1-1,0 1,0 0,-1-1,1 1,0 0,0 0,-1 1,1-1,0 0,-1 0,1 1,0-1,-1 1,1 0,0-1,-1 1,1 0,-1 0,0 0,1 0,-1 0,1 0,-1 1,7 11,-1 0,0 1,-1 0,-1 1,0-1,-1 1,0 0,-1 0,-1 0,0 9,-1-19,2 5,0 1,-1 0,0 0,-1 0,-1 0,1 0,-2 0,1 0,-2 0,1 0,-1 0,-1 0,0 0,-1-1,0 1,0-1,-1 0,0-1,-1 1,0-1,-1 0,-1 1,-1-3,0-1,0 0,0 0,-1-1,0 0,0-1,0 0,0 0,-1-1,0-1,0 1,1-2,-1 0,0 0,0-1,0 0,0-1,0 0,0-1,0 0,1-1,-3-1,1-2,6 0</inkml:trace>
  <inkml:trace contextRef="#ctx0" brushRef="#br0" timeOffset="3550.145">1216 512,'0'5,"0"6,0 7,2 9,1 5,0 7,0 6,-4 2,-3 2,-6-2,-3-6,-2-8,1-11</inkml:trace>
  <inkml:trace contextRef="#ctx0" brushRef="#br0" timeOffset="4140.64">1737 125,'-1'-3,"0"-1,0 0,-1 1,1-1,-1 1,0 0,0-1,0 1,-1 0,1 0,-1 1,1-1,-1 0,0 1,0 0,0-1,-1 1,1 0,0 1,-1-1,1 1,-1-1,0 1,1 0,-1 0,0 1,0-1,1 1,-1 0,0 0,0 0,0 0,1 1,-1-1,0 1,-1 1,-9 3,-1 2,2-1,-1 2,1 0,0 1,0 0,1 1,0 0,1 1,1 0,-1 1,2 0,-1 0,2 1,-5 9,11-20,0 0,1 0,-1 0,1 0,0 0,-1 1,1-1,0 0,0 1,1-1,-1 1,0-1,1 1,-1-1,1 1,0-1,0 1,0-1,0 1,0 0,1-1,-1 1,1-1,0 1,0-1,0 0,0 1,0-1,0 0,0 1,1-1,-1 0,1 0,0 0,1 1,7 0,0 0,0-1,0-1,1 1,-1-2,0 1,1-2,-1 1,0-1,1-1,-1 0,0 0,0-1,0 0,-1-1,2 0,161-75,-171 78,1 1,0-1,-1 1,1 0,0-1,0 1,0 0,-1 0,1 0,0 1,0-1,-1 0,1 1,0-1,0 1,-1-1,1 1,-1 0,1 0,-1 0,1 0,-1 0,1 0,-1 0,0 0,1 0,-1 1,0-1,0 1,0-1,0 1,0-1,0 2,24 59,-24-57,8 24,-1 1,-2 0,-1 0,-1 1,-2-1,-1 14,-2-37,1 0,-1-1,0 1,-1 0,1-1,-2 1,1-1,0 0,-1 0,0 0,-1 0,0 0,1 0,-2-1,1 0,-1 0,1 0,-1-1,-1 1,1-1,-1 0,1-1,-1 1,0-1,-6 2,4-1,0 0,-1-1,0 0,1 0,-1-1,0 0,-1-1,1 0,0 0,-8-1,6-9,16 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2.4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127 125,'9'-116,"-11"107,1 15,-2 21,-22 242,-15 17,23-189,-2 11,4 1,5 5,8-99,1 0,0 1,1 0,1-1,0 1,1-1,1 0,1 0,0 0,0 0,2 0,0-1,0 0,1 0,1-1,0 0,1 0,1 0,0-2,0 1,1-1,13 9,-1-8,1-1,0-1,1-2,0 0,0-2,0 0,1-2,0-1,0-1,0-1,0-1,11-2,4 2,0-2,0-1,-1-2,0-2,0-2,0-1,-1-2,0-2,-2-1,1-2,-2-2,-1-1,0-2,6-7,12-21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5:29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560 760,'7'-29,"1"0,2 1,1 0,0 1,3 0,0 1,1 0,8-8,-21 31,-1 0,1-1,-1 1,1 0,0 1,0-1,1 0,-1 0,0 1,1 0,0-1,-1 1,1 0,0 0,0 1,0-1,1 0,-1 1,0 0,0 0,1 0,-1 0,1 0,-1 1,1 0,-1-1,1 1,-1 1,1-1,-1 0,2 1,121 117,-113-108,-1-1,1-1,1 0,-1 0,1-2,1 1,-1-2,1 0,0-1,5 1,-13-4,0 1,1-2,-1 1,0-1,1 0,-1 0,0-1,1 0,-1 0,0-1,0 0,0 0,0 0,0-1,-1 0,1-1,-1 0,0 0,0 0,0 0,0-1,3-4,-5 3,1 0,-1 0,0-1,-1 0,0 1,0-1,0 0,-1-1,0 1,0 0,-1-1,0 1,0-4,6-9,2 33,-6 2</inkml:trace>
  <inkml:trace contextRef="#ctx0" brushRef="#br0" timeOffset="289.431">614 974,'16'3,"16"0,15-1,14 1,11-4,7-3,2-4,-5 0,-7-1,-12 1,-11 2,-10 1,-10 3,-9 1</inkml:trace>
  <inkml:trace contextRef="#ctx0" brushRef="#br0" timeOffset="1385.817">1910 814,'40'-101,"-4"-1,5-38,-31 111,-4 41,-13 165,3-91,-2 26,-5-1,-5 7,12-96,5-24</inkml:trace>
  <inkml:trace contextRef="#ctx0" brushRef="#br0" timeOffset="2059.453">2405 640,'-4'59,"-2"-1,-3 0,-2 0,-6 8,9-29,-15 41,23-78,0 0,0-1,0 1,0 0,0-1,0 1,0 0,-1-1,1 1,0 0,0 0,0-1,0 1,-1 0,1-1,0 1,0 0,0 0,-1 0,1-1,0 1,0 0,-1 0,1 0,0-1,-1 1,1 0,0 0,-1 0,1 0,0 0,-1 0,1 0,0 0,-1 0,1 0,0 0,-1 0,1 0,0 0,-1 0,1 0,0 0,-1 0,1 0,0 0,32-159,-14 71,-5-1,1-59,1 229,-14-78,0 0,0 0,1 0,-1 0,1-1,0 1,0 0,0-1,0 0,0 1,1-1,-1 0,1 0,-1-1,1 1,0 0,0-1,0 0,0 1,0-1,0 0,0-1,0 1,0 0,0-1,0 0,0 0,1 0,0 0,6-3,0 0,-1-1,0 0,0 0,0-1,0-1,-1 1,0-1,0-1,-1 1,1-1,-1-1,-1 1,0-1,0 0,0-1,-1 1,0-1,1-3,24-37,-24 52,6 76,-11-59,2 391,-3-380</inkml:trace>
  <inkml:trace contextRef="#ctx0" brushRef="#br0" timeOffset="2278.369">3033 533,'-7'14,"-4"13,-1 12,2 10,3 8,2 6,0 1,1-3,1-6,1-7,1-7,1-11</inkml:trace>
  <inkml:trace contextRef="#ctx0" brushRef="#br0" timeOffset="2546.654">3260 479,'0'23,"-2"19,-3 13,-1 12,-2 7,-1 5,0 1,0-5,2-8,-1-8,1-10,2-13</inkml:trace>
  <inkml:trace contextRef="#ctx0" brushRef="#br0" timeOffset="3281.88">2993 880,'365'-9,"-360"9,114 9,-115-8,0 0,0 0,-1 0,1 1,0-1,-1 1,1 0,-1 0,1 0,-1 0,0 1,0-1,0 1,0 0,-1 0,1 0,-1 0,1 0,-1 0,0 1,0-1,-1 1,1 0,-1 0,0-1,0 1,0 0,0 1,-2 10,0 0,-1-1,-1 1,0 0,-1-1,0 0,-1 0,-1 0,0-1,-1 0,0 0,-6 6,2 2,-14 23,12-24,1 0,2 0,-1 1,2 1,1 0,1 0,1 0,0 1,1 8,5-25,0 0,1-1,-1 1,1 0,1-1,-1 1,1-1,0 1,0-1,0 0,1 0,0 0,0 0,0-1,1 1,-1-1,1 0,0 0,1 0,-1 0,0-1,1 1,0-1,0-1,0 1,1 0,13 5,-1 0,1-1,0-1,0-1,1-1,18 2,78-7,-112 1,0-1,0 1,-1-1,1 0,0-1,-1 1,1 0,-1-1,1 0,-1 0,0 0,0 0,0-1,0 1,0-1,-1 1,1-1,-1 0,1 0,-1-1,0 1,0 0,-1-1,1 1,-1-1,1 1,-1-1,0-2,-2 0,0 1,0-1,-1 1,0 0,0 0,0 0,0 0,-1 0,0 0,0 0,-1 1,1 0,-1 0,0 0,0 0,0 0,0 1,-1 0,1 0,-1 0,0 0,0 1,0 0,0 0,-1 0,1 0,-2 1,7 1,-381-138,342 117,39 20,1 0,-1 0,1 0,0 1,-1-1,1 0,0 0,-1 1,1-1,0 0,0 1,0-1,0 1,0-1,0 1,0-1,-1 1,1 0,0 0,1-1,-1 1,0 0,0 0,0 0,0 0,0 0,0 0,0 0,0 0,0 1,0-1,0 0,0 1,0-1,0 0,321-6,-84-12,63-20,-155 11,-143 26,-2 1,-1 0,1 0,-1 1,1-1,0 0,-1 0,1 0,0 0,-1 0,1 0,-1-1,1 1,0 0,-1 0,1 0,-1-1,1 1,0 0,-1 0,1-1,-1 1,1-1,-1 1,1 0,-1-1,0 1,1-1,-1 1,0-1,1 1,-1-1,0 1,1-1,-1 0,0 1,0-1,0 1,1-1,-1 0,0 1,0-1,0 0,0 1,0-1,0 1,0-1,-7-7</inkml:trace>
  <inkml:trace contextRef="#ctx0" brushRef="#br0" timeOffset="4692.374">760 11,'0'0,"0"0,0 0,0-1,0 1,-1 0,1 0,0-1,0 1,0 0,0 0,0-1,0 1,0 0,0 0,0-1,0 1,0 0,0-1,0 1,0 0,0 0,0-1,0 1,0 0,0-1,0 1,0 0,0 0,0-1,1 1,-1 0,0 0,0 0,0-1,1 1,-1 0,0 0,0 0,0-1,1 1,-1 0,0 0,0 0,1 0,-1 0,0 0,0-1,1 1,-1 0,0 0,1 0,-1 0,0 0,0 0,1 0,-1 0,0 0,1 0,-1 0,0 1,0-1,27 4,-15-1,116 12,1-6,40-5,-141-3,1649 1,-1496-3,437 3,290 48,-794-37,0 5,61 20,-168-36,-5-2,1 0,-1 0,0 1,0-1,0 1,1-1,-1 1,0 0,0 0,0 0,0 0,0 0,0 1,-1-1,1 0,0 1,-1 0,1-1,-1 1,1 0,-1 0,0-1,1 1,-1 0,0 0,-1 0,-10 88,6-6,3 1,5-1,2 0,8 22,2 41,0 85,-11 50,-5-279,2 5,-1 0,0 0,-1 0,0 0,0 0,-1-1,0 1,0 0,-1 0,0-1,0 1,-1-1,0 1,0-1,-1 0,0 0,0-1,0 1,-1-1,0 0,0 0,-1 0,0-1,-5 5,-4-4,-1-1,1-1,-1 0,0 0,0-2,0 0,-7-1,-7 2,-281 29,-15-13,-1265-2,-81-5,1550-11,-78 1,-1-9,-135-25,312 29,9 1,0 0,1 0,-1-2,1 0,-1 0,1-1,0-1,-2-2,16 8,0 0,1 0,-1 0,0 0,0-1,1 1,-1 0,0 0,1 0,-1 0,0 0,0-1,1 1,-1 0,0 0,0 0,1-1,-1 1,0 0,0 0,0-1,1 1,-1 0,0 0,0-1,0 1,0 0,0-1,0 1,0 0,0-1,1 1,-1 0,0-1,0 1,-1 0,1 0,0-1,0 1,0 0,0-1,0 1,0 0,0-1,0 1,0 0,-1 0,1-1,0 1,0 0,0 0,-1-1,1 1,0 0,0 0,-1-1,1 1,0 0,0 0,-1 0,1 0,10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2:18.7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186 2598,'-29'-75,"29"75,0 1,0-1,0 0,0 0,0 0,0 1,0-1,0 0,-1 0,1 0,0 0,0 1,0-1,0 0,0 0,0 0,0 0,-1 0,1 1,0-1,0 0,0 0,0 0,-1 0,1 0,0 0,0 0,0 0,0 0,-1 0,1 0,0 0,0 0,0 0,-1 0,1 0,0 0,0 0,0 0,-1 0,1 0,0 0,0 0,2 25,15 135,-7 0,-8 0,-17 158,7-188,11-109,3-29,6-30,-11 37,1-3,1-1,0 1,1-1,-1 1,1 0,0 0,0 0,0 1,0-1,0 1,1 0,0 0,0 1,0-1,0 1,0 0,0 0,0 1,1 0,-1 0,0 0,1 0,-1 1,1 0,-1 0,6 1,14-4,730-59,-432 42,1148-43,145 34,1290 30,-435 93,-996-15,-1338-66,-138-13,1 0,0 0,-1 0,1 0,0 0,0 0,-1 0,1 0,0 0,0 0,-1 1,1-1,0 0,0 0,-1 0,1 0,0 1,0-1,0 0,-1 0,1 0,0 1,0-1,0 0,0 0,0 1,-1-1,1 0,0 0,0 1,0-1,0 0,0 1,0-1,0 0,0 0,0 1,0-1,0 0,0 0,0 1,0-1,0 0,0 1,0-1,1 0,-31 3,-5-1</inkml:trace>
  <inkml:trace contextRef="#ctx0" brushRef="#br0" timeOffset="2027.449">146 2451,'3060'-1,"-841"-25,-499 19,930 1,-1131 33,-534 15,-485-9,-274-17,-150-13,-74-2,-1-1,0 1,0 0,1-1,-1 1,0 0,0-1,0 1,1 0,-1 0,0 0,0 0,-1 0,1 0,0 1,0-1,0 0,-1 0,1 1,-1-1,1 0,-1 1,1-1,-1 0,0 1,0-1,0 0,1 1,-1-1,-1 1,1-1,0 1,0-1,0 0,-1 1,1-1,-1 0,1 1,-1-1,1 0,-1 0,0 1,-2 14,3 51,2-1,4 0,2 0,3-1,2 0,11 22,-2 8,-15-65,0-8,-2 0,-1 0,0 1,-2-1,0 1,-2 0,0-1,-2 5,1-24,1 0,-1 0,0 0,0-1,0 1,0 0,-1-1,1 1,-1-1,1 1,-1-1,0 0,0 0,0 0,0 0,0 0,0 0,-1 0,1-1,-1 1,1-1,-1 0,0 0,1 0,-1 0,0 0,0 0,0-1,-85 2,76-3,-143-27,-151-11,-26 12,163 14,-132-11,6 2</inkml:trace>
  <inkml:trace contextRef="#ctx0" brushRef="#br0" timeOffset="4011.799">547 1101,'0'-1,"1"1,-1-1,1 1,-1-1,0 1,1-1,-1 1,0-1,1 1,-1-1,0 0,0 1,0-1,0 0,1 1,-1-1,0 1,0-1,0 0,0 1,0-1,-1 0,1 1,0-1,0 0,0 1,0-1,-1 1,1-1,0 1,-1-1,1 0,0 1,-1-1,1 1,-1 0,1-1,-1 1,1-1,-1 1,1 0,-1-1,1 1,-1 0,1-1,-1 1,0 0,1 0,-1 0,1-1,-1 1,0 0,1 0,-1 0,0 0,1 0,-1 0,0 0,1 1,-1-1,1 0,-1 0,0 0,1 1,-42 19,15 3,1 1,1 2,1 0,1 2,2 1,0 0,2 1,2 2,0-1,-8 28,1-8,3 1,1 0,3 2,2 0,3 1,2 1,-1 44,16-19,-4-81,0-1,0 1,0 0,0 0,0-1,0 1,0 0,0-1,0 1,0-1,0 0,0 1,-1-1,1 0,0 1,0-1,-1 0,1 0,0 1,-1-1,1 0,-1 0,1 0,-1 0,0 0,1 0,-1 0,0 0,1 0,-1 0,0 0,0 0,0 0,0 0,0 0,0-1,2-14,0 1</inkml:trace>
  <inkml:trace contextRef="#ctx0" brushRef="#br0" timeOffset="4605.871">92 1689,'-3'13,"0"0,0 0,1 0,1 1,0-1,1 0,0 1,1-1,1 0,0 0,1 1,0-1,1-1,1 1,2 5,61 162,-64-168,-8-17,-10-19,-119-220,106 215,41 26,229-3,-241 5,0 1,-1-1,1 1,0 0,0 0,-1 0,1 0,0 0,0 0,-1 0,1 1,0-1,0 1,-1-1,1 1,-1 0,1-1,0 1,-1 0,1 0,-1 0,0 0,1 0,-1 1,0-1,0 0,0 1,0-1,0 1,0-1,0 1,0-1,0 1,-1-1,1 1,-1 0,1-1,-1 1,0 0,0 0,1-1,-1 1,0 0,-3 10,-1-1,0 0,0 0,-1 0,0 0,-1-1,0 0,-1 0,0-1,0 1,-21 31,25-36,1-3,0 0,0 1,0-1,0 1,0-1,1 1,-1 0,1 0,0 0,0 0,0 0,0 0,0 0,1 0,-1 0,1 0,0 0,0 0,0 0,0 1,1-1,-1 0,1 0,0 0,0 0,0 0,0 0,1 0,10 5</inkml:trace>
  <inkml:trace contextRef="#ctx0" brushRef="#br0" timeOffset="5644.352">1015 1074,'29'-84,"-3"-2,-5-1,11-89,-32 309,2 216,2-312,2-8</inkml:trace>
  <inkml:trace contextRef="#ctx0" brushRef="#br0" timeOffset="6021.724">1376 927,'-6'8,"1"0,0 0,0 1,1 0,0 0,1 0,0 0,0 1,1-1,-1 9,3-14,0-1,0 1,0-1,0 1,0-1,1 1,0-1,-1 1,1-1,0 0,1 1,-1-1,1 0,-1 0,1 0,0 0,0 0,1-1,-1 1,0 0,1-1,0 0,-1 1,1-1,0 0,0-1,0 1,0 0,0-1,1 0,0 1,2-1,0 1,0-1,0 0,0 0,0-1,0 0,0 0,1 0,-1-1,0 0,0 0,0 0,-1-1,1 0,0 0,0-1,-1 1,0-1,1 0,-1-1,0 1,-1-1,1 0,-1 0,1-1,-1 1,0-1,-1 0,1 0,-1 0,0 0,-1-1,1 0,-1 1,0-1,1-4,0 0,0 0,-1 1,0-1,0 0,-1 0,-1 0,1 0,-2 0,1 0,-1 0,-1 0,0 0,0 0,-1 1,-1-1,1 1,-1 0,-1 0,0 0,0 0,-1 1,0 0,4 5,0 1,-1 0,1 0,-1 0,1 0,-1 1,0-1,1 1,-1-1,0 1,0 0,0 0,0 0,0 1,-1-1,1 1,0 0,0 0,0 0,0 0,-1 0,1 1,0-1,0 1,0 0,0 0,0 0,0 0,0 0,1 1,-1 0,0-1,0 2,-3 1,-1 2,1-1,0 0,1 1,0 0,0 1,0-1,0 1,1 0,0 0,1 0,-3 6,4-7,0 0,1 0,-1 0,1 0,0 0,1 0,-1 0,1 0,1 1,-1-1,1 0,0 0,0 0,1 0,-1 0,1 0,1-1,-1 1,1-1,0 1,0-1,1 0,0 0,0 0,3 3,20 16</inkml:trace>
  <inkml:trace contextRef="#ctx0" brushRef="#br0" timeOffset="6298.012">1843 727,'0'16,"0"14,3 11,0 10,0 6,0 1,-2-1,0-6,-2-8,-2-8,0-11</inkml:trace>
  <inkml:trace contextRef="#ctx0" brushRef="#br0" timeOffset="6575.28">2124 793,'-256'152,"252"-149,1-2,1 0,0 0,-1 0,1 0,0 1,-1-1,1 1,0-1,0 1,0 0,0 0,1 0,-1 0,0 0,1 0,0 0,-1 1,1-1,0 1,0-1,0 1,0-1,1 1,-1-1,1 1,0 0,-1-1,1 1,0 0,1 1,4 2,0-1,1 1,0-1,0 0,0-1,1 0,0 0,-1 0,1-1,1 0,-1 0,0 0,6 0,-4 0,25 10,1-2,0-2,0-1,1-2,0-1,0-2,34-2,-22-9,-31 1</inkml:trace>
  <inkml:trace contextRef="#ctx0" brushRef="#br0" timeOffset="6808.668">2446 713,'-7'11,"-5"14,1 10,1 12,3 6,2 2,2-3,2-2,1-8,2-7,4-9,3-9,-1-7</inkml:trace>
  <inkml:trace contextRef="#ctx0" brushRef="#br0" timeOffset="7087.92">2633 700,'-3'15,"-2"18,-1 12,1 6,1 8,1 1,-1 1,0-4,1-5,1-4,1-8,0-11</inkml:trace>
  <inkml:trace contextRef="#ctx0" brushRef="#br0" timeOffset="7618.503">2499 1008,'1'0,"0"0,-1 0,1 1,0-1,-1 0,1 0,0 0,-1 0,1 0,0 0,-1 0,1 0,0 0,-1-1,1 1,0 0,-1 0,1-1,0 1,-1 0,1-1,-1 1,1 0,-1-1,1 1,0-1,-1 1,0-1,1 1,-1-1,1 1,-1-1,0 0,1 1,-1-1,0 1,0-1,1 0,-1 1,0-1,0 0,0 0,0 1,0-1,0 0,0 1,0-1,0 0,0 1,0-1,-1 0,1 1,0-1,0 0,-1 1,1-1,0 1,-1-1,1 0,-1 1,1-1,0 1,-1-1,0 1,1 0,-1-1,1 1,51 6,0 3,0 2,47 16,-97-26,88 35,-86-34,1 0,-1 0,0 1,0-1,0 1,0-1,0 1,0 0,-1 0,1 1,-1-1,0 0,0 1,0-1,-1 1,1 0,-1 0,0-1,0 1,0 0,-1 0,1 0,-1 0,-1 8,-2 0,1 0,-1-1,-1 1,0-1,-1 1,0-2,0 1,-1 0,-1-1,-7 9,-17 33,24-39,1 0,0 0,1 0,1 0,0 1,1 0,0 0,1 2,2-10,0 0,0-1,0 1,0 0,1 0,0-1,1 1,-1 0,1-1,0 0,0 1,1-1,-1 0,1 0,0 0,1 0,-1-1,1 1,0-1,0 0,1 0,8 5,-1-2,1 1,1-2,-1 0,1 0,0-2,0 1,1-2,-1 0,1-1,-1 0,1-1,0-1,9 0,-19 0,0 1,0-1,0 0,-1 0,1 0,0 0,0-1,0 0,0 0,0 0,-1-1,1 0,-1 0,1 0,-1 0,0-1,1 1,-1-1,-1 0,1-1,0 1,-1 0,0-1,1 0,-1 0,-1 0,1 0,-1 0,1-1,-1 1,-1-1,2-3,-2 3,-1 0,1 0,-1-1,-1 1,1 0,-1 0,1 0,-1-1,-1 1,1 0,-1 0,0 1,0-1,0 0,-1 1,0-1,0 1,0 0,0-1,-1 2,-2-4,-92-66,-201-76,261 120,48 22,130 2,82 2,-155 1</inkml:trace>
  <inkml:trace contextRef="#ctx0" brushRef="#br0" timeOffset="7881.924">3661 1221,'0'-7,"0"-2</inkml:trace>
  <inkml:trace contextRef="#ctx0" brushRef="#br0" timeOffset="120468.119">7713 886,'4'0,"11"3,14 0,14 2,13 1,6-2,-3 2,-9 1,-14 0</inkml:trace>
  <inkml:trace contextRef="#ctx0" brushRef="#br0" timeOffset="120653.619">7753 1128,'14'9,"15"3,17-1,16-2,12-2,8-5,-9-3</inkml:trace>
  <inkml:trace contextRef="#ctx0" brushRef="#br0" timeOffset="120901.955">8595 1060,'64'-215,"-63"201,-6 18,-8 25,-6 21,2 0,2 1,3 1,1 0,0 30,10-45,2-8</inkml:trace>
  <inkml:trace contextRef="#ctx0" brushRef="#br0" timeOffset="121276.056">8863 1060,'-2'6,"1"0,0 0,0 0,0-1,1 1,0 0,0 0,1 0,-1 0,1 0,1 0,-1 0,1-1,0 1,0-1,1 1,-1-1,1 0,1 0,-1 0,1 0,-1 0,1-1,0 0,1 0,-1 0,1 0,0-1,0 0,0 0,0 0,1 0,-1-1,1 0,-1 0,1-1,0 1,0-1,0 0,0-1,0 0,0 0,5 0,-7-1,1 0,-1 0,1 0,-1-1,1 0,-1 1,0-2,0 1,0 0,0-1,0 0,-1 0,1 0,-1 0,1 0,-1-1,0 0,-1 1,1-1,-1 0,1 0,-1-1,-1 1,1 0,0-1,-1 1,0-1,0-3,1-2,0-1,-1 1,0 0,-1-1,0 1,-1-1,0 1,0 0,-1-1,-1 1,0 0,-2-5,4 11,-1 0,1 0,-1 0,0 1,0-1,0 0,0 1,-1 0,0-1,1 1,-1 0,0 0,-1 1,1-1,0 1,-1-1,1 1,-1 0,0 0,0 1,0-1,0 1,0 0,0 0,0 0,0 1,0-1,0 1,0 0,-1 0,1 0,0 1,0 0,0-1,0 1,0 1,0-1,0 1,0-1,0 1,1 0,-1 1,1-1,-2 2,0 0,1 1,-1-1,1 1,0 0,1 1,0-1,-1 1,2-1,-1 1,1 0,-1 0,2 0,-1 0,1 0,0 0,0 1,0-1,1 0,0 1,1-1,-1 0,1 0,0 1,1 0,9 28</inkml:trace>
  <inkml:trace contextRef="#ctx0" brushRef="#br0" timeOffset="121904.375">9357 1060,'16'-77,"-17"77,1 1,0-1,-1 0,1 1,0-1,0 0,0 0,-1 1,1-1,0 0,0 1,0-1,0 1,0-1,0 0,0 1,-1-1,1 0,0 1,0-1,0 1,1-1,-1 0,0 1,0-1,0 0,0 1,0-1,0 0,0 1,1-1,-1 0,0 1,0-1,0 0,1 1,-1-1,0 0,1 0,-1 1,0-1,0 0,1 0,-1 0,0 1,1-1,-1 0,1 0,-1 0,0 0,1 0,-1 0,0 0,1 0,-1 0,1 0,-1 0,0 0,1 0,-1 0,0 0,1 0,-1 0,0 0,1 0,-1-1,0 1,1 0,1 54,11 68,-12-117,1-1,-1 0,1 1,0-1,0 0,0 0,1-1,-1 1,1 0,0-1,0 1,0-1,1 0,-1 0,1-1,0 1,0-1,0 1,0-1,0 0,0-1,0 1,1-1,3 1,-4-1,0-1,0 0,0 0,1-1,-1 1,0-1,0 0,0 0,0 0,-1 0,1-1,0 1,0-1,-1 0,1 0,-1-1,0 1,1-1,-1 0,0 0,-1 0,1 0,0 0,-1 0,0-1,0 1,0-1,0 0,0 1,-1-1,0 0,0 0,0 0,0 0,0 0,-1 0,0 0,0 0,0-3,9-64,-4 104,4 39,-9-70,1 0,-1 0,1 0,0 0,0-1,0 1,0 0,0 0,0 0,0-1,1 1,-1-1,0 1,1-1,0 1,-1-1,1 0,0 0,-1 0,1 0,0 0,0 0,0 0,0-1,0 1,0-1,0 1,0-1,0 0,0 0,0 0,0 0,2 0,3-3,1-1,-1 1,1-1,-1 0,-1-1,1 0,0 0,-1 0,0-1,0 0,-1 0,0 0,0-1,0 0,-1 0,0 0,2-7,22-47,-29 61,0 0,1 0,-1 0,1-1,-1 1,0 0,1 0,-1 0,1 0,-1 0,0 1,1-1,-1 0,0 0,1 0,-1 0,1 1,-1-1,1 0,-1 1,1-1,-1 0,1 1,-1-1,1 0,-1 1,1-1,-1 1,1-1,0 1,-1-1,1 1,0-1,0 1,-1 0,1-1,0 1,0-1,0 1,0 0,0-1,0 1,0-1,0 1,-6 9,2-1,-1 1,2 0,-1 0,1 0,1 0,0 1,0-1,0 5,2-11,0-1,-1 1,1 0,0 0,1-1,-1 1,1 0,0-1,0 1,0 0,0-1,0 1,1-1,0 0,-1 1,1-1,1 0,-1 0,0 0,1-1,-1 1,1 0,0-1,0 0,0 1,0-1,3 1,21 6,0-4</inkml:trace>
  <inkml:trace contextRef="#ctx0" brushRef="#br0" timeOffset="122266.573">10292 954,'-22'-6,"-1"0,0 2,0 0,0 2,0 0,-1 2,-1 0,24 0,-1-1,0 1,1 0,-1 0,0 0,1 0,-1 0,0 0,1 0,-1 0,0 1,1-1,-1 1,0-1,1 1,-1-1,1 1,-1 0,1 0,-1 0,1 0,0 0,-1 0,1 0,0 1,0-1,0 0,0 1,0-1,0 1,0-1,0 1,1-1,-1 1,1 0,-1-1,1 1,0 0,-1-1,1 1,0 0,0-1,0 1,0 0,0 0,1-1,-1 1,1 0,-1-1,1 1,-1-1,1 1,0-1,0 2,9 8,0 0,0-1,1 0,1-1,0 0,0 0,0-2,1 1,5 0,7 7,1 0,-15-10,1 1,-1 0,-1 1,1 0,-1 1,0 0,-1 1,0 0,0 0,-1 1,0 1,-7-10,0 1,0 0,-1 0,1 0,0 0,-1 0,0-1,1 1,-1 0,0 0,0 0,0 0,0 0,0 0,-1 0,1 0,0 0,-1 0,0 0,1 0,-1-1,0 1,0 0,0 0,0-1,0 1,0-1,-1 1,1-1,0 1,-1-1,1 0,-1 0,0 1,1-1,-1 0,0-1,0 1,-73 27,54-23,-1-2,1 0,-1-2,0 0,-13-2,-14-3</inkml:trace>
  <inkml:trace contextRef="#ctx0" brushRef="#br0" timeOffset="118779.405">5788 700,'2'15,"1"18,0 14,-1 12,-1 9,-2 2,-3 0,-4-3,-5-7,-2-11,-4-11,0-13,0-10,4-7</inkml:trace>
  <inkml:trace contextRef="#ctx0" brushRef="#br0" timeOffset="119047.339">5586 713,'-13'-14,"-5"-6,5 0,17 3,21 5,22 4,21 4,15 0,12 0,3 2,-4 1,-11 2,-17 4,-20 1</inkml:trace>
  <inkml:trace contextRef="#ctx0" brushRef="#br0" timeOffset="119577.578">6054 1208,'-85'287,"80"-275,5-18,3-22,60-270,-48 252,-15 46,1-1,-1 1,1 0,-1 0,1 0,-1-1,1 1,-1 0,0 0,1 0,-1 0,1 0,-1 0,1 0,-1 0,1 0,-1 0,1 0,-1 0,1 1,-1-1,1 0,-1 0,1 0,-1 1,0-1,1 0,-1 1,1-1,-1 0,0 0,1 1,-1-1,0 1,1-1,-1 0,0 1,0-1,0 1,1-1,-1 1,0-1,0 1,0-1,0 1,0-1,0 1,0-1,0 1,0-1,0 0,0 1,0 0,1 1,2 3,-1 0,1 0,0-1,0 1,0-1,1 0,-1 1,1-2,0 1,0 0,1-1,-1 0,1 0,0 0,-1 0,1-1,0 0,1 0,-1 0,0-1,2 1,6 0,0 0,0 0,0-1,1-1,-1 0,0-1,0 0,0-1,0-1,0 0,0-1,-1 0,1-1,-1 0,-1-1,1 0,-1-1,0 0,0-1,6-6,-18 14,1 1,0-1,-1 0,1 0,0 0,-1 0,1 1,0-1,-1 0,1 0,0 1,-1-1,1 0,0 1,0-1,0 0,-1 1,1-1,0 0,0 1,0-1,0 0,-1 1,1-1,0 0,0 1,0-1,0 1,0-1,0 0,0 1,0-1,0 1,0-1,0 0,1 1,-1-1,0 0,0 1,0-1,0 0,1 1,-1-1,0 0,0 1,0-1,1 0,-1 1,0-1,1 0,-1 0,0 1,1-1,-1 0,0 0,1 0,-1 0,0 1,1-1,-1 0,1 0,-1 0,0 0,1 0,-1 0,0 0,1 0,-1 0,1 0,-1 0,-1 3,-8 38,-4 6,3 2,2-1,2 1,2 17,5-42,2-7</inkml:trace>
  <inkml:trace contextRef="#ctx0" brushRef="#br0" timeOffset="119923.78">6670 1181,'15'-2,"0"1,0 1,0 1,0 0,0 1,-1 1,1 0,10 4,-22-7,76 33,-76-31,-1-1,0 1,0 0,0 0,0 0,-1 0,1 0,0 0,-1 0,0 1,1-1,-1 0,0 1,0-1,0 1,-1-1,1 1,0 0,-1-1,0 1,0 0,0-1,0 1,0 0,0-1,-1 1,1 0,-1-1,0 1,0 1,-6 10,-1-1,0 0,-1 0,0-1,-1-1,0 1,-1-1,0-1,-1 0,0-1,-1 0,-4 5,-79 76,95-89,0-1,1 1,-1 0,0 0,1 0,-1 0,1-1,-1 1,1 0,-1 0,1 0,0 0,-1 0,1 0,0 0,0 0,0 0,0 0,0 0,0 0,0 0,0 0,0 0,0 0,1 0,-1 0,0 0,1 0,-1 0,1 0,-1 0,1 0,-1 0,1 0,0-1,-1 1,1 0,0 0,0-1,-1 1,1-1,0 1,0 0,0-1,0 0,0 1,0-1,0 1,0-1,0 0,0 0,59 10,-59-10,44 1,1-2,0-2,-1-2,0-1,8-5,6-3</inkml:trace>
  <inkml:trace contextRef="#ctx0" brushRef="#br0" timeOffset="197482.805">12606 1101,'-14'-6,"0"0,0 1,0 1,-1 0,1 1,-1 1,-1 0,11 1,0 1,0 0,-1 1,1-1,0 1,1 0,-1 0,0 1,0-1,0 1,1 0,-1 1,1-1,-1 1,1 0,0 0,0 0,1 0,-1 1,0-1,1 1,-2 2,1 1,-1 0,1 0,0 1,0 0,1-1,0 1,0 0,1 0,0 1,1-1,0 0,0 1,1-1,0 1,1 7,-1-13,1-1,0 0,-1 0,1 0,0 0,0 0,1 0,-1 0,0 0,1 0,-1-1,1 1,-1-1,1 1,0-1,0 1,0-1,-1 0,1 0,1 0,-1 0,0 0,0 0,0-1,0 1,0-1,1 1,-1-1,0 0,0 0,3 0,70-10,-65 8,-1-1,0 0,0-1,0 0,0 0,-1-1,1 0,-1 0,-1-1,1 0,-1-1,0 0,0 0,-1 0,0-1,0 0,-1 0,0 0,0-1,3-8,-11 70,21 104,0-29,-17-121,0-1,-1 1,0 0,-1-1,1 1,-1-1,0 1,-1-1,0 1,0-1,0 0,-1 0,0 0,0 0,0 0,-1-1,0 1,0-1,0 0,-1 0,0-1,0 1,0-1,0 0,-1 0,1-1,-1 1,-6 1,6-2,-1 0,0-1,0 0,0 0,-1-1,1 0,0 0,-1-1,1 1,0-2,-1 1,1-1,0 0,-1-1,-1 0,2-1</inkml:trace>
  <inkml:trace contextRef="#ctx0" brushRef="#br0" timeOffset="198272.832">13073 1154,'-2'-4,"-1"0,0 0,0 0,0 0,-1 0,1 1,-1 0,0-1,0 1,0 1,-1-1,1 1,0-1,-1 1,0 1,1-1,-1 0,0 1,0 0,0 1,0-1,0 1,0 0,0 0,0 0,0 0,0 1,0 0,-4 0,1 1,0 0,0 0,0 1,0-1,0 2,0-1,1 1,-1 0,1 1,0 0,1 0,-1 0,1 1,0 0,-3 4,5-3,0 0,0 1,0 0,1-1,0 1,0 0,1 0,0 1,1-1,0 0,0 1,0-1,1 0,1 6,0-11,-1 0,1-1,0 1,0 0,0 0,0-1,1 1,-1-1,1 1,-1-1,1 0,0 0,0 1,0-1,0 0,0-1,1 1,-1 0,1-1,-1 1,1-1,-1 0,1 0,0 0,0 0,2 0,76 6,-70-10,0 0,-1-1,1 0,-1-1,1 0,-2-1,1 0,-1 0,1-1,-2 0,1-1,-1 0,0 0,-1-1,0 0,0 0,-1-1,3-6,-9 17,0-1,0 1,0 0,0 0,0-1,0 1,0 0,0 0,0-1,0 1,1 0,-1 0,0-1,0 1,1 0,-1-1,1 1,-1 0,0-1,1 1,-1-1,1 1,0-1,-1 1,1-1,-1 1,1-1,0 1,-1-1,1 0,0 1,-1-1,1 0,0 0,0 0,-1 1,1-1,0 0,0 0,-1 0,1 0,0 0,0 0,-1-1,1 1,0 0,0 0,-1 0,1-1,0 1,-1 0,1-1,0 1,-1-1,1 1,0-1,-1 1,1-1,-1 1,1-1,-1 1,1-1,-1 0,1 0,11 54,-2 0,-2 1,-2 0,-2 40,-3-88,-1 0,1 0,-2 0,1 1,0-1,-1 0,0 0,-1 0,1-1,-1 1,0 0,-1-1,1 1,-1-1,0 1,0-1,-1 0,0-1,0 1,0 0,0-1,0 0,-1 0,0-1,0 1,0-1,0 0,-4 2,-1-2,0 0,1 0,-1 0,0-1,0-1,0 0,0 0,-1-1,1 0,0-1,0 0,0-1,0 0,-9-3,18 5,1 0,-1 0,0 0,0 0,1 0,-1 0,0-1,0 1,1 0,-1 0,0-1,0 1,1 0,-1-1,0 1,1-1,-1 1,1-1,-1 1,1-1,-1 0,1 1,-1-1,1 1,-1-1,1 0,0 1,-1-1,1 0,0 0,0 1,-1-1,1 0,0 0,0 0,0 1,0-1,0 0,0 0,0 1,0-1,0 0,1 0,-1 1,0-1,0 0,1 0,-1 1,0-1,1 0,-1 1,1-1,-1 0,1 1,-1-1,1 1,0-1,-1 1,1-1,-1 1,1 0,0-1,0 1,-1 0,2-1,14-8</inkml:trace>
  <inkml:trace contextRef="#ctx0" brushRef="#br0" timeOffset="198822.843">13514 1275,'0'-3,"0"0,0 0,-1 1,1-1,-1 0,0 1,0-1,0 0,0 1,0-1,0 1,-1 0,1-1,-1 1,0 0,1 0,-1 0,0 0,0 0,0 0,-1 1,1-1,0 1,-1-1,1 1,-1 0,1 0,-1 0,1 0,-1 1,0-1,0 1,1-1,-1 1,0 0,0 0,1 0,-1 1,-1-1,-4 0,1 1,-1 0,1 0,0 0,-1 1,1 0,0 0,0 1,0 0,1 0,-1 0,1 1,0 0,0 1,0-1,0 1,1 0,-1 0,1 1,1 0,-1 0,1 0,0 0,1 1,-1-1,1 1,0 0,1 0,0 0,0 0,0 1,1-1,0 0,1 5,1-8,0 1,0 0,1-1,0 1,0-1,0 0,1 1,-1-1,1 0,0-1,0 1,1 0,-1-1,1 0,-1 0,1 0,0 0,0 0,0-1,1 0,-1 0,1 0,-1 0,3 0,2 1,0 0,1-1,-1 0,1 0,0-1,-1-1,1 1,0-2,0 1,-1-1,9-2,-10-1,1 1,-1-1,0-1,0 1,-1-1,1-1,-1 0,0 0,-1 0,1 0,-1-1,-1 0,1-1,-1 1,0-1,0-2,6-6,-11 15,1 0,-1 0,0 0,1 0,0 0,-1 0,1 1,0-1,-1 0,1 0,0 0,0 1,0-1,-1 0,1 1,0-1,0 1,0-1,0 1,0 0,0-1,0 1,0 0,0-1,1 1,-1 0,0 0,0 0,0 0,0 0,0 0,0 1,0-1,0 0,0 0,0 1,0-1,0 1,0-1,0 1,0-1,0 1,0-1,0 1,0 0,-1 0,1-1,0 1,-1 0,1 0,0 0,-1 0,1 0,-1 0,1 0,-1 0,0 0,1 0,-1 0,0 1,6 12,0 0,-2 0,1 1,-2 0,0 0,-1 0,0 0,-1 0,-1 0,0 0,-1 1,-1 0,0-5,-1 1,0-1,-1 0,0 0,0 0,-1-1,-1 1,0-1,0 0,-1-1,0 0,-1 0,0 0,0-1,-1 0,-18 15,-1-1,-2-2,0 0,-9 2,35-20</inkml:trace>
  <inkml:trace contextRef="#ctx0" brushRef="#br0" timeOffset="199011.407">13808 1689,'-7'16,"-1"12,-3 6,1 1,2 0,2-4,3-5,3-7,3-7</inkml:trace>
  <inkml:trace contextRef="#ctx0" brushRef="#br0" timeOffset="199521.316">14250 1315,'-8'-7,"0"0,-1 0,0 1,0 0,0 1,-1 0,1 0,-1 1,0 0,-1 1,1 0,0 1,-1 0,0 0,1 1,-1 1,0 0,0 0,1 1,-1 0,-5 2,11 0,1-1,0 1,0-1,0 1,1 0,-1 0,1 1,0-1,-1 1,2 0,-1 0,0 0,1 0,0 0,-1 0,2 1,-1-1,-1 5,3-7,-1 1,0-1,0 1,1-1,0 1,-1 0,1-1,0 1,0 0,1-1,-1 1,0-1,1 1,0 0,-1-1,1 1,0-1,0 0,1 1,-1-1,0 0,1 0,0 1,-1-1,1-1,0 1,0 0,0 0,0-1,0 1,0-1,1 1,-1-1,1 0,8 3,1-2,-1 1,1-1,0-1,-1 0,1-1,0 0,0-1,-1 0,1-1,-1-1,1 1,-1-2,6-2,48-28,-65 34,0-1,1 1,-1-1,0 1,1 0,-1-1,1 1,-1 0,1-1,-1 1,1 0,-1 0,1-1,-1 1,1 0,-1 0,1 0,-1 0,1 0,-1 0,1 0,-1 0,1 0,0 0,-1 0,1 0,-1 0,1 0,-1 0,1 1,-1-1,1 0,-1 0,1 1,-1-1,0 0,1 1,-1-1,1 0,-1 1,0-1,1 1,-1-1,0 0,1 1,-1-1,0 1,0-1,1 1,-1-1,0 1,0-1,0 1,2 35,-3-27,1 22,-2 0,-1 0,-1 0,-2 0,-1-1,-7 16,11-35,-2 0,0 0,0 0,-1-1,0 0,0 0,-2 0,1-1,-1 0,0-1,-1 0,0 0,0 0,-1-1,0-1,0 0,0 0,-7 2,-3-1,5-5</inkml:trace>
  <inkml:trace contextRef="#ctx0" brushRef="#br0" timeOffset="199803.588">14503 1248,'-4'18,"-2"15,0 11,0 8,-1 5,0 3,0 0,2-3,2-7,1-10,3-11,2-11</inkml:trace>
  <inkml:trace contextRef="#ctx0" brushRef="#br0" timeOffset="200105.368">14744 1341,'-219'157,"217"-155,0-1,-1 0,1 1,0 0,0-1,0 1,0 0,0 0,0 0,0 0,1 0,-1 1,1-1,-1 0,1 1,0-1,0 1,0 0,0-1,1 1,-1 0,1-1,-1 1,1 0,0-1,0 1,0 0,1 0,-1-1,1 1,-1 0,1-1,0 1,0 0,1 1,7 4,1 0,0-1,0-1,1 1,0-2,0 0,0 0,1 0,-1-2,5 1,4 3,0-2,0 0,0-1,1-1,-1-1,1-1,0-1,-1-1,14-2,-7-2</inkml:trace>
  <inkml:trace contextRef="#ctx0" brushRef="#br0" timeOffset="200330.76">15078 1382,'-6'9,"-4"10,-1 6,1 8,3 5,1 3,1 2,0-3,2-3,0-3,2-6,1-7</inkml:trace>
  <inkml:trace contextRef="#ctx0" brushRef="#br0" timeOffset="200584.068">15252 1288,'0'18,"0"15,0 12,-2 8,-3 5,-1 4,-2 1,-1-2,-2-4,1-5,3-5,-1-7,2-7,2-8</inkml:trace>
  <inkml:trace contextRef="#ctx0" brushRef="#br0" timeOffset="200803.482">15106 1609,'-3'-7,"5"-2,5 3,12 1,11 6,11 1,12 1,4 0,2 1,-1 1,-12-1</inkml:trace>
  <inkml:trace contextRef="#ctx0" brushRef="#br0" timeOffset="201164.519">15453 1689,'7'0,"86"9,-90-8,1 1,-1-1,0 0,0 1,0 0,0 0,0 0,0 0,0 0,-1 1,1-1,-1 1,0 0,1 0,-1-1,0 1,-1 1,1-1,-1 0,1 0,-1 1,0-1,0 0,0 1,-1 0,1 14,-2 0,0 0,-1 0,0 0,-2 0,0-1,-1 1,-1-1,-1 0,0-1,-1 1,-1-1,-8 11,15-23,-12 22,-5 7,2 1,1 0,1 1,2 1,1 0,-3 23,14-53,0 1,0 0,1-1,0 1,0 0,0-1,1 1,0 0,1-1,-1 1,1-1,0 0,1 1,-1-1,1 0,1 0,-1-1,1 1,0-1,0 1,0-1,1-1,0 1,0-1,0 1,1-1,-1-1,1 1,0-1,0 0,0 0,0-1,-1 0,-1 1,0-1,1 0,-1 0,1-1,0 0,0 1,0-2,-1 1,1 0,0-1,0 0,0 0,0-1,0 1,0-1,0 0,-1 0,1-1,0 1,-1-1,1 0,-1 0,1-1,-1 1,0-1,0 0,0 0,-1-1,1 1,-1-1,0 1,2-3,9-58,-14 30</inkml:trace>
  <inkml:trace contextRef="#ctx0" brushRef="#br0" timeOffset="201380.937">15493 2130,'2'-4,"10"-2,17 0,19 1,17 2,14 1,7 0,-2 0,-16-1</inkml:trace>
  <inkml:trace contextRef="#ctx0" brushRef="#br0" timeOffset="203578.197">694 178,'36'62,"-4"2,-2 2,-4 0,-2 2,-3 0,8 54,-11 17,-7 1,-6 0,-7 17,10 220,-7-350,2-1,1 1,2-1,0 0,2 0,7 18,-12-36,1 0,-1-1,1 0,1 0,-1 0,1 0,1 0,-1-1,1 0,0 0,0-1,1 0,0 0,0 0,0-1,0 0,1 0,-1-1,1 0,0 0,0-1,0 0,3 0,9-2,0 0,0-1,0-1,0-1,-1-1,1-1,-1-1,0 0,13-7,-3 2,115-34,2 6,2 6,150-13,105 14,201 18,-586 14,126 0,-1-5,0-7,78-19,-212 29,4 0,0 0,0-1,-1-1,1 0,-1-1,0 0,0 0,-1-2,8-4,-17 8,0-1,-1 1,1-1,-1 0,1 1,-1-1,0 0,0 0,-1 0,1 0,-1 0,0 0,0 0,0 0,-1 0,0 0,1 1,-1-1,0 0,-1 0,1-1,-2-9,-26-226,27 199,0-73,-5 0,-5 0,-5 1,-5 1,-27-78,39 162,-1 0,-2 0,-1 2,0-1,-15-17,23 35,-1 1,1 0,-2 0,1 1,-1-1,0 2,0-1,-1 1,0 0,0 1,-1 0,1 1,-1 0,0 0,0 1,-1 0,-7 0,-110-15,-406-70,395 69,-36-9,0 7,-1 8,-1 8,0 8,-106 17,231-13,0 3,0 2,2 2,0 2,0 2,2 3,0 2,-15 11,4 10,18-5</inkml:trace>
  <inkml:trace contextRef="#ctx0" brushRef="#br0" timeOffset="205428.479">11910 686,'13'36,"-3"1,0-1,-3 1,-1 1,-2 0,-1-1,-2 15,-22 266,17-285,-2 24,-6 56,3 111,9-223,10 76,-10-75,1 0,0 0,0 0,0 0,0 0,0 0,0-1,0 1,1 0,-1 0,1-1,-1 1,1-1,0 1,0-1,-1 0,1 0,0 0,0 0,0 0,0 0,0 0,0-1,1 1,-1-1,0 0,0 1,0-1,1 0,-1 0,0 0,1-1,172-27,-45 24,0 5,0 6,0 6,77 19,446 98,-219-39,-265-59,54 8,-2 10,118 47,-194-69,-56-15,-121-28,6 3</inkml:trace>
  <inkml:trace contextRef="#ctx0" brushRef="#br0" timeOffset="207039.495">12458 607,'-6'-7,"25"5,234 46,1139 254,-39 21,-1340-316,-5-2,-1 1,1 0,0 0,-1 1,0 0,1 0,-1 1,0-1,-1 2,1-1,0 1,-3-2,-1-1,1 0,0 0,0 0,0 0,1 0,-1-1,0 0,1 0,-1 0,1-1,-1 1,1-1,-1 0,1 0,1-1,31 4,41 7,-76-8,0 0,0 0,0 0,-1 1,1-1,-1 0,1 1,-1-1,0 0,0 1,0 0,0-1,-1 1,1 0,-1-1,1 1,-1 0,0-1,0 1,0 0,0 0,-1-1,1 1,-1 1,0 8,1 106,0 84,-13 56,-20-56,20-144,3 1,3-1,2 2,2 10,2-5,0-64,0 0,1 0,-1 0,0-1,0 1,0 0,0 0,0-1,0 1,0-1,0 1,0-1,-1 1,1-1,0 0,0 1,0-1,0 0,-1 0,1 0,0 0,0 0,0 0,-1 0,1-1,0 1,0 0,0-1,0 1,-2-1,0 0,-96-19,-141-28,89 19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17.8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460 188,'0'-3,"1"-1,-1 0,0 1,0-1,0 0,-1 1,1-1,-1 0,0 1,0-1,0 1,0-1,-1 1,1-1,-1 1,0 0,0 0,0 0,-1 0,1 0,-3-2,-4-5,0 0,-1 1,0 0,0 0,-1 1,0 1,-1 0,0 0,0 1,0 0,-1 1,0 1,0 0,-10-1,15 3,1 1,-1 0,0 0,0 1,0 0,1 1,-1-1,0 2,0-1,1 1,-1 0,1 0,-1 1,1 0,0 1,0-1,1 1,-1 0,1 1,-1 0,2 0,-1 0,0 1,1 0,-4 6,-2 8,1 1,1 0,1 0,1 0,1 1,1 1,1-1,1 1,0-1,2 1,1 0,1 0,0-1,2 1,1-1,1 1,2 6,-1-5,1 0,1 0,1-1,1 0,2 0,0-1,1-1,1 0,9 10,-16-22,1 0,0-1,0 0,1 0,0-1,0 0,1-1,0 0,0 0,0-1,1 0,0-1,0 0,0-1,0-1,0 1,1-2,-1 1,1-2,0 1,7-2,4-4,0-1,-1-1,1-1,-1-1,-1-1,0-1,0-1,-1-1,-1 0,0-2,-1 0,0-1,-1-1,-1 0,13-19,-28 36,0 0,0 0,-1 1,1-1,0 0,0 1,0-1,-1 1,1-1,0 1,0-1,-1 1,1-1,-1 1,1 0,0-1,-1 1,1 0,-1 0,1-1,-1 1,0 0,1 0,-1 0,0-1,0 1,1 0,-1 0,0 0,0 0,0 0,0 0,0-1,0 1,0 0,-1 0,1 0,0 0,0 0,-1-1,1 2,1 8,1-3,-1 1,1-1,1 0,0-1,0 1,0 0,0-1,1 0,0 1,1-1,-1-1,1 1,0-1,1 0,-1 0,1 0,0-1,0 0,0 0,1-1,-1 1,1-2,0 1,0-1,0 1,1-2,9 3,0-2,1 0,-1-1,0 0,1-2,-1 0,1-1,-1-1,0 0,0-1,-1-1,1-1,-1 0,0-2,0 1,-1-2,0 0,-1-1,0 0,0-1,-1 0,3-6,-9 10,0-1,-1 0,0-1,-1 1,0-1,0 0,-1 0,0-1,0 1,0-7,-2 11,-1 1,-1 0,1 0,-1-1,1 1,-1 0,-1-1,1 1,0 0,-1 0,0-1,0 1,0 0,-1 0,1 0,-1 0,0 0,0 1,-1-1,1 0,-1 1,1 0,-1-1,0 1,-4-2,2 1,-1 0,0 1,0 0,0 0,0 0,0 1,-1 0,1 0,-1 1,0-1,1 2,-1-1,0 1,0 0,1 0,-1 1,0-1,1 2,-1-1,-2 1,-4 2,0 0,0 1,0 1,1 0,0 0,0 1,0 1,1 0,-6 5,9-5,-1 0,2 0,-1 0,1 1,0 0,1 1,0 0,1 0,0 0,0 0,1 1,0 2,3-10,0 0,1 0,-1-1,1 1,0 0,-1 0,1 0,1 0,-1 0,0 0,1 0,-1 0,1 0,0-1,0 1,0 0,0 0,1-1,-1 1,1-1,0 1,0 0,20 17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18.2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388 576,'-15'-7,"-1"1,0 1,1 1,-2 0,1 1,0 0,-1 1,0 1,1 1,-5 1,12-1,0 1,0 1,0 0,1 0,-1 0,0 1,1 1,0-1,0 1,0 1,0-1,1 1,0 1,0 0,0-1,0 2,1-1,0 1,-2 4,1-2,2 1,-1-1,1 1,1 0,-1 0,2 0,-1 0,2 1,-1-1,1 1,1 0,0 0,1 0,0 0,0-1,1 1,1 0,0 0,0-1,1 1,0-1,1 1,0-1,1-1,0 1,0 0,1-1,0 0,1-1,0 1,0-1,1-1,0 1,0-1,1-1,0 0,0 0,1 0,8 3,-10-6,0-1,0 1,0-1,0-1,1 1,-1-2,0 1,1-1,-1 0,1-1,-1 0,0 0,0-1,1 0,-1 0,0-1,-1 0,1 0,0-1,-1 0,0 0,0-1,0 0,0 0,-1-1,0 0,0 0,2-4,6-8,-1 0,-1-1,-1 0,0-1,-2 0,0-1,-1 1,-2-2,0 1,3-20,-1-12,-3 1,-1-1,-3 0,-2-2,0 4,-2 1,-3-1,-2 1,-1 1,-3 0,-18-47,7 59,22 36,1 1,-1-1,0 1,1-1,-1 1,0 0,1-1,-1 1,0 0,0 0,1-1,-1 1,0 0,0 0,1 0,-1 0,0 0,0 0,0 0,1 0,-1 0,0 1,0-1,1 0,-1 0,0 1,1-1,-1 0,0 1,1-1,-1 1,0-1,1 1,-1-1,1 1,-1-1,1 1,-1-1,1 1,-1 0,1-1,0 1,-1 0,1 0,0-1,0 1,0 0,-1 0,1-1,0 1,0 0,0 0,-6 19,0-1,2 1,0 1,1-1,1 1,1-1,1 1,2 11,-2-24,0 55,4 0,2 0,3 0,3 0,3-2,2 0,23 53,-28-88,0-1,2-1,1 0,1 0,1-2,1 0,1-1,1-1,17 14,28 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18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9,'-10'-3,"0"1,-1 1,0-1,1 2,-1 0,0 0,1 1,-1 0,0 0,1 1,0 1,-1 0,1 0,0 1,0 1,1-1,-1 2,1-1,0 1,1 0,0 1,-1 0,0 3,-1-1,2 1,-1 0,2 1,-1 0,1 0,1 1,0-1,1 1,0 1,0-1,2 1,0-1,0 1,1 0,0 0,1 1,1-1,1 9,-1-19,1 1,0-1,0 1,1-1,-1 0,1 0,0 1,-1-1,1 0,1 0,-1 0,0-1,1 1,-1-1,1 1,0-1,0 0,0 0,0 0,0 0,0 0,1-1,-1 0,0 0,1 0,-1 0,1 0,0 0,-1-1,1 0,-1 0,1 0,0 0,0 0,7-1,1-1,-1 0,0 0,0-1,0 0,0-1,-1-1,1 1,-1-2,4-2,0-1,0-1,0 0,-1-1,-1 0,0-1,0-1,-1 0,-1 0,0-1,-1-1,-1 1,0-1,-1-1,0 1,-1-1,-1-1,-1 1,0-1,-1 1,0-13,-4 7,0 21,1 1,0 0,0 0,-1-1,1 1,0 0,-1 0,1 0,0 0,-1-1,1 1,-1 0,1 0,0 0,-1 0,1 0,0 0,-1 0,1 0,-1 0,1 0,0 0,-1 0,1 0,0 0,-1 0,1 0,0 1,-1-1,1 0,0 0,-1 0,1 1,0-1,-1 0,1 0,0 1,0-1,-1 0,1 1,0-1,0 0,-1 0,1 1,0-1,0 1,0-1,0 0,0 1,0-1,0 0,-1 1,1-1,0 0,0 1,0-1,1 1,-1-1,0 0,0 1,0-1,0 0,0 1,0-1,0 1,1-1,-1 0,0 1,-5 21,0 1,2 0,1 0,0 0,2 0,1 0,2 14,-2-25,0 0,1-1,1 1,0-1,0 0,1 1,0-2,1 1,0 0,1-1,0 0,1 0,0-1,0 0,1 0,0-1,1 0,0 0,0-1,1 0,0 0,0-1,3 1,30 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19.19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6,'-12'-2,"0"0,0 1,1 1,-1 0,0 1,0 0,0 1,1 0,-1 1,1 0,-1 0,1 2,0-1,1 1,-1 1,1 0,0 1,0-1,1 2,0 0,0 0,1 0,0 1,1 0,-1 1,-4 8,11-15,-1 1,1-1,-1 1,1-1,0 1,0 0,1 0,-1-1,1 1,0 0,0 0,0-1,0 1,0 0,1 0,0-1,0 1,0 0,0-1,1 1,-1-1,1 1,0-1,0 0,0 0,0 0,1 0,-1 0,1 0,1 1,13 8,0-1,1 0,0-1,1-1,0-1,13 4,50 23,-68-27,-1-1,1 2,-2 0,1 0,-1 1,-1 1,0 0,3 4,-11-11,0-1,0 1,-1 0,1 0,-1 0,0 0,0 0,-1 0,1 1,-1-1,0 0,0 1,0-1,-1 1,1-1,-1 1,0 0,0-1,-1 1,0-1,0 1,0-1,0 1,0-1,-1 0,0 0,0 1,0-1,-3 3,-4 4,0-1,0-1,-1 0,-1 0,0-1,0 0,0-1,-1 0,0 0,-1-2,1 0,-1 0,0-1,0 0,-1-1,1-1,-1 0,1-1,-1-1,12 1,1-1,-1 1,0-1,0 0,1 0,-1 0,0 0,0 0,0 0,1 0,-1 0,0-1,0 1,1-1,-1 1,0-1,1 0,-1 0,1 0,-1 0,1 0,-1 0,1 0,0 0,-1 0,1-1,0 1,0 0,0-1,0 1,0-1,0 0,1 1,-1-1,0 0,1 1,-1-2,4-17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19.5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18 132,'-7'39,"-3"82,10-117,1 0,0 1,0-1,0 0,0 0,1 0,-1 0,1 0,0-1,1 1,-1-1,0 1,1-1,0 0,0 1,0-2,0 1,0 0,1-1,-1 1,1-1,0 0,0 0,-1 0,1-1,4 1,5 1,0-2,0 1,1-2,-1 0,1-1,-1 0,0-1,0 0,0-1,0-1,0 0,0 0,-1-1,0-1,0 0,-1-1,1 0,-1-1,-1 0,0-1,0 0,0 0,5-9,-11 13,0 0,0 0,0 0,-1-1,1 0,-1 0,-1 0,1 0,-1 0,0 0,-1-1,1 1,-1-1,-1 1,1-1,-1 1,0-1,0 1,-1-1,0 1,0-1,-1 1,1 0,-2-1,1 1,0 0,-1 0,0 0,-1 1,1-1,-1 1,-3-3,3 2,0 1,-1 0,1 0,-1 0,0 0,-1 1,1 0,-1 0,0 0,0 1,0 0,0 0,0 0,-1 1,1 0,-1 0,0 1,1 0,-1 0,0 1,0-1,0 2,0-1,1 1,-1 0,0 0,0 0,1 1,-1 0,1 1,0-1,-1 1,1 1,-3 2,1 0,1 0,-1 0,1 1,0 1,0-1,1 1,0 0,1 0,0 1,0 0,0 0,1 0,1 0,0 1,0-1,1 1,-1 2,-1 26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186 1,'-10'3,"0"1,0 0,0 0,1 1,0 0,0 1,0 0,0 0,1 1,0 0,1 1,-1 0,1 0,1 0,0 1,0 0,1 0,0 0,0 1,1 0,0 0,1 0,-2 10,2-10,0 0,0 0,2 0,-1 0,1 0,0 1,1-1,1 0,-1 1,2-1,-1 0,1 0,1 0,0 0,0 0,1-1,1 1,-1-1,1 0,1 0,0-1,0 1,0-1,1-1,0 1,1-1,0 0,0-1,5 3,-1-3,0-1,1 0,0 0,0-1,1-1,-1 0,0-1,1-1,0 0,-1 0,1-2,0 0,-1 0,1-1,-1-1,1 0,-1-1,0 0,-1-1,1-1,-1 0,11-7,-10 6,1-2,-1 1,-1-2,0 0,0 0,-1-1,0-1,-1 0,0 0,-1-1,0 0,-1 0,-1-1,0 0,-1-1,-1 0,0 1,0-2,0-11,-3 4,-2 23,0 0,0 1,0-1,0 0,0 0,0 1,0-1,1 0,-1 0,0 1,0-1,0 0,0 0,0 1,0-1,0 0,0 1,-1-1,1 0,0 0,0 1,0-1,0 0,0 0,0 1,0-1,-1 0,1 0,0 0,0 1,0-1,0 0,-1 0,1 0,0 1,0-1,-1 0,1 0,0 0,0 0,-1 0,1 0,0 0,0 0,-1 1,1-1,0 0,0 0,-1 0,1 0,0 0,0 0,-1-1,1 1,0 0,0 0,-1 0,1 0,0 0,0 0,-1 0,1 0,0-1,-7 26,2 0,1 0,1 0,1 0,2 0,0 0,3 18,-3-35,1 0,0 0,1 0,-1 0,2-1,-1 1,1 0,0-1,0 0,1 0,0 0,0 0,3 2,11 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20.1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165 43,'-18'-11,"-11"-4,-5 3,2 8,5 11,8 14,14 10,14 9,6-2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20.8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286 747,'-2'-5,"-1"0,0 0,0 0,-1 0,1 1,-1-1,0 1,0 0,-1 0,1 1,-1-1,0 1,0 0,0 0,0 0,0 1,-1 0,1 0,-1 0,1 1,-1 0,0 0,0 0,1 1,-1 0,0 0,0 0,0 1,1 0,-1 0,0 0,1 1,-6 2,2 1,1 1,0 0,0 1,0-1,1 2,0-1,0 1,1 0,0 0,0 1,1 0,0 0,1 0,0 1,0-1,1 1,0 0,1 0,0 0,1 0,0 0,0 1,1-1,1 0,0 8,1-14,-1 1,1-1,0 1,0-1,0 1,1-1,-1 0,1 0,0 0,0-1,1 1,-1-1,1 0,0 0,0 0,0 0,0 0,0-1,0 0,1 0,-1 0,1 0,-1-1,1 0,0 0,3 0,2 1,1-1,0-1,0 0,0 0,-1-1,1-1,0 1,0-2,-1 1,0-2,6-2,-2 0,0 0,-1-1,0-1,0-1,-1 0,0 0,0-1,-1-1,0 1,-1-2,0 0,-1 0,-1-1,0 0,0 0,1-5,0 8,-8 33,-1-10,1 7,0 1,1-1,2 0,0 0,1-1,1 1,6 14,-9-27,0-1,0 1,1-1,0 0,0 0,1 0,-1 0,1-1,1 0,-1 0,1 0,-1-1,1 0,1 0,-1 0,0-1,1 1,0-2,0 1,0-1,0 0,0-1,1 1,7-2,-1-1,0 0,1-1,-1-1,0 0,0-1,-1-1,1 0,-1 0,0-2,0 1,-1-2,0 1,0-2,-1 0,0 0,0-1,-1 0,8-11,-1 0,-1 0,0-1,-2-1,0 0,-2-1,0-1,-2 0,-1 0,2-12,7-35,-3-1,4-60,-5 10,-6 0,-6-67,-6 169,-4 26,-9 33,-14 54,4 0,4 2,4 0,4 2,2 32,10-95,1 0,1 0,2 0,1 0,2 0,1 0,2-1,1 0,1 0,2-1,1 0,2-1,1 0,1-2,9 12,-18-30,2-1,-1 0,1 0,0-1,1 0,0-1,0 0,1-1,0 0,0 0,10 2,-15-5,0-2,0 1,0-1,0 0,0 0,0 0,1-1,-1 0,0 0,0-1,0 0,0 0,0 0,0-1,0 0,0 0,-1 0,1-1,0 1,-1-2,0 1,0 0,0-1,0 0,25-27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2.7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1 135,'3'-6,"1"0,0 0,1 0,-1 0,1 1,1-1,-1 1,1 1,-1-1,1 1,1 0,-1 0,0 1,1-1,0 2,0-1,0 1,0 0,0 0,2 1,56-15,0 4,1 2,0 4,0 2,62 5,-80-3,0 3,0 2,0 2,-1 2,1 2,-2 2,1 2,-2 3,20 9,-55-20,0 0,-1 0,1 1,-1 1,-1-1,1 2,-1-1,0 1,-1 0,0 0,0 1,-1 0,0 0,-1 1,0 0,0 0,-1 0,0 0,-1 1,0-1,0 5,-1 15,-2 1,0-1,-3 1,0-1,-2 0,-1 0,-1-1,-4 8,7-22,-28 108,-24 93,-17 154,40-32,31-319,3-11,-2-1,1 0,-1 1,0-1,0 0,-1 0,0 0,0 0,-1 0,0 0,0 0,-1-1,-2 4,-13 0,0-10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21.1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58,'23'-2,"27"-1,34-2,31-2,28-5,21-3,-16 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21.4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35,'23'0,"23"0,24 0,21-2,16-3,7-3,-2 0,-13 1,-23 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21.6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30,'23'9,"25"3,28-1,26-4,20-7,15-10,6-6,3-6,-25 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22.7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1 371,'17'-42,"1"1,3 1,1 1,2 1,2-1,11-17,8-9,-45 65,1-1,-1 0,0 1,1-1,-1 1,1-1,-1 0,0 1,1-1,0 1,-1-1,1 1,-1-1,1 1,-1 0,1-1,0 1,-1 0,1-1,0 1,0 0,-1 0,1 0,0 0,-1-1,1 1,0 0,0 0,-1 1,1-1,0 0,-1 0,1 0,0 0,0 0,-1 1,1-1,0 0,-1 1,1-1,-1 1,1-1,0 0,-1 1,1-1,-1 1,1-1,-1 1,1 0,-1-1,0 1,1 0,-1-1,0 1,1 0,-1-1,0 1,12 48,-11-41,22 140,-6 0,-7 1,-7 10,-2-137,-2-1,-1 1,-1 0,-1 0,-4 10,7-27,0-1,0 1,-1-1,0 0,0 1,0-1,0 0,-1 0,0 0,1-1,-1 1,-1-1,1 0,0 1,-1-1,0-1,0 1,0 0,0-1,0 0,0 0,0 0,-1-1,1 1,-1-1,1 0,-1 0,-3-1,-33-3,57 0,310-7,-236 0,-1-4,40-13,-72 13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23.1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241 204,'-11'3,"1"-1,-1 2,0-1,1 2,0-1,0 1,0 1,1 0,0 0,0 1,0 0,1 0,0 1,1 0,0 1,0-1,0 1,1 1,1-1,-1 1,2 0,-2 5,-2-3,1 1,1 0,1 0,0 1,0 0,1 0,1 0,0 0,1 0,1 1,0-1,1 1,1-1,0 0,0 1,2-1,0 0,0 0,2 0,-1 0,2-1,0 0,0 0,2 0,-1-1,1 0,10 10,-5-12,0 0,1-1,0 0,1-2,0 1,0-2,0 0,1 0,0-2,0 0,1-1,-1 0,1-2,-1 0,1 0,-1-2,1 0,0-1,-1 0,0-2,0 0,0 0,0-2,-1 0,1-1,-1 0,-1-1,0-1,0 0,-1-1,0 0,0-1,-1-1,-1 0,0-1,1-2,0-6,-1 1,-1-2,-1 0,0 0,-2 0,-1-1,-1 0,-1 0,0 0,-2-1,-1 0,-1 1,-1-1,-1 1,-1-1,-1 1,-1 0,-1 0,-1 1,-1 0,-1 0,-1 0,-9-14,15 27,-1 1,0-1,0 1,-1 0,0 0,0 1,0-1,-1 1,-1 1,1 0,-1 0,0 0,0 1,-1 0,1 0,-1 1,0 0,0 1,-1 0,1 1,-1 0,1 0,-1 1,-7-1,1 7,0 0,1 0,0 2,0 0,0 0,1 1,0 1,1 1,0 0,0 0,1 1,1 1,0 0,0 1,1 0,1 0,0 1,-1 5,-30 42,3 3,-27 65,10-6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0.0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0.9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72,'-1'5,"-4"12,-4-24,5 1,1 0,-1 0,0 1,0-1,-1 1,0 0,0 0,0 0,0 1,-1 0,0 0,0 0,0 1,0 0,0 0,-1 0,1 1,-1 0,0 0,1 1,-1 0,0 0,0 0,0 1,0 0,0 1,0-1,0 1,0 1,0-1,1 1,-1 0,1 1,-1 0,-4 2,-1 4,1 1,0 0,0 0,1 1,0 1,1-1,1 2,0-1,0 1,1 0,1 1,0-1,1 1,1 0,0 1,1-1,0 1,1 0,1-1,0 1,1 0,0 0,2 0,1 6,-2-14,1 0,0 0,0 0,0 0,1 0,1 0,-1-1,1 1,0-1,0 0,1 0,-1-1,1 1,1-1,-1 0,1 0,0-1,0 0,0 0,1 0,-1-1,1 0,0 0,0 0,0-1,0 0,0-1,1 0,1 0,23 3,1-3,0 0,0-3,-1 0,1-2,-1-2,0 0,0-3,-1 0,0-2,-1-1,0-2,-1-1,13-9,6-5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1.2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 92,'-7'-16,"-2"-7,0-3,2 6,5 14,6 15,10 22,9 22,10 21,4 18,0 17,-4 9,-7 6,-11 2,-17 3,-23 1,-29 0,-5-23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2.7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450 6,'-13'-3,"0"2,0 0,0 0,0 1,-1 1,1 0,0 1,0 0,0 1,1 1,-1 0,1 0,-1 2,2-1,-1 1,0 1,1 0,1 1,-7 5,-2 3,1 0,1 1,1 1,0 1,1 0,1 1,1 1,1 0,0 0,0 6,7-18,0 1,1-1,0 1,1 0,0 0,1 0,0 0,0 1,1-1,1 0,-1 1,2-1,-1 1,2-1,-1 0,1 1,1-1,0 0,0-1,1 1,0 0,1-1,0 0,1 0,-1 0,14 10,1-1,0-1,1-1,1 0,1-2,0 0,22 8,-20-8,20 10,-14-10,-1 1,0 2,-2 1,0 1,-1 1,0 2,-2 0,-1 2,18 23,-38-42,-1 0,1 0,-1 0,-1 0,1 0,-1 0,0 1,0-1,-1 1,1-1,-1 1,0 0,-1 0,1 0,-1-1,-1 1,1 0,-1 0,0-1,0 1,0 0,-1-1,0 1,0-1,-1 0,1 1,-1-1,0 0,0-1,-3 4,-7 5,0 0,-1 0,0-1,-1-1,-1-1,1 0,-2-1,1 0,-1-2,0 0,-1 0,0-2,0 0,0-2,0 0,-1 0,-12-1,27-1,0-1,0 1,0 0,1-1,-1 0,0 0,0 0,0-1,0 1,0-1,0 0,0 0,1 0,-1 0,0-1,1 0,-1 0,1 0,0 0,0 0,-1 0,1-1,1 0,-1 1,0-1,1 0,-1-1,1 1,0 0,0-1,0 1,1-1,-1 1,1-1,0 0,0 0,0 1,0-3,30-48,-4 30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3.2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 1,'-7'18,"1"-1,1 2,0-1,1 0,1 1,1 0,1 0,0 0,1 0,1 0,1-1,1 1,1 0,0-1,1 0,7 16,-12-30,1 1,0 0,1-1,-1 1,1-1,-1 0,1 0,1 1,-1-1,0 0,1-1,0 1,0 0,0-1,1 0,-1 1,1-1,-1-1,1 1,0 0,0-1,0 0,1 0,-1 0,0-1,1 1,-1-1,1 0,0 0,-1-1,1 1,0-1,-1 0,1 0,0-1,2 0,5-6,0 0,0-1,-1-1,0 0,0 0,-1-1,0 0,-1-1,0 0,-1-1,0 1,-1-2,0 1,3-11,-2 7,-1-1,-1 0,-1 0,-1 0,0-1,-1 1,0-1,-2 0,0 0,-1 0,-1 1,-3-14,0 14,-2 30,5 14,0 0,2 0,1 0,1 0,1 0,2 0,0-1,2 0,1-1,6 13,-11-30,-1 0,2 1,-1-1,1-1,0 1,1-1,0 0,0 0,0 0,1-1,0 0,0-1,8 6,14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3.3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1 503,'279'-2,"-118"-1,-1-6,1-8,80-21,-158 20,0-3,-1-4,-2-3,0-4,-3-3,0-4,34-25,-83 46,-2-1,0-1,-1-1,-1-1,-2-1,2-4,-5 6,-11 21,-12 71,-15 50,-33 115,26-135,4 2,5 0,3 21,13-97,0 1,2-1,2 0,0 0,1 0,2 0,1-1,1 0,3 5,-5-17,1 1,0-1,1-1,0 0,1 0,1 0,0-1,0-1,1 0,1 0,0-1,0 0,1-1,0-1,1 0,8 3,-2-4,0-1,1-1,0-1,0-1,0 0,0-2,0 0,1-2,-1 0,0-1,0-1,0-2,0 0,-1 0,0-2,0-1,0 0,-1-2,-1 0,1-1,-2-1,1 0,-2-2,0 0,0 0,-2-2,6-6,16-27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3.7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70 211,'-66'-197,"63"183,8 25,30 96,-5 2,-5 1,-5 1,-4 0,-2 78,3-66,-17-123,-1 0,1 1,0-1,0 1,0-1,1 1,-1-1,0 1,0-1,0 0,0 1,0-1,0 1,1-1,-1 0,0 1,0-1,1 0,-1 1,0-1,0 0,1 1,-1-1,0 0,1 1,-1-1,1 0,-1 0,0 0,1 1,-1-1,1 0,-1 0,0 0,1 0,-1 0,1 0,-1 0,1 0,-1 0,0 0,1 0,-1 0,1 0,-1 0,1 0,-1 0,0 0,1-1,-1 1,1 0,-1 0,0 0,1-1,-1 1,0 0,1-1,-1 1,0 0,1-1,-1 1,0 0,0-1,1 1,-1 0,0-1,19-31,-16 27,3-8,0-2,1-1,0 2,1-1,0 1,1 0,1 1,0 0,1 0,0 1,1 0,0 1,1 1,0 0,1 1,0 0,0 1,10-4,-21 11,1 0,-1 0,0 1,1-1,-1 1,1 0,-1 0,0 0,1 0,-1 1,1-1,-1 1,0 0,1 0,-1 0,0 0,0 1,0-1,0 1,0 0,0 0,0 0,-1 0,1 0,-1 1,1-1,-1 1,0-1,0 1,0 0,1 3,3 5,-2-1,1 2,-1-1,-1 0,0 1,-1 0,0-1,0 10,1 14,-2 1,-1 0,-1 0,-3 5,4-37,-1 0,1 0,0 0,-1 0,0 0,0-1,0 1,-1 0,1-1,-1 1,0-1,0 1,0-1,0 0,-1 0,1 0,-1 0,0 0,0 0,0-1,0 1,0-1,0 0,-1 0,1 0,-5 1,-10 0,-1 0,0-1,0-1,0 0,0-2,-13-2,-5 1,-29 0,43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4.6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358 667,'-13'-3,"-1"0,0 1,0 1,0 0,0 1,-1 1,1 0,0 1,0 0,1 2,-1-1,1 1,-1 1,1 1,0 0,1 0,0 1,0 1,0 0,1 0,-6 7,10-7,0 1,0 0,1 0,1 1,-1-1,1 1,1 0,0 0,-1 4,4-10,0-1,0 1,0 0,1-1,-1 1,1 0,0 0,0-1,0 1,1 0,-1 0,1-1,0 1,0 0,0-1,0 1,1-1,-1 1,1-1,0 0,0 0,0 0,0 0,1 0,-1 0,1-1,0 1,2 1,0-1,0 0,1 0,-1 0,1-1,0 0,-1 0,1 0,0-1,0 0,0 0,0 0,1-1,-1 0,0 0,0-1,0 1,0-1,0-1,0 1,0-1,0 0,-1 0,1-1,-1 0,1 0,2-2,3-2,-1 0,0-1,0-1,0 1,-1-1,-1-1,0 0,0 0,0-1,-2 1,1-2,1-3,3-19,-2-1,0 0,-3 0,-1 0,-1-1,-2 0,-2 1,-1-1,-3-11,0-37,-4 0,-4 1,-19-69,17 114,1 29,5 29,-2 147,10-121,-1 74,5-1,5 0,10 32,-15-128,1-1,1 0,1-1,1 1,1-1,1-1,2 4,-9-18,0-1,1 0,-1 0,1 0,0 0,0-1,0 1,1-1,-1 0,1 0,0-1,0 0,1 0,-1 0,1 0,-1-1,1 0,0 0,0 0,0-1,0 0,0 0,0 0,0-1,0 0,1 0,-1-1,3 0,4-4,-1 0,0-1,0-1,0 0,-1 0,0-1,-1 0,0-1,0 0,-1-1,0 0,0 0,-1-1,-1 0,0-1,0 0,-1 0,0-1,-2 5,-4 8,0 0,0-1,0 1,0-1,0 1,0 0,0-1,-1 1,1-1,0 1,1 0,-1-1,0 1,0-1,0 1,0 0,0-1,0 1,0-1,1 1,-1 0,0-1,0 1,1 0,-1-1,0 1,0 0,1-1,-1 1,0 0,1 0,-1-1,0 1,1 0,-1 0,1 0,-1 0,0-1,1 1,-1 0,1 0,-1 0,0 0,1 0,-1 0,1 0,-1 0,0 0,1 0,-1 0,1 0,-1 0,1 1,-1-1,0 0,1 0,-1 0,0 1,1-1,-1 0,0 0,1 1,-1-1,0 0,1 1,-1-1,0 0,0 1,3 30,-3-22,0-3,0 1,1-1,0 0,0 1,0-1,1 0,0 0,1 0,-1 0,1-1,0 1,0-1,1 1,-1-1,1 0,1-1,-1 1,0-1,1 1,0-1,0-1,1 1,-1-1,0 0,1 0,0 0,0-1,1 0,4 2,0-1,0-1,1 0,-1-1,1 0,-1 0,1-2,0 1,-1-1,0-1,1 0,-1-1,0 0,0 0,0-2,6-2,-10 4,0-1,0 1,-1-2,1 1,-1 0,0-1,0 0,0-1,-1 1,0-1,0 0,-1-1,1 1,-1-1,-1 0,1 0,-1 0,0 0,-1 0,0-1,0 1,0-1,-1 0,0 1,-1-2,-1 1,0 0,0 0,-1 0,0 0,0 0,-1 0,0 0,0 1,-1-1,0 1,0 0,-1 0,0 0,0 1,0 0,-1 0,0 0,0 1,-1 0,0 0,0 0,0 1,0 0,0 0,-1 1,0 0,0 1,0-1,0 1,0 1,0 0,0 0,0 0,-1 1,1 0,0 1,0 0,-3 1,-3 0,0 2,1 0,0 0,-1 1,1 1,1 0,-1 1,1 1,1-1,-1 2,-4 4,10-8,0 0,1 0,-1 1,1 0,1-1,-1 2,1-1,0 1,0-1,1 1,0 0,0 0,0 1,1-1,0 0,1 1,0 0,0-1,0 1,1 0,1 5,5 15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5.4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1,'52'268,"-51"-259,1-1,0 0,0 0,1 0,0 0,1-1,0 1,0-1,0 1,1-2,0 1,1 0,-1-1,1 0,0 0,1-1,-1 0,1 0,0 0,1-1,-1 0,5 2,-10-6,0 0,0 0,1 0,-1 0,0-1,1 1,-1-1,0 1,0-1,1 0,-1 0,0 0,0 0,0 0,0 0,0 0,0-1,0 1,-1-1,1 1,0-1,-1 0,0 0,1 0,-1 0,0 0,0 0,0 0,0 0,0-1,21-70,-10-125,-11 198,-1 0,0 0,0 0,1 0,-1 0,0 0,0 0,0 0,1 0,-1 0,0 0,0 0,1 0,-1 0,0 0,0 0,0 0,1 0,-1 0,0-1,0 1,0 0,1 0,-1 0,0 0,0 0,0-1,0 1,0 0,1 0,-1 0,0 0,0-1,0 1,0 0,0 0,0 0,0-1,0 1,1 0,-1 0,0-1,6 25,-6-22,9 47,-6-26,1-1,1-1,1 1,1-1,9 18,-15-36,1 0,0 0,0 0,0 0,0 0,0-1,0 1,1-1,-1 1,1-1,0 0,0 0,0 0,0-1,0 1,0 0,0-1,1 0,-1 0,0 0,1 0,-1-1,1 1,-1-1,1 0,-1 0,1 0,-1-1,1 1,-1-1,1 0,-1 0,0 0,0 0,1 0,-1-1,0 1,0-1,1-1,8-7,-1 0,0 0,0-1,-1-1,-1 1,0-2,0 1,-1-1,-1-1,0 1,-1-1,0-1,-2 1,1-1,-2 1,0-1,0 0,-2-1,0 1,0-1,13 112,-12-73,1 0,1 0,1-1,1 0,1 0,1 0,1-1,0 0,6 7,-12-23,1 0,0-1,0 1,0-1,0 0,1 0,-1 0,1 0,0-1,0 0,1 0,-1-1,1 1,-1-1,1 0,0 0,0-1,-1 0,1 0,0 0,0-1,5 0,20-3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5.7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1 320,'21'-7,"27"-8,-1-2,-1-2,-1-2,35-22,-74 40,-1 0,1 0,-1-1,0 0,0 0,0 0,0 0,-1-1,0 0,0 0,0 0,0 0,-1-1,0 1,0-1,-1 0,1 0,-1 0,0 0,-1 0,0 0,0-1,0 1,-1 0,1-1,-2 1,1-3,-2 6,1 0,-1 0,0 0,0 0,0 0,0 0,-1 1,1-1,-1 1,0 0,0-1,0 1,0 0,0 1,0-1,0 0,0 1,-1 0,1 0,-1 0,1 0,-1 1,1-1,-1 1,0 0,-6-1,0 0,1 2,-1-1,0 1,0 0,0 1,1 0,-7 3,3 0,1 0,0 1,0 0,1 1,0 1,0-1,1 2,0-1,0 2,1-1,0 1,0 1,2-1,-1 1,1 1,1-1,0 1,0 0,1 1,1-1,0 1,1 0,0 0,1 0,0 8,2-14,0 0,1 0,-1 1,1-1,1 0,-1 0,1 0,1 0,-1 0,1-1,1 1,-1-1,1 0,0 0,0 0,1 0,-1-1,1 1,1-1,-1-1,1 1,-1-1,1 0,1 1,10 4,-1-1,2 0,-1-1,1 0,0-2,0 0,0-1,17 1,42 1,-6-5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6.4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1,'16'36,"-3"0,-1 2,-1 0,-2 0,-2 0,-2 4,24 103,-10-93,-19-51,1 1,0-1,-1 0,1 1,0-1,0 0,0 0,0 0,0 0,0 0,0 0,0 0,0 0,1 0,-1 0,0-1,0 1,1 0,-1-1,1 1,-1-1,0 0,1 1,-1-1,1 0,-1 0,1 0,-1 0,1 0,-1 0,1-1,-1 1,0 0,2-1,6-4,-1-1,1 0,-1-1,0 0,-1 0,0 0,0-1,0 0,-1-1,5-8,-3 5,25-36,-3-3,-2 0,16-41,-37 77,-1 48,-6-15,1 0,1 0,1-1,1 1,0-1,1 0,1 0,7 15,-9-23,1-1,0 0,0 0,0-1,1 0,0 0,0 0,0-1,1 1,0-2,1 1,-1-1,1 0,0-1,0 1,1-2,-1 1,4 0,2-2,0 0,0 0,1-2,-1 0,0 0,1-1,-1-1,0 0,0-1,0-1,-1 0,1-1,-1 0,0-1,0-1,-1 0,0-1,0 0,-1 0,1-1,-2-1,0 0,0-1,-1 0,0 0,-1 0,0-1,-1-1,3-5,0-2,-1-1,-1 0,-1 0,-1 0,-1-1,0 0,-2 0,0-8,-3 30,-1 0,1 0,0 0,0 0,0 0,-1 0,1 0,0 0,0 0,0 0,0 0,-1 0,1 0,0 0,0 0,0 0,-1 0,1-1,0 1,0 0,0 0,0 0,0 0,-1 0,1-1,0 1,0 0,0 0,0 0,0 0,0-1,0 1,0 0,0 0,0 0,0-1,-1 1,1 0,0 0,-7 19,1 6,1 1,2 0,1 0,0 0,2 0,1 0,2 0,1 9,-3-27,1 0,-1 0,1 0,1 0,0 0,0-1,0 1,1-1,0 0,0 0,1 0,0-1,0 1,0-1,1 0,0-1,0 1,0-1,1-1,0 1,0-1,0 0,1-1,-1 1,1-1,0-1,-1 0,1 0,0 0,0-1,2 0,17-4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6.7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7,'-3'-3,"0"0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7.4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1 721,'3'78,"3"0,3 0,4-1,21 68,-31-133,-1-3,0 0,0 0,1-1,0 1,0 0,1-1,0 0,1 0,-1 0,2 0,-1-1,1 0,3 3,-7-8,1-1,-1 0,1 0,-1 0,1 0,-1 0,1-1,0 1,-1-1,1 0,0 1,-1-1,1 0,0-1,-1 1,1 0,0-1,-1 0,1 1,0-1,-1 0,0 0,1-1,-1 1,1 0,-1-1,0 0,0 1,1-2,57-58,-41 33,-1-2,-1 0,-2-1,-1-1,-2 0,6-22,4-8,-18 55,-3 12,-3 19,2-19,-3 15,2 1,1 0,1 0,0-1,2 1,3 14,-4-27,0 0,1 0,0-1,0 1,1-1,0 1,0-1,1 0,0-1,0 1,0-1,1 0,0 0,0-1,1 0,-1 0,1 0,3 0,4 2,0-2,1 0,0-1,0 0,0-1,1-1,-1 0,1-1,-1-1,1 0,-1-1,0-1,1-1,-1 0,0 0,0-2,0 0,-1 0,0-2,0 0,0 0,-1-1,0-1,-1 0,0-1,0 0,-1-1,0 0,-1-1,8-11,4-13,-1-1,-2 0,-1-1,-2-1,-2-1,-2 0,-1-1,-3 0,-1-1,-1 0,-2-29,5-16,-4 0,-4 0,-11-86,-19 54,27 115,0 0,0-1,0 1,-1 0,1 0,-1 0,0 0,0 0,-1 1,1-1,-1 1,1 0,-1 0,0 0,0 1,-1 0,1-1,0 1,-1 1,1-1,-1 1,0-1,-1 1,-1 1,0 0,0 0,0 1,0 0,0 0,0 1,0 0,0 0,1 0,-1 1,1 0,0 1,0-1,0 1,0 0,1 0,-1 1,1 0,0 1,-12 10,2 1,0 1,1 1,1 0,-3 7,-4 11,2 0,1 1,2 1,2 0,1 1,3 1,1 0,1 0,3 0,1 1,2-1,2 1,2 1,2-13,1 0,2 0,0 0,2-1,1 0,2-1,1-1,1 0,1 0,1-2,1 0,1-1,2-1,0-1,1 0,2-2,0-1,1-1,5 2,38 23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7.7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1,'-5'18,"-1"17,0 12,1 7,4 4,4-2,5-3,2-6,2-10,1-9,1-11,1-10,-4-7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8.0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 0,'-7'14,"-4"11,-3 8,1 6,3 2,5 2,8-3,6-5,6-7,5-7,3-8,3-6,-3-4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8.2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0,'0'9,"0"10,0 11,2 9,1 5,4 2,1 0,2-2,1-5,1-7,-1-7,-4-8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3.6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0 262,'20'-17,"1"1,1 1,0 0,1 2,0 1,1 0,0 2,4 0,50-20,2 4,0 4,2 3,0 3,1 4,31 2,-103 9,-5 0,-1-1,1 1,-1 1,1-1,-1 1,1 0,0 0,-1 0,1 1,-1 0,1 0,-1 1,0-1,1 1,-1 0,0 0,0 1,0 0,-1 0,1 0,-1 0,1 1,-1 0,0 0,1 1,0 9,-1 0,0 0,-1 0,0 0,-2 1,1 14,1 4,55 587,-55-569,-2 0,-3 1,-2-1,-2-1,-2 1,-2-1,-3-1,-18 47,-93 152,104-212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8.4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56,'-16'-9,"-1"-3,12 0,20 3,26 2,27 3,19 2,11 1,5 6,-4 6,-18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08.6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0,'23'18,"25"9,26-1,22-5,18-7,12-12,1-8,-10-5,-18-3,-26-4,-26 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33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1,'16'2,"14"1,13 0,14 0,5-4,2-1,-3 0,-11-1,-12 4,-14 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34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1,'18'0,"17"0,15 0,12 0,6 0,2 0,-5 0,-13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31.5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1 501,'32'-6,"0"-1,0-2,0-1,-1-2,-1-1,0-2,-1 0,0-2,-2-1,0-2,-1 0,-1-2,0 0,6-11,-23 26,-1-1,0 0,0-1,0 1,-1-1,-1-1,1 1,-1-1,-1 0,0 0,-1 0,1-1,-2 1,0-1,0 0,-1 1,0-1,-1 0,0 0,-1-5,-1 12,1 1,-1 0,0 0,0 0,0 0,0 0,-1 0,1 1,-1-1,0 1,0 0,0 0,0 0,0 0,0 0,0 0,-1 1,1 0,0-1,-1 1,1 1,-1-1,0 0,1 1,-1 0,1 0,-1 0,0 0,1 1,-1-1,1 1,-2 0,2 0,0 1,0 0,-1-1,1 1,0 0,1 1,-1-1,0 0,1 1,-1 0,1-1,0 1,0 0,0 0,0 0,0 1,1-1,-1 0,1 1,0-1,0 1,0-1,1 1,-1-1,1 1,0 0,0-1,0 1,0 0,-3 60,3-1,2 0,3 0,9 34,-12-78,33 223,-6-49,-8 1,-7 33,-18-56,0-159,0-9</inkml:trace>
  <inkml:trace contextRef="#ctx0" brushRef="#br0" timeOffset="274.635">215 943,'-7'-7,"7"-4,15-5,23-7,28-8,25-9,20-3,11-4,-14 6</inkml:trace>
  <inkml:trace contextRef="#ctx0" brushRef="#br0" timeOffset="1245.514">910 1090,'67'284,"-48"-235,-18-48,-1 0,1 0,0 0,-1 0,1 0,0 0,0 0,0 0,0 0,0-1,0 1,0 0,0 0,0-1,0 1,0-1,0 1,0-1,0 0,1 1,-1-1,0 0,0 0,1 0,-1 1,0-1,0-1,1 1,-1 0,0 0,0 0,0-1,1 1,-1 0,0-1,0 0,0 1,0-1,1 0,5-5,-1-1,0 0,0 0,0-1,-1 1,0-1,-1 0,0-1,0 1,0-1,-1 1,-1-1,1 0,-2 0,1-1,-1 1,0-2,2-99,-3 119,0-1,0 0,1 0,1 0,-1 0,1 0,1 0,-1 0,1 0,1-1,-1 1,1-1,0 0,1 0,0-1,0 1,1-1,-1 0,1-1,0 1,1-1,-1 0,2 0,-6-4,1-1,-1 1,0-1,0 1,0-1,1 0,-1 1,0-1,0-1,1 1,-1 0,0 0,0-1,0 1,1-1,-1 0,0 0,0 0,0 0,0 0,0 0,0 0,-1-1,1 1,0 0,-1-1,1 0,-1 1,1-1,-1 0,0 0,0 0,0 0,0 0,0 0,0 0,0 0,-1 0,1-1,15-89,-16 43,-1 38,0 35,6 156,-4-176,-1 0,1-1,0 1,0-1,0 1,1-1,-1 1,1-1,0 1,0-1,0 0,0 0,1 0,-1-1,1 1,-1 0,1-1,0 0,3 2,11 4</inkml:trace>
  <inkml:trace contextRef="#ctx0" brushRef="#br0" timeOffset="1721.149">1526 1103,'208'-8,"-206"8,0-1,1 1,-1 0,0 0,1 0,-1 0,0 0,1 0,-1 1,0-1,1 1,-1 0,0-1,0 1,0 0,0 0,0 1,0-1,0 0,0 1,0-1,0 1,-1-1,1 1,-1 0,1 0,-1 0,1 0,-1 0,0 0,0 0,0 0,-1 0,1 0,0 1,-1-1,1 0,-1 3,-3 2,0 1,-1-1,1 0,-2 0,1 0,-1-1,0 1,0-1,-1 0,0-1,0 0,0 1,0-2,-1 1,-2 0,-22 20,31-25,0 0,1 0,-1 0,0 0,1 0,-1 0,0 0,0 0,1 0,-1 0,0 0,1 0,-1 0,0 0,1 0,-1 0,0 0,0 0,1 0,-1 1,0-1,1 0,-1 0,0 0,0 1,0-1,1 0,-1 0,0 0,0 1,0-1,1 0,-1 1,0-1,0 0,0 0,0 1,0-1,0 0,0 1,0-1,0 0,1 0,-1 1,-1-1,1 0,0 1,0-1,0 0,0 1,0-1,0 0,0 1,0-1,0 0,0 0,-1 1,1-1,0 0,0 0,0 1,-1-1,1 0,0 0,0 0,-1 1,1-1,0 0,0 0,-1 0,31 1,-26-1,12 0,0 0,0 1,0 1,0 0,0 1,12 4,-23-5,0 0,0 0,0 0,0 1,0-1,-1 1,1 0,-1 1,0-1,0 1,0 0,0 0,-1 0,1 0,-1 1,0-1,0 1,-1 0,0 0,1 0,0 5,-2-4,0-1,0 1,-1-1,0 1,0-1,0 1,-1 0,0-1,0 1,0-1,-1 0,1 1,-1-1,-1 0,1 0,-1 0,0 0,0-1,0 1,0-1,-1 1,0-1,0-1,-2 3,-6 4,0 0,0-1,-1 0,0-1,0 0,-1-1,0-1,-6 2,16-6,2-1,-1 1,0 0,0-1,-1 0,1 0,0 0,0 0,0 0,-1 0,1-1,0 0,-1 0,1 0,-1 0,1 0,0-1,-1 1,1-1,0 0,0 0,0 0,-1 0,1-1,0 1,0-1,-2-10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35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0 337,'126'-250,"-79"164,-46 86,-1 0,1 0,0 0,0 0,0 0,0 1,-1-1,1 0,0 1,0-1,0 0,-1 1,1-1,0 1,-1-1,1 1,0-1,-1 1,1 0,-1-1,1 1,-1 0,1-1,-1 1,1 0,-1 0,0-1,1 1,-1 0,0 0,0 0,0 0,1-1,-1 1,0 0,0 0,0 0,0 0,-1 0,1-1,0 1,0 0,0 0,-1 0,1-1,0 1,-1 0,0 0,2 1,-4 324,3-297,-1 1,-1-1,-2 1,-1-1,-2 0,-8 22,14-48,0 0,-1-1,1 1,-1 0,0 0,0-1,0 0,0 1,0-1,0 0,-1 0,1 0,-1 0,0 0,1-1,-3 2,2-1,28 2,30-9,0-2,-1-3,18-7,-25 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35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67 161,'-21'297,"19"-280,-24 120,26-137,-1-1,1 1,0 0,0 0,-1 0,1-1,0 1,0 0,-1 0,1 0,0 0,0-1,-1 1,1 0,0 0,-1 0,1 0,0 0,-1 0,1 0,0 0,-1 0,1 0,0 0,-1 0,1 0,0 0,-1 0,1 1,0-1,0 0,-1 0,1 0,0 0,-1 1,1-1,0 0,0 0,0 0,-1 1,1-1,0 0,0 0,0 1,-1-1,1 0,0 1,0-1,0 0,0 0,0 1,0-1,0 0,0 1,0-1,0 0,0 1,0-1,0 0,0 1,0-1,0 0,0 1,0-1,0 0,-5-27,6-399,-1 373,4 48,1 22,-4-14,4 14,42 116,-44-127,0 0,1 0,0-1,0 1,0-1,0 0,1 0,0 0,0 0,0-1,1 0,-1 0,1-1,0 1,0-1,0 0,0-1,1 0,0 1,-2-3,0 1,0-1,-1 0,1 0,0 0,0-1,0 0,-1 0,1 0,0 0,-1-1,1 1,-1-1,0-1,0 1,1 0,-1-1,-1 0,1 0,0 0,-1-1,0 1,1-1,-1 0,7-8,-1-1,0 0,-1 0,0-1,-1 0,5-12,28-113,-33 121,1 52,-8 438,0-465,0 2,0 0,0 0,1 0,0-1,1 1,0 0,0-1,1 1,1 1,4 3</inkml:trace>
  <inkml:trace contextRef="#ctx0" brushRef="#br0" timeOffset="248.947">683 67,'-3'19,"0"14,0 14,1 12,0 7,1 4,0 2,1-5,0-7,0-9,0-14</inkml:trace>
  <inkml:trace contextRef="#ctx0" brushRef="#br0" timeOffset="480.663">963 1,'-7'23,"-2"18,0 15,0 10,1 6,2 2,2 0,-1-4,-1-7,0-14</inkml:trace>
  <inkml:trace contextRef="#ctx0" brushRef="#br0" timeOffset="1151.18">669 429,'25'-11,"1"0,0 2,0 1,1 1,0 1,1 1,3 1,-23 3,-7 1,24-5,1 0,0 2,0 1,0 1,0 1,0 2,0 0,-1 2,7 2,-26-4,1 0,-1 1,-1-1,1 1,0 1,-1-1,0 1,1 0,-1 0,-1 0,1 1,-1 0,0 0,0 0,0 0,0 1,-1-1,0 1,-1 0,1 0,-1 0,0 0,1 6,0 3,-1 0,-1 0,0 0,-1 1,-1-1,0 0,-1 0,-1 0,-3 10,-58 160,-5 19,67-198,0 0,1 0,-1 1,1-1,0 1,1-1,0 1,0-1,0 1,1-1,0 1,0-1,1 0,0 1,0-1,0 0,1 0,-1 0,1 0,1-1,-1 1,1-1,0 0,1 0,-1 0,1-1,0 1,0-1,4 2,11 3,1-1,-1-1,1-1,0-1,1 0,-1-2,1-1,0 0,-1-2,1 0,0-2,5-1,64-16,-89 18,0 0,1 0,-1-1,0 1,1 0,-1-1,0 1,0-1,0 0,0 1,0-1,-1 0,1 0,-1 0,1-1,-1 1,0 0,1-1,-1 1,-1 0,1-1,0 1,0-1,-1 0,0 1,1-1,-1 1,0-1,0 0,0 1,-1-1,1 1,-1-2,-5-12,-1 1,-1-1,0 2,-1-1,0 1,-1 1,-1-1,0 2,-1 0,0 0,-7-4,15 12,-49-45,-2 2,-2 3,-2 3,-58-31,74 41,44 30,-1-1,1 1,-1 0,1 1,-1-1,1 0,0 0,0 0,-1 0,1 0,0 1,0-1,0 0,0 1,0-1,0 0,0 1,0 0,0-1,0 1,0-1,0 1,0 0,0 0,1 0,-1 0,0 0,0 0,1 0,1-1,109-19,113-5,-61 9,-65 1,-95 13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40.8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0,'23'0,"18"0,19 0,15 0,13 0,9 0,5 0,-4 0,-8 0,-12 0,-12 0,-15 3,-14 0,-12-1,-6 1,-6-2,-1-2,-4-1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45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277 430,'-22'-2,"0"-1,0 2,0 1,0 1,1 1,-4 1,19-2,0 0,0 1,0-1,0 1,1 1,-1-1,0 1,1 0,0 0,0 0,0 1,0 0,0 0,1 0,-1 1,1-1,0 1,1 0,-1 0,1 1,0-1,0 0,-1 5,3-6,-1 0,1 0,1 0,-1 0,0 1,1-1,0 0,0 0,0 0,0 0,1 0,0 1,-1-1,2 0,-1 0,0 0,1-1,0 1,0 0,0-1,0 1,0-1,1 1,0-1,-1 0,1 0,3 2,1 1,0-1,0 0,1 0,-1-1,1 0,0 0,0-1,1 0,-1-1,1 1,-1-2,9 2,-7-2,0-1,1 0,-1 0,0-1,0 0,-1-1,1 0,0-1,0 0,-1 0,0-1,1 0,-2-1,1 1,0-2,-1 0,0 0,0 0,-1-1,0 0,0 0,0-1,-1 0,0 0,-1-1,0 1,0-1,-1-1,3-15,-2 0,-1 0,-1-1,-2 1,0-1,-1 0,-2 1,-1-1,-1 1,0 0,-3-1,5 15,-1-13,-2 0,0 1,-2-1,0 1,-2 1,0 0,-2 0,-1 0,12 21,0 0,0 0,-1 0,1 0,0 0,-1 0,1 1,-1-1,1 0,-1 0,1 1,-1-1,0 0,1 1,-1-1,0 0,0 1,1-1,-1 1,0-1,0 1,0 0,1-1,-1 1,0 0,0-1,0 1,0 0,0 0,0 0,0 0,0 0,0 0,0 0,1 0,-1 0,0 1,0-1,0 0,0 0,0 1,0-1,1 1,-1-1,0 1,0-1,0 1,1-1,-1 1,0 0,1-1,-1 1,1 0,-1 0,1-1,-1 1,1 1,-18 55,14-26,1 0,1 0,2 1,1-1,2 0,1 0,1 0,2 0,6 17,-8-33,0-1,1 0,0 1,1-2,1 1,0-1,1 0,0-1,1 0,0-1,1 1,0-2,1 0,0 0,1-1,0-1,0 0,1-1,0 0,6 1,-9-4,1-1,0 0,0 0,1-1,-1-1,0 0,1-1,-1 0,0-1,1 0,-1-1,0-1,0 0,0 0,0-1,-1-1,1 0,-1 0,0-1,-1-1,1 0,-1 0,-1-1,1 0,-1 0,-1-1,0-1,7-9,-6 6,1-3,-10 19,-25 93,24-92,1-1,0 1,0-1,0 1,0-1,1 1,0-1,-1 1,1-1,0 1,1-1,-1 0,0 0,1 1,0-1,0 0,0 0,0-1,0 1,1 0,-1-1,1 1,0-1,0 0,-1 0,4 1,25 9,2-5</inkml:trace>
  <inkml:trace contextRef="#ctx0" brushRef="#br0" timeOffset="516.228">878 136,'23'17,"0"-2,1-1,0 0,1-2,14 4,51 26,-80-37,1 1,0-1,-1 2,0 0,-1 0,0 0,0 1,0 1,-1-1,0 2,-1-1,0 1,0 0,-1 0,0 1,-1-1,0 1,0 5,18 157,-22-170,0 0,0-1,0 1,1-1,0 1,-1-1,1 0,0 1,0-1,0 0,0 0,0-1,1 1,-1 0,1-1,-1 1,1-1,-1 0,1 0,0 0,0 0,-1 0,1-1,0 1,0-1,0 0,0 0,0 0,0 0,-1 0,1-1,0 1,1-1,5-1,1 0,-1-1,0 0,-1-1,1 1,-1-2,1 1,-1-1,6-5,-6 3,0 0,-1-1,1 0,-1-1,-1 1,0-1,0 0,-1-1,0 1,0-1,-1 0,-1 0,1-1,-2 1,1-1,-2 1,1-10,-2 20,0 0,0 0,0 0,0 0,0 0,-1 0,1 0,0 0,0 0,0 0,0 0,0 0,-1 0,1 0,0 0,0 0,0-1,0 1,0 0,0 0,0 0,-1 0,1 0,0 0,0 0,0-1,0 1,-5 18,3-10,0 0,1 0,0 1,0-1,0 0,1 0,1 1,-1-1,1 0,1 0,0 0,0 0,0 0,1 0,0-1,1 1,-1-1,1 0,1 0,0 0,0 0,0-1,0 0,1 0,3 2,4-1,0 0,0-1,1-1,0-1,0 0,0 0,0-1,0-1,1-1,-1 0,1-1,-1 0,10-2,30-3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42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240 735,'-3'-2,"-1"-1,0 0,0 1,0 0,0 0,0 0,0 1,-1-1,1 1,0 0,-1 0,1 0,-1 1,1 0,-1 0,0 0,1 0,-1 1,1-1,0 1,-1 1,1-1,-1 0,1 1,0 0,0 0,-4 3,0-1,0 0,1 0,-1 1,1 1,0-1,0 1,1 0,0 1,0-1,0 1,1 1,0-1,0 1,1-1,0 1,0 1,1-1,0 0,1 1,0 0,0-1,0 4,3-9,-1 0,1 0,0 0,0 0,0 0,0 0,0 0,1-1,0 1,-1 0,1-1,0 0,0 1,0-1,0 0,1 0,-1 0,1 0,-1 0,1-1,0 1,-1-1,1 0,0 0,0 0,0 0,0 0,1 0,89 9,-39-14,0-2,-1-3,0-3,0-1,-1-3,-1-2,-1-2,30-18,-80 38,0 0,0 0,0-1,1 1,-1 0,0 0,0 0,1 0,-1 0,0 0,0 0,1-1,-1 1,0 0,0 0,1 0,-1 0,0 0,0 0,1 0,-1 0,0 0,0 0,1 0,-1 1,0-1,0 0,1 0,-1 0,0 0,0 0,1 0,-1 1,0-1,0 0,0 0,0 0,1 0,-1 1,0-1,0 0,0 0,0 1,0-1,1 0,-1 0,0 1,0-1,0 0,0 0,0 1,0-1,0 0,0 0,0 1,0-1,0 0,0 0,0 1,0-1,0 0,0 0,0 1,-1-1,1 0,0 0,0 1,0-1,-9 24,6-16,2-5,-1 1,1-1,0 1,0-1,0 1,1 0,0-1,-1 1,1 0,0-1,1 1,-1 0,0 0,1-1,0 1,0-1,0 1,1-1,-1 1,1-1,0 0,0 0,0 1,0-1,0-1,1 1,-1 0,1-1,0 1,-1-1,1 0,1 1,-1-2,0 1,0 0,1-1,-1 1,1-1,1 0,3 1,-1 0,1-1,0 0,0 0,0-1,0 0,0 0,0-1,-1 0,1 0,0-1,0 0,-1-1,1 1,-1-1,3-2,-6 3,0 0,0-1,0 1,-1-1,1 0,-1 0,0 0,1 0,-2-1,1 1,0-1,-1 0,1 1,-1-1,0 0,0-1,-1 1,1 0,-1 0,0-1,0 1,0-1,-1 1,0-1,0 1,0-1,0 1,0-1,-1 0,-1-2,0 1,0 0,0 0,0 0,-1 0,0 1,0-1,-1 1,0 0,0-1,0 2,0-1,-1 0,0 1,0 0,0 0,0 1,-1-1,1 1,-5-2,-2-1,-1 1,0 0,-1 1,1 0,-1 1,0 1,0 0,-14 0,24 1,-1 1,1 0,-1 0,1 0,-1 1,1-1,-1 1,1 0,0 1,-1-1,1 1,0-1,0 1,0 1,3-3,1 1,0-1,0 0,0 1,0-1,0 1,0-1,0 0,0 1,0-1,0 1,0-1,1 0,-1 1,0-1,0 0,0 1,0-1,1 1,-1-1,0 0,0 0,1 1,-1-1,0 0,0 1,1-1,-1 0,0 0,1 1,-1-1,0 0,1 0,-1 0,1 0,-1 0,0 1,1-1,-1 0,1 0,-1 0,0 0,1 0,-1 0,1 0,-1 0,0 0,1-1,-1 1,1 0,-1 0,1 0,27 3,0-2,0 0,0-2,24-4,-21 2,201-10,-229 13,0-1,1 1,-1 0,1 0,-1 0,1 1,-1-1,1 1,-1 0,0 0,1 0,-1 0,0 0,0 1,0-1,0 1,0 0,0 0,0 0,-1 1,1-1,-1 0,0 1,1 0,-1-1,0 1,-1 0,1 0,0 0,-1 1,1 0,0 52,-3-52,0 0,0 1,1-1,-1 0,1 0,0 1,0-1,1 0,-1 0,1 0,0 1,0-1,1 0,-1 0,1 0,0-1,0 1,0 0,0-1,1 1,-1-1,1 0,0 1,0-1,0-1,2 3,1-3,-1 0,1 0,0 0,0-1,0 0,0 0,-1 0,1-1,0 0,0 0,0 0,0-1,0 0,0 0,0 0,0-1,0 0,-1 0,1-1,-1 1,0-1,5-3,3-2,-1-1,0 0,-1-1,0 0,0-1,-1 0,-1 0,6-10,27-50,-35 71,-8 16,1-13,-3 16,1 72,3-88,0 0,-1 0,1-1,0 1,0 0,0-1,1 1,-1-1,1 0,-1 1,1-1,0 0,0 0,0 0,0 0,0 0,0 0,1-1,-1 1,0-1,1 1,0-1,-1 0,1 0,0 0,-1-1,1 1,0-1,0 1,1-1,46-5,-37 0</inkml:trace>
  <inkml:trace contextRef="#ctx0" brushRef="#br0" timeOffset="684.508">1670 1,'35'115,"-6"2,-5 2,-4 7,-2 236,-17-356,12 76,-12-80,-1 1,1-1,0 0,0 1,0-1,1 0,-1 0,1 0,-1 0,1 0,-1 0,1 0,0-1,0 1,0-1,0 1,0-1,0 0,0 1,1-1,-1 0,0-1,1 1,-1 0,1-1,-1 1,1-1,-1 0,1 0,1 0,9-2,0-2,-1 1,1-2,-1 0,0 0,-1-1,1 0,-1-1,0-1,-1 1,0-2,0 1,-1-2,4-3,54-65,-64 104,-6-8,-3 74,7-88,-1-1,1 1,-1-1,1 1,0-1,0 0,1 1,-1-1,1 0,0 0,-1 0,1 0,1 0,-1 0,0-1,1 1,-1-1,1 0,0 1,-1-1,1 0,0-1,1 1,0 0,65 5,-34-13</inkml:trace>
  <inkml:trace contextRef="#ctx0" brushRef="#br0" timeOffset="948.925">2272 602,'-16'-2,"-8"-1,-1-2,3-1</inkml:trace>
  <inkml:trace contextRef="#ctx0" brushRef="#br0" timeOffset="1119.468">1630 281,'25'-3,"22"-2,21-3,17 0,11-1,4 1,-15 2</inkml:trace>
  <inkml:trace contextRef="#ctx0" brushRef="#br0" timeOffset="1972.91">2606 575,'17'293,"-18"-287,1-1,1 0,-1 1,1-1,-1 0,1 0,1 1,-1-1,1 0,0 0,0-1,1 1,-1 0,1-1,0 1,0-1,1 0,-1 0,1 0,0 0,0-1,0 0,0 0,1 0,-1 0,1 0,0-1,0 0,1 0,1-1,0-1,1 0,-1 0,0 0,0-1,0 0,0-1,0 0,-1 0,1 0,0-1,-1 0,0 0,1-1,-1 1,-1-1,1-1,0 1,-1-1,2-2,2-2,0-1,-1 1,0-2,-1 1,0-1,0 0,-1-1,-1 1,0-1,3-12,3-54,-12 77,1 1,0 0,-1-1,1 1,0 0,-1 0,1-1,-1 1,1 0,0 0,-1 0,1 0,-1 0,1 0,-1-1,1 1,-1 0,1 0,0 0,-1 0,1 1,-1-1,1 0,-1 0,1 0,0 0,-1 0,1 0,-1 1,1-1,0 0,-1 0,1 1,-1-1,1 0,0 1,0-1,-1 0,1 1,0-1,-1 0,1 1,0-1,0 1,0-1,-1 0,1 1,0-1,0 1,0-1,0 1,0-1,0 0,0 1,0-1,0 1,0-1,0 1,0-1,0 1,0-1,1 0,-1 1,0-1,0 1,-3 8,0 0,1 0,0 1,0-1,1 1,1-1,-1 1,1-1,1 1,0-1,1 4,-1-8,0-1,0 0,0 0,1 0,0 0,0 0,0 0,0-1,0 1,1 0,0-1,0 0,0 0,0 0,0 0,1 0,-1-1,1 1,-1-1,1 0,0 0,0 0,0-1,0 1,1-1,-1 0,7 1,-1-1,0 0,1-1,-1 0,1-1,-1 0,1 0,-1-1,0-1,1 0,-1 0,-1-1,1 0,-1 0,1-1,-1-1,0 0,-1 0,0 0,0-1,0 0,-1-1,0 0,0 0,-1 0,0-1,0 0,-1 0,-1-1,1 1,-1-1,-1 0,1-3,-4 12,1 1,-1 0,0 0,1 0,-1-1,1 1,-1 0,0-1,0 1,1 0,-1-1,0 1,0 0,1-1,-1 1,0-1,0 1,0 0,0-1,1 1,-1-1,0 1,0-1,0 1,0 0,0-1,0 1,0-1,0 1,0-1,-1 1,1-1,0 1,0 0,0-1,0 1,-1-1,1 1,0 0,0-1,-1 1,1 0,0-1,-1 1,1 0,0 0,-1-1,1 1,0 0,-1 0,1-1,-1 1,1 0,0 0,-1 0,1 0,-1 0,1 0,-1-1,1 1,0 0,-1 0,-2 8,0-1,1 1,-1-1,2 1,-1 0,1-1,0 1,0 0,1 0,1 0,-1 0,1 0,0-1,1 1,0 3,0-6,1 1,-1-1,1 0,0 0,0 0,0 0,1-1,-1 1,1-1,0 0,1 0,-1 0,1-1,0 1,-1-1,1 0,1-1,-1 1,0-1,1 0,-1 0,1-1,-1 1,1-1,0-1,0 1,0-1,1 0,2 0,0 0,0 0,1-1,-1 0,0-1,0 0,-1-1,1 1,0-2,-1 1,0-1,1-1,-2 1,1-1,0-1,-1 1,5-6,-5 3,0-1,-1 0,0 0,0-1,-1 1,0-1,-1-1,0 1,0 0,-1-1,-1 0,0 0,1-6,-3 16,1 1,-1-1,1 0,-1 0,0 0,1 0,-1 0,0 0,0 0,0 0,0 0,0 1,0-1,0 0,0 0,0 0,0 0,0 0,0 0,-1 0,1 0,0 0,-1 0,1 1,-1-1,1 0,-1 0,1 0,-1 1,0-1,1 0,-1 1,0-1,0 0,1 1,-1-1,0 1,0-1,0 1,0 0,1-1,-1 1,0 0,0 0,0-1,0 1,0 0,0 0,0 0,0 0,0 0,0 0,0 1,0-1,0 0,-4 5,1 0,1 0,-1 0,1 0,-1 1,2 0,-1-1,1 1,-1 0,2 0,-1 0,1 0,0 1,0-1,0 0,1 0,0 1,0-1,1 0,1 5,-1-5,1 0,-1 0,2-1,-1 1,1 0,-1-1,1 0,1 0,-1 0,1 0,0 0,0-1,0 0,1 0,0 0,-1 0,1-1,1 1,-1-1,0-1,1 1,1 0,12 4,0-1,0 0,1-1,-1-2,1 0,1 0,32 1</inkml:trace>
  <inkml:trace contextRef="#ctx0" brushRef="#br0" timeOffset="2848.956">4183 856,'-4'-10,"0"0,-2 1,1 0,-1 0,0 0,-1 1,0 0,0 0,-1 1,5 4,0 1,0-1,0 1,0 0,0 0,-1 0,1 1,-1-1,1 1,-1 0,0 0,0 0,1 0,-1 1,0-1,0 1,0 0,1 0,-1 0,0 1,0 0,1-1,-1 1,0 0,1 1,-3 0,0 1,0 1,1 0,-1 0,1 1,0 0,0 0,0 0,1 0,0 1,0-1,0 1,1 0,0 0,0 1,0-1,1 1,0-1,0 1,0 0,1 0,0-1,1 1,0 0,0 0,0 0,1 5,1-9,-1 1,0-1,1 1,0-1,0 0,0 1,0-1,1 0,-1-1,1 1,0 0,0-1,0 1,0-1,0 0,0 0,0 0,1-1,-1 1,1-1,-1 0,1 0,0 0,-1 0,3 0,4 1,0-1,1 0,-1-1,0 0,0 0,0-1,0-1,0 0,2 0,-4 0,-1 0,1-1,-1 0,1 0,-1-1,0 0,0 0,-1-1,1 1,-1-1,0-1,0 1,-1-1,0 0,0-1,0 1,0-1,-1 0,-1 0,1 0,-1 0,2-6,-6 19,-1 0,2 0,-1 1,1-1,0 0,0 0,1 1,0-1,0 0,0 0,1 0,0 0,0 0,0 0,1-1,0 1,0-1,1 1,-1-1,1 0,0 0,0-1,1 1,-1-1,1 0,0 0,0-1,1 0,1 1,-3-2,0 0,0 0,1-1,-1 1,1-1,0-1,-1 1,1 0,0-1,-1 0,1 0,0-1,-1 1,1-1,-1 0,1 0,0-1,-1 1,0-1,1 0,-1 0,0 0,0-1,0 1,-1-1,1 0,-1 0,1-1,-1 1,0-1,0 1,0-1,-1 0,1 0,-1 0,2-5,0-6,0 0,0 0,-2-1,0 1,0-1,-2 0,0 0,-1-6,1-18,-1 39,1-1,0 0,0 1,0-1,0 0,0 1,0-1,0 0,0 1,0-1,1 0,-1 1,1-1,-1 1,1-1,0 0,0 1,0 0,0-1,0 1,0-1,0 1,0 0,0 0,0 0,1 0,-1 0,0 0,1 0,-1 0,1 0,-1 1,1-1,0 0,-1 1,1 0,-1-1,1 1,11 1,-1 0,1 1,-1 0,0 1,0 0,0 1,0 0,-1 1,1 1,-1 0,1 1,-6-4,0 1,-1 1,1-1,0 1,-1 0,0 0,-1 1,1-1,-1 1,0 0,0 0,-1 1,1-1,-1 1,-1 0,0-1,0 1,0 0,-1 0,1 1,-2-1,1 0,-1 0,-1 7,1 18,-2-27,1 0,0 1,1-1,-1 0,1 1,0-1,0 0,1 1,0-1,0 0,0 0,0 0,1 0,0 0,0 0,0 0,1 0,0 0,-1-1,2 0,-1 1,0-1,1-1,0 1,0 0,0-1,0 0,7 0,0 0,1-1,-1-1,0 0,1 0,-1-1,0-1,1 0,-1 0,0-1,0 0,0-1,0-1,0 0,-1 0,5-3,0 0,0 0,-1-1,0 0,0-1,-1-1,-1 0,4-4,-11 10,-1-1,1 0,0 0,-1-1,0 1,-1-1,1 0,-1 0,0 0,0 0,-1-1,0 1,0-1,0 1,-1-1,0 0,0 0,-1-2,0 6,0 0,0 0,-1 0,1 0,-1 1,1-1,-1 0,0 0,0 0,0 1,-1-1,1 0,0 1,-1-1,0 1,0 0,0 0,0-1,0 1,0 1,0-1,-1 0,1 0,-1 1,1-1,-1 1,1 0,-1 0,0 0,0 0,0 0,0 1,1-1,-3 1,-1-1,0 1,0 0,0 1,0-1,0 1,0 0,0 1,1-1,-1 1,0 0,1 1,0-1,-1 1,1 0,0 1,-4 3,5-4,-1 0,1 1,0 0,0 0,0 0,1 0,-1 1,1 0,0-1,1 1,-1 0,1 0,0 1,0-1,0 0,1 1,0-1,0 1,0-1,1 1,0 0,0-1,0 1,1-1,0 1,0 0,0-1,0 0,1 1,0-1,1 0,-1 0,1 0,0 0,0 0,0-1,0 1,1-1,0 0,1 1,14 7,0-2,1 0,0-1,1-1,0-1,0 0,0-2,1-1,16 2,53 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3.9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1,'18'0,"31"4,41 7,51 5,56 5,56-1,51-11,-27-7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52.0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273 654,'-10'-2,"0"0,0 1,-1 0,1 0,0 1,-1 0,1 1,-1 0,1 1,0 0,0 1,0 0,0 0,0 1,1 0,0 1,0 0,0 1,0 0,1 0,0 1,0-1,1 2,0-1,0 1,0 0,-1 5,6-10,0 1,0-1,0 1,1 0,0 0,0 0,0 0,0 0,0 0,1 0,0 0,0 0,0 0,0 1,0-1,1 0,0 0,0 0,0 0,0 0,1-1,0 1,0 0,0-1,0 1,0-1,0 1,1-1,0 0,0 0,0 0,0-1,0 1,0-1,1 1,-1-1,1 0,0-1,-1 1,1-1,2 1,3 2,0-1,0 0,1 0,-1-1,1-1,-1 0,1 0,-1 0,1-2,0 1,-1-1,1 0,-1-1,1 0,-1-1,0 0,0 0,0-1,0 0,-1 0,1-1,-1 0,0-1,-1 0,1 0,-1-1,0 0,-1 0,0 0,0-1,0 0,2-5,-4 2,0 0,-1 0,0 0,0 0,-1 0,-1-1,0 1,-1-6,-13 65,11-40,-1 2,1-1,0 1,0 0,1 0,0 0,1 0,0 0,1 0,0 0,1 0,0 0,0-1,1 1,0-1,1 2,9 7</inkml:trace>
  <inkml:trace contextRef="#ctx0" brushRef="#br0" timeOffset="852.591">714 614,'-6'7,"1"0,0 1,1 0,0 0,0 0,0 1,1-1,0 1,1-1,0 1,0 0,1 0,0 0,1 0,0 0,1 7,-1-10,1-1,0 1,0-1,1 1,-1-1,1 0,0 0,1 1,-1-1,1-1,0 1,0 0,0-1,1 1,0-1,0 0,0 0,0-1,1 1,-1-1,1 0,0 0,0-1,0 1,0-1,0 0,2 0,0 0,-1-1,1-1,-1 1,0-1,1 0,-1-1,1 1,-1-1,1-1,-1 1,0-1,0 0,0 0,0-1,0 0,0 0,-1 0,1-1,-1 0,0 0,0 0,0 0,-1-1,0 0,0 0,0 0,0-1,-1 1,0-1,0 0,0 0,-1 0,0 0,0 0,1-6,14-88,-17 114,0-1,1 0,0 0,1 1,1-1,0 0,1-1,3 8,-3-13,0 0,0 0,1-1,0 1,1-1,-1 0,1-1,0 0,0 1,1-2,0 1,-1-1,2 0,-1-1,0 1,1-1,-1-1,1 0,0 0,0 0,0-1,0 0,0 0,0-1,0 0,0-1,0 0,0 0,0-1,0 1,0-2,-1 1,3-2,1-1,0 0,-1 0,0-1,0-1,0 1,-1-2,0 1,-1-1,1 0,-1-1,-1 0,0 0,0-1,-1 0,0 0,-1-1,0 1,1-5,6-19,-1 0,-2-1,-1 0,-2-1,0-13,4-42,-5 0,-3-1,-6-11,-10 10,14 92,0 0,0 0,0 0,0 1,0-1,0 0,-1 0,1 0,0 1,-1-1,1 0,0 0,-1 1,1-1,-1 0,1 1,-1-1,0 0,1 1,-1-1,0 1,1-1,-1 1,0-1,1 1,-1 0,0-1,0 1,0 0,1 0,-1-1,0 1,0 0,0 0,0 0,-18 25,9 5,2 0,1 1,1 0,2 0,1 1,2-1,1 13,0-32,-3 36,2 1,2-1,3 1,1-1,3 1,1-2,3 1,2-2,2 0,18 37,-32-78,0 0,0-1,0 1,1-1,-1 0,1 1,0-1,0-1,1 1,-1 0,1-1,0 0,0 0,0 0,0 0,0 0,1-1,-1 0,1 0,0 0,-1-1,1 1,0-1,0 0,0-1,0 1,0-1,0 0,0 0,0 0,0-1,4-1,1-4,-1-1,1 0,-2 0,1-1,-1 0,0-1,-1 0,0 0,-1-1,1 1,-2-1,1-1,-2 1,1-1,-1 0,-1 0,0 0,-1 0,0-1,0 1,-1-6,1-5,-2 22,0 0,0 0,0 0,0 1,-1-1,1 0,0 0,0 0,0 0,0 1,0-1,0 0,-1 0,1 0,0 0,0 0,0 0,-1 0,1 1,0-1,0 0,0 0,-1 0,1 0,0 0,0 0,0 0,-1 0,1 0,0 0,0 0,0 0,-1 0,1 0,0 0,0 0,0 0,-1 0,1-1,0 1,0 0,0 0,0 0,-1 0,1 0,0 0,0-1,0 1,0 0,-10 21,6-13,1-1,0 1,1 0,0 0,0 0,0 0,1 0,0 0,1 0,0 0,0 0,1 1,0-1,0 0,1 0,0 0,0-1,1 1,0 0,0-1,1 0,0 1,1-2,-1 1,1 0,0-1,1 0,-1 0,1 0,4 1,62 17,-39-19</inkml:trace>
  <inkml:trace contextRef="#ctx0" brushRef="#br0" timeOffset="1103.43">1383 373,'23'-7,"27"1,27 2,19 8,13 7,1 8,-19 2</inkml:trace>
  <inkml:trace contextRef="#ctx0" brushRef="#br0" timeOffset="1654.879">2064 1002,'14'-27,"-1"-1,-1-1,-2 0,-1 0,-1-1,-1 0,-2 0,-1 0,-1-1,-2 0,-1 1,-2-13,1 36,1 7,4 8,3-3,-1 1,1-1,0 0,0 0,0 0,1-1,0-1,-1 1,2-1,-1 0,0-1,0 0,1 0,6 0,-10-1,148 26,-149-26,-1 0,0 0,0 1,0-1,0 1,0 0,-1-1,1 1,0 1,-1-1,0 0,1 0,-1 1,0 0,0-1,0 1,-1 0,1 0,-1 0,1 0,-1 0,0 0,0 0,0 0,-1 1,1-1,-1 0,0 1,0-1,0 0,0 3,-1-2,0 0,1 0,-1 1,1-1,0 0,1 1,-1-1,1 0,0 1,0-1,0 0,0 0,1 0,0 0,0 0,0 0,0-1,0 1,1-1,0 1,-1-1,1 0,1 0,-1 0,0 0,1-1,-1 1,2-1,8 3,0-2,0 1,0-2,0 0,0-1,0 0,1-1,-1 0,0-1,0 0,1-1,5-3,-8 3,0-2,0 0,0 0,-1-1,0 0,0-1,0 0,-1 0,1-1,-2-1,1 0,-1 0,0 0,-1-1,2-2,-9 11,0 1,0-1,0 0,0 0,0 0,0 0,0 0,0 1,0-1,0 0,0 0,0 0,0 0,0 0,1 0,-1 1,0-1,0 0,0 0,0 0,0 0,0 0,0 0,1 0,-1 0,0 0,0 1,0-1,0 0,0 0,0 0,1 0,-1 0,0 0,0 0,0 0,0 0,1 0,-1 0,0 0,0 0,0 0,0 0,0 0,1 0,-7 21,5-17,-2 1,1 0,0 0,0 0,1 1,-1-1,1 1,0-1,1 1,-1-1,1 1,0 0,0-1,1 1,0-1,0 1,0-1,1 1,-1-1,1 0,1 0,-1 0,1 0,0 0,0 0,0-1,0 1,1-1,0 0,0 0,0 0,2 1,13 3</inkml:trace>
  <inkml:trace contextRef="#ctx0" brushRef="#br0" timeOffset="1912.658">2840 360,'-7'14,"5"11,9 8,13 5,7 4,0-7</inkml:trace>
  <inkml:trace contextRef="#ctx0" brushRef="#br0" timeOffset="2100.198">3053 815,'0'4,"-1"1,0 0,1 0,-1 1,1-1,0 0,0 1,1-1,0 0,0 1,0-1,0 0,1 0,0 0,0 0,0 0,1-1,-1 1,1-1,0 1,0-1,1 0,0 0,-1 0,1-1,0 1,1-1,3 2,-2-3,0 0,0 0,0 0,0-1,1 0,-1 0,1-1,-1 0,0 0,1-1,-1 1,0-1,1 0,-1-1,0 0,0 0,0 0,0-1,0 0,-1 0,1 0,-1-1,0 0,0 0,0 0,0 0,-1-1,0 0,0 0,0 0,0 0,-1-1,0 1,0-1,-1 0,1 0,-1 0,0-2,-1 4,1 0,-1 0,-1 0,1-1,-1 1,1 0,-1 0,0 0,-1-1,1 1,-1 0,0 0,0 0,0 0,0-1,-1 2,1-1,-1 0,0 0,-1 1,1-1,-1 1,1-1,-1 1,0 0,0 0,0 0,-1 1,1-1,-1 1,1 0,-1 0,0 0,0 0,0 1,0-1,0 1,0 0,0 0,-2 0,1 2,1-1,-1 1,1 0,-1 1,1-1,-1 1,1 0,0 0,0 0,0 0,0 1,0 0,0-1,1 1,-1 1,1-1,0 1,0-1,0 1,1 0,-1 0,1 0,0 0,0 0,0 1,0-1,1 0,0 1,0 0,0-1,1 1,-1-1,1 1,0 0,0 0,1-1,0 1,-1-1,2 1,-1 1,8 25</inkml:trace>
  <inkml:trace contextRef="#ctx0" brushRef="#br0" timeOffset="2526.837">3455 1002,'14'-65,"-3"0,-3 0,0-51,-8 108,0 6,-1 0,0 1,1-1,0 0,-1 0,1 1,0-1,0 0,0 0,0 1,0-1,1 0,-1 0,0 1,1-1,-1 0,1 1,0-1,-1 1,1-1,0 1,0-1,0 1,0-1,0 1,1 0,-1-1,0 1,1 0,-1 0,0 0,1 0,0 0,66 30,109 32,-176-61,1 0,-1 0,0 1,0-1,0 0,1 1,-1-1,0 1,0-1,0 1,0 0,0-1,0 1,0 0,0 0,0 0,0 0,-1 0,1 0,0 0,0 0,-1 0,1 0,-1 0,1 0,-1 0,1 1,-1-1,0 0,0 0,0 0,1 1,-1-1,0 0,0 0,-1 1,1-1,0 0,0 0,-1 0,1 1,0-1,-1 0,1 0,-1 0,0 0,1 0,-1 0,0 1,-21 27,18-25,-1 1,1 0,1 0,-1 1,1-1,0 1,0-1,0 1,1 0,-2 6,4-11,0 1,0-1,0 1,1-1,-1 1,0-1,0 0,1 1,-1-1,1 1,-1-1,1 0,0 0,0 1,-1-1,1 0,0 0,0 0,0 0,0 0,0 0,1 0,-1 0,0 0,0 0,0-1,1 1,-1-1,0 1,1-1,-1 1,1-1,0 1,55 8,-51-9,57 4,1-3,-1-3,1-3,-1-3,2-2,6-5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6:48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0 916,'4'-20,"1"1,1 0,0 0,2 1,0-1,1 2,0-1,2 1,0 1,8-10,-18 24,0-1,0 1,0 0,0-1,1 1,-1 0,1 0,-1 0,1 0,0 0,0 0,0 0,0 1,0-1,0 1,0 0,0-1,1 1,-1 0,1 0,-1 0,0 1,1-1,0 0,-1 1,1 0,-1 0,1 0,-1 0,1 0,0 0,-1 0,1 1,-1 0,1-1,-1 1,1 0,-1 0,2 1,10 13,-1 1,0 1,-2-1,0 2,-1-1,0 2,-2-1,0 1,4 16,-1 31,-11-64,0-1,0 1,-1 0,1 0,-1 0,1 0,-1-1,0 1,1 0,-1-1,0 1,0 0,0-1,0 1,-1-1,1 0,0 1,-1-1,1 0,0 0,-1 0,0 0,1 0,-1 0,0 0,1 0,-1-1,0 1,0-1,1 1,-1-1,0 0,-1 1,-1-2,0 1,0-1,0 0,0 0,0 0,0-1,0 1,1-1,-1 0,1 0,-1 0,1-1,0 1,0-1,0 0,0 0,0 0,0 0,1 0,0 0,0-1,0 1,0-1,0 0,0 1,1-1,0 0,0 0,0 0,0 0,1 0,0 0,-1 0,1 0,1 0,-1 0,1 0,-1 0,1 0,0 0,1 0,-1 0,1 0,-1 1,1-1,0 1,1-1,-1 1,2-2,8-3,0 0,0 0,1 1,1 1,-1 0,1 1,0 0,0 1,0 1,1 0,-1 1,1 1,-1 0,1 1,0 0,5 2,-17-2,0-1,1 1,-1 0,1 1,-1-1,0 1,1 0,-1-1,0 1,1 1,-1-1,0 0,0 1,0 0,0-1,0 1,-1 0,1 1,0-1,-1 0,0 1,1 0,-1-1,0 1,-1 0,1 0,0 0,-1 0,1 0,-1 0,0 1,0-1,-1 0,1 2,3 32,-5-33,1 1,-1-1,1 0,0 0,0 0,0 0,1 1,-1-1,1 0,0 0,0 0,1 0,-1 0,1 0,0-1,0 1,0 0,0-1,1 1,-1-1,1 0,0 0,0 0,0 0,1-1,-1 1,0-1,1 0,0 0,-1 0,1 0,4 1,-1-4,0 0,0 0,0 0,0-1,0 0,0 0,0-1,0 0,-1 0,0-1,0 0,0 0,0 0,0 0,-1-1,0 0,0 0,0-1,0 0,-1 1,0-1,0-1,-1 1,0 0,0-1,0 0,-1 0,0 0,0 0,0-7,5-58,-7 72,0 0,1 0,-1 0,0 1,0-1,1 0,-1 0,0 0,0 0,0 0,1 0,-1 0,0 0,0 0,1 0,-1 0,0 0,1 0,-1 0,0 0,0 0,1 0,-1 0,0 0,0 0,0 0,1 0,-1 0,0-1,0 1,1 0,-1 0,0 0,0 0,0-1,0 1,1 0,-1 0,0 0,0-1,0 1,0 0,0 0,0-1,0 1,1 0,-1 0,0-1,0 1,0 0,0 0,0-1,0 1,0 0,0 0,11 25,-10-21,7 18,-6-12,1 0,0 0,0 0,1-1,1 1,-1-1,2 0,-1 0,1-1,0 1,1-1,0-1,0 1,1-1,0 0,0-1,0 0,1 0,0-1,4 1,11 1</inkml:trace>
  <inkml:trace contextRef="#ctx0" brushRef="#br0" timeOffset="477.82">1070 342,'-9'48,"10"-40,21 364,-19-320,-2-51,-1-1,1 1,-1-1,1 1,-1-1,1 1,-1-1,1 1,0-1,-1 0,1 1,-1-1,1 0,0 0,-1 0,1 1,0-1,-1 0,1 0,0 0,-1 0,1 0,0 0,0 0,-1 0,1-1,0 1,-1 0,1 0,-1 0,1-1,0 1,-1 0,1-1,-1 1,1-1,0 1,-1-1,1 1,-1-1,0 1,1-1,-1 1,1-1,-1 1,0-1,1 0,-1 1,0-1,0 0,0 1,1-1,2-2,17-17,-13 11,2 1,-1-1,1 1,1 1,-1 0,1 0,0 1,1 0,-1 1,1 0,1 0,0 1,-9 3,-1 1,1 0,0 0,-1 0,1 0,0 0,-1 0,1 1,-1-1,1 1,0-1,-1 1,0 0,1 0,-1 1,1-1,-1 0,0 1,0-1,0 1,0 0,0 0,0-1,0 1,-1 1,1-1,-1 0,1 0,-1 0,0 1,0-1,0 1,0 1,15 88,-16-86,0 1,0-1,-1 0,0 0,0 1,0-1,-1 0,0 0,0 0,0 0,-1-1,0 1,0-1,-1 1,1-1,-1 0,0-1,0 1,-1-1,1 1,-1-1,0 0,0-1,-1 1,1-1,-1 0,1-1,-1 1,0-1,0 0,-5 0,5 0,-1 0,1-1,-1 1,1-2,-1 1,1-1,-1 0,0 0,1-1,-1 1,1-2,-1 1,-5-3,11 4,0-1,0 1,0-1,0 1,1-1,-1 0,0 1,0-1,1 0,-1 0,0 0,1 0,-1 1,1-1,-1 0,1 0,-1 0,1 0,0 0,0 0,-1 0,1 0,0 0,0 0,0 0,0 0,0-1,0 1,0 0,1 0,-1 0,0 0,0 0,1 0,-1 0,1 0,-1 1,1-1,-1 0,1 0,0 0,0 0,9-14</inkml:trace>
  <inkml:trace contextRef="#ctx0" brushRef="#br0" timeOffset="1249.215">1739 769,'-1'0,"-15"-3,1 0,0 1,0 0,-1 1,1 1,-1 0,1 2,-1-1,1 2,0 0,0 1,0 0,1 2,-1-1,-10 7,22-9,0-1,0 1,0 0,0 0,0 0,1 0,-1 1,1-1,0 1,0 0,0-1,1 1,-1 0,1 0,0 0,0 0,0 0,1 0,-1 0,1 1,0-1,0 0,0 0,1 0,0 0,-1 0,2 0,-1 0,0 0,1 0,-1 0,1 0,0-1,1 1,-1-1,0 0,1 1,0-1,0 0,0 0,0-1,0 1,1-1,-1 0,3 2,1 0,1 1,1-1,-1-1,0 1,1-1,0-1,0 1,0-2,0 1,0-1,0-1,0 1,0-1,1-1,-1 0,0 0,0-1,0 0,-1-1,1 0,0 0,-1-1,0 0,0 0,0-1,0 0,-1 0,0-1,0 0,0 0,-1-1,0 0,0 0,-1 0,1-1,-2 0,5-8,3-16,-1-1,-1-1,-2 0,-2 0,0-1,-3 1,-1-1,-1-13,-2-238,-16 213,16 73,0-1,0 0,0 0,0 1,0-1,0 1,-1-1,1 1,0-1,0 1,-1 0,1 0,0-1,-1 1,1 0,0 0,-1 0,1 0,0 1,-1-1,1 0,0 1,0-1,-1 0,1 1,0 0,0-1,0 1,0 0,-1-1,1 1,0 0,0 0,1 0,-1 0,0 0,0 0,0 0,1 0,-1 0,0 1,1-1,-1 0,1 0,0 1,-1-1,1 0,0 0,0 1,-1-1,1 2,-10 24,1 1,0 1,3 0,0 0,2 0,1 0,1 1,2 5,-1-5,1 0,2 0,1-1,1 1,1-1,2 0,1 0,3 3,-7-21,0 0,1 0,0-1,1 1,0-2,1 1,0 0,0-1,1-1,0 1,1-1,0-1,0 1,0-2,1 1,0-1,1-1,-1 0,1 0,0-1,11 3,-14-5,0 0,0-1,0 1,0-1,0-1,0 0,0 0,0-1,0 0,0 0,0-1,0 1,-1-2,1 1,-1-1,1-1,-1 1,0-1,0 0,0-1,-1 0,0 0,0 0,0-1,0 0,-1 0,0 0,0-1,-1 1,0-1,0 0,3-8,5 72,-10-51,1-1,-1-1,1 1,1 0,-1-1,1 1,0-1,0 0,0 0,0-1,1 1,0-1,-1 0,1 0,0-1,0 1,1-1,-1 0,0 0,1-1,0 0,-1 0,1 0,-1-1,1 1,0-1,-1-1,1 1,0-1,-1 0,1 0,-1-1,1 1,-1-1,0-1,0 1,0-1,0 1,0-2,0 1,-1 0,1-1,-1 0,0 0,0 0,-1 0,1-1,-1 0,0 1,0-1,-1 0,1-1,-1 1,0 0,0-1,-1 1,0-1,0 1,0-1,-1 1,1-3,-3 1,0 0,0 0,0 1,-1-1,0 1,0 0,-1 0,0 0,0 0,0 1,-1-1,1 1,-1 0,-1 1,1-1,-1 1,1 0,-1 0,0 1,-1 0,1 0,-1 0,1 1,-1 0,0 0,1 0,-1 1,0 0,0 1,0-1,0 1,0 1,0-1,0 1,0 1,0-1,0 1,1 0,-1 1,-5 2,10-5,0 1,0-1,1 1,-1 0,0-1,0 1,1 0,-1 0,1 0,-1 0,0 0,1 1,0-1,-1 0,1 1,0-1,0 1,0-1,0 1,0 0,0-1,0 1,0 0,1 0,-1-1,1 1,-1 0,1 0,0 0,0 0,0 0,0 0,0-1,0 1,0 0,1 0,-1 0,1 0,-1 0,1-1,0 1,-1 0,1-1,0 1,0 0,1-1,-1 1,1 0,24 13,5-3</inkml:trace>
  <inkml:trace contextRef="#ctx0" brushRef="#br0" timeOffset="2037.049">2621 675,'15'20,"14"79,-26-81,1-1,1 0,0 0,1 0,1-1,4 6,-9-19,-1 0,1-1,0 1,0-1,0 1,0-1,0 0,0 0,1 0,-1 0,1 0,0 0,-1-1,1 1,0-1,0 0,0 0,0 0,0 0,0 0,0-1,0 0,0 1,0-1,1 0,-1 0,0-1,0 1,0-1,0 1,0-1,0 0,0 0,1-1,3-1,1-1,-1 0,0 0,0-1,0 0,-1 0,0-1,0 1,0-1,-1-1,0 1,4-6,-3 1,0-1,0 0,-1 0,0 0,-1-1,-1 0,0 1,0-1,-2 0,1-1,-2-5,0 19,-1 1,1-1,-1 1,1-1,-1 0,1 0,-1 1,1-1,-1 0,1 0,-1 1,0-1,1 0,-1 0,1 0,-1 0,0 0,1 0,-1 0,1 0,-1 0,0-1,1 1,-1 0,1 0,-1 0,1-1,-1 1,0 0,1 0,-1-1,1 1,0-1,-1 1,1 0,-1-1,1 1,-1-1,1 1,0-1,-1 1,1-1,0 1,0-1,0 0,-1 1,1-1,0 1,0-1,0 0,0 1,0-1,0 1,0-1,0 0,0 1,0-1,0 1,0-1,1 0,-1 1,0-1,0 1,1-1,-1 1,0-1,1 1,-1-1,0 1,1-1,-4 5,1 0,-1 0,1 1,0-1,0 1,0-1,0 1,1 0,0 0,0 0,1 0,-1-1,1 1,0 0,0 0,0 0,1 0,0 0,0 0,0 0,1-1,-1 1,1 0,0-1,1 0,-1 1,1-1,0 0,0 0,0 0,0-1,1 1,-1-1,1 0,0 0,4 3,0-4,1 1,0-2,-1 1,1-1,0-1,0 1,0-2,-1 1,1-1,0 0,0-1,-1 0,1-1,-1 1,0-2,0 1,0-1,0 0,-1-1,1 0,-1 0,0 0,0-1,-1 0,0 0,0-1,-1 0,1 0,-1 0,-1-1,0 0,0 1,0-2,0-1,-4-33,-10 64,10-16,0 0,1 1,-1-1,1 0,0 0,1 0,-1 1,1-1,0-1,0 1,1 0,-1 0,1-1,0 1,0-1,1 0,-1 0,1 0,0-1,0 1,0-1,1 0,-1 0,3 1,5 3,1 0,-1-1,1-1,1 0,-1-1,1 0,-1-1,13 1,-9-2,0-1,1 0,-1-1,0-1,1-1,-1-1,17-4,-28 6,0-1,0 0,1-1,-1 1,-1-1,1 0,0-1,-1 1,0-1,1 0,-2-1,1 1,0-1,-1 0,0 0,0 0,0-1,-1 1,0-1,0 0,0 0,0-3,5-44,-10 70,1 0,0 0,1 0,1-1,0 1,2 0,-1 0,2-1,1 0,0 0,2 4,-6-18,0 0,0 1,0-1,1 0,-1 0,1 0,-1-1,1 1,0 0,-1 0,1-1,0 1,0-1,0 0,0 0,1 0,-1 0,0 0,0 0,1 0,-1 0,3-1,6-2</inkml:trace>
  <inkml:trace contextRef="#ctx0" brushRef="#br0" timeOffset="2330.265">3584 235,'16'11,"5"4</inkml:trace>
  <inkml:trace contextRef="#ctx0" brushRef="#br0" timeOffset="2836.33">3917 675,'-1'15,"1"-1,0 1,1-1,1 1,0-1,1 1,0-1,1 0,1 0,0-1,1 1,0-1,1 0,2 2,-6-13,-1 1,0-1,0 0,1 0,-1-1,1 1,0 0,-1-1,1 0,0 1,0-1,0 0,0 0,0-1,0 1,0-1,0 1,0-1,0 0,0 0,1-1,-1 1,0 0,0-1,0 0,0 0,0 0,0 0,-1 0,1-1,0 1,0-1,-1 0,1 1,-1-1,0-1,1 1,-1 0,0 0,0-1,14-13,0-1,-1-1,0 0,-2-1,0 0,9-20,-16 29,-6 9,1 1,-1 1,0-1,0 0,1 0,-1 1,0-1,0 0,1 1,-1-1,0 0,1 0,-1 1,0-1,1 0,-1 0,0 0,1 0,-1 0,1 0,-1 1,0-1,1 0,-1 0,1 0,-1 0,0 0,1 0,-1 0,1-1,-1 1,0 0,1 0,-1 0,1 0,-1 0,0-1,1 1,-1 0,0 0,1-1,-1 1,0 0,0 0,1-1,-1 1,0 0,0-1,1 1,-1 0,0-1,0 1,0-1,0 1,0 0,1-1,-1 1,0-1,0 1,0 0,0-1,0 1,0-1,0 1,0 0,-1-1,1 1,0-1,0 1,2 45,-3-39,1 0,0 0,0 0,0 0,1 0,-1 0,1-1,1 1,-1 0,1-1,0 1,1-1,-1 1,1-1,0 0,0 0,1 0,1 2,5-1,1 0,-1 0,1-1,0-1,0 1,1-2,-1 0,1 0,0-1,0 0,0-1,0 0,0-1,-1-1,1 0,0 0,0-1,0-1,-1 0,1 0,2-2,5 0,0-1,0-1,-1-1,0 0,0-1,0-1,-2-1,1 0,-1-2,-1 1,0-2,-1 0,0-1,-2 0,1-1,-2 0,10-18,-7 1,0-1,-2-1,-2 0,-1-1,-2 0,-1 0,-2 0,-2-1,-1 0,-2-6,3 28,-2 0,0 1,-1-1,0 0,-1 1,0-1,-2 1,1 0,-2 0,0 0,0 1,-2-1,1 1,-2 1,0-1,0 1,-4-3,9 12,0 1,-1-1,1 1,-1 0,1-1,-1 2,0-1,0 0,0 1,0 0,0 0,0 0,0 0,0 1,0-1,0 1,-1 0,1 0,0 1,0-1,0 1,0 0,0 0,0 0,0 1,0-1,0 1,1 0,-1 0,0 1,-1 0,-4 4,0 1,0 0,1 0,0 1,1 0,-1 0,2 1,-1-1,1 2,-3 8,-2 5,2 0,1 1,1 0,1 0,1 1,1 0,1 0,2 0,0 0,2 0,1 0,1 0,1 0,1-1,2 0,0 0,2 0,0-1,2 0,2 2,1-5,1 0,2 0,0-2,1 0,0-1,2-1,0 0,1-2,1 0,0-2,0 0,2-1,0-2,0 0,0-2,1 0,5-1,43 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05.0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478 356,'5'18,"8"16,10 12,10 8,7 5,4-2,1-4,0-3,-4-9,-3-8,-7-11,-8-8</inkml:trace>
  <inkml:trace contextRef="#ctx0" brushRef="#br0" timeOffset="265.885">906 450,'-14'-2,"-6"10,-5 16,-3 17,-2 15,-2 10,-2 4,1 0,0-5,7-14</inkml:trace>
  <inkml:trace contextRef="#ctx0" brushRef="#br0" timeOffset="511.747">384 704,'-4'0,"2"0,12 0,14 0,20-5,21-5,19-9,16-7,9-6,0-3,-19 5</inkml:trace>
  <inkml:trace contextRef="#ctx0" brushRef="#br0" timeOffset="859.02">839 9,'-77'0,"0"3,0 3,-73 17,123-18,2 2,-1 1,1 0,0 2,0 1,1 1,1 2,0 0,1 1,0 1,2 1,0 1,-3 4,9-5,0 1,2 0,-1 1,2 0,1 1,1 0,0 1,1 0,2 0,0 1,1 0,1 0,1 0,0 18,2-6,2-1,1 1,1 0,2-1,2 1,1-1,1-1,2 0,7 15,-7-23,1 1,1-2,1 0,2 0,0-1,1-1,1-1,1 0,0-2,2 0,0-1,1-1,1-1,0-1,1-1,0-1,1-2,0 0,1-1,0-2,19 3,-3-5,1-3,-1-1,1-2,-1-2,1-1,-1-3,-1-1,1-2,-2-2,1-2,-2-2,0-1,-1-2,0-1,-2-3,-1 0,-1-2,0-2,-2-1,0-3,-12 13,-2-1,1 0,-2-1,-1-1,0-1,-2 0,-1-1,0 0,-2-1,0 0,-2-1,-1 0,-1-1,-1 0,-1 0,-1 0,-2 0,0-1,-2 1,-1-1,-1 1,-1 0,-1-1,-8-23,3 28,-1 0,0 1,-2 1,0 0,-1 0,-2 1,1 1,-2 0,-1 2,0-1,-1 2,0 0,-1 2,-1 0,0 1,-1 1,0 0,-1 2,0 1,0 0,-1 2,0 0,0 2,-1 1,1 0,-1 2,1 1,-1 0,1 2,-1 1,1 1,0 1,0 0,0 2,1 1,0 1,1 0,-18 12,27-14,0 1,1 0,0 1,0 0,1 1,0 0,0 1,1 0,1 0,0 1,0 0,2 0,-1 1,1 0,1 0,0 0,1 1,1 0,0-1,1 1,0 1,1-1,1 0,0 9,14 45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10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1,'7'4,"9"5,13-1,14 0,12-5,8-2,8-2,-2 0,-6 0,-13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11.1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9,'20'2,"21"1,17 0,14-5,11-5,-8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11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8,'1053'-8,"-281"19,-253 0,698-11,-1224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06.3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571 165,'-9'23,"-5"21,-1 17,3 14,1 10,2 4,1 0,-1 0,-1-7,-1-8,1-11,0-10,2-15</inkml:trace>
  <inkml:trace contextRef="#ctx0" brushRef="#br0" timeOffset="283.242">117 179,'-19'-6,"-7"-4,-2 2,3 3,9 5,14 3,18 0,21 1,21-4,20-8,16-7,12-8,7-5,0 0,-4 3,-13 6,-22 5</inkml:trace>
  <inkml:trace contextRef="#ctx0" brushRef="#br0" timeOffset="844.579">879 714,'9'98,"-5"0,-6 71,1-143,-1-1,-1 0,-2 0,0 0,-9 23,4-33,5-21,2-30,46-339,-34 241,-8 153,1 0,1 1,1-1,0 0,1-1,2 1,0-1,0 0,2-1,3 5,-10-18,1-1,0 0,0 0,0 0,0 0,0-1,0 1,1-1,-1 0,1 0,0 0,-1 0,1-1,0 0,0 1,0-1,0-1,0 1,1-1,-1 1,0-1,0 0,0-1,0 1,0-1,0 0,1 0,-2 0,1 0,0-1,0 1,0-1,-1 0,1 0,-1-1,2 0,14-11,-1-1,-1-1,0-1,-1 0,0-1,-2-1,0 0,-1-1,-1 0,-1-1,-1-1,-1 0,7-22,-17 86,-7 55,5-1,7 78,21-41,-9-85</inkml:trace>
  <inkml:trace contextRef="#ctx0" brushRef="#br0" timeOffset="4108.956">1614 794,'62'-25,"-51"22,-8 3,16-6,1 1,-1 1,1 1,0 1,0 0,0 2,-1 0,1 1,5 2,-23-3,0 0,1 1,-1 0,0 0,0-1,0 1,1 1,-1-1,0 0,0 0,0 1,-1-1,1 1,0 0,-1-1,1 1,-1 0,1 0,-1 0,0 0,1 0,-1 0,-1 0,1 1,0-1,0 0,-1 1,1-1,-1 0,0 1,0-1,0 0,0 2,0 2,-1 0,-1 0,1 0,-1 0,0 0,0 0,0-1,-1 1,0-1,0 0,0 0,-4 4,-101 83,108-91,1-1,-1 1,1 0,0-1,-1 1,1-1,0 1,-1-1,1 1,0-1,0 1,-1-1,1 0,0 1,0-1,0 0,0 0,0 1,-1-1,1 0,0 0,0 0,0 0,0 0,0-1,0 1,0 0,-1 0,1 0,0-1,0 1,0 0,-1-1,1 1,0-1,0 1,-1-1,1 0,8 0,1 0,-1 1,1 0,0 0,-1 1,1 0,0 1,-1 0,1 0,-1 1,0 0,0 1,0 0,0 0,-1 1,0 0,0 1,0 0,0 0,-1 1,0-1,-1 1,1 1,-1 0,-1 0,1 0,2 6,-7-11,1 1,-1-1,0 1,0-1,-1 1,1-1,-1 1,0-1,0 1,0-1,0 1,0-1,-1 1,0 0,1-1,-1 0,-1 1,1-1,0 0,-1 1,0-1,0 0,0 0,0 0,0-1,0 1,-1 0,1-1,-1 0,0 1,0-1,0 0,0 0,-1 0,-8 5,0-1,0 0,-1-1,1 0,-1-1,-1-1,1 0,-7 0,12-1,0 0,0-1,0 0,1-1,-1 0,0 0,0-1,0 0,0 0,0-1,1 0,-1 0,0-1,3-3,4 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13.6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41 338,'16'-94,"4"0,15-37,-29 113,-1 35,-7 479,2-473,1 37,-3-1,-2 1,-3-1,-3 2,9-54,-1 0,0 0,0-1,0 1,-1-1,0 1,-1-1,1 0,-1 0,0 0,-5 4,-4 2</inkml:trace>
  <inkml:trace contextRef="#ctx0" brushRef="#br0" timeOffset="249.172">1 913,'0'-2,"4"-1,5 0,6 1,6 0,9 1,8 1,6-3,5 0,4-2,1-1,-8 2</inkml:trace>
  <inkml:trace contextRef="#ctx0" brushRef="#br0" timeOffset="421.707">736 846,'-7'3,"-2"-3,0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16.5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0 643,'7'4,"0"-1,0 0,0-1,0 1,0-1,1-1,-1 1,1-1,-1-1,1 1,-1-1,1-1,-1 0,1 0,-1 0,1 0,-1-1,0-1,0 1,0-1,0-1,0 1,2-2,38-17,-1-3,-1-1,-1-2,-1-2,-2-2,0-3,-19 18,0-1,-2 0,0-2,-1 0,-1-2,-1 0,0 0,-2-2,-1 0,-1 0,-1-2,4-12,-15 30,1 0,-1-1,0 1,-1 0,0 0,0-1,-1 1,0 0,0 0,-2-7,2 12,1 1,-1-1,0 1,0 0,0-1,-1 1,1 0,0 0,-1-1,1 1,-1 0,0 0,0 1,0-1,0 0,0 1,0-1,0 1,0-1,-1 1,1 0,0 0,-1 0,1 1,-1-1,1 0,-1 1,1 0,-1-1,0 1,1 0,-1 0,1 1,-1-1,-2 1,0 1,-1-1,0 1,1 1,0-1,0 1,-1 0,2 0,-1 1,0-1,1 1,-1 0,1 0,0 1,0-1,1 1,0 0,-1 0,-1 5,-38 103,31-36,2 1,4 1,4 0,4 30,-1-45,4 599,-5-660,0 10,0 0,0 1,-2-1,1-1,-2 1,0 0,0 0,-1-1,-1 1,-6 6</inkml:trace>
  <inkml:trace contextRef="#ctx0" brushRef="#br0" timeOffset="249.407">161 924,'9'-4,"16"-3,23-1,23-6,23-8,17-5,9-2,-3 2,-21 5</inkml:trace>
  <inkml:trace contextRef="#ctx0" brushRef="#br0" timeOffset="1011.784">976 1098,'14'275,"-6"-230,-8-45,0 1,0 0,0-1,0 1,1 0,-1-1,0 1,0 0,1-1,-1 1,0-1,1 1,-1 0,1-1,-1 1,1-1,-1 1,1-1,-1 0,1 1,-1-1,1 1,0-1,-1 0,1 1,-1-1,1 0,0 0,-1 0,1 0,0 1,-1-1,1 0,0 0,0 0,-1 0,1 0,0-1,-1 1,1 0,0 0,-1 0,1-1,-1 1,1 0,0-1,-1 1,1 0,-1-1,1 1,-1-1,1 1,-1-1,1 1,-1-1,1 1,-1-1,0 1,1-1,-1 0,9-12,-1 0,-1-1,0 0,0 0,-2-1,0 0,-1 0,0 0,1-13,-3 21,18-120,-23 150,0-13,1-1,0 1,0 0,2 0,-1 0,1-1,0 1,1 0,0 0,1 0,0-1,0 1,1-1,1 1,-1-1,3 3,-4-10,0 0,0 0,-1 0,1-1,1 1,-1-1,0 0,0 1,0-1,1 0,-1 0,0-1,1 1,-1 0,1-1,-1 1,1-1,-1 0,1 0,0 0,-1 0,1-1,-1 1,1 0,-1-1,0 0,1 0,-1 0,1 0,-1 0,0 0,0 0,1-2,3 0,-1-1,1 0,-1 0,0-1,-1 1,1-1,-1 0,0-1,0 1,-1-1,1 0,0-2,29-88,-28 119,-3 155,-2-176,0 0,0-1,1 1,-1 0,1-1,-1 1,1 0,0-1,0 1,-1-1,1 1,0-1,1 1,-1-1,0 0,0 1,0-1,1 0,-1 0,1 0,-1 0,1 0,-1-1,1 1,-1 0,1-1,0 1,0-1,14 3</inkml:trace>
  <inkml:trace contextRef="#ctx0" brushRef="#br0" timeOffset="1524.359">1537 1152,'243'0,"-242"0,0-1,0 1,0 0,0 0,0-1,0 1,0 0,0 0,0 0,0 0,0 1,0-1,0 0,0 0,0 0,0 1,0-1,0 1,-1-1,1 0,0 1,0 0,0-1,0 1,-1 0,1-1,0 1,-1 0,1-1,0 1,-1 0,1 0,-1 0,1 0,-1 0,0 0,1 0,-1 0,0 0,0 0,1 0,-1 0,0 0,0 0,0 0,0 0,0 0,-1 0,1 0,0 0,0 0,-1 0,1 0,0-1,-1 1,1 0,-1 0,1 0,-1 0,0 0,1-1,-1 1,0 0,0 0,-8 8,0 0,-1 0,0 0,-1-2,1 1,-1-1,-12 5,-29 20,52-32,-1 0,1 1,-1-1,0 0,1 1,-1-1,1 1,-1-1,1 0,-1 1,1-1,-1 1,1-1,0 1,-1 0,1-1,0 1,-1-1,1 1,0 0,0-1,0 1,0-1,-1 1,1 0,0-1,0 1,0 0,0-1,0 1,0 0,1-1,-1 1,0 0,0-1,0 1,1 0,-1-1,0 1,1-1,-1 1,0-1,1 1,-1-1,1 1,-1-1,1 1,-1-1,1 1,-1-1,1 0,-1 1,1-1,0 0,39 18,-33-15,4 1,-3-3,0 1,1 1,-2-1,1 1,0 1,-1-1,1 1,-1 1,0-1,-1 1,1 1,-1-1,0 1,0 0,-1 0,1 1,-1-1,-1 1,1 0,-1 1,2 5,-6-11,1 1,-1-1,0 0,0 1,0-1,0 0,-1 1,1-1,-1 0,1 1,-1-1,0 0,0 0,0 0,0 0,0 0,0 0,0 0,-1 0,1 0,-1 0,0-1,1 1,-1-1,0 1,0-1,0 0,0 1,0-1,-1 0,-68 23,-81-3,138-19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19.2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1,'2'0,"1"0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1:35.2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2441 0,'-26'6,"0"2,1 1,0 0,1 2,0 1,0 1,2 0,-1 2,-1 4,-4-1,-847 572,320-253,-40-11,465-257,116-59,19-9,22-9,40-14,-38 13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25.1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0,'3'2,"9"4,12 0,13-1,14-1,12-3,5-3,-1 0,-7-1,-13 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25.3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1,'18'16,"17"5,17-1,15-4,10-7,6-7,-12-4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26.2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0 517,'57'-168,"-33"101,-2-1,-3-1,3-30,-15 54,8 540,-8-391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20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14,'3'18,"0"18,-1 20,1 19,-2 20,0 14,0 11,-3 3,-1 0,-3-9,1-13,0-18,1-23</inkml:trace>
  <inkml:trace contextRef="#ctx0" brushRef="#br0" timeOffset="3067.988">653 174,'-13'-1,"1"1,-1 0,1 0,-1 1,1 1,-1 0,1 1,0 0,0 1,0 0,0 1,1 0,-1 1,2 0,-1 1,1 0,-3 3,5-4,1 0,-1 0,1 1,1 0,-1 1,1 0,1-1,-1 2,1-1,1 1,0-1,0 1,0 0,1 1,1-1,0 1,0-1,0 1,2 0,-1-1,1 1,1 4,3-1,0 0,2-1,-1 1,2-1,-1-1,2 1,0-1,0 0,1-1,0 0,0-1,1 1,1-2,0 0,0 0,11 5,-6 0,11 7,-1 1,-1 1,-1 2,11 13,-29-30,0 1,0 0,-1 0,0 0,-1 1,1-1,-2 1,1 0,-1 1,0-1,-1 0,0 1,-1-1,0 1,0 0,-1 0,-1 8,-1-10,0 1,-1-1,0 0,0 0,0-1,-1 1,-1-1,1 0,-1 0,0 0,0 0,-1-1,0 0,0 0,-1-1,0 0,0 0,0 0,0-1,-1 0,1 0,-1-1,0 0,0 0,-5 0,11-2,-1-1,1 1,0-1,-1 0,1 0,-1 0,1 0,0 0,-1 0,1-1,0 1,-1-1,1 0,0 0,0 1,-1-1,1-1,0 1,0 0,0 0,0-1,1 1,-1-1,0 0,1 1,-1-1,1 0,-1 0,1 0,0 0,0 0,0 0,0-1,0 1,0 0,0-2,-7-89,9 73,0 1,2-1,0 1,1-1,1 1,0 0,2 1,0-1,1 1,1 1,5-7,16-3,-15 20</inkml:trace>
  <inkml:trace contextRef="#ctx0" brushRef="#br0" timeOffset="3607.898">1040 1,'0'18,"-2"22,-1 24,0 25,1 21,0 16,1 8,3 3,3-5,3-8,3-14,-1-26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28.6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1 749,'0'-16,"0"-7,0 4,0 13,0 14,0 14,0 13,0 10,0 6,0 1,2-4,6-7,5-11,1-11</inkml:trace>
  <inkml:trace contextRef="#ctx0" brushRef="#br0" timeOffset="246.868">455 668,'-18'12,"-11"8,-4 7,0 9,6 4,8 3,10 1,10-3,12-4,10-3,11-6,7-7,2-7,1-7,-6-3</inkml:trace>
  <inkml:trace contextRef="#ctx0" brushRef="#br0" timeOffset="520.145">495 709,'11'13,"9"10,5 7,1 6,0 3,-2 2,-4 1,-7-2,-9-2,-11-2,-5-3,-9-4,-2-8,-2-7,1-6,5-4</inkml:trace>
  <inkml:trace contextRef="#ctx0" brushRef="#br0" timeOffset="944.555">829 1,'-5'0,"-1"1,1 0,-1 0,1 0,0 1,-1 0,1 0,0 0,0 1,0 0,1 0,-1 0,1 0,-1 1,1 0,0 0,1 0,-1 0,1 1,-56 91,49-73,0 1,2 0,0 1,2 0,0 1,2-1,1 1,1 0,1-1,2 1,2 23,-1-41,0 0,0 1,1-1,0-1,0 1,1 0,0-1,1 1,-1-1,1 0,1-1,-1 1,1-1,0 0,0-1,1 1,0-1,0-1,0 1,1-1,-1 0,1-1,0 0,0 0,0-1,0 0,1 0,-1-1,0 0,1 0,-1-1,1 0,-1 0,3-2,-5 2,1 0,-1-1,0 0,0-1,0 1,0-1,-1 0,1-1,0 1,-1-1,0 0,1 0,-1-1,0 0,-1 0,1 0,-1 0,0-1,0 1,0-1,0 0,-1 0,0-1,0 1,-1-1,1 1,-1-1,0 0,-1 0,1 0,-1 0,0 0,-1 0,0 0,0-1,0 1,0 0,-1 2,0 1,0-1,0 0,0 1,0-1,-1 1,1-1,-1 1,0-1,0 1,-1 0,1 0,0 0,-1 1,0-1,0 0,0 1,0 0,0 0,0 0,-1 0,1 0,0 1,-1-1,0 1,1 0,-1 0,0 0,1 1,-1-1,0 1,0 0,0 0,1 0,-1 1,0-1,-2 1,-10 5,0 0,0 1,0 0,1 1,0 1,1 0,0 1,0 1,1 0,1 1,0 0,0 1,-3 5,-28 31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27.7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188 388,'-1'-83,"7"-149,-3 212,2 50,-12 124,2-77,3 0,5 35,-3-107,0 0,1-1,-1 1,1 0,0 0,0-1,0 1,1 0,-1-1,1 0,1 1,-1-1,0 0,1 0,0 0,0 0,3 2,10 4</inkml:trace>
  <inkml:trace contextRef="#ctx0" brushRef="#br0" timeOffset="665.776">629 388,'3'0,"2"0,1 0</inkml:trace>
  <inkml:trace contextRef="#ctx0" brushRef="#br0" timeOffset="2659.883">215 1,'-16'16,"-12"12,-8 10,-3 6,1 4,5 1,8-8</inkml:trace>
  <inkml:trace contextRef="#ctx0" brushRef="#br0" timeOffset="3208.633">95 643,'7'0,"8"0,14 0,13 0,11 0,5 0,-4 0,-12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34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17,'-4'4,"-2"0,0-3,1-5,2-3,-2-1,1 4,1 2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34.4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115 82,'-13'18,"-1"0,2 0,1 1,0 1,1 0,1 0,1 1,1 0,1 1,1-1,-2 20,6-36,1-1,0 1,0-1,0 1,1-1,0 1,0-1,0 0,0 1,0-1,1 0,0 0,0 0,0 0,1 0,-1 0,1-1,0 1,0-1,0 0,0 1,1-2,-1 1,1 0,0-1,-1 1,1-1,0 0,1 0,-1-1,0 1,0-1,1 0,-1 0,1-1,-1 1,3-1,3-1,-1 0,0-1,0 0,1 0,-2-1,1 0,0-1,-1 1,1-2,-1 1,0-1,0-1,-1 1,0-1,0-1,0 1,-1-1,0 0,0-1,-1 0,0 1,0-2,0 1,-1 0,-1-1,0 0,0 0,0 0,-1 0,-1 0,1 0,-1-1,-1 1,0-1,0 1,-2-7,2 8,-1-1,0 1,0 0,-1 0,0 0,0 0,-1 0,0 1,0-1,-1 1,0-1,0 1,-1 1,0-1,0 1,0-1,-1 1,0 1,0-1,-1 1,1 0,-1 1,0-1,0 2,-1-1,1 1,-1 0,0 0,-2 0,7 3,0 0,-1 0,1 0,0 1,0-1,0 1,0 0,0 0,0 0,0 0,0 1,0-1,1 1,-1-1,0 1,1 0,-1 0,1 0,0 0,0 1,0-1,0 1,0-1,0 1,1 0,-1 0,1-1,0 1,0 0,0 0,0 0,0 0,1 1,-1-1,1 0,0 0,-1 26</inkml:trace>
  <inkml:trace contextRef="#ctx0" brushRef="#br0" timeOffset="250.321">450 417,'-5'16,"-1"12,0 10,-1 8,1 3,1 0,4-2,4-3,4-11,4-9,-1-10</inkml:trace>
  <inkml:trace contextRef="#ctx0" brushRef="#br0" timeOffset="582.016">770 243,'-5'2,"1"0,-1 0,0 1,1 0,0 0,-1 0,1 0,0 1,1-1,-1 1,1 0,-1 0,1 0,1 1,-1-1,0 1,1 0,0-1,0 1,1 0,-1 0,1 0,0 1,0-1,1 0,-1 0,1 0,0 1,1-1,-1 0,1 0,0 0,1 0,-1 0,1 0,0 0,0 0,0 0,1-1,2 4,-1-3,0-1,0 0,0-1,0 1,0-1,1 0,0 0,0 0,-1-1,2 1,-1-1,0 0,0-1,1 0,-1 1,0-1,1-1,-1 1,1-1,0 0,-1-1,1 1,-1-1,1 0,-1 0,0-1,1 1,-1-1,0-1,0 1,0-1,-1 1,1-1,0-1,-1 1,0-1,0 0,0 0,0 0,-1 0,1 0,-1-1,0 0,-1 1,1-1,-1 0,2-6,-1 1,0-1,0 0,-1-1,-1 1,0 0,0-1,-1 1,-1 0,0-1,0 1,-1 0,0 0,-1 0,-1 0,0 0,0 1,-1 0,0 0,-1 0,0-1,4 8,0 0,0 1,0-1,-1 1,1 0,-1-1,1 1,-1 0,0 0,0 1,0-1,0 1,0-1,0 1,0 0,0 0,0 0,-1 0,1 1,0 0,-1-1,1 1,0 0,-1 1,1-1,0 0,-1 1,1 0,0 0,0 0,0 0,0 0,0 1,0-1,0 1,0 0,0 0,1 0,-1 0,1 0,-1 1,1-1,0 1,0 0,-1 1,-2 4,0 1,0 0,1 0,0 0,1 0,0 1,0-1,1 1,0 0,1-1,-1 4,1 22</inkml:trace>
  <inkml:trace contextRef="#ctx0" brushRef="#br0" timeOffset="905.118">1185 256,'0'0,"6"-52,3 0,1 0,13-30,-16 64,-6 19,0 0,0-1,0 1,0 0,0-1,0 1,0 0,-1 0,1 0,0 0,-1 0,1 0,-1 0,1 0,-1 0,1 0,-1 0,0 0,1 0,-1 0,0 0,0 1,0-1,0 0,0 0,0 0,0 0,0 0,0 1,-1-1,1 1,-1 396,-10-290,6-93</inkml:trace>
  <inkml:trace contextRef="#ctx0" brushRef="#br0" timeOffset="1174.443">1199 537,'9'0,"10"0,8-2,9-1,7 0,4-1,0-1,-6-1,-9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25.6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81,'591'-23,"-217"5,1401 3,-1203 17,-356-4,-188-1</inkml:trace>
  <inkml:trace contextRef="#ctx0" brushRef="#br0" timeOffset="11639.846">3544 1,'185'0,"875"15,-646-3,-387-12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39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0,'16'3,"14"0,11 0,8-3,3-2,-2 1,-6-1,-11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1:36.7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1 376,'38'-250,"-25"150,-58 415,44-303,0 0,1 0,0 0,1 0,0 0,1 0,0 0,1 0,1 0,6 11</inkml:trace>
  <inkml:trace contextRef="#ctx0" brushRef="#br0" timeOffset="405.912">389 1,'-5'0,"0"-1,0 1,1 0,-1 1,0-1,1 1,-1 0,0 0,1 0,-1 1,1 0,-1 0,1 0,0 0,0 0,0 1,0 0,0 0,1 0,-1 0,1 1,0-1,0 1,0 1,-6 8,1 0,0 1,1-1,0 2,2-1,-5 14,2 2,0 0,3 0,0 0,2 0,1 1,1 5,0-31,1 0,0-1,0 1,0 0,0 0,0-1,1 1,0 0,0-1,1 1,-1-1,1 1,0-1,0 0,0 0,1 0,-1 0,1 0,0 0,0-1,0 1,1-1,-1 0,1 0,0 0,0-1,0 1,0-1,0 0,0 0,1 0,-1-1,1 0,2 1,3-2,0-1,0 0,0 0,0-1,0-1,0 0,-1 0,0-1,1 0,-1 0,-1-1,1 0,-1-1,0 0,0 0,0-1,-1 0,0 0,0-1,-1 1,0-1,-1-1,1 0,-4 7,-1 0,1-1,-1 1,1-1,-1 1,0-1,0 0,0 1,0-1,0 0,0 0,-1 1,0-1,1 0,-1 0,0 0,-1 0,1 0,0 1,-1-1,1 0,-1 0,0 0,0 1,0-1,0 0,-1 1,1-1,-1 1,1 0,-1-1,0 1,0 0,0 0,0 0,0 0,-1 1,1-1,-1 1,1-1,-2 0,-6 1,0 0,0 1,1 0,-1 1,0 0,0 0,0 1,1 0,-1 1,1 0,0 1,0 0,0 0,-8 5,15-7,-59 28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39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1,'16'4,"15"2,10 2,8 0,5-2,-1-2,-8-1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54.7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29,'1'0,"-1"0,0 0,0 0,0 0,1 0,-1 0,0 0,0 0,1 0,-1 0,0 0,0 0,0 1,1-1,-1 0,0 0,0 0,0 0,1 0,-1 1,0-1,0 0,0 0,0 0,0 1,0-1,1 0,-1 0,0 0,0 1,0-1,0 0,0 0,0 1,0-1,0 0,0 0,0 0,0 1,0-1,0 0,0 0,0 1,0-1,0 0,0 0,-1 1,1-1,0 0,0 0,0 0,0 1,0-1,0 0,-1 0,1 0,0 0,0 0,0 1,-1-1,1 0,0 0,0 0,0 0,-1 0,1 0,0 0,0 0,-1 0,8 4,0-1,1 0,-1-1,1 0,-1 0,1 0,0-1,-1 0,1-1,1 0,4 1,127 4,-1-6,95-14,-167 10,-22 2,753-38,-713 47,-82-7,-6-2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55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66 335,'-55'-214,"44"98,15 112,0 16,8 60,-4 0,-2 0,-4 40,-2-96,-4 187,-1-114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56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4,'-2'-2,"-1"1,0 6,3 4,3 2,5 1,-1-3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56.8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1,'0'7,"0"8,0 12,0 10,0 7,0 7,0 2,0 0,0-5,5-6,3-10,1-11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57.0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77 621,'-12'14,"-5"13,-1 12,4 8,3 5,7 0,7-3,12-6,8-6,6-9,-2-9</inkml:trace>
  <inkml:trace contextRef="#ctx0" brushRef="#br0" timeOffset="219.597">170 635,'13'9,"12"8,11 7,10 5,4 4,1 3,-4 2,-8 0,-10-1,-12-1,-15 0,-15-2,-18-5,-14-4,-12-7,-4-6,7-5</inkml:trace>
  <inkml:trace contextRef="#ctx0" brushRef="#br0" timeOffset="456.994">170 314,'16'-2,"14"-3,16-1,11 1,10-1,-6 0</inkml:trace>
  <inkml:trace contextRef="#ctx0" brushRef="#br0" timeOffset="904.944">718 87,'11'-10,"-1"2,1-1,1 2,-1-1,1 2,0-1,1 2,0-1,0 2,0 0,0 0,1 1,-1 1,1 1,-1-1,6 2,-5-1,-1 1,0 1,0 0,0 1,0 0,0 1,9 3,-18-4,0-1,0 0,0 1,-1 0,1-1,0 1,-1 1,0-1,1 1,-1-1,0 1,0 0,-1 0,1 0,-1 0,1 1,-1-1,0 1,0-1,0 1,-1 0,0 0,1-1,-1 1,0 0,0 3,-3 2,0 0,-1 0,0 0,0-1,-1 0,0 1,0-2,-1 1,0 0,0-1,-1 0,0 0,0 0,-1-1,1 0,-2 0,1-1,0 0,-4 1,9-4,1-2,1 0,-1 0,0 0,0 1,1-1,-1 0,0 0,0 1,1-1,-1 1,0-1,1 1,-1-1,0 1,1-1,-1 1,1-1,-1 1,1 0,-1-1,1 1,0 0,-1-1,1 1,0 0,-1-1,1 1,0 0,0 0,0 0,0-1,0 1,0 0,0 0,0 0,0-1,0 1,0 0,0 0,0-1,1 1,-1 0,0 0,1-1,-1 1,0 0,1-1,0 1,82 13,-73-12,0-1,0 1,0 1,-1 0,1 0,0 1,-1 0,0 1,0 0,0 1,-1-1,0 2,0-1,0 1,-1 0,0 1,0-1,-1 2,0-1,0 1,-5-6,-1-1,1 1,0-1,-1 1,0 0,1-1,-1 1,0 0,0 0,-1-1,1 1,-1 0,1-1,-1 1,0-1,0 1,0-1,0 1,0-1,-1 0,1 1,-1-1,1 0,-1 0,0 0,0 0,0 0,0-1,-2 2,-70 37,26-24,0-2,-1-2,-22 0,63-10,-12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7:55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0 336,'27'-336,"-26"415,-1-49,-2 14,2 0,2 0,2 0,1-1,3 1,1-1,7 16,-2-25</inkml:trace>
  <inkml:trace contextRef="#ctx0" brushRef="#br0" timeOffset="344.063">375 282,'-1'3,"-25"99,25-100,1 1,0 0,0-1,0 1,0 0,1-1,-1 1,1-1,0 1,-1-1,1 1,0-1,1 0,-1 1,0-1,1 0,-1 0,1 0,-1 0,1 0,0 0,0 0,0 0,0-1,0 1,1-1,-1 0,0 0,1 1,-1-2,0 1,1 0,0 0,-1-1,1 1,-1-1,3 0,7 0,-1 0,0-1,1-1,-1 0,0-1,0 0,0 0,0-1,-1-1,1 1,-1-2,0 0,-1 0,1 0,-1-1,4-5,-7 6,1 0,-2 0,1-1,-1 0,0 0,0 0,-1-1,0 1,0-1,-1 0,0 0,0-1,0-2,-2 7,0-1,0 1,-1 0,0 0,0 0,0-1,0 1,0 0,-1 0,0 0,0 0,0-1,-1 1,1 1,-1-1,0 0,0 0,0 1,0-1,-1 1,1-1,-1 1,0 0,0 0,0 1,-1-1,1 0,-1 1,0-1,-1 1,0-1,0 1,0 0,0 0,0 1,-1 0,1-1,0 2,-1-1,1 1,0 0,-1 0,1 0,-1 1,1-1,0 2,-1-1,1 0,0 1,0 0,0 0,0 1,1-1,-2 2,-2 1,1 0,-1 0,2 1,-1 0,0 0,1 0,0 1,1 0,0 0,0 1,0 0,1 0,0 0,-3 7,-1 15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00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6,'16'0,"14"0,11 0,11 0,9 0,8 0,2-3,-12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00.7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0,'14'9,"17"5,21 1,21-3,19-3,11-5,-11-4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03.4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 1,'-16'0,"-5"0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06:03.04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616 1896,'0'0</inkml:trace>
  <inkml:trace contextRef="#ctx0" brushRef="#br0" timeOffset="9494.635">11564 747,'3'29,"0"0,3 0,0 0,2-1,1 0,3 6,-7-18,1-1,0 0,1 0,0-1,1 0,1 0,0 0,1-1,1-1,0 0,0 0,1-1,7 5,-16-14,0-1,-1 1,1 0,0-1,0 1,0-1,0 0,0 0,0 0,0 0,1-1,-1 1,0-1,0 0,1 0,-1 0,0 0,0-1,1 1,-1-1,0 0,0 0,0 0,0 0,0-1,0 1,0-1,-1 1,1-1,0 0,-1 0,0 0,1-1,-1 1,0-1,0 1,0-1,0 0,-1 1,1-1,0-1,5-14,-1 1,-1-1,0 0,-1-1,-1 1,-1-1,-1 0,0 1,-1-3,2-30,-2 23,-3 38,1-1,1 0,1 1,-1-1,1 0,1 1,0-1,0 0,1 0,0 0,1 0,0 0,0 0,1-1,0 1,0-1,1 0,0-1,0 1,1-1,0 0,0 0,1 0,0-1,0 0,1-1,-1 0,1 0,0 0,1-1,-1 0,4 0,-7-2,0 0,0-1,0 0,0 0,0 0,0 0,0-1,0 0,0 0,0 0,0-1,0 0,0 0,0 0,0 0,0-1,-1 0,1 0,0 0,-1-1,0 1,1-1,-1 0,0 0,-1-1,1 1,0-1,-1 0,0 0,0 0,0 0,-1 0,1-1,0-1,4-13,-2 0,1-1,-2 0,-1 0,0 0,-2-1,0 1,-1 0,-2-6,-4-1,6 27,0 0,0-1,0 1,0-1,0 1,0 0,0-1,-1 1,1 0,0-1,0 1,-1 0,1 0,0-1,0 1,-1 0,1 0,0-1,-1 1,1 0,0 0,-1 0,1 0,0-1,-1 1,1 0,0 0,-1 0,1 0,-1 0,1 0,0 0,-1 0,1 0,0 0,-1 0,1 0,0 0,-1 0,1 1,-1-1,1 0,0 0,-1 0,1 0,0 1,0-1,-1 0,1 0,0 1,-1-1,1 0,0 1,0-1,0 0,-1 0,1 1,0-1,0 1,0-1,0 0,0 1,0-1,-1 0,1 1,-5 10,0 0,1 0,0 1,1-1,0 1,1 0,0 0,1 0,0 0,1 0,0 1,1-1,1 5,-1-9,1 1,0 0,0-1,1 1,0-1,0 0,1 0,0 0,1 0,-1-1,1 1,1-1,0-1,0 1,0-1,0 0,1 0,0-1,0 0,1 0,0 0,-1-1,2-1,-1 1,0-1,0-1,1 1,4-1,26 6</inkml:trace>
  <inkml:trace contextRef="#ctx0" brushRef="#br0" timeOffset="9855.558">12500 921,'7'3,"0"-1,1 0,-1 0,1 0,0-1,0 0,-1-1,1 0,0 0,0 0,0-1,-1 0,1-1,0 0,-1 0,0 0,1-1,-1 0,0-1,0 1,-1-1,1-1,-1 1,0-1,0 0,0-1,-1 1,0-1,0 0,0-1,1-2,-5 7,0 0,0 0,0 0,-1 0,1 0,0 0,-1-1,0 1,0 0,1 0,-1 0,-1-1,1 1,0 0,0 0,-1 0,1 0,-1 0,0 0,0 0,1 0,-1 0,0 0,-1 0,1 0,0 0,-1 1,1-1,-1 0,1 1,-1-1,0 1,1 0,-1 0,0 0,0 0,0 0,0 0,0 0,0 0,0 1,0-1,-1 1,1 0,0-1,-1 1,-3-1,0 0,0 1,0 0,-1 0,1 0,0 0,0 1,0 0,0 1,0-1,0 1,1 0,-1 1,1-1,-1 1,1 0,0 0,0 1,0 0,0 0,1 0,-1 0,1 1,0-1,1 1,-1 0,1 0,0 1,0-1,0 1,1-1,0 1,0 0,1 0,-1 0,1 0,0 0,1 0,0 0,0 0,0 0,0 0,1 0,0 0,1 0,-1 0,1 0,0 0,1 1,2 1,0 0,1 1,-1-2,2 1,-1-1,1 0,0 0,1-1,-1 0,1 0,0-1,1 0,-1-1,1 1,0-2,5 2,8 3,1-2,0 0,0-2,0 0,0-2,7 0,23-1</inkml:trace>
  <inkml:trace contextRef="#ctx0" brushRef="#br0" timeOffset="10510.265">13021 827,'-8'30,"6"-19,1-1,0 1,1 0,0 0,0-1,1 1,1 0,0-1,0 1,1-1,0 0,1 0,0 0,1 0,0 0,0-1,1 0,0 0,1-1,0 0,0 0,1 0,0-1,0 0,1-1,-1 0,2 0,7 4,-10-7,0 0,0-1,0 0,0 0,1-1,-1 0,0 0,1 0,-1-1,1 0,-1-1,1 1,-1-2,0 1,1-1,-1 0,0 0,0-1,0 0,-1 0,1-1,-1 0,1 0,-1 0,-1-1,1 0,-1 0,1 0,-1-1,-1 0,1 0,-1 0,0 0,-1-1,3-4,-2-7,0 0,-1 1,0-1,-2 0,0 0,-1-1,-1 1,-3-17,6 48,2 1,0-1,0 0,1 0,1-1,0 1,1-1,0-1,0 1,2-1,-1 0,1-1,2 1,-6-6,0 0,0-1,1 0,-1 1,1-2,0 1,1-1,-1 0,0 0,1 0,0-1,-1 0,1-1,0 0,0 0,0 0,0 0,0-1,0-1,0 1,0-1,0 0,0-1,0 1,-1-1,4-2,3-3,-1-1,0 0,-1-1,0 0,0-1,-1 0,0 0,-1-1,0-1,0 1,-1-2,-1 1,0-1,-1 0,-1 0,0-1,0 1,-1-1,-1 0,0-1,-2 1,1 0,-1-1,-3 10,-2 20,1 5,0 0,2 0,0-1,1 1,1 0,1 0,4 14,-5-26,1 1,0-1,1-1,0 1,0 0,0-1,1 1,0-1,1 0,0-1,0 1,0-1,1 0,0 0,0 0,0-1,1 0,0 0,6 3,47 4,-34-15</inkml:trace>
  <inkml:trace contextRef="#ctx0" brushRef="#br0" timeOffset="10756.601">13824 479,'-16'-9,"-8"-3,-1 0,5 3,11 5,13 7,14 6,12 4,1-1</inkml:trace>
  <inkml:trace contextRef="#ctx0" brushRef="#br0" timeOffset="10945.097">14104 760,'0'20,"0"12,3 7,4 3,5 0,3-3,0-6,0-6,-3-10,-3-8</inkml:trace>
  <inkml:trace contextRef="#ctx0" brushRef="#br0" timeOffset="11212.22">14131 453,'-14'-14,"-6"-6,0 1,3 10,7 10,12 12,13 11,10 8,10 7,-1-2</inkml:trace>
  <inkml:trace contextRef="#ctx0" brushRef="#br0" timeOffset="11754.474">14358 827,'27'-31,"-2"-1,-1-1,-2-2,-1 0,-2-1,-1 0,-2-2,-1 0,-3-1,0 0,-3-1,-2 0,-1 0,-2-1,-1 0,-3-24,1 55,-1 1,0-1,0 0,-1 0,0 0,-1 1,0-1,0 0,-1 1,-1 0,1-1,-1 2,-1-1,-4-6,8 13,0 1,-1-1,1 1,-1-1,1 1,-1-1,0 1,0 0,1 0,-1 0,0 0,0 0,0 1,0-1,0 0,0 1,0 0,0-1,0 1,-1 0,1 0,0 0,0 0,0 1,0-1,0 0,0 1,0 0,0-1,0 1,0 0,-1 0,-51 48,38-24,2 1,1 1,1 0,1 0,2 1,0 1,2-1,1 1,2 1,1-1,0 25,1-25,1 0,2-1,1 1,1 0,1-1,2 0,0 0,2 0,2-1,0 0,2-1,0 0,2-1,1-1,1 0,1-1,18 20,-31-39,-1 1,1-1,0 0,1 0,-1 0,1-1,0 1,-1-1,1 0,1-1,-1 1,0-1,1 0,-1-1,1 1,0-1,-1 0,1 0,0-1,0 1,-1-1,1-1,0 1,0-1,-1 0,1 0,0-1,-1 0,1 0,0 0,80-83,-85 86,-1-1,1 0,-1 0,1 0,-1 0,1 0,-1 1,1-1,-1 0,0 0,1 1,-1-1,1 0,-1 1,0-1,1 0,-1 1,0-1,1 1,-1-1,0 0,1 1,-1-1,0 1,0-1,0 1,0-1,1 1,-1-1,0 1,0-1,0 1,0-1,0 1,0-1,0 1,0-1,0 1,-1-1,1 1,0-1,0 1,0-1,-1 1,1-1,0 1,0 2,0 6,0 1,1-1,1 0,-1 0,2 0,-1 0,1 0,0-1,1 1,0-1,0 0,1 0,0 0,1-1,0 1,0-1,0-1,1 1,-1-1,2 0,-1-1,1 1,0-2,0 1,0-1,0 0,1-1,0 0,0 0,0-1,0 0,6 0,-10-2,0 0,-1 0,1-1,-1 0,1 0,-1 0,0-1,1 1,-1-1,0 0,0 0,0-1,0 1,-1-1,1 0,0 0,-1 0,0 0,0 0,0-1,0 0,-1 1,1-1,-1 0,0 0,0 0,0-1,-1 1,1 0,-1-1,0 0,2-9,0 0,-1 0,-1 0,0 0,-1 0,-1 0,0-1,0 1,-3-8,3 14,0 1,-1-1,0 0,0 1,0 0,-1-1,0 1,0 0,-1 0,0 1,-1-1,1 1,-1 0,0 0,0 0,-1 1,0-1,0 2,0-1,-1 1,1-1,-6-1,9 6,0-1,1 1,-1 0,0 0,0 0,0 1,0-1,0 1,0-1,0 1,1 0,-1 0,0 0,1 1,-1-1,1 1,-1-1,1 1,0 0,-1 0,1 0,0 0,0 0,0 0,1 1,-1-1,1 0,-1 1,1 0,0-1,0 1,0 0,0 0,0 1,-2 5,0 0,1 0,1 1,-1-1,2 1,-1-1,1 1,0 0,1-1,1 2,10 35,5-5</inkml:trace>
  <inkml:trace contextRef="#ctx0" brushRef="#br0" timeOffset="12191.106">15187 1108,'12'-21,"0"0,-2-1,0 0,-2-1,0 0,-1 0,-2 0,0-1,-2 0,0 0,-2 0,0 0,-2 0,0 0,-2 0,-1 0,-1 0,-1 1,-1 0,0 0,-4-2,9 19,1 2,0 0,0 1,0-1,-1 1,1-1,-1 1,0-1,0 1,-1 0,1 0,-1 0,1 0,-1 0,-1 0,4 8,5 4,1 0,1 0,-1 0,2-1,-1 0,1 0,0-1,1 0,-1-1,2 0,-1 0,0 0,6 1,172 79,-182-82,-1 0,0 1,1 0,-2-1,1 1,-1 0,1 1,-1-1,-1 1,1-1,-1 1,0 0,0 0,-1 0,0 0,0 0,0 0,-1 0,0 0,0 1,0-1,-1 0,0 0,0 0,-1 0,0 1,0 37,1-39,1 0,0 0,0 1,0-1,1 0,0 0,0 0,0 0,1 0,-1 0,1 0,0 0,1 0,-1-1,1 1,0-1,0 0,0 1,1-2,-1 1,1 0,0-1,0 1,3 0,11 4,1-1,0-2,0 1,0-2,1-1,-1 0,1-1,0-1,19-2,-21 1,16 2,1-2,-1-2,1-1,-1-1,22-7,-29 2</inkml:trace>
  <inkml:trace contextRef="#ctx0" brushRef="#br0" timeOffset="7305.169">8182 1415,'28'-172,"-26"163,10-49,3 0,2 1,5-4,-21 56,1-1,0 1,0 0,0 0,1 0,0 0,0 0,0 1,0-1,1 1,0 0,0 0,0 0,0 1,1-1,-1 1,1 0,0 0,0 1,0-1,0 1,0 0,1 1,-1-1,1 1,-1 0,1 1,-1-1,1 1,-1 0,1 0,0 1,1 0,-1 1,0 1,1 0,-1 0,0 0,-1 1,1 0,-1 0,1 0,-1 1,-1 0,1 0,-1 0,0 1,0-1,0 1,-1 0,1 0,-2 0,1 1,0 2,2 5,-1 0,0 0,-1 0,-1 0,0 0,-1 0,0 1,-1-1,-2 5,2-10,-1-1,0 0,0 0,-1 0,0-1,-1 1,0 0,0-1,0 1,-1-1,0 0,-1 0,1-1,-1 1,-1-1,5-5,0 0,0-1,1 1,-1-1,0 1,0-1,0 1,-1-1,1 0,0 1,0-1,0 0,0 0,0 0,0 0,0 0,0 0,0 0,-1 0,1 0,0-1,0 1,0 0,0-1,0 1,0 0,0-1,0 0,0 1,0-1,0 0,1 1,-1-1,0 0,0 0,1 0,-1 1,0-1,1 0,-1 0,1 0,-1 0,1 0,-1 0,1 0,0 0,0-1,-1 1,1 0,0 0,0 0,0 0,0 0,0 0,1 0,-1 0,0-1,0 1,1 0,0-14,2-1,0 1,0 0,2 0,0 0,0 0,2 1,0 0,0 0,1 1,9-11,-12 14,2 1,-1-1,1 1,1 0,0 1,0 0,1 0,-1 1,2 0,-1 0,1 1,0 1,0-1,1 2,8-4,-16 7,1 1,-1 0,0-1,0 1,0 1,0-1,0 0,0 1,0-1,0 1,0 0,0 0,0 0,-1 0,1 1,0-1,0 1,-1 0,1-1,-1 1,0 0,0 1,1-1,-1 0,-1 1,1-1,0 1,0-1,-1 1,0 0,1 0,31 96,-30-87,-3-6,0 1,1-1,0 0,0 1,1-1,0 0,0 0,0 0,1 0,0-1,0 1,1 0,-1-1,1 0,0 0,0 0,1-1,0 1,-1-1,1 0,1 0,-1-1,1 0,-1 0,1 0,0 0,1-1,2-1,0-1,1-1,-1 1,0-2,0 1,0-1,0-1,0 1,0-1,-1-1,1 0,-1 0,0-1,0 0,-1 0,1 0,-1-1,0-1,-1 1,1-1,-1 0,-1 0,1-1,-1 0,-1 0,1 0,-1 0,-1-1,0 0,0 1,0-1,0-7,2-8,-2-1,0 0,-1 0,-2 0,-1-1,0 0,-4 23,1 22,1 2,1 0,1 0,1 0,1 0,0 0,2 0,4 18,-4-31,-1 1,1 0,1-1,-1 1,1-1,1 0,0 0,0-1,0 1,1-1,0 0,0-1,1 0,0 0,0 0,1-1,-1 1,1-2,3 2,32 11,-3-7</inkml:trace>
  <inkml:trace contextRef="#ctx0" brushRef="#br0" timeOffset="7822.768">9452 412,'0'12,"67"238,-53-150,-4 1,-5 1,-4 15,-1-74,0-40,0-2,-1-1,1 1,-1 0,1-1,0 1,-1-1,1 1,0 0,0 0,-1-1,1 1,0 0,0-1,0 1,0 0,0 0,0-1,0 1,0 0,0-1,0 1,1 0,-1-1,0 1,0 0,1-1,-1 1,0 0,1-1,-1 1,1 0,-1-1,1 1,-1-1,1 1,-1-1,1 1,-1-1,1 0,0 1,-1-1,1 0,0 1,-1-1,1 0,0 0,-1 0,1 0,0 1,0-1,-1 0,1 0,0 0,-1 0,1-1,0 1,89-114,-81 102,-1 1,2 0,0 1,0 0,1 1,0 0,0 0,1 2,0-1,1 1,-1 1,1 0,13-3,-23 8,-1 1,1 0,0 0,0 0,-1 0,1 1,0-1,-1 1,1-1,0 1,-1 0,1 0,-1 0,1 0,-1 1,0-1,0 1,1-1,-1 1,0 0,0 0,0 0,-1 0,1 0,0 0,-1 0,1 1,-1-1,0 1,0-1,0 1,0-1,0 3,12 91,-13-89,0 0,0 0,-1 1,0-1,-1 0,1 0,-1 0,-1 0,1-1,-1 1,0-1,-1 1,0-1,0 0,0 0,0-1,-1 1,0-1,0 0,-1 0,1-1,-1 1,0-1,0-1,-1 1,1-1,-1 0,0 0,-3 0,0 0,0-1,-1-1,1 0,-1 0,1-1,-1 0,1 0,-1-2,1 1,-3-2,-3-9,15 6</inkml:trace>
  <inkml:trace contextRef="#ctx0" brushRef="#br0" timeOffset="8795.793">10495 893,'-11'-2,"0"-1,1 1,-1 1,0 0,0 0,0 1,0 0,0 1,0 1,0 0,0 0,1 1,-1 0,1 1,0 0,0 0,0 1,0 1,1 0,0 0,0 1,1 0,-4 3,5 0,0-1,1 1,0 0,1 1,0-1,1 1,0 0,0 0,1 1,1-1,0 1,0 6,1-14,1 1,0 0,0 0,0-1,0 1,1 0,0-1,0 1,0-1,0 1,1-1,0 1,0-1,0 0,0 0,1 0,0 0,-1 0,2-1,-1 1,0-1,1 0,-1 0,1 0,0 0,0-1,0 1,0-1,0 0,1 0,3 0,0 0,0-1,-1-1,1 1,0-1,0-1,0 1,0-2,0 1,0-1,-1 0,1 0,-1-1,1 0,-1-1,0 1,0-1,0-1,-1 1,0-1,0 0,0-1,0 1,-1-1,0 0,0-1,0 1,-1-1,0 0,0 0,-1 0,0-1,0 1,-1-1,0 1,0-1,-1 0,0-1,8-45,-2 0,-3-1,-2 0,-4-44,1 42,0 18,2-17,-3 1,-2-1,-2 1,-13-50,18 102,0 0,1 0,-1 0,0 0,0 0,0 0,0 1,0-1,-1 0,1 0,-1 1,0-1,0 1,0 0,0-1,0 1,-1 0,2 2,0 0,-1 0,1 0,0 0,0 0,0 1,0-1,-1 1,1-1,0 1,0-1,0 1,0-1,0 1,0 0,0 0,1 0,-1-1,0 1,0 0,1 0,-1 0,0 0,1 0,-1 0,1 0,-1 1,1-1,-1 0,1 0,0 0,0 1,-8 24,2 1,1-1,0 1,3 0,0 0,1 0,2 1,1-1,-1 24,2-1,3 0,2-1,1 1,3-1,3-1,1-1,2 0,10 15,-22-51,0 0,1-1,1 1,0-2,0 1,1-1,0 0,0-1,1 0,4 2,-10-7,1 0,1 0,-1-1,0 1,1-1,-1 0,1-1,0 0,-1 0,1 0,0 0,0-1,-1 0,1 0,0 0,0-1,0 0,-1 0,1-1,-1 1,1-1,-1-1,1 1,8-7,-1 0,0-1,0 0,-1-1,-1 0,0-1,0 0,-1-1,-1 0,0 0,-1-1,6-13,7-8,-21 35,0 0,0 1,0-1,0 0,0 0,0 0,0 1,0-1,0 0,0 0,0 1,0-1,0 0,1 0,-1 0,0 1,0-1,0 0,0 0,0 0,1 1,-1-1,0 0,0 0,0 0,0 0,1 1,-1-1,0 0,0 0,1 0,-1 0,0 0,0 0,0 0,1 0,-1 0,0 0,0 0,1 0,-1 0,0 0,0 0,1 0,-1 0,0 0,0 0,1 0,-1 0,0 0,0 0,0-1,1 1,-1 0,0 0,0 0,0 0,0-1,1 1,-1 0,0 0,0 0,0 0,0-1,0 1,0 0,1 0,-1-1,5 31,-2-13,0-8,1-1,0 1,0-1,1 0,0 0,1-1,-1 0,1 0,1 0,0 0,-1-1,2 0,-1-1,1 0,0 0,0 0,0-1,1 0,-1-1,1 0,0 0,0-1,0 0,0 0,1-1,1-1,-7 1,-1-1,0 1,1-1,-1 0,1 0,-1-1,0 1,1-1,-1 1,0-1,1 0,-1 0,0-1,0 1,0-1,0 1,0-1,0 0,0 0,-1 0,1-1,-1 1,0 0,1-1,-1 0,0 0,0 1,-1-1,1 0,-1-1,1 1,-1 0,0 0,0 0,0-1,-1 1,1-1,-1 1,0 0,0-4,0-2,0-1,-1 1,0-1,-1 1,0-1,0 1,-1 0,0 0,0 0,-1 1,-1-1,1 1,-1 0,-1 0,1 0,-1 1,-1 0,1 0,-1 0,-1 1,1 0,-1 1,0-1,0 2,0-1,-1 1,0 0,0 1,0 0,0 0,0 1,-1 0,1 1,-1 0,1 1,-2 0,3 2,1 1,0-1,0 2,1-1,-1 1,1 0,-1 1,1-1,0 1,1 1,-1-1,1 1,0 0,1 0,0 0,-1 0,2 1,-1 0,1 0,0 0,1 0,-1 0,1 1,1-1,-1 1,2-1,-1 1,1 0,0-1,0 1,1 0,0-1,0 1,1 0,13 38,5-6</inkml:trace>
  <inkml:trace contextRef="#ctx0" brushRef="#br0" timeOffset="2485.958">1350 720,'-34'5,"0"1,0 2,1 2,0 1,1 1,0 2,1 2,0 0,1 2,-13 11,-23 44,64-71,1 0,-1 0,1 0,0 0,0 1,0-1,0 0,0 1,1-1,-1 1,1-1,-1 1,1-1,0 1,0-1,0 1,0-1,1 1,-1-1,1 0,-1 1,1-1,0 1,0-1,0 0,0 0,0 1,1-1,-1 0,1 0,-1 0,1-1,0 1,0 0,0-1,0 1,0 0,10 4,0-1,0 0,0-1,0 0,1 0,0-2,0 1,0-2,10 1,6 1,-17-1,25 1,-1 2,1 1,-1 3,-1 0,0 2,0 2,11 7,-40-17,1 0,-1 1,0 0,0 0,0 0,0 1,-1 0,0 0,0 1,0-1,-1 1,0 0,0 0,0 1,-1-1,0 1,0-1,-1 1,0 0,0 0,0 1,-1-1,0 0,0 0,-1 1,0-1,0 0,-1 0,0 1,0-1,-1 0,0 0,-1 1,-1 1,0-1,-1 0,0 0,-1 0,1 0,-2-1,1 0,-1 0,0-1,0 0,-1 0,0-1,0 0,0 0,0-1,-1 0,0 0,0-1,-9 2,-19 4,-1-2,1-1,-2-2,-13-1,17-1,-19 3,49-4,11 1</inkml:trace>
  <inkml:trace contextRef="#ctx0" brushRef="#br0" timeOffset="2783.119">1739 666,'-5'-9,"-1"1,2 12,5 16,4 16,3 18,3 14,2 10,1 6,0 1,0-6,0-7,0-9,-2-8,-2-9,-1-11,-4-10</inkml:trace>
  <inkml:trace contextRef="#ctx0" brushRef="#br0" timeOffset="3064.178">1498 1161,'20'-4,"19"-5,18-2,15 1,12-1,5 2,1 2,-15 3</inkml:trace>
  <inkml:trace contextRef="#ctx0" brushRef="#br0" timeOffset="3963.64">2380 1187,'-12'0,"-20"0,-1 0,1 3,0 0,-30 8,54-9,1 0,-1 0,0 1,1 0,0 0,0 1,0 0,0 1,0-1,1 1,0 0,0 1,0-1,1 1,0 0,0 1,0-1,1 1,0 0,0 0,1 0,-1 4,2-6,0-1,0 1,1 0,-1 0,1 0,1 1,-1-1,1 0,0 0,0 0,0 0,1 1,-1-1,1 0,1 0,-1 0,1 0,0-1,0 1,0 0,0-1,1 1,0-1,0 0,0 0,1 0,-1 0,1 0,0-1,0 0,0 0,0 0,1 0,-1-1,1 1,0-1,0 0,0-1,3 1,0 0,1 0,-1-1,1 0,-1-1,1 0,-1-1,1 1,-1-1,1-1,-1 0,0 0,1-1,-1 0,0 0,-1-1,1 0,-1 0,1-1,-1 0,2-2,3-3,0-1,0 0,-1 0,-1-1,0-1,0 0,-1 0,-1-1,0 0,3-9,-9 17,1 0,-1 1,0-1,0 0,0 0,-1-1,0 1,0 0,-1 0,0 0,0-3,0 9,-1-1,0 1,1 0,-1 0,0-1,1 1,-1 0,0 0,1 0,-1 0,0 0,1 0,-1 0,0 0,1 0,-1 0,0 0,1 0,-1 0,0 1,1-1,-1 0,0 0,1 1,-1-1,1 0,-1 1,0-1,1 1,-1-1,1 1,-1-1,1 1,0-1,-1 1,1-1,0 1,-1 0,1-1,0 1,-1 0,1-1,0 1,0 0,0-1,0 1,0 0,-4 5,1-1,0 1,1-1,-1 1,1 0,0 0,1 0,-1 0,1 0,1 0,-1 0,1 1,0-1,0 0,1 0,-1 1,2-1,-1 0,1 0,-1 0,2 0,-1-1,1 1,0 0,0-1,0 0,1 0,-1 0,1 0,1 0,-1-1,1 0,0 0,-1 0,2 0,-1-1,0 0,1 0,2 1,-1-1,1 0,-1-1,1 1,0-2,0 1,0-1,0 0,0 0,0-1,0 0,0-1,0 0,0 0,0-1,0 0,0 0,0 0,-1-1,1-1,-1 1,0-1,0 0,0-1,-1 0,0 0,1 0,-2-1,1 1,-1-2,0 1,0-1,4-12,-1-1,-1-1,-1 1,-1-1,-1-1,-1 1,-1 0,0-1,-2 1,-1-1,-1-9,2 1,0 20,-3-203,-17-103,15 281,2 24,1 18,1 23,7 82,5-1,9 24,-6-38,28 229,-42-324,7 32,-7-34,1 1,-1-1,0 1,0-1,1 0,-1 1,0-1,0 1,1-1,-1 0,0 1,1-1,-1 0,1 1,-1-1,0 0,1 0,-1 1,1-1,-1 0,1 0,-1 0,1 0,-1 0,1 1,-1-1,1 0,-1 0,1 0,-1 0,0 0,1-1,-1 1,1 0,-1 0,1 0,-1 0,1 0,-1-1,1 1,-1 0,0 0,1-1,-1 1,1 0,-1-1,0 1,1 0,-1-1,0 1,1-1,-1 1,0 0,0-1,0 1,1-1,-1 1,0-1,0 1,14-17,-9 9,1 0,1 1,-1 0,1 0,1 0,-1 1,1 0,0 0,1 1,-1 0,1 0,9-3,-14 6,0 0,0 1,1-1,-1 1,1 0,-1 0,1 0,-1 1,1 0,-1 0,1 0,-1 0,1 1,0-1,-1 1,0 0,1 1,-1-1,0 1,1 0,-1 0,0 0,0 0,-1 1,1 0,0 0,-1 0,0 0,1 0,-1 1,-1-1,1 1,0 0,-1 0,0 0,2 3,-2-2,1 0,-1 1,0-1,0 0,-1 1,0 0,0-1,0 1,-1 0,1-1,-1 1,-1 0,1 0,-1-1,0 1,0 0,-1-1,1 1,-1-1,-1 0,1 0,-1 1,0-2,0 1,0 0,0 0,-1-1,0 0,0 0,0 0,-1 0,1-1,-1 1,0-1,0-1,-3 3,-3-2,0 1,0-2,0 1,0-2,0 1,0-1,-1-1,1 0,0-1,0 0,-8-2,17 3,1 0,-1 0,1 0,-1-1,1 1,-1 0,1-1,-1 1,1-1,-1 1,1-1,0 0,-1 0,1 1,0-1,-1 0,1 0,0 0,0 0,0-1,0 1,0 0,0 0,0-1,1 1,-1 0,0-1,1 1,-1-1,1 1,0-1,-1 1,1-1,0 1,0-1,0 1,0-1,0 1,0-1,0 1,0-1,1 1,-1-1,1 1,-1-1,1 1,-1-1,1 1,63-51,-36 35</inkml:trace>
  <inkml:trace contextRef="#ctx0" brushRef="#br0" timeOffset="4202.002">3329 1187,'0'19,"2"12,4 8,2 2,3 0,3-3,5-5,3-5,0-8,-1-7,-5-5</inkml:trace>
  <inkml:trace contextRef="#ctx0" brushRef="#br0" timeOffset="4466.296">3276 814,'6'-3,"15"3,14 4,2 3</inkml:trace>
  <inkml:trace contextRef="#ctx0" brushRef="#br0" timeOffset="4931.519">3717 1268,'48'-53,"70"-95,-100 115,-2-1,-1-1,-2 0,-2-1,-1 0,-2-1,-1 0,-2 0,-1-1,-2 1,-2-1,-2 0,-5-31,7 68,0-15,-2 1,1-1,-2 1,0 0,-1-1,-1 1,0 1,-1-1,-7-12,11 24,1 1,-1 0,0-1,0 1,0 0,0 0,0 0,0 0,0 0,-1 1,1-1,-1 1,1 0,-1-1,0 1,1 0,-1 1,0-1,0 0,1 1,-1-1,0 1,0 0,0 0,0 0,0 1,0-1,1 0,-1 1,0 0,0 0,1 0,-1 0,0 0,1 0,-1 1,1 0,0-1,-1 1,1 0,0 0,0 0,0 0,0 0,-10 15,1 0,0 0,1 1,1 0,1 1,0 0,2 0,0 1,1 0,1 0,1 0,1 0,0 1,2 14,-2 8,3 0,1 0,2-1,2 1,2-1,2 0,2 0,1-1,2-1,2-1,2 0,1-1,13 16,-21-36,0 0,2-1,0 0,1-1,0-1,1-1,1 0,1-1,5 3,-20-14,0 0,0 0,0-1,0 1,0-1,0 0,0 0,1 0,-1-1,0 1,1-1,-1 1,0-1,1 0,-1 0,0-1,1 1,-1-1,0 0,0 1,1-2,-1 1,0 0,0 0,0-1,0 0,-1 0,1 1,0-2,-1 1,1 0,-1 0,1-2,9-12,-2-1,0 0,-1-1,-1 1,-1-2,0 1,-1-1,-1 0,-1 0,-1-1,0-4,2-3,2 107,-6-70,1 1,0 0,1-1,-1 1,2-1,0 0,0 0,1 0,0 0,0-1,1 0,1 0,0-1,0 1,0-1,1-1,0 0,0 0,1 0,0-1,0 0,1-1,0 0,-1-1,2 0,-1 0,0-1,1 0,2-1,17-2</inkml:trace>
  <inkml:trace contextRef="#ctx0" brushRef="#br0" timeOffset="5194.366">4372 786,'-18'-6,"-9"-3,-1 0,4 5,12 6,16 9,15 3,6 1</inkml:trace>
  <inkml:trace contextRef="#ctx0" brushRef="#br0" timeOffset="6205.451">4613 1415,'8'-16,"0"-1,0 0,-2 0,0-1,-1 1,-1-1,0 0,-2-1,0 1,-1 0,-1-1,0 1,-1-1,-2 1,-2-11,5 25,-13-145,13 148,-1 0,1 0,-1 0,1-1,0 1,-1 0,1 0,0-1,0 1,0 0,0 0,0-1,0 1,1 0,-1 0,0-1,0 1,1 0,-1 0,1 0,-1 0,1-1,0 1,-1 0,1 0,0 0,0 0,0 1,0-1,0 0,0 0,0 0,0 1,0-1,0 0,0 1,0-1,0 1,1 0,-1-1,0 1,0 0,1-1,-1 1,1 0,107 52,15-1,-120-48,0 1,0-1,0 1,0 0,0 0,-1 0,0 0,0 0,0 1,0 0,-1-1,1 1,-1 0,0 0,-1 1,0-1,1 0,-1 0,-1 1,1-1,-1 1,0-1,0 0,-1 1,0-1,0 0,-1 5,2 46,1-49,0 0,1 0,0-1,0 1,0-1,1 0,0 0,0 0,1 0,-1 0,1 0,0-1,1 0,-1 0,1 0,0 0,1-1,-1 0,1 0,0 0,-1-1,2 0,-1 0,0-1,1 1,4 0,-2-1,0 0,-1 0,1-1,0 0,0-1,0 0,1 0,-1-1,-1 0,1 0,0-1,0-1,0 1,-1-1,0-1,1 0,-1 0,-1 0,1-1,1-1,2-5,1 1,-2-2,0 0,0 0,-1-1,0 0,-1 0,-1-1,0 0,-1-1,-1 1,0-1,-1 0,0 0,-1-1,-1 1,0-1,-2 1,0-3,1 16,0 0,-1-1,1 1,-1 0,0-1,0 1,0 0,0 0,0-1,-1 1,1 0,-1-1,1 1,-1 0,0 0,0 0,0 0,0 0,0 0,0 0,0 0,-1 0,1 0,-1 1,0-1,1 0,-1 1,0 0,0-1,0 1,0 0,0 0,0 0,0 0,0 0,0 1,-1-1,1 1,0-1,-1 1,-4 2,0 1,0 0,0 0,0 1,1-1,0 2,0-1,0 1,0-1,1 2,0-1,0 1,0-1,1 1,-1 0,1 1,1-1,-1 1,1 0,1 0,-1 0,1 0,0 0,0 2,1-1,0 1,0 0,0 0,1-1,0 1,1 0,0 0,0-1,1 1,0-1,0 1,1-1,1 0,-1 0,1 0,0 0,1-1,0 1,0-1,1-1,-1 1,1-1,1 0,-1 0,1 0,0-1,1 0,4 2,20 10,2-1,0-1,0-2,1-1,1-2,0-2,0-1,1-1,0-2,24-2,-28 1,-1-2,1-2,0-1,-1-1,1-1,-1-3,0 0,-1-2,3-2,-29 10,0-1,0 1,-1-1,1 0,0 0,-1-1,1 1,-1-1,0 0,0-1,0 1,0 0,0-1,-1 0,0 0,1 0,-2-1,1 1,0 0,-1-1,0 0,0 0,0 0,-1 1,0-2,1 1,-2 0,1 0,-1 0,0 0,0 0,0-2,-5-3,1 1,-2 0,1 0,-2 0,1 0,-1 1,0 0,-1 1,1 0,-2 0,1 0,-1 1,0 0,0 1,0 0,-1 1,0-1,-7 0,13 2,-1 1,0 0,-1 0,1 0,0 0,0 1,-1 0,1 0,-1 1,1 0,0 0,-1 0,1 0,-1 1,1 0,0 0,-1 0,1 1,0 0,0 0,0 0,0 1,0-1,1 1,-1 0,1 0,-1 1,1 0,1-1,-1 1,0 1,1-1,-3 4,2-2,1 0,-1 0,1 1,1-1,-1 1,1-1,0 1,1 0,-1-1,1 1,1 0,-1 0,1 0,0 0,1 0,0 0,0 0,0 0,1-1,0 1,0 0,1-1,0 0,0 1,0-1,1 0,0-1,0 1,0-1,1 0,0 0,0 0,5 4,-1-6,-1 0,1 0,-1 0,1-1,0 0,0-1,0 0,0-1,0 1,0-2,0 1,0-1,0-1,0 0,0 0,-1 0,1-1,-1-1,0 1,1-1,-2-1,1 0,0 0,-1 0,0-1,0 0,-1 0,0-1,0 1,0-2,-1 1,0 0,0-1,2-6,-2 1,-1 0,0-1,-1 1,-1-1,0 1,-1-1,0 0,-1 0,-1-4,-8-15,8 33,1-1,0 1,-1-1,1 1,0-1,-1 1,1 0,-1-1,1 1,-1 0,1-1,-1 1,1 0,-1 0,1-1,-1 1,1 0,-1 0,1 0,-1 0,1 0,-1 0,0 0,1 0,-1 0,1 0,-1 0,1 0,-1 0,1 0,-1 1,1-1,-1 0,0 0,1 1,0-1,-1 0,1 1,-1-1,1 0,-1 1,1-1,0 0,-1 1,1-1,0 1,-1-1,1 1,0-1,0 1,-1-1,1 1,0-1,0 1,0 0,-3 4,0 0,0 0,1 1,0 0,0-1,0 1,1 0,0 0,0 0,0 0,1 0,0 0,0 0,0 0,1 0,0 0,0-1,1 1,-1 0,1 0,1-1,-1 1,1-1,0 0,0 0,0 0,1 0,0 0,0-1,0 1,0-1,1 0,0 0,9 3,1 0,0 0,1-2,0 1,0-2,0 0,0-1,0-1,1-1,-1 0,1-1,3-1,85-1,-4-5</inkml:trace>
  <inkml:trace contextRef="#ctx0" brushRef="#br0" timeOffset="27658.062">1591 5506,'48'-22,"-2"-2,0-2,-2-1,-1-3,-1-2,-1-1,-2-2,-2-2,-1-1,5-11,-34 42,-1 0,0 0,-1 0,1-1,-1 0,-1 0,0 0,0-1,0 0,-1 1,0-1,-1 0,0 0,-1-1,0 1,0 0,0-1,-2 1,1-1,-2 6,-1 1,1 0,-1 0,0 0,0 0,0 0,0 0,0 1,0 0,-1-1,1 1,-1 1,0-1,1 0,-1 1,0 0,0 0,0 0,0 0,0 1,0-1,0 1,-1 0,1 0,0 1,0-1,0 1,0 0,0 0,0 0,1 1,-1-1,0 1,1 0,-1 0,1 0,-1 0,1 1,0 0,-1 0,-3 7,1 0,0 1,0 0,1 0,0 0,1 1,1 0,-1 0,2-1,0 2,0-1,1 0,1 0,0 1,0-1,1 0,1 0,1 5,69 404,-59-324,-4 1,-5 0,-7 78,0-136</inkml:trace>
  <inkml:trace contextRef="#ctx0" brushRef="#br0" timeOffset="27904.406">1631 5639,'19'-11,"18"-9,21-5,17-5,12-4,8 1,0 1,-8 7,-19 7</inkml:trace>
  <inkml:trace contextRef="#ctx0" brushRef="#br0" timeOffset="28774.078">2340 5880,'83'278,"-83"-277,0 0,0-1,0 1,0 0,0-1,0 1,0-1,0 1,0 0,0-1,1 1,-1-1,0 1,0 0,1-1,-1 1,0-1,0 1,1-1,-1 1,1-1,-1 1,0-1,1 1,-1-1,1 1,-1-1,1 0,-1 1,1-1,0 0,-1 0,1 1,-1-1,1 0,0 0,-1 0,1 0,-1 0,1 0,0 0,-1 0,1 0,0 0,-1 0,1 0,-1 0,1 0,0 0,-1-1,1 1,-1 0,1-1,22-91,-20 66,15-154,-17 348,0-165,-1 0,0 0,1-1,-1 1,1 0,0 0,0-1,0 1,0-1,0 1,0-1,1 1,0-1,-1 0,1 0,0 1,0-1,0-1,0 1,0 0,1 0,-1-1,0 1,1-1,-1 0,1 0,0 0,-1 0,1 0,0-1,-1 1,1-1,0 1,0-1,0 0,-1 0,1-1,0 1,0 0,0-1,-1 0,1 1,0-1,1-1,3-4,0 0,0 0,0-1,-1 0,0 0,-1 0,1-1,-1 0,-1 0,1-1,-1 1,-1-1,0 0,0 0,-1 0,0 0,0 0,-1 0,0-1,-1 1,0 0,0-1,-1 1,-1-4,-6-14,8 27,-1-1,1 1,0 0,0-1,-1 1,1 0,0 0,-1-1,1 1,0 0,-1 0,1-1,-1 1,1 0,0 0,-1 0,1 0,-1-1,1 1,0 0,-1 0,1 0,-1 0,1 0,-1 0,1 0,0 0,-1 0,1 0,-1 1,1-1,-1 0,1 0,0 0,-1 0,1 1,0-1,-1 0,1 0,-1 1,1-1,0 0,0 1,-1-1,1 0,0 1,0-1,-1 0,1 1,0-1,0 1,0-1,0 0,-1 1,1-1,0 1,0-1,0 1,-4 9,1 0,0 0,1 0,0 1,0-1,1 1,0-1,1 1,1-1,-1 1,2 0,-1-1,2 4,-2-7,0-1,0 0,0 0,1 0,0 0,0 0,0 0,1 0,0-1,0 1,0-1,1 0,0 0,0 0,0 0,1-1,-1 1,1-1,0-1,0 1,1-1,-1 1,1-2,-1 1,1 0,0-1,4 1,11 0</inkml:trace>
  <inkml:trace contextRef="#ctx0" brushRef="#br0" timeOffset="29333.247">2928 6001,'10'-44,"-6"24,1 0,0 0,2 1,0 0,1 0,1 0,-9 19,0 1,0-1,0 0,0 0,0 1,0-1,0 0,0 0,0 1,0-1,1 0,-1 0,0 1,0-1,0 0,0 0,0 0,1 1,-1-1,0 0,0 0,0 0,0 0,1 0,-1 1,0-1,0 0,1 0,-1 0,0 0,0 0,1 0,-1 0,0 0,0 0,1 0,-1 0,0 0,0 0,0 0,1 0,-1 0,0 0,0 0,1 0,-1 0,0 0,0 0,1 0,-1 0,0-1,0 1,0 0,1 0,-1 0,0 0,0-1,0 1,0 0,1 0,-1-1,2 30,-1-25,32 343,-32-343,-1-3,1 0,0 0,-1 0,1 0,-1 1,1-1,-1 0,1 0,-1 0,0 1,0-1,0 0,1 1,-1-1,-1 0,1 0,0 1,0-1,0 0,-1 0,1 1,0-1,-1 0,1 0,-1 0,0 1,1-1,-1 0,0 0,0 0,1 0,-1 0,0-1,0 1,0 0,0 0,0-1,-1 1,1 0,0-1,0 1,0-1,0 1,-1-1,1 0,-1 1,1-2,1 1,0 0,0 0,0-1,0 1,-1 0,1-1,0 1,0 0,0-1,0 1,0 0,0-1,0 1,0 0,0-1,0 1,0 0,0-1,0 1,0 0,0-1,0 1,0 0,1-1,-1 1,0 0,0 0,0-1,0 1,1 0,-1-1,0 1,0 0,1 0,-1 0,0-1,0 1,1 0,-1 0,0 0,1 0,-1-1,0 1,1 0,-1 0,0 0,1 0,-1 0,0 0,1 0,-1 0,0 0,1 0,-1 0,0 0,1 0,-1 0,0 0,1 1,-1-1,0 0,0 0,1 0,-1 0,0 1,28-7,0 1,1 2,-1 1,0 1,7 1,-9 0,1 0</inkml:trace>
  <inkml:trace contextRef="#ctx0" brushRef="#br0" timeOffset="34224.97">7580 5239,'26'0,"0"-1,0 0,-1-2,1-2,-1 0,0-1,0-2,-1 0,0-2,0 0,-1-2,-1 0,0-2,-1 0,6-6,-12 9,0-1,0 0,-1 0,-1-2,0 0,-1 0,9-15,-17 24,-1 0,0 0,0 0,-1 0,0 0,0-1,0 1,0-1,-1 1,0-1,0 0,-1 0,1 0,-1 1,-1-1,1 0,-1 0,0 1,0-1,0 0,-1 1,0-1,0 1,-1 0,1-1,-1 1,-1 0,2 1,0 1,0-1,0 1,-1 0,1 0,-1 0,0 1,0-1,0 1,0-1,0 1,-1 0,1 0,-1 0,1 1,-1-1,0 1,0 0,1 0,-1 0,0 0,0 1,0 0,0 0,0 0,0 0,0 0,0 1,0 0,1 0,-1 0,0 0,0 0,1 1,-1 0,1 0,-1 0,1 0,0 0,0 1,0-1,0 1,0 0,1 0,-2 1,-3 12,0 2,0-1,2 1,0 0,1 0,1 0,0 1,2 0,0-1,1 1,1-1,1 1,3 14,23 206,-15-156,-3 1,-3-1,-4 2,-4-1,-4 0,-6 21,4-69</inkml:trace>
  <inkml:trace contextRef="#ctx0" brushRef="#br0" timeOffset="34502.068">7647 5506,'14'-10,"18"-4,17-5,16-4,11 0,4 0,-3 2,-15 6</inkml:trace>
  <inkml:trace contextRef="#ctx0" brushRef="#br0" timeOffset="35065.14">8289 5413,'0'423,"0"-818,0 399,0 0,0 0,0 0,0 0,1 0,0 0,0 0,0 0,0-1,1 1,-1 0,1-1,0 1,0-1,0 1,1-1,-1 0,1 0,0 0,0 0,0 0,0-1,0 1,1-1,-1 0,1 0,-1 0,1-1,0 1,0-1,0 0,0 0,0 0,0-1,0 1,0-1,0 0,0 0,0 0,0-1,0 1,0-1,0 0,0 0,-1-1,1 1,0-1,0 0,2-3,0-2,0 1,0 0,-1-1,0 0,0 0,-1-1,0 1,0-1,-1 0,0 0,-1 0,1 0,-1-1,-1 1,0-1,0-1,9 57,32 263,-36-238,-3-47</inkml:trace>
  <inkml:trace contextRef="#ctx0" brushRef="#br0" timeOffset="35730.74">8744 5600,'105'-202,"-105"202,0 1,0-1,1 0,-1 1,0-1,0 0,1 0,-1 1,0-1,1 0,-1 0,0 1,0-1,1 0,-1 0,1 0,-1 0,0 0,1 0,-1 1,0-1,1 0,-1 0,1 0,-1 0,0 0,1 0,-1-1,0 1,1 0,-1 0,0 0,1 0,-1 0,0 0,1-1,-1 1,0 0,1 0,-1-1,0 1,1 0,-1 0,0-1,0 1,1 0,-1-1,0 1,0 0,0-1,0 1,1 0,-1-1,0 1,0-1,0 40,0-33,-1 350,1-354,1 0,0 0,-1 0,0 0,0 0,1 0,-1 0,0 0,0 0,-1 0,1 0,0 0,-1 0,1 0,-1-1,0 1,1 0,-1 0,0 0,0 0,0-1,-1 1,1-1,0 1,-1-1,1 1,0-1,-1 0,0 1,1-1,-1 0,0 0,0 0,1-1,-1 1,0 0,0-1,0 1,0-1,-2 1,-45-4,130-1,103-6,-151 9</inkml:trace>
  <inkml:trace contextRef="#ctx0" brushRef="#br0" timeOffset="43698.259">13690 2097,'25'0,"24"2,20 1,16 0,7-1,2 2,-6 2,-16 3,-20 4,-19 0</inkml:trace>
  <inkml:trace contextRef="#ctx0" brushRef="#br0" timeOffset="45031.719">10682 5211,'45'-21,"-1"-3,-2-2,0-1,-2-3,0-1,-3-2,23-25,-45 44,-1 0,-1-1,0 0,-1-1,-1-1,0 0,-2-1,0 1,0-2,-2 1,0-1,-2 0,0-1,2-17,-6 34,0 0,-1 1,0-1,1 0,-1 0,0 0,-1 0,1 0,0 0,-1 1,0-1,1 0,-1 0,0 1,-1-1,1 0,0 1,-1-1,1 1,-1 0,0-1,0 1,0 0,0 0,0 0,0 0,-1 1,1-1,-1 1,1-1,-1 1,1 0,-1 0,0 0,1 0,-1 0,0 1,0-1,0 1,0 0,-2 0,-3 3,0 0,0 0,0 1,1 0,-1 0,1 1,0 0,1 1,-1-1,1 1,0 0,0 1,1 0,0-1,0 2,1-1,0 0,0 1,0 0,1 0,1 0,-1 0,0 8,-3 7,2 1,1-1,1 1,0 0,2 0,1 0,1 0,1-1,4 16,67 211,-39-145,-18-47,-1 1,-3 1,-3-1,-3 2,-2-1,-2 18,-6-41,0-11</inkml:trace>
  <inkml:trace contextRef="#ctx0" brushRef="#br0" timeOffset="45312.159">10802 5372,'5'-4,"10"-5,14-2,16-2,12 0,9-2,3 1,-3 2,-14 3</inkml:trace>
  <inkml:trace contextRef="#ctx0" brushRef="#br0" timeOffset="45889.748">11337 5439,'-2'19,"1"1,2-1,0 0,0 0,2 1,1-1,0 0,1-1,1 1,1-1,0 0,2-1,0 0,1 0,1 0,27 38,-37-55,0 0,0 1,1-1,-1 0,0 0,0 0,1 0,-1 0,0 0,0 0,1 0,-1 0,0-1,0 1,0-1,1 1,-1-1,0 1,0-1,0 1,0-1,0 0,0 0,0 0,0 1,0-1,-1 0,1 0,0 0,0 0,-1-1,1 1,-1 0,1 0,-1 0,1 0,-1 0,0-1,1 1,-1 0,0 0,0-1,0 1,0-1,46-192,-42 172,-5 33,1-1,0 0,1 0,0 1,0-1,1 0,1 0,0 0,0-1,2 5,-4-10,1-1,-1 1,0-1,1 1,0-1,0 0,0 0,0 0,1 0,-1 0,1 0,-1 0,1-1,0 1,0-1,0 0,1 0,-1 0,0-1,1 1,-1-1,1 0,-1 1,1-2,0 1,0 0,-1-1,1 0,0 1,0-2,-1 1,4-1,-3 0,0 0,-1 0,1-1,-1 1,1-1,-1 0,0 0,0-1,0 1,0-1,0 1,0-1,-1 0,1 0,-1 0,0 0,0 0,0-1,0 1,-1-1,1 1,-1-1,0 1,0-1,0-1,8-96,-16 53,-1 70,6-8,1-1,0 0,1 0,1 0,0 1,1-1,0 0,1 0,1-1,0 1,0-1,1 1,1-1,0-1,1 1,0-1,0 0,1-1,1 0,8 9,-3-10</inkml:trace>
  <inkml:trace contextRef="#ctx0" brushRef="#br0" timeOffset="46276.407">11965 5506,'-17'-7,"19"1,31-2,-20 6,0 1,1 1,-1 0,0 1,0 1,0-1,0 2,4 1,-14-3,0 0,0 0,0 0,-1 0,1 0,0 0,0 1,-1 0,1-1,-1 1,1 0,-1 0,0 0,0 1,0-1,0 0,0 1,0-1,-1 1,1 0,-1 0,0-1,1 1,-1 0,-1 0,1 0,0 0,-1 0,0 0,1 0,-1 1,0-1,-1 0,1 0,-1 0,1 0,-1 1,-3 7,-1 0,0-1,0 1,-1-1,0 0,-1-1,0 0,0 0,-1 0,0-1,-1 0,1-1,-4 2,-67 78,78-87,1 1,-1 0,1 0,-1-1,1 1,-1 0,1 0,0 0,-1 0,1 0,0 0,0 0,-1 0,1-1,0 1,0 0,0 0,0 0,1 0,-1 0,0 0,0 0,0 0,1 0,-1 0,0 0,1 0,-1-1,1 1,-1 0,1 0,0-1,-1 1,1 0,0 0,-1-1,1 1,0-1,0 1,-1-1,1 1,0-1,0 1,0-1,0 0,0 0,0 1,0-1,0 0,0 0,0 0,57 4,-53-5,26 0,0-1,0-2,0-1,0-1,0-2,-1-2</inkml:trace>
  <inkml:trace contextRef="#ctx0" brushRef="#br0" timeOffset="43153.896">14051 2391,'2'14,"1"8,0 8,-1 6,0 3,-1 0,-1-3,1-2,-1-5,2-8,1-7</inkml:trace>
  <inkml:trace contextRef="#ctx0" brushRef="#br0" timeOffset="43418.44">14251 2430,'2'-11,"2"-2,-1 4,-1 11,2 8,0 11,2 7,-1 5,2 0,-1 0,-1-4,-2-5,2-6,-1-6</inkml:trace>
  <inkml:trace contextRef="#ctx0" brushRef="#br0" timeOffset="43957.594">13783 2832,'23'2,"23"1,20-2,17-4,12-4,5-2,-5 0,-11-3,-20 0</inkml:trace>
  <inkml:trace contextRef="#ctx0" brushRef="#br0" timeOffset="39921.632">9813 3567,'-16'83,"14"-58,-3 45,3 0,4 1,2-1,9 39,-6-16,-6-91,0 0,1 0,-1 0,1 0,-1 0,1 0,0 0,-1 0,1-1,0 1,0-1,0 0,1 1,-1-1,0 0,0 0,1 0,-1-1,0 1,1 0,-1-1,1 0,-1 1,1-1,-1 0,1 0,-1-1,0 1,1 0,-1-1,1 0,-1 1,0-1,1 0,12-1,293 1,-47 15,247 7,44-11,53 0,-392-12,286 11,355-3,-500 7,198 0,-135-13,-182 30,173-4,-152-15,55 4,-33-3,-95-13,-173-4,-23-4,-18-5,-6-2</inkml:trace>
  <inkml:trace contextRef="#ctx0" brushRef="#br0" timeOffset="42061.619">9692 3514,'214'12,"253"-27,-307 6,46-1,532-35,209-36,18 7,-64 55,-529 19,390-13,-29 32,-608-10,-2 7,13 6,-101-14,54 12,1-4,0-4,1-4,9-4,-77-4,0-2,0 2,1 1,-1 1,0 1,10 3,-30-4,-1 1,1-1,-1 0,0 1,0 0,0-1,0 1,0 0,-1 0,1 0,-1 1,0-1,1 0,-2 0,1 1,0-1,-1 0,1 1,-1-1,0 1,0-1,0 0,-1 1,1-1,-1 1,0-1,0 0,0 0,0 0,-1 2,-1 16,-3 35,3 1,2-1,2 0,3 1,3-1,2-1,2 1,3-2,2 0,16 35,-14-46,-18-43,0 1,1-1,-1 0,0 1,0-1,0 1,0-1,0 0,0 1,0-1,0 0,0 1,0-1,0 1,-1-1,1 0,0 1,0-1,0 0,0 1,-1-1,1 0,0 1,0-1,-1 0,1 0,0 1,0-1,-1 0,1 0,0 1,-1-1,1 0,0 0,-1 0,1 0,0 1,-1-1,1 0,-1 0,1 0,0 0,-1 0,1 0,0 0,-1 0,1 0,-1 0,1 0,0 0,-1 0,1-1,0 1,-1 0,1 0,0 0,-1 0,1-1,0 1,-1 0,1 0,0-1,0 1,-1 0,1-1,0 1,-13-5</inkml:trace>
  <inkml:trace contextRef="#ctx0" brushRef="#br0" timeOffset="42485.632">16538 4316,'71'-25,"-19"14,0 2,1 3,0 2,1 2,16 4,-24-2,269 1,-315-1,-1 0,1 0,0 0,-1-1,1 1,0 0,-1 0,1 0,0 0,-1-1,1 1,0 0,-1 0,1-1,0 1,0 0,-1-1,1 1,0 0,0-1,0 1,0 0,-1-1,1 1,0 0,0-1,0 1,0 0,0-1,0 1,0-1,0 1,0 0,0-1,0 1,0 0,0-1,0 1,1 0,-1-1,0 1,0 0,0-1,0 1,1 0,-1-1,0 1,0 0,1-1,-1 1,0 0,-18-9</inkml:trace>
  <inkml:trace contextRef="#ctx0" brushRef="#br0" timeOffset="47941.136">15695 5091,'22'0,"1"-1,-1-1,0-1,0-1,0 0,-1-2,1-1,-1-1,-1 0,1-2,15-9,-12 7,0-1,-1 0,-1-2,0-1,-1 0,0-2,-2 0,0-2,-1 0,7-11,-23 28,1 1,-1 0,0-1,0 1,0-1,-1 1,1-1,0 0,-1 0,0 0,0 0,0 0,0 0,0 0,-1 0,1 0,-1 0,0-1,0 1,0 0,0 0,-1 0,1 0,-1-1,0 1,0 0,0 0,0 0,0 0,-1 1,1-1,-1 0,0 1,0-1,0 1,0-1,0 1,-1 0,1 0,-1 0,1 0,-1 0,-1 0,0 0,-1 1,0 0,0 0,1 0,-1 1,0 0,0-1,0 2,0-1,0 1,0-1,1 1,-1 0,0 1,1-1,-1 1,1 0,-1 0,1 1,0-1,0 1,0 0,0 0,0 0,-1 3,-2 1,0 1,1 0,0 0,0 1,1 0,0-1,1 2,0-1,0 1,1-1,0 1,1 0,-2 27,2 0,2 0,1 0,2 0,2 0,1 0,2-1,1 0,2-1,6 13,-9-21,8 25,4 11,-3 0,-2 1,1 34,-20-24,-4-52</inkml:trace>
  <inkml:trace contextRef="#ctx0" brushRef="#br0" timeOffset="48192.506">15762 5372,'20'-7,"21"-6,17-4,14-4,11 1,6 2,-2 3,-16 4</inkml:trace>
  <inkml:trace contextRef="#ctx0" brushRef="#br0" timeOffset="48831.546">16524 5239,'-6'61,"4"0,2 0,4 19,0 21,4-153,-3-8,-2 0,-3 0,-8-49,-2 63,10 47,0-1,0 0,0 1,0-1,0 0,0 0,0 1,0-1,0 0,0 0,0 1,-1-1,1 0,0 0,0 1,0-1,0 0,0 0,-1 1,1-1,0 0,0 0,0 0,-1 1,1-1,0 0,0 0,0 0,-1 0,1 0,0 1,-1-1,1 0,0 0,0 0,-1 0,1 0,0 0,0 0,-1 0,1 0,0 0,-1 0,3 8,0 0,0 0,0-1,1 1,0-1,1 1,0-1,0 0,0 0,1-1,0 1,0-1,1 0,0 0,0-1,0 0,1 0,-1 0,1-1,1 0,2 1,-7-4,0 0,0 0,0-1,1 1,-1-1,0 0,0 0,0 0,0 0,1 0,-1-1,0 0,0 1,0-1,0 0,0-1,0 1,0 0,0-1,-1 0,1 1,-1-1,1 0,-1 0,1-1,-1 1,0 0,0-1,0 1,-1-1,1 0,0 0,0-2,4-7,0 0,-1-1,-1 1,1-1,-2 0,0 0,0-6,1-86,6 255,-4 101,-5-247,-1 0,0 0,1-1,0 1,0 0,0 0,0 0,1-1,-1 1,1-1,0 1,0-1,0 0,1 0,0 1,7 4</inkml:trace>
  <inkml:trace contextRef="#ctx0" brushRef="#br0" timeOffset="49188.417">16952 5225,'40'-14,"-6"9,-1 1,1 1,0 2,-1 1,15 3,-45-4,0 1,0 0,-1 0,1 0,0 1,-1-1,1 0,0 1,-1 0,1 0,-1 0,1 0,-1 0,1 0,-1 1,0-1,0 1,1-1,-1 1,0 0,0 0,-1 0,1 0,0 0,-1 0,1 1,-1-1,0 0,0 1,0-1,0 1,0 0,0-1,-1 1,1 0,-1-1,0 1,0 0,0 0,-4 8,-2-1,1 1,-1-1,0-1,-1 1,0-1,-1 0,0-1,0 1,-1-2,0 1,-3 1,5-4,-24 20,-44 50,74-75,0 1,1 0,-1 0,1-1,0 1,-1 0,1 0,0 0,-1 0,1 0,0 0,0 0,0 0,0-1,0 1,0 0,0 0,0 0,0 0,0 0,0 0,1 0,-1 0,0 0,1 0,-1-1,0 1,1 0,-1 0,1 0,0-1,-1 1,1 0,0-1,-1 1,1 0,0-1,0 1,-1-1,1 1,0-1,0 0,0 1,0-1,0 0,-1 0,2 1,47 7,-9-8,0-2,0-2,0-2,-1-1,7-3,12-4</inkml:trace>
  <inkml:trace contextRef="#ctx0" brushRef="#br0" timeOffset="54167.162">22058 2030,'21'3,"22"2,22 5,21 4,14 3,3 6,-6 3,-21-2</inkml:trace>
  <inkml:trace contextRef="#ctx0" brushRef="#br0" timeOffset="54444.464">22339 2885,'21'0,"22"0,22 0,19-2,12-3,-9-1</inkml:trace>
  <inkml:trace contextRef="#ctx0" brushRef="#br0" timeOffset="51198.259">18623 3367,'-3'22,"2"-1,0 1,1-1,2 1,2 11,-1 4,48 412,-37-219,-14-229,0-1,0 1,0 0,0-1,0 1,0-1,0 1,0-1,0 1,0 0,0-1,0 1,1-1,-1 1,0-1,0 1,1-1,-1 1,0-1,1 1,-1-1,0 0,1 1,-1-1,1 1,-1-1,1 0,-1 0,1 1,-1-1,1 0,-1 0,1 1,-1-1,1 0,-1 0,1 0,0 0,-1 0,1 0,-1 0,1 0,-1 0,1 0,-1 0,1 0,0 0,-1-1,1 1,-1 0,1 0,-1-1,1 1,32-21,-23 14,10-3,1 2,0 0,0 1,0 1,1 0,0 2,0 1,1 1,9 0,-11 0,463-19,-306 6,61-18,42-12,123 1,219 29,-155 7,-82-10,385-8,464 28,-274 36,-101 10,-408-28,-440-21,-31-3,-19-1,-4 0</inkml:trace>
  <inkml:trace contextRef="#ctx0" brushRef="#br0" timeOffset="52712.183">18569 3501,'117'-14,"-70"12,1283-36,-560 27,-567 5,1877 4,-627 114,-550-58,-66-54,-728-21,-109 20,1 1,-1 0,1 0,0 0,0 0,-1 0,1 0,0 0,-1 0,1 0,0 0,-1 0,1 0,0 0,-1 1,1-1,0 0,-1 0,1 1,-1-1,1 0,-1 1,1-1,0 1,-1-1,0 1,1-1,-1 1,1-1,-1 1,1-1,-1 1,0 0,0-1,1 1,-1 0,0-1,0 1,0 0,1-1,-1 1,0 0,0-1,0 1,0 0,0-1,-1 1,1 0,0-1,0 1,-12 40,8-29,-15 116,18-110</inkml:trace>
  <inkml:trace contextRef="#ctx0" brushRef="#br0" timeOffset="55504.407">18623 5119,'16'2,"1"-1,-1-1,1 0,-1-1,1 0,-1-1,1-1,-1-1,0-1,0 0,-1-1,1 0,-1-1,-1-1,0 0,0-1,0-1,-1 0,0-1,-1 0,-1-1,1 0,-2-1,3-4,-5 4,1 1,-2-2,1 1,-2-1,0-1,-1 1,0-1,-1 1,-1-2,0 1,-1 0,0 0,-2-1,0 1,-1-5,2 18,-1 0,0 0,1 0,-1-1,-1 1,1 0,0 0,0-1,-1 1,1 0,-1 0,0 0,0 0,1 0,-1 0,-1 0,1 0,0 0,0 0,-1 1,1-1,-1 0,1 1,-1-1,0 1,0 0,1 0,-1-1,0 1,0 0,0 0,-1 1,1-1,0 0,0 1,0-1,0 1,-1 0,1 0,0 0,0 0,0 0,-1 0,1 1,0-1,0 1,0-1,0 1,0 0,-1 0,2 0,-1 0,0 0,0 0,-6 9,0 0,1 0,0 1,0 0,1 0,1 0,0 1,1 0,0 0,1 0,0 0,1 1,0-1,1 1,0 0,1 11,1 59,2 1,5-1,17 76,0 9,-15-77,-3 0,-4 1,-8 60,2-115</inkml:trace>
  <inkml:trace contextRef="#ctx0" brushRef="#br0" timeOffset="55753.446">18569 5413,'23'-5,"19"-3,15-4,13 0,7 0,2 1,-3 1,-8 4,-15 2</inkml:trace>
  <inkml:trace contextRef="#ctx0" brushRef="#br0" timeOffset="56364.044">19211 5519,'2'32,"2"-1,1 1,2-1,1 0,1 0,7 11,2 13,2-9,-19-46,1 0,-1-1,0 1,1 0,-1-1,0 1,1-1,-1 1,0-1,0 0,0 0,0 1,0-1,1 0,-2 0,1 0,0 0,0 0,0 0,0-1,-1 1,1 0,0 0,-1 0,1-1,-1 1,1-1,0 0,18-34,-2-1,-1-1,-3 0,3-11,-10 111,-6-59,0 0,0 0,1 0,-1 0,1 0,0 0,0 0,0 0,0 0,0 0,1 0,-1 0,1-1,0 1,0-1,0 1,0-1,0 0,0 0,1 0,-1 0,1 0,-1 0,1-1,0 1,0-1,0 0,-1 0,1 0,0 0,1 0,-1-1,0 1,0-1,0 0,0 0,0 0,0 0,0-1,1 1,-1-1,0 0,0 0,2-1,2-3,-1 0,1-1,-1 1,0-2,0 1,-1-1,0 1,0-1,0-1,-1 1,0-1,-1 0,1 0,-1 0,-1 0,0 0,0-1,-1 1,1-7,-5 32,1-8,0 0,0 0,1 0,1 0,-1 0,1 0,1 0,-1 0,2 0,-1 0,1-1,0 1,1 0,0-1,1 1,0-1,0 0,2 2,11 7,-2-4</inkml:trace>
  <inkml:trace contextRef="#ctx0" brushRef="#br0" timeOffset="56865.232">19786 5519,'47'-1,"-27"-1,0 2,0 0,-1 1,1 2,0 0,2 1,-20-4,0 0,-1 0,1 1,-1-1,1 0,-1 1,1-1,-1 1,1-1,-1 1,0 0,1 0,-1-1,0 1,0 0,1 0,-1 0,0 1,0-1,0 0,0 0,0 1,-1-1,1 0,0 1,-1-1,1 1,0-1,-1 1,0-1,1 1,-1-1,0 1,0-1,0 1,0-1,0 1,0-1,0 1,-1 0,1-1,0 1,-1-1,0 0,1 1,-1-1,0 1,1-1,-1 0,0 1,-59 47,60-49,-1 1,1-1,0 0,-1 1,1-1,0 0,-1 1,1-1,0 1,0-1,-1 0,1 1,0-1,0 1,0-1,0 1,0-1,-1 1,1-1,0 1,0-1,0 1,0-1,0 0,1 1,-1-1,0 1,0-1,0 1,0-1,0 1,1-1,-1 1,0-1,0 0,1 1,-1-1,0 0,1 1,-1-1,0 0,1 1,-1-1,0 0,1 1,-1-1,1 0,-1 0,1 0,-1 0,0 1,1-1,-1 0,1 0,-1 0,1 0,-1 0,36 10,-27-8,1 1,0 0,0 1,-1 0,1 1,-1 0,0 0,0 1,3 3,-9-7,0 0,-1 0,1 0,-1 1,1 0,-1-1,0 1,0 0,0 0,0 0,-1 0,1 0,-1 0,0 1,1-1,-2 0,1 1,0-1,-1 1,1-1,-1 1,0-1,0 1,-1-1,1 1,-1-1,0 1,-3 2,0 0,-1 0,1 0,-1 0,-1-1,1 0,-1 0,0 0,0-1,-1 0,1 0,-1-1,0 0,0 0,0 0,0-1,0 0,0 0,-1-1,-3 1,6-1,-39 7,44-8,1 0,-1 0,0-1,0 1,0 0,0 0,1 0,-1 0,0 0,0-1,0 1,0 0,0 0,0 0,0-1,1 1,-1 0,0 0,0 0,0-1,0 1,0 0,0 0,0 0,0-1,0 1,0 0,0 0,0 0,0-1,0 1,-1 0,1 0,0 0,0-1,0 1,0 0,0 0,0 0,0 0,-1-1,1 1,0 0,0 0,0 0,0 0,-1 0,1-1,0 1,0 0,0 0,-1 0,1 0,0 0,0 0,0 0,-1 0,1 0,0 0,0 0,0 0,-1 0,1 0,0 0,9-8</inkml:trace>
  <inkml:trace contextRef="#ctx0" brushRef="#br0" timeOffset="57957.437">25200 4891,'35'0,"-1"-1,1-1,-1-3,0 0,0-3,-1 0,0-2,0-2,-1-1,-1-1,0-2,-1-1,-1-1,0-2,-2 0,10-11,-24 19,-2-1,0 0,0-1,-1 0,-1 0,0-1,-1-1,-1 1,0-1,-1 0,-1-1,0 1,-1-1,-1 0,1-17,-4 31,1 1,-1-1,0 0,0 1,0-1,0 0,0 1,0-1,-1 0,1 1,-1-1,0 1,0-1,0 1,0-1,0 1,0-1,-1 1,1 0,-1 0,0 0,1 0,-1 0,0 0,0 0,0 1,-1-1,1 1,0-1,-1 1,1 0,0 0,-1 0,0 0,1 0,-1 1,1-1,-1 1,-1 0,-1 1,0 0,0 0,0 1,0 0,0 0,1 0,-1 1,1-1,0 1,0 0,-1 0,2 1,-1-1,0 1,1 0,0 0,0 0,0 0,0 1,0 0,-39 97,31-38,2 0,3 0,3 0,3 1,5 36,48 486,-52-541,-3-12</inkml:trace>
  <inkml:trace contextRef="#ctx0" brushRef="#br0" timeOffset="58220.435">25427 5252,'21'-5,"17"-3,17-3,12 0,7 1,-1-4,-13 1</inkml:trace>
  <inkml:trace contextRef="#ctx0" brushRef="#br0" timeOffset="58814.289">26082 5051,'-16'318,"-5"-251,21-68,0 1,1 0,-1-1,0 1,0 0,0-1,0 1,0 0,0 0,0-1,0 1,0 0,0-1,0 1,-1 0,1-1,0 1,0 0,0-1,0 1,0 0,0 0,-1-1,1 1,0 0,0 0,-1-1,1 1,0 0,0 0,-1 0,1-1,0 1,0 0,-1 0,1 0,0 0,-1 0,1 0,0-1,-1 1,1 0,0 0,0 0,-1 0,1 0,0 0,-1 0,1 0,0 1,-1-1,1 0,0 0,-1 0,1 0,0 0,0 0,-1 1,1-1,0 0,-1 0,1 0,0 1,0-1,0 0,-1 0,1 1,-1-30,13-47,3 0,19-52,-28 106,-6 19,8-20,-8 23,0 0,0 0,0 1,0-1,0 0,0 0,0 1,0-1,0 0,0 0,0 0,0 1,0-1,1 0,-1 0,0 0,0 0,0 1,0-1,0 0,1 0,-1 0,0 0,0 0,0 0,1 1,-1-1,0 0,0 0,0 0,1 0,-1 0,0 0,0 0,1 0,-1 0,0 0,0 0,1 10,-2-5,0 0,1 0,0 0,0 0,0-1,1 1,-1 0,1 0,0-1,1 1,-1 0,1-1,0 1,0-1,0 0,1 0,-1 1,1-2,0 1,0 0,1-1,-1 1,1-1,0 0,-1 0,1 0,2 0,-2-1,0-1,0 1,0-1,0-1,0 1,1 0,-1-1,0 0,0 0,1 0,-1 0,0-1,0 0,0 0,0 0,0 0,0-1,0 1,0-1,0 0,0 0,-1 0,1-1,-1 1,0-1,0 0,0 0,0 0,0-1,2-2,3-6,1-1,-2 1,0-1,0-1,-1 1,-1-1,0 0,0-4,0 0,-2 68,-5 14,7 148,7-174,-4-28</inkml:trace>
  <inkml:trace contextRef="#ctx0" brushRef="#br0" timeOffset="59286.581">26577 5051,'34'0,"-2"-1,0 1,0 2,0 2,10 2,-40-6,0 0,0 0,0 0,0 0,0 1,0-1,0 0,0 1,0 0,0-1,0 1,-1 0,1 0,0 0,-1 0,1 0,0 1,-1-1,1 0,-1 1,0-1,0 1,1-1,-1 1,0 0,0-1,0 1,-1 0,1 0,0 0,-1 0,1 0,-1 0,1 0,-1 0,0 0,0 0,0 0,0 0,0-1,-1 3,-56 56,57-59,0 1,0-1,1 1,-1-1,1 0,-1 1,1-1,-1 0,1 1,0-1,-1 0,1 0,0 0,0 1,0-1,0 0,0 0,0 0,0 0,0-1,0 1,1 0,-1 0,0-1,1 1,-1-1,0 1,1-1,-1 0,0 1,1-1,-1 0,1 0,-1 0,1 0,-1 0,6 2,5 1,-1 1,1 0,-1 1,0 0,-1 1,1 0,-1 1,0 0,-1 0,0 1,0 0,0 1,-1 0,2 3,-9-10,0-1,-1 1,1 0,0 0,0-1,-1 1,1 0,-1 0,0 0,1 0,-1 0,0-1,0 1,0 0,-1 0,1 0,0 0,-1 0,1 0,-1-1,1 1,-1 0,0 0,0-1,0 1,0 0,0-1,0 1,0-1,-1 1,1-1,0 0,-1 0,1 0,-1 1,0-1,1 0,-1-1,0 1,0 0,0 0,-80 20,77-20,-11 2,-1-1,0-1,1-1,-1 0,0-1,1-1,-14-3,8-6,7-1</inkml:trace>
  <inkml:trace contextRef="#ctx0" brushRef="#br0" timeOffset="60048.811">26363 3674,'0'-2,"0"1,0 6,0 6,2 8,1 10,0 10,2 6,2 3,2 2,2-2,-1-6,-2-9</inkml:trace>
  <inkml:trace contextRef="#ctx0" brushRef="#br0" timeOffset="53537.437">22299 2364,'5'18,"3"13,1 6,-2 3,-1-1,-2-1,-2-7,-1-7</inkml:trace>
  <inkml:trace contextRef="#ctx0" brushRef="#br0" timeOffset="53788.339">22446 2404,'0'5,"0"5,0 9,3 5,2 3,3 2,3-2,1-4,3-2,2-6,2-5,-2-4</inkml:trace>
  <inkml:trace contextRef="#ctx0" brushRef="#br0" timeOffset="53958.853">22700 2337,'-7'14,"-2"9,1 7,6 5,7 4,9 0,5-2,2-6,-2-7</inkml:trace>
  <inkml:trace contextRef="#ctx0" brushRef="#br1" timeOffset="71902.142">27339 2136,'-16'4,"-1"0,1 1,0 0,1 1,-1 1,1 1,0 0,1 0,0 2,0 0,1 0,0 2,1-1,0 2,-27 31,2 2,3 1,-11 21,28-43,-47 70,-49 73,-81 164,187-321,1 1,0 0,1 1,0-1,1 1,0 0,1 0,1 0,0 1,0 12,3-20</inkml:trace>
  <inkml:trace contextRef="#ctx0" brushRef="#br1" timeOffset="72483.636">26550 2912,'-29'240,"24"-199,14-63,-4-10,-2 0,-1-1,-2 1,-1 0,-3-12,4 42,0 1,-1 0,1-1,0 1,0-1,0 1,0-1,0 1,0 0,1-1,-1 1,0-1,1 1,-1 0,1-1,-1 1,1 0,0-1,-1 1,1 0,0 0,0 0,0 0,0 0,0 0,0 0,0 0,0 0,1 0,-1 0,0 1,0-1,1 1,-1-1,0 1,1-1,-1 1,1 0,-1-1,1 1,-1 0,0 0,1 0,-1 0,1 1,0-1,14 2,1 1,-1 0,-1 2,1 0,-1 0,1 1,-2 1,1 1,-1 0,7 6,-19-13,0 0,0 0,0 0,-1 0,1 0,-1 1,1-1,-1 0,1 1,-1-1,0 1,1 0,-1-1,0 1,0 0,0 0,-1 0,1-1,0 1,-1 0,1 0,-1 0,0 0,1 0,-1 0,0 0,0 0,0 0,-1 0,1 1,0-2,-1 1,0 0,1 0,-1 0,0 0,0 0,0 0,-8 8,0 0,-1 0,-1-1,1-1,-1 0,-1 0,-6 3,1 0,-99 67,102-65</inkml:trace>
  <inkml:trace contextRef="#ctx0" brushRef="#br1" timeOffset="73215.257">27767 2084,'13'-336,"-13"302,21 273,-1-105,-14-102</inkml:trace>
  <inkml:trace contextRef="#ctx0" brushRef="#br1" timeOffset="73610.038">27968 1896,'3'153,"-3"-150,0-1,0 1,0-1,1 1,-1-1,1 1,0-1,0 1,0-1,0 1,0-1,0 0,1 0,-1 0,1 1,-1-1,1-1,0 1,0 0,0 0,0-1,0 1,0-1,0 0,1 1,-1-1,0 0,1 0,-1-1,1 1,-1 0,1-1,0 1,-1-1,1 0,-1 0,1 0,-1 0,1-1,0 1,-1-1,1 1,1-2,3-2,1-1,-1 0,0 0,-1-1,1 0,-1 0,0-1,-1 1,1-1,-2-1,1 1,-1-1,0 1,0-1,-1 0,0-1,0 1,-1 0,0-1,-1 1,0-1,0 0,-1 0,0 1,0-1,-1 0,-2-8,2 10,-1-1,0 1,0-1,-1 1,0 0,0 0,-1 0,0 1,0-1,-1 1,-3-4,7 8,-1 0,0-1,0 1,0 1,0-1,0 0,-1 0,1 1,0 0,-1-1,1 1,-1 0,1 0,-1 0,0 0,1 1,-1-1,0 1,0 0,1 0,-1-1,0 2,0-1,0 0,1 1,-1-1,0 1,1 0,-1 0,0 0,1 0,-1 0,1 1,-3 2,2-1,-1 2,0-1,1 0,0 1,0 0,0-1,0 1,1 0,0 1,0-1,0 0,1 0,0 1,0-1,0 1,1-1,-1 1,1 0,1-1,-1 1,1-1,0 1,0-1,2 5,5 19</inkml:trace>
  <inkml:trace contextRef="#ctx0" brushRef="#br1" timeOffset="74273.01">28449 1789,'-4'5,"1"1,0 0,0 0,0 0,1 1,0-1,0 1,1-1,-1 1,1-1,1 1,-1 0,1-1,1 2,-2 0,0 80,2-488,30 484,-26-78,0 0,0 0,1 0,0 0,0-1,0 0,0 0,1-1,0 0,0 0,0 0,1-1,6 2,-10-3,0-1,0 0,-1 0,1-1,0 1,0-1,0 0,0 1,0-2,0 1,0-1,0 1,0-1,-1 0,1 0,0-1,-1 1,1-1,0 0,-1 1,0-2,1 1,-1 0,0-1,0 1,-1-1,1 0,2-3,0-1,-1-1,1 0,-2 0,1 0,-1 0,0 0,-1-1,1 1,-2-1,1-8,-3 10,-4 19,-2 204,7-207,21 150,-14-133</inkml:trace>
  <inkml:trace contextRef="#ctx0" brushRef="#br1" timeOffset="74553.961">28943 1576,'0'20,"0"14,3 8,0 5,2 3,0 1,0-2,-2-1,0-3,-2-6,-1-10</inkml:trace>
  <inkml:trace contextRef="#ctx0" brushRef="#br1" timeOffset="74830.869">29171 1576,'-5'4,"-1"7,0 7,2 8,1 7,1 6,3 4,1 3,1 1,2 1,0 2,-1 0,1-5,0-10</inkml:trace>
  <inkml:trace contextRef="#ctx0" brushRef="#br1" timeOffset="75479.865">28997 1842,'9'-4,"0"0,1 1,-1 0,1 0,0 1,0 1,-1-1,1 2,0-1,6 2,4-2,0-1,18-1,0 2,0 1,1 2,32 6,-67-7,0 0,0 0,0 0,1 0,-1 1,0 0,-1 0,1 0,0 0,0 0,-1 1,0 0,1-1,-1 1,0 0,0 1,-1-1,1 1,-1-1,1 1,-1 0,0-1,-1 1,1 0,-1 0,1 1,-1-1,-1 0,1 0,0 1,-1-1,0 0,0 3,-23 158,2-51,19-94,1 1,0-1,2 0,0 1,1-1,1 0,3 8,-5-22,1 1,0-1,1 0,-1 0,1 0,1 0,-1 0,1-1,0 1,0-1,0 0,1 0,0 0,0-1,0 0,0 0,1 0,0-1,-1 1,1-1,1-1,-1 1,0-1,2 0,-2 0,0 0,0-1,0 1,1-1,-1-1,0 1,1-1,-1 0,1-1,-1 1,0-1,0-1,1 1,-1-1,0 0,0 0,-1-1,1 0,0 0,-1 0,0-1,1 1,-1-1,-1-1,1 1,-1-1,1 1,-2-1,1 0,0-1,-1 1,0-1,0 1,-1-1,1 0,-1 0,0 0,-1-1,0 1,0 0,0-1,-2-5,0 1,-1 0,0-1,-1 1,-1 0,0 0,0 0,-1 1,0 0,0 0,-2 0,1 0,-1 1,0 0,-8-7,-10-8,-1 0,-1 1,-1 2,-17-11,-86-43,206 90,-16-3,0-4,0-2,0-3,33-3,-43-4</inkml:trace>
  <inkml:trace contextRef="#ctx0" brushRef="#br0" timeOffset="17186.577">1618 3861,'3'21,"2"17,3 15,2 11,5 6,1 5,1 2,-1-5,-1-4,-2-9,-4-16</inkml:trace>
  <inkml:trace contextRef="#ctx0" brushRef="#br0" timeOffset="18364.397">1605 3714,'0'-1,"0"0,0 0,1-1,-1 1,0 0,1 0,-1 0,0 0,1 0,-1 0,1 0,0 0,-1 1,1-1,0 0,-1 0,1 0,0 1,0-1,0 0,0 1,0-1,0 1,0-1,0 1,0-1,0 1,0 0,0-1,0 1,0 0,0 0,0 0,0 0,0 0,0 0,1 0,-1 0,0 0,0 0,0 1,0-1,0 0,0 1,0-1,0 1,0 0,0-1,0 1,0 0,6-1,290 8,-30 40,111-44,-228-5,419-34,-152 27,44-4,-343 3,447-22,384-8,-406 9,170 6,-332 16,96 3,-474 5,1 1,0-1,-1 0,1 0,0 0,0-1,-1 1,1-1,-1 0,1 0,-1 0,1-1,-1 1,1-1,-1 0,0 0,0 0,0 0,0 0,0-1,3-7</inkml:trace>
  <inkml:trace contextRef="#ctx0" brushRef="#br0" timeOffset="20233.767">1805 4597,'39'0,"561"-14,345-45,229-10,-574 37,-408 26,1170-55,-677 33,-566 29,385-11,-490 9,-10 2,0-1,0 0,0 0,0 0,0-1,0 1,0-1,0 0,0 0,-1-1,1 1,0-1,-1 1,1-1,-1 0,0-1,1 1,-1-1,1 0,2-7</inkml:trace>
  <inkml:trace contextRef="#ctx0" brushRef="#br0" timeOffset="21149.808">7915 3554,'526'-11,"-453"8,-74 3,0 0,0 0,0 0,0 0,0 0,0 1,0-1,0 0,0 1,0-1,0 1,0-1,0 1,0-1,0 1,1 0,-1-1,0 1,0 0,1 0,-1 0,0-1,1 1,-1 0,1 0,-1 0,1 0,-1 0,1 0,0 0,-1 0,1 0,0 0,0 0,0 0,0 1,0-1,0 0,0 0,0 0,0 0,1 0,-1 0,0 0,1 0,24 52,-15-36,6 21,-2 1,-2 0,-1 1,-2 1,3 31,4 17,38 145,-52-227,-1-5,0 0,0 0,0 0,-1 0,1 0,0 0,-1 1,0-1,1 0,-1 0,0 0,0 1,0-1,0 0,-1 0,1 1,-1-1,1 0,-1 0,0 0,0 0,0 0,0 0,0 0,0 0,0 0,-1 0,1-1,-1 1,1-1,-1 1,0-1,1 1,-3 0,-7 0,-1 0,1-1,0-1,-1 0,1 0,-1-1,1 0,0-1,-9-2,-17-3,-217-17,-189 7,305 16</inkml:trace>
  <inkml:trace contextRef="#ctx0" brushRef="#br0" timeOffset="25662.938">5321 2591,'-2'18,"-1"16,0 10,1 7,0 5,1-2,0-2,1-6,0-6,0-7,0-10</inkml:trace>
  <inkml:trace contextRef="#ctx0" brushRef="#br0" timeOffset="25944.792">4947 2484,'2'2,"8"2,11-1,14-1,13 0,14-3,7-4,0-1,-6 1,-12 3,-14 2</inkml:trace>
  <inkml:trace contextRef="#ctx0" brushRef="#br0" timeOffset="26191.423">5041 3207,'20'2,"19"1,16-5,12-6,6-7,-3-3,-12 2</inkml:trace>
  <inkml:trace contextRef="#ctx0" brushRef="#br1" timeOffset="67626.077">1177 3072,'-11'-85,"-6"-280,13 343,4 22,0 0,0 0,0 0,0 0,0 0,-1 0,1 0,0 0,0 0,0 0,0 0,-1 1,1-1,0 0,0 0,0 0,0 0,0 0,-1 0,1 0,0-1,0 1,0 0,0 0,-1 0,1 0,0 0,0 0,0 0,0 0,0 0,-1 0,1 0,0-1,0 1,-2 22,4 57,3 0,3 0,4-1,10 28,-11-46,-7-37</inkml:trace>
  <inkml:trace contextRef="#ctx0" brushRef="#br1" timeOffset="68110.867">1350 2859,'-2'11,"-2"-1,1-1,0 1,0 0,1 0,1 1,0-1,0 0,1 0,0 1,0-1,2 0,-1 0,1 0,0 0,1 0,1 0,3 7,-5-14,1 0,0 0,0-1,0 1,1-1,-1 0,0 0,1 0,0 0,-1 0,1-1,0 0,0 0,0 0,0 0,0 0,0-1,0 0,0 0,0 0,0 0,0-1,0 1,0-1,0 0,-1 0,1-1,0 1,0-1,-1 0,1 0,-1 0,1 0,-1-1,0 1,0-1,0 0,0 0,-1 0,1 0,-1 0,2-5,0 0,-1 0,0 0,-1-1,0 1,0-1,0 0,-1 1,-1-1,0 0,0 1,0-1,-1 0,0 0,-1 1,0-1,0 1,-1 0,0-1,-1 1,0 1,0-1,0 0,-1 1,0 0,-1 0,1 1,-1-1,-1 1,1 0,-1 1,0-1,-8-3,11 7,0 1,-1 0,1-1,-1 2,1-1,-1 0,1 1,-1 0,0 0,1 0,-1 1,1 0,-1 0,1 0,-1 0,1 1,-1-1,1 1,0 0,0 0,0 1,0-1,1 1,-1 0,0 0,1 0,0 1,0-1,0 1,0-1,1 1,-1 0,1 0,0 0,0 1,1-1,-1 0,1 1,0-1,0 1,0-1,1 1,-1 0,1-1,0 1,1-1,-1 1,1 0,0-1,0 1,0-1,1 0,-1 1,1-1,2 2,0-1,0 1,1-1,-1 0,1-1,0 1,1-1,-1 0,1 0,-1-1,1 1,0-1,0 0,1-1,-1 0,1 0,2 0,33 9</inkml:trace>
  <inkml:trace contextRef="#ctx0" brushRef="#br1" timeOffset="68472.253">1659 2898,'-2'1,"0"0,0 0,0 0,1 0,-1 0,0 0,1 0,-1 1,1-1,-1 1,1-1,0 1,-1-1,1 1,0 0,0 0,0-1,0 1,1 0,-1 0,0 0,1 0,-1 0,1 0,0 0,0 0,0 0,0 0,0 0,0 0,0 0,1 0,-1 0,1 0,-1 0,33 67,-28-63,0-1,1 0,0 0,0 0,0-1,0 0,1 0,-1 0,1-1,0 0,0 0,1-1,-1 0,0 0,1-1,-1 1,7-1,-10-1,0 0,1 0,-1 0,0-1,0 1,1-1,-1 0,0 0,0-1,0 1,0-1,0 0,-1 0,1 0,0 0,-1-1,1 0,-1 1,0-1,0 0,0-1,-1 1,1 0,-1-1,1 0,-1 1,0-1,-1 0,1 0,-1 0,1-4,0 1,-1-1,0 1,0-1,-1 1,1-1,-2 0,1 1,-1-1,-1 1,1-1,-1 1,-1 0,1 0,-1-1,0 2,-1-1,0 0,0 1,0-1,-1 1,1 1,-2-1,1 1,-1-1,1 1,-1 1,-1-1,1 1,-1 0,1 1,-1 0,-5-2,9 4,0 1,0-1,-1 1,1 0,0 0,0 0,-1 0,1 1,0-1,0 1,-1 0,1 0,0 0,0 0,0 1,0-1,0 1,1 0,-1 0,0 0,1 0,-1 0,1 0,0 1,0-1,0 1,0-1,0 1,0 0,1 0,-1 0,-1 4,0 0,1-1,-1 1,1 0,0 1,1-1,0 0,0 0,1 1,0-1,0 0,0 1,2 2,4 19</inkml:trace>
  <inkml:trace contextRef="#ctx0" brushRef="#br1" timeOffset="68725.615">2019 2685,'-2'-7,"-1"3,0 8,3 13,2 12,0 11,-1 8,3 1,2 3,3-3,2-6,1-8,-1-9</inkml:trace>
  <inkml:trace contextRef="#ctx0" brushRef="#br1" timeOffset="68972.911">2247 2578,'0'4,"0"7,0 10,0 8,0 11,0 8,0 7,0 3,0 1,0-3,2-4,1-7,0-10</inkml:trace>
  <inkml:trace contextRef="#ctx0" brushRef="#br1" timeOffset="69562.13">2073 2926,'18'0,"13"-3,10-2,5-3,2-3,-1 1,-9 2</inkml:trace>
  <inkml:trace contextRef="#ctx0" brushRef="#br1" timeOffset="70126.495">2474 2819,'19'-4,"0"2,-1 0,1 1,0 1,18 3,-32-3,0 1,0 0,0 0,0 0,0 1,-1-1,1 1,0 1,-1-1,0 0,1 1,-1 0,0 0,0 0,-1 1,1 0,-1-1,1 1,-1 0,0 0,-1 1,1-1,-1 1,1 0,0 9,-1-1,0 1,-1-1,0 1,-1-1,0 1,-2 0,1-1,-2 1,1-1,-2 0,0 0,-1 0,0 1,-10 38,9-31,1-1,1 1,1-1,1 1,1 0,1 2,0-18,0 0,1-1,0 1,0 0,0 0,0-1,0 1,1-1,0 1,0-1,0 0,1 0,-1 0,1 0,0 0,0-1,0 1,1-1,-1 0,1 0,0 0,0 0,0 0,0-1,0 0,1 0,-1 0,0-1,2 1,-2-1,0 0,-1 0,1-1,0 1,0-1,0 0,0 0,0-1,0 1,-1-1,1 0,0 1,0-2,-1 1,1 0,-1-1,1 0,-1 0,1 0,-1 0,0 0,0-1,0 1,-1-1,1 0,0 0,-1 0,0 0,0 0,0-1,1-1,1-2,-1 1,0-1,-1 1,1-1,-1 0,-1 0,1 0,-1 0,-1 0,1 0,-1 0,0 0,-1 0,1 0,-1 0,-1 0,0-1,-5-6,0 0,-1 1,0 1,-1-1,-1 1,0 1,0 0,-1 0,-1 1,0 0,0 1,-1 1,0 0,0 1,-1 0,0 1,0 0,0 1,-1 1,0 0,0 1,0 1,0 0,-15 1,-15 0,99 4,-8-5,1-2,-1-2,30-9,-22 2</inkml:trace>
  <inkml:trace contextRef="#ctx0" brushRef="#br1" timeOffset="70312.981">3276 2966,'11'-2,"11"-4,1 0</inkml:trace>
  <inkml:trace contextRef="#ctx0" brushRef="#br1" timeOffset="78725.939">0 2979,'93'52,"-9"-8,1-3,3-4,1-4,84 19,-110-31,-1 3,-1 2,-2 2,-1 4,31 22,-61-36,-10-5,0-1,1-1,0-1,0-1,1-1,2 0,-21-7,-1-1,1 1,0-1,0 1,-1-1,1 0,0 1,0-1,0 0,-1 0,1 0,0 0,0 1,0-1,0 0,0 0,0-1,-1 1,1 0,0 0,0 0,0-1,0 1,-1 0,1-1,0 1,0 0,-1-1,1 1,0-1,0 0,-1 1,1-1,-1 1,1-1,-1 0,1 0,0 0,-5-5</inkml:trace>
  <inkml:trace contextRef="#ctx0" brushRef="#br1" timeOffset="79130.734">1084 3327,'54'28,"20"8,70 45,-142-80,0-1,0 1,0 0,0 0,0 0,0 1,-1-1,1 0,-1 1,1-1,-1 1,1-1,-1 1,0 0,0 0,0-1,0 1,0 0,0 0,0 0,-1 0,1 0,-1 0,1 0,-1 1,0-1,0 0,0 0,0 0,0 0,0 0,-1 0,1 0,-1 0,1 0,-1 0,0 0,0 0,0 1,-9 5,0-1,-1 0,0 0,0-1,0 0,-1-1,1-1,-1 0,0 0,-2-1,5 0,5-2,-14 5,-1 0,0-1,-1-1,1-1,-1 0,-16-1,18-7,16 1</inkml:trace>
  <inkml:trace contextRef="#ctx0" brushRef="#br1" timeOffset="88408.078">8356 4503,'-53'-6,"8"-1,0 2,0 2,-1 2,1 2,-1 2,1 2,-16 5,-3 8,1 4,1 2,2 3,0 2,2 3,-19 16,48-31,0 2,2 0,0 2,1 1,2 1,0 1,1 1,2 1,0 1,2 0,1 2,2 0,0 1,2 1,-2 10,0 19,3 2,3 0,3 0,2 1,3 0,3 0,4 20,-3-48,1-1,2 1,2-1,1 0,1-1,2 0,1 0,2-1,1-1,2 0,0-1,3-1,0-1,1 0,15 12,13 3,2-1,2-4,1-1,2-3,1-2,2-3,1-3,0-2,2-3,1-2,1-3,0-3,3-3,-1 2,0-3,1-2,0-4,0-2,0-3,0-4,-1-2,0-3,0-3,59-21,-67 13,0-3,-2-2,0-3,-3-2,0-3,-2-1,-2-3,43-44,-63 54,-2-1,-1-2,-1 0,-1-2,-2 0,-2-2,-1 0,-2-1,-1-1,-2 0,-2-1,-1-1,-3 0,1-10,-5 6,-2 0,-2-1,-2 1,-2 0,-2 0,-2 0,-2 1,-1 0,-3 1,-1 0,-2 1,-2 1,-5-5,-9-12,-2 2,-2 1,-3 2,-2 2,-2 2,-3 2,-1 2,-34-23,37 33,0 3,-3 2,0 2,-2 2,0 3,-2 1,0 3,-2 2,1 3,-2 1,1 4,-2 1,1 3,-48 3,27 7,-1 4,1 3,1 3,0 3,1 4,2 3,-66 33,22-3</inkml:trace>
  <inkml:trace contextRef="#ctx0" brushRef="#br1" timeOffset="89503.901">12220 4169,'-49'5,"-1"-1,1-3,-34-3,10-2,-1 2,1 4,0 4,0 2,-23 8,20 3,1 3,1 4,1 3,2 3,1 3,-44 30,1 9,4 4,3 5,-43 48,104-89,1 1,3 2,-27 39,54-64,0 1,1 0,2 1,0 0,1 1,2 0,0 1,1 0,2 0,-3 18,7-16,0 1,2-1,0 0,2 1,1-1,2 0,0-1,1 1,2-1,0-1,2 1,1-2,9 14,14 19,2-2,3-1,2-2,44 41,-35-41,2-1,1-3,3-2,2-3,2-2,1-3,1-3,3-3,0-2,2-3,1-4,0-2,2-4,0-2,0-4,1-2,1-4,-1-3,68-9,-61-5,-1-3,0-4,-1-3,-1-3,-1-4,-2-3,-1-3,56-39,-87 49,-2-1,0-2,-2-2,-2-1,-1-2,24-30,-44 46,0-1,-1-1,-1 0,-1-1,0 0,-2-1,-1 0,0 0,-2-1,0 0,-2 0,0 0,-2-1,0-18,-7-4,-2 0,-2 0,-2 1,-2 1,-2 0,-1 1,-3 0,-1 1,-3 2,-1 0,-13-16,-21-30,-4 2,-3 3,-4 3,-3 2,-4 5,-57-42,83 74,-2 3,-1 2,-2 3,-1 2,-1 2,-42-12,68 28,-1 2,-1 1,1 1,-1 2,0 1,-1 2,1 1,0 1,-1 2,1 2,0 1,0 1,-12 5,26-5,1 1,-1 0,1 1,1 1,0 1,0 0,1 2,0-1,1 2,0 0,1 1,1 0,0 1,-1 3,-23 43</inkml:trace>
  <inkml:trace contextRef="#ctx0" brushRef="#br1" timeOffset="90624.097">17019 4383,'-60'-20,"-1"3,0 3,-1 2,-1 3,0 3,0 3,0 2,0 3,0 3,-25 7,45-7,1 3,0 2,0 1,1 2,1 2,0 2,1 1,1 2,1 2,0 2,2 0,1 3,1 1,2 1,0 2,-8 12,7 1,1 1,3 2,1 0,2 2,3 1,2 1,2 0,2 1,3 1,2 1,2 0,1 17,7-29,1 1,2-1,2 0,1 1,3-2,1 1,2-1,2-1,1 0,3-1,1 0,2-1,1-2,2 0,1-1,2-1,2-2,0-1,32 26,-7-10,2-3,2-3,2-1,2-4,1-2,1-3,2-3,1-2,1-4,1-2,0-4,61 7,-82-18,0-2,1-2,0-2,-1-2,0-2,0-3,0-1,-1-3,0-1,-1-2,-1-3,0-1,-2-2,35-24,-31 16,-1-3,-2-2,-2-1,-1-2,-1-2,-3-2,-1-1,23-38,-38 49,-1 0,-2-2,-1 0,-2-1,-1-1,-2 0,-1 0,-2-1,-1-1,-2 1,-1-1,-3 1,-1-20,-4 14,-1 0,-3 1,-1 0,-2 0,-2 1,-2 0,-1 1,-2 1,-2 1,-1 0,-2 2,-2 0,-21-23,-1 5,-3 2,-2 2,-1 2,-3 3,-2 2,-1 2,-53-24,49 30,-2 3,-1 3,-1 3,-1 2,-2 4,0 3,0 2,-1 4,-1 3,0 3,0 3,1 4,43-2,1 1,0 2,0 1,1 1,0 1,0 1,0 1,1 2,0 0,1 2,0 1,2 0,-1 2,2 1,0 0,1 2,1 0,0 1,-8 13,-21 65,22-7</inkml:trace>
  <inkml:trace contextRef="#ctx0" brushRef="#br1" timeOffset="91458.048">19639 4503,'-72'-14,"-1"2,0 4,-1 3,1 4,-1 2,1 4,-28 7,49-2,1 3,0 2,1 2,1 2,1 3,0 2,2 1,1 3,1 1,1 3,2 1,1 2,-30 35,48-46,0 1,2 0,0 2,2 0,1 1,1 0,2 2,1 0,1 0,1 1,2 0,1 1,2 0,1 1,1-1,2 1,2 0,0-1,2 1,5 19,6-6,2-1,2 0,2-2,2 0,1-1,3-1,1-1,2-1,2-2,1 0,2-3,1 0,23 14,11 7,2-4,3-3,2-3,1-3,3-4,1-3,1-3,2-5,1-3,0-3,2-4,0-4,1-4,0-4,14-3,-43-3,-1-3,0-1,0-4,0-2,-1-2,0-3,45-20,-71 24,-1-2,0-1,-1-1,0-1,-2-2,0 0,-1-2,-2-1,0-1,-1-1,-1-1,-1 0,-2-2,11-19,-8 1,-2-1,-2 0,-2-2,-2 1,-3-2,-1 1,-3-1,-1-1,-3 1,-2 0,-2-1,-8-44,1 44,-2 0,-3 1,-1 0,-2 1,-3 1,-2 0,-1 2,-3 1,-2 1,-1 1,-2 1,-2 2,-2 2,-1 1,-1 1,-3 2,0 2,-2 2,-1 2,-1 1,-2 3,0 1,-35-10,9 9,-2 3,0 3,-1 3,0 4,-1 3,0 3,-60 6,-75 10</inkml:trace>
  <inkml:trace contextRef="#ctx0" brushRef="#br1" timeOffset="98621.322">7407 6922,'10'16,"0"-1,1-1,1 0,1-1,0 0,0-1,1 0,1-1,0-1,1 0,-1-1,2-1,-1 0,1-1,1-1,-1-1,13 2,45 1,0-3,0-4,0-2,0-5,0-2,38-11,661-90,-562 84,666-90,499-136,-1180 218,993-138,-1092 163,1 5,86 8,-143-1,1 2,-2 1,1 2,-1 2,-1 2,0 2,35 17,-10 15,-63-46,-1 1,1 0,-1-1,0 1,1 0,-1 0,0 0,0 0,-1 0,1 0,0 0,-1 0,1 0,-1 0,1 0,-1 1,0-1,0 0,0 0,0 0,-1 0,1 1,-1-1,1 0,-1 0,0 0,1 0,-1 0,0 0,0 0,-1 0,1-1,0 1,-2 1,-61 51,63-54,0 0,0-1,0 1,1-1,-1 1,0 0,1-1,-1 0,0 1,1-1,-1 1,1-1,-1 0,1 1,-1-1,1 0,-1 0,1 1,0-1,0 0,-1 0,1 0,0 1,0-1,0 0,0 0,0 0,0 0,0 0,0 1,0-1,0 0,0 0,0 0,1 0,-1 1,0-1,1 0,-1 0,1 1,-1-1,0 0,1 1,0-1,-1 0,1 1,-1-1,1 1,0-1,0 0,1-7,0-1,1 1,0 1,1-1,-1 0,2 1,-1 0,1 0,0 0,0 0,1 1,0 0,0 0,0 1,1-1,0 1,0 1,0-1,1 1,-1 1,5-2,23-1,-1 3,1 0,0 2,-1 2,1 1,25 6,-4-3,342 41,185 53,17 15,416 18,897-91,-1392-44,-313 3,1708-42,-1732 31,-1-9,-1-7,154-45,-304 63,0 0,-1-2,0-1,-1-2,0-1,-1-1,6-6,-34 21,0 1,0 0,0-1,0 1,0 0,0-1,-1 1,1-1,0 0,0 1,-1-1,1 0,0 1,-1-1,1 0,-1 0,1 1,-1-1,1 0,-1 0,0 0,1 0,-1 0,0 0,0 0,1 0,-1 0,0 0,0 1,0-1,0 0,0 0,0 0,-1 0,1 0,0 0,0 0,-1 0,1 0,-1 0,1 0,-1 1,1-1,-1 0,1 0,-1 1,0-1,1 0,-1 1,0-1,1 0,-1 1,0-1,0 1,0-1,0 1,0 0,1-1,-2 1,-18-10</inkml:trace>
  <inkml:trace contextRef="#ctx0" brushRef="#br1" timeOffset="99656.669">14158 7137,'11'45,"-1"1,-3 1,-2-1,-2 1,-2 2,1 29,-3-46,1 0,2 0,1 0,2 0,1-1,1 0,8 20,-9-41,0 0,1-1,0 1,0-1,1 0,1-1,-1 0,1-1,0 1,1-2,0 1,0-1,0-1,1 0,-1 0,1-1,1-1,-1 1,0-2,1 0,-1 0,1-1,0 0,-1-1,1-1,0 0,-1 0,12-3,47-22,-47 8</inkml:trace>
  <inkml:trace contextRef="#ctx0" brushRef="#br1" timeOffset="99906.004">13744 7484,'20'2,"19"1,18 0,17 0,15-4,10-3,5-4,2-2,-3-2,-10 1,-21 2</inkml:trace>
  <inkml:trace contextRef="#ctx0" brushRef="#br1" timeOffset="100613.752">14666 7885,'6'-2,"0"-1,0 0,-1 0,1 0,-1-1,0 1,0-1,0-1,-1 1,1-1,-1 0,0 0,0 0,-1 0,0-1,0 1,0-1,0 0,-1 0,0 0,0 0,0-4,1-4,-1 0,0 0,-1-1,0 1,-1-1,-1 1,0 0,-1-1,-2-5,3 13,0 1,0-1,-1 1,0 0,-1-1,1 1,-1 0,0 0,-1 0,1 1,-1-1,0 1,-1 0,1 0,-2-1,6 6,0 1,0-1,0 0,1 0,-1 1,0-1,0 0,0 1,0-1,0 0,1 0,-1 1,0-1,0 0,0 1,0-1,0 0,0 1,0-1,0 0,0 1,0-1,0 0,-1 1,1-1,0 0,0 1,0-1,0 0,0 1,-1-1,1 0,0 0,0 1,-1-1,1 0,0 0,0 1,-1-1,1 0,0 0,0 0,-1 0,1 0,0 1,-1-1,1 0,0 0,-1 0,1 0,0 0,-1 0,1 0,0 0,-1 0,1 0,0 0,-1 0,1 0,0 0,5 4,1-1,0 1,0-1,1 0,-1 0,1-1,-1 1,1-2,0 1,0-1,0 0,0 0,0-1,4 0,-4 1,203 6,-207-7,1 1,0 0,-1 0,1 0,-1 0,1 1,-1-1,0 1,1 0,-1 0,0 0,0 1,0-1,-1 1,1-1,0 1,-1 0,0 0,0 0,0 0,0 0,0 1,-1-1,1 1,-1-1,0 1,0-1,0 1,0 0,-1-1,0 1,0 0,0 2,0 132,1-136,-1 1,0-1,1 0,-1 0,1 0,0 0,-1 1,1-1,0 0,0 0,1-1,-1 1,0 0,1 0,-1-1,1 1,-1 0,1-1,0 0,0 1,-1-1,1 0,0 0,0 0,0 0,1 0,-1 0,0-1,0 1,0-1,0 0,1 1,-1-1,0 0,0 0,1 0,0-1,81-25,-74 22,-1 0,0-1,0-1,-1 1,1-2,-1 1,-1-1,1 0,-1 0,0-1,-1 0,0 0,0-1,-1 0,0 0,0 0,-1-1,-1 1,1-1,-2 0,1 0,-1 0,-1 0,1 0,-2-1,0 1,0 0,-1-3,1 11,0 1,0-1,0 1,0-1,-1 1,1-1,-1 1,1 0,-1-1,1 1,-1 0,0-1,0 1,1 0,-1 0,0-1,0 1,0 0,-1 0,1 0,0 0,0 0,0 1,-1-1,1 0,0 1,-1-1,1 0,-1 1,1 0,0-1,-1 1,1 0,-1 0,1 0,-1 0,1 0,-1 0,1 0,-1 0,1 1,-1-1,1 0,-1 1,1 0,0-1,-1 1,0 0,-4 6,1-1,0 1,0 0,0 1,1-1,1 1,-1 0,1 0,0 0,1 0,0 0,0 1,1-1,0 1,0-1,1 1,0 0,1-1,0 2,-1-2,1 0,1 0,-1 0,2 0,-1 0,1-1,0 1,0-1,1 1,0-1,0 0,1 0,0-1,0 0,1 0,0 0,0 0,0-1,0 0,1 0,0-1,0 0,0 0,1 0,-1-1,1 0,0-1,0 0,0 0,0 0,0-1,0 0,0-1,1 0,-1 0,0-1,0 0,5-1,20-12,-6-4</inkml:trace>
  <inkml:trace contextRef="#ctx0" brushRef="#br1" timeOffset="101640.451">15641 7150,'-6'9,"0"0,0 0,0 1,1 0,1 0,0 1,0-1,1 1,0 0,1 0,0 0,1 0,0 0,1 0,0 0,2 11,3 20,2 0,1 0,12 30,-17-64,54 165,-57-172,0 1,0-1,1 1,-1-1,0 1,1-1,-1 1,1-1,0 1,0-1,-1 0,1 1,0-1,0 0,0 0,0 1,1-1,-1 0,0 0,0 0,1 0,-1-1,0 1,1 0,-1-1,1 1,-1 0,1-1,-1 0,1 1,-1-1,1 0,0 0,-1 0,1 0,-1 0,1 0,-1 0,1-1,0 1,-1-1,103-81,-101 80,-1 0,1 0,0 0,0 0,0 1,0-1,0 1,1 0,-1 0,0 0,1 0,-1 0,0 1,1 0,-1-1,1 1,-1 0,1 1,-1-1,1 1,-1 0,0-1,1 1,-1 1,0-1,0 0,0 1,0 0,0-1,0 1,1 2,1 3,-1 0,-1 0,1 1,-1 0,0 0,-1 0,0 0,0 0,-1 0,1 0,-2 0,0 1,0-1,0 0,-1 1,0-1,0 0,-1 0,-1 0,-1 6,3-10,-1-1,1 0,-1 1,1-1,-1 0,0 0,0 0,0 0,0-1,-1 1,1 0,-1-1,0 0,1 1,-1-1,0-1,0 1,-1 0,1-1,0 1,0-1,-1 0,1 0,-1 0,1-1,-1 1,1-1,-1 0,1 0,-1 0,0 0,1 0,-1-1,1 0,-1 0,1 0,0 0,-1 0,1-1,0 0,0 1,0-1,0 0,0 0,0-1,1 1,-1-1,1 1,0-1,-1 0,1-3,0 1,0-1,0 0,1 1,-1-1,2 0,-1 0,1 0,-1 0,2 0,-1 0,1 0,0 0,0 0,0 0,1 1,0-1,0 0,0 1,1 0,0-1,0 1,0 0,1 1,0-1,0 0,0 1,0 0,1 0,-1 0,1 1,0-1,0 1,1 0,-1 1,0-1,1 1,0 0,-1 1,5-1,-2-2,1 0,0 1,0 0,0 1,0 0,1 1,-1 0,0 0,1 1,-1 0,1 0,-1 1,0 1,1-1,-1 2,0-1,0 1,-1 0,1 1,0 0,-1 1,0-1,0 2,1 0,16 21,-22-22,0 0,0-1,0 1,1-1,0 0,0 0,0-1,0 1,0-1,1 0,-1 0,1 0,0-1,0 0,0 1,0-2,0 1,1-1,-1 0,0 0,1 0,-1 0,1-1,-1 0,1-1,-1 1,2-1,0-2,1-1,0 0,-1-1,0 1,0-1,0-1,-1 1,0-1,0 0,0-1,-1 1,1-1,-2 0,1-1,-1 1,0-1,-1 0,0 0,0 0,0 0,-1 0,-1-1,1 1,-1 0,-1-1,1 7,-2 1,1 1,0 0,-1-1,1 1,0-1,0 1,-1-1,1 1,0-1,0 1,0-1,0 1,0-1,0 0,-1 1,1-1,0 1,1-1,-1 1,0-1,0 1,0-1,0 1,0-1,0 1,1-1,-1 1,0-1,0 1,1-1,-1 1,0-1,1 1,-1 0,1-1,-1 1,0 0,1-1,-1 1,1 0,-1-1,1 1,-1 0,1 0,-1 0,1-1,-1 1,1 0,-1 0,1 0,0 0,-1 0,1 0,-1 0,1 0,-1 0,1 0,-1 0,1 1,-1-1,1 0,-1 0,1 0,-1 1,1-1,17 40,-17-34,1-1,-1 0,1 0,0 0,1 0,-1-1,1 1,0-1,0 1,1-1,-1 0,1 0,0-1,0 1,0-1,1 1,-1-2,1 1,4 2,2-2,0 0,1-1,-1 0,1-1,-1-1,1 1,0-2,-1 0,1 0,-1-1,0 0,1-1,-1 0,0-1,-1-1,11-4,-16 6,0-1,0 1,0-1,0 0,0-1,-1 1,0-1,0 0,0 0,-1 0,1 0,-1-1,0 1,-1-1,0 0,1 0,-2 0,1 0,-1 0,0 0,0 0,-1-1,1-2,3 55,-3-38,1 0,0 0,0 0,0 0,1 0,0-1,1 1,0-1,0 0,1 0,-1 0,1-1,1 1,-1-1,1 0,0-1,1 0,-1 0,1 0,0-1,0 1,1-2,-1 1,1-1,0 0,0-1,0 0,38-14,-27 0</inkml:trace>
  <inkml:trace contextRef="#ctx0" brushRef="#br1" timeOffset="101888.951">16832 7177,'-3'11,"7"9,7 5,6 3,0-4</inkml:trace>
  <inkml:trace contextRef="#ctx0" brushRef="#br1" timeOffset="102172.847">17180 7725,'9'-1,"0"0,0 0,-1-1,1 0,0 0,0-1,-1 0,0-1,1 0,-1 0,-1-1,1 0,-1 0,7-6,-10 8,-1 0,1-1,-1 1,0-1,0 0,0 1,0-1,-1-1,1 1,-1 0,0-1,0 1,-1-1,1 0,-1 1,0-1,-1 0,1 0,-1 0,0 1,0-1,0 0,-1 0,1 0,-1 0,0 1,-1-1,1 0,-2 2,1-1,0 1,-1-1,0 1,0 0,0 0,0 0,0 0,-1 1,1 0,-1-1,0 1,1 0,-1 1,0-1,0 1,0-1,0 1,-1 1,1-1,0 0,0 1,0 0,-1 0,1 0,0 1,0-1,-1 1,1 0,0 0,0 1,0-1,0 1,1 0,-1 0,0 0,1 0,-1 1,1-1,0 1,0 0,0 0,-3 3,2 1,1 0,0 0,0 0,0 1,1-1,0 1,0-1,1 1,0 0,1-1,-1 1,1 0,1 0,0-1,0 1,0 0,1-1,0 1,0-1,1 0,0 1,0-1,1-1,0 1,0 0,1-1,3 4,5 0,0-1,0-1,1 0,0 0,0-2,1 0,0 0,0-2,0 0,1 0,-1-2,1 0,0 0,-1-2,12 0,81 4,1-5,21-7,-13-2</inkml:trace>
  <inkml:trace contextRef="#ctx0" brushRef="#br1" timeOffset="103589.221">19332 7484,'-21'0,"-1"2,1 0,0 1,0 1,0 1,0 0,1 2,-10 4,21-7,1 0,-1 1,0 0,1 0,0 1,0 0,1 0,0 1,0 0,0 0,1 1,0-1,0 2,1-1,0 0,1 1,-1 0,2 0,-1 3,3-9,0 0,0 0,1 0,-1 0,1 0,0 1,0-1,0 0,0 0,1 0,-1 0,1 1,0-1,0 0,0 0,0 0,0 0,1-1,-1 1,1 0,0-1,0 1,0-1,0 1,0-1,1 0,-1 0,1 0,-1 0,1 0,0-1,0 1,-1-1,1 0,0 1,0-2,0 1,1 0,0 0,7 1,1-1,-1 0,1 0,-1-1,1-1,-1 0,1 0,-1-1,1 0,-1-1,0-1,0 0,0 0,-1-1,0 0,0-1,0 0,0-1,-1 0,0 0,-1-1,1 0,-2-1,1 0,-1 0,0 0,-1-1,0 0,4-10,-3-1,-1 0,-1-1,-1 1,-1-1,-1 0,-1 0,-1 0,0 0,-2 0,-1 0,0 1,-2-1,0 1,-2 0,-5-13,12 34,-2-10,-1 0,-1 1,1-1,-1 1,-1 0,0 0,0 1,0-1,-1 1,-1 0,1 1,-2-2,6 8,1 1,0-1,0 0,-1 0,1 1,-1-1,1 1,0-1,-1 1,1-1,-1 1,1 0,-1 0,1 0,-1 0,1 0,-1 0,1 0,-1 1,1-1,-1 0,1 1,0-1,-1 1,1 0,-1-1,1 1,0 0,0 0,-1 0,1 0,0 0,0 0,0 0,0 0,0 0,0 1,0-1,-27 55,23-34,1 0,1 0,1 0,1 1,1-1,1 1,1-1,1 0,1 0,1 0,1 0,1-1,0 1,2-2,0 1,2-1,0-1,1 0,1-1,0 0,2-1,0 0,14 11,-19-19,1 0,0-1,1-1,-1 1,1-2,1 0,-1 0,1-1,0-1,3 1,-11-4,0 0,-1 0,1 0,0-1,0 0,0 0,0 0,-1 0,1-1,0 0,0 0,-1 0,1 0,0-1,-1 0,0 0,1 0,-1 0,0-1,0 0,0 1,0-2,-1 1,1 0,-1-1,0 1,0-1,0 0,-1 0,1 0,2-7,0 1,-1-1,0 0,0 0,-1 0,-1-1,0 1,0-1,-1 1,-1-1,0 0,-1 1,0-1,0 1,-2-1,0-1,3 13,0 1,0 0,-1 0,1-1,-1 1,1 0,0-1,-1 1,1 0,-1-1,1 1,-1-1,0 1,1-1,-1 1,0-1,1 1,-1-1,0 1,1-1,-1 0,0 0,0 1,0-1,1 0,-1 0,0 0,0 0,0 0,1 0,-1 0,0 0,0 0,0 0,1 0,-1 0,0-1,0 1,1 0,-1-1,0 1,1-1,-1 1,0 0,1-1,-1 1,0-1,1 0,-1 1,1-1,-1 0,1 1,-1-1,1 0,0 1,-1-1,1 0,0 0,0 1,-1-1,1 0,0 0,0 0,0 1,0-1,0-1,-2 10,0-1,0 0,1 1,0-1,0 1,1 0,0-1,0 1,1-1,0 1,0-1,1 1,0-1,0 0,1 1,0-1,0-1,1 1,-1 0,1-1,1 0,-1 0,5 4,0 0,0-1,0 0,1 0,0-1,0-1,1 0,0 0,1-1,-1 0,1-1,0-1,0 0,11 2,-14-4,0 0,1-1,-1 0,0-1,1 0,-1-1,1 1,-1-2,0 0,1 0,-1 0,0-1,0 0,-1-1,1 0,-1-1,0 1,0-2,0 1,0-1,-1 0,0 0,-1-1,1 0,-1-1,-1 1,1-1,-1 0,8-23,-2-1,0 0,-3 0,0-1,-2 0,-2 0,-1-1,-1 1,-2-1,-2-10,2 24,-5-241,5 258,0 1,0 0,0 0,0 1,0-1,0 0,-1 0,1 1,-1-1,1 0,-1 1,1-1,-1 0,0 1,0-1,0 1,0-1,0 1,0-1,0 1,0 0,-2-1,-18 39,20-34,-10 37,3-1,1 2,2-1,2 0,2 1,1 0,3 3,-2-24,1 0,0 0,2-1,0 1,2-1,0 0,1-1,1 1,0-1,1-1,1 0,1 0,1-1,0 0,1-1,1 0,0-1,0-1,2 0,0-1,8 4,-17-12,0-1,0-1,0 1,0-1,1 0,-1 0,1-1,-1 0,1-1,0 1,-1-2,1 1,-1-1,1 0,-1 0,1-1,-1 0,0 0,1-1,-1 0,-1-1,1 1,0-1,-1 0,0-1,0 1,0-1,0-1,-1 1,0-1,0 0,-1 0,1 0,1-5,0 2,0 0,-1 0,0-1,0 0,-1 1,-1-2,0 1,0 0,-1-1,0 1,-1-1,0 0,0 1,-1-1,-1-6,0 16,1 0,0 0,-1 0,1 0,-1 0,1-1,-1 1,0 0,1 0,-1 1,0-1,0 0,0 0,0 0,0 0,0 1,0-1,0 0,0 1,0-1,0 1,0-1,0 1,0 0,0-1,-1 1,1 0,0 0,0 0,0 0,0 0,-1 0,1 0,0 0,0 0,0 1,-1-1,1 1,0-1,0 0,0 1,0 0,0-1,0 1,0 0,0-1,0 1,0 0,1 0,-1 0,0 0,0 0,1 0,-1 0,0 0,1 0,-1 0,1 0,0 0,-5 6,1 0,1 1,-1-1,2 1,-1-1,1 1,0 0,0 0,1 0,0 0,0 0,1 0,0 1,1-1,0 0,0 0,1 0,-1 0,2-1,-1 1,1 0,0-1,1 0,0 1,0-1,1-1,-1 1,2-1,-1 0,1 0,-1 0,1-1,5 4,-2-2,0-1,1 0,-1 0,1-1,0 0,1-1,-1 0,1 0,0-1,0 0,0-1,0-1,0 0,0 0,1-1,-1 0,10-2,3-7</inkml:trace>
  <inkml:trace contextRef="#ctx0" brushRef="#br1" timeOffset="103839.556">19974 7270,'15'-2,"20"-1,24-2,27-3,26-1,21-1,15 3,-17 2</inkml:trace>
  <inkml:trace contextRef="#ctx0" brushRef="#br1" timeOffset="104411.778">21030 7806,'11'-12,"1"0,-1-1,-1 0,-1-1,0 0,0 0,-1-1,-1 0,-1 0,0-1,-1 1,-1-2,0 1,-1 0,-1-1,0 1,-1-1,-1 1,-1-1,0 0,-1 1,-1 0,-4-14,7 26,-1 1,0-1,-1 0,1 0,-1 0,1 1,-1-1,0 1,0-1,-1 1,1 0,-1 0,1 0,-1 0,0 0,0 0,-1 1,1 0,0 0,-1 0,1 0,-1 0,0 0,0 1,1 0,-1 0,0 0,0 0,0 1,0-1,0 1,0 0,0 0,0 1,0-1,-1 1,4-1,0 1,0-1,0 1,-1 0,1-1,0 1,0 0,0-1,0 1,0 0,0 0,1 0,-1 0,0 0,0 0,1 0,-1 0,0 0,1 0,-1 1,1-1,0 0,-1 0,1 0,0 1,0-1,-1 0,1 0,0 1,0-1,1 0,-1 0,0 1,0-1,1 0,-1 0,0 1,1-1,-1 0,1 0,0 0,-1 0,1 0,0 0,0 0,-1 0,1 0,0 0,0 0,0-1,0 1,0 0,0 0,1-1,-1 1,0-1,0 1,0-1,17 4,0 0,1-1,-1-1,0-1,1-1,-1 0,1-1,17-4,-30 4,105-15,-110 16,0-1,1 1,-1 0,1-1,-1 1,1 0,-1 0,0 0,1 0,-1 0,1 0,-1 0,1 1,-1-1,0 1,1-1,-1 1,0-1,1 1,-1-1,0 1,0 0,1 0,-1 0,0 0,0 0,0 0,0 0,0 0,0 0,-1 0,1 1,0-1,-1 0,1 1,-1-1,1 0,-1 1,1-1,-1 0,0 1,0-1,0 1,0-1,0 1,0-1,-1 64,0-57,0 0,0 0,0 1,1-1,1 0,-1 0,1 1,1-1,-1 0,1 0,1 0,0 0,0-1,0 1,1-1,0 0,0 1,1-2,2 4,-2-5,1-1,-1 0,1 0,-1 0,1-1,0 0,0 0,1 0,-1-1,1 0,-1 0,1 0,0-1,-1 0,1-1,0 1,0-1,-1-1,1 1,0-1,0 0,-1-1,1 0,-1 0,1 0,2-2,14-8</inkml:trace>
  <inkml:trace contextRef="#ctx0" brushRef="#br1" timeOffset="105178.054">21657 7418,'-3'5,"-1"1,1 0,1 0,-1 0,1 0,0 0,0 1,1-1,0 1,0-1,1 1,-1-1,1 1,1-1,-1 1,1-1,0 1,1-1,0 1,0-1,0 0,0 0,1 0,0 0,1 0,-1-1,1 0,0 1,0-1,3 2,1-2,0 0,-1 0,2-1,-1 0,0 0,1-1,0 0,0 0,0-1,0-1,0 1,0-2,0 1,0-1,1 0,-1-1,0 0,0-1,0 0,2 0,-7-1,1-1,-1 1,0-1,0 1,0-1,-1 0,1-1,-1 1,0 0,0-1,0 0,-1 0,0 0,0 0,0 0,0 0,-1 0,0-1,0 1,0 0,-1-1,0 1,0-1,0 1,-1-1,0 1,0 0,0-1,0 1,-2-3,3 8,-1 0,1 1,0-1,0 0,0 0,-1 0,1 0,0 0,0 0,0 0,-1 0,1 0,0 0,0 0,0 1,-1-1,1 0,0 0,0-1,-1 1,1 0,0 0,0 0,0 0,-1 0,1 0,0 0,0 0,0 0,-1 0,1 0,0-1,0 1,0 0,0 0,-1 0,1 0,0-1,0 1,0 0,0 0,0 0,0 0,0-1,-1 1,1 0,0 0,0-1,0 1,0 0,0 0,0 0,0-1,0 1,0 0,0 0,-3 20,3-15,1 0,0-1,0 1,1 0,-1-1,1 1,0-1,0 1,0-1,1 0,-1 0,1 0,0 0,0-1,1 1,-1-1,1 0,0 0,-1 0,1 0,1 0,-1-1,0 0,1 0,-1 0,1-1,2 1,1 1,0-1,0 0,0 0,1-1,-1 0,0 0,1-1,-1 0,1-1,-1 0,0 0,1-1,-1 0,0 0,5-3,-5 0,0 1,0-1,0-1,0 0,-1 0,0 0,-1-1,1 0,-1 0,-1-1,1 0,-1 0,-1 0,1-1,-1 1,0-3,-3 9,8-17,-9 19,0 1,-1-1,1 0,0 0,0 0,0 1,0-1,0 0,0 0,0 1,0-1,1 0,-1 0,0 0,0 1,0-1,0 0,0 0,0 0,0 1,0-1,1 0,-1 0,0 0,0 1,0-1,0 0,1 0,-1 0,0 0,0 0,0 0,1 1,-1-1,0 0,0 0,0 0,1 0,-1 0,0 0,0 0,1 0,-1 0,0 0,0 0,0 0,1 0,-1 0,0 0,0 0,1 0,-1-1,0 1,0 0,0 0,1 0,-1 0,1 14,-1-10,0-1,0 1,0 0,0-1,1 1,0-1,0 1,0-1,0 1,0-1,0 1,1-1,0 0,0 0,0 0,0 0,0 0,1 0,-1-1,1 1,-1-1,3 2,3 0,1-1,-1 1,1-2,-1 1,1-1,0 0,0-1,0 0,0-1,0 0,0 0,0-1,0 0,0 0,0-1,0-1,0 1,-1-1,1-1,-1 0,0 0,0 0,0-1,-1 0,0-1,0 1,0-1,2-4,43-79,-48 124,-5-28,0-1,0 0,1 0,0 0,0 0,0 1,1-1,0 0,0 0,0 0,1 0,0 0,0 0,1-1,0 1,0-1,0 1,0-1,1 0,0 0,0-1,0 1,1-1,-1 0,1 0,0 0,3 1,12 1</inkml:trace>
  <inkml:trace contextRef="#ctx0" brushRef="#br1" timeOffset="105693.477">22513 7016,'60'32,"-33"-19,0 1,-1 1,-1 1,-1 2,0 0,-1 2,19 20,-25-18,-1 2,-1 0,-1 1,-2 0,11 28,4 7,-24-53,0-1,1 1,-1-1,2 0,-1 0,1 0,0-1,0 0,0 0,1 0,0 0,0-1,0 0,0 0,1-1,-1 1,1-1,0-1,0 0,0 0,0 0,1 0,-1-1,0-1,1 1,-1-1,1 0,-1-1,0 0,1 0,-1-1,0 1,0-2,0 1,0-1,0 0,-1 0,1-1,0 0,2-4,0-1,0 0,-1 0,0 0,-1-1,0-1,0 1,-1-1,0 0,-1 0,-1-1,0 1,0-1,-1 0,0-1,0-6,-4 26,2 0,-1 0,1 1,0-1,1 0,0 0,0 0,0 0,1 0,0-1,0 1,1-1,-1 0,2 0,-1 0,1 0,-1-1,1 0,1 0,-1 0,1-1,0 1,0-1,0-1,1 1,-1-1,1 0,0-1,0 1,0-1,1 0,25 5,0 0,0-3,0 0,1-2,0-2,-1-1,1-2,-1 0,20-7,-7 1</inkml:trace>
  <inkml:trace contextRef="#ctx0" brushRef="#br1" timeOffset="106504.784">23917 7404,'-1'-5,"0"0,-1 0,1 0,-1-1,0 1,0 1,0-1,-1 0,0 1,0-1,0 1,0 0,-1 0,0 0,0 0,0 1,0-1,0 1,-1 0,1 1,-1-1,0 1,0 0,0 0,0 0,0 0,0 1,0 0,-1 0,1 1,-6-1,6 2,0-1,0 1,0 0,0 0,0 0,0 1,0 0,0 0,0 0,1 0,-1 1,1 0,-1 0,1 0,0 0,0 1,1 0,-1-1,1 1,0 1,0-1,0 0,0 1,1-1,0 1,0 0,0 0,1 0,-1 0,1 0,0 0,1 0,-1 0,1 1,0 3,1-5,0-1,1 0,-1 0,1 0,0 0,-1 0,1 0,1 0,-1-1,0 1,1-1,-1 1,1-1,0 0,-1 0,1 0,0-1,0 1,1-1,-1 1,0-1,0 0,1 0,-1-1,3 1,88 4,-84-6,0 0,1-1,-1 0,0-1,-1 0,1-1,0 0,-1 0,0-1,0 0,0-1,7-5,-16 10,1 1,-1-1,1 1,-1-1,1 1,0-1,-1 1,1 0,0-1,-1 1,1 0,0 0,-1 0,1-1,0 1,0 0,-1 0,1 0,0 0,-1 0,1 0,0 0,0 1,-1-1,1 0,0 0,-1 0,1 1,0-1,-1 0,1 1,0-1,-1 1,1-1,-1 0,1 1,-1 0,1-1,-1 1,1-1,-1 1,1-1,-1 1,0 0,1-1,-1 1,0 0,0 0,0-1,1 1,-1 0,0 0,4 7,-1-5,-1 1,1-1,0 0,0 1,0-1,0-1,1 1,-1 0,1-1,0 0,-1 0,1 0,0 0,0 0,1-1,-1 0,0 0,0 0,1 0,-1-1,0 1,1-1,-1 0,0-1,1 1,-1-1,4 0,-1-1,0 0,-1 0,1-1,0 0,-1 0,0 0,0-1,0 0,0 0,0 0,-1-1,0 0,0 0,0 0,-1 0,5-7,0-9,0 0,-1-1,-1 0,-2 0,0-1,-1 1,-1-1,-1 0,-1-8,-1 30,9-156,-6 1,-8-4,-10 35,-2 90,17 34,-1 1,0-1,0 1,1 0,-1-1,0 1,0 0,0 0,0 0,1-1,-1 1,0 0,0 0,0 0,0 0,0 0,1 1,-1-1,0 0,0 0,0 0,0 1,1-1,-1 0,0 1,0-1,1 1,-1-1,0 1,1-1,-1 1,0 0,1-1,-1 1,1 0,-1-1,1 1,0 0,-1 0,1-1,-1 2,-10 17,1 2,1-1,1 1,1 0,0 1,2 0,1 0,0 0,2 0,0 6,-3 7,2 1,2 0,1-1,2 1,1-1,2 1,2-1,1 0,1-1,2 0,1 0,2-1,1-1,2 0,1-2,1 0,2-1,16 17,-27-35,1 0,1-1,0-1,0 0,1 0,0-1,10 4,-19-10,0 0,0 0,0-1,0 0,0 1,1-2,-1 1,1 0,-1-1,1 0,-1 0,0 0,1 0,-1-1,1 0,-1 0,0 0,1 0,-1-1,0 1,0-1,0 0,0-1,-1 1,1 0,0-1,2-3,3-6,0-1,0 0,-1 0,-1-1,0 0,-1 0,-1 0,0-1,-1 0,-1 0,0 0,-1-1,0 1,-1-3,-3-4,2 22,0 1,0-1,0 0,0 0,0 0,-1 1,1-1,0 0,0 0,0 0,0 0,0 1,0-1,-1 0,1 0,0 0,0 0,0 1,0-1,-1 0,1 0,0 0,0 0,0 0,-1 0,1 0,0 0,0 0,0 0,-1 0,1 0,0 0,0 0,-1 0,1 0,0 0,0 0,0 0,-1 0,1 0,0 0,0 0,0 0,-1 0,1 0,0-1,0 1,0 0,-1 0,1 0,0 0,0 0,0-1,0 1,-3 8,0 0,1 0,0 1,1-1,-1 0,2 1,-1-1,1 1,0-1,1 0,0 1,1-1,-1 0,2 1,-1-1,1 0,0 0,1-1,0 1,0-1,0 0,1 0,0 0,1-1,-1 1,1-1,0 0,1-1,0 0,-1 0,2 0,-1-1,0 0,1-1,0 1,0-1,-4-1,0-1,1 1,-1-1,0 0,0 0,1 0,-1-1,0 0,1 0,-1 0,0 0,1 0,-1-1,0 0,0 0,1 0,-1 0,0-1,0 0,0 0,0 0,-1 0,1 0,0-1,0-1,8-14</inkml:trace>
  <inkml:trace contextRef="#ctx0" brushRef="#br1" timeOffset="106753.915">24050 6909,'21'-9,"26"-3,25-2,19 2,16 2,5 2,-3 1,-11 0,-20-1,-25-4,-33-7,-20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02.77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1,'16'11,"-11"4,0 1,-2-1,1 1,-2 0,0-1,-1 1,-1 11,1-10,7 159,-8-173,0-1,0 0,0 0,1 0,-1 1,1-1,-1 0,1 0,0 0,0 0,-1 0,2 0,-1 0,0 0,0 0,0 0,1-1,-1 1,1 0,0-1,-1 0,1 1,0-1,0 0,0 0,0 0,0 0,0 0,0 0,0 0,0-1,0 1,1-1,-1 0,0 1,0-1,0 0,1 0,-1-1,0 1,0 0,0-1,1 1,-1-1,0 0,0 0,10-5,1-1,-1-1,-1 0,0-1,0 0,-1 0,0-1,0-1,-1 0,-1 0,0 0,0-1,-1-1,-1 1,0-1,0 0,-2 0,2-5,-7 25,1 0,1 1,-1-1,1 0,0 0,1 0,0-1,0 1,0 0,1-1,0 1,0-1,3 3,-1-4,0-1,0 0,1-1,-1 1,1-1,0 0,0 0,1-1,-1 0,0 0,1-1,-1 1,1-1,0-1,-1 1,1-1,0 0,-1-1,1 0,-1 0,1 0,-1-1,1 0,-1 0,0 0,0-1,0 0,0 0,0-1,-1 1,1-1,-1-1,0 1,0-1,-1 1,2-3,-1-2,-1 1,1-1,-1 0,-1 0,0-1,0 1,-1-1,0 1,-1-1,0 0,-1 0,0-6,0 16,0 0,-1 0,1 0,0 0,-1 0,1 0,0 0,0 0,-1 0,1 0,0 0,-1 0,1 0,0 0,0-1,-1 1,1 0,0 0,0 0,-1 0,1 0,0-1,0 1,-1 0,1 0,0 0,0-1,0 1,0 0,-1 0,1-1,0 1,0 0,0 0,0-1,0 1,0 0,0 0,0-1,0 1,0 0,-1-1,1 1,1 0,-1-1,0 1,0 0,0 0,0-1,0 1,0 0,0 0,0-1,0 1,1 0,-1 0,-12 24,8-11,-1 1,2 0,0 0,1 0,0 0,1 0,1 0,0 0,1 0,1 8,0-15,-1-1,1 1,0-1,0 1,0-1,1 0,0 0,1 0,-1-1,1 1,0-1,0 1,1-1,-1-1,1 1,0-1,1 0,-1 0,1 0,0-1,0 1,0-2,1 1,39 12,-2-7</inkml:trace>
  <inkml:trace contextRef="#ctx0" brushRef="#br0" timeOffset="436.165">1231 41,'-7'-1,"-5"-2,0 0,-1 1,0 0,0 1,1 1,-1 0,0 0,0 2,1-1,-1 2,1-1,-1 2,1 0,0 0,0 1,1 1,-10 5,18-8,1-1,-1 1,1 0,0 0,0 0,0 1,1-1,-1 0,1 1,-1-1,1 1,0 0,1-1,-1 1,1 0,-1-1,1 1,0 0,0-1,1 1,-1 0,1-1,0 1,0 0,0-1,0 1,1-1,-1 1,1-1,0 0,0 0,0 0,0 0,1 0,-1 0,1-1,0 1,0-1,0 0,2 2,14 9,0 0,0-1,1-2,1 0,0-1,10 3,95 49,-125-60,1-1,-1 1,1-1,-1 1,1 0,-1 0,0-1,0 1,1 0,-1 0,0 0,0 1,0-1,0 0,0 0,0 1,0-1,-1 0,1 1,0-1,-1 1,1-1,-1 1,0-1,1 1,-1-1,0 1,0-1,0 1,0 0,0-1,0 1,0-1,-1 1,1-1,0 1,-1-1,0 1,1-1,-1 0,0 1,0-1,1 0,-1 1,0-1,-8 4,0-1,0 0,0-1,0 0,0 0,-1-1,0 0,1-1,-1 0,0-1,1 1,-1-2,-1 0,-3 1,-89-1,104 0,10 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01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186 141,'-6'-1,"-1"0,1 0,-1 0,1 1,-1 0,1 0,-1 1,1 0,-1 0,1 0,-1 1,1 0,0 0,0 1,0 0,0 0,0 0,1 0,0 1,-1 0,1 0,1 1,-1-1,0 1,1 0,0 0,1 1,-1-1,1 1,0 0,0 0,0 0,1 0,0 0,1 1,-1-1,1 1,0-1,1 1,-1-1,1 3,2-4,-1 1,1 0,0-1,0 1,0-1,1 0,0 0,0 0,0 0,1 0,-1-1,1 0,0 1,1-1,-1-1,1 1,-1-1,1 1,0-1,0-1,4 2,3 2,1-1,-1-1,1 0,0-1,0 0,0-1,1-1,-1 0,2 0,-6 0,0-1,0 0,0 0,1-1,-1 0,0-1,0 0,0 0,0-1,-1 0,1-1,-1 0,0 0,0-1,0 0,0 0,-1-1,0 0,0 0,-1 0,0-1,0 0,0-1,-1 1,0-1,0 0,-1 0,0-1,0 1,1-7,-4 6,0 0,0 0,-1 0,0 0,-1 0,0 0,0 0,-1 0,0 0,-1 0,0 1,0-1,-1 1,0 0,0 0,-1 0,0 1,0-1,-1 1,0 0,0 1,-1 0,0 0,0 0,0 1,-1 0,1 0,-1 1,0-1,-1 2,1 0,-1 0,1 0,-1 1,0 0,0 1,0 0,0 0,0 1,0 0,0 1,0 0,-6 1,10 0,1 0,-1-1,0 2,1-1,-1 1,1-1,0 1,0 0,0 1,0-1,1 1,-1-1,1 1,0 0,0 1,0-1,1 0,-1 1,1-1,0 1,0 0,1 0,0 0,0 0,0 0,0 0,1 0,-1 0,1 0,1 0,-1 0,1 0,1 5,15 36,6-5</inkml:trace>
  <inkml:trace contextRef="#ctx0" brushRef="#br0" timeOffset="252.372">560 342,'0'16,"0"14,0 9,0 7,0 5,0 2,0 0,0-5,0-9,0-10</inkml:trace>
  <inkml:trace contextRef="#ctx0" brushRef="#br0" timeOffset="517.659">867 154,'0'-13,"0"-1,1 1,0-1,1 1,1 0,0 0,1 0,0 0,1 0,5-9,-10 23,0-1,-1 1,1-1,0 1,0-1,-1 1,1-1,0 1,0-1,0 1,0-1,-1 1,1-1,0 1,0-1,0 1,0-1,0 1,0-1,0 1,1-1,-1 1,0-1,0 1,0-1,0 1,1-1,-1 1,0-1,1 1,-1-1,0 0,1 1,-1-1,0 1,1-1,-1 0,1 1,-1-1,0 0,1 0,-1 1,1-1,-1 0,1 0,-1 0,1 0,-1 0,1 1,0-1,-1 0,1 0,-1 0,1 0,-1-1,1 1,-1 0,1 0,-1 0,1 0,-1 0,1-1,-1 1,1 0,-1 0,0-1,1 1,-1 0,1-1,-1 1,2 33,-2 0,-1 0,-2 0,-1 0,-2-1,-4 11,-8 63,5 68,13-148</inkml:trace>
  <inkml:trace contextRef="#ctx0" brushRef="#br0" timeOffset="704.161">787 542,'14'3,"13"0,16-1,12 1,6-6,-8-2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10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2640 803,'18'0,"13"0,11 0,4 0,1 0,-2 2,-7 1,-10 5,-9 0</inkml:trace>
  <inkml:trace contextRef="#ctx0" brushRef="#br0" timeOffset="179.537">2680 1084,'14'0,"15"0,15-2,11-4,5-2,2-3,-10 2</inkml:trace>
  <inkml:trace contextRef="#ctx0" brushRef="#br0" timeOffset="-3268.914">849 509,'-4'-9,"-3"-1,2 6,0 10,4 16,6 16,5 14,3 10,2 6,0 0,0-1,-3-5,-2-7,-5-13</inkml:trace>
  <inkml:trace contextRef="#ctx0" brushRef="#br0" timeOffset="-1357.13">461 522,'21'-4,"19"-5,20 0,16 2,12 1,5 2,1 2,-7 1,-18 1</inkml:trace>
  <inkml:trace contextRef="#ctx0" brushRef="#br0" timeOffset="-744.714">1343 842,'38'379,"-38"-374,1 1,-1 0,0 0,-1 0,1 0,-1 0,0-1,0 1,-1 0,0-1,0 1,-1 0,3-6,0 1,0-1,-1 1,1-1,0 1,0-1,-1 1,1-1,0 1,-1-1,1 0,-1 1,1-1,0 1,-1-1,1 0,-1 0,1 1,-1-1,1 0,-1 0,1 0,-1 1,1-1,-1 0,1 0,-1 0,0 0,1 0,-1 0,1 0,-1 0,1 0,-1 0,1 0,-1-1,1 1,-1 0,1 0,-1-1,1 1,-1 0,1 0,-1-1,1 1,0 0,-1-1,1 1,-1-1,1 1,0 0,-1-1,1 1,0-1,0 1,-1-1,-15-30,8 1,2 0,0 0,2 0,1-1,2 1,2-30,-1 31,2-1,1 1,1-1,6-17,2 24,2 40,-7 2,47 98,-52-113,1 0,0-1,-1 1,1-1,1 0,-1 0,0 0,1 0,-1-1,1 1,0-1,0 0,0 0,0 0,0-1,0 0,1 1,-1-1,0-1,1 1,-1-1,1 1,-1-1,1-1,-1 1,0-1,2 0,3-2,0-2,-1 1,1-1,-1 0,0-1,-1 0,1 0,-1-1,0 0,-1 0,0 0,0-1,-1 0,1 0,-2-1,1 1,-1-1,-1 0,1 0,-1 2,-2 5,-1 3,0-1,1 0,-1 1,0-1,1 0,-1 0,0 1,1-1,-1 0,0 0,1 0,-1 1,0-1,1 0,-1 0,1 0,-1 0,0 0,1 0,-1 0,1 0,-1 0,0 0,1 0,-1 0,1 0,-1 0,0 0,1 0,-1 0,0 0,1-1,-1 1,1 0,-1 0,0-1,0 1,1 0,-1 0,0-1,1 1,-1 0,0-1,0 1,1 0,-1-1,0 1,0 0,0-1,0 1,1 0,-1-1,0 1,0-1,0 1,0 0,0-1,0 1,0-1,0 1,0 0,0-1,0 1,-1-1,1 1,7 153,-5-117,2-1,2 1,1-1,6 17,-3-22</inkml:trace>
  <inkml:trace contextRef="#ctx0" brushRef="#br0" timeOffset="-287.897">1918 857,'189'2,"-187"-2,1 0,-1 0,0 0,1 0,-1 0,0 1,1-1,-1 1,0-1,1 1,-1 0,0 0,0 0,0 0,0 1,0-1,0 0,0 1,0-1,0 1,-1 0,1 0,-1 0,1-1,-1 1,0 0,0 1,0-1,0 0,0 0,0 0,0 1,-1-1,1 0,-1 1,0-1,0 1,0-1,0 0,0 1,0-1,0 0,-1 1,1-1,-1 0,-1 3,-78 114,80-118,0 1,0 0,0-1,0 1,0-1,1 1,-1-1,1 1,-1 0,1-1,0 0,-1 1,1-1,0 1,0-1,0 0,0 0,0 1,0-1,1 0,-1 0,0 0,0 0,1 0,-1-1,1 1,-1 0,1-1,-1 1,1-1,-1 1,1-1,-1 0,1 1,0-1,-1 0,1 0,0 0,-1 0,1-1,0 1,3 1,4-1,0 1,-1 1,1-1,-1 1,1 1,-1 0,0 0,0 0,0 1,0 0,0 1,-1 0,0 0,0 0,-1 1,1 0,-1 0,0 1,-1 0,0 0,0 0,0 1,-1-1,0 1,0 0,-1 0,0 1,-1 0,-2-5,0 0,0 0,0 0,-1 1,0-1,0 0,0 0,0 0,-1 0,0 0,0 0,0-1,0 1,0-1,-1 1,1-1,-1 0,0 0,0 0,0 0,-1 0,1-1,0 1,-2-1,-94 41,50-38,35-7</inkml:trace>
  <inkml:trace contextRef="#ctx0" brushRef="#br0" timeOffset="1760.88">3884 1003,'81'-330,"-70"268,-8 107,-3 21,3 0,3-1,3 1,10 36,14-15,-15-59</inkml:trace>
  <inkml:trace contextRef="#ctx0" brushRef="#br0" timeOffset="2113.489">4338 870,'-3'9,"0"1,1 0,0 1,1-1,0 0,1 0,0 0,1 1,0 1,0-8,0 0,0 0,0 0,1 0,-1 0,1-1,0 1,0-1,0 1,1-1,-1 0,1 1,0-1,0-1,0 1,0 0,0-1,1 1,-1-1,1 0,-1 0,1-1,0 1,0-1,6 2,0-1,0-1,0 0,1 0,-1-1,0-1,1 1,-1-1,0-1,0 0,0-1,0 0,0 0,-1-1,1 0,-1-1,0 0,-1 0,1-1,-1 0,0-1,0 1,-1-2,0 1,0-1,-1 0,4-5,-8 10,0 0,0-1,0 1,0 0,-1 0,1-1,-1 1,0-1,0 1,0-1,-1 0,1 1,-1-1,0 0,0 1,0-1,0 0,-1 1,1-1,-1 0,0 1,0-1,0 1,-1-1,1 1,-1 0,0 0,0 0,0-1,0 2,-1-1,1 0,-3-1,0-1,0 0,0 1,-1-1,0 2,0-1,0 0,-1 1,1 0,-1 1,1-1,-1 1,0 1,0-1,0 1,0 0,0 1,0 0,0 0,0 0,0 1,0 0,0 0,0 1,0 0,1 0,-1 1,1 0,-1 0,1 0,0 1,0 0,0 0,1 0,0 1,-1 0,2 0,-1 0,0 0,1 1,0 0,1 0,-1 0,1 1,0 0,2-3,0-1,1 1,0 0,0 0,0 0,0 0,1 0,-1 0,1 0,0-1,0 1,0 0,1-1,-1 1,1 0,0-1,0 0,0 1,1-1,-1 0,1 0,-1-1,1 1,0 0,0-1,1 0,-1 1,0-1,1-1,-1 1,1 0,-1-1,1 0,0 0,0 0,-1 0,4 0,39 10</inkml:trace>
  <inkml:trace contextRef="#ctx0" brushRef="#br0" timeOffset="2423.739">4940 870,'-3'5,"1"1,0 0,1-1,-1 1,1 0,0 0,0 0,1 0,0 0,0 0,1 1,-1-1,1 0,0-1,1 1,0 0,-1 0,2 0,-1-1,1 1,0-1,0 0,0 0,1 0,0 0,0-1,0 1,3 1,-1-3,1 0,-1 0,1 0,0-1,0 0,0 0,1-1,-1 0,0 0,1-1,-1 0,0 0,1-1,-1 0,0 0,0-1,0 1,0-2,0 1,0-1,0 0,-1 0,1-1,-1 0,0 0,0 0,-1-1,1 0,3-4,-4 5,-1 0,1-1,-1 1,0-1,0 0,0 0,-1 0,0 0,0-1,0 0,-1 1,0-1,0 0,0 0,-1 0,1 0,-1-1,-1 1,0 0,1 0,-2 0,1-1,-1 1,0 0,0 0,-1 0,0 0,0 0,0 0,-1 0,1 1,-2-1,1 1,-4-4,5 5,-1 0,0 1,0 0,-1-1,1 1,-1 0,1 1,-1-1,0 1,0-1,0 1,-1 0,1 1,0-1,-1 1,1 0,-1 0,1 0,-1 0,0 1,1 0,-1 0,0 0,1 1,-1-1,1 1,-1 0,1 1,-1-1,1 1,0 0,0 0,-1 0,2 0,-1 1,0 0,0-1,1 1,-1 1,1-1,0 0,0 1,0 0,1 0,-1 0,1 0,0 0,0 0,-1 3,-2 27,5-3</inkml:trace>
  <inkml:trace contextRef="#ctx0" brushRef="#br0" timeOffset="3141.351">5795 749,'-46'283,"38"-212,0-12,-5 61,-5-1,-6-1,-4 0,-10 10,-2-40,22-70,6-34,19-96,-2 85,1-17,105-778,-100 738,-11 84,0 0,-1-1,1 1,0 0,0-1,0 1,0 0,0-1,0 1,0 0,0-1,0 1,0 0,0-1,0 1,0-1,0 1,0 0,0-1,0 1,0 0,0-1,0 1,1 0,-1-1,0 1,0 0,0-1,1 1,-1 0,0 0,1-1,-1 1,0 0,0 0,1 0,-1-1,0 1,1 0,-1 0,0 0,1 0,-1 0,0 0,1-1,-1 1,1 0,-1 0,0 0,1 0,-1 0,0 1,1-1,-1 0,0 0,1 0,-1 0,0 0,1 0,-1 0,0 1,1-1,10 22,18 79,-22-72,1 0,2-1,0 0,2 0,2 1,-13-28,-1 1,1 0,-1-1,1 1,0-1,-1 1,1-1,0 1,0-1,0 1,0-1,0 0,1 0,-1 1,0-1,1 0,-1 0,0 0,1 0,-1-1,1 1,-1 0,1-1,0 1,-1-1,1 1,0-1,-1 0,1 0,0 0,-1 0,1 0,0 0,0 0,-1 0,1-1,0 1,-1-1,1 1,-1-1,1 0,-1 1,2-2,8-8,-1-1,0 0,0-1,-1 0,-1-1,0 0,-1 0,0 0,-1-1,-1 0,0 0,-1 0,1-7,7-65,-13 110,1 1,1-1,1 0,1 1,5 19,-6-35,1 0,0 0,0-1,0 1,2-1,-1 0,1 0,0 0,0 0,1-1,0 0,0 0,1-1,0 1,0-2,1 1,-1-1,1 0,0 0,1-1,-1 0,1-1,0 0,0 0,0-1,0 0,28 1</inkml:trace>
  <inkml:trace contextRef="#ctx0" brushRef="#br0" timeOffset="3515.944">6517 642,'-10'4,"0"-1,0 1,1 1,-1 0,1 0,0 1,0 0,1 1,0 0,0 0,0 0,1 1,0 1,1-1,0 1,0 0,1 0,0 1,0-1,1 2,3-9,1 1,0-1,0 1,-1-1,1 1,1-1,-1 0,0 1,1-1,-1 1,1-1,0 0,-1 0,1 1,0-1,1 0,-1 0,0 0,1 0,-1 0,1 0,-1 0,1-1,0 1,0 0,0-1,0 0,1 1,65 30,-60-29,51 15,-40-13,-1 0,0 2,0 0,0 1,-1 0,0 2,8 6,-22-15,0 1,-1 0,1 0,-1 1,1-1,-1 0,0 1,0-1,0 1,-1 0,1 0,-1-1,1 1,-1 0,0 0,0 1,0-1,0 0,-1 0,1 0,-1 0,0 1,0-1,0 0,0 0,-1 1,1-1,-1 0,0 0,0 0,0 0,0 0,-1 0,1 0,-1 0,0 0,0-1,1 1,-2-1,1 1,0-1,-11 8,1-1,-1-1,-1 0,0 0,0-2,0 0,0 0,-1-1,0-1,0-1,-1 0,1-1,-1 0,1-1,-9-2,-1 2</inkml:trace>
  <inkml:trace contextRef="#ctx0" brushRef="#br0" timeOffset="6503.186">7306 215,'-6'27,"12"20,1 0,3 0,10 31,-16-64,160 499,-127-337,-36-165,-1-1,0 1,0 0,-1 0,-1-1,0 1,0 0,-1-1,0 0,-1 1,0-1,0-1,-1 1,-1-1,-2 4,-2 1,-2-1,1 0,-1 0,-1-2,-1 1,1-2,-1 0,-1 0,-5 1,-11 1,0-1,0-2,-1-1,0-2,-15 1,25-4,-613 68,-178 12,-483 32,566-89,523-23,-44 4,-18 1,-213-23,-158-29,148-6,40 25,367 20,-90 3,105 11,45-4,0-1,0-1,0-2,0 0,-1-2,1-1,-10-2,25 1,0 0,0-1,1 0,-1-1,1 0,0 0,0-1,1 0,0-1,0 0,0 0,1-1,0 1,1-2,-1 1,2-1,-4-5,-6-13,1-1,1-1,2 0,1 0,-2-10,-23-125,6-2,8-1,7 0,8-127,5 266,-1 17,0 0,1-1,0 1,1-1,0 1,1-1,0 1,1-1,0 1,1 0,0 0,1 0,0 0,1 1,0 0,1 0,0 0,0 0,1 1,0 0,5-4,9 2,1 1,0 1,1 1,0 0,0 2,1 1,0 1,0 0,0 2,0 1,0 1,12 2,-25-2,573 29,89-19,527-13,-688-3,598-22,-737 3,799-29,-737 41,-225-1,1 15,-52 26,-38-13,-111-15,-7 1,1-1,-1 1,1 0,-1 0,1 0,-1 0,1 1,-1-1,1 1,-1 0,1 0,-1 0,0 0,0 1,1 0,-1-1,0 1,0 0,-1 0,1 1,1 0,-6 8,-5-7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23.5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333 405,'23'14,"16"9,11 9,6 7,5 5,1 5,-4 3,-3 1,-8-1,-7-2,-8-6,-9-6,-9-8</inkml:trace>
  <inkml:trace contextRef="#ctx0" brushRef="#br0" timeOffset="269.325">935 405,'-18'19,"-13"16,-8 15,-4 12,-2 6,-2 7,0 0,1-2,2-8,8-14</inkml:trace>
  <inkml:trace contextRef="#ctx0" brushRef="#br0" timeOffset="537.649">226 847,'23'0,"25"-7,26-11,20-12,17-10,12-5,4 1,-20 8</inkml:trace>
  <inkml:trace contextRef="#ctx0" brushRef="#br0" timeOffset="939.628">1028 98,'-42'-10,"0"2,0 2,-1 1,0 2,1 3,-1 1,-37 6,41-1,1 1,0 2,0 2,1 1,0 2,1 2,1 1,-23 15,34-17,1 1,1 0,0 2,1 0,1 2,1 0,1 1,0 1,2 0,1 2,0-1,-6 18,13-21,1 2,0-1,2 1,0 0,1 0,2 0,0 1,1-1,2 1,0-1,1 1,1-1,6 18,-1-6,2-1,2-1,1 1,1-2,2 0,1-1,2-1,14 18,-14-24,0-1,2 0,1-2,0-1,1 0,1-2,1-1,1 0,0-2,1-1,0-2,1 0,0-2,0-1,1-1,0-1,1-2,-1-1,5-1,1-1,-1 0,0-3,1-1,-1-1,0-2,-1-1,0-2,0-1,-1-1,0-2,-1-2,0 0,-1-2,-1-2,-1 0,-1-2,0-1,-2-1,0-1,-2-2,-1 0,12-18,-15 15,-2-1,-1 0,-1-1,-1 0,-2-1,-1-1,-2 0,-1 0,-2-1,-1 0,-2 0,-1-1,-1 1,-2 0,-2 0,-1 0,-1 0,-2 0,-2 1,-1 0,-1 1,-2 0,-4-7,7 22,-1 1,0-1,-1 2,-1 0,0 0,-1 1,0 1,-1 0,-1 1,0 1,-1 0,0 1,0 1,-1 0,0 2,-1 0,0 1,0 1,0 0,0 2,-1 0,-17 1,7 2,0 2,0 2,0 0,0 2,1 1,0 2,0 0,1 2,1 1,0 2,0 0,-9 9,-15 11,0 3,3 2,1 3,2 1,-20 27,12-7,4 2,2 2,3 1,4 3,-25 60,7 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30.4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1,'13'2,"15"1,12 0,10-1,7 0,3-1,-2-1,-6 1,-12-1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30.6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28,'16'3,"16"0,17-3,16-3,12-4,10-4,-10-2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27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0 720,'17'2,"-1"-2,1 0,-1 0,0-2,1 0,-1-1,0 0,0-2,0 0,-1 0,0-2,0 0,5-3,18-12,-1-2,-1-1,-2-2,13-13,-28 25,1-1,-2-1,0-1,-1 0,-1-1,-1-1,-1 0,0-1,-2-1,0 0,-2-1,0 0,-2 0,0-1,-1 0,-2 0,1-11,-5 29,-1 0,0 0,0 0,0 0,-1 0,1 0,-1 0,-1 0,1 0,-1 1,0-1,-1 1,1-1,-1 1,0 0,0 0,-1 0,1 0,-1 0,0 1,-1 0,1 0,-1 0,1 0,-1 1,0 0,-1 0,1 0,0 0,-3 0,4 3,0-1,0 1,1 0,-1 0,0 1,0-1,0 1,1 0,-1 0,0 0,0 0,1 0,-1 1,1 0,0 0,-1 0,1 0,0 0,0 1,0-1,1 1,-1 0,0 0,1 0,0 0,0 0,0 1,-45 97,36-48,2 0,2 0,2 1,3-1,2 1,3 0,8 49,56 276,-34-220,4 91,-33-226,-1 1,-1-1,-2 1,0 0,-1-1,-2 1,0-1,-2 1,-1-1,0 0,-2-1,-5 9,-4-7</inkml:trace>
  <inkml:trace contextRef="#ctx0" brushRef="#br0" timeOffset="250.332">121 1121,'6'-5,"19"-8,23-8,29-11,23-10,20-7,11-3,-18 8</inkml:trace>
  <inkml:trace contextRef="#ctx0" brushRef="#br0" timeOffset="2126.17">949 1415,'10'39,"-3"1,-1 0,-2 1,-2-1,-1 1,-3 12,2-49,0 14,0 12,-1 0,-1-1,-1 1,-2-1,-2 6,7-35,0 0,0 0,0 0,-1 0,1-1,0 1,0 0,0 0,0 0,0 0,-1 0,1 0,0 0,0 0,0 0,0 0,-1 0,1 0,0 0,0 0,0 0,-1 0,1 0,0 0,0 0,0 0,0 0,-1 0,1 0,0 0,0 0,0 0,0 0,-1 0,1 0,0 1,0-1,0 0,0 0,0 0,0 0,-1 0,1 0,-2-21,-1-174,-7-85,58 368,-45-83,-1-1,1 0,0 0,0 0,1 0,-1 0,1-1,0 0,0 1,0-1,0-1,1 1,-1-1,1 0,-1 0,1 0,0 0,0-1,0 0,0 0,0 0,0-1,0 1,0-1,0 0,0-1,0 1,0-1,0 0,4-2,8-6,-1-2,0 0,-1-1,0-1,-1 0,0 0,-1-2,-1 0,0 0,-1-1,-1-1,0 1,1-6,18-42,-26 75,-7 54,0 134,9-163,1-1,2 1,2-1,1-1,2 0,13 25,-15-36</inkml:trace>
  <inkml:trace contextRef="#ctx0" brushRef="#br0" timeOffset="2711.64">1618 1429,'109'-33,"-104"32,-1 0,0 1,1-1,-1 1,0 0,1 1,-1-1,0 1,1 0,-1 0,0 0,0 0,0 1,0-1,0 1,0 0,0 1,0-1,-1 1,1-1,-1 1,0 0,0 0,1 2,-2-1,0 0,0-1,0 2,0-1,-1 0,0 0,0 0,0 1,0-1,-1 1,0-1,0 0,0 1,0-1,-1 1,0-1,1 0,-2 1,1-1,0 0,-1 0,-1 3,-56 82,-9-26,68-63,-1 1,1-1,0 0,0 0,-1 1,1-1,0 0,0 1,0-1,0 0,-1 0,1 1,0-1,0 0,0 1,0-1,0 0,0 1,0-1,0 0,0 1,0-1,0 0,0 1,0-1,0 1,0-1,0 0,0 0,0 1,1-1,-1 0,0 1,0-1,0 0,0 1,1-1,-1 0,0 0,0 1,1-1,-1 0,0 0,1 0,-1 1,0-1,0 0,1 0,-1 0,0 0,1 0,-1 0,0 0,1 1,-1-1,0 0,1 0,-1 0,1 0,-1-1,0 1,1 0,-1 0,0 0,1 0,-1 0,0 0,33-3,-26 3,2-2,0 1,1 0,-1 0,0 1,1 0,-1 1,0 0,1 0,-1 1,0 0,0 1,0 0,0 0,-1 1,1 0,-1 1,0 0,0 0,-1 1,0 0,0 0,0 0,0 1,-1 0,0 1,-1-1,0 1,0 0,0 0,-1 1,0-1,1 8,-4-12,0 1,-1-1,1 0,-1 1,0-1,0 0,-1 1,1-1,-1 1,0-1,0 0,0 0,-1 0,0 0,1 0,-1 0,-1 0,1 0,-1-1,1 1,-1-1,0 1,0-1,0 0,-1-1,1 1,-1 0,0-1,1 0,-1 0,-3 1,-8 4,0-1,-1-1,1 0,-1-1,-1 0,1-2,-15 1,-9-1,29-2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33.0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574 279,'-17'49,"17"-50,1 1,-1 0,0 0,0-1,1 1,-1 0,0-1,0 1,0 0,0-1,1 1,-1 0,0-1,0 1,0-1,0 1,0 0,0-1,0 1,0 0,0-1,0 1,0 0,0-1,0 1,-1-1,1 1,0 0,0-1,0 1,0 0,-1 0,1-1,0 1,0 0,-1-1,1 1,0 0,0 0,-1-1,1 1,0 0,-1 0,1 0,0 0,-1-1,1 1,0 0,-1 0,1 0,0 0,-1 0,1 0,-1 0,1 0,0 0,-1 0,1 0,0 0,-1 0,1 0,0 0,-1 1,1-1,0 0,-1 0,-1-25,2 9,-1 0,-1-1,-1 1,0 0,-1 0,0 0,-1 0,-7-12,7 18,-1 1,0 0,0 1,-1-1,0 1,-1 1,0-1,0 1,0 0,-1 1,0 0,0 1,0 0,-1 0,0 1,0 0,0 0,0 1,-1 1,1 0,-1 0,0 1,1 1,-1-1,0 2,1-1,-1 2,0-1,1 1,-1 1,1 0,-6 3,4-1,1 1,0 1,0-1,1 2,0-1,0 1,1 1,0 0,1 0,0 1,0 0,1 0,0 1,1 0,0 0,0 0,-1 7,-3 9,2 1,0 1,2-1,1 1,1 0,2 1,1 0,0-4,1 0,2 1,0-1,2 0,1 0,1 0,1-1,2 0,0 0,-5-15,1 0,-1-1,2 1,-1-1,2 0,-1-1,1 1,0-1,1-1,-1 1,2-1,-1-1,1 1,0-1,0-1,1 0,-1 0,1-1,0 0,1-1,-1 0,0-1,3 1,10-3,1 0,-1-2,0 0,0-2,0 0,0-2,-1 0,0-2,0 0,-1-1,0-2,0 0,-1-1,-1-1,0-1,2-3,23-18</inkml:trace>
  <inkml:trace contextRef="#ctx0" brushRef="#br0" timeOffset="271.27">787 587,'0'21,"0"13,-2 7,-4 5,-2 3,-2-1,-2 2,1-4,0-5,2-5,5-8,3-9</inkml:trace>
  <inkml:trace contextRef="#ctx0" brushRef="#br0" timeOffset="581.477">800 680,'0'13,"1"0,0 0,0 0,1-1,1 1,1-1,-1 0,2 0,0 0,0 0,1-1,0 0,1 0,1 0,-1-1,2 0,-1-1,1 0,1 0,2 2,-9-8,1 1,-1-1,1 1,-1-1,1 0,0-1,0 1,0 0,1-1,-1 0,0 0,1-1,0 1,-1-1,1 0,0 0,0 0,-1-1,3 0,-5-2,0 0,0-1,0 1,0-1,0 0,0 0,-1 0,1 0,-1 0,0 0,0 0,0 0,0 0,-1-1,1 1,-1 0,0 0,0-1,0 1,0 0,-1-1,2-8,3-51,-4 44,0 0,2 0,0 1,1-1,1 1,1-1,0 1,1 1,8-17,-2 16</inkml:trace>
  <inkml:trace contextRef="#ctx0" brushRef="#br0" timeOffset="828.814">1175 601,'4'18,"5"10,0 8,0 4,0 3,-2-2,-3-4,-1-5,-2-4,2-6,2-8,5-5,5-9,5-10,-1-2</inkml:trace>
  <inkml:trace contextRef="#ctx0" brushRef="#br0" timeOffset="1017.501">1456 694,'-3'-10,"-2"3,-3 8,0 10,-2 8,2 7,2 5,5 0,3-2,8-2,5-6,6-7,-2-6</inkml:trace>
  <inkml:trace contextRef="#ctx0" brushRef="#br0" timeOffset="1586.727">1737 667,'-9'25,"1"1,1-1,1 1,1 0,2 1,1-1,0 4,6-14,3-22,6-24,-2-8,-1-1,-1 0,-3 0,-1-1,-2 0,-1-13,-1 56,0 1,0-1,0 1,0-1,1 1,0-1,0 0,0 0,0 0,0 0,0 0,1 0,-1-1,1 1,0-1,0 1,0-1,0 0,0 0,1-1,-1 1,1-1,-1 1,1-1,-1 0,1-1,-1 1,1 0,0-1,0 0,-1 0,1 0,0-1,-1 1,1-1,0 1,-1-1,1-1,1 1,9-5,0 0,0 0,0-1,0-1,-1 0,-1-1,0-1,0 1,0-2,-1 0,-1 0,0-1,-1 0,0-1,0 0,-2 0,6-13,-5 17,-5 25,-14 255,21-132,-3-80</inkml:trace>
  <inkml:trace contextRef="#ctx0" brushRef="#br0" timeOffset="2510.363">1469 801,'0'-5,"0"1,0 6,0 9,2 10,3 10,1 0</inkml:trace>
  <inkml:trace contextRef="#ctx0" brushRef="#br0" timeOffset="3552.465">1523 881,'0'10,"0"-2,1 0,-1-1,0 1,-1 0,1-1,-2 1,1-1,-1 1,0-1,-1 0,1 0,-2 0,1 0,-3 3,3-8,-1 0,0 0,0-1,0 1,0-1,0 0,0 0,0-1,0 1,0-1,0 0,-1 0,1 0,0-1,0 1,0-1,0 0,-3-1,-1 1,-56-11,32 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38.9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281 171,'0'-7,"0"2,3 9,0 16,2 14,0 15,-1 11,0 7,-2 4,-1-2,0-3,-1-8,-3-9,-2-14,-1-12</inkml:trace>
  <inkml:trace contextRef="#ctx0" brushRef="#br0" timeOffset="250.761">0 77,'12'-3,"14"0,17-2,17-5,17-2,13-3,7 2,1 4,-5 2,-11 8,-20 3</inkml:trace>
  <inkml:trace contextRef="#ctx0" brushRef="#br0" timeOffset="826.158">722 665,'-25'182,"23"-170,2-29,28-387,-2 486,-23-78,-1 1,1-1,0 0,0 0,1 0,-1 0,1 0,-1-1,1 0,0 0,1 0,-1 0,0 0,1-1,0 0,-1 0,1 0,0-1,0 1,0-1,0-1,0 1,0 0,0-1,0 0,1-1,-1 1,0-1,0 0,0 0,0 0,0-1,-1 1,1-1,0-1,-1 1,4-3,3-1,-1-2,0 1,0-1,-1-1,0 0,0 0,-1-1,0 0,-1 0,0-1,-1 0,0 0,4-11,-3 12,-5 28,-5 87,1-41,2 0,8 56,10-50,-8-50</inkml:trace>
  <inkml:trace contextRef="#ctx0" brushRef="#br0" timeOffset="1298.149">1271 505,'209'3,"-206"-4,-1 1,1 0,-1 0,1 0,-1 0,1 0,0 1,-1-1,1 1,-1 0,0 0,1 0,-1 0,0 0,1 0,-1 0,0 1,0-1,0 1,0 0,0-1,0 1,-1 0,1 0,-1 0,1 0,-1 1,0-1,0 0,0 1,0-1,0 0,0 1,-1-1,1 1,-1-1,1 1,-1-1,0 1,0 0,0-1,-1 1,1-1,-1 1,0 1,-6 8,0-1,-1 0,0 0,-1-1,0 0,-1-1,0 1,0-2,-1 0,-10 7,18-13,2-2,2 0,-1 1,0-1,1 0,-1 0,1 0,-1 1,1-1,-1 0,0 0,1 1,-1-1,0 1,1-1,-1 0,0 1,1-1,-1 0,0 1,0-1,0 1,1-1,-1 1,0-1,0 1,0-1,0 1,0-1,0 1,0-1,0 1,0-1,0 1,0-1,0 0,0 1,0-1,0 1,-1-1,1 1,0-1,0 1,-1-1,1 0,0 1,0-1,-1 1,1-1,0 0,-1 1,1-1,-1 0,1 0,0 1,-1-1,1 0,-1 0,1 0,-1 1,1-1,-1 0,1 0,-1 0,1 0,-1 0,1 0,-1 0,1 0,0 0,-1 0,138 18,-127-17,1 1,-1 0,0 1,0 0,-1 0,1 1,-1 1,1 0,-1 0,-1 1,1-1,-1 2,0 0,0 0,-1 0,0 1,0 0,-1 0,0 0,-1 1,1 0,2 9,-8-12,-1 1,0 0,0 0,0-1,-1 1,0-1,0 1,-1-1,0 0,0 0,0 0,-1 0,0-1,0 1,0-1,-1 0,0 0,0-1,0 1,0-1,-1 0,0-1,0 1,0-1,0 0,0-1,-5 2,-6 4,-1-1,0 0,0-1,0-2,-1 1,0-2,0-1,-8 0,-20-12,36-3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41.9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1,'2'2,"6"1,8 0,10-1,10-1,10 0,5 0,-1-1,-3 3,-10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5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1,'112'10,"374"-7,-406-9,-76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08:34.1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55,'676'-44,"390"34,-940 10,-145 0,11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42.2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17,'20'5,"19"1,15-1,14-2,9-5,5-7,-2-3,-13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31.0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1 136,'565'-24,"-391"13,305-20,882-25,-1332 57</inkml:trace>
  <inkml:trace contextRef="#ctx0" brushRef="#br0" timeOffset="10210.599">2568 28,'516'-14,"110"1,-548 18,-56-2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43.7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478 8,'-24'-4,"0"2,0 0,0 2,0 1,0 1,0 1,0 1,0 1,1 1,0 1,0 1,0 1,1 0,1 2,0 1,-4 4,18-10,0 0,0 1,0 0,1 0,0 1,0-1,1 1,0 1,1-1,0 1,0-1,0 1,1 1,2-5,0 0,0-1,0 1,0 1,1-1,0 0,0 0,0 0,1 0,-1 0,1 0,1 0,-1 0,1-1,-1 1,1 0,1-1,-1 1,1-1,-1 0,1 1,1-1,-1-1,0 1,1 0,2 1,0 0,1-1,-1 1,1-1,0 0,0-1,0 0,0 0,1-1,-1 1,1-2,0 1,-1-1,1 0,0-1,0 0,0 0,0 0,-1-1,7-2,2 0,-1-1,0-1,0 0,0-1,0-1,-1 0,0-1,-1 0,10-8,109-99,-131 113,-1 1,1 0,0-1,0 1,0 0,1 0,-1-1,0 1,0 0,1 0,-1 0,0 1,1-1,-1 0,1 0,-1 1,1-1,-1 1,1-1,0 1,-1 0,1 0,-1 0,1-1,0 2,-1-1,1 0,0 0,-1 0,1 1,-1-1,1 1,-1-1,1 1,-1 0,1-1,-1 1,1 0,-1 0,0 0,1 0,-1 0,0 1,0-1,0 0,0 0,0 1,0-1,0 1,-1-1,1 1,3 20,0 0,-2 0,0 1,-2-1,-1 1,0-1,-5 20,-1-5,-1-1,-2 0,-2 0,-1-1,-2 0,-1-1,-2-1,-1-1,-2 0,-1-2,-1 0,-16 14,20-22</inkml:trace>
  <inkml:trace contextRef="#ctx0" brushRef="#br0" timeOffset="466.692">1026 181,'-6'-7,"0"1,0 0,-1 0,0 0,0 0,0 1,0 0,-1 1,0 0,-7-3,11 6,0 0,0 0,1 0,-1 0,0 1,0 0,0 0,0 0,0 0,0 1,0-1,1 1,-1 0,0 0,0 0,1 1,-1-1,1 1,-1 0,1 0,0 0,-1 1,1-1,0 1,-1 1,-4 6,0 0,0 1,1-1,1 2,0-1,0 1,1 0,1 0,0 0,0 1,1-1,1 1,0 0,1 9,0-19,0 0,0 0,1 0,0 0,-1 1,1-1,0 0,1 0,-1 0,1 0,-1 0,1 1,0-1,0 0,0 0,0-1,1 1,-1 0,1 0,0-1,0 1,0-1,0 1,0-1,0 0,1 0,-1 0,1 0,0 0,-1 0,1-1,0 0,1 1,6-2,0 0,0-1,0 0,0-1,0 0,0 0,-1-1,1 0,-1-1,0 0,0-1,0 0,6-4,3 0,158-79,-174 87,-1-1,1 1,-1 0,1 0,-1 0,1 1,-1-1,1 0,0 1,-1-1,1 1,0-1,0 1,-1 0,1 0,0-1,0 1,0 1,-1-1,1 0,0 0,0 1,-1-1,1 1,0-1,-1 1,1 0,0 0,-1-1,1 1,-1 0,0 1,1-1,-1 0,0 0,1 0,-1 2,2 5,-2 0,1 0,-1 0,0 0,-1 0,0 1,0-1,-1 0,0 0,-1 0,1 0,-2 3,0 5,-41 168,27-127,3 1,3 1,2 0,3 1,11-8,1-40</inkml:trace>
  <inkml:trace contextRef="#ctx0" brushRef="#br0" timeOffset="917.93">1641 262,'1'-5,"4"-11,-1 0,-1-1,0 1,-1-1,-1 0,0 0,-3-14,2 28,-1 0,0 0,1 0,-1 0,-1 0,1 1,0-1,-1 0,1 0,-1 1,0-1,0 1,0 0,0-1,0 1,-1 0,1 0,0 1,-1-1,0 0,1 1,-1-1,0 1,0 0,0 0,0 0,0 1,0-1,0 1,0-1,0 1,0 0,0 0,-2 0,-2 1,0-1,0 1,0 1,0-1,0 1,0 0,0 1,1-1,-1 1,1 1,0-1,0 1,0 0,-3 3,4-1,0-1,0 1,0 0,1 1,-1-1,2 1,-1 0,1 0,0 0,0 1,1-1,0 1,0-1,1 3,0-6,0 0,1 0,0 0,0-1,0 1,0 0,1 0,0 0,-1-1,1 1,1 0,-1-1,0 1,1 0,0-1,0 0,0 1,0-1,0 0,1 0,-1 0,1-1,0 1,0-1,0 1,0-1,0 0,1 0,1 1,10 1,1 0,0-1,0 0,0-1,1-1,-1-1,0 0,1-1,-1-1,0 0,0-2,0 1,6-4,-4 3,-17 4,0-1,1 0,-1 1,1-1,-1 1,1-1,-1 1,1 0,-1 0,1-1,-1 1,1 0,-1 0,1 1,-1-1,1 0,-1 0,1 1,-1-1,0 1,1-1,-1 1,1 0,-1 0,0-1,0 1,1 0,-1 0,0 0,0 0,0 0,0 1,0-1,0 0,0 0,-1 1,1-1,0 0,-1 1,1-1,-1 1,1-1,-1 1,0-1,0 1,1-1,-1 2,2 34,-1 0,-2 1,-2-1,-4 17,3-19,-33 222,33-239</inkml:trace>
  <inkml:trace contextRef="#ctx0" brushRef="#br0" timeOffset="1374.792">2216 262,'1'-4,"4"-112,-5 111,-1 1,1 0,-1-1,-1 1,1 0,0 0,-1 0,0 0,0 0,0 0,-1 0,1 0,-1 1,0 0,0-1,0 1,0 0,0 0,-1 1,0-1,1 1,-1 0,0 0,-3-1,1 1,0 1,0-1,0 1,-1 1,1-1,0 1,-1 0,1 1,0 0,-1 0,1 0,0 0,0 1,0 0,0 1,0-1,1 1,-1 0,1 0,-1 1,1 0,0 0,1 0,-1 0,1 1,0 0,0 0,0 0,1 0,-1 1,1-1,0 1,1 0,0 0,0 0,0 0,1 0,-1 0,1 0,1 1,-1-1,1 0,0 1,1 2,0-6,0 0,-1 1,1-1,1 0,-1 0,0 0,1 0,0 0,0-1,-1 1,2 0,-1-1,0 1,0-1,1 0,-1 0,1 0,0 0,0 0,0 0,0-1,0 1,0-1,0 0,0 0,0 0,3 0,96 5,-85-6,17-2,-29 1,1-1,0 1,0 0,0 1,-1-1,1 1,0 0,0 1,0-1,0 1,0 0,-1 1,1-1,-1 1,1 0,-1 1,1-1,-1 1,0 0,0 0,-1 1,1 0,-1-1,1 1,-1 1,0-1,-1 1,3 2,0 13,-1 0,0 0,-1 0,-2 1,0 0,-1-1,-1 1,-1 5,1-25,0 25,-1 0,-2 0,0 0,-2-1,-1 1,-1-1,-1 0,-1-1,-1 0,-1 0,-1-1,-5 6,-6 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42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1 150,'118'-11,"591"7,2132 4,-2790 0</inkml:trace>
  <inkml:trace contextRef="#ctx0" brushRef="#br0" timeOffset="3356.609">3556 69,'13'0,"19"0,17 0,19-2,18-4,17-2,11-2,6-2,-6 1,-11 2,-18 3,-20 3,-22 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48.6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28 150,'-6'16,"1"0,1 0,0 0,1 1,0-1,2 1,0 0,1 3,0-14,0 1,1 0,0 0,1-1,-1 1,1-1,1 1,-1-1,1 0,0 0,0 0,1 0,0-1,0 1,0-1,1 0,-1 0,1-1,0 1,1-1,2 2,-1-2,1 0,0 0,0 0,0-1,0 0,1-1,-1 0,1 0,0-1,0 0,-1 0,1-1,0 0,0-1,-1 0,1 0,0-1,-1 0,1-1,-1 0,0 0,0 0,0-1,0-1,-1 1,1-1,-1 0,-1-1,1 0,-1 0,0 0,0-1,0 0,-1 0,0 0,-1-1,3-5,-2 3,-1-1,1 0,-2 0,0-1,0 1,-1-1,-1 1,0-1,0 0,-1 1,0-1,-1 0,-1 0,-2-8,3 14,-1-1,0 1,0-1,-1 1,0 0,0 0,-1 0,1 1,-1-1,0 1,-1-1,1 2,-1-1,0 0,-1 1,1 0,0 0,-1 0,0 1,0 0,0 0,-1 1,1-1,0 1,-7-1,7 2,-1 0,1 0,-1 0,0 1,1 0,-1 0,1 1,-1 0,1 0,-1 1,1-1,0 1,0 1,0-1,0 1,0 0,0 0,1 1,-1 0,1 0,0 0,0 0,0 1,1 0,0 0,0 0,0 1,1-1,-1 1,1 0,1 0,-1 0,1 0,0 0,0 1,1-1,0 0,0 1,0 3,2-5,-1 0,1 0,1 0,-1 0,0 0,1-1,0 1,0-1,1 1,-1-1,1 0,0 0,2 2,18 18</inkml:trace>
  <inkml:trace contextRef="#ctx0" brushRef="#br0" timeOffset="252.588">644 283,'0'16,"0"12,0 10,0 6,-3 4,0 4,-2-1,0-2,2-3,5-6,7-11,0-10</inkml:trace>
  <inkml:trace contextRef="#ctx0" brushRef="#br0" timeOffset="486.614">897 270,'10'-240,"-6"274,-5 64,0-24,3-1,3-1,6 18,-3-49</inkml:trace>
  <inkml:trace contextRef="#ctx0" brushRef="#br0" timeOffset="2369.18">857 2,'2'-2,"-3"6,-7 9,-8 11,-11 11,-1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8:50.1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15,'14'29,"-1"1,-1 1,-2 0,-1 0,-1 4,31 94,-39-128,0 0,0 0,0 0,0 0,0 0,0 1,1-1,-1 0,0 0,1 0,-1 0,1 0,-1 0,1 0,-1 0,1 0,0 0,-1-1,1 1,0 0,0 0,0-1,0 1,0 0,0-1,0 1,0-1,0 1,0-1,0 1,0-1,0 0,0 0,0 0,0 1,0-1,0 0,1 0,-1 0,0-1,0 1,0 0,0 0,0-1,0 1,0 0,0-1,0 1,0-1,0 1,0-1,0 0,0 0,11-15,-1 0,0-1,-2 0,0-1,-1 0,2-8,-3 10,23-64,-30 80,1 0,-1 0,0 1,0-1,1 0,-1 0,0 0,0 0,1 0,-1 0,0 0,0 1,1-1,-1 0,0 0,1 0,-1 0,0 0,0 0,1 0,-1 0,0-1,1 1,-1 0,0 0,0 0,1 0,-1 0,0 0,0 0,1-1,-1 1,0 0,0 0,0 0,1-1,-4 37,3-32,-2-1,1 0,0 0,0 0,1 1,-1-1,1 0,-1 0,1 1,0-1,0 0,1 0,-1 1,1-1,-1 0,1 0,0 0,0 1,1-1,-1 0,0-1,1 1,0 0,0 0,0-1,0 1,0-1,0 1,1-1,-1 0,1 0,0 0,-1 0,1-1,0 1,0-1,0 0,0 1,0-2,1 1,0 0,1-1,1-1,0 1,0-1,-1-1,1 1,-1-1,1 0,-1 0,0-1,1 1,-1-1,0 0,-1-1,1 1,-1-1,1 0,-1 0,0 0,2-4,3-3,-1 0,0 0,-1-1,0 0,-1 0,-1-1,4-10,-6 15,-11 31,5-7,-1 0,2 0,0 1,1-1,1 0,0 1,1-1,1 0,1 5,-1-15,-1 0,1 1,0-1,0 0,1 0,0-1,0 1,0 0,1-1,-1 0,1 0,1 0,-1 0,1-1,-1 1,1-1,1-1,-1 1,0-1,1 1,0-2,0 1,0-1,5 2,15 2</inkml:trace>
  <inkml:trace contextRef="#ctx0" brushRef="#br0" timeOffset="339.969">950 1,'-14'2,"0"0,0 1,0 1,0 0,1 1,0 0,0 1,0 0,1 1,-1 1,-1 2,12-9,0 1,0-1,1 0,-1 1,0-1,1 1,-1 0,1-1,0 1,-1 0,1 0,0 0,0 0,0 0,0 0,1 0,-1 0,1 0,-1 1,1-1,0 0,-1 0,1 1,0-1,1 0,-1 0,0 1,1-1,-1 0,1 0,-1 0,1 0,0 0,0 0,0 0,0 0,1 0,-1 0,0 0,1-1,-1 1,1 0,0-1,0 1,10 7,2 0,-1 0,1-2,0 1,0-2,1 0,5 1,-5-2,0 1,0 0,-1 2,1-1,-2 2,1 0,0 1,-12-8,0-1,0 1,0 0,0 0,0-1,0 2,-1-1,1 0,-1 0,1 0,-1 1,0-1,0 1,0-1,0 1,0-1,-1 1,1-1,-1 1,0 0,1-1,-1 1,-1 0,1-1,0 1,-1 0,1-1,-1 1,0-1,1 1,-1-1,-1 1,1-1,0 1,-2 1,-7 5,1-1,-2 0,1 0,-1-1,-1-1,1 0,-1 0,0-1,0-1,0 0,-1 0,0-1,-4 0,-38 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00.8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1,'3'0,"2"0,3 0,5 0,2 0,4 0,2 0,3 0,4 0,3 0,5 0,2 2,1 1,-1 2,0 1,-2-2,-1 0,-5-2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01.2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0,'2'0,"6"0,8 0,10 0,13 0,12 0,10 0,8 0,1 0,-11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09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308 97,'2'-1,"0"-1,-1 1,1-1,-1 1,1-1,-1 0,0 0,0 1,1-1,-1 0,-1 0,1 0,0 0,0-1,-1 1,1 0,-1 0,0 0,0 0,1-1,-1 1,-1 0,1 0,0 0,-1-1,1 1,-1 0,1 0,-1 0,0 0,0 0,0 0,0 0,0 0,-1 0,1 1,0-1,-1 0,1 1,-1-1,0 1,0 0,1-1,-1 1,0 0,0 0,0 0,0 1,0-1,0 0,-1 1,1-1,0 1,-2-1,-11-1,-1 0,0 1,1 1,-1 0,0 1,1 1,-1 0,1 1,-1 1,1 0,-12 6,21-6,0 0,0 1,0 0,0 0,1 0,0 1,0 0,0 0,1 0,0 1,0-1,1 1,0 0,0 0,0 0,1 1,0-1,0 0,1 1,0 0,1-1,-1 1,1 1,0-7,0 1,1-1,-1 1,0-1,1 0,-1 1,1-1,0 1,-1-1,1 0,0 0,1 1,-1-1,0 0,1 0,-1 0,1 0,0 0,-1-1,1 1,0 0,0-1,0 1,0-1,0 0,1 0,-1 0,0 0,1 0,-1 0,0-1,2 1,86 5,-72-7,-13 1,5 2,-1-1,0-1,1 0,-1 0,1-1,-1 0,1 0,-1-1,0 0,0-1,0 0,0-1,0 0,-1 0,1-1,-1 0,0 0,-1-1,1 0,-1 0,0 0,1-4,31-71,-37 81,-1 0,0 0,0 0,0 0,1 0,-1 0,0 1,0-1,1 1,-1-1,0 1,0-1,0 1,0-1,0 1,0 0,0 0,0-1,0 1,0 0,0 0,-1 0,1 0,0 0,-1 0,1 0,0 0,-1 1,1-1,-1 0,0 0,1 0,-1 1,0-1,0 0,0 0,0 0,0 1,1-1,39 171,-35-144,-1 1,-2-1,-1 1,-2 28,0-54,1 0,0 0,-1-1,0 1,0 0,0 0,0 0,0 0,0-1,-1 1,1-1,-1 1,0-1,0 1,0-1,0 0,0 0,0 0,-1 0,1 0,-1-1,1 1,-1-1,0 0,0 1,1-1,-1 0,0-1,0 1,-92 7,80-8,-114-1,115-7,17 3</inkml:trace>
  <inkml:trace contextRef="#ctx0" brushRef="#br0" timeOffset="844.819">976 110,'-57'-11,"35"10,-1 2,1 0,-1 2,1 0,0 1,0 2,1 0,-17 7,35-11,-1 0,1 0,-1 0,1 1,0-1,0 1,0 0,1-1,-1 1,0 1,1-1,0 0,0 0,0 1,0 0,0-1,1 1,0 0,0 0,0-1,0 1,0 0,1 0,0 0,-1 0,2 0,-1 0,0 0,1 0,0 0,0 0,0 0,0-1,0 1,1 0,0-1,0 1,0-1,0 1,0-1,1 0,-1 0,1 0,0 0,0-1,0 1,0-1,1 0,-1 0,1 0,-1 0,4 1,5-1,0 0,0 0,0-2,-1 1,1-2,0 1,0-2,0 1,0-2,-1 0,1 0,-1-1,0 0,0-1,0 0,0-1,-1 0,0-1,-1 0,1 0,-1-1,-1 0,1-1,-1 0,-1 0,0-1,4-6,-10 14,0 0,-1 1,0 0,1 0,-1 0,1 0,-1 0,1 0,-1 0,1 0,0 0,-1 0,1 0,0 1,0-1,0 0,-1 0,1 1,0-1,0 0,0 1,0-1,0 1,1-1,-1 1,0 0,0-1,0 1,0 0,0 0,0 0,1 0,-1 0,0 0,0 0,0 0,0 1,0-1,1 0,-1 1,0-1,0 0,0 1,6 7,0 1,0 0,0 0,-1 1,-1 0,0 0,0 0,-1 0,3 10,-3-8,5 8,-1 0,-1 0,0 1,-2-1,0 1,-2 1,0-1,-1 0,-1 1,-2-1,0 1,-2 8,2-24,-1 0,0 0,0 1,-1-1,1 0,-1-1,-1 1,1-1,-1 1,0-1,0 0,-1 0,1-1,-1 1,0-1,0 0,-1 0,1-1,-1 0,0 0,0 0,0 0,0-1,0 0,0-1,-1 1,1-1,-1 0,1-1,-1 1,1-1,-6-1,11 1,-1-1,1 1,-1-1,1 1,-1-1,1 1,-1-1,1 0,0 0,-1 0,1 0,0 0,0 0,-1 0,1 0,0 0,0-1,0 1,1 0,-1-1,0 1,0-1,1 1,-1-1,1 1,-1-1,1 1,0-1,-1 1,1-1,0 0,0 1,0-1,2-10</inkml:trace>
  <inkml:trace contextRef="#ctx0" brushRef="#br0" timeOffset="1432.312">1685 177,'-9'-7,"0"1,-1 0,1 0,-1 1,0 0,0 1,-1 0,1 0,-1 1,0 1,0 0,0 0,0 1,0 1,0-1,-1 2,1 0,0 0,0 1,0 0,0 1,1 0,-1 1,1 0,0 1,0 0,0 0,1 1,-4 3,11-7,-1 0,0 0,1 0,0 0,-1 0,1 1,0-1,0 1,1 0,-1 0,0-1,1 1,0 0,-1 0,1 0,0 0,1 1,-1-1,1 0,-1 0,1 0,0 1,0-1,0 0,1 0,-1 1,1-1,0 0,-1 0,1 0,1 0,-1 0,0 0,1 0,0 0,-1-1,1 1,0 0,2 0,6 2,0 0,0-1,1 0,0-1,0 0,0-1,0 0,0-1,0 0,0 0,1-1,-1-1,0 0,0-1,0 0,5-1,6-3,1-1,-2-1,1-1,-1-1,0-1,15-11,-10 8,-25 12,0 1,0 0,1-1,-1 1,0 0,1 0,-1 0,1 0,-1 1,1-1,0 0,-1 1,1-1,0 1,-1-1,1 1,0 0,0 0,-1 0,1 0,0 0,0 0,-1 0,1 0,0 1,0-1,-1 1,1-1,0 1,-1 0,1 0,-1-1,1 1,-1 0,1 0,-1 1,0-1,0 0,1 0,-1 1,0-1,0 1,0-1,0 1,-1-1,1 1,0-1,-1 1,1 1,4 17,-2 1,0 0,-2 0,0 0,-1 0,-1 1,0 13,1-11,0 0,-2-1,-1 1,-1-1,-1 0,-3 9,6-26,0-1,0 1,0-1,-1 1,0-1,0 0,0 0,0 0,-1-1,0 1,0-1,0 0,-1 0,0 0,1-1,-1 1,0-1,-1 0,1-1,0 1,-1-1,0 0,1-1,-1 1,0-1,0 0,-4 0,8-1,0 1,0-1,-1 1,1-1,0 0,0 0,0 0,0 0,0-1,0 1,0 0,0-1,0 0,0 1,0-1,0 0,1 0,-1 0,0 0,0 0,1-1,-1 1,1 0,-1-1,1 1,-1-1,1 1,0-1,0 0,0 0,0 1,0-1,0-2,-1-6</inkml:trace>
  <inkml:trace contextRef="#ctx0" brushRef="#br0" timeOffset="2094.691">2339 190,'-15'-9,"0"0,-1 0,0 2,-1 0,1 1,-1 0,-1 2,1 0,-1 1,1 0,-5 1,19 3,0-1,0 0,0 1,0-1,0 1,0 0,0 0,0 0,0 0,1 1,-1-1,0 1,1-1,-1 1,1 0,0 0,0 0,0 0,0 1,0-1,0 0,0 1,1 0,-1-1,1 1,0 0,0 0,-1 1,-8 88,10-90,0 0,0 0,1 1,-1-1,1 0,0 0,-1 0,1 0,0 0,0 0,0 0,1-1,-1 1,0 0,1 0,-1-1,1 1,-1-1,1 0,0 1,0-1,0 0,0 0,-1 0,1 0,1 0,-1-1,0 1,0 0,0-1,0 0,2 1,72-7,-58-1,-1 0,0-1,-1-1,0-1,0 0,-1-1,-1-1,0 0,0-1,-1 0,-1-1,6-8,-18 22,0-1,1 0,-1 0,0-1,1 1,-1 0,1 0,0 0,-1 0,1 0,0 1,-1-1,1 0,0 0,0 0,0 1,0-1,0 0,0 1,0-1,0 0,0 1,0 0,0-1,0 1,0 0,0-1,0 1,0 0,1 0,-1 0,0 0,0 0,0 0,0 0,1 0,-1 1,0-1,0 0,0 1,0-1,0 1,0-1,0 1,0 0,0-1,0 1,0 0,0 0,-1-1,1 1,0 0,48 118,-31-75,-6-16,-1 0,-1 0,-2 1,0 0,0 11,-8-36,0 0,0 0,0 1,0-1,-1 0,1 0,-1 0,0 0,-1 0,1 0,-1 0,1 0,-1-1,0 1,0-1,-1 1,1-1,-1 0,0 0,0 0,0 0,0 0,0-1,0 1,-1-1,1 0,-1 0,0 0,0-1,0 1,1-1,-2 0,-16 7,1-1,-2-1,1-1,-1-1,0 0,0-2,-9-6,31-2</inkml:trace>
  <inkml:trace contextRef="#ctx0" brushRef="#br0" timeOffset="2578.945">2848 257,'-4'2,"0"1,0 0,1 0,0 0,-1 0,1 0,0 1,0 0,1-1,-1 1,1 0,0 0,0 0,0 1,1-1,-1 0,1 1,0-1,0 1,1-1,-1 1,1-1,0 1,0 0,0-1,1 1,0-1,0 1,0-1,0 1,1-1,0 0,0 0,0 0,0 0,0 0,1 0,0 0,0-1,0 1,1 0,8 4,1 0,1-1,-1 0,1 0,0-2,1 0,-1-1,1 0,0-1,0 0,0-2,1 0,-1 0,0-1,0-1,2-1,-10 2,-1-1,1 0,-1 0,0-1,1 1,-1-1,0-1,0 1,0-1,0 0,0 0,-1-1,0 0,1 0,-1 0,-1 0,1-1,-1 0,1 0,-2 0,1-1,0 1,-1-1,0 0,0 0,-1 0,0 0,0 0,0 0,-1-1,0 1,0-1,0 1,-1-1,0 1,0-1,-1 1,0-2,-2-5,0 0,-1 1,0 0,-1 0,0 0,-1 0,0 1,-1 0,0 0,-1 0,0 1,-9-8,11 12,1 1,-1 0,0 0,0 0,-1 1,0 0,1 0,-1 0,-1 1,1 0,0 1,-1 0,1 0,-1 0,0 1,1 0,-1 1,0-1,0 2,0-1,1 1,-2 0,-3 4,0 1,0 1,1 0,-1 0,2 1,-1 0,1 1,0 0,1 1,0 0,1 0,0 1,0 0,1 0,1 1,0 0,0 0,-2 11,-12 21,2-6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13.5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24,'0'-12,"0"2,2 8,1 17,0 16,2 17,2 15,-1 6,2 2,2-4,1-8,1-9,3-10,-1-12</inkml:trace>
  <inkml:trace contextRef="#ctx0" brushRef="#br0" timeOffset="277.83">361 11,'0'9,"2"14,3 17,3 13,3 12,1 7,-1 4,-2-1,-4-3,-1-7,-3-8,0-11,-1-12,-1-11</inkml:trace>
  <inkml:trace contextRef="#ctx0" brushRef="#br0" timeOffset="794.507">174 305,'444'67,"-334"-30,-106-35,-1 0,1 1,-1-1,1 1,-1 0,0 0,0 0,0 0,0 1,-1-1,0 1,1-1,-1 1,0 0,-1 0,1 0,-1 0,1 0,-1 0,-1 0,1 1,0-1,-1 0,0 1,0 2,-4 11,0 1,-1-1,0 0,-2 0,0 0,-1-1,-1 0,0-1,-7 8,-22 46,29-53,2 0,0 1,1 0,1 0,0 0,1 1,0 16,3-28,1-1,0 1,0 0,1 0,0 0,0 0,1 0,0 0,0-1,0 1,1-1,0 0,0 0,1 0,0 0,0 0,0-1,1 1,-1-1,1 0,0-1,4 3,-4-3,-1 0,1-1,-1 0,1 0,0 0,0-1,1 0,-1 0,0 0,1 0,-1-1,1 0,-1 0,1-1,0 1,-1-1,1 0,0-1,-1 0,1 1,-1-2,1 1,-1-1,1 1,-1-2,0 1,0 0,0-1,0 0,-1 0,1-1,-1 1,1-1,-1 0,2-3,-2 2,0-1,0 0,-1 1,0-1,0 0,0-1,-1 1,0 0,0-1,0 1,-1-1,0 0,0 1,-1-1,0 0,0 0,0 1,-1-1,0 0,-1 1,1-1,-1 1,-1-1,1 1,-1 0,0 0,0 0,-1 0,0 1,0-1,0 1,0 0,-3-2,-19-10,-1 0,0 2,-1 2,0 0,-1 2,0 0,-1 3,0 0,-15 0,-9-6,-32-13,85 27,1 0,-1 0,1 0,-1 0,1 0,-1 0,1 0,-1-1,0 1,1 0,-1 0,1-1,-1 1,1 0,0 0,-1-1,1 1,-1-1,1 1,0 0,-1-1,1 1,0-1,-1 1,1-1,0 1,-1-1,1 1,0-1,0 1,0-1,0 1,0-1,0 1,-1-1,1 0,0 1,0-1,1 1,-1-1,0 1,0-1,0 1,0-1,0 1,1-1,-1 1,0-1,0 1,1-1,28-12,21 5,0 1,1 3,17 2,-16 0,-10 0,255-2,-264 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08:34.4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95,'-2'-10,"18"1,-15 7,0-1,-1 1,1-1,-1 1,0-1,0 1,0-1,0 1,0-1,-1 1,1-1,-1 1,1-1,-1 1,0-1,0 1,0 0,0 0,0-1,-1 1,1 0,-1 0,0 0,1 1,-1-1,0 0,0 1,0-1,0 1,0-1,0 1,-1 0,1 0,0 0,-1 0,1 0,0 1,-1-1,1 1,-1-1,1 1,-1 0,1 0,-2 0,2 0,0 0,0 0,-1 0,1 1,0-1,0 0,0 1,0-1,0 1,-1 0,1 0,0 0,1 0,-1 0,0 0,0 0,0 0,1 1,-1-1,0 1,1 0,0-1,-1 1,1 0,0 0,0 0,0 0,0 0,0 0,0 0,0 1,-5 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12.9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13,'12'23,"3"19,2 15,-3 13,-2 7,-5 2,-2 0,-6-6,-1-5,-1-10,-1-13,4-14,2-12</inkml:trace>
  <inkml:trace contextRef="#ctx0" brushRef="#br0" timeOffset="313.151">522 0,'-300'329,"298"-327,0-2,1 1,0-1,-1 1,1 0,0 0,0-1,-1 1,1 0,0 0,0 0,0 0,0 0,0 1,0-1,1 0,-1 0,0 1,1-1,-1 0,1 1,-1-1,1 0,-1 1,1-1,0 1,0-1,0 1,0-1,0 1,0-1,0 1,0-1,1 0,-1 1,0-1,1 1,-1-1,1 0,0 1,-1-1,1 0,0 0,0 1,0-1,0 0,0 0,1 1,146 29,152 33,-266-58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16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0,'20'5,"15"1,9 0,6-1,5-2,-1-1,-5-1,-11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17.0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0,'25'7,"24"2,22 0,17-2,12-7,-11-3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21.7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41,'1'64,"-4"1,-2 0,-14 62,-14 4,62-233,-5-2,8-85,-29 174,-3 37,0-18,10 89,-9-90,-1 0,1-1,0 1,0-1,0 1,0-1,1 1,-1-1,0 0,1 1,0-1,0 0,0 0,0 0,0 0,0-1,0 1,0-1,1 1,-1-1,0 0,1 0,-1 0,1 0,0 0,-1 0,1-1,0 1,-1-1,1 0,0 0,2 0,1-1,-1 0,1-1,-1 1,1-1,-1 0,0-1,0 1,0-1,0 0,0 0,-1-1,1 1,-1-1,0 0,0 0,0-1,-1 1,1-1,-1 0,0 1,1-5,39-112,-43 119,5-16,-3 26,-3 53,-2-1,-11 56,3-58,2-14,2 0,2 0,0 32,5-75,0 1,0-1,-1 0,1 0,0 0,0 1,1-1,-1 0,0 0,0 1,1-1,-1 0,0 0,1 0,-1 0,1 0,-1 0,1 1,0-1,0 0,-1-1,1 1,0 0,0 0,0 0,0 0,0-1,0 1,11-1</inkml:trace>
  <inkml:trace contextRef="#ctx0" brushRef="#br0" timeOffset="247.339">594 14,'-5'16,"-5"12,-4 13,-2 8,0 7,0 3,1-1,2-4,5-6,2-8,5-10,3-10</inkml:trace>
  <inkml:trace contextRef="#ctx0" brushRef="#br0" timeOffset="531.403">755 0,'0'14,"0"13,0 14,0 11,-3 6,-2 4,-3 1,-1-3,0-6,-1-7,1-6,0-9,1-8,2-7</inkml:trace>
  <inkml:trace contextRef="#ctx0" brushRef="#br0" timeOffset="897.746">581 214,'36'6,"-1"2,1 1,-2 2,1 1,-2 1,6 5,-34-16,-1 1,1 0,-1 0,1 1,-1-1,0 1,0 0,-1 0,1 0,-1 0,0 0,0 1,0 0,-1-1,1 1,-1 0,-1 1,1-1,-1 0,1 0,-1 1,-1-1,1 0,-1 1,0-1,0 1,-1-1,1 0,-1 1,-1-1,1 0,-2 5,-54 131,41-108,1 1,2 1,2 0,0 3,7-18,1 0,0 0,2 0,0 1,1-1,1 0,1 1,1-1,-1-11,0 1,0-1,1 1,0-1,1 0,0 0,1-1,0 1,0-1,0 0,1 0,1-1,-1 0,1 0,0 0,1-1,4 4,-10-9,1 1,-1 0,0-1,1 0,-1 1,1-1,-1 0,1 0,-1 0,1-1,0 1,-1-1,1 1,0-1,0 0,-1 0,1 0,0 0,0-1,-1 1,1-1,0 0,-1 1,1-1,-1 0,1-1,-1 1,1 0,-1-1,0 1,1-1,-1 0,0 0,0 0,-1 0,1 0,0 0,-1 0,1-1,-1 1,1-1,-1 1,0-1,0-1,17-74,-15 35</inkml:trace>
  <inkml:trace contextRef="#ctx0" brushRef="#br0" timeOffset="1191.109">674 575,'5'-4,"12"-2,15 0,14 2,7 0,5 0,-8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17.4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509 79,'-23'-13,"-1"2,0 1,0 0,-1 2,-1 1,1 1,-1 1,0 2,0 0,-21 1,31 1,-1 1,1 1,-1 0,1 1,0 1,0 0,-2 2,14-4,-1 0,1 0,0 1,0 0,0 0,0 0,0 0,0 1,1-1,-1 1,1 0,0 0,0 0,0 1,0-1,0 1,1-1,-1 1,1 0,0 0,0 0,1 0,-1 0,1 1,0-1,0 0,0 1,1 0,0 0,0-1,0 0,1 1,-1-1,1 1,0-1,1 0,-1 1,1-1,-1 0,1 0,1 0,-1 0,0-1,1 1,0-1,0 1,0-1,0 0,1 0,-1 0,1-1,2 3,6 1,-1 1,1-1,1-1,-1 0,1-1,-1 0,7 0,1 0,0-1,0 0,0-2,1-1,-1 0,0-1,0-2,0 0,0-1,0 0,0-2,-1-1,0 0,-1-1,0-1,11-7,-23 12,-6 3,1 0,-1 0,1 0,-1 0,1 0,0 0,-1 1,1-1,0 0,0 0,0 1,0-1,0 0,0 1,0-1,0 1,0-1,0 1,0 0,0-1,0 1,0 0,0 0,0-1,0 1,0 0,1 0,-1 0,0 1,0-1,0 0,0 0,0 1,0-1,0 0,0 1,0-1,0 1,0-1,0 1,0 0,0 0,0-1,0 1,-1 0,1 0,0 0,-1-1,1 1,0 0,-1 0,1 0,-1 0,0 0,1 1,-1-1,0 0,1 0,-1 0,0 21,-1 0,-1 0,-1 0,-1-1,-1 1,0-1,-2 0,-1 0,0-1,-5 7,6-9,-1-1,-1 0,0 0,-1 0,-1-1,-1-1,0 0,-1-1,0 0,-1-1,-1 0,-7 4,-1-7,7-6</inkml:trace>
  <inkml:trace contextRef="#ctx0" brushRef="#br0" timeOffset="471.368">950 106,'-7'-8,"0"1,0 0,-1 0,0 0,0 1,0 0,-1 1,0 0,0 0,-1 1,1 0,-1 1,0 0,0 0,0 1,0 0,0 1,-10 0,14 3,1 1,-1 0,1 0,0 0,0 0,0 1,0 0,1 0,0 0,0 1,0-1,0 1,0 0,1 0,0 1,0-1,1 1,-1-1,1 1,1 0,-1-1,1 1,0 0,0 0,0 0,1 0,0 0,0 1,1-1,0 0,0 3,0-6,1 1,-1-1,1 1,-1-1,1 0,0 1,0-1,1 0,-1 0,1 0,-1-1,1 1,0-1,0 1,0-1,0 0,1 0,-1 0,0-1,1 1,-1-1,1 0,0 0,-1 0,1 0,0-1,0 1,-1-1,3 0,8 0,-1 0,1 0,-1-2,1 0,-1 0,1-1,8-4,106-43,-127 50,0 0,0 0,0 0,0 0,1 0,-1 0,0 1,0-1,0 0,0 0,0 1,0-1,0 1,0-1,0 1,0 0,0-1,0 1,0 0,-1-1,1 1,0 0,0 0,-1 0,1 0,-1 0,1 0,-1 0,1 0,-1 0,1 0,-1 0,0 0,0 0,1 0,-1 0,0 2,2 46,-2-42,0 11,-1 0,-1 0,-1 1,0-1,-1-1,-1 1,-1-1,0 0,-1 0,-1 0,0-1,-2 0,0-1,0 0,-1-1,-1 0,-1 0,0-1,-6 4,0-5</inkml:trace>
  <inkml:trace contextRef="#ctx0" brushRef="#br0" timeOffset="686.792">1284 454,'-2'15,"-3"16,-3 8,-1 4,0 5,1-2,0-4,1-4,1-10</inkml:trace>
  <inkml:trace contextRef="#ctx0" brushRef="#br0" timeOffset="1212.13">1765 160,'-5'-10,"-1"1,0 0,0 0,-1 1,0 0,-1 0,0 1,0 0,-1 0,0 0,6 5,0 0,-1 0,1 0,-1 1,1-1,-1 1,0 0,0 0,1 0,-1 1,0-1,0 1,0 0,0 0,0 0,0 0,0 1,1 0,-1-1,0 1,0 1,1-1,-1 1,0-1,1 1,0 0,-1 0,-1 3,-2 0,0 2,0-1,1 1,0 0,0 0,1 1,0 0,0 0,1 0,0 0,1 1,-1 0,2-1,-1 1,1 0,1 1,-1-1,2 0,-1 0,1 4,1-10,-1 0,1 0,0-1,0 1,0 0,0 0,0 0,1-1,0 1,-1 0,1-1,0 0,0 1,0-1,0 0,0 0,1 0,-1 0,1-1,-1 1,1 0,0-1,0 0,-1 0,1 0,0 0,0 0,0-1,0 1,0-1,0 1,7 0,0-1,0 1,0-2,0 1,1-1,-2-1,1 0,10-3,3-4,-1 0,1-2,-2-1,0-1,13-10,-16 11,-18 11,0 0,1 1,-1-1,1 0,0 0,-1 1,1-1,0 0,-1 1,1-1,0 0,0 1,0-1,-1 1,1 0,0-1,0 1,0 0,0-1,0 1,0 0,0 0,0 0,0 0,0 0,-1 0,1 0,0 0,0 0,0 0,0 0,0 1,0-1,0 0,0 1,0-1,-1 1,1-1,0 1,0-1,0 1,-1 0,1-1,0 1,-1 0,1-1,-1 1,1 0,-1 0,1 0,-1-1,1 1,-1 0,0 0,1 0,-1 0,0 0,0 0,0 0,35 171,-34-166,15 123,-16-123,-1-1,1 0,-1 1,0-1,0 0,-1 0,0 0,0 0,0 0,-1 0,1 0,-1-1,0 1,0-1,-1 0,1 0,-1 0,0 0,0-1,0 1,-1-1,-3 2,-1 0,0 0,0-1,0 0,-1 0,1-1,-1 0,0-1,0 0,0-1,0 0,0 0,-2-1,-7-6,7-2</inkml:trace>
  <inkml:trace contextRef="#ctx0" brushRef="#br0" timeOffset="1706.526">2113 280,'0'-2,"0"-4,-2-2,-1 0</inkml:trace>
  <inkml:trace contextRef="#ctx0" brushRef="#br0" timeOffset="3403.04">2354 93,'-8'-6,"-1"1,0 0,-1 0,1 1,-1 0,0 1,0 0,0 0,0 1,-1 0,1 1,0 1,-1-1,1 2,-1-1,0 1,3-1,1 0,-1 0,0 1,1 0,-1 0,1 1,-1 0,1 0,0 1,0 0,0 0,0 0,0 1,1 0,-1 1,1-1,0 1,1 0,-1 1,1-1,0 1,0 0,1 1,0-1,0 1,-3 6,7-11,-1 0,1 1,-1-1,1 0,0 1,0-1,0 1,0-1,0 0,0 1,1-1,-1 0,1 1,0-1,0 0,-1 0,1 0,1 1,-1-1,0 0,0 0,1-1,0 1,-1 0,1 0,0-1,-1 1,1-1,0 1,0-1,0 0,0 0,2 1,77 17,-69-17,0-1,-1 0,1-1,0 0,-1-1,1-1,0 1,-1-2,1 0,-1 0,0-1,0 0,-1-1,1 0,-1-1,0 0,0 0,-1-1,0-1,0 0,0 0,-1 0,-1-1,1 0,0-2,6-16,-11 40,-2 42,12 154,27-43,-39-164,0 1,0-1,-1 0,0 0,1 0,-1 1,0-1,0 0,0 1,0-1,-1 0,1 0,0 1,-1-1,0 0,1 0,-1 0,0 0,0 0,0 0,-1 0,1 0,0 0,-1-1,1 1,-1 0,0-1,1 1,-1-1,0 0,0 1,0-1,0 0,0 0,0 0,0-1,0 1,0 0,-1-1,-13 5,0-1,0-1,0-1,0-1,0 0,0 0,-1-2,1 0,-2-1,18 1,1 1,-1 0,1 0,-1-1,1 1,-1 0,1-1,-1 1,0 0,1-1,-1 1,1 0,-1-1,0 1,1-1,-1 1,0-1,1 1,-1-1,0 1,0-1,0 1,0-1,1 0,-1 1,0-1,0 1,0-1,0 1,0-1,0 0,0 1,0-1,-1 1,1-1,0 1,0-1,0 1,-1-1,1 1,0-1,0 1,-1-1,1 1,-1-1,1 1,0 0,-1-1,1 1,-1-1,1 1,-1 0,1 0,-1-1,1 1,-1 0,1 0,-1 0,1-1,-1 1,1 0,-1 0,1 0,-1 0,0 0,1 0,-1 0,18-10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39:43.4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167 1084,'13'363,"-11"47,-2-399,0 0,0-1,0 1,1 0,1 0,0-1,0 1,1-1,2 4,-3-12,0 0,1 0,0 0,-1 0,1-1,0 1,0-1,0 1,0-1,0 0,0-1,0 1,0 0,0-1,0 0,0 1,1-1,-1-1,0 1,0 0,0-1,0 1,0-1,3-1,13 0,92-3,-12-1,0 4,77 10,39 7,103-11,-36 0,217 4,240 11,289 27,922 32,-590-32,-322-27,461-12,-910-9,1809 2,-2225 3,1 8,54 15,-237-25,-8-1</inkml:trace>
  <inkml:trace contextRef="#ctx0" brushRef="#br0" timeOffset="2194.965">261 1163,'265'1,"655"-12,1105-32,-510 35,-70 3,372 76,-1202-38,1174 95,-219-16,-1414-99,153-9,-139-28,-39 21,-39 35,-48-13,-28-13,-14-6,0 0,1 1,-1-1,1 1,-1 0,0 0,0-1,1 2,-1-1,0 0,0 0,0 1,0-1,0 1,-1-1,1 1,0 0,-1 0,1 0,-1 0,1 0,-1 0,0 0,0 0,0 1,0-1,-1 0,1 1,-1-1,1 0,-1 1,0 0,5 273,-2-253,1-1,1 0,0 0,2-1,1 1,0-1,1-1,2 0,2 3,3 1</inkml:trace>
  <inkml:trace contextRef="#ctx0" brushRef="#br0" timeOffset="5161.682">7 281,'0'0,"-1"0,1 0,0-1,-1 1,1 0,0 0,0-1,-1 1,1 0,0 0,0-1,-1 1,1 0,0-1,0 1,0 0,0-1,-1 1,1 0,0-1,0 1,0-1,0 1,0 0,0-1,0 1,0 0,0-1,0 1,0-1,0 1,0 0,0-1,1 1,-1 0,0-1,0 1,0 0,0-1,1 1,-1 0,0-1,0 1,1 0,-1 0,0-1,1 1,-1 0,0 0,1 0,-1-1,0 1,1 0,-1 0,0 0,1 0,-1 0,0 0,1 0,-1-1,1 1,-1 1,112-133,-112 133,0-1,0 1,0-1,0 1,0-1,0 1,1-1,-1 1,0-1,0 1,0-1,1 1,-1-1,0 1,0-1,1 1,-1-1,0 0,1 1,-1-1,1 0,-1 1,0-1,1 0,-1 1,1-1,-1 0,1 0,-1 0,1 1,-1-1,1 0,-1 0,1 0,-1 0,1 0,-1 0,1 0,-1 0,1 0,-1 0,1 0,-1 0,1-1,-1 1,1 0,-1 0,1 0,-1-1,1 1,-1 0,0-1,1 1,-1 0,1-1,-7 280,6-263,0 1,-1 0,-1-1,-1 0,0 1,-1-1,-1 0,-1-1,0 1,-1-1,0 0,-1-1,-3 4,9-16,0 0,0 1,-1-1,1 0,-1 0,1 0,-1-1,0 1,1-1,-1 1,0-1,0 0,0 0,0 0,0 0,0-1,-1 1,1-1,0 0,0 0,0 0,0 0,-1-1,1 1,0-1,64 0,-3 1,0-2,-1-2,29-8,-51 5</inkml:trace>
  <inkml:trace contextRef="#ctx0" brushRef="#br0" timeOffset="5888.267">501 242,'-10'304,"7"-389,4-160,-2 244,1 0,0 0,0 0,0 0,-1 0,1 0,0 0,0 0,1 0,-1 0,0 0,0 0,0 1,1-1,-1 0,0 0,1 0,-1 0,1 0,-1 1,1-1,-1 0,1 0,-1 1,1-1,0 0,-1 1,1-1,0 1,0-1,0 1,-1-1,1 1,0-1,0 1,0 0,0 0,0-1,0 1,0 0,0 0,-1 0,1 0,0 0,0 0,0 0,0 0,0 1,0-1,0 0,0 0,0 1,0-1,-1 1,1-1,0 1,0-1,0 1,-1-1,1 1,0 0,-1-1,1 1,0 0,5 6,0 0,0 1,-1 0,0-1,0 2,-1-1,0 1,0-1,1 8,23 44,-28-59,1 0,0 0,-1 0,1 0,0 0,-1 0,1 0,0 0,0 0,0 0,0 0,0-1,0 1,0 0,0-1,0 1,0 0,0-1,0 1,0-1,1 0,-1 1,0-1,0 0,1 0,-1 0,0 0,0 0,0 0,1 0,-1 0,0-1,0 1,1 0,-1-1,0 1,0-1,0 1,0-1,0 1,0-1,0 0,0 0,0 0,37-44,-38 44,74-114,-74 115,0 1,0-1,0 1,0-1,1 0,-1 1,0-1,0 1,1-1,-1 0,0 1,1-1,-1 0,0 0,1 1,-1-1,1 0,-1 0,0 1,1-1,-1 0,1 0,-1 0,1 0,-1 0,0 0,1 0,-1 0,1 0,-1 0,1 0,-1 0,1 0,-1 0,0 0,1 0,-1 0,1 0,-1-1,1 1,-1 0,0 0,1-1,-1 1,0 0,1 0,-1-1,0 1,1 0,-1-1,0 1,0-1,1 1,-1 0,0-1,0 1,0-1,1 1,-1 0,0-1,0 1,0-1,0 1,0-1,2 44,-2-34,-2 72,9 120,-6-195,-1 0,1 0,0-1,1 1,-1 0,1-1,0 1,1-1,-1 1,1-1,0 0,0 0,1-1,-1 1,1 0,4 3,4-2</inkml:trace>
  <inkml:trace contextRef="#ctx0" brushRef="#br0" timeOffset="6142.972">1023 188,'2'12,"1"12,0 9,-1 8,0 6,-1 5,-1-1,0-3,0-7,0-6,0-11</inkml:trace>
  <inkml:trace contextRef="#ctx0" brushRef="#br0" timeOffset="6392.436">1250 135,'0'13,"0"12,0 11,2 7,4 7,2 1,2-2,0-1,0-5,-1-5,-3-10</inkml:trace>
  <inkml:trace contextRef="#ctx0" brushRef="#br0" timeOffset="7035.767">1117 375,'4'-5,"1"0,0 0,0 0,1 1,-1 0,1 0,0 0,0 1,0-1,1 2,-1-1,1 1,0 0,-1 0,1 0,2 1,13-5,1 1,0 0,0 2,0 1,0 0,0 2,0 1,0 0,0 2,20 5,-37-6,-1 0,0 0,0 1,-1-1,1 1,0 1,-1-1,0 0,0 1,0 0,0 0,0 0,-1 1,0-1,0 1,0-1,0 1,-1 0,0 0,0 1,0-1,-1 0,0 0,0 1,0-1,0 1,-1-1,0 1,0-1,-1 1,1-1,-1 1,-4 22,0-1,-2 0,-1 0,-8 17,-19 70,33-108,-1 1,1-1,1 1,-1 0,1 0,0 0,1 0,0 0,0 0,0 0,1 0,0 0,0-1,1 1,0 0,0 0,0-1,1 1,0-1,1 0,-1 0,1 0,0-1,0 1,1-1,0 0,0 0,0 0,0-1,1 0,0 0,2 1,0-1,1-1,-1 0,1-1,-1 0,1 0,0-1,-1 0,1-1,0 0,0 0,0-1,0 0,-1 0,1-1,0 0,-1-1,1 0,-1 0,0-1,0 0,-1 0,1-1,-1 0,0 0,0-1,2-2,-6 5,-1-1,0 1,0 0,0-1,-1 1,1-1,-1 1,0-1,0 0,0 1,0-1,-1 0,0 0,0 0,0 0,0 1,0-1,-1 0,1 0,-1 0,0 1,0-1,-1 0,1 1,-1-1,0 1,0-2,-4-4,-1 0,0 0,0 1,0-1,-1 1,0 1,-1 0,-8-6,-25-13,-1 2,-1 2,-1 2,-31-8,0-2,40 11,49 10,216 6,-118-2,-69 3</inkml:trace>
  <inkml:trace contextRef="#ctx0" brushRef="#br0" timeOffset="8633.182">12721 161,'-12'-12,"-1"1,0 0,0 1,-1 1,0 0,0 1,-1 0,0 1,-13-3,22 8,0 0,0 0,0 1,0 0,-1 0,1 1,0 0,-1 0,1 0,0 1,0 0,0 0,0 1,-1-1,2 1,-1 1,0-1,0 1,1 0,-1 0,1 1,0-1,0 1,1 0,-1 1,1-1,-1 2,1-2,0 0,0 0,0 1,1 0,-1 0,1 0,0 0,1 0,-1 1,1-1,0 1,1-1,-1 1,1 0,0 0,1 0,-1-1,1 1,0 0,1 0,-1 0,1 0,0 0,1-1,-1 1,1 0,0-1,1 0,-1 1,1-1,0 0,2 1,5 1,0 0,0-1,1 0,0-1,1-1,-1 0,1 0,0-1,0 0,0-1,0-1,0 0,0 0,0-1,0-1,1 0,4-1,-8 1,1 0,-1 0,0 0,0-1,0-1,0 0,-1 0,1 0,-1-1,0 0,0-1,0 0,0 0,-1-1,0 0,0 0,-1-1,1 0,-2 0,1 0,-1 0,3-6,-3 5,-7 20,0-1,-2 31,1 1,3 0,1-1,2 1,3 7,5 94,-11-139,1 0,-1 0,0-1,0 1,0 0,-1 0,0-1,0 1,0 0,0-1,-1 1,0-1,0 1,0-1,0 0,-1 0,1 0,-1 0,0 0,0-1,-1 1,1-1,-1 0,0 0,0 0,0-1,0 1,0-1,0 0,-1 0,1 0,-1-1,1 0,-3 1,2-1,0 0,0 0,0-1,1 0,-1 0,0 0,0 0,0-1,0 0,1 0,-1 0,-4-2,-3-4</inkml:trace>
  <inkml:trace contextRef="#ctx0" brushRef="#br0" timeOffset="9217.81">13268 388,'0'-6,"0"0,0 0,-1 0,0-1,-1 1,1 0,-1 0,0 1,0-1,-1 0,0 1,0-1,0 1,-1 0,1 0,-1 0,-1 1,1-1,0 1,-1 0,0 0,0 1,0-1,-1 1,1 0,-1 1,0-1,1 1,-1 0,0 1,-6-2,-2 1,1 0,-1 0,0 1,0 1,0 0,0 1,0 1,-8 1,18-2,0 0,0 0,-1 0,1 1,0-1,0 1,1 0,-1 0,0 0,1 1,-1 0,1-1,0 1,-1 0,2 0,-1 1,0-1,1 1,-1-1,1 1,0 0,0 0,0 0,1 0,0 0,-1 0,1 0,1 0,-1 2,1-2,0 0,0 0,0 0,1 0,-1 0,1 0,0 0,1-1,-1 1,1 0,-1 0,1-1,0 1,0-1,1 0,-1 1,1-1,0 0,-1 0,1-1,0 1,1-1,-1 1,0-1,1 0,2 1,6 3,-1-1,1 0,1 0,-1-2,0 1,1-1,10 0,-9 0,-1-1,1-1,0 0,-1-1,1 0,0-1,-1-1,1 0,-1-1,0 0,1-1,-2 0,1-1,0-1,-1 0,0-1,0 0,-1-1,8-6,-17 11,-2 3,1-1,-1 1,0-1,0 1,0-1,0 0,0 1,1-1,-1 1,0-1,0 1,1-1,-1 1,0-1,1 1,-1 0,1-1,-1 1,1-1,-1 1,0 0,1-1,0 1,-1 0,1 0,-1-1,1 1,-1 0,1 0,-1 0,1 0,-1 0,1 0,0 0,-1 0,1 0,-1 0,1 0,0 0,-1 0,1 0,-1 0,1 1,-1-1,1 0,-1 0,1 1,-1-1,1 0,-1 1,1-1,-1 0,0 1,1-1,-1 1,1-1,-1 1,0-1,0 1,1-1,-1 1,0-1,0 1,1-1,-1 1,0 157,-4 69,4-221,0-1,-1 0,0 1,0-1,0 0,0 0,-1 1,0-1,0 0,0 0,-1-1,1 1,-1 0,0-1,-1 0,1 0,-1 0,0 0,0 0,0-1,0 0,0 0,-1 0,0 0,1 0,-1-1,0 0,0 0,-3 0,-91 8,75-10</inkml:trace>
  <inkml:trace contextRef="#ctx0" brushRef="#br0" timeOffset="9480.933">13616 710,'-5'13,"-3"12,-3 8,0 6,3 2,2-1,2 0,2-5,1-6,1-6,1-6</inkml:trace>
  <inkml:trace contextRef="#ctx0" brushRef="#br0" timeOffset="9970.621">14017 469,'0'-8,"-1"-1,0 1,-1 0,0 0,0 0,-1 0,0 0,0 0,-1 1,0-1,0 1,0 0,-1 0,-1 1,1-1,-1 1,0 0,0 1,-1-1,1 1,-1 1,0-1,-1 1,1 0,-1 1,0 0,1 0,-1 1,-1 0,1 0,0 1,0 0,-1 0,1 1,-1 0,-1 0,6 2,0-1,0 1,0 0,0-1,1 2,-1-1,1 0,0 1,-1-1,1 1,0 0,1 0,-1 0,0 1,1-1,0 1,0-1,0 1,0 0,1 0,-1 0,1 0,0 0,0 0,0 0,1 0,-1 0,1 0,0 0,0 0,1 1,-1-1,1 0,0 0,0 0,0 0,1 0,-1 0,1-1,0 1,0 0,0-1,1 0,-1 1,1-1,0 0,0 0,0 0,0-1,0 1,1-1,-1 0,1 1,3 0,6 2,0 0,0-1,1-1,0 0,-1-1,1 0,0-1,0-1,0 0,0-1,0 0,-1-1,1-1,0 0,-1-1,0 0,0-1,4-3,48-21,-64 29,0 0,1 1,-1 0,0-1,1 1,-1-1,0 1,0 0,0 0,0 0,0 0,0 0,0 0,0 0,0 0,0 0,-1 0,1 1,0-1,-1 0,1 0,-1 1,1-1,-1 0,0 1,0-1,1 0,-1 1,0-1,0 1,0-1,0 0,-1 1,1-1,0 0,-1 1,1-1,-1 0,1 2,-1 2,1 8,2 22,-2 0,-2 0,-1-1,-2 1,-1-1,-2 0,-3 7,9-36,0 0,0 0,-1 0,1-1,-1 1,0-1,0 0,-1 0,1 0,-1 0,0-1,1 1,-2-1,1 0,0 0,-1 0,1-1,-1 0,0 0,0 0,0 0,0-1,0 0,0 0,0 0,-4 0,-4-5,5-2</inkml:trace>
  <inkml:trace contextRef="#ctx0" brushRef="#br0" timeOffset="10476.671">14539 469,'0'-5,"1"-1,-1 1,0-1,0 1,0-1,-1 1,0-1,0 1,-1 0,1-1,-1 1,0 0,0 0,-1 0,0 0,1 1,-2-1,1 1,0-1,-1 1,0 0,0 1,0-1,-1 1,1-1,-1 1,-1 0,0 0,0 1,0-1,0 1,0 0,0 1,-1 0,1 0,0 0,-1 1,1 0,-1 0,1 0,-1 1,1 0,0 0,-1 1,1 0,0 0,0 0,0 1,0 0,1 0,-1 0,1 1,0 0,0 0,0 0,0 1,1-1,0 1,-1 0,2 0,-1 1,1-1,0 1,0 0,0 0,1 0,0 0,-1 5,2-8,0 0,1 0,-1 0,1 1,0-1,0 0,0 0,0 0,1 0,-1 0,1 0,0 0,0 0,0 0,0-1,0 1,1 0,-1-1,1 1,-1 0,1-1,0 0,0 1,1-1,-1 0,0 0,1 0,-1-1,1 1,-1 0,1-1,0 0,0 1,-1-1,1 0,8 2,1 0,-1 0,0-1,1 0,-1-1,1 0,-1-1,11-1,-11 0,1-2,-1 1,1-2,-1 1,0-1,-1-1,1 0,-1-1,0 0,5-3,7-4,-22 12,1 1,-1-1,1 1,-1 0,1-1,0 1,-1 0,1-1,-1 1,1 0,0 0,-1 0,1 0,0 0,-1 0,1 0,0 0,-1 0,1 0,0 0,-1 0,1 0,0 0,-1 1,1-1,0 0,-1 1,1-1,-1 0,1 1,0-1,-1 0,1 1,-1-1,0 1,1-1,-1 1,1-1,-1 1,0 0,1-1,-1 1,0-1,1 1,-1 0,0-1,0 1,0 0,0-1,0 1,0 0,0-1,3 44,-3-36,0 24,1-2,-1 1,-1-1,-2 0,-1 1,-1-1,-6 17,9-41,-1 1,1-1,-2 0,1 0,-1 0,0 0,0 0,0-1,-1 0,0 1,0-2,0 1,0-1,-1 0,0 0,0 0,0-1,0 0,-1 0,1 0,-1-1,1 0,-1-1,0 1,-7 0,7-1,0 1,0-1,0 0,-1-1,1 1,0-2,-1 1,1-1,0 0,0 0,-1-1,1 0,0 0,1-1,-1 0,-1-1,-5-9</inkml:trace>
  <inkml:trace contextRef="#ctx0" brushRef="#br0" timeOffset="11161.545">14859 375,'-14'22,"2"0,0 1,1 0,1 1,2 0,0 1,2-1,0 2,2-1,-1 25,-7 43,46-273,13-33,-47 213,0 0,-1-1,1 1,0-1,0 1,0-1,0 1,0-1,0 1,0-1,0 1,0-1,0 1,0-1,0 1,0-1,0 1,0-1,0 1,1-1,-1 1,0-1,0 1,1-1,-1 1,0 0,0-1,1 1,-1 0,1-1,-1 1,0 0,1-1,-1 1,1 0,-1 0,0-1,1 1,-1 0,1 0,-1 0,1 0,-1-1,1 1,-1 0,1 0,-1 0,1 0,-1 0,1 0,-1 1,1-1,3 46,-5-41,1 1,0 0,0 0,0-1,1 1,0 0,0-1,0 1,1 0,0-1,0 0,0 1,1-1,-1 0,1 0,1 0,-1-1,1 1,3 2,-4-6,1 0,0 0,0-1,0 0,0 0,0 0,0 0,-1 0,1-1,0 0,0 0,0 0,-1 0,1 0,0-1,-1 0,1 0,-1 0,0 0,0 0,0-1,0 1,0-1,0 0,0 0,-1 0,0 0,0 0,1 0,-1-2,12-14,-2 0,0-1,-1 0,-1-1,-1 0,0-1,-2 0,-1 0,0-3,-20 84,5 42,5 1,5 39,0-78,-1-47</inkml:trace>
  <inkml:trace contextRef="#ctx0" brushRef="#br0" timeOffset="11423.754">15287 255,'-4'16,"-5"14,-2 11,-2 8,-1 2,0 2,0-1,2-3,3-6,4-4,4-8,3-9</inkml:trace>
  <inkml:trace contextRef="#ctx0" brushRef="#br0" timeOffset="11688.684">15488 228,'4'0,"0"4,-4 11,-6 13,-6 9,-4 9,-4 4,0 4,3 1,2-1,1-4,4-5,2-9,4-10</inkml:trace>
  <inkml:trace contextRef="#ctx0" brushRef="#br0" timeOffset="12288.391">15301 469,'5'-2,"0"0,0 0,1 0,-1 1,1 0,-1 0,1 0,0 1,-1-1,1 1,-1 1,1-1,2 1,-3 0,10 0,0 0,0 1,-1 1,1 1,-1 0,0 0,0 2,0 0,0 0,-9-3,-1 0,1 0,0 0,-1 0,0 1,0 0,0 0,0 0,-1 0,0 1,0-1,0 1,0 0,0-1,-1 2,0-1,0 0,-1 0,1 0,-1 1,0-1,-1 1,1-1,-1 1,0 4,-3 8,-1 0,-1 0,0-1,-1 1,-1-1,-1-1,0 0,-1 0,-9 12,-20 40,30-54,0 1,1 0,1 0,0 0,1 1,1-1,1 1,0 0,1 1,0-1,2 0,0 0,0 1,2-1,0 0,1 0,0 0,1 0,1 0,-3-12,1 0,-1 0,1 0,-1 0,1 0,0-1,1 1,-1-1,0 0,1 0,0 0,0 0,0-1,0 0,0 0,0 0,1 0,-1 0,1-1,-1 0,1 0,-1 0,1-1,0 1,-1-1,1 0,0-1,-1 1,1-1,0 0,-1 0,1 0,-1 0,0-1,1 0,-1 0,0 0,0-1,0 1,0-1,-1 0,1 0,-1 0,1 0,-1-1,0 0,0 1,-1-1,1 0,0-3,1-3,-1-1,0 1,0-1,-1 1,-1-1,0 0,0 0,-1 0,-1 1,0-1,0 0,-1 0,0 1,-1-1,0 1,-1-1,0 1,0 0,-1 1,-1-1,0 0,-9-12,0 0,-1 1,-2 1,0 1,-1 0,-1 1,0 2,-4-2,-69-40,94 58,-1 0,0 0,1 0,-1-1,0 1,1 0,-1 0,0-1,1 1,-1 0,0 0,1-1,-1 1,0 0,0-1,1 1,-1-1,0 1,0 0,0-1,1 1,-1-1,0 1,0 0,0-1,0 1,0-1,0 1,0 0,0-1,0 1,0-1,0 1,0-1,0 1,-1 0,1-1,0 1,0-1,0 1,0 0,295 25,-256-23</inkml:trace>
  <inkml:trace contextRef="#ctx0" brushRef="#br0" timeOffset="14068.78">5755 161,'0'18,"0"15,0 12,-2 6,-3 4,-4 0,1-3,-1-4,1-7,-1-9,2-9</inkml:trace>
  <inkml:trace contextRef="#ctx0" brushRef="#br0" timeOffset="14333.793">5488 27,'14'-4,"17"-2,21 0,18 2,19 1,9 1,3 1,-8 2,-15 5,-20 0</inkml:trace>
  <inkml:trace contextRef="#ctx0" brushRef="#br0" timeOffset="14864.535">6049 536,'-1'26,"-1"0,-1-1,-1 1,-1-1,-2 0,0 0,-2 0,-2 1,12-26,-1 1,0-1,0 1,0-1,0 1,0-1,0 1,0 0,0-1,0 1,0-1,0 1,0-1,0 1,0-1,-1 1,1 0,0-1,0 1,-1-1,1 1,0-1,-1 0,1 1,0-1,-1 1,1-1,-1 0,1 1,0-1,-1 0,1 1,-1-1,1 0,-1 0,0 1,1-1,-1 0,1 0,-1 0,1 0,-1 0,1 0,-1 0,0 0,1 0,-1 0,1 0,-1 0,1 0,-1 0,0-1,11-117,16-105,-26 223,0 0,0-1,0 1,0 0,0-1,0 1,0 0,0-1,0 1,0 0,0-1,0 1,0 0,0-1,0 1,0 0,0-1,1 1,-1 0,0 0,0-1,0 1,1 0,-1 0,0-1,0 1,1 0,-1 0,0 0,0-1,1 1,-1 0,0 0,1 0,-1 0,0 0,1 0,-1-1,0 1,1 0,-1 0,0 0,1 0,-1 0,0 0,1 0,-1 1,0-1,1 0,-1 0,0 0,1 0,-1 0,0 0,0 1,1-1,-1 0,0 0,0 0,1 1,-1-1,0 0,0 0,1 1,-1-1,0 0,0 1,15 22,-13-19,6 11,-7-10,1 1,0-1,1 1,-1-1,1 0,0 0,0 0,1 0,-1-1,1 1,0-1,0 0,0 0,1 0,0-1,-1 0,1 0,0 0,1 0,-1-1,0 0,1 0,-1 0,1-1,0 1,-1-1,1-1,5 1,-2-4,-1 1,0-1,0-1,0 1,0-2,-1 1,0-1,1 0,-2 0,1-1,-1 0,1 0,-2 0,1-1,-1 0,0 0,0-1,-1 1,0-1,0 0,-1 0,0 0,1-7,-4 14,8-15,-3 20,-16 172,12-43,17-109,-7-19</inkml:trace>
  <inkml:trace contextRef="#ctx0" brushRef="#br0" timeOffset="15336.804">6584 388,'184'53,"-182"-52,0-1,0 1,0-1,0 1,-1 0,1-1,0 1,0 0,-1 0,1 1,0-1,-1 0,1 0,-1 1,0-1,1 1,-1-1,0 1,0 0,0-1,0 1,0 0,0 0,-1 0,1 0,-1-1,1 1,-1 0,1 0,-1 0,0 0,0 0,0 0,0 0,-1 0,1 0,-1 0,1 0,-1 0,1 0,-1 0,0-1,0 1,0 0,-1 1,-85 69,86-72,1 0,-1 1,1-1,-1 0,1 1,-1-1,1 1,-1-1,1 1,0-1,-1 1,1-1,0 1,-1-1,1 1,0-1,0 1,-1 0,1-1,0 1,0-1,0 1,0 0,0-1,0 1,0 0,0-1,0 1,0-1,0 1,0 0,0-1,1 1,-1-1,0 1,0 0,1-1,-1 1,0-1,1 1,-1-1,1 1,-1-1,0 1,1-1,-1 0,1 1,0-1,-1 0,1 1,34 16,-24-12,-7-4,0 0,-1 0,1 0,-1 1,0 0,1-1,-1 1,0 0,0 1,0-1,0 1,-1-1,1 1,-1 0,1 0,-1 0,0 0,0 0,-1 0,1 1,0-1,-1 1,0-1,0 1,0-1,0 1,-1 0,0-1,1 1,-1 0,0 0,-1-1,1 1,-1 0,1-1,-1 1,-2 3,-1 0,-1 0,0 0,-1 0,0 0,0-1,0 0,-1 0,0-1,0 0,0 0,-1-1,1 0,-1 0,0 0,0-1,-1-1,-6 2,14-3,-1-1,1 1,0-1,0 0,0 1,-1-1,1 0,0 0,-1 0,1 0,0 0,0 0,-1 0,1-1,0 1,0 0,0-1,-1 1,1-1,0 1,0-1,0 0,0 1,0-1,0 0,0 0,0 0,0 1,0-1,0 0,1 0,-1-1,-3-9</inkml:trace>
  <inkml:trace contextRef="#ctx0" brushRef="#br0" timeOffset="15634.677">7012 295,'18'-2,"18"-1,11-3,10 1,3 0,-3 2,-7 1,-12 1</inkml:trace>
  <inkml:trace contextRef="#ctx0" brushRef="#br0" timeOffset="15932.507">7092 469,'14'7,"13"2,14-1,11-3,8-6,1-4,-10-1</inkml:trace>
  <inkml:trace contextRef="#ctx0" brushRef="#br0" timeOffset="16480.175">7841 214,'-12'17,"0"0,2 0,0 1,1 0,1 0,-3 10,9-20,-1 0,1 0,1 0,-1 0,1 0,1 0,-1 0,2 0,-1 0,1 0,0 0,1 0,-1 0,2 0,-1 0,1-1,2 4,-2-7,0 1,0 0,1-1,0 0,0 0,0 0,0 0,1-1,-1 0,1 0,0 0,0 0,0-1,0 0,0 0,1 0,-1 0,1-1,-1 0,1 0,-1-1,1 0,0 0,1 0,4 0,0-1,0 0,0 0,0-2,0 1,0-1,-1-1,1 0,-1 0,0-1,9-6,-12 6,0-1,0 0,0-1,-1 1,0-1,-1-1,1 1,-2-1,1 0,-1 0,0 0,0-1,-1 1,0-1,-1 0,0 0,0 0,-1 0,0 0,-1-1,1 4,-1-1,0 1,-1-1,1 1,-1 0,-1-1,1 1,-1 0,0 0,0 0,-1 0,0 0,0 0,0 0,-1 1,1 0,-1 0,-1 0,1 0,-1 1,0-1,0 1,0 0,0 1,-1-1,1 1,-1 0,-3 0,5 1,0 0,0 0,0 1,0 0,-1 0,1 0,0 0,-1 1,1-1,0 1,-1 0,1 1,-1-1,1 1,0 0,0 0,-1 0,1 1,0-1,0 1,0 0,0 0,1 0,-1 1,0-1,1 1,0 0,-1 0,1 0,1 1,-1-1,0 1,1-1,0 1,-1 0,2 0,-1 0,0 0,1 0,0 1,0-1,0 0,0 0,1 1,-1 3,15 41,-2-31</inkml:trace>
  <inkml:trace contextRef="#ctx0" brushRef="#br0" timeOffset="17582.861">8296 469,'-5'18,"-4"15,-2 9,-1 6,0 2,1 0,2-3,0-7,2-7,1-10</inkml:trace>
  <inkml:trace contextRef="#ctx0" brushRef="#br0" timeOffset="18196.595">8509 375,'25'-46,"-18"32,0 1,1-1,0 2,1-1,0 1,1 0,1 1,-1 0,7-4,-17 15,0-1,0 1,1-1,-1 1,1-1,-1 1,0 0,1-1,-1 1,1 0,-1-1,1 1,-1 0,1 0,-1-1,1 1,-1 0,1 0,-1 0,1 0,-1 0,1 0,0 0,-1 0,1 0,-1 0,1 0,-1 0,1 0,-1 0,1 0,0 0,-1 1,1-1,-1 0,1 0,-1 1,0-1,1 0,-1 1,1-1,-1 1,0-1,1 0,-1 1,0-1,1 1,-1-1,0 1,1-1,-1 1,0-1,0 1,0-1,0 1,0 33,-35 202,1-96,20-116,14-24,0 0,0 1,0-1,0 0,0 1,0-1,0 0,0 1,0-1,0 1,0-1,0 0,0 1,0-1,0 0,1 1,-1-1,0 0,0 1,0-1,1 0,-1 0,0 1,0-1,1 0,-1 0,0 1,1-1,-1 0,0 0,1 0,-1 1,0-1,1 0,-1 0,0 0,1 0,-1 0,0 0,1 0,-1 0,1 0,-1 0,0 0,1 0,-1 0,0 0,1 0,-1 0,0-1,1 1,-1 0,0 0,1 0,-1 0,0-1,1 1,-1 0,3 0,207-16,-177 11</inkml:trace>
  <inkml:trace contextRef="#ctx0" brushRef="#br0" timeOffset="18885.142">9017 281,'-10'88,"7"74,2-160,1-1,0 1,-1-1,1 1,0 0,0-1,0 1,0-1,0 1,1-1,-1 1,0-1,1 1,-1-1,1 1,-1-1,1 0,0 1,0-1,-1 0,1 1,0-1,0 0,0 0,0 0,1 0,-1 0,0 0,0 0,1 0,-1 0,0-1,1 1,-1-1,1 1,-1-1,1 1,-1-1,1 0,-1 1,1-1,-1 0,1 0,-1 0,1-1,0 1,-1 0,2-1,6-5,0 0,-1-1,1 0,-1-1,-1 1,1-2,-1 1,-1-1,1 0,-2 0,1-1,-1 0,-1 0,0 0,0 0,2-10,6-23,-24 75,10-28,0 0,1 0,-1 0,1 1,0-1,0 1,1-1,-1 1,1-1,0 1,0-1,1 1,0-1,-1 0,1 1,0-1,1 0,-1 1,1-1,0 0,0 0,0 0,1 0,-1-1,1 1,0-1,0 1,0-1,1 0,-1 0,1-1,-1 1,1-1,0 1,4 0,-5-2,1-1,-1 1,1-1,-1 0,1 0,-1 0,1-1,-1 1,1-1,-1 0,1 0,-1 0,0 0,1-1,-1 1,0-1,0 0,0 0,0 0,0 0,-1 0,1-1,-1 1,1-1,-1 0,0 0,0 0,0 0,0 0,0-2,5-8,-2 0,1-1,-2 1,0-1,0 0,-1 0,-1 0,-25 57,20-33,0 0,1 0,0 1,1-1,0 1,1 0,0-1,1 6,-1-13,0 0,1 1,0-1,-1 0,1 0,1 0,-1 0,0 0,1 0,-1 0,1-1,0 1,0 0,0-1,0 1,1-1,-1 0,0 0,1 0,0 0,-1 0,1-1,0 1,0-1,0 1,0-1,0 0,0-1,1 1,16 3</inkml:trace>
  <inkml:trace contextRef="#ctx0" brushRef="#br0" timeOffset="19336.975">9739 295,'-5'-1,"0"-1,0 1,0 0,1 1,-1-1,0 1,0 0,0 0,0 1,0-1,0 1,0 0,1 0,-1 1,0-1,1 1,-1 0,1 1,-1-1,1 1,0-1,0 1,0 1,1-1,-1 0,1 1,0 0,0 0,0 0,0 0,1 0,-1 0,1 1,0-1,1 1,-2 2,2-4,1 1,-1-1,0 0,1 1,0-1,0 0,0 1,0-1,0 0,1 1,-1-1,1 0,0 0,0 1,0-1,1 0,-1 0,1 0,-1 0,1-1,0 1,0 0,1-1,-1 1,0-1,1 0,-1 0,1 0,0 0,0 0,0 0,0-1,35 16,-34-16,1 0,-1 0,0 1,0-1,0 1,0-1,0 1,0 1,0-1,-1 1,1-1,-1 1,1 0,-1 0,0 0,0 1,-1-1,1 1,-1-1,0 1,0 0,0 0,0 0,0 0,0 4,-4-4,1 0,-1 0,0 1,0-1,0-1,-1 1,0 0,1-1,-1 1,0-1,-1 0,1 0,-1 0,1 0,-1-1,0 1,0-1,0 0,0 0,0-1,-1 1,1-1,-3 1,6-2,-9 5,-1-1,0 0,0-1,0 0,0-1,-1 0,1-1,-4 0,11-4,8-2</inkml:trace>
  <inkml:trace contextRef="#ctx0" brushRef="#br0" timeOffset="19605.25">9980 629,'-2'0,"-6"0,-1 0</inkml:trace>
  <inkml:trace contextRef="#ctx0" brushRef="#br0" timeOffset="20797.485">5809 1605,'-174'407,"-193"320,385-749,-1 0</inkml:trace>
  <inkml:trace contextRef="#ctx0" brushRef="#br0" timeOffset="21157.716">6143 1672,'-2'9,"-4"12,-6 14,-9 17,-10 15,-13 17,-13 13,-10 7,-8 5,-2-1,1-4,6-12,10-14,14-14,12-15,12-14,12-15,7-11</inkml:trace>
  <inkml:trace contextRef="#ctx0" brushRef="#br0" timeOffset="22282.468">6036 1472,'-121'44,"91"-30,-409 199,419-204,-66 19,87-28,-1 0,0 0,0 0,0 0,1 0,-1 0,0-1,0 1,0 0,0 0,1 0,-1-1,0 1,0 0,0 0,0 0,0-1,0 1,0 0,0 0,0-1,0 1,0 0,0 0,0-1,0 1,0 0,0 0,0 0,0-1,0 1,0 0,0 0,0-1,0 1,0 0,0 0,0 0,-1-1,1 1,0 0,0 0,0 0,0 0,-1-1,1 1,0 0,0 0,0 0,-1 0,1 0,0 0,0-1,0 1,-1 0,1 0,0 0,0 0,-1 0,1 0,0 0,0 0,-1 0,1 0,17-14,26-12,1 1,1 3,1 1,47-13,68-15,-105 37,-12 22,1 2,-2 2,0 2,-1 2,0 2,38 24,-13-9,-2 4,-2 2,58 48,-98-62,-22-26,-1-1,0 1,0-1,0 1,0-1,0 1,0-1,0 1,-1 0,1-1,0 1,0-1,0 1,0-1,-1 1,1-1,0 1,0-1,-1 1,1-1,-1 0,1 1,0-1,-1 1,1-1,-1 0,1 1,-1-1,1 0,-1 0,1 1,-1-1,1 0,-1 0,1 0,-1 1,1-1,-1 0,1 0,-1 0,1 0,-1 0,0 0,1 0,-1-1,1 1,-1 0,1 0,-1 0,1 0,-1-1,1 1,-1 0,0-1,-73-5,1-3,-1-3,-50-17,45 11,-762-204,800 209</inkml:trace>
  <inkml:trace contextRef="#ctx0" brushRef="#br0" timeOffset="23940.781">6356 2635,'-18'85,"-1"-151,16 62,1-1,-1 1,1 0,-1 0,-1 0,1 0,0 0,-1 1,0-1,0 1,0 0,0 0,0 1,-1-1,1 1,-1 0,0 0,1 1,-1-1,0 1,0 0,0 0,0 1,0-1,0 1,0 0,0 1,0-1,0 1,0 0,0 0,0 0,0 1,0 0,1 0,-1 0,1 1,0-1,-1 1,1 0,-3 3,-4 8,0 0,1 1,1 0,0 1,1 0,1 0,1 0,0 1,1 0,1 0,0 1,1-1,0 15,2-19,0 0,1-1,0 1,0-1,2 1,-1-1,2 1,0-1,2 5,-3-12,0 1,0-1,1 0,-1 0,1-1,0 1,1-1,-1 1,1-1,0 0,0 0,0-1,1 1,-1-1,1 0,0 0,0-1,0 1,0-1,0 0,0 0,2-1,3 1,1 0,0-1,0-1,0 0,0 0,0-1,0 0,-1-1,1 0,0-1,-1 0,0-1,0 0,9-5,4-3,0-1,-1-1,-1-1,0-1,11-12,-30 26,17-12,-9 27,-10-6,-1-3,1 1,0-1,0 0,0 1,1-1,-1 0,1 1,0-1,0 0,0 0,1 0,-1 0,1 0,0 0,1 0,-1 0,0-1,1 1,0-1,0 0,2 2,5 0,0 0,1 0,-1-1,1-1,0 1,1-2,-1 0,0 0,1-1,-1 0,1-1,-1 0,1-1,-1-1,0 1,1-2,-1 0,0 0,0-1,1-1,-6 3,0 0,-1 0,1-1,-1 0,0 0,0 0,0-1,0 0,-1 0,1 0,-1 0,0-1,0 0,-1 1,1-1,-1-1,0 1,-1 0,1-1,0-3,-2 7,-1 1,0-1,0 0,0 1,0-1,0 0,0 1,-1-1,1 0,-1 1,1-1,-1 1,1-1,-1 1,0-1,0 1,0-1,1 1,-2 0,1 0,0-1,0 1,0 0,0 0,-1 0,1 0,0 0,-1 0,1 1,-1-1,1 0,-1 1,0-1,0 1,-57-9,53 9,0 0,1 0,-1 0,1 1,-1 0,0 1,1-1,0 1,-1 0,1 0,0 0,0 1,0 0,0 0,1 0,-1 1,1 0,-3 3,6-6,0-1,1 1,-1 0,1 0,-1 0,1 0,-1 0,1 0,0 0,-1 1,1-1,0 0,0 0,0 0,0 0,0 0,0 0,0 0,0 0,1 0,-1 1,0-1,1 0,-1 0,1 0,-1 0,1 0,-1 0,1-1,-1 1,1 0,0 0,0 0,0 0,-1-1,1 1,0 0,0-1,0 1,1 0,14 8</inkml:trace>
  <inkml:trace contextRef="#ctx0" brushRef="#br0" timeOffset="24398.589">7225 2901,'-15'-6,"-1"0,-1 1,1 0,-1 2,0 0,0 0,0 2,0 0,0 1,0 1,0 0,0 1,0 1,-3 2,15-3,-1 0,0 1,1 0,0 0,-1 0,1 1,0-1,1 1,-1 1,1-1,0 1,-3 3,6-7,-1 1,1 0,0 0,0 0,0 0,0 1,0-1,0 0,0 0,1 1,-1-1,1 0,0 1,-1-1,1 0,0 1,0-1,1 0,-1 1,0-1,1 0,0 0,-1 1,1-1,0 0,0 0,0 0,1 0,-1 0,0 0,1 0,-1 0,1-1,0 1,5 3,1 0,-1-1,1 0,0-1,1 1,-1-1,1-1,-1 0,1 0,0-1,-1 0,1 0,0-1,0 0,0-1,0 0,-1 0,3-1,-4 1,0 0,0-1,-1 0,1 0,0 0,-1-1,0 1,1-2,-1 1,-1-1,1 0,0 0,-1 0,0-1,0 0,0 0,0 0,-1-1,0 0,0 1,-1-1,0-1,0 1,0 0,0-1,-1 0,0 1,-1-1,0 0,1-3,1-23,-2 0,0 0,-3-1,0 1,-3 0,0 0,-2 1,-2-1,-3-6,-1 11,13 28,0-1,-1 1,1 0,0-1,-1 1,1 0,0-1,-1 1,1 0,0-1,-1 1,1 0,-1 0,1-1,0 1,-1 0,1 0,-1 0,1 0,-1 0,1 0,-1-1,1 1,-1 0,1 0,-1 1,1-1,0 0,-1 0,1 0,-1 0,1 0,-1 0,1 1,-1-1,1 0,0 0,-1 0,1 1,-1-1,1 0,0 1,-1-1,1 0,0 1,0-1,-1 1,1-1,0 0,0 1,-1-1,1 1,0-1,0 1,0-1,0 1,0-1,0 0,0 1,-5 12,1 0,0 1,1-1,1 1,0-1,1 1,1-1,0 4,-1 7,-3 1,2 1,1 0,1-1,1 1,1 0,1-1,2 0,0 1,2-2,1 1,0-1,2 0,1-1,12 20,7-8</inkml:trace>
  <inkml:trace contextRef="#ctx0" brushRef="#br0" timeOffset="24959.518">8202 2822,'-9'-4,"1"1,0 0,-1 1,0-1,1 2,-1-1,0 1,0 1,0 0,0 0,0 1,0 0,0 0,1 1,-1 0,0 0,1 1,0 1,0-1,0 1,0 1,0-1,1 1,0 0,0 1,0 0,0 0,1 1,-5 6,9-11,1 0,-1-1,0 1,1 0,0 0,-1 0,1 1,0-1,0 0,0 0,0 1,1-1,-1 0,0 1,1-1,0 1,0-1,0 1,0-1,0 1,0-1,0 0,1 1,-1-1,1 1,0-1,0 0,0 1,0-1,0 0,0 0,1 0,-1 0,1 0,-1 0,1 0,0-1,-1 1,1 0,0-1,0 0,0 1,1-1,-1 0,0 0,0 0,1 0,0 0,8-1,0 0,0-1,0 0,0 0,-1-1,1 0,0-1,-1-1,0 0,0 0,0-1,0 0,-1 0,1-1,-1-1,-1 1,1-1,-1-1,-1 0,1 0,-1 0,4-8,20-39,-34 65,0 1,0 0,1 0,1 0,-1 0,2 0,0 0,0 0,1 0,0 0,1 0,0 0,1-1,0 1,0-1,4 6,40 21,-20-27</inkml:trace>
  <inkml:trace contextRef="#ctx0" brushRef="#br0" timeOffset="25425.273">8803 2688,'-12'-3,"-1"1,1 0,-1 0,1 1,-1 1,1 0,-1 0,1 2,-1-1,1 2,-1 0,1 0,0 1,1 0,-1 1,1 1,0 0,-7 4,17-9,0 0,-1 0,1 0,0 0,0 0,0 1,0-1,0 0,0 0,1 1,-1-1,0 0,1 1,-1-1,1 0,-1 1,1-1,-1 1,1-1,0 1,0-1,0 1,0 0,0-1,0 1,1-1,-1 1,0-1,1 1,-1-1,1 0,-1 1,1-1,0 0,0 1,-1-1,1 0,0 0,0 1,0-1,0 0,1 0,-1 0,0 0,0-1,1 1,-1 0,0 0,1-1,-1 1,1-1,-1 1,0-1,1 0,88 25,-76-23,0 1,0 0,0 1,0 1,-1 0,0 1,4 2,-14-6,0 0,-1 0,1 0,0 0,-1 1,0-1,1 1,-1 0,0-1,0 1,-1 0,1 0,-1 0,1 0,-1 1,0-1,0 0,0 0,-1 1,1-1,-1 1,0-1,0 0,0 1,0-1,-1 1,1-1,-1 0,0 1,0-1,0 0,0 0,-1 0,1 0,-1 0,0 0,0 0,0 0,0-1,0 1,-1 0,-10 9,-1 0,0-1,-1-1,-1 0,1-1,-1-1,-1 0,0-1,0-1,0-1,-1 0,-8 1,-22-1,47-5,1 0,0 0,0 0,-1 0,1 0,0 0,-1 0,1 0,0 0,0 0,-1 0,1 0,0 0,0 0,-1 0,1-1,0 1,0 0,-1 0,1 0,0 0,0 0,0-1,-1 1,1 0,0 0,0 0,0-1,0 1,-1 0,1 0,0-1,0 1,0 0,0 0,0-1,0 1,0 0,0 0,0-1,0 1,0 0,0 0,0-1,0 1,0 0,0-1,0 1,0 0,0 0,0-1,0 1,0 0,0 0,1-1,-1 1,0 0,0 0,0 0,0-1,1 1,-1 0,0 0,0 0,1 0,-1-1,0 1,0 0,0 0,1 0,9-9</inkml:trace>
  <inkml:trace contextRef="#ctx0" brushRef="#br0" timeOffset="25800.171">9004 2942,'-2'0,"0"1,0-1,0 1,0-1,0 1,0 0,0 0,0 0,1 0,-1 0,0 0,1 1,-1-1,1 0,-1 1,1 0,0-1,-1 1,1 0,0-1,0 1,0 0,1 0,-1 0,0 0,1 0,-1 0,1 0,-1 0,1 0,0 0,0 0,0 0,0 0,0 0,1 0,-1 0,1 0,-1 0,1 0,0 0,0 0,-1 0,2 0,-1-1,0 1,1 1,6 1,1 0,0 0,1 0,-1-1,0-1,1 0,0 0,-1-1,1 0,0 0,0-1,-1-1,1 1,0-2,0 1,-1-1,1-1,0 0,-6 3,-1-1,0 1,0-1,1 0,-1 0,0 0,0 0,0-1,0 1,0-1,0 0,0 0,-1 0,1 0,-1 0,1 0,-1-1,0 1,0-1,0 0,0 0,-1 0,1 0,-1 0,1 0,-1 0,0 0,0 0,-1 0,1-1,-1 1,1 0,-1-1,0 1,0 0,0-1,-1 1,0 0,1-1,-1 1,0 0,0 0,0 0,-1 0,-1-2,-2-2,0 2,0-1,0 1,-1-1,0 1,0 1,-1 0,0-1,1 2,-1-1,0 1,0 0,-1 1,1-1,-1 2,1-1,-1 1,-4-1,6 2,1-1,0 1,0-1,-1 1,1 1,0-1,0 1,0 0,0 0,0 1,0-1,0 1,0 0,0 0,1 1,-1 0,1-1,-1 1,1 1,0-1,1 1,-1-1,0 1,1 0,0 1,0-1,-2 4,5-6,-1-1,0 1,0 0,1 0,-1 0,1 0,0 0,-1 0,1 0,0 0,0 0,0 0,1 0,-1 0,0 0,1 0,-1 0,1 0,0 0,0 0,0-1,0 1,0 0,0 0,0-1,0 1,1-1,-1 1,0-1,1 1,0-1,-1 0,1 0,0 0,-1 0,2 0,23 13</inkml:trace>
  <inkml:trace contextRef="#ctx0" brushRef="#br0" timeOffset="26190.274">9632 2781,'-137'14,"131"-13,1 0,-1 1,0 0,1 1,0-1,-1 1,1 0,0 0,1 1,-1 0,0-1,1 1,0 1,0-1,0 1,1-1,-1 1,1 0,0 1,1-1,-3 5,4-7,0 0,0-1,0 1,1 0,-1 0,1 0,0 0,-1 0,1 0,1 0,-1 0,0 0,1-1,-1 1,1 0,0 0,0 0,0-1,0 1,1 0,-1-1,1 1,-1-1,1 0,0 1,0-1,0 0,0 0,0 0,1 0,-1-1,1 1,5 3,0-1,0 0,1 0,-1-1,1 0,0-1,0 0,0 0,7 0,10 2,1-2,-1 0,1-2,0-1,-1-1,1-1,-1-1,0-2,0 0,0-2,-1-1,16-8,-36 15,-1 0,1-1,0 0,-1 0,1 0,-1 0,0-1,0 0,0 0,-1 0,1 0,-1-1,0 1,0-1,0 1,-1-1,0-1,-1 6,-1-1,0 1,0 0,0-1,0 1,0-1,0 1,0 0,0-1,0 1,0-1,0 1,0-1,0 1,0 0,0-1,0 1,0 0,-1-1,1 1,0-1,0 1,0 0,-1-1,1 1,0 0,0-1,-1 1,1 0,0 0,-1-1,1 1,0 0,-1 0,1 0,-1-1,1 1,0 0,-1 0,1 0,-1 0,1 0,0 0,-1 0,1 0,-1 0,1 0,0 0,-1 0,1 0,-1 0,1 0,0 0,-1 0,1 0,-1 1,1-1,0 0,-1 0,1 1,0-1,-1 0,1 0,-24 17,19-12,0 1,1-1,-1 1,1 0,0 1,1-1,-1 1,1-1,1 1,-1 0,1 0,0 0,1 0,0 1,0-1,0 0,1 1,0-1,1 0,-1 1,1-1,1 1,-1-5,1-1,-1 0,1 0,0 1,-1-1,1-1,0 1,0 0,1 0,-1-1,0 1,0-1,1 0,-1 1,1-1,-1 0,1-1,-1 1,1 0,0-1,-1 1,1-1,1 0,18 1</inkml:trace>
  <inkml:trace contextRef="#ctx0" brushRef="#br0" timeOffset="26379.734">9980 2554,'-7'14,"3"11,10 6,5-3</inkml:trace>
  <inkml:trace contextRef="#ctx0" brushRef="#br0" timeOffset="27046.284">10502 2848,'-15'-8,"1"0,-1 1,-1 0,1 2,-1 0,0 0,0 2,-1 0,1 0,-1 2,1 0,-1 1,1 1,-1 0,1 1,-1 1,-3 2,14-3,0 1,1 0,0 1,0-1,0 1,0 0,1 0,0 1,-1-1,2 1,-1 0,0 0,1 0,0 0,0 1,0 0,2-3,0-1,0 1,1 0,-1-1,0 1,1 0,0 0,0 0,0-1,0 1,0 0,0 0,1-1,-1 1,1 0,0-1,0 1,0 0,0-1,0 1,1-1,-1 0,1 1,-1-1,1 0,0 0,0 0,0 0,0 0,0 0,0-1,1 1,-1-1,1 0,1 2,7 1,-1 0,1 0,0-1,0-1,0 0,0 0,0-1,1 0,-1-1,0 0,0-1,1 0,-1-1,0-1,0 1,0-2,-1 1,1-1,-1-1,0 0,0-1,0 0,-1 0,8-7,4-10,-20 49,-2-22,1 1,-1-1,1 0,0 1,0-1,0 1,1-1,0 0,0 0,0 1,0-1,1 0,-1 0,1 0,0 0,0 0,0-1,1 1,0-1,-1 1,1-1,0 0,1 0,-1 0,0 0,1-1,0 0,-1 1,1-1,0 0,0-1,0 1,0-1,2 1,2 0,0-1,0 0,0 0,-1 0,1-1,0 0,0-1,0 0,0 0,-1-1,1 0,0 0,-1 0,1-1,-1 0,0-1,0 0,-1 0,1 0,-1-1,0 0,0 0,4-4,3-6,-1 1,0-2,-1 1,-1-2,-1 1,0-1,-1-1,0 0,0-5,16-60,-4-1,-4-1,3-62,-15 117,3-54,-7 83,1 1,-1 0,0-1,0 1,0-1,0 1,1-1,-1 1,0 0,0-1,0 1,0-1,0 1,0-1,0 1,0 0,0-1,0 1,0-1,0 1,-1-1,1 1,0 0,0-1,0 1,-1-1,1 1,0 0,0-1,-1 1,1 0,0-1,-1 1,1 0,0 0,-1-1,1 1,0 0,-1 0,1 0,-1-1,1 1,0 0,-1 0,1 0,-1 0,1 0,-1 0,1 0,0 0,-1 0,1 0,-1 0,1 0,-1 0,-17 21,3 13,0 1,3 1,0-1,3 2,1 0,2 0,1 0,2 1,1 23,0-37,1 0,1-1,1 1,1 0,1 0,1-1,1 0,1 0,1 0,1-1,1 0,1 0,1-1,1 0,4 3,-9-16,0-1,0 0,0-1,1 0,0 0,1-1,-1 0,1 0,0-1,0 0,6 1,-11-3,0-1,1 1,-1-1,0-1,1 1,-1 0,0-1,1 0,-1 0,0-1,1 1,-1-1,0 0,1 0,-1 0,0 0,0-1,0 0,0 0,0 0,-1 0,1-1,0 1,-1-1,0 0,3-3,7-12</inkml:trace>
  <inkml:trace contextRef="#ctx0" brushRef="#br0" timeOffset="27316.545">10661 2688,'7'-2,"14"-1,16 0,21 0,18 1,12 1,6-2,-3-2,-10-3,-16-2,-20 0</inkml:trace>
  <inkml:trace contextRef="#ctx0" brushRef="#br0" timeOffset="28791.4">12185 2715,'20'-86,"22"-58,-42 143,0 1,0-1,0 1,0-1,0 1,0-1,0 1,1 0,-1-1,0 1,0-1,0 1,0-1,1 1,-1 0,0-1,0 1,1-1,-1 1,0 0,0-1,1 1,-1 0,0-1,1 1,-1 0,1 0,-1-1,0 1,1 0,-1 0,1 0,-1 0,1 0,-1-1,1 1,-1 0,0 0,1 0,-1 0,1 0,-1 0,1 0,-1 1,1-1,-1 0,1 0,-1 0,0 0,1 1,-1-1,1 0,-1 0,0 1,1-1,8 27,-2 179,-8-142,0 134,1-196,0 0,1 0,-1 0,0 0,0 0,0 0,0 0,0 0,-1-1,1 1,-1 0,1 0,-1 0,1 0,-1 0,0 0,0-1,0 1,0 0,0-1,-1 1,1-1,0 1,-1-1,1 0,-1 1,0-1,1 0,-1 0,0 0,1 0,-1-1,0 1,0 0,0-1,-1 1,-130 12,125-9,22 0,236-12,-120 5,-106 2</inkml:trace>
  <inkml:trace contextRef="#ctx0" brushRef="#br0" timeOffset="29478.608">12707 2755,'15'-47,"3"1,2 0,2 2,26-39,-32 61,-6 38,-1 188,-7-187,5 32,-2 0,-3 0,-1 1,-3-1,-5 31,-8-50,56-36,0 2,1 1,-1 3,2 1,9 0,39-1,-127 0,14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6:57.8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83,'340'7,"-59"-1,-1-13,36-15,-186 9,97-12,0 10,1 10,10 10,-205-3,44 6,2-4,-1-3,0-4,0-3,7-4,-48 5,0 2,0 1,36 4,-7-1,-23-1,-32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6:53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410 309,'-14'-2,"0"1,0 0,1 1,-1 0,0 1,0 1,1 0,-1 1,1 0,0 1,0 0,0 1,0 1,1 0,0 1,-10 7,2 0,1 1,0 1,1 1,1 1,0 0,2 1,0 0,-3 7,17-25,0 0,-1 0,1 1,0-1,0 0,-1 1,1-1,0 1,1-1,-1 1,0 0,0 0,1-1,-1 1,1 0,-1 0,1-1,0 1,0 0,0 0,0 0,0 0,0-1,0 1,1 0,-1 0,0 0,1-1,0 1,-1 0,1-1,0 1,0 0,0-1,0 1,0-1,0 1,1-1,-1 0,0 0,2 2,113 8,-79-8,0 1,-1 1,1 2,-1 2,24 9,-46-13,0 1,0 0,-1 0,0 2,-1 0,1 0,-2 1,1 0,-1 1,0 0,-1 1,-1 1,1-1,-2 1,5 9,-10-18,-1 0,0 0,0 0,0 0,-1 1,1-1,-1 0,0 1,0-1,0 1,0-1,-1 1,1 0,-1-1,0 1,0 0,0-1,0 1,-1 0,0-1,0 1,0-1,0 1,0-1,-1 0,1 1,-1-1,0 0,0 0,0 0,0 0,-1 0,0 0,-8 2,-1 0,0-1,0 0,0-1,0 0,0-1,0 0,-1-1,1-1,-1 0,0 0,-1 0,-201-12,205 10,11 0</inkml:trace>
  <inkml:trace contextRef="#ctx0" brushRef="#br0" timeOffset="332.647">686 638,'2'-2,"4"1,-1 6,3 6,3 8,3 7,3 7,1 1,2 2,-1 0,0-5,-2-5,-4-5,-4-5</inkml:trace>
  <inkml:trace contextRef="#ctx0" brushRef="#br0" timeOffset="1402.916">673 362,'22'4,"-1"0,1 2,-1 0,-1 2,1 0,-1 2,-1 0,1 1,-2 0,0 2,0 0,-1 2,-1-1,0 2,-1 0,-1 1,-1 0,0 1,-1 1,-1 0,-1 1,0 0,-2 0,0 1,-2 0,1 5,-3-9,-3-9,0 0,1 0,0 0,0-1,1 1,0 0,0-1,1 0,0 0,0 0,1 0,3 3,-8-9,1 0,0-1,-1 1,1-1,0 1,0-1,0 1,-1-1,1 0,0 0,0 1,0-1,0 0,0 0,0 0,-1 0,1 0,0 0,0 0,0 0,0 0,0 0,0 0,0-1,-1 1,1 0,0-1,0 1,0-1,-1 1,1 0,0-1,0 0,-1 1,1-1,-1 1,1-1,0 0,-1 0,1 1,-1-1,1 0,-1 0,0 0,1 0,18-43,-18 38,15-44,-11 29,1 1,1 0,1 0,1 1,1 0,6-8,-16 26,0 0,1 0,-1 0,1 0,-1 0,1 0,0 0,-1 0,1 1,0-1,0 0,0 0,-1 1,1-1,0 1,0-1,0 1,0-1,0 1,0-1,0 1,0 0,0 0,0-1,0 1,0 0,1 0,-1 0,0 0,0 0,0 1,0-1,0 0,0 0,0 1,0-1,0 0,0 1,0-1,0 1,0 0,0-1,-1 1,1 0,0-1,0 1,0 0,-1 0,1 0,-1-1,1 1,0 0,-1 0,0 0,1 0,-1 0,1 0,-1 0,0 0,0 0,0 1,73 219,-71-217,0 0,1-1,-1 1,1 0,-1-1,1 0,0 1,1-1,-1 0,0-1,1 1,0-1,0 1,-1-1,1 0,0 0,1-1,-1 1,0-1,0 0,1 0,-1-1,0 1,1-1,-1 0,1 0,-1 0,1-1,-1 1,0-1,1 0,-1 0,0-1,0 0,0 1,0-1,0 0,1-2,8-5,0 0,0-1,-1-1,-1 0,0-1,0 0,-1-1,-1 0,0-1,0 1,-2-2,0 1,0-1,-2 0,0 0,0-1,-2 0,0 1,0-1,-2 0,0 0,0-1,-2-7,-29-216,14 141,-7-70,15 140,8 29,0 1,0-1,0 0,0 0,0 1,-1-1,1 0,0 1,0-1,0 0,-1 0,1 1,0-1,0 0,0 0,-1 0,1 1,0-1,0 0,-1 0,1 0,0 0,-1 0,1 1,0-1,-1 0,1 0,0 0,-1 0,1 0,0 0,-1 0,1 0,0 0,0 0,-1 0,1 0,0-1,-1 1,1 0,0 0,-1 0,1 0,0 0,0-1,-1 1,1 0,0 0,0 0,-1-1,1 1,0 0,0 0,0-1,0 1,-1 0,1-1,0 1,0 0,0 0,0-1,0 1,0 0,0-1,0 1,-7 21,2 0,0 1,1 0,2-1,0 1,1 1,1-1,-1 9,-1 11,3-1,0 1,3-1,2 0,1 0,10 28,-11-47,2-1,1 1,0-1,2-1,0 0,1 0,1-1,1-1,1 0,1-1,0 0,16 12,-21-20,1 0,0-1,1 0,0-1,0-1,0 0,1 0,1-1,-9-3,0-1,-1 0,1 0,0 0,-1-1,1 1,0-1,0-1,-1 1,1-1,0 0,-1 0,1-1,0 0,-1 0,0 0,0 0,1-1,-1 0,-1 0,4-3,3-6,0 0,-1-1,-1-1,0 1,-1-1,-1-1,0 1,0-1,-2 0,0-1,-1 1,0-1,-1 0,-1 0,0-15,-1 24,0 3,-1 0,1 0,-1-1,0 1,0 0,0 0,0 0,-1 0,0 0,1 0,-1 0,-1 0,1 0,-1 0,1 4,0-1,0 1,-1 0,1 0,0 0,0-1,0 1,0 1,-1-1,1 0,0 0,0 0,0 1,0-1,0 0,0 1,0-1,0 1,0-1,0 1,0 0,0-1,0 1,0 0,0 0,0 0,1-1,-1 1,0 0,1 0,-1 0,1 0,-1 0,1 0,-1 1,1-2,-7 9,0 0,1 0,0 1,0 0,1 0,1 0,-1 0,2 1,0 0,0-1,1 1,0 0,0 1,2-1,-1 0,1 0,1 0,0 0,1 0,0 0,1 0,0 0,0 0,1-1,0 0,1 1,1-2,-1 1,2-1,-1 0,1 0,6 6,-5-8,1 0,-1 0,1-1,1-1,-1 1,1-1,0-1,0 0,0 0,9 1,17 3</inkml:trace>
  <inkml:trace contextRef="#ctx0" brushRef="#br0" timeOffset="1650.775">1634 335,'7'-4,"15"-2,18 0,19-1,21-1,16-2,10-2,-13 2</inkml:trace>
  <inkml:trace contextRef="#ctx0" brushRef="#br0" timeOffset="2830.62">2344 638,'23'-8,"0"2,0 0,1 1,0 1,-1 1,1 2,0 0,0 1,0 2,4 1,-24-2,0 0,1 1,-1 0,0 0,0 0,0 0,0 0,0 1,-1 0,1 0,-1 0,0 0,0 0,0 1,0-1,0 1,-1 0,0 0,0 0,0 0,0 0,0 0,-1 1,0-1,0 1,0 1,2 11,-2 0,0-1,0 1,-2 0,0-1,-3 12,-54 255,57-279,-1 1,2-1,-1 0,0 1,1-1,0 1,0-1,0 1,1-1,0 1,-1-1,2 1,-1-1,0 0,1 1,0-1,0 0,0 0,0 0,1-1,-1 1,1-1,0 1,0-1,1 0,-1 0,1 0,-1 0,1-1,0 1,0-1,0 0,3 1,10 1,-1 0,1-1,-1-1,1-1,0 0,0-1,0-1,0 0,6-3,-20 4,0 0,0-1,0 0,-1 0,1 1,0-2,0 1,0 0,-1-1,1 1,-1-1,1 0,-1 0,0 0,0 0,0 0,0 0,0 0,0-1,0 1,-1-1,1 0,-1 1,0-1,0 0,0 0,0 0,0 0,-1 0,1 0,-1 0,0 0,0 0,0 0,0 0,0 0,-1 0,1 0,-2-1,-2-10,-2 1,0 0,0 0,-1 1,-1-1,0 2,-1-1,0 1,0 0,-1 1,-1 0,0 1,0 0,-1 1,-5-3,-17-9,0 0,-2 3,0 1,-1 1,-1 3,-17-4,36 10,31-1,56-1,58-6,0-5,45-16,-73 15,-96 21,0 0,0 0,0 1,0-1,0 0,0 1,-1 0,1-1,-1 1,1 0,-1 0,0 0,1 0,-1 0,0 0,0 0,-1 1,1-1,0 0,-1 0,1 1,-1-1,0 0,0 1,0-1,0 0,0 1,0-1,-1 0,1 1,-1 0,3 24,-1-23,1 1,-1-1,1 0,1 0,-1 0,0 0,1 0,0-1,0 1,0-1,0 0,1 0,-1 0,1 0,0 0,0-1,0 0,0 0,0 0,0 0,0 0,1-1,-1 0,1 0,-1 0,1-1,-1 1,1-1,0 0,-1 0,1-1,-1 0,1 1,-1-1,1-1,-1 1,0-1,1 1,-1-1,0-1,0 1,0 0,-1-1,1 0,-1 0,1 0,-1 0,1-2,0 0,0 0,0-1,0 0,-1 1,0-1,0-1,0 1,-1 0,0-1,-1 1,1-1,-1 1,0-1,-1 0,1 0,-1 1,-1-1,1 0,-1 1,-1-1,1 0,-1 1,0-1,0 1,-1 0,0 0,0 0,0 0,-1 0,0 1,0 0,-1-1,1 2,-1-1,0 0,0 1,-1 0,1 0,-1 0,0 1,0 0,0 0,0 1,0 0,-1 0,0 0,3 1,-1 0,1 1,-1 0,1-1,-1 2,1-1,-1 0,1 1,-1 0,1 0,-1 1,1-1,0 1,0 0,0 0,0 0,0 0,0 1,0 0,1-1,-1 1,1 1,0-1,0 0,0 1,0 0,-4 6,0 0,1 0,0 1,1-1,0 1,1 0,0 0,1 1,-1 6,3-14,0 1,0 0,0-1,1 1,-1-1,1 1,0 0,1-1,-1 1,1-1,0 1,0-1,0 1,1-1,0 1,0-1,0 0,0 0,0 0,1 0,0 0,0-1,0 1,0-1,3 3,16 7</inkml:trace>
  <inkml:trace contextRef="#ctx0" brushRef="#br0" timeOffset="3068.03">3266 217,'-5'6,"2"12,2 10,2-1</inkml:trace>
  <inkml:trace contextRef="#ctx0" brushRef="#br0" timeOffset="3243.073">3384 835,'9'18,"10"10,5 6,7-2,6-4,3-6,3-7,1-7,2-8,-4-9,-8-3</inkml:trace>
  <inkml:trace contextRef="#ctx0" brushRef="#br0" timeOffset="5152.658">4147 586,'-1'3,"1"0,-1 0,1 0,0 1,0-1,0 0,1 0,-1 1,1-1,-1 0,1 0,0 0,0 0,1 0,-1 0,1 0,-1 0,1 0,0-1,0 1,0-1,0 1,0-1,1 0,-1 0,1 0,0 0,-1 0,2 0,-3-2,0 0,1 0,-1 0,0 0,0 0,0-1,0 1,0 0,0 0,0-1,1 1,-1-1,0 1,0-1,0 0,-1 1,1-1,0 0,0 1,0-1,0 0,-1 0,1 0,0 0,-1 0,1 0,-1 0,1 0,-1 0,1 0,-1 0,0 0,1 0,-1 0,0-1,0 1,0-1,1-45,-2 43,0 0,-1 0,0 0,0 0,0 0,0 0,0 1,-1-1,1 1,-1-1,0 1,0 0,-1 0,1 1,-1-1,1 1,-1-1,-1 0,-7-4</inkml:trace>
  <inkml:trace contextRef="#ctx0" brushRef="#br0" timeOffset="5553.585">4318 1046,'20'-55,"-20"53,1 1,-1 0,0-1,0 1,0 0,-1 0,1-1,0 1,0 0,-1 0,1-1,-1 1,1 0,-1 0,0 0,1 0,-1 0,0 0,0 0,1 0,-1 0,0 0,0 0,0 0,0 0,0 1,-1-1,1 0,0 1,0-1,0 1,0 0,-1-1,1 1,0 0,0 0,-1-1,1 1,0 0,-1 0,1 0,0 1,-2-1,-2 1,0-1,0 1,0 1,1-1,-1 1,0 0,0 0,1 0,-1 1,1-1,0 1,0 0,0 0,0 1,0-1,1 1,0 0,-1 0,1 0,1 0,-1 1,1-1,-1 1,1-1,1 1,-2 4,3-8,0 0,0 0,1 1,-1-1,0 0,1 0,-1 0,1 0,-1 0,1 1,0-1,0 0,-1 0,1-1,0 1,0 0,0 0,0 0,0 0,0-1,0 1,0 0,0-1,0 1,0-1,0 0,1 1,-1-1,0 0,0 1,0-1,1 0,-1 0,0 0,0 0,1 0,0-1,21 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01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0,'-2'14,"-1"11,-2 9,0 10,0 4,2 5,1 1,3-1,1-6,3-6,3-8,0-7,0-8,0-9,-2-7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02.1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39,'6'0,"10"0,13 0,15 0,13-3,8-2,5-3,-1 0,-8 2,-9 1,-12 2,-13 5,-10 8,-11 6,-6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08:34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98 76,'1'1,"0"-1,-1 1,1-1,0 1,0-1,-1 1,1-1,0 0,0 1,0-1,0 0,0 1,0-1,-1 0,1 0,0 0,0 0,0 0,0 0,0 0,0 0,0-1,0 1,0 0,-1 0,1-1,0 1,0-1,0 1,-1-1,1 1,0-1,0 1,-1-1,1 1,0-1,-1 0,1 0,-1 1,1-1,-1 0,1 0,-1 1,0-1,1 0,-1 0,0 0,0 0,1 0,-1 0,0 0,0 0,0 1,0-1,0 0,0 0,0 0,-1 0,1 0,0 0,0 0,-1 1,1-1,-1 0,1 0,-1 0,0 0,0-2,0 0,0 0,-1 1,1-1,-1 0,0 1,0-1,0 1,0 0,0-1,0 1,-1 0,1 1,-1-1,0 0,1 1,-1-1,0 1,0 0,0 0,0 0,0 0,0 0,0 1,0-1,0 1,0 0,0 0,0 0,-1 1,1-1,0 1,0-1,0 1,0 0,0 0,1 1,-1-1,0 0,0 1,1 0,-1-1,1 1,-1 0,1 1,0-1,0 0,0 0,0 1,0 0,1-1,1 2,0-1,0 0,1 1,0-1,0 0,0 1,0-1,0 0,1 0,-1 0,1 0,0 0,0-1,0 1,0 0,0-1,1 0,-1 1,1-1,0 0,-1 0,1 0,0-1,0 1,0-1,0 1,1-1,-1 0,0 0,1-1,-1 1,0-1,3 1,37 10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02.5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0 108,'21'-2,"16"-6,15-3,11-4,6-2,3 1,-2 2,-6 4,-10 2,-10 4,-9 1,-11 5,-10 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0.4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0 264,'5'0,"5"2,8 1,8 2,10 0,13-1,12 0,10-2,9-1,5-1,-1-2,-9-1,-9 0,-15 1,-17 0,-15-1,-11-1</inkml:trace>
  <inkml:trace contextRef="#ctx0" brushRef="#br0" timeOffset="365.532">579 0,'24'2,"65"28,-1 4,24 16,-98-44,0 0,0 1,-1 0,0 2,0-1,-1 1,0 1,0 0,-1 1,-1 0,9 12,-17-20,0 1,-1 0,1 0,-1-1,0 1,0 0,0 0,-1 0,1 0,-1 0,0 0,0 0,0 1,-1-1,1 0,-1 0,0-1,0 1,-1 0,1 0,-1 0,0-1,0 1,0-1,0 1,0-1,-1 0,0 0,0 0,-2 2,-102 75,-68 14,154-82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2.1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14 371,'13'-146,"-12"108,1 8,-2-1,0 1,-3 0,-2-15,-4 24,0 35,6 23,3 1,1-1,1 1,3-1,1 0,4 13,5 36,10 52,-5-110,-8-22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4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0,'16'2,"18"1,17 0,14-1,10 0,5-1,-3-1,-10 1,-12-1,-15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5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1,'0'15,"5"15,5 9,6 4,0-5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5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1,'3'4,"2"2,5-5,1-2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3.2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54,'2'15,"4"15,0 11,1 7,0 5,1 0,1-3,-1-4,0-9,-1-6,1-8,1-8,-1-7</inkml:trace>
  <inkml:trace contextRef="#ctx0" brushRef="#br0" timeOffset="253.321">250 1,'2'16,"1"14,0 10,0 11,-1 5,1 2,0-3,5-3,2-4,3-6,0-7,1-9,-2-7</inkml:trace>
  <inkml:trace contextRef="#ctx0" brushRef="#br0" timeOffset="470.74">13 252,'20'2,"18"1,14 0,11-1,-5-1</inkml:trace>
  <inkml:trace contextRef="#ctx0" brushRef="#br0" timeOffset="951.478">526 370,'9'-1,"0"1,0 0,-1 0,1 1,0 0,-1 1,1 0,-1 0,0 1,1 0,-1 0,0 1,-1 0,1 1,-1-1,0 1,0 1,0-1,-1 1,0 0,0 1,0 0,3 6,-5-5,-1 0,0 0,0 0,-1 1,0-1,0 1,-1 0,0-1,-1 1,0 0,0 0,-1-1,0 1,0 0,-1-1,-1 1,-51 136,36-106,7-13,4-14,1 0,1 0,0 1,1 0,0 0,1 0,1 0,0 0,0 0,1 1,1 2,1-11,1 0,-1 0,1 0,0 0,0-1,0 1,1-1,0 1,0-1,0 0,0 0,1 0,-1-1,1 1,0-1,0 0,0 0,0 0,1-1,-1 1,1-1,0 0,0-1,7 4,1-1,-1 0,1-1,0-1,0 0,0-1,0 0,6-1,-11 1,-1-1,1 0,-1 0,0-1,1 0,-1 0,0-1,1 0,-1 0,0-1,-1 0,1 0,0 0,-1-1,0 0,0 0,0-1,0 0,-1 0,0 0,0-1,0 1,0-1,-1 0,0-1,0 1,-1-1,0 1,0-2,-2-3,0 0,0 0,-2 0,1-1,-1 1,-1 0,0 0,-1 1,0-1,0 0,-1 1,0 0,-3-3,-10-20</inkml:trace>
  <inkml:trace contextRef="#ctx0" brushRef="#br0" timeOffset="1198.822">566 554,'0'-2,"5"-1,7 0,14 1,13 0,12 1,7-2,6 0,1 0,-2-2,-5-1,-12-1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2.5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59 104,'0'14,"0"-1,1 1,0-1,1 0,1 1,0-1,0 0,2-1,-1 1,2-1,0 0,0 0,5 7,-9-17,0 0,-1 0,1 0,0 0,0 0,0 0,1-1,-1 1,0-1,1 1,-1-1,1 0,-1 0,1 0,0 0,-1 0,1-1,0 1,0-1,-1 0,1 1,0-1,0-1,-1 1,1 0,0-1,0 1,-1-1,1 0,0 0,-1 0,1 0,1-2,2 0,0-1,0 0,-1 0,1-1,-1 0,0 0,0 0,-1-1,0 1,0-1,0 0,3-6,-5 6,1-1,-1 0,1 0,-2 0,1 0,-1-1,0 1,-1 0,0-1,0 1,0 0,-1 0,0-1,-1 1,1 0,-1 0,-1 0,1 0,-1 1,-1-1,1 1,-1-1,0 1,0 0,-1 1,0-1,0 1,0 0,0 0,-1 0,0 1,0 0,0 0,-1 1,1-1,-1 1,0 1,0-1,0 1,0 0,0 1,0 0,-2 0,3 2,0 0,0 1,0 0,0 0,0 0,0 1,0 0,1 0,0 0,-1 1,1-1,1 1,-1 1,0-1,1 0,0 1,0 0,1 0,-1 1,1-1,0 1,0-1,1 1,0 0,0 0,0 0,1 0,-1 0,1 0,1 1,0-1,-1 0,2 1,-1-1,1 0,0 0,0 0,1 0,0 0,0 0,1 3,21 25,3-7</inkml:trace>
  <inkml:trace contextRef="#ctx0" brushRef="#br0" timeOffset="381.977">520 117,'-2'14,"1"0,0 0,1 0,0 0,1 0,1 0,3 13,-4-22,1-1,0 1,-1-1,1 1,1-1,-1 0,1 0,0 0,0 0,0 0,0-1,0 1,1-1,0 0,0 0,-1 0,2-1,-1 1,0-1,0 0,1 0,0 0,-1-1,4 1,-3-1,1 0,-1 0,1 0,-1-1,1 0,0 0,-1-1,1 1,-1-1,1 0,-1-1,1 1,-1-1,0 0,0 0,0-1,0 0,0 0,0 0,-1 0,1-1,-1 0,0 1,0-2,-1 1,1 0,-1-1,0 1,0-1,0 0,-1 0,0 0,0-1,0 1,0 0,-1-1,0 1,0-1,-1 0,1 1,-1-1,0 1,-1-4,-1 1,0 0,-1 1,0 0,0-1,-1 1,0 0,0 1,0-1,-1 1,0 0,0 0,-1 0,1 1,-1 0,-1 0,1 0,-1 1,1 0,-1 0,0 1,-1 0,0 0,3 0,-1 1,0 1,0-1,0 1,0 0,0 0,0 1,0-1,0 2,0-1,-1 1,1-1,0 2,1-1,-1 1,0 0,0 0,1 0,-1 1,1 0,-1 0,1 0,0 1,1-1,-1 1,0 1,1-1,-2 3,3-3,-1 0,1 0,0 1,1-1,-1 1,1-1,0 1,0 0,0 0,1 0,0 0,0 0,0 0,0 0,1 0,0 0,0 0,0 1,1-1,0 0,0 0,0 0,1 0,-1 0,1 0,0-1,2 3,15 21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39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0,'-2'13,"-1"14,0 11,1 8,5 7,4 4,3-1,2-4,0-3,-1-4,-2-5,-3-7,-1-7,-3-8</inkml:trace>
  <inkml:trace contextRef="#ctx0" brushRef="#br0" timeOffset="398.994">379 26,'-15'31,"-1"-1,-1-1,-1-1,-2 0,-1-1,-1-1,-1-1,-2-2,-25 21,40-36,0 0,-1 0,0-1,0 0,-1-1,0-1,0 0,0 0,-11 2,13-10,25-3,-1 5,0 1,1 1,-1 0,0 1,0 0,0 1,0 1,0 0,-1 1,0 1,6 3,-8-5,47 20,-29-11,0-1,2-1,-1-2,31 6,-29-11</inkml:trace>
  <inkml:trace contextRef="#ctx0" brushRef="#br0" timeOffset="682.248">669 26,'0'5,"0"7,0 12,0 10,0 10,0 10,0 3,0 2,0 0,2-4,1-6,2-8,0-5,2-10,-1-9</inkml:trace>
  <inkml:trace contextRef="#ctx0" brushRef="#br0" timeOffset="983.439">972 66,'0'2,"0"5,0 9,2 9,1 13,2 11,0 5,0 4,-2-1,-1-1,-1-5,0-5,-3-4,-4-8,-2-7,0-9</inkml:trace>
  <inkml:trace contextRef="#ctx0" brushRef="#br0" timeOffset="1230.78">708 290,'12'0,"16"2,19 1,18 0,14 1,-8 0</inkml:trace>
  <inkml:trace contextRef="#ctx0" brushRef="#br0" timeOffset="1650.178">1129 671,'8'-8,"-1"1,2 0,-1 1,1-1,0 2,0-1,0 1,1 1,0 0,0 0,0 1,0 0,0 1,1 0,-1 0,1 1,0 1,4 0,-10 0,-1-1,1 1,0 1,0-1,0 1,0-1,0 2,-1-1,1 0,0 1,-1 0,1 0,-1 0,0 1,0-1,0 1,0 0,0 0,0 0,-1 1,1-1,-1 1,0 0,0 0,-1 0,1 1,-1-1,0 0,0 1,0-1,-1 1,0 0,0 0,0-1,0 1,-1 0,1 0,-1 0,-1 0,1 0,-1 4,-6 8,0-1,-1-1,0 1,-1-1,-1-1,0 0,-1 0,-1-1,0 0,-7 4,-42 52,57-65,0 0,0 0,0 1,1-1,0 1,0 0,0 0,0 0,1 0,0 1,0-1,0 1,1-1,0 1,0 0,0-1,1 1,-1 0,1 0,1-1,-1 1,1 0,0 0,1-1,1 6,6 0,1-1,0 1,1-1,0-1,0 0,1-1,0 0,1-1,-1 0,1-1,1 0,11 3,12 6,0-1,1-2,0-1,0-2,1-2,1-1,21-1,-60-5,0 0,1 1,-1-1,0 0,1 1,-1-1,1 0,-1 0,1 0,-1 0,0 0,1 0,-1-1,1 1,-1 0,0-1,1 1,-1-1,0 1,1-1,-1 0,0 1,0-1,1 0,-1 0,0 0,0 0,0 0,0 0,0 0,-1 0,1-1,0 1,0 0,-1 0,1-1,-1 1,-2-14</inkml:trace>
  <inkml:trace contextRef="#ctx0" brushRef="#br0" timeOffset="1905.497">1195 816,'16'0,"18"0,19-2,17-1,14-2,6-1,-1-1,-7 1,-17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38.1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269 101,'-2'-5,"1"0,-1 0,1-1,-2 1,1 0,0 0,-1 1,0-1,0 1,-1-1,1 1,-1 0,0 0,0 1,0-1,0 1,-1 0,1 0,-1 0,0 0,0 1,0 0,0 0,0 0,-1 1,1 0,0 0,-1 0,1 1,-1-1,1 1,-1 1,1-1,-1 1,-2 1,1 0,0 1,0 0,0 1,1-1,-1 1,1 1,0-1,0 1,1 0,-1 0,1 1,0 0,1 0,0 0,-1 0,2 1,-1-1,1 1,0 0,1 0,-1 0,1 1,1-1,-1 0,1 1,1-1,-1 1,2 6,-1-10,0-1,0 1,1-1,-1 1,1-1,0 0,0 1,0-1,1 0,-1 0,1 0,0 1,-1-2,1 1,1 0,-1 0,0-1,1 1,-1-1,1 0,0 0,0 0,0 0,0 0,0 0,0-1,0 0,1 0,-1 0,0 0,1 0,0 0,6 0,1 1,0-2,0 1,-1-2,1 1,0-1,0-1,-1 0,1 0,-1-2,167-64,-176 67,1 0,-1 1,0-1,1 1,-1 0,1 0,-1-1,1 1,-1 0,1 0,-1 0,1 1,-1-1,1 0,-1 0,1 1,-1-1,0 1,1-1,-1 1,0 0,1 0,-1-1,0 1,0 0,0 0,0 0,0 0,0 0,0 1,0-1,0 0,0 0,0 1,-1-1,1 0,-1 1,1-1,-1 0,1 1,-1-1,0 1,0-1,1 1,-1 0,-4 70,-3-50,-1 0,0-1,-2 0,0-1,-1 0,-1-1,-1 0,-1-1,0 0,-2-1,0-1,0 0,-2-2,0 0,0 0,-1-2,-5 2,-10 4</inkml:trace>
  <inkml:trace contextRef="#ctx0" brushRef="#br0" timeOffset="615.353">742 141,'-1'-3,"-1"-1,1 1,-1 0,0 0,0-1,0 1,0 0,-1 1,1-1,-1 0,0 1,0 0,0-1,0 1,0 0,0 1,-1-1,1 0,0 1,-1 0,1 0,-1 0,0 0,1 1,-1-1,0 1,1 0,-1 0,0 0,-4 1,0 0,0 1,0-1,0 2,0-1,1 1,-1 0,1 1,0-1,0 1,0 1,-5 4,5-4,1-1,0 1,0 1,1-1,0 1,0 0,0 0,1 1,-1-1,1 1,1 0,0 0,0 0,0 0,1 1,0-1,-1 7,4-12,0 0,0 0,0 0,0 0,0 0,1 0,-1 0,1-1,-1 1,1-1,0 1,0-1,0 1,-1-1,1 0,0 0,0 0,1 0,-1-1,0 1,0 0,0-1,0 1,1-1,-1 0,0 0,0 0,1 0,-1 0,0-1,0 1,1 0,-1-1,1 0,6 1,307-16,-314 16,1 0,-1 0,1 0,-1 1,1-1,-1 1,1 0,-1-1,0 1,1 0,-1 1,0-1,1 0,-1 0,0 1,0 0,0-1,-1 1,1 0,0 0,0 0,-1 0,0 0,1 0,-1 0,0 1,0-1,0 0,0 1,0-1,-1 1,1-1,-1 1,0-1,1 1,-1 2,2 4,0 1,0 0,-1 0,0 0,-1 0,0 1,-1-1,0 0,0 0,-1 0,0 0,-1-1,0 1,-1-1,0 1,0-1,-1 0,0-1,-1 1,1-1,-2 0,-1 2,-9-1,0-1,0-1,-1 0,0-1,0-1,0-1,-1 0,0-1,0-1,1-1,-1-1,0-1,-13-1,-12 1,11 4,29-1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08:35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82,'16'-5,"15"-1,17-2,17 0,15 0,15-2,12 2,5-1,0 1,-3 2,-9 2,-21 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17.1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326 16,'-10'-4,"-1"1,1 0,-1 1,0 0,0 1,0 0,0 1,0 0,0 1,0 0,0 1,0 0,0 1,0 0,1 0,0 1,0 1,0 0,0 0,1 1,-1 0,1 0,1 1,-1 0,1 1,1 0,-1 0,2 1,-1 0,1 0,0 0,1 1,-3 7,6-13,1-1,0 1,0-1,1 1,-1 0,1-1,0 1,0 0,0-1,0 1,1 0,-1-1,1 1,0 0,0-1,0 1,1-1,-1 0,1 1,0-1,0 0,0 0,0 0,0 0,1-1,-1 1,1 0,0-1,0 0,0 0,0 0,0 0,0 0,1-1,-1 1,0-1,4 1,1 1,0-1,1 1,-1-2,1 1,-1-1,1-1,-1 1,1-2,-1 1,1-1,0 0,-1-1,0 0,1 0,-1-1,0 0,0 0,-1-1,1 0,-1-1,1 1,-1-1,-1-1,1 1,-1-1,0 0,0-1,-1 1,0-1,0 0,0-1,-1 1,0-1,-1 0,0 0,0 0,0 0,-1 0,0-1,-1-2,0 3,-1 7,-1 0,1 0,0 0,-1 0,1 0,0 0,0 1,0-1,0 0,0 0,0 0,0 0,0 0,0 0,1 0,-1 0,0 0,0 0,1 0,-1 0,1 0,-1 0,1 0,-1 1,1-1,0 0,-1 0,1 1,0-1,0 0,-1 1,1-1,0 1,0-1,0 1,0-1,0 1,0 0,0-1,-1 1,1 0,0 0,1 0,66 65,-50-45,-10-13,0 0,-1 0,0 1,0 0,0 0,-1 1,0 0,-1 0,0 0,0 1,-1 0,-1-1,1 1,-2 1,1-1,-1 0,-1 1,0-1,0 1,-1-1,0 1,-2 4,-2-5,-1 0,0 0,0 0,-1-1,0 1,-1-1,0-1,-1 0,0 0,0 0,0-1,-1 0,0 0,-1-1,1-1,-1 1,0-1,0-1,-1 0,0-1,1 0,-1 0,0-1,0-1,0 0,-1 0,1-1,0 0,-66-5,72 2,11 0</inkml:trace>
  <inkml:trace contextRef="#ctx0" brushRef="#br0" timeOffset="19667.154">708 398,'7'4,"6"4,2 3,-1 4,-1 6,-4 6,-8 6,-8 5,-10 6,-6 2,0-7</inkml:trace>
  <inkml:trace contextRef="#ctx0" brushRef="#br0" timeOffset="20457.252">1235 55,'-5'-4,"1"-1,-1 1,0 0,0 0,-1 1,1-1,-1 1,0 1,0-1,0 1,0 0,0 0,0 0,0 1,-1 0,1 0,0 1,-1 0,1 0,-1 0,1 1,0 0,-1 0,1 1,0 0,0 0,0 0,1-1,-1 1,1 0,0 0,-1 0,1 0,0 1,1 0,-1 0,0 0,1 1,0-1,0 1,0 0,0 1,1-1,-1 0,1 1,0 0,0 0,1 0,0 0,0 0,0 0,0 1,1-1,0 1,0-1,0 1,1 4,1-8,0 1,0-1,0 1,0-1,1 0,-1 0,1 1,0-1,0 0,0 0,0-1,0 1,0 0,0-1,0 1,1-1,-1 0,0 1,1-1,0-1,-1 1,1 0,-1 0,1-1,0 0,1 1,72-7,-64 2,0-2,-1 0,0 0,0-1,-1-1,0 1,0-2,-1 1,0-1,0-1,5-8,-12 16,-2 1,1 0,-1 0,0 1,0-1,1 0,-1 1,1-1,-1 0,0 1,1-1,-1 0,1 1,-1-1,1 1,0-1,-1 1,1-1,0 1,-1 0,1-1,0 1,-1 0,1-1,0 1,-1 0,1 0,0 0,0-1,0 1,-1 0,1 0,0 0,0 0,-1 1,1-1,0 0,0 0,-1 0,1 1,0-1,0 0,-1 0,1 1,0-1,-1 1,1-1,-1 1,1-1,0 1,25 95,-20-60,2 2,-3-20,-1 2,0-1,-2 0,0 1,-1-1,-1 1,-1 0,-1 2,1-17,0 0,-1 0,0 0,0-1,0 1,0-1,-1 1,0-1,0 0,0 0,0 0,-1 0,1-1,-1 1,0-1,0 0,-1 0,1-1,0 1,-1-1,0 0,1 0,-1 0,-4 0,-10 3,0-1,0-1,0-1,-1-1,-15 0,26-1,5 1,0-1,0 1,0-1,0 0,0 0,0-1,0 1,0-1,0 1,0-1,0-1,1 1,-1 0,0-1,1 0,-1 0,1 0,-1 0,-1-3,2-4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49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20 278,'-2'13,"-4"14,1 13,0 9,3 8,5 2,3 0,6-2,2-8,2-6,-2-8,-1-8,-4-9</inkml:trace>
  <inkml:trace contextRef="#ctx0" brushRef="#br0" timeOffset="330.117">362 278,'-40'42,"-2"-1,-2-1,-15 7,-55 50,112-95,-1 0,1-1,-1 0,1 1,0-1,0 1,0 0,0-1,0 1,0 0,0 0,0 0,1 1,-1-1,1 0,0 1,0-1,0 1,0-1,0 1,0-1,1 1,-1 0,1-1,0 1,-1 0,1-1,1 1,-1 0,0-1,1 1,-1 0,1-1,0 1,0-1,0 2,9 3,-1 0,1-1,1 0,-1-1,1 0,0-1,0 0,0-1,1 0,-1 0,2-1,0 1,24 5,1-1,0-1,0-3,0-1,0-2,9-1,-20-3</inkml:trace>
  <inkml:trace contextRef="#ctx0" brushRef="#br0" timeOffset="598.398">651 252,'-2'18,"-1"17,1 13,-1 11,2 3,2 1,3-2,7-4,4-8,3-9,2-11,1-8,-4-10</inkml:trace>
  <inkml:trace contextRef="#ctx0" brushRef="#br0" timeOffset="845.769">967 199,'0'18,"-2"15,-1 15,0 8,1 6,0 2,1-2,-2-2,0-4,-2-8,-2-7,0-11</inkml:trace>
  <inkml:trace contextRef="#ctx0" brushRef="#br0" timeOffset="1033.27">770 514,'22'0,"8"0</inkml:trace>
  <inkml:trace contextRef="#ctx0" brushRef="#br0" timeOffset="1448.187">1033 594,'232'0,"-230"-1,-1 1,1 0,-1 0,1-1,0 1,-1 0,1 0,0 1,-1-1,1 0,0 0,-1 1,1-1,-1 1,1 0,-1-1,1 1,-1 0,1 0,-1 0,0 0,1 0,-1 0,0 0,0 0,0 0,0 1,0-1,0 0,0 1,0-1,-1 1,1-1,-1 1,1 1,-3 145,-1-131,0 0,-1 0,-1-1,-1 1,-1-1,0-1,-1 1,-5 7,-15 31,26-51,0 0,0 1,0-1,0 0,0 1,0 0,1-1,0 1,0 0,0 0,0 0,1-1,-1 1,1 0,0 0,0 0,1 0,-1 0,1 0,0 0,0-1,0 1,0 0,1 0,-1-1,1 1,0-1,0 0,2 2,7 1,0 0,1-1,-1-1,1 0,1 0,-1-2,0 1,1-1,-1-1,1-1,-1 1,1-2,7-1,50-8,-44 1</inkml:trace>
  <inkml:trace contextRef="#ctx0" brushRef="#br0" timeOffset="1636.687">1165 778,'15'0,"18"0,13 0,10-2,5-3,0-6,-9 0</inkml:trace>
  <inkml:trace contextRef="#ctx0" brushRef="#br0" timeOffset="1902.974">1480 1,'11'18,"9"15,2 6,-2 3,-4-5</inkml:trace>
  <inkml:trace contextRef="#ctx0" brushRef="#br0" timeOffset="2385.2">1349 1133,'18'-15,"14"-11,12-4,-3 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48.7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1,'0'15,"0"15,0 10,2 13,1 8,2 3,0-1,2-2,-1-4,2-8,0-10,0-12</inkml:trace>
  <inkml:trace contextRef="#ctx0" brushRef="#br0" timeOffset="398.409">250 198,'-5'11,"1"1,0 0,1 1,1-1,-1 1,2-1,0 1,0 0,1-1,1 1,0 0,1-1,0 1,1-1,0 0,1 0,1 0,0 0,0 0,1-1,0 0,4 3,-6-10,0-1,0 1,0-1,1 0,-1 0,1 0,0-1,0 1,0-1,0-1,0 1,1-1,-1 1,1-1,-1-1,0 1,1-1,-1 0,1 0,-1-1,1 0,-1 0,0 0,1 0,-1-1,0 0,0 0,0-1,0 1,0-1,-1 0,1 0,-1 0,0-1,0 0,0 0,3-4,0-1,-1 0,0-1,0 0,-1 0,0-1,-1 1,0-1,-1 0,0 0,0 0,-1-1,-1 1,0 0,-1-1,0 1,-1-1,0 1,0-1,-1 1,-1 0,0 0,-1 0,0 0,-2-2,4 9,0 0,-1 0,0 0,0 0,0 1,-1-1,1 1,-1 0,1 0,-1 1,0-1,0 1,-1-1,1 1,0 0,-1 1,1-1,-1 1,1 0,-1 0,0 1,1-1,-1 1,0 0,0 0,1 0,-1 1,0 0,1 0,-1 0,0 1,1-1,0 1,-1 0,1 0,0 0,0 1,0 0,-1 0,-3 3,1 1,0-1,-1 1,2 0,-1 1,1 0,1 0,-1 0,1 1,1 0,-1 0,2 0,-3 8,-7 27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47.7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344 1,'-13'0,"0"0,0 1,0 0,1 1,-1 0,1 1,-1 1,1 0,0 0,0 1,1 1,-1 0,1 1,1 0,-1 0,1 1,0 0,1 1,0 0,1 1,0 0,0 0,1 1,0 0,1 0,0 0,1 1,-3 7,-3 11,2-1,1 1,1 1,1-1,2 1,1 0,2 1,1-1,1 0,1 0,2 0,1 0,2-1,1 0,1 0,2-1,1 0,1 0,1-2,1 0,2 0,1-2,5 6,-9-13,1 0,1-2,0 0,1 0,1-2,0 0,1-1,1-1,0-1,0 0,15 4,3-4</inkml:trace>
  <inkml:trace contextRef="#ctx0" brushRef="#br0" timeOffset="463.76">515 527,'-1'-1,"0"0,0 0,0 0,0-1,0 1,0 0,0-1,1 1,-1-1,0 1,1-1,0 1,-1-1,1 1,0-1,0 0,0 1,0-1,0 1,0-1,0 1,0-1,1 0,-1 1,1-1,-1 1,1-1,-1 1,1 0,0-1,47-104,-47 105,0 0,0 0,0 0,0 0,0 0,0 0,0 0,0 0,1 0,-1 1,0-1,1 0,-1 1,0-1,1 1,-1 0,1-1,-1 1,1 0,-1 0,0 0,1 0,-1 0,1 0,-1 0,1 0,-1 1,1-1,-1 1,0-1,1 1,-1-1,0 1,1 0,0 0,43 39,-33-29,2 4,0-1,1-1,1-1,0 0,0-1,1 0,1-1,0-2,0 1,1-2,0-1,0 0,0-1,1-1,0-1,0-1,1 0,-16-3,1 1,-1-1,0 0,0 0,0 0,0-1,-1 1,1-1,0-1,-1 1,1-1,-1 1,0-1,0 0,0-1,0 1,0-1,-1 0,1 0,-1 0,0 0,-1 0,1-1,-1 1,0-1,0 0,0 1,0-1,-1 0,0 0,0 0,0-1,-1 1,2-49,-5 54,-2 4</inkml:trace>
  <inkml:trace contextRef="#ctx0" brushRef="#br0" timeOffset="719.591">699 725,'13'3,"16"2,16 3,15 0,11 1,11-1,4-2,-13-2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04.2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31,'5'0,"9"0,15 0,18 0,16-2,13-3,10-4,1 1,-5 1,-15 7,-18 10,-18 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04.5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71,'0'7,"4"2,7-1,12-3,13-8,17-7,14-7,10-2,5-1,-5 4,-13 6,-18 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03.4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0,'2'12,"1"11,3 15,-1 13,2 9,-1 9,1 0,-1-1,2-7,-2-8,-1-12,1-12,-1-14,-1-9</inkml:trace>
  <inkml:trace contextRef="#ctx0" brushRef="#br0" timeOffset="480.365">186 119,'0'-1,"0"0,0 0,0 1,0-1,0 0,0 0,0 0,0 1,0-1,0 0,0 0,1 0,-1 1,0-1,1 0,-1 0,1 1,-1-1,1 0,-1 1,1-1,-1 1,1-1,-1 1,1-1,0 1,-1-1,1 1,0-1,-1 1,1 0,0-1,0 1,0 0,-1 0,1 0,0 0,0-1,0 1,-1 0,1 0,0 0,0 1,0-1,-1 0,1 0,5 12,0 1,-1 0,0 0,-1 0,-1 0,0 1,-1-1,0 1,1 7,52 333,-53-348,-1-8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28.7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0 264,'14'2,"13"1,13 0,16-1,13-3,11-3,10-1,6-2,1 0,-4 1,-9 2,-14 2,-18 0,-16 2</inkml:trace>
  <inkml:trace contextRef="#ctx0" brushRef="#br0" timeOffset="429.429">777 0,'0'0,"0"1,1-1,-1 0,0 1,0-1,0 0,0 1,0-1,0 0,0 1,0-1,0 0,0 1,-1-1,1 0,0 1,0-1,0 0,0 0,0 1,0-1,-1 0,1 1,0-1,0 0,0 0,-1 0,1 1,0-1,0 0,-1 0,1 0,0 1,-1-1,1 0,0 0,-1 0,1 0,0 0,0 0,-1 0,1 0,0 0,-1 0,1 0,0 0,-1 0,1 0,0 0,-1 0,1 0,0 0,-1 0,1 0,0-1,0 1,-1 0,1 0,0 0,0 0,-1-1,1 1,18 23,78 47,-81-62,-1 1,0 0,0 1,-1 1,-1 0,0 0,0 2,-1-1,0 1,-1 1,-1 0,2 4,-9-13,-1 0,1 1,-1-1,0 0,-1 1,1-1,-1 1,0-1,0 1,-1-1,1 0,-1 1,0-1,-1 0,1 1,-1-1,0 0,-1 0,1-1,-1 1,0 0,-2 2,-83 89,-31-1,107-84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30.7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0 310,'18'-34,"57"-223,-75 257,-1 0,1-1,0 1,0-1,0 0,0 1,0-1,-1 1,1-1,0 1,0-1,0 1,1-1,-1 0,0 1,0-1,0 1,0-1,0 1,1-1,-1 1,0-1,0 1,1-1,-1 1,0-1,1 1,-1 0,1-1,-1 1,1-1,-1 1,0 0,1-1,-1 1,1 0,-1 0,1 0,-1-1,1 1,0 0,-1 0,1 0,-1 0,1 0,-1 0,1 0,0 0,-1 0,1 0,-1 0,1 0,-1 0,1 1,-1-1,1 0,-1 0,1 1,18 114,26 201,-35-207,-21-83,2-19</inkml:trace>
  <inkml:trace contextRef="#ctx0" brushRef="#br0" timeOffset="255.851">93 573,'-2'-2,"3"-1,7 1,8-1,8 2,9 0,8-2,6-1,4-1,-1 0,-3 1,-8 0,-11 2</inkml:trace>
  <inkml:trace contextRef="#ctx0" brushRef="#br0" timeOffset="620.881">619 284,'-7'6,"0"0,1 0,0 1,0 0,1 0,-1 0,2 0,-1 1,1 0,0 0,1 1,-1 1,2-6,1 0,0 0,0 0,1 1,-1-1,1 0,0 1,0-1,0 0,1 0,0 1,-1-1,1 0,1 0,-1 0,1 0,-1 0,1 0,0 0,1-1,-1 1,0-1,1 0,0 1,0-1,1 1,2 0,1 0,-1 0,1-1,0 1,0-2,0 1,0-1,1 0,-1 0,0-1,1 0,-1 0,1-1,0 0,-1 0,1-1,-1 0,1 0,-1-1,0 0,1 0,-1-1,0 0,-1 0,1 0,0-1,-1 0,0 0,0-1,0 0,0 0,-1 0,0-1,0 0,0 0,-1 0,0 0,0-1,-1 0,0 0,0 0,2-6,-3 5,0-1,-1 1,0 0,0 0,0-1,-2 1,1 0,-1-1,0 1,0 0,-1 0,0 0,-1 0,0 0,0 0,0 1,-1-1,0 1,-1 0,0 0,0 1,0-1,-1 1,0 0,0 1,0-1,-1 1,0 0,0 1,0 0,-1 0,1 1,-1-1,0 2,0-1,0 1,0 0,0 1,-4-1,6 2,0 0,0 1,0 0,0 0,0 0,0 0,1 1,-1 0,1 0,-1 1,1-1,0 1,0 0,0 1,0-1,0 1,1 0,0 0,0 1,0-1,0 1,1 0,0 0,-1 0,2 0,-1 0,1 1,0-1,0 1,-1 6,-9 26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32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52,'0'11,"0"11,0 8,0 8,0 4,0 2,0 2,0 2,0 0,2 1,1-2,2-3,0-4,2-5,-1-10</inkml:trace>
  <inkml:trace contextRef="#ctx0" brushRef="#br0" timeOffset="465.755">263 79,'1'16,"-1"1,-1 0,0 0,-1-1,-1 1,-1-1,0 0,-1 0,0 0,-2 0,0-1,0 0,-1-1,-1 0,-1 0,0 0,-1-2,0 1,0-1,-2-1,-1 1,11-9,0-1,0-1,0 1,0 0,0-1,0 1,0-1,0 0,-1 0,1 0,0-1,-1 1,1-1,-1 0,1 1,-1-2,1 1,0 0,-1-1,1 1,-4-2,7 1,0 1,-1-1,1 1,0-1,0 1,-1-1,1 1,0-1,0 1,0-1,0 1,-1-1,1 1,0-1,0 1,0-1,0 1,0-1,0 0,1 1,-1-1,0 1,0-1,0 1,0-1,1 1,-1-1,0 1,1-1,-1 1,0 0,1-1,-1 1,0-1,1 1,-1 0,1-1,-1 1,1 0,-1-1,1 1,-1 0,1 0,-1 0,1-1,-1 1,1 0,-1 0,1 0,-1 0,1 0,-1 0,1 0,-1 0,1 0,0 0,-1 0,1 1,-1-1,1 0,-1 0,7 2,0 0,0 1,0-1,-1 2,1-1,-1 0,0 1,0 1,0-1,-1 1,1 0,3 4,4 2,-3-1,0-1,1 0,1-1,-1 0,1 0,1-2,-1 1,1-2,0 1,0-2,1 0,0 0,-1-2,3 1,10-2,-4-1</inkml:trace>
  <inkml:trace contextRef="#ctx0" brushRef="#br0" timeOffset="749.524">579 144,'-2'-9,"-1"0,0 5,3 10,4 14,0 11,1 10,-1 7,-2 4,2 0,0-2,1-5,1-6,0-7,0-7,-1-7</inkml:trace>
  <inkml:trace contextRef="#ctx0" brushRef="#br0" timeOffset="1051.711">790 0,'0'9,"2"9,3 14,1 9,1 12,0 8,-2 5,-1 4,-1-1,-2-2,-1-5,0-5,0-9,0-7,2-11,0-11</inkml:trace>
  <inkml:trace contextRef="#ctx0" brushRef="#br0" timeOffset="1365.87">592 408,'35'-26,"-10"14,0 1,1 1,0 2,1 0,-1 2,2 1,-1 1,0 1,1 2,15 1,18 17,-48-12</inkml:trace>
  <inkml:trace contextRef="#ctx0" brushRef="#br0" timeOffset="5047.442">1027 342,'0'0</inkml:trace>
  <inkml:trace contextRef="#ctx0" brushRef="#br0" timeOffset="6234.127">1013 342,'12'0,"66"8,-75-7,-1 0,1 0,-1 0,0 0,0 1,1-1,-1 1,0-1,0 1,0 0,0 0,-1 0,1 0,0 0,-1 0,0 1,1-1,-1 0,0 1,0-1,0 1,0-1,-1 1,1 0,-1-1,0 1,1 2,-2 143,-1-135,-1 0,0 0,-1 0,0 0,-1-1,0 1,-1-1,-3 4,-21 49,29-64,0 1,0 0,0 0,0 0,0 0,0 1,1-1,-1 0,1 0,-1 0,1 1,0-1,0 0,0 0,0 1,0-1,1 0,-1 0,1 0,-1 0,1 1,0-1,0 0,0 0,0 0,0 0,0-1,1 1,-1 0,1 0,-1-1,1 1,0-1,-1 1,1-1,0 0,0 0,1 1,94 2,-63-5,-18 1,-1-1,1-1,0 0,-1 0,0-2,1 0,-1-1,5-2,-10 0,-4 0</inkml:trace>
  <inkml:trace contextRef="#ctx0" brushRef="#br0" timeOffset="6812.58">1013 552,'0'-2,"2"-1,6 0,5 1,8 1,6 0,6 0,4 1,2 0,0 0,-4 0,-4 0,-6 0,-7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08:32.7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187 344,'-7'17,"0"1,2 0,0 0,1 0,1 1,0-1,2 1,0 14,1-18,0 0,1-1,1 1,0 0,1-1,1 1,0-1,1 0,0 0,7 10,-9-17,1 0,0-1,0 0,1 1,0-2,0 1,0-1,1 1,-1-1,1-1,1 1,-1-1,1 0,-1-1,1 1,0-2,0 1,0-1,1 1,-1-2,7 2,-10-3,0 0,0 0,0 0,0-1,0 1,0-1,0 0,0 0,0 0,0-1,0 1,-1-1,1 0,-1 0,1 0,-1-1,0 1,0-1,0 0,0 0,0 0,-1 0,1 0,-1 0,0-1,1-2,35-103,-34 80,-2-1,-1 1,-1-1,-1 1,-2-1,-1 1,-1 0,-2 0,0 0,-2 1,-2 1,0-1,-2 2,0 0,-2 0,-1 1,-1 1,-15-16,-51-29,79 66,0 1,0 0,-1 1,1-1,0 1,-1-1,1 1,-1 0,1 1,-1-1,1 1,-1 0,1 0,-1 1,1-1,-1 1,1 0,-1 0,1 0,0 1,-1 0,-1 0,-3 7,-1 0,1 0,1 1,0 0,0 0,1 1,0 0,1 0,0 1,1 0,0 0,1 0,0 0,1 1,1 0,0-1,0 1,1 0,1 0,-3 12,2 0,1 1,0-1,2 0,1 0,1-1,1 1,1-1,2 0,0 0,1-1,1 0,2 0,9 13,14 13</inkml:trace>
  <inkml:trace contextRef="#ctx0" brushRef="#br0" timeOffset="557.834">547 63,'-14'-23,"14"23,0 1,0-1,0 0,0 1,0-1,0 0,0 0,0 1,0-1,0 0,0 1,-1-1,1 0,0 1,0-1,0 0,0 0,0 1,-1-1,1 0,0 0,0 1,-1-1,1 0,0 0,0 0,-1 1,1-1,0 0,-1 0,1 0,0 0,0 0,-1 0,1 1,0-1,-1 0,1 0,0 0,-1 0,1 0,0 0,-1 0,1-1,0 1,-1 0,1 0,0 0,-1 0,1 0,0 0,0-1,-1 1,1 0,0 0,0 0,-1-1,1 1,0 0,0 0,0-1,-1 1,1 0,0 0,0-1,0 1,14 93,-9-72,15 54,0-5,-3 0,-3 1,-3 1,-1 33,15-187,25-17,-48 96,1 0,-1 0,0 1,1-1,-1 1,1-1,0 1,-1 0,1 0,0 0,1 0,-1 1,0-1,0 1,1 0,-1 0,1 0,-1 0,1 0,-1 1,1 0,-1 0,1 0,0 0,-1 0,1 1,-1-1,1 1,1 1,4 3,-1 0,0 0,0 1,0 0,-1 1,0 0,0 0,-1 0,0 1,0 0,-1 0,0 0,0 1,-1 0,0 0,-1 0,0 0,0 0,-1 1,1 8,-1-11,-1-1,0 1,-1 0,0-1,0 1,0 0,-1-1,0 1,0-1,-1 1,1-1,-2 1,1-1,-1 0,1 0,-2 0,1-1,-1 1,0-1,0 1,0-1,-1 0,1-1,-1 1,-3 1,-2 1,-1 0,0-1,0 0,0-1,-1 0,1-1,-1 0,0-1,0 0,-1-1,1 0,0-1,-1 0,1-1,-1-1,1 0,-2 0,-17-10,31 11,0-1,-1 1,1 0,-1-1,1 1,0 0,-1-1,1 1,0-1,-1 1,1 0,0-1,0 1,0-1,-1 1,1-1,0 1,0-1,0 1,0-1,0 1,0-1,0 0,0 1,0-1,0 1,0-1,0 1,0-1,0 1,1-1,-1 1,0-1,0 1,1 0,-1-1,0 1,1-1,-1 1,0 0,1-1,-1 1,0-1,1 1,-1 0,1 0,-1-1,1 1,-1 0,1 0,-1 0,1-1,-1 1,1 0,-1 0,1 0,-1 0,24-12,3-1</inkml:trace>
  <inkml:trace contextRef="#ctx0" brushRef="#br0" timeOffset="916.492">1336 384,'-9'-4,"0"-1,0 1,-1 1,1 0,-1 0,1 1,-1 0,0 0,0 1,0 1,0 0,-8 1,13-1,0 0,0 1,0 0,0 0,1 1,-1-1,0 1,1 0,-1 0,1 1,0-1,0 1,0 0,0 0,0 0,1 1,0-1,-1 1,1 0,0 0,1 0,-1 0,1 1,0-1,0 1,-1 3,2-5,0 0,1 0,-1 1,1-1,0 0,0 1,0-1,0 0,0 1,1-1,0 0,0 1,0-1,0 0,0 0,0 0,1 0,0 0,-1 0,1 0,0-1,0 1,1-1,-1 1,1-1,-1 0,1 0,0 0,-1 0,1 0,2 0,102 43,-103-44,52 15,76 30,-130-45,1 0,-1 0,0 0,1 0,-1 0,0 1,0-1,0 1,0-1,0 1,0 0,-1 0,1 0,-1 0,1 0,-1 0,0 0,1 1,-1-1,0 0,-1 1,1-1,0 0,-1 1,1-1,-1 1,0-1,0 1,0-1,0 1,0-1,0 1,-1-1,1 1,-1-1,0 1,0-1,0 0,0 1,-1 1,-9 8,0 0,0-1,-1-1,0 1,-1-2,-1 0,1 0,-1-2,-15 7,29-14,-36 17,0-1,-1-2,0-2,-18 3,6-4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40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27,'2'0,"6"0,5 0,8 0,9 0,10 0,12 0,9 0,5-3,0 1,-5-3,-8-1,-10 2,-16 1,-16 1,-10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41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25,'-5'30,"4"-28,0 0,0 0,0 0,0 0,0 0,1 0,-1 0,1 0,-1 0,1 1,0-1,0 0,0 0,0 1,0-1,0 0,1 0,-1 0,1 1,0-1,-1 0,1 0,0 0,0 0,0 0,1-1,-1 1,0 0,1 0,-1-1,1 1,0-1,-1 1,1-1,0 0,0 1,0-1,2-1,-1 0,1-1,-1 1,1-1,-1 0,1 0,-1 0,0-1,1 1,-1-1,0 1,0-1,0 0,0 0,-1-1,1 1,-1-1,1 1,-1-1,0 0,0 0,0 1,0-2,0 1,-1 0,1 0,-1 0,0-1,0 1,0-1,-1 1,1-1,-1 1,0-1,0 1,0-1,0 1,0-1,-1 1,0-1,0 1,0-1,0 0,0 3,1 0,-1 0,1 0,-1 0,0 0,0 0,1 0,-1 0,0 1,0-1,0 0,0 0,0 1,0-1,0 1,0-1,0 1,0-1,0 1,0-1,-1 1,1 0,0 0,0 0,0 0,0 0,-1 0,1 0,0 0,0 0,0 0,-1 1,1-1,0 0,0 1,0-1,0 1,0-1,0 1,0 0,0-1,0 1,0 0,0 0,1 0,-1-1,0 1,0 0,1 0,-1 0,0 0,1 0,0 1,-1-1,1 0,-7 13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41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1,'-16'0,"-43"8,59-8,-1 0,1 0,0 1,-1-1,1 0,-1 1,1-1,0 0,-1 0,1 1,0-1,-1 1,1-1,0 0,0 1,-1-1,1 1,0-1,0 0,0 1,0-1,0 1,0-1,-1 1,1-1,0 1,0-1,0 1,0-1,1 1,-1-1,0 1,0-1,0 0,0 1,0-1,1 1,-1-1,0 1,0-1,1 0,-1 1,0-1,0 0,1 1,-1-1,0 0,1 1,-1-1,1 0,-1 0,0 1,1-1,-1 0,1 0,-1 0,1 0,-1 1,1-1,-1 0,1 0,29 9,-29-9,1 1,0-1,0 1,0-1,1 0,-1 0,0 0,0 0,0 0,0 0,0-1,0 1,0-1,0 1,0-1,0 0,-1 1,1-1,0 0,0 0,-1-1,1 1,0 0,0-1,-8-12,-2 8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45.8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266 111,'0'-5,"0"1,-1-1,1 1,-1 0,0-1,0 1,-1 0,1-1,-1 1,0 0,0 0,0 0,0 0,-1 1,0-1,1 0,-1 1,-1 0,1 0,0 0,-1 0,0 1,1-1,-1 1,0 0,0 0,0 0,-1 0,1 1,0 0,-1 0,1 0,-1 0,1 1,0 0,-2 0,-2-1,3 0,0 0,0 1,0-1,0 1,-1 0,1 0,0 0,0 1,0 0,0 0,0 0,0 1,0-1,0 1,0 0,1 1,-1-1,1 1,-1 0,1 0,0 0,0 1,1 0,-1-1,-2 4,1 4,1 0,0 0,0 0,1 0,1 0,0 1,0-1,1 1,0 0,1-1,1 6,2-11,0 0,0 0,1 0,0-1,0 1,0-1,0 0,1 0,0 0,0-1,0 0,1 0,0 0,-1 0,1-1,0 0,1-1,-1 1,0-1,1 0,-1-1,1 1,0-1,-1-1,1 1,0-1,5-1,-1 0,0-1,0 0,0 0,0-1,0-1,0 0,-1 0,0-1,0-1,0 0,6-5,-12 9,-1 0,0-1,0 0,0 1,0-1,0 0,-1 0,1-1,-1 1,0-1,0 1,0-1,-1 1,1-1,-1 0,0 0,0 0,0 0,0 0,-1 0,0 0,1 0,-2 0,1-3,0 18,-1-5,1 0,0-1,0 1,1 0,0 0,-1-1,2 1,-1 0,1-1,0 1,0-1,1 0,-1 0,4 5,6 5,-1 0,-1 1,-1 0,0 1,-1 0,-1 0,0 1,-1 0,-1 0,-1 0,-1 1,0 0,-1 9,-2-23,-1 0,1-1,-1 1,0 0,-1-1,1 1,-1 0,0-1,0 0,0 1,-1-1,1 0,-1 0,0-1,-1 1,1 0,0-1,-1 0,0 0,0 0,0 0,0-1,0 1,0-1,-1 0,1 0,-1-1,0 0,1 1,-1-1,0-1,0 1,1-1,-1 0,-4 0,-149-2,79-11,68 11,3-1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03.5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319 148,'-3'-8,"-1"1,1-1,-1 1,-1 0,1 1,-1-1,-1 1,1 0,-1 0,0 0,0 1,0 0,-1 0,0 1,0 0,0 0,0 0,-1 1,0 0,1 1,-1 0,0 0,0 0,0 1,0 0,-1 1,1 0,0 0,0 1,0 0,0 0,0 1,-4 1,7-2,0 0,1 1,-1 0,1-1,-1 2,1-1,0 0,0 1,0 0,0 0,0 0,1 0,-1 1,1-1,0 1,0 0,0 0,1 0,0 0,-1 1,1-1,0 0,1 1,-1 0,1-1,0 1,0 0,1 0,-1 0,1-1,0 1,1 0,-1 0,1 0,0 0,0-1,0 1,1 0,-1-1,1 1,2 3,2-3,-1 1,1-1,0 0,0-1,1 0,-1 0,1 0,0-1,0 0,0 0,1 0,-1-1,1 0,-1-1,1 0,-1 0,1 0,0-1,0-1,-1 1,1-1,-1 0,1-1,0 0,-1 0,0 0,0-1,3-1,-3 2,1-1,-1 0,0 0,1-1,-1 0,-1 0,1 0,-1-1,0 0,0 0,0-1,0 1,-1-1,0-1,0 1,-1-1,0 1,0-1,-1 0,1-1,-2 1,2-4,-4 82,3 0,3 0,4-1,9 32,-18-98,1 0,-1-1,0 1,0 0,0 0,0 0,-1 0,0 0,0 0,0 0,0 0,-1 0,1 0,-1 0,0-1,0 1,0 0,-1 0,0-1,1 1,-1-1,0 1,-1-1,1 0,0 0,-1 0,0 0,0 0,0 0,0-1,0 0,-4 3,-11 1,0-1,-1-1,0 0,0-2,0 0,0-1,0 0,-1-2,-2-1,-59-7,77 6,7 1</inkml:trace>
  <inkml:trace contextRef="#ctx0" brushRef="#br0" timeOffset="650.797">937 174,'-14'-20,"-2"2,0 0,-1 0,-1 2,-1 0,0 2,-1 0,-1 0,-8-2,25 14,1 1,-1-1,0 1,1 0,-1 0,0 1,0-1,0 1,0 0,1 0,-1 0,0 1,0-1,0 1,0 0,1 0,-1 0,0 0,1 1,-1-1,1 1,0 0,-1 0,1 1,0-1,0 1,0-1,1 1,-2 2,-10 9,1 1,1 0,0 1,1 0,1 1,0 1,1-1,2 2,-1-1,2 1,1 0,-2 7,7-24,-1 0,1 1,-1-1,1 0,0 0,-1 1,1-1,1 0,-1 1,0-1,0 0,1 0,-1 0,1 1,0-1,0 0,0 0,0 0,0 0,0 0,0 0,1 0,-1-1,1 1,-1 0,1-1,0 1,0-1,-1 0,1 1,0-1,0 0,0 0,1 0,-1-1,0 1,1 0,10 0,0 0,0-1,0 0,0-1,0-1,0 0,0-1,0 0,0-1,-1 0,0-1,0 0,0-1,1-2,11-6,-1 0,-1-2,-1 0,0-1,-1-2,0-1,-19 19,-1 0,0 0,0 0,1 1,-1-1,1 0,-1 0,1 1,-1-1,1 0,-1 1,1-1,0 1,-1-1,1 0,0 1,-1 0,1-1,0 1,0-1,-1 1,1 0,0-1,0 1,0 0,-1 0,1 0,0 0,0 0,0 0,0 0,0 0,-1 0,1 0,0 0,0 0,0 1,0-1,-1 0,1 1,0-1,0 1,-1-1,1 0,0 1,-1 0,1-1,0 1,-1-1,1 1,-1 0,1-1,-1 1,1 0,-1 0,0-1,1 1,-1 0,0 0,0 0,1-1,-1 2,17 31,-2 1,-1 1,-2 0,-1 0,-2 2,-1 0,-7-29,0-1,0 0,-1 0,0 0,0 0,0 1,-1-1,0 0,-1 0,1 0,-1 0,-1 0,1 0,-1-1,-1 1,1-1,-1 0,0 0,0 0,-1-1,1 1,-1-1,-1 0,1 0,-1-1,0 1,-4 1,-6 3,-1-1,0-1,-1-1,1 0,-1-1,0-1,-1-1,1 0,-1-2,1 0,-1-1,-9-1,21-2,10-1</inkml:trace>
  <inkml:trace contextRef="#ctx0" brushRef="#br0" timeOffset="929.053">1293 463,'-3'16,"0"14,-1 11,-2 9,0 6,-5 4,-5 3,-5 0,-1-11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05.5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 78,'-5'-6,"-1"-1,1 1,-1 0,0 1,-1-1,1 1,-1 0,0 1,-1 0,1 0,-1 0,1 1,-1 0,0 1,0 0,0 0,-1 0,1 1,0 1,-1-1,1 1,0 1,-1-1,-2 2,2 1,0 1,0 0,1 0,0 1,0 0,0 1,0-1,1 2,0-1,0 1,1 0,0 0,0 0,1 1,0 0,0 0,1 1,0-1,0 1,1 0,0 0,0 4,2-11,1 0,0 0,-1 1,1-1,0 0,1 0,-1 0,0 0,1 0,-1 0,1 1,-1-1,1 0,0 0,0-1,0 1,0 0,0 0,1 0,-1-1,0 1,1 0,-1-1,1 1,0-1,-1 0,1 0,0 0,0 0,0 0,0 0,0 0,0 0,0-1,0 1,2 0,81 1,-73-4,0-1,0-1,0 0,-1 0,1-1,-1-1,0 0,0 0,-1-1,0-1,0 1,-1-2,0 1,0-1,-1-1,0 1,-1-1,0-1,0 0,-6 10,-1 0,0 0,0 0,0 0,0 1,0-1,0 0,0 0,0 0,1 0,-1 0,0 1,1-1,-1 0,1 0,-1 1,1-1,-1 0,1 0,-1 1,1-1,-1 1,1-1,0 0,-1 1,1-1,0 1,0 0,0-1,-1 1,1 0,0-1,0 1,0 0,0 0,-1 0,1 0,0 0,0 0,0 0,0 0,0 0,0 0,-1 0,1 0,0 1,0-1,0 0,-1 1,1-1,0 0,0 1,-1-1,1 1,0-1,0 1,-1 0,1-1,-1 1,1 0,-1-1,1 1,-1 0,1 0,22 36,-2-6,-2 1,-1 1,-1 1,6 22,-20-46,1 0,-2 1,1-1,-2 1,1 0,-2-1,1 1,-1 0,-1 0,0 0,-1-1,0 1,0 0,-1-1,0 0,-1 0,0 0,-2 3,1-3,-1 0,0-1,0 1,-1-1,0-1,0 1,-1-1,0-1,0 1,-1-1,0-1,0 0,-1 0,0-1,0 0,0 0,0-1,-1-1,0 0,0 0,0-1,0 0,0-1,0 0,0-1,0 0,0-1,-1-1,1 1,0-1,1-1,-4-1,1-4,3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10.0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128 0,'-15'20,"-9"21,-1 18,1 15,5 12,5 9,8 2,6-1,9-3,6-10,8-6,5-11,3-9,2-10,-1-11,2-11,-6-10</inkml:trace>
  <inkml:trace contextRef="#ctx0" brushRef="#br0" timeOffset="436.222">352 514,'-2'-10,"-4"-60,6 68,0 0,0-1,1 1,-1 0,0-1,1 1,-1 0,1 0,0 0,0-1,0 1,0 0,0 0,0 0,1 1,-1-1,1 0,-1 0,1 1,0-1,-1 1,1-1,0 1,0 0,0 0,2-1,-1 2,-1 0,1 1,-1-1,1 1,-1 0,1 0,-1 0,0 0,1 0,-1 0,0 1,0-1,0 1,0-1,0 1,0 0,0 0,-1 0,1 0,-1 0,1 0,-1 0,0 1,0-1,0 0,0 1,0-1,0 1,-1 0,2 1,6 12,51 83,-56-96,1 1,-1 0,1-1,0 0,0 0,0 0,1 0,-1-1,1 0,-1 1,1-2,0 1,0 0,-1-1,1 0,0 0,0-1,0 1,0-1,1 0,2-1,-1-1,0 0,0 0,0 0,0-1,-1-1,1 1,-1-1,1 0,-1 0,-1-1,1 0,-1 0,0 0,0 0,0-1,0 0,-1 0,0 0,1-5,20-22,-25 42,-5 4</inkml:trace>
  <inkml:trace contextRef="#ctx0" brushRef="#br0" timeOffset="687.55">510 776,'23'3,"20"2,16 3,12 2,5 2,1 3,-13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07.6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0,'0'5,"0"7,0 12,0 12,0 14,0 11,0 9,0 4,0-1,0-5,0-10,0-7,0-10,0-12</inkml:trace>
  <inkml:trace contextRef="#ctx0" brushRef="#br0" timeOffset="413.893">357 79,'-20'27,"-1"-1,-1 0,-2-2,0 0,-1-2,-23 15,41-31,-100 74,107-80,-1 1,1-1,0 1,0 0,0-1,-1 1,1 0,0-1,0 1,0-1,0 1,0 0,0-1,1 1,-1 0,0-1,0 1,0 0,0-1,1 1,-1-1,0 1,1-1,-1 1,0-1,1 1,-1-1,1 1,-1-1,1 1,-1-1,1 1,-1-1,1 0,-1 0,1 1,0-1,-1 0,1 0,-1 1,1-1,0 0,-1 0,1 0,0 0,-1 0,1 0,-1 0,1 0,0 0,0 0,12 6,94 97,-95-94,1 0,0-1,1-1,0 0,0-1,0 0,1-2,-1 1,1-2,0 0,0-1,1 0,-1-1,0-1,1 0,-1-1,4-1,9-4</inkml:trace>
  <inkml:trace contextRef="#ctx0" brushRef="#br0" timeOffset="714.091">619 0,'0'14,"0"12,0 14,0 11,0 9,3 4,-1 3,4-1,1-5,1-6,0-6,0-9,-3-9,-1-9</inkml:trace>
  <inkml:trace contextRef="#ctx0" brushRef="#br0" timeOffset="997.589">856 0,'0'7,"2"11,2 11,1 10,0 12,0 8,-4 8,-2 5,-3 5,-3-1,-3-3,1-6,-1-7,2-9,2-9,2-12</inkml:trace>
  <inkml:trace contextRef="#ctx0" brushRef="#br0" timeOffset="1246.876">567 303,'4'-3,"13"0,17 1,17-1,16 2,11 0,6 0,-3 1,-8 0,-13 0,-15 0</inkml:trace>
  <inkml:trace contextRef="#ctx0" brushRef="#br0" timeOffset="1723.608">988 553,'8'0,"135"13,-137-12,-1 1,1-1,0 1,-1 1,0-1,1 1,-1 0,0 0,0 0,-1 1,1 0,-1 0,0 0,0 0,0 1,0 0,-1-1,0 1,0 1,0-1,0 0,0 5,-1 6,0 0,-2 0,0 0,-1 0,0 0,-1 0,-1 0,-1 0,0-1,-1 1,-1-1,0-1,-1 1,-1-1,0 0,-2 3,4-6,-5 10,-4 6,2 0,1 0,1 2,1-1,-5 29,13-52,2 0,-1-1,1 1,-1 0,1 0,1-1,-1 1,1 0,-1-1,2 1,-1 0,0-1,1 1,0-1,0 0,0 0,0 1,1-1,-1-1,1 1,0 0,1-1,-1 1,0-1,1 0,0 0,0 0,0-1,0 0,0 1,4 0,2 2,0-1,0 0,1-1,-1 0,1-1,0 0,0-1,0 0,0 0,0-1,0-1,0 0,0 0,0-1,0-1,-1 0,1 0,-1-1,0 0,0-1,0 0,0-1,-1 0,0 0,0-1,-1 0,0 0,0-1,-1 0,0-1,5-7,3-19</inkml:trace>
  <inkml:trace contextRef="#ctx0" brushRef="#br0" timeOffset="1965.954">1014 803,'25'0,"23"0,22 0,19-2,15-4,-11 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14.4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0 303,'0'7,"0"8,0 14,0 10,0 10,3 8,0 3,-1 0,1-3,0-7,1-9,0-13</inkml:trace>
  <inkml:trace contextRef="#ctx0" brushRef="#br0" timeOffset="247.343">172 237,'-3'7,"3"11,2 9,6 9,6 10,7 6,5 2,2 2,-3 0,-7-1,-5-9</inkml:trace>
  <inkml:trace contextRef="#ctx0" brushRef="#br0" timeOffset="683.09">106 566,'1'-1,"0"-1,0 0,0 1,1-1,-1 0,0 1,1 0,-1-1,1 1,0 0,-1 0,1 0,0 0,0 0,0 0,0 0,-1 1,1-1,0 0,0 1,0 0,0 0,1-1,-1 1,0 0,1 0,27-5,-1 1,1 1,0 2,-1 1,1 2,0 0,-1 2,15 5,-38-9,-1 1,1 0,-1 0,0 0,1 1,-1 0,0 0,0 0,0 1,-1 0,1-1,0 2,-1-1,0 1,0-1,0 1,0 0,-1 0,1 1,-1-1,0 1,0 0,-1 0,0 0,0 0,0 0,0 0,-1 0,1 1,-1-1,-1 1,1-1,-1 1,0-1,0 0,-1 1,0 2,-6 12,-2 0,0-1,-1 0,0 0,-2-1,0-1,-8 9,-32 48,47-67,-1 1,1-1,1 1,0 0,0 0,0 0,1 1,0-1,1 1,0 0,0 0,1-1,0 1,1 0,0 0,0 0,1 0,0 0,0 0,1 0,0 0,1-1,2 7,4-5,0 1,0-1,1-1,1 0,-1 0,2-1,-1-1,1 0,0 0,0-1,1 0,0-1,0-1,0 0,0-1,1 0,-1-1,1-1,-1 0,1-1,11-1,-20 1,0 0,0 0,-1-1,1 1,0-1,0 0,-1-1,1 1,-1-1,1 0,-1 0,0-1,0 1,0-1,0 0,0 0,2-3,8-11</inkml:trace>
  <inkml:trace contextRef="#ctx0" brushRef="#br0" timeOffset="933.42">224 869,'20'0,"18"0,16 0,10 0,5-2,0-6,-12 0</inkml:trace>
  <inkml:trace contextRef="#ctx0" brushRef="#br0" timeOffset="1196.717">435 0,'18'9,"17"8,14 9,11 7,6 8,-3 2,-9 2,-14-8</inkml:trace>
  <inkml:trace contextRef="#ctx0" brushRef="#br0" timeOffset="1611.608">408 1488,'23'-14,"20"-8,19-5,10-1,-8 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13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1 252,'86'-245,"-79"238,-6 33,-1-22,-3 82,5-1,3 0,4 0,16 65,-9-84,-10-41</inkml:trace>
  <inkml:trace contextRef="#ctx0" brushRef="#br0" timeOffset="255.316">39 634,'16'0,"12"0,10 0,7 0,3-3,0 0,-1-2,-9 0</inkml:trace>
  <inkml:trace contextRef="#ctx0" brushRef="#br0" timeOffset="886.145">513 146,'0'0,"-1"0,1 0,-1 0,1 0,-1 0,1 0,-1 0,1 0,0 0,-1 0,1 0,-1 0,1 0,-1 0,1 0,0 1,-1-1,1 0,-1 0,1 0,0 1,-1-1,1 0,0 1,-1-1,1 0,0 1,-1-1,1 0,0 1,0-1,0 0,-1 1,1-1,0 1,0-1,0 0,0 1,0-1,0 1,0-1,0 1,0-1,0 1,0-1,0 0,0 1,0-1,0 1,0-1,0 1,0-1,1 0,-1 1,0-1,0 1,0-1,1 0,-1 1,0-1,1 0,-1 3,-10 95,4 0,5 34,12-204,0-39,-6 0,-4-32,30 205,-25-49,-4-6,0-1,1 1,0 0,1-1,-1 0,1 0,0 0,1 0,-1-1,1 0,0 0,1 0,-1 0,1-1,1 1,-5-4,0-1,-1 1,1-1,0 0,0 1,0-1,0 0,-1 0,1 0,0 0,0 0,0-1,0 1,0 0,-1-1,1 0,0 1,-1-1,1 0,0 0,-1 0,1 0,-1 0,1 0,-1 0,1-1,-1 1,0 0,0-1,0 1,1-1,28-53,11-79,-35 162,-10 31,-1 4,2 0,3-1,2 1,11 58,12-49,-11-50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09:13.4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1 108,'14'0,"17"0,18-2,19-8,18-7,12-5,9 0,-6 2,-20 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24.8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14 100,'-6'-5,"-1"-1,6-2,12-2,18-1,16-1,18-1,10-1,7 3,-2 3,-4 7,-11 10,-12 11,-14 2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25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78,'20'4,"18"2,13-2,15-9,10-10,7-5,-2-1,-6 3,-14 8,-16 7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24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79,'0'-5,"0"4,0 8,0 12,0 14,0 12,0 11,0 3,0 2,0-4,0-6,0-12</inkml:trace>
  <inkml:trace contextRef="#ctx0" brushRef="#br0" timeOffset="255.844">158 66,'7'9,"4"9,3 9,-2 9,0 6,-1 6,-4 2,-3-2,-1-4,-2-8,1-9,3-10,2-9,1-7</inkml:trace>
  <inkml:trace contextRef="#ctx0" brushRef="#br0" timeOffset="509.229">447 0,'3'18,"0"15,0 8,2 4,-1 4,2-1,0 0,-1-3,0-5,0-3,-1-5,-2-7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33.3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9 184,'-4'5,"0"3,5 1,12-2,13-1,15-2,14-2,11-1,6-1,1 0,-2-1,-7 1,-8-3,-8 0,-10 0,-10-1,-10-3,-7 0</inkml:trace>
  <inkml:trace contextRef="#ctx0" brushRef="#br0" timeOffset="298.2">443 0,'74'11,"-1"3,0 4,-2 2,21 11,-85-29,0 0,0 0,0 1,-1 0,1 0,-1 1,0 0,0 0,0 0,0 0,-1 1,0 0,0 1,0-1,0 1,-1 0,0 0,0 0,-1 0,0 1,0-1,0 1,-1 0,0 0,0 0,-1 0,0 0,0 1,-1 2,-5 5,0-1,-1 1,-1-1,-1 0,0-1,0 1,-2-2,1 1,-2-1,0-1,0 0,-1-1,0 0,-9 6,-41 33,3-6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4.3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46,'20'-2,"21"-1,15-2,18-1,11 0,4-1,-1 2,-7 2,-8 1,-12-2,-17 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4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1,'0'13,"4"10,11 7,9 2,1-3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4.7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1,'2'11,"1"4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1.3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34 264,'0'-1,"-1"1,1 0,0-1,0 1,-1 0,1-1,0 1,-1 0,1-1,0 1,-1 0,1 0,0-1,-1 1,1 0,-1 0,1 0,0 0,-1-1,1 1,-1 0,1 0,0 0,-1 0,1 0,-1 0,1 0,-1 0,1 0,0 0,-1 0,1 1,-1-1,1 0,0 0,-1 0,1 1,-1-1,1 0,0 0,-1 1,1-1,0 0,-1 0,1 1,0-1,0 0,-1 1,1-1,0 1,0-1,0 0,0 1,-1-1,1 1,0-1,0 0,0 1,0-1,0 1,0-1,0 1,0-1,0 0,0 1,0-18,1 0,1 1,0-1,1 1,1-1,4-11,0-2,25-78,-33 108,1 0,-1 0,1-1,-1 1,0 0,1 0,-1 0,1 0,-1 0,1 0,-1 0,1 0,-1 0,1 0,-1 0,0 0,1 0,-1 0,1 0,-1 1,1-1,-1 0,0 0,1 0,-1 1,1-1,-1 0,0 1,1-1,-1 0,0 1,1-1,-1 0,0 1,0-1,1 1,-1-1,0 0,0 1,0-1,0 1,0-1,1 1,-1-1,0 0,0 1,0-1,0 1,0-1,0 1,0-1,-1 1,1-1,0 1,0-1,0 0,0 1,-1-1,1 1,0-1,0 0,-1 1,1-1,0 1,0 1,53 434,-51-419,1 5,0 0,-2 1,-1-1,0 1,-4 17,4-37,-1 0,-1 0,1 0,0-1,-1 1,1 0,-1-1,0 1,0-1,0 0,0 0,0 0,0 0,-1 0,1 0,-1 0,1-1,-1 1,0-1,1 0,-1 0,0 0,0 0,0 0,0 0,0-1,0 0,0 1,0-1,0 0,0-1,0 1,0 0,0-1,0 0,0 0,0 0,0 0,-50 2,76 6,336-4,-330-3</inkml:trace>
  <inkml:trace contextRef="#ctx0" brushRef="#br0" timeOffset="817.333">599 53,'-1'457,"-1"-435,2-23,0 1,0 0,0 0,0 0,0 0,0 0,-1 0,1 0,0 0,0 0,0 0,0 0,-1 0,1 0,0 0,0 0,0 0,0 0,0 0,-1 0,1 0,0 0,0 0,0 0,0 0,-1 0,1 0,0 0,0 0,0 0,0 0,0 1,0-1,-1 0,1 0,0 0,0 0,0 0,0 0,0 1,-4-21,3 19,-7-76,2 0,4 0,4-16,-2 33,1 40,-1 33,-1 1,0-1,1 1,1-1,0 1,1 0,1-1,0 0,0 1,1-1,1-1,0 1,1-1,4 6,-9-16,1 0,0 1,0-1,0 0,0 0,0 0,1-1,-1 1,0 0,1-1,-1 0,1 1,0-1,-1 0,1 0,0-1,0 1,0-1,0 1,-1-1,1 0,0 0,0 0,0 0,0-1,0 1,0-1,-1 1,1-1,0 0,-1 0,1-1,0 1,-1 0,1-1,-1 0,0 1,1-2,6-4,0 0,-1-1,0-1,0 0,0 0,-1 0,-1-1,0 0,0 0,0-2,0-1,-1 1,0-1,-1 0,0 0,-1-1,-1 1,0-1,-1 0,0 1,-1-1,-1-4,-1 55,6 42,4-1,3 0,17 61,-9-80,-11-41</inkml:trace>
  <inkml:trace contextRef="#ctx0" brushRef="#br0" timeOffset="1104.088">1099 66,'-2'4,"1"9,4 11,0 9,3 10,0 7,1 5,0 0,0-3,0-4,0-8,2-7,1-9,-1-7</inkml:trace>
  <inkml:trace contextRef="#ctx0" brushRef="#br0" timeOffset="1350.836">1336 0,'0'16,"0"14,2 10,1 11,0 7,2 5,0 3,-1 1,-2-1,0-4,-1-4,0-9,-1-13</inkml:trace>
  <inkml:trace contextRef="#ctx0" brushRef="#br0" timeOffset="1852.048">1192 329,'48'-15,"0"2,1 2,0 2,1 3,0 1,42 2,-81 4,1-1,-1 2,0-1,0 2,0-1,0 2,0-1,1 2,-9-4,1 1,-1 0,1 0,-1 0,0 0,0 0,0 1,0 0,0-1,0 1,-1 0,0 0,1 0,-1 1,0-1,-1 1,1-1,0 1,-1-1,0 1,0 0,0-1,-1 1,1 0,-1 1,0 6,-2-1,1 1,-2-1,1 0,-1 0,-1 0,0 0,0-1,-1 1,0-1,0 0,-1 0,-4 3,2-1,0 1,1 0,1 1,0 0,0 0,1 0,-1 8,2 3,2-1,1 1,1-1,1 1,1 0,1-1,1 0,1 0,1 0,1 0,1-1,1 0,3 4,-9-19,0 0,1 0,0 0,0-1,1 1,-1-1,2 0,-1-1,0 1,1-1,0 0,0-1,1 1,-1-1,1-1,0 1,0-1,0 0,1 0,-1-1,1 0,-1-1,1 0,0 0,-1 0,4-1,2 1,0-2,0 1,0-2,0 1,-1-2,1 0,-1 0,1-1,-1-1,0 0,0 0,-1-2,0 1,0-1,0-1,-1 0,5-5,-13 11,0 0,-1-1,1 1,-1-1,1 1,-1-1,0 1,0-1,0 0,0 0,0 1,-1-1,1 0,-1 0,0 0,0 0,0 0,0 0,0 1,-1-1,1 0,-1 0,0 0,0 1,0-1,-1-2,-11-18</inkml:trace>
  <inkml:trace contextRef="#ctx0" brushRef="#br0" timeOffset="2103.374">1600 566,'2'0,"5"0,9 0,12 0,13 0,12 0,11-2,6-1,0 0,-8 1,-13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7.2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14 415,'-2'14,"-1"13,0 8,1 8,0 6,1 2,0 1,1-3,0-10</inkml:trace>
  <inkml:trace contextRef="#ctx0" brushRef="#br0" timeOffset="480.715">343 73,'-5'-6,"-1"0,1 0,-1 0,-1 1,1 0,-1 0,0 0,0 1,0 0,0 1,-1-1,1 1,-1 1,0 0,0 0,0 0,0 1,-1 0,1 1,0 0,-1 0,7 1,-1 0,0-1,1 2,-1-1,1 0,0 1,-1-1,1 1,0-1,0 1,0 0,0 0,0 0,0 0,0 1,1-1,-1 0,1 1,0-1,0 1,0-1,0 1,0 0,0-1,1 1,-1 0,1-1,0 1,0 0,0 0,0 0,1 1,-1 3,1 0,0-1,1 1,-1 0,1-1,1 0,-1 1,1-1,0 0,0 0,1-1,0 1,0-1,2 1,0 0,1 0,-1-1,1 0,0 0,1-1,-1 0,1 0,0-1,0 0,0 0,0-1,0 0,0 0,1-1,-1 0,1 0,-1-1,1-1,-1 1,1-1,-1-1,1 1,-1-1,0-1,8-3,-5 1,-9 4,0-1,0 0,0 1,0 0,1-1,-1 1,0 0,1 0,-1 0,0 1,1-1,-1 0,1 1,-1 0,1 0,-1-1,1 1,-1 1,1-1,-1 0,1 1,-1-1,1 1,-1 0,1-1,-1 1,0 1,0-1,1 0,-1 0,0 1,0-1,0 1,0 0,-1 0,1-1,1 3,4 12,0 0,-1 0,-1 1,0 0,-1 0,-1 0,-1 0,-1 1,0-1,-1 1,-1 1,1-14,-1 0,0 0,0-1,0 1,-1 0,0 0,0-1,0 1,0-1,-1 0,0 1,0-1,0 0,0-1,-1 1,1-1,-1 1,0-1,0 0,0 0,0-1,-1 1,1-1,-1 0,0 0,1-1,-1 1,0-1,0 0,0 0,0-1,0 1,-3-1,-27 4,4-2</inkml:trace>
  <inkml:trace contextRef="#ctx0" brushRef="#br0" timeOffset="982.374">1001 60,'-10'-6,"0"0,0 0,-1 1,1 0,-1 1,0 0,0 0,-1 2,1-1,-1 1,1 1,-1 0,1 1,-1 0,0 1,1 0,-1 1,1 0,-1 1,1 0,0 1,0 0,0 0,1 2,0-1,0 1,0 1,1-1,-1 2,2-1,-1 1,-6 8,13-14,1 0,-1 0,0 0,1 0,-1 0,1 1,-1-1,1 0,0 1,0-1,0 1,1-1,-1 1,0-1,1 1,0 0,0-1,-1 1,2 0,-1-1,0 1,0 0,1-1,0 1,-1-1,1 1,0-1,0 1,0-1,1 1,-1-1,0 0,1 0,0 0,-1 0,1 0,0 0,0 0,0 0,0-1,1 1,-1-1,0 0,1 1,-1-1,1 0,-1-1,1 1,1 0,14 2,1-1,-1 0,1-1,-1-2,1 0,-1 0,1-2,-1 0,0-2,0 0,0 0,-1-2,0 0,0-1,0-1,5-4,91-54,-112 66,1 1,0-1,-1 1,1 0,-1-1,1 1,0 0,-1 0,1 0,-1 0,1 0,0 0,-1 1,1-1,-1 1,1-1,0 1,-1-1,1 1,-1 0,0 0,1-1,-1 1,0 0,1 1,-1-1,0 0,0 0,0 0,0 1,0-1,0 0,0 2,25 54,-22-46,27 101,-30-108,-1 1,0 0,0-1,0 1,0 0,-1-1,0 1,0 0,0-1,-1 1,1-1,-1 0,0 1,0-1,-1 0,1 0,-1 0,0-1,0 1,0-1,-1 1,1-1,-2 1,-13 6,0 0,-1-1,0-2,0 0,0 0,-1-2,0 0,-19 1,33-5,-24 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6.0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320 77,'-6'-6,"-1"0,0 1,0 0,0 0,0 1,-1 0,1 0,-1 1,0 0,0 0,-1 1,1 0,0 0,-1 1,1 0,-1 1,1 0,-1 0,1 1,-1 0,-2 1,4-2,1 1,-1 0,1 0,-1 1,1 0,0 0,0 0,0 1,0 0,0 0,1 0,-1 1,1 0,0 0,0 0,0 1,0-1,1 1,0 0,0 1,0-1,1 1,0 0,0-1,0 1,1 1,0-1,0 0,0 0,1 1,0-1,0 6,1-8,1 0,-1 0,1-1,0 1,0 0,1-1,-1 1,1-1,-1 1,1-1,0 0,0 0,1 0,-1 0,1 0,-1 0,1 0,0-1,0 0,0 1,0-1,1 0,-1-1,0 1,1 0,0-1,-1 0,5 1,2 1,1-1,0 0,0 0,1-1,-1 0,0-1,0-1,0 0,6-1,122-46,-71 19,-67 28,0 0,0 0,0 1,0-1,0 0,0 1,0-1,0 1,0-1,1 1,-1-1,0 1,0 0,0 0,1-1,-1 1,0 0,0 0,1 0,-1 1,0-1,0 0,1 0,-1 1,0-1,0 0,0 1,0-1,1 1,-1 0,0-1,0 1,0 0,0 0,-1 0,1 0,0-1,0 1,0 0,-1 0,1 1,0-1,-1 0,1 0,-1 0,1 0,1 19,-1 0,0 1,-2-1,0 0,-1 0,-2 0,3-12,-1 0,-1 0,1-1,-1 1,-1-1,1 1,-1-1,-1 0,1 0,-1-1,0 0,-1 0,1 0,-1 0,-1-1,1 0,-1 0,1-1,-1 1,-1-2,-6 4,-10 3,-1 0,0-2,-1-1,0-1,0-1,-4-1,-40 3,60-11,22 0</inkml:trace>
  <inkml:trace contextRef="#ctx0" brushRef="#br0" timeOffset="1003.388">1044 24,'-34'-8,"0"2,-1 2,0 1,-12 1,34 2,0 0,0 1,0 1,0 0,0 1,0 0,0 1,1 1,0 0,0 0,0 1,-10 7,18-11,0 1,0-1,1 0,-1 1,1 0,-1 0,1 0,0 0,0 0,0 1,1-1,-1 1,1 0,0-1,0 1,0 0,1 1,-1-1,1 0,0 0,0 1,0-1,1 0,0 1,0-1,0 0,0 1,0-1,1 1,0-1,0 0,0 1,1-1,-1 0,1 0,0 0,0 0,0-1,1 1,-1 0,1-1,2 3,5 0,0 0,1 0,-1-1,1-1,0 0,0 0,0-1,1 0,-1-1,1 0,-1-1,1-1,0 0,0 0,-1-1,1 0,-1-1,1-1,-1 0,0 0,0-1,0 0,0-1,8-5,-10 3,-1 1,0-1,0 0,0-1,-1 0,0 0,-1 0,0-1,0 0,-1 0,0-1,-1 1,0-1,0 0,-1 0,2-10,-5 19,0 1,1-1,-1 0,0 1,0-1,1 0,-1 1,1-1,-1 1,0-1,1 1,-1-1,1 1,-1-1,1 1,0-1,-1 1,1-1,-1 1,1 0,0-1,-1 1,1 0,0 0,0 0,-1-1,1 1,0 0,-1 0,1 0,0 0,0 0,-1 0,1 0,0 1,-1-1,1 0,0 0,-1 0,1 1,0-1,-1 0,1 1,0-1,-1 1,1-1,-1 1,1-1,-1 1,1-1,-1 1,1-1,-1 1,0 0,1-1,-1 1,0-1,1 1,-1 0,0 0,0-1,0 1,0 0,1-1,-1 1,0 0,0 0,3 3,16 18,-1 1,-1 0,0 1,-2 1,7 17,-19-35,0 0,0 0,-1 1,0-1,0 1,0 0,-1-1,0 1,-1 0,0 0,0 0,-1-1,0 1,0 0,0-1,-1 1,-1-1,1 1,-1-1,0 0,-1 0,0 0,-2 3,-4 3,-1-1,-1 1,1-2,-2 0,0 0,0-1,-1-1,0 0,-1-1,1-1,-2 0,1-1,-1 0,0-2,0 0,-14 2,4-4,9-4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0:29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37,'21'-7,"15"-2,13 1,12 1,12 2,6 4,5 2,-2 4,-3 0,-6 2,-8 0,-11-2,-13-1,-10-2,-11-3,-9-1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9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62,'13'473,"-67"-931,56 472,0-1,1 1,1 0,0-1,0 0,2 0,-1 0,7 9,-10-18,0 1,1-1,-1 0,1-1,0 1,0 0,0-1,1 0,-1 1,1-1,0-1,0 1,0 0,0-1,0 0,0 0,1 0,-1-1,1 1,-1-1,1 0,-1 0,1-1,0 1,-1-1,1 0,0-1,0 1,-1-1,4 0,-2-1,0 0,0-1,0 0,0 0,-1 0,1-1,-1 1,1-1,-1-1,-1 1,1-1,0 0,-1 0,0 0,-1 0,1-1,2-5,41-111,-27 60,-20 63,0-1,0 1,1-1,-1 1,0-1,1 1,-1-1,1 1,-1-1,0 0,1 1,-1-1,1 0,-1 1,1-1,-1 0,1 1,-1-1,1 0,-1 0,1 0,0 0,-1 0,1 0,-1 1,1-1,-1 0,1-1,0 1,-1 0,1 0,-1 0,1 0,-1 0,1 0,-1-1,1 1,-1 0,1-1,-1 1,1 0,-1-1,1 1,-1 0,1-1,-1 1,0-1,1 1,-1-1,0 1,1-1,-1 1,0-1,0 1,0-1,1 1,-1-1,0 1,0-1,0 0,0 0,8 25,-1 0,-2 0,0 0,-1 0,-1 9,1-3,28 225,-20-201,-5-38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1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1,'-3'20,"-2"18,-1 13,1 8,1 2,3-2,7-5,5-7,-1-11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2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99,'-3'10,"1"0,-1-1,1 1,1 0,0 0,0 0,1 0,1 0,-1 0,1 0,2 4,-2-10,0 1,1-1,-1 1,1-1,0 1,1-1,-1 0,1 0,-1 0,1 0,0-1,1 1,-1-1,1 0,-1 0,1 0,0 0,0-1,0 1,1-1,-1 0,0 0,1-1,2 1,-4-1,0 0,1 0,-1-1,0 1,1-1,-1 0,0 0,0 0,1 0,-1 0,0-1,0 0,1 1,-1-1,0-1,0 1,0 0,0-1,0 1,0-1,-1 0,1 0,0 0,-1 0,0 0,1-1,-1 1,0-1,0 0,0 1,-1-1,1 0,-1 0,1-3,2-1,-2-1,1 0,-1 0,-1 0,1 0,-1 0,-1 0,1-1,-1 1,-1 0,0 0,0 0,-1-6,-40-71,40 83,0-1,0 1,0 0,0-1,0 1,0 0,0 0,-1 1,1-1,-1 1,1-1,-1 1,0 0,0-1,1 1,-1 1,0-1,0 0,0 1,0 0,0-1,0 1,0 0,0 1,0-1,0 0,0 1,0 0,0-1,0 2,0-1,0 1,0 0,0 1,0-1,0 1,0-1,0 1,1 0,-1 0,1 0,0 0,0 0,0 1,1-1,-1 1,1-1,-1 1,1 0,0-1,1 1,-1 0,1 0,0-1,-1 1,2 0,-1 0,0 0,1 0,0-1,0 1,0 0,0-1,0 1,1-1,-1 1,1-1,2 3,15 21</inkml:trace>
  <inkml:trace contextRef="#ctx0" brushRef="#br0" timeOffset="315.675">343 87,'-2'6,"1"1,0 0,0 0,0 0,1 0,0 0,1 0,0-1,0 1,0 0,1 0,0-1,0 1,0-1,1 1,0-1,1 0,-1 0,1 0,0-1,1 1,-1-1,1 0,0 0,0-1,1 1,-1-1,1 0,0-1,0 0,0 1,6 0,-8-2,1 0,-1-1,1 0,-1 0,1-1,0 1,-1-1,1 0,-1 0,1 0,0-1,-1 0,1 0,-1 0,1 0,-1-1,0 0,1 1,-1-2,0 1,0 0,0-1,-1 0,1 0,-1 0,1 0,-1 0,0-1,0 0,-1 1,1-1,-1 0,1 0,-1-1,-1 1,1 0,0-1,0-3,0-1,0 1,0 0,-1-1,0 1,-1-1,0 0,0 1,-1-1,0 1,0-1,-1 1,0-1,-1 1,0 0,0 0,-1 0,1 1,-2-1,1 1,-1 0,-1-1,2 5,1 1,0 0,-1 0,1 0,-1 1,1-1,-1 1,0 0,0 0,0 0,0 0,1 1,-1-1,0 1,0 0,0 1,0-1,0 0,0 1,0 0,0 0,1 0,-1 1,0-1,1 1,-1 0,1 0,-1 0,1 0,0 1,0-1,0 1,0 0,1 0,-1 0,1 0,0 0,0 1,-21 23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1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244 0,'-20'18,"-14"19,-7 20,-2 19,3 15,7 10,10 4,13-3,18-8,15-10,14-11,9-16,5-15,-5-14</inkml:trace>
  <inkml:trace contextRef="#ctx0" brushRef="#br0" timeOffset="357.037">375 368,'3'-2,"-1"-1,1 1,0 0,0-1,0 1,0 1,1-1,-1 0,0 1,1 0,-1 0,1 0,0 0,-1 0,1 1,0-1,-1 1,1 0,0 0,-1 1,1-1,0 1,-1 0,1 0,-1 0,1 0,-1 0,0 1,1 0,-1-1,0 1,0 1,0-1,0 0,-1 1,3 1,98 122,-99-124,0 0,0 0,1 0,-1 0,0 0,0-1,1 0,-1 0,1 0,-1-1,1 1,0-1,-1 0,1 0,-1-1,1 1,-1-1,1 0,-1 0,1-1,-1 1,0-1,0 0,0 0,0 0,0-1,0 0,-1 1,1-1,-1 0,1-1,-1 1,0-1,-1 1,1-1,-1 0,1 0,-1 0,0 0,28-48,-28 52,-6 9</inkml:trace>
  <inkml:trace contextRef="#ctx0" brushRef="#br0" timeOffset="528.579">572 659,'18'2,"17"3,16 1,11-1,3-1,-9-2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49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 54,'-5'20,"-1"16,0 12,4 10,4 4,4 0,3-1,1-5,-1-5,0-6,0-9,0-11,0-9</inkml:trace>
  <inkml:trace contextRef="#ctx0" brushRef="#br0" timeOffset="235.37">282 1,'0'22,"0"22,0 13,0 11,0 5,0 2,0-2,0-3,0-10,0-15</inkml:trace>
  <inkml:trace contextRef="#ctx0" brushRef="#br0" timeOffset="666.256">164 343,'43'-5,"16"6,0 2,0 4,-1 2,10 4,-60-12,0 0,0 0,0 1,0 0,0 0,-1 1,1 0,-1 0,0 1,0 0,0 0,0 1,-1 0,0 0,0 0,0 1,0 0,-1 0,0 0,-1 1,1 0,-1 0,0 0,-1 0,0 0,0 1,0 0,-1-1,1 8,-5 7,-1-1,-1 0,0 0,-2-1,0 1,-1-1,-2 0,0-1,-1 0,-10 16,2-1,13-26,-54 125,56-124,0 0,1 0,0 0,1 0,0 0,0 1,1-1,0 0,1 0,0 1,0-1,1 0,0 0,1 3,0-6,1 1,-1-1,1 1,1-1,-1 0,1-1,0 1,0-1,0 0,1 0,0-1,0 0,0 0,0 0,1 0,0-1,-1 0,1-1,0 0,1 0,-1 0,0-1,6 2,0-1,0-1,0 0,0-1,0 0,0-1,0 0,0-1,0-1,-1 0,1-1,1 0,-6 0,0 0,0 0,-1 0,1-1,-1 0,0-1,-1 1,1-1,-1-1,0 1,-1-1,1 0,-1 0,3-7,10-23</inkml:trace>
  <inkml:trace contextRef="#ctx0" brushRef="#br0" timeOffset="915.935">480 633,'18'0,"20"0,18 0,16 0,11 0,-9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6.1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1,'0'4,"3"11,6 14,12 13,13 13,14 8,11 5,3-1,-4 0,-9-2,-14-6,-12-13</inkml:trace>
  <inkml:trace contextRef="#ctx0" brushRef="#br0" timeOffset="298.212">93 935,'13'-16,"9"-11,8-9,7-4,5 0,1 2,-6 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54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68,'-9'80,"4"1,3 0,4 9,1-69,3-24,5-32,47-277,-64 397,6-83,0 1,1-1,-1 1,1-1,-1 1,1-1,0 1,0-1,0 0,0 0,0 1,0-1,1 0,-1 0,1 0,0 0,0-1,-1 1,1 0,0-1,0 1,0-1,1 0,-1 1,0-1,0 0,1 0,-1-1,1 1,-1 0,1-1,-1 0,1 1,-1-1,1 0,-1 0,1-1,0 1,1-1,0 0,1 0,-1 0,0 0,0-1,0 1,-1-1,1 0,0 0,-1-1,1 1,-1-1,0 0,0 0,0 0,0 0,0 0,-1-1,1 1,-1-1,0 1,0-1,1-3,1-3,0 0,-1-1,0 1,0-1,-1 0,-1 0,1 1,-2-8,-2 320,4-278,1-7</inkml:trace>
  <inkml:trace contextRef="#ctx0" brushRef="#br0" timeOffset="257.312">425 28,'0'18,"2"12,1 11,0 6,-1 3,0-1,-1-2,-1-4,0-7,0-9,0-7</inkml:trace>
  <inkml:trace contextRef="#ctx0" brushRef="#br0" timeOffset="501.658">583 1,'0'20,"-2"16,-1 13,0 7,-2 3,0-2,1-4,2-7,0-6,1-10</inkml:trace>
  <inkml:trace contextRef="#ctx0" brushRef="#br0" timeOffset="689.156">464 199,'20'0,"20"0,15 0,9 0,2 0,-3 2,-10 3,-14 1</inkml:trace>
  <inkml:trace contextRef="#ctx0" brushRef="#br0" timeOffset="888.623">806 291,'0'0</inkml:trace>
  <inkml:trace contextRef="#ctx0" brushRef="#br0" timeOffset="1222.792">806 291,'-2'28,"6"-18,-1 0,1 1,-2-1,1 1,-1 0,-1 0,0 0,-1 0,0 0,0 0,-1 0,-1 0,0 0,0-1,-1 1,-1 2,-48 79,-9 27,60-116,0 1,0-1,0 0,1 1,-1-1,1 1,-1-1,1 0,0 1,1-1,-1 1,0-1,1 1,0-1,0 0,0 1,0-1,1 0,-1 0,1 0,0 0,0 0,0 0,0 0,0-1,0 1,1-1,-1 0,1 1,0-1,0 0,0-1,0 1,0 0,0-1,0 0,1 0,-1 0,2 1,5 0,1 0,0 0,0-1,1-1,-1 0,0 0,0-1,0 0,0-1,0 0,0-1,-1 0,8-4,17-7</inkml:trace>
  <inkml:trace contextRef="#ctx0" brushRef="#br0" timeOffset="1441.237">688 501,'22'3,"19"-1,14 1,6-3,-8-1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9:28.35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2658 1443,'11'2,"13"1,9 0,10 0,4-2,4 1,-3-2,-8 0,-7 3,-10 4,-9 1</inkml:trace>
  <inkml:trace contextRef="#ctx0" brushRef="#br0" timeOffset="184.02">2724 1667,'15'0,"13"0,10 0,7 0,6 0,2 0,-1 0,-4 0,-11 0</inkml:trace>
  <inkml:trace contextRef="#ctx0" brushRef="#br0" timeOffset="-1998.214">1145 1246,'2'22,"3"19,1 16,1 11,0 6,-1 1,-2-1,-2-6,2-8,-1-15</inkml:trace>
  <inkml:trace contextRef="#ctx0" brushRef="#br0" timeOffset="-1750.875">828 1233,'21'-5,"21"-5,22-6,21-3,13 3,6 3,-6 11,-15 13,-22 4</inkml:trace>
  <inkml:trace contextRef="#ctx0" brushRef="#br0" timeOffset="-814.849">1460 1706,'0'286,"-12"-596,15 305,3 15,8 18,-9-14,2 0,0-1,0 0,2 0,-1-1,1 0,1 0,6 5,-15-16,1 0,-1 0,1 0,-1 0,1 0,0 0,-1 0,1 0,0 0,0-1,-1 1,1-1,0 1,0-1,0 0,0 0,0 0,-1 0,1 0,0 0,0 0,0-1,0 1,-1 0,1-1,0 0,0 1,-1-1,1 0,0 0,-1 0,1 0,-1 0,1-1,-1 1,0 0,1-1,43-62,-40 56,49-89,-53 98,0-1,0 1,0-1,0 1,0-1,0 1,-1 0,1 0,0-1,0 1,-1 0,1 0,0 0,-1 0,1 0,-1 0,1 0,-1 0,1 0,-1 0,0 0,1 0,-1 0,0 0,0 0,0 1,0-1,0 0,0 0,0 0,-1 0,1 1,0-1,10 65,-6-27,2 0,2 0,1-1,3 0,4 8,-6-26,-1-6</inkml:trace>
  <inkml:trace contextRef="#ctx0" brushRef="#br0" timeOffset="-303.211">2000 1614,'11'9,"1"0,0 0,0-2,0 1,1-1,0-1,1-1,-1 1,1-2,9 2,-9-2,-12-4,0 1,0-1,0 0,0 1,1-1,-1 1,0 0,0-1,0 1,0 0,-1 0,1 1,0-1,0 0,0 1,-1-1,1 1,-1-1,1 1,-1 0,0-1,0 1,0 0,0 0,0 0,0 0,0 0,0 0,-1 0,1 0,-1 0,0 1,0-1,1 0,-1 0,-1 0,1 0,0 1,-1-1,-4 10,-2 0,0 0,0-1,-1 0,0-1,-1 1,0-2,-1 1,0-1,-1-1,0 0,0 2,10-10,1 0,-1 0,1 1,0-1,-1 0,1 0,-1 0,1 0,0 0,-1 1,1-1,0 0,-1 0,1 0,0 1,-1-1,1 0,0 1,0-1,-1 0,1 1,0-1,0 0,0 1,-1-1,1 0,0 1,0-1,0 1,0-1,0 0,0 1,0-1,0 1,0-1,0 0,0 1,0-1,0 1,0-1,0 0,0 1,0-1,0 1,1-1,-1 0,0 1,0-1,0 0,1 1,-1-1,0 0,1 0,-1 1,0-1,0 0,1 0,-1 1,1-1,-1 0,28 3,-27-3,63-2,-42 0,0 1,-1 1,1 1,0 1,18 4,-37-5,0-1,0 0,-1 1,1 0,0 0,-1 0,1 0,-1 0,1 1,-1-1,0 1,0-1,1 1,-1 0,0 0,0 0,-1 0,1 0,0 0,-1 0,1 1,-1-1,0 1,0-1,0 1,0 0,0-1,0 1,-1 0,1-1,-1 1,0 0,0 0,0-1,0 1,0 0,-1 0,1-1,-1 1,0 1,-4 4,0 0,0-1,-1 1,0-1,0 0,-1-1,0 0,0 0,-1 0,1-1,-1 0,0 0,-1-1,1 0,-1 0,0-1,0 0,0-1,0 0,0-1,0 1,-1-2,1 1,-9-2,-17-9,26 0</inkml:trace>
  <inkml:trace contextRef="#ctx0" brushRef="#br0" timeOffset="2997.561">5066 1167,'20'37,"-2"0,-1 1,-3 1,-1 0,-1 1,-3 0,-1 1,-2 0,-5-39,-2-1,1-1,0 1,0-1,-1 1,1-1,0 1,0-1,-1 1,1-1,0 1,0-1,0 1,0 0,0-1,0 1,0-1,0 1,0-1,0 1,0-1,1 1,-1-1,0 1,0-1,0 1,1-1,-1 1,0-1,1 1,-1-1,0 1,1-1,-1 0,1 1,-1-1,0 1,1-1,-1 0,1 0,-1 1,1-1,-1 0,1 0,-1 0,1 1,-1-1,1 0,0 0,-1 0,1 0,-1 0,1 0,-1 0,1 0,-1 0,1-1,0 1,33-115,-24 66,20-59,-22 92,1 30,-3 57,-6-52,1 0,1-1,0 1,2-1,0 1,1-1,4 6,-9-22,0-1,1 1,-1-1,1 0,-1 1,1-1,0 1,-1-1,1 0,0 0,0 1,0-1,0 0,0 0,0 0,1 0,-1 0,0 0,0-1,1 1,-1 0,0-1,1 1,-1-1,1 1,-1-1,1 0,-1 1,1-1,-1 0,1 0,-1 0,1 0,-1 0,1 0,-1-1,1 1,-1 0,0-1,1 0,-1 1,1-1,-1 0,0 1,1-1,-1 0,0 0,0 0,0 0,1-1,7-8,-1-2,0 1,-1-1,0-1,-1 1,0-1,-1 0,-1 0,0-1,0 1,-1-3,15-48,-13 97,8 103,-12-129,0-1,1 0,0 0,1 0,-1 0,1 0,0 0,1-1,-1 0,1 1,0-1,0 0,1-1,0 1,-1-1,1 0,1 0,-1-1,1 1,-1-1,20 6</inkml:trace>
  <inkml:trace contextRef="#ctx0" brushRef="#br0" timeOffset="3469.354">6119 1115,'-16'-1,"0"2,1 0,-1 1,1 0,-1 2,1 0,0 0,0 1,1 1,-1 1,1 0,1 0,-1 2,1 0,-11 10,22-18,1 0,-1 0,0 0,1 0,0 1,-1-1,1 1,0-1,-1 1,1-1,0 1,0 0,1-1,-1 1,0 0,0 0,1 0,-1 0,1 0,0-1,-1 1,1 0,0 0,0 0,0 0,0 0,1 0,-1 0,1 0,-1 0,1 0,-1-1,1 1,0 0,0 0,0-1,0 1,0 0,0-1,1 1,0 0,10 6,1 0,0-1,1-1,-1 0,1-1,0-1,1 0,1 0,38 12,-45-14,0 0,-1 0,1 1,-1 0,0 1,0 0,0 0,0 1,-1 0,0 0,0 1,0 0,0 0,-1 0,0 1,-1 0,0 0,0 1,0-1,-1 1,0 0,0 0,1 6,-5-10,0 0,0-1,0 1,-1 0,1 0,-1 0,0 0,0 0,0-1,-1 1,1 0,-1-1,0 0,0 1,0-1,0 0,-1 0,1 0,-1 0,0 0,0-1,0 1,0-1,0 0,-1 0,1 0,-1 0,-2 1,-3 1,0 0,0-1,0 0,-1-1,1 1,-1-2,0 1,0-2,1 1,-1-1,-2-1,12 1,-1 1,0-1,1 0,-1 0,0 0,1 0,-1 0,0-1,1 1,-1 0,0 0,1 0,-1-1,0 1,1 0,-1 0,0-1,1 1,-1-1,1 1,-1 0,1-1,-1 1,1-1,-1 0,1 1,0-1,-1 1,1-1,0 0,-1 1,1-1,0 1,0-1,-1 0,1 1,0-1,0-1,3-3</inkml:trace>
  <inkml:trace contextRef="#ctx0" brushRef="#br0" timeOffset="3718.69">6448 1509,'2'3,"1"2,0 0</inkml:trace>
  <inkml:trace contextRef="#ctx0" brushRef="#br0" timeOffset="2015.668">4487 1286,'12'-46,"1"1,3 0,10-19,-17 51,-5 17,-3 25,-1-25,25 413,-34-357,0-39</inkml:trace>
  <inkml:trace contextRef="#ctx0" brushRef="#br0" timeOffset="2178.231">4487 1654,'12'-2,"9"-4,11-2,9-2,6 0,2 2,0 3,-5 1,-9 3</inkml:trace>
  <inkml:trace contextRef="#ctx0" brushRef="#br0" timeOffset="1331.468">3750 1324,'-6'13,"0"0,1 1,1-1,0 1,1 0,0 0,1 0,1 0,0 12,1-20,0 1,1-1,0 1,0-1,0 0,1 0,0 0,0 0,1 0,0 0,0 0,0-1,0 0,1 1,0-1,0 0,0-1,1 1,0-1,0 0,0 0,3 1,-3-1,1 0,0 0,0-1,0 0,0-1,1 1,-1-1,1 0,-1-1,1 1,0-1,-1-1,1 1,0-1,0-1,0 1,-1-1,1 0,0 0,-1-1,1 0,-1 0,1-1,-1 0,0 0,0 0,0-1,-1 1,1-2,-1 1,0 0,3-4,-2-3,1-1,-2 1,1-1,-2 0,1-1,-2 1,0-1,0 1,-1-1,-1 0,0 0,0 0,-2 0,0 0,0 0,-1 0,0 0,-1 1,-1-1,0 1,-1 0,0 0,-1 0,0 1,-1 0,0 0,-1 0,-4-4,10 13,1-1,-1 0,0 1,0-1,0 1,0 0,0-1,-1 1,1 0,-1 0,1 1,-1-1,0 1,0-1,0 1,1 0,-1 0,0 0,-1 0,1 0,0 1,0 0,0-1,0 1,0 0,-1 1,1-1,0 0,0 1,0 0,0 0,0 0,0 0,0 0,0 1,1-1,-1 1,0-1,1 1,-1 0,1 0,0 1,-1-1,1 0,-1 2,-2 7,0 0,0 1,1-1,1 1,0-1,1 1,0 0,0 0,2 0,0 11,1 28</inkml:trace>
  <inkml:trace contextRef="#ctx0" brushRef="#br0" timeOffset="1579.822">4251 1457,'-5'22,"-1"17,0 10,2 6,0 3,2 2,1-2,1-2,0-6,0-12</inkml:trace>
  <inkml:trace contextRef="#ctx0" brushRef="#br1" timeOffset="45428.955">1171 219,'-14'-4,"1"1,0 0,-1 0,1 2,-1-1,0 2,0 0,1 1,-1 0,0 1,1 0,0 1,-1 1,1 0,0 1,1 0,-1 1,-10 7,-23 23,2 1,2 3,1 1,2 2,3 2,1 1,2 2,-5 14,16-30,2 2,1 0,2 1,2 0,1 2,1 0,2 0,2 1,2 0,-2 26,2 81,9 83,0-91,-3-111,2 1,0-1,2 0,0 1,2-1,1-1,1 1,1-1,2 0,7 14,0-14,1-1,2-1,0-1,1-1,1-1,1 0,1-2,0-1,1-1,1-1,1-1,0-1,16 4,-19-5,189 89,67 14,-116-64,3-8,1-7,2-7,1-8,17-6,148 4,0-15,1-15,278-47,-445 37,-1-9,-2-6,-1-8,46-24,511-235,-493 201,49-23,-5-12,-250 124,0-1,-1 0,0-2,-2-1,0-1,-1-1,0 0,-2-2,10-13,21-42,-3-2,-3-2,13-39,-43 88,-2 1,-1-2,-1 1,-2-1,-1-1,-1 1,-2-1,-2 0,0 0,-3 1,-4-32,1 44,0 0,-1 1,-1-1,-1 1,0 1,-2-1,0 1,-1 1,0 0,-2 1,0 0,-1 1,0 0,-1 1,-1 1,0 0,-9-4,-25-15,-1 3,-1 2,-1 2,-1 2,-31-7,-83-21,-1 8,-2 7,-87-3,-38 12,-270 11,343 14,-181-5,-874 2,195 101,826-66,12-9,145-16,0 3,0 5,2 5,0 3,1 5,-53 24,111-31,2 1,0 2,2 2,0 1,2 2,1 1,1 2,-24 30,-21 28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8:05.60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1420 774,'0'11,"0"11,0 10,0 9,0 6,0 7,3 2,2-1,3-3,0-6,0-9,0-10</inkml:trace>
  <inkml:trace contextRef="#ctx0" brushRef="#br0" timeOffset="282.26">1117 669,'-4'-3,"0"0,6 1,9 2,13 1,17 1,17-1,16-1,12-5,4-2,-2 0,-9-2,-18 1</inkml:trace>
  <inkml:trace contextRef="#ctx0" brushRef="#br0" timeOffset="2767.157">3092 827,'2'0,"8"0,8-3,11 1,11-3,7-3,6 1,2 1,-4 1,-10 3</inkml:trace>
  <inkml:trace contextRef="#ctx0" brushRef="#br0" timeOffset="3014.495">3131 1090,'13'-2,"14"-3,11-3,8-3,5 2,1 1,-5 2,-4 3,-11 1</inkml:trace>
  <inkml:trace contextRef="#ctx0" brushRef="#br0" timeOffset="1515.468">1814 1103,'27'320,"-32"-441,-24-130,54 290,-15-19,-6-11,0 1,0-1,1 1,1-1,-1-1,1 1,1-1,0 0,0-1,0 1,1-1,0-1,1 0,4 3,-8-8,1-1,-1-1,1 1,-1-1,1 0,-1 0,0 0,1-1,-1 0,0 0,0 0,0 0,-1-1,1 0,0 0,-1 0,0-1,0 1,0-1,0 0,-1 0,1-1,-1 1,0-1,0 0,1-3,3 0,-1-1,0 0,0 0,-1 0,0-1,-1 0,0 1,0-2,-1 1,0 0,-1-2,-6 11,-2 14,0 17,0 0,2 0,2 1,0-1,3 21,-1-38,0-10,-1 29,1 0,1 0,2 0,1 0,1-1,2 0,1 0,3 5,0-15</inkml:trace>
  <inkml:trace contextRef="#ctx0" brushRef="#br0" timeOffset="2100.937">2342 1116,'19'0,"84"9,-99-8,-1 0,1 0,0 1,-1 0,1-1,-1 1,1 1,-1-1,0 0,0 1,0-1,-1 1,1 0,0 0,-1 0,0 0,0 1,0-1,0 1,0-1,-1 1,1 0,-1-1,0 4,0 8,-2-1,0 1,-1 0,0-1,-1 1,0-1,-2 0,1 0,-2 0,0-1,0 0,-2 0,1 0,-2-1,1 0,-2-1,-8 9,-22 31,40-51,-1 1,1-1,-1 1,1-1,-1 1,1 0,0-1,0 1,-1 0,1-1,0 1,0 0,-1 0,1-1,0 1,0 0,0-1,0 1,0 0,0 0,0-1,1 1,-1 0,0 0,0-1,1 1,-1 0,0-1,0 1,1 0,-1-1,1 1,-1-1,1 1,-1-1,1 1,-1-1,1 1,-1-1,1 1,0-1,-1 0,1 1,0-1,-1 0,1 0,0 1,-1-1,1 0,0 0,0 0,-1 0,1 0,0 0,45 2,8-9,0-1,-1-3,0-3,9-5,-15 5</inkml:trace>
  <inkml:trace contextRef="#ctx0" brushRef="#br0" timeOffset="20148.753">3789 972,'23'-243,"-20"237,-2 31,-1-22,-1 69,4 0,10 54,14 0,-18-99</inkml:trace>
  <inkml:trace contextRef="#ctx0" brushRef="#br0" timeOffset="20567.16">4144 932,'-2'7,"0"0,1 1,-1-1,1 0,1 0,0 1,0-1,0 1,1-1,0 0,0 1,1-1,0 0,0 0,0 0,1 0,0-1,1 1,-1-1,1 0,1 0,-1 0,1 0,0-1,0 0,1 0,-1 0,1 0,0-1,1 0,-1-1,1 1,-1-1,2 0,-5-2,-1-1,1 0,0 1,0-1,0 0,0 0,0 0,0-1,-1 1,1-1,0 0,0 1,0-1,-1 0,1-1,0 1,-1 0,1-1,-1 0,0 1,1-1,-1 0,0 0,0 0,0 0,-1-1,1 1,0-1,0-1,32-81,-30 75,-1 0,-1-1,1 1,-2-1,1 0,-1 0,-1 1,0-1,-1 0,0 0,0 1,-1-1,-1 0,0 1,0 0,-1 0,0 0,-1 0,0 0,0 1,-1 0,-1 0,1 1,-2-2,5 8,1 0,-1 0,1 1,-1-1,0 0,0 1,0 0,0-1,0 1,0 0,0 1,0-1,0 1,0-1,-1 1,1 0,0 0,0 0,0 0,-1 1,1-1,0 1,0 0,0 0,0 0,0 0,0 1,0-1,1 1,-1 0,0 0,1 0,-2 1,-3 4,0 0,0 0,1 1,0 0,1 0,0 0,0 1,0-1,1 1,-1 6,1-6,0 0,1 0,0 0,0 1,1-1,1 1,0 0,0-1,1 1,0 0,0 0,1-1,1 1,-1 0,2-1,-1 1,1-1,1 0,-1 0,2 0,-1-1,1 1,5 5,17 10</inkml:trace>
  <inkml:trace contextRef="#ctx0" brushRef="#br0" timeOffset="21238.878">4526 788,'6'4,"-1"1,0 0,0 0,0 0,-1 1,1 0,-1 0,-1 0,1 0,-1 0,0 1,1 6,-2-11,84 288,-86-289,0 1,0-1,0 0,0 1,0-1,1 0,-1 1,1-1,-1 0,1 1,-1-1,1 0,0 0,-1 1,1-1,0 0,0 0,0 0,0 0,0 0,0 0,0-1,0 1,1 0,-1 0,0-1,0 1,1-1,-1 1,0-1,1 0,-1 1,0-1,1 0,-1 0,1 0,-1 0,0 0,1 0,-1 0,0 0,1-1,0 1,4-8,0-1,-1 1,0-1,0 0,0 0,-2 0,1-1,-1 1,0-1,0-8,0 10,6-34,-1 0,-3 0,-1-1,-2-41,-2 76,-1 27,2 19,1 0,2 0,1 0,2-1,4 8,-11-42,0-1,0 0,1 0,-1 0,1 0,-1 0,1 0,0 0,-1-1,1 1,0 0,0 0,0 0,1-1,-1 1,0 0,1-1,-1 0,1 1,-1-1,1 0,0 1,-1-1,1 0,0 0,0-1,0 1,0 0,0-1,0 1,0-1,0 1,0-1,0 0,0 0,0 0,0 0,0 0,0-1,0 1,0 0,0-1,0 0,0 1,0-1,0 0,0 0,-1 0,1 0,9-10,-1 0,0-1,-1 0,0 0,-1-1,0 0,-1-1,-1 0,0 0,0 0,-2-1,0 1,-1-1,0 0,-1 0,-1 0,0-12,0 6,-1 15,0 13,-2 12,1 0,1 0,1 0,0-1,2 1,0 0,1-1,0 1,2-1,0 0,2-1,0 0,0 0,2 0,0-1,0-1,2 0,12 13,3-4</inkml:trace>
  <inkml:trace contextRef="#ctx0" brushRef="#br0" timeOffset="21680.425">5579 748,'-12'-1,"0"-1,0 2,0 0,0 0,0 1,1 1,-1 0,0 0,1 2,-1-1,1 1,0 1,0 0,0 0,1 1,0 1,0-1,1 2,-1-1,2 1,-1 1,1-1,0 2,1-1,0 1,1 0,0 0,0 1,-1 5,5-14,1 1,0-1,0 0,0 1,0-1,0 1,1-1,-1 1,1-1,-1 1,1 0,0-1,0 1,0-1,1 1,-1 0,1-1,-1 1,1-1,0 1,0-1,0 0,0 1,0-1,0 0,1 0,-1 1,1-1,0 0,-1-1,1 1,0 0,0 0,0-1,1 1,0 0,9 2,1 0,0 0,0-2,0 1,1-2,-1 1,8-2,22 3,73 25,-112-26,1-1,-1 1,0 1,0-1,0 0,0 1,0 0,-1 0,1 0,-1 0,0 1,0-1,0 1,0 0,-1 0,1 0,-1 0,0 0,-1 1,1-1,-1 0,1 1,-1-1,0 2,-1-2,0 0,0 0,-1 0,1 0,-1 0,0 0,0 0,-1-1,1 1,-1 0,1-1,-1 1,0-1,0 0,-1 1,1-1,-1 0,0 0,1-1,-1 1,0-1,-1 1,1-1,-82 44,-10-13,72-28</inkml:trace>
  <inkml:trace contextRef="#ctx0" brushRef="#br1" timeOffset="126103.72">604 327,'-21'61,"2"0,3 1,3 0,3 2,2-1,3 1,3 0,3 0,3 0,2-1,3 0,3 2,6 12,3 0,4-1,3-1,3-1,3-2,4-2,2-1,44 55,-64-98,2-2,0 0,2-1,0-2,2 0,0-2,1 0,1-2,0-2,2 0,23 8,306 109,-273-93,2-4,1-4,1-4,50 7,50-8,178 1,-65-7,-126-4,396 25,426-41,-799-8,0-9,-2-9,0-8,-3-8,24-17,293-110,-472 155,-1-2,0-1,-1-3,-1 0,-1-3,-1-1,-1-1,-1-2,-1-1,-2-2,10-13,-19 16,-2 0,-1-1,-1-2,-1 1,-1-2,-2 0,-2-1,0 0,-3 0,0-1,-2 0,-2-1,0 1,-3-1,-1 0,-1 1,-2-1,-1 1,-8-31,-3 11,-2 1,-2 0,-2 2,-2 0,-3 2,-2 0,-1 2,-3 1,-2 2,-1 1,-3 1,-1 3,-1 1,-2 2,-5 0,-28-24,-2 3,-3 4,-1 3,-3 4,-2 4,-1 4,-64-18,-13 20,-1 7,-1 7,-1 8,-106 6,231 6,-24-1,-1248-12,828 45,1 22,199-20,-132 12,-348 87,571-85,2 7,-129 58,304-106,1 0,0 2,0 0,1 0,0 2,0 0,1 1,1 0,0 1,0 1,1 0,1 1,0 0,-5 9,0 18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47:04.949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1040 669,'0'2,"0"8,0 8,0 13,3 10,0 7,2 4,0 2,0 1,-2-2,-1-3,0-6,-2-9,0-7,0-11,0-8</inkml:trace>
  <inkml:trace contextRef="#ctx0" brushRef="#br0" timeOffset="300.219">738 576,'-5'5,"2"3,7 3,12-1,14-1,16-3,14-5,12-6,4-5,0-1,-6 1,-9 3,-15 7,-16 3</inkml:trace>
  <inkml:trace contextRef="#ctx0" brushRef="#br0" timeOffset="1387.629">2120 774,'13'2,"12"4,7-1,9 0,2 2,2-2,-3 0,-4-2,-3-1,-9 1,-8 0</inkml:trace>
  <inkml:trace contextRef="#ctx0" brushRef="#br0" timeOffset="1117.355">1383 1116,'13'232,"-38"-597,31 430,39 31,-43-94,0 1,0 0,0 0,0-1,1 1,-1-1,1 0,0 0,-1 0,1 0,0 0,0-1,0 1,1-1,-1 0,0 0,0 0,1 0,-1-1,1 1,-1-1,0 0,1 0,-1 0,1 0,-1-1,0 1,1-1,1 0,10-8,0 1,-1-2,0 0,-1 0,0-1,0-1,-1 0,0-1,-2 0,1-1,-2 0,1-1,-2 0,0 0,1-6,-3 50,40 329,-26-258,2-80,-9-21</inkml:trace>
  <inkml:trace contextRef="#ctx0" brushRef="#br0" timeOffset="1633.973">2160 1024,'15'7,"15"2,8-1,8-1,3-2,4-4,-1-5,-10-1</inkml:trace>
  <inkml:trace contextRef="#ctx0" brushRef="#br0" timeOffset="2668.556">2014 1379,'91'-161,"-91"160,0 0,0 1,0-1,0 1,0-1,0 0,0 1,0-1,0 1,0-1,0 1,0-1,1 0,-1 1,0-1,0 1,1-1,-1 1,0-1,1 1,-1-1,0 1,1-1,-1 1,1 0,-1-1,0 1,1-1,-1 1,1 0,-1 0,1-1,0 1,-1 0,1 0,-1 0,1-1,-1 1,1 0,0 0,-1 0,1 0,-1 0,1 0,0 0,-1 0,1 1,-1-1,1 0,-1 0,1 0,-1 1,1-1,0 0,-1 0,1 1,-1-1,0 0,1 1,-1-1,1 1,-1-1,0 1,1-1,-1 1,0-1,1 1,-1-1,0 1,1 0,24 193,4 91,-36-241,1-39</inkml:trace>
  <inkml:trace contextRef="#ctx0" brushRef="#br0" timeOffset="2917.123">2107 1721,'0'-2,"2"-1,5 3,7 0,6 2,10-1,10 0,11-3,4-4,0-5,-9 0</inkml:trace>
  <inkml:trace contextRef="#ctx0" brushRef="#br0" timeOffset="4603.11">3673 1090,'18'-66,"93"-286,-110 350,10-22,1 37,6 36,1 0,3-1,2-1,2-1,24 32,-42-66,-4-8,-1 1,1 0,-1 0,0 0,-1 1,1-1,-1 1,0-1,0 1,-1 0,1 0,-1 4,-2-7,-1-1,0 1,0-1,1 0,-1 1,-1-1,1 0,0 0,0-1,-1 1,1 0,-1-1,1 0,-1 1,0-1,0 0,1 0,-1-1,0 1,0 0,0-1,0 0,0 0,0 0,0 0,0 0,0-1,0 1,1-1,-1 0,0 0,-4 1,-70-3,85 0,0 0</inkml:trace>
  <inkml:trace contextRef="#ctx0" brushRef="#br0" timeOffset="3770.84">2975 880,'56'-239,"-56"239,1 0,-1 0,0 0,1 0,-1 1,0-1,0 0,1 0,-1 0,0 0,1 0,-1 0,0 0,1 0,-1 0,0 0,1 0,-1 0,0 0,0 0,1-1,-1 1,0 0,1 0,-1 0,0 0,0-1,1 1,-1 0,0 0,0 0,1-1,-1 1,0 0,0 0,0-1,0 1,1 0,-1 0,0-1,0 1,0 0,0-1,0 1,0 0,0-1,5 34,-5-33,49 476,-41-421,-5-35</inkml:trace>
  <inkml:trace contextRef="#ctx0" brushRef="#br0" timeOffset="4019.647">3001 1222,'18'-2,"11"-2,6 1,7-1,3-1,0 1,-1-1,0 1,-2-2,-8 0</inkml:trace>
  <inkml:trace contextRef="#ctx0" brushRef="#br1" timeOffset="184754.295">395 405,'-2'-1,"1"1,-1-1,0 0,1 1,-1-1,0 1,0 0,1 0,-1-1,0 1,0 0,0 1,1-1,-1 0,0 0,0 1,1-1,-1 1,0-1,1 1,-1 0,0 0,1 0,-1 0,1 0,-1 0,1 0,0 0,0 1,-1-1,1 0,0 1,0-1,0 1,0 0,-27 60,-8 60,-15 96,40-147,2 1,4 0,3 62,2-133,-1 24,0 1,2-1,0 0,2 0,1 0,1 0,1 0,1-1,1 0,1 0,1-1,4 5,7 6,2 0,2-1,0-1,3-2,0 0,2-2,3 0,284 171,-265-163,1-3,1-3,2-1,7-1,278 131,-257-118,3-4,1-4,1-3,1-5,51 7,62 13,137 25,-219-59,2-5,-1-6,0-5,108-19,-103 8,-2-6,-1-5,-1-6,61-27,-128 37,0-2,-2-2,-1-3,-1-3,-2-1,-1-3,-2-2,25-27,-42 30,-2-3,-2 0,-1-1,-2-2,-2 0,-2-1,-2-1,-1-1,-3-1,1-13,4-1,11-35,-5-2,-3 0,-6-2,0-37,-11 80,3-33,-4-1,-6-39,1 106,-2 1,0-1,-1 1,-1-1,-1 1,-1 1,-1 0,-1 0,0 0,-2 1,0 1,-2 0,0 1,-1 0,0 2,-2-1,0 2,-1 0,0 1,-1 1,0 1,-1 0,-7-1,-258-108,245 104,0 2,-1 1,-1 3,0 1,-31-3,-99 0,0 7,0 8,-72 14,-170 32,357-42,0-2,0-2,0-3,-50-8,-84-20,54 7,-124-3,148 27,1 3,0 6,1 5,-12 7,42-9,0-3,-1-4,-35-3,6-4,1 4,-46 11,89-5,-1 3,1 2,2 4,-49 21,14 18,65-29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08:48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20266 659,'-4'-5,"0"1,-1-1,1 1,-1 0,0 0,-1 0,1 1,-1 0,1 0,-1 0,0 0,0 1,0 0,0 1,-1-1,1 1,0 0,-1 1,1 0,0 0,-1 0,1 1,-1-1,1 2,0-1,0 1,0 0,-1 0,-1 3,1 1,0-1,1 1,-1 1,1-1,0 1,1 0,0 0,0 1,0 0,1 0,0 0,1 0,0 0,0 1,0-1,1 1,1 0,0 0,0 0,0 8,1-13,1 0,0 0,-1 0,1-1,1 1,-1 0,0 0,1-1,0 1,0-1,0 1,0-1,1 0,-1 0,1 0,0 0,0 0,0-1,0 1,0-1,0 0,1 0,-1 0,1 0,-1-1,1 1,0-1,0 0,0 0,1 0,5 1,0-1,0 0,1 0,-1-1,0-1,0 0,0 0,0-1,0 0,0 0,4-3,-2 0,-1 0,0-2,0 1,0-1,-1-1,0 0,0 0,-1-1,0 0,0-1,-1 0,-1 0,1-1,-2 1,1-2,-2 1,0-1,0 0,-1 0,0 0,-1 0,0-1,-1 0,-1 1,0-1,-1 0,3-32,-2 0,-2 1,-2-1,-2 1,-2 0,-1 0,-6-10,12 46,1 2,0-1,-1 1,1 1,-1-1,0 0,-1 0,0 1,1-1,-2 1,1 0,-1 0,1 0,-1 1,-1-1,1 1,-3-2,4 6,1 0,0 0,-1 1,1 0,0-1,-1 1,1 0,0 0,0 0,0 0,0 1,0-1,0 0,0 1,0 0,0-1,1 1,-1 0,1 0,-1 0,1 0,0 0,0 0,0 0,0 0,0 1,0-1,1 0,-1 1,1-1,-1 0,1 1,0-1,0 2,-7 26,2 0,1 0,2 0,1 0,1 1,1-1,2 0,1 0,1 0,2 0,1 1,-4-14,1 1,0-1,2 0,-1-1,2 0,0 0,1 0,1-1,0 0,1-1,1 0,0-1,1-1,0 0,1 0,0-1,1-1,0 0,0-1,2-1,-12-6,0 0,1-1,-1 0,1 0,0 0,-1-1,1 0,0 0,-1 0,1-1,-1 0,1 0,-1 0,1-1,-1 1,1-1,-1-1,0 1,0-1,0 0,-1 0,1 0,-1-1,1 1,-1-1,0 0,0-1,-1 1,1 0,-1-1,0 0,-1 0,1 0,-1 0,0 0,0-1,0 1,0-3,2-5,0-1,-1 0,-1 0,0 0,0 0,-2 0,0 0,0 0,-2-6,2 20,1-1,-1 0,0 1,0-1,0 0,0 1,0-1,0 0,0 1,0-1,0 0,0 0,0 1,0-1,0 0,-1 1,1-1,0 0,0 1,-1-1,1 1,0-1,-1 0,1 1,-1-1,1 1,-1-1,1 1,-1-1,1 1,-1 0,0-1,1 1,-1 0,1-1,-1 1,0 0,1 0,-1-1,0 1,1 0,-1 0,0 0,0 0,1 0,-1 0,0 0,1 0,-1 0,0 0,1 1,-1-1,0 0,-1 5,0 0,0-1,1 1,0 0,0 0,0 0,0 0,1 0,0 1,0-1,0 0,1 0,-1 0,1 0,0 0,1 0,-1-1,1 1,0 0,0 0,1-1,0 1,3 4,1 1,1-1,0 0,0 0,1-1,0 0,0 0,0-1,1-1,1 1,-1-2,1 1,1-1,46 21</inkml:trace>
  <inkml:trace contextRef="#ctx0" brushRef="#br0" timeOffset="1087.618">21857 458,'4'9,"81"137,-79-138,1 1,0-1,0 0,1-1,0 0,0 0,1 0,0-1,0-1,0 1,1-1,-1-1,1 0,4 1,-11-5,0 1,0 0,1-1,-1 0,0 0,0 0,0 0,0-1,0 1,0-1,1 0,-1 0,-1 0,1 0,0 0,0-1,0 1,-1-1,1 0,0 0,-1 0,0 0,1 0,-1 0,0-1,0 1,0-1,-1 1,1-1,-1 0,1 0,-1 1,0-1,0 0,0 0,0-1,-1 1,1 0,-1 0,0 0,0 0,0 0,0-1,2-106,3 89,8 34,-3 9,48 77,-55-95,1-1,-1 1,1-1,0 0,0 0,0 0,0-1,0 1,1-1,-1 0,1 0,-1-1,1 1,0-1,-1 0,1 0,0-1,0 0,0 1,0-2,0 1,2-1,0 0,1-1,-1 0,1 0,-1-1,0 0,0-1,0 1,-1-1,1-1,-1 1,0-1,0 0,-1 0,1-1,-1 0,0 0,-1 0,1 0,-1-1,-1 0,1 0,-1 0,0 0,-1 0,1-1,-2 1,1-1,-1 1,0-1,0 0,-1 0,0 1,-2-8,2 76,1-55,0 0,0 0,1 0,0 0,0 0,1 0,0 0,0-1,0 1,0-1,1 0,0 0,0 0,1-1,-1 0,1 1,0-1,0-1,0 1,0-1,1 0,0 0,-1-1,1 1,0-1,0-1,6 2,1 0,0-1,0 0,0-1,0-1,0 0,1 0,-1-2,0 0,0 0,-1-1,1 0,0-1,0-1,-3 0,0 1,-1-1,0-1,0 1,0-2,0 1,-1-1,0-1,-1 1,0-1,0 0,4-7,20 40,-20-19,0 0,1-1,-1 0,1-1,0 0,0-1,0-1,1 0,-1 0,1-1,-1-1,1 0,11-1,-21 1,0 0,1 1,-1-1,0 0,0 0,0-1,1 1,-1 0,0-1,0 0,0 0,0 0,0 0,0-1,0 1,0-1,-1 1,1-1,0 0,-1 0,0-1,1 1,-1 0,0-1,0 1,0-1,-1 0,1 1,0-1,-1 0,0 0,0 0,0 0,0 0,0 0,-1-1,1-2,-2 0,0 0,0 0,-1 0,1 0,-1 0,-1 0,1 1,-1-1,0 1,0-1,-1 1,0 0,0 0,0 1,0-1,0 1,-1 0,0 0,0 1,0-1,-1 1,1 0,-1 1,1-1,-1 1,0 0,0 0,0 1,0 0,0 0,0 0,-1 1,1 0,0 0,0 1,0-1,0 1,0 1,0-1,0 1,0 0,0 0,0 1,1 0,0-1,0 1,0 0,1 0,-1 0,1 0,0 1,0 0,0 0,1 0,-1 0,1 1,0-1,0 1,1 0,-1 0,1 0,0 0,1 0,-1 0,1 1,0-1,0 1,0-1,1 1,0-1,0 0,1 1,-1-1,1 1,0-1,1 0,-1 1,1-1,0 0,0 0,1 0,-1 0,1-1,0 1,1-1,-1 1,1-1,0 0,0-1,1 2,71 24,-37-22</inkml:trace>
  <inkml:trace contextRef="#ctx0" brushRef="#br0" timeOffset="1277.446">23314 97,'-13'-11,"-15"-6,-10-3,-6 2,-1 5,4 3,9 7,9 8,11 8,14 6,14 7,4-1</inkml:trace>
  <inkml:trace contextRef="#ctx0" brushRef="#br0" timeOffset="1444.53">23301 592,'0'16,"0"8,0 1,2-1,6-2,8-5,10-5,10-5,8-6,5-7,-5-3</inkml:trace>
  <inkml:trace contextRef="#ctx0" brushRef="#br0" timeOffset="2894.439">23956 325,'-8'-8,"1"1,-1 0,0 1,-1 0,0 0,0 1,0 0,0 1,-1 0,1 0,-1 1,0 0,-1 1,1 0,0 1,0 0,-1 0,1 1,-7 1,15-1,-1 1,1-1,0 1,-1-1,1 1,0 0,0 0,0 0,0 0,0 1,0-1,0 0,0 1,1-1,-1 1,0 0,1 0,-1-1,1 1,0 0,0 0,-1 0,1 0,1 1,-1-1,0 0,0 0,1 1,-1-1,1 0,0 1,0-1,0 0,0 1,0-1,0 0,1 1,-1-1,1 0,0 0,-1 1,1-1,0 0,0 0,0 0,1 1,8 9,0 1,1-2,0 0,1 0,0-1,1 0,0-1,0-1,7 3,-2 1,23 13,70 54,-110-79,0 1,0 0,1-1,-1 1,0 0,0 0,0 0,0 0,0 0,0 0,0 0,0 0,-1 1,1-1,0 0,-1 0,1 1,-1-1,1 0,-1 1,0-1,0 1,1-1,-1 0,0 1,0-1,0 1,0-1,-1 0,1 1,0-1,-1 1,1-1,-1 0,1 1,-1-1,1 0,-1 0,0 1,0-1,0 0,0 0,0 0,0 0,0 0,0 0,0 0,0-1,0 1,-1 0,1-1,-1 1,-5 2,0 0,0 0,0-1,0 0,-1-1,1 0,0 0,-1 0,1-1,-1 0,1-1,-1 1,1-1,0-1,-5-1,12 3,-1 0,0-1,0 1,1 0,-1-1,1 1,-1-1,0 1,1-1,-1 0,1 1,-1-1,1 0,-1 1,1-1,0 0,-1 1,1-1,0 0,0 0,-1 1,1-1,0 0,0 0,0 0,0 1,0-1,0 0,0 0,0 1,0-1,1 0,-1 0,0 0,0 1,1-1,-1 0,0 1,1-1,-1 0,1 1,-1-1,1 0,-1 1,1-1,-1 1,1-1,0 1,30-30,174-108,-124 86,-80 52,0 0,1 1,-1-1,0 1,0-1,1 1,-1 0,0 0,0-1,0 1,0 0,0 0,0 0,0 0,0 0,0 0,0 0,-1 0,1 1,0-1,-1 0,1 0,-1 1,1-1,-1 0,0 1,1-1,-1 0,0 1,0-1,0 0,0 1,0-1,0 1,-1-1,1 0,0 1,-1-1,1 0,-1 0,0 1,1 3,-1 1,0-1,1 1,-1 0,1-1,0 1,0 0,1 0,0-1,0 1,0 0,1-1,0 0,0 1,0-1,1 0,-1 0,1 0,0 0,1 0,-1-1,1 1,0-1,0 0,1 0,-1-1,1 1,-1-1,1 0,0 0,1-1,-2 0,0-1,0 0,1 0,-1 0,0-1,1 1,-1-1,1 0,-1 0,0-1,1 1,-1-1,0 0,1 0,-1-1,0 1,0-1,0 0,0 0,0 0,-1 0,1-1,0 0,-1 1,0-1,1-2,64-96,-56 79,4 1,0 33,-13-2,1 0,1 0,-1-1,2 1,-1-1,1-1,0 1,1-1,0 0,1 0,-1-1,1 0,1-1,-1 1,1-2,0 1,1-1,7 3,-14-6,1 0,-1 0,1 0,-1 0,1-1,0 1,0-1,0 0,0 0,0-1,0 1,0-1,0 0,0 0,0 0,0 0,0-1,0 0,0 1,0-2,0 1,0 0,-1-1,1 0,0 1,-1-1,0-1,1 1,-1-1,0 1,0-1,0 0,0 0,-1 0,1 0,-1-1,1-1,2-14,0 0,-2 0,-1 0,0-1,-1 1,-1-1,-1-5,1 22,-1-22,-1 1,-1-1,-1 1,-1 0,-1 0,-5-11,11 34,-1 0,1 1,-1-1,1 0,0 1,-1-1,1 0,0 0,0 1,0-1,-1 0,1 0,0 1,0-1,0 0,0 0,0 0,0 1,1-1,-1 0,0 0,0 1,0-1,1 0,-1 0,0 1,1-1,-1 0,1 1,-1-1,1 1,-1-1,1 0,-1 1,1-1,0 1,-1 0,1-1,0 1,-1-1,1 1,0 0,-1-1,1 1,0 0,0 0,0 0,-1 0,1 0,0 0,0 0,-1 0,1 0,0 0,51 9,-40-6,234 66,-242-68,0 0,-1 0,1 0,0 0,-1 0,1 1,-1-1,1 1,-1 0,0 0,0 1,0-1,0 1,0-1,0 1,-1 0,1 0,-1 0,0 0,0 1,0-1,0 0,-1 1,1-1,-1 1,0 0,0 0,0-1,0 1,-1 0,0 0,0 0,0 3,-21 44,18-47,0 0,0 0,1 0,-1 0,1 1,0-1,0 1,1-1,-1 1,1 0,0-1,0 1,1 0,-1 0,1 0,0-1,1 1,-1 0,1 0,0 0,0-1,0 1,1 0,-1-1,1 1,0-1,1 0,-1 0,2 2,4 0,0-1,1 0,0-1,0 0,0 0,0-1,1 0,-1 0,1-1,0 0,-1-1,1 0,0-1,0 0,0 0,0-1,0-1,-1 1,7-3,-10 3,0 0,-1 0,1 0,0-1,-1 0,1 0,-1 0,0 0,0-1,0 0,0 0,0-1,-1 1,1-1,-1 0,0 0,0-1,-1 1,1-1,-1 1,0-1,0 0,0-1,-1 1,0 0,0-1,0 0,-3 7,1-1,0 0,-1 1,1-1,0 1,-1-1,1 0,-1 1,1-1,-1 0,1 0,-1 1,1-1,-1 0,1 0,-1 0,1 1,-1-1,1 0,-1 0,1 0,-1 0,0 0,1 0,-1 0,1 0,-1-1,1 1,-1 0,1 0,-1 0,1 0,-1-1,1 1,-1 0,1-1,-1 1,1 0,-1-1,1 1,0 0,-1-1,1 1,0-1,-1 1,1-1,0 1,0-1,-1 1,1-1,0 1,0-1,0 1,0-1,0 1,0-1,0 0,0 1,0-1,0 1,0-1,0 1,0-1,0 1,0-1,0 1,-2 3,0 0,0 0,1 1,-1-1,1 1,-1-1,1 1,0 0,1-1,-1 1,1 0,-1 0,1-1,0 1,0 0,1 0,-1 0,1-1,0 1,0 0,0-1,0 1,1-1,0 1,-1-1,1 0,0 1,1-1,-1 0,0 0,1-1,0 1,0 0,0-1,0 0,0 0,0 0,0 0,1 0,-1 0,1-1,0 0,5 2,1 0,0-1,-1 0,1 0,0-1,0-1,0 0,1 0,-1-1,0 0,-1-1,1 0,0 0,0-1,-1 0,0-1,1 0,-1-1,-1 0,4-2,-8 3,-1 0,0-1,0 1,-1-1,1 1,-1-1,0 0,0 0,0 0,-1 0,0 0,0 0,0-1,-1 1,1 0,-1-1,0 1,-1 0,0 0,1-1,-2 1,1 0,0 0,-1 0,0 0,0 0,-1 1,1-1,-1 0,0 1,0 0,-1 0,1 0,-1 0,0 0,0 1,0 0,-1 0,1 0,-1 0,1 1,-1-1,0 1,0 0,0 1,0-1,-4 0,3 1,0 0,1 0,-1 0,1 1,-1 0,0 0,1 0,-1 1,0 0,1 0,-1 0,1 1,-1 0,1 0,0 0,0 0,0 1,0 0,0 0,1 1,-1-1,1 1,0 0,0 0,0 0,1 0,-1 1,1 0,0 0,0 0,1 0,-1 0,1 0,1 0,-1 1,1-1,-1 1,2 0,-1 2,-1-4,1 0,1 1,-1-1,0 0,1 1,0-1,0 0,0 1,1-1,0 0,-1 1,1-1,1 0,-1 0,1 0,-1 0,1 0,0 0,1 0,-1 0,1-1,0 1,-1-1,1 0,1 0,-1 0,0 0,1-1,2 3,3-2,-1 0,1-1,0 1,0-2,0 1,0-1,0-1,0 1,6-2,16-1</inkml:trace>
  <inkml:trace contextRef="#ctx0" brushRef="#br0" timeOffset="3061.991">25841 258,'3'-23,"0"-16,-1-6,-1-1,-5 6,-6 10,-5 9,-5 9,-4 11,-2 10,1 10,3 9,4 9,9 7,7 5,11 6,4-6</inkml:trace>
  <inkml:trace contextRef="#ctx0" brushRef="#br0" timeOffset="3266.455">25962 592,'15'7,"16"4,10 3,8-1,4 0,5-3,0-3,-2-3,-5-1,-10-2,-11-1</inkml:trace>
  <inkml:trace contextRef="#ctx0" brushRef="#br0" timeOffset="41199.377">20641 3814,'-4'-6,"0"1,-1-1,0 1,0 0,-1 0,1 0,-1 1,0 0,0 0,0 1,-1 0,1 0,-1 0,0 1,0-1,0 2,0-1,0 1,0 0,0 1,-1-1,1 2,0-1,0 1,0 0,0 0,0 1,0 0,0 0,0 0,0 1,1 0,0 1,-1 0,1-1,1 2,-1-1,0 1,-2 3,3-3,0 1,0 0,0 0,1 1,0-1,0 1,0 0,1 0,0 1,1-1,-1 1,1 2,1-8,1 1,-1 0,1 0,0 0,0 0,0 0,0 0,0 0,1 0,-1 0,1 0,0 0,0 0,0-1,0 1,0 0,1-1,-1 1,1-1,0 1,-1-1,1 0,1 1,-1-1,0 0,0-1,1 1,-1 0,1-1,-1 1,1-1,0 0,0 0,4 2,0-1,0 0,1 0,-1-1,1 0,-1-1,1 0,0 0,-1 0,1-1,-1 0,1 0,-1-1,1 0,-1-1,0 1,0-1,0-1,-1 1,6-4,0-1,-1 0,-1 0,1-1,-1 0,-1-1,1 0,-2 0,0-1,0 0,-1-1,3-4,3-20,-1 0,-2-1,-1 0,-2 0,-1-1,-2 0,-2 0,-2 0,-3-26,3 47,1 5,-1-1,-1 1,1 0,-2 0,0 0,-1 0,0 0,0 1,-2-4,4 14,1 0,0 1,-1-1,1 0,0 1,-1-1,1 1,-1-1,1 0,-1 1,1-1,-1 1,1-1,-1 1,0 0,1-1,-1 1,1 0,-1-1,0 1,0 0,1 0,-1-1,0 1,1 0,-1 0,0 0,0 0,1 0,-1 0,0 0,0 0,1 0,-1 1,0-1,1 0,-1 0,0 1,1-1,-1 0,0 1,1-1,-1 1,1-1,-1 0,0 1,1-1,-1 1,1 0,0-1,-1 1,1-1,-1 2,-40 80,28-44,2 1,1 0,1 0,3 1,1 0,2 0,2 1,3 13,-1-38,1-1,0 0,2 0,0 0,0 0,2-1,0 1,0-1,5 5,-8-12,1-1,0 0,1-1,0 1,-1-1,2 0,-1 0,1 0,-1-1,1 0,1 0,-1 0,0-1,1 0,0 0,-1-1,1 0,0 0,1 0,4 0,-2-2,0 0,-1-1,1 0,-1-1,1 1,-1-2,0 0,0 0,0 0,0-1,0 0,-1-1,0 0,0 0,0-1,-1 0,0-1,0 1,0-1,-1 0,0-1,0 0,-1 0,0 0,0 0,-1-1,0 0,-1 0,0 0,0 0,-1 0,0-1,-1 1,0-1,0-5,-17-26,15 41,0-1,1 1,-1-1,0 1,0-1,1 1,-1-1,0 1,0 0,0-1,0 1,1 0,-1 0,0-1,0 1,0 0,0 0,0 0,0 0,1 0,-1 0,0 1,0-1,0 0,0 0,0 1,1-1,-1 0,0 1,0-1,0 1,1-1,-1 1,0-1,1 1,-1 0,0-1,1 1,-1 0,1-1,-1 1,1 0,-1 0,1 0,0-1,-1 1,1 1,-2 1,0 1,0 0,0 0,1 0,-1 0,1 0,0 1,0-1,1 0,-1 0,1 1,0-1,0 0,0 1,1-1,0 0,-1 1,1-1,1 0,-1 0,1 0,-1 0,1 0,1 0,0 1,2 4,1-1,1 0,0 1,0-2,0 1,1-1,0 0,0-1,1 0,0 0,108 40,-58-33</inkml:trace>
  <inkml:trace contextRef="#ctx0" brushRef="#br0" timeOffset="43730.016">25775 3827,'-9'2,"0"0,0 1,0 0,0 0,1 1,-1 0,1 1,0 0,0 0,1 0,0 1,0 1,0-1,0 1,1 0,0 0,1 1,-4 6,8-12,0 0,0 1,0-1,1 0,-1 0,1 1,0-1,-1 0,1 1,0-1,0 0,1 1,-1-1,0 0,1 1,0-1,-1 0,1 0,0 0,0 1,0-1,0 0,0 0,1 0,-1-1,1 1,-1 0,1 0,0-1,0 1,-1-1,1 0,0 1,0-1,0 0,1 0,1 0,86 22,-81-23,0 0,0-1,0 0,0-1,0 0,0 0,-1-1,1 0,-1-1,0 1,0-2,0 1,0-1,-1 0,0-1,0 1,0-2,-1 1,0-1,0 0,0 0,-1 0,0-1,-1 0,0 0,0 0,0 0,-1-1,0-2,13-43,-2-1,-3 0,-3 0,-1-1,-3 0,-3-14,0-167,-18 160,17 76,-1 0,1 1,0-1,-1 0,1 1,-1-1,1 1,-1-1,0 1,1-1,-1 1,1 0,-1-1,0 1,0 0,1-1,-1 1,0 0,1 0,-1 0,0 0,0-1,1 1,-1 0,0 0,0 0,1 1,-1-1,0 0,0 0,1 0,-1 1,0-1,1 0,-1 0,0 1,1-1,-1 1,0-1,1 1,-1-1,1 1,-1-1,1 1,-1-1,1 1,-1 0,-21 31,11-8,1 1,1 0,1 0,2 0,0 1,2 0,1 0,1 1,1-1,1 0,2 1,0-1,2 0,7 25,-8-32,1 0,2 0,0-1,0 1,2-2,1 1,0-1,1 0,0 0,2-2,0 1,0-1,1-1,1 0,1-1,0-1,1 0,15 9,-25-19,0 0,-1 0,1 0,0-1,0 0,0 0,1-1,-1 1,0-1,0-1,0 1,0-1,0 0,0 0,0-1,0 0,0 0,-1 0,1-1,-1 0,1 0,-1 0,0 0,0-1,0 0,-1 0,1-1,-1 1,0-1,-1 0,1 0,-1 0,0 0,0-1,0 0,1-2,0-1,0 1,-1-1,-1 1,1-1,-1 0,-1 0,0 0,0 0,-1-1,0 1,0 0,-1 0,-1 0,1 0,-1 0,-2-3,4 11,0 1,0-1,0 0,-1 0,1 0,-1 1,1-1,0 0,-1 0,1 1,-1-1,1 0,-1 1,0-1,1 1,-1-1,0 1,1-1,-1 1,0-1,0 1,1-1,-1 1,0 0,0 0,0-1,0 1,1 0,-1 0,0 0,0 0,0 0,0 0,0 0,1 0,-1 0,0 1,0-1,0 0,0 0,1 1,-1-1,-20 34,18-18,2 0,0 0,1-1,0 1,2 0,-1 0,2 0,0 0,1-1,1 1,0-1,1-1,1 1,0-1,1 0,0 0,1-1,1 0,0-1,1 0,10 9,10 9</inkml:trace>
  <inkml:trace contextRef="#ctx0" brushRef="#br0" timeOffset="41853.606">22472 3172,'19'84,"-5"1,-2 0,-4 13,-6-67,12 252,-12-265,21-39,-18 13,0 1,1-1,0 1,0 0,1 1,0 0,0 0,0 0,1 1,0 0,0 0,0 1,1 0,-1 1,1 0,0 0,0 1,0 0,0 0,0 1,0 0,1 1,-1 0,7 1,-12-1,0 1,0-1,-1 1,1 0,0 0,-1 0,1 0,-1 1,1-1,-1 1,0 0,0 0,0 0,0 1,0-1,0 1,0 0,-1-1,0 1,1 0,-1 1,0-1,0 0,-1 0,1 1,-1-1,0 1,0 0,0-1,0 1,0 0,-1-1,0 1,1 0,-2 0,1 0,0-1,-1 1,1 0,-1-1,0 1,-1 0,1-1,0 1,-1-1,0 0,0 1,0-1,0 0,-1 0,0 1,-10 4,0 0,0-2,0 1,-1-2,1 1,-1-2,-1 0,1-1,-1 0,1-1,-1-1,0 0,1-1,-1-1,-11-1,24 2,1 0,-1 0,0 0,0 0,0 0,0 0,0 0,0-1,0 1,0-1,0 1,1-1,-1 0,0 0,0 0,1 0,-1 0,1 0,-1 0,1-1,-1 1,1 0,0-1,0 1,-1-1,1 0,0 0,7-6</inkml:trace>
  <inkml:trace contextRef="#ctx0" brushRef="#br0" timeOffset="43054.748">23194 3787,'-19'-6,"0"1,-1 1,1 1,-1 1,0 0,0 1,1 2,-1 0,0 1,1 1,-10 2,26-4,1-1,0 0,-1 1,1 0,0-1,-1 1,1 0,0 0,0 0,0 0,0 1,0-1,0 1,0-1,1 1,-1-1,0 1,1 0,-1 0,1 0,0 0,0 0,-1 0,1 0,1 1,-1-1,0 0,0 0,1 1,0-1,-1 1,1-1,0 0,0 1,0-1,0 0,1 1,-1-1,1 0,-1 1,1-1,0 0,0 0,0 1,0-1,0 0,1 0,-1 0,0 0,1-1,0 1,-1 0,1-1,0 1,9 3,0-1,0 0,1-1,-1 0,1-1,0 0,0-1,0 0,0-1,-1-1,1 1,9-3,-17 3,0 0,0-1,0 1,1-1,-1 0,0 0,0 0,0 0,0-1,0 0,-1 1,1-2,0 1,-1 0,1-1,-1 1,0-1,0 0,0 0,0 0,-1-1,1 1,-1-1,0 1,0-1,0 0,0 0,-1 9,-1 1,1 0,1 0,-1 0,1 0,0-1,0 1,1-1,-1 0,1 1,1-1,-1-1,1 1,-1 0,1-1,1 0,-1 1,0-2,1 1,0-1,0 1,0-1,0-1,1 1,-1-1,1 0,0 0,-1 0,1-1,0 0,0 0,0-1,0 1,0-1,0 0,0-1,0 0,-1 0,1 0,0 0,0-1,-1 0,1 0,-1-1,1 0,-1 0,0 0,0 0,3-4,3-4,-1 0,0-1,-1 0,0 0,-1-1,0 0,-1-1,-1 0,2-5,26-47,-34 64,1 0,-1 0,1 0,0 1,0-1,0 0,0 1,0-1,0 0,0 1,0 0,1-1,-1 1,1 0,-1-1,1 1,-1 0,1 0,0 0,0 0,-1 1,1-1,0 0,0 1,0-1,0 1,0 0,0 0,-1 0,1 0,0 0,0 0,0 0,0 0,0 1,0-1,0 1,0-1,-1 1,1 0,0 0,0 0,-1 0,1 0,-1 0,11 12,0 1,-1 0,-1 0,0 1,-2 0,1 0,-2 1,0 1,-1-1,0 1,-2 0,0 0,1 11,17 169,-21-163,0 0,3 1,0-1,2-1,2 1,1-1,2 0,1-1,1 0,16 26,-23-49,-1 0,2 0,-1-1,1 0,0 0,1-1,0 0,0 0,1-1,-1 0,1 0,0-1,1 0,0-1,-1 0,1 0,1-1,2 0,-10-3,-1 0,1 0,-1-1,1 1,-1-1,0 0,1 1,-1-1,0 0,1 0,-1-1,0 1,0 0,0-1,0 1,0-1,0 0,-1 0,1 1,0-1,-1 0,1-1,-1 1,0 0,0 0,0 0,0-1,0 1,0-3,13-74,-14 47,-1 1,-1-1,-2 0,-1 1,-2 0,-1 0,-1 1,-1 0,-2 0,-1 1,-2 1,0 0,-2 1,-1 1,-1 0,-1 2,-3-1,-6-4,-2 2,-1 2,0 0,-23-11,18 5,69 20,-29 11,324-1,-272 1,-1-2,0-3,0-2,0-2,0-3,-5-15,-49 26,-1-1,1 0,-1 0,0 1,1-1,-1 0,0 1,0-1,0 1,-1-1,1 1,0-1,-1 1,1 0,0 0,-1-1,0 1,1 0,-1 1,1-1,-1 0,0 0,0 1,0-1,1 1,-1-1,0 1,0 0,0 0,0 0,0 0,-1 0,-15-3,0 0,0 2,0 0,-1 1,1 0,0 2,-2 0,13-1,-1 1,1-1,-1 1,1 1,0-1,-1 1,2 0,-1 1,0 0,1 0,-1 0,1 1,0 0,1 0,-1 1,1-1,0 1,0 1,3-5,1 1,-1-1,1 1,0-1,0 1,0 0,0-1,0 1,0 0,1 0,-1 0,1 0,0-1,0 1,0 0,0 0,1 0,-1 0,1 0,-1 0,1-1,0 1,0 0,1-1,-1 1,0-1,1 1,0-1,-1 1,3 0,0 2,1 0,1 0,-1-1,1 0,-1 0,1 0,0-1,1 0,-1 0,0-1,1 0,3 1,99 8,-104-12,0 1,0-1,0 1,0-1,-1-1,1 1,0-1,-1 0,1 0,-1 0,1 0,-1-1,0 0,0 0,0 0,0 0,-1-1,1 1,-1-1,2-3,8-37,-12 43,-1 1,1 0,-1-1,0 1,1 0,-1 0,1-1,-1 1,1 0,-1 0,1 0,-1 0,1 0,-1 0,1 0,-1 0,1 0,-1 0,1 0,-1 0,1 0,-1 0,1 0,-1 0,0 0,1 1,-1-1,1 0,-1 0,1 1,-1-1,0 0,1 0,-1 1,1-1,-1 1,0-1,0 0,1 1,-1-1,0 1,0-1,1 0,-1 1,0-1,0 1,0-1,0 1,0-1,1 1,-1-1,0 1,0-1,0 1,-1-1,1 1,0-1,0 1,6 7,4 1,0 0,1-1,0 0,0-1,0 0,1-1,1 0,-1-1,1 0,-1-1,13 2,34 10</inkml:trace>
  <inkml:trace contextRef="#ctx0" brushRef="#br0" timeOffset="-2330.936">16951 138,'111'275,"37"160,-147-429,1 0,-1 1,1-1,1 0,-1 0,1 0,0 0,0 0,1-1,0 0,0 1,0-1,0-1,1 1,0-1,0 1,0-1,0-1,1 1,0-1,-1 0,1 0,0-1,1 1,-1-1,0-1,1 1,3-1,1-3,0-1,-1-1,1 0,-1 0,0-1,0 0,-1-1,0 0,0-1,0 0,0 0,-1-1,-1 0,1 0,-1-1,-1 0,1 0,-2 0,1-1,-1 0,-1 0,0 0,0-1,-1 1,2-10,-5 19,1 0,-1 0,0 0,1 0,-1 0,0 0,1 0,-1 0,0 0,0 0,0 0,0 0,0 0,0 0,0 0,0 0,-1 0,1 0,0 0,-1 1,1-1,0 0,-1 0,1 0,-1 0,1 0,-1 0,0 1,1-1,-1 0,0 1,0-2,-1 6,0 1,0-1,0 0,1 1,0-1,0 1,0 0,1-1,-1 1,1-1,0 1,0 0,1-1,-1 1,1 0,0-1,1 1,-1-1,1 0,0 1,1 2,0-2,1 0,-1 0,1 0,0 0,0-1,1 0,-1 1,1-2,0 1,0 0,0-1,1 0,-1 0,1-1,-1 1,1-1,0-1,0 1,0-1,0 0,2 0,16 2</inkml:trace>
  <inkml:trace contextRef="#ctx0" brushRef="#br0" timeOffset="-2049.313">17646 578,'-18'-2,"-11"-1,-7 0,-4 1,-2-2,-4 0,7 1</inkml:trace>
  <inkml:trace contextRef="#ctx0" brushRef="#br0" timeOffset="-1779.197">16830 432,'12'-5,"14"-3,20-3,19 0,20 0,15 2,10 3,3 4,-3 5,-21 1</inkml:trace>
  <inkml:trace contextRef="#ctx0" brushRef="#br0" timeOffset="-685.224">17886 672,'19'23,"-2"0,-1 1,-1 1,-1 0,-1 1,-2 0,0 1,-2 1,2 9,3 33,-15-71,1 1,0 0,0-1,0 1,0 0,0 0,1-1,-1 1,0 0,0 0,0-1,0 1,0 0,0 0,0-1,0 1,1 0,-1 0,0-1,0 1,0 0,0 0,1 0,-1 0,0-1,0 1,0 0,1 0,-1 0,0 0,0 0,1-1,-1 1,0 0,1 0,-1 0,0 0,0 0,1 0,-1 0,0 0,0 0,1 0,-1 0,0 0,0 0,1 1,-1-1,0 0,0 0,1 0,-1 0,3-28,-3-15,-1 19,1-1,2 0,0 1,2 0,4-18,-8 43,0-1,1 0,-1 0,0 0,0 1,1-1,-1 0,0 0,1 0,-1 0,0 0,0 1,1-1,-1 0,0 0,1 0,-1 0,0 0,1 0,-1 0,0 0,1 0,-1 0,0 0,0-1,1 1,-1 0,0 0,1 0,-1 0,0 0,0-1,1 1,-1 0,0 0,0 0,1-1,-1 1,0 0,0 0,0-1,1 1,-1 0,0 0,0-1,0 1,0 0,0-1,0 1,1 0,-1-1,0 1,0 0,0 0,0-1,0 1,0 0,0-1,-1 1,10 32,-7-23,31 83,-31-87,0-1,0 0,0 0,1 0,-1-1,1 1,0 0,1-1,-1 0,0 0,1 0,0 0,-1-1,1 1,0-1,1 0,-1 0,0 0,0-1,1 1,1-3,-1 0,0 0,0 0,0-1,0 0,0 0,0 0,0-1,-1 1,1-1,-1 0,0 0,0-1,0 1,0-1,-1 0,1 0,-1 0,0 0,0-1,0 0,-1 1,0-1,0 0,0 0,0 0,-1 0,35-122,-36 132,0 1,0-1,0 1,1-1,-1 1,1-1,1 0,-1 0,1 1,0-1,0 0,0 0,1-1,-1 1,1 0,1-1,-1 0,1 1,-1-1,1-1,0 1,1-1,-1 1,3 1,8 3,0 0,0-1,0 0,1-1,0-1,0 0,0-2,0 0,1 0,-1-1,1-2,0 1,0-2,-1 0,1-1,-1-1,8-2,-16 2,0 1,0-2,0 1,0-1,0-1,-1 1,0-1,0 0,0-1,0 0,-1 0,0 0,-1-1,1 0,-1 0,0 0,-1-1,0 1,0-1,-1 0,0 0,0-1,-1 1,0-1,0 1,0-5,6-94,-18 262,6 0,8 1,15 91,35 114,-80-568,6-40,12-213,17 372,-9 86,1 1,-1-1,1 1,0-1,-1 1,1-1,0 1,0 0,0-1,0 1,0 0,0 0,0 0,0-1,0 1,1 0,-1 1,0-1,1 0,-1 0,1 0,-1 1,1-1,-1 1,1-1,0 1,-1 0,1 0,-1 0,1-1,0 2,-1-1,1 0,-1 0,1 0,0 1,-1-1,1 1,-1-1,1 1,-1-1,1 1,-1 0,1 0,63 42,-65-43,18 13,-1 0,-1 2,0 0,-1 0,-1 2,0-1,-1 2,-1 0,6 11,-17-27,-1 1,1-1,0 0,-1 0,1 1,-1-1,0 0,1 1,-1-1,0 0,-1 1,1-1,0 0,-1 1,1-1,-1 0,0 0,1 0,-1 1,0-1,-1 0,1 0,0 0,-1 0,1-1,-1 1,1 0,-1-1,0 1,1-1,-1 1,0-1,0 0,0 1,0-1,-1-1,1 1,0 0,-90 22,0-26,74-3</inkml:trace>
  <inkml:trace contextRef="#ctx0" brushRef="#br0" timeOffset="-3821.778">12620 980,'-10'-3,"0"0,0 1,0 1,-1-1,1 2,0-1,0 2,0-1,-1 1,1 1,0 0,0 0,0 1,1 0,-1 1,1 0,0 1,-2 0,8-1,1-1,-1 0,1 1,0-1,0 1,0 0,0-1,0 1,1 0,0 0,0 0,0 1,0-1,1 0,-1 0,1 0,0 0,0 1,1-1,-1 0,1 0,0 0,0 0,1 0,-1 0,1 0,0 0,0-1,0 1,0 0,0-1,1 0,0 1,0-1,0 0,0-1,0 1,0-1,1 1,-1-1,1 0,0 0,0 0,0-1,2 2,1-1,1-1,-1 1,0-1,1 0,-1-1,0 0,1 0,-1 0,1-1,-1 0,0-1,0 0,1 0,-1 0,-1-1,1 0,0 0,-1-1,1 0,-1 0,0 0,0-1,-1 0,1 0,-1-1,0 1,-1-1,1 0,-1 0,-1-1,1 1,1-5,33-97,-37 109,0-1,0 1,0 0,0-1,0 1,0 0,0-1,0 1,-1 0,1 0,0 0,-1 0,1 0,0 0,-1 0,1 0,-1 0,1 0,-1 0,0 0,0 0,1 1,-1-1,0 0,0 0,0 0,0 0,0 1,0-1,-1 0,1 0,0 0,-1 0,4 12,-1-6,-1 1,1-1,0 0,1 1,-1-1,1 0,1-1,0 1,0-1,0 1,0-1,1 0,0-1,0 1,1-1,0 0,0-1,0 1,5 2,-10-7,1 0,-1 0,1 0,-1 0,1 0,-1 0,1 0,-1 0,1-1,-1 1,0-1,1 1,-1-1,0 0,1 1,-1-1,0 0,0 0,0 0,1 0,-1 0,0 0,0 0,-1 0,1 0,0-1,0 1,0 0,-1-1,1 1,-1 0,1-1,-1 1,1-1,10-52,-11-61,-1 114,1-1,0 1,-1-1,1 0,0 1,0-1,0 1,0-1,0 0,1 1,-1-1,0 0,1 1,-1-1,1 1,0-1,-1 1,1-1,0 1,0 0,0-1,0 1,0 0,0 0,0 0,0-1,1 1,-1 0,0 1,1-1,-1 0,1 0,-1 1,1-1,-1 0,1 1,-1 0,1-1,0 1,-1 0,1 0,0 0,14-1,1 0,-1 1,1 2,-1-1,1 2,-1 0,0 1,0 1,0 0,8 5,-20-8,0 1,0 0,0 0,0 0,0 0,-1 1,0 0,0-1,0 1,0 0,0 1,-1-1,0 0,0 1,0-1,0 1,-1 0,0-1,0 1,0 0,-1 0,1 0,-1 0,0 0,0 0,-1-1,0 1,-1 4,2 0,0-6,0 0,0 0,0 0,1 0,-1 0,1 0,-1 0,1 0,0 0,0 0,0 0,1 0,-1-1,1 1,-1-1,1 1,0-1,0 1,0-1,0 0,1 0,-1 0,0 0,1-1,0 1,-1-1,1 1,0-1,0 0,-1 0,1 0,0 0,0-1,0 1,0-1,0 0,0 0,0 0,1 0,-1 0,7-1,0 0,0-1,-1 0,1-1,0 0,-1 0,1-1,-1 0,0-1,0 0,-1 0,1-1,-1 0,-1 0,1-1,-1 0,0-1,-1 1,1-1,-2-1,1 1,-1-1,0 0,-1 0,0 0,-1-1,1 1,-2-1,1-3,-3 12,2-3,-1-1,0 1,-1-1,1 1,-1-1,0 0,0 1,0-1,0 0,-1 1,0-1,0 0,0 1,-1 0,1-1,-1 1,0 0,-1 0,1 0,-1 0,1 0,0 3,1 1,0-1,-1 1,1 0,0 0,0-1,-1 1,1 0,0 0,-1 0,1 0,0 1,-1-1,1 0,0 1,0-1,-1 0,1 1,0 0,0-1,0 1,-1 0,1-1,0 1,0 0,0 0,0 0,1 0,-1 0,0 0,0 0,1 0,-2 2,-22 38,22-37,1-1,-1 1,1-1,0 1,0-1,0 1,0 0,0-1,1 1,0 0,0 0,0-1,0 1,0 0,1 0,0-1,0 1,0-1,0 1,0 0,1-1,-1 0,1 1,0-1,0 0,0 0,1 0,-1 0,1 0,0-1,-1 1,1-1,0 0,1 0,-1 0,0 0,2 0,17 6,1-1,0-1,0-1,1-2,-1 0,1-1,-1-1,18-3,-34 2,69-1,-6-2</inkml:trace>
  <inkml:trace contextRef="#ctx0" brushRef="#br0" timeOffset="-3275.994">14892 766,'7'29,"-4"-8,1-1,1 1,0-1,2 0,0-1,1 0,1 0,1 0,0-1,2-1,0 0,1 0,0-1,8 5,-19-19,1 0,0 0,-1 0,1 0,0-1,0 1,1-1,-1 0,0 0,0 0,0 0,1-1,-1 1,0-1,1 0,-1 0,0 0,1 0,-1-1,0 1,1-1,-1 0,0 0,0 0,0-1,0 1,0-1,0 1,0-1,0 0,-1 0,1 0,-1 0,1-1,-1 1,0-1,0 0,2-2,4-12,0-1,-1 0,0-1,-2 1,0-1,-2 0,0 0,0-1,-2 1,-1-1,0 1,-1-3,2 66,-1-35,1 0,1-1,0 1,0 0,1-1,0 1,0-1,1 0,0 0,1 0,-1-1,2 1,-1-1,1 0,0-1,0 1,1-1,-1 0,2-1,-1 0,0 0,1-1,0 1,0-2,0 1,1-1,-1 0,1-1,0 0,0 0,3-1,16-2</inkml:trace>
  <inkml:trace contextRef="#ctx0" brushRef="#br0" timeOffset="-2913.098">15508 806,'-1'15,"2"0,0 1,0-1,1 0,1 0,1 0,0-1,1 1,1-1,0 0,0 0,2-1,0 1,3 3,-9-14,1-1,-1 1,0-1,1 1,-1-1,1 0,0 0,0 0,0 0,0-1,0 1,0-1,0 0,0 0,1 0,-1 0,0 0,1-1,-1 1,1-1,-1 0,1 0,-1-1,0 1,1 0,-1-1,1 0,-1 0,0 0,0 0,0-1,0 1,0-1,0 0,0 0,0 0,0 0,-1 0,1-1,0 0,5-5,0-1,-1 1,0-1,-1-1,0 1,0-1,-1 0,0 0,0-1,-2 1,1-1,-1 0,-1 0,0-1,0 1,-1 0,-1-10,-7 0,-5 35,11-9,-1 0,1 1,1-1,-1 0,1 0,0 1,0-1,0 0,1 0,0 0,0 1,0-1,1 0,0 0,0 0,0-1,0 1,1 0,0-1,0 0,0 1,0-1,1 0,-1-1,1 1,0-1,2 2,7 5,1-1,1 0,-1-1,1-1,1 0,-1-1,1 0,3-1,62 14,-3-5</inkml:trace>
  <inkml:trace contextRef="#ctx0" brushRef="#br0" timeOffset="-8859.045">5013 1808,'-5'-37,"0"0,3 0,1-1,2 1,1 0,2-1,2 1,1 1,11-31,-18 65,0 0,0 0,1-1,-1 1,1 0,0-1,-1 1,1 0,0 0,0 0,1 0,-1 0,0 0,1 0,-1 1,1-1,0 0,-1 1,1-1,0 1,0-1,0 1,0 0,0 0,0 0,0 0,0 0,1 1,-1-1,0 1,1-1,-1 1,0 0,1 0,-1 0,0 0,1 0,8 7,-1-1,0 2,0-1,-1 1,0 1,0 0,-1 0,0 1,5 7,-7-9,3 2,-1 0,0 1,0 0,-1 1,-1 0,0 0,-1 0,0 0,-1 1,0 0,-1 0,0 0,0 8,-3-19,0 0,1 0,-1 1,0-1,0 0,-1 0,1 0,0 0,-1 0,1 0,-1 0,1 0,-1 0,0-1,0 1,0 0,0 0,0-1,-1 1,1 0,0-1,-1 1,1-1,-1 0,0 1,1-1,-1 0,0 0,0 0,1 0,-1-1,0 1,0 0,0-1,0 1,0-1,0 0,0 1,0-1,0 0,0 0,-1-1,1 1,-1 0,1-4,0 1,0 0,0 0,0-1,0 1,1-1,-1 0,1 1,0-1,0 0,1 0,-1 0,1 0,0 1,-1-1,2 0,-1 0,0 0,1 0,0 0,0 0,0 1,0-1,1 0,1-2,1-6,1-1,0 1,1 1,1-1,-1 1,2 0,0 0,0 1,0 0,2 0,-1 1,1 1,0-1,1 1,0 1,0 0,1 1,1 0,-11 4,1 1,-1 0,1 0,-1 0,1 1,-1-1,1 0,0 1,-1 0,1 0,0 0,0 0,-1 0,1 0,0 1,-1-1,1 1,-1 0,1 0,-1 0,1 0,-1 0,1 0,-1 1,0-1,0 1,0-1,0 1,0 0,0 0,0 0,0 0,0 1,25 60,-24-53,0 0,1-1,0 1,1-1,0 0,1 0,-1-1,7 8,-8-11,1-1,-1 1,1-1,0 0,0 0,0 0,0-1,1 1,-1-1,1-1,0 1,0-1,0 0,0 0,0-1,0 0,1 0,-1 0,0-1,1 0,-1 0,1-1,-1 1,0-1,0-1,0 1,1-1,-1 0,-1-1,1 1,0-1,-1 0,1-1,-1 1,0-1,0 0,3-3,-2-3,0-1,-1 0,0 0,-1 0,0-1,0 0,-1 1,-1-1,0 0,-1-1,0 1,-1 0,0-9,0 16,2-13,-1 19,0-1,0 1,0-1,1 1,-1 0,0-1,0 1,0 0,0 0,0-1,0 1,0 0,-1 0,1 0,0 1,0-1,-1 0,1 0,-1 0,1 0,-1 1,1-1,-1 0,0 0,1 1,-1-1,0 1,18 48,-15-36,1 0,1 0,1 0,-1 0,2-1,0 0,1 0,0-1,1 0,0 0,1-1,0-1,0 1,3-1,-10-8,0 0,1 0,-1 0,1-1,0 1,-1-1,1 0,0 0,0-1,0 1,0-1,0 0,0 0,0 0,0 0,-1-1,1 1,0-1,0 0,0 0,-1-1,1 1,0-1,-1 0,1 0,-1 0,0 0,2-1,18-15</inkml:trace>
  <inkml:trace contextRef="#ctx0" brushRef="#br0" timeOffset="-8390.833">6162 1020,'-54'-137,"54"137,0 1,0-1,0 0,0 1,0-1,0 0,1 0,-1 1,0-1,0 0,0 1,0-1,-1 0,1 1,0-1,0 0,0 1,0-1,0 0,0 0,0 1,0-1,-1 0,1 1,0-1,0 0,0 0,-1 1,1-1,0 0,0 0,-1 0,1 0,0 1,0-1,-1 0,1 0,0 0,-1 0,1 0,0 0,-1 0,1 0,0 1,-1-1,1 0,0 0,0-1,-1 1,1 0,0 0,-1 0,1 0,0 0,-1 0,1 0,0 0,0-1,-1 1,1 0,0 0,0 0,-1-1,1 161,3-115,2 69,5 0,12 39,-22-151,18 56,-17-57,-1 1,1-1,0 0,0 0,0 1,0-1,0 0,0 0,0 0,0 0,0 0,0 0,1-1,-1 1,0 0,1 0,-1-1,0 1,1-1,-1 1,1-1,-1 0,1 0,-1 0,1 1,-1-1,1 0,-1-1,1 1,-1 0,1 0,-1-1,1 1,-1-1,0 1,1-1,0 0,9-5,0-1,0-1,0 0,-1 0,0-1,-1 0,4-5,11-10,-13 13,0 0,1 1,0 0,1 1,-1 1,2 0,-1 1,15-6,-26 12,0 1,1-1,-1 1,0-1,1 1,-1 0,0 0,1 0,-1 0,0 0,1 0,-1 1,0-1,1 1,-1-1,0 1,0 0,0 0,0 0,0 0,0 1,0-1,0 1,0-1,0 1,-1-1,1 1,0 0,-1 0,0 0,1 0,-1 0,0 0,0 0,0 0,-1 0,2 3,14 88,-15-89,0 1,-1-1,0 1,0-1,0 0,0 1,-1-1,0 1,0-1,0 0,0 0,0 1,-1-1,0 0,0 0,0-1,-1 1,1 0,-1-1,0 1,0-1,0 0,0 0,0 0,-1 0,1-1,-1 1,0-1,-2 1,-3 0,-1-1,1 0,-1 0,0-1,0 0,1 0,-1-1,0-1,0 0,0 0,0-1,1 0,-1 0,1-1,0-1,-1 0,-6-5</inkml:trace>
  <inkml:trace contextRef="#ctx0" brushRef="#br0" timeOffset="-7517.759">6952 1381,'-7'-5,"1"1,0 1,-1-1,0 1,0 0,0 0,0 1,0 0,-1 0,1 1,-1 0,1 0,-1 1,1 0,-1 0,1 1,-1 0,1 0,0 1,-1 0,1 0,0 1,0 0,0 0,1 0,-1 1,1 0,-1 0,2 1,-1 0,0 0,1 0,0 1,0-1,0 1,1 0,0 1,0-1,0 3,2-6,1 0,0 1,0-1,0 1,0-1,1 1,0 0,-1-1,1 1,0 0,1-1,-1 1,1 0,-1-1,1 1,0-1,1 1,-1-1,1 0,-1 1,1-1,0 0,0 0,0 0,0 0,1-1,-1 1,1-1,0 1,0-1,0 0,0 0,0 0,0 0,0-1,1 1,-1-1,1 0,-1 0,3 0,-1 1,1 0,-1-1,1 0,0 0,-1-1,1 1,0-1,0 0,-1-1,1 0,0 0,-1 0,1 0,-1-1,1 0,-1 0,0 0,1-1,-1 0,-1 0,1 0,0-1,-1 1,0-1,1 0,-1 0,-1-1,1 1,-1-1,0 0,0 0,0 0,-1 0,1 0,0-4,4-17,-2-1,0 1,-2-1,-1 0,-1 0,-1 0,-1 0,0-37,5-294,-17 291,12 67,1-1,0 1,0-1,0 1,0 0,-1-1,1 1,0-1,0 1,-1 0,1-1,0 1,-1 0,1-1,0 1,-1 0,1-1,-1 1,1 0,-1 0,1 0,0-1,-1 1,1 0,-1 0,1 0,-1 0,1 0,-1 0,1 0,-1 0,1 0,-1 0,1 0,-1 0,1 0,0 0,-1 0,1 1,-1-1,1 0,-1 0,1 1,0-1,-1 0,1 0,-1 1,1-1,0 0,-1 1,1-1,0 0,0 1,-1-1,1 1,0-1,0 1,0-1,-15 28,6 0,1 1,1-1,2 2,1-1,1 0,2 1,0-1,2 1,2-1,0 1,2-1,2 0,0-1,3 5,-3-14,0-1,1 1,1-2,0 1,2-1,0-1,0 0,4 3,-8-12,0 0,0 0,0 0,1-1,0 0,0 0,0-1,1 0,0-1,0 0,0 0,0-1,0 0,1-1,0 0,-1 0,5-1,-7-1,1-1,-1-1,0 1,1-1,-1 0,0-1,-1 0,1 0,0 0,-1-1,1 0,-1 0,0-1,-1 0,1 0,-1 0,0 0,0-1,-1 0,1 0,-1 0,-1-1,3-4,-6 10,1 0,-1 1,0-1,1 0,-1 1,0-1,1 0,-1 1,1-1,-1 0,1 1,0-1,-1 1,1-1,0 1,-1 0,1-1,0 1,-1 0,1-1,0 1,0 0,-1 0,1-1,0 1,0 0,-1 0,1 0,0 0,0 0,0 0,-1 0,1 0,0 1,0-1,-1 0,1 0,0 1,0-1,-1 0,1 1,0-1,-1 1,1-1,-1 1,1-1,0 1,-1-1,1 1,-1 0,1-1,-1 1,0 0,1-1,-1 1,0 0,1 0,-1-1,0 1,0 0,0 0,0-1,0 1,0 0,0 0,0 0,0-1,0 1,0 0,3 8,0-1,0 1,1-1,0 0,0 0,1-1,0 1,0-1,1 0,0 0,0-1,1 1,-1-2,1 1,1-1,-1 0,1 0,0-1,0 0,0 0,1-1,-1 0,1-1,0 0,-1 0,4 0,-7-2,0 0,-1-1,1 1,0-1,0 0,0 0,-1 0,1-1,-1 1,1-1,-1 0,1-1,-1 1,0-1,0 0,0 0,-1 0,1 0,-1-1,1 1,-1-1,0 0,-1 0,1 0,-1 0,0-1,0 1,0-1,0 1,-1-1,0 0,0 0,0 1,0-1,-1 0,0 0,0-1,0 0,-1-1,0 1,0 0,-1 0,0 0,0 0,0 0,-1 1,0-1,0 1,0-1,-1 1,0 0,0 0,0 1,0-1,-1 1,0 0,0 0,0 0,0 1,0 0,-1 0,0 0,1 1,-1 0,0 0,0 0,0 1,-1 0,1 0,0 0,0 1,0 0,-1 0,1 1,0-1,0 1,0 1,-1-1,1 1,1 0,-1 1,0-1,3 1,0-1,0 0,0 1,0 0,0-1,1 1,-1 0,1 0,0 1,0-1,0 0,1 1,-1-1,1 1,0 0,0-1,0 1,0 0,1 0,-1-1,1 1,0 0,0 0,0 0,1 0,-1-1,1 1,0 0,0 0,1-1,-1 1,1-1,-1 1,1-1,0 0,0 0,1 0,0 1,17 17</inkml:trace>
  <inkml:trace contextRef="#ctx0" brushRef="#br0" timeOffset="-6671.399">7754 1207,'4'4,"0"-1,0 1,0 1,0-1,-1 1,1-1,-1 1,0 0,-1 0,1 0,-1 1,0-1,-1 0,2 4,1 3,0-1,4 12,0-1,1 0,2-1,0 0,1-1,1 0,0-1,15 16,-26-32,0-1,0 0,0 1,0-1,0 0,1 0,-1 0,1 0,-1 0,1-1,-1 1,1-1,0 0,0 1,0-1,0-1,0 1,0 0,0-1,0 1,0-1,0 0,0 0,0 0,0-1,1 1,-1-1,0 0,0 0,-1 1,1-2,0 1,0 0,0-1,-1 1,1-1,-1 0,1 0,-1 0,0 0,0 0,1-1,-2 1,1 0,0-1,0 0,3-13,0-1,-1 1,0-1,-2 1,0-1,-1 0,0 0,-2 0,-1-9,2 7,-2-1,2 55,-1-28,0 0,1 0,0 0,0 0,1 0,0-1,0 1,1 0,0 0,0-1,0 1,1-1,0 0,0 0,1 0,0 0,0 0,0-1,0 0,1 0,0 0,0 0,1-1,-1 0,1 0,0 0,1 0,0-3,1 0,-1 0,1-1,0 0,-1-1,1 0,-1 0,1 0,-1-1,0 0,0 0,1-1,-1 0,-1 0,1-1,0 0,-1 0,0-1,0 1,0-1,-1 0,0-1,0 0,0 1,0-2,-1 1,0 0,0-1,-1 0,0 0,0 0,-1 0,1 0,-2 0,2-7,7-55,-10 76,1 1,-1-1,1 1,1-1,-1 1,1-1,1 0,-1 0,1 0,0 0,1 0,-1-1,2 0,-1 1,3 1,5 2,1-1,0-1,0 0,1-1,0 0,0-1,1-1,0 0,0-1,0-1,0 0,0-1,1 0,-1-2,1 1,-1-2,1 0,-1-1,10-3,-6 3,1-2,-1 0,-1-1,1-1,-1 0,0-2,0 0,2-2,-14 7,0-1,0 0,0 0,0 0,-1-1,0 0,0 0,0 0,-1 0,1-1,-1 0,-1 0,1 0,-1 0,0-1,0 1,-1-1,0 0,0 1,-1-1,0 0,0 0,0-6,-1 8,0 0,0 0,-1 0,0 0,0 0,0 0,0 0,-1 1,0-1,0 0,0 1,0 0,-1-1,0 1,0 0,0 0,0 0,-1 1,1-1,-1 1,0 0,0 0,0 0,0 0,-1 1,1 0,-1 0,0 0,1 0,-1 1,0 0,0 0,-3 0,5 1,0 1,1 0,-1 0,0 0,1 0,-1 0,1 1,0-1,-1 1,1 0,0-1,0 1,0 0,0 0,0 0,1 1,-1-1,1 0,-1 1,1-1,0 1,0-1,0 1,0 0,0 2,-9 71,9-67,2 1,0-1,0 1,0-1,1 0,1 1,0-1,0 0,1-1,-1 1,2 0,0-1,0 0,0 0,1-1,0 1,0-1,1-1,0 1,0-1,1 0,0-1,0 0,0 0,0 0,7 2,71 16,-49-18</inkml:trace>
  <inkml:trace contextRef="#ctx0" brushRef="#br0" timeOffset="-6036.899">9224 1181,'-2'7,"-1"1,1 0,1 0,0 0,0 0,0 0,1 0,0 0,1 0,0 0,0 0,1 0,2 7,-3-7,1-1,0 0,0 1,1-1,0 0,0 0,0-1,1 1,0-1,1 0,-1 0,1 0,0 0,1-1,-1 0,1 0,0-1,1 1,-1-1,1-1,-1 1,1-1,0 0,0-1,1 1,-1-1,0-1,1 0,-1 0,1 0,-1-1,1 0,0 0,-1-1,1 0,-1 0,1-1,3-1,-2-3,-1 0,1-1,-1 1,0-2,-1 1,1-1,-1 0,-1-1,0 1,0-1,-1-1,0 1,0-1,-1 0,-1 0,1 0,-2 0,1-1,-1 1,-1-1,0 1,-1-1,0 0,0 1,-1-4,0 4,0 15,0 18,1-15,0 0,1 0,0 0,0 0,0 0,1 0,1 0,-1-1,1 1,1-1,-1 1,1-1,0 0,1-1,0 1,0-1,0 0,1 0,0 0,0-1,0 0,1 0,-1 0,1-1,0 0,1-1,0 1,7 0,0-1,1 0,-1-1,1 0,0-1,-1-1,1-1,0 0,-1-1,1-1,-1 0,1-1,-1-1,-1 0,1-1,-1 0,0-2,0 1,-1-2,0 0,0 0,7-9,-13 11,-1 0,0 0,0-1,-1 0,0 0,-1 0,0 0,0-1,-1 0,0 1,0-1,-1-1,0 1,0 0,-1 0,-1-1,0-3,-4 49,4-27,1 0,-1 0,2-1,-1 1,1 0,1-1,-1 1,2-1,-1 0,1 0,0 0,1-1,-1 1,2-1,-1 0,1-1,0 1,0-1,1 0,0-1,0 1,0-1,0-1,1 1,0-1,4 1,17 5</inkml:trace>
  <inkml:trace contextRef="#ctx0" brushRef="#br0" timeOffset="-5505.472">10106 833,'7'15,"0"-1,1 0,1 0,0-1,0 0,1 0,1-1,0 0,1-1,0-1,1 0,11 7,-10-6,0 1,4-1,0 2,-2 0,1 1,-2 1,0 1,0 0,-2 1,0 0,-1 1,0 0,-2 1,0 0,-1 1,3 13,-6 4,-5-30,-1 1,2-1,-1 0,0 0,1 0,1 0,-1 0,1 0,0 0,1-1,0 1,-2-5,0 0,1 0,-1 0,0 0,1-1,-1 1,1-1,0 0,-1 0,1 0,0 0,0 0,0 0,0-1,0 0,0 1,0-1,0 0,-1 0,1-1,0 1,0-1,0 1,2-2,67-28,-59 22,0-1,-1 0,0-2,0 1,-1-1,0-1,-1 0,0 0,-1-1,-1 0,0-1,-1 1,0-2,-1 1,-1-1,0 0,0-4,-8 9,-7 25,7-10,0 0,0 1,1-1,-1 1,1 0,1-1,-1 1,1 0,0 0,0 0,1 0,0 0,0 0,0 0,1 0,-1 0,2 0,-1 0,1 0,0 0,0-1,0 1,1-1,0 1,0-1,0 0,0 0,1 0,0-1,4 4,6-1,0-1,1 0,0-1,0 0,1-2,-1 0,1 0,-1-2,1 1,0-2,0 0,4-2,-15 2,136-8,-78 1</inkml:trace>
  <inkml:trace contextRef="#ctx0" brushRef="#br0" timeOffset="-11737.331">120 1314,'16'-1,"0"-2,0 1,-1-2,1 0,-1-1,0 0,0-2,1-1,8-2,31-12,-1-3,-1-2,-2-3,-1-1,-1-3,3-6,12-36,-63 74,0-1,0 1,0 0,0 0,0-1,-1 1,1-1,-1 1,1-1,-1 1,0-1,0 1,0 0,0-1,-1 1,1-1,-1 1,1-1,-1 1,0 0,0-1,0 1,0 0,0 0,-1 0,1 0,-1 0,1 0,-1 0,0 0,0 0,1 1,-1-1,0 1,-1 0,1-1,-1 1,-2-3,-1 1,1 1,-1-1,0 1,0 0,0 0,0 1,-1 0,1 0,0 0,0 1,-1-1,1 2,0-1,-1 1,1 0,0 0,0 1,0-1,0 1,0 1,0-1,0 1,1 0,0 1,-1-1,1 1,0 0,1 0,-1 0,1 1,0 0,0 0,0 0,0 0,1 1,0-1,0 1,-3 18,2 0,0 0,2 0,0 0,2 0,0 0,2 0,1 0,0 0,2 0,1 2,-4-15,20 106,9 53,-7 1,-7 8,-14-100,-3 0,-4-1,-3 1,-3-1,-4 0,-8 14,4-36,2-19</inkml:trace>
  <inkml:trace contextRef="#ctx0" brushRef="#br0" timeOffset="-11381.242">267 1662,'416'-166,"-213"84,-202 81,1 1,-1-1,1 1,-1-1,1 1,-1 0,1-1,-1 1,1 0,-1 0,1 0,0 0,-1 0,1 1,-1-1,1 0,-1 1,1-1,-1 1,1-1,-1 1,0 0,1 0,-1 0,0 0,1-1,-1 2,0-1,0 0,0 0,0 0,0 0,0 1,0-1,-1 0,1 1,0-1,-1 1,1-1,-1 1,1-1,-1 1,0-1,0 1,0 0,0-1,0 1,0-1,0 1,6 43,-6-36,-1-1,2 0,-1 0,1 1,0-1,1 0,0 0,0 0,1 0,0 0,1-1,-1 1,1-1,1 0,-1 0,1-1,0 1,1-1,0 0,0 0,0-1,7 5,9-8,-15-7</inkml:trace>
  <inkml:trace contextRef="#ctx0" brushRef="#br0" timeOffset="-11098.85">855 1060,'-2'9,"6"10,11 6,4-1</inkml:trace>
  <inkml:trace contextRef="#ctx0" brushRef="#br0" timeOffset="-10827.365">1189 1634,'9'-2,"0"0,0-1,-1-1,1 1,-1-1,0-1,0 1,0-1,-1-1,0 0,0 0,0 0,-1 0,0-1,0-1,0 1,-1 0,-1-1,1 0,-1-1,0 1,-1-1,0 1,0-1,-1 0,0 0,-1 0,0 0,0 0,-1 0,0-4,0 10,0 0,1 1,-1-1,-1 0,1 0,0 0,-1 0,1 0,-1 0,0 0,0 1,0-1,0 0,-1 1,1-1,-1 1,1-1,-1 1,0 0,0 0,0-1,0 1,0 1,-1-1,1 0,0 1,-1-1,0 1,1-1,-1 1,0 0,1 0,-1 1,0-1,0 0,0 1,0 0,0 0,0 0,0 0,0 0,1 0,-1 1,0-1,0 1,0 0,-2 1,-2 3,1 1,-1-1,1 1,0 1,0-1,1 1,0 0,0 0,1 0,0 1,0 0,0 0,1 0,1 0,-1 0,1 1,1-1,-1 1,1-1,1 1,0-1,0 8,0-10,1 1,-1-1,1 0,0 0,0 1,1-1,0 0,0 0,0 0,1-1,0 1,0-1,0 1,1-1,0 0,0 0,0-1,0 1,1-1,0 0,0 0,0 0,0-1,1 0,-1 0,1 0,0 0,0-1,6 1,7 0,-1 0,1-2,0 0,0-1,0-1,0-1,0-1,0 0,-1-2,13-4,25-6</inkml:trace>
  <inkml:trace contextRef="#ctx0" brushRef="#br0" timeOffset="-9748.75">2018 1447,'-15'-7,"0"-1,-1 2,0 0,0 1,0 0,-1 2,1 0,-1 0,0 2,0 0,0 1,1 1,-1 0,0 1,0 1,1 1,-1 0,1 1,-9 5,21-9,0 1,1 0,0 0,-1 0,1 0,0 1,0-1,0 1,0 0,1 0,-1 0,1 0,-1 0,1 0,0 1,1-1,-1 1,0-1,1 1,0 0,0 0,0-1,0 1,1 0,0 0,-1 0,1 0,1 0,-1 0,0 0,1 0,0-1,0 1,0 0,1 0,-1-1,1 1,0-1,0 1,0-1,0 0,0 0,1 0,0 0,0 0,13 7,1 0,1-1,-1-1,1-1,1-1,-1 0,1-2,0 0,0-1,1-1,-1 0,1-2,2 0,41 2,1-4,-1-1,0-4,0-2,-1-4,0-1,14-9,-67 21,3-1,0 0,-1-1,1 0,-1-1,1 0,-1-1,-1 0,1 0,-1-2,0 1,-1-1,0 0,4-6,-12 13,0 0,0-1,0 1,-1 0,1-1,0 1,-1-1,1 1,-1-1,0 1,1-1,-1 1,0-1,0 0,0 1,0-1,0 1,0-1,-1 1,1-1,0 0,-1 1,1-1,-1 1,0 0,1-1,-1 1,0-1,0 1,0 0,0 0,0 0,0-1,0 1,-1 0,1 0,0 0,-1 1,1-1,0 0,-1 0,1 1,-1-1,1 1,-1-1,1 1,-2 0,-76-15,-43 26,116-9,0-1,0 1,0 0,1 1,-1 0,1-1,-1 2,1-1,0 1,0-1,1 2,-1-1,1 0,0 1,0 0,0 0,1 0,-3 5,5-8,-1 0,1 0,0 1,0-1,1 0,-1 1,0-1,1 1,0-1,-1 1,1-1,0 1,0 0,1-1,-1 1,0-1,1 1,0-1,-1 0,1 1,0-1,0 1,0-1,1 0,-1 0,1 0,-1 0,1 0,-1 0,1 0,0 0,1 0,3 2,0 0,0-1,0 0,0 0,0 0,1-1,-1 0,1 0,0 0,-1-1,6 0,-2 0,0 0,1-1,-1 0,0-1,0 0,0 0,0-1,0-1,0 1,-1-2,1 1,-1-1,0-1,0 0,0 0,-1-1,0 0,0 0,0-1,-1 0,0 0,0 0,-1-1,0-1,0 1,-1-1,0 0,3-7,4 87,-9-62,0-1,1 0,0 0,0-1,0 1,1-1,0 0,1 0,-1-1,1 0,1 0,-1 0,1 0,0-1,0 0,0-1,1 0,0 0,0 0,0-1,0 0,0-1,6 1,-12-2,1-1,-1 0,1 1,-1-1,1-1,-1 1,0 0,1 0,-1-1,1 0,-1 1,0-1,1 0,-1 0,0 0,0 0,0-1,0 1,0 0,0-1,0 0,0 1,-1-1,1 0,-1 0,1 0,-1 0,0 0,1 0,-1-1,0 1,-1 0,1 0,0-3,9-87,-10 84,-3-129,3 135,0 0,0 0,0 1,0-1,0 0,0 0,1 1,-1-1,1 0,-1 1,1-1,-1 0,1 1,0-1,0 1,0-1,0 1,0-1,0 1,0 0,0 0,1-1,-1 1,0 0,1 0,-1 0,1 0,-1 1,1-1,-1 0,1 1,0-1,-1 1,1-1,0 1,0 0,-1 0,1-1,0 1,0 1,26-2,0 1,0 2,-1 1,1 1,-1 2,26 8,-46-13,0 0,-1 1,1 0,-1 0,1 0,-1 1,0 0,0 0,0 1,-1 0,1 0,-1 0,0 0,0 1,0 0,-1 0,0 0,0 1,0-1,0 1,-1 0,0 0,1 5,2 64,-7-68,1 0,-1 0,1-1,1 1,-1 0,1 0,0 0,1 0,-1-1,1 1,1-1,-1 1,1-1,0 0,1 0,-1 0,1-1,1 1,1 2,5-1,0-1,0-1,0 1,1-2,-1 0,1 0,0-1,1 0,-1-1,0-1,1 0,-1 0,1-1,-1-1,0 0,1-1,-1 0,0-1,0 0,0-1,0 0,3-1,0 0,-1-1,0-1,0 0,-1-1,0 0,0-1,-1-1,0 0,0-1,-7 6,0-1,0 1,0-1,-1 0,0 0,0-1,0 1,-1-1,0 0,0 0,-1 0,0 0,0 0,-1-1,0 1,0-1,-1 1,1 0,-2-1,1 1,-2-6,1 8,0 0,0 0,0 0,-1 0,0 0,0 1,0-1,-1 1,1-1,-1 1,0 0,0 0,-1 0,1 0,-1 1,0 0,0-1,0 1,0 1,-1-1,1 0,-1 1,1 0,-1 0,0 1,0-1,0 1,0 0,0 0,0 1,0 0,0-1,0 2,0-1,0 1,-1-1,-2 2,4 2,0 0,0 0,0 0,1 1,-1-1,1 1,0 0,1 0,-1 0,1 0,0 0,0 1,0-1,1 1,0-1,0 1,1-1,-1 1,1 0,0-1,1 1,-1 0,1-1,0 1,1-1,-1 1,3 3,-2-2,1 1,1-1,0 0,0 0,0 0,1 0,0-1,0 0,0 0,1 0,0-1,0 0,0 0,1 0,0-1,0 0,0 0,0-1,7 3,11 2,0 0,1-1,0-2,0 0,8-1,38 3</inkml:trace>
  <inkml:trace contextRef="#ctx0" brushRef="#br0" timeOffset="4858.592">869 2557,'2'25,"6"22,5 19,4 16,0 13,0 8,-1 2,-2-2,-5-6,-3-10,-5-15,-3-20</inkml:trace>
  <inkml:trace contextRef="#ctx0" brushRef="#br0" timeOffset="5143.28">829 3132,'-55'-183,"38"127,4-1,1 0,4 0,0-24,7 74,0 0,1 1,-1-1,2 0,-1 0,1 1,0-1,0 0,1 1,0-1,0 1,0 0,1-1,0 1,0 0,1 1,0-1,0 1,0-1,0 1,1 0,0 1,0-1,0 1,1 0,-1 0,1 1,5-3,-2 3,0 1,1 0,-1 0,1 1,-1 0,1 0,0 1,-1 1,1 0,0 0,-1 0,0 1,1 1,-1 0,0 0,0 1,0 0,-1 0,1 1,-1 0,0 1,-1 0,1 0,-1 0,0 1,-1 0,1 1,0 1,-5-5,0 0,-1-1,1 1,-1 0,0 0,0 0,0 0,0 0,-1 0,1 0,-1 0,0 0,-1 0,1 0,-1 0,1 0,-1 0,0 0,-1 0,1 0,-1 0,0-1,1 1,-2-1,1 1,0-1,-1 0,1 0,-1 0,0 0,0 0,0-1,-2 2,-7 5,-1 0,0 0,-1-1,0-1,0 0,-1-1,1-1,-3 1,11-4,-1 0,1 0,-1 0,0-1,1 0,-1 0,0 0,0-1,0 0,1-1,-1 1,-3-2,9 2,1 0,-1 0,1 0,0 0,-1 0,1-1,-1 1,1 0,0 0,-1 0,1-1,-1 1,1 0,0 0,-1-1,1 1,0 0,-1-1,1 1,0 0,0-1,-1 1,1-1,0 1,0 0,0-1,0 1,-1-1,1 1,0-1,0 1,0 0,0-1,0 1,0-1,0 1,0-1,0 1,0-1,1 1,-1 0,0-1,0 1,0-1,0 1,1 0,-1-1,0 1,0-1,1 1,-1 0,0-1,1 1,-1 0,10-11</inkml:trace>
  <inkml:trace contextRef="#ctx0" brushRef="#br0" timeOffset="5889.872">1203 2771,'-40'-202,"7"117,33 84,-1 1,1-1,0 0,-1 1,1-1,0 1,-1-1,1 0,0 1,0-1,0 1,0-1,0 0,-1 1,1-1,0 0,0 1,1-1,-1 0,0 1,0-1,0 0,0 1,1-1,-1 1,0-1,0 0,1 1,-1-1,0 1,1-1,-1 1,1-1,-1 1,1-1,-1 1,1-1,-1 1,1 0,-1-1,1 1,0 0,-1 0,1-1,32 3,-28-2,15 3,20 2,0 2,0 1,0 2,32 13,-68-21,0-1,-1 1,1 0,-1-1,0 1,1 1,-1-1,0 1,0-1,0 1,-1 0,1 0,-1 0,1 0,-1 0,0 1,0-1,0 1,-1-1,1 1,-1 0,0 0,0-1,0 1,-1 0,1 0,-1 0,0 0,0 0,-1 3,-13 125,14-130,1 1,-1-1,1 1,0-1,0 1,0-1,0 0,0 0,0 1,1-1,-1 0,1 0,-1 0,1-1,0 1,0 0,0 0,0-1,0 0,0 1,0-1,1 0,-1 0,0 0,1 0,-1 0,1-1,-1 1,1-1,1 0,79 2,81-32,-162 29,0 1,0 0,0-1,0 1,0 0,0 0,0 0,0 1,0-1,0 0,0 1,0-1,0 1,-1 0,1 0,0 0,0 0,0 0,-1 0,1 0,-1 0,1 1,-1-1,1 1,-1-1,0 1,0-1,1 1,-1 0,14 15,-8-13,1 1,0-2,-1 1,1-1,0 0,1-1,-1 1,0-2,1 1,-1-1,1-1,-1 1,1-2,0 1,-1-1,1 0,-1-1,0 0,1 0,-1-1,0 0,1-1,-4 3,-1 0,1-1,0 0,0 0,-1 0,1-1,-1 0,0 0,0 0,0 0,0-1,0 1,-1-1,0 0,1 0,-2 0,1 0,0-1,-1 1,0-1,0 0,0 1,0-1,-1 0,0 0,0 0,0 0,-1 0,0-1,0 1,0 0,0 0,-1 0,0 0,0 0,0 0,-1 0,1 0,-3-1,0 1,-1-1,1 1,-1 0,0 0,0 0,-1 0,1 1,-1 0,0 1,0-1,0 1,-1 0,1 0,-1 1,0 0,0 0,1 1,-1 0,0 0,0 0,0 1,0 0,-5 1,6-1,0 1,1-1,-1 1,1 1,-1-1,1 1,-1 0,1 0,0 0,0 1,0 0,0 0,0 0,1 1,-1-1,1 1,0 0,0 0,1 1,-1-1,1 1,0 0,0 0,0 0,1 0,0 0,0 1,0-1,1 1,-1 1,2-2,0 0,1 0,-1 0,1 0,0 0,1 0,-1 0,1 0,0 0,0-1,0 1,1-1,0 0,-1 1,2-1,-1 0,0-1,1 1,0-1,-1 1,1-1,1 0,-1-1,0 1,1-1,-1 1,1-2,0 1,0 0,0-1,-1 0,1 0,1 0,-1-1,3 1,33 4</inkml:trace>
  <inkml:trace contextRef="#ctx0" brushRef="#br0" timeOffset="6379.638">2286 2624,'10'-88,"-15"316,16-107,6 0,24 88,-13-74,-24-115,-1-9,-1 1,0 0,0 0,-2-1,1 1,-1 0,-1 0,0 0,1-11,0 0,0-1,0 1,0 0,0-1,0 1,0 0,0-1,0 1,0 0,-1-1,1 1,0 0,0-1,-1 1,1-1,0 1,-1 0,1-1,-1 1,1-1,0 1,-1-1,1 1,-1-1,0 0,1 1,-1-1,1 0,-1 1,1-1,-1 0,0 0,1 1,-1-1,0 0,1 0,-1 0,0 0,1 0,-1 0,0 0,1 0,-1 0,0 0,1 0,-1-1,0 1,1 0,-1-1,-26-26,11-7,2 0,1-1,1-1,2 0,2 0,1-1,0-20,-2-5,3 0,2 0,3-1,5-25,21-15,-24 100,1-1,0 1,-1 0,1 0,0 0,0 0,1 0,-1 1,1-1,-1 0,1 1,0 0,0 0,0 0,0 0,0 0,1 1,-1-1,1 1,-1 0,1 0,-1 0,1 0,-1 1,1-1,0 1,1 0,1 1,1 1,-1-1,1 1,-1 0,0 0,0 1,0 0,0 0,0 1,-1-1,1 1,-1 0,0 1,0-1,0 1,-1 0,0 0,0 1,0-1,0 1,-1 0,0 0,-1 0,1 0,-1 0,0 1,0-1,-1 1,0-1,0 1,-1 1,-1-3,0-1,-1 0,1 1,-1-1,0 0,-1 0,1 0,0 0,-1-1,0 1,0-1,0 1,-1-1,1 0,-1-1,1 1,-1 0,0-1,0 0,0 0,-1 0,1 0,0-1,-1 0,1 0,-1 0,1 0,-1-1,1 1,-1-1,1-1,-1 1,0 0,1-1,-1 0,1 0,0-1,-3 0,-5-6,5-1</inkml:trace>
  <inkml:trace contextRef="#ctx0" brushRef="#br0" timeOffset="7240.147">2633 2891,'7'-14,"-1"0,-1-1,-1 1,0-1,-1 0,0-1,-1 1,-1-1,-1 1,0 0,-1-1,0 1,-1-1,-1 1,-1 0,0 0,-1 1,0-1,-1 1,-7-11,12 22,0 1,-1-1,0 1,1-1,-1 1,0 0,0-1,0 1,-1 0,1 0,0 1,-1-1,1 0,-1 1,0 0,1-1,-3 1,5 1,-1 0,1 0,0 0,-1 1,1-1,0 0,0 1,0-1,-1 0,1 1,0-1,0 0,0 1,0-1,-1 0,1 1,0-1,0 0,0 1,0-1,0 1,0-1,0 0,0 1,0-1,0 0,0 1,1-1,-1 1,0-1,0 0,0 1,0-1,0 0,1 1,-1-1,0 0,0 1,1-1,-1 0,0 0,0 1,1-1,-1 0,0 0,1 0,-1 1,0-1,1 0,-1 0,1 0,-1 0,0 0,1 0,-1 0,0 0,1 0,-1 0,1 0,-1 0,0 0,1 0,-1 0,0 0,1 0,-1 0,17 6,0-1,1-1,-1 0,1-1,-1-1,1 0,12-1,38 4,-62-5,1-1,0 2,0-1,0 1,0 0,0 1,-1-1,1 1,-1 0,1 1,-1 0,0 0,0 0,0 1,0 0,-1 0,1 0,-1 1,0 0,0 0,-1 0,0 1,0-1,0 1,0 0,-1 0,0 0,0 2,3 52,-7-54,0 0,1 0,0 1,0-1,0 0,1 0,0 0,0 0,0 0,1 0,0-1,0 1,1 0,0-1,0 0,0 1,0-1,1 0,0-1,0 1,0-1,0 0,1 0,0 0,1 1,1-2,1 0,-1-1,1 0,-1 0,1-1,0 0,-1 0,1 0,0-1,0-1,0 1,0-1,-1-1,1 1,-1-1,1 0,-1-1,1 0,-1 0,0-1,6-4,-4 3,0-1,0-1,0 1,-1-2,0 1,0-1,-1 0,0-1,0 0,-1 0,0 0,-1-1,0 0,-1 0,2-4,7-96,-15 151,3-32,-1 0,1 0,1 0,0 0,0 0,1 0,0 0,0-1,1 1,0-1,0 0,1 0,0 0,1-1,0 0,0 0,0 0,1-1,0 0,0 0,1-1,-1 0,1 0,0-1,1 0,-1 0,1-1,2 1,-7-3,1 0,0-1,0 1,0-1,0 0,0 0,0-1,-1 0,1 0,0 0,0 0,-1-1,1 1,0-1,-1 0,0-1,1 1,-1-1,0 0,0 0,-1 0,1 0,-1-1,1 1,-1-1,0 0,1-3,3-3,-1-1,-1 0,0 0,0 0,-1 0,0-1,-1 1,-1-1,0 0,1-9,-4-119,-8 160,6 0,0-1,1 1,2 0,0-1,0 1,2 0,1-1,0 1,1-1,1 0,2 2,-2-12,-1-1,1 0,1-1,-1 1,1-1,1-1,-1 1,1-1,1 0,-1 0,1-1,-1 0,2 0,-1-1,0 0,2 0,7 2</inkml:trace>
  <inkml:trace contextRef="#ctx0" brushRef="#br0" timeOffset="8033.001">3943 2531,'-2'-5,"-1"1,0 6,1 7,0 8,1 11,1 8,-1 6,-3 3,-7 1,-7-1,-8-5,-6-8,-3-9,1-11,5-7</inkml:trace>
  <inkml:trace contextRef="#ctx0" brushRef="#br0" timeOffset="8409.654">3342 2250,'4'18,"5"15,0 9,-6 6,-4-4</inkml:trace>
  <inkml:trace contextRef="#ctx0" brushRef="#br0" timeOffset="9509.009">3997 2624,'0'9,"0"8,4 7,7 5,8 1,9 1,10-3,10-4,7-6,9-11,6-13,8-14,-10-5</inkml:trace>
  <inkml:trace contextRef="#ctx0" brushRef="#br0" timeOffset="11258.822">7018 2170,'-18'108,"17"-97,-9 34,2 0,3 1,1 0,2 0,3 1,1-1,2 0,7 23,-9-59,0 0,1 0,1 0,-1 0,2 0,-1 0,1-1,1 0,0 0,0-1,1 1,0-1,0-1,1 1,0-2,0 1,0-1,1 0,0 0,1-1,-1 0,1-1,0 0,0-1,0 0,0 0,0-1,1-1,2 1,43-16,-36 0</inkml:trace>
  <inkml:trace contextRef="#ctx0" brushRef="#br0" timeOffset="11510.15">6778 2518,'-14'0,"-6"0,4 0,12 0,15 0,18-3,20-5,17-5,13-4,12 0,4 0,-1 3,-7 4,-18 3</inkml:trace>
  <inkml:trace contextRef="#ctx0" brushRef="#br0" timeOffset="12078.857">7486 2891,'-2'227,"-6"-216,1-38,-14-259,4 129,16 148,9 25,-4-8,0-1,0 0,1 0,0-1,0 1,1-1,0 0,0 0,0-1,1 0,0 0,-1-1,2 1,-1-1,0-1,1 0,0 0,0 0,0-1,0 0,0-1,0 1,1-2,-1 1,0-1,1 0,4-2,-5-2,0 0,0 0,0-1,-1-1,0 1,0-1,0 0,-1-1,0 0,0 0,-1 0,1 0,-2-1,1 0,-1 0,0-1,-1 1,0-1,0 1,-1-3,0 6,2 36,-16 304,11-269,2-47</inkml:trace>
  <inkml:trace contextRef="#ctx0" brushRef="#br0" timeOffset="12366.231">7954 2825,'0'-32,"-1"14,0 1,2 0,0 0,1 0,1 0,0 0,2-1,-5 19,0-1,0 0,0 1,0-1,0 0,0 1,0-1,0 0,0 1,0-1,0 0,1 1,-1-1,0 0,0 0,0 1,0-1,1 0,-1 0,0 1,0-1,1 0,-1 0,0 0,1 1,-1-1,0 0,0 0,1 0,-1 0,0 0,1 0,-1 1,0-1,1 0,-1 0,0 0,1 0,-1 0,0 0,1 0,-1-1,0 1,1 0,-1 0,0 0,1 0,-1 0,0 0,3 122,-5-105,1 0,0 1,1-1,1 0,1 1,0-1,2 0,-1 0,2 0,1-1,0 1,0-1,2-1,8 14,7-4</inkml:trace>
  <inkml:trace contextRef="#ctx0" brushRef="#br0" timeOffset="13603.054">9237 2437,'-4'2,"-2"3,2 4,5-1,4 1,1 1,0-1</inkml:trace>
  <inkml:trace contextRef="#ctx0" brushRef="#br0" timeOffset="13775.596">9265 2865,'9'16,"5"10,3 7,0 4,-2 2,-4 0,-9 0,-10 1,-15-2,-11-4,0-6</inkml:trace>
  <inkml:trace contextRef="#ctx0" brushRef="#br0" timeOffset="14195.543">10106 2102,'0'-7,"0"5,0 19,0 52,-1 71,6-1,14 70,-19-201,1 0,-1 0,2 0,-1 0,1 0,0 0,0 0,1 0,0-1,1 1,-1-1,1 0,1 0,-1-1,1 1,1-1,-1 0,1 0,0 0,0-1,1 0,-1 0,1-1,0 0,0 0,1-1,-1 0,1 0,3 1,-1-4,0 1,-1-2,1 1,0-1,-1-1,1 1,0-2,-1 1,0-2,0 1,0-1,0 0,0-1,-1 0,0 0,19-14</inkml:trace>
  <inkml:trace contextRef="#ctx0" brushRef="#br0" timeOffset="14385.414">9919 2464,'21'0,"22"0,22-2,16-2,10 1,2 1,-16 0</inkml:trace>
  <inkml:trace contextRef="#ctx0" brushRef="#br0" timeOffset="14964.279">10668 2825,'-2'68,"-4"1,-3-1,-8 26,4-55,12-39,0 0,0-1,0 1,0 0,0-1,0 1,0-1,1 1,-1-1,0 1,0-1,0 0,1 1,-1-1,1 0,-1 0,0 1,1-1,-1 0,1 0,0 0,-1 0,1 0,0 0,-1 1,1-1,0 0,0 0,0 0,0 0,0 0,0 0,0 0,0 0,0 0,0 0,1 0,-7-212,8 139,4-66,5 171,-10-25,1 0,0-1,0 1,0-1,0 0,1 1,0-1,0 0,0-1,1 1,-1-1,1 1,0-1,1 0,-1 0,1-1,-1 1,1-1,0 0,0-1,1 1,-1-1,0 0,1 0,0 0,-1-1,1 0,0 0,0-1,-1 1,1-1,0-1,0 1,0-1,-1 0,1 0,0 0,-1-1,1 0,-1 0,0-1,1 0,4-3,-1-1,0-1,-1 0,0 0,0 0,0-1,-1 0,-1 0,1-1,-2 0,1 0,-2 0,1-1,1-6,1 9,-7 32,0-17,0 23,1 1,2 0,0-1,3 0,0 0,2 0,1-1,3 6,-10-30,0 1,0-1,1 0,0 0,0 0,0-1,0 1,1-1,-1 0,1 0,0 0,2 1,6 2</inkml:trace>
  <inkml:trace contextRef="#ctx0" brushRef="#br0" timeOffset="15320.57">11229 2718,'57'-12,"-46"12,-2-1,0 1,1 1,-1-1,0 2,0-1,0 1,0 0,0 1,5 2,-12-4,1 0,-1 1,1-1,-1 1,1-1,-1 1,0 0,0 0,0 0,0 0,0 0,0 0,0 1,-1-1,1 1,-1-1,0 1,0-1,0 1,0 0,0 0,0-1,-1 1,1 0,-1 0,0 0,0 0,0 0,0-1,-1 1,1 0,-1 2,-4 10,0 0,-1 0,-1-1,0 0,-1 0,-1-1,0 0,0-1,-8 8,-51 84,67-103,0 1,0-1,0 1,0 0,1-1,-1 1,0 0,1 0,0 0,-1-1,1 1,0 0,0 0,0 0,0 0,0 0,1-1,-1 1,1 0,-1 0,1 0,-1-1,1 1,0 0,0-1,0 1,0 0,0-1,0 0,0 1,1-1,-1 0,0 1,1-1,-1 0,1 0,0 0,-1 0,1 0,0-1,-1 1,1 0,0-1,0 1,0-1,-1 0,1 0,2 1,22 0,0 0,0-1,-1-2,1 0,0-2,19-5,-17 4,47-10,-6 0</inkml:trace>
  <inkml:trace contextRef="#ctx0" brushRef="#br0" timeOffset="15588.612">12218 2263,'0'0</inkml:trace>
  <inkml:trace contextRef="#ctx0" brushRef="#br0" timeOffset="15865.901">12379 2771,'2'18,"4"13,2 8,2 4,0 2,-2 0,-2-3,-5-5,-9-3,-10-6,-9-5,-7-6,3-7</inkml:trace>
  <inkml:trace contextRef="#ctx0" brushRef="#br0" timeOffset="16256.392">13047 2022,'13'281,"-9"82,-4-355,0 0,0 1,0-1,1 0,0 1,1-1,0 0,0 0,1 0,0 0,0-1,1 1,0-1,0 0,0 0,1 0,0-1,1 1,0-1,1 1,5-1,-1-2,1 0,0 0,0-1,0-1,1 0,-1 0,0-1,1-1,-1 0,1-1,-1 0,0-1,1 0,-1-1,0 0,0-1,-1-1,1 0,-1 0,0-1,-1 0,1-1,7-7,9-8</inkml:trace>
  <inkml:trace contextRef="#ctx0" brushRef="#br0" timeOffset="16439.902">12927 2397,'-16'-2,"-3"-1,9 0,15 0,20 1,22 1,24 1,15 0,9 0,-12 0</inkml:trace>
  <inkml:trace contextRef="#ctx0" brushRef="#br0" timeOffset="17248.653">13809 2611,'-12'49,"2"0,2 1,2 0,3 0,2 1,2 0,-3 46,2-97,0 1,1-1,-1 1,0-1,1 1,-1-1,0 1,0 0,0-1,1 1,-1-1,0 1,0 0,0-1,0 1,0-1,0 1,0 0,0-1,0 1,0-1,-1 1,1 0,0-1,0 1,-1-1,1 1,0-1,-1 1,1-1,0 1,-1-1,1 1,0-1,-1 1,1-1,-1 0,1 1,-1-1,1 0,-1 1,0-1,1 0,-1 0,1 0,-1 1,1-1,-2 0,-2-12,-1 1,2-1,-1 0,2 0,-1-1,2 1,0 0,0-7,0 9,-3-37,2 1,2-1,2 0,2 1,10-44,-14 90,0 0,0-1,0 1,0-1,-1 1,1 0,0-1,0 1,0-1,0 1,0 0,0-1,0 1,0 0,0-1,1 1,-1-1,0 1,0 0,0-1,0 1,1 0,-1-1,0 1,0 0,0-1,1 1,-1 0,0-1,1 1,-1 0,0 0,1-1,-1 1,0 0,1 0,-1 0,0 0,1-1,-1 1,0 0,1 0,-1 0,1 0,-1 0,0 0,1 0,-1 0,1 0,-1 0,0 0,1 0,-1 0,1 1,-1-1,0 0,1 0,-1 0,0 0,1 1,-1-1,1 0,14 26,-8-13,-4-10,0 1,0-1,0 1,0-1,1 0,-1 0,1 0,0-1,0 1,0-1,0 0,0 0,1 0,-1-1,0 0,1 1,-1-1,1-1,0 1,-1-1,1 0,-1 0,1 0,0-1,-1 1,1-1,1-1,2 0,0 0,0-1,0 0,0-1,-1 0,1 0,-1 0,0-1,0 0,-1-1,0 1,0-1,0 0,2-4,21-43,-28 79,-7 6,2 1,1-1,2 1,1 0,1 0,2-1,1 1,2-1,1 0,3 4,-8-31,0 1,0-1,1 0,0 0,0 0,0-1,1 1,-1-1,1 0,0 0,0 0,1 0,-1-1,1 1,2 0,12 4</inkml:trace>
  <inkml:trace contextRef="#ctx0" brushRef="#br0" timeOffset="17768.06">14398 2611,'179'38,"-178"-38,0 1,0-1,0 0,0 1,0 0,0-1,0 1,0 0,0-1,0 1,0 0,-1 0,1 0,0 0,-1 0,1 0,0 0,-1 0,1 0,-1 0,0 0,1 0,-1 0,0 0,0 0,1 0,-1 1,0-1,0 0,0 0,-1 0,1 0,0 0,0 1,-1-1,1 0,0 0,-1 0,1 0,-1 0,1 0,-1 0,0 0,1 0,-1 0,0-1,0 1,0 0,1 0,-2 0,-44 40,25-27,-32 32,53-45,0 0,0 0,0 0,0 0,0 0,1 0,-1 0,0 0,1 0,-1 0,1 0,-1 0,1 0,-1 0,1 0,0 0,-1-1,1 1,0 0,0 0,-1-1,1 1,0-1,0 1,0-1,0 1,0-1,0 1,0-1,0 0,0 0,0 1,0-1,0 0,0 0,0 0,0 0,0 0,1 0,-1 0,41 8,-28-7,-1 1,1 0,-1 0,0 2,0-1,0 2,-1 0,1 0,-1 1,0 1,-1 0,0 0,0 1,0 0,-1 1,0 1,8 9,-17-17,0 0,0 0,0 0,0 1,0-1,0 0,-1 0,1 1,-1-1,1 0,-1 0,0 1,0-1,0 0,0 1,0-1,-1 0,1 1,-1-1,1 0,-1 0,0 1,0-1,0 0,0 0,0 0,-1 0,1 0,-1-1,1 1,-1 0,1-1,-1 1,0-1,0 1,0-1,-79 37,34-26,0-2,0-1,-29-1,109-21,-4 4</inkml:trace>
  <inkml:trace contextRef="#ctx0" brushRef="#br0" timeOffset="17924.066">15120 3052,'-5'-7,"-1"-2</inkml:trace>
  <inkml:trace contextRef="#ctx0" brushRef="#br0" timeOffset="20019.392">5134 2397,'-12'16,"-3"7,1 3,2-2,6-4,6-6,3-5</inkml:trace>
  <inkml:trace contextRef="#ctx0" brushRef="#br0" timeOffset="20191.261">5187 2758,'9'0,"3"-2,0-6,-3-1</inkml:trace>
  <inkml:trace contextRef="#ctx0" brushRef="#br0" timeOffset="22136.353">5173 2771,'-5'2,"0"4,-1 2,1 2,2 3,3-3,4-1,2-6,1-4,1-6,-2-3,-5 0,-1 2</inkml:trace>
  <inkml:trace contextRef="#ctx0" brushRef="#br0" timeOffset="27974.563">267 3988,'-30'-41,"30"41,-1 0,0 0,1 1,-1-1,1 0,-1 0,0 0,1 0,-1 1,1-1,-1 0,0 0,1 1,-1-1,1 1,-1-1,1 0,-1 1,1-1,0 1,-1-1,1 1,0-1,-1 1,1-1,0 1,-1 0,1-1,0 1,0-1,0 1,0 0,-1-1,1 1,0 0,0-1,0 1,0-1,1 1,-1 0,0-1,0 1,0 0,16 219,18 190,-4-287,-28-119,-1-1,1 0,0 1,-1-1,2 0,-1 0,0 0,1 0,-1 0,1 0,0-1,0 1,0-1,0 0,0 0,0 0,1 0,-1-1,1 1,-1-1,1 0,0 0,-1 0,1 0,0-1,0 0,-1 0,1 0,0 0,0 0,1-1,10-4,-1 0,0-1,0-1,-1 0,0-1,0 0,-1-1,0 0,0-1,-1-1,0 0,-1 0,-1-1,9-12,20-40,-28 117,-8-45,1 0,0 0,0 0,1 0,0-1,0 0,1 0,0 0,0 0,1 0,0-1,0 0,0-1,1 1,0-1,0 0,0-1,1 0,-1 0,1-1,0 1,0-2,6 2,7 0</inkml:trace>
  <inkml:trace contextRef="#ctx0" brushRef="#br0" timeOffset="28163.313">762 4336,'-14'0,"-6"0,-1 0</inkml:trace>
  <inkml:trace contextRef="#ctx0" brushRef="#br0" timeOffset="28374.927">0 4175,'11'0,"18"0,19 0,23-2,19-4,15-2,8 0,-16 1</inkml:trace>
  <inkml:trace contextRef="#ctx0" brushRef="#br0" timeOffset="29686.657">1082 4456,'128'261,"-128"-261,0 2,0-1,0 0,1 0,-1 0,0 0,0 0,0 1,1-1,-1 0,1 0,-1 0,1 0,-1 0,1 0,0 0,-1 0,1 0,0-1,0 1,0 0,-1 0,1-1,0 1,0 0,0-1,0 1,0-1,0 1,1-1,-1 0,0 1,0-1,0 0,0 0,0 0,0 0,1 0,-1 0,0 0,0 0,0 0,0 0,0-1,1 1,7-10,-1 1,0-1,0-1,-1 0,-1 0,1 0,-2-1,0 1,0-3,1 0,47-129,-53 143,1 0,-1 0,0 0,1 0,-1 0,1 0,-1 0,0 0,1 0,-1 0,1 1,-1-1,0 0,1 0,-1 0,0 1,1-1,-1 0,0 0,1 1,-1-1,0 0,0 1,1-1,-1 0,0 1,0-1,0 0,1 1,-1-1,0 1,0-1,0 0,0 1,0-1,0 1,0-1,0 0,0 1,0-1,0 1,0-1,0 1,0-1,0 0,0 1,-1-1,1 0,0 1,0-1,0 1,-1-1,1 0,0 1,0-1,-1 0,1 0,0 1,-1-1,1 0,0 1,-1 36,-1-26,2-1,-1 1,2 0,-1-1,1 1,1 0,0-1,0 0,1 1,1-1,-1 0,-1-8,-1 0,1 0,-1 0,1 0,-1 0,1-1,0 1,0-1,0 1,0-1,0 0,0 1,1-1,-1 0,0-1,1 1,-1 0,0-1,1 1,-1-1,1 1,-1-1,1 0,-1 0,1-1,-1 1,0 0,1-1,1 0,66-29,-64 27,0-1,-1 0,1 0,-1 0,0-1,-1 1,1-1,-1-1,0 1,0 0,0-1,-1 0,0 0,0 0,0 0,-1-1,0 1,0 0,-1-1,0 0,0 1,0-1,-1-6,4 55,-1-36,0 0,0 0,0 0,0 0,1-1,0 0,0 1,1-1,-1-1,1 1,0-1,1 1,-1-1,1-1,-1 1,1-1,0 0,1-1,-1 1,0-1,5 1,5 1,0 0,0-2,1 0,-1 0,1-2,-1 0,1-1,6-1,-4-1,0-1,0 0,-1-2,1 0,-1-1,0-1,-1-1,0 0,0-1,-1-1,-1-1,1 0,12-14,-23 21,-1 0,1 0,-1 0,0 0,0-1,-1 0,0 0,0 0,0 0,-1 0,0 0,0-1,0 1,-1-1,0 0,-1 1,1-1,-1 0,0 1,-1-1,0 0,0 1,0-1,-2-4,3 12,0-1,0 0,0 1,0-1,-1 0,1 0,0 1,0-1,0 0,0 1,-1-1,1 0,0 0,0 1,-1-1,1 0,0 0,0 0,-1 1,1-1,0 0,-1 0,1 0,0 0,-1 0,1 0,0 0,-1 1,1-1,0 0,-1 0,1 0,0 0,-1 0,1-1,0 1,-1 0,1 0,0 0,-1 0,1 0,0 0,-1 0,1-1,0 1,0 0,-1 0,1 0,0-1,0 1,-1 0,1 0,0-1,0 1,0 0,-1-1,1 1,0 0,0-1,0 1,0 0,0-1,-5 33,6 12,3 1,1 0,2-1,3 0,10 30,-11-39,16 60,3 3,-4 2,-4 0,-5 1,-5 1,-3 2,-21 0,14-103,0 0,0 1,0-1,-1 0,1 0,0 0,0 1,-1-1,1 0,-1 0,0 0,1 0,-1 0,0 0,1 0,-1 0,0 0,0 0,0 0,0 0,0 0,0-1,0 1,0 0,0-1,0 1,0-1,-1 1,1-1,0 0,0 1,0-1,-1 0,1 0,0 0,0 0,-1 0,1 0,0 0,0-1,-1 1,1 0,0-1,0 1,0 0,-1-1,1 0,0 1,0-1,0 0,0 1,0-1,0 0,0 0,1 0,-2 0,-3-8,-1 0,1-1,0 1,1-1,0 0,1 0,0 0,1-1,0 1,-1-8,0-2,-29-174,8-1,3-182,20 348,-1 13,2 0,0-1,1 1,0 0,1 0,1 0,5-15,-8 29,1 1,-1-1,1 0,0 1,0-1,0 1,0 0,0-1,0 1,0 0,0-1,0 1,1 0,-1 0,0 0,1 0,-1 0,1 0,-1 1,1-1,-1 0,1 1,0-1,-1 1,1 0,0-1,-1 1,1 0,0 0,-1 0,1 0,0 1,0-1,-1 0,1 1,0-1,-1 1,1-1,0 1,61 36,-62-36,12 8,1 0,-1 0,0 1,-1 1,0 0,0 0,-1 1,-1 1,7 10,-16-21,0-1,0 1,0-1,-1 1,1 0,-1-1,1 1,-1 0,1 0,-1-1,0 1,0 0,0 0,0-1,0 1,0 0,-1 0,1-1,0 1,-1 0,1-1,-1 1,0 0,0-1,0 1,1-1,-1 1,0-1,-1 0,1 1,0-1,0 0,-1 0,1 0,0 0,-1 0,1 0,-1 0,0 0,1-1,-1 1,-72 17,73-18,-2 0,-1 1,1-1,-1 1,1-1,-1 0,1 0,-1 0,1-1,-1 1,1-1,-1 0,1 0,-1 0,1-1,0 1,0-1,0 1,0-1,0 0,-2-2,5 2,0 0,1 1,-1-1,1 0,-1 0,1 1,0-1,0 1,0-1,0 0,0 1,0 0,0-1,0 1,0 0,1-1,-1 1,1 0,-1 0,1 0,-1 0,1 0,-1 1,1-1,0 0,-1 1,3-1,-1-1,260-124,-174 94,-88 32,0 0,0 1,0-1,0 1,0-1,0 1,0-1,0 1,0 0,-1-1,1 1,0 0,0 0,-1 0,1 0,0 0,-1 0,1 0,-1 0,1 0,-1 0,0 0,1 0,-1 0,0 0,0 0,1 0,-1 0,0 0,0 0,-1 1,1-1,0 0,0 0,0 0,-1 0,1 0,0 0,-1 0,1 0,-1 0,0 1,0 4,0-2,0 0,0 0,1 0,-1 0,1 0,0 0,0 0,1 0,-1 0,1 0,0 0,0 0,0 0,1-1,-1 1,1 0,0-1,0 1,0-1,0 1,1-1,-1 0,1 0,0 0,0-1,0 1,0-1,1 1,83 21,-60-22</inkml:trace>
  <inkml:trace contextRef="#ctx0" brushRef="#br0" timeOffset="29888.11">2633 4108,'12'9,"10"6,1-1</inkml:trace>
  <inkml:trace contextRef="#ctx0" brushRef="#br0" timeOffset="30141.142">3022 4522,'2'14,"3"9,3 5,2 2,2 1,2-3,-1-4,-1-5</inkml:trace>
  <inkml:trace contextRef="#ctx0" brushRef="#br0" timeOffset="30402.443">2954 4068,'0'2,"7"3,13 6,4 0</inkml:trace>
  <inkml:trace contextRef="#ctx0" brushRef="#br0" timeOffset="30953.325">4372 4429,'-10'-4,"0"0,0 1,0 1,-1-1,1 2,-1-1,1 2,-1-1,1 1,-1 1,1 0,-1 1,1 0,0 0,0 1,0 0,0 1,0 0,1 1,-1 0,1 0,0 1,1 0,0 0,-6 7,11-11,0 1,1 0,-1 0,1 0,-1 0,1 1,0-1,0 0,1 1,-1 0,1-1,0 1,0 0,0 0,0-1,1 1,-1 0,1 0,0 0,0 0,1 0,-1 0,1 0,0-1,0 1,0 0,0 0,1-1,-1 1,1-1,0 1,0-1,0 0,1 0,-1 0,3 2,0-2,0 0,0-1,1 1,-1-1,1 0,-1-1,1 1,0-1,0 0,-1-1,1 0,0 1,0-2,0 1,0-1,0 0,-1 0,1 0,0-1,-1 0,1 0,3-3,1 1,-1-1,0 0,0-1,0 0,-1 0,0-1,0 0,0 0,-1-1,0 0,-1 0,3-5,-2 1,-1-1,-1 0,0-1,-1 1,0-1,-1 0,0 0,-2 0,1 0,-2 0,0-1,0 1,-3-12,-3-17,-3 0,-1 0,-13-33,-34-69,56 144,1 0,0 0,0 0,0 0,0 0,0-1,-1 1,1 0,-1 0,1 0,-1 0,1 0,-1 0,1 0,-1 0,0 0,1 0,-1 1,0-1,0 0,0 0,0 0,0 1,0-1,0 1,0-1,0 1,0-1,0 1,0 0,0-1,0 1,0 0,-1 0,1 0,0 0,0 0,0 0,0 0,0 0,-1 0,1 0,0 1,0-1,-1 1,-11 62,8-3,3 0,3 0,2 0,3-1,2 1,12 39,-16-83,1-1,1 0,0 0,1 0,1-1,0 0,0 0,2-1,0 0,2 1,-8-9,1-1,0 1,0-1,0 0,0-1,0 1,1-1,0 0,0 0,-1-1,2 1,-1-1,0-1,0 1,0-1,1 0,-1-1,1 0,-1 0,1 0,-1 0,0-1,1 0,-1-1,0 1,4-2,2-3,0 0,-1 0,1-1,-1 0,-1-1,1 0,-1-1,-1 0,0-1,0 0,-1 0,0-1,0 0,-2 0,1-1,-1 0,-1 0,0 0,-1-1,0 0,-1 0,-1 0,0 0,0 0,-1 0,-1 0,-1-13,-15-19,15 44,1 0,-1 0,1 0,-1 1,1-1,-1 0,0 0,1 1,-1-1,0 0,0 1,0-1,1 1,-1-1,0 1,0-1,0 1,0 0,0-1,0 1,0 0,0 0,0 0,0 0,0 0,0 0,0 0,0 0,0 0,0 0,0 0,0 1,0-1,0 0,0 1,0-1,1 1,-1-1,0 1,0-1,0 1,1 0,-1-1,0 1,-3 4,0 1,1 0,-1-1,1 1,0 1,1-1,-1 0,1 1,1-1,-1 1,1-1,0 1,1 0,-1-1,1 1,1 0,-1 0,1-1,2 7,0-4,1-1,0 1,0-1,1 0,0-1,0 1,1-1,0 0,1 0,-1-1,1 0,0 0,1 0,-1-1,1 0,0-1,0 0,1 0,-1-1,1 0,0 0,0-1,0 0,1 0,62 15</inkml:trace>
  <inkml:trace contextRef="#ctx0" brushRef="#br0" timeOffset="31988.628">6190 4215,'108'253,"-106"-249,-1 0,1-1,0 1,-1-1,2 1,-1-1,0 0,1 0,-1 0,1 0,0 0,0 0,0-1,0 1,1-1,-1 0,0 0,1 0,0-1,-1 1,1-1,0 0,0 0,0 0,0-1,0 1,0-1,0 0,0 0,0 0,0 0,0-1,0 0,-1 0,1 0,0 0,0-1,-1 1,1-1,3-2,1-6,1 0,-1-1,-1 0,0 0,0-1,-1 0,-1 0,0 0,0-1,-2 0,1 0,-2 0,0 0,0 0,-1 0,-1-1,0 1,-1 0,0-2,-5-25,2 42,2 9,0 0,0 0,1 0,1 0,0 0,0 0,1 1,0-1,2 4,-1-7,0 0,1 0,0 0,0-1,0 1,1-1,0 0,1 0,0 0,0-1,0 1,1-1,0-1,0 1,0-1,1 0,-1 0,1-1,1 0,-1 0,0-1,1 0,0 0,0 0,0-1,0-1,0 1,0-1,0-1,0 1,1-1,-1-1,0 0,0 0,0 0,0-1,3-1,-4 0,-1 0,0-1,0 0,-1 0,1 0,-1-1,0 0,0 0,0 0,-1 0,0-1,0 1,0-1,-1-1,0 1,0 0,0-1,-1 1,0-1,0 0,-1 1,0-1,0 0,0 0,-1 0,0 0,-1-7,2 25,0 0,1 0,0 0,1 0,0 0,1-1,0 1,1-1,0 0,3 5,-5-10,0 0,0 0,1 0,0 0,0-1,0 0,0 1,1-1,0-1,0 1,0-1,0 0,0 0,1 0,-1-1,1 0,0 0,-1 0,1-1,0 1,0-2,0 1,3 0,5-4,0 0,-1-1,0 0,0-1,0 0,-1-1,1 0,-1-1,-1-1,1 0,-2 0,1-1,-1-1,0 0,-1 0,0-1,1-1,3-2,-12 13,1 0,-1 1,0-1,1 1,-1 0,0-1,1 1,-1 0,0 0,1 0,-1 0,1 0,-1 0,0 0,1 0,-1 1,1-1,-1 1,0-1,0 1,1-1,-1 1,0 0,0-1,0 1,1 0,-1 0,0 0,0 0,0 0,-1 0,1 0,0 0,0 0,0 1,-1-1,1 0,-1 0,1 1,-1-1,1 1,8 9,2-4,0 0,0-2,0 1,1-1,0-1,0 0,0-1,0 0,1-1,-1 0,1-1,-1-1,1 0,-1 0,4-1,-12 1,-1 0,0 1,0-1,0 1,0-1,0 0,0 0,0 0,0 0,0-1,0 1,-1-1,1 0,0 0,0 0,0 0,0 0,-1-1,1 1,-1-1,1 0,-1 0,0 0,1 0,-1 0,0 0,0 0,-1-1,1 1,0-1,-1 1,2-3,-3-3,0 0,0 1,-1-1,0 0,0 1,-1-1,0 1,0 0,-1-1,0 1,0 0,-1 0,0 1,0-1,0 1,-1 0,0 0,0 0,0 1,-1 0,0 0,0 0,0 1,-1 0,0 0,1 0,-1 1,0 0,-7-1,7 1,-1 1,1 0,-1 1,0 0,0 0,1 1,-1 0,0 0,0 1,0 0,1 1,-1-1,1 1,-1 1,1-1,0 1,0 1,0-1,0 1,0 0,1 1,0-1,0 1,0 1,0-1,1 1,0 0,0 0,1 1,0-1,0 1,0 0,1 0,0 0,0 1,1-1,0 1,0 3,2-7,1 0,0 1,0-1,1 0,-1 0,1 0,0 0,0 0,0 0,1 0,-1-1,1 1,0-1,0 0,0 0,0 0,1 0,-1 0,1-1,0 0,-1 1,1-1,0-1,1 1,-1-1,0 1,0-1,0 0,1-1,-1 1,4-1,33 8</inkml:trace>
  <inkml:trace contextRef="#ctx0" brushRef="#br0" timeOffset="32166.216">7619 3840,'-18'-4,"-12"-2,-5 3,1 8,4 10,9 12,7 11,11 7,10 5,5-5</inkml:trace>
  <inkml:trace contextRef="#ctx0" brushRef="#br0" timeOffset="33547.625">7740 4429,'1'3,"1"0,0 0,0 0,0 0,0 0,1-1,-1 1,1 0,0-1,-1 0,1 0,0 0,0 0,1 0,-1 0,0-1,0 0,1 1,-1-1,1-1,-1 1,1 0,0-1,-1 0,1 0,-1 0,1 0,0 0,-1-1,3 0,3-7,0 0,0 0,-1-1,0 0,0-1,-1 0,0 0,-1 0,0-1,-1 0,0 0,0-1,-2 1,1-1,-1-2,0 6,8-28,-7 21,1 1,0-1,0 1,2 1,0-1,8-12,-13 25,-1-1,1 0,-1 1,1-1,0 1,0-1,-1 1,1 0,0 0,0 0,1 0,-1 0,0 0,0 1,0-1,0 1,1-1,-1 1,0 0,1 0,-1 0,0 0,0 0,1 1,-1-1,0 1,0-1,0 1,1 0,-1 0,0 0,0 0,0 1,65 47,-62-45,8 6,0 2,-1-1,0 2,-1-1,0 1,-1 1,0 0,-1 1,-1-1,0 2,-2-1,5 12,-11-25,1 0,0 0,-1 0,0 0,1 0,-1 0,0 0,0 1,0-1,0 0,0 0,-1 0,1 0,-1 0,1 0,-1 0,0 0,0 0,0 0,0-1,0 1,0 0,0 0,-1-1,1 1,-1-1,1 1,-1-1,1 0,-1 1,0-1,0 0,1 0,-1 0,0 0,0-1,0 1,0 0,0-1,0 0,0 1,-2-1,2 0,1-1,-1 1,1-1,0 1,-1-1,1 0,0 0,0 1,-1-1,1 0,0 0,0 0,0 0,0 0,0 0,0-1,1 1,-1 0,0 0,0-1,1 1,-1 0,1-1,-1 1,1-1,0 1,-1-1,1 1,0 0,0-1,0 1,0-1,0 1,1-1,-1 1,0-1,1 1,-1-1,1 0,23-56,-17 45,1 1,0 1,1 0,0 0,0 0,1 1,1 1,-1 0,2 0,-1 1,1 1,0 0,1 0,0 1,0 1,0 0,0 1,2 0,-12 3,-1 1,0 0,1 0,-1 0,0 1,1-1,-1 0,0 1,0 0,1-1,-1 1,0 0,0 0,0 0,0 1,0-1,0 0,0 1,0-1,-1 1,1 0,-1-1,1 1,-1 0,1 0,-1 0,0 0,0 0,23 69,-17-45,-6-22,0 1,-1-1,2 0,-1 0,0 0,1 0,0 0,0-1,0 1,0 0,0-1,1 0,0 1,-1-1,1 0,0 0,1-1,-1 1,0-1,1 1,0-1,-1 0,1 0,0-1,0 1,0-1,0 0,0 0,1 0,-1-1,0 1,0-1,0 0,1 0,-1-1,0 1,1-1,12-5,0-1,-1-1,0-1,0 0,-1-1,0 0,-1-1,0-1,0 0,-2-1,1-1,-2 0,0 0,0-1,2-7,-11 20,-2 1,0 0,0 1,0-1,0 1,0-1,0 0,0 1,0-1,0 1,1-1,-1 1,0-1,0 1,1-1,-1 1,0-1,1 1,-1-1,1 1,-1-1,0 1,1-1,-1 1,1 0,-1-1,1 1,-1 0,1 0,-1-1,1 1,0 0,-1 0,1 0,-1 0,1 0,-1 0,1 0,0 0,-1 0,1 0,-1 0,1 0,0 0,-1 0,1 0,-1 0,1 1,-1-1,1 0,-1 1,1-1,-1 0,1 1,0-1,6 24,-4-11,1 0,0 0,1-1,1 1,0-1,0 0,7 7,-6-10,1 0,0-1,0 0,1 0,0-1,1-1,-1 1,1-2,1 1,-1-1,1-1,-1 0,1 0,1-1,-10-2,0 0,0-1,0 1,0 0,1-1,-1 0,0 0,0 1,0-1,0 0,0-1,0 1,0 0,0-1,0 1,0-1,0 1,0-1,0 0,0 0,0 0,0 0,0 0,-1 0,1-1,-1 1,1-1,-1 1,1-1,-1 1,0-1,1 0,-1 0,0 0,0 1,-1-1,1 0,0 0,-1-1,3-15,-1 0,-1-1,-1 1,-1-1,0 1,-1 0,-1 0,-1 0,-2-3,0-11,-9-45,16 76,0-1,-1 1,1-1,0 1,1-1,-1 1,0 0,0-1,1 1,-1 0,0 0,1 0,-1 0,1 0,-1 0,1 0,0 1,-1-1,1 1,0-1,0 1,-1 0,1-1,0 1,0 0,-1 0,1 0,0 0,0 1,0-1,-1 0,1 1,0-1,1 2,2-2,42 5,1 3,-2 2,34 11,30 20,-106-39,0 0,0 0,0 1,-1 0,1-1,-1 1,0 0,1 1,-1-1,-1 1,1-1,0 1,-1 0,0 0,0 0,0 0,0 0,-1 0,1 1,-1-1,0 1,-1-1,1 1,-1 0,-6 38,5-37,-1-1,1 0,0 1,0-1,1 0,0 1,0-1,0 1,1-1,-1 1,1-1,1 0,-1 1,1-1,2-1,1-1,-1 1,1-1,0 0,0-1,0 1,0-1,0 0,1 0,-1-1,1 0,-1 1,1-2,-1 1,1-1,0 0,-1 0,1 0,0-1,-1 0,1 0,-1-1,1 0,39-6,-1-2,0-2,-1-1,4-5,-39 15,-7 2,1 0,0 0,-1 0,1 0,0 0,0 0,0 0,0 1,0-1,0 1,0 0,0-1,0 1,0 0,0 0,0 0,0 1,0-1,0 0,0 1,-1-1,1 1,0 0,0-1,0 1,0 0,-1 0,1 0,0 1,-1-1,1 0,-1 0,2 4,1-1,-1 1,1-1,0 0,0 0,0-1,0 1,1-1,-1 0,1 0,0-1,0 1,0-1,0 0,0 0,0-1,1 1,-1-1,1-1,-1 1,1-1,-1 0,1 0,-1 0,1-1,0 0,-1 1,-1-1,1 0,-1 0,1 0,-1-1,1 1,-1-1,0 0,0 0,0-1,0 1,0-1,-1 0,1 0,-1 0,1 0,-1-1,0 1,-1-1,1 0,-1 0,1 0,-1 0,0 0,-1-1,1 1,-1-1,0 1,0-1,0 1,0-1,-1 1,0-1,0 0,0 1,-1-1,1 0,-2-4,1 5,0-1,0 0,0 0,-1 1,1-1,-1 0,0 1,-1 0,1-1,-1 1,1 0,-1 0,-1 1,1-1,0 1,-1-1,0 1,0 0,0 0,0 1,0-1,-1 1,1 0,-1 0,1 1,-1-1,0 1,1 0,-1 0,0 0,0 1,0 0,0 0,0 0,1 1,-1-1,0 1,0 0,-4 2,1 3,-1 0,2 1,-1 1,1-1,0 1,0 0,1 1,0-1,1 1,-1 0,2 1,0-1,0 1,0 0,1 0,1 0,0 1,0-1,0 11,2-18,0 1,1-1,-1 0,1 1,-1-1,1 0,0 0,0 0,0 1,1-1,-1 0,1 0,0-1,0 1,0 0,0-1,0 1,1-1,-1 0,1 1,-1-1,1 0,0-1,0 1,0 0,0-1,0 0,1 1,4 1,0-1,0 0,0-1,0 0,0 0,0 0,0-1,1-1,-1 1,0-1,0-1,28-6</inkml:trace>
  <inkml:trace contextRef="#ctx0" brushRef="#br0" timeOffset="33814.915">10387 3921,'-16'-16,"-9"-5,-8 1,-3 6,-2 10,4 10,4 9,6 8,6 8,10 5,11 3,7-5</inkml:trace>
  <inkml:trace contextRef="#ctx0" brushRef="#br0" timeOffset="33999.289">10360 4336,'20'13,"21"5,19-3,20-9,17-11,-8-6</inkml:trace>
  <inkml:trace contextRef="#ctx0" brushRef="#br0" timeOffset="35081.109">12152 4402,'0'-71,"3"52,-2-1,1 1,1 0,1 0,1 0,0 1,1 0,1 0,1 0,1 1,0 0,1 0,12-14,-18 27,0 0,0 1,1-1,-1 1,1 0,0 1,0-1,0 1,0 0,0 0,0 1,1-1,-1 1,0 0,1 1,-1-1,1 1,-1 0,1 0,-1 1,1 0,-1 0,0 0,1 0,-1 1,0 0,0 0,3 2,3 2,-1 0,1 0,-1 1,-1 0,1 1,-1 0,-1 0,1 1,-2 0,1 0,-1 1,3 7,27 83,-36-96,0 1,0-1,-1 1,0 0,0-1,0 1,0-1,-1 1,0-1,0 1,0-1,0 1,-1-1,0 0,1 0,-2 0,1 0,0 0,-1 0,0 0,-3 3,5-6,0 0,0 0,0 0,0 0,0 0,0 0,-1-1,1 1,0 0,-1 0,1-1,0 1,-1-1,1 1,-1-1,1 0,-1 0,1 0,-1 1,1-1,-1-1,1 1,-1 0,1 0,-1 0,1-1,0 1,-1-1,1 1,-1-1,1 0,0 1,-1-1,1 0,0 0,0 0,0 0,0 0,0 0,0 0,0 0,0-1,0 1,0 0,1-1,-1 1,1 0,-1-1,-2-8,2 1,-1 0,1-1,0 1,1-1,0 0,1 1,0-1,0 1,1 0,0-1,1 1,0 0,1 0,-1 0,2 1,-1-1,1 1,0 0,1 1,0-1,0 1,1 0,0 0,0 1,0 0,1 0,0 1,0 0,2 0,-6 1,1 1,0 0,0 0,0 1,0-1,1 1,-1 0,1 0,-1 1,1-1,0 2,-1-1,1 0,0 1,0 0,-1 0,1 1,0 0,0 0,-1 0,1 1,-1-1,1 1,-1 1,0-1,1 1,-1 0,-1 0,1 0,0 1,-1-1,1 2,2 6,-1 0,-1 0,0 0,0 1,-1 0,-1 0,0 0,0 2,-2-6,1 1,0 0,0 0,0-1,2 1,-1-1,1 0,0 0,0 0,1-1,0 1,1-1,-1 0,1-1,1 1,1 0,-5-5,0 0,0-1,1 1,-1-1,0 0,1 0,-1 0,1 0,0 0,-1-1,1 0,-1 0,1 0,0 0,-1 0,1-1,-1 1,1-1,-1 0,1 0,-1 0,1-1,-1 1,0-1,0 0,0 0,0 0,0 0,0-1,1-1,5-4,0 0,-1-1,0 0,0-1,-1 0,-1 0,0 0,4-9,-2 1,-2 0,0 0,-1-1,0 1,-2-1,0 0,-1-11,22 115,-22-75,0 0,1 0,0-1,0 1,1-1,0 0,1 0,0 0,1 0,0-1,0 0,0 0,1-1,0 0,1 0,0 0,0-1,0 0,1-1,-1 0,1 0,1-1,6 3,58-4,-37-6</inkml:trace>
  <inkml:trace contextRef="#ctx0" brushRef="#br0" timeOffset="36293.778">13448 4027,'11'2,"0"0,0 1,0 1,0-1,-1 1,0 1,1 0,-2 1,1 0,-1 0,0 1,0 0,-1 1,0-1,0 2,-1-1,2 3,13 20,-2 1,-1 1,-1 1,4 14,-20-42,0-2,-2-3,0 1,0-1,1 1,-1-1,0 1,0-1,1 1,-1-1,1 0,-1 1,1-1,0 0,0 1,-1-1,1 0,0 0,0 0,0 1,0-1,0 0,1 0,-1-1,0 1,0 0,1 0,-1-1,0 1,1 0,-1-1,0 0,1 1,-1-1,1 0,-1 0,1 1,-1-1,1 0,-1-1,1 1,-1 0,1 0,0-1,9-13,-1 0,0-1,-2 0,0 0,0-1,-2 0,1-2,2-5,33-63,-42 86,0-1,0 1,0 0,0-1,0 1,1-1,-1 1,0 0,0-1,0 1,1 0,-1-1,0 1,0 0,1-1,-1 1,0 0,1 0,-1-1,0 1,1 0,-1 0,0 0,1-1,-1 1,0 0,1 0,-1 0,1 0,-1 0,0 0,1 0,-1 0,1 0,-1 0,0 0,1 0,-1 0,1 0,-1 0,0 0,1 0,-1 1,0-1,1 0,-1 0,0 0,1 1,-1-1,0 0,1 0,-1 1,0-1,1 0,-1 1,0-1,0 0,1 1,8 26,-7-20,0 4,1 0,0-1,1 1,0-1,0 0,1 0,1 0,0 0,0-1,1 0,0 0,0-1,1 0,0 0,1-1,0 0,4 2,-8-4,1-1,0 0,0 0,1 0,-1-1,1 0,-1 0,1-1,0 0,0 0,0-1,1 1,-1-2,0 1,0-1,1 0,-1 0,0-1,0 0,0 0,0-1,0 0,0 0,0-1,0 0,-1 0,1 0,-1-1,0 0,0 0,0-1,-1 1,0-1,2-2,4-15,-1-1,-1 0,-1 0,-1-1,-1 0,-1-1,-1 1,-1-1,-2 0,0 1,-1-1,-2-1,3-32,4-266,-18 265,3 61,-13 69,14-4,4 1,2-1,3 1,4 0,2 0,10 40,-14-88,1 0,0-1,2 1,0-1,1 0,1 0,1-1,1 0,0-1,1 1,1-2,0 0,2 0,0-1,5 5,37 1,-34-24</inkml:trace>
  <inkml:trace contextRef="#ctx0" brushRef="#br0" timeOffset="36571.234">14090 3907,'-14'-4,"-8"-2,-4 0,1 1,9 2,17 1,21 1,23 1,27-3,26 1,23-3,21-1,19 2,-19 1</inkml:trace>
  <inkml:trace contextRef="#ctx0" brushRef="#br0" timeOffset="39004.53">15682 4149,'-2'-4,"0"0,1 0,-1 0,0 0,-1 1,1-1,-1 1,1 0,-1 0,0 0,0 0,0 0,-1 0,1 1,-1 0,1 0,-1 0,0 0,0 0,0 1,0-1,0 1,0 0,0 1,0-1,-1 1,1-1,0 1,0 1,0-1,-1 0,1 1,0 0,0 0,0 0,0 1,-2 0,-1 3,1 0,-1 1,2-1,-1 1,0 0,1 1,0-1,1 1,0 0,0 0,0 0,1 1,0 0,0-1,1 1,0 0,0 0,1 0,0 0,0 0,1 7,0-12,0 0,1 0,-1 0,1-1,-1 1,1 0,0 0,0-1,0 1,0-1,1 1,-1-1,1 1,-1-1,1 0,0 0,0 0,0 0,0 0,0 0,0 0,1-1,-1 1,1-1,-1 0,1 0,-1 1,1-2,0 1,-1 0,1-1,0 1,0-1,0 0,0 1,6-1,-1 0,1-1,-1 0,1 0,-1-1,1 0,-1 0,0-1,0 0,0 0,1-2,1-1,0 0,0 0,0-1,-1-1,-1 1,1-2,-1 1,0-1,-1 0,0-1,-1 0,0 0,0 0,-1 0,0-1,-1 0,1-6,-2 72,7 23,3 0,20 63,-15-67,-2 1,-4 0,-1 15,-11-74,1 0,-2 1,0-1,-1 0,-1 0,0 0,-3 6,4-16,0 0,0-1,-1 1,1 0,-1-1,-1 0,1 1,-1-1,0-1,0 1,0 0,-1-1,1 0,-1 0,0 0,-1-1,1 0,0 0,-1 0,-2 0,4-1,0-1,0 0,0 0,0 0,0-1,0 1,0-1,-1 0,1 0,0-1,0 1,0-1,0 0,0 0,0 0,0 0,0-1,1 0,-1 0,0 0,1 0,0 0,-1-1,1 1,0-1,0 0,0 0,1 0,-1 0,0-3,-5-4,2-1,0-1,0 1,1-1,1 0,0 0,0 0,1 0,0-6,-1-1,1-1,1 1,1-1,0 0,2 0,0 1,1-1,1 1,1 0,1-1,0 2,2-1,0 1,1 0,1 0,0 1,1 0,1 0,1 2,0-1,1 2,7-7,3 4,1 1,1 1,0 2,0 0,2 1,20-5,79-39,-115 50,-1-1,0 0,0 0,-1-1,0-1,0 1,-1-1,0-1,-1 0,6-9,-10 15,-1 1,0-1,0 0,0 0,-1 0,1 0,-1 0,0 0,0-1,-1 1,1 0,-1-1,0 1,0 0,0-1,-1 1,1 0,-1-1,0 1,0 0,-1 0,1 0,-1 0,0 0,0 0,0 1,-1-1,1 0,-1 1,0 0,-2-2,0 0,0 1,0 0,0 0,-1 0,0 1,1 0,-1 0,0 0,0 1,-1 0,1 0,0 1,-2-1,6 2,1 0,0-1,0 1,0 0,0 0,-1 0,1 0,0 1,0-1,0 0,0 0,-1 1,1-1,0 0,0 1,0 0,0-1,0 1,0-1,0 1,0 0,0 0,1-1,-1 1,0 0,0 0,1 0,-1 0,0 0,1 0,-1 0,1 0,-1 0,1 1,0-1,0 0,-1 0,1 0,0 0,0 1,0-1,0 0,0 1,11 52,-6-39,2-1,0 0,1 0,0-1,1 0,0 0,1-1,0 0,1-1,1 0,0-1,0 0,1-1,0 0,0-1,1-1,15 6,-26-11,1-2,-1 1,1 0,0-1,0 1,0-1,-1 0,1 0,0-1,0 1,-1-1,1 0,0 0,-1 0,1 0,-1-1,1 1,-1-1,0 0,1 0,-1 0,0 0,-1-1,1 1,0-1,-1 0,1 0,-1 0,0 0,0 0,0 0,0-1,0-1,54-138,-37 83,-12 101,-8-32,1-1,-1 1,2 0,0-1,0 1,0 0,1-1,0 1,1-1,0 0,0 0,1 0,-1 0,2-1,-1 1,1-1,1 0,-1-1,1 1,0-1,1 0,-1 0,1-1,0 0,0 0,1-1,0 0,-1 0,1-1,1 0,4 1,-6-3,1-1,-1 0,0-1,1 0,-1 0,0-1,0 0,0 0,0 0,0-1,0 0,-1 0,1-1,-1 0,0 0,0 0,0-1,-1 0,0 0,1-1,-2 1,1-1,-1 0,0 0,0-1,-1 1,1-1,-2 0,1 1,0-2,54-151,-54 141,-7 16,-1 17,2-6,1 1,0-1,1 1,0-1,1 1,0-1,0 1,1 0,0-1,1 1,0-1,1 0,-1 1,2-1,-1-1,1 1,1 0,0-1,0 0,0 0,1 0,0-1,1 0,0 0,0-1,0 1,1-2,0 1,0-1,0 0,1-1,-1 1,1-2,0 0,1 0,2 1,1-2,0 0,1 0,-1-1,0-1,0 0,0-1,1-1,-1 0,0 0,0-1,-1-1,1 0,6-4,-11 4,0 0,0 0,-1 0,0-1,0 0,0-1,-1 1,0-1,0-1,0 1,-1-1,0 0,0 0,0 0,-1-1,0 0,-1 0,0 0,0 0,-1 0,0-1,1-6,-1 5,0 1,-1-1,-1 0,1 1,-2-1,1 0,-1 0,-1 1,1-1,-2 0,1 1,-1 0,-1 0,-3-8,7 17,-1-1,1 0,0 1,0-1,-1 1,1-1,0 0,-1 1,1-1,0 1,-1-1,1 1,-1-1,1 1,-1-1,1 1,-1-1,0 1,1 0,-1-1,1 1,-1 0,0-1,1 1,-1 0,0 0,1 0,-1 0,0 0,1 0,-1 0,0 0,1 0,-1 0,0 0,1 0,-1 0,0 0,1 1,-1-1,0 0,1 0,-1 1,1-1,-1 1,0-1,1 0,-1 1,1-1,-1 1,1-1,0 1,-1-1,1 1,-1 0,1-1,0 1,0-1,-1 2,-9 41,9-35,0 0,0 1,0-1,1 0,1 1,-1-1,1 0,1 0,-1 1,1-1,1 0,0-1,0 1,0 0,1-1,0 0,1 0,-1 0,1 0,1-1,-1 1,1-2,0 1,0 0,1-1,0 0,0-1,0 0,0 0,1 0,-1-1,1 0,3 0,5 0,0-2,0 0,0-1,0-1,0 0,0-1,0 0,-1-2,1 0,-1-1,0 0,0-1,0-1,-1 0,0-1,-1 0,1-2,-2 1,1-1,-1-1,-1 0,0-1,-1 0,0-1,-1 0,0 0,-1-1,6-13,-13 24,1-1,-1 1,1-1,-1 1,0 0,-1-1,1 0,0 1,-1-1,0 1,0-1,0 0,0 1,-1-1,1 1,-1-1,0 1,0-1,0 1,-1-1,1 1,-1 0,0 0,0 0,0 0,0 0,0 0,-1 0,1 1,-3-3,5 5,0 0,1 0,-1 0,0 0,1 0,-1 0,0 0,1 0,-1 0,0 0,0 0,1 0,-1 0,0 0,1-1,-1 1,0 0,1 0,-1 0,0 0,0-1,1 1,-1 0,0 0,0-1,0 1,1 0,-1 0,0-1,0 1,0 0,0 0,0-1,1 1,-1 0,0-1,0 1,0 0,0-1,0 1,0 0,0-1,0 1,0 0,0-1,0 1,0 0,0-1,-1 1,1 0,0 0,0-1,0 1,0 0,0-1,-1 1,1 0,0 0,0-1,-1 1,1 0,0 0,0 0,-1-1,34-2,-31 2,8 1,18-3,1 2,-1 1,0 1,1 2,4 2,-32-6,0 1,0 0,0 0,0 0,0 1,0-1,-1 0,1 0,0 0,0 1,0-1,0 0,0 1,0-1,-1 1,1-1,0 1,0-1,-1 1,1-1,0 1,-1 0,1 0,-1-1,1 1,-1 0,1 0,-1 0,1-1,-1 1,0 0,1 0,-1 0,0 0,0 0,0 0,0 0,0 0,0 0,0-1,0 1,0 0,0 0,0 0,0 0,-1 0,1 0,0 0,-1 0,1-1,-1 1,1 0,-1 0,-18 26,15-24,0 0,1 0,0 1,0-1,0 1,0 0,0 0,1 0,0 0,-1 0,1 0,1 1,-1-1,1 1,0-1,0 1,0 0,1-1,-1 1,1 0,0 0,1-1,-1 1,1 0,0-1,0 1,0 0,1-1,-1 0,1 1,0-1,1 0,6 4,0 0,1-1,0-1,1 0,-1 0,1-1,0 0,1-1,-1 0,1-1,0 0,0-1,-1 0,1-1,1 0,-1-1,17 1,-1-1,0-2,1 0,-1-2,2-2,8-1</inkml:trace>
  <inkml:trace contextRef="#ctx0" brushRef="#br0" timeOffset="39871.178">18622 4014,'-2'-5,"0"0,-1-1,0 1,0 0,0 1,0-1,-1 0,0 1,0 0,0 0,0 0,-1 1,1-1,-1 1,0 0,0 0,0 1,-1-1,1 1,0 0,-1 1,0-1,1 1,-1 0,0 1,1-1,-1 1,0 0,0 1,1-1,-1 1,0 1,1-1,-1 1,1-1,-1 1,1 1,0-1,0 1,0 0,0 0,0 1,1-1,0 1,-1 0,0 2,2-4,1 1,0-1,0 1,0-1,0 1,0 0,0 0,1 0,-1 0,1 0,0 0,0 0,0 0,1 0,-1 0,1 1,-1-1,1 0,0 1,0-1,1 0,-1 0,1 1,-1-1,1 0,0 0,0 0,1 0,-1 0,0 0,1 0,0 0,0-1,0 1,0-1,2 3,5-1,0 0,0-1,0 0,1-1,-1 0,1 0,-1-1,1 0,0-1,-1 0,1 0,0-1,-1-1,1 1,-1-2,1 1,-1-1,0-1,0 1,-1-1,1-1,-1 0,0 0,3-3,-10 7,0 0,0 0,1 0,-1 0,0 1,0-1,0 0,1 1,-1-1,0 0,1 1,-1 0,0-1,1 1,-1 0,1 0,-1 0,1 0,-1 0,0 0,1 0,-1 0,1 0,-1 1,0-1,1 1,-1-1,0 1,1-1,-1 1,0 0,0 0,0 0,0-1,0 1,0 0,0 0,1 2,2 1,-1-1,1 1,0 0,0-1,0 0,1 0,-1 0,1-1,0 0,-1 1,1-2,0 1,0 0,1-1,-1 0,0 0,0-1,0 1,1-1,-1 0,0-1,0 1,1-1,-1 0,0 0,0-1,0 0,0 1,0-2,-1 1,1 0,-1-1,1 0,-1 0,2-2,4-4,-1 1,0-2,0 0,-1 0,0 0,-1-1,0 0,0-1,-2 1,1-1,-1 0,-1-1,1-3,29-170,-23 79,-6 0,-8-103,-14 103,17 106,0-1,0 1,-1-1,1 1,0 0,-1-1,1 1,-1 0,1-1,-1 1,1 0,-1 0,0-1,0 1,0 0,0 0,0 0,0 0,0 0,0 0,0 0,0 1,-1-1,1 0,0 1,0-1,-1 0,1 1,0 0,-1-1,1 1,-1 0,1 0,0 0,-1 0,1 0,-1 0,1 0,-1 0,1 0,0 1,-1-1,1 1,0-1,-1 1,1-1,0 1,0 0,-1 0,1-1,0 1,0 0,0 0,-1 1,-5 9,0-1,1 1,1 1,-1-1,2 1,-1 0,2 0,0 0,0 1,1-1,0 8,1-16,-8 48,3 1,2-1,2 1,2 0,3 0,2-1,3 0,1 0,3 0,5 9,-12-46,0 1,0 0,2-1,0 0,1-1,0 0,1 0,1 0,0-1,0-1,2 0,-1 0,1-1,10 6,-17-15,0 0,0 0,0 0,1-1,-1 1,0-1,1-1,-1 1,1-1,-1 0,1 0,-1-1,0 1,1-1,-1 0,0-1,1 0,-1 1,0-1,0-1,0 1,-1-1,1 0,0 0,99-88,-51 29,-53 62,0 0,0 1,0-1,0 0,0 1,0-1,0 0,0 1,1-1,-1 0,0 1,0-1,0 0,1 0,-1 1,0-1,0 0,1 0,-1 1,0-1,0 0,1 0,-1 0,0 0,1 1,-1-1,0 0,1 0,-1 0,0 0,1 0,-1 0,0 0,1 0,-1 0,1 0,-1 0,0 0,1 0,-1 0,0 0,1 0,-1 0,0-1,1 1,-1 0,0 0,0 0,1-1,-1 1,0 0,1 0,-1-1,0 1,0 0,0 0,1-1,-1 1,0 0,0-1,0 1,0 0,0-1,1 1,-5 35,3-28,0 4,-1-7,1 0,0 0,0 1,0-1,0 0,1 1,-1-1,1 1,0-1,1 0,-1 1,1-1,0 0,0 1,0-1,1 0,-1 0,1 0,0 0,0 0,1 0,-1-1,1 1,-1-1,1 1,0-1,1 0,-1 0,0 0,3 0,20 5,1-4</inkml:trace>
  <inkml:trace contextRef="#ctx0" brushRef="#br0" timeOffset="40148.152">19584 3774,'-11'0,"-6"0,-3-3,-2-2,2-1</inkml:trace>
  <inkml:trace contextRef="#ctx0" brushRef="#br0" timeOffset="40320.22">18756 3627,'20'-7,"19"-2,11-2,4 1,-7 2</inkml:trace>
  <inkml:trace contextRef="#ctx0" brushRef="#br0" timeOffset="40504.244">18996 4242,'-7'22,"-6"18,-4 12,-1 7,0 2,4 0,3-3,7-5,3-7,5-11,1-12</inkml:trace>
  <inkml:trace contextRef="#ctx0" brushRef="#br0" timeOffset="45221.057">334 5432,'-24'-37,"17"41,1 58,11 148,21 129,-25-333,0 11,1 0,0 0,1 0,1 0,1 0,0-1,1 0,1 0,1 0,5 8,-11-22,0 1,0-1,1 1,-1-1,1 0,0 0,0 0,-1 0,1-1,1 1,-1-1,0 0,0 0,0 0,1 0,-1 0,0-1,1 1,-1-1,1 0,-1 0,0 0,1-1,-1 1,0-1,1 0,-1 0,0 0,0 0,1 0,-1-1,0 1,-1-1,1 0,0 0,0 0,-1 0,1-1,-1 1,1-1,151-170,-154 173,0-1,0 1,0-1,1 1,-1-1,0 1,1-1,-1 1,0-1,1 1,-1-1,1 1,-1 0,0-1,1 1,-1 0,1 0,-1-1,1 1,-1 0,1 0,0 0,-1-1,1 1,-1 0,1 0,-1 0,1 0,-1 0,1 0,0 0,-1 0,1 0,-1 1,1-1,-1 0,1 0,-1 0,1 1,-1-1,1 0,-1 0,1 1,-1-1,1 1,-1-1,7 27,-5-11,1-10,-1 0,1-1,0 1,0-1,1 0,0 1,0-2,0 1,0 0,1-1,-1 0,1 0,1 0,-1-1,0 1,1-1,-1-1,1 1,0-1,0 0,0 0,0-1,1 1,-1-1,0-1,0 1,7-1,13 2</inkml:trace>
  <inkml:trace contextRef="#ctx0" brushRef="#br0" timeOffset="45410.611">909 5819,'-5'-2,"-1"-1</inkml:trace>
  <inkml:trace contextRef="#ctx0" brushRef="#br0" timeOffset="45604.014">147 5658,'16'-4,"21"-7,22-5,25-5,17-3,13 2,3 5,-19 6</inkml:trace>
  <inkml:trace contextRef="#ctx0" brushRef="#br0" timeOffset="46650.334">1163 5913,'5'34,"1"-1,2 0,1 0,2-1,1 0,3 3,-15-32,1 0,1 1,-1-1,0 0,1 0,0 0,-1 0,1 0,0 0,1-1,-1 1,0-1,1 1,-1-1,1 0,0 0,0 0,0 0,0-1,0 1,0-1,0 1,1-1,-1 0,0-1,1 1,-1 0,1-1,-1 0,1 0,-1 0,1 0,-1-1,0 1,1-1,-1 0,1 0,-1 0,0 0,0-1,0 1,0-1,0 0,0 0,0 0,1-1,6-12,-1 0,0-1,-1 0,-1-1,0 0,-2 0,0 0,0-1,-2 1,2-18,-5 41,1 0,0 0,0 0,0 0,1 0,0 0,0-1,1 1,-1-1,1 1,0-1,1 0,-1 0,1 0,0 0,0-1,1 0,-1 0,3 1,-3-2,0 0,1 0,0-1,0 0,0 0,0 0,0 0,0-1,0 0,0 0,1 0,-1-1,0 0,1 0,-1 0,0 0,0-1,1 0,-1 0,0-1,0 1,0-1,0 0,0 0,0-1,-1 0,1 1,-1-1,0-1,0 1,0-1,0 0,-1 0,1 0,-1 0,0 0,0-1,0 1,1-5,11-77,-15 86,0-1,0 0,0 1,0-1,1 0,-1 1,0-1,0 1,0-1,0 0,1 1,-1-1,0 1,1-1,-1 1,0-1,1 1,-1-1,1 1,-1-1,1 1,-1-1,1 1,-1 0,1-1,-1 1,1 0,0 0,-1-1,1 1,-1 0,1 0,0 0,-1 0,1-1,0 1,-1 0,1 0,-1 1,1-1,0 0,-1 0,1 0,0 0,-1 0,1 1,-1-1,1 0,0 1,-1-1,1 0,-1 1,1-1,-1 0,1 1,-1-1,0 1,1-1,-1 1,1-1,-1 1,0 0,1 0,18 38,-9-4,-9-29,0 1,0-1,0 1,1-1,0 1,0-1,1 0,0 0,0 0,0-1,1 1,0-1,0 0,0 0,1 0,-1 0,1-1,0 1,1-2,-1 1,6 3,5-4,0-1,0-1,0 0,0-1,0 0,0-2,0 0,0 0,0-2,0 0,-1-1,0 0,0-1,0-1,-1 0,0-1,0-1,-1 0,7-6,-4 1,0-1,-1-1,0 0,-2-1,0 0,0-1,-2 0,-1-1,0-1,-1 0,-1 0,-1 0,4-19,-9 82,-1 115,7 0,23 114,-26-234,8 49,-3 1,-4 0,-4 20,-15-40,12-67,1-1,-1 1,0-1,0 1,0-1,0 1,0-1,0 0,0 0,0 1,0-1,0 0,0 0,0 0,0 0,0 0,0 0,0 0,0 0,0-1,0 1,0 0,0-1,0 1,0 0,0-1,1 1,-1-1,0 1,0-1,0 0,1 1,-1-1,0 0,1 0,-1 1,0-1,1 0,-1 0,1 0,-1 0,1 0,0 0,-1 0,1 0,0 0,0 0,0 0,0 0,0 0,0 0,0 0,0 0,-12-34,2 1,1-2,2 1,1-1,2 0,2-1,1-2,0 31,-5-102,4-1,13-106,-9 195,1 0,2 1,0-1,1 1,1 0,6-11,-10 26,0-1,1 1,0 0,0 0,0 0,0 0,1 1,0-1,1 1,-1 1,1-1,0 1,0 0,0 0,0 1,1-1,-1 1,1 1,0-1,0 1,4 0,-2 1,0 0,-1 0,1 1,0 0,0 0,0 1,0 1,-1-1,1 1,-1 1,1 0,-1 0,0 0,0 1,0 0,0 1,-1 0,0 0,0 1,0-1,-1 2,0-1,0 1,0-1,-1 2,0-1,0 0,-1 1,3 7,-6-11,0-1,-1 1,1 0,-1 0,0 0,0 0,0-1,0 1,-1 0,1 0,-1 0,0-1,0 1,-1 0,1-1,-1 1,1-1,-1 1,0-1,-1 0,1 0,0 0,-1 0,0 0,0-1,0 1,0-1,0 0,-6 5,-1 0,0-1,-1-1,1 0,-1 0,0-1,0 0,-9 1,-67 2,49-11</inkml:trace>
  <inkml:trace contextRef="#ctx0" brushRef="#br0" timeOffset="102254.091">334 6982,'2'14,"1"11,2 6,3 4,2 1,1-1,0-1,-1-6,-1-6</inkml:trace>
  <inkml:trace contextRef="#ctx0" brushRef="#br0" timeOffset="102749.673">187 6849,'32'-9,"1"1,0 2,1 2,-1 1,1 1,0 2,7 1,-28 0,0-1,0 2,0 0,0 0,0 1,0 1,-1 0,1 1,-1 0,0 1,-1 0,1 1,-1 0,-1 1,1 0,-1 1,-1 0,0 0,0 1,-1 1,0-1,0 1,3 8,-4 0,-1 0,0 1,-2 0,0 0,-1 1,-1-1,-1 2,20 106,-20-125,0 0,0 0,0 0,0 0,0-1,1 1,0 0,-1-1,1 1,0-1,0 0,0 0,0 1,1-2,-1 1,1 0,-1 0,1-1,-1 1,1-1,0 0,0 0,0 0,0 0,0 0,0-1,0 1,0-1,0 0,0 0,0 0,0 0,0 0,0-1,0 0,0 1,0-1,0 0,0 0,-1-1,1 1,2-2,7-6,-1 0,0 0,0-1,-1-1,0 0,-1 0,-1-1,1 0,-2 0,0-1,0 0,-1 0,-1-1,0 0,-1 0,0 0,-2 0,1-1,-1-10,-9 68,5-36,2 0,-1 0,1 0,0 1,0-1,1 0,0 0,0 0,0 0,1 0,0-1,1 1,0 0,0-1,0 0,1 1,-1-1,2-1,-1 1,1 0,-1-1,1 0,1 0,-1-1,1 0,3 3,6-1,1 0,0-1,0 0,1-2,-1 0,1 0,-1-2,1 0,0-1,7-1,47-1</inkml:trace>
  <inkml:trace contextRef="#ctx0" brushRef="#br0" timeOffset="103197.554">2620 6995,'3'19,"2"16,3 17,2 13,2 9,2 5,-3 4,0-2,-2-3,-3-8,-2-15</inkml:trace>
  <inkml:trace contextRef="#ctx0" brushRef="#br0" timeOffset="103490.785">2526 7343,'-45'-191,"44"188,0 0,1 1,-1-1,1 0,0 1,0-1,0 0,1 1,-1-1,0 0,1 1,0-1,0 0,0 1,0-1,0 1,0 0,0-1,1 1,-1 0,1 0,0 0,0 0,0 0,0 0,0 0,0 1,0-1,0 1,1-1,-1 1,1 0,-1 0,1 0,-1 0,1 0,-1 1,1-1,0 1,1 0,8-1,0 1,0 1,1 0,-1 0,0 1,0 1,0 0,0 0,-1 2,1-1,-1 1,0 1,0 0,-1 1,0 0,0 0,-1 1,1 0,4 7,-11-12,-1 0,0-1,1 1,-1 1,-1-1,1 0,0 0,-1 1,0-1,1 0,-1 1,-1 0,1-1,0 1,-1-1,0 1,0 0,0-1,0 1,-1 0,1-1,-1 1,0 0,0-1,0 0,-1 1,1-1,-1 0,0 1,0-1,0 0,0 0,0 0,-1-1,1 1,-1-1,0 1,0-1,0 0,-2 2,-3 1,1-1,-1 0,0 0,0 0,-1-1,1 0,-1-1,1 0,-1 0,0-1,0 0,1 0,-1-1,0 0,0-1,-2 0,-5-5</inkml:trace>
  <inkml:trace contextRef="#ctx0" brushRef="#br0" timeOffset="104243.722">2941 7317,'-3'-268,"-15"207,67 80,125-4,-30-5,-140-10,0 0,0 1,-1-1,1 1,0 0,-1 0,1 1,0-1,-1 1,1 0,-1-1,0 2,0-1,0 0,0 1,0-1,0 1,0 0,-1 0,1 0,-1 0,0 0,0 0,0 1,-1-1,1 1,-1-1,0 1,0 0,0 0,0-1,-1 1,1 3,-6 49,3 23,5-75,0 0,0 0,0 0,0-1,1 1,0-1,0 0,0 0,0 0,0 0,0-1,1 0,0 0,-1 0,1 0,0-1,0 1,-1-1,1-1,0 1,0-1,0 0,0 0,0 0,0 0,0-1,3-1,24-1,0-1,0-2,0-1,-1-2,26-10,-55 17,1 0,0 1,1-1,-1 1,0 0,0 0,0 0,1 0,-1 1,0-1,1 1,-1 0,1 0,-1 0,0 1,1-1,-1 1,0 0,1 0,-1 0,0 0,0 0,0 1,0-1,0 1,0 0,0 0,0 0,2 4,0-1,0 0,1 0,0-1,0 0,1 0,-1 0,1-1,-1 1,1-2,0 1,0-1,1 0,-1 0,0-1,1 0,-1-1,0 1,1-1,6-1,-11-1,1 0,-1 0,0 0,0 0,0-1,0 1,0-1,0 0,-1 1,1-1,-1 0,0-1,0 1,0 0,0-1,-1 1,1-1,-1 1,0-1,0 0,0 0,-1 1,1-1,-1 0,0 0,0 0,0 1,-1-1,1 0,-1 0,0 0,0 1,0-1,-1 1,1-1,-1 1,0-1,0 1,0 0,-2-3,1 0,0 1,-1-1,1 1,-1-1,-1 1,1 1,-1-1,1 0,-1 1,-1 0,1 0,0 1,-1-1,0 1,0 1,0-1,0 1,0 0,-1 0,1 1,0-1,-1 1,1 1,-1-1,0 1,1 1,-1-1,1 1,-1 0,1 1,-2 0,1-1,0 2,0-1,0 1,0 0,0 0,1 1,0 0,-1 0,1 0,1 1,-1 0,1 0,0 1,0-1,0 1,1 0,0 1,0-1,0 1,1-1,0 1,1 0,-1 0,0 5,4-9,-1-1,1 1,-1 0,1-1,0 1,0-1,0 1,1-1,-1 1,0-1,1 0,0 0,-1 0,1 1,0-2,0 1,0 0,1 0,-1-1,2 2,24 13</inkml:trace>
  <inkml:trace contextRef="#ctx0" brushRef="#br0" timeOffset="104723.878">4411 7089,'-8'-2,"2"-1,0 1,-1 0,1 0,0 1,-1-1,1 1,0 1,-1-1,1 1,-1 0,1 1,-1-1,1 1,-1 1,1-1,0 1,0 0,0 0,0 1,0 0,0 0,-1 2,0 2,0 0,1 0,0 1,0 0,1 0,0 0,0 1,1-1,0 1,1 0,0 0,-2 7,4-11,0 0,0 0,0 0,0 0,1 0,0 0,0 0,0 1,1-1,0 0,0 0,0 0,0 0,1-1,0 1,0 0,0-1,0 1,1-1,0 1,0-1,0 0,1 0,1 1,4 2,-1-2,1 1,1-2,-1 1,1-1,-1 0,1-1,0 0,0-1,1 0,-1-1,0 1,1-2,1 0,146-14,-126 9,0-2,0-1,-1-1,0-1,-1-2,-1-1,1-2,-2-1,0 0,25-22,-10-14,-42 50,0 1,0-1,0 0,0 1,-1-1,1 0,-1 0,1 1,-1-1,1 0,-1 0,0 0,0 1,0-1,0 0,0 0,0 0,-1 1,1-1,-1 0,1 0,-1 1,1-1,-1 0,0 1,0-1,0 0,0 1,0-1,0 1,-1 0,1-1,-2 0,-3-1,0 0,0 1,0 0,-1 0,1 0,-1 1,0 0,1 0,-1 1,0 0,1 0,-1 0,0 1,1 0,-1 0,0 1,1 0,0 0,-1 1,1-1,0 1,0 0,0 2,2-3,1 1,0 1,0-1,0 0,0 1,0 0,1-1,-1 1,1 0,0 0,1 0,-1 1,1-1,-1 0,1 1,1-1,-1 0,1 1,-1-1,1 1,0-1,1 1,-1-1,1 1,0-1,0 1,0-1,1 0,0 0,-1 0,1 0,1 0,-1 0,1 0,-1-1,1 1,0-1,0 1,1-1,-1 0,1-1,-1 1,1-1,0 1,2 0,14 8,0 0,1-1,0-1,1-1,0 0,0-2,1-1,0-1,20 1,19 2</inkml:trace>
  <inkml:trace contextRef="#ctx0" brushRef="#br0" timeOffset="105707.975">5361 7036,'-8'0,"1"0,-1 1,1 0,0 0,-1 1,1 0,0 0,0 0,0 1,0 0,0 1,1 0,-1 0,1 0,0 1,1-1,-1 2,1-1,0 0,0 1,0 0,1 0,0 1,0-1,-3 8,7-12,-1 1,1 0,0 0,0 0,0 0,0 0,1 0,-1 0,1-1,-1 1,1 0,0 0,0 0,1-1,-1 1,0-1,1 1,-1-1,1 0,0 1,0-1,0 0,0 0,0 0,1 0,-1-1,0 1,1-1,75 36,134 19,-182-39,-30-16,0-1,1 1,-1 0,0-1,0 1,1 0,-1-1,0 1,0 0,0-1,0 1,0 0,0 0,0-1,0 1,0 0,0-1,0 1,0 0,-1-1,1 1,0 0,0-1,-1 1,1 0,-1-1,1 1,0-1,-1 1,1 0,-1-1,1 1,-1-1,1 0,-1 1,0-1,1 1,-1-1,0 0,1 0,-1 1,0-1,-10 7,0-1,-1 0,0-1,0-1,0 0,-1 0,1-1,-1-1,-7 1,19-3,1 0,-1 0,0-1,0 1,1 0,-1 0,0-1,1 1,-1 0,1-1,-1 1,0-1,1 1,-1-1,1 1,-1-1,1 1,-1-1,1 0,0 1,-1-1,1 0,0 1,-1-1,1 0,0 1,0-1,0 0,0 1,0-1,0 0,-1 0,2 1,-1-1,0 0,0 0,0 1,0-1,0 0,1 1,-1-1,0 0,0 1,1-1,-1 0,1 1,-1-1,0 1,1-1,-1 1,1-1,0 1,-1-1,1 1,-1-1,1 1,0 0,-1-1,1 1,0 0,-1-1,1 1,0 0,0 0,25-26,2 2,1 1,0 1,2 2,0 0,23-8,-46 24,3-4,1 2,0 0,1 0,-1 1,1 1,0 0,0 1,0 0,12 0,-24 3,1 1,0 0,0 0,0 0,-1 0,1 0,0 1,-1-1,1 0,-1 1,0-1,1 1,-1-1,0 1,0 0,0 0,0-1,0 1,0 0,-1 0,1 0,-1 0,1 0,-1 0,0 0,0 0,0 0,0 0,0 0,0 0,0 0,2 14,-1-12,-1 0,1 0,0 0,1-1,-1 1,0 0,1-1,0 1,0-1,0 1,1-1,-1 0,1 0,-1 0,1 0,0-1,0 1,0-1,1 0,-1 0,0 0,1 0,-1 0,1-1,0 1,0-1,0 0,1 0,4 2,0-1,0 0,1 0,-1-1,0 0,0-1,1 0,-1-1,0 1,1-2,-1 1,0-1,0-1,0 0,-1 0,1-1,-1 0,1 0,-1-1,-1 0,1 0,-1-1,1 0,-2 0,1-1,-1 0,0 0,0 0,-1-1,0 0,0 0,-1 0,2-5,5-56,-11 69,0 0,0 1,0-1,0 0,0 0,0 0,0 1,0-1,0 0,1 0,-1 0,0 0,0 1,0-1,0 0,0 0,1 0,-1 0,0 0,0 0,0 0,1 1,-1-1,0 0,0 0,0 0,1 0,-1 0,0 0,0 0,0 0,1 0,-1 0,0 0,0 0,0 0,1 0,-1 0,0 0,0-1,0 1,0 0,1 0,-1 0,0 0,0 0,0 0,0 0,1-1,6 27,-6-24,1 10,0 0,1-1,0 1,1-1,1 0,-1 0,2 0,-1-1,2 0,-1 0,1 0,1-1,0 0,0 0,0-1,1 0,1 0,-1-1,1-1,1 0,-1 0,12 4,-4-6,1-1,0 0,1-2,-1 0,0-1,0-1,0-1,1 0,-2-2,1 0,0-1,-1-1,0-1,0 0,-1-2,0 0,0 0,-1-2,0 0,-1-1,0 0,-1-1,10-12,-9 5,0 0,0-1,-2-1,-1 0,-1 0,0-1,-2-1,-1 0,-1 0,0-5,8-41,-4-2,2-66,-9-112,-3 246,-1 0,0 0,0 0,0 0,0 0,-1 0,0 0,0 0,0 0,0 0,-1 0,1 0,-1 1,0-1,0 1,0-1,-1 1,1 0,-1 0,0 0,0 0,0 0,0 1,0-1,-1 1,1 0,-1 0,1 0,-1 0,-1 0,-6 2,-1 1,1 0,0 0,0 1,0 1,0 0,0 0,0 1,1 1,0-1,0 2,0-1,1 1,-1 1,1 0,1 0,-1 1,1 0,1 0,-1 1,-6 8,1 1,0 0,1 1,1 1,1-1,1 2,0-1,2 1,0 0,2 1,0 0,1 0,2 0,0 0,1 0,1 1,1-1,1 0,2 0,0 0,1 0,0-1,2 0,1 0,1 0,0-1,2-1,0 1,1-2,1 0,15 17,-2-9,1-1,1-1,1-1,1-1,1-2,1-1,0-2,1-1,1-1,1-2,0-2,1-1,0-2,0-1,1-2,2-1,42 4</inkml:trace>
  <inkml:trace contextRef="#ctx0" brushRef="#br0" timeOffset="106753.98">8675 7023,'-9'0,"0"1,-1 1,1-1,0 2,0-1,0 1,0 1,0-1,1 2,-1-1,1 1,0 0,1 1,-1 0,1 0,0 0,1 1,-1 0,1 1,1-1,-1 1,2 0,-1 1,1-1,0 1,0-1,0 4,4-9,-1-1,1 1,-1-1,1 0,0 1,0-1,0 1,0-1,1 0,-1 1,1-1,-1 1,1-1,0 0,0 1,0-1,0 0,0 0,0 0,1 0,-1 0,1 0,-1 0,1-1,0 1,0 0,-1-1,1 1,1-1,-1 0,0 0,0 0,0 0,0 0,1 0,-1 0,1-1,-1 1,0-1,1 0,0 0,8 0,0-1,-1 0,1-1,-1 0,1-1,-1 0,0-1,0 0,0 0,-1-1,1 0,-1-1,0 0,-1 0,0-1,0 0,0-1,-1 0,0 0,6-9,-2 2,-1-1,-1 1,0-2,-2 1,1-1,-2 0,0-1,-2 0,0 0,0 0,-2 0,1-16,-2-4,-2 0,-1 1,-2-1,-2 1,-7-28,9 46,-1 0,0 1,-1 0,-1 1,0-1,-2 1,0 0,-2 0,11 16,0-1,-1 1,1 0,-1 0,1-1,-1 1,0 0,0 0,1 0,-1 0,0 0,0 0,0 0,0 0,0 0,0 0,-1 1,1-1,0 0,0 1,0-1,-1 1,1-1,0 1,-1 0,1 0,0-1,-1 1,1 0,0 0,-1 0,1 0,0 1,-1-1,1 0,0 0,-1 1,1-1,0 1,0-1,-1 1,1 0,0-1,0 1,0 0,0 0,0 0,0 0,0 0,0 0,0 0,1 0,-2 1,-3 11,0-1,1 1,0 0,1 0,1 1,0-1,0 1,2-1,0 2,-1 1,-5 67,4 0,3-1,12 73,-10-137,0 1,2-1,0 0,1 0,1-1,0 1,7 9,-10-20,0-1,0 0,0 0,0-1,1 1,0-1,1 0,-1-1,1 1,0-1,0 0,0 0,0-1,1 1,-1-2,1 1,0-1,0 0,0 0,0-1,1 1,1-3,1 1,0-1,-1 0,1-1,-1 0,1-1,-1 0,0 0,0-1,0 0,0-1,-1 0,0 0,0-1,0 1,-1-2,0 1,0-1,0-1,-1 1,0-1,-1 0,0 0,0-1,0 1,-1-1,-1 0,1 0,-2-1,1 1,-1 0,0-1,-1 0,0 1,-1-1,0 0,-1 0,0 1,0-1,-1-1,-22-33,24 43,-1 1,0-1,1 0,-1 0,0 0,0 1,0-1,0 0,0 1,0-1,0 1,0-1,0 1,0 0,0-1,0 1,0 0,-1 0,1 0,0 0,0 0,0 0,0 0,0 0,0 0,-1 0,1 1,0-1,0 0,0 1,0-1,0 1,0-1,0 1,0-1,0 1,0 0,1 0,-1-1,-1 2,-1 3,0 1,0-1,1 1,-1 0,1 0,1 0,-1 0,1 0,0 1,0-1,1 0,0 1,0-1,0 0,1 0,0 1,0-1,1 0,-1 0,1 0,1 0,-1 0,1-1,0 1,0-1,1 0,0 1,0-2,0 1,2 1,6 5,0-1,0 0,1-1,1 0,0-1,0-1,0 0,1-1,0-1,0 0,0-1,1 0,0-2,-1 1,3-2,45 4</inkml:trace>
  <inkml:trace contextRef="#ctx0" brushRef="#br0" timeOffset="108254.824">10414 6956,'8'-7,"0"-1,1 2,-1 0,2 0,-1 0,1 1,0 1,0-1,0 2,0-1,1 1,-1 1,1 0,6 0,-11 1,1 1,0 0,-1 0,1 0,-1 1,1 0,-1 0,0 1,1-1,-1 1,0 1,0-1,0 1,0 0,-1 1,1-1,-1 1,0 0,0 1,0-1,-1 1,1 0,-1 0,1 2,2 6,0 1,-2 0,1 0,-2 1,0-1,0 1,-2 0,0 0,0 0,-2 1,0 0,1-16,-1-1,0 1,1-1,-1 1,1-1,-1 1,1 0,-1-1,1 1,0-1,-1 1,1 0,-1 0,1-1,0 1,-1 0,1 0,0 0,-1 0,1-1,0 1,-1 0,1 0,0 0,-1 1,1-1,0 0,-1 0,1 0,0 0,-1 1,1-1,-1 0,1 0,0 1,-1-1,1 1,-1-1,1 0,-1 1,1-1,-1 1,1-1,-1 1,0 0,1-1,-1 1,0-1,1 1,-1 0,0-1,0 1,0 0,0-1,1 1,-1 0,0-1,0 1,0 0,0-1,0 1,-1 0,1-1,0 1,0 0,0-1,-1 1,1-1,0 1,-1 0,12-14,0 0,-1 0,-1-1,0 0,-1-1,0 0,-2 0,1-1,-2 0,2-7,6-15,-11 62,-2-18,0-1,0 1,0-1,1 0,0 1,0-1,0 1,1-1,-1 0,1 0,1 0,-1 0,1 0,0-1,0 1,0-1,0 1,1-1,0 0,0-1,0 1,0-1,0 1,1-1,0-1,-1 1,1-1,0 1,1-1,-1-1,0 1,1-1,3 2,0 0,0-1,0-1,1 0,-1 0,0 0,0-1,1-1,-1 0,0 0,0 0,0-1,0-1,0 0,0 0,-1 0,1-1,-1 0,0-1,0 0,-1 0,1-1,-1 0,0 0,-1-1,0 0,0 0,5-8,16-44,-13 109,-12-46,0 1,-1-1,2 0,-1-1,0 1,1 0,0-1,-1 1,1-1,1 0,-1 0,0 0,1 0,0-1,-1 1,1-1,0 0,0 0,0-1,1 1,-1-1,0 0,1 1,106 6,-90-9,0-1,0 0,0-2,0 0,-1-2,1 0,-1-1,9-6,-26 12,0 0,-1 1,1-1,0 0,-1 1,1 0,0-1,-1 1,1 0,0 0,0 1,-1-1,1 1,0-1,-1 1,1 0,0 0,-1 0,1 0,-1 0,0 1,1-1,-1 1,1 1,12 5,0-1,0-1,0 0,1-2,0 1,0-2,0 0,1-1,-1 0,0-2,1 0,-1-1,1 0,-1-1,0-1,0-1,9-3,-22 7,1-1,-1 0,1 0,-1 0,0-1,0 1,1-1,-1 1,0-1,0 0,-1 0,1-1,0 1,-1-1,1 1,-1-1,0 0,0 1,0-1,0 0,-1-1,1 1,-1 0,1 0,-1-1,0 1,-1-1,1 1,-1-1,1 1,-1-1,0 1,0-1,0 1,-1-1,0 1,1-1,-1 1,0 0,0-1,-1 1,1 0,-1 0,0 0,1 0,-1 0,-1 0,1 0,-6-3,-1 0,1 0,-1 1,0 0,-1 1,1 0,-1 1,0 0,0 0,0 1,0 0,0 1,0 0,0 1,-1 0,1 0,0 1,0 0,0 1,0 0,0 1,0 0,0 1,1 0,0 0,-8 5,11-5,0 0,0 0,0 1,0 0,1 0,-1 0,1 0,1 1,-1 0,1 0,0 1,0-1,1 1,0-1,0 1,0 0,1 0,0 1,1-1,0 0,0 1,0-1,1 1,0-1,0 0,1 1,0-1,0 1,1-1,0 0,1-3,0 0,0 0,1 0,-1-1,1 0,0 0,0 0,0 0,0 0,1-1,-1 0,1 0,-1 0,1 0,0-1,0 0,-1 0,1 0,3 0,28 4</inkml:trace>
  <inkml:trace contextRef="#ctx0" brushRef="#br0" timeOffset="108470.241">11952 6448,'-14'0,"-11"0,-6 4,0 7,3 7,6 9,10 5,10 7,11 4,11 3,1-6</inkml:trace>
  <inkml:trace contextRef="#ctx0" brushRef="#br0" timeOffset="108688.669">12005 7023,'5'13,"3"12,3 6,4 2,1-2,4-6,4-8,5-7,5-9,-4-5</inkml:trace>
  <inkml:trace contextRef="#ctx0" brushRef="#br0" timeOffset="110585.007">12740 6701,'-16'5,"0"0,0 1,1 1,-1 1,2 0,-1 0,1 2,1 0,-13 11,25-20,-40 39,40-40,0 1,0 0,0 0,1 0,-1 0,0 0,1 0,-1 0,0 0,1 0,-1 1,1-1,0 0,-1 0,1 0,0 1,0-1,-1 0,1 0,0 1,0-1,1 0,-1 0,0 0,0 1,1-1,-1 0,0 0,1 0,-1 0,1 1,0-1,-1 0,1 0,0 0,-1 0,1 0,0-1,0 1,0 0,1 0,9 5,1-1,0-1,0 0,0-1,1 0,-1-1,1 0,4-1,22 5,-25-4,10 1,-1 2,0 0,0 2,-1 0,19 9,-39-15,0 0,0 0,1 0,-1 0,0 1,0-1,0 1,0-1,-1 1,1 0,0 0,-1 0,1 0,-1 0,0 0,1 0,-1 0,0 0,0 1,-1-1,1 0,0 1,-1-1,1 1,-1-1,0 1,0-1,0 1,0-1,0 1,-1-1,1 0,-1 1,1-1,-1 1,0-1,0 0,0 0,0 1,-1-1,1 0,-1 0,1 0,-1 0,-1 1,0 1,-1 0,0 0,0 0,-1 0,1-1,-1 1,1-1,-1 0,0-1,-1 1,1-1,0 0,-1 0,1-1,-1 0,-1 1,7-2,-1 0,0 0,0 0,1 0,-1 0,0-1,0 1,1 0,-1 0,0 0,1-1,-1 1,0 0,1-1,-1 1,1 0,-1-1,0 1,1-1,-1 1,1-1,-1 0,1 1,0-1,-1 1,1-1,-1 0,1 1,0-1,0 0,-1 1,1-1,0 0,0 1,0-1,0 0,0 0,0 1,0-1,0 0,0 0,0 1,0-1,0 0,1 1,-1-1,0 0,0 1,1-1,-1 0,1 1,-1-1,0 1,1-1,-1 0,1 1,-1-1,1 1,0 0,-1-1,1 1,-1-1,1 1,0 0,0-1,18-20,1 1,1 1,0 1,2 0,17-9,-38 25,157-90,-158 92,0-1,0 0,0 0,0 0,0 1,0-1,0 0,1 1,-1-1,0 1,0 0,1-1,-1 1,0 0,1 0,-1 0,0 0,1 0,-1 0,0 0,1 0,-1 0,0 1,0-1,1 1,-1-1,0 1,0-1,0 1,1 0,-1-1,0 1,0 0,0 0,0 0,0 0,-1 0,1 0,0 0,0 0,-1 0,1 0,0 0,-1 1,1-1,-1 0,0 0,1 1,-1-1,0 0,0 1,0 0,-4 36,2-35,1-1,0 0,0 1,0-1,1 1,-1-1,0 1,1-1,0 1,0-1,0 1,0-1,0 1,0-1,0 1,1-1,-1 1,1-1,0 1,0-1,0 0,0 1,0-1,0 0,1 0,-1 0,1 0,0 0,-1 0,1 0,0 0,0-1,0 1,0-1,0 1,1-1,-1 0,1 0,4 1,0 0,0-1,0 0,0-1,1 1,-1-1,0-1,0 1,1-1,-1-1,0 1,0-1,0 0,0-1,-1 0,1 0,-1 0,1-1,-1 0,0 0,2-2,4-5,0 0,0-1,-1 0,-1-1,0 0,-1-1,0 0,6-14,5-13,-13 50,-6 18,-3-20,1 0,1 0,0 1,0-1,0 0,1 0,0 0,0 0,1 0,-1 0,2 0,-1 0,1 0,0-1,0 1,1-1,0 0,0 0,1-1,-1 1,1-1,0 0,1 0,-1 0,3 0,-3-2,0 0,0-1,1 0,-1 0,0-1,1 0,0 1,-1-2,1 1,0-1,0 0,-1 0,1 0,0-1,-1 0,1 0,-1-1,1 1,-1-1,1 0,-1-1,0 1,0-1,0 0,0 0,-1-1,1 1,-1-1,0 0,0 0,0-1,-1 1,1-1,-1 0,0 1,-1-2,3-4,0-11,-1 0,-1 0,-1 0,-1-1,0 1,-2-1,-1 1,0-1,-2 1,0 0,-1-1,4 21,1 0,-1 0,1 0,-1 1,1-1,0 0,-1 0,1 0,0 0,-1 0,1 0,0 0,0 0,0 0,0 0,0 0,0 0,0 0,1 0,-1 0,0 0,0 0,1 1,-1-1,1 0,-1 0,1 0,-1 0,1 0,-1 1,1-1,0 0,-1 1,1-1,0 0,0 1,-1-1,1 1,0-1,0 1,0-1,0 1,0 0,0-1,0 1,0 0,0 0,123 18,-96-11,-13-4,8 1,0 2,0 0,-1 1,1 2,-2 0,2 2,-19-9,-1 0,0 0,1 1,-1-1,-1 1,1 0,0 0,-1 0,1 0,-1 0,0 0,0 1,0-1,0 1,-1 0,0-1,1 1,-1 0,-1 0,1 0,0-1,-1 1,0 0,0 0,0 0,-1 0,1 0,-1 0,0 0,0 0,0-1,0 1,-1 0,1-1,-3 3,-9 20,-14 50,28-74,1 0,-1 0,0 0,1 0,-1 0,1 0,0-1,0 1,-1-1,1 1,0-1,0 0,0 0,1 0,-1 0,0 0,0 0,0 0,1-1,-1 1,0-1,1 0,-1 0,1 0,-1 0,0 0,1 0,-1 0,0-1,2 0,2 2,64-1,-1-2,1-3,-1-3,0-3,6-5,-71 15,7 0,0-1,-1-1,0 1,1-2,-1 1,-1-2,1 1,0-1,-1-1,0 1,0-2,-1 1,7-7,-14 11,0 1,0-1,0 1,-1-1,1 0,0 1,-1-1,1 0,-1 1,1-1,-1 0,0 0,0 1,0-1,0 0,0 0,0 1,-1-1,1 0,0 0,-1 1,0-1,1 0,-1 1,0-1,0 1,0-1,0 1,0-1,0 1,0 0,0-1,0 1,-1 0,1 0,-1 0,0-1,-62-26,56 27,1 1,-1 1,1-1,-1 1,1 0,-1 1,1 0,-1 0,1 0,0 1,0 0,0 1,1-1,-1 1,1 0,0 1,0 0,0 0,1 0,-1 1,1-1,1 1,-1 1,1-1,0 0,1 1,-1 0,1 0,0 0,1 0,0 1,0-1,1 1,0-1,0 1,0-1,1 2,1-6,-1-1,1 1,0 0,0 0,0-1,0 1,0 0,0-1,1 0,-1 1,1-1,0 0,0 1,0-1,0 0,0-1,0 1,0 0,1 0,-1-1,1 0,-1 1,1-1,0 0,-1 0,1 0,0-1,2 1,81 1,-79-3,0 0,-1 0,1-1,-1 0,0 0,0-1,1 0,-2 0,1 0,0-1,-1 0,1 0,-1 0,0-1,-1 0,1 0,-1 0,0 0,0-1,0 1,-1-1,0 0,2-4,-10 28,5-14,1 0,0 0,0 0,0-1,0 1,1 0,-1 0,1-1,0 1,0-1,0 1,1-1,-1 0,1 0,0 0,-1 0,1-1,1 1,-1-1,0 1,1-1,-1 0,1-1,-1 1,1-1,0 1,0-1,0 0,0 0,0-1,0 1,0-1,3 0,-4-2,-1-1,1 0,0 0,-1 1,1-2,-1 1,0 0,0 0,0-1,0 1,-1-1,0 1,1-1,-1 0,0 1,-1-1,1 0,-1 0,0 0,0 0,0 1,0-1,-1-4,1 2,2-172,-2 176,0 0,0 0,0 0,0 0,1 0,-1 0,1 0,-1 0,1 0,-1 0,1 0,0 0,0 1,0-1,0 0,1 1,-1-1,0 1,1-1,-1 1,1-1,-1 1,1 0,-1 0,1 0,0 0,0 0,0 0,-1 0,1 1,0-1,0 1,0-1,0 1,0 0,0 0,0 0,0 0,0 0,0 0,0 0,1 1,33 5,0 2,0 2,-1 1,22 10,-53-19,0-1,1 1,-1-1,0 1,0 0,0 1,0-1,0 1,0 0,-1 0,1 0,-1 0,0 0,0 1,0 0,0-1,-1 1,1 0,-1 1,0-1,-1 0,1 0,-1 1,1-1,-1 1,0-1,-1 1,1 4,-8 114,8-121,-1 0,0 0,0 0,1 0,-1 0,1 0,0 0,-1 0,1 0,0 0,0 0,0 0,1-1,-1 1,0 0,0-1,1 1,-1-1,1 1,0-1,-1 0,1 0,0 0,0 0,0 0,0 0,0 0,0-1,0 1,0-1,0 1,0-1,1 0,72-3,-57-1,-1 0,1-2,-1 0,0 0,-1-2,1 0,-2-1,1 0,-1-2,-1 0,0 0,0-1,-1-1,-1 0,0-1,-1 0,0-1,-1 0,-1 0,0-1,-1-1,1-4,-8 19,1 0,-1-1,0 1,0-1,0 1,0-1,0 0,-1 1,1-1,-1 0,1 0,-1 1,0-1,0 0,0 0,-1 1,1-1,-1 0,1 0,-1 1,0-1,0 1,0-1,0 1,-1-1,1 1,-1 0,1-1,-1 1,0 0,0 0,0 0,0 0,0 1,0-1,-1 1,1-1,-1 1,1 0,-1 0,1 0,-1 0,1 0,-1 0,0 1,0-1,-1 1,-1 1,1 0,-1 0,1 0,-1 1,1-1,0 1,0 0,0 0,0 1,0-1,1 1,-1 0,1 0,-1 0,1 1,0-1,0 1,1 0,-1-1,1 1,0 0,0 1,0-1,0 0,1 0,-1 4,0-1,0-1,1 1,0 0,0 0,1-1,-1 1,1 0,1 0,0 0,0 0,0-1,1 1,-1 0,2-1,-1 0,1 1,3 4,0-2,1-1,-1-1,2 1,-1-1,1 0,0-1,1 0,-1 0,1-1,0 0,0-1,1 1,0-2,6 2,144 26,-73-25,-7-3</inkml:trace>
  <inkml:trace contextRef="#ctx0" brushRef="#br0" timeOffset="111268.725">17232 6742,'2'16,"3"12,1 8,2 4,1 3,0-3,-3-7,1-7,-1-10,-1-7</inkml:trace>
  <inkml:trace contextRef="#ctx0" brushRef="#br0" timeOffset="112179.693">17045 6420,'78'31,"1"-4,36 6,-91-27,127 45,-143-48,0 1,0 1,0 0,-1 0,0 0,0 1,0 0,-1 0,1 1,-2-1,1 2,-1-1,0 0,0 1,-1 0,1 2,-1 6,0 0,0 0,-2 0,0 0,-1 1,0-1,-2 0,0 2,1 39,0-55,0 0,-1 0,1-1,0 1,0 0,0 0,0 0,0-1,1 1,-1 0,1 0,-1-1,1 1,-1 0,1 0,0-1,0 1,0-1,0 1,0-1,0 1,0-1,0 0,1 1,-1-1,1 0,-1 0,1 0,-1 0,1 0,-1 0,1-1,0 1,-1 0,1-1,0 0,0 1,0-1,-1 0,1 0,0 0,0 0,0 0,1 0,12-6,-1 0,1-1,-1-1,-1 0,0-1,0 0,0-1,-1 0,-1-1,0-1,0 0,-1 0,2-4,62-87,-74 103,1-1,-1 1,0 0,0-1,0 1,0-1,0 1,0 0,0-1,0 1,1 0,-1-1,0 1,0 0,0-1,1 1,-1 0,0 0,1-1,-1 1,0 0,0 0,1 0,-1-1,0 1,1 0,-1 0,1 0,-1 0,0 0,1-1,-1 1,0 0,1 0,-1 0,1 0,-1 0,0 0,1 0,-1 1,0-1,1 0,-1 0,0 0,1 0,-1 0,0 1,1-1,-1 0,0 0,1 0,-1 1,0-1,1 0,-1 0,0 1,0-1,0 0,1 1,-1-1,0 0,0 1,0-1,5 31,-3-16,-1-7,1 0,0 1,1-1,-1 0,2 0,-1 0,1-1,0 1,0-1,1 0,0 0,1 0,-1-1,1 0,0 0,1-1,0 1,0-1,0 0,0-1,0 0,1 0,0-1,0 0,0 0,0-1,1 0,-1 0,0-1,1 0,-1-1,1 1,-1-2,3 1,-3-2,0 0,0-1,0 1,-1-1,1-1,-1 0,0 0,0 0,0-1,0 0,-1 0,0 0,0-1,0 0,-1-1,0 1,0-1,0 0,-1 0,0 0,1-5,5-10,-2-1,-1 1,0-1,-2-1,-1 1,2-24,1-62,-8-104,1 205,1-13,-1 0,-1 0,-1-1,-1 1,-1 0,-1 1,-1-1,0 1,-9-16,15 35,-1-1,0 0,0 0,0 1,0-1,0 0,0 1,0-1,0 1,-1 0,1-1,-1 1,1 0,-1 0,1 0,-1 0,0 0,0 0,1 0,-1 1,0-1,0 0,0 1,0 0,0-1,0 1,1 0,-1 0,0 0,0 0,0 1,0-1,0 0,0 1,0-1,0 1,1 0,-1 0,0 0,1 0,-3 1,-3 7,0 0,0 0,1 1,0 0,1 1,0-1,0 1,1 0,1 0,0 1,0-1,1 1,1-1,0 1,0 0,1 6,-2 16,1-1,2 1,1 0,2 0,1-1,2 0,1 0,1-1,2 0,1 0,2-1,1-1,1 0,1-1,2-1,1-1,1 0,22 20,-39-43,0 1,-1-1,2 0,-1 0,0 0,1-1,0 1,0-1,0 0,0-1,0 1,1-1,-1 0,1 0,0-1,-1 1,1-1,0-1,0 1,0-1,-1 0,1 0,0-1,0 0,0 0,-1 0,1 0,0-1,-1 0,0 0,1-1,4-7,0 0,-1-1,0 0,0-1,-1 0,-1 0,0-1,-1 0,0 0,-1 0,-1-1,0 0,0 1,-2-1,0-1,0-5,-1 14,0 2,0 1,-1-1,1 1,-1-1,0 1,0-1,0 1,0-1,-1 1,1-1,-1 1,0-1,0 1,0 0,0-1,-1 0,0 4,1 0,0 0,0 0,-1 0,1 1,0-1,0 0,-1 0,1 1,0-1,0 1,0-1,0 1,0 0,0-1,0 1,0 0,0 0,0 0,0 0,0 0,1 0,-1 0,0 0,1 0,-1 0,0 0,1 0,0 0,-1 0,1 1,0-1,-1 0,1 0,0 0,0 1,-3 6,0 0,1-1,0 1,0 1,0-1,1 0,1 0,-1 0,2 1,-1-1,1 0,0 0,0 0,1 0,0 0,1 0,0 0,0 0,1-1,-1 0,2 1,-1-2,1 1,0 0,0-1,1 0,0 0,0-1,0 1,1-1,0-1,3 3,3-1,0 0,0-1,1 0,-1-1,1-1,0 0,0-1,1 0,-1-1,0-1,0 0,3-1,17-4</inkml:trace>
  <inkml:trace contextRef="#ctx0" brushRef="#br0" timeOffset="112412.034">18034 6354,'25'-5,"29"-3,27-3,24 0,15 3,7 2,-19 2</inkml:trace>
  <inkml:trace contextRef="#ctx0" brushRef="#br0" timeOffset="112897.961">19077 6942,'6'-137,"-1"88,-4-1,-1 1,-4-23,-11 19,14 52,1 0,-1-1,0 1,1 0,-1 0,0-1,0 1,0 0,0 0,0 0,0 0,0 0,0 0,0 0,0 0,-1 1,1-1,0 0,-1 1,1-1,0 1,-1-1,1 1,-1 0,1 0,0-1,-1 1,1 0,-1 0,1 1,-1-1,1 0,-1 0,1 1,-1-1,2 1,-1-1,1 1,-1 0,0 0,1 0,0-1,-1 1,1 0,-1 0,1 0,0 0,0 0,-1 0,1 0,0 0,0 0,0-1,0 1,0 0,0 0,0 0,1 0,-1 0,0 0,0 0,1 0,-1 0,0 0,1-1,-1 1,1 0,-1 0,1-1,0 1,-1 0,1 0,0-1,0 1,-1-1,1 1,0-1,0 1,0-1,-1 1,1-1,0 0,0 1,0-1,0 0,0 0,0 0,0 0,1 0,17 6,0-1,0-1,1 0,0-2,0 0,-1-2,1 0,1-1,10 1,-6 0,-15-1,-1 0,1 1,0 1,0 0,-1 0,1 1,0 0,-1 0,0 1,3 2,-9-2,-1 0,1 0,-1 0,0 0,0 1,0-1,-1 1,1-1,-1 1,0 0,0-1,0 1,-1 0,1 0,-1 0,0 0,0 0,0-1,-1 1,1 0,-1 0,0 0,0-1,-1 4,-1 16,3-19,-1 1,1 0,0 0,1 0,-1-1,1 1,0 0,0 0,1-1,-1 1,1-1,0 1,0-1,1 0,-1 0,1 0,0 0,0 0,0-1,1 1,-1-1,1 0,0 0,0 0,0-1,0 1,0-1,0 0,1 0,-1 0,3 0,68 11,-38-13</inkml:trace>
  <inkml:trace contextRef="#ctx0" brushRef="#br0" timeOffset="113211.118">19785 6594,'9'25,"120"120,-118-133,0 0,1-1,1 0,0-1,1-1,-1 0,2-1,3 2,-16-10,-1 1,1 0,0-1,0 1,0-1,-1 1,1-1,0 0,0 0,0 0,0 0,0 0,0 0,-1 0,1-1,0 1,0-1,0 1,0-1,-1 0,1 0,0 0,-1 0,1 0,-1 0,1 0,-1 0,1 0,-1-1,0 1,0-1,0 1,0-1,0 1,0-1,0 0,0 0,0 1,-1-2,16-73,-11-127,-5 197,1 1,0 0,0 0,0 0,1 0,-1 0,1 0,1 0,-1 0,1 1,-1-1,1 1,1 0,1-3,10-5</inkml:trace>
  <inkml:trace contextRef="#ctx0" brushRef="#br0" timeOffset="113425.53">20427 6501,'7'14,"2"8,2 6,1 3,1 0,-2-1,-2 0,-4-4,-1-6</inkml:trace>
  <inkml:trace contextRef="#ctx0" brushRef="#br0" timeOffset="114120.39">20360 6220,'23'9,"0"2,-1 0,0 1,-1 1,0 1,-1 1,-1 1,0 1,-1 0,-1 1,-1 1,0 1,-2 0,0 1,-1 1,-2 0,8 17,28 172,-47-209,0 0,0 0,0 0,1 0,-1 0,0 0,1 0,-1 0,1 0,0-1,-1 1,1 0,0 0,0-1,0 1,1 0,-1-1,0 1,0-1,1 0,-1 1,1-1,-1 0,1 0,0 0,-1 0,1 0,0 0,0 0,0-1,0 1,0-1,-1 1,1-1,0 0,0 0,0 0,6-4,-2 0,1 0,0-1,-1 0,0-1,0 0,0 0,-1 0,0 0,0-1,3-6,4-3,105-139,-117 154,1 0,-1 1,1-1,-1 0,1 1,-1-1,1 1,0-1,-1 1,1-1,0 1,-1-1,1 1,0 0,0-1,-1 1,1 0,0-1,0 1,0 0,-1 0,1 0,0 0,0 0,0 0,-1 0,1 0,0 0,0 1,0-1,-1 0,1 0,0 1,0-1,-1 0,1 1,0-1,0 1,-1-1,1 1,-1-1,1 1,0 0,0 0,15 37,-13-28,0 0,-1 0,1 0,1-1,0 0,0 0,1 0,0 0,1 0,-1-1,2 0,-1 0,1-1,0 0,1 0,0-1,0 0,0 0,1 0,-1-1,1-1,1 0,-1 0,0 0,1-1,0-1,0 0,3 0,5-2,-1-1,1 0,-1-2,1 0,-1-1,0-1,0 0,-1-1,0-1,0-1,0 0,-1-1,0 0,-1-2,0 1,0-2,10-11,-19 17,1 0,0 0,-1-1,0 0,-1 0,0 0,0 0,0-1,-1 1,0-1,0 0,-1 0,0 0,-1 0,1-1,-2 1,1 0,-1-1,0 1,-2-8,1 13,-1 1,1-1,-1 1,0-1,1 1,-1 0,0-1,0 1,-1 0,1 0,0 1,-1-1,1 0,-1 1,0 0,1-1,-1 1,0 0,0 0,0 1,1-1,-1 1,0-1,0 1,0 0,0 0,0 0,0 0,0 1,0-1,0 1,0 0,0 0,1 0,-1 0,0 0,1 1,-1-1,1 1,-1 0,1-1,0 1,-1 0,1 1,0-1,0 0,1 0,-1 1,0-1,1 1,0 0,-1-1,1 1,0 0,-1 1,0 0,0 0,0 1,1-1,-1 0,1 1,0-1,0 1,1 0,-1-1,1 1,0-1,0 1,0 0,1-1,0 1,0-1,0 1,0-1,1 1,0-1,0 0,0 0,0 0,1 0,1 2,3 2,-1 0,2-1,-1 0,1 0,0-1,0 1,1-2,0 0,0 0,0 0,8 2,29 7,1-2,0-2,1-1,0-3,32-1,4 0</inkml:trace>
  <inkml:trace contextRef="#ctx0" brushRef="#br0" timeOffset="115507.621">24972 6448,'-96'-19,"93"19,0 0,0 0,0 0,0 0,0 1,0-1,0 1,0 0,0 0,0 0,0 0,0 0,0 0,1 1,-1 0,0-1,1 1,0 0,-1 0,1 1,0-1,0 0,0 1,0-1,1 1,-1-1,1 1,-1 0,0 3,2 1,0 0,0 0,1 0,0 1,0-1,1 0,0 0,0 0,1-1,-1 1,2 0,-1-1,1 0,-1 0,2 0,-1 0,1-1,0 1,0-1,0 0,5 3,170 141,-170-130,-22-17,8-6,2 1,-1-1,0 0,1 0,-1 0,1-1,0 1,1 0,-1-1,1 0,0 1,0-1,0 0,0 1,1-1,0 0,0 0,0 1,1-1,0 0,0 1,0-1,1-4,2 1,-1-1,1 1,0 0,1 0,0 0,0 1,1-1,0 1,0 1,0-1,1 1,0 0,0 0,1 1,0 0,0 1,0-1,0 1,1 1,-1 0,1 0,0 1,0 0,0 0,0 1,1 0,-7 2,0 0,1 1,-1-1,0 1,0 0,0 0,0 0,0 0,-1 1,1-1,-1 1,1-1,-1 1,0 0,0 0,0 0,-1 0,1 0,-1 0,1 1,-1-1,0 1,0-1,-1 0,1 1,-1-1,1 3,4 12,0-3,-2-1,2 0,0 0,0 0,1 0,1-1,0 0,1 0,1-1,-1 0,8 7,-2-8</inkml:trace>
  <inkml:trace contextRef="#ctx0" brushRef="#br0" timeOffset="115993.965">25239 6233,'176'108,"-161"-97,-1 0,-1 1,0 0,-1 2,0-1,-1 1,-1 1,0 0,-1 0,0 1,-1 0,-1 1,-1 0,0 0,-1 0,-1 1,18 87,-22-103,1-1,0 1,-1-1,1 1,0-1,0 0,0 1,0-1,0 0,1 0,-1 0,0 0,1 0,-1 0,0 0,1 0,-1-1,1 1,-1 0,1-1,0 1,-1-1,1 0,-1 1,1-1,0 0,-1 0,1 0,0 0,-1 0,1-1,0 1,-1 0,1-1,-1 1,1-1,0 0,53-33,-49 28,0-1,-1-1,0 1,0-1,-1 1,1-1,-2-1,1 1,-1 0,-1-1,1 0,-1 1,-1-1,0 0,0 0,-1-3,-9 45,9-25,1 0,0-1,1 1,-1 0,1-1,1 1,0-1,0 0,0 0,1 0,0 0,0 0,0-1,1 0,0 0,1 0,-1 0,1-1,0 0,0 0,1-1,-1 0,1 0,0 0,2 0,23 9</inkml:trace>
  <inkml:trace contextRef="#ctx0" brushRef="#br0" timeOffset="117201.789">26243 6527,'-15'-7,"-1"0,1 1,-1 0,-1 1,1 1,0 0,-1 2,-15-2,30 4,-1 0,1 0,-1-1,1 2,-1-1,1 0,-1 0,1 1,0-1,-1 1,1 0,0 0,-1 0,1 0,0 0,0 0,0 1,0-1,0 1,0-1,0 1,0 0,1 0,-1-1,1 1,-1 0,1 1,0-1,-1 0,1 0,1 1,-1-1,0 0,0 1,1-1,-1 1,1-1,0 1,0-1,0 1,0-1,0 1,1-1,-1 0,1 1,0 1,3 3,0 0,1-1,-1 0,1 0,0-1,1 1,0-1,-1 0,2 0,-1-1,0 0,1 0,0 0,0-1,0 0,0-1,1 1,-1-1,0-1,7 1,51 22,-61-21,-1 0,1 1,-1-1,0 1,0 0,-1 0,1 0,-1 0,0 0,0 1,0-1,-1 1,1-1,-1 1,0-1,-1 1,1 0,-1 0,0-1,0 1,0 3,2 14,66 322,-67-340,3 56,-4-59,0 1,0-1,0 0,0 0,0 0,0 0,0 1,-1-1,1 0,-1 0,1 0,-1 0,1 0,-1 0,1 0,-1 0,0 0,0 0,1 0,-1-1,0 1,0 0,0 0,0-1,0 1,0-1,0 1,0-1,0 1,0-1,-1 0,1 1,0-1,0 0,0 0,0 0,0 0,-1 0,1 0,0 0,0 0,0 0,0-1,-1 1,1 0,-6-4,0 0,0-1,0 1,1-1,0-1,0 1,0-1,1 0,0 0,0-1,1 1,-1-1,1 0,1 0,-1-1,1 1,1-1,-1 1,1-1,1 0,-1 0,1 0,1 0,0-3,-1-7,1 1,1-1,0 0,2 1,0 0,1-1,0 1,2 1,0-1,0 1,4-4,12-23,2 1,2 1,15-16,57-76,-98 133,1 0,-1-1,0 1,0 0,1 0,-1-1,0 1,1 0,-1 0,0 0,1 0,-1 0,0-1,1 1,-1 0,0 0,1 0,-1 0,0 0,1 0,-1 0,0 0,1 0,-1 0,0 0,1 0,-1 0,0 1,1-1,-1 0,0 0,1 0,-1 0,0 1,0-1,1 0,-1 0,0 0,0 1,1-1,-1 0,0 1,0-1,0 0,1 0,-1 1,0-1,0 0,0 1,0-1,0 0,0 1,0-1,0 0,0 1,0-1,0 0,0 1,0-1,0 1,0-1,0 0,0 1,0-1,0 0,4 34,-4-27,2 17,-1-7,1 1,0-1,1 0,0 0,2 0,0 0,1-1,2 5,-7-20,-1 0,1 1,0-1,-1 0,1 0,0 0,0 0,0 0,0 0,0 0,0 0,0 0,0 0,0-1,0 1,0 0,1-1,-1 1,0-1,0 1,1-1,-1 1,0-1,1 0,-1 0,0 0,1 0,-1 0,1 0,-1 0,0 0,1-1,-1 1,0 0,1-1,-1 1,0-1,0 1,0-1,1 0,-1 0,0 1,0-1,0 0,0 0,0-1,46-51,-43 47,77-128,-78 156,-4-16,0 0,1-1,-1 1,1 0,1-1,-1 1,1 0,0-1,0 1,1-1,-1 1,1-1,0 0,1 1,-1-1,1 0,0-1,0 1,1 0,0-1,-1 0,1 0,1 0,-1 0,0-1,1 1,0-1,0-1,0 1,0 0,0-1,1 0,3 0,-7-1,1 0,-1 0,1 0,0-1,-1 0,1 1,-1-1,1 0,0 0,-1 0,1-1,0 1,-1-1,1 1,-1-1,1 0,-1 0,1 0,-1 0,0-1,1 1,-1-1,0 1,0-1,0 0,0 1,0-1,-1 0,1-1,0 1,-1 0,0 0,1-1,-1 1,0 0,0-1,-1 1,1-1,0 1,-1-1,1 0,-1 0,1-207,-1 208,-1 1,1 0,0 0,-1-1,1 1,0 0,0-1,0 1,0 0,0 0,0-1,1 1,-1 0,0 0,1-1,-1 1,0 0,1 0,0 0,-1-1,1 1,0 0,-1 0,1 0,0 0,0 0,0 0,0 1,0-1,0 0,0 0,0 1,0-1,0 1,1-1,-1 1,0-1,0 1,1 0,-1-1,0 1,1 0,103 57,-86-48,-15-8,0 0,0 0,1 0,-1 1,-1 0,1-1,0 1,0 1,-1-1,1 1,-1-1,0 1,1 0,-2 0,1 0,0 1,0-1,-1 1,0-1,0 1,0 0,0 0,0 0,-1 0,0 0,0 0,0 2,-15 54,11-53,1 0,-1 0,1 0,1 0,0 0,0 1,0-1,1 0,0 1,0-1,1 1,2-4,-1 0,1 0,0 0,1-1,-1 1,0-1,1 0,0 0,0 0,0 0,0-1,1 1,-1-1,0 0,1-1,0 1,-1-1,1 0,0 0,0 0,-1-1,1 0,0 1,0-2,0 1,0-1,2 0,125-14,-95 6</inkml:trace>
  <inkml:trace contextRef="#ctx0" brushRef="#br0" timeOffset="114607.798">22873 6514,'48'113,"-22"-38,-25-70,1 0,-1-1,1 1,0 0,1-1,-1 1,1-1,-1 0,1 0,0 0,1 0,-1-1,1 1,0-1,-1 0,2 0,-1 0,0 0,0-1,1 0,-1 0,1 0,0 0,0-1,0 0,-1 0,1 0,0 0,0-1,0 0,0 0,0 0,0-1,2 0,2-4,0 1,0-2,-1 1,0-1,0 0,0-1,-1 0,0 0,0 0,-1-1,0 0,-1-1,1 1,-1-1,-1 0,0 0,0 0,-1-1,0 1,-1-1,0 0,0 0,-1 0,0 0,-1 0,0 0,-2-9,9 72,-4-43,1-1,1 1,0-1,0 0,0-1,1 1,1-1,-1-1,1 1,1-1,-1 0,1 0,0-1,1 0,-1-1,1 0,0 0,10 3,17 6</inkml:trace>
  <inkml:trace contextRef="#ctx0" brushRef="#br0" timeOffset="114967.925">23569 6527,'0'16,"1"-1,1 0,0 0,1-1,0 1,2 0,3 7,-7-17,2 1,-1-1,1 0,0 1,0-1,0-1,0 1,1 0,0-1,0 0,0 0,1 0,0 0,-1-1,1 1,0-1,0-1,1 1,-1-1,4 1,-2-3,-1 0,0-1,1-1,-1 1,1-1,-1 0,0 0,0 0,0-1,-1 0,1-1,0 1,-1-1,0 0,0 0,0 0,-1-1,1 0,-1 0,0 0,0 0,-1-1,0 0,0 1,0-1,0-2,2 0,-1 0,0 0,0 0,-1 0,0-1,0 0,-1 1,0-1,-1-2,0 11,-1 0,0-1,0 1,1 0,-1-1,0 1,0 0,0 0,0-1,1 1,-1 0,0-1,0 1,0 0,0-1,0 1,0 0,0-1,0 1,0 0,0-1,0 1,0 0,0-1,0 1,0 0,0-1,0 1,0 0,0-1,-1 1,1 0,0-1,0 1,0 0,0 0,-1-1,1 1,0 0,0 0,-1-1,1 1,0 0,-1 0,1 0,0-1,-1 1,1 0,0 0,-1 0,1 0,0 0,-1 0,1 0,0 0,-1 0,1 0,0 0,-1 0,1 0,0 0,-1 0,1 0,0 0,-1 0,-12 22,12-18,1 0,-1 0,1 0,-1 0,1 1,0-1,1 0,-1 0,1 0,0 0,0 0,0 0,0 0,1 0,0 0,-1 0,2-1,-1 1,0-1,1 1,-1-1,1 0,2 2,77 57,-32-35</inkml:trace>
  <inkml:trace contextRef="#ctx0" brushRef="#br0" timeOffset="118086.163">24986 6755,'2'2,"-2"1,-4 0,-7 2,-9-1,-7 3,-8-1,-7-2,-6-5,5-3</inkml:trace>
  <inkml:trace contextRef="#ctx0" brushRef="#br0" timeOffset="119468.572">481 8012,'10'67,"-21"82,-2-28,14-118,-1 0,1 0,-1 0,0 1,0-1,0 0,0 0,0 1,-1-1,0 0,1 0,-1 0,0 0,-1 0,1 0,0 0,-1 0,0 0,1-1,-1 1,0-1,0 1,-1-1,1 0,-1 1,1-1,-1-1,1 1,-1 0,0-1,0 1,0-1,0 0,-1 1,-8 0</inkml:trace>
  <inkml:trace contextRef="#ctx0" brushRef="#br0" timeOffset="120349.585">120 7985,'7'-7,"1"1,-1-1,1 2,0-1,0 1,1 1,-1-1,1 1,0 1,0 0,1 0,-1 1,0 0,1 0,0 1,-1 1,1-1,0 1,-1 1,5 1,-14-2,492 24,-478-24,-12-1,0 0,1 1,-1-1,0 1,0-1,0 1,1 0,-1 0,0 0,1 1,-1-1,0 0,0 1,0-1,1 1,-1 0,0 0,0 0,0 0,0 0,0 0,0 0,-1 1,1-1,0 1,-1-1,1 1,-1 0,1 0,-1 0,0 0,0-1,1 3,-3 8,0 1,0 0,-2 0,1 0,-2-1,0 1,-2 3,-6 22,-5 28,3 1,-4 48,23-490,-4 364,14-57,-14 68,0-1,0 1,0-1,0 1,-1 0,1 0,0-1,0 1,0 0,0 0,1 0,-1 0,0 0,0 0,0 0,0 0,0 0,0 1,0-1,0 0,-1 1,1-1,0 1,0-1,0 1,0-1,0 1,-1-1,1 1,0 0,0-1,-1 1,1 0,0 0,-1 0,1 0,-1 0,1-1,-1 1,0 0,1 0,-1 0,0 0,0 0,1 0,-1 0,0 0,0 1,1 1,91 172,-91-173,-1 0,1 0,0 0,0 0,1 0,-1 0,0 0,1-1,-1 1,1 0,-1-1,1 1,0-1,-1 1,1-1,0 0,0 0,0 0,0 0,0 0,0 0,1-1,-1 1,0-1,0 1,0-1,1 0,-1 0,0 0,1 0,-1 0,0-1,0 1,0-1,1 1,-1-1,0 0,0 0,0 0,0 0,0 0,0 0,-1-1,1 1,0 0,0-1,-1 0,1 0,9-13,-1-1,0 1,-1-2,-1 1,-1-1,0 0,0-5,23-52,-11 39,-18 36,0 0,0 0,0 0,0 0,0 0,-1 1,1-1,0 0,-1 1,1-1,-1 0,1 1,-1-1,0 1,1-1,-1 1,0-1,0 1,0-1,0 1,0-1,-1 1,1-1,-1 1,2 86,-3-47,2 1,2-1,1 0,2 0,2-1,2 1,1-1,13 28,-19-59,1 1,0-1,1 0,0 0,0 0,1-1,0 0,1 0,6 5,7 2</inkml:trace>
  <inkml:trace contextRef="#ctx0" brushRef="#br0" timeOffset="128741.461">2045 8480,'16'-2,"8"1,1 8,-1 11,-4 13,-8 16,-15 14,-17 12,-15 8,-3-10</inkml:trace>
  <inkml:trace contextRef="#ctx0" brushRef="#br0" timeOffset="129754.642">3329 8266,'-13'-2,"0"0,0 2,0-1,0 2,0 0,0 0,0 1,0 1,1 0,-1 0,1 2,0 0,0 0,0 1,1 0,0 1,-9 7,9-6,0 1,0 0,1 1,0 0,1 1,0 0,0 0,1 1,1 0,-3 7,9-18,1-1,-1 1,1 0,-1 0,0 0,1 0,0 0,-1 0,1 0,0 0,-1 0,1 1,0-1,0 0,0 0,0 0,0 0,0 0,0 0,0 0,1 0,-1 0,0 0,1 0,-1 0,0 0,1 0,-1 0,1 0,0 0,-1 0,1 0,0 0,0 0,-1-1,1 1,0 0,0-1,0 1,0-1,0 1,0-1,0 1,0-1,0 1,0-1,0 0,0 0,0 0,0 0,0 1,1-2,6 0,0-2,-1 1,0-1,0 0,0-1,0 0,0 0,0 0,-1-1,0 0,0 0,2-3,-5 5,108-114,-109 114,-2 2,0 1,0-1,0 1,0-1,1 1,-1-1,0 1,0-1,0 1,0-1,0 1,1-1,-1 1,0-1,1 1,-1-1,0 1,1-1,-1 1,0 0,1-1,-1 1,1 0,-1-1,1 1,-1 0,1 0,-1-1,1 1,-1 0,1 0,-1 0,1 0,-1-1,1 1,-1 0,1 0,-1 0,1 0,-1 0,1 1,-1-1,1 0,0 0,-1 0,1 0,-1 1,1-1,-1 0,0 0,1 1,-1-1,1 0,-1 1,7 31,-6-24,0-1,1 0,0 0,0 0,0 0,1 0,0 0,1-1,-1 1,1-1,3 4,-4-6,0-1,0 0,1 0,-1 0,1 0,-1 0,1-1,0 0,0 0,0 0,0 0,1 0,-1-1,0 0,1 0,-1 0,1 0,-1-1,1 0,-1 0,1 0,-1 0,1-1,-1 0,1 0,-1 0,1 0,2-2,4-2,0 0,-1-1,0 0,0 0,0-1,-1-1,0 1,0-2,-1 1,5-7,4-9,-1 0,-1-2,-1 1,-1-2,-1 0,-2 0,-1-1,-1 0,-1-1,-2 0,0 0,-2 0,-2 0,0 0,-3-6,2 23,0 1,-1-1,-1 1,0-1,-1 1,0 0,0 0,-1 0,-1 0,0 0,-3-3,7 12,0 0,0 1,0-1,0 1,0 0,0-1,0 1,-1 0,1 0,0 0,-1 0,1 0,-1 0,1 0,-1 0,0 0,1 1,-1-1,0 1,1-1,-1 1,0 0,0 0,1-1,-1 1,0 0,0 1,0-1,1 0,-1 0,0 1,1-1,-1 1,0 0,1-1,-1 1,0 0,1 0,-1 0,1 0,0 0,-1 1,-43 62,38-40,0 0,2 1,1 0,1 0,1 0,1 0,2 0,0 0,1 0,2 0,3 10,-2-12,0-1,2 0,1 0,1-1,0 0,2 0,2 2,-8-14,0-1,1 0,0-1,1 1,-1-1,1 0,1-1,-1 1,1-2,0 1,1-1,-1 0,1-1,0 0,0 0,0-1,10 2,-14-4,1 0,-1 0,1-1,0 0,-1 0,1 0,-1-1,1 0,-1 0,0 0,1-1,-1 0,0 0,0 0,0-1,0 1,0-1,-1 0,1-1,-1 1,0-1,0 0,0 0,1-2,2-2,-1-1,0 0,-1-1,0 1,0-1,-1 0,-1 0,1 0,-2 0,1-1,-2 0,1-2,1-81,-7 88,1 17,0 0,2 1,0-1,0 1,1 0,0-1,1 1,1 0,0-1,0 1,1-1,0 0,1 0,1 0,0 0,0-1,1 0,0 0,0 0,1-1,1 0,0 0,0-1,0 0,1 0,1-1,-1 0,1-1,0 0,2 0,97 16,-58-21</inkml:trace>
  <inkml:trace contextRef="#ctx0" brushRef="#br0" timeOffset="130143.838">4531 8025,'-14'2,"1"0,-1 1,0 0,1 2,0-1,0 1,0 1,0 1,1-1,0 2,1 0,-1 0,2 1,-1 1,1-1,1 2,-6 6,14-16,0 0,0 0,0 0,0 1,1-1,-1 0,0 0,1 1,-1-1,1 1,-1-1,1 0,0 1,-1-1,1 1,0-1,0 1,0-1,0 0,0 1,1-1,-1 1,0-1,1 1,-1-1,1 0,-1 1,1-1,0 0,-1 1,1-1,0 0,0 0,0 0,0 0,0 0,0 0,0 0,0 0,1 0,55 22,33-3,-53-13,-1 1,0 2,0 2,-1 0,-1 3,11 6,-43-20,0 0,1-1,-1 1,0 0,0 0,0 0,0 0,0 1,0-1,0 0,-1 1,1-1,0 1,-1 0,1 0,-1-1,0 1,1 0,-1 0,0 0,0 1,0-1,-1 0,1 0,0 0,-1 1,0-1,1 0,-1 1,0-1,0 0,0 0,0 1,-1-1,1 0,-1 1,1-1,-1 0,0 0,0 0,0 0,0 0,-1 2,-6 2,-1 0,0 0,-1-1,1 0,-1-1,0 0,0 0,0-1,-1 0,1-1,-1 0,1-1,-4 0,-165 7,171-7,8 1</inkml:trace>
  <inkml:trace contextRef="#ctx0" brushRef="#br0" timeOffset="132220.533">8675 8252,'-39'0,"27"-2,1 1,-1 0,1 1,-1 0,1 1,-1 0,1 1,0 0,0 1,-1 0,2 0,-1 2,0-1,1 1,0 1,-5 3,12-6,1 0,0 0,-1 0,1 0,0 0,0 1,1-1,-1 1,1-1,-1 1,1 0,0 0,1-1,-1 1,1 0,-1 0,1 0,0 0,1-1,-1 1,1 0,-1 0,1 0,0-1,1 1,-1 0,1-1,-1 1,1-1,0 0,0 0,0 1,1-1,-1-1,1 1,0 0,0-1,0 1,0-1,0 0,1 1,12 5,0-1,0 0,0-1,1-1,0 0,0-1,1-1,-1-1,1 0,-1-1,1-1,0-1,-1-1,1 0,-1-1,6-2,0 1,1-2,-1 0,-1-1,1-2,-1 0,0-1,-1-2,-1 0,0-1,0-1,-1 0,10-11,-24 20,0 0,-1-1,1 1,-1-1,0 0,-1 0,1 0,-1 0,0-1,-1 1,1-1,-1 0,-1 0,1 0,-1 1,0-2,-1-5,0 12,0 0,0 0,0 0,0 0,0 0,0 0,-1 0,1 0,0 1,-1-1,1 0,0 0,-1 0,1 0,-1 0,1 1,-1-1,0 0,1 0,-1 1,0-1,0 1,1-1,-1 0,0 1,0 0,0-1,0 1,1-1,-1 1,0 0,0 0,0-1,0 1,0 0,0 0,0 0,0 0,0 0,0 0,0 0,0 1,0-1,0 0,0 0,0 1,-35 26,31-21,1 0,1 0,-1 0,1 0,0 1,1-1,-1 1,1 0,0-1,1 1,0 0,0 0,1 0,-1 0,1 0,1 0,-1 0,1 0,1 0,-1 0,1 0,0 0,1-1,0 1,0-1,0 0,1 0,0 0,0 0,0-1,1 1,-1-1,1 0,1-1,-1 1,1-1,0 0,3 2,6-2,0 1,0-2,1 0,-1-1,1 0,0-2,0 1,-1-2,1 0,0-1,-1-1,1 0,-1-1,0-1,0 0,0-1,-1-1,0 0,12-8,-15 9,-1-1,0 0,0-1,-1 0,0-1,0 0,-1 0,0-1,-1 0,0 0,0-1,-1 1,-1-2,0 1,0 0,-1-1,-1 0,0 0,0 0,0-12,28 94,-27-57,1 0,0 0,1-1,1 0,0 0,0 0,1-1,1 0,0-1,0 0,1 0,0-1,1 0,0-1,0 0,7 3,2-4</inkml:trace>
  <inkml:trace contextRef="#ctx0" brushRef="#br0" timeOffset="132503.774">9572 7825,'7'14,"2"4</inkml:trace>
  <inkml:trace contextRef="#ctx0" brushRef="#br0" timeOffset="133299.261">10561 8025,'42'-9,"1"2,0 2,0 2,10 2,10 10,-62-9,0 0,1 1,-1-1,0 1,0 0,0-1,1 1,-1 0,0-1,0 1,0 0,0 0,-1 0,1 0,0 0,0 0,0 0,-1 1,1-1,-1 0,1 0,-1 1,1-1,-1 0,0 0,1 1,-1-1,0 0,0 1,0-1,0 0,0 1,0-1,-1 0,1 1,0-1,-1 0,1 0,-1 1,1-1,-1 0,0 0,1 0,-2 1,-50 62,44-58,1 1,1 0,-1 0,1 1,0 0,1 0,0 0,0 1,0 1,5-9,-1 1,1-1,0 0,-1 0,1 0,0 0,0 1,0-1,0 0,0 0,0 1,0-1,1 0,-1 0,0 0,1 0,-1 1,1-1,-1 0,1 0,-1 0,1 0,0 0,-1 0,1 0,0 0,0-1,0 1,0 0,0 0,0-1,0 1,0 0,0-1,0 1,0-1,1 1,47 11,-44-11,54 6,-40-6,1 1,0 1,-1 1,0 0,0 2,0 0,8 5,-26-11,1 1,0-1,0 1,0 0,-1 0,1 0,0 0,-1 0,1 0,-1 0,1 1,-1-1,0 0,0 1,1-1,-1 1,0 0,0-1,0 1,-1 0,1 0,0-1,-1 1,1 0,-1 0,1 0,-1 0,0 0,0 0,0 0,0 0,0-1,0 1,-1 0,1 0,-1 0,1 0,-1 0,0-1,0 1,0 1,-8 6,0 0,0 0,-1-1,-1-1,1 1,-1-2,-1 1,1-1,-1-1,0 0,0-1,0 0,-5 0,-10 2,1 0,-1-2,0-1,0-1,0-2,-19-1,41 0,8 0</inkml:trace>
  <inkml:trace contextRef="#ctx0" brushRef="#br0" timeOffset="131068.597">6096 8306,'-3'-2,"0"0,1 0,-1 0,0 0,0 1,0-1,0 1,-1 0,1 0,0 0,0 0,-1 1,1-1,0 1,-1 0,1 0,-1 0,1 0,0 1,-1-1,1 1,0 0,0 0,-1 0,1 0,0 1,0-1,0 1,-5 2,1 0,-1 0,1 0,0 1,1 0,-1 0,1 1,0-1,1 2,-1-1,1 0,0 1,1 0,0 0,0 1,0-1,-1 6,4-12,1 0,-1 1,1-1,-1 0,1 0,-1 0,1 0,0 0,0 1,0-1,0 0,0 0,0 0,0 1,0-1,0 0,0 0,1 0,-1 1,0-1,1 0,-1 0,1 0,-1 0,1 0,0 0,-1 0,1 0,0 0,0 0,0-1,0 1,0 0,0 0,0-1,0 1,0 0,0-1,0 0,0 1,0-1,0 1,1-1,-1 0,0 0,0 0,0 0,1 0,-1 0,0 0,0 0,0 0,0 0,1-1,-1 1,0 0,0-1,1 0,10-4,0-2,0 0,-1 0,1-1,-2-1,1 1,-1-2,0 1,-1-2,0 1,-1-1,0 0,-1-1,4-9,0 1,-2-1,0 1,-1-2,-1 1,-1-1,-1 0,-1 0,-1-1,-1 1,-1-1,-1 0,-1 1,-1-1,-1 1,-1-1,-3-10,5 26,0 0,0 0,-1 0,1 0,-2 0,1 0,-1 1,0 0,0-1,-1 1,1 1,-4-3,7 8,0-1,0 1,-1-1,1 1,-1 0,1-1,0 1,-1 0,1 0,0 0,-1 0,1 0,0 1,-1-1,1 0,0 1,-1-1,1 1,0-1,-1 1,1-1,0 1,0 0,0 0,0 0,0 0,0 0,0 0,0 0,0 0,0 0,0 0,1 0,-1 0,0 1,1-1,-1 0,1 0,0 1,-1-1,1 0,0 1,0-1,0 1,0-1,0 0,0 1,0-1,0 0,0 1,1-1,-1 0,1 1,-3 29,1-1,2 1,2 0,0 0,2-1,2 0,0 0,2-1,10 21,-19-50,6 23,1-1,1 0,1 0,1 0,1-2,0 1,2-1,1-1,0 0,2-1,-13-15,1 0,0 0,-1-1,1 1,0-1,1 0,-1 0,0-1,0 1,1-1,-1 0,1 0,-1-1,1 1,0-1,-1 0,1 0,-1 0,1-1,0 0,-1 0,1 0,-1 0,0-1,1 1,-1-1,0 0,0 0,0-1,0 0,-1 1,1-1,-1 0,2-2,10-9,-1 0,0-1,-1-1,0 0,-1-1,-1 0,-1-1,7-17,-7 18,-3 14,-5 21,-2-13,-1 2,0 1,1-1,0 0,1 1,0-1,0 1,0-1,1 0,0 0,0 1,1-2,0 1,0 0,1 0,0-1,0 0,0 0,1 0,0 0,0-1,0 0,1 0,-1 0,1-1,1 1,-1-2,0 1,6 2,11-3</inkml:trace>
  <inkml:trace contextRef="#ctx0" brushRef="#br0" timeOffset="131523.449">6390 7971,'30'16,"0"-1,1-2,1-1,0-1,3-1,-14-6,-1 1,-1 0,1 2,-1 1,0 0,0 1,-1 1,0 1,-1 0,-1 2,1 0,-2 0,0 2,7 9,-13-9,0 0,-1 1,-1 0,0 0,-2 0,1 1,-2 2,11 29,-15-46,0 0,1 0,-1-1,0 1,1 0,-1-1,1 1,0 0,0-1,-1 1,1-1,0 1,0-1,0 1,1-1,-1 0,0 0,0 1,1-1,-1 0,1 0,-1 0,1-1,-1 1,1 0,0-1,-1 1,1 0,0-1,-1 0,1 1,0-1,0 0,-1 0,1 0,0 0,0 0,-1-1,1 1,0-1,7-5,0-1,-1 0,0-1,0 0,-1 0,0 0,0-1,-1 0,0-1,-1 1,0-1,0 0,-1 0,-1-1,1 1,-1-6,12-30,-14 46,-1 0,1 0,0 0,-1 0,1 0,-1 0,1 0,-1 0,1 0,-1 1,1-1,-1 0,1 0,-1 1,1-1,-1 0,1 1,-1-1,1 0,-1 1,0-1,1 1,-1-1,0 1,1-1,-1 1,0-1,0 1,0-1,1 1,-1-1,0 1,0-1,0 1,0-1,0 1,0 0,0-1,0 1,0-1,0 1,0-1,0 1,0-1,-1 1,1 0,0-1,2 7,2 2,0-1,1 1,0-1,1 0,0 0,0 0,1-1,0 0,0 0,0-1,1 0,0 0,0 0,1-1,-1-1,1 0,0 0,1 0,-1-1,2 0,28 7,1-1,1-1,-1-3,7-1,-47-4,89 7</inkml:trace>
  <inkml:trace contextRef="#ctx0" brushRef="#br0" timeOffset="136017.179">12152 8065,'14'4,"0"-1,0 0,0-1,0-1,1-1,-1 0,0 0,1-2,-1 0,0 0,0-1,13-5,5-3,-1-1,-1-2,0-1,27-18,-41 24,-2-1,1-1,-1 0,-1-1,0-1,-1 0,0 0,-1-1,0-1,-8 10,1-1,-1 1,0-1,0 0,-1 0,0 0,0 0,0-1,-1 1,0-1,0 1,-1 0,0-1,0 1,0-1,-1 1,0-1,0 1,0-1,-1 1,0 0,0 0,-1 0,0 0,0 0,0 1,1 1,0 0,0 0,0 1,-1-1,1 1,-1 0,0 0,0 0,0 0,0 0,0 1,-1-1,1 1,-1 0,0 0,0 0,1 0,-1 1,0 0,-1 0,1 0,0 0,0 0,0 1,0 0,-1 0,1 0,0 0,0 1,0-1,0 1,-1 0,1 1,0-1,1 1,-1 0,0-1,0 2,1-1,-3 2,-2 7,-1 1,2 1,-1 0,2 0,0 0,0 1,2-1,-1 1,2 1,0-1,0 0,2 1,-1-1,2 1,0 4,1 71,4 1,3-1,5 0,3-1,12 28,-11-41,25 161,-42-210</inkml:trace>
  <inkml:trace contextRef="#ctx0" brushRef="#br0" timeOffset="136797.692">12232 8212,'252'-56,"-206"48,-7 0,18-3,-1 3,2 2,19 2,-73 3,0 0,0 1,0 0,0 0,0 0,0 0,0 1,0-1,0 1,0 0,0 1,0-1,-1 1,1-1,0 1,-1 0,1 0,-1 1,0-1,0 1,0 0,0-1,0 1,0 1,-1-1,0 0,1 0,-1 1,-1 0,1-1,1 3,-7 139,4-143,-1 0,1 0,1-1,-1 1,0 0,0 0,1-1,-1 1,0 0,1-1,0 1,-1-1,1 1,0 0,0-1,0 0,0 1,0-1,0 0,0 1,1-1,-1 0,0 0,1 0,-1 0,1 0,-1 0,1 0,0-1,-1 1,1-1,0 1,-1-1,1 1,0-1,-1 0,3 0,64-15,-58 10,1-2,-1 1,-1-1,0-1,0 0,0 0,-1 0,0-1,-1-1,0 1,0-1,-1 0,0-1,-1 1,0-1,-1 0,0-1,-1 1,0-1,-1 1,1-5,21 97,-22-70,2 0,-1-1,1 1,1-1,0 0,1 0,0 0,0-1,1 0,0 0,0 0,1-1,1 0,-1-1,1 0,-7-6,1 1,-1-2,0 1,0 0,1 0,-1-1,0 1,1-1,-1 0,1 0,-1 0,0 0,1 0,-1 0,1-1,-1 1,0-1,1 1,-1-1,0 0,0 0,1 0,-1 0,0-1,0 1,0 0,-1-1,1 0,0 1,0-1,-1 0,1 0,-1 0,0 0,1 0,33-82,-32 64,-1 0,0 1,-2-1,0 0,-1 0,-1 0,-1 0,-1 1,0 0,-2-3,6 21,0 1,1-1,-1 1,0-1,1 1,-1-1,1 1,-1-1,1 1,-1-1,1 1,-1 0,1-1,0 1,-1 0,1-1,-1 1,1 0,0 0,-1 0,1 0,0-1,-1 1,1 0,0 0,-1 0,1 0,0 0,-1 1,1-1,0 0,-1 0,1 0,0 1,-1-1,1 0,-1 0,1 1,-1-1,1 1,0-1,-1 0,1 1,-1-1,0 1,1-1,-1 1,1 0,-1-1,1 1,7 3,265 50,-269-54,-1 1,0 0,0 0,0 0,0 0,0 1,0-1,0 1,0 0,-1 0,1 0,0 0,-1 0,0 1,0-1,1 1,-1-1,-1 1,1 0,0 0,-1 0,1 0,-1 0,0 0,0 0,0 0,-1 0,1 1,-1-1,1 0,-1 2,-1 4,0 0,1 0,0-1,0 1,1 0,0-1,0 1,1 0,1-1,-1 0,1 1,1-1,-1 0,2-1,-1 1,1-1,0 0,0 0,1 0,0 0,0-1,0 0,1-1,5 4,40 5,-28-13</inkml:trace>
  <inkml:trace contextRef="#ctx0" brushRef="#br0" timeOffset="137411.449">13997 8065,'0'17,"1"-1,1 0,0-1,1 1,1 0,0-1,1 1,5 8,-8-18,1 0,0-1,0 1,0-1,1 0,0 0,0 0,0 0,1 0,-1-1,1 0,0 0,0-1,1 1,-1-1,1 0,0 0,-1-1,1 0,0 0,1 0,5 1,-8-3,1 0,-1 0,1-1,-1 1,1-1,-1 0,1 0,-1 0,0-1,0 1,1-1,-1 0,0 0,-1-1,1 1,0-1,-1 0,1 0,-1 0,0 0,0-1,0 1,-1-1,1 0,-1 0,1 0,3-7,-1 0,0 0,0 0,-1 0,-1-1,0 0,0 1,-1-1,0-4,-3-14,1 44,0-7,0-1,1 0,0 1,1-1,-1 0,1 0,0 0,1 0,-1 0,1 0,0-1,1 1,-1-1,1 0,0 0,0 0,1-1,0 1,-1-1,1 0,1-1,-1 1,1-1,-1 0,1 0,0-1,0 0,0 0,0 0,5 0,-3 1,0-1,0 0,0-1,1 0,-1-1,1 1,-1-1,1-1,-1 0,0 0,1-1,-1 0,0 0,0-1,0 0,0 0,-1-1,1 0,-1 0,0-1,0 0,-1 0,1-1,-1 1,0-1,-1-1,1 1,-1-1,-1 0,1 0,1-5,21-70,-12 106,-6 1,-6-13,1 0,0 0,1-1,1 1,0-1,0-1,1 1,0-1,1 0,0 0,1-1,1 1,19 2,-19-13</inkml:trace>
  <inkml:trace contextRef="#ctx0" brushRef="#br0" timeOffset="137597.957">14585 7757,'14'12,"4"3</inkml:trace>
  <inkml:trace contextRef="#ctx0" brushRef="#br0" timeOffset="138903.835">14986 7945,'33'-5,"-21"6,0 2,1 0,-1 0,-1 1,1 1,0 0,-1 0,0 1,0 1,-1 0,0 0,0 1,-1 0,0 1,0 0,-1 0,0 1,0 0,-1 0,-1 1,0 0,0 0,-1 1,0-1,-1 1,-1 0,0 0,0 1,-1 1,17 148,-19-139,0-1,2 1,0-1,2 1,0-1,1 0,2-1,0 1,1-1,1-1,1 1,1-2,0 1,8 6,-15-21,1 0,0 0,1-1,-1 0,1 0,0 0,0-1,0 0,0 0,4 1,-8-3,0 0,0-1,0 1,0-1,0 0,0 1,0-1,0 0,0 0,0 0,0-1,0 1,0 0,0-1,0 1,0-1,0 0,0 0,0 1,-1-1,1 0,0-1,-1 1,1 0,-1 0,1-1,-1 1,1-1,-1 1,0-1,0 0,0 1,0-1,0 0,0 0,0 0,-1 0,3-12,0-1,-2 1,0-1,0 1,-1-1,-1 1,-1-1,0 1,0-1,-2 1,0 0,0 0,-2 1,1-1,-2 1,0 0,0 1,-6-8,-1-3,-1 1,-1 1,-1 0,0 1,-2 1,0 0,-1 2,-1 0,-1 1,0 2,-1 0,0 1,-1 1,0 2,-2 0,5 5,47 11,1-1,0-1,0-2,26 0,-19 0,62 2,1-4,0-5,73-13,-156 16,-8 2,0-1,1 0,-1 0,0 0,0-1,-1 0,1 0,0 0,-1-1,1 1,-1-2,0 1,3-2,-8 4,0-1,-1 1,1 0,0 0,-1 0,1 0,-1 0,1 0,-1 0,1 0,-1 0,0 0,0 0,1 0,-1 0,0 0,0 0,0 1,0-1,0 0,0 1,0-1,0 1,0-1,0 1,-1 0,1-1,0 1,0 0,0 0,0 0,-1 0,1 0,0 0,0 0,0 0,-1 0,1 0,0 1,1-1,-19-4,-1 2,1 1,0 0,-1 1,1 1,-1 1,1 1,0 0,0 1,-12 6,-27 36,57-44,0-1,0 1,0-1,0 1,0-1,0 1,0-1,0 1,1 0,-1 0,1-1,-1 1,1 0,0 0,-1 0,1-1,0 1,0 0,0 0,1 0,-1 0,0-1,1 1,-1 0,1 0,0-1,-1 1,1 0,0-1,0 1,0-1,0 1,0-1,0 1,1-1,-1 0,1 0,-1 1,7 2,1-1,-1 1,1-1,0-1,0 0,0 0,0-1,0 0,1 0,-1-1,0 0,0-1,1 0,-1 0,0-1,0 0,1-2,-3 4,0-2,0 1,0-1,0 0,0 0,0-1,-1 0,1 0,-1-1,0 0,0 0,0 0,-1-1,1 1,-1-1,0-1,0 1,-1-1,0 0,0 0,1-2,-5 8,0 0,-1 0,1 0,0 1,0-1,0 0,-1 0,1 0,0 0,0 0,-1 0,1 0,0 0,0 0,-1 0,1 0,0 0,0 0,0 0,-1 0,1 0,0 0,0 0,-1-1,1 1,0 0,0 0,-1 0,0 6,1 0,-1 1,1-1,0 0,0 0,1 1,-1-1,2 0,-1 0,0 0,1 0,1 0,-1 0,1-1,-1 1,2-1,-1 1,1-1,-1 0,1 0,1-1,-1 1,1-1,0 0,-1 0,2-1,-1 1,0-1,1 0,0-1,-1 1,1-1,0 0,0-1,0 1,1-1,-1 0,0-1,0 0,1 0,-1 0,0 0,0-1,0 0,1-1,2 0,-1-1,0 0,0-1,0 0,-1 0,0 0,0-1,0 0,0 0,-1-1,0 0,0 0,-1 0,1-1,-2 0,1 0,-1 0,1-1,-2 1,1-1,-1-2,6-14,-2 1,0-1,-2 0,-1 0,-1-1,0-11,-2-13,-2 0,-2 0,-2 0,-3 1,-1 0,-3 0,-1 1,-20-43,-13 12,44 77,1 0,0 1,-1-1,1 1,-1-1,1 1,0 0,-1-1,1 1,-1 0,1 0,-1 0,0 0,1 0,-1 0,1 1,0-1,-1 0,1 1,-1-1,1 1,-1 0,1-1,0 1,0 0,-1 0,1 0,0 0,0 0,0 0,0 0,0 0,0 0,0 1,0-1,1 0,-1 0,0 1,1-1,-1 1,1-1,-1 1,1-1,0 0,0 1,-1-1,1 1,0 0,0-1,1 1,-6 22,1 0,2 0,0 0,2 1,0-1,2 0,0 0,2 0,1 0,1 0,4 10,13 33,3-1,3-1,3-1,38 56,-62-106,-2-3,1 1,0-1,0-1,1 1,0-1,1 0,0-1,1 0,0-1,0 0,2 1,-9-8,0 0,0 0,-1 0,1 0,0-1,0 1,0-1,0 0,0 0,0 0,0 0,-1-1,1 1,0-1,0 1,0-1,0 0,-1 0,1 0,0-1,-1 1,1-1,-1 1,0-1,1 0,-1 0,0 0,54-63,-50 56,69-91,-75 100,1-1,-1 1,0 0,1-1,-1 1,1 0,-1-1,1 1,-1 0,1-1,-1 1,1 0,-1 0,1 0,-1 0,1-1,0 1,-1 0,1 0,-1 0,1 0,-1 0,1 0,-1 1,1-1,0 0,-1 0,1 0,-1 0,1 1,-1-1,1 0,-1 0,1 1,-1-1,0 0,1 1,-1-1,1 1,-1-1,0 0,1 1,-1-1,0 1,1-1,-1 1,0-1,0 1,0-1,1 1,-1 0,0-1,0 1,0 0,5 34,-5-32,-1 4,0 0,1 1,0-1,0 1,0-1,1 1,0-1,1 0,0 1,0-1,0 0,1 0,0 0,1-1,-1 1,1-1,1 0,-1 0,1 0,0 0,0-1,0 0,1 0,0 0,0-1,4 2,61 0,-36-13</inkml:trace>
  <inkml:trace contextRef="#ctx0" brushRef="#br0" timeOffset="139162.479">16671 7958,'-18'-2,"-11"-3,-7-4,2 1</inkml:trace>
  <inkml:trace contextRef="#ctx0" brushRef="#br0" timeOffset="139354.009">15948 7757,'25'0,"22"0,17 0,15 0,10 0,9 3,-13 0</inkml:trace>
  <inkml:trace contextRef="#ctx0" brushRef="#br0" timeOffset="140815.69">17566 8132,'-2'-3,"0"1,0-1,-1 0,1 1,-1 0,1-1,-1 1,0 0,0 1,0-1,0 0,0 1,0 0,0-1,-1 1,1 0,0 1,-1-1,1 1,-1-1,1 1,-1 0,1 1,-1-1,1 0,0 1,-1 0,1 0,0 0,-5 1,1 0,0 1,1 0,-1 1,0-1,1 1,0 0,0 1,0 0,0-1,1 2,-4 4,-22 47,30-55,0 0,1-1,-1 1,1 0,0 0,0 0,-1 0,1 0,0-1,1 1,-1 0,0 0,0 0,1 0,-1-1,1 1,0 0,-1 0,1-1,0 1,0 0,0-1,0 1,0-1,1 1,-1-1,0 0,1 0,-1 1,1-1,-1 0,2 1,6 0,0-1,0 1,0-1,0-1,0 0,0 0,0-1,0 0,0 0,0-1,-1 0,1-1,-1 0,1 0,-1-1,0 0,0 0,0-1,-1 0,0-1,0 1,0-1,6-5,-1 0,0-1,0 0,-1-1,-1-1,0 1,-1-1,-1-1,0 0,-1 0,0 0,-2-1,1 0,-2 0,1-9,0-2,-1 0,-2 0,-1 0,-1 1,-1-1,-1 0,-2 0,-1 0,-3-8,7 31,0-1,0-1,0 1,0 0,-1 1,1-1,-1 0,-1 0,1 1,-1-1,0 1,0 0,0 0,0 0,-1 0,-1-1,3 4,1 1,-1 0,1 0,-1 1,1-1,-1 0,1 0,-1 1,1-1,-1 1,1-1,-1 1,1 0,0-1,-1 1,1 0,0 0,-1 0,1 0,0 0,0 0,0 1,0-1,0 0,0 0,1 1,-1-1,0 1,1-1,-1 0,1 1,-1-1,1 1,0-1,-1 1,1 1,-8 25,1 1,1 0,2 0,1 0,1 1,1-1,2 1,1-1,3 11,-5-26,0 0,1 0,1 0,0-1,1 1,1-1,0 1,1-1,0 0,1-1,0 1,1-1,0 0,1-1,1 0,-1 0,2-1,0 0,0 0,3 0,-9-8,0 0,1 0,-1-1,0 0,1 1,0-2,-1 1,1-1,0 1,-1-1,1-1,0 1,-1-1,1 1,-1-1,1-1,-1 1,1 0,-1-1,0 0,1 0,-1-1,0 1,-1-1,1 0,0 0,-1 0,0 0,1-1,-1 1,-1-1,1 0,0 0,-1 0,0 0,0 0,0 0,0-1,0-2,3-7,-1 0,0-1,-1 0,0 1,-1-1,-1 0,-1-1,0 1,-1-10,-10 53,10-18,0 0,1 0,0 0,0 0,1 1,1-1,0 0,0 0,1-1,0 1,0 0,1-1,1 0,0 0,0 0,0-1,1 1,0-1,1 0,0-1,0 0,1 0,0-1,0 1,0-2,1 1,2 0,49 20,-1-7</inkml:trace>
  <inkml:trace contextRef="#ctx0" brushRef="#br0" timeOffset="141074.077">18783 7771,'4'16,"4"12,4 10,0 6,2 2,-2-2,-3-7,-3-6,-5-10,-7-8,-5-10,0-6</inkml:trace>
  <inkml:trace contextRef="#ctx0" brushRef="#br0" timeOffset="141522.422">18676 7570,'44'2,"0"1,0 3,0 1,-1 2,0 2,0 2,5 4,-39-15,0 1,-1 0,0 0,1 1,-1 0,-1 0,1 1,-1 0,1 1,-1-1,-1 1,1 1,-1-1,0 1,-1 0,0 0,0 1,0-1,1 5,-6-10,0 0,0 1,0-1,0 1,0-1,0 1,-1-1,1 1,-1-1,0 0,0 1,1-1,-2 0,1 0,0 1,0-1,-1 0,1 0,-1 0,1-1,-1 1,0 0,0-1,0 1,0-1,0 1,0-1,-62 30,-74-1,174-30,1 1,-1 1,0 3,0 0,0 3,-1 1,0 1,-1 2,0 2,6 4,-33-15,1 0,-1 1,1 0,-1 0,-1 1,1-1,-1 1,1 1,-2 0,1-1,-1 2,1-1,-2 1,1-1,-1 1,0 1,0-1,-1 0,0 1,0 0,0 4,-4-6,-1 0,0 0,-1-1,1 1,-1-1,0 0,-1 1,1-1,-1-1,0 1,0 0,0-1,-1 0,1 0,-1 0,0-1,0 0,-1 1,1-2,-1 1,1-1,-1 0,0 0,0 0,-2-1,-17 8,0-2,-1-1,1-1,-1-1,0-1,0-1,-7-1,32-1,-1 0,-1 1,1-1,0 0,-1 0,1 1,-1-2,1 1,0 0,-1 0,1-1,0 1,-1-1,1 0,0 1,0-1,0 0,0-1,0 1,0 0,0 0,0-1,0 1,0-1,1 0,-1 0,1 1,-1-1,1 0,0 0,-1 0,1-1,4-14</inkml:trace>
  <inkml:trace contextRef="#ctx0" brushRef="#br0" timeOffset="141755.148">19678 7811,'0'16,"0"14,0 9,0 7,2 5,4 0,0-3,1-6,0-8,-1-7,-4-13,-3-9</inkml:trace>
  <inkml:trace contextRef="#ctx0" brushRef="#br0" timeOffset="142033.412">19238 7557,'27'2,"27"1,25 2,20 3,13 0,3-2,-4 1,-9-1,-18-2,-21-1,-23-1,-21-1,-11-3,-5-1,-3 0</inkml:trace>
  <inkml:trace contextRef="#ctx0" brushRef="#br0" timeOffset="142804.176">21215 7905,'21'-9,"15"-3,13-2,11-1,7 0,4 3,2 1,-5 2,-7 3,-12 2,-19 4,-14 2</inkml:trace>
  <inkml:trace contextRef="#ctx0" brushRef="#br0" timeOffset="143021.03">21269 8119,'16'2,"16"1,17 0,14-1,14-2,9-7,7-4,-1-2,-5-4,-11-1,-13-2,-18 3</inkml:trace>
  <inkml:trace contextRef="#ctx0" brushRef="#br0" timeOffset="143330.52">21871 7598,'-66'-11,"52"16,38 7,315 73,-4 7,-209-33,-121-56,-1 0,1 0,-1 0,0 0,0 1,0 0,-1 0,1 0,-1 0,0 0,0 1,0-1,-1 1,0 0,1 0,-2 0,1 0,-1 0,1 0,-2 1,1-1,0 0,-1 1,0 0,-3 6,-1 1,-1-1,0 0,0 0,-1-1,0 0,-1 0,0 0,-1-1,-1 0,1-1,-1 1,-1-2,0 1,-9 5,-52 41,-2-3,-3-4,-45 21,-55 35,147-85</inkml:trace>
  <inkml:trace contextRef="#ctx0" brushRef="#br0" timeOffset="145271.543">23902 7677,'1'1,"1"1,-1-1,0 0,0 0,0 0,0 1,0-1,0 1,0-1,-1 0,1 1,-1-1,1 1,-1 0,1-1,-1 1,0-1,1 1,-1 0,0-1,0 1,-1 0,1-1,0 1,0 0,26 281,-25-86,-6-179,6-25</inkml:trace>
  <inkml:trace contextRef="#ctx0" brushRef="#br0" timeOffset="146639.637">23556 7718,'738'-28,"-642"28,-94 1,0 1,-1-1,1 1,-1-1,1 1,-1 0,0-1,1 1,-1 0,0 0,0 0,0 0,-1 0,1 0,0 0,-1 1,1-1,-1 0,0 0,0 0,0 1,0-1,0 0,0 0,-1 0,1 0,-1 1,1-1,-2 1,1 8,-3 78,0 2,-4-1,-8 30,6-155,-9-331,18 355,0 8,0 0,1 0,-1 0,1 0,0 0,0 0,0-1,0 1,0 0,0 0,1 0,0 0,-1 0,1 0,1 0,-1 1,0-1,1 0,-1 0,1 1,0-1,-1 1,1-1,1 1,1-2,0 5,-1 0,1 0,0 0,0 1,-1-1,1 1,-1 0,1 0,-1 0,0 1,0-1,0 1,0 0,0-1,-1 1,1 0,-1 1,0-1,0 0,1 3,25 39,33 36,-59-79,1-1,-1 1,1-1,-1 0,1 0,-1 0,1 0,-1 0,1-1,0 1,0-1,-1 0,1 0,0 0,0 0,-1 0,1 0,0-1,-1 1,1-1,0 0,-1 0,1 0,-1 0,1 0,-1-1,0 1,1-1,0-1,60-57,-48 40,-2-1,0 1,-1-2,-2 0,3-6,-13 28,-1-1,1 1,0-1,0 1,0-1,0 1,0-1,0 1,0 0,0-1,0 1,0-1,0 1,0-1,0 1,0-1,1 1,-1-1,0 1,0 0,0-1,1 1,-1-1,0 1,1 0,-1-1,0 1,1 0,-1 0,0-1,1 1,-1 0,1-1,-1 1,0 0,1 0,-1 0,1 0,-1 0,1-1,-1 1,1 0,-1 0,0 0,1 0,-1 0,1 0,-1 0,1 0,-1 1,1-1,-1 0,1 0,-1 0,0 0,1 1,-1-1,1 0,-1 0,0 1,1-1,-1 0,0 1,1-1,-1 0,0 1,0-1,1 1,10 35,-9-28,101 530,-99-515</inkml:trace>
  <inkml:trace contextRef="#ctx0" brushRef="#br0" timeOffset="147153.493">25520 7731,'-32'-5,"1"2,-1 1,0 2,0 1,0 1,1 2,-25 6,-18 27,72-36,0 0,1 1,-1-1,1 0,-1 1,1-1,0 1,0 0,-1-1,1 1,0 0,1 0,-1 0,0 0,0-1,1 1,-1 0,1 0,0 0,-1 0,1 0,0 1,0-1,0 0,1 0,-1 0,0 0,1 0,-1 0,1-1,0 1,0 0,0 0,0 0,0 0,0-1,0 1,1 0,6 5,0 0,1-1,0 0,0-1,0 0,1 0,0-1,-1 0,1-1,1 0,-1 0,0-1,1-1,8 1,232 25,-246-26,-1 0,1 1,-1-1,1 1,-1 0,0 1,0-1,0 1,0 0,0 0,-1 0,1 0,-1 0,0 1,0 0,0-1,-1 1,1 0,-1 1,0-1,0 0,0 1,-1-1,1 1,-1-1,0 1,-1 0,1-1,-1 1,0 0,0 0,0-1,-1 3,0 0,0 0,-1 0,0 0,0 0,-1 0,0-1,0 1,0-1,-1 0,0 0,0 0,0 0,-1-1,0 1,0-1,-1-1,1 1,-1-1,0 0,0 0,0 0,-1-1,1 0,-1 0,-3 0,-4 2,1-1,-1 0,-1-2,1 1,0-1,-1-1,1-1,-1 0,1-1,-1 0,1-1,-5-2,16 3,0 1,0-1,0 1,0-1,0 0,0 0,0 0,0-1,1 1,-1-1,0 1,1-1,0 0,-1 0,1 0,0 0,0-1,0 1,0-1,0 1,1-1,-1 1,1-1,-1 0,1 0,1-10</inkml:trace>
  <inkml:trace contextRef="#ctx0" brushRef="#br0" timeOffset="149384.05">26135 7637,'1'0,"0"0,0 0,-1 0,1 0,0 1,-1-1,1 0,-1 0,1 0,0 1,-1-1,1 0,-1 1,1-1,0 1,-1-1,1 1,-1-1,0 1,1-1,-1 1,1-1,-1 1,0-1,1 1,-1 0,0-1,0 1,1 0,-1-1,0 1,0 0,0-1,0 1,0 0,0-1,0 1,0 0,0 1,42 210,-11-79,-4-22,-6 1,1 42,-20-144,0-1,-2 0,1 1,-1-1,0 1,-1-1,0 1,-1-1,1 0,-2 0,0 0,0 0,0 0,-1-1,0 1,-1-1,0 0,0 0,-1 0,0-1,0 0,-1 0,0-1,0 0,0 0,-1 0,-13 3,1-1,-1-2,0 0,0-1,-1 0,0-2,0-1,0-1,0 0,1-2,-20-3,-10 3,-616-32,452 16,0 10,-1 9,-185 26,180-1,-1-10,-50-10,139 16,132-23,0 0,0 0,-1 0,1 0,0 0,0 0,0 0,0-1,-1 1,1 0,0-1,0 1,0-1,0 1,0-1,0 0,0 1,0-1,0 0,0 0,0 0,0 1,1-1,-1 0,0 0,1 0,-1 0,1-1,-1 1,1 0,-1 0,1 0,0 0,-1 0,1-1,0 1,0 0,0-53,2 36,-24-154,6 80,-8-161,9-61,13 66,2 244,0 0,1 0,-1 1,1-1,0 0,0 0,0 0,0 1,1-1,-1 1,1-1,0 1,0 0,1-1,-1 1,1 0,-1 0,1 1,0-1,0 1,0-1,0 1,1 0,-1 0,0 0,1 1,0-1,-1 1,4-1,32-11,0 2,1 1,0 2,1 2,28 0,-26 1,513-32,222 24,-429 0,54 14,-302 12,104 14,-200-28,-1 1,1-1,-1 1,1 1,0-1,-1 1,1-1,-1 1,1 1,-1-1,0 0,1 1,-1 0,0 0,0 1,0-1,0 1,-1-1,1 1,-1 0,0 1,0-1,0 1,0-1,0 1,-1 0,1 0,1 4,75 209,-65-190</inkml:trace>
  <inkml:trace contextRef="#ctx0" brushRef="#br0" timeOffset="150039.664">25574 7517,'2'9,"1"8,2 5,3 4,-1 1,0-3</inkml:trace>
  <inkml:trace contextRef="#ctx0" brushRef="#br0" timeOffset="151056.226">25280 8186,'0'-3,"0"-2,0-3,-3 0,0 3,3 7,0 6,4 6,3 5,2 4,0 3,-2-2,-1-1,-3-6</inkml:trace>
  <inkml:trace contextRef="#ctx0" brushRef="#br0" timeOffset="152030.419">25560 7664,'3'0,"0"3,0 2,-1 3,-1 2,0 2,2 2,0-1,3-1,-1-6,-3-3,-4-5,-4-2,-6 0,-2 0,-5 2,-2 2,1 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1.205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0 136,'41'4,"0"-2,0-2,0-2,0-1,10-3,-34 4,831-101,-579 84,65 12,-290 11,-46 6,-5-5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1.519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18 1,'-2'15,"-1"11,-2 2,0-2,2-8,3-9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1.77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 1,'2'0,"1"0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2.368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0 91,'14'0,"15"0,18-3,18-2,14-5,11-3,7-2,1 0,-5 2,-12 4,-13 2,-16 6,-16 7,-15 4,-13 4,-7-1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6.153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341 487,'-35'-10,"0"2,0 2,-1 1,-12 1,43 3,-1 0,1 1,0 0,-1-1,1 2,-1-1,1 1,0 0,-1 0,1 0,0 1,0 0,0 0,0 0,0 1,0-1,1 1,-1 0,1 1,0-1,0 1,0-1,0 1,1 1,-1-1,1 0,0 1,0 0,1-1,-1 2,0 2,1 0,0 0,0 0,1 0,0 0,0 0,1 0,0 0,0 0,1 1,0-1,1 0,-1 0,2-1,-1 1,4 6,-5-10,1 0,0 0,0 0,0 0,1-1,0 1,-1-1,1 1,0-1,1 0,-1-1,0 1,1 0,0-1,-1 0,1 0,0 0,0 0,0 0,0-1,1 0,-1 0,0 0,1 0,-1-1,0 0,1 0,-1 0,0 0,1-1,3 0,0-2,0 1,0-1,0-1,0 1,-1-1,0 0,0-1,0 0,0 0,-1-1,0 1,0-1,0-1,-1 1,0-1,3-5,3-5,-1 0,-1 0,-1-1,0 0,-2-1,4-13,-2-11,-1 1,-2 0,-2-1,-2 0,-2 0,-2 0,-5-28,8 70,-2-14,0 0,-1 1,0-1,-1 0,0 1,-2 0,-3-8,9 22,0-1,0 1,0-1,-1 1,1-1,0 1,0 0,0-1,0 1,0-1,-1 1,1-1,0 1,-1 0,1-1,0 1,0 0,-1-1,1 1,-1 0,1-1,0 1,-1 0,1 0,-1-1,1 1,0 0,-1 0,1 0,-1 0,1 0,-1 0,1-1,-1 1,1 0,-1 0,1 0,-1 1,1-1,-1 0,1 0,0 0,-1 0,1 0,-1 0,1 1,-1-1,1 0,0 0,-1 1,1-1,0 0,-1 1,1-1,0 0,-1 1,1-1,0 0,-1 1,-9 28,5 10,2-1,2 1,2-1,1 1,7 34,-5-34,1 0,3 0,1 0,1-1,3 0,1-1,1-1,9 12,-21-41,1 0,0 0,1-1,0 1,0-1,0 0,1-1,-1 1,1-1,1-1,-1 1,1-1,0 0,0 0,0-1,0 0,0 0,1 0,0-1,-1-1,1 1,0-1,0 0,0-1,0 0,0 0,-1-1,1 0,6-2,2-3,0-1,0 0,-1-1,0-1,0-1,-1 0,0-1,-1 0,0-1,-1-1,0 0,-1 0,0-1,-2-1,1 0,0-4,-6 11,0 1,-1-2,0 1,0 0,-1-1,0 1,0-1,-1 1,0-9,-1 14,0 1,0-1,-1 1,1-1,-1 1,1-1,-1 1,0-1,0 1,0 0,0-1,0 1,-1 0,1 0,-1 0,1 0,-1 0,0 0,0 1,0-1,0 0,0 1,0 0,0-1,-1 1,1 0,0 0,-1 0,1 0,0 1,-1-1,1 1,-1-1,0 1,0 0,-2 0,-1 0,1 1,-1-1,1 1,-1 0,1 1,-1-1,1 1,0 0,0 0,0 1,0 0,0-1,1 2,-1-1,1 0,0 1,0 0,0 0,0 0,1 1,-1-1,1 1,0 0,1-1,-1 1,1 1,0-1,0 0,1 0,0 1,0-1,0 1,0-1,1 1,0 0,0-1,0 1,1-1,0 1,0-1,0 1,1-1,0 0,0 0,0 1,1-1,-1-1,1 1,0 0,1-1,1 3,8 4,1 0,0-1,1-1,0 0,0-1,1 0,0-2,0 0,1 0,0-2,0 0,0-1,0 0,0-2,2 0,60 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6.74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250 0,'27'171,"-8"1,-6 23,-5-76,-8-118,2 33,1 0,2 0,1 0,8 21,-12-47,1 0,0 0,1 0,-1 0,1-1,1 1,-1-1,1-1,0 1,1-1,0 1,0-1,0-1,1 0,0 1,0-2,0 1,0-1,1 0,-1-1,5 1,-5-1,1-2,0 1,0-1,-1 0,1-1,0 0,0 0,0 0,0-1,0-1,-1 1,1-1,-1 0,1-1,-1 0,0 0,0-1,0 0,0 0,0 0,-1-1,0 0,0 0,0-1,-1 1,0-1,0-1,0 1,15-21,-2 0,0-1,-2-1,-1-1,8-24,-21 49,-2 5,0 0,0 1,0-1,0 0,0 0,0 1,0-1,0 0,0 0,0 0,0 1,0-1,0 0,1 0,-1 1,0-1,0 0,0 0,0 0,0 0,1 1,-1-1,0 0,0 0,0 0,1 0,-1 0,0 1,0-1,0 0,1 0,-1 0,0 0,0 0,1 0,-1 0,0 0,0 0,1 0,-1 0,0 0,0 0,1 0,-1 0,0 0,0 0,1 31,-1-29,-2 37,0-24,1 1,1-1,0 1,1 0,1-1,1 0,0 0,3 10,-4-22,-1 1,1-1,0 0,0 0,0 0,1 0,-1 0,1-1,0 1,-1-1,1 1,0-1,0 0,1 0,-1 0,0-1,1 1,-1-1,1 0,1 1,18 3</inkml:trace>
  <inkml:trace contextRef="#ctx0" brushRef="#br0" timeOffset="249.332">816 461,'-18'-7,"-10"-2,-1 1</inkml:trace>
  <inkml:trace contextRef="#ctx0" brushRef="#br0" timeOffset="499.663">0 316,'2'-2,"8"-3,15-3,19-3,23-1,19 2,18 2,14 2,-14 3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2.801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89 102,'0'15,"0"18,2 15,3 13,1 8,-1 1,-1-3,-2-5,0-10,-1-13</inkml:trace>
  <inkml:trace contextRef="#ctx0" brushRef="#br0" timeOffset="502.163">36 128,'-8'-16,"4"10,0-1,1 1,0-1,0 0,1 0,0 0,0-1,0 1,1 0,0-3,1 8,0 1,0 0,0-1,1 1,-1 0,0-1,1 1,-1 0,1-1,0 1,-1 0,1 0,0-1,0 1,0 0,0 0,0 0,0 0,0 0,0 0,0 1,0-1,0 0,1 0,-1 1,0-1,1 1,-1-1,0 1,1 0,-1-1,0 1,1 0,-1 0,1 0,0 0,53 7,-41-4,0 1,0 0,0 1,0 1,-1 0,0 1,0 0,-1 1,0 0,0 1,-1 0,0 1,-1 1,0-1,-1 2,0-1,0 1,2 5,-9-12,-1 0,1 0,-1 1,0-1,-1 0,1 0,-1 0,0 1,0-1,0 0,-1 0,0 0,0 1,0-1,-1 0,0 0,1-1,-2 1,1 0,-1-1,1 1,-1-1,-1 0,1 0,0 0,-6 6,-1-1,1 0,-2 0,1-1,-1-1,0 0,-1 0,1-1,-6 2,14-7,-20 12,23-13,0 0,-1 0,1 1,0-1,0 1,-1-1,1 0,0 1,0-1,0 0,0 1,0-1,0 1,0-1,-1 0,1 1,0-1,0 1,0-1,1 1,-1-1,0 0,0 1,0-1,0 1,0-1,0 0,1 1,-1-1,0 0,0 1,0-1,1 0,-1 1,0-1,1 0,-1 1,0-1,1 0,-1 0,0 0,1 1,-1-1,0 0,1 0,-1 0,1 0,-1 0,0 1,1-1,-1 0,1 0,-1 0,0 0,1 0,-1 0,180 58,-143-46,-14-5,0 0,0 2,-1 1,0 0,13 10,-34-20,0 1,0 0,0-1,0 1,0 0,0-1,0 1,0 0,0 0,-1 0,1 0,0 0,0 0,-1 0,1 0,-1 0,1 0,-1 0,1 0,-1 0,0 1,0-1,1 0,-1 0,0 0,0 1,0-1,0 0,0 0,-1 0,1 1,0-1,0 0,-1 0,1 0,-1 0,1 0,-1 0,0 0,1 0,-1 0,0 0,0 0,1 0,-1 0,0 0,0 0,0-1,0 1,0 0,0-1,0 1,0-1,-1 1,1-1,0 0,-1 1,-21 8,0 0,-1-2,0-1,0-1,-1 0,1-2,-23 0,47-3,-150 11,140-8</inkml:trace>
  <inkml:trace contextRef="#ctx0" brushRef="#br0" timeOffset="1786.379">852 404,'-8'-4,"-1"1,1 0,-1 0,0 1,1 0,-1 0,0 1,0 0,0 1,-1 0,1 0,0 1,0 0,0 0,1 1,-1 1,0-1,1 1,-1 1,1 0,0 0,0 0,1 1,-1 0,1 1,0 0,0 0,1 0,0 1,0 0,0 0,1 0,-3 7,6-11,0 0,1 1,-1-1,1 0,0 0,0 1,0-1,1 0,-1 1,1-1,0 1,0-1,0 1,0-1,1 1,-1-1,1 0,0 1,0-1,0 0,0 1,1-1,-1 0,1 0,0 0,0 0,0-1,0 1,1 0,-1-1,1 0,-1 1,1-1,0 0,0 0,0-1,0 1,0 0,0-1,0 0,3 1,3 1,-1 0,1-1,0 0,0-1,-1 0,1 0,0-1,0 0,0 0,0-1,0 0,0-1,0 0,-1 0,1-1,-1 0,0 0,0-1,0 0,0-1,0 0,-1 0,0 0,0-1,-1 0,1 0,-1-1,-1 0,1 0,-1 0,0-1,-1 0,0 0,3-7,0-86,5 125,5 72,18 62,-35-155,0 0,1 0,0 0,0 0,-1 0,2 0,-1 0,0 0,1-1,-1 1,1 0,0-1,0 1,0-1,0 0,0 0,0 0,1 0,-1 0,1 0,-1 0,1-1,0 1,0-1,-1 0,1 0,0 0,0 0,0-1,0 1,0-1,1 0,-1 1,0-1,0-1,0 1,2-1,4-5,0-1,0-1,-1 1,-1-2,1 1,-1-1,0 0,-1 0,0-1,-1 1,0-1,0-1,-1 1,1-5,11-20,50-65,-63 96,0 1,0 0,0 0,1 0,-1 0,1 0,0 1,0 0,0 0,0 0,0 0,0 0,0 1,1 0,-1 0,1 0,-1 0,1 1,-1 0,0 0,1 0,-1 0,1 1,-1 0,3 0,0 4,1 1,-1-1,-1 1,1 0,-1 1,0-1,0 1,-1 1,0-1,0 1,-1 0,0 0,0 0,-1 0,0 1,-1-1,0 1,0 0,0 0,-1 0,-1 3,9 60,-3-1,-3 1,-4 26,-2-48,3 0,2 1,2-1,2 0,2 0,3 0,12 35,-19-73,0-1,1 1,0-1,0 0,1 0,1 0,0-1,0 0,1 0,0-1,1 0,0-1,1 1,-1-2,1 1,1-2,-1 1,1-1,1-1,-1 0,1-1,-1 0,9 1,-19-5,1 0,0 0,-1 0,1 0,0 0,-1-1,1 1,0-1,-1 1,1-1,-1 0,1 0,-1 0,1 0,-1 0,0 0,0 0,1 0,-1 0,0 0,0-1,0 1,0 0,0-1,0 1,-1-1,1 1,0-1,-1 0,1 1,-1-1,0 1,1-1,-1 0,0 1,0-1,0 0,0 0,-5-69,5 69,-14-64,-3 2,-3 0,-3 1,-20-38,31 69,-1 0,-2 2,-1 0,-1 1,-1 0,-2 1,-1 2,-1 0,-1 1,-16-12,34 33,4 4,-1 0,1 0,0-1,0 1,0-1,0 1,0-1,-1 0,1 1,0-1,0 0,1 0,-1 0,0 0,0 0,0 0,0 0,1 0,-1 0,1 0,-1 0,0 0,1 0,0-1,-1 1,1 0,0 0,0-1,0 1,-1-1,87-28,-63 21,11-4,1 2,1 0,0 3,25-3,-58 10,1 1,-1 0,1 0,-1 0,1 1,-1-1,0 1,1 0,-1 0,0 0,1 0,-1 0,0 1,0 0,0-1,0 1,-1 0,1 0,0 1,-1-1,1 1,-1-1,0 1,0 0,0-1,0 1,0 0,-1 0,1 1,-1-1,0 0,0 0,0 1,-1-1,1 1,-1-1,1 1,3 26,-4-25,0 0,0 0,1 0,-1 0,1 0,0 0,0-1,0 1,1 0,0 0,0-1,0 1,1-1,-1 0,1 0,0 0,0 0,0 0,1 0,-1-1,1 0,0 0,0 0,0 0,5 2,1-4,0 0,1 0,-1-1,1-1,-1 0,0 0,1-1,-1 0,0-1,0 0,0 0,-1-1,1-1,-1 1,0-2,4-2,-3 2,-1-1,0 0,-1 0,1 0,-1-1,-1-1,1 1,-1-1,-1-1,0 1,4-8,-8 13,-1 0,1 0,0 0,-1 0,0 0,0 0,0 0,-1-1,1 1,-1 0,0-1,0 1,-1 0,1-1,-1 1,0 0,0 0,0 0,-1 0,1 0,-1 0,0 0,0 0,0 0,-1 1,0 0,1-1,-1 1,0 0,0 0,-3-1,1-1,0 0,0 0,-1 1,0 0,0 0,0 1,0-1,-1 1,1 1,-1-1,1 1,-1 0,0 1,0-1,0 2,0-1,0 1,0 0,0 0,0 0,0 1,0 1,0-1,0 1,0 0,0 1,1-1,-1 1,1 0,0 1,0 0,0 0,1 0,-1 1,1-1,-3 5,2 1,0 0,1 0,0 0,1 1,0 0,1 0,0 0,0 1,1-1,1 0,0 1,1-1,0 1,0 0,1-1,1 0,0 1,1-1,0 0,0 0,2 2,-2-8,-1-1,1 0,0 0,0 0,0 0,1 0,-1-1,1 0,0 1,0-1,0 0,0-1,0 1,1-1,-1 0,1 0,0 0,-1-1,1 0,0 0,0 0,0 0,0-1,0 0,0 0,0 0,2-1,31-4</inkml:trace>
  <inkml:trace contextRef="#ctx0" brushRef="#br0" timeOffset="2036.12">2010 9,'-16'7,"-11"7,-5 5,3 6,5 6,6 4,12 3,11 1,13-1,4-7</inkml:trace>
  <inkml:trace contextRef="#ctx0" brushRef="#br0" timeOffset="2190.225">2247 668,'2'15,"3"13,3 5,5 0,6-4,7-7,11-6,9-12,9-12,4-14,-9-4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19.936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13 185,'-7'52,"3"1,3 0,1 0,3-1,3 1,1-1,3 0,2-1,5 8,-13-36,2 0,1-1,0 1,2-1,1-1,0 0,2 0,0-1,1 0,1-1,1-1,5 4,-18-19,1 0,0-1,0 1,1-1,-1 0,0 1,1-1,-1-1,1 1,0-1,-1 1,1-1,0 0,0 0,0-1,0 1,0-1,0 0,0 0,0 0,0-1,0 1,0-1,0 0,0 0,-1 0,1-1,0 1,0-1,3-6,0-1,-1 0,0 0,0 0,-1 0,0-1,-1 0,0 0,-1 0,0 0,0-1,-1 1,-1-1,1 0,-2 1,1-1,-2 0,0-8,-4-29,-1 0,-2 1,-3 0,-1 0,-3 1,-2 1,-1 0,-2 2,-17-24,27 45,1 4,-1 0,0 0,-1 0,-1 1,0 1,-6-5,18 21,-1-1,1 0,-1 0,1 1,-1-1,1 1,-1-1,1 0,-1 1,0-1,1 1,-1-1,0 1,0 0,1-1,-1 1,0 0,0-1,1 1,-1 0,0 0,0 0,0 0,0 0,1 0,-1 0,0 0,0 0,0 0,1 0,-1 0,0 1,0-1,0 0,1 0,-1 1,0-1,1 1,-1-1,0 1,1-1,-1 1,0-1,1 1,-1 0,1-1,-1 1,1 0,-1-1,1 1,0 0,-1 0,1-1,0 1,0 0,-1 0,1 0,0-1,0 2,-15 125,14-25,4 0,8 27,2-24</inkml:trace>
  <inkml:trace contextRef="#ctx0" brushRef="#br0" timeOffset="521.123">539 1,'-10'60,"3"0,3 0,2 41,2-69,-1 146,20 144,-17-312,-2 2,1-1,0 0,1 1,1-1,0 0,0 0,1 0,0-1,1 1,4 5,-9-15,0-1,1 1,-1 0,1 0,-1 0,1-1,-1 1,1 0,-1-1,1 1,0 0,-1-1,1 1,0-1,0 1,-1-1,1 0,0 1,0-1,0 1,-1-1,1 0,0 0,0 0,0 0,0 1,0-1,0 0,0-1,0 1,-1 0,1 0,0 0,0 0,0-1,0 1,0 0,-1-1,1 1,0-1,0 1,-1-1,1 1,0-1,0 1,-1-1,1 0,-1 1,1-1,-1 0,1 0,-1 0,23-46,35-289,-58 334,0-1,0 1,1-1,-1 1,1 0,0-1,0 1,-1 0,2-1,-1 1,0 0,0 0,1 0,-1 0,1 0,-1 0,1 1,0-1,0 0,0 1,0-1,0 1,0 0,0 0,0 0,1 0,-1 0,0 0,1 1,-1-1,1 1,-1-1,1 1,5 4,0 0,0 1,0 0,0 0,-1 1,0 0,0 0,-1 0,0 1,0 0,0 1,-1-1,0 1,0 0,3 8,1-1,-1 0,0 0,-2 0,1 1,-2 0,0 1,-1-1,-1 1,0 0,0 16,-3-29,-1 0,1 0,-1 0,0 0,0 0,0 0,-1 0,0 0,1-1,-1 1,0-1,-1 1,1-1,-1 0,1 0,-1 0,0 0,0-1,0 1,0-1,-1 0,1 1,-1-2,1 1,-1 0,0-1,-4 2,-108 19,54-22,62 0,-1 0,1 0,-1 0,1 0,-1 0,0 0,1 0,-1 0,1 0,-1 0,1 0,-1 0,1 0,-1-1,1 1,-1 0,1 0,-1-1,1 1,0 0,-1-1,1 1,-1 0,1-1,0 1,-1 0,1-1,0 1,0-1,-1 1,1-1,0 1,0-1,-1 1,1-1,0 1,0-1,0 1,0-1,0 1,0-1,0 1,0-1,0 1,0-1,0 0,0 1,1-1,-1 1,7-12</inkml:trace>
  <inkml:trace contextRef="#ctx0" brushRef="#br0" timeOffset="849.03">1342 396,'-15'4,"1"2,-1-1,2 2,-1 0,1 1,0 0,0 1,1 0,0 1,1 0,0 1,1 0,0 1,-3 4,1-3,0 1,1 1,1 0,0 1,1 0,0 0,2 1,0 0,0 0,-2 14,9-28,-1 0,1 0,0 0,0 0,0 0,0 0,1 0,-1 0,1 0,0 0,0 0,0 0,0-1,0 1,1 0,-1-1,1 1,-1-1,1 1,0-1,0 0,0 0,1 0,-1 0,0 0,1 0,-1-1,1 1,0-1,-1 0,1 1,0-1,0 0,0-1,0 1,108 11,139-35,-186 31,-64-7,1 0,0-1,0 1,-1 0,1 0,0 0,-1 0,1 0,-1 0,1 0,-1 0,0 1,1-1,-1 0,0 0,0 0,0 0,0 0,0 0,0 1,0-1,0 0,0 0,-1 0,1 0,0 0,-1 0,1 0,-1 1,1-1,-1 0,1-1,-1 1,0 0,1 0,-1 0,-1 0,-8 12,0 0,-1-1,0-1,-1 0,-1-1,1 0,-2-1,-11 7,-28 17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48.80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 41,'13'6,"14"3,13-1,13-1,16-4,14-5,10-5,6 0,1-2,-1-1,-7-2,-12 2,-16 2,-17 3,-19 2,-14 3,-10 3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52.70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417 446,'-15'-4,"0"1,0 0,0 1,0 0,0 2,0-1,0 2,0 0,0 1,0 1,0 0,0 1,1 0,-1 1,1 1,0 0,1 1,0 0,0 1,0 1,1 0,1 1,-1 0,1 1,1 0,0 0,1 1,0 0,-6 13,13-22,0 0,1-1,-1 1,1 0,0 0,0 0,0-1,0 1,0 0,1 1,0-1,-1 0,1 0,0 0,0 0,1 0,-1 0,1 0,-1 0,1 0,0 0,0 0,0 0,1 0,-1-1,1 1,-1 0,1-1,0 1,0-1,0 0,0 0,1 0,-1 0,0 0,1 0,0 0,-1-1,1 1,2 0,5-1,-1 0,1 0,0 0,0-2,0 1,0-1,-1-1,1 1,0-2,-1 1,0-1,1-1,-1 0,-1 0,1-1,0 0,-1 0,0-1,-1 0,1 0,-1-1,0 0,0 0,-1-1,0 0,2-4,1-3,0-1,-1 0,-1-1,0 1,-1-1,-1-1,-1 1,0-1,-2 0,2-17,-9-181,-18 22,24 232,23 392,-23-418,-2 1,2 0,-1 0,2 1,0-1,0 0,1-1,1 1,0 0,1-1,0 0,1 0,0 0,7 8,-9-17,-1 0,1 0,0 0,0-1,0 0,0 1,1-1,-1-1,1 1,-1-1,1 1,-1-1,1-1,0 1,0-1,-1 1,1-2,0 1,0 0,-1-1,1 0,0 0,3-1,4-2,1 0,-1-1,1 0,-2-1,1-1,-1 0,11-8,-11 6,0 0,-1-1,0-1,-1 1,0-2,-1 1,0-1,-1-1,0 1,-1-1,0 0,-1 0,0-1,-1 0,-1 0,0 0,-1 0,-1 0,0 0,-1-1,-11-38,11 52,-1-1,1 1,-1 0,1-1,-1 1,0 0,1-1,-1 1,0 0,0 0,0 0,0 0,0 0,0 0,0 0,0 0,0 0,-1 0,1 1,0-1,0 0,-1 1,1-1,-1 1,1-1,0 1,-1 0,1 0,-1 0,1 0,-1 0,1 0,-2 0,-1 2,0 1,1-1,-1 1,1 0,0 0,-1 1,1-1,1 0,-1 1,0 0,1 0,0 0,0 0,0 0,0 0,1 0,-1 1,1-1,0 0,0 3,-2 1,0 1,1-1,-1 1,2 0,-1 0,1 0,0 0,1 0,0 0,1 0,0 0,0 0,1-1,0 1,0 0,1 0,0-1,1 0,0 0,0 0,1 0,0 0,0-1,1 0,-1 0,6 4,3-3,0 0,0 0,1-1,0-1,1-1,-1 0,1-1,0 0,0-2,0 1,15-2,43 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37.2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81,'-8'4,"-1"0,1 0,0 1,0 0,1 0,0 1,0-1,0 2,0-1,1 1,0 0,1 0,-1 1,2 0,-1 0,1 0,0 0,0 1,0 4,-3 8,2-1,0 1,2 0,0 0,1 0,2 1,0-1,1 0,1 1,1-1,0 0,2 0,2 5,-2-12,0-1,0 1,1-1,1 0,0-1,1 1,0-1,1-1,0 0,1 0,0 0,1-2,0 1,1-1,-1-1,2 0,-1-1,1 0,10 4,-14-8,0 1,1-1,-1-1,1 0,-1 0,1-1,0 0,-1 0,1-1,0 0,0-1,-1-1,1 1,0-1,-1-1,0 0,1 0,-1-1,-1 0,1 0,0-1,-1 0,0-1,0 0,-1 0,0 0,0-1,4-5,-2 0,0-1,-1 0,-1 0,0-1,0 0,-1 0,-1-1,-1 0,0 1,-1-2,0 1,-1 0,-1 0,0-1,-1 1,-1-1,-1-2,-1-7,-1 0,-1 0,-1 1,-2-1,0 1,-1 1,-2 0,0 0,-1 1,-3-2,9 13,-1 1,0 0,-1 0,0 1,0 0,-1 0,0 1,0 0,-1 0,0 1,-1 1,1 0,-1 0,0 1,-1 0,1 1,-1 0,0 1,0 1,0 0,-4 0,11 2,0 0,0 1,0 0,0 0,0 1,0-1,1 1,-1 0,0 1,1-1,-1 1,1-1,0 1,0 1,0-1,0 1,1-1,-1 1,1 0,0 0,0 0,1 1,-2 1,-3 8,1 0,0 1,1 0,1-1,0 1,1 1,0 2,-1 11,2 0,1 0,1 0,2 0,0-1,4 12,7 22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27.60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1 250,'1'47,"3"0,2-1,1 1,3-1,2-1,1 0,6 8,-16-44,0-1,0 1,1-1,0 0,1 0,0 0,0-1,1 1,-1-1,6 3,-9-9,-1 0,1-1,0 1,0-1,0 0,0 0,0 0,0 0,0 0,0 0,-1 0,1-1,0 1,0-1,0 1,0-1,-1 0,1 1,0-1,0 0,-1 0,1 0,-1-1,1 1,-1 0,1-1,-1 1,0 0,0-1,0 0,0 1,0-1,0 0,0 1,0-1,-1 0,1 0,-1 0,1 0,-1 1,0-1,0 0,0 0,0-2,14-39,-3-1,-1 0,-2 0,-2-1,-3 0,-1 0,-3-19,2 305,0-237,-1 0,1-1,-1 1,1 0,0 0,0-1,1 1,-1-1,1 1,0-1,-1 0,2 1,-1-1,0 0,1 0,-1-1,1 1,0 0,0-1,0 0,0 1,0-1,0-1,1 1,-1 0,1-1,-1 0,1 1,0-1,-1-1,1 1,0-1,0 1,0-1,-1 0,1 0,0-1,0 1,7-2,0 0,-1 0,1-1,-1-1,1 1,-1-2,0 1,-1-1,1-1,0 0,22-17</inkml:trace>
  <inkml:trace contextRef="#ctx0" brushRef="#br0" timeOffset="569.198">553 330,'-5'23,"0"1,2 0,1 1,1-1,1 0,1 3,-1-19,1-1,0 0,1 1,-1-1,1 0,1 0,-1 0,1 0,0 0,1 0,0-1,0 0,0 0,1 0,0 0,0-1,0 0,1 0,-1 0,1 0,5 2,-5-4,-1-1,1 0,0 0,-1 0,1-1,0 1,0-1,0-1,0 1,0-1,0 0,0 0,0-1,0 0,0 0,0 0,0-1,-1 0,1 0,-1-1,1 1,-1-1,0 0,0 0,0-1,0 0,0 0,-1 0,0 0,0-1,0 1,0-1,-1 0,0 0,0 0,0-1,-1 1,0-1,2-5,22-90,-25 100,0 0,0-1,0 1,0 0,0 0,0-1,0 1,0 0,1 0,-1 0,0 1,1-1,-1 0,1 0,-1 1,1-1,-1 1,1-1,-1 1,1 0,0-1,-1 1,1 0,0 0,-1 0,1 0,-1 1,1-1,0 0,-1 1,1-1,0 1,23 0,-16-5,1 1,-1-2,-1 1,1-1,-1 0,0-1,0 0,0 0,-1-1,0 0,0 0,-1-1,1 0,24-24,-30 31,-1 0,0 0,1 1,-1-1,0 0,1 1,-1-1,1 0,-1 1,1-1,-1 1,1-1,-1 0,1 1,0 0,-1-1,1 1,0-1,0 1,-1 0,1 0,0-1,-1 1,1 0,0 0,0 0,0 0,-1 0,1 0,0 0,0 0,0 0,-1 0,1 0,0 0,0 1,-1-1,1 0,0 1,-1-1,1 0,0 1,-1-1,1 1,0-1,-1 1,1-1,-1 1,1-1,-1 1,1 0,-1-1,1 1,-1 0,0 0,6 103,-7-63,6 31,3-2,3 1,3-1,22 64,-16-64,-2 0,-4 1,-3 1,1 55,-15-42,-3-11</inkml:trace>
  <inkml:trace contextRef="#ctx0" brushRef="#br0" timeOffset="900.313">1066 1593,'28'-414,"-14"-235,-14 626,-1 4,0 0,1 1,1-1,1 0,1 1,1-1,0 1,1 0,1 0,1 1,4-8,-9 22,0 0,1 0,-1 1,1-1,-1 1,1-1,0 1,0 0,0 0,1 0,-1 0,0 1,1-1,-1 1,1 0,-1 0,1 0,0 1,-1-1,1 1,0 0,0 0,-1 0,1 0,0 1,-1 0,1-1,0 1,-1 1,1-1,-1 0,3 2,11 5,-1 0,0 2,0-1,-1 2,14 12,-14-12,0 1,-1 0,0 2,-1-1,0 2,-1-1,-1 2,-1-1,0 2,-1-1,7 17,-15-29,0 1,0-1,-1 0,1 1,-1-1,0 0,0 1,0-1,-1 1,0-1,1 0,-1 1,-1-1,1 0,-1 0,0 0,0 0,0 0,0 0,-1 0,1-1,-1 1,0-1,0 0,0 0,-1 1,-6 4,-1 0,1-1,-1 0,-1-1,1 0,-1-1,0 0,-7 1,2 0,0-1,0-1,0-1,0 0,-1-1,0-1,1-1,-11-1,8-4,7-1</inkml:trace>
  <inkml:trace contextRef="#ctx0" brushRef="#br0" timeOffset="2317.527">2777 368,'14'0,"15"0,21-2,20-3,20-3,15 0,12-1,4 1,-3 2,-10 2,-15 1,-18 2,-21 1,-20 0,-19 0,-12 1</inkml:trace>
  <inkml:trace contextRef="#ctx0" brushRef="#br0" timeOffset="2602.807">3751 0,'8'11,"0"0,0-1,1 0,1 0,0-1,0 0,0-1,1 0,1-1,-1 0,3 0,194 109,-203-114,-1 1,1 0,-1 0,0 0,0 0,0 1,0 0,-1 0,1 0,-1 0,0 0,0 1,0-1,-1 1,0 0,0 0,0 0,0 0,-1 0,0 0,0 1,0-1,-1 4,-2 2,-1-1,-1 0,0 0,0 0,-1 0,0-1,-1 0,0 0,0 0,-1-1,0 0,-1 0,1-1,-2 0,-6 5,-34 29,-2-2,-1-2,-42 21,52-35</inkml:trace>
  <inkml:trace contextRef="#ctx0" brushRef="#br0" timeOffset="26752.318">263 2238,'-10'1,"0"1,1 0,-1 0,0 1,1 1,-1-1,1 2,0-1,1 1,-1 0,1 1,0 0,0 1,1-1,-1 1,1 1,1-1,0 1,0 1,0-1,1 1,-1 2,5-8,0-1,1 1,-1 0,0 0,1-1,-1 1,1 0,0 0,0 0,0 0,0-1,1 1,-1 0,1 0,0 0,-1-1,1 1,0 0,1-1,-1 1,0-1,1 0,0 1,-1-1,1 0,0 0,0 0,0 0,0 0,1 0,-1-1,0 1,1-1,-1 1,2 0,100 26,-65-24,-1-3,0-1,1-2,-1-2,0-1,0-2,-1-1,0-2,6-5,-35 14,-1-1,1 0,-1-1,0 0,0 0,0-1,0 0,-1 0,1 0,-1-1,0 0,-1 0,1 0,-1-1,0 0,0 0,-1 0,0-1,0 1,2-5,-6 9,0-1,-1 0,1 1,0-1,-1 0,1 1,-1-1,0 1,0-1,0 1,0-1,-1 1,1 0,0 0,-1-1,0 1,1 0,-1 0,0 1,0-1,0 0,0 1,-1-1,1 1,0 0,-1-1,1 1,-1 0,1 1,-1-1,1 0,-1 1,0-1,1 1,-1 0,1 0,-1 0,0 0,1 0,-1 1,0-1,1 1,-1 0,1-1,-1 1,1 1,-1-1,1 0,0 0,0 1,-1-1,1 1,0 0,0 0,1 0,-1 0,-1 2,1 0,0 1,1 1,-1-1,1 0,0 0,1 0,-1 1,1-1,0 0,1 1,-1-1,1 0,0 0,0 0,1 1,-1-1,1 0,0-1,1 1,-1 0,1-1,0 1,0-1,0 0,1 0,-1 0,1 0,0-1,0 1,1-1,-1 0,0 0,1-1,0 0,0 1,0-1,0-1,0 1,5 0,1 1,1 0,-1-1,1-1,0 0,0 0,0-1,0-1,5 0,-13 1,-1-1,0 1,0-1,0 0,1 1,-1-1,0-1,0 1,0 0,0-1,0 1,-1-1,1 0,0 0,-1 0,1-1,-1 1,0 0,0-1,0 1,0-1,0 0,-1 0,1 0,-1 0,0 0,1 0,-2 0,1 0,0 0,0-1,-1-1,-1-6,-1 1,-1-1,1 1,-2 0,1 0,-1 0,-1 0,0 0,0 1,-1 0,0 0,-1 1,0 0,0 0,-1 0,0 1,-8-6,9 6,-1 0,0 0,0 1,0 0,-1 1,0 0,0 0,0 1,-1 0,1 0,-1 1,0 1,0-1,0 2,0-1,0 1,-1 1,-1 0,10 1,0-1,0 1,0 0,1 0,-1 0,0 0,1 0,-1 0,0 0,1 1,-1-1,1 1,0-1,0 1,-1 0,1-1,0 1,0 0,0 0,1-1,-1 1,0 0,1 0,-1 0,1 0,0 0,-1 0,1 0,0 0,0 0,1 0,-1 0,0 0,1 0,-1 0,1 0,-1 0,1 0,0 0,0-1,0 1,0 0,0 0,0-1,1 1,-1-1,0 1,1-1,-1 0,1 1,0-1,-1 0,1 0,0 0,0 0,0-1,1 2,12 5,1-1,0-1,0 0,1-1,0 0,-1-2,1 0,0-1,0 0,0-1,0-1,16-4,244-38,-272 42,-3 0,1 0,-1 0,0 0,1 0,-1 0,0 1,1-1,-1 1,1-1,-1 1,1 0,-1 0,1 0,-1 1,1-1,-1 1,1-1,-1 1,1 0,-1 0,0 0,1 0,-1 0,0 0,0 1,0-1,0 1,0-1,0 1,-1 0,1 0,0 0,-1 0,1 0,-1 0,0 0,0 1,-6 113,5-114,1 0,-1 0,1 0,-1 0,1-1,0 1,0 0,0-1,0 1,0-1,0 1,0-1,1 1,-1-1,0 0,1 0,-1 1,1-1,-1 0,1 0,0-1,-1 1,1 0,0 0,0-1,-1 1,1-1,0 0,0 0,0 1,0-1,0 0,0 0,65-10,-54 5,0 1,-1-2,0 0,0 0,0-1,-1-1,0 0,0-1,-1 0,0 0,0-1,-1 0,-1-1,1 0,-2 0,0-1,0 0,-1 0,3-9,1 45,-9-15,0 0,1 0,0-1,1 1,0-1,0 0,1 0,0 0,0 0,1 0,0-1,0 0,0 0,1 0,1-1,-1 0,1 0,0-1,0 1,0-2,1 1,0-1,0 0,0 0,0-1,1 0,-1-1,1 0,3 0,159-6,-168 4,-1 0,1 0,0-1,-1 1,1 0,0-1,-1 0,1 0,-1 0,1 0,-1 0,1 0,-1 0,0-1,0 1,1-1,-1 0,0 0,-1 1,1-1,0 0,0-1,-1 1,1 0,-1 0,1-3,12-26,-2-1,0-1,-3 0,-1 0,-1-1,-2 1,-1-1,-1-20,8-148,-10-112,-2 296,2 1,-2 0,0 0,-1 0,0 0,-2 0,-3-12,7 29,0-1,0 0,0 0,0 1,0-1,0 0,0 1,0-1,0 0,-1 1,1-1,0 0,0 1,-1-1,1 0,0 1,-1-1,1 1,0-1,-1 1,1-1,-1 1,1-1,-1 1,1-1,-1 1,0-1,1 1,-1 0,1-1,-1 1,0 0,1 0,-1 0,0-1,1 1,-1 0,0 0,0 0,1 0,-1 0,0 0,1 0,-1 0,0 0,1 1,-1-1,0 0,1 0,-1 1,0-1,1 0,-1 1,1-1,-1 0,1 1,-1-1,1 1,-1-1,-20 41,4 25,3 1,2 1,4 0,3 1,3-1,4 26,-3-57,1-8,-2 19,1-1,3 1,2-1,2 1,2-1,2-1,10 28,-17-65,0 0,1 0,0 0,1-1,0 1,0-1,1 0,0-1,0 1,1-1,0 0,0-1,1 0,0 0,0-1,0 1,1-2,-1 1,1-1,0-1,1 1,-1-2,0 1,1-1,-6-2,-1 0,1 0,0 0,-1-1,1 1,-1-1,1 0,-1 0,1 0,-1 0,0 0,0-1,1 0,-1 0,0 0,0 0,-1 0,1 0,0-1,-1 1,1-1,-1 0,0 0,0 0,0 0,0 0,12-26</inkml:trace>
  <inkml:trace contextRef="#ctx0" brushRef="#br0" timeOffset="27002.567">1645 1895,'23'0,"22"0,25 0,19 0,16 0,10 0,0 3,-18 0</inkml:trace>
  <inkml:trace contextRef="#ctx0" brushRef="#br0" timeOffset="28049.279">2238 2211,'27'13,"0"2,-2 0,0 2,0 1,-2 1,0 1,-1 1,-1 0,-1 2,-2 1,0 0,7 14,-10-1,-15-37,1 1,-1-1,0 1,0-1,1 1,-1-1,0 1,0 0,0-1,0 1,0-1,1 1,-1 0,0-1,0 1,-1-1,1 1,0 0,0-1,0 1,0-1,0 1,-1 0,1-1,0 1,-1-1,1 1,0-1,-1 1,1-1,0 1,-1-1,1 0,-1 1,1-1,-1 0,1 1,-1-1,1 0,-1 1,1-1,-1 0,0 0,1 0,-1 1,1-1,-1 0,0 0,1 0,-1 0,1 0,-1 0,0 0,1-1,-1 1,0 0,-3-2,-1-1,0 0,1 0,-1-1,1 1,0-1,0 0,0 0,1 0,0 0,-1-1,1 1,1-1,-1 0,1 0,0 0,0 0,0-1,0-3,-2-1,0 1,1-2,0 1,1 0,0 0,1-1,0 1,0-1,1 0,1 1,0-1,0 1,1-1,0 1,1 0,0 0,0 0,1 0,1 0,0 1,0 0,1 0,0 0,0 1,1 0,0 0,1 1,3-4,-3 5,-1 0,2 1,-1 0,1 0,0 1,0 0,0 0,0 1,1 1,-1-1,1 1,-1 1,1 0,0 0,0 1,9 1,47 40,13-9,-70-30,-1 0,1 0,-1 1,0 0,0 0,0 1,0 0,-1 0,1 1,-1 0,0 0,-1 1,1 0,-1 0,0 0,0 1,-1 0,0 0,-1 1,1-1,-1 1,0 1,5 101,-8-38,0-70,-1 0,0 0,1 0,-1 0,1 0,-1-1,1 1,0 0,0 0,0 0,0-1,0 1,0-1,1 1,-1-1,0 1,1-1,-1 0,1 1,0-1,-1 0,1 0,0 0,0-1,-1 1,1 0,0 0,0-1,0 0,0 1,0-1,0 0,0 0,0 0,0 0,0 0,0 0,0-1,0 1,-1-1,1 1,0-1,0 0,0 1,0-1,-1 0,1 0,0-1,0 1,3-3,0 0,0 0,0 0,-1 0,0-1,1 0,-2 1,1-2,-1 1,1 0,-1-1,-1 1,1-1,-1 0,0 0,0 0,-1 0,0 0,0 0,0-1,-1 1,1-7,-1 1,0-1,-1 1,0-1,-1 0,0 1,-1 0,-1 0,1 0,-3-1,3 5,-1 0,0 0,0 1,-1 0,0 0,0 0,-1 1,0 0,0 0,0 0,-1 1,0 0,0 0,0 0,-1 1,1 0,-1 1,0 0,0 0,-1 1,1 0,0 0,-1 1,1 0,-1 0,1 1,-1 0,0 1,6-1,0 0,0 0,0 1,1-1,-1 1,0 0,0 0,0 0,1 0,-1 0,1 1,-1-1,1 1,-1 0,1-1,0 1,0 0,0 1,0-1,0 0,1 0,-1 1,1-1,-1 1,1-1,0 1,0 0,0 0,0-1,0 1,1 0,-1 0,1 0,0 0,0 0,0 0,0 0,0-1,1 1,0 0,-1 0,1 0,0-1,0 1,0 0,1-1,-1 1,1-1,-1 1,1-1,0 0,0 1,1 0,8 2,1 0,-1-1,1-1,0 0,0 0,1-1,-1 0,0-1,1-1,-1 0,0-1,1 0,-1-1,0 0,0-1,0 0,11-5,4-1,-1-1,-1-1,0-1,0-1,-2-2,1 0,-2-1,0-2,-1 0,-1-1,-1-1,0-1,-2 0,0-2,-2 0,0-1,-2 0,0-1,-2 0,-1-1,-1 0,-1-1,-1 0,1-17,-6 37,0 1,-1-1,0 1,-1-1,0 0,0 1,0-1,-1 0,1 1,-2-1,1 1,-1-1,0 1,0 0,-1-1,0 1,0 0,0 1,-1-1,1 1,-2-1,1 1,0 0,-1 1,-1-2,-3 2,1 0,-1 0,0 1,0 0,0 1,-1 0,1 0,-1 1,1 1,0-1,-1 1,1 1,-1 0,1 0,-1 1,1 0,0 1,0 0,0 0,0 1,1 0,-1 0,1 1,0 0,1 1,-1 0,1 0,0 0,0 1,1 0,0 0,0 1,1 0,-2 3,0 3,1 0,0 1,1 0,1 0,0 0,1 0,0 1,2-1,0 1,0 0,1-1,1 1,1-1,0 1,4 8,3 15,3 0,1-1,2 0,1-2,12 18,232 364,-254-408,-4-5,0 0,1 0,0 0,0 0,1 0,-1-1,1 0,0 0,0 0,0 0,1-1,-1 1,1-1,0 0,4 2,8-1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49.521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0 1,'32'218,"-19"-89,-6 0,-5 0,-6 7,4-131,-1-2,0 0,0 0,0 0,1 0,-1 0,1 0,0 0,0 0,0 0,0 0,0 0,1 0,-1-1,1 1,0 0,0 0,0 0,0 0,1-1,-1 1,1-1,-1 1,1-1,0 1,0-1,0 0,0 0,1 0,-1 0,0 0,1-1,0 1,-1-1,1 0,0 1,2 0,7-2,0-1,1 0,-1 0,0-1,0-1,-1 0,1-1,5-2,9-2,63-19,32-10,125-22,-196 48,-34 5</inkml:trace>
  <inkml:trace contextRef="#ctx0" brushRef="#br0" timeOffset="384.969">883 567,'-3'4,"1"0,1 1,-1-1,1 1,-1-1,1 1,1 0,-1-1,1 1,-1 0,1-1,1 1,-1 0,1-1,-1 1,1 0,1-1,-1 1,1-1,-1 0,1 1,1-1,-1 0,0 0,1 0,0 0,0-1,2 2,-1-1,1-1,0 0,0 0,0 0,0 0,0-1,1 0,-1 0,1 0,0-1,-1 0,1 0,0 0,0-1,0 0,-1 0,1 0,0-1,0 0,0 0,-1 0,1-1,-1 0,1 0,-1 0,0-1,0 0,0 0,0 0,0 0,0-1,-1 0,0 0,0 0,0 0,0-1,-1 0,0 0,0 0,0 0,0 0,-1 0,1-4,-1 2,-1 0,0 0,0-1,0 1,-1 0,0-1,-1 1,0 0,0-1,-1 1,1 0,-2 0,1 0,-1 0,0 0,0 1,-1-1,1 1,-2-1,2 3,0 0,0 0,0 1,0-1,-1 1,1-1,-1 1,0 0,0 0,0 1,-1-1,1 1,0 0,-1 0,0 1,1-1,-1 1,0 0,0 0,0 1,1-1,-1 1,0 0,0 0,0 1,0 0,0-1,-4 3,1 0,1 0,-1 1,1 0,0 1,0-1,1 1,-1 0,1 1,0 0,1 0,-1 0,1 1,0-1,1 1,-1 1,2-1,-1 0,1 1,0 0,0 0,1 0,0 0,1 0,-1 0,2 0,-1 1,1-1,0 0,1 0,0 1,0-1,1 0,0 0,1 2,14 18</inkml:trace>
  <inkml:trace contextRef="#ctx0" brushRef="#br0" timeOffset="1131.971">1462 567,'-76'-72,"73"69,0 1,0 0,0 0,0 1,0-1,0 1,0-1,-1 1,1 0,-1 0,1 1,-1-1,1 1,-1-1,1 1,-1 0,1 1,-1-1,1 0,-1 1,1 0,-1 0,1 0,-1 0,1 1,0-1,-2 2,-3 4,1 0,0 1,1 0,-1 0,1 1,1-1,0 1,0 0,1 1,0-1,0 1,1 0,1 0,-1 0,2 0,-1 0,1 1,1 1,-1-7,1-1,-1 0,1 1,0-1,1 0,-1 1,1-1,-1 0,1 0,0 1,1-1,-1 0,1 0,0 0,0 0,0-1,0 1,1-1,0 1,-1-1,1 0,1 0,-1 0,0 0,1 0,-1-1,1 0,0 1,-1-1,1-1,0 1,1-1,-1 1,0-1,2 0,3-1,-1 0,1-1,-1 0,1 0,-1-1,0 0,1 0,-1-1,0 0,-1-1,1 1,0-2,-1 1,0-1,0 0,-1 0,1-1,-1 0,0 0,0-1,-1 1,0-1,0 0,-1-1,0 1,0-1,-1 0,0 0,0 0,-1 0,1-3,-18 233,33 348,-19-542,-1 0,-1 0,-1 0,-8 23,10-42,-1 0,0 0,-1 0,0-1,0 1,0-1,-1 0,-1-1,1 1,-1-1,-1 0,1-1,-1 1,0-1,-1-1,-3 3,7-6,0 0,-1 0,1 0,-1 0,1-1,-1 0,0 0,1 0,-1-1,0 0,0 0,0 0,1 0,-1-1,0 1,0-1,1 0,-1-1,1 1,-1-1,1 0,0 0,-1-1,1 1,0-1,0 0,1 0,-1 0,1 0,-1-1,1 1,0-1,0 0,1 0,-1 0,1-1,-8-14,2-1,1 0,0 0,1 0,1-1,1 0,1 0,1 0,1 0,1 0,0-1,2 1,1 0,0 0,1 0,5-12,4-14,1 1,3 0,1 1,3 1,1 1,2 1,3 1,0 1,3 2,1 0,21-17,-44 46,0 0,1 1,0 0,0 1,1 0,0 0,0 1,0 0,1 1,11-5,-18 11,-1-1,1 1,0-1,0 1,-1 0,1 0,-1 1,1-1,-1 1,0 0,1-1,-1 1,0 1,0-1,0 0,-1 1,1 0,0 0,-1-1,0 1,0 1,0-1,0 0,0 0,-1 1,1-1,-1 1,0-1,1 4,5 8,80 178,-53-121,-25-67,-1-8</inkml:trace>
  <inkml:trace contextRef="#ctx0" brushRef="#br0" timeOffset="1381.306">1804 370,'-7'-2,"-2"1,0 6,5 8,6 6,8 6,3-3</inkml:trace>
  <inkml:trace contextRef="#ctx0" brushRef="#br0" timeOffset="2034.596">2277 647,'-9'-4,"0"1,0 1,0-1,-1 1,1 1,0 0,-1 0,0 1,1 1,-1-1,1 1,-1 1,1 0,0 0,0 1,0 0,0 0,0 1,0 0,1 1,0 0,-8 6,8-5,-1 0,1 1,0 1,0-1,1 1,-1 0,2 1,0-1,0 1,0 1,1-1,0 1,1 0,0 0,1 0,-2 9,5-16,0 0,-1 1,1-1,1 1,-1-1,1 0,-1 1,1-1,0 0,0 0,0 1,1-1,-1 0,1 0,-1 0,1-1,0 1,0 0,1-1,-1 1,0-1,1 0,0 1,-1-1,1-1,0 1,0 0,0-1,0 1,0-1,0 0,1 0,2 1,9 1,0 0,0 0,0-1,1-1,-1-1,15-1,18-4,0-2,-1-2,1-3,-2-1,0-2,27-14,-72 27,1 1,-1 0,1 0,0 0,-1 1,1-1,0 0,-1 1,1-1,0 1,0-1,0 1,0 0,0 0,-1 0,1 0,0 0,0 0,0 0,0 1,-1-1,1 1,0-1,0 1,-1 0,1 0,0 0,-1-1,1 2,-1-1,1 0,-1 0,1 0,0 2,1 2,1 1,1 0,-1-1,1 0,0 0,0 0,1 0,-1-1,1 0,0 0,0-1,0 0,0 0,1 0,0-1,-1 1,1-2,0 1,0-1,2 0,2 0,0 0,0-2,1 1,-1-1,0-1,0 0,0 0,0-1,0-1,8-3,-15 5,0 1,0-1,0 0,0 0,-1-1,1 1,-1-1,0 0,0 0,0 0,0 0,0 0,0 0,-1-1,0 0,0 1,0-1,0 0,0 0,-1 0,0 0,0 0,0 0,0-1,0 1,-1 0,0 0,0-1,0 1,-1 0,-2-7,-1 1,0 0,0 0,-1 0,-1 1,0-1,0 1,-1 1,0-1,0 1,-1 0,0 1,0 0,-1 0,0 1,0 0,-1 0,-7-3,12 6,0 0,0 0,0 0,0 0,0 1,-1 0,1 0,-1 1,1-1,-1 1,0 1,0-1,1 1,-1 0,0 0,0 0,0 1,1 0,-1 0,0 0,1 1,-1 0,1 0,0 1,0-1,0 1,0 0,0 0,0 1,1 0,-1-1,1 1,0 1,0-1,-1 4,0-1,1 0,0 1,0 0,1 0,0 0,0 0,1 0,0 1,1-1,0 1,0-1,1 1,0 0,0-1,1 1,0-1,1 1,-1-1,2 1,-1-1,1 0,1 0,-1 0,1-1,1 1,-1-1,1 0,0 0,1 0,0-1,0 0,0 0,5 2,26 7,-1-6</inkml:trace>
  <inkml:trace contextRef="#ctx0" brushRef="#br0" timeOffset="2212.121">2909 225,'-16'-11,"-9"-4,-5 1,0 2,3 6,4 9,6 10,6 9,4 8,4 0</inkml:trace>
  <inkml:trace contextRef="#ctx0" brushRef="#br0" timeOffset="2362.718">2975 698,'9'16,"7"7,6 2,3-3,7-5,8-6,10-9,11-9,-5-4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1:09.42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3 356,'0'6,"-2"24,2 0,1 1,1-1,2 0,1 0,1 0,2-1,7 18,-14-44,0 0,-1 0,1-1,0 1,0 0,1-1,-1 1,1 0,-1-1,1 0,0 1,0-1,0 0,0 0,0 0,0 0,0 0,1-1,-1 1,1-1,0 1,-1-1,1 0,0 0,-1 0,1 0,0-1,0 1,0-1,0 0,0 0,0 0,0 0,0 0,0 0,-1-1,1 0,0 1,0-1,2-1,5-7,1 1,-2-2,1 1,-1-1,-1-1,1 0,-2 0,0 0,0-1,-1 0,0 0,-1-1,-1 0,3-9,4-26,-28 67,15-14,0 0,0 0,0 0,1 0,-1 0,1 0,1 1,-1-1,1 0,0 0,0 1,0-1,1 0,-1 1,1-1,1 0,-1 0,1 0,0 0,0 0,0 0,1-1,0 1,0-1,0 1,0-1,1 0,-1-1,1 1,4 3,-2-4,0 1,1-1,-1-1,1 1,0-1,-1 0,1-1,0 0,0 0,0 0,0-1,0 0,0 0,0-1,0 0,0 0,0 0,0-1,-1 0,1-1,-1 1,1-1,-1-1,0 1,0-1,0 0,-1 0,1-1,-1 1,0-1,-1-1,1 1,-1-1,0 1,3-6,23-74,-32 108,3 76,-1-95,1 0,0 0,0 0,0-1,1 1,-1-1,1 1,0-1,0 1,0-1,1 0,-1 0,1 0,-1 0,1 0,0-1,0 1,0-1,1 0,-1 1,0-2,1 1,1 0,2 0,1 0,0 0,-1-1,1 0,0-1,0 0,0 0,-1-1,1 1,0-2,0 1,-1-1,1 0,-1-1,0 0,0 0,0-1,0 1,0-1,-1-1,1 1,-1-1,0-1,-1 1,1-1,-1 0,0 0,-1 0,0-1,0 1,0-1,2-6,-3 7,6-10,-5 25,-4-2,9 77,-8-82,-1 1,2 0,-1 0,0-1,1 1,-1-1,1 1,0-1,-1 0,1 0,0 1,1-1,-1 0,0-1,0 1,1 0,-1-1,1 1,0-1,-1 0,1 0,0 0,0 0,0-1,-1 1,1-1,2 1,0-1,-1 0,0-1,0 1,0-1,0 1,0-1,0-1,-1 1,1 0,0-1,0 0,-1 0,1 0,-1 0,0-1,0 1,0-1,0 0,0 0,0 0,-1 0,1 0,-1-1,0 1,0-1,0 0,4-6,-1-1,-1 0,0 0,0-1,-1 1,0-1,-1 1,0-6,-1 14,0-1,0 1,0 0,-1 0,0-1,1 1,-1 0,-1-1,1 1,0 0,-1 0,1-1,-1 1,0 0,0 0,-1 0,1 0,-1 0,1 0,-1 0,0 0,0 1,0-1,0 1,0-1,-1 1,1 0,-1 0,0 0,1 0,-1 1,0-1,0 1,0-1,0 1,-1 0,1 0,-2 0,-4 2,0 1,0 0,0 0,1 1,-1 0,1 1,-1-1,1 2,1-1,-1 1,0 0,1 1,0 0,1 0,-1 0,1 1,0 0,1 0,0 1,0-1,0 1,1 0,0 1,0 2,2-7,0 0,1 1,-1-1,1 0,0 1,0-1,1 1,-1-1,1 1,0-1,0 1,1-1,0 0,-1 1,1-1,1 1,-1-1,0 0,1 0,0 0,0 0,0 0,1 0,0 0,-1-1,1 1,1 0,18 15</inkml:trace>
  <inkml:trace contextRef="#ctx0" brushRef="#br0" timeOffset="249.335">1015 1,'-18'0,"-12"4,-6 6,-1 11,5 7,9 10,10 5,14 6,14 3,8-1,1-9</inkml:trace>
  <inkml:trace contextRef="#ctx0" brushRef="#br0" timeOffset="413.894">1028 580,'3'15,"2"8,3 2,5-3,4-3,8-5,8-5,5-4,-2-2</inkml:trace>
  <inkml:trace contextRef="#ctx0" brushRef="#br0" timeOffset="749.511">1660 356,'-23'-7,"-1"2,1 0,-1 2,0 1,0 0,-1 2,1 1,0 1,0 1,-22 5,44-8,-1 0,0 1,1-1,-1 0,1 1,-1 0,1-1,0 1,-1 0,1 0,0 1,0-1,-1 0,1 1,0-1,0 1,0 0,1 0,-1 0,0 0,1 0,-1 0,1 0,0 0,0 0,0 1,0-1,0 1,0-1,0 1,1-1,-1 1,1-1,0 1,0-1,0 1,0-1,0 1,1 0,5 6,1-1,1 1,-1-1,2-1,-1 0,1 0,0 0,0-1,0 0,1-1,0 0,0-1,4 1,-10-3,201 88,-160-60,-44-29,0-1,0 1,0 0,0 0,0 0,0 0,0 0,0 0,-1 0,1 0,0 0,-1 1,1-1,-1 0,0 0,1 1,-1-1,0 0,1 0,-1 1,0-1,0 0,0 1,0-1,-1 0,1 1,0-1,0 0,-1 0,1 1,-1-1,1 0,-1 0,1 0,-1 0,0 0,0 1,-7 5,0 0,-1-1,0 0,-1 0,1-1,-1 0,0-1,0 0,0-1,-1 1,-7 0,15-4,-13 5,1 1,0-2,0 0,0-1,-1 0,1-1,-1-1,-11-1,17-2</inkml:trace>
  <inkml:trace contextRef="#ctx0" brushRef="#br0" timeOffset="1000.404">1739 842,'3'3,"0"-1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8:50:34.434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6254 290,'-2'15,"-3"17,-1 17,0 10,2 9,2 2,0 0,1-5,1-7,0-8,0-12,1-9,-1-9</inkml:trace>
  <inkml:trace contextRef="#ctx0" brushRef="#br0" timeOffset="251.332">5806 184,'16'-2,"23"-1,25 0,23 1,21 0,9 1,0 1,-9 0,-21 0</inkml:trace>
  <inkml:trace contextRef="#ctx0" brushRef="#br0" timeOffset="885.633">6517 763,'-8'230,"26"-284,4-31,-4-1,-4-1,2-82,-19 152,-4 23,-6 29,9-20,1 0,1 0,0 0,1 0,1 0,0 0,2 13,-1-24,-1 0,1 0,0 0,0 0,0-1,1 1,-1 0,1-1,0 1,0-1,0 0,1 1,-1-1,1 0,0 0,-1-1,1 1,1-1,-1 1,0-1,0 0,1 0,-1 0,1-1,0 1,0-1,-1 0,1 0,0 0,0 0,0-1,1 0,4 0,1-1,0-1,-1 1,0-2,1 1,-1-1,0-1,0 1,-1-2,1 1,-1-1,0 0,0-1,-1 0,1 0,-1-1,-1 0,1 0,-1 0,0-1,-1 0,0 0,0-1,-1 1,0-1,0 0,-1 0,0 0,-1-1,0 1,0-7,-6 206,3-153,0-19,0 0,1 0,1-1,1 1,0 0,1 0,1-1,5 13,-1-15</inkml:trace>
  <inkml:trace contextRef="#ctx0" brushRef="#br0" timeOffset="-3133.338">345 1053,'-15'-12,"-1"1,0 1,0 0,-1 1,-1 1,1 1,-1 0,0 1,-1 1,-14-2,29 7,-1 0,0 1,1-1,-1 1,1 0,-1 0,1 0,-1 0,1 1,0 0,0 0,0 0,0 0,0 1,0-1,1 1,-1 0,1 0,-1 1,1-1,0 1,1-1,-1 1,1 0,-2 2,-2 5,0 0,1 1,0 0,1 0,0 0,1 0,0 0,0 11,2-21,1 1,-1-1,1 1,0-1,0 1,0-1,0 1,0 0,0-1,1 1,-1-1,1 0,0 1,0-1,0 1,0-1,0 0,0 0,0 0,1 0,-1 0,1 0,0 0,-1 0,1 0,0-1,0 1,0-1,0 1,1-1,-1 0,0 0,1 0,-1 0,0 0,1-1,-1 1,1-1,-1 1,1-1,-1 0,1 0,-1 0,1 0,9-2,0-1,0 0,0-1,0 0,-1-1,0 0,0-1,0 0,0-1,-1 0,0-1,-1 0,0 0,0-1,-1 0,0 0,0-1,5-10,4-11,-13 46,2 36,2 0,3 0,1-1,3 0,2-1,11 17,39 128,-62-177,-1 1,0 0,-2 1,0-1,0 0,-2 19,-1-30,0-1,0 1,0 0,0-1,-1 1,0-1,-1 0,0 1,0-1,0 0,0-1,-1 1,0 0,0-1,-1 0,1 0,-1 0,0-1,-1 0,-1 2,0-2,0 0,1-1,-2 1,1-1,0-1,0 1,-1-1,1-1,-1 1,0-1,0-1,1 1,-1-1,0-1,0 1,1-1,-1-1,0 1,1-1,0-1,-1 1,1-1,-5-4,0 1,1 0,0-1,0-1,1 0,0 0,0-1,1-1,1 1,-1-1,1-1,1 0,0 0,-5-11,4 6,1 0,1-1,1 1,0-1,1-1,1 1,0-1,1 1,1-1,1 0,1 1,0-1,1 0,1 1,1 0,0-1,1 2,1-1,1 0,0 1,1 0,1 1,0 0,1 0,0 1,2 0,-1 1,10-7,-12 11,1 0,0 1,1 0,0 1,0 0,1 1,0 0,0 1,0 0,0 1,1 1,0 0,-1 0,1 1,0 1,1 0,-1 1,0 0,0 1,0 0,-3 2,-1-1,1 0,0-1,0 0,-1-1,1 0,0 0,0-1,0 0,-1-1,1 0,-1-1,1 0,-1 0,0-1,0 0,0-1,7-4,-10 3,1 1,-1-1,0 0,0-1,-1 1,0-1,0 0,-1-1,0 1,0-1,1-3,-4 8,1 0,-1 0,0-1,0 1,0 0,0-1,-1 1,0-1,1 1,-1-1,0 1,-1-1,1 1,-1-1,1 1,-1-1,0 1,0 0,-1 0,1-1,-1 1,1 0,-1 0,0 0,0 0,0 1,-1-1,-1-1,2 2,-1 0,1 1,0 0,-1-1,1 1,-1 0,1 0,-1 0,1 0,-1 1,0-1,0 1,1 0,-1 0,0 0,0 0,1 0,-1 0,0 1,1-1,-1 1,0 0,1 0,-1 0,1 0,-1 0,1 0,-1 1,1-1,0 1,0 0,0 0,0 0,0 0,0 0,1 0,-1 0,0 0,1 1,0-1,0 1,-1-1,2 1,-1-1,0 2,-3 3,1 1,0-1,0 1,1 0,0 0,1 0,-1 0,2 0,-1 0,1 0,0 0,1 0,0 0,0 0,0 0,1 0,1 0,-1 0,1-1,1 0,-1 1,1-1,0 0,1 0,0-1,0 0,0 0,1 0,0 0,0-1,0 0,1 0,2 1,2-1,1-1,-1 0,1-1,0 0,0-1,0 0,1-1,-1 0,0-1,0 0,1-1,-1-1,0 0,10-3,21-7</inkml:trace>
  <inkml:trace contextRef="#ctx0" brushRef="#br0" timeOffset="-2714.454">1042 948,'-6'22,"0"1,2 0,1 0,0 0,2 0,0 0,3 17,-3-36,1 1,0-1,0 0,0 1,1-1,0 1,0-1,0 0,0 0,0 1,1-1,0 0,0 0,0 0,0-1,0 1,1 0,0-1,0 0,0 0,0 0,0 0,1 0,-1 0,1-1,0 0,0 1,0-1,0-1,0 1,0-1,0 1,1-1,-1-1,0 1,3 0,3-5,1 0,-1 0,0-1,-1 0,1 0,-1-1,0-1,0 0,-1 0,0 0,0-1,-1 0,0-1,0 0,-1 0,0 0,-1-1,0 0,0 0,-1-1,2-3,0 0,-1-1,-1 0,0 0,-2 0,1-1,-2 1,0-2,-7-8,-10 41,11-7,1-1,0 1,1 0,0 0,0 0,1 1,0-1,1 0,0 1,0-1,1 1,1 0,-1-1,1 1,1-1,0 0,0 1,1-1,0 0,1 0,0 0,1 2,2-6,0-1,0 0,1 0,-1 0,1-1,0 0,0 0,0-1,0 0,0-1,0 0,0 0,1-1,-1 1,0-2,1 1,-1-1,0-1,0 0,0 0,5-2,6-1,-1 0,0-2,0 0,0-1,-1-1,6-4,10-9</inkml:trace>
  <inkml:trace contextRef="#ctx0" brushRef="#br0" timeOffset="-1482.823">1674 974,'-11'14,"2"1,-1 0,2 0,0 1,1 1,1-1,0 1,4-13,1 1,0-1,0 0,1 0,-1 0,1 1,0-1,0 0,1 0,-1 1,1-1,0 0,0 0,0 0,0 0,1 0,0 0,0 0,0 0,0-1,0 1,1-1,0 0,0 1,-1-1,2 0,-1-1,0 1,1-1,-1 1,3 0,14 5,1 0,0-2,0 0,1-2,0 0,-1-1,1-1,0-1,1-2,-1 0,10-2,-11 2,-15 1,-1 1,-1-1,0 0,1 0,-1 0,0 0,0 0,1-1,-1 0,0 0,0 0,1-1,-1 1,0-1,-1 0,1 0,0 0,0 0,-1-1,0 0,1 0,-1 0,0 0,0 0,-1 0,1-1,0 0,11-30,-2 1,-2-1,-1-1,-1 0,-2 0,-2-1,0-23,-4 58,-1-62,1 62,0 0,-1-1,1 1,0-1,-1 1,1 0,0-1,-1 1,0 0,1 0,-1-1,0 1,0 0,1 0,-1 0,0 0,0 0,0 0,0 0,-1 0,1 0,0 0,0 1,0-1,-1 0,1 1,0-1,-1 1,1 0,-1-1,1 1,0 0,-1 0,1 0,-1 0,1 0,0 0,-1 0,0 0,-2 1,0 0,0 1,0-1,0 1,1-1,-1 1,1 0,-1 0,1 1,-1-1,1 1,0-1,0 1,1 0,-1 0,1 1,-1-1,1 0,0 1,0 0,0-1,1 1,-1 0,1 0,0 0,0 0,0 1,2-2,1-1,-1 0,1 0,-1 0,1 0,0 0,0 0,-1 0,1 0,1-1,-1 1,0-1,0 1,1-1,-1 0,0 0,1 0,-1 0,1-1,-1 1,1-1,0 1,-1-1,1 0,-1 0,1 0,0 0,-1-1,1 1,1-1,0 1,25 1,99 11,-122-10,0 0,0 0,0 0,0 1,0 0,0 0,-1 1,1 0,-1 0,0 0,0 0,-1 1,1 0,-1 0,0 0,0 0,-1 1,2 3,35 135,-39-140,0-1,1 0,-1 0,1 0,0 0,0 0,0 0,0-1,1 1,-1-1,1 1,-1-1,1 0,0 0,0 0,0 0,0-1,0 1,0-1,1 0,-1 0,0 0,1 0,-1-1,1 1,-1-1,1 0,-1 0,2 0,102-20,-94 17,1-2,-1 0,0 0,-1-2,1 1,-1-1,0-1,-1 0,0-1,0 0,-1-1,0 0,0-1,-2 0,1 0,-1-1,-1 0,0 0,-1 0,0-1,-1 0,0-1,1-8,-5 18,0 1,-1 0,0-1,0 1,0-1,0 1,0 0,-1-1,1 1,-1 0,0-1,0 1,0 0,-1 0,1 0,-1 0,0 0,1 0,-1 0,-1 0,1 1,0-1,-1 1,1 0,-1-1,0 1,1 1,-1-1,0 0,0 1,-1-1,1 1,0 0,0 0,-1 0,1 0,0 1,-1-1,1 1,0 0,-1 0,1 0,-1 1,1-1,0 1,-1 0,1 0,-3 1,-1 3,0 0,1 0,-1 1,1 0,1 1,-1-1,1 1,0 0,1 0,0 0,0 1,0 0,1-1,0 1,1 1,0-1,0 0,1 0,0 1,0-1,1 4,0-3,0 0,1 0,0 0,0-1,1 1,1 0,-1-1,1 0,1 1,-1-1,1-1,1 1,0 0,0-1,0 0,1 0,0-1,0 0,0 0,1 0,0 0,1-1,-1-1,1 1,-1-1,2 0,-1-1,0 0,0 0,1-1,3 1,48 10,-3-5</inkml:trace>
  <inkml:trace contextRef="#ctx0" brushRef="#br0" timeOffset="-682.176">3069 777,'12'1,"1"1,-1 0,0 1,0 0,0 1,0 1,0 0,-1 0,0 1,0 0,-1 1,0 0,0 1,0 0,-1 1,0 0,-1 0,0 1,0 0,-1 0,0 1,-1 0,-1 0,2 4,-2 6,-1 0,-1 0,0 0,-2 0,-1 1,0-1,-1 0,-2 1,0-1,-1 0,-2-1,0 1,-6 15,-26 138,39-162,-1 0,2-1,-1 1,1-1,1 0,0 0,1 0,0 0,1 0,0-1,0 0,1 0,1 0,0-1,0 0,0 0,1 0,1-1,-1-1,1 1,1-2,-1 1,1-1,0 0,1-1,-1 0,1-1,0 0,3-1,2 4,1-1,0-1,1-1,-1-1,1 0,-1-1,1-1,0-1,0 0,-1-1,1-1,2-1,-15 2,-1-1,0 1,1-1,-1 0,0 0,0 0,0 0,0-1,-1 0,1 0,-1 0,1 0,-1 0,0-1,0 1,-1-1,1 0,-1 0,0 0,0 0,0 0,0-1,-1 1,1 0,-1-1,-1 1,1-1,0 0,-1 1,0-1,0 1,-1-1,1-2,-5-16,-1 1,0 0,-1 0,-2 1,0-1,-1 2,-2 0,0 0,0 1,-2 0,-1 1,0 1,-9-8,-16-15,-1 2,-2 1,-2 2,-46-26,62 41,29 20,-1 0,1 0,0 0,-1 0,1 0,0 0,-1-1,1 1,0 0,-1 0,1 0,0 0,-1-1,1 1,0 0,-1 0,1-1,0 1,0 0,-1-1,1 1,0 0,0-1,-1 1,1 0,0-1,0 1,0 0,0-1,0 1,0 0,0-1,0 1,0-1,0 1,0 0,0-1,0 1,0-1,0 1,0 0,0-1,0 1,0 0,0-1,1 1,-1 0,0-1,0 1,0 0,1-1,-1 1,0 0,1 0,-1-1,0 1,0 0,1 0,-1-1,0 1,1 0,-1 0,27-4,-23 4,82-5,0 3,-1-4,1-4,-2-4,65-20,-146 34,0 0,0 0,0-1,0 1,0-1,0 0,0 0,0 0,0-1,0 1,0-1,-1 1,1-1,0 0,-1 0,0 0,1-1,-1 1,0 0,0-1,0 1,-1-1,1 0,-1 0,1 1,-1-1,0 0,0 0,0 0,0 0,-1-1,1 1,-1 0,0 0,0 0,0 0,0 0,-1-1,0 0,-2-2,-1 2,-1-1,1 0,-1 1,0 0,0 0,0 0,0 1,-1 0,0 0,1 0,-1 1,0-1,0 2,0-1,-1 0,1 1,0 1,-1-1,1 1,0 0,-1 0,1 0,0 1,-1 0,1 1,0-1,0 1,0 0,0 1,-5 2,5-2,0 0,-1 1,1-1,0 1,1 1,-1-1,1 1,0 0,0 0,0 0,1 1,0 0,0 0,0 0,1 0,0 0,0 1,0 0,1-1,0 1,0 0,1 0,0 0,0 0,1 0,0 1,0-1,1 0,-1 0,2 0,-1 0,1 0,0 0,0-1,1 1,0-1,0 1,2 1,6 3,2 0,-1-2,1 1,1-2,-1 0,2 0,-1-2,1 1,0-2,0 0,0-1,1 0,-1-1,1-1,2-1,166 15,-97-16</inkml:trace>
  <inkml:trace contextRef="#ctx0" brushRef="#br0" timeOffset="2352.785">8044 948,'9'16,"5"13,0 10,-2 6,-3 3,-3 1,-3 0,-6 0,-10-3,-11-6,-1-9</inkml:trace>
  <inkml:trace contextRef="#ctx0" brushRef="#br0" timeOffset="3019.004">8912 40,'5'-2,"8"-4,15 0,18-1,20 0,16 2,10 1,5 1,-3 7,-17 1</inkml:trace>
  <inkml:trace contextRef="#ctx0" brushRef="#br0" timeOffset="3968.909">9926 513,'55'6,"-39"-3,-1 0,1 2,-1 0,0 0,-1 1,1 1,-1 1,0 0,-1 0,0 2,-1-1,1 2,-2 0,0 0,10 13,-19-20,0 0,0 0,-1 0,1 0,-1 0,0 0,-1 1,1-1,0 0,-1 1,0-1,0 0,-1 1,1-1,-1 0,0 1,0-1,0 0,-1 0,1 0,-1 0,0 0,0 0,-1 0,1-1,-3 3,-83 80,62-68,17-13,1 0,0 1,0 0,1 1,0-1,0 2,0-1,1 1,-1 0,7-7,-1 0,1 0,0 0,-1 0,1 0,0 0,0 0,0 0,0 0,0 0,0 1,0-1,0 0,0 0,0 0,0 0,1 0,-1 0,1 0,-1 0,0 0,1-1,-1 1,1 0,0 0,-1 0,1 0,0-1,0 1,-1 0,1-1,0 1,0 0,0-1,0 1,0-1,0 0,0 1,0-1,0 0,0 1,0-1,0 0,50 11,71-9,-58-6</inkml:trace>
  <inkml:trace contextRef="#ctx0" brushRef="#br0" timeOffset="4403.746">11202 921,'3'20,"-1"16,3 11,1 5,-2 7,-1 1,-3-3,-8-4,-12-7,-12-8,1-12</inkml:trace>
  <inkml:trace contextRef="#ctx0" brushRef="#br0" timeOffset="4771.761">11821 237,'0'16,"-2"13,-1 17,-3 10,1 10,1 7,0 0,0-6,0-12,-2-13,-1-14,-5-11,0-9</inkml:trace>
  <inkml:trace contextRef="#ctx0" brushRef="#br0" timeOffset="5027.08">11361 66,'13'-5,"18"-3,19 0,20 0,15 3,14 1,7 2,0 1,-19 1</inkml:trace>
  <inkml:trace contextRef="#ctx0" brushRef="#br0" timeOffset="5737.394">12149 619,'-25'102,"12"-53,1 1,3 0,1 13,9-52,2-18,4-19,13-183,-16 137,3-77,-8 157,8 93,-7-96,1-1,0 0,0 0,1 0,-1-1,1 1,0 0,0-1,0 1,1-1,-1 1,1-1,0 0,0 0,0 0,0-1,0 1,1-1,-1 1,1-1,-1 0,1-1,0 1,0-1,3 2,0-2,-1-1,1 1,-1-1,0-1,1 1,-1-1,1 0,-1 0,0-1,0 0,0 0,0 0,0-1,0 0,-1 0,1 0,-1-1,0 0,0 0,0 0,0-1,0 0,11-12,-1-1,0 0,-1-1,-2-1,5-8,-7 11,-11 42,-5 14,1-1,2 1,1 1,3 21,0-46,1 1,0-1,1 0,0 0,1 0,1 0,0-1,2 1,-1-1,1-1,1 1,1-1,0 0,16 12,-2-8</inkml:trace>
  <inkml:trace contextRef="#ctx0" brushRef="#br0" timeOffset="6236.061">12821 448,'7'1,"12"3,0 0,1 0,-2 2,1 1,-1 0,0 1,0 1,-1 1,0 0,-1 1,15 13,-29-22,-1 0,1 0,0 0,0 0,-1 0,1 0,-1 0,0 1,0-1,0 0,0 1,0-1,0 1,-1 0,1-1,-1 1,1-1,-1 1,0 0,0-1,-1 1,1-1,0 1,-1 0,1-1,-1 1,0-1,0 1,0-1,0 0,-1 1,1-1,-1 0,1 0,-1 0,0 0,1 0,-1 0,0 0,0-1,0 1,-1-1,-12 9,-1-1,0-1,0-1,-1 0,0-1,-7 1,-38 15,58-11,23-5,39 5,-40-9,1 1,-1 1,0 0,-1 2,1 0,-1 1,12 7,-25-12,-1 0,0 0,1 1,-1-1,-1 1,1 0,0 0,-1 0,1 0,-1 1,0-1,0 1,0-1,0 1,-1 0,0-1,1 1,-1 0,-1 0,1 0,-1 0,1 0,-1 0,0 0,0 0,-1 0,0 0,1 0,-1 0,-1 3,-2 4,0-1,-1 1,0-1,0 0,-1-1,0 1,-1-1,0 0,-1 0,-3 2,-3 3,0-1,-2 0,0-1,0-1,-1 0,0-1,-1-1,-6 2,-15-4,27-11</inkml:trace>
  <inkml:trace contextRef="#ctx0" brushRef="#br0" timeOffset="2768.674">9176 264,'0'13,"0"14,0 15,0 12,0 8,0 5,0-3,-2-5,-4-8,-2-11,-2-12,-2-11,1-8</inkml:trace>
  <inkml:trace contextRef="#ctx0" brushRef="#br0" timeOffset="3637.223">9413 763,'-13'36,"2"0,2 0,1 1,2 0,1 0,2 7,20-153,19-272,-35 363,-3 23,-2 28,3-21,1-1,0 1,1 0,0-1,1 1,0-1,1 0,0 1,1-1,1 1,-4-8,1 0,0 0,0 0,0-1,1 1,-1-1,1 1,0-1,0 0,0 0,0 0,1 0,-1-1,1 1,0-1,-1 0,1 0,0 0,0-1,0 1,0-1,1 0,-1 0,0-1,1 1,-1-1,0 0,4 0,-2-1,-1 0,0 0,0 0,0-1,0 1,0-1,0 0,-1-1,1 1,0-1,-1 0,0 0,0-1,0 1,0-1,-1 0,1 0,-1 0,0 0,0-1,0 1,1-5,38-114,-36 100,-22 138,8-67,2 0,2 1,3 46,1-90,0 1,1-1,0 0,-1 1,2-1,-1 0,0 0,1 0,0 0,0 0,1 0,-1-1,1 1,2 2,8 4</inkml:trace>
  <inkml:trace contextRef="#ctx0" brushRef="#br0" timeOffset="1935.836">7320 737,'1'-22,"1"0,1 0,1 0,1 0,0 0,2 1,1 0,8-15,8 1,-23 35,-1 0,1 0,0 0,-1 0,1 0,0 0,-1 1,1-1,0 0,-1 0,1 1,-1-1,1 1,-1-1,1 0,-1 1,1-1,-1 1,1-1,-1 1,0-1,1 1,-1-1,0 1,1 0,-1-1,0 1,0-1,0 1,1 0,-1-1,0 1,0 0,0-1,0 1,0 0,0-1,0 1,-1 0,3 24,-1 0,-1 0,-1-1,-1 1,-2 0,-6 22,5-17,1-9,-7 37,3-1,2 1,3 26,3-70</inkml:trace>
  <inkml:trace contextRef="#ctx0" brushRef="#br0" timeOffset="2187.203">7307 987,'4'0,"9"0,10 0,11 0,9 0,7-2,5-3,-7-1</inkml:trace>
  <inkml:trace contextRef="#ctx0" brushRef="#br0" timeOffset="23332.268">174 3211,'24'3,"25"0,21-1,19-2,14-3,10-2,2-2,-4 1,-11 0,-16 3,-20 0,-19 2,-15 0,-12 1</inkml:trace>
  <inkml:trace contextRef="#ctx0" brushRef="#br0" timeOffset="23653.948">1016 2882,'32'18,"1"-1,0-2,2-1,-1-1,1-3,9 2,119 42,-153-50,-1 0,0 1,0 0,0 1,-1 0,1 0,-1 1,-1 0,2 2,-7-6,0 0,1 0,-1 0,0 0,-1 0,1 1,-1-1,1 1,-1-1,0 1,0 0,-1-1,1 1,-1 0,1 0,-1 0,-1-1,1 1,0 0,-1 0,0-1,0 1,0 0,0-1,0 1,-2 0,-7 14,-2-1,0-1,-1 0,0 0,-1-1,-1-1,0-1,-1 0,-1-1,-13 8,-264 168,253-161</inkml:trace>
  <inkml:trace contextRef="#ctx0" brushRef="#br0" timeOffset="33119.172">11202 2593,'-8'-9,"-1"1,1 1,-2-1,1 2,-1-1,0 1,-1 1,1 0,-3-1,9 5,1 0,-1 0,1 0,0 0,-1 1,0 0,1-1,-1 1,1 0,-1 1,1-1,-1 1,1-1,-1 1,1 0,0 0,-1 1,1-1,0 1,0-1,0 1,0 0,0 0,0 1,1-1,-1 1,1-1,-1 1,1 0,0-1,0 1,0 1,-2 2,1 1,0-1,0 1,1 0,0 0,0 0,0 0,1 0,0 0,0 0,1 1,0-1,0 0,1 0,0 1,1 4,-1-8,0 0,0-1,0 1,1 0,-1 0,1-1,0 1,0-1,0 0,0 1,1-1,0 0,-1 0,1 0,0-1,0 1,0-1,1 0,-1 0,1 0,-1 0,1 0,0-1,-1 1,1-1,0 0,0 0,0-1,0 1,3-1,-1 0,1 0,-1-1,0 0,0 0,0 0,1-1,-1 0,-1 0,1 0,0-1,0 0,-1 0,0 0,1-1,-1 0,-1 0,1 0,0 0,-1-1,0 0,0 0,-1 0,2-3,2-4,0 0,-1-1,0 0,-2 0,1 0,-2 0,1-1,-2 0,0 0,0-1,-2 8,-6-57,5 64,0 1,0-1,0 1,0 0,0-1,0 1,0 0,0 0,0-1,0 1,0 0,1 0,-1 0,0 0,1 0,-1 0,1 0,-1 1,1-1,-1 0,1 0,0 0,-1 0,1 1,0-1,0 0,0 0,0 1,0-1,1 1,-1 8,2 0,-1 1,1-1,1 0,0 0,0 0,1-1,0 1,1-1,0 0,0 0,1 0,0-1,1 0,0 0,0 0,1-1,0-1,0 1,0-1,4 2,34 24</inkml:trace>
  <inkml:trace contextRef="#ctx0" brushRef="#br0" timeOffset="33870.164">12439 2421,'-9'3,"0"0,0 0,0 0,0 1,1 1,0-1,-1 1,2 1,-1-1,1 1,0 1,0-1,0 1,1 0,0 1,1 0,0 0,0 0,0 0,0 5,4-11,0-1,1 1,-1 0,1 0,-1 0,1 0,0 0,0 0,0 0,0 0,0 0,0 0,1 0,-1 0,1 0,-1-1,1 1,0 0,0 0,0 0,0-1,0 1,0 0,0-1,0 1,1-1,-1 0,0 1,1-1,0 0,-1 0,1 0,0 0,-1 0,1 0,0 0,1 0,3 1,0-1,-1 1,1-1,0-1,0 1,0-1,0 0,0 0,0-1,-1 0,1 0,2 0,2-3,0 1,1-2,-1 1,-1-1,1-1,-1 0,0 0,0-1,-1 0,0 0,0-1,-1 0,0-1,0 1,-1-1,0 0,0-1,-1 0,-1 0,1 0,-2 0,2-6,6-24,-1 0,-3-1,-1-1,-2 1,-1-12,0 14,-1 1,-2 0,-2-1,-2 1,-1 0,-3-8,8 44,0-1,0 1,0-1,-1 1,1 0,-1-1,0 1,1-1,-1 1,0 0,-1 0,1-1,0 1,-1 0,1 0,-1 0,1 0,-1 1,0-1,0 0,0 1,0-1,0 1,0 0,0-1,0 1,-1 0,1 1,0-1,-1 0,1 0,-1 1,1 0,-1-1,1 1,-1 0,1 0,-1 1,1-1,-1 0,-5 6,-1 0,1 0,0 0,0 1,1 0,0 1,0 0,1 0,0 0,0 1,1 0,0 0,0 0,-1 6,-5 8,1 2,1-1,1 1,1 0,2 1,0-1,2 1,0 0,2 0,1 0,3 24,-1-32,1 0,0 0,2-1,0 1,1-1,0 0,2-1,0 0,1 0,0 0,1-1,1-1,0 0,1 0,1-1,0-1,8 6,-13-11,0 0,0-1,1 0,0 0,0-1,0 0,1-1,-1 0,1 0,0-1,1 0,-1-1,0 0,1-1,-1 0,1-1,-1 0,1 0,-1-1,0-1,1 1,-1-2,0 0,0 0,0 0,0-1,0-2,1-3,-1 0,0-1,0 0,-1-1,-1 0,0 0,0-1,-1 0,-1 0,0-1,0 1,-1-1,-1-1,0 1,-1-1,-1 1,0-1,0-12,-4-20,2 45,0 0,1 0,-1 0,-1 0,1 1,0-1,0 0,0 0,0 0,-1 0,1 0,0 0,-1 1,1-1,0 0,-1 0,1 0,-1 1,0-1,1 0,-1 1,0-1,1 0,-1 1,0-1,1 1,-1-1,0 1,0 0,0-1,0 1,1 0,-1-1,0 1,0 0,0 0,0 0,0 0,0 0,0 0,0 0,1 0,-1 0,-1 0,-3 4,1 1,-1-1,1 1,-1 0,2 0,-1 0,0 0,1 1,0-1,0 1,1 0,-1 0,1 0,1 0,-1 0,1 1,0-1,0 0,1 1,-1 3,1 1,0-1,0 1,1-1,1 1,-1-1,2 0,-1 0,2 0,-1 0,1 0,1-1,0 1,0-1,0-1,1 1,1-1,0 0,2 2,27 26</inkml:trace>
  <inkml:trace contextRef="#ctx0" brushRef="#br0" timeOffset="30351.85">7780 2632,'2'28,"2"0,1-1,1 1,1-1,1-1,1 1,2-2,0 1,2-1,11 15,-22-38,0 0,0 0,0 1,0-1,1-1,-1 1,1 0,0-1,-1 1,1-1,0 0,0 1,0-2,-1 1,1 0,0 0,0-1,1 0,-1 0,0 1,0-2,0 1,0 0,0-1,0 1,0-1,2-1,76-37,-74 34,-1 1,1-2,-1 1,0-1,-1 0,1 0,-1 0,0-1,-1 0,0 0,0 0,0 0,-1-1,0 1,-1-1,1 0,-1 0,-1 0,0 0,0 0,0-1,-1-3,-4-143,4 144</inkml:trace>
  <inkml:trace contextRef="#ctx0" brushRef="#br0" timeOffset="31071.95">8346 2632,'15'30,"-1"1,-2 0,-2 1,0 0,-2 0,-2 1,0 1,-6-34,-1 1,1 0,0 0,-1 0,1 0,0-1,0 1,0 0,0 0,0 0,0 0,0 0,0-1,0 1,0 0,0 0,0 0,1 0,-1-1,0 1,0 0,1 0,-1 0,1-1,-1 1,1 0,-1-1,1 1,-1 0,1-1,0 1,-1-1,1 1,0-1,0 1,-1-1,1 1,0-1,0 0,0 0,-1 1,1-1,0 0,0 0,0 0,0 0,0 0,-1 0,1 0,0 0,0 0,0 0,0 0,0-1,-1 1,1 0,0-1,0 1,10-12,-1-1,0 0,0 0,-2-1,0-1,7-14,-4 6,67-127,-77 150,0 0,-1 0,1 1,0-1,-1 0,1 0,0 0,-1 1,1-1,0 0,-1 1,1-1,-1 1,1-1,-1 0,1 1,-1-1,1 1,-1-1,0 1,1 0,-1-1,0 1,1-1,-1 1,0 0,0-1,1 1,-1 0,0-1,0 1,0 0,0-1,0 1,0 0,0-1,0 1,0 0,0-1,-1 1,1 0,0-1,0 1,-1-1,1 1,0 0,-1-1,1 1,0-1,-1 1,1 0,0 17,13 101,-12-114,1-1,0 1,0 0,0-1,0 1,1-1,0 0,0 0,0 0,0 0,1 0,-1-1,1 1,0-1,0 0,0 0,0-1,1 1,-1-1,1 0,0 0,2 1,2-1,0-1,-1 0,1 0,0 0,0-1,0-1,0 1,-1-1,1-1,0 0,-1 0,1-1,-1 0,0 0,0-1,0 0,0 0,-1-1,1 0,-1 0,0-1,-1 0,1 0,-1 0,-1-1,1 0,-1 0,0-1,-1 1,0-1,0 0,0 0,0-4,18-60,-22 72,1 1,0-1,0 0,-1 0,1 0,0 1,-1-1,1 0,0 1,-1-1,1 0,0 1,-1-1,1 1,-1-1,1 1,-1-1,1 1,-1 0,1-1,-1 1,1-1,-1 1,0 0,1 0,-1-1,0 1,0 0,0-1,1 1,-1 0,0 0,0-1,0 1,0 0,0 0,0 1,6 17,1 0,1 0,0-1,2 0,0 0,1-1,0 0,2-1,0-1,0 0,7 5,-18-18,0 0,0-1,0 1,0-1,0 0,0 1,0-1,1 0,-1 0,0-1,1 1,-1 0,0-1,1 1,-1-1,1 0,-1 0,1 0,-1 0,1 0,9-5</inkml:trace>
  <inkml:trace contextRef="#ctx0" brushRef="#br0" timeOffset="31321.993">9070 2343,'12'9,"2"3</inkml:trace>
  <inkml:trace contextRef="#ctx0" brushRef="#br0" timeOffset="31537.446">9386 2027,'-2'4,"-1"13,0 17,1 19,0 17,1 13,1 6,2 1,0-1,4-7,4-9,2-9,3-12,-1-9,1-11,0-10,-1-12,-2-7</inkml:trace>
  <inkml:trace contextRef="#ctx0" brushRef="#br0" timeOffset="32481.949">9400 2540,'50'-13,"342"12,-254 2,-165 1,1 1,-1 0,1 2,0 2,1 0,-6 3,23-7,0 0,0 0,1 1,-1 0,1 1,0-1,0 1,0 1,1-1,0 1,0 0,0 1,1 0,0-1,0 2,0-1,1 0,1 1,-1 0,1 0,-1 3,3-7,0 1,0-1,1 0,-1 1,1-1,0 0,0 1,0-1,1 1,0-1,0 0,0 1,0-1,0 0,1 0,0 0,0 0,0 0,0-1,1 1,0 0,-1-1,1 0,0 0,1 0,-1 0,1 0,-1 0,1-1,0 0,-1 0,1 0,1 0,-1-1,0 1,0-1,1 0,4 2,0-1,0-1,0 1,0-1,0-1,0 0,0 0,1-1,-1 0,0 0,0-1,0 0,-1-1,1 0,0-1,-1 1,0-2,0 1,0-1,0 0,-1-1,0 1,0-1,-1-1,1 0,-1 0,-1 0,1 0,-1-1,-1 0,1 0,-1 0,-1-1,2-4,5-64,-14 132,5-42,0-1,1 0,0 0,1 0,1 0,0 0,0 0,3 2,-5-9,-1-1,2 0,-1 0,0-1,1 1,0 0,-1-1,1 0,1 1,-1-1,0 0,1-1,0 1,-1-1,1 1,0-1,0 0,1-1,-1 1,0-1,1 0,-1 0,0 0,2 0,-2-1,0-1,0 1,0-1,0 0,0 0,-1 0,1 0,0-1,-1 0,1 0,-1 0,0 0,1 0,-1 0,0-1,0 0,-1 0,1 1,0-2,-1 1,0 0,1-2,38-81,-14-13,-5-1,-3 0,-6-1,-3-1,-5 0,-5-1,0-114,-7 189,-3 27,-21 80,14-11,3 1,3 1,4 0,2 0,4 43,1-77,1-1,2 1,1 0,2-1,1 0,2 0,2-1,1 0,1-1,11 18,-20-44,-1 0,1 0,1-1,0 1,-1-1,2 0,-1 0,1 0,0-1,0 0,0 0,1-1,0 0,0 0,0 0,0-1,1 0,-1 0,1-1,0 0,-1 0,1-1,0 0,0-1,0 1,0-1,2-1,0-1,-1-1,0 0,0 0,0-1,0 0,-1-1,1 0,-1 0,0-1,-1 0,1 0,-1-1,0 0,-1 0,0-1,0 1,0-1,1-4,1-3,0 0,-1 0,-1-1,0 1,-1-2,-1 1,0 0,-1-1,-1 0,0-3,-6-23,4 43,-1-1,1 0,0 1,0-1,-1 0,1 1,0-1,-1 0,1 1,-1-1,1 1,-1-1,1 1,-1-1,1 1,-1-1,1 1,-1-1,1 1,-1 0,0-1,1 1,-1 0,0-1,0 1,1 0,-1 0,0 0,1 0,-1 0,0 0,0 0,1 0,-1 0,0 0,1 0,-1 0,0 1,0-1,1 0,-1 0,0 1,1-1,-1 0,1 1,-1-1,0 1,1-1,-1 1,1-1,-1 1,1-1,-1 1,-6 6,1 1,0-1,0 1,0 0,1 1,0-1,1 1,0 0,0 0,1 0,0 1,1-1,0 1,0-1,1 1,0 0,1 0,0 2,1-5,1 1,-1-1,1 0,0 0,1 0,-1-1,2 1,-1 0,0-1,1 0,1 0,-1 0,1 0,0-1,0 0,0 0,1 0,-1-1,1 1,1-1,3 1,22 12</inkml:trace>
  <inkml:trace contextRef="#ctx0" brushRef="#br0" timeOffset="32740.154">10176 2093,'24'-2,"27"-1,29 0,25 3,20 3,-12 2</inkml:trace>
  <inkml:trace contextRef="#ctx0" brushRef="#br0" timeOffset="37301.259">161 4356,'62'4,"0"-3,0-2,0-4,51-10,-57 8,215-25,181 6,-407 29,-68 6,8-7</inkml:trace>
  <inkml:trace contextRef="#ctx0" brushRef="#br0" timeOffset="37601.973">1253 3909,'2'7,"-1"0,2 0,-1 0,1-1,0 1,0-1,1 1,0-1,0 0,0 0,1-1,0 0,0 1,0-1,1-1,-1 1,1-1,0 0,1-1,-1 1,1-1,-1 0,1-1,2 1,134 49,-109-42,0 1,0 2,-2 1,25 15,-54-27,1 0,-1 0,1 0,-1 0,0 1,0 0,0-1,0 1,0 0,-1 0,1 1,-1-1,0 0,0 1,0 0,0-1,-1 1,1 0,-1 0,0 0,0 0,-1 0,1 0,-1 0,0 0,0 0,0 0,-1 0,1 0,-1 0,0 0,0 0,0 0,-1 0,1 0,-10 14,0 1,-1-1,-1-1,-1 0,0-1,-1 0,-1-1,0-1,-14 9,23-17,-196 155,157-125</inkml:trace>
  <inkml:trace contextRef="#ctx0" brushRef="#br0" timeOffset="61905.526">7820 4264,'-2'13,"-1"17,2 15,2 14,2 11,4 4,2 1,0-4,0-4,0-10,-3-9,-7-16,-2-13</inkml:trace>
  <inkml:trace contextRef="#ctx0" brushRef="#br0" timeOffset="62583.147">7596 4133,'23'1,"-1"2,0 1,1 1,-2 0,1 2,9 5,8 1,-30-11,16 5,-1 0,0 1,0 1,-1 2,0 0,-1 1,0 2,-1 0,-1 1,5 6,-22-19,-1 0,1 1,-1-1,0 1,0 0,0-1,0 1,-1 0,1 0,-1 0,0 0,0 1,0-1,0 0,0 0,-1 1,0-1,1 0,-1 1,0-1,-1 1,1-1,0 0,-1 1,0-1,0 0,0 0,0 0,-1 0,1 0,-1 0,0 0,1 0,-1 0,-1-1,1 1,0-1,-1 1,1-1,-2 1,-10 7,0-1,-1 0,0-1,0-1,0 0,-1-1,0-1,0 0,-1-2,1 0,-1 0,0-1,0-1,-4-1,-47-11,66 11,0-1,0 1,0-1,0 0,0 0,0 0,0 0,0 0,0-1,0 1,0 0,1-1,-1 0,1 1,-1-1,1 0,0 0,-1 1,1-1,0 0,0 0,0-1,1 1,-1 0,0 0,1 0,0 0,-1-1,3-2,-1 0,1 1,0-1,0 1,0-1,1 1,0 0,0 0,0 0,0 1,0-1,1 1,0-1,-1 1,1 0,0 1,1-1,-1 1,0-1,1 1,-1 1,1-1,0 1,39-17,1 3,1 2,0 1,1 3,0 1,28 1,-58 5,-5 0,-1 0,1 1,0 0,-1 1,1 0,0 1,-1 0,1 1,-1 0,0 1,1 0,-1 1,4 2,-12-2,0 0,0 0,0 1,-1 0,0-1,0 1,0 0,-1 0,1 0,-1 0,-1 0,1 0,0 0,-1 0,0 0,-1 0,1 1,-1-1,0 0,0 0,0 0,-1 0,0-1,0 1,0 0,-1 1,-2 11,4-15,-1 0,1 0,0 0,0 0,0 0,0 0,1 0,-1 1,0-1,1 0,0 0,-1 1,1-1,0 0,0 0,0 1,0-1,1 0,-1 0,1 1,-1-1,1 0,0 0,0 0,0 0,0 0,0 0,0 0,1 0,-1 0,1 0,-1-1,1 1,0-1,-1 1,1-1,0 0,0 1,0-1,0 0,0 0,0-1,2 2,8-3,-1-1,1 0,-1 0,0-1,0 0,0-1,0-1,0 1,-1-2,0 1,0-2,0 1,-1-1,0-1,0 1,3-6,-4 7,-1-1,0-1,0 0,-1 0,0 0,0-1,-1 0,0 0,0 0,-1 0,0-1,-1 0,0 0,-1 0,0 0,0 0,-1 0,0-1,-1-5,-1 16,1 1,0-1,0 0,-1 1,1-1,0 0,0 1,-1-1,1 0,0 0,-1 1,1-1,0 0,-1 0,1 0,-1 1,1-1,0 0,-1 0,1 0,-1 0,1 0,-1 0,1 0,0 0,-1 0,1 0,-1 0,1 0,0 0,-1 0,1 0,-1 0,1-1,0 1,-1 0,1 0,-1 0,1-1,0 1,-1 0,1 0,0-1,0 1,-1 0,1-1,-4 19,0-1,1 1,1 0,1 0,1 0,0 1,1-1,1 0,1 0,1-1,0 1,-2-10,1 1,0-1,0 0,1-1,0 1,0 0,1-1,0 0,0 0,1-1,0 1,0-1,0-1,1 1,0-1,0 0,0 0,4 1,17 5</inkml:trace>
  <inkml:trace contextRef="#ctx0" brushRef="#br0" timeOffset="62956.151">8860 4251,'12'184,"-10"-171,1 0,0 0,1 0,0-1,1 0,1 0,0 0,0-1,1 1,1-2,0 1,8 7,-14-15,0 0,1 0,-1-1,1 1,0-1,0 0,0 0,0 0,0 0,1 0,-1-1,1 1,-1-1,1 0,-1 0,1 0,-1-1,1 1,0-1,0 0,-1 0,1 0,0 0,-1-1,1 0,0 0,-1 1,1-2,-1 1,0 0,1-1,-1 0,0 0,0 0,0 0,0 0,0-1,1-1,8-12,-2-1,0-1,-1 0,-1 0,0-1,-2 0,0 0,-1-1,-1 0,-1 0,-1 1,0-2,-2-10,1 3,-3 42,1 1,0-1,1 1,0-1,1 1,1-1,0 0,1 1,0-1,1 0,1-1,0 1,1-1,1 0,0 0,0-1,1 0,1 0,0-1,1 0,0-1,3 3,21 7</inkml:trace>
  <inkml:trace contextRef="#ctx0" brushRef="#br0" timeOffset="63849.76">9675 4369,'-101'-25,"97"24,0 1,0 0,0 0,0 1,0-1,1 1,-1 0,0 0,0 0,1 0,-1 1,1-1,-1 1,1 0,0 0,-1 0,1 1,0-1,0 1,1 0,-1-1,1 1,-1 0,1 1,-1 0,1 2,-1 0,1 0,0 0,1 0,0 1,0-1,0 0,0 1,1-1,0 0,1 1,-1-1,1 1,0-1,1 0,0 0,0 0,0 0,1 0,-1 0,1 0,1-1,-1 0,1 1,0-1,0-1,0 1,1-1,0 1,0-1,0 0,0-1,1 1,-1-1,1 0,0-1,0 0,0 1,0-2,0 1,2 0,1 0,0 0,0-1,0 0,0 0,0-1,0 0,1 0,-1-1,0 0,0-1,0 0,-1-1,1 0,0 0,-1 0,0-1,0-1,0 1,0-1,-1-1,1 1,-2-1,1 0,2-4,6-6,-2 0,0-1,-1-1,0 0,-2-1,0 0,-1 0,-1-1,-1-1,-1 1,18-84,-4 0,-6-1,-3 0,-5-19,-3 78,1-205,-9 224,-4 25,-19 65,13-15,3 0,1 1,3 1,2 0,2 0,2 0,2 0,3 0,1 1,3-2,2 1,2-1,3-1,1 0,3-1,1-1,13 19,-31-60,2 0,-1 1,0-1,1-1,0 1,0 0,0-1,1 1,0-1,0 0,0 0,0 0,0-1,1 0,0 1,-1-2,1 1,0 0,1-1,-1 0,0 0,1-1,-1 0,1 1,-1-2,1 1,-1-1,1 0,0 0,1 0,2-6,0 0,-1 0,0 0,0-1,0 0,-1-1,0 0,0 0,-1 0,0-1,-1 0,0 0,0-1,-1 1,2-7,64-151,-59 149,-11 18,0 0,1-1,-1 1,0 0,1 0,-1 0,1 0,-1 0,0 0,1 0,-1 0,1 0,-1 0,0 0,1 0,-1 0,0 0,1 0,-1 0,1 1,-1-1,0 0,1 0,-1 0,0 1,1-1,-1 0,0 0,0 1,1-1,-1 0,0 1,0-1,1 0,-1 1,0-1,0 0,0 1,0-1,1 0,-1 1,0-1,0 0,0 1,0-1,0 1,0-1,0 0,0 1,0-1,0 1,0-1,0 0,-1 1,1-1,0 0,0 1,0-1,5 71,-6-56,2-1,0 1,1 0,0-1,1 1,0-1,2 0,2 5,-7-17,1 0,0 0,0 0,0-1,0 1,1-1,-1 1,0-1,1 1,-1-1,1 0,-1 1,1-1,0 0,-1 0,1 0,0-1,0 1,0 0,0-1,0 1,0-1,-1 1,1-1,0 0,0 0,0 0,0 0,0 0,0 0,0-1,0 1,0-1,0 1,0-1,0 0,0 0,-1 0,1 0,0 0,-1 0,1 0,-1 0,1-1,-1 1,1-1,-1 0,16-15,-2 0,0-1,-1-1,-1 0,-1-1,0 0,-2-1,0 0,-2-1,0 0,-1 0,-2-1,0 1,-1-1,0-10,-2 11,-16 76,0 101,14-145,1 0,0 0,0 0,1 0,0-1,1 1,0-1,0 0,1 0,0 0,1 0,0-1,0 1,5 4,39 18,-25-28</inkml:trace>
  <inkml:trace contextRef="#ctx0" brushRef="#br0" timeOffset="64838.188">9637 3790,'426'-1,"327"-47,-744 47,41-3,1-2,-1-2,-1-3,0-1,0-3,-1-1,42-23,-82 35,0-1,-1-1,0 1,1-1,-2 0,1-1,-1 1,0-1,-1-1,2-2,-5 8,-1-1,1 0,-1 1,0-1,0 0,0 0,0 0,0 0,-1 0,1 0,-1 0,0 0,0-1,0 1,-1 0,1 0,-1 0,1 0,-1 0,0 0,0 0,0 1,-1-1,1 0,-1 0,1 1,-1-1,0 1,0 0,0-1,-1 1,-9-7,-2 0,1 1,-1 0,0 1,-1 1,0 0,0 1,0 1,0 0,-1 1,0 1,1 0,-1 1,0 1,-14 1,17-2,0 2,0-1,0 2,0-1,0 2,1 0,-1 0,1 1,0 1,0 0,0 1,0 0,1 0,0 2,1-1,-1 1,2 1,-1-1,1 2,0-1,1 2,-2 2,1 3,1 0,0 0,2 1,0 0,1 0,0 0,1 1,2-1,-1 1,2 0,0 0,2 0,0 0,3 16,3 8,1 0,3-1,1-1,2 1,15 28,1-3,3-2,2-2,3 0,2-3,43 48,-78-102,-4-2,1-1,-1 1,1-1,-1 1,1-1,0 0,0 1,0-1,0 0,0 0,1-1,-1 1,0 0,1-1,-1 1,1-1,0 0,0 0,-1 0,1 0,0-1,0 1,0-1,0 1,0-1,-1 0,1 0,0 0,0-1,0 1,0-1,0 0,2 0,56-76,-50 60,96-179,-107 196,0 0,0 1,0-1,0 0,0 0,0 0,0 0,0 1,0-1,0 0,0 0,0 0,1 0,-1 1,0-1,0 0,0 0,0 0,0 0,1 0,-1 0,0 1,0-1,0 0,1 0,-1 0,0 0,0 0,0 0,1 0,-1 0,0 0,0 0,0 0,1 0,-1 0,0 0,0 0,0 0,1 0,-1 0,0 0,0 0,-4 23,2-11,-1-5,0 0,1 0,0 0,0 0,1 1,0-1,0 0,1 1,0-1,0 0,1 1,0-1,0 0,1 0,-1 1,2-1,-1 0,1-1,0 1,0 0,1-1,0 0,0 0,0 0,4 3,0-5,0 0,1 0,-1-1,1 0,0 0,0-1,0 0,1-1,-1 0,0 0,0-1,1-1,-1 1,0-1,0-1,1 0,-1 0,0 0,-1-2,1 1,-1-1,1 0,-1 0,0-1,0-1,-1 1,0-1,0 0,0-1,-1 1,0-1,0-1,0 1,-1-1,0 0,-1 0,1-2,0-3,0 0,-1 1,-1-1,0 0,-1-1,0 1,-1 0,-1-1,0 1,0 0,-2-7,1 20,1 0,0-1,-1 1,1 0,-1 0,1-1,-1 1,1 0,-1 0,1-1,-1 1,1 0,-1 0,1 0,-1 0,1 0,-1 0,1 0,-1 0,1 0,-1 0,1 0,-1 0,0 0,1 1,-1-1,1 0,0 0,-1 1,1-1,-1 0,1 0,-1 1,1-1,0 0,-1 1,1-1,-1 1,1-1,0 1,0-1,-1 0,1 1,0-1,0 1,0-1,-1 1,1-1,0 1,0-1,0 1,0 0,0-1,0 1,0-1,0 1,0-1,0 1,0-1,1 1,-1-1,-4 9,0 0,1 0,0 0,1 0,0 0,0 1,1-1,0 0,1 1,0-1,0 1,1-1,0 1,1-1,0 0,1 0,-1 0,2 0,2 6,-4-11,1-1,-1 0,1-1,-1 1,1 0,0-1,0 1,0-1,0 0,0 0,1 0,-1 0,1-1,-1 1,1-1,-1 0,1 0,0-1,0 1,-1-1,1 1,0-1,0 0,0-1,-1 1,1-1,0 1,0-1,-1 0,1-1,6-1,-1 0,1-2,-1 1,0-1,0 0,0-1,-1 0,0 0,0-1,4-5,0-2,0-1,-1-1,0 1,-2-2,0 1,-1-1,0-1,-1 1,-1-1,2-14,-7 129,-2-87,0 0,1 0,0 0,1 0,0 0,1 0,0 0,0 0,1-1,0 1,1-1,0 0,1 0,0 0,0 0,1-1,3 4,10 3</inkml:trace>
  <inkml:trace contextRef="#ctx0" brushRef="#br0" timeOffset="65082.534">12058 3896,'11'11,"4"4</inkml:trace>
  <inkml:trace contextRef="#ctx0" brushRef="#br0" timeOffset="24772.043">3003 2948,'-10'0,"1"1,-1 1,1-1,-1 2,1-1,0 1,0 1,0-1,0 1,0 1,1 0,0 0,0 1,0 0,1 0,0 1,0 0,1 0,0 0,0 1,0 0,1 0,0 1,1-1,0 1,0 0,1 0,0 1,-1 6,4-14,-1 1,0-1,1 1,0-1,0 1,-1-1,2 1,-1-1,0 0,0 1,1-1,-1 1,1-1,0 0,0 1,-1-1,2 0,-1 0,0 1,0-1,1 0,-1 0,1-1,0 1,-1 0,1 0,0-1,0 1,0-1,0 0,0 1,0-1,1 0,-1 0,0-1,1 1,-1 0,0-1,1 1,-1-1,1 0,-1 0,1 0,-1 0,2 0,7-4,1 0,-1 0,0-1,0-1,-1 0,1 0,-1-1,-1 0,1-1,-1 0,-1 0,1-1,-1 0,-1-1,4-5,1 1,-1-1,0 0,-1-1,0-1,-1 1,-1-1,4-15,-17 49,1 1,1 0,0 0,1 0,1 0,0 1,3 12,-2-24,1 0,0 0,0 0,1 0,0-1,0 1,0 0,1-1,0 0,1 1,-1-1,1-1,0 1,0 0,1-1,0 0,0 0,0 0,1-1,-1 0,1 0,3 2,60 15,-37-18</inkml:trace>
  <inkml:trace contextRef="#ctx0" brushRef="#br0" timeOffset="25236.623">3398 2672,'-3'2,"0"1,0-1,0 1,0 0,0 0,1 0,-1 0,1 0,0 0,0 0,0 1,1-1,-1 1,1 0,0-1,0 1,0 0,0 0,1 0,-1 0,1-1,0 1,0 0,1 0,-1 0,1 0,0 0,0-1,0 1,0 0,1-1,-1 1,2 1,6 0,1 0,0-1,0 0,0 0,0-1,0-1,1 0,0 0,-1-1,1 0,0-1,-1 0,1 0,0-1,-1-1,1 0,7-3,4 1,0-1,-1-1,1-1,-2-1,1 0,4-5,-17 9,-1 0,1 0,-1-1,0 0,0-1,-1 1,1-1,-2-1,1 1,0-1,-1 0,-1 0,1-1,-1 1,0-1,-1 0,2-5,-4 7,0 1,0-1,-1 0,0 1,0-1,-1 0,1 1,-1-1,0 1,-1-1,0 1,1-1,-1 1,-1 0,1 0,-1 0,0 0,0 0,-1 1,1-1,-1 1,0 0,0 0,-1 1,1-1,-1 1,1 0,-1 0,0 0,0 1,-1-1,1 1,0 1,-1-1,1 1,-1 0,0 0,1 0,-5 1,5 2,0 0,-1 0,2 0,-1 1,0-1,0 1,1 1,-1-1,1 1,0-1,0 1,1 0,-1 1,1-1,0 1,0-1,0 1,1 0,-1 0,1 0,0 0,1 0,-1 1,1-1,0 1,1-1,-1 1,1-1,0 4,-8 78,3 0,4 0,3 0,7 21,-6-57,7 82,1-34,-5 0,-5 0,-4 0,-4-1,-7 22,8-93</inkml:trace>
  <inkml:trace contextRef="#ctx0" brushRef="#br0" timeOffset="25587.214">3398 3146,'397'-202,"-280"125,-115 76,-2 0,1 0,-1 0,1 0,0 0,-1 1,1-1,0 0,0 0,0 1,-1-1,1 1,0-1,0 1,0-1,0 1,0-1,0 1,0 0,0-1,0 1,0 0,0 0,0 0,0 0,0 0,1 0,-1 0,0 0,0 1,0-1,0 0,0 0,0 1,0-1,0 1,0-1,-1 1,1-1,0 1,0 0,0-1,0 1,-1 0,1 0,0 0,0 0,3 90,-3-72,1-1,0 1,1-1,1 0,1 0,0 0,2 0,0-1,0 0,2-1,0 0,2 1,4 2</inkml:trace>
  <inkml:trace contextRef="#ctx0" brushRef="#br0" timeOffset="25784.685">4122 2580,'-16'-5,"-4"2,2 4,9 6,16 5,5 1</inkml:trace>
  <inkml:trace contextRef="#ctx0" brushRef="#br0" timeOffset="27136.595">4636 2777,'-197'64,"164"-52,16-6,9-3,0-1,0 1,0 1,1-1,-1 1,1 0,0 1,0 0,0 0,-5 5,12-8,0 0,0 0,0-1,1 1,-1 0,0 0,1-1,-1 1,1 0,-1-1,1 1,0-1,0 1,-1 0,1-1,0 0,1 1,-1-1,0 0,0 1,0-1,1 0,-1 0,1 0,-1 0,1 0,-1-1,1 1,0 0,-1-1,1 1,0-1,-1 1,1-1,0 0,1 0,4 3,22 12,0 0,0-2,0 0,2-2,14 2,-25-9,42 18,-62-21,0 0,0 1,0-1,0 0,0 0,0 0,0 0,-1 1,1-1,0 0,-1 0,1 0,-1 0,0 0,1 0,-1 0,0 0,1 0,-1 0,0-1,0 1,0 0,0 0,0-1,0 1,0-1,0 1,0-1,0 1,0-1,0 1,0-1,0 0,-1 0,1 0,0 1,0-1,-1 0,1 0,-187 46,170-41</inkml:trace>
  <inkml:trace contextRef="#ctx0" brushRef="#br0" timeOffset="27584.39">4530 3290,'2'11,"3"11,3 6,3 4,-2 5,-1 1,-2 5,-3 0,-5-2,-8-3,-2-9</inkml:trace>
  <inkml:trace contextRef="#ctx0" brushRef="#br0" timeOffset="28116.506">4807 2948,'39'0,"-18"2,0-1,0-1,-1-1,1-1,0-1,-1-1,1 0,-1-2,-1 0,18-9,-35 15,-1 0,1-1,0 0,-1 1,1-1,-1 0,1 1,-1-1,0 0,1 0,-1 0,0 0,0 0,0-1,1 1,-1 0,-1 0,1-1,0 1,0-1,0 1,-1-1,1 1,-1-1,1 1,-1-1,1 0,-1 1,0-1,0 0,0 1,0-1,0 1,0-1,-1 0,1 1,0-1,-1 1,1-1,-1 0,0 1,1-1,-1 1,0 0,0-1,0 1,0 0,0-1,0 1,0 0,-2-1,-2-1,0-1,-1 1,1 1,-1-1,0 1,0 0,0 0,0 1,0-1,0 1,0 1,0-1,-1 1,1 0,0 1,0-1,-1 1,1 0,0 1,0 0,0 0,1 0,-1 0,0 1,1 0,-1 0,1 1,0 0,0-1,1 2,-1-1,1 0,0 1,-3 4,3-2,0 1,0 1,1-1,0 0,0 1,1 0,0-1,1 1,0 0,0 0,1 0,0 0,1 0,0 0,0-1,1 1,0 0,0-1,1 1,0-1,1 0,0 0,0 0,0 0,1-1,1 1,-1-1,1-1,0 1,1-1,-1 0,1 0,0-1,1 0,-1 0,1-1,0 0,0 0,4 0,100 23,-60-21</inkml:trace>
  <inkml:trace contextRef="#ctx0" brushRef="#br0" timeOffset="28917.389">5386 2791,'13'3,"0"1,1 1,-1 0,-1 0,1 2,-1 0,0 0,-1 1,0 0,0 1,0 0,-1 1,-1 0,0 1,0-1,-1 2,0-1,-1 1,-1 1,0-1,0 1,-1 0,-1 0,0 1,-1-1,0 1,-1 0,-1 0,0 4,-2 23,-2-1,-1 1,-3-1,-5 18,-15 117,26-166,0 0,1 0,0-1,0 1,1 0,0 0,0-1,1 1,0-1,1 1,0-1,0 0,1 0,0 0,0 0,1-1,0 0,0 0,1 0,0-1,0 1,0-1,1-1,0 1,0-1,1-1,-1 1,1-1,4 1,-7-2,0-1,1 0,-1-1,0 1,1-1,0 0,-1 0,1-1,-1 0,1 0,0 0,-1-1,1 0,0 0,-1 0,0 0,1-1,-1 0,0 0,0-1,0 1,0-1,0 0,0-1,-1 1,0-1,0 0,3-2,-1-8,0 0,0 0,-1 0,-1-1,0 1,-1-1,-1 0,0 0,-1 0,-1 0,0-1,-1 1,-1 0,-2-9,0-4,-1-1,-1 1,-1 0,-2 1,-1-1,-1 2,-1-1,-2 2,0 0,-2 0,0 2,-4-3,11 16,-1 1,0 0,0 1,-1 0,0 1,-1 0,1 0,-1 2,0-1,-1 1,1 1,-1 0,0 1,-2 0,4-3,36 3,-19 2,584-74,-575 72,-8 3,0-1,0 0,0 0,1-1,-2 0,1 0,0-1,0 0,-1 0,0 0,1-1,-1 0,0 0,0-1,-4 1,-1 1,1-1,-1 1,0-1,0 0,0 0,-1 1,1-1,-1 0,0 0,0 0,0 1,-1-1,1 0,-1 0,0 0,0 1,0-1,-1 0,1 1,-1 0,0-1,0 1,0 0,0 0,-1 0,1 0,-1 0,0 0,1 1,-1-1,-2 0,1 1,0-1,1 1,-1 0,-1 1,1-1,0 1,0-1,0 1,-1 1,1-1,-1 1,1-1,0 1,-1 0,1 1,-1-1,1 1,0 0,-1 0,1 0,0 1,0-1,0 1,0 0,0 0,0 1,1-1,-1 1,-1 1,-1 1,0 1,1 0,-1 0,1 0,0 1,1-1,0 1,0 0,0 0,1 1,0-1,0 1,1 0,0-1,-1 8,3-8,0 0,0-1,0 1,0-1,1 1,0-1,1 1,0-1,0 1,0-1,0 0,1 0,0 0,0 0,1-1,0 0,0 1,0-1,1 0,-1-1,1 1,2 1,6 3,-1 0,1 0,1-2,-1 1,1-2,1 0,-1 0,1-2,3 1,25 4,0-2,0-2,1-2,30-2,3-2</inkml:trace>
  <inkml:trace contextRef="#ctx0" brushRef="#br0" timeOffset="38051.789">2872 4317,'-3'15,"1"17,-1 19,3 16,5 12,8 6,4 5,3 2,0-3,-2-6,-3-7,-4-13,-7-12,-4-15</inkml:trace>
  <inkml:trace contextRef="#ctx0" brushRef="#br0" timeOffset="58785.55">3003 4331,'-17'2,"11"0,0 0,-1-1,0 0,1 0,-1-1,0 0,1 0,-1 0,0-1,1 0,-1 0,1-1,-1 0,1 0,0 0,0-1,-1 0,6 2,0-1,0 1,0 0,0 0,1-1,-1 1,0 0,1-1,-1 1,1-1,0 1,-1-1,1 1,0-1,0 1,0-1,0 1,0-1,0 1,0-1,1 1,-1-1,0 1,1-1,-1 1,1 0,0-1,-1 1,1 0,0-1,0 1,0 0,0 0,0 0,0 0,0 0,0 0,0 0,1 0,-1 0,0 0,1 1,-1-1,0 1,1-1,-1 1,1-1,-1 1,1 0,-1 0,1 0,-1-1,1 2,-1-1,1 0,-1 0,14-3,-1 1,0 0,1 1,-1 1,1 0,-1 1,1 0,-1 1,0 1,0 0,0 1,0 1,-1 0,1 0,-1 2,0 0,-1 0,6 5,-15-9,1 0,0 0,-1 0,0 1,0-1,0 1,0 0,0 0,-1 0,1 0,-1 0,0 0,-1 1,1-1,-1 1,0 0,0-1,0 1,-1 0,1-1,-1 1,-1 0,1 0,0-1,-1 1,0 0,0-1,-1 1,1-1,-1 1,0-1,0 0,0 0,-1 0,1 0,-1 0,0 0,0-1,-2 3,-11 6,-1-1,0 0,0-1,-1-1,0 0,0-2,-1 0,0-1,-1-1,1 0,-1-2,0 0,0-1,0-1,-7-2,-27 6,32 0,22-5,0 0,0 1,1-1,-1 0,0 0,0 0,0 0,0 1,1-1,-1 0,0 0,0 1,0-1,0 0,0 0,0 0,0 1,0-1,0 0,0 0,0 1,1-1,-1 0,-1 0,1 1,0-1,0 0,0 0,0 1,0-1,0 0,0 0,0 1,0-1,0 0,0 0,-1 0,1 1,0-1,0 0,0 0,0 0,-1 0,1 1,0-1,0 0,0 0,-1 0,1 0,0 0,0 0,-1 1,1-1,0 0,0 0,-1 0,1 0,0 0,0 0,-1 0,1 0,0 0,0 0,-1 0,1 0,51 8,-16-5</inkml:trace>
  <inkml:trace contextRef="#ctx0" brushRef="#br0" timeOffset="59133.14">3424 4488,'7'18,"0"1,2-1,0-1,1 1,0-2,12 14,-18-25,0 0,0-1,1 0,-1 1,1-2,0 1,0 0,1-1,-1 0,1 0,-1-1,1 0,0 0,0 0,0 0,0-1,0 0,1-1,-1 1,0-1,0 0,0-1,5 0,-2-1,1-1,-1-1,0 1,0-1,-1-1,1 0,-1 0,0-1,-1 1,1-2,-1 1,0-1,0 0,-1-1,0 1,-1-1,1-1,-2 1,1-1,2-7,-3 9,-1 0,-1 1,1-1,-1 0,0-1,-1 1,1 0,-2 0,1-1,-1 1,0 0,0-1,-1 1,0 0,0-1,-1 1,0 0,0 0,-1 0,0 0,0 1,-1-1,1 1,-1 0,-1 0,1 0,-4-3,3 4,0 1,-1 0,1 1,0-1,-1 1,0 0,0 1,0 0,0-1,0 2,0-1,-1 1,1 0,0 0,-1 1,1-1,-1 2,1-1,-1 1,1 0,0 0,0 0,-1 1,1 0,0 1,0-1,1 1,-1 0,0 0,1 1,0 0,0 0,0 0,0 1,1-1,-1 1,1 0,-3 5,-13 29,6-1</inkml:trace>
  <inkml:trace contextRef="#ctx0" brushRef="#br0" timeOffset="59903.744">4017 4251,'13'-1,"1"1,-1 0,0 1,1 1,-1 0,0 0,0 2,0-1,0 2,-1 0,0 0,0 1,5 3,-4-1,0 1,-1 0,1 0,-2 1,1 1,-2 0,1 1,-2 0,1 0,-2 1,1 0,-2 1,0-1,0 2,-2-1,0 1,0-1,-1 1,-1 1,-1-1,0 0,-1 1,0-1,-2 8,-3 17,-3-1,-1 0,-1 0,-3 0,-10 23,-27 98,47-156,1 0,0 1,0-1,0 0,0 1,1-1,0 0,0 1,0-1,0 1,1-1,0 0,0 1,0-1,0 0,1 0,-1 0,1 0,0 0,0 0,1 0,-1-1,1 1,2 1,4 0,0 0,1-1,-1 0,1-1,0 0,0-1,1 1,-1-2,0 0,1 0,-1-1,0 0,1-1,-1 0,0-1,0 0,2-1,5 0,-1-1,1 0,-1-1,0-1,0-1,-1-1,0 0,0 0,8-8,-18 12,0 0,0 0,0 0,-1-1,1 1,-1-1,0 0,-1-1,1 1,-1-1,0 1,-1-1,1 0,-1 0,0 0,-1 0,1 0,-1-1,0 1,-1-1,0 1,0 0,0-1,-1 1,1 0,-3-6,0 0,-1 1,-1 0,0 1,0-1,-1 1,0 0,-1 0,0 1,0 0,-1 0,0 1,-1 0,0 0,0 1,-1 0,-1 0,-22-13,0 1,-2 2,0 1,-10-1,-95-32,137 48,2 1,0 0,-1 0,1 0,-1-1,1 1,-1 0,1-1,0 1,-1-1,1 1,0-1,-1 0,1 1,0-1,0 0,-1 0,1 0,0 0,0 0,0 0,0 0,1-1,-1 1,0 0,0 0,1-1,-1 1,1 0,-1-1,1 1,-1-1,1 1,0-1,0 1,0 0,0-1,0 1,0-2,5-2,0 0,0 1,1-1,-1 1,1 1,0-1,0 1,0 0,1 0,-1 1,1 0,0 0,1 0,4-2,49-15,1 3,0 2,1 3,46-2,-106 13,0-1,1 0,-1 1,0 0,0 0,1 0,-1 0,0 1,0-1,1 1,-1 0,0 0,0 0,0 0,0 0,0 1,0 0,-1-1,1 1,0 0,-1 0,1 0,-1 1,0-1,2 2,40 72,-34-57,1 0,0-1,1 0,1-1,14 14,-6-22,-12-12</inkml:trace>
  <inkml:trace contextRef="#ctx0" brushRef="#br0" timeOffset="60072.29">4793 4185,'2'7,"6"2,0 0</inkml:trace>
  <inkml:trace contextRef="#ctx0" brushRef="#br0" timeOffset="60585.922">5096 3856,'0'-1,"0"1,0-1,0 1,0-1,0 0,1 1,-1-1,0 1,0-1,-1 1,1-1,0 0,0 1,0-1,0 1,0-1,-1 1,1-1,0 1,0-1,-1 1,1-1,0 1,-1-1,1 1,-1-1,1 1,-1 0,1-1,0 1,-1 0,1-1,-1 1,1 0,-1 0,0-1,1 1,-1 0,1 0,-1 0,1 0,-1 0,0 0,1 0,-1 0,1 0,-1 0,1 0,-1 0,-7 66,7 78,6 1,22 129,8-56,-35-216,0 1,0 0,1-1,-1 1,1-1,-1 1,1-1,0 1,0-1,0 1,1-1,-1 0,0 1,1-1,-1 0,1 0,0 0,0 0,0 0,0-1,0 1,0-1,0 1,1-1,-1 0,0 1,1-1,-1-1,1 1,2 0,8-2,0 0,0-1,-1-1,1-1,0 1,-1-2,0 0,0 0,0-1,5-4,12-6,-2-1,0-2,-1 0,-1-2,0 0,-2-2,7-10,-18 20,-21 60,7-42,0-1,1 1,0-1,0 1,0 0,1 0,-1-1,1 1,0 0,0 0,1 0,-1-1,1 1,0 0,1-1,-1 1,1-1,0 1,0-1,0 0,1 0,-1 1,1-2,0 1,0 0,0-1,2 2,2-1,0-1,0 0,1-1,-1 1,1-1,-1-1,1 1,0-1,-1-1,1 1,0-1,7-1,22-3</inkml:trace>
  <inkml:trace contextRef="#ctx0" brushRef="#br0" timeOffset="60836.252">5622 4238,'0'0</inkml:trace>
  <inkml:trace contextRef="#ctx0" brushRef="#br0" timeOffset="61087.715">4964 4040,'22'0,"24"-2,23-1,19 0,11 1,8 0,-15 1</inkml:trace>
  <inkml:trace contextRef="#ctx0" brushRef="#br0" timeOffset="61450.742">6241 4488,'-14'-11,"-1"1,0 1,-1 0,0 1,0 1,-1 0,0 1,0 1,0 1,0 0,-1 1,0 1,0 1,-6 1,19 0,-1 1,0 0,1 1,-1 0,1-1,0 2,-1-1,1 1,0-1,0 1,0 1,1-1,-1 1,1 0,0 0,0 0,0 0,1 1,-1-1,1 1,0 0,1 0,-1 0,1 1,0-1,0 0,0 1,1 0,0-1,0 1,1 0,-1-1,1 1,0 0,1 0,0 2,0-4,-1 1,2 0,-1 0,0-1,1 1,0-1,0 1,0-1,1 0,0 1,-1-1,1-1,1 1,-1 0,0-1,1 0,0 1,0-1,0-1,0 1,0-1,1 1,-1-1,1-1,-1 1,1 0,0-1,0 0,0 0,5 0,-1 1,1-1,-1-1,1 0,0 0,-1-1,1 0,-1-1,0 0,1 0,-1-1,0 0,0-1,6-4,-5 1,0 0,-1-1,0-1,-1 1,1-2,-2 1,1-1,-1 0,-1 0,0-1,0 0,-1 0,-1 0,0-1,0 0,-1 0,-1 0,0 0,0 0,-1 0,-1 0,0 0,-2-10,0 5,-6 25,7 2,0-1,0 1,2-1,-1 1,1-1,0 1,1-1,0 0,0 1,1-1,1 0,-1-1,1 1,1 0,0-1,0 0,0 0,1-1,0 0,1 0,0 0,0-1,0 1,1-2,-1 1,1-1,1 0,-1-1,1 0,5 1,41 15,-2-7</inkml:trace>
  <inkml:trace contextRef="#ctx0" brushRef="#br0" timeOffset="66203.608">3254 5502,'11'-2,"1"2,0 0,0 0,0 1,-1 1,1 0,-1 1,1 0,-1 0,0 1,0 1,0 0,-1 0,0 1,0 0,0 1,-1 0,0 1,0 0,-1 0,0 1,1 1,-3-1,-1 1,1 0,-1 1,-1-1,0 1,0 0,-1 0,-1 0,0 0,0 1,-1-1,-1 0,0 1,0-1,-1 1,-1 4,-3 7,0 0,-2-1,0 1,-1-1,-1-1,-2 0,-6 11,-1-3,10-17,1 0,0 0,1 0,1 1,0 0,0 0,0 6,4-17,1 0,0 0,-1 1,1-1,0 0,0 0,1 0,-1 1,0-1,1 0,-1 0,1 0,0 0,0 0,0 0,0 0,0 0,0 0,0 0,1-1,-1 1,1 0,-1-1,1 1,0-1,-1 0,1 1,0-1,0 0,0 0,0 0,0 0,71 13,-28-17,0-1,-1-2,0-3,-1-1,0-2,11-6,-20 8,7-3,-9 2</inkml:trace>
  <inkml:trace contextRef="#ctx0" brushRef="#br0" timeOffset="66466.901">3319 5844,'18'-2,"17"-1,16 0,10 1,9 0,4 1,-3-2,-4 0,-6 0,-7-2,-7 1,-10 0</inkml:trace>
  <inkml:trace contextRef="#ctx0" brushRef="#br0" timeOffset="66827.901">4030 5778,'7'0,"0"-1,1 0,-1-1,0 1,0-1,0-1,0 1,0-1,-1 0,1-1,-1 0,0 0,0 0,0 0,-1-1,1 0,-1-1,0 1,-1-1,1 0,-1 0,0 0,-1 0,1-1,-1 0,-1 0,1 1,-1-1,0-1,-1 0,-2 4,-1 0,1 0,-1 1,0-1,-1 0,1 1,-1-1,1 1,-1 0,0 0,0 0,0 0,-1 0,1 1,-1-1,1 1,-1 0,0 0,0 0,0 1,0 0,0-1,0 1,0 1,0-1,-1 0,1 1,0 0,-5 0,-2-1,-1 1,0 0,0 0,0 1,1 1,-1 0,0 0,1 1,0 1,0 0,0 0,-8 5,13-6,1 0,0 0,0 0,0 1,0 0,0 0,1 0,0 1,0-1,0 1,1 0,-1 0,1 0,0 1,1-1,-1 1,1-1,0 1,0 0,1 0,0 0,0 0,0 0,1 0,0 3,1-3,-1 0,2 0,-1 1,1-1,0 0,0-1,0 1,1 0,0-1,0 1,0-1,1 0,0 0,0 0,0-1,1 1,-1-1,1 0,0-1,0 1,0-1,1 0,0 1,13 5,-1-1,1-1,0 0,0-1,1-1,13 1,16 1,0-3,0-1,19-3,-5-3</inkml:trace>
  <inkml:trace contextRef="#ctx0" brushRef="#br0" timeOffset="67253.835">4754 5620,'-9'-1,"0"1,0 0,0 0,1 1,-1 1,0-1,1 1,-1 1,1-1,-1 2,1-1,0 1,0 0,1 0,-1 1,1 0,0 1,0 0,1 0,0 0,0 1,0 0,1 0,-1 2,2-3,0 0,0 1,1 0,0 0,1 0,-1 0,2 0,-1 0,1 0,0 1,0-1,0 1,1-1,1 0,-1 1,1-1,0 1,1-1,0 0,0 0,1 0,-1 0,2 0,-1-1,1 1,0-1,0 0,0 0,1 0,0-1,5 5,4-2,-1 0,1-1,0-1,1-1,-1 0,1 0,0-2,1 0,-1 0,0-2,1 0,-1-1,1 0,-1-1,1-1,-1 0,0-1,0-1,0 0,0-1,6-4,-9 4,0 0,-1-1,0 0,0-1,0 0,-1-1,0 0,0-1,-1 0,0 0,-1-1,0 0,-1-1,0 0,0 0,-1 0,0-1,-1 0,-1 0,0 0,0 0,-1-1,-1 0,0 0,1-4,-2 0,1 0,-2 0,0 0,-1 0,-3-13,4 30,0 0,0 1,0-1,0 0,0 0,0 0,0 1,0-1,0 0,0 0,0 0,0 1,-1-1,1 0,0 0,0 0,0 0,0 1,-1-1,1 0,0 0,0 0,0 0,0 0,-1 0,1 0,0 1,0-1,0 0,-1 0,1 0,0 0,0 0,-1 0,1 0,0 0,0 0,0 0,-1 0,1 0,0 0,0-1,-1 1,1 0,0 0,0 0,0 0,0 0,-1 0,-2 20,0 0,2 0,0 0,1 1,1-1,1 0,1 0,0 0,4 8,-5-20,-1-1,2 1,-1-1,1 1,1-1,-1 0,1 0,0 0,1-1,-1 0,1 1,1-2,-1 1,1-1,0 1,0-2,1 1,-1-1,1 0,2 1,22 7</inkml:trace>
  <inkml:trace contextRef="#ctx0" brushRef="#br0" timeOffset="68583.376">5069 5317,'92'49,"-47"-28,-1 3,-2 1,-1 3,1 2,-29-18,0 1,-2 0,1 1,-2 0,0 1,0 0,-1 0,-1 1,-1 0,0 1,-2 0,1 0,-2 0,2 14,29 69,-34-97,0 0,1-1,0 1,-1 0,1-1,0 0,0 1,1-1,-1 0,0 0,1 0,-1 0,1-1,0 1,-1-1,1 1,0-1,0 0,0 0,0 0,0-1,0 1,0-1,0 0,0 1,0-1,0-1,0 1,1 0,-1-1,0 1,1-2,6-4,0 0,0-1,0 0,-1-1,0 0,-1 0,1-1,-2 0,1-1,-1 0,-1 0,0 0,0-1,-1 0,0 0,-1 0,-1 0,1-1,-1-4,16-49,-17 85,-2-11,-1-1,2 1,-1-1,1 1,0-1,1 1,0-1,0 0,1 0,0 0,0 0,1 0,0-1,1 0,-1 0,1 0,1 0,-1-1,1 1,0-2,5 5,-8-9,0 0,0 0,-1 0,1-1,0 1,0-1,0 0,0 0,0 0,-1 0,1 0,0-1,0 1,0-1,0 0,-1 1,1-1,0-1,-1 1,1 0,-1-1,1 1,-1-1,1 0,-1 0,0 0,1-1,47-65,-41 47,-1 0,-1-1,-1 0,0 0,-2 0,0 0,-2-1,0-3,-4 48,1-1,1 0,2 1,0-1,1 0,1 1,-3-15,1 0,0-1,0 1,1-1,0 0,0 0,0 0,1 0,0 0,0-1,0 0,1 0,0 0,0 0,0-1,0 0,1 0,0 0,0 0,0-1,0 0,14 1,0 0,1-1,-1-1,1-1,0 0,-1-2,1-1,-1 0,0-2,1 0,-1-1,-1-1,1-1,-1 0,0-2,-5 4,77-39,-89 42,0 0,-1 0,1 0,-1 0,1-1,-1 1,0 0,0-1,0 1,0-1,0 1,0-1,-1 1,1-1,-1 0,0 1,1-1,-1 1,0-1,-1 0,1 1,-1-1,1 0,-1 1,0-1,1 1,-1-1,-1 1,0-3,-1 0,0 0,0-1,0 1,-1 1,0-1,0 0,0 1,0 0,-1 0,0 0,0 0,-3-1,4 3,1 0,-1 0,0 0,0 0,0 1,0 0,0 0,0 0,0 0,0 0,-1 1,1 0,0 0,0 0,0 0,-1 1,1 0,0 0,0 0,0 0,0 1,0-1,0 1,0 0,1 0,-1 0,1 1,-1-1,1 1,0 0,0 0,0 0,1 0,-1 1,-1 2,0-1,1 0,0-1,0 1,0 1,1-1,0 0,0 1,0-1,1 1,-1-1,1 1,1 0,-1-1,1 1,0 0,0 0,1-1,0 1,0 0,0-1,1 1,-1-1,1 1,1-1,-1 0,1 0,0 0,0 0,0 0,1-1,-1 1,1-1,0 0,1 0,-1-1,1 0,0 0,1-1,-1 0,0 0,1 0,-1 0,1-1,0 0,-1 0,1-1,0 1,-1-1,1 0,0-1,0 0,-1 0,1 0,-1 0,1-1,-1 0,1 0,-1 0,0-1,0 0,0 0,0 0,-1 0,1-1,-1 0,0 0,0 0,0 0,-1-1,0 0,1 1,-2-1,1-1,0 1,0-4,2-17,-3 15,-1 25,-1-10,0 0,0 0,1 0,-1 0,1 0,0-1,0 1,1 0,-1-1,1 1,-1-1,1 1,0-1,1 0,-1 0,0 0,1 0,0 0,-1 0,1-1,0 1,1-1,-1 0,0 0,1 0,-1 0,1-1,-1 0,1 1,0-1,0 0,-1-1,1 1,0-1,0 0,0 1,0-2,0 1,-1 0,1-1,0 0,0 0,9-4,1-1,-1-1,-1 0,1-1,-1 0,0-1,-1 0,0-1,-1 0,0 0,0-1,-1-1,-1 0,0 0,1-3,3-5,-2 0,0 0,-1-1,-1 0,-1-1,-1 0,0 0,-2-1,-1 1,-1-1,0 0,-2 1,-1-1,-1 0,-1-5,1 17,-1 0,0-1,0 1,-1 0,-1 0,0 1,0 0,-3-3,6 10,1 0,-1 0,0 1,0-1,0 1,0-1,0 1,-1 0,1 0,-1 0,1 0,-1 0,0 1,0-1,1 1,-1 0,0 0,0 0,-1 0,1 0,0 1,0-1,0 1,0 0,-1 0,1 0,0 0,0 1,0-1,-1 1,-2 1,-3 3,0 1,0 1,0-1,1 2,0-1,0 1,1 0,0 1,0-1,1 1,0 1,0-1,1 1,1 0,0 1,-2 5,0-3,1 0,0 1,0-1,2 1,0 0,0 0,1 0,1 1,0-1,1 0,1 1,0-1,1 0,0 0,1 0,1 0,0-1,1 1,1-1,0 0,0 0,1-1,1 0,0 0,1-1,8 9,1-4,1-1,1 0,1-2,0 0,0-1,2-2,-1 0,1-1,14 3,24 5,0-3,0-3,10-1,35 1</inkml:trace>
  <inkml:trace contextRef="#ctx0" brushRef="#br0" timeOffset="68919.845">8386 5475,'0'22,"4"21,5 17,2 14,1 9,2 5,0 0,-3-3,-2-7,-4-11,-4-11,-4-16,-5-14,-2-15,-3-13,2-6</inkml:trace>
  <inkml:trace contextRef="#ctx0" brushRef="#br0" timeOffset="69145.313">8320 5698,'-11'-171,"11"168,0 1,1-1,-1 0,0 0,1 0,0 1,-1-1,1 0,0 0,0 1,1-1,-1 1,0-1,1 1,0 0,-1 0,1-1,0 1,0 0,0 1,1-1,-1 0,0 0,1 1,-1 0,1-1,-1 1,1 0,0 0,-1 0,1 1,0-1,0 1,-1-1,1 1,0 0,0 0,16 1,-1 1,1 1,-1 0,0 1,0 1,-1 1,1 1,-1 0,-1 1,1 1,-1 0,10 9,-16-13,-1 2,1-1,-1 1,0 1,-1 0,0 0,0 1,-1 0,0 0,0 0,0 3,-6-9,-1 0,1 0,-1 0,1 0,-1 0,0 0,0 0,-1 0,1 0,-1 0,1 0,-1 0,0 0,0 0,0 0,-1-1,1 1,-1 0,1-1,-1 1,0-1,0 1,0-1,0 0,-1 0,1 0,0 0,-1 0,0-1,1 1,-1-1,0 1,0-1,0 0,0 0,1-1,-1 1,-1 0,1-1,0 0,-2 0,-34 10</inkml:trace>
  <inkml:trace contextRef="#ctx0" brushRef="#br0" timeOffset="69436.575">8320 5698,'18'-5,"0"0,0 1,0 1,0 1,1 0,-1 1,1 1,11 2,-3-1,48 1,-39 1,0-2,0-1,1-2,-1-1,0-2,-1-2,32-9,-63 15,1 0,-1 0,1-1,-1 0,0 1,0-1,0 0,0-1,0 1,0-1,-1 0,1 0,-1 0,1 0,-1-1,-1 1,1-1,0 0,-1 0,1 0,-1 0,-1 0,1 0,0 0,-1-1,0 1,0-1,0 1,-1-1,1 1,-1-1,0 0,0 1,-1-1,1 1,-1-1,0 1,-1-1,1 1,-1 0,1-1,-1 1,-1-1,0 1,0 0,0 0,-1 0,1 0,-1 1,0 0,0-1,0 1,0 1,-1-1,1 1,-1-1,1 1,-1 1,0-1,0 1,0-1,0 2,0-1,0 0,0 1,0 0,0 0,0 0,0 1,0 0,0 0,0 0,0 1,1-1,-1 1,0 0,1 0,-1 1,1 0,0-1,0 1,-1 2,-1 1,0 2,0-1,1 0,0 1,1 0,0 0,0 1,1-1,0 1,0 0,1-1,0 1,0 0,1 1,1-1,-1 0,2 0,-1 0,1 0,0 0,1 0,0 0,1 0,-1 0,2-1,-1 1,1-1,1 0,-1 0,1 0,1-1,-1 0,1 0,1 0,-1-1,1 0,6 4,4 1,0-2,1 0,0 0,1-2,-1 0,2-2,-1 0,1-1,-1 0,10-1,47 5</inkml:trace>
  <inkml:trace contextRef="#ctx0" brushRef="#br0" timeOffset="69902.329">10044 5489,'-19'-8,"-1"1,-1 2,1 0,-1 1,0 1,0 1,-2 0,17 2,0 0,0 0,1 0,-1 1,0 0,0 0,0 0,1 1,-1 0,1 0,-1 0,1 1,0-1,0 1,0 1,0-1,0 1,1 0,0 0,0 0,0 0,0 1,0 0,1-1,-2 5,-1 2,0 0,1 0,1 0,-1 1,2-1,0 1,0 0,1 0,0 0,1 1,1-1,0 0,1 8,-1-17,1 1,-1-1,1 0,0 0,0 0,0 0,0 0,1 0,-1 0,1 0,-1-1,1 1,0-1,0 1,1-1,-1 0,0 1,1-1,-1 0,1-1,0 1,-1 0,1-1,0 1,0-1,0 0,0 0,0 0,1-1,-1 1,0-1,0 0,2 1,3-2,0 1,1-1,-1 0,0 0,0-1,0 0,0-1,0 0,0 0,-1-1,0 0,4-2,1-2,-1-1,1 0,-2-1,0 0,0-1,-1 0,0-1,0 1,-2-2,1 1,-2-1,0 0,0 0,-1-1,-1 0,0 0,-1 0,-1 0,0 0,0-1,-2 1,0-1,0 1,-2-7,-10-10,12 31,0-1,-1 1,1 0,-1-1,1 1,-1 0,1 0,-1-1,1 1,-1 0,1 0,-1 0,1 0,-1 0,1 0,-1 0,1 0,-1 0,1 0,-1 0,1 0,-1 0,1 0,-1 0,1 1,-1-1,1 0,0 0,-1 1,1-1,-1 0,1 0,-1 1,1-1,0 1,-1-1,1 0,0 1,-1-1,1 1,0-1,0 1,0-1,-1 0,1 1,0-1,0 1,0-1,0 1,0-1,0 1,0 0,0-1,0 1,0-1,0 1,0-1,0 1,-4 12,0 1,1 0,0 0,1 0,1 1,0-1,1 0,1 1,0-1,1 0,0 0,1 0,1 0,0 0,4 8,-3-12,0 0,0-1,1 0,0 0,1 0,0-1,0 0,1 0,-1 0,2-1,-1-1,1 1,0-1,7 3,29 12</inkml:trace>
  <inkml:trace contextRef="#ctx0" brushRef="#br0" timeOffset="70339.177">10281 5172,'22'11,"1"-2,-1 0,2-1,-1-2,1 0,0-2,0 0,0-2,14 0,-23 0,0-1,1 0,-1-1,0 0,1-1,-1-1,0 0,0-2,0 1,0-2,-1 0,0 0,0-2,0 0,11-7,-21 10,0 0,-1 0,1-1,-1 1,0-1,-1 1,1-1,-1 0,0 0,0 0,0 0,-1-1,0 1,0 0,0-1,-1 1,1 0,-1-1,-1 1,1-1,-1 1,0 0,0-1,0 1,-1 0,0 0,0 0,0 0,-1 0,1 0,-1 1,0-1,-1 1,1 0,-1 0,0 0,0 0,0 1,0-1,-1 1,1 0,-1 1,0-1,0 1,0 0,-4-1,2 3,1 1,-1 0,1 0,-1 1,1 0,0 0,-1 1,1 0,1 0,-1 0,0 1,1-1,-1 1,1 1,0-1,1 1,-1 0,1 0,0 0,0 0,0 1,1 0,0 0,0 0,1 0,-2 3,-11 29,2 1,1 0,2 0,2 1,1 1,3-1,1 1,1 0,3 0,5 36,6 0,2 0,5-1,2 0,4-2,3-1,15 23,-2 17,-39-98</inkml:trace>
  <inkml:trace contextRef="#ctx0" brushRef="#br0" timeOffset="70682.769">10360 5633,'54'1,"-1"-3,1-2,-1-2,1-2,-2-3,49-17,-69 17,-1-1,0-1,-1-2,-1-1,-1-2,0 0,3-6,-17 13,-14 12,1-1,-1 1,1 0,-1-1,1 1,-1-1,1 1,-1 0,1-1,-1 1,0 0,1 0,-1-1,0 1,0 0,0 0,1 0,-1-1,0 1,0 0,0 0,0-1,0 1,-1 0,1 0,0 0,0-1,0 1,-1 0,1 0,0-1,-1 1,1 0,-1-1,1 1,-1 0,0 4,-2 6,0 1,0 0,1 0,1 0,0 0,1 0,0 0,1 1,0-1,1 0,0 0,1-1,0 1,1 0,0-1,1 0,0 0,1 0,0-1,1 0,2 3,44 10,-29-23</inkml:trace>
  <inkml:trace contextRef="#ctx0" brushRef="#br0" timeOffset="70837.305">11124 5199,'0'4,"6"7,10 5,1 0</inkml:trace>
  <inkml:trace contextRef="#ctx0" brushRef="#br0" timeOffset="71371.877">11623 5343,'-25'6,"-1"1,1 1,0 1,1 1,0 1,-6 6,8-6,-64 41,85-52,1 1,-1-1,1 0,0 1,-1-1,1 1,-1-1,1 0,0 1,-1-1,1 1,0 0,-1-1,1 1,0-1,0 1,0-1,-1 1,1 0,0-1,0 1,0-1,0 1,0 0,0-1,0 1,0-1,0 1,1 0,-1-1,0 1,0-1,0 1,1-1,-1 1,0-1,1 1,-1-1,0 1,1-1,-1 1,1-1,-1 1,1-1,-1 0,1 1,-1-1,1 0,-1 1,1-1,-1 0,1 0,-1 0,1 1,0-1,0 0,39 8,-38-7,49 4,-28-3,0 0,-1 2,1 0,-1 2,12 4,-32-10,-1 1,1-1,-1 0,1 1,-1 0,0-1,1 1,-1-1,0 1,1 0,-1 0,0 0,0 0,0 0,0 0,0 0,0 0,0 1,0-1,0 0,0 0,-1 1,1-1,-1 1,1-1,-1 0,1 1,-1-1,0 1,0-1,1 1,-1-1,0 1,-1-1,1 1,0-1,0 1,-1-1,1 1,0-1,-1 1,0-1,1 0,-1 1,0-1,0 0,1 1,-1-1,0 0,0 0,0 0,-1 0,1 0,0 0,-1 0,-12 11,-1-1,0-1,-1-1,0 0,0-1,-1-1,0 0,-2-1,-2 2,20-7,0-1,1-1,-1 1,0 0,1 0,-1 0,0 0,1 0,-1 0,0 0,1 0,-1 0,0 0,1 0,-1 0,0 0,1 0,-1 1,0-1,1 0,-1 0,1 1,-1-1,1 1,-1-1,0 0,1 1,-1-1,1 1,0-1,-1 1,1-1,-1 1,1 0,0-1,-1 1,1-1,0 1,0 0,0-1,-1 1,1 0,0-1,0 1,0 0,0-1,0 1,0 0,0-1,0 1,1 0,-1-1,0 1,0 0,0-1,1 1,-1 0,0-1,1 1,-1-1,1 1,-1-1,0 1,1-1,-1 1,1-1,0 1,156 59,-139-51,0 0,0 1,-1 1,0 1,-1 0,1 2,-11-9,-1 1,1-1,-1 1,0 0,-1 1,1-1,-1 1,-1-1,1 1,-1 0,0 1,-1-1,0 0,0 1,0-1,-1 1,0 4,-1-7,-1 1,0 0,0-1,0 1,0-1,-1 0,0 1,0-1,0 0,-1 0,0 0,0 0,0-1,-1 1,1-1,-1 0,0 0,0 0,0 0,-1-1,1 0,-1 0,-3 2,-5 2,-1 0,-1 0,1-1,-1-1,0 0,0-1,-14 2,-10-4,10-4</inkml:trace>
  <inkml:trace contextRef="#ctx0" brushRef="#br0" timeOffset="72032.116">12084 5396,'-7'-5,"1"0,-1 1,0 0,0 0,0 0,-1 1,0 0,1 1,-1-1,0 1,0 1,0 0,0 0,0 0,0 1,-1 1,1-1,0 1,0 0,0 1,0 0,1 0,-1 1,-7 3,7 0,0 0,0 0,1 1,0 0,0 1,0-1,1 1,0 0,1 1,0-1,0 1,1 0,0 1,-3 8,6-13,-1 0,1 0,0 0,0 0,0 0,1 0,-1 0,1 0,1 0,-1 0,1 0,0 0,0 0,0 0,0 0,1-1,0 1,0 0,1-1,-1 1,1-1,0 0,0 0,0 0,0 0,1-1,0 1,0-1,0 0,1 1,1-1,0 0,0 0,0 0,1-1,-1 0,1 0,0 0,-1-1,1 0,0-1,0 1,0-1,0-1,0 1,-1-1,1 0,0-1,0 0,-1 0,1 0,-1-1,0 1,0-2,0 1,0-1,0 0,3-2,1-1,-2 0,1 0,-1-1,0 0,-1-1,1 1,-2-2,1 1,-2-1,1 1,-1-2,0 1,-1 0,1-6,-2-2,-17 41,13-19,0 0,0 1,0-1,0 0,1 1,0-1,0 1,0-1,0 0,1 1,0-1,0 0,0 1,0-1,1 0,0 0,-1 0,1 0,1 0,-1-1,1 1,-1-1,1 1,0-1,0 0,1 0,-1 0,0 0,1-1,0 0,0 1,0-1,5 2,0-1,1 0,0-1,-1 1,1-2,0 1,0-2,0 1,0-1,0-1,0 0,-1 0,1-1,0 0,0 0,-1-1,0-1,8-3,3-2,-1-1,0-1,-1-1,0-1,0 0,-1-1,-1-1,0-1,-12 11,-3 4,-1 0,1-1,-1 1,1 0,-1 0,1 0,0 0,0 0,-1 0,1 0,0 0,0 0,0 1,0-1,0 0,0 0,1 1,-1-1,0 1,0-1,0 1,0-1,1 1,-1 0,0 0,1-1,-1 1,0 0,0 0,1 0,-1 1,0-1,0 0,1 0,-1 1,0-1,0 0,1 1,13 65,33 371,-40-381,-2-24,-2 0,-1-1,-2 1,-2 29,0-54,-1 0,1-1,-1 1,0 0,-1-1,1 0,-1 0,0 0,-1 0,0 0,0 0,0-1,0 0,-1 0,0 0,0 0,0-1,-1 0,1 0,-1 0,0-1,0 0,0 0,-1 0,1-1,-1 0,1 0,-1-1,0 0,0 0,1 0,-1-1,0 0,0 0,-3-2,-23-9,7-7</inkml:trace>
  <inkml:trace contextRef="#ctx0" brushRef="#br0" timeOffset="72283.953">12650 5014,'-7'-9,"0"0,6 1,10 1,3 3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19.0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15,'17'16,"32"26,3-2,1-2,2-3,2-2,1-3,1-2,1-3,1-3,51 12,-67-25,0-1,1-2,0-2,1-3,-1-1,0-2,0-3,0-1,-1-2,0-3,43-15,-79 24,-1-1,0 1,0-2,0 1,0-1,-1 0,1-1,-1 0,0 0,0 0,-1-1,0 0,0-1,0 1,-1-1,0 0,0 0,2-6,-3 6,0 0,1 0,-1 0,1 1,1-1,-1 1,1 1,0-1,1 1,-1 0,1 0,0 1,6-3,8-8,146-101,-156 109,-1 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21.1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1,'5'22,"8"-10,0-1,1-1,0 0,1-1,0 0,1-1,0-1,0-1,0 0,1-1,4 0,-6 0,214 60,3-10,3-10,1-11,2-10,0-10,163-14,-289 0,1-6,-1-4,-1-5,0-6,-1-3,-1-6,89-38,-75 6,-131 56,-18 5,-6 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33.2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1,'9'13,"0"-1,1 0,0-1,1 0,0 0,1-1,0-1,1 0,0 0,0-1,1-1,11 4,47 24,3-3,0-4,2-3,1-3,1-4,50 4,42-1,2-9,98-7,-133-9,1-5,-1-6,-1-6,79-25,-182 38,0-2,-1-1,0-1,-1-2,0-1,-1-2,24-17,-44 26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34.9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0,'2'4,"-1"0,0-1,1 1,0-1,0 0,0 1,0-1,0 0,1 0,-1 0,1-1,0 1,0-1,0 1,0-1,0 0,0 0,1 0,0 0,2 2,62 34,2-3,1-4,1-2,2-3,1-4,0-3,2-4,2-2,205 34,2-12,2-12,188-13,-367-10,1-4,-1-5,-1-5,0-4,-2-5,0-5,-2-4,48-25,-142 54,-1-2,0 1,-1-1,1-1,-1 1,0-1,-1-1,1 0,2-3,-10 10,0 0,0-1,0 1,0-1,0 1,0 0,0-1,0 1,0-1,0 1,0-1,0 1,0 0,0-1,0 1,0-1,0 1,0 0,-1-1,1 1,0-1,0 1,0 0,-1-1,1 1,0 0,-1-1,1 1,0 0,-1 0,1-1,0 1,-1 0,1 0,0 0,-1-1,1 1,-1 0,1 0,0 0,-1 0,1 0,-1 0,1 0,0 0,-1 0,1 0,-1 0,-1-1,-17-4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45.9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1 172,'31'4,"7"10,44 18,2-4,35 5,-3-13,1-4,0-6,100-4,-115-10,-1-5,-1-4,0-4,0-4,-2-5,-2-4,79-36,-133 48,0-1,-1-2,-1-1,29-23,-52 27,-16 12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29:48.71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23,'264'140,"-179"-100,2-4,2-4,1-4,0-4,2-4,1-4,9-3,90 3,0-9,186-16,-27-20,242-55,-525 75,-1-3,-1-3,0-3,-2-3,0-2,-1-3,-2-3,18-13,-15-13,-63 54,-1 1,0-1,0 0,0 0,-1 0,1 0,0 0,0 0,0 1,-1-1,1 0,0 0,-1 0,1 1,-1-1,1 0,-1 1,1-1,-1 0,0 1,1-1,-1 0,0 1,1-1,-1 1,0-1,0 1,1 0,-1-1,0 1,0 0,0 0,0-1,1 1,-1 0,0 0,0 0,0 0,0 0,0 0,1 0,-1 0,0 1,0-1,0 0,0 0,0 1,1-1,-1 0,0 1,-7-2,-5-1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38.0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0 359,'0'-21,"1"1,1 0,1-1,0 1,1 0,2 0,0 1,1 0,1 0,0 0,2 1,0 0,12-16,29-36,-50 70,0 0,0 0,0-1,-1 1,1 0,0 1,0-1,0 0,0 0,-1 0,1 0,0 1,0-1,0 0,-1 1,1-1,0 1,0-1,-1 0,1 1,0 0,-1-1,1 1,-1-1,1 1,-1 0,1-1,-1 1,1 0,-1 0,0 0,1-1,-1 1,0 0,0 0,1 0,-1-1,0 1,0 0,0 0,0 0,0 0,0 0,0-1,-1 1,1 0,0 0,1 3,37 229,-23-156,-4 0,-3 1,-4 0,-3 1,-3 1,2-74,0-1,0 1,-1-1,1 1,-1-1,0 1,-1-1,1 0,-1 1,0-1,0 0,-1 0,0 0,0-1,0 1,0-1,-1 1,1-1,-1 0,0-1,-5 4,8-6,0-1,0 0,0 1,-1-1,1 0,0 0,0 0,0 0,-1 0,1 0,0-1,0 1,0 0,-1-1,1 1,0 0,0-1,0 0,0 1,0-1,0 1,0-1,0 0,0 0,0 0,0 0,1 1,-1-1,0 0,0 0,1-1,-1 1,1 0,-1 0,1 0,-1 0,1 0,0 0,0-1,0 1,-1 0,1 0,0-1,0 1,1 0,-1 0,0 0,0-1,0 1,1 0,-1 0,1 0,-1 0,1 0,-1 0,1 0,0 0,0-1,93-19,388-51,-470 71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14.821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0,'0'0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19.4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15 68,'-6'0,"-1"0,6 0,7 0,13 0,11-2,12-6,11-3,7-3,5 2,0 2,-5 4,-12 2,-14 4,-12 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19.71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1,'4'9,"9"3,11 0,10-3,12-2,8-6,7-1,0-2,-4-1,-7 1,-12 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23.57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 1,'-2'2,"3"1,9 0,12 0,10-4,10-1,7 0,1-1,0 2,-3 0,-4 0,-7 0,-10 4,-10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23.84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2,'15'10,"16"2,10-1,8-4,7-6,2-5,2-6,-1-5,-11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24.24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1 385,'27'-338,"-32"292,-1 60,3 259,2-236,0-19,1 0,0 0,1 0,1 0,1 0,1 0,4 15,17-1,-11-25</inkml:trace>
  <inkml:trace contextRef="#ctx0" brushRef="#br0" timeOffset="375.994">282 305,'0'7,"1"1,0-1,1 0,-1 1,2-1,-1 0,1 0,0 0,0 0,1-1,-1 1,2-1,-1 0,1 0,0-1,0 1,0-1,1 0,0 0,0-1,0 0,0 0,1 0,-1-1,1 0,0 0,4 0,-4-1,0-1,0 0,0 0,0-1,0 0,0 0,1-1,-1 1,0-2,0 1,0-1,0 0,-1-1,1 1,-1-1,1-1,-1 1,0-1,0 0,0 0,-1-1,1 0,-1 0,0 0,-1-1,1 1,-1-1,0 0,-1 0,1-1,-1 1,-1-1,3-6,-2 4,0-1,-1 0,0-1,-1 1,0 0,-1 0,0-1,0 1,-1 0,0-1,-1 1,0 0,-1 0,-2-5,3 9,0 1,-1-1,0 1,0-1,0 1,-1 0,0 0,0 0,0 1,0-1,-1 1,0 0,1 0,-2 1,1-1,0 1,-1 0,1 1,-1-1,0 1,0 0,0 1,0 0,-4-1,0 2,1 0,-1 1,1 0,-1 0,1 1,0 1,-1-1,1 1,0 1,1 0,-1 0,1 1,0 0,0 0,0 1,0 0,1 0,0 1,1 0,0 0,0 1,0 0,1 0,0 0,0 0,1 1,0 0,1 0,0 0,0 0,0 3,-5 24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22.54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364 247,'-8'83,"13"-77,1-19,-4 5,0 0,-1 0,1 0,-1 0,-1-1,0 1,0 0,0 0,-1 0,0 0,-1 0,0 0,0 0,-1 0,0 1,0-1,0 1,-1-1,-1 1,1 1,-1-1,0 1,0-1,-1 2,0-1,0 0,0 1,-1 0,0 1,0 0,0 0,0 0,-1 1,1 0,-1 0,0 1,-7-2,9 4,-1 0,1 0,-1 0,1 1,-1 0,1 0,0 1,-1-1,1 1,0 1,0-1,0 1,0 0,1 1,-1-1,1 1,0 0,0 0,0 1,1-1,-4 5,-1 3,0 0,1 0,0 0,1 1,1 1,-1-1,2 1,0 0,0 3,-1 8,1 0,0 1,2-1,1 1,2-1,0 1,1-1,2 1,1-1,5 20,-7-34,1 0,1-1,0 1,0-1,1 1,1-2,-1 1,2 0,-1-1,1 0,1-1,-1 1,1-2,1 1,0-1,0 0,0-1,1 0,-1 0,2-1,-1 0,0-1,1-1,0 1,3-1,3-1,-1-1,0-1,0 0,0-2,0 1,0-2,0 0,0-1,-1-1,1 0,-1-1,-1-1,1 0,-1-1,0 0,-1-2,0 1,0-1,-1-1,0-1,-1 1,-1-2,8-10,-15 20,-3 2,0 0,0 0,0 1,0-1,0 0,0 0,0 1,1-1,-1 0,0 1,0-1,1 0,-1 1,1-1,-1 0,0 1,1-1,-1 1,1-1,0 1,-1-1,1 1,-1-1,1 1,0-1,-1 1,1 0,0-1,-1 1,1 0,0 0,0 0,-1-1,1 1,0 0,0 0,-1 0,1 0,0 0,0 0,-1 1,1-1,0 0,-1 0,1 0,0 1,0-1,-1 0,1 1,0-1,-1 1,1-1,-1 1,1-1,-1 1,1-1,-1 1,1-1,-1 1,1 0,-1-1,0 1,1 0,-1-1,0 1,1 0,0 6,1-1,0 0,1 1,0-1,0 0,0 0,0-1,1 1,0-1,0 0,1 0,-1 0,1 0,0-1,0 0,3 2,2-1,-1 0,1-1,0 0,0-1,0 0,1-1,-1 0,0 0,1-1,0-1,-1 0,1 0,-1-1,1 0,-1-1,1 0,-1-1,0 0,0 0,0-1,0 0,-1-1,0 0,0-1,4-3,-10 7,-1 0,0-1,0 1,0-1,0 0,0 1,0-1,-1 0,1 0,-1 0,0 0,0-1,0 1,0 0,-1 0,1 0,-1-1,0 1,0 0,0-1,0 1,0 0,-1-1,0 1,0 0,0 0,0 0,0 0,0 0,-1 0,1 0,-1 0,0 0,0 1,0-1,0 1,-1-1,1 1,-1 0,0-1,-6-4,1 0,-1 0,0 1,0 0,-1 1,0 0,0 0,0 1,0 0,-1 1,1 0,-1 1,0 0,0 1,0 0,0 1,0 0,0 0,0 1,0 1,-5 1,13-2,0-1,0 1,0 0,1 0,-1 0,0 0,1 0,-1 1,1-1,-1 1,1 0,0 0,0 0,-1 0,2 0,-1 0,0 0,0 1,1-1,-1 1,1-1,-1 1,1 0,0-1,0 1,1 0,-1 0,1 0,-1 0,1-1,0 1,0 0,0 0,0 0,0 0,1 0,0 0,-1 0,1-1,0 1,0 0,0-1,1 1,-1 0,1-1,-1 0,1 1,0-1,1 2,4 0,-1 1,1-1,0 0,0 0,0-1,0 0,1 0,-1-1,8 1,32 8</inkml:trace>
  <inkml:trace contextRef="#ctx0" brushRef="#br0" timeOffset="488.694">1354 474,'-14'-7,"0"1,0 1,0 0,0 1,-1 1,1 0,-1 1,0 0,-6 1,16 1,-1 0,1 0,-1 1,1 0,-1 0,1 0,0 0,-1 1,1 0,0 0,0 0,1 1,-1 0,0 0,1 0,-1 0,1 1,0-1,0 1,1 0,-1 0,1 1,0-1,0 1,0 0,-1 4,2-4,0 0,1-1,-1 1,1 0,0 0,1 0,-1 1,1-1,0 0,1 0,-1 0,1 0,0 0,0 0,0 0,1 0,0-1,0 1,0 0,0-1,1 1,0-1,0 0,0 0,0 0,1 0,-1-1,1 1,0-1,3 2,4 3,-1-1,1 0,1 0,-1-2,1 1,0-1,0-1,1 0,-1-1,1 0,10 0,-19-2,0-1,0 0,0 0,1 0,-1 0,0-1,0 0,0 0,0 0,0 0,0-1,0 1,-1-1,1 0,0 0,-1-1,0 1,1-1,-1 0,0 1,0-1,-1 0,1-1,-1 1,1 0,-1-1,1-2,3-7,-1 1,0-1,-1 0,-1 0,0 0,-1-1,0 1,-1-1,5-83,-5 0,-4 0,-14-90,1 121,8 65,-8 62,9 1,2 0,4 0,2 1,2-1,9 40,-11-89,1-1,0 0,1 1,0-1,1 0,0-1,0 1,2-1,-1 0,2 0,-1 0,1-1,1 0,0-1,0 1,1-1,0-1,1 0,0 0,19 7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20.373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46 249,'-5'4,"1"0,0 1,1-1,-1 1,1 0,0 0,0 0,0 0,1 0,0 1,0-1,0 1,0 0,1 0,0-1,1 1,-1 0,1 0,0 0,0 0,1 0,0-1,0 1,0 0,1 0,0-1,0 1,0-1,1 0,-1 1,1-1,1 0,-1-1,1 1,0-1,0 1,0-1,0 0,1-1,-1 1,1-1,4 2,0-1,-1-1,1 1,1-1,-1-1,0 0,1 0,-1-1,1 0,-1-1,1 0,-1 0,1-1,-1 0,1-1,-1 0,0-1,1 0,-1 0,-1-1,1 0,0 0,7-6,-10 6,1 0,-1 0,0-1,0 0,0 0,-1 0,0-1,0 0,0 0,-1 0,0-1,0 1,0-1,-1 0,0 0,-1 0,1 0,-1-1,-1 1,1-1,-1 1,-1-1,1 1,-1-1,-1 0,1 1,-1-1,-1 1,1-1,-2-1,0 1,0 0,-1-1,0 1,-1 0,0 1,0-1,0 1,-1 0,0 1,0-1,-1 1,0 0,0 1,-1-1,1 2,-1-1,0 1,-6-3,8 5,0 0,0 0,0 0,0 1,0 0,0 0,0 0,-1 1,1 0,0 0,0 1,0-1,-1 1,1 1,0-1,0 1,1 0,-1 0,0 1,1 0,-1 0,1 0,0 1,0 0,0-1,0 2,-1 1,1-1,0 0,1 1,0 0,0 0,0 0,1 0,0 0,0 1,0 0,1-1,0 1,1 0,-1 0,1 0,0 0,1 0,0 0,0 1,0-1,1 0,0 0,1 0,0 0,0-1,0 1,1 0,-1-1,2 1,-1-1,1 0,0 0,0 0,1 0,14 12</inkml:trace>
  <inkml:trace contextRef="#ctx0" brushRef="#br0" timeOffset="798.993">514 208,'47'-160,"-30"113,-3 78,12 71,-16-74,-1 1,-2 0,-1 0,-2 1,-1 0,-1-1,-1 1,-1 0,-2 0,-3 13,4-41,1 1,0-1,-1 0,1 0,-1 0,0 1,0-1,1 0,-2 0,1 0,0 0,0-1,0 1,-1 0,1 0,-1-1,0 1,1-1,-1 1,0-1,0 0,0 0,0 0,0 0,0 0,0 0,0 0,-1-1,1 1,0-1,0 1,0-1,-1 0,1 0,0 0,-1 0,378-15,-353 14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18.15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325 376,'3'1,"-1"1,-1-1,1 0,-1 1,1-1,0 0,0 0,0 0,0 0,0-1,0 1,0-1,0 1,0-1,0 1,0-1,0 0,0 0,0 0,0 0,0-1,0 1,0 0,0-1,0 1,0-1,0 0,0 0,0 0,0 0,-1 0,1 0,0 0,-1-1,1 1,-1 0,1-1,-1 0,0 1,1-1,-1 0,-1-6,-1-1,1 1,-2 0,1 0,-1 0,-1 1,1-1,-1 0,-1 1,1 0,-1-1,0 1,-1 1,0-1,0 1,0 0,-1 0,-1-1,-1-2,0 0,0 1,0 1,-1-1,0 1,-1 1,1 0,-1 0,0 1,-1 0,1 1,-1 0,0 0,0 2,0-1,0 1,-1 1,1 0,-1 0,1 1,-1 1,1 0,0 0,-5 2,11 0,0 0,0-1,0 1,1 1,-1-1,1 1,0 0,0 0,0 0,1 0,0 1,-1-1,1 1,1 0,-1 0,1 0,0 0,0 0,0 1,1-1,0 1,-1 4,-2 126,8-98,2 0,1-1,1 0,3 0,1 0,1-1,2-1,10 14,-23-42,1 0,0 0,1-1,-1 1,1-1,1 0,-1 0,1-1,0 1,0-1,0 0,1 0,0-1,0 0,0 0,1 0,-1-1,1 0,0 0,0 0,0-1,0 0,0-1,0 1,0-1,6-1,2-4,0-2,0 0,-1 0,0-2,-1 1,1-2,-1 0,-1-1,0 0,0 0,-1-1,-1-1,0 0,5-8,-15 20,0-1,1 0,-1 0,0 0,0 0,1 1,-1-1,0 0,1 0,-1 1,1-1,-1 0,1 1,-1-1,1 0,0 1,-1-1,1 1,0-1,-1 1,1-1,0 1,0 0,0-1,-1 1,1 0,0-1,0 1,0 0,-1 0,1 0,0 0,0 0,0 0,0 0,0 0,-1 0,1 0,0 1,0-1,0 0,0 1,-1-1,1 0,0 1,0-1,-1 1,1-1,0 1,-1-1,1 1,-1 0,1-1,-1 1,1 0,-1-1,1 1,-1 0,1 0,-1 0,5 10,-2-4,0 0,0 0,0 0,0 0,1-1,0 0,1 0,-1 0,1 0,1 0,-1-1,1 0,-1 0,1-1,1 0,-1 0,1 0,-1-1,2 1,4-1,0 0,0 0,1-1,-1-1,1 0,0 0,-1-2,1 1,-1-2,1 1,-1-2,1 0,-1 0,0-1,-1-1,1 0,2-1,-8 2,0-1,0 1,0-1,0 0,-1 0,0 0,0-1,0 0,-1 0,0 0,0-1,-1 1,1-1,-1 0,-1 0,1 0,-1 0,-1-1,1 1,-1 0,0-1,-1 1,-1 4,1 0,-1 0,0 1,0-1,0 1,0-1,0 0,-1 1,1 0,-1-1,1 1,-1 0,0 0,0 0,0 0,0 0,0 1,-1-1,1 0,-1 1,1 0,-1 0,1-1,-1 2,1-1,-1 0,-2 0,-77-8,79 9,-2-1,0 1,-1-1,1 1,0-1,0 2,-1-1,1 0,0 1,-1 0,1 1,0-1,0 1,0 0,0 0,0 0,1 1,-1-1,1 1,-1 1,1-1,0 0,0 1,1 0,-1 0,1 0,0 0,0 1,0-1,0 1,1 0,0 0,0-2,1 0,1 1,-1-1,0 0,1 0,-1 0,1 1,0-1,0 0,0 1,1-1,-1 0,1 0,0 0,0 1,0-1,0 0,0 0,1 0,-1 0,1-1,0 1,0 0,0-1,0 1,0-1,1 0,-1 0,1 1,0-2,-1 1,1 0,0 0,0-1,0 0,0 0,0 0,0 0,2 0,18 4</inkml:trace>
  <inkml:trace contextRef="#ctx0" brushRef="#br0" timeOffset="609.506">1287 604,'-11'-6,"-1"2,0-1,-1 2,1-1,0 2,-1 0,0 0,0 1,1 1,-1 0,0 1,-4 0,9 0,0 0,1 1,-1 0,1 0,-1 0,1 1,0 0,0 0,0 1,1 0,-1 0,1 1,0 0,0 0,0 0,1 1,0 0,0 0,0 0,-2 5,5-8,1-1,0 1,0-1,-1 1,2 0,-1 0,0-1,0 1,1 0,0 0,0 0,-1 0,2 0,-1 0,0-1,0 1,1 0,0 0,0 0,-1 0,2-1,-1 1,0-1,0 1,1 0,-1-1,1 0,0 1,0-1,0 0,0 0,0 0,0 0,1-1,1 2,3 1,0 0,0 0,0 0,1-1,-1 0,1-1,0 0,-1 0,1-1,0 1,0-2,4 1,-3-1,-1-1,0 0,0 0,0-1,0 0,0 0,0-1,-1 0,1 0,-1-1,0 0,0 0,0-1,-1 0,1 0,-1-1,0 1,-1-1,1-1,-1 1,0-1,-1 1,0-1,0-1,0 0,6-13,-2 0,0-1,-1 0,-1 0,-1-1,-2 1,0-1,0-10,1-35,-2 0,-3-1,-3 1,-4-1,-8-30,9 74,6 25,1 0,-1 0,1 0,0-1,-1 1,1 0,-1 0,1 0,-1 0,1 0,-1 0,1 0,-1 0,1 0,0 0,-1 0,1 0,-1 0,1 0,-1 1,1-1,-1 0,1 0,0 0,-1 1,1-1,-1 0,1 0,0 1,-1-1,1 0,0 1,0-1,-1 0,1 1,0-1,0 1,-1-1,1 1,0-1,0 0,0 1,0-1,0 1,0-1,0 1,0-1,0 1,0-1,0 1,0-1,0 0,0 1,0-1,0 1,0-1,0 1,1-1,-1 1,-6 35,3 1,0-1,3 1,3 33,-1-13,2 0,3 0,3-1,2 0,2-1,11 24,-22-71,-1 1,1-1,1 0,0-1,0 1,0-1,1 1,0-1,0-1,1 1,0-1,0 0,1 0,-1-1,1 1,1-2,-1 1,0-1,1 0,0 0,0-1,3 0,18 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27.092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4,'10'9,"11"4,9-4,11-5,6-8,1-3,-3-3,-7 1,-10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82,'16'6,"9"8,8 2,4 7,1 2,-4 3,-3 0,-5 1,-4-1,-7-1,-2-2,-3-4,1-4,-3-6</inkml:trace>
  <inkml:trace contextRef="#ctx0" brushRef="#br0" timeOffset="580.444">501 3,'-1'0,"1"-1,-1 1,1 0,0 0,-1-1,1 1,-1 0,1 0,-1 0,1 0,-1-1,1 1,-1 0,1 0,-1 0,1 0,-1 0,1 0,-1 0,1 0,0 1,-1-1,1 0,-1 0,1 0,-1 0,1 1,-1-1,1 0,0 0,-1 1,1-1,-1 0,1 1,0-1,-1 1,1-1,0 0,0 1,-1-1,1 1,0-1,0 0,0 1,-1 0,-23 22,1 1,2 0,0 2,1 1,2 1,1 0,1 1,-9 24,20-39,0 0,2 0,-1 0,2 0,0 0,1 1,0-1,1 0,2 15,-1 2,13 91,39 53,-48-161,-2-15</inkml:trace>
  <inkml:trace contextRef="#ctx0" brushRef="#br0" timeOffset="1680.253">528 542,'28'-43,"71"-81,-99 124,0-1,0 0,0 1,1-1,-1 0,0 1,0-1,0 0,0 1,1-1,-1 0,0 1,0-1,1 1,-1-1,1 1,-1-1,1 1,-1-1,0 1,1-1,-1 1,1-1,0 1,-1 0,1-1,-1 1,1 0,0-1,-1 1,1 0,0 0,-1 0,1 0,0 0,-1 0,1 0,0 0,-1 0,1 0,0 0,-1 0,1 0,0 0,-1 1,1-1,-1 0,1 0,0 1,-1-1,1 0,-1 1,1-1,-1 1,1-1,-1 1,1-1,-1 1,0-1,1 1,-1-1,0 1,1 0,-1-1,6 143,2 58,-8-197,0 0,0 0,0-1,-1 1,1 0,-1 0,0 0,0-1,0 1,-1 0,1-1,-1 1,0-1,0 1,0-1,0 0,-1 0,1 0,-1 0,0-1,0 1,0-1,0 1,0-1,0 0,-1 0,1 0,-1-1,1 1,-1-1,0 0,1 0,-4 0,312-16,-243 12,-44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40.3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1 432,'149'-223,"-37"18,-111 205,-1 1,0-1,0 0,0 0,0 0,1 0,-1 1,0-1,0 0,0 0,0 0,1 0,-1 0,0 0,0 0,1 0,-1 0,0 0,0 0,0 0,1 0,-1 0,0 0,0 0,1 0,-1 0,0 0,0 0,0 0,1 0,-1 0,0 0,0 0,0 0,1 0,-1-1,0 1,0 0,0 0,0 0,1 0,-1-1,0 1,0 0,0 0,0 0,0 0,0-1,1 1,-1 0,0 0,0-1,0 1,0 0,0 0,0 0,0-1,0 1,0 0,1 22,-1-19,3 344,3 60,-6-399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27.325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0,'18'5,"18"1,11-3,7-1,4-4,-2-4,-10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27.78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0 338,'27'-263,"-19"207,-3 38,-4 51,-2 21,11 250,-4-260</inkml:trace>
  <inkml:trace contextRef="#ctx0" brushRef="#br0" timeOffset="283.268">280 431,'8'-66,"-2"0,-4 0,-3-10,1 17,-1 4,1 40,1 44,18 315,-15-273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1:26.28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429 444,'8'-45,"-5"30,0 1,-2-1,0 1,0-1,-2 0,0 1,0-1,-1 1,-1-1,-1 1,0 0,0 0,-2 0,1 1,-2 0,-1-2,-3 1,0 1,-1 1,-1 0,0 0,-1 1,0 1,0 0,-1 1,0 1,-1 0,0 1,0 1,0 0,-1 1,0 1,0 1,0 0,-6 1,19 2,0 0,0 0,0 0,-1 0,1 1,0 0,0 0,0 0,1 0,-1 1,0-1,0 1,1 0,-1 0,1 0,0 1,-1-1,1 1,0 0,0 0,1 0,-1 0,1 0,-1 1,1-1,0 1,0 0,1-1,-1 1,1 0,0 0,-1 2,-2 17,1 0,0 0,2 1,0-1,2 0,1 1,0-1,2 0,1 0,0-1,8 18,-6-13,2-1,0-1,2 1,1-2,1 1,0-2,2 0,1 0,1-2,1 0,0-1,14 11,-24-26,0 1,0-1,1 0,0-1,0 0,0 0,0-1,0 0,1 0,0-1,-1-1,1 0,0 0,0 0,-1-2,1 1,0-1,0 0,4-2,3-2,0 0,-1-1,1 0,-1-1,-1-1,1-1,-2 0,1-1,-1 0,5-7,51-47,-69 63,1 0,0 1,-1-1,1 0,0 1,0 0,-1-1,1 1,0 0,0 0,0 0,-1 0,1 0,0 1,0-1,0 0,-1 1,1-1,0 1,-1 0,1-1,0 1,-1 0,1 0,-1 0,1 0,-1 1,0-1,1 0,-1 1,0-1,0 0,0 1,0-1,0 1,0 0,-1-1,1 1,0 0,-1-1,1 1,-1 0,0 0,1 1,8 13,-3-7,1 0,-1-1,1 1,1-1,-1-1,2 0,-1 0,1 0,0-1,0 0,0-1,1 0,0-1,0 0,0 0,0-1,1 0,5 0,-3 0,0-1,0 0,0-1,1 0,-1-1,0-1,0 0,1-1,-1 0,0-1,0-1,-9 2,0 0,0-1,0 1,-1-1,1 0,-1 0,0 0,0-1,0 1,0-1,-1 0,1 1,-1-1,0 0,0-1,0 1,-1 0,0 0,0-1,0 1,0-1,0 1,-1-1,0 1,0-1,0-7,0-1,-1 1,0 0,-1-1,0 1,-1 0,-1 0,-2-7,3 13,1 0,-1 1,0-1,0 1,-1 0,1 0,-1 0,0 0,-1 0,1 1,-1 0,0 0,0 0,0 1,0 0,-1 0,1 0,-1 0,0 1,0 0,0 0,0 1,0 0,0 0,0 0,-1 1,1-1,0 2,0-1,-1 1,1 0,0 0,0 0,-3 2,2-1,-1 1,0 0,1 0,0 0,0 1,0 0,0 1,1 0,0 0,-1 0,2 0,-1 1,1 0,0 0,0 1,1 0,-1-1,1 1,1 1,0-1,0 0,0 1,0 5,2-10,2 1,-1-1,0 0,1 0,-1 1,1-1,0 0,0 0,0 0,0 0,1 0,-1 0,1 0,0-1,0 1,0 0,0-1,0 0,1 1,-1-1,1 0,-1 0,1 0,0-1,0 1,-1-1,1 1,0-1,3 1,30 11</inkml:trace>
  <inkml:trace contextRef="#ctx0" brushRef="#br0" timeOffset="503.947">1579 470,'-12'-2,"0"0,1 0,-1 2,0-1,0 1,0 1,0 0,0 1,0 0,1 1,-1 0,1 0,0 2,0-1,0 1,0 1,1 0,0 1,0 0,1 0,0 1,0 0,1 0,-2 3,8-8,0 1,0-1,0 0,1 0,-1 1,1-1,0 1,0-1,0 1,1 0,-1-1,1 1,0 0,0-1,0 1,0 0,0-1,1 1,0-1,0 1,0 0,0-1,1 0,-1 1,1-1,0 0,0 0,0 0,0 0,0 0,1 0,-1-1,1 1,0-1,0 1,0-1,0 0,0-1,3 2,1 2,1-2,-1 1,1-1,0 0,-1-1,1 0,0 0,1-1,-1 0,0 0,0-1,0 0,1 0,-1-1,0 0,0 0,0-1,0 0,0-1,0 0,-1 0,1 0,-1-1,0 0,0-1,0 0,0 0,-1 0,0-1,0 1,-1-2,1 1,-1 0,-1-1,5-7,-4-5,1 0,-2-1,-1 0,0 1,-2-1,0 0,-1 0,-1-4,0 5,1-60,-4-1,-4 1,-8-31,9 83,7 28,0-1,0 0,-1 0,1 1,0-1,0 0,0 1,0-1,0 0,-1 0,1 1,0-1,0 0,-1 0,1 0,0 1,0-1,-1 0,1 0,0 0,0 0,-1 0,1 1,0-1,-1 0,1 0,0 0,0 0,-1 0,1 0,0 0,-1 0,1 0,0 0,-1 0,1 0,0 0,0-1,-1 1,1 0,0 0,-1 0,1 0,0 0,0-1,-1 1,1 0,0 0,0 0,-1-1,1 1,0 0,0 0,0-1,0 1,-1 0,1 0,0-1,0 1,-4 21,0-1,2 1,0 0,1 0,1 0,2 2,-2 5,0 14,1-1,2 1,2 0,2-1,2 0,1-1,13 31,-21-65,0-1,1 1,0-1,0 0,1 0,-1 0,1 0,0-1,0 1,1-1,-1 0,1 0,0-1,0 1,0-1,3 1,16 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4:33.0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287 205,'-9'-9,"3"2,-1 0,0 0,0 0,0 1,-1 0,0 1,0 0,-1 0,0 0,1 1,-3 0,8 4,-1 1,0-1,1 1,-1 0,1 0,-1 0,1 0,-1 0,1 1,0 0,-1-1,1 1,0 0,0 1,1-1,-1 1,0-1,1 1,-1 0,1 0,0 0,0 0,0 0,0 0,1 0,0 1,-1-1,1 1,-1 3,-4 5,-11 25,2 0,1 2,1-1,3 2,1 0,2 0,2 0,1 1,3-1,1 1,2 0,6 37,-8-73,0 1,0-1,0 0,1-1,0 1,0 0,0 0,0 0,1 0,0-1,0 1,0-1,1 1,-1-1,1 0,0 0,0 0,0 0,1 0,0-1,-1 0,1 0,0 0,1 0,-1 0,0-1,1 0,1 1,7-3,0 0,0-1,0 0,1-1,-1-1,-1 0,1-1,0 0,-1-1,0 0,0-1,0 0,-1-1,0 0,0-1,-1 0,0-1,8-9,-10 9,0 0,-1-1,0 0,-1 0,0 0,0-1,-1 0,-1 0,0-1,0 1,-1-1,-1 0,1-7,3-161,-7 155,0-25,-2 0,-2 1,-3-1,-2 2,-11-34,21 78,0 0,-1 0,0 0,0 0,0 0,0 0,-1 1,1-1,-1 0,0 1,0-1,-1 1,1 0,-1 0,1 0,-1 0,0 0,0 0,0 1,0-1,-1 1,1 0,-1 0,1 0,-1 1,0-1,0 1,0 0,0 0,0 0,0 1,0-1,0 1,0 0,0 0,0 0,-3 1,-43 24,-1 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4:35.3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431 193,'-3'-5,"-1"0,1 1,-1-1,0 1,-1 0,1 0,-1 0,1 0,-1 1,0 0,0 0,-1 0,1 0,-1 1,1 0,-1 0,0 1,0 0,0 0,1 0,-1 0,0 1,0 0,0 0,0 1,0 0,0 0,0 0,0 1,1 0,-1 0,1 0,-2 1,-10 7,1 1,0 0,1 1,0 1,1 1,0 0,1 0,1 1,0 1,1 0,0 3,-2 1,2 0,1 2,0-1,1 1,2 0,0 1,2 0,0 0,1 0,2 0,0 1,2-1,2 24,-1-38,0-1,1 1,0 0,1-1,0 1,0-1,1 0,0 0,1-1,-1 1,1-1,1 0,-1 0,1 0,1-1,-1 0,1 0,0-1,0 0,1 0,-1 0,1-1,0 0,0-1,4 1,2 1,0-1,0 0,0-1,0-1,1 0,-1-1,1-1,-1 0,1-1,-1 0,0-1,1-1,-1-1,0 1,5-4,-5 1,-1-1,1-1,-1 0,-1-1,1 0,-2-1,1 0,-1-1,-1 0,0-1,0 0,-2-1,1 1,-1-2,-1 1,-1-1,0 0,0-1,-2 1,0-1,0 0,-1 0,-1 0,0-13,1 1,-2 0,-1-1,0 1,-2 0,-2-1,0 1,-2 1,0-1,-2 1,-1 0,-1 1,-2 0,0 0,-1 1,-5-4,14 22,0 0,-1 0,1 0,-1 1,-1-1,1 1,-1 0,0 1,0 0,0 0,0 0,-1 0,0 1,0 0,0 1,0-1,0 1,0 1,-1-1,1 1,0 1,-1-1,1 1,-1 1,1-1,-7 2,-30 12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4:36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482 256,'-2'-15,"-1"0,-1 0,0 0,-1 0,-1 1,0-1,-1 2,0-1,-1 1,0 0,-2 0,1 1,-1 1,-7-6,14 13,0 0,-1 0,1 1,-1 0,0 0,0 0,0 0,0 0,0 1,-1 0,1 0,-1 0,1 0,-1 1,0 0,1 0,-1 0,0 0,0 1,0 0,0 0,0 0,0 1,0-1,1 1,-1 0,0 1,0-1,1 1,-1 0,1 0,-4 3,-13 9,1 2,1 1,0 0,1 2,1 0,0 0,1 3,4 2,1 0,1 1,0 0,3 0,0 1,1 0,1 0,2 0,1 1,1 0,1 1,-1-11,-1 0,0-1,2 1,0 0,0 0,2 0,0 0,1 0,1-1,1 1,0-1,1 0,0 0,1-1,1 0,1 0,0-1,5 5,-8-11,0 0,0 0,1-1,0 0,0-1,0 1,1-1,0-1,1 0,-1 0,1 0,0-1,0 0,0-1,0 0,1-1,0 0,-1 0,1-1,0 0,0 0,-1-2,1 1,0-1,0 0,-1-1,5-1,3-8,-2 0,1-1,-2 0,1-2,-2 1,0-2,-1 0,0 0,-1-1,-1 0,0-1,-1 0,-1-1,-1 0,-1 0,0-1,-1 1,0-9,3 5,-2 0,-1-1,0 0,-2 0,-1 0,0-1,-2 1,-1 0,0-1,-2 1,-1 0,0 0,-2 0,-1 1,-1 0,-6-13,7 27,0-1,0 1,-1 0,0 1,0 0,-1 0,0 1,0 0,-1 1,0 0,0 0,0 1,0 0,-1 1,1 0,-1 1,0 0,0 1,0 0,0 0,0 1,-3 1,-84 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0:39.5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267 368,'-14'1,"0"0,0 1,1 0,-1 1,1 0,-1 1,1 1,0 0,1 1,-1 0,1 1,0 0,1 1,0 0,0 1,1 0,0 1,0 0,-7 11,15-20,1 0,0 1,0-1,0 0,-1 0,1 1,0-1,1 1,-1-1,0 1,0-1,1 1,-1 0,1-1,-1 1,1 0,0-1,0 1,-1 0,1 0,0-1,1 1,-1 0,0-1,0 1,1 0,-1-1,1 1,-1 0,1-1,0 1,0-1,0 1,0-1,0 1,0-1,0 0,0 1,0-1,1 0,-1 0,0 0,1 0,-1 0,1 0,-1-1,1 1,-1 0,1-1,0 1,0-1,8 1,1-1,-1 0,0-1,0 0,0-1,1 0,-2-1,1 0,0 0,0-1,-1 0,0-1,0 0,0 0,-1-1,0 0,0-1,0 1,4-6,-2 2,-1 0,1-1,-2 0,1 0,-2-1,0 0,0-1,-1 0,0 0,-1 0,-1 0,0-1,-1 0,0 1,-1-1,-1-5,1-4,-2 1,-1-1,0 0,-2 1,0-1,-2 1,-1 0,0 0,-8-16,-7 3,21 35,-1 0,1 0,-1 0,1 0,-1 0,1 0,-1 1,1-1,-1 0,1 0,-1 0,1 0,-1 1,1-1,-1 0,1 1,-1-1,1 0,0 1,-1-1,1 0,0 1,-1-1,1 1,0-1,-1 1,1-1,0 0,0 1,-1-1,1 1,0 0,0-1,0 1,0-1,0 1,0-1,0 1,0-1,0 1,0-1,0 1,0 0,-6 29,2 1,2 0,0 0,2 0,2 0,0-1,3 3,-3-10,1-1,1 1,1-1,0 0,2 0,1-1,1 0,0 0,2-1,0-1,13 17,-18-30,-1 0,1-1,-1 0,1 0,1 0,-1-1,1 0,0 0,0-1,0 0,0 0,0 0,1-1,-1 0,1-1,-1 1,1-2,0 1,0-1,-1 0,1-1,0 1,0-2,-1 1,1-1,-1 0,1-1,5-1,-1-1,1-1,-1 0,0-1,-1 0,0 0,0-2,0 1,-1-1,0-1,-1 0,0 0,-1 0,0-2,1-1,-4 6,-1-1,0 0,0 0,0 0,-1-1,0 0,-1 1,0-1,0 0,-1 0,0 0,0 0,-1 0,-1 0,1 0,-1 0,0 7,1 1,0-1,0 1,-1 0,1-1,-1 1,1 0,-1-1,0 1,1 0,-1 0,0-1,0 1,0 0,0 0,0 0,0 0,0 0,0 0,0 1,0-1,-1 0,1 1,0-1,-1 0,1 1,0 0,-1-1,1 1,-1 0,1 0,0-1,-1 1,1 0,-1 0,1 1,-1-1,1 0,0 0,-1 1,0-1,-46 37,45-33,0 0,0 0,0 0,0 0,1 1,0-1,0 1,0 0,0-1,1 1,0 0,0 0,0 0,1 0,-1 0,1 0,0 0,1 0,-1 0,1 0,0 0,0 0,1 0,0-1,-1 1,1-1,1 1,-1-1,1 1,0-1,0 0,0 0,0-1,0 1,1-1,0 1,0-1,0 0,0 0,16 6,0-1,0-1,0-1,1-1,0 0,0-2,0 0,1-2,-1 0,1-1,-22 0,91 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0:40.2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161 588,'-9'0,"1"1,0 1,0-1,0 2,0-1,1 1,-1 0,0 0,1 1,0 0,0 0,0 1,1 0,-1 0,1 1,0-1,1 2,0-1,0 0,0 1,0 0,-2 5,6-9,1-1,-1 0,1 0,-1 1,1-1,0 0,0 0,0 1,0-1,0 0,0 1,1-1,-1 0,1 1,-1-1,1 0,0 0,0 0,0 0,0 0,0 0,1 0,-1 0,1 0,-1-1,1 1,0 0,-1-1,1 1,0-1,0 0,0 0,0 0,0 0,2 1,2 1,1-1,0 1,0-1,0 0,0-1,0 0,0 0,1 0,-1-1,0 0,1-1,-1 1,0-1,0-1,-1 1,1-1,0 0,-1 0,1-1,-1 0,0 0,0-1,0 1,0-1,0-1,-1 1,0-1,0 0,0 0,-1 0,1-1,-1 1,-1-1,1 0,-1-1,0 1,0 0,-1-1,0 0,0 1,0-1,-1 0,0 0,-1 0,1 0,-1 0,-1-5,1 11,-1 0,1-1,0 1,-1 0,1 0,0 0,-1 0,0 0,1 0,-1 1,0-1,1 0,-1 0,0 0,0 0,0 1,1-1,-1 0,0 1,0-1,0 1,0-1,0 1,0 0,-1-1,1 1,0 0,0 0,0-1,0 1,0 0,0 0,0 0,0 1,-1-1,1 0,0 0,0 0,0 1,0-1,0 1,0-1,0 1,0-1,0 1,0 0,0-1,0 1,1 0,-1 0,0-1,0 1,1 0,-1 0,1 0,-1 0,0 0,1 0,0 0,-1 0,1 0,0 0,-1 0,1 0,0 1,0-1,0 1,-3 4,0 1,0 0,0 0,1 0,0 0,1 0,0 0,0 1,0-1,1 0,0 0,0 1,1-1,0 0,0 1,1-1,0 0,0 0,1 0,0-1,0 1,0 0,1-1,0 0,0 0,1 0,0-1,0 1,0-1,0 0,1-1,0 1,0-1,0 0,0 0,1-1,3 1,79-1,-47-12</inkml:trace>
  <inkml:trace contextRef="#ctx0" brushRef="#br0" timeOffset="109528.959">427 427,'31'5,"-1"-1,1-2,0-1,0-1,0-2,0-1,-1-2,1 0,-1-2,-1-2,20-8,-25 10,0-2,-1-2,0 0,0-1,-2-1,1 0,-1-3,-14 11,-1 0,1-1,-1 0,0 0,-1 0,0-1,0 0,0 0,-1 0,1 0,-2-1,1 0,-1 0,-1 0,1 0,-1 0,-1 0,1-1,-1 1,-1-1,0 1,0-6,-1 6,-1 1,0-1,0 1,0 0,-1 0,0 0,0 0,-1 1,1-1,-2 1,1 0,-4-5,5 9,1-1,-1 0,1 1,-1-1,0 1,0 0,0 0,0 0,0 0,-1 1,1-1,0 1,-1 0,1 0,-1 0,1 0,-1 1,0-1,1 1,-1 0,0 0,1 0,-1 1,0-1,1 1,-1 0,0 0,-3 4,0 1,0-1,0 2,0-1,1 0,0 1,1 0,-1 1,1-1,1 1,-1 0,2 0,-1 1,1-1,0 1,1 0,-1-1,2 1,-1 0,1 9,-8 58,4 0,2 1,5-1,2 1,4-1,9 37,-4-39,-3 2,-4-1,-4 1,-2 0,-4 0,-9 45,-5-51,8-39</inkml:trace>
  <inkml:trace contextRef="#ctx0" brushRef="#br0" timeOffset="764.893">628 815,'14'-12,"1"1,0 0,1 1,0 1,0 0,1 1,15-4,-22 7,336-123,-328 122,79-14,-94 21,0 0,0 0,0 0,-1 0,1 0,-1 1,1 0,-1-1,1 1,-1 0,0 0,0 0,0 1,0-1,0 0,0 1,-1-1,1 1,-1 0,0-1,0 1,0 0,0 0,0 0,-1 0,1-1,-1 3,13 26,-9-25,0 0,1 0,0 0,0 0,0-1,1 0,-1 0,1 0,0-1,1 0,-1 0,1 0,-1-1,1 0,0 0,1-1,-1 0,1 0,10 1</inkml:trace>
  <inkml:trace contextRef="#ctx0" brushRef="#br0" timeOffset="935.17">1404 387,'-7'4,"4"2,13 2,4 0</inkml:trace>
  <inkml:trace contextRef="#ctx0" brushRef="#br0" timeOffset="1445.46">1899 467,'-11'-4,"0"0,-1 0,1 1,-1 1,1 0,-1 0,0 1,0 0,1 1,-1 1,0 0,0 0,1 1,-1 1,1 0,-1 1,1 0,0 0,1 1,-1 1,1-1,-5 5,13-9,-1 1,0-1,1 1,-1-1,1 1,-1 0,1 0,0 0,0 1,0-1,0 0,0 1,0-1,1 1,-1 0,1-1,0 1,0 0,0 0,0 0,0 0,1 0,-1 0,1 0,0 0,0 0,0 0,0 0,0 0,1 0,0 0,-1 0,1 0,0 0,0 0,1 0,-1 0,1-1,-1 1,1 0,0-1,0 0,0 1,0-1,0 0,3 2,8 2,1 1,-1-2,1 0,1 0,-1-1,1-1,12 1,65 18,-86-19,0 1,1 0,-1 0,-1 1,1-1,-1 1,0 0,0 1,0-1,-1 1,0 0,0 0,0 1,-1-1,0 1,0-1,0 1,-1 0,0 0,-1 0,0 0,0 1,0-1,-1 0,0 0,0 1,-1-1,0 1,1-5,-1 0,1-1,-1 1,0 0,1-1,-1 1,0-1,-1 1,1-1,0 1,-1-1,1 0,-1 1,0-1,0 0,0 0,0-1,0 1,0 0,0-1,-1 1,1-1,-1 1,1-1,-1 0,1 0,-1 0,0-1,1 1,-1-1,0 1,-93 0,83-2,-168-12,139 18,44 0,16 0,5-1</inkml:trace>
  <inkml:trace contextRef="#ctx0" brushRef="#br0" timeOffset="2508.951">2446 681,'-7'-5,"0"0,0 0,-1 1,1 0,-1 1,0 0,0 0,-1 0,1 1,0 1,-1-1,1 1,-1 1,0 0,1 0,-1 0,1 1,-1 0,1 1,-1 0,1 0,0 1,0 0,0 1,0 0,1 0,-1 0,1 1,0 0,1 0,-1 1,1 0,-2 2,5-6,0 1,0 0,1 1,-1-1,1 0,-1 1,1 0,0-1,0 1,1 0,-1 0,1 0,0 0,0 0,0 0,0 0,1 1,0-1,-1 0,2 0,-1 0,0 1,1-1,0 0,0 0,0 0,1 0,-1 0,1 0,0 0,0-1,0 1,0-1,1 1,0-1,-1 0,3 2,1-1,1 0,-1 0,1-1,0 1,0-1,1-1,-1 0,0 0,1 0,-1-1,1 0,-1 0,1-1,0 0,-1-1,1 1,-1-1,1-1,-1 0,1 0,-1 0,0-1,0 0,0 0,0 0,-1-1,1 0,-1-1,0 0,0 0,-1 0,1 0,-1-1,0 0,-1 0,1 0,-1-1,-1 1,1-1,-1 0,2-5,-3 3,0 0,0 0,-1 0,0 0,0-1,-1 1,-1 0,1 0,-1-1,-1 1,2 9,0 0,-1 1,1-1,0 0,-1 0,1 0,0 0,0 0,-1 0,1 0,0 0,-1 0,1 0,0 0,-1 0,1 0,0 0,-1 0,1 0,0 0,-1 0,1 0,0 0,0 0,-1 0,1-1,0 1,-1 0,1 0,0 0,0-1,-1 1,1 0,0 0,0-1,0 1,-1 0,1 0,0-1,0 1,-4 33,4-23,1 1,1-1,-1 0,2 0,-1 0,1 0,1 0,0 0,0-1,1 0,0 0,0 0,1 0,1-1,-1 0,1 0,2 0,-4-3,0-1,0 1,0-1,1 0,-1-1,1 0,0 0,1 0,-1 0,0-1,1 0,-1 0,1-1,-1 0,1 0,0 0,0-1,-1 0,1-1,0 1,-1-1,1 0,0-1,-1 0,1 0,3-2,-4 1,-1 0,1 0,-1 0,0-1,0 1,0-1,0-1,-1 1,0 0,0-1,0 0,0 0,-1 0,0-1,0 1,0-1,-1 0,0 0,0 0,0 0,-1 0,0 0,0-1,0-5,0 0,0 0,-2 0,1 0,-2-1,0 1,0 0,-1 0,0 1,-1-1,-2-3,1 5,4 9,0 0,0 0,0 0,0 0,0 0,1 0,-1 0,0 0,1 0,-1 0,1-1,-1 1,1 0,-1-1,1 1,0 0,-1-1,1 1,0 0,0-1,0 1,0 0,1-1,-1 1,0 0,0-1,1 1,-1 0,1 0,-1-1,1 1,0 0,-1 0,1 0,0 0,0-1,0 1,0 0,0 1,0-1,0 0,0 0,119-3,-94 6,-16-1,2-2,-1 1,0 0,1 1,-1 0,0 1,0 0,0 1,0 0,0 1,0 0,-1 1,0 0,0 1,0 0,3 3,-9-2,0 0,-1 0,0 1,0-1,-1 1,0 0,0 0,-1-1,0 1,0 0,-1 0,0 1,0-1,-1 0,0 0,-1 4,-1 23,3-32,-1 0,1 1,0-1,0 0,0 1,0-1,1 0,-1 0,1 1,0-1,0 0,0 0,0 0,1 0,-1 0,1 0,0 0,0 0,0-1,0 1,0-1,1 0,-1 1,1-1,-1 0,1 0,0-1,0 1,0 0,0-1,0 0,0 0,0 0,0 0,1 0,1 0,7-2,0 0,1-1,-1 0,0 0,0-2,0 1,0-2,-1 1,1-2,-1 1,0-2,-1 1,0-1,0-1,0 0,-1 0,0-1,-1 0,0-1,0 0,4-8,-5 10,-1 0,-1-1,1 0,-1 0,-1 0,0 0,0-1,-1 0,0 0,0 0,-1 0,-1 0,0-4,0 13,-1 0,0 0,0-1,0 1,0 0,-1 0,1 0,0-1,0 1,-1 0,1 0,-1 0,1 0,-1 0,1-1,-1 1,0 0,1 0,-1 1,0-1,0 0,0 0,0 0,0 0,0 1,0-1,0 0,0 1,0-1,0 1,0 0,0-1,-1 1,1 0,0-1,0 1,0 0,-1 0,1 0,0 0,0 0,-1 0,1 1,0-1,-1 0,-49 27,46-23,1-1,-1 2,1-1,0 0,1 1,-1 0,1 0,0 0,0 0,0 0,1 1,-1-1,2 1,-1 0,0-1,1 1,0 0,1 0,-1 0,1 0,0 0,0 0,1 0,0 0,0 0,0-1,1 1,0 0,0-1,0 1,1-1,0 0,0 0,3 4,8 0,1 0,0-1,0-1,0 0,1-1,0-1,1 0,-1-1,1-1,-1-1,1 0,14-1,33 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0:36.2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 19,'-12'-18,"6"27,2 38,7 410,-4-304,1-150,1 0,0 0,0-1,-1 1,2-1,-1 1,0-1,0 1,1-1,-1 0,1 0,0 0,0 1,0-2,0 1,0 0,0 0,0-1,1 1,-1-1,0 0,1 1,0-1,-1 0,1-1,-1 1,1 0,0-1,0 1,-1-1,1 0,0 0,1 0,94-18,-88 15,46-13,-12 2,0 2,1 2,0 2,13 1,-54 7,1 0,-1 0,1 0,-1 0,1 1,-1 0,0 0,1 0,-1 1,0-1,1 1,-1 0,0 0,-1 1,1-1,1 1,5 3,-2-3</inkml:trace>
  <inkml:trace contextRef="#ctx0" brushRef="#br0" timeOffset="649.71">691 487,'-5'1,"0"1,0 1,0-1,1 1,-1 0,1 0,0 0,0 0,0 1,0-1,0 1,1 0,0 0,0 1,0-1,0 1,1-1,-1 1,1 0,0 0,1 0,-1 0,1 0,0 1,1-1,-1 0,1 0,0 1,0-1,0 0,1 1,0-1,0 0,0 0,1 0,0 0,0 0,0 0,0 0,1-1,0 1,0-1,3 3,1-1,0-1,0 0,1 0,-1 0,1-1,1-1,-1 1,0-1,1-1,0 1,0-1,-1-1,1 0,0 0,0-1,0 0,8-1,-11 1,-1-1,0 0,0 0,0 0,0 0,0-1,-1 0,1 0,0 0,-1-1,1 0,-1 1,0-1,0-1,0 1,0-1,-1 1,0-1,1 0,-1 0,0-1,-1 1,1-1,-1 1,0-1,0 0,-1 1,1-1,-1 0,0 0,0-3,-1 3,0-1,0 1,-1 0,1 0,-1-1,-1 1,1 0,-1 0,0 0,0 0,0 0,-1 1,1-1,-1 1,0-1,-1 1,1 0,-1 0,0 0,0 1,0-1,0 1,0 0,-1 0,0 1,1 0,-1-1,0 1,0 1,-1-1,1 0,-1 0,1 0,0 0,-1 1,1 0,-1 0,0 1,1-1,-1 1,0 0,1 1,-1-1,0 1,1 0,-1 1,1-1,0 1,-1 0,1 1,0-1,0 1,0 0,1 0,-1 1,1-1,0 1,-1 0,0 2,2-2,0 1,0 0,1 0,0 0,0 0,0 1,0-1,1 0,0 1,0-1,1 1,-1 0,1-1,0 1,1-1,-1 1,1-1,1 4,7 24</inkml:trace>
  <inkml:trace contextRef="#ctx0" brushRef="#br0" timeOffset="1489.983">1253 513,'-15'-5,"0"0,0 1,0 1,0 1,0 0,-1 0,1 2,0 0,-1 1,-12 2,22 0,0 0,0 0,0 0,1 1,0 0,-1 0,2 0,-1 1,0-1,1 1,0 1,0-1,0 0,1 1,0 0,0 0,0 0,1 0,0 0,0 0,0 1,1-1,0 1,0-1,1 1,0-1,0 1,0 0,1-1,0 1,1 2,-1-5,0-1,0 0,0 0,0 0,0-1,1 1,-1 0,1 0,0-1,0 1,0-1,0 1,0-1,1 0,-1 0,1 0,-1 0,1 0,0-1,-1 1,1-1,0 0,0 0,0 0,0 0,0 0,1-1,0 1,3 0,1-1,-1 1,1-2,0 1,-1-1,1 0,-1 0,0-1,1 0,-1 0,4-2,3-3,-2 1,1-2,-1 0,0 0,0-1,-1 0,-1-1,1 0,-2-1,1 0,-2-1,1 0,-2 0,1-1,-2 0,0 0,0 0,-1-1,2-12,-10 0,-1 39,1-1,0 1,1 0,1 0,0 0,1 0,0 1,1-1,0 0,2 5,65 339,-63-331,-1 0,-1 1,-2-1,0 1,-2-1,-1 0,0 1,-3-1,0 0,-1 0,-3 3,8-24,0-1,-1 0,1 0,-1-1,0 1,0 0,-1 0,1-1,-1 0,1 1,-1-1,0 0,0 0,-1-1,1 1,0 0,-1-1,0 0,1 0,-1 0,0-1,0 1,0-1,0 0,-1 0,1 0,0 0,0-1,0 0,-1 0,1 0,0 0,0-1,-1 0,1 0,0 0,0 0,0 0,0-1,-3-2,-4-4,2-1,-1 0,1-1,0 0,1-1,0 0,1 0,0 0,1-1,0 0,1-1,0 1,1-1,0 0,1 0,1 0,-1-3,2 0,1 1,0-1,1 1,0-1,1 1,1 0,1 0,0 0,0 0,2 1,0-1,1 1,0 1,1-1,0 1,1 1,1 0,0 0,0 0,1 2,1-1,0 1,0 1,9-5,114-64,-110 66,0 0,0-2,-2 0,0-2,0-1,-2 0,0-2,-1 0,-1-2,4-6,-19 22,0-1,-1 1,1-1,-1 1,-1-1,1 0,-1-1,0 1,0 0,-1 0,0-1,0 1,-1-4,-14 37,11-12,1 1,0-1,1 1,1-1,1 1,0-1,1 1,0-1,1 1,1-1,1 0,0-1,0 1,2-1,0 0,0 0,2-1,-1 0,2 0,-5-8,-1 0,1-1,0 1,0-1,0-1,0 1,1-1,0 0,-1 0,1 0,3 0,9 2</inkml:trace>
  <inkml:trace contextRef="#ctx0" brushRef="#br0" timeOffset="1782.202">1654 219,'11'11,"11"9,2 0</inkml:trace>
  <inkml:trace contextRef="#ctx0" brushRef="#br0" timeOffset="2419.121">2362 593,'-3'-6,"0"0,-1 0,0 1,0-1,0 1,-1 0,1 0,-1 1,0 0,-1-1,1 2,-1-1,0 1,0-1,0 2,0-1,0 1,-1 0,1 0,-1 0,1 1,-1 0,0 1,0-1,1 1,-1 1,0-1,1 1,-1 0,0 1,-2 0,2 0,0-1,1 1,-1 0,1 0,0 1,0 0,-1 0,2 0,-1 1,0 0,1 0,0 1,0-1,0 1,0 0,1 0,0 1,0-1,0 1,1 0,0 0,0 0,0 1,1-1,0 1,0-1,1 1,-1 0,2-1,-1 8,1-9,1 0,0 0,0 0,0 0,1 0,-1 0,1-1,1 1,-1-1,0 1,1-1,0 0,0 0,1 0,-1 0,1-1,-1 1,1-1,0 0,0 0,1 0,-1-1,1 1,0-1,11 5,0 0,0-1,0-1,1-1,0 0,9 0,29 0,1-3,-1-3,0-1,-1-4,1-1,-1-3,-1-2,0-3,-1-2,0-2,3-4,-44 19,-8 4,1 0,0 0,0 0,-1-1,1 1,-1-1,1 0,-1-1,0 1,0 0,0-1,0 0,0 1,-1-1,1 0,0-2,-4 3,0 0,0-1,0 1,-1 0,1 0,-1 0,1 0,-1 0,0 0,0 1,1-1,-1 0,-1 1,1-1,0 1,0 0,0 0,-1 0,1 0,-1 0,1 1,0-1,-1 1,1-1,-3 1,5 0,-11-3,0 0,0 1,0 0,-1 1,1 0,0 1,-1 0,1 1,0 1,-1-1,1 2,6-2,0 0,0 1,0 0,0 0,0 1,0-1,1 1,-1 0,1 0,0 0,0 1,0-1,1 1,-1 0,1 0,0 1,0-1,0 1,0-1,1 1,0 0,0 0,0 0,0 3,1-4,1 0,-1 0,0 0,1 0,0 0,0 0,1 0,-1 0,1 0,-1 0,1 0,1 0,-1 0,0 0,1-1,0 1,0 0,0-1,0 0,1 1,-1-1,1 0,0 0,0 0,0-1,0 1,0-1,1 1,-1-1,1 0,0-1,-1 1,1 0,0-1,0 0,0 0,0 0,0-1,0 1,0-1,1 0,5 0,0 0,1-1,-1-1,0 1,0-2,0 1,0-1,-1-1,1 0,-1 0,0-1,0 0,0-1,0 0,-1 0,0-1,-1 0,0 0,0 0,0-1,-1-1,0 1,0-1,-1 0,0 0,-1 0,0-1,-1 1,1-1,-2 0,1-5,-3 15,0 0,0 0,-1 1,1-1,0 0,0 0,-1 0,1 0,0 1,0-1,-1 0,1 0,0 0,-1 0,1 0,0 0,-1 0,1 0,0 0,0 0,-1 0,1 0,0 0,-1 0,1 0,0 0,-1-1,1 1,0 0,0 0,-1 0,1 0,0-1,0 1,-1 0,1 0,0 0,0-1,-1 1,-1 4,1 0,-1 0,0 0,1 0,0 0,0 0,0 0,0 0,1 1,0-1,0 0,0 1,0-1,1 0,-1 0,1 1,0-1,1 0,-1 0,1 0,-1 0,1 0,0-1,1 1,-1 0,1-1,-1 0,1 1,1-1,6 3,1-1,0 0,0-1,0 0,0-1,1 0,-1-1,1 0,0-1,0 0,0-1,-1 0,5-1,174-15,-93 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0:46.7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564 0,'-2'16,"-3"23,-8 31,-8 32,-12 31,-17 29,-15 24,-10 11,-4 0,2-8,12-21,18-25,16-37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40.6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0,'18'0,"13"3,8 0,9-1,5 1,5-2,2 0,-1 0,-5-1,-7 0,-10 0,-14 0,-9-2,-7-4,-3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0:43.5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1 530,'10'30,"1"-1,2 0,1-1,12 16,-15-24,3 7,2-1,1 0,1-1,0-1,2-1,1 0,6 3,-26-24,0-1,1 1,-1 0,0-1,0 1,1-1,-1 1,1-1,-1 0,1 0,0 0,-1 0,1 0,0 0,0 0,0 0,-1-1,1 1,0-1,0 1,0-1,0 0,0 0,0 0,0 0,0 0,0 0,0 0,0-1,0 1,0-1,0 0,0 1,0-1,0 0,-1 0,1 0,0 0,-1 0,1-1,-1 1,1 0,-1-1,0 1,1-1,-1 0,0 1,0-1,0-1,5-17,-2 1,0-1,-2-1,0 1,-1 0,-1-1,-1-6,0-4,11-128,-10 157,1 0,-1 0,1 0,-1 0,1 0,0 0,0 0,0 1,0-1,0 0,0 1,0-1,1 0,-1 1,0 0,1-1,0 1,-1 0,1 0,0-1,-1 1,1 1,0-1,0 0,1 0,11-1</inkml:trace>
  <inkml:trace contextRef="#ctx0" brushRef="#br0" timeOffset="213.43">696 570,'0'16,"0"12,0 10,0 6,0 0,0-3,0-5,0-5,2-8,3-8,3-9,0-5</inkml:trace>
  <inkml:trace contextRef="#ctx0" brushRef="#br0" timeOffset="428.759">615 262,'2'16,"13"15,12 8,2-2</inkml:trace>
  <inkml:trace contextRef="#ctx0" brushRef="#br0" timeOffset="823.879">990 851,'11'-24,"6"-7,-1 0,-2-1,-2-1,-1-1,-1 1,2-20,-17-11,5 63,-1-1,1 0,-1 1,0-1,1 1,-1-1,0 1,0-1,0 1,0 0,0 0,0-1,-1 1,1 0,0 0,0 0,-1 0,1 0,-1 0,1 0,-1 1,1-1,-1 1,0-1,1 1,-1-1,0 1,1 0,-1 0,0 0,1 0,-1 0,0 0,1 0,-2 1,4-1,-1 0,1 0,0 0,-1 0,1 0,-1 0,1 0,0 1,-1-1,1 0,-1 0,1 1,0-1,-1 0,1 1,-1-1,1 1,-1-1,0 0,1 1,-1-1,1 1,-1-1,0 1,1 0,-1-1,0 1,1-1,-1 1,0 0,0-1,0 1,0-1,0 1,0 0,0-1,0 1,0 0,0-1,0 1,0-1,0 1,0 0,0-1,-1 1,1 0,0-1,0 1,-1-1,1 1,0-1,-1 1,1-1,-1 1,1-1,-1 1,1-1,-1 0,1 1,-1-1,1 0,-1 1,1-1,-1 0,18 5,1-2,0 0,0-1,0 0,0-2,4 0,-7-1,0 1,0 1,0 0,0 1,0 1,-1 0,1 1,-1 0,9 5,-19-7,0 0,0 1,0-1,0 1,-1 0,1 0,-1 1,0-1,0 1,0-1,0 1,-1 0,0 0,1 0,-1 0,-1 1,1-1,-1 0,0 1,0 0,1 1,-4 104,-2-35,5-72,-1 1,1-1,-1 1,1 0,0-1,1 1,-1-1,1 0,-1 1,1-1,0 0,0 0,0 0,1 0,-1 0,1-1,-1 1,1-1,0 0,0 1,0-1,0 0,0-1,1 1,-1-1,1 1,-1-1,1 0,-1 0,1-1,-1 1,1-1,2 0,41 4,0-4</inkml:trace>
  <inkml:trace contextRef="#ctx0" brushRef="#br0" timeOffset="2333.922">2139 664,'-21'-6,"1"2,-1 0,0 1,-1 1,1 1,0 1,0 1,-1 1,1 1,0 1,1 0,-1 2,1 0,-19 9,32-11,1 0,0 0,0 1,0 0,1 0,0 0,0 1,0-1,1 1,-3 5,5-10,1 1,0 0,0 0,0 0,0 0,0 0,0 0,1 0,-1 0,1 0,-1 1,1-1,0 0,0 0,0 0,0 1,0-1,1 0,-1 0,0 0,1 0,0 0,0 0,-1 0,1 0,0 0,0 0,1 0,-1 0,0 0,1-1,-1 1,1-1,-1 1,1-1,0 1,0-1,7 3,1 0,0-1,-1 0,1-1,0 0,0-1,1 0,-1 0,0-1,0 0,0-1,0 0,0-1,0 0,0-1,0 0,0 0,-1-1,0 0,5-3,-7 5,-1-1,1 0,-1-1,1 0,-1 0,0 0,0 0,-1-1,1 0,-1 0,0-1,-1 1,1-1,-1 0,0 0,-1-1,1 1,-1-1,-1 0,1 1,-1-1,1-6,-3 13,0 0,-1 1,1-1,-1 1,1-1,-1 0,1 1,-1-1,1 0,-1 0,1 1,-1-1,1 0,-1 0,1 0,-1 1,1-1,-1 0,1 0,-1 0,0 0,1 0,-1 0,1 0,-1 0,1-1,-1 1,1 0,-1 0,1 0,-1-1,0 1,1 0,0 0,-1-1,1 1,-1-1,1 1,-1 0,1-1,0 1,-1-1,1 1,0-1,-1 1,1-1,0 1,0-1,-6 21,2 1,1 0,0-1,2 1,0 0,1 0,2 0,0 0,1 0,1-1,4 12,158 551,-165-576,9 64,-10-69,0 0,0 1,0-1,0 0,-1 1,1-1,0 0,-1 0,0 0,0 1,1-1,-1 0,0 0,-1 0,1 0,0 0,-1 0,1-1,-1 1,1 0,-1-1,0 1,0-1,1 1,-1-1,0 0,-1 0,-2-1,-1 0,1 0,-1-1,1 0,-1 0,1 0,0-1,-1 1,1-1,0-1,0 1,0-1,1 0,-1 0,0 0,1-1,0 1,0-1,0 0,0 0,1-1,0 1,0-1,0 1,-2-6,-9-12,0-2,2 0,1 0,0-1,2-1,1 0,1 0,2 0,0-1,2 1,1-1,1 0,1 0,1 0,2 0,0 0,2 1,4-13,-2 19,0 1,1 0,1 0,1 1,1 0,0 1,1 1,1-1,0 2,1 0,1 0,0 2,1 0,1 0,0 2,0 0,1 1,1 1,0 0,0 2,4-1,-20 6,-1 1,1-1,-1 1,1 0,-1 0,1 0,-1 0,1 0,0 1,0-1,-1 1,1 0,0 0,0 0,-1 0,1 0,0 0,0 1,-1-1,1 1,0 0,-1 0,1 0,-1 0,1 1,-1-1,1 1,-1-1,0 1,0 0,0 0,0 0,0 0,0 0,-1 0,1 0,-1 1,1-1,-1 1,1 2,2 38,-5-38,1 0,0-1,0 1,0 0,0-1,1 1,0-1,0 1,0 0,1-1,-1 0,1 1,0-1,0 0,1 0,-1 0,3 3,-1-6,1 0,-1 0,0-1,0 1,0-1,0 0,0 0,1-1,-1 1,0-1,0 0,0 0,0 0,0 0,0-1,0 0,-1 0,1 0,0 0,-1 0,0-1,1 1,-1-1,0 0,-1 0,3-3,-4 5,137-133,-114 117,-24 17,1 0,-1 0,1 0,-1 0,1 0,-1 0,1 0,-1 0,1 0,-1 0,1 0,-1 1,1-1,-1 0,0 0,1 0,-1 1,1-1,-1 0,0 1,1-1,-1 0,0 1,1-1,-1 1,0-1,1 0,-1 1,0-1,0 1,0-1,0 1,1-1,-1 1,0-1,0 1,0-1,0 0,0 1,0-1,0 1,0-1,0 1,0-1,0 1,-1-1,1 1,0-1,0 1,0-1,-1 1,1-1,-1 5,0 1,1-1,-1 0,1 0,0 1,1-1,-1 0,1 0,0 0,0 0,1 0,0 0,0 0,0 0,0 0,1-1,-1 1,1-1,0 0,1 0,-1 0,1 0,-1 0,1-1,1 0,-1 0,0 0,4 2,8 1,-1-2,0 0,1 0,0-1,0-1,0-1,0 0,0-1,0-1,0-1,0 0,0-1,0 0,-1-1,16-7,-18 6,0-1,-1 0,1-1,-1-1,-1 0,1-1,-2 0,1 0,-1-1,0-1,-1 1,0-2,-1 1,-1-1,1 0,-2-1,0 0,0 0,-1 0,-1-1,0 1,1-13,4-21,-3 0,-1-1,-3 1,-1-1,-3 1,-2-1,-2 1,-2 0,-2-2,8 37,-1 1,0 0,0 1,-1-1,0 1,-1-1,0 1,-1 1,0-1,-1 1,1 0,-2 0,-6-5,13 12,-1 1,0 0,1 0,-1 0,0 0,0 0,0 0,0 0,0 1,0-1,0 1,0 0,0-1,0 1,0 0,-1 0,1 0,0 1,0-1,0 0,0 1,0-1,0 1,0 0,0 0,0 0,0 0,1 0,-1 0,0 0,1 0,-1 1,1-1,-1 1,1-1,-1 1,0 1,-39 71,32-45,1-1,1 1,1 0,2 1,1-1,2 1,0 0,2-1,1 1,2-1,1 1,1-1,1 0,2-1,1 0,1 0,1-1,1-1,2 0,0-1,2 0,1-1,1-1,1-1,0-1,23 17,-37-33,0 0,0 0,0-1,0 0,1 0,0-1,0 1,0-2,0 1,0-1,1 0,-1 0,1-1,-1 0,1-1,0 1,-1-1,1-1,-1 0,1 0,-1 0,1-1,-1 0,0 0,1-1,-1 0,-1 0,1-1,5-3,-1-2,-1-1,0 0,-1 0,0-1,0 0,-1-1,3-5,2-4,-13 21,1 0,0 0,-1 0,1 0,-1 0,1 0,-1 0,1 0,-1 0,1 0,-1 0,1 1,-1-1,1 0,-1 0,1 0,-1 1,1-1,-1 0,1 0,-1 1,1-1,-1 1,0-1,1 0,-1 1,0-1,1 1,-1-1,0 1,0-1,1 1,-1-1,0 1,0-1,0 1,0-1,0 1,1-1,-1 1,0-1,0 1,0-1,0 1,-1-1,1 1,0-1,0 1,0 0,0-1,-1 1,1-1,0 1,2 7,0-3,0 1,0-1,1 1,0-1,1 0,-1 0,1 0,0-1,0 1,0-1,0 0,1 0,0 0,0-1,0 0,0 0,0 0,1 0,-1-1,1 0,0 0,0-1,0 1,0-1,-1 0,2-1,-1 0,0 0,0 0,0 0,0-1,0 0,-1-1,1 1,0-1,0 0,-1 0,1-1,0 0,2-2,0 0,0-1,-1 0,1 0,-1-1,-1 0,1 0,-1 0,-1-1,1 0,-1 0,-1 0,1-1,-1 0,1-5,-3 9,-1 0,1 0,-1 0,0 0,0 0,-1 0,0 0,0 0,0-1,0 1,-1 0,0 0,0 0,0 0,0 0,-1 0,0 0,0 0,-1 1,1-1,-1 1,0-1,0 1,0 0,-1 0,1 1,-1-1,0 1,-1-1,-2 0,0 1,-1 0,1 0,-1 1,1 0,-1 0,0 1,0 0,0 1,0-1,1 1,-1 1,0 0,0 0,0 0,0 1,1 0,-1 0,1 1,0 0,-1 1,1-1,1 1,-1 1,1-1,-1 1,1 0,1 1,-1-1,1 1,0 0,0 1,0-1,1 1,0 0,1 0,-1 0,1 1,1 0,1-5,0 1,1-1,-1 1,1-1,0 1,0-1,1 1,-1-1,1 1,-1 0,1-1,0 0,1 1,-1-1,0 0,1 1,0-1,0 0,0 0,0-1,0 1,1 0,-1-1,1 1,-1-1,1 0,0 0,2 2,3 0,1 1,-1-1,1 0,-1-1,1 0,0-1,0 0,0 0,0-1,6 1,21-2</inkml:trace>
  <inkml:trace contextRef="#ctx0" brushRef="#br0" timeOffset="2599.235">3917 249,'-16'-2,"-12"4,-5 5,-3 7,3 8,8 7,7 7,9 4,11 6,6-7</inkml:trace>
  <inkml:trace contextRef="#ctx0" brushRef="#br0" timeOffset="2822.635">4038 851,'15'11,"11"4,7-1,5-2,5-4,7-3,8-4,8-7,-7-3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0:51.1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189 436,'-8'-1,"0"1,0 0,1 0,-1 1,0 0,0 1,1-1,-1 1,1 1,0-1,-1 1,1 1,0-1,1 1,-1 1,1-1,0 1,0 0,0 0,1 1,-1-1,1 1,1 1,-1-1,1 1,0-1,1 1,-1 0,1 1,2-6,1 0,-1-1,1 1,0 0,-1 0,1-1,0 1,0 0,0 0,0 0,1-1,-1 1,0 0,1 0,-1-1,1 1,-1 0,1-1,0 1,0-1,0 1,0-1,0 1,0-1,0 0,0 1,1-1,-1 0,0 0,1 0,-1 0,1 0,-1 0,1 0,0-1,-1 1,1 0,0-1,1 1,71-4,-62-1,0-1,-1 0,1-1,-1 0,-1-1,1 0,-1 0,0-2,-1 1,0-1,0 0,-1-1,0 0,-1 0,0-1,0 0,-1 0,-1-1,0 1,0-1,-1 0,-1-1,0 1,-1-1,1-9,2-18,-2 0,-1-1,-2 1,-6-39,6 72,0 0,-1 0,0 0,0 1,-1-1,0 0,0 1,-1-1,1 1,-1 0,-1 0,1 0,-1 0,0 1,-2-3,4 7,1 1,-1-1,1 0,-1 0,1 1,-1-1,0 1,1 0,-1-1,0 1,0 0,1 0,-1 0,0 0,1 0,-1 0,0 1,0-1,1 1,-1-1,0 1,1-1,-1 1,1 0,-1 0,1 0,-1 0,1 0,0 0,0 0,-1 1,1-1,0 0,0 1,0 0,-37 54,29-39,1 0,1 0,1 1,0 0,1 1,1-1,1 1,0 0,2 0,0 0,1 0,1 0,1 0,0-1,2 1,0 0,1-1,1 0,0 0,1-1,8 12,-10-21,0-1,1 1,0-1,0-1,1 1,0-1,0 0,0-1,1 0,0 0,0 0,0-1,1 0,-1-1,1 0,0 0,0-1,0 0,0-1,0 1,0-2,0 0,1 0,-1 0,0-1,0 0,0-1,0 0,0-1,0 0,0 0,-1-1,0 0,0 0,0-1,0 0,0 0,-1-1,0 0,0 0,-1-1,2-2,-2 1,-1-1,0 1,0-1,-1 0,-1 0,1 0,-1-1,-1 1,1-1,-2 0,1 0,-2 1,1-1,-1 0,-1 0,1 0,-2 0,-1-7,3 15,-1 0,1 0,-1 0,0 1,1-1,-1 0,0 1,0-1,0 0,0 1,0-1,-1 1,1 0,0-1,-1 1,1 0,-1 0,1 0,-1 0,1 0,-1 0,0 0,0 1,1-1,-1 0,0 1,0 0,0-1,0 1,1 0,-1 0,0 0,0 0,0 0,0 0,0 1,0-1,1 1,-1-1,0 1,0 0,1 0,-1-1,0 1,1 0,-1 1,1-1,-1 0,1 0,0 1,-1-1,1 0,0 1,0 0,0-1,0 2,-1 1,-1 0,2 0,-1 1,0-1,1 0,0 1,0-1,0 1,1 0,0-1,0 1,0-1,0 1,1 0,-1-1,1 1,0-1,1 1,-1-1,1 0,0 0,0 1,0-1,0 0,1-1,0 1,-1 0,1-1,1 0,-1 1,0-1,1 0,10 9,1 0,0-2,0 1,1-2,0 0,1-1,6 2,49 17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0:52.3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1 407,'11'20,"-1"0,0 1,-2-1,0 2,-1-1,-2 1,0 0,2 22,-1-12,6 8,-11-40,0 0,0 0,-1 0,1 0,0 0,0 0,0 0,0 0,-1 0,1-1,0 1,0 0,-1 0,1-1,0 1,0-1,-1 1,1 0,0-1,-1 1,1-1,-1 0,1 1,-1-1,1 1,-1-1,1 0,-1 1,1-1,-1 0,0 0,1 1,-1-1,0 0,0 0,0 0,0 1,1-1,-1 0,0 0,0 0,0 1,0-3,14-36,-2-1,-1-1,-3 0,-1-1,-2-4,-3 26,0-8,3 45,-3 7,-2-11,0 1,1-1,1 0,0 0,1 0,0 0,1 0,1 0,0-1,0 0,1 0,1 0,0-1,9 11,-13-20,-1 0,1 1,1-1,-1 0,0 0,1-1,-1 1,0-1,1 0,0 1,-1-2,1 1,0 0,-1-1,1 0,0 1,0-1,0-1,-1 1,1-1,0 1,-1-1,1 0,0 0,-1-1,1 1,-1-1,0 0,1 0,-1 0,1-1,5-3,-1-1,0 0,0 0,0-1,-1 0,0 0,-1-1,0 0,0 0,2-7,-3 7,0-1,-1 0,-1-1,0 1,0 0,-1-1,0 0,-1 0,0 1,0-10,-2 20,1 1,0-1,0 0,-1 0,1 0,0 0,-1 0,1 0,0 1,-1-1,1 0,0 0,0 0,-1 0,1 0,0 0,-1 0,1-1,0 1,-1 0,1 0,0 0,0 0,-1 0,1 0,0 0,0-1,-1 1,1 0,0 0,0 0,-1-1,1 1,0 0,0 0,0-1,-1 1,1 0,0 0,0-1,0 1,0 0,0-1,0 1,0 0,0 0,0-1,-1 1,-8 29,8-23,1-1,0 1,0 0,0 0,1-1,0 1,0 0,1 0,-1-1,1 1,0-1,1 0,-1 1,1-1,0 0,0-1,1 1,-1 0,1-1,0 0,1 0,-1 0,0-1,1 1,0-1,0 0,0 0,0-1,1 1,-1-1,1 0,-1-1,1 1,4-1,5 3,1 0,0-2,0 0,0-1,1 0,-1-2,0 0,0 0,0-2,0 0,-1 0,1-2,-1 0,0 0,0-2,5-3,-16 8,-1 0,0 0,0 0,0 0,-1-1,1 1,0-1,-1 0,0 0,0 0,1 0,-2 0,1 0,0 0,-1-1,1 1,-1-1,0 1,0-4,-1 39,4-25,0-1,1 1,0-1,0 0,1 0,0 0,0-1,0 0,1 0,-1 0,1-1,0 0,1 0,-1-1,1 0,-1-1,1 1,0-1,0-1,0 1,0-1,0-1,0 0,0 0,0 0,0-1,0 0,8-3,-11 3,1-1,0 0,0 0,-1-1,0 0,1 0,-1 0,0 0,0-1,-1 0,1 0,-1 0,0-1,0 0,0 1,-3 1,1 1,-1 0,1-1,-1 1,0-1,0 1,0-1,0 1,-1-1,1 0,-1 1,1-1,-1 0,0 0,0 1,0-1,0 0,-1 1,1-1,-1 0,0 1,0-1,0 0,0 1,0-1,0 1,-1 0,1-1,-1 1,1 0,-1 0,0 0,0 0,0 0,-5-3,0 0,-1 1,0 0,1 0,-1 0,0 1,-1 0,1 1,0 0,-1 0,0 1,1 0,-1 1,0 0,1 0,-1 0,0 1,1 1,-1-1,1 2,0-1,-1 1,1 0,-3 2,5-2,1 0,-1 1,1-1,0 1,0 1,0-1,0 0,1 1,0 0,0 0,0 1,1-1,-1 1,1 0,1-1,-2 4,3-6,0 0,0 1,0-1,1 0,-1 0,1 1,0-1,0 0,0 1,0-1,1 0,-1 1,1-1,0 0,0 0,0 1,0-1,1 0,-1 0,1 0,0-1,0 1,0 0,0-1,0 1,1-1,-1 0,1 1,-1-1,1 0,0-1,1 1,78 26,-38-22</inkml:trace>
  <inkml:trace contextRef="#ctx0" brushRef="#br0" timeOffset="185.397">1205 6,'-14'-2,"-14"-1,-6 4,-4 7,2 9,4 9,9 6,9 4,13 4,12-1,5-7</inkml:trace>
  <inkml:trace contextRef="#ctx0" brushRef="#br0" timeOffset="358.141">1271 621,'9'9,"10"3,11-1,9-1,-2-4</inkml:trace>
  <inkml:trace contextRef="#ctx0" brushRef="#br0" timeOffset="1748.402">1832 327,'-9'-4,"0"1,0 1,0 0,-1 0,1 1,0 0,-1 1,1 0,-1 0,1 1,-1 0,1 1,0 0,0 0,0 1,0 0,0 1,0 0,1 0,0 1,-2 1,8-4,0-1,1 1,-1 0,0 0,0 0,1 0,-1 0,1 0,0 1,0-1,0 0,0 1,0-1,0 1,0-1,1 1,0-1,-1 1,1-1,0 1,0 0,0-1,0 1,1-1,-1 1,1-1,0 1,0-1,-1 1,1-1,1 1,-1-1,0 0,2 2,2 3,1 1,1-1,0 0,0-1,0 0,0 0,1 0,7 3,183 101,-197-110,1 0,-1 1,1-1,-1 1,0-1,1 1,-1 0,0-1,0 1,0 0,1 0,-1 0,0 0,0 0,0 0,0 0,-1 0,1 0,0 1,0-1,-1 0,1 0,-1 1,1-1,-1 0,1 1,-1-1,0 1,0-1,0 1,0-1,0 0,0 1,0-1,0 1,0-1,-1 0,1 1,0-1,-1 1,0-1,1 0,-1 0,0 1,1-1,-1 0,0 0,0 0,0 0,0 0,0 0,0 0,0 0,-10 5,0-1,0 0,0-1,0 0,-1-1,0 0,1-1,-3 0,13-2,1 1,0-1,0 0,-1 1,1-1,0 0,-1 1,1-1,0 0,-1 0,1 1,-1-1,1 0,0 0,-1 0,1 1,-1-1,1 0,-1 0,1 0,-1 0,1 0,0 0,-1 0,1 0,-1 0,1 0,-1 0,1-1,-1 1,1 0,0 0,-1 0,1 0,-1-1,1 1,0 0,-1 0,1-1,0 1,-1 0,1-1,0 1,-1 0,1-1,0 1,0-1,-1 1,1 0,0-1,0 1,0-1,0 1,0-1,-1 1,1-1,0 1,0 0,0-1,0 1,0-1,25-21,188-126,-130 80,-82 68,0 0,-1 0,1 0,-1-1,1 1,0 0,-1 0,1 0,0 0,-1 0,1 0,0 0,-1 0,1 1,-1-1,1 0,0 0,-1 0,1 1,-1-1,1 0,-1 1,1-1,-1 0,1 1,-1-1,1 1,-1-1,1 1,-1-1,1 1,-1-1,0 1,0-1,1 1,-1 0,0-1,0 1,1-1,-1 1,0 0,0-1,0 1,0 0,0-1,0 1,0 0,1 36,-1-32,0 6,-1-2,0 0,1 0,0 0,1-1,-1 1,2 0,0 0,0 0,0-1,1 1,0-1,4 8,-5-14,-1 0,0-1,0 1,1-1,-1 1,1-1,0 1,-1-1,1 0,0 0,0 0,0 0,0 0,0 0,0 0,0-1,0 1,0-1,0 1,0-1,0 0,0 0,0 0,0 0,1 0,-1 0,0-1,0 1,0-1,0 1,0-1,0 0,1 0,55-46,-45 28,-1 0,-1-1,-1-1,0 1,6-22,-8 31,-8 33,0-21,-1 6,0 0,1 0,-1 0,1 0,0 0,1 0,0 0,0-1,0 1,1 0,0-1,0 1,1-1,0 1,0-1,0 0,1 0,0 0,0-1,0 0,1 1,0-1,0-1,0 1,0-1,1 0,4 2,-4-3,0-1,1 0,-1-1,1 1,-1-1,1-1,-1 1,1-1,0 0,-1-1,1 1,0-1,-1-1,1 1,-1-1,0 0,0-1,0 1,0-1,0-1,0 1,-1-1,1 0,-1 0,0 0,0-1,-1 0,1 0,-1 0,0 0,-1-1,1 1,-1-1,0 0,0 0,0-2,0 0,-1 0,0 1,0-1,0 0,-1 0,0 0,-1 0,0 0,0 0,0 0,-1 0,0 0,-1 0,0 0,0 1,-1-1,0 1,0-1,-1 1,0 0,0 0,0 1,-1-1,0 1,0 0,-2-1,91 29,-3-8,84 23,-163-37,-1 0,1 0,0 0,-1 0,1 0,0 1,-1-1,1 1,-1-1,1 1,0 0,-1-1,1 1,-1 0,0 0,1 0,-1 0,0 0,0 1,1-1,-1 0,0 1,0-1,0 0,-1 1,1-1,0 1,0-1,-1 1,1 0,-1-1,0 1,1 0,-1-1,0 1,0 0,0-1,0 1,0 0,0-1,-1 1,1 0,0-1,-1 1,1 0,-1 0,-74 92,74-92,0 0,1 0,-1 0,1 1,0-1,0 0,0 0,0 0,0 1,0-1,0 0,1 0,-1 1,1-1,0 0,0 0,-1 0,1 0,1 0,-1 0,0 0,0 0,1-1,-1 1,1 0,-1-1,1 1,0-1,0 1,-1-1,1 0,0 0,0 0,2 1,74 25,-56-23,-1 0,1-2,-1-1,1 0,0-2,3-1,-18 2,1-1,0-1,0 1,-1-1,1 0,-1-1,0 0,0 0,0-1,0 0,0 0,-1 0,0-1,0 0,0 0,0 0,-1-1,2-3,28 45,-21-30,0 0,1-1,-1 0,1-1,0-1,1-1,-1 0,0-1,1 0,13-2,-14 1,-1 0,0-1,1-1,-1 0,0-1,0 0,3-2,-14 4,0 0,1-1,-1 1,0-1,0 1,0-1,0 0,0 0,0-1,0 1,-1 0,1-1,-1 0,0 1,0-1,0 0,0 0,0 0,-1-1,1 1,-1 0,0-1,0 1,0 0,0-1,-1 1,1-1,-1 1,0-1,0 0,0-1,-1 1,1 0,-1 0,0 0,0 0,0 0,-1 0,1 1,-1-1,0 0,0 1,0-1,-1 1,1 0,-1 0,0 0,0 0,0 0,0 0,0 1,0 0,-1-1,1 1,-1 1,0-1,0 0,0 1,1 0,-2-1,-4 0,1 1,0 0,0 0,0 0,-1 1,1 0,0 1,0 0,-1 0,1 1,0 0,0 0,-5 3,5-1,-1 0,1 1,0 0,0 1,1 0,-1 0,1 0,0 1,1 0,0 1,0-1,1 1,0 0,-2 3,5-7,0-1,1 1,-1 0,0 0,1 0,0 0,0 0,0 1,1-1,-1 0,1 0,0 0,0 1,1-1,-1 0,1 0,0 1,0-1,0 0,0 0,1 0,0 0,0-1,0 1,0 0,1-1,-1 0,1 1,0-1,0 0,0 0,3 2,1-1,0 1,0-2,0 1,0-1,1 0,0 0,0-1,0 0,0 0,0-1,0 0,0-1,2 0,31 1</inkml:trace>
  <inkml:trace contextRef="#ctx0" brushRef="#br0" timeOffset="2025.708">3811 180,'-16'-11,"-12"-4,-6 0,-3 6,-1 6,4 8,6 8,7 6,8 7,10 6,10 6,11 4,3-6</inkml:trace>
  <inkml:trace contextRef="#ctx0" brushRef="#br0" timeOffset="2258.124">3757 648,'12'13,"7"8,11-1,9-3,11-5,9-4,7-4,-6-2</inkml:trace>
  <inkml:trace contextRef="#ctx0" brushRef="#br0" timeOffset="2259.124">4467 755,'2'0,"3"-2,1-11,-1-15,-1-4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0:48.1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0 570,'3'33,"2"0,2 0,0 0,2-1,2 0,1 0,2 2,-12-30,0-1,1 1,-1 0,0 0,1-1,0 0,0 1,0-1,0 0,0 0,1-1,0 1,-1-1,1 1,0-1,0-1,0 1,0 0,0-1,1 0,-1 0,0 0,1 0,-1-1,0 0,1 0,-1 0,0 0,1-1,-1 0,1 0,-1 0,0 0,0 0,1-2,7-2,-2-1,1-1,-1 0,1-1,-2 1,1-2,-1 0,-1 0,0 0,0-1,-1 0,0-1,0 1,-1-1,-1-1,0 1,-1-1,0 0,0 0,-1 0,-1 0,0-1,-1 1,0-1,-1 1,-1-10,-5-10,-1 43,5 6,2 0,0 0,0 0,2 0,0 0,1 0,0-1,2 1,0-1,1 0,0 0,1-1,1 0,5 7,7 4,0-6</inkml:trace>
  <inkml:trace contextRef="#ctx0" brushRef="#br0" timeOffset="602.983">655 570,'-1'13,"1"0,0 0,1 0,1-1,0 1,0 0,1-1,1 1,0-1,1 0,0 0,1 0,0-1,1 0,0 0,1-1,0 0,1 0,0-1,0 0,1-1,0 0,7 4,-13-10,1 0,0-1,1 1,-1-1,0 0,0-1,0 1,1-1,-1 0,0 0,0-1,1 0,-1 1,0-2,0 1,0-1,0 0,0 0,0 0,-1 0,1-1,-1 0,0 0,1 0,2-4,2-1,0-1,-1 0,0-1,0 0,-1 0,0 0,-1-1,-1 0,1 0,1-6,-6 14,1-2,0-1,1 1,-2 0,1-1,-1 1,1-1,-1 0,-1 1,1-1,-1 0,0 0,-1 1,1-1,-1 0,-1 0,2 5,-1 1,0 0,1 0,-1 0,0 0,0 0,1 0,-1 0,0 0,1 0,-1 1,0-1,0 0,1 0,-1 1,0-1,1 0,-1 1,1-1,-1 0,0 1,1-1,-1 1,1-1,-1 1,1 0,0-1,-1 1,1-1,-1 1,1 0,0-1,0 1,-1 0,1-1,0 1,0 0,0-1,0 1,0 0,-1 0,2 0,-3 5,0 0,1 1,1-1,-1 1,1-1,0 1,0-1,1 1,0-1,0 0,0 1,1-1,0 0,0 0,1 0,-1 0,2 0,-1 0,0-1,1 0,0 1,0-1,1-1,-1 1,1-1,0 0,0 0,1 0,-1 0,1-1,0 0,0-1,0 1,0-1,0 0,0 0,1-1,0 0,13 4,0-1,1-1,-1-1,0-1,1-1,-1 0,1-2,-1 0,2-2,-12 2,0 0,-1-1,1 0,-1 0,1-1,-1 0,0-1,-1 0,1 0,-1-1,0 0,0 0,-1-1,0 0,0-1,-1 1,0-1,0 0,1-4,28-103,-32 140,0 1,2-1,1-1,0 1,2-1,1 0,1-1,2 3,-9-21,1 0,-1 0,0 0,1 0,0-1,0 1,1-1,-1 0,1 0,0-1,0 1,1-1,10 5</inkml:trace>
  <inkml:trace contextRef="#ctx0" brushRef="#br0" timeOffset="869.273">1457 410,'0'0</inkml:trace>
  <inkml:trace contextRef="#ctx0" brushRef="#br0" timeOffset="1070.731">1899 63,'0'4,"2"13,3 15,6 18,4 14,3 13,0 5,0 2,-3-3,-5-4,-1-8,-3-11,-1-11,-5-13,-2-13</inkml:trace>
  <inkml:trace contextRef="#ctx0" brushRef="#br0" timeOffset="2037.476">1899 530,'153'-2,"303"23,-420-18,-36-2,-1-1,1 0,0 0,0 1,0-1,0 0,0 0,0 1,0-1,0 0,0 0,0 1,0-1,0 0,0 0,0 1,1-1,-1 0,0 0,0 1,0-1,0 0,0 0,0 0,1 1,-1-1,0 0,0 0,0 0,1 1,-1-1,0 0,0 0,0 0,1 0,-1 0,0 0,0 0,1 1,-1-1,0 0,0 0,1 0,-1 0,0 0,0 0,1 0,-1 0,0 0,0 0,1-1,-1 1,-23 7,20-6,-18 4,5-3,2 0,-1 2,0 0,1 0,-1 1,1 1,1 1,-1 0,1 0,0 1,1 1,0 0,-10 10,21-18,0 1,-1 0,1-1,0 1,0-1,0 1,0 0,1 0,-1 0,0-1,1 1,-1 0,1 0,0 0,-1 0,1 0,0 0,0 0,0 0,1 0,-1 0,0 0,1 0,-1 0,1 0,0-1,-1 1,1 0,0 0,0-1,0 1,1 0,-1-1,0 1,0-1,1 0,-1 1,1-1,0 0,-1 0,1 0,1 1,6 2,0-1,0 0,1-1,-1 0,0 0,1-1,0-1,-1 1,1-1,0-1,-1 0,1 0,-1-1,1 0,-1-1,0 0,0 0,0-1,0 0,-1 0,0-1,1 0,-2-1,3-2,32-51,-43 65,0 0,0 0,1 0,0 0,0 1,0-1,1 0,0 0,0 0,0 0,1 0,0 0,0 0,1-1,-1 1,1-1,1 1,-1-1,1 0,-1 0,2-1,-1 1,0-1,1 0,0 0,4 3,-2-4,0 0,1 0,-1-1,1 0,-1 0,1-1,-1 0,1 0,0-1,-1 0,1 0,0-1,0 0,-1 0,1-1,-1 0,0 0,1-1,-1 0,0 0,0-1,5-3,1-2,0 0,-1-1,-1 0,1-1,-1 0,-1 0,0-1,-1-1,-1 0,1 0,-2-1,12-27,-2-1,-2-1,-2 0,-2-1,-1 0,-3 0,-2-1,-1 0,-3 0,-2-25,1 58,0 2,0 1,0-1,-1 1,0 0,0 0,-1-1,-1 1,1 0,-1 0,-1 1,0-1,-2-3,5 11,-1 0,1 0,-1 0,0 0,1 0,-1 1,0-1,1 1,-1-1,0 1,0 0,1 0,-1-1,0 1,0 0,1 1,-1-1,0 0,0 0,1 1,-1-1,0 1,0 0,1-1,-1 1,1 0,-1 0,1 0,-1 0,1 0,0 0,-1 1,1-1,0 0,0 1,0-1,0 0,0 1,0 0,0-1,0 1,1-1,-1 1,1 0,-1 0,-12 23,1 2,1-1,1 2,2-1,1 1,0 0,3 1,0-1,2 1,1 0,1 6,-1-14,1-1,1 1,0-1,2 1,1-1,0 0,1 0,1 0,1-1,1 0,1 0,0-1,1 0,1-1,1 0,1 0,0-2,1 1,7 5,-15-17,-1 1,1-1,0 0,1-1,-1 0,1 0,-1 0,1 0,0-1,0-1,0 1,0-1,0 0,0 0,0-1,0 0,1-1,-1 1,0-1,0-1,0 1,0-1,0 0,-1-1,1 0,0 0,-1 0,0-1,0 1,0-2,0 1,-1-1,3-3,1-2,0-1,-1 0,-1-1,0 0,0 0,-1-1,-1 0,0 0,-1 0,0 0,-1-1,-1 1,0-1,-1 0,0 0,-1 13,1 1,-1-1,0 0,1 1,-1-1,0 0,0 1,0-1,0 0,1 1,-1-1,0 0,0 0,0 1,0-1,0 0,-1 1,1-1,0 0,0 0,0 1,-1-1,1 0,0 1,-1-1,1 1,0-1,-1 0,1 1,-1-1,1 1,-1-1,1 1,-1-1,0 1,1 0,-1-1,1 1,-1 0,0-1,1 1,-1 0,0 0,1 0,-1-1,0 1,0 0,1 0,-1 0,0 0,1 0,-1 0,0 0,0 1,1-1,-1 0,0 0,1 1,-1-1,0 0,1 1,-32 34,28-28,0 1,0 0,1 0,0 0,1 0,0 1,0-1,1 1,0-1,1 1,-1 0,2-1,-1 1,1 0,0-1,1 0,0 1,1-1,-1 0,2 0,-1 0,1 0,0 0,1-1,-1 0,7 7,-1-6,0 0,1-1,0 0,1-1,-1 0,1-1,0 0,0-1,1-1,-1 1,1-2,0 0,0 0,0-2,0 1,0-1,0-1,0-1,-1 0,10-2,10-7</inkml:trace>
  <inkml:trace contextRef="#ctx0" brushRef="#br0" timeOffset="2217.757">2955 383,'4'-5,"16"-1,22 1,22 0,23 2,-3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01.2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1,'1'111,"4"1,5-1,6 0,7 18,1-17,-6 2,-5 0,-5 1,-5 32,-4 737,-12-621,14 63,12-164,0 103,-13 335,-1-600,1-1,-1 1,1-1,-1 1,1 0,-1-1,0 1,1 0,-1 0,1-1,-1 1,0 0,1 0,-1 0,1 0,-1 0,0 0,1 0,-1 0,0 0,1 0,-1 0,0 0,1 0,-1 1,1-1,-1 0,0 0,1 1,-1-1,1 0,-1 1,1-1,-1 1,1-1,-1 0,1 1,0-1,-1 1,1 0,-1-1,1 1,0-1,0 1,-1-1,1 1,0 0,0-1,0 1,0 0,0-1,0 1,0-1,0 1,0 0,0-1,0 1,0 0,0-1,0 1,0-1,1 1,-1 0,0-1,0 1,1-1,-1 1,1 0,-16-23,0-4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03.5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0 820,'15'-162,"-7"85,-3-1,-6-75,1-15,1 153,1 1,0-1,1 1,1 0,0 0,1 0,0 0,1 1,1 0,0 0,1-1,-8 14,1-1,-1 0,0 0,0 1,1-1,-1 0,0 1,1-1,-1 0,0 1,1-1,-1 0,1 1,-1-1,1 1,0-1,-1 1,1-1,0 1,-1-1,1 1,0 0,-1-1,1 1,0 0,-1 0,1 0,0-1,0 1,0 0,-1 0,1 0,0 0,0 0,-1 0,1 1,0-1,0 0,-1 0,1 0,0 1,0-1,-1 0,1 1,0-1,-1 1,1-1,-1 1,1-1,0 1,-1-1,1 1,-1-1,1 1,-1 0,0-1,1 1,-1 0,1 0,7 4,0 0,1 0,0-1,0 0,1-1,-1 0,1 0,-1-1,1-1,0 1,0-1,0-1,4 0,3 1,53 5,680 36,86-43,-68-12,174 5,-524 2,-417 6,1-1,-1 1,1 0,-1 0,1 0,-1 0,1 0,-1 0,1 0,-1 0,1 1,-1-1,0 1,1-1,-1 1,1-1,-1 1,0 0,0 0,1-1,-1 1,0 0,0 0,0 0,0 1,0-1,0 0,0 0,-1 0,1 1,0-1,-1 0,1 1,0-1,-1 0,0 1,1-1,-1 1,0-1,0 1,0-1,0 1,0-1,0 1,0-1,0 1,-1-1,1 1,-1-1,1 0,-1 1,-5 24,-37 197,7 430,18-409,11 0,22 201,4-198,-10 38,-9-170,1 107,20 141,-6-151,-12 185,-5-206,-5 244,1-150,-6 77,-1-164,11 111,3-171,2-66,2 0,15 66,-20-135,0-1,0-1,0 0,-1 0,1 1,0-1,0 0,0 1,0-1,0 0,1 0,-1 1,0-1,1 0,-1 0,1 1,-1-1,1 0,-1 0,1 0,0 0,0 0,-1 0,1 0,0 0,0 0,0 0,0 0,0 0,0-1,0 1,1 0,-1-1,0 1,0-1,0 0,1 1,-1-1,0 0,0 1,1-1,-1 0,0 0,1 0,-1 0,11-9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04.3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0,'1'0,"0"0,0 0,1 0,-1 0,0 1,0-1,1 0,-1 1,0-1,0 0,0 1,1 0,-1-1,0 1,0 0,0-1,0 1,0 0,0 0,-1 0,1 0,0 0,0 0,-1 0,1 0,0 0,-1 0,1 1,-1-1,1 0,-1 0,0 1,0-1,1 0,-1 0,0 1,7 26,-1 0,-1 1,-1-1,-2 1,-1 11,1-2,6 731,-48 21,40-774,5 64,-5-78,1 1,-1 0,1-1,0 1,0-1,1 0,-1 1,0-1,1 0,-1 0,1 1,0-1,0 0,-1-1,1 1,1 0,-1-1,0 1,0-1,1 1,-1-1,0 0,1 0,-1 0,1-1,0 1,0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06.6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377 195,'-3'12,"-2"2,1-1,1 1,0 0,0 0,2 0,0 1,0-1,2 0,-1-12,0-1,0 0,1 1,-1-1,1 0,0 0,-1 0,1 0,0 1,-1-1,1 0,0 0,0 0,0 0,0-1,0 1,0 0,0 0,0-1,0 1,1 0,-1-1,0 1,0-1,1 0,-1 1,0-1,0 0,1 0,-1 0,0 0,1 0,-1 0,0 0,1 0,-1 0,0-1,0 1,1 0,-1-1,0 1,0-1,0 0,1 1,-1-1,0 0,0 0,0 0,0 1,0-1,-1 0,1 0,0-1,0 1,-1 0,1 0,0 0,-1 0,1-1,-1 1,1 0,2-8,0-1,0 1,-1-1,0 0,-1 0,0 0,0 1,-1-1,0 0,-1 0,0 0,-1 0,0 1,0-1,-1 0,-1 1,1 0,-1 0,-1 0,0 0,0 1,-1 0,1 0,-2 0,1 1,-1 0,-3-3,4 4,1-1,-1 1,0 0,-1 0,0 1,1-1,-2 2,1-1,-1 1,1 0,-1 0,0 1,0 0,-1 1,1 0,0 0,-1 1,0 0,1 0,-1 1,1 0,-1 0,0 1,1 0,-1 1,1 0,0 0,-1 1,-5 3,6 0,0 0,0 1,1 0,0 1,0-1,0 1,1 1,0-1,1 1,0 0,1 0,-1 1,2-1,-1 1,2 0,-2 4,-1 10,1 0,1 1,0-1,2 1,1-1,2 10,-1-16,0-1,2 0,0 0,0 0,2 0,0-1,1 0,1 0,0 0,1-1,0 0,2 0,0-1,0 0,1-1,1 0,0-1,1 0,0-1,1 0,0-1,1-1,0-1,0 0,1 0,0-2,0 0,0 0,1-2,0 0,0-1,0-3,1-1,-1 0,0-1,0-1,0 0,0-2,0 0,-1-1,0 0,0-1,0-1,12-9,23-15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06.9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 10,'-16'-10,"16"36,7 48,-3 0,-4 0,-2 0,-6 19,-12 90,20-179,1-1,0 0,-1 1,1-1,1 0,-1 0,0 0,1 0,-1 0,1 0,0 0,0 0,0-1,1 1,-1-1,0 1,1-1,0 0,-1 0,1 0,0-1,0 1,0 0,0-1,0 0,1 0,-1 0,2 0,100 11,-95-11,49-2,0-2,0-3,33-8,-54 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07.5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503 167,'5'18,"0"-31,-6 5,0 0,-1-1,0 1,-1 0,0 0,0 1,0-1,-1 1,0-1,-1 1,0 0,0 1,0-1,-1 1,0 0,0 0,0 1,-1 0,0 0,0 0,0 1,-1 0,1 1,-1 0,0 0,0 0,0 1,0 0,-1 1,1 0,0 0,-1 0,-6 2,5 0,-1 0,1 1,0 0,-1 1,1 0,0 1,0 0,1 1,-1-1,1 2,0 0,1 0,-1 0,1 1,0 0,-6 8,-1 2,1 0,1 1,1 1,0 0,2 0,0 1,-4 13,4-9,2 0,1 1,1-1,1 1,1 0,1 1,2-1,0 1,3 17,-1-30,1 0,0 0,1 0,0 0,1 0,1-1,0 0,0 0,2 0,-1-1,1 0,1 0,0-1,0 0,1 0,1-1,-1 0,1 0,7 3,4 1,0-2,2 0,-1-1,1-1,1-1,-1-2,1 0,1-1,-1-1,0-2,1 0,0-2,4-1,-17 1,1-1,-1-1,1 0,-1-1,0 0,0-1,0 0,-1-1,1 0,8-6,8-9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41.1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145 120,'-7'1,"0"1,1-1,-1 1,0 1,1-1,0 1,0 1,0-1,0 1,0 0,1 0,-1 0,1 1,0 0,1 0,-1 0,1 1,0-1,0 1,1 0,0 0,0 0,0 1,1-1,0 1,-1 5,1-3,0 0,1 1,0-1,1 0,0 1,1-1,0 0,0 0,1 1,0-1,0 0,1 0,1-1,-1 1,1-1,1 1,-1-1,2-1,-1 1,1-1,0 0,0 0,1 0,0-1,0 0,1 0,-1-1,1 0,0-1,1 0,7 4,-3-5,0 1,1-1,-1-1,1-1,-1 1,1-2,0 0,-1-1,1 0,-1-1,1-1,-1 0,0-1,0 0,0-1,0 0,-5 1,1 0,-1 0,0-1,0 0,0 0,-1-1,0 0,0-1,-1 1,1-1,-1 0,-1-1,0 1,0-1,0-1,-1 1,0 0,0-1,-1 0,-1 0,1 0,-1 0,0-7,-2 3,-2-1,1 1,-2 0,0 0,0 0,-1 1,-1-1,0 1,-1 0,0 0,0 0,-2 1,1 0,-1 1,-1 0,0 0,0 0,-1 2,0-1,-1 1,0 0,0 1,-11-5,14 7,0 0,0 1,0-1,-1 2,0-1,0 1,0 1,0-1,0 2,0-1,0 1,-1 0,1 1,-1 0,1 1,0 0,-1 0,1 1,0 1,0-1,0 1,0 1,1-1,-1 1,1 1,0 0,0 0,1 1,-1-1,1 2,-2 1,1 6,0-1,1 1,1 0,0 1,0 0,2 0,0 0,1 0,0 1,1-1,1 1,0 0,1-1,1 1,0 0,2-1,-1 1,3 1,5 43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2.0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0,'15'16,"5"-9,0 0,1-2,0-1,0 0,20 0,15 3,455 51,-493-56,70 18,-87-19,-1 0,0 0,0 0,0 0,0 0,0 0,1-1,-2 1,1 0,0 0,0 0,0 0,0 0,0 0,-1 0,1 0,0-1,-1 1,1 0,-1 0,1 0,-1-1,1 1,-1 0,0-1,1 1,-1 0,0-1,1 1,-1-1,0 1,0-1,0 1,1-1,-1 0,0 1,0-1,0 0,0 0,0 0,0 0,0 0,1 1,-2-2,0 2,-345 177,230-113,-4-5,-85 29,189-82,21-3,31-5,-23 0,635-12,-240-9,41 19,672-3,-526-5,-330-3,-241 9,-26 2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2.9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20,'0'0,"0"0,0-1,-1 1,2-1,-1 1,0-1,0 1,0-1,0 1,0-1,0 1,0 0,0-1,1 1,-1-1,0 1,0 0,1-1,-1 1,0 0,1-1,-1 1,0 0,1-1,-1 1,0 0,1 0,-1-1,1 1,-1 0,0 0,1 0,-1-1,1 1,-1 0,1 0,-1 0,1 0,-1 0,1 0,-1 0,0 0,1 0,-1 0,1 0,-1 1,1-1,-1 0,1 0,-1 0,0 1,2-2,193-3,16 1,590 2,450 22,-578 8,-572-23,-12-4,-82-5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3.3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0,'-2'4,"0"-1,0 1,1-1,-1 1,1 0,0 0,0 0,0-1,0 1,1 0,0 0,-1 0,1 0,1 0,-1 0,1 0,-1 0,1 0,0 0,0 0,1-1,-1 1,1 0,0-1,0 0,0 1,0-1,1 0,-1 0,1 0,2 2,22 28,2-1,0-2,3-1,27 20,-24-19,64 52,-8-8,-3 3,-4 4,-3 4,8 17,-79-92,-1 1,0 1,0-1,-2 1,1 1,-1-1,-1 1,-1 0,0 1,0-1,-1 1,-1 0,0 0,-1 0,-1 1,0-1,-1 0,0 1,-1-1,-3 9,-4-5,0 1,-2-2,-1 1,0-2,-1 1,0-1,-1-1,-1-1,-1 0,0 0,-1-2,0 0,-10 6,-57 35,-2-3,-2-3,-1-5,-51 15,28-15,19-10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4.6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412 71,'-2'8,"0"1,0-1,1 1,1-1,-1 1,1-1,1 1,0-1,0 1,1 1,-2-7,1 1,0-1,0 0,0 1,0-1,1 0,-1 0,1 0,0 0,0-1,0 1,0 0,0-1,1 1,-1-1,1 0,0 0,-1 0,1 0,0 0,0 0,0-1,0 0,1 0,-1 1,2-1,-2-1,0-1,-1 1,1-1,0 0,-1 0,1 0,-1 0,1 0,-1 0,1-1,-1 1,0-1,0 1,0-1,0 0,0 0,0 0,0 0,-1 0,1-1,-1 1,1 0,-1-1,0 1,0-1,0 0,0 1,0-1,-1 0,1 1,-1-1,0 0,0 0,0 1,0-1,0 0,-1 1,1-1,-1 0,-2-6,0 0,-1 1,0 0,0-1,-1 2,0-1,0 0,-1 1,0 0,0 0,0 1,-1-1,0 2,-1-1,1 1,-1 0,0 0,0 1,-1 0,1 1,-1 0,0 0,0 1,0 0,0 0,0 1,0 0,-1 1,-3 0,1 1,-1 0,0 1,1 0,-1 1,1 0,0 1,0 0,0 1,1 1,0 0,0 0,0 1,1 1,-1 0,2 0,-1 0,2 2,-1-1,1 1,0 0,1 0,0 1,1 0,0 1,1-1,0 1,1 0,-3 10,-1 4,0 1,2 0,1 1,1-1,1 1,1 0,2-1,1 1,1 0,4 21,-3-33,0-1,1 0,1 0,0 0,1 0,1-1,0 0,1 0,0-1,1 0,0 0,1-1,1 0,0-1,0 0,1-1,1 0,0-1,9 5,-5-7,0 0,0-1,0-1,1 0,0-1,0-1,0-1,0-1,0 0,0-2,0 0,1 0,-1-2,-1 0,1-1,0-1,-1-1,0 0,0-2,-1 1,0-2,0 0,-1-1,0-1,-1 0,0-1,9-11,44-43,-66 65,-1 0,1 1,-1-1,1 1,0-1,-1 1,1 0,0-1,-1 1,1 0,0-1,-1 1,1 0,0 0,0-1,0 1,-1 0,1 0,0 0,0 0,-1 0,1 0,0 1,0-1,0 0,-1 0,1 0,0 1,0-1,-1 0,1 1,0-1,-1 1,1-1,-1 0,1 1,0 0,-1-1,1 1,-1-1,1 1,-1 0,0-1,1 1,-1 0,1-1,-1 1,0 0,0 0,0-1,1 1,-1 0,0 0,0-1,0 1,0 0,0 0,0 0,0-1,-1 1,1 0,0 0,0-1,-1 1,1 0,0 0,-1-1,2 4,0 5,0 0,0 0,1 0,0 0,0-1,1 1,0-1,1 1,0-1,0 0,1-1,0 1,0-1,1 0,0 0,0 0,1-1,-1 0,1 0,7 3,-4-5,-1 0,2 0,-1-2,0 1,0-1,1-1,0 0,-1 0,1-1,-1 0,1-1,-1 0,1-1,-1 0,1 0,-1-2,0 1,6-4,-9 4,-1 0,0 0,1-1,-1 0,-1 0,1 0,-1-1,0 0,0 0,0 0,-1-1,1 0,-1 0,-1 0,1 0,-1 0,0-1,-1 1,1-1,-1 0,-1 0,1 0,-1 0,0 0,-1 0,0 0,0 0,0-1,-1 2,0-1,0 1,-1 0,0 0,0 0,0 0,-1 0,0 0,0 1,0-1,-1 1,1 0,-1 0,-1 0,1 1,-1-1,0 1,0 0,0 1,0-1,0 1,-1 0,0 0,0 0,0 1,0 0,0 0,0 1,0 0,-1 0,-1 0,0 0,1 0,-1 1,0-1,1 2,-1-1,1 1,-1 0,1 0,-1 1,1 0,0 1,0 0,0 0,0 0,0 1,1 0,0 0,-1 0,2 1,-1 0,0 0,1 1,0-1,0 1,1 1,-1 0,3-3,0 0,0 1,1-1,0 0,0 0,0 1,0-1,1 0,-1 1,1-1,1 1,-1-1,0 0,1 1,0-1,0 0,0 1,1-1,-1 0,1 0,0 0,0 0,1-1,-1 1,1 0,-1-1,1 0,0 0,1 0,-1 0,0 0,1 0,0-1,-1 0,1 0,0 0,1 0,40 22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5.1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334 768,'-7'0,"-23"-4,0 2,0 1,0 1,0 2,-4 1,27-2,0 0,0 1,0-1,1 1,-1 1,1-1,-1 1,1 0,0 1,0-1,0 1,1 0,0 1,-1 0,1-1,1 1,-1 1,1-1,0 1,0 0,0 0,1 0,0 0,-2 6,3-5,0-1,1 1,0-1,0 1,0-1,1 1,0 0,1-1,-1 1,1 0,0-1,1 1,-1-1,1 1,1-1,-1 0,1 0,0 0,1 0,-1-1,1 1,0-1,1 0,-1 0,1 0,0-1,0 0,0 0,1 0,-1 0,1-1,0 0,0 0,0-1,0 1,1-1,-1-1,1 1,-1-1,4 0,-2 0,0 0,-1-1,1 0,0 0,0-1,0 0,0 0,0-1,-1 0,1 0,-1-1,1 1,-1-2,0 1,0-1,-1 0,1-1,-1 0,0 0,0 0,0-1,4-5,1-2,-1-1,-1 0,0-1,-1 0,0-1,-1 1,-1-1,-1-1,0 1,0-5,7-53,-4-1,-2 0,-4 0,-4-10,2 39,-13-292,0 270,4 72,-13 88,5 23,5 0,5 2,5 46,3-132,1 1,1-1,1 0,2 0,2 0,3 8,-7-28,0-1,0 0,1 0,0 0,1-1,0 0,0 0,1-1,0 1,1-1,0-1,0 1,1-2,0 1,0-1,0 0,1-1,0 0,4 1,34 9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6.9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1 993,'7'-35,"2"0,2 0,0 1,10-16,-6 13,-6 14,-2 2,0 1,2 0,0 1,2 0,0 0,1 1,11-13,-22 30,0 0,0 0,0 0,0 0,0 0,0 0,0 0,1 0,-1 0,0 0,1 1,-1-1,0 1,1-1,-1 1,1-1,-1 1,1 0,-1 0,1 0,-1 0,1 0,-1 0,1 0,-1 0,1 0,-1 1,1-1,-1 1,1-1,-1 1,0 0,1-1,-1 1,0 0,0 0,1 0,-1 0,0 0,0 0,0 0,0 0,0 1,-1-1,1 0,0 0,0 2,87 150,-69-120,-2-4,0 1,-2 0,-2 1,6 21,-17-50,-1 1,0-1,0 1,0-1,0 1,-1 0,1-1,-1 1,1 0,-1-1,0 1,0 0,0 0,-1-1,1 1,-1 0,1-1,-1 1,0-1,0 1,0 0,0-1,-1 0,1 1,-1-1,1 0,-1 0,0 0,0 0,0 0,0 0,0 0,0-1,0 1,0-1,-1 1,1-1,-1 0,1 0,-1 0,-2 0,2-1,-1 1,0-1,1 0,-1-1,0 1,1-1,-1 1,1-1,-1 0,1 0,-1-1,1 1,0-1,-1 1,1-1,0 0,0-1,0 1,0 0,1-1,-1 1,1-1,0 0,-1 0,1 0,0 0,1 0,-1-1,1 1,-1-1,1 1,0-1,0 1,0-1,1 1,-1-1,1 0,0 1,0-1,0 0,1 1,-1-1,1 0,0 1,0-1,0 1,0-1,1 1,1-2,6-5,2 0,0 1,0 1,0 0,1 0,0 1,1 0,-1 1,1 1,1 0,-1 1,1 0,14-6,11-5,-13 8,-1-2,-1-1,1-1,-2-2,0 0,0-1,-1-1,14-13,-34 27,0-1,0 1,0 0,0-1,-1 1,1-1,0 1,-1-1,1 0,-1 0,0 0,1 0,-1 0,0 0,0 0,0 0,-1 0,1-1,0 1,-1 0,1-1,-1 1,0 0,0-1,0 1,0 0,0-1,-1 1,1 0,-1 0,1-1,-1 1,0 0,0 0,0 0,0 0,0 0,0 0,-1 0,1 0,-1 0,1 0,-1 1,0-1,0 1,1-1,-1 1,-1 0,-1-1,0 1,1-1,-1 1,0 1,-1-1,1 0,0 1,0 0,0 0,0 0,0 1,0-1,0 1,0 0,0 0,0 0,0 1,0-1,1 1,-1 0,1 0,-1 0,1 1,0-1,0 1,-2 2,-3 2,0 2,0-1,1 1,1 1,0-1,0 1,0 0,1 0,0 2,1-3,0 0,0 0,1 0,0 0,0 1,1 0,0-1,1 1,0 0,1 0,0 0,0 0,1-1,0 1,1 0,0 0,1-1,0 0,0 1,1-1,0 0,1 0,0-1,0 0,1 0,0 0,0 0,1-1,0 0,0 0,1-1,0 0,0 0,8 3,-5-4,1-1,-1-1,1 0,0-1,-1 0,1-1,0 0,0-1,0-1,0 1,0-2,0 0,0 0,-1-1,1-1,-1 1,0-2,0 0,0 0,-1-1,1 0,4-5,6-4,-1-1,-1-1,-1-1,0 0,-1-2,-1 1,-1-2,-1 0,-1-1,2-6,3-11,-2-1,-2 0,-2-1,-1 0,-2-1,-2 0,-2-1,-2 0,-2 1,-1-1,-2 0,-3 1,-3-12,7 42,-1 0,0 0,-1 0,0 0,-1 1,0-1,-1 1,0 0,-1 0,0 1,-1 0,0 0,6 8,-1 1,0 0,0 0,0 0,0 0,0 1,0-1,0 0,0 1,0-1,0 1,0 0,0 0,0 0,0 0,0 0,0 0,0 0,0 1,-1-1,1 1,0 0,1-1,-1 1,0 0,0 0,0 0,0 1,1-1,-1 0,0 0,1 1,0-1,-1 1,1 0,0-1,-1 1,1 0,0 0,0 0,1 0,-1 0,0 1,-15 27,1 1,2 0,1 1,1 1,2-1,2 2,1-1,-1 16,-2-3,1 0,3 1,2-1,2 1,1 0,3 0,2-1,2 1,6 18,-9-52,0-1,0 0,1 0,1 0,0-1,1 0,0 0,0 0,1-1,1 0,0-1,0 0,1 0,0-1,0 0,1-1,0 0,0-1,1 0,0 0,0-2,0 1,0-1,1-1,-1-1,1 0,0 0,0-1,0-1,0 0,0 0,6-3,-6 0,1-2,-1 1,0-2,-1 0,1 0,-1-1,0-1,-1 0,0-1,0 0,-1 0,0-1,-1-1,0 1,-1-1,0-1,0 0,-1 0,-1 0,0-1,-1 0,0 0,-1 0,0-1,-1 0,-1 1,0-1,-1 0,-1 0,0 0,-17-63,16 75,0 1,0-1,0 0,0 1,0-1,-1 0,1 1,-1-1,1 1,-1 0,0 0,1 0,-1-1,0 1,0 1,0-1,0 0,0 0,0 1,0-1,0 1,0 0,0-1,0 1,0 0,0 0,0 1,0-1,0 0,0 1,0-1,0 1,0-1,0 1,0 0,0 0,-7 5,0 0,1 1,0 0,1 0,-1 1,1 0,1 0,0 0,0 1,0 0,1 0,0 1,1-1,0 1,1 0,0 0,1 1,0-1,0 0,1 1,0 9,0-11,1-1,0 1,0 0,1-1,1 1,-1 0,1-1,1 0,-1 1,1-1,1 0,-1 0,2-1,-1 1,1-1,0 0,0 0,1 0,0-1,0 0,1 0,-1-1,1 1,0-1,1-1,-1 1,1-2,0 1,7 2,42 10,-1-7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7.6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183 1144,'-11'2,"1"0,-1 1,0 1,1 0,0 0,0 1,0 0,1 1,-1 0,1 0,1 1,-6 5,9-8,1 0,0 0,0 1,0 0,0-1,1 1,0 0,0 1,0-1,1 1,0-1,0 1,0 0,1-1,-1 1,2 0,-1 0,0 0,1 0,0 0,1 0,-1 0,2 4,0-5,-1-1,1 1,0-1,0 1,1-1,-1 0,1 0,0 0,0-1,0 1,1-1,-1 1,1-1,0 0,0-1,0 1,0-1,0 1,1-1,-1 0,3 0,101 16,-88-18,1-2,-1-1,0 0,0-2,0 0,-1-1,1-1,-1-1,-1 0,0-2,0 0,-1-1,0 0,-1-2,0 0,-1-1,0 0,-1-1,-1-1,-1 0,0-1,-1 0,-1-1,0 0,-1 0,1-8,9-36,-4 0,-2-2,-2 1,-4-1,-2-1,-4 1,-3-22,4-1,-5 0,-4 0,-3 1,-4 0,-4-1,-15 12,32 74,1 0,-1 1,0-1,0 1,1-1,-1 1,0-1,0 1,0 0,0-1,1 1,-1 0,0 0,0-1,0 1,0 0,0 0,0 0,0 0,0 0,0 0,1 1,-1-1,0 0,0 0,0 1,0-1,0 0,1 1,-1-1,0 1,0-1,1 1,-1-1,0 1,1 0,-1-1,0 1,1 0,-1 0,1-1,-1 1,1 0,0 0,-1 0,1 0,-8 12,1 1,1 1,0-1,1 1,0 0,2 0,0 0,0 1,1 8,0-12,-14 127,7 1,6 0,6 11,-3-95,3-1,2 0,2 0,3 0,2-1,8 17,-18-63,0 1,1-1,0 1,1-1,0 0,0-1,1 1,0 0,0-1,1 0,-1-1,2 1,-1-1,1 0,0-1,0 1,0-1,1-1,0 0,0 0,0 0,0-1,0 0,1 0,0-1,-1-1,1 1,0-1,0-1,0 1,0-2,5 0,-4-2,0 0,0-1,-1 0,1 0,-1-1,-1-1,1 1,-1-1,1-1,-2 0,1 0,-1 0,0-1,2-3,75-123,-73 114,-20 81,3 54,6-111,1 1,0-1,0 0,1 1,-1-1,1 0,0 0,0 0,0 0,1-1,-1 1,1-1,0 1,0-1,0 0,1 0,-1 0,1 0,-1-1,1 1,0-1,0 0,0 0,3 0,3 2,0-1,1-1,0 0,-1 0,1-1,0-1,-1 1,1-2,7 0,17-5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7.8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90,'-13'-14,"-8"-8,-3-6,1 2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8.0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27,'11'-4,"20"-2,25 0,28 1,25 2,19 1,5 3,-19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18.3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12 385,'24'0,"-1"-2,1 0,-1-2,0-1,0 0,0-2,0 0,-1-2,19-10,-30 14,-1-1,0 0,0-1,0 0,-1-1,0 1,0-2,-1 1,0-1,-1-1,0 1,0-1,-1-1,-1 1,1-1,-2 0,1 0,-1 0,-1-1,0-4,-1 12,-1 0,-1-1,1 1,-1-1,0 1,0-1,0 1,-1-1,1 1,-1-1,0 1,0 0,-1-1,1 1,-1 0,0 0,0 0,-1 0,1 0,-1 1,1-1,-1 1,0-1,-1 1,1 0,-1 0,1 1,-1-1,0 1,0 0,0 0,0 0,0 0,0 1,0-1,-1 1,1 0,-1 1,1-1,-1 1,1 0,-4 0,-7 3,0 0,0 1,0 1,1 0,0 1,0 1,0 0,1 1,0 0,0 1,1 0,1 1,-1 1,1 0,1 0,0 1,1 0,0 1,1 0,0 0,1 1,1 0,0 0,1-4,0-1,1 1,1 0,-1 0,1 0,1 1,0-1,1 0,0 1,0 0,1-1,0 1,1-1,0 1,1 0,0-1,1 0,0 0,1 0,0 0,0 0,1-1,0 1,1-1,0-1,0 1,1-1,1 1,14 6,0 0,1-2,1 0,0-2,1 0,0-2,0-1,1-1,0-1,0-1,1-2,-1 0,1-2,18-1,113-14,-98-2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44.1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1 287,'190'-257,"-178"227,-22 45,-5 26,2 1,1 0,3 1,1 0,-2 34,8-56,-7 44,3 1,3-1,5 57,1-91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1.5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0 548,'17'-26,"-1"-1,-1 0,-1-1,-2 0,-1-1,-1-1,-1 0,-2 0,-1-1,-1 1,-1-21,7-19,-11 65,0 1,0-1,1 1,-1-1,1 1,0-1,0 1,1-1,0 1,-1 0,1 0,0-1,1 2,-1-1,1 0,0 0,0 1,0-1,0 1,1 0,-1 0,1 0,0 1,0-1,0 1,0 0,0 0,0 0,0 1,1 0,-1-1,1 1,-1 1,2-1,8 3,-1 1,1 0,-1 1,0 1,0 0,-1 1,1 0,-1 1,0 0,-1 1,0 0,0 1,-1 0,0 1,0 0,-1 0,-1 1,0 0,-3-4,0-1,-1 1,0 0,0 0,-1 0,0 0,0 0,0 1,-1 0,0-1,-1 1,0 0,0 0,0 0,-1 0,-1 0,1 0,-1 0,-1 0,1-1,-1 1,0 0,-1-1,0 1,0-1,-1 0,0 0,0 0,-3 2,4-4,0 0,-1-1,0 1,0-1,0 0,-1 0,1 0,-1 0,0-1,0 0,-1 0,1 0,0-1,-1 0,0 0,1 0,-1-1,0 1,0-1,0-1,0 1,0-1,0 0,-2-1,6-1,-1 0,1 0,0 0,1-1,-1 1,0-1,1 1,-1-1,1 0,0 1,0-1,0 0,0 0,1 0,-1 0,1 0,-1 0,1 0,0 0,0 0,1 0,-1 0,1 0,-1 1,1-1,0 0,0 0,0 0,0 1,1-1,-1 0,1 1,-1-1,1 1,1-1,11-17,1 0,0 2,1 0,1 0,1 2,0 0,2 1,-1 1,2 1,-1 1,2 0,0 2,12-4,76-23,-104 35,1 1,-1 0,0 0,1 0,-1 1,1 0,-1 1,0-1,1 1,-1 1,0-1,1 1,-1 0,0 0,0 1,4 2,-4 2,0 0,-1 1,0-1,0 1,-1 0,0 0,0 1,-1-1,0 1,-1 0,0 0,0 0,-1 0,0 0,0 0,-1 0,0 0,-1 0,0 0,-2 6,3-5,0-5,5 70,-4-73,-1-1,1 1,-1-1,1 1,0-1,0 1,-1-1,1 0,0 1,0-1,0 0,1 0,-1 0,0 0,0 0,1 0,-1 0,0 0,1 0,-1 0,1-1,-1 1,1-1,-1 1,1-1,0 0,-1 1,1-1,-1 0,1 0,0 0,-1 0,1 0,-1-1,1 1,0 0,-1-1,1 1,-1-1,1 0,-1 1,1-1,-1 0,14-7,0-1,-1 0,-1-1,0 0,0-1,-1 0,0-1,3-5,-6 7,6-4,-1-2,0 0,-1-1,-1 0,-1 0,0-2,-2 1,0-1,6-16,-9 19,-6 34,-1-3,-1-2,0 1,2-1,-1 1,2 0,0-1,1 1,0 0,1-1,0 0,1 0,0 0,2 0,-1-1,1 1,1-2,0 1,1-1,0 0,1 0,0-1,1 0,0-1,0 0,4 2,39 14,-1-7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2.2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1,'0'105,"0"107,-15 83,15-245,1-49,-1-1,0 1,1-1,-1 0,1 1,0-1,-1 1,1-1,-1 0,1 1,0-1,-1 0,1 0,0 1,-1-1,1 0,0 0,-1 0,1 0,0 0,-1 0,1 0,0 0,-1 0,1 0,0 0,-1-1,1 1,0 0,-1 0,1-1,0 1,-1 0,1-1,-1 1,1 0,-1-1,1 1,-1-1,1 0,-1 1,49-29,-39 22,0 0,0 0,1 1,0 0,1 1,-1 0,1 1,0 0,0 1,0 0,0 1,10 0,-17 2,-1 1,1 0,-1 0,0 0,0 1,1-1,-1 1,0 0,0 0,-1 0,1 1,0-1,-1 1,1 0,-1 0,0 0,0 1,0-1,-1 1,1-1,-1 1,0 0,0 0,0 0,0 0,-1 1,4 7,-1 0,-1 1,0 0,-1 0,0-1,-1 1,-1 0,0 6,0-13,0-1,0 1,-1-1,0 1,0-1,0 1,-1-1,0 0,0 0,0 0,-1 0,1 0,-1 0,0 0,-1-1,1 0,-1 1,0-1,0-1,0 1,0-1,-1 1,0-1,1 0,-1-1,0 1,0-1,-1 0,1 0,-6 0,-11 2,-1-2,1-1,-1-1,0-1,0-1,-20-4,-4 1,35 2,26 3,7-1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3.0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397 653,'-24'-7,"0"2,0 0,0 1,-1 1,1 2,-1 0,-17 3,34-2,-1 1,0 1,1-1,-1 1,1 1,0 0,0 0,0 0,0 1,0 0,1 1,-1-1,1 1,0 1,1 0,0 0,-1 0,2 0,-1 1,1 0,0 0,1 1,-1 0,3-3,-1 0,1 0,0 0,0 0,1 1,0-1,0 1,0-1,1 1,-1 0,1-1,1 1,-1-1,1 1,0-1,0 1,0-1,1 1,0-1,0 0,0 0,1 0,0 0,0 0,0-1,0 1,1-1,0 0,0 0,0 0,0 0,1-1,-1 0,1 0,0 0,0 0,6 1,1-1,0 0,-1-1,1 0,0 0,0-1,0-1,0 0,0-1,0 0,-1-1,1 0,0-1,-1 0,1-1,-1-1,0 1,0-2,-1 1,0-1,0-1,0 0,-1 0,0-1,0-1,-1 1,0-1,0 0,-1-1,0 0,0-2,6-15,-2-1,-1 0,-2 0,0-1,-2 0,-1-1,-2 1,0-1,-2 1,-2-1,0 0,-2 1,-3-10,-1-42,-4 0,-4 1,-10-27,11 80,-5 44,8 16,1 1,2-1,1 2,2-1,2 1,0 9,3-40,-6 46,2 1,3 0,1-1,3 1,2-1,12 49,-15-90,0 0,0 0,1 0,1 0,-1-1,2 1,-1-1,1 0,0 0,0-1,1 0,0 0,1 0,-1 0,1-1,0 0,1-1,0 1,0-2,0 1,0-1,1 0,-1-1,1 0,0 0,0-1,0 0,9 1,-9-4,0 1,0-1,0 0,-1-1,1 0,0-1,-1 0,1 0,-1-1,0 1,0-2,0 1,2-3,-9 6,0 0,0 0,1 0,-1 0,0 0,1 0,-1 1,1-1,-1 1,1-1,-1 1,1-1,-1 1,1 0,0 0,-1 0,1 0,-1 0,1 0,0 0,-1 1,1-1,-1 0,1 1,-1-1,1 1,-1 0,0-1,1 1,-1 0,0 0,1 0,-1 0,0 0,0 0,0 0,0 1,0-1,0 0,0 0,0 1,-1-1,1 1,0-1,-1 1,1 0,9 17,1-2,1 1,0-1,1-1,1-1,7 6,-16-15,1-1,1-1,-1 1,1-1,-1 0,1 0,0-1,1 0,-1 0,0-1,1 0,0 0,-1-1,1 0,0 0,0-1,-1 0,7 0,-6-2,0 0,0 0,0-1,-1 0,1 0,-1-1,0 0,0 0,0-1,-1 1,1-2,-1 1,-1-1,1 1,-1-2,0 1,0-1,0 1,-1-1,0 0,-1-1,1 1,-2-1,1 1,-1-1,0 0,0 0,-1 0,0 0,-1 0,0 0,0-1,0 1,-1 0,-1 0,1 0,-1 0,0 1,-1-1,0 0,0 1,-1 0,0 0,0 0,-1 0,0 0,0 1,0 0,-1 0,0 1,0-1,0 1,-1 0,1 1,-2 0,3 1,-1 1,0 1,0-1,-1 1,1 0,0 0,0 1,-1 0,1 0,0 0,0 1,0 0,-1 0,1 0,0 1,0 0,0 0,1 1,-1 0,1 0,-1 0,1 0,0 1,0 0,0 0,1 0,-1 1,1 0,0-1,1 2,-1-1,1 0,0 1,0-1,0 1,1 0,0 0,0 0,1 0,0 0,0 0,0 0,0 3,4 22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4.0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1,'2'60,"2"0,3 0,14 58,8-42,-28-74,0 0,0-1,0 1,0 0,1-1,-1 1,0-1,1 1,-1-1,1 0,-1 1,1-1,0 0,-1 0,1 0,0 0,0 0,0-1,0 1,-1-1,1 1,0-1,0 0,0 1,0-1,0 0,0 0,0-1,0 1,0 0,0-1,0 1,0-1,0 1,0-1,0 0,0 0,0 0,7-7,0 0,0-1,-1 0,0 0,-1-1,0 0,-1 0,1-1,-2 0,0 0,0 0,-1 0,0-1,0-5,-3 14,4-10,0-1,-1 0,0 0,-2 0,1-1,-2 1,0-1,0-2,-2 17,0 0,0 0,0 1,0-1,0 1,0-1,0 1,1-1,-1 1,0-1,0 1,0 0,1-1,-1 1,1 0,-1 0,0-1,1 1,-1 0,1 0,0 0,-1 0,1 0,0 0,-1 0,1-1,0 1,0 0,0 0,0 0,0 0,0 0,0 1,-3 3,0 1,1 0,0 0,0 0,0 0,1 1,0-1,0 0,0 1,1-1,0 1,0-1,1 0,0 1,0-1,0 0,1 0,0 1,0-1,1 0,0-1,-1 1,2 0,-1-1,1 0,0 0,0 0,0 0,1-1,0 1,0-1,1 1,0-3,0 0,1 0,-1 0,0 0,1-1,-1 0,1-1,0 0,-1 0,1 0,-1 0,1-1,-1 0,1-1,-1 0,0 0,1 0,-1 0,0-1,0 0,-1 0,1-1,-1 0,1-1,2 0,-1-1,0 0,0-1,0 0,-1 0,0 0,0-1,-1 0,0 0,-1 0,0 0,0-1,0 0,-1 0,-1 0,2-6,-5-46,-10 87,9-12,1 0,1 1,0-1,1 0,1 0,0 0,1 0,0 0,4 9,-5-18,0 0,0 0,0-1,1 1,0-1,-1 1,2-1,-1 0,0 0,1-1,0 1,0-1,0 1,0-1,0-1,1 1,-1-1,1 1,0-1,-1 0,1-1,0 1,0-1,0 0,1 0,-1-1,0 0,1 0,6-1,-1-2,0 1,0-1,0-1,0 0,0-1,-1 0,0 0,0-1,0-1,-1 0,0 0,0 0,-1-1,0-1,0 1,-1-1,0-1,-1 1,0-1,0 0,-1 0,-1-1,1 0,-2 0,1 0,-2 0,1 0,-1-9,-2 10,-5 22,-4 87,10-95,-1-1,0 1,1 0,0-1,0 1,0-1,0 1,1-1,-1 1,1-1,0 0,0 0,0 0,0 0,1 0,-1 0,1-1,-1 1,1-1,0 0,0 0,0 0,0 0,1 0,2 1,1-1,1 0,-1-1,1 0,-1 0,1-1,-1 1,1-2,-1 1,1-1,-1 0,1-1,-1 0,0 0,0 0,0-1,0 0,0 0,0-1,-1 0,0 0,0-1,0 1,0-1,-1-1,1 1,-2-1,1 0,0 0,-1 0,0 0,-1-1,1 0,-1 0,-1 0,1 0,-1 0,0 0,0-4,0-15,0 7,0 21,5 72,-7-49,3 1,0-1,1 0,1 0,2 0,0-1,6 10,-13-32,1 0,0 0,-1-1,1 1,0 0,0-1,0 1,0-1,0 1,0-1,0 0,1 0,-1 1,0-1,1 0,-1 0,1 0,-1 0,1 0,0-1,-1 1,1 0,0-1,0 1,-1-1,1 0,0 1,0-1,0 0,-1 0,2 0,12-6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4.2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 1,'-7'13,"4"5,11 2,9-3,10-5,-1-3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4.5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75,'-1'49,"0"-22,0 0,2 0,1 1,2-1,0 0,4 8,-7-31,0 0,0 0,1-1,-1 1,1 0,0-1,0 1,0-1,1 1,-1-1,1 0,0 0,0 0,0-1,0 1,0-1,0 0,1 1,-1-1,1-1,0 1,-1 0,1-1,0 0,0 0,0 0,0-1,0 1,0-1,0 0,0 0,0 0,0 0,0-1,2 0,1-1,1-1,-1 0,0 0,0 0,0-1,-1 0,1 0,-1-1,0 1,0-1,-1-1,1 1,-1-1,0 0,-1 0,1-1,-1 0,53-120,-7-45,-49 161,-6 18,-10 28,0 1,3 0,1 1,1 0,2 0,-1 24,8-56,1 0,-1-1,0 1,1 0,0 0,1 0,-1 0,1-1,-1 1,2 0,-1 0,0-1,1 1,0-1,0 1,0-1,1 0,-1 0,1 0,0 0,0 0,0 0,1-1,-1 0,1 0,0 0,0 0,0 0,0-1,4 2,31 5,0-7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5.9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27,'986'-24,"875"21,-1857 6,-13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6.2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0,'18'2,"18"6,18 3,14 5,10 6,5 4,-6 4,-11 7,-17 3,-21 7,-29 6,-35 6,-32 6,-29 4,-23 1,8-11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7.1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83,'935'-24,"-803"19,1393-45,-1320 46,-267 5,42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7.4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1,'40'6,"-1"2,0 2,-1 1,0 2,-1 2,0 1,-1 2,-1 2,-1 1,20 17,-39-28,0 0,-1 1,-1 1,0 1,-1-1,0 2,0 0,7 13,-17-24,-1 0,0 0,1 0,-1 1,0-1,-1 0,1 0,0 0,-1 1,0-1,0 0,0 1,0-1,0 0,-1 0,1 1,-1-1,0 0,0 0,0 0,-1 0,1 0,-1 0,1 0,-1 0,0 0,0-1,-73 59,16-30,-1-2,-43 13,64-27,-54 22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44.5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1 231,'5'-35,"2"-1,1 1,1 0,6-8,-14 41,-1-1,1 0,0 0,0 1,0-1,0 0,1 1,-1 0,0-1,1 1,0 0,0-1,0 1,0 0,0 0,0 1,0-1,0 0,1 1,0-1,10 33,-10 15,-2 0,-2 1,-2-1,-2 2,-1 15,-8 236,14-260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8.3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82,'107'8,"-1"-4,43-7,-145 3,1189-66,-405 41,-784 25,-15 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9.3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0,'566'16,"-385"-3,-164-8,-19 0,-27 4,1-6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29.7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1,'11'8,"0"-1,1 1,-1-2,2 0,-1-1,1 0,0 0,0-1,13 1,-2 2,72 17,-58-16,1 1,-1 3,-1 1,0 2,18 10,-49-23,-1 1,0 0,0 0,0 0,0 0,0 1,-1 0,1 0,-1 0,0 0,0 1,-1 0,0 0,1 0,-1 0,-1 0,1 0,-1 1,0-1,0 1,-1 0,0 0,0 0,0 3,-3 1,-2 0,1 1,-1-1,-1-1,0 1,0-1,-1 0,0 0,-1 0,0-1,0 0,0 0,-1-1,-1 0,1 0,-1-1,0 0,-7 3,-34 22,0-1,-2-4,-12 4,-54 20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43.7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0,'5'16,"5"12,9 8,7 7,9 5,9 4,7 4,6 0,-1-2,-1 1,-5-3,-6-6,-7-6,-9-10,-9-10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43.9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1,'-18'4,"-11"9,-5 11,-1 15,-1 14,-4 15,-2 9,-3 7,2 1,3-2,9-12,10-17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44.3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5 159,'-2'6,"1"0,0-1,1 1,-1 0,1 0,0 0,1 0,-1 0,1 0,1 0,-1-1,1 1,0 0,0-1,0 1,1-1,0 0,0 0,0 0,1 0,-1-1,1 1,0-1,1 0,-1 0,1 0,0-1,-1 1,2-1,-1-1,0 1,1-1,-1 1,3-1,2-1,1-1,-1 0,1 0,-1-2,1 1,-1-1,0 0,1-1,-1-1,-1 1,1-1,0-1,-1 0,0 0,0-1,-1 0,1-1,-1 0,-1 0,1 0,-1-1,-1 0,1-1,-1 1,-1-1,0-1,0 1,3-10,-5 15,-1 0,1-1,-1 1,0-1,-1 1,1-1,-1 0,0 0,0 0,0 0,-1 0,1 0,-1 0,0 0,-1 1,1-1,-1 0,0 0,-1 0,1 0,-1 0,0 1,0-1,0 1,0-1,-1 1,0 0,0 0,0 0,0 1,-1-1,1 1,-1-1,0 1,0 0,-3-1,-3 2,-1 1,0 0,0 0,0 1,1 0,-1 0,0 2,0-1,1 1,-1 1,1 0,-1 1,1-1,0 2,0 0,1 0,0 0,-1 2,-1 1,-44 27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44.7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1,'7'13,"9"12,11 11,9 7,9 7,7 3,5 2,0 1,-1-3,-4-1,-4-2,-8-8,-8-9,-10-9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45.0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262 0,'-15'9,"-11"10,-3 13,0 12,-1 13,3 10,4 7,1 3,2-1,3-4,3-10,5-15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45.31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0,'-2'7,"-6"12,-5 15,-4 16,0 14,2 6,6 6,9 1,10-2,2-12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45.8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0,'18'21,"16"17,12 17,13 10,10 8,4 4,1-1,0-4,-4-8,-9-10,-11-10,-11-13,-12-11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44.7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1,'-4'0,"2"0,9 2,12 1,17 0,15-1,14 0,6-1,0-1,-4 0,-15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46.0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457 0,'-20'23,"-14"21,-10 19,-7 14,-1 11,-1 6,1-2,6-5,5-11,10-10,11-16,8-15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46.9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55 12,'29'-4,"-9"1,0 1,0 0,0 1,0 2,0 0,0 0,17 5,-34-5,0 0,0-1,-1 1,1 0,0 1,-1-1,1 0,-1 1,0-1,1 1,-1 0,0-1,0 1,0 0,0 1,0-1,-1 0,1 0,-1 1,1-1,-1 1,0-1,0 1,0 0,0-1,-1 1,1 0,-1 0,1-1,-1 1,0 0,0 0,0 0,0-1,-1 1,1 0,-1 0,-1 1,-5 14,-2-1,-1 0,0 0,-1-1,0-1,-1 0,-1 0,-1-2,-4 5,9-9,-36 35,24-25,1 1,1 0,1 2,0 0,2 1,-3 8,17-30,1 0,0 1,1-1,-1 0,0 1,0-1,0 1,1-1,-1 1,1-1,-1 1,1-1,0 1,-1-1,1 1,0 0,0-1,0 1,0 0,1-1,-1 1,0-1,1 1,-1-1,1 1,-1-1,1 1,0-1,0 1,-1-1,1 0,0 1,0-1,0 0,1 0,-1 0,0 0,0 0,1 0,-1 0,0 0,1 0,-1-1,1 1,0 0,13 3,0-1,0 0,1-1,0 0,-1-2,1 0,5-1,8 1,349-5,-331 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04.3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254 0,'-1'2,"0"0,0-1,0 1,0 0,0 0,0-1,1 1,-1 0,1 0,-1 0,1 0,0 0,0 0,0 0,0 0,0 0,0 0,0 0,1 0,-1-1,1 1,-1 0,1 0,0 0,0 0,0-1,0 1,1 1,-1-1,0 0,0 0,0 0,0 0,0 0,0 0,-1 0,1 0,-1 1,0-1,1 0,-1 0,0 0,0 1,0-1,-1 0,1 0,0 1,-1-1,0 0,1 0,-1 0,0 0,0 0,-6 5,0-1,0 0,0 0,-1-1,1 0,-1-1,-1 1,1-2,-6 3,1 0,-14 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50.9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20,'5'-20,"1"35,5 226,15-67,42 142,-9-51,-32-104,-6 0,-3 71,-12-57,2 43,18 64,-12-179,4 23,-5 2,-3 67,-10-194,-1-1,1 1,0-1,-1 0,1 0,0 1,-1-1,1 0,0 1,0-1,-1 0,1 1,0-1,0 0,0 1,0-1,0 1,-1-1,1 0,0 1,0-1,0 1,0-1,0 0,0 1,0-1,0 1,0-1,0 0,1 1,-1-1,0 0,0 1,0-1,0 1,0-1,1 0,-1 1,0-1,0 0,1 0,-1 1,0-1,1 0,-1 1,0-1,1 0,-1 0,0 0,1 1,-1-1,0 0,1 0,-1 0,1 0,-1 0,0 0,1 0,-1 0,1 0,-1 0,0 0,1 0,9-39,-6 13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53.2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 0,'8'26,"-1"-1,-2 1,0 0,-1 0,-2 1,1-3,13 214,-10 0,-18 133,11-355,-1 33,-19 428,-34 108,37-466,-1 9,5 1,4 43,13-128,1-1,2 1,2-1,4 7,-2-2,21 149,-12-28,-4 32,-4-148,-3 1,-3 0,-1 37,-4-90,-1 0,1 0,0 0,-1 0,1 0,0 0,-1 0,1 1,0-1,0 0,0 0,0 0,0 0,0 0,0 1,0-1,1 0,-1 0,0 0,1 0,-1 0,1 0,-1 0,1 0,-1 0,1 0,0 0,0 0,-1 0,1-1,0 1,0 0,0-1,0 1,0 0,0-1,0 1,0-1,0 1,0-1,0 0,0 1,0-1,0 0,0 0,1 0,-1 0,0 0,0 0,0 0,0 0,1 0,65-16,0 4,0 3,49-1,87 6,-1 8,109 20,845 74,-495-87,-475-12,-99-2,0-3,37-10,-18 5,0 5,83 7,-69 0,8-9,23-6,-145 10,-1 1,1-1,-1-1,0 1,-1-1,1 0,-1 0,0 0,0-1,-1 0,1 1,-1-1,-1 0,1 0,-1-1,0 1,0-1,-1 1,0-1,0 1,0-1,-1 0,3-67,-4 0,-2 0,-4 0,-3 1,-19-68,3 4,12 68,2-1,4-1,2 1,4-1,3 0,2 0,4 0,12-44,-7 72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54.0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1,'31'11,"1"-2,0-1,1-2,-1 0,1-3,0 0,2-3,251 6,72-16,-148 2,65 3,188 22,-230 3,-205-19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2:54.8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34,'251'18,"-210"-16,1224 2,-206-28,-965 17,-75-5,-12-3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09.9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1 256,'57'74,"-2"3,-4 2,-4 2,-3 2,-4 2,9 33,0-18,-49-99,1-1,-1 1,1 0,-1 0,1 0,0 0,-1-1,1 1,0 0,0-1,-1 1,1-1,0 1,0-1,0 1,0-1,0 1,0-1,0 0,0 0,0 1,0-1,0 0,0 0,0 0,0 0,0 0,0 0,0-1,0 1,0 0,0 0,0-1,0 1,0 0,0-1,0 1,0-1,-1 0,1 1,0-1,0 1,0-1,-1 0,1 0,28-44,-26 41,31-71,-3-1,-3-1,-4-1,5-39,64-335,-83 420,-11 32,1 0,0 1,0-1,0 0,0 1,0-1,0 1,0-1,0 0,0 1,0-1,0 0,0 1,0-1,0 1,0-1,0 0,0 1,0-1,0 1,1-1,-1 0,0 1,0-1,0 0,1 1,-1-1,0 0,1 0,-1 1,0-1,0 0,1 0,-1 1,0-1,1 0,-1 0,1 0,-1 0,0 0,1 1,-1-1,0 0,1 0,-1 0,1 0,-1 0,0 0,1 0,-1 0,1 0,-1-1,0 1,1 0,-1 0,0 0,1 0,-1 0,0-1,1 1,-1 0,0 0,1-1,-1 1,5 27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10.3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1 346,'24'-46,"2"0,2 1,15-16,19-30,-26 35,-36 56,0 1,0-1,-1 0,1 0,0 1,0-1,0 0,0 1,-1-1,1 0,0 1,0-1,0 1,0-1,0 0,0 1,0-1,0 0,0 1,0-1,0 1,0-1,0 0,0 1,0-1,0 0,0 1,1-1,-1 0,0 1,0-1,0 0,1 1,-1-1,0 0,0 1,1-1,-1 0,0 0,0 0,1 1,-1-1,0 0,1 0,-1 0,1 1,-1-1,0 0,1 0,-1 0,0 0,1 0,-1 0,0 0,1 0,-1 0,1 0,-1 0,0 0,1 0,-1 0,0-1,1 1,-1 0,0 0,1 0,-1 0,-19 240,33 8,-5-180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23.0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142 81,'-86'-78,"63"75,32 27,8-10,1 0,0-1,1-1,0-1,1 0,0-2,1 0,0-1,0-1,1-1,2-1,8 5,61 17,-52-18,-1 3,0 1,-1 1,-1 3,-1 1,35 23,-69-40,0 1,0-1,0 1,0 0,0 0,0 0,-1 1,1-1,-1 1,0-1,1 1,-1 0,-1 0,1 0,0 0,-1 0,1 0,-1 0,0 1,0-1,0 0,-1 1,1-1,-1 1,1-1,-1 1,-1-1,1 1,-1 2,-2 0,-1 0,0-1,0 1,0-1,-1 0,0 0,0-1,0 1,-1-1,0 0,1-1,-4 2,-74 43,-1-3,-9-2,-75 40,135-67,0 2,1 2,1 1,1 1,0 1,2 2,-1 3,7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45.0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6,'18'0,"17"0,17 0,10 0,2-3,-10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24.17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0,'43'1,"0"2,0 2,0 2,-1 2,0 1,-1 2,0 2,-1 2,0 2,-2 1,0 2,-1 1,33 28,-52-37,-1 2,-1 0,0 0,-1 2,-1 0,0 0,3 9,-12-19,-1 0,-1 0,1 0,-1 0,0 1,-1 0,1-1,-2 1,1 0,-1 0,0 0,-1 0,0 0,0 0,-1 0,0 0,0 0,-1 0,0 0,0-1,-3 8,-6 4,-1-1,-1-1,0 1,-1-2,-1 0,0-1,-1 0,-1-1,-16 10,-57 40,-3-4,-15 3,6-3,26-8,76-51,-1-1,0 0,0 1,1-1,-1 1,0-1,0 1,1-1,-1 1,0 0,1-1,-1 1,1 0,-1-1,1 1,-1 0,1 0,-1-1,1 1,0 0,0 0,-1 0,1 0,0 0,0-1,0 1,0 0,0 0,0 0,0 0,0 0,0 0,0-1,1 1,-1 0,10 5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24.7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0 212,'51'84,"-4"2,27 71,38 73,-102-210,0-1,2 0,0-1,1 0,1-1,0 0,1-1,1-1,9 6,-24-20,0 0,1 0,-1 0,0-1,1 1,-1 0,0-1,1 1,-1-1,1 1,-1-1,1 0,-1 1,1-1,-1 0,1 0,-1 0,1 0,-1-1,1 1,-1 0,1 0,-1-1,0 1,1-1,-1 0,1 1,-1-1,0 0,0 0,1 0,-1 0,0 0,0 0,0 0,0 0,1-1,21-55,-12-2,-3 0,-3 0,-2 0,-5-41,2 43,1-302,-1 349,0 3,-1 0,1 0,1 0,-1 0,1 1,0-1,1 0,0 0,0 1,0-1,1 1,0 0,0 0,0 0,1 0,0 0,2-2,-2 7,-1 0,0 0,1 0,-1 1,1 0,-1-1,0 1,1 0,-1 1,1-1,-1 1,1-1,-1 1,0 0,1 0,-1 1,0-1,0 1,0-1,0 1,0 0,0 0,-1 0,1 1,-1-1,1 0,-1 1,2 3,34 31,-4 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25.1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41 64,'15'-9,"0"1,0 0,1 2,0-1,1 2,-1 0,1 1,0 1,0 0,12 1,-26 1,0 0,1 0,-1 1,0 0,0-1,1 1,-1 1,0-1,1 0,-1 1,0 0,0-1,0 1,0 1,0-1,0 0,0 1,0-1,0 1,0 0,-1 0,1 0,-1 0,1 1,-1-1,0 1,0-1,0 1,0 0,-1-1,1 1,-1 0,0 0,1 0,-1 1,-1-1,1 0,0 3,-4 9,0 0,-1 0,-1 0,0-1,-1 0,-1 0,0 0,-1-1,0 0,-1 0,-1-1,0 0,-11 9,-158 172,143-138,35-53,1-1,-1 1,0 0,1 0,-1 0,1 0,-1-1,1 1,0 0,0 0,0 0,0 0,0 0,1 0,-1 0,0 0,1 0,-1-1,1 1,0 0,0 0,0-1,0 1,0 0,0-1,0 1,0-1,1 1,-1-1,0 0,2 1,7 4,1-1,0 0,0 0,0-2,0 1,1-1,-1-1,1 0,0-1,0 0,7 0,-3 0,319 6,-268-8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36.8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1 214,'11'0,"15"0,20 0,17 0,16 0,11 0,6-2,0-1,-7 0,-12 0,-19 2</inkml:trace>
  <inkml:trace contextRef="#ctx0" brushRef="#br0" timeOffset="307.174">441 1,'120'26,"-67"-16,0 2,-1 2,-1 3,0 2,3 4,8 23,-61-44,1 0,-1 0,1 0,-1 0,0 1,0-1,0 0,0 0,-1 1,1-1,-1 0,1 1,-1-1,0 1,0-1,0 1,0-1,0 0,0 1,-1-1,1 1,-1-1,0 0,0 1,0-1,0 0,0 0,0 0,0 0,-1 0,-8 10,0-1,-1 0,0 0,-1-2,0 1,0-1,-1-1,0 0,-11 3,10-3,-168 91,139-75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35.5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377 21,'-16'-5,"0"1,0 0,-1 1,1 1,-1 1,0 0,0 1,1 1,-1 0,0 1,1 1,0 1,-1 0,2 1,-1 1,0 0,1 1,-5 4,15-7,0 0,0 1,0-1,0 1,1 0,0 0,0 1,0-1,1 1,0 0,0 0,0 0,1 0,0 1,0-1,0 0,1 1,0 0,1-1,-1 1,1 0,0-1,1 1,-1 0,2 2,1 7,1-1,1 1,0-1,1 0,1 0,0 0,1-1,0 0,10 12,13 11,2-2,1 0,1-3,11 7,-6-6,-2 1,-1 3,18 24,-51-58,0 1,0-1,-1 1,0 0,0 0,0 1,0-1,0 0,-1 1,0 0,0 0,0 0,0 0,-1 0,0 0,0 0,-1 0,1 0,-1 0,0 0,0 1,-1-1,1 0,-1 0,-1 0,1 0,0 0,-1 0,0 0,-1 0,1-1,-1 1,1-1,-1 0,-1 1,-2 0,0 0,0 0,-1-1,1 1,-1-1,0-1,0 1,-1-1,1-1,-1 1,1-1,-1-1,0 1,0-1,0 0,0-1,0 0,1 0,-1-1,0 0,-1-1,7 1,0 1,-1-1,1 0,0-1,0 1,0 0,0-1,0 1,0-1,1 1,-1-1,0 0,1 0,-1 0,1 0,0 0,0 0,0 0,0 0,0 0,0 0,0-1,1 1,-1 0,1-1,-1 1,1-1,0 1,0 0,0-1,1 1,-1-1,0 1,1 0,0-1,35-80,-21 61,1 1,1 0,1 2,1 0,0 1,1 0,1 2,1 1,0 0,1 2,1 0,0 2,10-3,-32 12,0 1,0-1,0 1,0 0,0 0,1 0,-1 0,0 0,1 0,-1 1,1-1,-1 1,1 0,-1 0,1 0,-1 0,1 0,-1 0,1 1,-1-1,1 1,-1-1,1 1,-1 0,0 0,1 0,-1 1,0-1,0 0,0 1,0-1,0 1,0 0,-1 0,1 0,0 0,-1 0,1 0,-1 0,0 0,0 0,1 2,0 10,-1-1,0 1,-1-1,-1 1,0-1,0 1,-3 6,2-9,0 0,0 0,1 0,1 0,0 0,0 0,1 0,1 1,0-1,0-1,3 8,-3-15,-1 0,1 1,0-1,0 0,0 0,0 0,1-1,-1 1,1 0,0-1,-1 0,1 0,0 1,1-2,-1 1,0 0,0-1,1 1,-1-1,1 0,-1 0,1 0,0-1,-1 1,1-1,0 0,-1 0,1 0,0-1,0 1,2-1,0 0,0-1,0 1,0-1,0 0,0-1,-1 1,1-1,-1 0,0-1,0 1,0-1,0 0,-1 0,1-1,-1 1,2-4,0-2,-1-1,-1 0,0 1,0-2,-1 1,0 0,-1 0,-1-1,0 1,0-1,-1 0,0 1,-1-1,-1 1,0-1,0 1,-2-2,14 65,-4-26,0-1,2 0,1 0,1-1,1 0,1-1,11 16,-22-37,0 0,0 0,1 0,-1 0,0 0,1-1,-1 1,1-1,-1 1,1-1,0 1,-1-1,1 0,0 0,0 0,0 0,0 0,0 0,0-1,0 1,1-1,-1 1,0-1,0 0,0 0,1 0,-1 0,0 0,0 0,0-1,0 1,1-1,-1 0,0 1,0-1,0 0,0 0,7-9,-1 1,0-1,-1 0,0-1,-1 1,0-1,-1-1,0 1,0-1,-1 0,-1 0,0 0,-1 0,1-11,8-62,-4-1,-4 0,-5-59,0 56,0-40,2 119,0 22,0-2,-2 108,6-1,4 0,13 44,-19-150,-2-7,0 1,0-1,1 0,0 0,0 1,0-1,1 0,-1 0,1 0,0 0,0 0,0-1,0 1,1 0,0-1,0 0,0 0,0 0,1 1,-1-4,0-1,0 1,1-1,-1 0,0 1,0-2,0 1,0 0,0 0,0-1,0 0,0 0,-1 0,1 0,-1 0,1 0,-1 0,0-1,0 1,1-2,7-6,-1 2,0 0,0 1,1-1,0 2,0-1,0 2,1-1,0 1,0 1,0 0,1 0,0 2,5-2,-13 4,-1 1,1-1,0 1,0-1,-1 1,1 0,-1 1,1-1,-1 0,1 1,-1 0,0 0,0 0,0 0,0 1,0-1,0 1,0 0,-1-1,0 1,1 0,-1 1,0-1,-1 0,1 1,1 2,-1 0,1 0,-1 0,0 1,0-1,-1 1,0-1,0 1,-1-1,0 1,0-1,0 1,-1-1,0 1,0-1,-1 3,-4 0,1 1,-2-1,1 0,-1-1,-1 0,0 0,0 0,0-1,-1 0,0-1,0 0,-1 0,1-1,-1 0,0-1,-1 0,1 0,-1-2,0 1,0-1,0 0,0-1,0-1,0 0,-11-1,22 1,-1 1,0-1,0 0,1 1,-1-1,0 0,0 0,0 0,1 0,-1 0,0 0,0 0,0 0,1 0,-1 0,0 0,0 0,0-1,1 1,-1 0,0 0,0-1,1 1,-1-1,0 1,1-1,-1 1,1-1,-1 1,0-1,1 1,-1-1,1 0,-1 1,1-1,0 0,-1 0,1 1,0-1,-1 0,1 0,0 1,0-1,0 0,0 0,0 0,0 1,0-1,0-1,14-11,5-1</inkml:trace>
  <inkml:trace contextRef="#ctx0" brushRef="#br0" timeOffset="263.532">2049 476,'9'20,"3"14,-1 8,-1 3,-4 0,-4-5,-3-4,-1-5,0-9</inkml:trace>
  <inkml:trace contextRef="#ctx0" brushRef="#br0" timeOffset="510.875">1741 261,'14'-6,"15"-6,17-1,14-3,9 1,1 2,-7 4,-9 3,-14 2</inkml:trace>
  <inkml:trace contextRef="#ctx0" brushRef="#br0" timeOffset="746.631">1915 1051,'16'4,"14"2,14 0,10-4,10-4,5-2,1-2,-6 0,-11 0,-14 2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39.31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175 341,'-13'4,"0"0,0 1,1 1,-1 0,1 0,1 1,-1 1,1 0,-1 2,8-6,-1 0,1 0,-1 1,1 0,1 0,-1 0,1 0,0 1,0-1,0 1,1-1,0 1,0 0,1 0,-1 0,1 1,1-1,-1 0,1 0,0 0,0 1,1-2,0 1,0-1,1 0,-1 0,1 0,0 0,1 0,-1 0,1-1,0 1,0-1,1 0,-1 1,1-2,0 1,0 0,0-1,0 0,1 0,-1 0,1 0,0-1,0 1,0-1,0-1,2 2,11 2,0-1,0 0,0-1,0-1,0-1,1 0,4-2,-3 1,0-1,0-1,-1-1,1-1,-1 0,0-2,0 0,-1-1,0-1,0 0,0-2,-1 0,-1-1,7-6,-21 16,0 0,0 0,0-1,-1 1,1-1,0 1,-1-1,0 1,1-1,-1 0,0 0,0 0,0 0,0 0,0 0,0 0,0 0,-1 0,1 0,-1-1,0 1,0 0,1 0,-1 0,-1-1,1 1,0 0,0 0,-1 0,0-1,0 3,0 0,0 0,0 0,-1 0,1 0,0 0,0 0,0 0,-1 1,1-1,0 1,0-1,0 1,0-1,0 1,0-1,0 1,0 0,0 0,0-1,0 1,0 0,0 0,1 0,-1 0,0 0,1 0,-1 0,1 0,-1 0,1 1,-1-1,1 0,0 0,0 0,-1 0,1 1,0-1,0 2,-1 0,1 0,0 0,0-1,0 1,1 0,-1 0,1 0,-1-1,1 1,0 0,0-1,0 1,0 0,1-1,-1 1,1-1,0 0,-1 0,1 0,0 1,0-1,0-1,1 1,-1 0,0-1,1 1,-1-1,1 0,0 1,84 25,4-29,-88 2,-1 0,1 0,-1-1,1 0,-1 1,0-1,1 0,-1 0,0 0,0 0,1-1,-1 1,0 0,0-1,0 0,-1 1,1-1,0 0,-1 0,1 0,-1 0,1 0,-1-1,0 1,0 0,0 0,0-1,-1 1,1-1,-1 1,1-1,-1 1,0-1,0 0,-2-3,0 1,0 0,0-1,-1 1,0 0,0 0,-1 0,1 0,-1 1,0 0,0 0,-1 0,1 0,-1 0,0 1,0 0,0 0,0 0,0 1,-1-1,1 1,-1 1,0-1,0 1,1 0,-1 0,-1 1,2-2,-1 1,1 0,0 0,-1 0,1 1,-1 0,1 0,-1 0,1 1,-1 0,1 0,0 0,-1 1,1-1,0 1,0 1,0-1,-4 3,9-4,-1 0,0 1,0-1,0 0,1 1,-1-1,1 0,-1 1,1-1,0 1,-1-1,1 1,0-1,0 1,0-1,0 1,0 0,0-1,1 1,-1-1,0 0,1 1,-1-1,1 1,0-1,-1 1,1-1,0 0,0 0,0 1,0-1,0 0,0 0,0 0,0 0,0 0,1 0,-1 0,2 0,19 16</inkml:trace>
  <inkml:trace contextRef="#ctx0" brushRef="#br0" timeOffset="456.058">1191 421,'-20'-4,"0"1,0 0,0 2,0 0,-1 2,1 0,0 1,-16 4,31-4,1-1,0 1,-1 0,1 1,0-1,1 1,-1-1,0 1,1 0,-1 1,1-1,0 1,0-1,1 1,-1 0,1 0,0 0,-1 0,2 0,-1 1,1-1,-1 1,1-1,0 1,1-1,-1 1,1-1,0 1,0 0,0-1,1 1,0 0,-1-1,2 1,-1-1,0 1,1-1,0 0,0 0,1 1,2 2,0-1,0 1,1-1,-1 0,2-1,-1 1,0-1,1-1,0 1,0-1,1 0,-1-1,1 0,0 0,0 0,0-1,0 0,4 0,-6-1,-1-1,0 1,0-1,1 0,-1 0,0 0,0-1,0 0,1 0,-1 0,0-1,0 0,0 0,-1 0,1 0,0-1,-1 0,0 0,1 0,-1 0,0-1,-1 1,1-1,-1 0,1 0,-1-1,-1 1,1-1,0-1,3-12,-1-1,-1 1,0-1,-2 0,0 0,-1 0,-1 0,-1 0,0-1,-4-9,4 16,-39-347,41 621,0-248,-2 18,1 1,2-1,1 1,1-1,2 0,1 0,1-1,11 24,31 11,-26-47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3.2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1,'16'14,"21"4,25-1,22-7,17-9,8-8,-2-6,-18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7.0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13,'7'-3,"18"0,28 0,27 1,23 1,12 2,-2 6,-16 10,-24 3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7.2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10,'16'9,"23"3,29 0,26-5,28-8,17-8,9-10,-22-1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9.3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96 333,'-23'-72,"2"-1,-9-64,25 113,4 24,1 0,0 0,0 1,0-1,-1 0,1 0,0 0,0 0,0 0,-1 0,1 0,0 0,0 0,0 0,-1 0,1 0,0 0,0 0,0 0,-1 0,1 0,0 0,0 0,0-1,-1 1,1 0,0 0,0 0,0 0,0 0,-1 0,1-1,0 1,0 0,0 0,0 0,0 0,-1-1,1 1,0 0,0 0,0 0,0-1,0 1,0 0,0 0,0 0,0-1,0 1,0 0,-6 183,5-135,-1-3,3-1,1 0,2 0,10 42,-3-48</inkml:trace>
  <inkml:trace contextRef="#ctx0" brushRef="#br0" timeOffset="262.301">310 225,'0'-20,"0"-14,0-8,0 1,0 6,0 5,0 11,0 16,0 16,0 21,0 20,-2 17,-3 12,-3 5,-3 0,-3-4,0-16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4:57.2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0,'-26'308,"32"-150,7 0,6-1,26 92,-30-172,17 108,-8 2,-2 122,-21-268,1 141,8 0,8 0,15 40,-23-175,-3 1,-1 0,-3 0,-1 16,-3 147,1-210,0 0,0 0,0 0,1 0,-1 0,0 0,0 0,0 0,1-1,-1 1,0 0,1 0,-1 0,1 0,-1-1,1 1,0 0,-1 0,1-1,0 1,-1 0,1-1,0 1,0-1,-1 1,1-1,0 1,0-1,0 0,0 1,0-1,0 0,0 0,0 0,0 1,0-1,-1 0,1 0,0 0,1-1,41-13,-30 9,24-5,1 1,-1 2,1 2,1 1,-1 2,0 1,11 3,45-2,566-44,15 0,-3 32,-558 7,-114 5,1 0,-1 0,0 0,1 0,-1 0,1 0,-1 0,0 0,1 0,-1 0,1 0,-1-1,0 1,1 0,-1 0,0 0,1 0,-1-1,0 1,1 0,-1 0,0-1,1 1,-1 0,0-1,0 1,1 0,-1-1,0 1,0 0,0-1,1 1,-1 0,0-1,0 1,0-1,0 1,0 0,0-1,0 1,0-1,0 1,0 0,0-1,0 1,0-1,0 1,0 0,0-1,-1 1,1-1,-7-7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8.6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248 423,'-8'0,"1"0,-1 0,1 0,-1 1,1 0,-1 1,1 0,-1 0,1 0,0 1,0 0,0 0,1 1,-1 0,1 0,0 1,0-1,0 1,0 1,1-1,0 1,-1 2,-6 7,1-1,1 2,1-1,0 2,1-1,0 1,2 0,-4 14,8-27,0 0,1 0,0 0,0 1,0-1,0 0,1 0,-1 1,1-1,0 0,0 1,1-1,-1 0,1 1,0-1,0 0,1 0,-1 0,1 0,0 0,0 0,0 0,1-1,-1 1,1-1,0 0,0 1,0-1,0 0,0-1,1 1,0-1,-1 1,2-1,13 3,1 0,0-2,0 0,0-1,0-1,1-1,-1 0,0-2,0 0,0-1,16-5,-13 5,0-2,0 0,0-2,0 0,-1-1,0-2,-1 0,0-1,-1-1,0 0,3-5,-20 16,-1 0,0 1,1-1,-1 0,0 0,0 0,0 0,1 0,-1 0,0 0,-1 0,1 0,0 0,0-1,0 1,-1 0,1 0,-1-1,1 1,-1-1,1 1,-1-1,0 1,0 0,1-1,-1 1,0-1,-1 1,1-1,0 1,0-1,-1 1,1-1,0 1,-1 0,1-1,-1 1,0 0,0-1,1 1,-1 0,-1-1,0 3,0-1,0 0,0 1,0 0,0-1,0 1,0 0,0 0,0 0,0 0,0 0,1 1,-1-1,0 1,1-1,-1 1,1-1,0 1,0 0,-1 0,1-1,0 1,0 0,0 0,1 0,-1 0,1 0,-1 1,1-1,-1 0,1 0,0 0,0 0,0 0,0 1,1-1,-1 0,1 1,-1 0,1 1,-1 0,1 0,0 0,1 0,-1 0,1-1,-1 1,1-1,0 1,1-1,-1 1,1-1,-1 0,1 0,0-1,0 1,0 0,0-1,1 0,-1 0,0 0,1 0,0 0,1 0,7 2,-1 0,1-1,0 0,1 0,-1-1,0-1,9 0,-18 0,1-1,-1 1,1-1,-1 0,1 0,-1 0,0-1,1 1,-1-1,1 0,-1 0,0 0,1 0,-1 0,0-1,0 1,0-1,0 0,0 0,0 0,-1-1,1 1,-1 0,1-1,-1 0,0 1,0-1,0 0,-1 0,1 0,-1-1,1 1,-1 0,0-1,0 1,-1 0,1-1,-1 1,1-1,-1 1,0-1,-2-3,0 1,0 0,0 0,-1 1,0-1,0 0,0 1,-1 0,1 0,-1 0,-1 0,1 1,-1-1,0 1,0 0,0 0,0 1,0 0,-1 0,-3-1,5 1,1 1,-2 0,1 1,0-1,0 1,-1-1,1 1,0 1,-1-1,1 0,-1 1,1 0,-1 0,1 1,-1-1,1 1,-1 0,1 0,0 0,0 1,-1-1,1 1,0 0,0 1,0-1,1 0,-1 1,1 0,-1 0,3-2,0 0,0 1,0-1,-1 0,1 0,1 1,-1-1,0 1,0-1,0 1,1-1,-1 1,1 0,-1-1,1 1,0-1,0 1,-1 0,1-1,0 1,0 0,1 0,-1-1,0 1,1-1,-1 1,1 0,-1-1,1 1,0-1,-1 1,1-1,0 1,0-1,0 0,0 1,0-1,1 0,-1 0,0 0,1 0,-1 0,1 1,71 30,-17-22,0-3</inkml:trace>
  <inkml:trace contextRef="#ctx0" brushRef="#br0" timeOffset="420.051">1184 638,'-11'-9,"-1"2,1-1,-1 1,-1 1,1 0,-1 1,0 1,0 0,-1 0,1 1,-1 1,1 0,-1 1,0 1,0 0,0 1,1 0,-9 2,18-2,0 1,0-1,0 1,0 0,0 0,0 0,0 0,1 1,-1-1,1 1,-1 0,1 0,0 0,0 1,1-1,-1 1,1 0,0-1,-1 1,2 0,-1 0,0 1,1-1,0 0,0 0,0 1,0-1,1 0,0 1,0-1,0 1,0-1,1 0,0 1,0-1,0 0,0 1,0-1,1 0,0 0,0 0,0 0,1-1,-1 1,1 0,3 3,1 0,-1-1,1 0,0 0,1-1,-1 0,1 0,0-1,0 0,1 0,-1-1,1 0,0 0,0-1,0 0,0-1,0 0,0 0,8-1,-10 0,-1 0,1 0,0-1,0 0,0 0,-1-1,1 0,0 0,-1-1,0 1,1-2,-1 1,0 0,-1-1,1 0,-1-1,1 1,-1-1,-1 0,1 0,-1 0,0-1,0 0,0 0,-1 0,2-3,1-13,-1-1,0 0,-2 0,-1-1,0 1,-2 0,-1-1,-3-21,3 30,-40-457,55 596,-6-38,34 283,0-217,-18-96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7.6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0 254,'18'0,"25"0,22-3,20-2,12-3,6-2,-3-2,-10-2,-19 3</inkml:trace>
  <inkml:trace contextRef="#ctx0" brushRef="#br0" timeOffset="273.27">535 0,'18'0,"18"4,13 9,11 9,3 10,-1 10,-10 8,-13 4,-16 2,-18-2,-20 0,-18-4,-15-2,-6-6,2-7,6-8,13-8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6.4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0,'-2'21,"-1"15,0 14,0 6,2 4,0 0,0-3,1-6,0-11,2-11,4-11,0-8</inkml:trace>
  <inkml:trace contextRef="#ctx0" brushRef="#br0" timeOffset="206.448">215 94,'-5'21,"-3"13,-1 8,1 5,5 0,4-4,8-6,3-8,6-9,0-8,3-5,-2-5</inkml:trace>
  <inkml:trace contextRef="#ctx0" brushRef="#br0" timeOffset="395.671">442 108,'-4'15,"-3"16,2 8,2 4,5 3,4-3,4-4,-1-6,-1-9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5.3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0 274,'102'-231,"-88"188,-28 55,4 10,0-1,1 1,2 1,0 0,1 0,2 0,0 0,1 1,2 0,0 7,1-23,0 0,1 0,-1 0,1-1,1 1,0 0,0 0,0-1,1 1,0-1,1 0,0 0,4 6,11 10</inkml:trace>
  <inkml:trace contextRef="#ctx0" brushRef="#br0" timeOffset="338.124">522 235,'-4'1,"1"1,0-1,0 1,0 0,0 0,0 0,1 1,-1-1,1 0,-1 1,1 0,0 0,0-1,0 1,0 1,1-1,-1 0,1 0,0 0,0 1,0-1,0 1,0-1,1 1,0-1,0 1,0-1,0 1,0-1,1 1,-1-1,1 1,0-1,0 0,0 1,0-1,1 0,0 0,-1 0,1 0,0 0,0 0,1-1,-1 1,1-1,0 1,1 3,1-1,-1 0,1 0,1 0,-1-1,0 0,1 0,0 0,0-1,0 0,1 0,-1-1,1 1,-1-1,1-1,0 1,0-1,-1 0,1-1,0 0,0 0,0 0,0-1,0 0,0 0,-1-1,1 1,0-2,-1 1,0-1,1 0,-1 0,0-1,0 0,-1 0,1 0,-1 0,0-1,0 0,0-1,-1-2,0-1,0 1,-1-1,-1 0,1 1,-1-1,-1-1,1 1,-2 0,1 0,-1 0,-1-1,0 1,0 0,0 0,-1 0,-1 0,0 0,-3-7,4 11,0-1,-1 0,0 1,0-1,-1 1,1 0,-1 0,0 0,0 1,-1 0,1-1,-1 1,0 1,0-1,-1 1,1 0,0 0,-1 0,0 1,0 0,0 0,0 1,0-1,0 1,0 0,0 1,-1 0,1 0,-4 0,-8 5,-1 1,1 1,1 0,-1 1,1 1,1 0,0 2,0 0,1 0,0 2,1 0,0 0,-3 6,-35 34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4.6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273 282,'-18'1,"1"0,1 2,-1 0,0 1,1 0,-1 2,1 0,1 0,-1 2,1 0,1 1,-13 9,23-16,1 0,0 0,-1 0,1 0,0 0,0 1,1-1,-1 1,0 0,1 0,0 0,0 0,0 0,0 1,0-1,1 1,-1-1,1 1,0 0,0-1,0 1,1 0,-1 0,1-1,0 1,0 0,0 0,0 0,1-1,0 1,0 0,0 0,6 3,1 0,0-1,0 0,1-1,-1 0,1 0,1 0,-1-2,0 1,1-1,0 0,0-1,-1 0,1-1,1 0,-1 0,0-1,17 2,0 0,1-2,-1 0,0-2,0-2,0 0,-1-2,1 0,-1-2,0-1,-1-1,11-7,-14 0,-23 18,-1 1,1-1,0 1,0 0,0 0,0-1,0 1,0 0,0 0,1 0,-1 0,1 0,-1 0,1 0,0 0,-1 0,1 0,0 0,1 0,-1 0,0 0,0 0,1 0,0 0,-1 0,1 0,0 0,0 0,0 0,0-1,0 1,0 0,0-1,1 1,-1-1,1 1,-1-1,5 2,-1 0,0-1,1 0,-1 0,1-1,0 1,0-1,-1 0,1-1,0 0,0 0,0 0,0 0,-1-1,1 0,0 0,0-1,-1 1,1-1,-1-1,0 1,1-1,-1 0,0 0,-1 0,1-1,0 1,-1-1,0 0,0-1,0 1,-1-1,1 1,-1-1,1-3,-3 6,0-1,-1 0,1 1,-1-1,0 1,0-1,0 0,0 1,0-1,0 0,-1 1,1-1,-1 1,0-1,0 1,0-1,0 1,0 0,-1-1,1 1,-1 0,1 0,-1 0,0 0,0 0,0 0,0 1,0-1,0 1,0-1,0 1,-1 0,1 0,-1 0,1 0,-1 0,-3-2,-1 1,1 0,0 0,-1 0,0 1,1 0,-1 1,0-1,1 1,-1 0,0 1,1 0,-1 0,0 0,5 0,1-1,-1 0,1 1,-1-1,1 1,-1 0,1 0,-1-1,1 1,-1 0,1 0,0 0,0 0,-1 1,1-1,0 0,0 0,0 1,0-1,1 1,-1-1,0 1,0-1,1 1,-1-1,1 1,0-1,-1 1,1 0,0-1,0 1,0 0,0-1,0 1,0 0,1-1,-1 1,0 0,1-1,-1 1,1-1,0 1,0-1,-1 1,1-1,0 0,0 1,0-1,0 0,1 1,17 17</inkml:trace>
  <inkml:trace contextRef="#ctx0" brushRef="#br0" timeOffset="400.409">1075 469,'-12'-10,"0"1,0 0,-1 1,0 0,0 1,-1 1,-10-3,20 7,1 1,-1 0,0 0,1 0,-1 0,0 1,1 0,-1 0,0 0,0 0,1 0,-1 1,0-1,0 1,1 0,-1 0,1 1,-1-1,1 1,0 0,-1-1,1 1,0 1,0-1,0 0,1 1,-1 0,0-1,1 1,0 0,0 0,-2 4,1-3,1 0,0 0,0 1,0-1,0 1,1-1,0 1,0 0,0 0,0-1,1 1,0 0,0 0,0 0,0 0,1-1,0 1,0 0,0-1,1 1,0 0,-1-1,2 0,-1 1,0-1,1 0,0 0,0 0,0-1,0 1,1-1,-1 0,1 0,0 0,0 0,0 0,0-1,0 0,1 0,-1 0,1 0,-1-1,2 0,1 1,0-2,0 1,0-1,1 0,-1-1,0 0,0 0,0 0,0-1,0 0,-1 0,1-1,0 0,-1 0,0-1,0 1,0-1,0-1,-1 1,1-1,-1 0,0 0,-1 0,1-1,-1 0,0 0,0 0,-1 0,0-1,0 1,0-1,-1 0,0 1,-1-1,1 0,-1-5,4-21,-2 0,-1 0,-1-1,-2 1,-2 0,-1-1,-1 1,-2 1,-1-1,-2 1,-3-4,-19-24,32 60,0-1,-1 1,1 0,0-1,-1 1,1 0,-1-1,1 1,-1 0,1-1,-1 1,1 0,-1 0,1 0,-1 0,1-1,-1 1,1 0,-1 0,1 0,-1 0,1 0,-1 0,1 0,-1 0,0 1,1-1,-1 0,1 0,-1 0,1 0,-1 1,1-1,0 0,-1 1,1-1,-1 0,1 1,-1-1,1 0,0 1,-1-1,1 1,0-1,0 1,-1-1,1 1,0-1,0 1,0-1,-1 1,1-1,0 1,0-1,0 1,0-1,0 1,0-1,0 1,-4 20,1 0,2 0,-1 1,2-1,1 0,1 0,1 0,0 0,3 7,4 19,1 0,3-1,1-1,2 0,13 20,-1-9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3.6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0 203,'19'-2,"18"-1,23 0,16-1,11-1,7 1,-1-1,-10 1,-19 0</inkml:trace>
  <inkml:trace contextRef="#ctx0" brushRef="#br0" timeOffset="277.804">468 3,'9'-2,"15"1,16 6,15 4,11 5,1 4,-4 7,-12 5,-15 5,-14 3,-19 4,-21 2,-17 0,-11-2,-4-5,3-6,8-5,10-8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2.5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201 148,'0'21,"0"15,0 11,0 7,0 0,0-1,0-5,2-7,1-8,2-9,1-9</inkml:trace>
  <inkml:trace contextRef="#ctx0" brushRef="#br0" timeOffset="225.676">388 268,'-4'-2,"-2"6,-2 12,0 11,2 9,4 7,5 3,3 0,4 0,2-4,1-6,2-10,-4-10</inkml:trace>
  <inkml:trace contextRef="#ctx0" brushRef="#br0" timeOffset="487.012">55 95,'-16'-9,"-6"-6,7 1,13-1,22 1,23 3,20 2,16 4,7 2,-1 9,-16 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41.4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54 60,'-8'14,"0"1,1 0,1 1,0 0,1 0,1 0,1 0,0 1,1 0,0 9,2-18,0 0,1 0,0 0,0 0,0 0,1 0,0-1,1 1,0-1,0 1,1-1,-1 0,1 0,1-1,0 1,0-1,0 0,0 0,1 0,0-1,0 0,7 4,-8-6,1 0,-1 0,1 0,0-1,0 1,0-2,0 1,0 0,1-1,-1-1,0 1,1-1,-1 0,0 0,1 0,-1-1,0 0,0-1,0 1,0-1,0 0,0-1,0 1,0-1,-1-1,1 1,-1-1,0 1,0-2,-1 1,1 0,-1-1,0 0,0 0,0 0,2-5,-2 3,-1 0,0 0,0-1,0 1,-1-1,0 0,-1 0,0 0,0 1,-1-1,0 0,0 0,0 0,-1 0,-1 0,1 0,-1 0,0 1,-1-1,0 1,0 0,-1-1,0 1,0 1,0-1,-1 1,0 0,-1 0,1 0,-1 0,0 1,0 0,-1 1,1-1,-1 1,0 0,0 1,-1 0,1 0,-1 1,-5-2,9 3,1 1,-1-1,1 1,-1 0,0 0,1 0,-1 0,1 1,-1-1,1 1,-1 0,1 0,0 1,-1-1,1 0,0 1,0 0,0 0,0 0,0 0,0 0,1 1,-1-1,1 1,-1 0,1 0,0 0,0 0,1 0,-1 0,0 0,1 1,0-1,0 0,0 1,0-1,1 1,-1-1,1 1,0 0,0-1,0 1,1 2,-1 1,2 0,-1 0,1 1,0-1,1 0,-1-1,2 1,-1 0,0-1,4 5,19 24</inkml:trace>
  <inkml:trace contextRef="#ctx0" brushRef="#br0" timeOffset="283.807">522 380,'51'-337,"-43"295,-36 250,27 59,4-217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52.2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457 353,'3'-27,"1"1,1-1,1 1,1 1,2-1,0 1,2 1,0 0,2 0,0 1,2 1,8-9,6 9,-28 22,0 0,0 0,0 1,0-1,0 0,0 1,0-1,0 1,0-1,0 1,0-1,0 1,0-1,0 1,-1 0,1 0,0-1,-1 1,1 0,0 0,-1 0,1 0,-1 0,1 0,-1 0,0 0,1 0,-1 0,0 0,0 0,0 0,0 0,0 0,0 0,0 1,4 27,-1 0,-1 0,-1 0,-4 22,-8 100,-16 47,-14 45,-150 748,-55 317,132-569,101-657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53.5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1 155,'6'-11,"1"-1,0 2,1-1,0 1,1 0,0 1,1 0,0 0,0 1,1 0,-1 1,2 1,-1-1,1 2,0 0,0 0,1 1,1 0,-11 3,1 0,-1 0,1 1,0-1,-1 1,1 0,-1 0,1 0,0 0,-1 1,1-1,-1 1,1 0,-1 0,1 1,-1-1,0 1,0-1,0 1,0 0,0 0,0 0,0 1,0-1,-1 1,1 0,-1-1,0 1,0 0,0 0,0 0,-1 1,1-1,-1 0,1 1,-1-1,-1 1,1 0,1 19,-1-1,-1 1,-1-1,-1 1,-1-1,-1 0,-1 0,-1 0,0 0,-2-1,-1 0,0-1,-2 0,-6 9,-137 241,150-264,2-3,-1 1,1-1,0 1,0 0,1 0,-1 0,1 0,0 0,0 0,0 0,0 0,1 1,0-1,0 2,0-5,1 1,0-1,0 0,1 1,-1-1,0 0,0 0,0 0,1 0,-1 0,1 0,-1 0,1-1,-1 1,1 0,-1-1,1 1,0-1,-1 0,1 0,-1 1,1-1,0 0,-1 0,1 0,0-1,-1 1,1 0,0-1,0 1,37-6,0-2,-1-1,0-2,26-12,-18 8,223-76,-228 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4:59.4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0 320,'8'-27,"-2"0,-1 0,-1-1,-2 0,0-21,0 6,-2 40,0 1,1-1,-1 0,1 0,-1 1,1-1,0 0,0 1,1-1,-1 0,0 1,1 0,0-1,-1 1,1 0,0 0,0 0,0 0,0 0,1 0,-1 1,0-1,1 1,-1 0,1-1,1 1,75-15,-71 15,206-11,-1 9,105 17,-197-9,770-8,-608 7,-141 3,-137-5,-1 0,1 1,0 0,-1 0,1 0,-1 0,0 0,0 1,0 0,-1 0,1 0,-1 0,0 1,0-1,0 1,-1 0,0 0,0 0,0 0,0 0,-1 0,0 1,0-1,0 0,-1 1,0 3,8 161,13 185,-22-155,-14 64,9-153,4 0,5 0,8 33,-3-32,-6 1,-10 104,4-126,5 0,7 37,-5 140,35-122,-20-76,-7-59,-4-31,-3-4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3:54.4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1 768,'6'0,"0"0,0 0,0-1,0 0,0 0,0 0,0-1,0 0,0 0,0-1,-1 1,1-1,-1 0,2-2,-4 3,60-39,-1-3,-2-3,-2-2,15-20,-51 49,107-100,84-104,-147 131,-65 93,-1-1,1 1,-1-1,1 1,0-1,-1 0,0 1,1-1,-1 1,1-1,-1 0,0 0,1 1,-1-1,0 0,0 1,0-1,1 0,-1 0,0 0,0 1,0-1,0 0,0 0,0 1,-1-1,1 0,0 0,0 1,-1-1,1 0,0 0,-1 1,1-1,0 0,-1 1,1-1,-1 1,1-1,-1 0,1 1,-1-1,0 1,1 0,-1-1,0 1,1-1,-1 1,0 0,0 0,1-1,-1 1,0 0,0 0,1 0,-1 0,0 0,0 0,1 0,-1 0,0 0,0 0,0 0,-49 18,40-11,0 1,1-1,-1 2,1-1,1 1,0 0,0 1,0 0,2 0,-1 1,1 0,1 0,0 0,0 0,1 1,1 0,0 0,0 0,1 7,-2 15,2-1,2 1,1-1,1 1,2-1,6 24,105 494,-112-534,3 20,-1 0,-1 0,-3 1,-1-1,-1 1,-5 18,-21 4,11-48</inkml:trace>
  <inkml:trace contextRef="#ctx0" brushRef="#br0" timeOffset="317.185">402 902,'3'-6,"0"1,1-1,-1 1,1 0,0 0,1 1,-1-1,1 1,0 0,0 0,4-2,4-3,74-59,3 4,3 4,3 4,102-43,-191 96,-6 2,1-1,-1 1,1 0,0 0,-1 0,1 0,0 0,-1 0,1 1,0-1,0 0,0 1,0 0,0-1,-1 1,1 0,0 0,0 0,0 0,0 0,0 0,0 1,0-1,0 1,0-1,-1 1,1 0,0 0,0-1,-1 1,1 0,0 1,-1-1,1 0,-1 0,0 1,1-1,-1 1,1 0,5 113,-6-102,-1 3,0-1,1 1,1 0,1-1,0 0,1 1,1-1,1 2,13 1,-11-19</inkml:trace>
  <inkml:trace contextRef="#ctx0" brushRef="#br0" timeOffset="556.543">1029 219,'0'10,"9"9,15 6,12 6,-1-3</inkml:trace>
  <inkml:trace contextRef="#ctx0" brushRef="#br0" timeOffset="1079.635">1377 754,'-2'-418,"2"417,-1 0,1 0,0 0,-1 0,1 0,0 0,0 0,0 0,0 0,0 0,0 0,0 0,0 0,0 0,0 0,0 0,1 0,-1 0,0 0,1 0,-1 0,1 0,-1 0,1 0,-1 0,1 1,0-1,-1 0,1 0,0 1,0-1,0 0,0 1,-1-1,1 1,0-1,0 1,0-1,0 1,0 0,0 0,0-1,1 1,158-21,-156 20,-1 0,0 0,1 0,-1 1,1-1,-1 1,1 0,-1 0,1 0,-1 0,1 1,-1 0,1-1,-1 1,0 0,1 1,-1-1,0 0,0 1,0 0,0 0,0 0,0 0,-1 0,1 1,-1-1,1 1,-1-1,0 1,1 2,1 7,-1 1,0 0,-1-1,0 1,-1 1,0-1,-1 0,-1 0,-1 7,2 63,0-80,1 0,-1 0,1-1,-1 1,1 0,0 0,0 0,1-1,-1 1,0 0,1-1,0 1,-1-1,1 0,0 0,0 1,0-1,1-1,-1 1,0 0,1 0,-1-1,1 1,0-1,-1 0,1 0,0 0,0 0,0-1,-1 1,1-1,0 1,0-1,0 0,0 0,0 0,0-1,0 1,0-1,0 1,0-1,0-1,16-4,0-1,-1 0,0-2,-1 0,0-1,0-1,-1 0,0-1,-1-1,-1 0,0-1,-1-1,0 0,0-2,-7 9,1 0,-1 0,-1-1,0 0,0 0,0 0,-1 0,-1-1,1 0,-2 1,1-1,-1 0,-1-1,0 1,0 0,-1 0,-1 0,1-1,-2 1,0-6,0 13,1 1,-1-1,0 0,0 1,1-1,-2 1,1-1,0 1,0 0,-1 0,1 0,-1 0,0 0,0 1,1-1,-1 1,0 0,0 0,0 0,0 0,-1 0,1 1,0-1,0 1,0 0,0 0,-1 0,1 0,0 1,0-1,0 1,0 0,0 0,0 0,0 0,0 1,0-1,0 1,1 0,-1-1,0 1,1 0,0 1,-1-1,1 0,0 1,0-1,-1 3,-2 1,-1 1,1 0,0 0,0 0,1 1,0 0,1 0,-1 0,1 0,1 1,0-1,0 1,1-1,0 1,0 0,1-1,0 1,0 0,1 0,0-1,1 1,0-1,0 1,1-1,0 0,1 0,-1 0,2 0,-1-1,1 1,0-1,0 0,6 4,-3-5,1 1,0-2,0 1,0-2,1 1,0-1,0 0,0-1,1-1,-1 1,0-1,1-1,0 0,-1-1,8 0,6-1,1-2,-1 0,1-2,-1-1,0 0,2-3,43-17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4:54.0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99 221,'11'63,"-2"1,-3 0,-3 0,-3 1,-4 20,-2-17,-2-1,-4 1,-2-2,-4 1,-9 18,1-27,26-58,0 0,-1 1,1-1,0 0,-1 0,1 0,0 0,-1 0,1 0,-1 0,1 0,0 0,-1 0,1 0,-1 0,1 0,0 0,-1 0,1 0,0-1,-1 1,1 0,0 0,-1 0,1-1,0 1,-1 0,1 0,0-1,0 1,-1 0,1-1,0 1,0 0,0 0,-1-1,1 1,0-1,0 1,0 0,0-1,0 1,0 0,0-1,0 1,0-1,0 1,0 0,0-1,0 1,0 0,0-1,0 1,0-1,0 1,0 0,0-1,1 1,-1 0,0-1,0 1,1 0,-1-1,0 1,7-210,1-223,-13 362,3 63,2 20,11 31,1 0,2-1,3 0,0-2,3 0,2-1,1-1,1-1,17 17,-35-45,154 198,-108-163,-51-44,1 0,-1 0,1 1,-1-2,1 1,-1 0,0 0,1 0,-1-1,1 1,-1-1,0 1,1-1,-1 1,0-1,1 0,-1 0,0 1,0-1,0 0,0 0,0 0,0 0,0-1,0 1,0 0,-1 0,1-1,0 1,-1 0,1-1,-1 1,1 0,-1-1,0 1,1-1,-1 1,0 0,0-1,0 1,0-1,0 1,-1-1,1 0,6-48,-3 0,-1-1,-4-16,1 5,-20-569,10 524,10 107,1 1,0-1,0 0,-1 0,1 0,0 0,-1 1,1-1,0 0,-1 0,1 0,0 0,0 0,-1 0,1 0,0 0,-1 0,1 0,0 0,-1 0,1 0,0-1,21 156,-16-132,12 52</inkml:trace>
  <inkml:trace contextRef="#ctx0" brushRef="#br0" timeOffset="311.78">713 1009,'6'5,"0"-1,1 1,-1-1,1 0,-1-1,1 0,1 0,-1 0,0-1,0 0,1-1,-1 1,1-2,4 1,-9-1,1 0,0 0,-1 0,1-1,0 0,-1 0,1 0,-1 0,1 0,-1-1,0 1,1-1,-1 0,0 0,0 0,0 0,0-1,-1 1,1-1,-1 0,1 0,-1 0,0 0,0 0,0 0,-1 0,1-1,-1 1,0-1,1-2,-1 0,0-1,0 0,-1 1,0-1,0 1,-1-1,0 1,0-1,0 1,-1-1,0 1,0 0,0 0,-1 0,0 0,0 0,-1 1,0-1,0 1,0 0,0 0,-1 1,0-1,0 1,0 0,0 0,-1 0,0 1,1 0,-1 0,0 1,-1-1,1 1,0 1,-1-1,1 1,-1 0,1 1,-1-1,1 1,-1 0,1 1,-1 0,1 0,-1 0,1 1,0 0,-1 0,1 1,-2 1,3-1,-1 0,1 1,0 0,1 0,-1 0,1 1,0 0,0-1,0 2,1-1,0 0,0 1,0-1,0 1,1 0,0 0,0 0,1 0,0 0,0 0,0 0,1 0,0 1,0-1,0 0,1 0,0 0,0 0,0 1,1-1,0-1,0 1,3 4,24 23,3-7</inkml:trace>
  <inkml:trace contextRef="#ctx0" brushRef="#br0" timeOffset="624.944">1114 260,'-15'-55,"26"89,5 46,-3 1,-4 0,-3 1,-5 65,11 138,10-168,-9-104,-9-22</inkml:trace>
  <inkml:trace contextRef="#ctx0" brushRef="#br0" timeOffset="847.343">954 635,'-18'-2,"-9"-1,4 0,11 1,20 2,24 2,23 1,17 1,11 1,5 1,-4 4,-16 1</inkml:trace>
  <inkml:trace contextRef="#ctx0" brushRef="#br0" timeOffset="1101.667">1516 996,'1'8,"1"0,0 0,0 0,1-1,0 1,0-1,1 1,0-1,0 0,1-1,0 1,0-1,3 2,-6-5,0-1,1 1,0-1,-1 0,1 0,0-1,0 1,0 0,0-1,0 0,1 0,-1 0,0 0,1 0,-1-1,0 1,1-1,-1 0,0 0,1 0,-1 0,1-1,-1 0,0 1,1-1,-1 0,0-1,0 1,0 0,0-1,0 0,2-1,0-3,0 0,0 0,-1 0,0-1,0 1,0-1,-1 0,0 0,0-1,-1 1,0-1,0 1,-1-1,0 1,0-1,-1 0,0 0,-1 1,1-1,-1 0,-1 1,1-1,-1 1,-1 0,1-1,-3-4,3 7,1 0,0 1,-1-1,0 0,0 1,0-1,-1 1,1-1,-1 1,0 0,-1 0,1 0,-1 1,1-1,-1 1,0 0,0 0,-1 0,1 1,0-1,-1 1,0 0,1 0,-1 1,0-1,0 1,0 0,0 0,0 1,0 0,0 0,0 0,0 0,0 1,0 0,0 0,0 0,0 0,0 1,0 0,1 0,-1 1,-3 3,0 0,1 0,0 1,1 0,-1 1,1-1,1 1,-1 0,1 1,1-1,-1 1,2 0,-1 0,1 0,1 1,-1-1,2 1,-1-1,1 1,1 0,0 3,0-9,1 0,0 0,0 0,0 0,1-1,-1 1,1-1,0 1,0-1,0 1,0-1,0 0,1 0,0 0,0 0,-1-1,1 1,1-1,-1 0,0 0,1 0,-1 0,1 0,-1-1,1 0,1 1,30 9</inkml:trace>
  <inkml:trace contextRef="#ctx0" brushRef="#br0" timeOffset="2006.973">1797 354,'-4'-1,"-2"-3,0 1,0 0,-1 0,1 1,-1 0,0 0,1 0,-1 1,0 0,0 0,0 1,0 0,0 0,0 1,0-1,0 2,0-1,0 1,0 0,1 0,-1 1,-4 2,8-2,2-1,-1 0,0 1,0-1,1 1,-1-1,1 1,0 0,0 0,0-1,0 1,0 0,1 0,-1 0,1 0,0 0,0 0,0 0,0 0,1 0,-1 0,1 0,-1 0,1 0,0 0,0-1,1 1,42 72,0-18,81 123,2 109,-126-284,0-1,1 0,-1 0,1 0,0 0,0 0,1 0,-1-1,1 1,0-1,0 1,0-1,0 0,1 0,-1-1,1 1,-1-1,1 0,0 1,0-2,0 1,0 0,1-1,-1 0,0 0,1 0,-1 0,0-1,1 0,-1 0,1 0,-1 0,1-1,3 0,1-6,0 0,-1 0,0-1,0 0,0 0,-1 0,0-1,-1-1,0 1,-1-1,1 0,-2 0,0 0,0-1,0 0,-2 0,1 0,-1 0,-1-2,16-88,-19 96,-2 24,2-12,0 1,0 0,1-1,0 1,0 0,1 0,0 0,1-1,-1 1,1 0,1 0,0-1,0 1,0-1,1 1,0-1,0 0,1 0,0 0,0-1,1 1,0-1,0 0,0 0,1-1,-1 0,1 0,5 3,-3-5,0 0,-1 0,1-1,0-1,0 1,0-1,0-1,0 1,0-2,1 1,-1-1,0 0,0 0,0-1,-1 0,1-1,0 0,-1 0,0 0,1-1,-1 0,1-1,1-1,0-1,0 0,0 0,-1-1,0 0,0 0,-1-1,0 1,0-2,-1 1,-1-1,0 0,0 0,0-1,1-7,4-68,-11 79,-3 17,-1 19,4 84,1-109,1 1,0 0,0-1,1 1,0-1,-1 1,2-1,-1 0,0 0,1 0,0 0,0 0,0 0,0-1,0 1,1-1,0 0,-1 0,1-1,0 1,1-1,1 2,2-1,1-1,-1 0,0 0,1 0,0-1,-1 0,1-1,0 0,-1 0,1-1,0 0,-1-1,1 0,-1 0,1-1,-1 0,0 0,0-1,-1 0,1 0,5-5,-2 2,-1 0,0-1,-1-1,0 0,0 0,0 0,-1-1,-1-1,0 1,0-1,-1 0,-1-1,1 1,1-8,-5 10,1 0,-1 0,0 0,-1 0,0 0,0 0,-1 0,0 0,-1-5,1 13,0 1,0-1,0 0,0 1,0-1,0 1,0-1,0 1,0-1,0 0,0 1,0-1,-1 1,1-1,0 1,0-1,-1 1,1-1,0 1,-1-1,1 1,-1-1,1 1,0 0,-1-1,1 1,-1-1,1 1,-1 0,1 0,-1-1,1 1,-1 0,0 0,1 0,-1 0,1-1,-1 1,1 0,-1 0,0 0,1 0,-1 0,1 1,-1-1,0 0,1 0,-1 0,1 0,-1 1,1-1,-1 0,1 0,-1 1,1-1,-1 0,1 1,-1-1,1 1,-26 29,22-25,0 1,0 0,0 0,0 1,1-1,0 1,1 0,-1 0,1 0,1 0,-1 0,1 0,0 0,1 0,0 1,0-1,0 0,1 0,0 1,1-1,-1 0,1 0,1 0,-1-1,1 1,1 0,-1-1,1 0,0 0,0 0,3 2,10 2,0-1,1-1,0-1,1-1,-1 0,1-1,0-1,0-1,1 0,-1-2,0 0,19-2,40 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4:57.2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164 694,'-11'0,"1"1,0 1,0 0,0 0,0 1,0 0,0 1,1 0,-1 0,1 1,0 0,0 1,1 0,-7 6,14-10,-1 0,1-1,-1 1,1 0,0 0,0 0,0 1,0-1,1 0,-1 0,1 0,-1 1,1-1,0 0,-1 0,1 1,0-1,1 0,-1 1,0-1,1 0,-1 0,1 0,0 1,-1-1,1 0,0 0,0 0,1 0,-1 0,0 0,1-1,-1 1,1 0,0 0,70 47,-39-37,0-1,1-2,-1-1,2-2,-1-1,1-2,-1-1,1-2,0-2,0 0,-1-3,8-2,-30 6,-1-1,1 0,0 0,-1-1,1-1,-1 0,0-1,-1 0,1 0,-1-1,0-1,0 0,-1 0,0-1,8-7,-16 13,0 1,0 0,0-1,-1 1,1-1,0 1,-1-1,1 1,-1-1,0 1,1-1,-1 0,0 1,0-1,0 1,0-1,0 0,0 1,-1-1,1 1,0-1,-1 1,0-1,1 1,-1-1,0 1,1-1,-1 1,0 0,0-1,0 1,0 0,0 0,-1 0,1 0,0 0,0 0,-1 0,1 0,-1 1,1-1,-1 0,1 1,-4-2,1 0,-1 0,1 0,-1 1,0 0,1 0,-1 0,0 1,0 0,0 0,0 0,1 0,-6 2,8-1,-1 0,1 0,0 1,0-1,0 1,0-1,0 1,0 0,0 0,0 0,1 0,-1 0,1 0,-1 0,1 1,0-1,0 1,0-1,0 1,0-1,1 1,-1-1,1 1,0-1,0 1,0 0,0-1,0 1,0 0,1-1,-1 1,1-1,0 1,-1-1,1 1,1-1,-1 1,0-1,0 0,1 0,-1 0,1 0,0 0,0 0,0 0,0 0,1 0,8 7,1-2,0 0,0 0,1-1,-1 0,1-1,1-1,-1 0,0-1,1 0,0-1,0-1,0 0,-1-1,1 0,0-1,0-1,0 0,-1-1,5-1,-13 3,-1 1,1-1,-1 0,1-1,-1 1,0-1,1 0,-1 0,0 0,0 0,0-1,0 0,-1 1,1-2,-1 1,0 0,0-1,0 1,0-1,0 0,-1 0,0 0,0 0,0 0,0-1,-1 1,1 0,-1-1,0 1,-1-1,1 0,-1 1,0-1,0 0,0 1,-1-1,1 1,-1-1,0 0,-5-4,0 0,-1 1,0 0,0 0,-1 1,1 0,-2 0,1 1,-1 0,0 1,0 0,0 0,-1 1,0 0,0 0,0 1,0 1,0 0,-1 0,1 1,-1 0,0 1,4-2,0 2,0-1,0 1,0 0,0 0,0 1,0 0,1 0,-1 1,0 0,0 0,1 0,0 1,-1 0,1 0,0 1,0-1,1 1,-1 1,1-1,0 1,0 0,0 0,1 0,0 1,0 0,0-1,1 2,0-1,0 0,0 0,0 5,3-6,0 1,1-1,0 0,0 0,0 0,1 0,-1 0,1 0,0 0,1 0,-1-1,1 1,0-1,0 1,0-1,1 0,0-1,0 1,0-1,0 1,0-1,0 0,1-1,0 1,2 1,41 22</inkml:trace>
  <inkml:trace contextRef="#ctx0" brushRef="#br0" timeOffset="908.742">1514 720,'-16'-7,"-1"2,1 0,-1 1,0 0,0 1,0 1,0 1,-1 0,1 2,0-1,-1 2,1 1,0 0,0 1,1 1,-2 0,15-4,0 0,0 1,0-1,0 0,0 1,1 0,-1-1,1 1,-1 0,1 0,-1 1,1-1,0 0,0 1,0-1,1 1,-1 0,1-1,-1 1,1 0,0 0,0 0,0 0,0 0,1 0,-1 1,1-1,0 0,0 0,0 0,0 0,0 1,1-1,-1 0,1 0,0 0,1 2,4 2,0-1,0-1,1 1,-1-1,1 0,1 0,-1-1,1 0,-1 0,1-1,0 0,0 0,1-1,-1 0,0-1,1 0,-1 0,1 0,-1-1,2-1,2 3,-1-1,1-1,0 0,0 0,0-1,-1-1,1 0,-1 0,1-1,-1-1,0 0,0 0,0-1,0-1,-1 1,0-2,0 1,-1-2,0 1,0-1,-1 0,0-1,0 0,-1-1,0 1,-1-1,5-8,-5-9,-1 1,-1-1,-2 0,0 0,-2 0,-1 0,-1 0,-1 0,-1 0,-2 1,0 0,-2 0,-1 0,-7-12,12 26,0 0,-1 0,0 0,-1 1,-1 0,1 0,-2 0,1 1,-2 0,1 1,-5-4,12 12,0 0,0 0,0 0,0 0,0 0,-1 1,1-1,0 0,-1 1,1-1,0 1,-1-1,1 1,-1-1,1 1,-1 0,1 0,0 0,-1 0,1 0,-1 0,1 0,-1 0,1 1,-1-1,1 1,0-1,-1 1,1-1,0 1,-1 0,1 0,0-1,0 1,-1 0,1 0,0 0,0 0,0 1,1-1,-1 0,-1 1,-21 64,20-34,2 0,0 1,2-1,2 1,1-1,1 0,2 0,1-1,1 0,2 0,1-1,2 0,1-1,1-1,6 8,-11-19,1 0,0-1,1-1,1 0,0-1,1 0,11 7,-21-17,0 0,0-1,1 0,-1 0,1 0,0-1,0 1,0-1,0-1,0 1,0-1,1 0,-1-1,0 1,1-1,-1 0,0-1,0 0,1 0,-1 0,0-1,0 1,0-2,0 1,0-1,0 0,4-5,-1 0,0-1,0-1,0 1,-1-1,-1-1,0 0,0 0,-1 0,0 0,-1-1,-1 0,0-1,0 1,-1 0,0-8,4-2,-16 121,8-94,1 0,0 0,0 0,1 0,-1 0,1 0,0-1,0 1,1 0,0 0,0-1,0 1,0-1,0 0,1 0,0 0,0 0,0 0,0 0,1-1,-1 1,1-1,0 0,0 0,0-1,1 1,-1-1,1 0,-1 0,1 0,-1-1,1 0,0 0,0 0,0 0,0-1,1 1,4-2,0-1,1 0,-1 0,0-1,0 0,0 0,0-2,-1 1,0-1,0 0,0-1,0 0,-1 0,0-1,0 0,-1-1,0 1,0-1,-1-1,0 1,0-1,-1 0,0-1,-1 1,0-1,0 0,-1 0,0 0,-1 0,0-2,-2 19,0 0,0 0,1 0,0 0,0 1,1-2,0 1,0 0,0 0,1-1,0 1,1-1,-1 0,1 0,0 0,1 0,-1-1,1 0,0 0,1 0,-1 0,1-1,0 0,0 0,0-1,0 1,1-1,-1-1,1 1,0-1,0 0,0-1,3 1,7-1,1-1,-1-1,1 0,-1-1,0-1,1 0,-1-2,-1 0,1-1,-1 0,0-1,0-1,-1-1,0 0,0-1,-1 0,-1-2,0 1,5-7,-5 4,-2-1,1 0,-2-1,0 0,-1 0,-1-1,0-1,-1 1,-1-1,-1 0,0-1,-1 1,-1-7,2-13,-3-1,-1 0,-1 0,-3 0,-6-37,8 60,-1 0,-1 0,0 0,-1 0,0 0,-2 1,1-1,-2 1,0 1,-1-1,-1 1,0 1,0 0,-10-10,17 22,0-1,0 1,0-1,0 1,0 0,0 0,0 0,0 0,0 0,-1 1,1-1,0 1,-1-1,1 1,0 0,-1 0,1 0,0 0,-1 0,1 1,-1-1,1 1,0-1,0 1,-1 0,1 0,0 0,0 0,0 0,0 1,0-1,0 1,-3 2,1 1,-1 0,1 0,0 0,0 0,0 1,1 0,0 0,0 0,0 0,0 1,-4 22,1 1,1-1,2 1,0 0,2 0,2 0,1 0,1 0,1-1,1 1,2-1,1 0,2-1,0 0,4 3,-6-10,0-1,1 0,1-1,1 0,1-1,1 0,0-1,1 0,1-1,1-1,0 0,0-1,2-1,0-1,8 5,20 2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04.1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205 22,'-5'-3,"0"0,0 0,0 1,-1 0,1 0,-1 0,0 1,1-1,-1 1,0 1,0-1,0 1,0 0,0 0,0 1,1 0,-1 0,0 0,0 1,1 0,-1 0,1 0,-1 0,1 1,0 0,0 0,0 1,1 0,-1-1,1 1,0 1,0-1,0 1,0-1,1 1,0 0,0 0,0 1,1-1,0 0,0 1,-1 3,4-3,0 0,0-1,0 1,1 0,0-1,0 1,0-1,1 0,0 1,0-1,0 0,1-1,-1 1,1-1,0 1,1-1,-1-1,1 1,-1 0,1-1,0 0,1 0,-1-1,0 1,1-1,-1 0,1-1,0 1,-1-1,5 0,20 6,1 0,0-3,1 0,-1-3,0 0,1-2,-1-1,0-1,1-2,-2-2,1 0,-1-2,0-1,17-10,-38 17,-1 0,0-1,0 0,0 0,-1-1,1 0,-1-1,0 1,-1-1,1-1,-1 1,-1-1,1 0,-1 0,0-1,-1 0,4-8,-8 15,0-1,0 1,0-1,0 1,-1-1,1 1,-1-1,1 1,-1-1,0 1,1-1,-1 1,0 0,0 0,0-1,0 1,0 0,0 0,0 0,0 0,-1 0,1 0,0 0,-1 0,1 1,0-1,-1 1,1-1,-1 1,1-1,-1 1,1 0,-1 0,0-1,1 1,-1 0,1 0,-1 1,1-1,-1 0,1 1,-1-1,1 0,-1 1,1 0,-1-1,1 1,0 0,-1 0,1 0,0 0,0 0,0 0,0 0,-1 0,1 0,0 1,-1 0,-1 0,1 0,0 0,-1 1,1-1,0 1,0 0,1 0,-1 0,0-1,1 1,0 1,0-1,0 0,0 0,0 0,1 1,-1-1,1 0,0 0,0 1,0-1,0 0,1 1,0-1,-1 0,1 0,0 0,0 1,1-1,-1 0,1 0,-1-1,1 1,0 0,0-1,0 1,1-1,-1 1,0-1,1 0,0 0,-1 0,1 0,2 0,7 5,1-1,0-1,0 0,1 0,-1-1,1-1,0-1,0 0,0 0,0-2,0 1,0-2,0 0,0-1,0 0,0-1,-1 0,1-1,-1-1,5-2,-11 3,0-1,0 1,0-1,0 0,-1-1,1 1,-2-1,1-1,-1 1,0-1,0 0,0 0,-1 0,0-1,-1 1,0-1,0 0,0 0,-1 0,-1 0,1-1,-1 1,0 0,-1-7,-5 9,-2 24,5-12,0 0,1 0,-1 0,1 0,0 0,1 0,-1 0,1 0,1 1,-1-1,1 0,0 0,0 0,1 0,0 0,0 0,0 0,1-1,0 1,0-1,0 0,1 0,0 0,0 0,0 0,0-1,1 0,-1 0,1 0,0 0,1-1,-1 0,3 1,9 2,1 0,0-1,1-1,-1-1,1-1,0 0,-1-2,1 0,0-1,0 0,8-3,23-5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06.36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11,'45'-6,"1"3,0 1,0 2,0 3,-1 1,1 3,-1 1,0 2,-1 2,-1 3,3 2,-40-16,-1 1,0 0,1 0,-1 0,0 1,0 0,0 0,-1 0,1 1,-1-1,1 1,-1 0,-1 0,1 0,0 1,-1 0,0-1,0 1,-1 0,1 0,-1 1,0-1,0 0,-1 1,1-1,-1 1,-1 0,1-1,-1 1,0 0,0 3,-8 9,0 0,-1 0,-1-1,0 0,-1 0,-1-1,-1-1,0 0,-1-1,-11 9,6-4,-15 15,16-17,0 0,2 1,0 1,1 0,1 1,-11 20,24-38,0 0,0-1,1 1,-1 0,0 0,1 0,-1 0,1 0,0 0,-1 0,1 0,0 0,0 0,1 0,-1 0,0 0,1 0,-1 0,1 0,-1-1,1 1,0 0,0 0,0 0,0-1,0 1,0 0,1-1,-1 1,0-1,1 0,-1 1,1-1,63 25,-21-18,1-3,0-1,-1-2,1-2,0-2,23-6,-49 6,-1 0,0-2,0 0,-1-1,1-1,-1-1,9-5,1-5</inkml:trace>
  <inkml:trace contextRef="#ctx0" brushRef="#br0" timeOffset="232.377">134 399,'-7'0,"7"0,18 0,20 0,25-2,23-1,16-2,12-1,4 1,-4 2,-21 1</inkml:trace>
  <inkml:trace contextRef="#ctx0" brushRef="#br0" timeOffset="524.658">1164 626,'0'2,"-2"3,0 0,1-1,-1 1,1 0,0 0,1 0,-1 0,1 0,0 0,0 0,1 0,-1 0,1 0,0 0,1 0,-1 0,1-1,0 1,0-1,0 1,1-1,0 0,0 0,0 0,0 0,0 0,1 0,0-1,7 2,0-1,1 0,0-1,0 0,0-1,0 0,0-1,0 0,1-1,-1 0,0-1,0 0,1-1,-1-1,-1 0,1 0,0-1,-1-1,0 0,0-1,6-3,-12 6,-1 1,0 0,1-1,-1 0,0 0,-1 0,1 0,-1-1,1 1,-1-1,0 0,0 0,-1 0,1-1,-1 1,0 0,0-1,0 0,-1 1,0-1,0 0,0 0,0 0,-1 0,1 0,-1 1,-1-1,1 0,-1 0,-1-4,-2 1,0-1,-1 1,0 0,0 1,-1-1,0 1,-1 0,1 1,-1-1,-1 1,1 1,-1-1,0 1,0 1,-1 0,1 0,-1 0,0 1,0 0,0 1,0 0,0 0,-1 1,1 1,-1-1,1 1,0 1,-1 0,1 0,0 1,0 0,-1 0,2 1,-1 1,0-1,-8 6,11-4,0 0,0 0,0 1,1-1,0 2,0-1,0 0,1 1,0 0,0 0,1 0,0 1,0-1,1 1,0-1,0 1,1 0,0 0,0 0,0 0,1 0,1-1,-1 1,1 0,1 0,-1 0,1 0,1-1,0 1,0-1,2 5,17 31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05.1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4,'97'-1,"-37"-2,1 3,-1 3,0 2,0 3,0 2,2 3,-54-11,0-1,-1 1,1 1,-1-1,1 1,-1 0,0 1,0 0,-1 0,1 1,-1-1,0 1,0 1,0-1,-1 1,1 0,-2 0,1 1,-1-1,0 1,0 0,0 0,-1 0,0 1,-1-1,0 1,0 0,-1-1,1 1,-1 3,-6 11,-1 1,-1-1,-1-1,0 1,-2-1,-1-1,0 0,-1 0,-1-1,-1-1,-1 0,-8 7,22-24,-53 61,-48 69,101-130,1 0,-1 0,0 0,0 0,0 1,1-1,-1 0,0 0,1 0,-1 1,1-1,0 0,-1 1,1-1,0 0,0 1,0-1,0 0,0 1,0-1,0 0,0 1,1-1,-1 0,0 1,1-1,-1 0,1 0,0 1,-1-1,1 0,0 0,0 0,-1 0,1 0,0 0,0 0,0 0,0 0,0 0,1-1,-1 1,0 0,0-1,0 1,1-1,-1 1,0-1,1 0,-1 1,1-1,25 3,-1 0,1-2,0-1,-1-1,1-1,-1-2,10-2,71-13,0-5,76-28,-152 42</inkml:trace>
  <inkml:trace contextRef="#ctx0" brushRef="#br0" timeOffset="229.387">81 378,'18'-2,"18"-1,20 0,22 1,17-2,16 0,12 1,2 0,-3 1,-23 2</inkml:trace>
  <inkml:trace contextRef="#ctx0" brushRef="#br0" timeOffset="535.185">1378 672,'11'-30,"0"-2,-2 1,-2-1,0 0,-3-1,0 1,-2-21,-4 112,6 182,-2-219,1 1,1-1,2 0,0 0,1 0,1-1,0 0,2-1,6 10,7 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4:59.4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1188,'69'-354,"-38"291,-30 61,0 0,1 1,-1-1,1 1,-1-1,1 1,-1 0,1 0,0 0,0 0,0 0,0 0,0 0,0 1,0-1,0 0,0 1,0 0,0 0,0-1,0 1,0 0,0 1,0-1,0 0,0 0,0 1,0 0,0-1,0 1,0 0,1 0,15 11,0 0,-1 0,0 2,-1 0,-1 1,13 15,-19-21,1 1,-1-1,-1 2,0-1,0 1,-1 0,0 1,-1-1,-1 1,1 1,-2-1,0 1,1 5,-5-16,0-1,0 1,0 0,-1 0,1-1,0 1,-1 0,1-1,-1 1,1 0,-1-1,0 1,0-1,0 1,0-1,0 1,0-1,0 0,0 0,0 1,-1-1,1 0,0 0,-1 0,1 0,-1 0,1-1,-1 1,0 0,1-1,-1 1,0-1,1 0,-1 1,0-1,1 0,-1 0,0 0,0 0,1-1,-1 1,0 0,1-1,-1 1,0-1,1 1,-1-1,1 0,-1 0,1 0,-1 1,1-2,-1 1,1 0,0 0,0 0,-1-1,1 1,0 0,0-1,0 1,-1-3,-1 0,1 1,-1-1,1 0,0 0,0-1,1 1,-1 0,1 0,0-1,0 1,0-1,1 1,0-1,0 1,0-1,0 1,1-1,-1 1,1-1,0 1,1 0,-1-1,1 1,0 0,0 0,0 0,0 0,1 0,0 1,-1-1,1 1,1 0,-1 0,0 0,1 0,0 0,-1 1,1-1,0 1,3-1,4-4,1 1,1 0,-1 1,1 0,0 1,0 1,1 0,9-1,-17 3,0 1,0-1,0 1,0 0,0 1,0-1,0 1,0 1,0-1,-1 1,1 0,0 0,-1 0,1 1,-1 0,0 0,0 1,0-1,0 1,2 3,49 89,-52-84,1-1,0 0,1 0,0 0,1-1,0 0,0 0,1-1,3 2,-9-8,1-1,0 1,0-1,0 0,0 0,1 0,-1-1,0 1,1-1,0 0,-1 0,1 0,-1 0,1-1,0 1,0-1,-1 0,1 0,0 0,-1-1,1 1,0-1,-1 0,1 0,0 0,-1-1,0 1,1-1,-1 0,3-1,2-3,-1 0,0 0,0-1,0 1,-1-2,0 1,0 0,-1-1,0 0,-1-1,4-6,-1-2,-1-1,0 1,-1-1,-1-1,0 1,0-15,-2 47,0-1,2 0,-1 0,2 0,-1 0,2 0,2 3,-4-8,1 0,0 0,1 0,0-1,0 0,1 0,-1 0,2-1,-1 0,1-1,-1 1,1-2,1 1,-1-1,1 0,0-1,0 0,0 0,1 0,20 2</inkml:trace>
  <inkml:trace contextRef="#ctx0" brushRef="#br0" timeOffset="450.868">1297 333,'-16'94,"4"0,5 1,3 0,5 23,0-102,-2-4,2 0,-1 0,2 0,0 0,0-1,1 1,3 8,-6-19,1 0,-1 0,0 0,1-1,-1 1,1 0,-1 0,1 0,-1-1,1 1,0 0,-1 0,1-1,0 1,0-1,-1 1,1-1,0 1,0-1,0 1,0-1,-1 0,1 1,0-1,0 0,0 0,0 0,0 0,0 0,0 0,0 0,0 0,0 0,0 0,0 0,0 0,0-1,0 1,-1 0,1-1,0 1,0-1,0 0,39-30,-28 19,2-1,0 1,1 1,0 0,1 1,0 0,0 2,1 0,1 0,-1 2,6-2,-18 8,0-1,-1 1,1 0,0 0,0 1,-1-1,1 1,0 0,-1 1,1-1,-1 1,1-1,-1 1,0 1,0-1,0 1,0-1,0 1,0 0,-1 0,1 1,-1-1,0 1,0 0,-1 0,1 0,-1 0,1 0,-1 0,-1 1,1-1,-1 1,1-1,-1 1,0 4,1-3,-1-1,0 1,0-1,0 1,-1-1,0 1,0 0,-1-1,1 1,-1-1,0 1,0-1,-1 1,0-1,0 0,0 0,-1 0,1 0,-1 0,0 0,-1-1,1 1,-1-1,0 0,0 0,0-1,-1 1,1-1,-1 0,-2 2,1-3,-1 1,1-1,-1 0,0-1,1 1,-1-1,0-1,0 1,0-1,0 0,0-1,1 0,-1 0,0 0,0-1,1 0,-1 0,1-1,0 0,0 0,0 0,-5-4,1-6,5 1</inkml:trace>
  <inkml:trace contextRef="#ctx0" brushRef="#br0" timeOffset="1222.001">2100 881,'-30'-5,"0"2,0 0,0 2,0 2,-1 0,1 2,1 2,-11 2,-46 36,83-41,1 0,-1 1,0 0,0-1,1 1,-1 0,1 0,0 0,0 0,0 1,1-1,-1 1,1-1,0 1,0-1,0 1,0 0,0-1,1 1,0 0,0 0,0-1,0 1,0 0,1 0,1 0,-1-1,0 1,1-1,0 1,0-1,0 0,0 1,1-1,-1 0,1-1,-1 1,1 0,0-1,0 1,1-1,-1 0,0 0,1 0,-1-1,1 1,-1-1,1 0,2 1,3 0,0 0,1 0,-1-1,0 0,1 0,-1-1,1 0,-1-1,6-1,-2-1,-1 0,0-1,0-1,0 0,-1-1,1 0,-1 0,-1-1,1-1,-1 0,-1 0,1-1,-1 0,-1 0,0-1,0-1,-1 1,5-10,0-3,0-1,-2 0,0-1,-2 0,-1-1,0 1,-2-1,0-18,0-2,-3-1,-1 1,-3 0,-2 0,-1 0,-3 0,-2 0,9 41,1 1,-1 1,0-1,0 1,0-1,0 1,0 0,-1-1,1 1,-1 0,0 0,0 0,0 0,0 1,-1-1,-1-2,2 6,1-1,-1 0,1 1,0-1,-1 1,1-1,0 1,-1 0,1 0,0-1,0 1,0 0,0 0,0 0,0 0,0 0,0 1,0-1,0 0,1 0,-1 1,0-1,1 0,-1 1,1-1,-1 0,1 1,0-1,0 1,-1-1,1 1,0-1,-11 42,1 0,3 0,1 1,3-1,1 36,-1-46,2 0,1 1,1-1,2 0,1 0,2 0,1 0,1-1,2 0,2-1,3 6,-11-30,0 0,0-1,1 1,0-1,0 1,0-1,1-1,0 1,0-1,1 0,-1-1,1 1,0-1,0-1,0 1,1-1,-1 0,1-1,0 0,0 0,0-1,0 0,0 0,0-1,0 0,0 0,0-1,0 0,6-2,2-3,0 0,0-2,-1 0,0-1,-1 0,1-1,-2-1,0 0,0-1,-1-1,7-9,-18 22,23-20,-24 20,1 0,0 0,-1 0,1 0,0 0,-1 1,1-1,0 0,-1 0,1 0,-1 1,1-1,0 0,-1 1,1-1,-1 1,1-1,-1 1,1-1,-1 1,1-1,-1 1,0-1,1 1,-1 0,0-1,1 1,-1-1,0 1,0 0,0-1,1 1,-1 0,0-1,0 1,0 0,0-1,0 1,0 0,0 5,1-1,1 1,-1-1,1 1,0-1,1 1,-1-1,1 0,0 0,0-1,0 1,1 0,0-1,0 0,0 0,0 0,0 0,1-1,0 0,0 0,0 0,0 0,0-1,1 0,-1 0,2 0,2 0,0-1,1 1,-1-2,0 1,1-2,-1 1,1-1,-1 0,0-1,0 0,0-1,0 0,0 0,0-1,-1 0,1 0,-1-1,0 0,-1-1,1 1,-1-2,0 1,-1-1,0 0,0 0,0-1,2-4,-6 8,-1 0,1 0,-1 0,0 0,-1 0,1 0,-1 0,1 0,-1 0,-1 0,1 0,0 0,-1 0,0 0,0 0,0 0,-1 0,1 0,-1 0,0 1,0-1,0 0,0 1,-1 0,0 0,1 0,-1 0,0 0,0 0,-1 1,1-1,0 1,-1 0,0 0,1 0,-1 1,0-1,0 1,-1-1,-4-1,1 1,0-1,-1 1,1 1,-1-1,0 2,1-1,-1 1,0 0,1 1,-1 0,0 0,1 1,-1 0,1 1,0 0,0 0,0 0,0 1,0 1,1-1,0 1,0 0,0 1,0 0,1 0,0 0,1 1,-1 0,1 0,-1 2,-2 16</inkml:trace>
  <inkml:trace contextRef="#ctx0" brushRef="#br0" timeOffset="2033.668">3156 788,'7'30,"2"0,1 0,1-1,2 0,1-1,1-1,1 0,1-1,6 4,-23-29,0 0,0 1,1-1,-1 0,0 0,0 0,1 0,-1 0,1 0,-1 0,1 0,0 0,-1 0,1 0,0-1,0 1,-1 0,1 0,0-1,0 1,0 0,0-1,0 1,0-1,0 1,0-1,0 1,0-1,0 0,0 0,0 1,0-1,1 0,-1 0,0 0,0 0,0-1,0 1,0 0,0 0,0-1,1 1,-1 0,0-1,0 1,0-1,0 1,-1-1,1 0,0 1,0-1,0 0,0 0,-1 0,1 1,0-2,74-223,-75 225,0 0,0 0,0 1,0-1,0 0,0 0,0 0,1 1,-1-1,0 0,0 0,0 0,0 1,0-1,1 0,-1 0,0 0,0 0,0 1,0-1,1 0,-1 0,0 0,0 0,0 0,1 0,-1 0,0 0,0 0,1 0,-1 1,0-1,0 0,1 0,-1 0,0-1,0 1,1 0,-1 0,0 0,0 0,0 0,1 0,-1 0,0 0,0 0,0 0,1-1,-1 1,0 0,0 0,0 0,0 0,1-1,-1 1,0 0,0 0,0 0,2 25,-2-24,0 18,-1-15,1 0,-1-1,1 1,-1 0,1-1,0 1,1 0,-1 0,1-1,-1 1,1 0,0-1,0 1,1-1,-1 1,1-1,0 1,0-1,0 0,0 0,1 0,-1 0,1-1,-1 1,1-1,0 1,0-1,0 0,0 0,1 0,6 0,-1 0,1-1,-1 0,1-1,0 0,-1-1,1 0,-1 0,1-1,-1 0,1 0,-1-1,0-1,0 1,-1-2,1 1,-1-1,0 0,0-1,0 0,-1 0,0-1,0 1,-1-2,1 1,-2-1,2-1,-5 5,0 0,0 0,0 0,0 0,-1-1,0 1,0-1,0 1,0-1,-1 1,1-1,-1 0,-1-1,1 6,0 1,0-1,0 0,-1 0,1 0,0 0,0 1,0-1,-1 0,1 0,0 0,-1 0,1 0,0 0,0 0,-1 0,1 1,0-1,0 0,-1 0,1 0,0-1,-1 1,1 0,0 0,0 0,-1 0,1 0,0 0,0 0,-1 0,1 0,0-1,0 1,-1 0,1 0,0 0,0-1,0 1,-1 0,1 0,0 0,0-1,0 1,0 0,-1 0,1-1,0 1,0 0,0-1,0 1,0 0,0 0,0-1,0 1,0 0,0-1,0 1,0 0,0 0,0-1,0 1,0 0,-10 23,8-19,1 1,0 1,0-1,1 0,-1 0,1 0,0 0,0 0,1 0,0 1,0-1,0 0,0 0,1 0,0-1,0 1,0 0,1-1,-1 1,1-1,0 0,0 0,1 0,-1 0,1-1,0 1,0-1,0 0,0 0,1 0,-1-1,1 1,-1-1,4 0,7 2,1 0,0-2,0 0,0 0,0-2,0 0,1-1,-1 0,0-2,0 1,-1-2,1 0,-1-1,0-1,0 0,0-1,10-7,-17 10,0-1,-1 0,1 0,-1 0,0-1,-1 0,0-1,1 1,-2-1,1 0,-1-1,0 1,-1-1,0 0,0 0,1-4,-5 9,0 0,0 0,0 0,-1 1,1-1,-1 0,0 1,0-1,0 0,0 1,0-1,0 1,-1-1,1 1,-1 0,0-1,1 1,-1 0,0 0,-1 0,1 1,0-1,0 0,-1 1,1-1,-1 1,1 0,-1 0,1 0,-1 0,0 1,0-1,1 1,-1-1,0 1,0 0,0 0,1 0,-1 0,0 1,0-1,1 1,-1 0,0 0,1 0,-1 0,0 0,1 0,0 1,-1-1,1 1,-1 1,-1-1,0 1,0 0,0 0,1 1,-1-1,1 1,0 0,0-1,1 1,-1 1,1-1,-1 0,2 1,-1-1,0 1,1-1,0 1,0 0,0 0,0-1,1 1,0 0,0 0,0 0,1 0,0-1,-1 1,2 0,-1 0,0-1,1 1,0-1,0 1,1-1,-1 0,1 0,0 0,0 0,0-1,0 1,1-1,2 3,5 1,1 0,0-1,0 0,0-1,1 0,-1-1,1 0,0-1,0-1,1 0,-1-1,0 0,1-1,-1 0,1-1,-1-1,0 0,9-3,23-7</inkml:trace>
  <inkml:trace contextRef="#ctx0" brushRef="#br0" timeOffset="2573.189">4467 814,'-2'7,"0"-1,1 0,-1 1,2-1,-1 0,1 1,0-1,0 1,1-1,0 1,0-1,0 0,1 1,0-1,0 0,0 0,1 0,0-1,0 1,1-1,0 1,0-1,0 0,0-1,1 1,0-1,0 1,1 0,0 0,1-1,0 1,0-1,0 0,0-1,0 0,1 0,0 0,-1-1,1 0,0-1,0 0,0 0,0 0,0-1,0 0,0-1,0 0,0 0,0-1,0 0,4-2,-1-1,0-1,-1 0,0-1,0 0,0 0,-1-1,0-1,0 0,-1 0,-1 0,1-1,-2 0,1 0,-1-1,-1 0,0 0,1-4,2 4,-6 28,-2-10,0-2,-1 0,1 0,1 1,-1-1,1 0,0 0,0 0,0 0,1 0,0 0,0 0,0 0,0-1,1 1,0-1,0 1,0-1,0 0,1 0,0-1,-1 1,1-1,1 1,-1-1,0-1,1 1,-1-1,1 1,0-1,2 0,10 0,0-2,-1 0,1-1,-1 0,1-1,-1-1,0-1,0 0,0-1,-1-1,1 0,-1-1,-1-1,1-1,-1 1,-1-2,2-2,72-64,-87 76,1 0,-1 0,0 0,1 0,-1 0,1 0,-1 0,1 1,-1-1,0 0,1 0,-1 0,1 1,-1-1,0 0,1 1,-1-1,0 0,1 0,-1 1,0-1,1 1,-1-1,0 0,0 1,0-1,1 1,-1-1,0 0,0 1,0-1,0 1,0-1,0 1,0-1,0 1,0-1,0 1,0-1,0 0,0 1,0-1,0 1,0-1,-1 1,1-1,0 0,0 1,0-1,-1 1,1-1,0 0,-1 1,1-1,0 2,11 114,-10-111,0-1,0 1,0-1,1 0,0 0,0 1,0-1,1-1,-1 1,1 0,0-1,0 1,0-1,0 0,1 0,-1 0,1 0,0-1,0 1,0-1,0 0,0 0,0-1,1 1,14 1</inkml:trace>
  <inkml:trace contextRef="#ctx0" brushRef="#br0" timeOffset="3861.918">5282 413,'10'15,"1"-1,1 0,0-1,0 0,2-1,-1 0,2-1,6 4,39 33,-49-39,0 2,0-1,-1 1,0 1,-1 0,-1 0,0 1,0 0,-1 1,-1-1,0 1,-1 0,3 14,-1 14,-6-32,0-1,1 1,-1 0,2-1,0 0,0 1,0-1,1 0,1-1,3 7,-6-13,1 1,-1-1,1 0,-1 0,1-1,0 1,-1 0,1-1,0 0,0 1,0-1,0 0,0-1,1 1,-1-1,0 1,0-1,0 0,1 0,-1 0,0-1,0 1,0-1,0 1,0-1,0 0,0 0,0-1,1 1,5-3,1-1,-1 0,0 0,-1-1,1 0,-1 0,0-1,3-4,62-99,-73 110,0 0,1 0,-1 1,0-1,0 0,0 0,0 0,0 1,1-1,-1 0,0 0,0 0,0 0,1 1,-1-1,0 0,0 0,0 0,1 0,-1 0,0 0,0 0,1 0,-1 0,0 0,0 1,1-1,-1 0,0 0,0-1,0 1,1 0,-1 0,0 0,0 0,1 0,-1 0,0 0,0 0,1 0,-1 0,0-1,0 1,0 0,1 0,-1 0,0 0,0-1,0 1,0 0,0 0,1-1,-1 31,0-25,-2 1,2 0,-1 0,1 0,0 0,0 1,1-1,-1 0,1 0,1 0,-1 0,1-1,0 1,0 0,1-1,0 1,0-1,0 0,1 0,-1 0,1 0,0-1,1 1,-1-1,1 0,0-1,0 1,0-1,0 1,9-2,-1 1,1-2,-1 1,1-2,0 0,-1-1,1 0,-1-1,1 0,-1-1,0-1,0 0,0-1,-1 0,1-1,2-2,3-2,0-1,0 0,-1-2,-1 0,0-1,-1 0,0-1,-1-1,-1 0,-1-1,0-1,-1 0,-1 0,0-1,-2 0,0-1,-2 0,0 0,-1 0,0-1,-2-1,6-27,-3 0,-1-1,-3 1,-2-1,-2 0,-3 1,-1-2,4 37,-1 0,0 1,0-1,-1 1,-1 0,0 0,-1 1,-6-10,11 20,-1 0,1 0,0 0,-1 0,1 0,-1 0,1 1,-1-1,0 1,0-1,0 1,0 0,0 0,0 0,0 0,0 0,0 0,-1 0,1 1,0-1,-1 1,1 0,0-1,-1 1,1 0,0 0,-1 1,1-1,0 0,0 1,-1 0,1-1,0 1,0 0,0 0,0 0,0 0,-1 1,-5 4,1 0,0 0,1 0,-1 1,1-1,0 2,1-1,0 0,-2 6,-7 15,1 2,1 0,2 0,1 1,1 0,2 0,1 1,2 0,0 0,3 0,0 0,3 0,1 10,-1-19,1 0,1 0,1-1,1 0,0 0,2-1,1 0,0 0,2-1,0 0,1-1,1-1,1 0,0-1,2 0,0-1,0-1,2-1,13 8,-26-18,1 0,0 0,0-1,0 0,1 0,-1-1,1 0,-1 0,1-1,0 0,-1 0,1-1,0 0,0 0,0-1,-1 0,1 0,0-1,-1 0,1 0,-1-1,0 0,0 0,0-1,0 1,0-2,-1 1,6-6,0-4,0-1,-1-1,-1 0,-1 0,0-1,-1 0,0 0,-2-1,0 0,1-9,5-11,-11 38,-1 0,0 0,0 0,0 0,1 0,-1 0,0 0,0 0,1 1,-1-1,0 0,0 0,0 0,1 0,-1 0,0 0,0 0,1 0,-1 0,0-1,0 1,1 0,-1 0,0 0,0 0,0 0,1 0,-1 0,0 0,0-1,0 1,0 0,1 0,-1 0,0 0,0-1,0 1,0 0,0 0,2 31,-2-25,-1 1,1-1,0 1,0-1,1 1,0-1,0 1,0-1,1 0,0 1,0-1,1 0,0 0,0 0,0-1,0 1,1-1,0 0,0 0,1 0,0 0,-1-1,1 0,1 0,-1 0,1 0,-1-1,1 0,4 1,3-2,-1 0,0-2,1 1,-1-2,1 1,-1-2,1 0,-1 0,0-1,0-1,0 0,0 0,-1-1,0-1,0 0,0 0,0-1,-1-1,-1 0,10-8,-11 9,-1-1,1 1,-1-2,0 1,-1-1,0 0,0 0,-1 0,0-1,-1 0,0 0,0 0,-1 0,-1-1,1-1,-5 6,-3 20,2-8,1-1,0 1,0 0,1 0,-1-1,1 1,1 0,-1 0,1 0,0 0,0 0,1 0,0 0,0 0,0 0,1 0,-1 0,2-1,-1 1,0-1,1 1,0-1,1 0,-1 0,1 0,0-1,0 1,2 1,6-3,0 0,0-1,0 0,0-1,0 0,1-1,-1-1,0 0,0 0,0-1,0-1,0 0,0 0,-1-2,0 1,1-1,-2-1,1 0,1-2,10-4,-1-1,-1 0,-1-2,0 0,0-2,-2 0,1-1,-18 17,0 1,0 0,0-1,0 1,0 0,0 0,0-1,0 1,1 0,-1 0,0-1,0 1,0 0,1 0,-1 0,0-1,0 1,1 0,-1 0,0 0,0 0,1 0,-1-1,0 1,0 0,1 0,-1 0,0 0,1 0,-1 0,0 0,0 0,1 0,-1 0,0 0,1 0,-1 0,0 0,0 0,1 1,-1-1,0 0,0 0,1 0,-1 0,0 0,0 1,1-1,-1 0,0 0,0 0,0 1,1-1,-1 0,0 0,0 1,0-1,0 0,0 0,0 1,1-1,-1 0,0 1,2 23,-2-14,1 4,0 1,2 0,0-1,0 0,1 0,1 0,0 0,1-1,1 1,0-2,4 6,-10-16,0-1,-1 0,1 1,0-1,0 0,0 0,0 0,0 0,1 0,-1 0,0 0,0 0,1 0,-1-1,1 1,-1-1,0 1,1-1,-1 1,1-1,-1 0,1 1,-1-1,1 0,0 0,-1 0,1-1,-1 1,1 0,-1 0,1-1,-1 1,1-1,-1 1,0-1,1 0,-1 0,0 1,1-1,0-1,10-10</inkml:trace>
  <inkml:trace contextRef="#ctx0" brushRef="#br0" timeOffset="4076.344">7714 280,'-13'-7,"-10"-2,-5 0,3 4,4 8,16 7,25 7,8 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38.6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90,'39'-10,"-1"2,1 1,1 2,-1 2,0 1,1 3,-1 0,1 3,24 6,-23-6,181 17,0-9,0-11,1-9,80-18,121-47,-410 71,-24 8,0-1,-3 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39.0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113 53,'6'14,"15"28,-20-41,-1 0,1-1,0 1,-1-1,1 1,0 0,0-1,0 1,-1-1,1 0,0 1,0-1,0 0,0 1,0-1,0 0,0 0,0 0,-1 0,1 0,0 0,0 0,0 0,0 0,0 0,0-1,0 1,0 0,0-1,-1 1,1 0,0-1,0 1,0-1,-1 1,1-1,0 0,0 1,-1-1,1 0,-1 1,1-1,-1 0,1-1,1 1,-1 0,0-1,1 1,-1-1,0 1,0-1,0 0,0 1,0-1,0 0,-1 0,1 0,-1 0,1 0,-1 0,1 1,-1-1,0 0,0 0,0 0,0 0,-1 0,1 0,0 0,-1 0,1 0,-1 0,0 0,0 1,0-1,0 0,0 0,0 1,0-1,0 1,0-1,-1 1,-1-1,-1-2,0 0,-1 0,0 1,0 0,0 0,0 1,0-1,-1 1,1 0,-1 0,1 1,-5-1,5 1,1 1,0 0,0 0,0 0,-1 1,1-1,0 1,0 0,0 0,0 0,0 1,0 0,0-1,1 1,-1 1,0-1,1 0,0 1,0 0,-1 0,2 0,-1 0,-1 1,-9 15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39.3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114 101,'1'0,"0"1,0-1,-1 0,1 0,0 0,0 0,0 0,0 0,-1 0,1 0,0 0,0 0,-1-1,1 1,0 0,0-1,0 1,-1 0,1-1,0 1,-1-1,1 1,0-1,-1 1,1-1,-1 1,1-1,-1 0,1 1,-1-1,1 0,-1 1,0-1,1 0,-1 0,0 1,0-1,0 0,1 0,-1 1,0-1,0 0,0 0,0 0,0 0,0 1,-1-1,1 0,0 0,0 1,0-1,-1 0,1 0,-1 1,1-1,-1 0,2-2,-1 0,0 0,-1 0,1 0,0 1,-1-1,1 0,-1 0,0 1,0-1,0 0,0 1,-1-1,1 1,-1-1,1 1,-1 0,0 0,0-1,0 1,0 0,0 1,-1-1,1 0,0 1,-1-1,1 1,-1 0,0 0,1 0,-1 0,0 0,0 1,0-1,1 1,-1 0,0 0,0 0,0 0,0 0,0 0,1 1,-1 0,0-1,0 1,1 0,-2 1,1-1,0 1,1 0,-1 0,0 0,1 0,-1 0,1 1,0-1,0 1,0 0,0-1,0 1,1 0,-1 0,1 0,-1 0,1 0,0 1,1-1,-1 0,0 0,1 1,0-1,0 0,0 1,0-1,0 0,1 1,0-1,-1 0,1 0,0 1,0-1,1 0,-1 0,1 0,0-1,-1 1,1 0,0 0,1-1,-1 0,0 1,1 0,82 14,-37-15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5:00.1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39,'16'3,"14"0,14-2,10-4,8-2,4-1,-1-3,-9 1,-10 1,-16 2,-12 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32.1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131 482,'0'0</inkml:trace>
  <inkml:trace contextRef="#ctx0" brushRef="#br0" timeOffset="5089.104">104 228,'-5'4,"0"-1,0 1,0 0,0 0,1 1,-1-1,1 1,0 0,1 0,-1 0,1 1,0-1,0 1,1 0,0 0,0 0,0 0,1 0,-1 0,2 0,-1 1,1-1,-10 44,4 1,1 0,2 0,3 0,2 0,2 0,5 17,24 40,-31-105,-1 1,1-1,0 0,0 0,0 0,1 0,-1 0,1-1,-1 1,1-1,0 0,0 1,0-1,0-1,0 1,1 0,-1-1,1 1,-1-1,1 0,-1 0,1-1,-1 1,1-1,0 0,-1 1,1-2,3 1,2-4,0 1,0-1,0-1,0 0,-1 0,0 0,0-1,-1-1,0 1,0-1,0 0,-1-1,0 1,0-1,-1-1,0 1,0-1,3-8,3-10,-1 0,0-1,-3 0,0-1,-2 1,-1-1,-1-1,-1 1,-2 0,-1 0,-1 0,-2 0,-1 0,-1 0,-1 1,-1 0,-2 0,-1 1,-1 0,-10-14,-40-39,60 78,0 0,0 0,0 0,0 0,0 1,-1 0,1-1,-1 1,1 0,-1 0,0 0,1 0,-1 1,0-1,0 1,1-1,-1 1,0 0,0 0,0 1,1-1,-1 0,0 1,1 0,-1-1,0 1,1 0,-1 1,1-1,-1 0,1 1,-1-1,-1 2,-3 5,0-1,1 1,0 0,0 0,0 1,1-1,1 1,-1 1,1-1,1 0,-2 7,-6 22,2 0,1 1,2 0,2 0,1 0,2 1,2-1,2 1,4 16,-4-34,1-1,1 1,2-1,0 0,1 0,1-1,1 1,25 36</inkml:trace>
  <inkml:trace contextRef="#ctx0" brushRef="#br0" timeOffset="5570.305">546 1,'-11'48,"1"0,3 0,2 1,2 0,3 2,0-50,6 366,4-315,9-69,-18 15,14-26,-11 15,2 1,-1 0,2 0,0 1,0 0,1 0,0 1,1 0,0 0,0 1,1 0,1 0,-1 2,7-4,-14 10,-1 0,1 0,0 0,0 1,0-1,0 1,0 0,-1 0,1 0,0 0,0 0,0 1,0-1,0 1,0 0,-1 0,1 0,0 0,-1 1,1-1,-1 1,1-1,-1 1,0 0,0 0,0 0,0 0,0 0,1 1,41 75,-38-66,-1 1,-1-1,0 1,-1 0,0 0,-1 0,-1 0,0 0,-1 1,0-1,-1 0,0 0,-2 4,2-15,0 1,0-1,0 1,0-1,-1 0,0 0,1 0,-1 0,0 0,0 0,0 0,0-1,0 1,0-1,-1 1,1-1,0 0,-1 0,1 0,-1 0,1 0,-1 0,0-1,1 0,-1 1,1-1,-1 0,-1 0,-75-11,77 11,-134-39,115 33</inkml:trace>
  <inkml:trace contextRef="#ctx0" brushRef="#br0" timeOffset="6106.972">1482 428,'-23'-4,"0"2,0 0,0 1,1 1,-1 1,0 1,0 1,1 1,-1 1,1 1,0 1,1 1,0 1,0 1,1 1,-13 8,30-17,0-1,1 0,-1 1,1 0,-1-1,1 1,-1 0,1 0,0 1,0-1,0 0,1 1,-1-1,0 1,1-1,-1 1,1 0,0 0,0-1,0 1,1 0,-1 0,1 0,-1 0,1 0,0 0,0 0,0 0,0 0,1 0,0 0,-1 0,1 0,0 0,0 0,0-1,1 1,-1 0,1-1,0 2,11 6,0-2,1 1,-1-2,1 0,1 0,0-1,0-1,0-1,0 0,15 2,-19-4,183 36,-192-38,-1 0,0-1,1 1,-1 0,0 0,1 0,-1 0,0 0,1 1,-1-1,0 0,1 0,-1 1,0-1,1 1,-1-1,0 1,0 0,0 0,0-1,0 1,0 0,0 0,0 0,0 0,0 0,0 0,0 0,-1 0,1 1,0-1,-1 0,1 0,-1 0,1 1,-1-1,0 0,1 1,-1-1,0 0,0 1,0-1,0 1,0-1,-1 0,1 1,0-1,-1 0,1 0,0 1,-1 0,-87 61,69-53,-37 21,-3-2,0-3,-2-3,0-2,13-7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47.6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382 743,'-26'-6,"0"0,-1 2,1 1,-1 1,0 1,-7 2,23 0,1-1,-1 2,1 0,0 0,0 1,0 0,0 1,0 0,1 0,0 1,0 0,0 1,0 0,1 0,0 1,0 0,-1 3,7-9,1 0,-1 0,1 1,0-1,0 0,0 0,-1 1,1-1,0 1,1-1,-1 1,0-1,0 1,1 0,-1-1,1 1,-1 0,1 0,0-1,-1 1,1 0,0 0,0-1,1 1,-1 0,0 0,0-1,1 1,-1 0,1-1,0 1,-1 0,1-1,0 1,0-1,0 1,0-1,0 0,1 1,6 2,1-1,0-1,-1 1,1-1,0-1,0 1,1-2,-1 1,0-1,0-1,0 0,0 0,0 0,0-1,0-1,5-2,3 1,0-1,0 0,-1-2,1 0,-2-1,1 0,-1-1,0-1,-1 0,-1-1,1-1,8-10,-22 23,0-1,0 0,0 1,0-1,1 0,-1 1,0-1,0 0,0 1,1-1,-1 0,0 0,1 1,-1-1,0 0,1 0,-1 1,0-1,1 0,-1 0,0 0,1 0,-1 0,0 0,1 0,-1 1,0-1,1 0,-1 0,1 0,-1-1,0 1,1 0,-1 0,0 0,1 0,-1 0,1 0,-1 0,0-1,1 1,8 299,-3-231,1-4,-2-1,-4 0,-2 1,-4 22,4-79,1 0,-1 0,0 0,0 0,-1 0,0 0,0 0,-1 0,0 0,0-1,0 1,-1-1,0 0,0 0,-1-1,1 1,-1-1,-1 0,1 0,-1 0,0-1,-2 1,5-4,1 0,-1-1,1 1,-1-1,0 0,1 1,-1-1,1-1,-1 1,0 0,1-1,-1 1,1-1,-1 0,1 0,-1 0,1 0,0 0,-1 0,1-1,0 1,0-1,0 0,0 1,0-1,1 0,-1 0,0 0,1 0,-1-1,1 1,-1-1,-28-81,26 71,1 1,0-1,1-1,1 1,0 0,0 0,2 0,0-1,0 1,1 0,1 0,0 0,1 0,0 1,1 0,0-1,1 2,0-1,1 1,0 0,10-10,9-1,1 1,1 1,1 1,24-10,3-3,-29 17,0-1,0-1,-2-2,0 0,-1-2,-1 0,-1-2,-1 0,-1-1,-1-2,-1 0,-2 0,6-13,-20 36,0 0,0 0,0-1,-1 1,1 0,-1-1,0 1,1-1,-2 1,1-1,0 1,-1-1,1 0,-1 1,0-1,-1 0,1 0,-1 1,1-1,-1 1,0-1,0 1,-1-1,1 1,-1-1,1 1,-1 0,0 0,0 0,-1 0,1 0,-1 1,1-1,-1 0,0 1,0 0,0 0,0 0,0 0,-4-1,1 2,-1 0,0 1,0 0,0 0,1 1,-1-1,0 2,0-1,1 1,-1 0,1 0,-1 0,1 1,0 0,0 1,0-1,1 1,-1 0,1 1,0-1,0 1,0 0,1 0,-1 0,1 1,1 0,-1 0,1 0,0 0,0 0,1 0,0 1,0-1,0 1,1 0,0 0,0-1,1 1,0 0,0 0,1 0,0 0,0-1,1 5,2-2,0 0,0-1,1 1,0-1,1 0,0 0,0-1,1 0,0 0,0 0,0-1,1 0,0-1,0 1,1-1,7 3,2 0,1 0,-1-2,1 0,0-1,1 0,-1-2,18 1,-29-3,-1 0,1-1,-1 0,1-1,0 0,-1 0,1 0,-1-1,1 0,-1 0,0-1,0 0,0 0,0-1,-1 0,1 0,-1 0,0-1,0 0,-1 0,1-1,-1 1,-1-1,1 0,-1-1,0 1,0-1,1-2,3-13,0-1,-1 1,-2-1,0-1,-1 1,-1-13,-3 53,0 1,1-1,1 0,1 0,0 0,2 0,2 6,-5-17,0 0,0 0,1 0,0 0,1-1,-1 0,1 1,0-1,0-1,1 1,-1-1,1 1,0-1,0-1,1 1,-1-1,1 0,0 0,-1 0,1-1,5 1,-2-1,0 0,1-1,-1 0,0-1,1 0,-1-1,1 0,-1 0,0-1,1 0,-1 0,0-1,-1-1,1 1,0-1,-1-1,0 0,0 0,0 0,-1-1,0 0,0-1,0 0,-1 0,0 0,0-1,-1 1,0-1,0-1,-1 1,0-1,-1 1,0-1,0 0,0-1,-1-1,6-69,-10 125,2-37,1 1,0-1,0 0,1 0,0 0,0 0,1 0,0 0,1 0,0-1,0 0,0 0,1 0,0 0,1-1,-1 1,1-1,0-1,1 1,-1-1,1 0,0-1,0 0,1 0,-1 0,1-1,7 2,-3-3,-1-1,1 0,0-1,0 0,0-1,0-1,0 0,-1 0,1-1,-1 0,0-1,0-1,0 0,0 0,-1-1,0 0,0-1,0 0,-1-1,0 0,-1 0,0-1,0 0,-1 0,0-1,0 0,-1 0,0 0,-1-1,-1 0,1 0,-2-1,0 1,0-1,-1 1,1-10,-4-5,1 26,1-1,-1 1,0 0,0-1,0 1,0 0,0-1,0 1,0 0,0-1,0 1,0-1,0 1,0 0,0-1,0 1,0 0,-1-1,1 1,0 0,0-1,0 1,-1 0,1-1,0 1,0 0,0 0,-1-1,1 1,0 0,-1 0,1-1,0 1,-1 0,1 0,0 0,-1 0,1-1,0 1,-1 0,1 0,0 0,-1 0,1 0,0 0,-1 0,1 0,-1 0,1 0,0 0,-1 0,1 0,0 1,-1-1,1 0,0 0,-1 0,1 0,0 1,-1-1,-3 7,-1 0,1 1,0 0,1 0,-1 0,2 0,-1 0,1 1,0-1,1 1,0-1,1 1,-1 6,1-5,0-1,1 1,0 0,0-1,1 1,0-1,1 1,0-1,1 0,0 0,0 0,0-1,1 1,1-1,0 0,0-1,0 1,1-1,0 0,0-1,1 0,-1 0,1 0,1-1,-1-1,1 1,0-1,0-1,0 0,1 0,-1 0,1-1,-1-1,1 0,2 0,0-1,1 0,-1-1,1-1,-1 0,0 0,0-1,0-1,0 0,0-1,-1 0,0 0,0-2,0 1,-1-1,0-1,0 0,-1 0,0-1,0 0,-1 0,0-1,-1 0,0-1,-1 1,0-1,0-1,-2 1,1-1,-1 0,-1 0,1-5,-3 12,0 0,0-1,-1 1,1 0,-1-1,-1 1,1-1,-1 1,0-1,0 1,0 0,-1 0,0 0,0 0,0 0,-1 0,0-1,4 7,0-1,-1 1,1-1,0 1,-1-1,1 1,0-1,-1 1,1 0,0-1,-1 1,1 0,-1 0,0-1,1 1,-1 0,0 0,1 0,-1-1,0 1,0 0,1 0,-1 0,0 0,0 0,0 0,0 0,-1-1,1 1,0 0,0 0,0 0,-1 0,1 0,0-1,-1 1,1 0,-1 0,1-1,-1 1,1 0,-1 0,1-1,-1 1,0-1,1 1,-1-1,0 1,0-1,1 1,-1-1,0 1,0-1,0 0,0 0,1 1,-1-1,0 0,0 0,0 0,0 0,0 0,0 0,1 0,-2 0,86 8,-63-8,192 1,-211-2,0 1,1 0,-1-1,0 1,0 0,0 0,0 0,0 1,1-1,-1 1,0-1,0 1,0-1,0 1,0 0,0 0,0 0,-1 0,1 0,0 1,0-1,-1 0,1 1,-1-1,1 1,-1 0,0 0,0-1,0 1,0 0,0 0,0 0,0 0,0 0,-1 0,1 0,-1 0,0 0,1 0,-43 66,37-62,0-1,0 1,1 0,0 0,0 1,1-1,-1 1,1 0,1-1,-2 6,5-10,0 0,0 0,0 1,1-1,-1 0,1 0,-1 0,1 0,0 0,0-1,-1 1,1 0,0-1,1 1,-1-1,0 0,0 0,1 0,-1 0,0 0,1 0,-1-1,1 1,-1-1,1 0,-1 0,1 0,-1 0,1 0,-1 0,3-1,-2 1,60 2,1-2,0-4,0-2,51-13,-85 14,7 0,-20 3,1 0,0-1,-1-1,0-1,0 0,13-7,-28 10,0 0,0 0,0-1,0 1,-1 0,1-1,-1 1,1-1,-1 0,0 1,0-1,0 0,-1 0,1 0,-1 0,1 0,-1 0,0 1,0-1,0 0,-1 0,1 0,-1 0,0 0,1 0,-1 1,0-1,-1 0,1 1,0-1,-1 0,0 1,1 0,-1-1,0 1,0 0,0 0,0 0,-1 0,1 1,-1-1,1 0,-1 1,1 0,-1 0,0 0,1 0,-1 0,0 0,-6 2,0 1,0 0,1 1,-1-1,1 1,-1 1,1 0,0 0,1 1,-1 0,1 0,0 0,0 1,0 0,1 1,-1 1,6-7,0-1,-1 1,1 0,0-1,0 1,0 0,1 0,-1 0,0 0,0 0,0 0,1 0,-1 0,0 1,1-1,-1 0,1 0,-1 0,1 1,0-1,0 0,-1 0,1 1,0-1,0 0,0 1,0-1,1 0,-1 1,0-1,0 0,1 0,-1 0,1 1,-1-1,1 0,0 0,-1 0,1 0,0 0,0 0,0 0,0 0,-1 0,1 0,0 0,1-1,-1 1,0 0,0-1,0 1,0-1,1 1,-1-1,9 2,0-1,0-1,0 0,0 0,-1-1,1 0,0-1,0 0,-1-1,1 1,-1-2,0 0,0 0,0 0,0-1,-1 0,7-6,-1-3,-8 9,-7 19,1-11,-1 1,1-1,0 1,0-1,0 0,1 1,-1-1,1 0,0 1,0-1,0 0,0 0,1 0,-1 0,1 0,0 0,-1 0,1 0,1-1,-1 1,0-1,1 1,-1-1,1 0,0 0,-1 0,1 0,0-1,0 1,1-1,-1 0,3 1,7 3,1-1,-1-1,1 0,0-1,0 0,0-1,7-1,-9 0,1 0,-1 0,0-2,1 1,-1-1,0-1,0 0,0-1,-1-1,1 1,-1-2,0 0,0 0,-1-1,1 0,-2 0,1-1,-1-1,0 0,-1 0,0 0,0-1,-1-1,5-9,4-21,-1-2,-2 1,-2-2,-2 0,-2 0,-2 0,-2-1,-1-14,-2 50,5-58,-4 0,-2 0,-7-42,7 103,1 4,0-1,0 0,0 1,-1-1,1 1,-1-1,0 0,1 1,-1-1,0 1,-1 0,1-1,0 1,-1 0,1 0,-1 0,0 0,1 0,-2-1,1 4,1 0,-1 0,0-1,0 1,1 0,-1 0,0 1,1-1,-1 0,1 0,0 1,-1-1,1 1,0-1,0 1,0 0,0 0,0-1,0 1,0 0,1 0,-1 0,1 0,-1 0,1 0,-19 50,2 2,3 0,3 1,1 0,4 1,1 11,0-19,3-1,2 1,2 0,3 3,-3-34,0-1,2 1,0-1,1 0,0 0,1 0,1-1,1 0,0 0,1-1,0 0,2 0,2 2,65 37,-76-52,1 1,-1-1,1 0,-1-1,1 1,0 0,-1-1,1 1,0-1,-1 0,1 0,0 0,0 0,-1-1,1 1,0-1,-1 1,1-1,-1 0,1 0,-1 0,1-1,-1 1,0 0,1-1,-1 0,0 1,0-1,0 0,0 0,-1 0,1 0,0-1,0-5,0 0,-1 0,0 0,0 0,-1 0,0 0,0 0,-1 0,0 0,0 0,-1 0,0 0,-1 1,1-1,-1 0,-1 1,0 0,0 0,0 0,-1 0,0 1,-5-6,-23-30,-2 1,-1 2,-2 2,-2 1,-1 2,-2 2,0 1,-3 3,-32-15,47 25,31 18,1 0,-1 0,0 0,0 0,1-1,-1 1,0 0,0 0,0 0,1 0,-1 0,0 0,0-1,0 1,1 0,-1 0,0 0,0 0,0-1,0 1,0 0,1 0,-1-1,0 1,0 0,0 0,0 0,0-1,0 1,0 0,0 0,0-1,0 1,0 0,0 0,0-1,0 1,0 0,0 0,0-1,0 1,0 0,0 0,-1 0,1-1,0 1,0 0,0 0,0 0,0-1,-1 1,1 0,0 0,0 0,0 0,-1-1,1 1,0 0,0 0,0 0,-1 0,1 0,0 0,0 0,-1 0,1 0,0 0,25-1,-25 1,501 30,-306-21,-12-1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48.3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302 473,'-17'1,"1"0,0 2,0 0,0 1,0 0,1 2,-1 0,1 0,1 1,-1 1,1 1,1 0,-1 0,2 2,-1 0,-41 60,53-69,-1 1,1-1,0 0,0 0,0 1,1-1,-1 0,1 1,-1-1,1 1,0-1,-1 1,1-1,1 0,-1 1,0-1,1 1,-1-1,1 1,-1-1,1 0,0 1,0-1,0 0,1 0,-1 0,0 0,1 0,0 0,-1 0,1 0,0-1,0 1,1 0,5 1,1 0,0-1,0 0,1-1,-1 0,0 0,0-1,1 0,-1 0,0-1,0-1,0 0,0 0,0 0,0-1,0 0,-1-1,1 0,-1-1,0 1,-1-2,1 1,-1-1,3-2,0-1,0-1,0 1,-1-2,0 1,-1-1,0-1,-1 1,0-1,-1-1,-1 1,1-1,-2 0,0 0,-1 0,0-1,-1 1,0-3,3-34,-3-1,-3 1,-1 0,-3-1,-16-124,6 145,15 29,-1 1,0-1,1 1,-1 0,0 0,0-1,1 1,-1 0,0 0,0 0,1 0,-1 0,0 0,0 0,1 0,-1 0,0 0,1 0,-1 1,0-1,0 0,1 0,-1 1,0-1,1 1,-1-1,1 0,-1 1,0-1,1 1,-1-1,1 1,-1 0,1-1,-1 1,1-1,0 1,-1 0,1-1,0 1,0 0,-1 0,-7 13,0 2,1-1,0 1,1 0,1 0,1 0,-3 16,5-24,-5 15,1 0,1 1,2 0,0-1,1 1,1 1,1-1,2 0,0-1,1 1,2 0,0-1,2 1,0-2,10 21,-11-35,1 0,0 0,0-1,0 1,1-2,0 1,0-1,1-1,0 1,0-1,0-1,0 0,1 0,0-1,-1 0,1 0,1-1,-1-1,0 0,0 0,0-1,1 0,-1-1,0 0,0-1,0 0,0 0,0-1,0 0,-1-1,1 0,-1-1,0 0,0 0,-1-1,1 0,-1 0,-1-1,1 0,-1-1,0 1,-1-1,0-1,0 1,-1-1,3-6,-3 5,-1 0,0 0,0 0,-1 0,-1-1,0 1,0-1,-1 0,0 1,-1-1,0 0,-1 0,0 1,-1-7,1 16,1-1,0 1,-1-1,1 1,-1-1,1 1,-1-1,0 1,0 0,1 0,-1-1,0 1,0 0,0 0,-1 0,1 0,0 0,0 0,0 0,-1 0,1 1,-1-1,1 0,0 1,-1-1,1 1,-1-1,1 1,-1 0,1 0,-1 0,1 0,-1 0,0 0,1 0,-1 0,1 1,-1-1,1 0,0 1,-1-1,1 1,-1 0,1 0,0-1,-1 1,1 0,0 0,0 0,0 0,0 0,0 0,0 1,0-1,0 0,0 0,0 1,0 0,-2 3,0 1,0-1,0 1,1 0,0-1,0 1,0 0,1 1,-1-1,2 0,-1 0,1 1,0-1,0 0,0 0,1 1,0-1,0 0,1 0,0 0,0 0,0 0,1-1,0 1,0 0,0-1,1 0,0 0,0 0,0 0,0-1,1 0,0 0,2 2,8 3,0 0,0-1,1-1,0-1,0 0,0-1,18 3,49 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51.3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413 679,'-17'-7,"0"1,1 1,-2 1,1 0,0 1,-1 1,0 0,1 2,-1 0,0 1,1 1,-1 0,1 1,-1 1,1 1,1 1,-1 0,1 1,-12 6,23-9,0 0,0 0,1 1,-1 0,1-1,0 1,0 1,1-1,-1 1,1-1,0 1,-1 4,3-7,0-1,1 1,-1 0,0-1,1 1,0-1,0 1,0 0,0-1,0 1,0 0,1-1,-1 1,1-1,0 1,0-1,0 1,0-1,0 1,0-1,1 0,-1 0,1 0,0 0,-1 0,1 0,0 0,0 0,0-1,0 1,2 0,9 3,0 0,0-1,0 0,0-1,1-1,-1 0,1-1,-1 0,1-1,-1-1,1 0,0-1,-1 0,0-1,0-1,0 0,0-1,0 0,0-1,0 0,0 0,-1 0,0-2,0 1,0-2,-1 1,0-2,-1 1,0-2,0 1,-1-1,-1 0,0-1,0 0,-1-1,-1 1,0-1,-1 0,0-1,-1 1,0-1,1-12,2-25,-2 0,-2-1,-3 1,-2 0,-2 0,-4-17,-26-81,2 101,31 47,0 0,-1 1,1-1,0 0,-1 1,1-1,-1 1,1 0,-1-1,1 1,-1 0,1 0,-1 0,1 0,-1 0,1 0,-1 0,1 0,-1 1,1-1,-1 1,1-1,0 1,-1-1,1 1,0 0,-1 0,1 0,0-1,0 1,0 0,0 1,0-1,0 0,-1 1,-6 8,0 1,1 0,0 0,0 1,1 0,1 0,0 0,-1 8,-5 12,1 0,2 1,2 0,1 0,1 1,2-1,1 1,2 0,1 0,4 14,-4-30,2-1,0 1,1-1,1 0,0 0,2-1,-1 0,2 0,0-1,1 0,1-1,0 0,1 0,0-1,1-1,1 0,0-1,0 0,1-1,7 3,-6-5,0-1,1 0,-1-1,1-1,0-1,1 0,-1-1,1-1,-1-1,1 0,9-2,-16 1,-1-1,0-1,0 0,0 0,0-1,0 0,0-1,-1 0,0 0,1-1,-2 0,1-1,-1 0,0 0,0-1,0 0,-1 0,0-1,-1 0,2-2,-3 3,0-1,-1 1,1-1,-2 0,1 0,-1 0,0-1,-1 1,0-1,-1 0,1 1,-2-1,1 0,-1 0,0 1,-1-1,-2-8,3 14,-1 1,0-1,0 1,0 0,0-1,-1 1,1 0,-1 0,1 0,-1 0,0 0,0 0,1 0,-1 1,-1-1,1 1,0-1,0 1,0 0,-1 0,1 0,-1 0,1 0,-1 0,1 1,-1-1,1 1,-1 0,1 0,-1 0,0 0,1 0,-1 1,1-1,-3 1,0 0,0 0,0 1,0 0,0 0,1 0,-1 0,1 1,-1-1,1 1,0 0,0 1,1-1,-1 1,0-1,1 1,0 1,-2 3,1 0,0 0,1 0,0 1,0 0,1-1,0 1,0 0,1 0,0 0,1 0,0 1,0-1,1 0,0 0,1 0,0 0,0-1,1 1,0 0,1-1,-1 0,2 0,-1 0,1 0,0-1,1 0,0 0,0 0,0 0,1-1,0 0,1-1,8 7,1 0,1-2,0 0,1-1,0-1,0-1,0 0,1-2,0 0,0-1,1-1,-1-1,1-1,-1 0,6-2,21-4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49.2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1 791,'27'-20,"0"0,-1-2,-1 0,-2-2,0-1,-1-1,-2 0,-1-2,0 0,-3-1,0-1,-2-1,5-15,-10 18,-2 1,0-1,-2 0,-1 0,-2-1,0 1,-2-1,-1 1,-1-1,-2-3,2 24,0 0,0 1,0-1,-1 0,0 1,-1-1,0 1,0 0,-4-5,6 10,1 1,0-1,-1 1,1-1,-1 1,0 0,0-1,1 1,-1 0,0 0,0 0,0 0,0 1,0-1,0 1,0-1,0 1,0 0,0-1,0 1,-1 0,1 0,0 1,0-1,0 0,0 1,0-1,0 1,0 0,0-1,0 1,0 0,0 0,1 1,-1-1,0 0,1 0,-2 2,-10 9,1 1,0 0,1 0,1 2,0-1,0 1,2 1,0 0,1 0,0 0,-1 7,-4 7,0 0,3 1,0 0,2 0,1 0,1 1,2 0,2 0,0 0,3 4,-1-25,2-1,-1 0,1 0,0 0,1 0,0-1,1 1,0-1,1 0,0 0,0-1,0 0,1 0,1-1,-1 1,1-1,0-1,1 0,-1 0,1-1,0 0,1 0,-1-1,1 0,0-1,0 0,0 0,1-1,0-1,-2 2,1-1,0 0,0-1,0 0,0-1,0 0,0 0,0-1,0 0,0-1,0 0,0-1,0 0,-1 0,0-1,0 0,0-1,0 0,0 0,-1-1,0 0,0-1,-1 0,0 0,0 0,0-1,-1 0,-1 0,5-8,-7 87,-2-68,0 0,1 0,-1 0,1-1,0 1,0-1,0 1,0-1,0 0,0 0,1 0,-1 0,1 0,0-1,-1 1,1-1,0 1,0-1,0 0,0 0,0 0,0-1,0 1,0-1,2 0,79-8,-78 6,0 0,1 0,-1-1,-1 0,1-1,0 1,-1-1,0 0,0 0,0-1,0 0,-1 1,1-2,-3 3,0 1,-1 0,1-1,-1 1,0-1,1 0,-1 1,-1-1,1 0,0 0,-1 0,1 0,-1 1,0-1,0 0,0 0,0 0,0 0,-1 0,1 0,-1 1,0-1,0 0,0 0,0 1,0-1,-1 1,1-1,-1 1,-1-2,-3-1,0-1,0 2,0-1,-1 1,0 0,0 0,0 1,-1 0,1 0,-1 0,1 1,-1 1,0-1,0 1,0 0,0 1,0 0,0 0,0 1,0 0,1 0,-1 1,0 0,-4 2,6-1,-1-1,1 1,0 1,0-1,0 1,0 0,1 1,0-1,-1 1,2 0,-1 0,-1 3,4-6,1 0,-1 0,1 0,-1 1,1-1,0 0,0 1,0-1,0 1,0-1,1 1,-1 0,1-1,0 1,-1 0,1-1,0 1,1 0,-1-1,0 1,1 0,0-1,-1 1,1-1,0 1,0-1,1 1,-1-1,0 0,1 0,-1 0,1 1,0-1,5 4,1 0,-1-1,1 0,0 0,1 0,-1-1,1 0,0-1,5 1,40 13</inkml:trace>
  <inkml:trace contextRef="#ctx0" brushRef="#br0" timeOffset="602.263">1150 656,'-10'-9,"-1"1,0 0,-1 1,1 0,-1 1,-1 0,1 1,-1 0,0 1,-6-1,13 4,0 0,-1 0,1 0,-1 1,1 0,-1 0,1 1,-1-1,1 1,-1 1,1-1,0 1,0 0,0 1,0 0,0 0,0 0,1 0,-1 1,1 0,0 0,-2 2,5-4,0-1,-1 1,1 0,0 0,0 0,1 0,-1 0,0 0,1 0,-1 1,1-1,0 1,0-1,0 1,0-1,0 1,0 0,1-1,-1 1,1 0,0 0,0-1,0 1,0 0,0 0,1-1,-1 1,1 0,0-1,0 1,0-1,0 1,0-1,0 1,1-1,-1 1,1-1,-1 0,1 0,0 0,0 0,0 0,0-1,1 1,-1 0,2 0,7 1,1 0,-1 0,1-1,0-1,0 0,0-1,0 0,0 0,0-1,0-1,0 0,-1-1,1 0,-1-1,1 0,-1-1,0 0,-1-1,6-4,58-41,-74 50,1 1,-1-1,0 1,0-1,1 1,-1 0,1-1,-1 1,0 0,1-1,-1 1,1 0,-1-1,0 1,1 0,-1 0,1 0,-1-1,1 1,-1 0,1 0,-1 0,1 0,-1 0,1 0,-1 0,1 0,-1 0,1 0,-1 0,1 0,-1 1,1-1,-1 0,1 0,-1 0,1 1,-1-1,1 0,-1 1,0-1,1 0,-1 1,0-1,1 1,4 25,-5-20,45 309,-21-180,-23-134,-1 1,0 0,1-1,-1 1,0 0,0-1,0 1,0 0,0-1,0 1,0 0,0-1,-1 1,1 0,-1-1,1 1,-1-1,0 1,0-1,0 1,1-1,-1 0,0 1,-1-1,1 0,0 0,0 0,0 1,-1-1,1-1,-1 1,1 0,-1 0,1 0,-1-1,1 1,-1-1,1 1,-1-1,0 0,1 0,-1 1,0-1,1 0,-1 0,0-1,1 1,-1 0,-5-4,1 1,0-1,0-1,0 1,1-1,0 0,0 0,0 0,0-1,1 0,0 0,0 0,1 0,-1 0,2-1,-1 0,0 1,1-1,1 0,-1 0,1-1,0-1,0-5,0-1,1 1,0-1,1 1,1 0,1-1,0 1,0 0,2 1,-1-1,2 1,4-10,11-15,1 1,1 1,18-20,-27 36,2 0,0 0,1 1,1 2,1-1,0 2,21-13,-39 28,0 0,0 0,0 0,0 0,0 1,0-1,0 0,0 1,0-1,0 1,1-1,-1 1,0 0,0-1,1 1,-1 0,0 0,1 0,-1 0,0 0,0 0,1 0,-1 1,0-1,1 0,-1 1,0-1,0 1,0-1,0 1,1 0,-1-1,0 1,0 0,0 0,0 0,0 0,-1-1,1 2,0-1,0 0,-1 0,1 0,0 0,-1 0,1 1,14 107,-14-96,0 3,1-1,0 1,1 0,1-1,0 0,1 0,1 0,0 0,1-1,0 0,4 4,-9-16,0 1,1-1,-1 1,0-1,1 0,-1 0,1 0,0 0,0-1,0 1,0-1,0 0,0 0,0 0,0 0,0 0,0-1,4 1,7-2</inkml:trace>
  <inkml:trace contextRef="#ctx0" brushRef="#br0" timeOffset="822.687">1658 376,'0'0</inkml:trace>
  <inkml:trace contextRef="#ctx0" brushRef="#br0" timeOffset="1379.62">2180 603,'-12'-3,"0"1,0 0,0 1,0 0,0 1,0 1,0 0,0 0,0 1,0 1,0 0,1 0,0 2,-1-1,1 1,1 1,-1 0,1 0,0 1,0 0,1 1,-8 8,16-14,-1 0,0 0,1 0,-1 1,1-1,0 1,0-1,0 1,0-1,0 1,1-1,-1 1,1 0,0 0,-1-1,1 1,0 0,1-1,-1 1,0 0,1 0,0-1,-1 1,1-1,0 1,0-1,1 1,-1-1,0 0,1 1,-1-1,1 0,0 0,0 0,0 0,1 0,13 8,0 0,0-2,1 0,0-1,1-1,0 0,-1-2,2 0,-1 0,0-2,1-1,9 0,15 3,1-3,0-1,-1-3,1-1,-1-2,0-2,0-2,37-14,-66 19,0-1,0 0,0-1,-1 0,0-1,-1 0,1-1,-2 0,1-1,-1-1,-1 0,9-12,-17 22,-1-1,0 1,0-1,0 0,-1 1,1-1,0 0,-1 0,1 0,-1 1,1-1,-1 0,0 0,0 0,0 0,0 0,0 0,0 1,-1-1,1 0,0 0,-1 0,0 0,1 1,-1-1,0 0,0 1,0-1,0 0,0 1,0-1,-1 1,1 0,0-1,-1 1,1 0,-1 0,1 0,-1 0,0 0,1 0,-1 0,0 1,0-1,0 1,1-1,-1 1,-1 0,-4-3,0 2,1-1,-1 1,0 0,0 0,0 1,0 0,0 0,0 1,0 0,0 0,0 0,0 1,0 0,1 1,-1-1,1 1,0 1,-1-1,1 1,1 0,-1 0,1 1,0-1,0 1,0 0,0 1,1-1,-4 6,7-8,0 0,0 0,0 0,1 0,-1-1,0 1,1 0,0 0,0 0,0 0,0 0,0 0,1 0,-1 0,1 0,0 0,0 0,0 0,0-1,0 1,1 0,-1-1,1 1,-1-1,1 1,0-1,0 0,0 0,3 2,1 1,0-1,0 0,0 0,1 0,-1-1,1 0,0 0,0-1,0 0,0 0,6 0,-7 0,0-1,0 0,0 0,0-1,0 0,0 0,0 0,0-1,0 0,0 0,0 0,0-1,0 0,-1 0,1 0,-1-1,1 0,-1 0,0 0,0-1,0 0,-1 0,1 0,-1 0,0-1,0 1,0-1,-1 0,0 0,0-1,0 1,-1-1,1-2,1-25,-3 44,2-6,1 1,0-1,0 0,1 0,-1 0,1-1,0 1,0-1,1 0,-1-1,1 0,0 1,0-2,0 1,3 0,54 22,3-4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44.8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0 767,'12'2,"0"-1,0-1,0 0,0-1,0 0,0 0,0-2,-1 1,1-1,-1-1,1 0,-1-1,-1 0,1-1,-1 0,0 0,0-1,0-1,-1 1,0-1,-1-1,0 0,0 0,-1-1,0 0,-1 0,12-44,-18 53,0 0,0 0,0-1,0 1,0 0,0 0,0 0,0 0,-1 0,1 0,0-1,-1 1,1 0,-1 0,1 0,-1 0,1 0,-1 0,0 0,0 1,1-1,-1 0,0 0,0 1,0-1,0 0,0 1,0-1,0 0,0 1,0 0,0-1,0 1,0 0,0-1,0 1,0 0,-1 0,1 0,0 0,0 0,0 0,0 0,0 0,-1 1,1-1,0 0,-4 3,0-1,0 1,0 0,0 0,0 1,1 0,-1-1,1 1,0 1,0-1,1 0,-1 1,1 0,0 0,0 0,1 0,0 0,0 1,0-1,0 1,1-1,0 1,0 0,0 0,1-1,0 1,0 2,-1-1,1 0,0 1,0-1,0 0,1 1,0-1,1 0,0 0,0 0,0 0,1 0,0 0,0 0,1-1,0 0,0 0,0 0,1 0,0 0,0-1,0 0,1 0,0-1,0 1,0-1,0-1,1 1,-1-1,1 0,0 0,0-1,0 0,0 0,1-1,2 1,2-2,-1 1,1-2,-1 1,1-2,-1 1,1-2,-1 1,0-2,0 1,0-1,-1-1,1 0,-1-1,0 0,-1 0,1-1,-1 0,0-1,-1 0,0 0,0-1,-1 0,0 0,-1-1,0 0,0 0,-1 0,0-1,0-3,3-14,-8 24,0 1,0 0,0-1,1 1,-1 0,1 0,-1-1,1 1,0 0,1 0,-1 0,1 0,-1 0,1 0,0 1,0-1,0 0,0 1,0-1,1 1,-1 0,1 0,-1 0,1 0,0 0,0 1,0-1,0 1,0 0,0 0,0 0,0 0,1 1,-1-1,3 0,5 5,0 1,0-1,0 2,0-1,-1 2,0-1,-1 1,1 1,-1 0,-1 0,0 0,0 1,4 6,29 69,-40-82,0 1,-1-1,1 1,-1-1,0 1,1 0,-1-1,0 1,-1-1,1 1,0-1,-1 1,1-1,-1 1,0-1,0 0,0 1,0-1,0 0,-1 1,1-1,-1 0,1 0,-1 0,0-1,0 1,0 0,0-1,0 1,0-1,0 1,0-1,-1 0,-1 1,3-2,-1 0,0 0,0 0,0 0,0 0,0-1,0 1,0 0,1-1,-1 1,0-1,0 0,1 0,-1 0,0 0,1 0,-1 0,1 0,-1 0,1 0,-1-1,1 1,0-1,0 1,0-1,0 1,0-1,0 0,0 1,0-1,1 0,-1 0,1 0,-1 0,1 1,0-1,0 0,0 0,0 0,0 0,0 0,0 0,1 0,-1 1,1-1,-1 0,1 0,0 0,-1 1,2-2,5-18,2 1,0 0,1 0,1 1,1 0,5-5,14-24,-8 14,-2-1,-1-1,-2-1,-1-1,-2 0,-2-1,-1-1,-2 0,-2 0,-2-1,1-23,-7 58,0 0,1 0,-2 0,1 0,-1 0,0 0,0 0,0 0,-1 0,0 0,0 1,-1-1,0 1,0-1,0 1,-2-2,3 6,0 0,0 1,0-1,0 1,0 0,-1-1,1 1,0 0,0 0,0 1,0-1,0 0,-1 1,1-1,0 1,0 0,0-1,0 1,0 0,0 0,1 1,-1-1,0 0,1 0,-1 1,0-1,1 1,0 0,-1-1,1 1,0 0,0 0,0 0,0 0,0 0,0 0,1 0,-1 1,-12 24,1 0,2 1,1 0,1 0,1 1,2 0,1 0,1 1,1 11,0-24,1 1,1 0,0-1,2 1,0-1,1 1,0-1,1 0,1 0,1 0,1-1,0 1,1-2,0 1,2-1,-1 0,2-1,0-1,1 1,0-2,1 1,0-2,1 0,15 9,-19-14,0 0,1-1,-1-1,1 1,0-2,1 0,-1 0,1-1,-1 0,1-1,-1 0,1-1,0 0,-1-1,1 0,-1-1,1-1,-1 0,0 0,0-1,0 0,0-1,-1 0,1-1,-2 0,1 0,-1-1,1-1,-2 0,1 0,-1 0,-1-1,1 0,-2-1,1 1,-1-1,-1-1,3-5,-6 12,-1 1,1-1,-1 1,0-1,0 0,-1 0,1 1,-1-1,0 0,0 0,0 0,0 1,-1-1,1 0,-1 0,0 1,-1-4,1 6,0 1,0-1,-1 1,1-1,0 1,0-1,0 1,0 0,0 0,-1 0,1 0,0 0,0 0,0 0,0 0,-1 0,1 0,0 0,0 1,0-1,0 1,0-1,0 1,0-1,0 1,0-1,0 1,0 0,0 0,0-1,0 1,0 0,1 0,-1 0,0 0,1 0,-1 0,1 0,-1 0,1 0,-1 1,-3 4,0 0,0 1,1-1,0 1,0 0,0-1,1 1,0 0,1 1,-1-1,1 0,1 0,-1 1,1-1,1 0,-1 1,1-1,0 0,1 0,0 0,0 0,0 0,1 0,0-1,1 1,-1-1,1 1,0-1,1-1,-1 1,1-1,0 1,1-1,-1-1,1 1,0-1,0 0,1 0,-1-1,1 0,6 2,74 1,-48-12</inkml:trace>
  <inkml:trace contextRef="#ctx0" brushRef="#br0" timeOffset="191.489">883 313,'27'-3,"37"0,38 1,40-1,35 2,25 0,-23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5:43.6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6777 1135,'7'13,"7"15,3 12,1 12,0 10,-4 9,-8 5,-16 4,-23 4,-27-1,-2-14</inkml:trace>
  <inkml:trace contextRef="#ctx0" brushRef="#br0" timeOffset="-868.777">4933 479,'57'15,"-1"3,-1 3,53 26,-98-43,0 0,-1 1,1-1,-1 2,0 0,-1 0,1 0,-1 1,0 0,-1 1,0-1,0 2,0-1,-1 1,-1 0,1 0,-1 0,-1 1,0 0,0 0,-1 0,0 0,0 5,-7 5,0-1,-1 1,-1-1,0 0,-2 0,0-1,-1 0,-1 0,-1-1,0 0,-1-1,-1 0,0-1,-3 0,11-9,-19 23,9-13,1 1,1 1,1 0,0 0,1 1,-2 7,12-24,0 0,1-1,-1 1,0-1,1 1,0 0,-1-1,1 1,0 0,0 0,0-1,0 1,0 0,0-1,0 1,1 0,-1-1,1 1,-1 0,1-1,0 1,-1-1,1 1,0-1,0 1,0-1,0 1,0-1,1 0,-1 0,0 0,1 0,-1 0,0 0,1 0,-1 0,1 0,1 0,66 12,-22-10,0-2,-1-2,1-2,-1-2,31-8,-5-15,-51 14</inkml:trace>
  <inkml:trace contextRef="#ctx0" brushRef="#br0" timeOffset="-599.923">4906 921,'27'0,"27"0,26 0,16 0,11 0,-13 0</inkml:trace>
  <inkml:trace contextRef="#ctx0" brushRef="#br0" timeOffset="-304.185">5721 1202,'2'5,"0"1,0-1,1 1,0-1,0 0,0 0,0 0,1 0,0-1,0 1,0-1,1 0,-1 0,1-1,0 0,0 1,0-1,0-1,1 1,-1-1,1 0,0 0,-1-1,1 1,0-1,0-1,0 1,0-1,0 0,0 0,0-1,0 0,-1 0,1 0,0-1,0 0,-1 0,4-2,-4 1,0-1,0 0,-1-1,0 1,1-1,-2 0,1 0,0 0,-1 0,0 0,0-1,-1 0,0 1,0-1,0 0,0 0,-1 0,0-1,-1 1,1 0,-1 0,0 0,-1-1,1 1,-1 0,0 0,-1 0,0 0,0 0,0 0,0 1,-1-1,0 1,0-1,-1 1,1 0,-1 0,0 1,-1-1,1 1,-1 0,0 0,0 0,0 1,0-1,-1 1,-3-1,3 3,0 1,0-1,0 1,0 0,0 0,0 1,0 0,0 0,0 0,1 1,-1 0,0 0,1 1,-1-1,1 1,0 0,0 1,0-1,0 1,1 0,-1 0,1 0,0 1,0-1,1 1,-1 0,1 0,0 1,0-1,1 1,0-1,0 1,0 0,1 0,-1 0,1 5,-3 19</inkml:trace>
  <inkml:trace contextRef="#ctx0" brushRef="#br0" timeOffset="-1785.838">3409 479,'416'140,"-408"-138,-1 0,0 0,0 1,-1 0,1 0,-1 1,1 0,-1 0,0 0,0 1,-1 0,0 0,0 0,0 1,0 0,-1 0,0 0,0 0,0 1,-1-1,0 1,-1 0,1 0,-1 0,1 7,-4-6,-1 0,1 0,-1 0,-1 0,0 0,0 0,0-1,-1 0,0 1,0-1,-1-1,0 1,0-1,-1 0,-2 3,-98 79,101-84,-25 17,18-13,-1 0,1 1,1 1,-1 0,2 0,-1 1,-7 11,17-20,1-1,-1 0,0 0,1 1,-1-1,1 1,-1-1,1 1,0-1,0 1,0-1,0 1,0-1,0 1,0-1,0 1,0-1,1 0,-1 1,0-1,1 1,-1-1,1 0,0 1,0-1,-1 0,1 1,0-1,0 0,0 0,0 0,0 0,0 0,1 0,-1 0,0 0,0-1,1 1,-1 0,0-1,1 1,0-1,65 21,-38-15,-1-1,1-2,0-1,0-1,0-1,-1-2,1-1,0-1,-1-2,0 0,0-2,11-5,-2-7,-8 1</inkml:trace>
  <inkml:trace contextRef="#ctx0" brushRef="#br0" timeOffset="-1565.422">3448 787,'21'7,"18"4,18 3,17-1,18-3,12-3,8-2,0-3,-19-1</inkml:trace>
  <inkml:trace contextRef="#ctx0" brushRef="#br0" timeOffset="-1310.098">4519 921,'0'22,"0"20,0 11,0 8,0 3,0-3,0-5,4-7,4-12,1-13</inkml:trace>
  <inkml:trace contextRef="#ctx0" brushRef="#br0" timeOffset="-3466.014">414 560,'6'160,"-6"-161,0 1,0-1,1 1,-1-1,0 1,1-1,-1 1,1-1,-1 1,1-1,-1 1,1-1,-1 1,1 0,-1-1,1 1,-1 0,1-1,-1 1,1 0,0 0,-1 0,1 0,0 0,-1-1,1 1,-1 0,1 0,0 0,-1 1,1-1,0 0,-1 0,1 0,-1 0,1 0,0 1,-1-1,1 0,-1 1,1-1,-1 0,1 1,-1-1,1 1,-1-1,1 1,-1-1,0 1,1-1,-1 1,0-1,1 1,-1-1,0 1,0 0,1-1,-1 1,0-1,0 1,0 0,0 0,4-11,-1-1,0 0,-1 1,0-1,0 0,-1 0,-1 0,0 0,0-1,-1 1,-1 0,0 1,0-1,-1 0,0 1,-1-1,0 1,-1 0,0 0,-1 1,0-1,0 1,-1 0,0 1,0 0,-1 0,0 1,-1-1,0 2,0-1,0 1,-1 1,0 0,0 0,0 1,0 0,-1 1,1 0,-2 0,4 3,0 0,1 0,-1 0,1 1,-1 0,1 0,-1 1,1 0,0 0,0 1,0 0,0 0,0 1,1 0,-1 0,1 0,0 1,0 0,1 0,-1 1,1-1,1 1,-1 0,1 0,-2 4,-6 10,0 2,2-1,0 1,2 1,0-1,2 1,-2 13,2-7,1-1,2 2,1-1,1 0,2 0,3 22,-3-40,1 1,0 0,1-1,0 0,1 0,0 0,1 0,0 0,0-1,1 0,1 0,0-1,0 0,1 0,0 0,0-1,1 0,1 0,-2-3,0 0,0-1,0 0,0 0,1-1,-1 1,1-2,0 0,0 0,0 0,0-1,1 0,-1-1,0 0,0-1,0 0,0 0,0-1,0 0,6-2,0-2,0 0,0-1,-1 0,0-1,0-1,-1 0,0-1,0 0,-1-1,-1-1,3-3,-14 14,1 0,-1 0,1 0,-1-1,1 1,0 0,-1 0,1 1,0-1,0 0,0 0,0 0,-1 0,1 1,0-1,0 0,1 1,-1-1,0 1,0-1,0 1,0 0,0-1,0 1,1 0,-1 0,0 0,0 0,0 0,1 0,-1 0,0 0,0 0,0 0,1 1,-1-1,0 1,0-1,0 1,0-1,0 1,0-1,0 1,0 0,0 0,0 0,0-1,-1 1,1 0,0 0,0 0,0 1,18 27,-15-21,1 0,-1 0,2-1,-1 0,1 0,0 0,0 0,1-1,0 0,0-1,0 0,1 0,0 0,0-1,0 0,1 0,0-2,0-1,0 1,0-2,0 1,0-1,0-1,0 0,0 0,0 0,0-1,0-1,0 0,-1 0,1 0,-1-1,0 0,0-1,0 0,-1 0,0-1,0 0,0 0,-1 0,1-1,-2 0,1 0,-1-1,0 1,0-1,-1 0,0-1,-3 3,0 1,-1-1,1 1,-1-1,0 1,-1-1,1 1,-1-1,0 1,-1-1,1 1,-1 0,0 0,0 0,-1 0,1 0,-1 0,0 1,0-1,-1 1,0 0,1 0,-1 0,0 0,-1 1,1 0,-1-1,0 2,1-1,-1 1,0-1,-1 1,1 1,0-1,-1 1,1 0,0 0,-1 0,1 1,-1 0,1 0,-1 0,1 1,-1 0,1 0,-1 0,1 1,0-1,0 1,0 1,0-1,0 1,0 0,0 0,1 0,0 0,0 1,-3 2,4-3,0 1,0-1,0 1,1 0,-1-1,1 1,0 0,0 1,1-1,-1 0,1 0,0 1,0-1,0 1,0-1,1 1,0-1,0 1,0-1,0 1,1 0,0-1,0 0,0 1,1-1,-1 0,1 1,0-1,0 0,0 0,1-1,-1 1,1 0,0-1,0 1,1-1,-1 0,0 0,1-1,0 1,3 2,40 12,3-6</inkml:trace>
  <inkml:trace contextRef="#ctx0" brushRef="#br0" timeOffset="-2438.237">1283 854,'-8'-5,"-1"0,1 1,-1 0,1 1,-1 0,0 0,-1 1,1 0,0 1,0 0,-1 0,1 1,-1 0,1 1,-1 0,1 0,0 1,0 0,0 1,0 0,0 0,0 1,1 0,0 1,-1 0,2 0,-1 0,1 1,0 0,0 1,0 0,-3 5,-32 69,41-78,0 0,0 0,1 0,-1 0,1-1,0 1,0 0,0 0,1 0,-1 0,0 0,1 0,0-1,0 1,0 0,0-1,0 1,0 0,1-1,0 1,-1-1,1 0,0 0,0 1,0-1,0 0,0-1,1 1,-1 0,1 0,4 1,-1 0,1 0,0-1,0 0,0 0,1-1,-1 0,0 0,0-1,1 0,-1 0,0 0,1-1,-1 0,0-1,0 0,0 0,6-3,1 0,0-1,-1 0,0-1,0-1,-1 0,0 0,0-2,10-9,-12 7,0 0,0 0,-1-1,-1 0,0 0,-1-1,0 0,-1-1,-1 1,0-1,-1 0,-1-1,0 1,-1 0,0-10,-1-10,-2-1,-1 1,-1 0,-2 0,-2 0,-4-10,-26-60,37 106,0 0,0 0,-1 0,1 0,0 0,0-1,-1 1,1 0,-1 0,1 0,-1 0,1 0,-1-1,1 1,-1 0,0-1,1 1,-1 0,0-1,0 1,0-1,1 1,-1-1,0 1,0-1,0 0,0 1,0-1,0 0,0 0,0 1,0-1,1 0,-1 0,0 0,0 0,0-1,0 1,0 0,0 0,0 0,0-1,0 1,0-1,0 1,1 0,-1-1,0 0,0 1,0-1,1 1,-1-1,0 0,1 1,-1-1,1 0,-1 0,1 0,-1 0,0 0,-6 47,2 0,2 0,1 1,4 17,-2-31,1-20,-3 15,2 1,1-1,1 0,1 0,2 0,0 0,2-1,1 0,2 0,8 17,-16-40,1 0,-1 0,1 0,0 0,0 0,1-1,-1 1,1-1,-1 0,1 0,0 0,0-1,1 1,-1-1,0 0,1 0,-1-1,1 1,0-1,-1 0,1 0,0-1,0 1,0-1,-1 0,1 0,0-1,0 1,0-1,-1 0,1-1,0 1,-1-1,1 0,-1 0,4-2,6-7,0 0,-1-1,-1 0,0-1,-1-1,0 0,-1 0,-1-1,0 0,-1 0,-1-1,0 0,-1-1,0-1,-4 49,-5-10,1 97,2-114,1 0,-1 0,1 0,1 0,-1 0,0-1,1 1,0 0,0-1,0 1,0-1,1 1,-1-1,1 0,0 0,0 0,0 0,0-1,0 1,1-1,-1 0,1 0,-1 0,1-1,0 1,3 0,3-1,0-1,0 0,1 0,-1-1,0-1,0 0,0 0,-1-1,1 0,0 0,-1-1,0-1,0 1,0-2,0 1,-1-1,0 0,0-1,-1 0,0 0,0-1,0 1,4-9,30-62,-34 159,-5-75,0-1,0 1,0-1,1 0,-1 0,1 0,1 0,-1 0,1 0,-1-1,1 0,1 0,-1 0,0 0,1-1,0 1,0-1,0 0,0-1,1 1,-1-1,0 0,1-1,0 1,-1-1,2 0,7 1,0-1,-1 0,1-1,-1 0,1-1,0-1,-1 0,0-1,1 0,10-5,-1-2,-1-1,1-2,-2 0,0-1,0-1,-2 0,0-2,0-1,-2 0,0-1,-1-1,-2 0,1-1,-2 0,-1-2,-1 1,-1-1,-1-1,-1 0,0 0,-2-1,1-16,2-3,-3-1,-2 0,-1 0,-2 0,-3 0,-1 0,-3 1,-1-1,-2 1,-4-6,10 39,-1 0,0 0,0 0,-1 1,-1 0,1 0,-2 0,1 1,-2-1,-6-6,12 14,-1 0,1 0,0 0,-1 1,1-1,-1 1,0-1,1 1,-1 0,0 0,0 0,0 0,0 1,0-1,0 1,0 0,0-1,0 1,0 1,0-1,0 0,0 1,0 0,0-1,0 1,1 0,-1 1,0-1,0 0,1 1,-1 0,1-1,0 1,-1 0,1 0,-1 2,-7 6,1 0,0 1,0 0,1 1,1 0,0 0,-3 8,-9 26,2 0,2 1,3 1,1 0,2 1,3 0,1 0,3 1,2-1,3 17,-3-47,1 0,0 0,2 0,0 0,1 0,1-1,0 1,2-1,0-1,1 1,1-1,0 0,2-1,0 0,0-1,1 0,1-1,1-1,0 0,0 0,11 6,-7-11,-1 0,1-1,0-1,1-1,0 0,16 1,33 2</inkml:trace>
  <inkml:trace contextRef="#ctx0" brushRef="#br0" timeOffset="9749.448">454 2043,'-9'-2,"1"1,-1-1,0 1,0 1,0 0,0 0,0 0,0 1,0 1,0 0,0 0,0 0,1 1,-1 1,1-1,0 1,0 1,1-1,-1 2,1-1,0 1,0 0,1 0,-1 0,1 1,1 0,-1 1,1-1,1 1,0 0,0 0,-2 5,5-9,1 0,0-1,-1 1,1 0,1-1,-1 1,1 0,-1-1,1 1,0 0,0-1,0 1,1-1,-1 0,1 1,0-1,0 0,0 0,1 0,-1 0,0-1,1 1,0 0,0-1,0 0,0 0,0 0,0 0,0 0,1-1,-1 1,1-1,-1 0,1 0,-1 0,1-1,0 1,0-1,-1 0,1 0,0 0,-1 0,1-1,0 1,-1-1,1 0,-1 0,1-1,-1 1,10-4,-1-1,0 0,-1 0,0-1,0 0,0-1,-1-1,0 1,0-2,-1 1,-1-1,0-1,0 1,-1-1,0-1,-1 1,0-1,-1-1,0 1,-1 0,0-1,-1 0,-1 0,0 0,0-4,-1 13,-1 0,1 0,-1 1,1-1,-1 0,-1 0,1 0,0 0,-1 1,0-1,0 0,0 1,0-1,-1 0,1 1,-1-1,0 1,0 0,0 0,0 0,-1 0,1 0,-2-1,2 5,0-1,1 0,-1 1,0-1,0 1,1-1,-1 1,0 0,0 0,1 0,-1 0,1 0,-1 0,1 0,0 0,-1 1,1-1,0 0,0 1,0-1,0 1,0 0,0-1,0 1,0 0,1-1,-1 1,1 0,-1 0,1 1,-6 11,1-1,1 1,0 0,1 1,0-1,1 0,1 1,0-1,1 1,1 0,0-1,1 1,1-1,0 0,1 3,-2-14,0 1,0 0,0-1,0 1,1-1,-1 0,1 0,0 0,0 0,0 0,0 0,1-1,-1 0,1 0,-1 0,1 0,0 0,0-1,-1 1,1-1,0 0,1 0,-1-1,0 1,0-1,0 0,0 0,0 0,0-1,1 1,-1-1,0 0,0 0,-1-1,1 1,2-2,8-3,1 0,-1-1,-1-1,1 0,-1-1,-1 0,0-1,0-1,-1 1,0-2,-1 0,0 0,-1-1,-1 0,0 0,2-6,-6 4,-19 38,13-19,-1 0,1 1,0-1,0 1,0 0,1 0,0 0,-1 0,2-1,-1 1,1 0,0 1,0-1,0 0,0 0,1 0,0 0,0-1,1 1,-1 0,1 0,0-1,0 1,0-1,1 1,0-1,0 0,0 0,0 0,0-1,1 1,0-1,2 2,7-1,0-1,1 0,-1-1,1-1,-1 0,1-1,0 0,-1-1,1-1,-1 0,1-1,-1 0,0-1,0-1,-1 0,1 0,0-2,0 2,-1 0,0-1,0-1,0 0,-1 0,0-1,-1-1,0 1,0-2,0 0,-2 0,1 0,-1-1,-1 0,0-1,0 0,1-4,-7 14,0 0,-1 0,1 0,0 0,-1-1,1 1,-1 0,0 0,0-1,0 1,0 0,0-1,0 1,0 0,-1 0,1-1,-1 1,-1-2,-5 16,6-3,0 0,1 0,1 0,0 0,0 0,0 0,1 0,1 0,-1-1,1 1,1-1,0 0,0 1,0-2,1 1,0-1,1 1,0-1,0-1,0 1,1-1,0 0,0-1,1 0,-1 0,1 0,0-1,4 1,-3-2,0 0,0-1,1 0,-1-1,1 0,0 0,-1-1,1 0,-1-1,1 0,0-1,-1 0,0 0,1-1,-1 0,0-1,-1 0,1 0,-1-1,1 0,2-3,5-3,1-2,-2 0,0-1,0 0,-1-1,-1-1,-1 0,0-1,6-13,-3-5,-1 0,-1 0,-3-1,-1 0,-1-1,-2 0,-2-1,-1 1,-2-1,-2 1,-1-1,-2-1,-11-59,6 75,9 23,-1 0,0 0,0 0,1 0,-1 0,0 0,0 0,0 0,1 0,-1 1,0-1,1 0,-1 1,0-1,0 0,1 1,-1-1,1 1,-1-1,0 1,1-1,-1 1,1-1,-1 1,1 0,0-1,-1 1,1 0,-1-1,1 1,0 0,0 0,0-1,-1 1,1 0,0 0,0 0,0-1,0 1,0 0,0 0,0 0,0-1,-14 56,3 0,2 1,2 0,3 1,2 6,2-64,0 9,1 174,0-169,1 0,0 0,1 0,1 0,0 0,1-1,0 0,1 0,1 0,0-1,5 7,-6-12,0 0,0 0,1-1,0 0,0 0,1-1,-1 0,1 0,2 0,23 9</inkml:trace>
  <inkml:trace contextRef="#ctx0" brushRef="#br0" timeOffset="9954.903">1203 1762,'25'12,"26"3,25 0,18-3,12-4,2-3,-5-2,-19-2</inkml:trace>
  <inkml:trace contextRef="#ctx0" brushRef="#br0" timeOffset="10200.247">2032 2004,'-8'46,"4"-35,1 0,1 0,0 0,1 1,0-1,1 1,0-1,0 1,1-1,1 0,0 1,1-1,0 0,0 0,2 0,-2-7,0 1,0-1,0-1,1 1,0 0,0-1,0 0,0 0,0 0,1 0,-1-1,1 0,0 0,0 0,0 0,-1-1,2 0,-1 0,0 0,0 0,0-1,0 0,0 0,1-1,0 1,4-1,0-1,0 0,0 0,0-1,0 0,-1-1,0 0,1 0,-1-1,-1 0,1-1,3-2,-6 2,0 0,0 0,0-1,-1 0,0 0,0 0,-1 0,0-1,0 0,-1 0,0 0,0 0,1-7,-3 10,0 1,-1-1,1 1,-1 0,0-1,0 1,0-1,-1 1,1-1,-1 1,0-1,0 1,-1 0,1 0,-1 0,0 0,0 0,-1 0,1 0,-1 0,0 1,1-1,-2 1,1 0,0 0,-1 0,1 1,-1-1,0 1,0 0,0 0,0 1,-1-1,1 1,0 0,-1 0,1 1,-1-1,1 1,0 0,-1 0,1 0,-1 1,1 0,-1 0,1 0,0 0,0 0,-1 1,1 0,0 0,0 0,-2 2,-2 1,-1 1,1 0,1 0,-1 1,1 0,0 0,1 0,-1 1,2 0,-1 0,1 2,-11 27,7-4</inkml:trace>
  <inkml:trace contextRef="#ctx0" brushRef="#br0" timeOffset="10582.747">2927 1923,'-5'-3,"0"0,0 0,0 1,0-1,-1 1,1 0,-1 1,1-1,-1 1,0 0,1 1,-1 0,0-1,0 2,1-1,-1 1,0 0,0 0,1 0,-1 1,1 0,-1 0,1 0,0 1,0-1,0 1,0 1,1-1,-1 1,1-1,0 1,0 1,0-1,0 1,-1 3,3-5,1 0,0 0,0 0,0 0,0 0,1 1,-1-1,1 0,0 1,0-1,0 0,1 0,-1 1,1-1,-1 0,1 0,0 0,0 1,1-1,-1 0,1 0,-1-1,1 1,0 0,0-1,0 1,0-1,1 1,0 0,83 52,60 17,-144-72,-1 0,1 1,-1 0,1-1,-1 1,1 0,-1 0,0 0,0 0,1 0,-1 0,0 0,0 0,0 1,0-1,0 0,0 1,-1-1,1 0,0 1,-1-1,1 1,-1-1,1 1,-1 0,0-1,0 1,0-1,0 1,0 0,0-1,0 1,0-1,0 1,-1-1,1 1,-1-1,1 1,-1-1,0 1,1-1,-1 1,0-1,0 0,0 0,0 1,0-1,-1 1,-11 6,-1-1,1 0,-1-1,0 0,-1-1,1-1,-1 0,0-1,0-1,0 0,-14-1,-72 1,87-5</inkml:trace>
  <inkml:trace contextRef="#ctx0" brushRef="#br0" timeOffset="10875.579">3515 2071,'-8'-5,"0"0,0 1,0 1,-1-1,1 1,-1 1,0-1,0 2,0-1,0 1,0 0,-1 1,1 0,0 1,0 0,0 0,0 1,0 0,0 1,1 0,-1 0,1 0,0 1,-1 1,2 0,-1 0,1 0,-1 1,-4 4,7-3,1-1,-1 1,1 0,0 1,0-1,1 0,0 1,0 0,1 0,0 0,0 6,1-10,1-1,0 1,0-1,0 0,1 1,-1-1,1 0,0 1,0-1,0 0,0 0,0 0,1 0,0 0,-1 0,1 0,0 0,0 0,1-1,-1 1,0-1,1 0,0 0,-1 0,1 0,0 0,0 0,0-1,2 1,13 4,0 0,1-2,0 0,0-1,0-1,0-1,0 0,10-2,40 0</inkml:trace>
  <inkml:trace contextRef="#ctx0" brushRef="#br0" timeOffset="12322.561">4144 2178,'-17'-8,"1"0,-1 1,-1 1,1 1,-1 1,0 0,0 1,0 1,0 1,-1 0,1 1,0 1,0 1,-1 1,-1 1,11-3,1 1,0-1,0 1,1 1,-1 0,0 0,1 1,0-1,0 1,0 1,0 0,1 0,-1 0,1 1,0-1,1 2,0-1,0 0,0 1,1 0,0 0,0 0,0 1,5-4,-1-1,1 1,0-1,0 0,1 0,-1 1,0-1,1 0,0 0,0 0,0 0,0-1,0 1,1 0,-1-1,1 0,-1 1,1-1,0 0,0-1,0 1,0 0,0-1,1 0,-1 1,0-1,1-1,-1 1,1 0,-1-1,0 0,1 0,-1 0,1 0,1 0,15 2,1-2,-1 1,1-2,-1-1,1-1,-1 0,0-2,0 0,-1-1,1-1,-1-1,-1-1,1 0,-2-1,1-1,3-4,24-32,-37 68,-7-16,0 0,0 0,1 1,-1-1,1 0,0-1,1 1,-1 0,1-1,0 1,0-1,0 0,1 0,-1 0,1 0,0 0,0-1,1 0,-1 0,1 0,-1-1,1 1,0-1,0 0,0 0,0-1,0 0,0 1,1-2,-1 1,0-1,1 0,-1 0,4 0,16-5,0 0,-1-2,1 0,-1-2,-1-1,0-1,0 0,-1-2,12-9,-24 16,24-14,0-2,-2-2,0 0,-1-2,-2-2,22-26,-39 40,0-1,-2 0,0-1,-1 0,0 0,-1-1,-1 0,-1 0,0-1,-1 0,-1 0,-1 0,-1-1,0 1,-1-18,-1 26,-1 1,-1 0,1 0,-1 0,-1 0,0 1,0-1,-1 0,-1-1,4 8,0 0,0 0,0 0,0 0,0 1,-1-1,1 0,0 1,-1-1,0 1,1 0,-1-1,0 1,0 0,1 0,-1 0,0 0,0 0,0 1,0-1,0 1,-1-1,1 1,0 0,0 0,0 0,0 0,0 0,0 0,0 0,-1 1,1-1,0 1,0 0,0-1,0 1,0 0,1 0,-1 0,0 0,0 1,0-1,-8 8,0 1,1-1,0 2,1-1,0 1,0 0,1 1,1-1,0 1,1 1,0-1,-3 12,-2 1,1-1,0 1,2 1,2-1,0 1,1 0,2 1,0-1,2 0,1 1,1-1,1 0,2 0,6 24,-6-40,0 1,1-1,0 0,0-1,1 0,1 0,-1 0,1-1,1 0,-1 0,1-1,1 0,-1-1,1 0,0-1,1 0,-1 0,1-1,0 0,0-1,2 0,12 2,1 0,0-2,0-1,0-1,0-2,0 0,0-1,23-6,-25 4,0-1,0-1,0-1,-1-1,0 0,0-2,-1-1,0-1,-1-1,-1-1,0 0,4-5,-20 14,1-1,-1 0,0 1,0-1,0-1,-1 1,0 0,0-1,-1 0,1 1,-1-4,-1 8,-1 0,1 0,-1-1,0 1,0 0,0 0,0 0,0 0,-1-1,1 1,0 0,-1 0,0 0,0 0,1 0,-1 0,0 0,0 0,-1 0,1 0,0 1,-1-1,1 0,-1 1,1-1,-1 1,0 0,0 0,0-1,1 1,-1 0,0 0,0 1,0-1,-1 0,1 1,-1-1,-4 0,1 0,-1 0,1 1,-1 0,0 0,1 1,-1 0,0 0,1 0,0 1,-1 0,1 0,0 1,0-1,0 1,0 1,0-1,1 1,0 0,-3 2,-2 3,0 0,0 0,1 1,1 0,-1 1,2 0,-1 0,1 1,-3 8,8-18,0 1,1-1,-1 1,1-1,-1 1,1 0,0-1,0 1,0 0,0 0,1 0,-1 0,1-1,0 1,-1 0,1 0,1 0,-1 0,0 0,1 0,-1 0,1 0,0 0,0-1,0 1,0 0,1-1,-1 1,1-1,0 1,-1-1,1 0,0 1,0-1,1 0,-1 0,0-1,1 1,-1 0,1-1,-1 0,1 1,0-1,1 0,8-1,0 0,0-1,-1-1,1 0,0-1,-1 0,1-1,-1 0,0 0,-1-1,1-1,-1 0,0 0,0-1,3-4,-8 9,75-56,-79 58,-1-1,1 1,0-1,-1 1,1-1,0 1,0-1,-1 1,1-1,0 1,0 0,0 0,-1-1,1 1,0 0,0 0,0 0,0 0,0 0,-1 0,1 0,0 0,0 0,0 1,0-1,-1 0,1 1,0-1,0 0,0 1,-1-1,1 1,0-1,-1 1,1-1,0 1,-1-1,1 1,-1 0,1-1,-1 1,1 0,-1 0,0-1,1 1,-1 0,0 0,1 0,-1-1,0 1,0 0,0 0,0 0,0 0,0 0,0-1,0 1,0 0,0 0,0 0,-1 0,1-1,0 1,-1 0,1 5,1 0,0 0,0 0,0 0,0 0,1 0,0 0,0-1,1 1,-1-1,1 0,0 1,1-1,-1-1,1 1,0 0,0-1,1 0,-1 0,1 0,0-1,0 1,0-1,0 0,1-1,-1 1,1-1,0 0,4 0,-6-2,0 0,0 0,0-1,-1 1,1-1,0 0,0 0,0-1,-1 1,1-1,-1 0,1 0,-1 0,0 0,0 0,0-1,0 1,0-1,0 0,-1 0,1 0,-1 0,0-1,0 1,0-1,34-95,-25-60,-11 157,1 0,0-1,-1 1,1 0,0 0,0 0,0 0,1-1,-1 1,0 1,1-1,-1 0,1 0,0 0,-1 1,1-1,0 1,0 0,0-1,0 1,0 0,1 0,-1 0,0 1,0-1,1 0,-1 1,0-1,1 1,-1 0,1 0,-1 0,0 0,1 0,-1 1,87 15,-80-13,0-1,0 1,0 1,0 0,-1 0,1 1,-1 0,0 0,0 1,-1 0,0 0,0 1,0 0,-1 0,0 0,-1 1,1 0,-1 0,-1 0,0 1,0 0,0 0,-1 0,-1 0,1 3,1 19,-5-26,1 0,0-1,1 1,-1 0,1 0,0 0,0 0,0-1,1 1,-1 0,1-1,0 1,1-1,-1 0,1 0,0 0,0 0,0 0,0 0,1-1,-1 0,1 0,0 0,3 2,7-1,-1 0,1-1,1 0,-1-1,0-1,1 0,-1-1,0 0,1-2,-1 1,0-2,10-2,-1-1,0 0,0-1,-1-2,-1 0,0-1,0-1,3-4,-15 10,-1 0,-1-1,1 0,-1 0,0 0,-1-1,1-1,-1 1,-1-1,0 0,0 0,0 0,-1-1,0 0,0 1,-1-2,-1 1,2-9,-3 14,-1 0,0 0,0 0,-1 0,1 1,-1-1,0 0,0 0,0 1,0-1,-1 0,1 1,-1-1,0 1,0 0,-1 0,1-1,0 2,-2-2,3 2,-1 1,1 0,-1 0,1 0,-1 0,0 0,1 0,-1 0,0 0,0 1,0-1,0 1,1-1,-1 1,0 0,0 0,0 0,0 0,0 0,0 0,0 0,0 0,0 1,1-1,-1 1,0 0,0-1,0 1,1 0,-1 0,1 0,-1 0,0 1,1-1,0 0,-1 1,1-1,0 0,0 1,-5 6,1-1,0 1,1 0,0 1,1-1,-1 1,1 0,1-1,0 1,0 1,1-1,0 0,0 0,1 0,1 1,-1-1,2 0,-1 0,1 0,0 0,1 0,1 1,-1-3,1 0,-1 0,2 0,-1-1,1 0,0 0,0 0,1 0,0-1,0 0,0 0,0 0,1-1,0 0,0 0,0-1,0 0,1 0,-1-1,4 1,11 2,0-1,0 0,0-2,1-1,-1 0,16-3,68-10,-4-5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5:59.9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375 189,'0'149,"-5"-179,-2 1,0 0,-2 1,-2-1,0 2,-9-14,17 32,0 0,-1 1,0-1,-1 1,0 0,0 0,-1 0,0 1,0 0,-1 0,0 1,0-1,-1 2,1-1,-1 1,-5-3,7 8,1 1,-1 0,1 0,-1 0,1 0,0 1,-1 0,1 0,0 0,0 1,0 0,1 0,-1 0,1 0,0 1,-1 0,2 0,-1 0,0 0,1 1,0-1,0 1,0 0,0 0,1 0,0 0,-1 4,-11 19,1 1,2 0,1 1,1 0,1 0,2 1,1 0,2 0,1 1,1-1,2 1,1-1,1 0,2 0,8 29,-9-47,0-1,1 0,0 0,1 0,0 0,1-1,1 0,-1-1,2 0,-1 0,2 0,0-1,-5-4,1-1,0 1,0-1,0-1,0 1,1-1,-1 0,1-1,0 1,0-2,0 1,0-1,0 1,0-2,1 1,-1-1,0 0,0-1,0 0,1 0,-1 0,3-2,5-3,0-1,0 0,0-1,-1 0,0-1,-1-1,0 0,12-12,18-13,-43 34,1 0,-1 0,1 1,0-1,0 0,-1 1,1-1,0 1,0-1,0 1,-1-1,1 1,0-1,0 1,0 0,0 0,0-1,0 1,0 0,0 0,0 0,0 0,0 0,0 0,-1 0,1 1,0-1,0 0,0 0,0 1,0-1,0 0,0 1,-1-1,1 1,0 0,0-1,0 1,-1-1,1 1,0 0,-1 0,1-1,-1 1,1 0,-1 0,1 0,-1 0,0-1,1 1,-1 0,0 0,0 0,1 0,-1 0,0 0,0 0,0 0,0 0,-1 0,3 8,-1-1,1 0,0 1,0-1,1 0,0 0,1-1,0 1,0-1,0 0,1 0,0 0,1 0,-1-1,1 0,1 0,-1-1,1 1,0-2,0 1,0-1,3 1,-3-2,1-1,0 0,0 0,0-1,0 0,0-1,0 0,0 0,0 0,0-1,0-1,0 1,0-1,0 0,0-1,-1 0,1 0,-1-1,0 0,0 0,-1 0,1-1,-1 0,0-1,0 1,0-1,-1 0,0-1,0 1,-1-1,1 0,-1 0,-4-1,0 0,0 1,-1-1,0 0,0 1,0-1,-1 1,-1-1,1 1,-1 0,0 0,-1 0,1 0,-1 1,-1-1,1 1,-1 0,0 0,-1 1,1 0,-1-1,0 2,-1-1,1 1,-7-3,10 4,0 1,0 0,0 0,0 1,0-1,0 0,-1 1,1 0,-1 0,1 0,-1 0,1 1,-1-1,1 1,-1 0,0 0,1 0,-1 1,1-1,-1 1,1 0,-1 0,1 0,-1 0,1 0,0 1,0 0,0 0,-1 0,2 0,-1 0,0 0,0 1,1-1,-1 1,1 0,0 0,0 0,0 0,0 0,0 2,0-1,0 0,0 0,0 1,1-1,0 1,0 0,0-1,0 1,1 0,0-1,0 1,0 0,0 0,1-1,0 1,0 0,0-1,1 1,-1-1,1 0,1 3,12 14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0.4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201 606,'-5'-3,"-1"1,1 0,0 0,0 0,-1 0,1 1,-1 0,1 0,-1 1,0 0,1-1,-1 2,1-1,-1 1,1 0,-1 0,1 0,-1 1,1 0,0 0,0 0,0 1,0 0,0 0,0 0,1 0,-1 1,1-1,0 1,0 1,-1 1,0 2,0 1,1-1,0 1,1-1,-1 1,2 0,-1 1,1-1,1 0,0 1,0-1,1 0,0 1,1-1,0 4,-1-8,1-1,0 1,0 0,0-1,1 1,-1-1,1 1,0-1,0 0,1 0,-1 0,1 0,0 0,0-1,0 1,1-1,-1 0,1 0,0 0,0 0,0-1,0 1,0-1,0 0,1 0,-1-1,1 1,-1-1,1 0,0 0,-1-1,5 1,-1-1,0-1,0 1,1-1,-1-1,0 1,0-1,0-1,-1 0,1 0,0 0,-1-1,0 0,0 0,0-1,-1 0,1 0,3-5,2-2,-1 1,0-2,-1 0,0 0,-1-1,-1 0,0 0,-1-1,0-1,7-32,-2-1,-2-1,-2 0,-2 0,-3 0,-2-1,-3-33,1 53,1-7,1 3,-1 0,-2 1,-2-1,-5-21,9 56,0 1,-1 0,1-1,0 1,-1 0,1-1,0 1,-1-1,1 1,-1-1,1 1,-1-1,1 1,-1-1,1 1,-1-1,1 0,-1 1,1-1,-1 0,0 1,1-1,-1 0,0 0,1 0,-1 1,0-1,1 0,-1 0,0 0,0 0,1 0,-1-1,0 1,1 0,-1 0,0 0,1 0,-1-1,0 1,1 0,-1-1,1 1,-1 0,1-1,-1 1,1-1,-1 1,1-1,-1 1,1-1,-1 1,1-1,0 0,-1 1,1-1,0 0,-1 1,-13 44,1 1,2 0,2 1,2 1,2-1,2 38,-1-32,3 1,3 0,1 0,7 27,-6-59,1-1,0 0,1 0,1-1,1 1,1-2,1 1,0-1,1-1,1 0,1 0,14 13,12 7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1.5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18 399,'-10'18,"10"-18,0 0,0 0,0 0,0-1,0 1,-1 0,1 0,0 0,0 0,0 0,0-1,0 1,-1 0,1 0,0 0,0 0,0 0,0 0,-1 0,1 0,0 0,0 0,0-1,0 1,-1 0,1 0,0 0,0 0,0 0,-1 0,1 1,0-1,0 0,0 0,-1 0,1 0,0 0,0 0,0 0,0 0,-1 0,1 0,0 0,0 1,0-1,0 0,0 0,33-106,-20 74,5-17,-7 17,2 0,0 1,2 1,1 0,6-5,-21 32,0 1,1-1,-1 1,1 0,-1-1,1 1,0 0,0 0,0 0,0 1,0-1,0 0,0 1,1-1,-1 1,1 0,-1 0,1 0,-1 0,1 0,0 0,-1 1,1-1,0 1,0 0,-1 0,1 0,0 0,0 1,-1-1,1 1,0-1,-1 1,1 0,1 1,9 7,-1 2,-1-1,0 2,-1-1,0 1,0 1,-2 0,1 0,0 4,2 1,0 1,-1 0,-1 0,-1 1,0 1,-2-1,-1 1,0 0,-1 0,0 11,-4-31,0 1,1-1,-1 0,0 1,1-1,-1 0,0 0,0 1,0-1,0 0,0 1,0-1,-1 0,1 1,0-1,-1 0,1 0,-1 1,1-1,-1 0,1 0,-1 0,0 0,0 0,0 0,1 0,-1 0,0 0,0 0,0 0,0 0,-1-1,1 1,0-1,0 1,0 0,-1-1,1 0,0 1,0-1,-1 0,1 0,0 0,-1 1,1-1,0-1,-1 1,1 0,0 0,0 0,-1-1,1 1,0-1,0 1,-1-1,1 1,0-1,-1 0,-1-2,-1-1,1 0,0 0,0 0,0 0,1 0,-1 0,1-1,0 1,0-1,1 0,-1 1,1-1,0 0,0 0,1 0,-1 0,1 0,0 0,1 0,-1 0,1 0,0 1,0-1,0 0,1 0,0 1,0-1,2-3,2-1,0 1,1 0,0 1,0-1,1 1,0 1,0 0,0 0,1 0,0 1,0 0,1 1,-1 0,1 0,3 0,14-3,0 0,1 2,0 0,0 2,1 2,-15 0,-5 0,-1 0,0 0,1 1,-1 1,0-1,0 1,1 1,-1-1,0 1,5 3,-11-3,0 0,0 0,0 0,0 0,0 1,-1-1,1 1,-1-1,0 1,0-1,0 1,0 0,0 0,0 0,-1-1,1 1,-1 0,0 0,0 0,0 0,0 0,-1 0,1 0,-1-1,0 4,0 26,1-27,1 0,-1 0,1 0,0 0,0 0,0 0,1-1,0 1,0 0,0-1,0 0,1 1,-1-1,1 0,0 0,1 0,-1-1,1 1,-1-1,1 0,0 0,0 0,1 0,-1-1,0 0,1 0,0 0,-1 0,1-1,0 0,0 0,0 0,0 0,0-1,0 0,0 0,4 0,2-5,0 0,0-1,0 0,-1-1,0 0,0-1,-1 0,0 0,0-1,-1 0,0 0,0-1,-1 0,-1-1,0 1,4-10,43-102,-45 121,-6 18,-2-16,0 18,1 0,1-1,1 1,1-1,0 0,3 6,-5-18,1 1,-1-1,2 0,-1 0,1 0,-1-1,2 1,-1-1,1 0,-1 0,1 0,1-1,-1 0,0 0,1 0,0 0,0-1,0 0,2 0,25 7,-2-5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3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50,'774'-30,"-505"10,-267 20,22 11,-28-3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5:00.5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66,'0'2,"-1"0,1 0,0 0,-1-1,1 1,0 0,0 0,0 0,1-1,-1 1,0 0,1 0,-1 0,1-1,-1 1,1 0,0-1,0 1,0 0,0-1,0 1,0-1,0 0,1 1,-1-1,0 0,1 0,-1 0,1 0,-1 0,1 0,0 0,-1 0,1-1,0 1,-1-1,1 1,0-1,0 1,0-1,-1 0,1 0,0 0,0 0,0-1,0 1,-1 0,2-1,0 0,0 0,0-1,0 1,0-1,0 1,-1-1,1 0,-1 0,1-1,-1 1,0 0,0-1,0 1,0-1,0 0,0 0,-1 0,1 0,-1 0,0 0,0 0,0 0,0-2,-1 3,1 0,-1 0,1 0,-1 0,0 0,0 0,0 0,0 0,-1 0,1 0,0 0,-1 0,1 0,-1 0,0 0,0 0,0 1,0-1,0 0,0 0,0 1,0-1,-1 1,1-1,0 1,-1 0,0-1,1 1,-1 0,0 0,1 0,-1 0,0 0,0 1,0-1,0 0,-1 1,1-1,0 1,1 0,-1 0,0 0,1 0,-1 0,1 0,-1 1,0-1,1 1,-1-1,1 1,-1-1,1 1,-1 0,1 0,-1-1,1 1,0 0,-1 1,1-1,0 0,0 0,0 0,-1 1,-6 10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1.9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28,'3'-28,"-3"28,0 1,0-1,0 0,0 0,0 1,0-1,0 0,0 0,0 1,0-1,0 0,0 0,1 1,-1-1,0 0,0 0,0 0,0 1,1-1,-1 0,0 0,0 0,1 0,-1 1,0-1,0 0,0 0,1 0,-1 0,0 0,0 0,1 0,-1 0,0 0,1 0,-1 0,0 0,0 0,1 0,-1 0,0 0,0 0,1 0,-1 0,0 0,0 0,1 0,-1-1,0 1,0 0,0 0,1 0,-1 0,0-1,0 1,8 31,-3-1,0 1,-2 0,-1 0,-2 15,0-25,-8 438,17-399,-8-59,1 0,-1 0,1-1,0 1,-1-1,1 1,0-1,-1 0,1 0,0 1,0-1,-1-1,1 1,0 0,0 0,-1 0,1-1,0 1,-1-1,1 0,-1 1,1-1,0 0,-1 0,0 0,1 0,-1 0,0 0,1 0,-1 0,0-1,0 1,0-1,0 1,0 0,0-2,1 2,163-170,-164 170,0-1,0 0,0 1,0-1,1 1,-1 0,0-1,0 1,1 0,-1 0,1 0,-1 0,1 0,0 0,-1 0,1 0,0 1,0-1,-1 1,1-1,0 1,0 0,0 0,0 0,-1 0,1 0,0 0,0 0,0 0,0 1,-1-1,1 1,0 0,0-1,-1 1,1 0,0 0,-1 0,1 0,-1 0,0 0,1 0,-1 1,0-1,1 1,-1-1,0 1,4 13,-1 0,-1 1,0 0,-1-1,-1 1,0 0,-1 0,-1 0,0 0,-1 2,2-11,-1 0,1 0,-1 0,-1 0,1 0,-1-1,0 1,-1-1,1 1,-1-1,-1 0,1 0,-1 0,0 0,0 0,-1-1,1 0,-1 0,-1 0,1-1,0 0,-1 0,0 0,0-1,0 1,-1-2,1 1,-4 1,3-3,0 0,-1 0,1-1,0 1,0-1,-1-1,1 0,0 0,0 0,0-1,0 0,0 0,-3-2,-9-5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2.5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379 628,'-11'-5,"-1"0,0 1,1 0,-1 1,-1 1,1 0,0 0,-1 1,1 1,0 0,-1 0,1 2,0-1,-1 2,1-1,0 2,0-1,1 2,-1 0,1 0,0 1,-10 6,12-2,0-1,1 1,0 0,0 1,1 0,1 0,-1 0,2 1,0 0,0 0,1 1,1-1,0 1,0 0,2-5,-1 0,1 0,0 0,1 0,0 0,0 0,1 0,0 0,1 0,0 0,0 0,0 0,1-1,0 1,0-1,1 0,0 0,1 0,-1 0,1-1,0 0,6 6,-7-9,0 0,0 0,1 0,-1-1,1 1,-1-1,1 0,0 0,0-1,0 1,0-1,0 0,0-1,0 1,0-1,0 0,0 0,1-1,-1 1,0-1,0 0,0-1,0 1,-1-1,1 0,0 0,-1 0,1-1,-1 0,1 0,8-6,-1 0,0-1,0-1,-1 0,0 0,-1-1,-1 0,0-1,4-8,6-21,-2-2,-2 0,-1-1,-3 0,-2-1,-1 0,-3-1,-2 1,-1-1,-3-4,2 28,2-49,-2 0,-4-1,-5-14,-5 44,13 42,0 1,-1-1,1 0,-1 1,1-1,-1 1,0-1,1 1,-1-1,0 1,1-1,-1 1,0 0,1-1,-1 1,0 0,0-1,1 1,-1 0,0 0,0 0,0 0,1 0,-1 0,0 0,0 0,0 0,1 0,-1 0,0 1,0-1,0 0,1 0,-1 1,0-1,1 1,-1-1,0 1,1-1,-1 1,1-1,-1 1,0-1,1 1,-1 0,1-1,0 1,-1 0,1-1,-1 1,1 0,-9 11,1 0,0 1,1 1,0-1,1 1,1 0,-1 3,-15 48,3 0,2 2,3 0,4 1,0 37,6-72,2 1,2 0,1 0,1 0,2 0,6 16,-9-39,2 1,0-1,0 1,1-2,0 1,1 0,0-1,1 0,0 0,0-1,1 0,0 0,1-1,0 0,0-1,1 0,0 0,0-1,11 5,-8-6,0 0,1-1,-1 0,1-2,0 1,-1-2,8 1,28-3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2.8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51 111,'-9'16,"1"-1,1 1,0 1,1-1,1 1,0 4,4-16,0 0,0 1,1-1,-1 1,1-1,1 0,-1 1,1-1,0 1,0-1,0 0,1 0,0 1,0-1,0 0,0-1,1 1,0 0,0-1,0 0,4 4,-2-3,1 0,0 0,1 0,-1-1,1 0,0 0,0 0,0-1,0 0,0-1,1 1,0-2,-1 1,1-1,0 0,0 0,-1-1,1 0,0-1,0 0,0 0,-1 0,1-1,0 0,-1-1,0 0,0 0,0 0,0-1,0 0,0 0,-1-1,0 0,0 0,0-1,-1 1,2-3,-2-1,0 0,-1-1,1 0,-2 0,0 0,0 0,0 0,-2-1,1 1,-1-1,-1 1,0-1,0 0,-1 1,0-1,-1 1,0-1,-1 1,0 0,-1 0,0 0,0 0,-1 1,0 0,-1 0,0 0,-1 1,1 0,-2 0,1 0,-7-4,10 9,0 1,1 0,-1 1,0-1,0 1,0-1,-1 1,1 0,0 1,0-1,-1 1,1 0,0 0,0 0,-1 1,1-1,0 1,0 0,0 0,-1 1,1-1,1 1,-1 0,0 0,0 0,1 0,-1 1,1-1,-1 2,-7 5,0 1,1 0,0 1,1 1,0-1,0 1,-6 13,9-14,0 0,1 0,0 1,1-1,0 1,0 0,2 0,-1 0,1 12,3 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3.1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5.0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1,'13'12,"0"0,0 1,-2 1,1 0,-2 0,0 1,0 1,-2-1,0 2,0-1,-2 1,0 0,0 6,42 197,-45-214,-1-19,-1-25,-2 3,2 1,1 0,2 0,1 0,1 0,2 1,4-8,14 1,-25 39,0 0,-1 1,1-1,0 1,0 0,-1-1,1 1,0-1,0 1,0 0,0 0,0 0,-1-1,1 1,0 0,0 0,0 0,0 0,0 0,0 1,-1-1,1 0,0 0,0 0,0 1,0-1,-1 1,1-1,0 0,0 1,-1-1,1 1,0 0,-1-1,1 1,0 0,-1-1,1 1,-1 0,1-1,-1 1,0 0,1 0,-1 0,0-1,1 1,-1 0,0 0,0 0,0 0,8 21,0 0,-2 0,-1 0,0 1,-1 11,7 28,-9-51,-2-7,0 0,1 1,0-1,-1 0,2 0,-1 0,0 0,1 0,0 0,0 0,0-1,0 1,0 0,1-1,0 0,2 3,-3-6,1 0,-1-1,0 1,0-1,0 0,0 1,0-1,0 0,-1 0,1 0,0-1,0 1,-1 0,1-1,0 1,-1-1,0 1,1-1,-1 0,0 1,0-1,0 0,0 0,0 0,0 0,-1 1,13-21,-2-1,-1-1,-1 0,-1 0,4-23,42-100,-54 148,0-1,0 1,0 0,1-1,-1 1,0 0,0-1,1 1,-1 0,0-1,1 1,-1-1,1 1,-1-1,1 1,-1-1,1 1,-1-1,1 1,0-1,-1 1,1-1,-1 0,1 0,0 1,-1-1,1 0,0 0,0 0,-1 0,1 0,0 1,-1-1,1-1,0 1,0 0,-1 0,1 0,0 0,-1 0,1-1,0 1,-1 0,1-1,0 1,-1 0,1-1,-1 1,1-1,-1 1,1-1,-1 1,1-1,-1 1,1-1,-1 1,0-1,1 0,-1 1,0-1,1 0,-1 1,0-1,0 0,0 0,62 259,-61-256,0 3,0 1,0-1,0 1,0-1,1 0,0 0,0 1,1-1,0-1,-1 1,1 0,1-1,-1 1,1-1,0 0,0 0,0 0,0-1,1 0,-1 1,1-1,0-1,0 1,0-1,0 0,1 0,-1-1,0 1,3-1,54-12,-33-1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5.5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0 329,'23'-2,"0"-2,0-1,-1 0,1-2,-2 0,1-2,-1 0,0-2,-1 0,0-1,-1-1,11-10,-25 20,-1 0,0-1,0 1,-1 0,1-1,-1 0,0 0,0 0,0 0,0-1,-1 1,1-1,-1 1,-1-1,1 0,-1 0,1 0,-1 0,-1 0,1 0,-1 0,0 0,0 0,0 0,-1 0,1 0,-1 0,-1 0,1 0,-1 0,0 0,0 0,0 1,0-1,-1 1,0 0,-2-3,1 3,-1 0,0 0,0 1,0 0,0 0,0 0,-1 1,1-1,-1 1,0 0,0 1,1 0,-1 0,0 0,0 0,0 1,0 0,0 0,0 1,0 0,0 0,0 0,0 1,1 0,-1 0,0 0,1 0,0 1,-1 0,1 0,1 1,-1 0,0-1,1 2,0-1,0 0,0 1,0 0,1 0,-1 0,1 0,-1 4,-1 1,0 1,1 0,1 0,0 1,0-1,1 1,1-1,-1 1,2 0,0 0,0-1,1 1,1 0,0-1,0 1,1-1,1 0,0 0,0 0,1 0,1-1,-1 1,2-1,-1-1,2 1,-1-1,1-1,0 1,1-1,0-1,0 0,1 0,0-1,0 0,6 2,-4-2,1-1,0 0,0-1,0 0,0-2,1 1,-1-1,1-1,-1-1,1 0,0 0,-1-2,1 1,-1-2,0 0,1 0,-1-1,11-6,17-10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5.9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14,'2'28,"1"0,1 0,2 0,1-1,4 10,3 12,-6-14,-5-20,0 0,1 0,1 0,1 0,0-1,0 0,3 3,-8-16,0 1,0-1,0 0,1 1,-1-1,0 0,1 0,-1 0,0 0,1 0,-1 0,1-1,0 1,-1 0,1-1,0 1,-1-1,1 1,0-1,-1 0,1 0,0 0,0 0,-1 0,1 0,0 0,0-1,-1 1,1-1,0 1,-1-1,1 0,-1 1,1-1,-1 0,1 0,-1 0,1 0,-1 0,1-2,51-52,-32 22,-1 0,-2-1,-2-1,-1-1,-1-1,7-34,-5 22,-11 34,0 46,-7-7,1 0,2 0,0 0,1 1,2-1,0 0,2-1,0 1,2-1,0-1,2 1,0-1,2-1,0 0,5 4,-16-23,0 0,0-1,0 1,1 0,-1-1,1 0,-1 1,1-1,-1 0,1 0,0 1,-1-1,1-1,0 1,0 0,0 0,0-1,0 1,0-1,0 1,0-1,0 0,0 0,0 0,0 0,0 0,0-1,0 1,0 0,0-1,0 0,0 1,0-1,-1 0,2 0,9-11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6.2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0,'-9'5,"2"3,6 1,3-1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7.4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12,'0'-2,"0"-4,0 2,0 7,0 8,0 11,0 9,0 7,2 6,3 3,6-1,2-1,7-5,4-10,-3-10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7.9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92,'0'34,"9"131,-7-156,-1-1,2 0,-1 0,1 0,0 0,0-1,1 1,0-1,1 0,-1 0,2 0,-1 0,0-1,1 0,1 0,-1-1,7 5,-8-7,0 0,1 0,-1-1,1 0,-1 0,1 0,0-1,0 1,0-2,0 1,0 0,0-1,0 0,0-1,0 1,-1-1,1 0,0-1,0 1,0-1,-1 0,1-1,-1 1,0-1,1 0,-1-1,-1 1,1-1,2-2,3-3,0-1,0 0,-1-1,0 0,-1 0,0-1,-1 0,-1 0,1 0,-2-1,0 0,1-5,1-15,-2-1,-1-1,-1 1,-2-1,-2 1,-1-2,0 25,1 31,6 324,-2-310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5:00.9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0,'3'8,"1"0,0-1,1 0,0 0,0 0,0 0,1-1,0 0,0 0,0 0,1-1,0 0,0 0,0-1,8 4,-16-8,1-1,-1 1,1 0,0 0,-1 0,1 0,-1 0,1-1,-1 1,1 0,0 0,-1 0,1-1,0 1,-1 0,1-1,0 1,-1 0,1-1,0 1,0 0,-1-1,1 1,0-1,0 1,0-1,-1 1,1 0,0-1,0 1,0-1,0 1,0-1,0 1,0-1,0 1,0-1,0 1,0 0,0-1,1 1,-1-1,0 1,0-1,0 1,1 0,-1-1,0 1,0-1,1 1,-1 0,0-1,1 1,-1 0,0 0,1-1,-1 1,1 0,-1 0,0-1,1 1,-1 0,1 0,0 0,-4-2,0 0,0 1,0-1,0 1,0 0,0-1,0 1,0 1,0-1,0 0,0 1,-1 0,1 0,0 0,0 0,-1 0,1 1,0-1,0 1,0 0,-1 0,1 0,0 0,0 0,1 1,-1 0,0-1,0 1,1 0,-1 0,1 1,0-1,0 0,-1 1,1-1,1 1,-2 2,3-4,0 1,0-1,1 0,-1 1,0-1,1 0,-1 1,1-1,0 0,-1 0,1 1,0-1,0 0,0 0,0 0,0 0,0 0,0 0,0 0,0 0,0 0,0-1,1 1,-1 0,0-1,0 1,1-1,-1 0,1 1,-1-1,0 0,1 0,-1 0,1 0,-1 0,0 0,1 0,-1 0,1-1,20 4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09.8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9642 950,'14'57,"-2"0,-3 2,-2-1,-3 1,-2 0,-4 7,0-35,-1-1,-1 0,-2 0,-2 0,0-1,-2 0,-1 0,-1-1,-2-1,0 0,-2-1,-13 16,6-14,-2-1,0-2,-2 0,0-1,-2-2,-1-1,0-2,-2 0,-14 4,-42 17,-1-4,-90 22,-142 26,-90 2,67-15,-522 130,-482 101,560-162,-6-35,-54-31,543-60,0-14,0-12,-8-15,59-6,-61-24,214 34,1-5,1-4,2-4,-49-28,109 45,1-1,1-2,1-2,1-1,2-1,0-2,2-1,-14-18,-211-283,221 287,2-2,2-1,2-1,2-2,3 0,1-2,-8-34,13 32,3 0,2 0,2-1,3 0,2 0,3-1,2 1,2-8,1 38,1 0,2 1,0 0,1 0,1 0,1 1,1 0,1 1,1 1,1 0,0 0,2 1,0 1,1 1,1 1,8-6,54-39,3 4,3 4,2 3,2 5,2 3,40-10,216-76,5 15,170-23,28 27,4 25,4 24,22 23,61 13,635 60,80 72,-1251-101,114 6,0 11,10 11,-165-22,0 3,-1 3,-1 3,-1 2,-1 3,40 26,-91-48,-1 1,-1 0,1 0,-1 1,0 1,-1-1,1 1,-2 0,1 1,-1-1,0 1,-1 1,0-1,-1 1,0 0,0 0,0 1,19 62,-29-55,-5-16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11.0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1594 5445,'-14'-4,"0"-1,0-1,1 0,0-1,0-1,0 0,1 0,0-1,0-1,1 0,1 0,-1-2,-108-146,111 145,-429-690,321 507,10-5,-19-66,-142-420,211 536,6-2,6-2,7-2,-13-143,39 174,5 0,6-1,8-39,-1 101,2-1,3 2,3 0,3 0,2 2,3 0,11-16,1 13,2 1,3 3,3 1,2 2,3 2,2 2,2 2,4 2,35-25,2 3,4 5,2 5,72-33,-85 53,2 4,1 4,2 4,1 4,1 4,1 4,0 4,70-1,340 15,-405 2,-94-1,-11-2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11.3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74,'62'-18,"0"3,1 3,0 2,59-1,-89 7,1 2,0 1,0 1,-1 2,1 1,0 2,-1 1,0 2,-1 1,0 1,0 2,-1 1,17 11,-40-19,-1 1,0-1,0 1,0 1,-1 0,0 0,0 0,0 0,-1 1,-1 0,1 0,-1 0,0 1,-1 0,0-1,-1 1,1 0,-2 0,1 1,-1-1,-1 0,0 0,0 0,0 1,-1-1,-1 0,0 0,-2 7,-8 13,-2-1,-1 0,-1-1,-1-1,-1 0,-2-1,0-2,-2 0,0-1,-2-1,0-1,-1-1,-19 10,-35 25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18.1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173 133,'-160'-35,"147"23,33 2,217-18,-188 24,684-39,-635 43,-75 2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18.4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590 10,'-530'143,"480"-128,40-7,38-10,466-84,-207 43,91 4,-263 34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6:49.760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2704 2827,'-152'-175,"127"153,0 1,-1 1,0 2,-2 1,0 1,-28-12,0 0,-197-107,198 117,0 3,-1 2,-1 2,0 3,0 2,0 3,-1 2,-49 7,7-5,80 0,-1 1,1 0,0 2,0 0,0 1,0 2,1 0,0 0,0 2,-7 5,-251 139,256-137,0 1,2 0,0 2,2 0,0 2,0 0,2 0,1 1,1 1,-3 9,-7 7,-25 43,3 2,5 3,-12 41,-2 30,7 2,7 2,7 2,3 36,15-48,6 0,7 1,13 96,9 15,44 427,-55-621,29 218,30 80,-35-222,4 24,8-1,39 90,-68-219,2-2,2 0,1-1,2-1,1-1,2-2,1 0,2-1,19 15,16 10,3-2,2-3,3-4,52 27,-77-51,1-1,0-3,2-2,0-2,0-3,2-1,-1-3,19 0,-12-6,0-3,0-2,0-2,0-3,-1-3,0-2,-1-2,-1-3,0-2,51-27,-44 17,-2-4,-1-2,-2-2,-1-3,-3-3,-1-1,-2-3,-2-2,-3-2,-2-2,4-11,13-28,-4-3,-4-2,-5-3,-4-1,27-100,0-44,-12-3,-10-3,-1-29,-12-2,-4-200,-38 321,-6 0,-7 1,-8 1,-6 2,-7 1,-7 2,-6 2,-8 0,17 43,-4 3,-5 1,-4 3,-22-23,46 77,-3 0,-1 3,-2 1,-3 2,-1 2,-1 2,-3 2,-1 2,-19-8,4 11,-2 3,0 3,-2 4,-1 2,0 3,-2 3,1 3,-1 3,0 4,-1 2,-66 9,33 0</inkml:trace>
  <inkml:trace contextRef="#ctx0" brushRef="#br0" timeOffset="1140.511">2 554,'-2'12,"39"261,-30-186,-3-32,1 0,3 0,3 0,3 4,-13-55,-1-1,0 0,1 0,-1 0,1 0,0 0,0 0,0 0,1 0,-1 0,1 0,-1-1,1 1,0-1,0 1,0-1,0 0,1 1,-1-1,1 0,-1 0,1-1,-1 1,1-1,0 1,0-1,0 0,0 0,0 0,0 0,0-1,0 1,1-1,-1 0,0 0,2 0,3-5,-1-1,1 1,-1-1,-1-1,1 0,-1 1,0-2,0 1,-1-1,0 0,0 0,-1 0,0-1,-1 0,0 1,0-1,1-7,12-47,-3-1,-2 0,-3-1,-3 0,-3-1,-5-32,3 47,-3 0,-3 0,-1 0,-3 1,-3-4,5 30,1 20,5 19,0 43,3 0,2 1,7 27,-8-71,11 97,5 0,5-1,9 15,-13-69</inkml:trace>
  <inkml:trace contextRef="#ctx0" brushRef="#br0" timeOffset="1762.812">564 889,'0'43,"2"0,2 0,2-1,1 1,2-1,3 2,30 34,-40-76,0 0,0 0,0-1,0 1,0 0,0-1,0 0,1 1,-1-1,0 0,1 0,-1 0,1 0,0-1,-1 1,1-1,-1 1,1-1,0 0,-1 0,1 0,0 0,-1-1,1 1,-1-1,1 0,-1 1,1-1,-1 0,1 0,1-2,6-5,0-1,-1 0,0-1,0 0,-1 0,0-1,-1 0,-1-1,1 1,-2-1,1 0,-2-1,0 1,0-1,-1 0,-1 0,0 0,0-8,0 10,-1 3,1 1,-1-1,0 0,0 0,-1 1,0-1,-1 0,0 0,0 1,-2-8,2 14,1 1,0 0,-1 0,1-1,0 1,-1 0,1 0,0 0,-1 0,1 0,0 0,-1-1,1 1,-1 0,1 0,0 0,-1 0,1 0,-1 0,1 1,0-1,-1 0,1 0,0 0,-1 0,1 0,-1 0,1 1,0-1,-1 0,1 0,0 1,0-1,-1 0,1 0,0 1,0-1,-1 0,1 1,0-1,0 0,0 1,-1-1,1 0,0 1,0-1,0 1,0-1,0 0,0 1,0-1,0 1,0-1,0 0,0 1,0-1,0 0,0 1,-3 6,0 0,1 0,0 0,0 1,1-1,0 1,0-1,0 1,1-1,1 1,-1-1,1 1,0-1,1 1,-1-1,2 0,-1 0,1 0,0 0,0 0,1 0,0-1,0 0,1 0,-1 0,1 0,1-1,-1 1,1-1,0-1,0 1,0-1,1 0,0 0,-1-1,1-1,0 1,0-1,1 0,-1-1,0 1,1-1,-1-1,0 0,1 0,-1 0,1-1,-1 0,0 0,1-1,-1 0,0 0,0-1,0 0,-1 0,1-1,-1 1,0-1,0-1,0 1,0-1,-1 0,1-1,-1 1,-1-1,1 0,-1-1,6-11,-2-2,-1 1,0-1,-1 0,-1 0,-1-1,-1 0,0-12,0 15,-1 8,1 22,-3-9,1 13,0 1,1-1,1 0,0 0,1 0,1 0,1 0,0-1,1 0,0-1,1 1,1-1,1-1,0 0,0 0,1-1,1 0,11 9,-2-10</inkml:trace>
  <inkml:trace contextRef="#ctx0" brushRef="#br0" timeOffset="2018.704">1139 608,'14'11,"4"4</inkml:trace>
  <inkml:trace contextRef="#ctx0" brushRef="#br0" timeOffset="2285.988">1541 327,'-11'-113,"18"128,19 257,-14-101,-6-98,4 0,3-1,3 0,3-1,24 55,-21-91,-15-33</inkml:trace>
  <inkml:trace contextRef="#ctx0" brushRef="#br0" timeOffset="3134.623">1500 795,'102'5,"0"-4,0-4,0-5,0-4,10-7,-99 17,-12 2,-19 4,4-2,0 1,1 0,-1 1,1 0,0 1,0 1,1 0,-1 1,1 0,1 1,-1 0,2 1,-1 0,1 1,-7 8,16-15,-1-1,1 1,-1-1,1 1,0 0,0 0,0 0,0 0,1 0,-1 0,1 0,-1 0,1 0,0 0,1 0,-1 0,0 0,1 0,0 0,-1 0,1 0,0-1,1 1,-1 0,0 0,1-1,-1 1,1-1,0 1,0-1,0 0,0 0,1 0,-1 0,0 0,1 0,1 0,6 3,1-1,-1 0,1-1,0 0,0-1,0 0,0-1,1 0,-1-1,0 0,0 0,0-1,1-1,-1 0,0-1,-1 0,1 0,0-1,-1-1,0 0,0 0,0-1,-1 0,0 0,5-6,-10 9,0-1,0 1,0-1,-1 0,1-1,-1 1,0 0,0-1,-1 0,1 1,-1-1,0 0,-1 0,1-1,-1 1,0 0,0 0,0-5,-1 10,0-1,0 1,0 0,0-1,0 1,0 0,1-1,-1 1,0-1,0 1,0 0,0-1,0 1,0 0,-1-1,1 1,0 0,0-1,0 1,0-1,0 1,0 0,-1-1,1 1,0 0,0 0,0-1,-1 1,1 0,0-1,-1 1,1 0,0 0,0 0,-1-1,1 1,0 0,-1 0,1 0,-1 0,1 0,0 0,-1-1,1 1,0 0,-1 0,1 0,0 0,-1 0,1 0,-1 1,1-1,0 0,-1 0,1 0,0 0,-1 0,1 0,-11 22,10-15,1 0,0 0,1 0,0 0,0 0,0-1,1 1,0 0,0 0,1-1,-1 1,2-1,-1 0,1 0,-1 0,2-1,-1 1,1-1,0 0,0 0,0 0,0-1,1 0,0 0,0 0,0-1,0 0,1 0,-1-1,1 1,0-1,0-1,-1 1,1-1,0-1,0 1,0-1,0 0,5-1,-2-1,0 0,0-1,0 0,0 0,-1-1,0-1,1 1,-1-1,-1-1,1 0,-1 0,0-1,-1 0,0 0,0 0,0-1,-1 0,0-1,2-3,2-6,0-1,-1 0,-1 0,-1 0,-1-1,0-1,-2 1,0 0,-1-4,0-27,-3 0,-2 0,-2 0,-2 0,-3 1,-2 0,-1 0,-15-31,19 53,-1 1,-2 0,-1 1,-1 0,0 1,-13-15,26 38,-1 1,1 0,-1-1,1 1,-1 0,0-1,1 1,-1 0,0 0,0 0,0 0,0-1,0 1,0 0,0 1,0-1,-1 0,1 0,0 0,0 1,-1-1,1 1,0-1,-1 1,1-1,-1 1,1 0,0 0,-1 0,1 0,-1 0,1 0,-1 0,1 0,-1 0,1 1,0-1,-1 0,1 1,0 0,-1-1,1 1,0 0,0-1,-1 1,1 0,0 0,0 0,0 0,0 0,0 0,0 0,1 1,-1-1,0 0,0 0,0 2,-3 12,-1-1,2 1,0 1,0-1,2 0,0 1,1-1,0 1,1-1,3 13,10 68,5-1,4-1,4 0,29 62,-56-154,13 36,1-1,1-1,2 0,2-1,10 14,-27-45,0-1,1 1,-1-1,1 0,0 0,-1 0,1 0,1 0,-1 0,0-1,1 0,-1 1,1-1,0-1,-1 1,1 0,0-1,0 0,0 0,0 0,1-1,-1 1,0-1,0 0,0 0,0 0,1-1,-1 1,0-1,0 0,0 0,0-1,0 1,10-9,-2 0,1 0,-2-1,1 0,-2-1,1 0,-1-1,-1 0,-1-1,0 0,0 0,-2-1,1 0,2-13,11-50,-25 63,-8 34,7-3,0 1,2-1,0 0,0 1,2 0,0 0,1 0,1 0,0 0,2 0,2 16,-3-27,1 0,0-1,0 1,0-1,0 0,1 1,0-1,0 0,0-1,1 1,0-1,0 1,0-1,0 0,1 0,-1-1,1 0,0 1,0-1,0-1,1 1,-1-1,0 0,1 0,0-1,-1 0,1 0,0 0,0 0,0-1,-1 0,1 0,0-1,0 0,0 0,-1 0,1 0,-1-1,6-2,25-17,-5-2</inkml:trace>
  <inkml:trace contextRef="#ctx0" brushRef="#br0" timeOffset="3397.951">2569 460,'-18'-2,"-11"-3,5-1,17 1,31-1,35-2,36-4,31-3,-6 3</inkml:trace>
  <inkml:trace contextRef="#ctx0" brushRef="#br0" timeOffset="4025.367">3760 594,'-9'2,"0"0,1 0,-1 1,1 0,-1 0,1 1,0 0,1 1,-1-1,1 1,0 1,0 0,0 0,1 0,0 0,0 1,1 0,0 0,0 1,1 0,-1 0,2 0,-1 0,1 0,0 1,1-1,0 1,0 6,2-12,0 1,1-1,-1 0,1 0,0 0,0 0,0 0,1 0,-1 0,1 0,-1-1,1 1,0 0,0-1,0 1,0-1,1 0,-1 0,1 0,-1 0,1 0,0-1,0 1,-1-1,1 1,0-1,0 0,0 0,1-1,-1 1,0 0,0-1,0 0,1 0,-1 0,0 0,0-1,0 1,0-1,1 0,-1 1,0-1,0-1,0 1,-1 0,1-1,0 0,0 1,-1-1,1 0,-1-1,2 0,7-8,0-1,0-1,-1 0,-1 0,0 0,0-1,-2-1,0 1,0-1,-2-1,0 1,0-1,-1 0,-2 0,1 0,-1-3,2-23,0 0,-3 0,-2-1,-1 1,-3 0,-1 0,-2 1,-2-5,-27-43,37 88,-1-1,1 1,0 0,-1 0,0 1,1-1,-1 0,1 0,-1 0,0 0,0 0,0 1,1-1,-1 0,0 1,0-1,0 1,0-1,0 1,0-1,0 1,0-1,0 1,0 0,-1 0,1 0,0 0,0 0,0 0,0 0,0 0,0 0,0 0,0 0,-1 1,1-1,0 0,0 1,0-1,0 1,0-1,0 1,1 0,-1-1,0 1,0 0,0 0,1-1,-1 1,0 0,1 0,-1 0,0 1,-26 57,17-24,3 0,1 1,1-1,3 1,0 0,2 0,2 0,2-1,3 15,-4-33,1 1,1-1,1-1,0 1,1-1,1 0,1 0,0-1,1 0,9 11,-12-18,-1-1,2 0,-1 0,1-1,0 0,0 0,1-1,-1 0,1 0,0-1,1 0,-1-1,1 0,0 0,-1-1,1 0,0-1,0 0,8-1,-8-1,1 0,-1 0,1-1,-1-1,1 0,-1 0,0-1,-1 0,1-1,-1 0,1 0,-1-1,-1 0,1-1,-1 0,-1 0,1-1,-1 0,3-4,0-2,0 0,-1-1,-1 0,0 0,-1-1,0 0,-1 0,-1 0,-1-1,-1 0,2-12,-4 24,0 0,0 0,-1 0,0 0,0 0,0 0,0-1,-1 1,0 0,0 0,0 0,-1 0,1 0,-1 1,0-1,-1 0,1 1,-3-3,4 7,-1-1,0 1,1-1,-1 1,0 0,0 0,0-1,1 1,-1 1,0-1,0 0,1 0,-1 1,0-1,0 1,1-1,-1 1,1 0,-1 0,0-1,1 1,-1 0,1 0,0 1,-1-1,1 0,0 0,0 1,0-1,0 1,0-1,0 1,0-1,0 1,1 0,-1-1,1 1,-1 1,-3 5,0 0,1 0,0 0,1 0,0 1,0-1,1 1,0-1,0 1,1-1,0 1,0 0,1-1,0 1,1-1,0 1,0-1,1 0,0 0,1 0,-1 0,2-1,-1 1,1-1,0 0,0 0,1-1,0 1,0-1,0-1,1 1,0-1,0 0,0-1,7 4,8 2,0-1,1 0,0-2,0 0,1-2,0 0,60 8</inkml:trace>
  <inkml:trace contextRef="#ctx0" brushRef="#br0" timeOffset="5466.294">217 2038,'-4'-7,"0"1,1-1,0 0,1 0,-1 0,1 0,1 0,-1 0,1-1,1 1,-1-1,1 1,0 0,1-1,0 1,0 0,1-1,-1 1,2 0,-1 0,1 0,0 1,0-1,1 0,0 1,0 0,0 0,3-2,-4 5,-1 0,1 1,0-1,1 0,-1 1,0 0,1 0,0 0,-1 0,1 0,0 1,0 0,0-1,0 1,0 1,0-1,0 1,0-1,0 1,0 0,0 1,0-1,0 1,0 0,0 0,0 0,0 0,0 1,-1-1,1 1,0 0,-1 0,0 1,1-1,-1 1,0-1,1 3,7 8,-1 0,0 1,-2 1,1-1,-2 1,0 1,3 10,-3-9,0 0,0-1,2 0,0 0,1-1,7 8,-15-20,0-1,0 0,0 0,0 0,0-1,0 1,1 0,-1-1,0 1,1-1,-1 0,1 0,0 0,-1 0,1 0,0-1,0 1,0-1,-1 0,1 0,0 0,0 0,0 0,-1-1,1 1,0-1,0 0,-1 1,1-1,0-1,-1 1,1 0,-1-1,1 1,-1-1,0 0,0 1,0-1,0 0,0 0,0-1,0 0,7-8,-1 0,-1-1,0 0,0-1,-1 1,-1-1,0-1,-1 1,0-1,-1 1,-1-1,0 0,-1 0,0-7,-7-20,5 41,1 0,-1 0,1-1,-1 1,1 0,-1 0,1 0,-1 0,1 0,-1 0,1 0,-1 0,1 0,-1 0,1 0,-1 0,1 0,-1 0,1 0,-1 0,1 0,-1 1,1-1,-1 0,1 0,0 1,-1-1,1 0,-1 1,1-1,0 0,-1 1,1-1,0 0,-1 1,1-1,0 1,0-1,-1 1,1-1,0 1,0-1,0 1,0-1,0 1,0-1,-1 1,1-1,0 1,0-1,1 1,-1-1,0 1,0-1,0 1,0-1,0 1,1-1,-1 1,-2 5,1-1,-1 1,1 0,1 0,-1 0,1 0,0 0,0 0,1 0,0 0,0-1,0 1,1 0,-1 0,2-1,-1 1,0-1,1 0,0 1,0-1,1-1,0 1,-1 0,2-1,-1 0,0 0,1 0,0 0,-1-1,1 0,1 0,2 1,1-2,-1 0,1 0,0-1,0-1,0 1,0-1,0-1,0 0,0 0,0-1,-1 0,1 0,0-1,-1 0,0-1,0 0,0 0,6-4,-9 4,1 1,-1-1,1 0,-1 0,-1 0,1-1,-1 0,1 0,-1 0,-1 0,1 0,-1-1,0 0,0 0,0 0,-1 0,0 0,0 0,-1-1,0 1,0-1,0 1,-1 0,0-1,-1-6,-2 42,2-24,1 0,0 1,0-1,0 1,0-1,1 0,0 1,0-1,1 0,-1 0,1 0,0 0,1 0,-1 0,1-1,0 1,0-1,0 1,1-1,-1 0,1-1,0 1,0-1,1 1,-1-1,1 0,-1-1,1 1,0-1,0 0,0 0,0-1,2 1,0-1,-1-1,1 0,0-1,-1 0,1 0,-1 0,1-1,-1 0,0 0,0 0,0-1,0 0,0 0,0 0,-1-1,1 0,-1 0,0-1,-1 1,1-1,0-1,4-5,1-1,-2 0,0 0,0-1,-1 0,-1 0,0-1,3-13,-9 31,0-1,0 1,0 0,1-1,-1 1,1-1,0 1,0-1,0 1,0-1,1 0,-1 0,1 1,0-1,0 0,0-1,1 1,-1 0,1-1,-1 1,1-1,0 0,0 0,0 0,0 0,3 1,6 2,0 0,0-1,1-1,-1 0,1-1,0 0,0-1,0 0,-1-1,1-1,0 0,0-1,0 0,-1-1,4-1,-13 4,0 0,-1-1,1 0,0 0,0 1,-1-2,1 1,0 0,-1 0,1-1,-1 0,1 1,-1-1,0 0,0 0,0 0,0 0,0-1,0 1,-1 0,1-1,-1 1,0-1,1 0,-1 1,0-1,-1 0,1 0,0 0,-1 1,0-1,1 0,-1 0,0 0,-1 0,1 0,0 0,-1 0,0 1,1-1,-1 0,0 0,-1 1,1-1,-1 0,-1-3,-1 1,1 0,-1 0,-1 0,1 1,-1-1,1 1,-1 0,0 1,-1-1,1 1,-1 0,1 0,-1 1,0-1,0 1,0 1,0-1,-1 1,1 0,0 1,-1-1,1 1,0 0,-1 1,1-1,0 1,0 1,0-1,0 1,0 0,0 0,0 1,0 0,1 0,-1 0,1 1,0 0,0 0,0 0,1 0,-4 5,3-2,0 0,0 0,1 1,-1-1,2 1,-1 0,1 0,1 1,-1-1,1 1,1-1,0 1,-1 6,2-11,0 0,0 0,1 0,-1 0,1 0,-1 0,1 0,1 0,-1-1,0 1,1 0,0-1,0 1,0-1,0 1,0-1,1 0,0 0,-1 0,1-1,0 1,1 0,-1-1,0 0,1 0,-1 0,1 0,-1-1,1 1,2 0,73 2,-41-11</inkml:trace>
  <inkml:trace contextRef="#ctx0" brushRef="#br0" timeOffset="5713.776">1460 1383,'-19'0,"-11"2,-7 3,-1 6,6 5,9 4,7 4,15 2,15 1,17-2,4-4</inkml:trace>
  <inkml:trace contextRef="#ctx0" brushRef="#br0" timeOffset="5977.159">1674 1891,'11'11,"13"2,12-6,-1-4</inkml:trace>
  <inkml:trace contextRef="#ctx0" brushRef="#br0" timeOffset="7109.163">2142 1490,'-10'-1,"0"1,1 0,-1 1,0 0,1 0,-1 1,0 0,1 1,0 0,0 0,0 1,0 0,1 1,-1 0,-6 6,13-10,1 0,0 1,0-1,-1 1,1 0,0-1,0 1,1 0,-1-1,0 1,1 0,-1 0,1 0,-1-1,1 1,0 0,0 0,-1 0,2 0,-1 0,0 0,0 0,1 0,-1-1,1 1,-1 0,1 0,0 0,-1-1,1 1,0 0,0-1,1 1,-1-1,0 1,1 0,56 49,-53-47,35 23,-28-20,0 0,0 1,-1 0,0 1,0 0,-1 1,0 0,-1 0,0 1,-1 0,0 1,-1 0,0 0,3 8,-9-18,0 1,0-1,0 0,-1 0,1 0,-1 1,0-1,1 0,-1 1,0-1,0 0,-1 0,1 1,0-1,-1 0,1 1,-1-1,0 0,0 0,0 0,0 0,0 0,0 0,0 0,-1 0,1 0,-1-1,1 1,-1 0,0-1,0 1,0-1,0 0,0 0,0 0,0 0,0 0,0 0,-2 0,2-3,-1 0,1-1,-1 1,1-1,0 1,0-1,0 0,0 0,1 0,-1 0,1 0,0-1,0 1,0 0,0-1,0 1,1 0,0-1,-1 1,1-1,0 1,1 0,-1-1,1 1,-1-1,1 1,1-2,-1-6,1 0,0 0,1 1,0-1,0 1,1 0,0 0,1 0,0 1,1-1,0 1,0 1,1-1,0 1,1 0,0 1,0 0,0 0,1 0,0 1,0 1,1-1,0 2,0-1,9-2,-16 6,0 1,1 0,-1-1,0 1,0 0,0 0,1 1,-1-1,0 1,0 0,0-1,0 2,0-1,0 0,0 0,0 1,0 0,-1-1,1 1,0 0,-1 0,0 1,1-1,-1 0,0 1,0-1,0 1,-1 0,1 0,34 92,-30-71,-4-18,-2-4,0 0,0 0,0 0,0 0,0 0,0 0,0 0,1 0,-1 0,1 0,0-1,0 1,-1 0,1 0,0 0,0-1,1 1,-1-1,0 1,1-1,-1 1,0-1,1 0,0 0,-1 1,1-1,0 0,-1 0,1-1,0 1,0 0,0-1,0 1,0-1,0 1,0-1,0 0,0 0,0 0,0 0,0 0,0-1,0 1,6-7,-1 0,1-1,-2 0,1 0,-1 0,0-1,-1 0,1 0,-2 0,0-1,0 0,0 0,-2 0,1 0,0-7,3-4,-6 21,0 0,0-1,-1 1,1-1,0 1,0 0,0-1,0 1,0-1,0 1,0-1,0 1,0 0,0-1,0 1,0-1,0 1,0 0,0-1,0 1,0-1,0 1,1 0,-1-1,0 1,0-1,0 1,1 0,-1-1,0 1,1 0,-1 0,0-1,1 1,-1 0,0 0,1-1,-1 1,0 0,1 0,-1 0,1 0,-1-1,0 1,1 0,-1 0,1 0,-1 0,1 0,-1 0,0 0,1 0,-1 0,1 0,-1 1,0-1,1 0,-1 0,1 0,-1 0,0 1,1-1,-1 0,0 0,1 1,-1-1,12 31,-8-19,48 83,-48-91,-1 0,0 0,1 0,-1-1,1 1,0-1,0 0,1 0,-1-1,1 1,-1-1,1 0,0 0,0 0,0-1,0 1,0-1,0-1,4 1,-5-1,-1 0,0-1,0 1,0-1,0 0,0 0,0 0,0 0,0-1,-1 1,1-1,0 1,-1-1,1 0,-1 0,0 0,1-1,-1 1,0-1,0 1,-1-1,1 1,0-1,-1 0,0 0,0 0,0 0,0 0,17-90,-17 80,-1 0,0 1,-1-1,0 0,-1 0,0 1,-1-1,-3-8,5 20,0 1,1-1,-1 0,0 0,1-1,-1 1,1 0,-1 0,1 0,0 0,0 0,-1 0,1-1,0 1,0 0,0 0,0 0,0-1,0 1,1 0,-1 0,0 0,1 0,-1 0,0 0,1-1,0 1,-1 0,1 0,-1 0,1 0,0 1,0-1,0 0,-1 0,1 0,0 1,0-1,0 0,0 1,0-1,0 1,1-1,-1 1,0 0,0-1,0 1,0 0,0 0,1 0,-1-1,0 1,1 1,161-12,-160 12,1-1,0 1,0-1,0 1,0 0,0 1,0-1,-1 1,1 0,-1-1,1 2,-1-1,0 0,0 1,0-1,0 1,0 0,0 0,-1 0,0 0,1 1,-1-1,0 0,-1 1,1 0,-1-1,1 1,-1 0,0 0,0 0,-1 0,1 0,-1 0,0 0,0 0,-1 4,1 19,-1-24,0 0,0 0,1 1,-1-1,1 0,0 0,0 0,0 0,0 1,0-1,1 0,-1 0,1 0,0 0,0 0,0 0,0 0,1 0,-1 0,1 0,0-1,0 1,0-1,0 1,0-1,0 0,1 0,-1 0,1 0,-1 0,1 0,0-1,0 1,0-1,0 0,0 0,2 1,5-2,0-1,0 0,0-1,0 1,0-2,-1 0,1 0,-1 0,0-1,0-1,0 0,0 0,-1 0,0-1,0 0,3-4,32-20,-42 30,0-1,0 1,0 0,-1-1,1 1,0 0,0-1,0 1,0 0,0 0,-1 0,1 0,0 0,0 0,0 0,0 0,0 0,0 0,0 0,-1 0,1 1,0-1,0 0,0 1,0-1,-1 1,1-1,0 1,0-1,-1 1,1-1,0 1,-1 0,1-1,-1 1,1 0,-1 0,1-1,-1 1,1 0,-1 0,0 0,0 0,1-1,-1 1,0 0,0 1,15 18,-9-17,0 0,0-1,0 0,1 0,-1-1,1 0,-1 0,1 0,-1-1,1 0,-1 0,1 0,0-1,-1 0,0-1,1 1,-1-1,0-1,0 1,0-1,0 0,0 0,0 0,-1-1,0 0,2-1,-3 1,1 0,-1 0,1 0,-1 0,0-1,-1 0,1 0,-1 0,0 0,0 0,-1 0,1-1,-1 0,-1 1,1-1,-1 0,0 0,0 0,0 0,-1 0,0 1,0-1,-1 0,1 0,-1 0,-1 0,1 0,-1 0,0 1,0-1,-1 1,1 0,-1-1,0 1,-1 0,1 1,-1-1,0 1,0-1,-1 1,1 0,-6-3,6 5,-1 0,0 0,1 0,-1 1,0 0,0-1,0 2,0-1,0 1,0-1,-1 1,1 1,0-1,0 1,0 0,0 0,0 0,1 1,-1-1,0 1,0 1,1-1,0 0,-1 1,1 0,0 0,0 1,1-1,-3 2,1 0,0 1,0-1,1 1,0-1,0 1,0 1,0-1,1 0,0 1,1 0,-1-1,1 1,1 0,-1 0,1 0,1 0,-1 1,1-1,0 0,1 7,0-11,0 1,0-1,1 1,-1-1,0 0,1 1,0-1,0 0,0 0,0 0,1-1,-1 1,1 0,0-1,-1 0,1 1,0-1,0 0,0-1,1 1,-1 0,0-1,3 1,22 6</inkml:trace>
  <inkml:trace contextRef="#ctx0" brushRef="#br0" timeOffset="7362.486">3679 1209,'-5'2,"2"6,0 1</inkml:trace>
  <inkml:trace contextRef="#ctx0" brushRef="#br0" timeOffset="7625.837">3745 1704,'16'9,"13"3,9 0,8-3,3-2,-7-3</inkml:trace>
  <inkml:trace contextRef="#ctx0" brushRef="#br0" timeOffset="7911.076">4093 2252,'0'20,"0"19,0 13,0 10,0 5,0 4,0-1,0-1,0-5,0-3,0-8,0-8,0-10,0-10</inkml:trace>
  <inkml:trace contextRef="#ctx0" brushRef="#br0" timeOffset="8229.224">4241 2372,'0'-1,"0"1,1-1,-1 1,1-1,-1 1,1-1,-1 1,1-1,-1 1,1 0,-1-1,1 1,0 0,-1-1,1 1,-1 0,1 0,0-1,-1 1,1 0,0 0,-1 0,1 0,0 0,0 0,-1 0,1 0,0 0,-1 1,1-1,0 0,-1 0,1 0,-1 1,1-1,0 0,-1 1,1-1,-1 1,1-1,-1 1,1-1,-1 1,1-1,-1 1,0-1,1 1,-1-1,0 1,1 0,-1-1,0 1,0 0,1-1,-1 1,0 0,0-1,0 1,0 0,0-1,0 1,0 0,0-1,0 1,0 0,-1 0,4 23,-1 0,-1 0,-1 1,-1-1,-2 0,0 4,-1 6,-1 12,-4 45,3 0,5 23,1-105,0-1,0 1,0-1,1 1,1-1,0 1,0-1,0 1,1-1,0 0,1 0,0-1,0 1,4 4,3-6,-2-8</inkml:trace>
  <inkml:trace contextRef="#ctx0" brushRef="#br0" timeOffset="8414.767">4026 2666,'16'-2,"15"-1,12-2,12 0,4-2,-7 1</inkml:trace>
  <inkml:trace contextRef="#ctx0" brushRef="#br0" timeOffset="8950.412">4494 2627,'158'5,"-154"-4,0 0,0 1,0-1,0 1,0 0,0 0,0 0,-1 0,1 1,-1-1,0 1,0 0,0 0,0 0,0 1,0-1,-1 1,0-1,0 1,0 0,0 0,0 0,-1 0,0 0,0 0,0 0,0 0,0 1,-1-1,0 0,0 12,0 0,-1 0,-1 0,0 0,-1 0,-1-1,-3 8,-21 57,18-54,0 1,2 0,1 1,1-1,2 1,0 0,1 11,3-33,1 0,-1 0,1 0,0-1,0 1,0-1,1 1,0-1,0 1,1-1,-1 0,1 0,0 0,1 0,-1-1,1 1,0-1,0 0,0 0,1 0,-1-1,1 1,0-1,0 0,0-1,0 1,1-1,-1 0,0 0,1-1,3 2,-1 0,1-1,0 0,0-1,0 0,0 0,0-1,0 0,0 0,0-1,0-1,0 1,0-1,0-1,-1 0,1 0,-1 0,0-1,0-1,0 1,-1-1,1-1,-1 1,2-4,-7 6,0 0,0-1,0 1,-1 0,1-1,-1 0,0 1,0-1,0 0,-1 1,1-1,-1 0,0 0,0 0,-1 1,1-1,-1 0,1 0,-1 1,0-1,-1 0,1 1,-1-1,1 1,-1 0,0 0,0-1,-1 1,1 0,0 1,-2-2,-6-7,-1 0,0 0,-1 1,0 0,-1 1,0 1,-2-1,-31-14,-1 2,-1 3,-46-12,92 29,-23-7,25 8,1-1,-1 1,0 0,0 0,1 0,-1 0,0 0,0 0,1 0,-1-1,0 1,0 0,1 0,-1 0,0-1,0 1,0 0,0 0,1 0,-1-1,0 1,0 0,0 0,0-1,0 1,0 0,0-1,1 1,-1 0,0 0,0-1,0 1,0 0,0-1,0 1,-1 0,1 0,0-1,0 1,0 0,0 0,0-1,0 1,0 0,0 0,-1-1,1 1,0 0,225-21,-61 11,-91 7</inkml:trace>
  <inkml:trace contextRef="#ctx0" brushRef="#br0" timeOffset="10589.854">4200 4297,'0'23,"0"18,0 15,0 8,0 5,-2 2,-1 1,0-6,1-7,0-13</inkml:trace>
  <inkml:trace contextRef="#ctx0" brushRef="#br0" timeOffset="10948.907">4508 4324,'-279'253,"271"-247,6-5,-1 0,0 1,1-1,0 1,-1-1,1 1,0 0,0 0,0 0,0 0,0 0,0 0,0 1,1-1,-1 1,1-1,0 1,0-1,0 1,0 0,0-1,1 1,-1 0,1 0,-1 0,1 0,0-1,0 1,1 0,-1 0,0 0,1 0,0-1,0 1,0 0,0-1,1 3,12 4,-1-1,2 0,-1-1,1-1,0-1,1 0,-1-1,1 0,0-1,0-1,0 0,0-2,13 0,5 1,0-1,0-2,0-1,30-7,-40 5</inkml:trace>
  <inkml:trace contextRef="#ctx0" brushRef="#br0" timeOffset="11229.187">4749 4417,'0'5,"0"8,0 11,0 10,0 9,0 6,0 2,0 1,0-2,0-4,0-8,2-11,3-9,1-8</inkml:trace>
  <inkml:trace contextRef="#ctx0" brushRef="#br0" timeOffset="11522.454">4962 4310,'0'7,"0"11,0 12,0 12,0 11,0 6,0 6,0 3,0-1,0-3,0-5,0-7,0-9,0-10,0-10</inkml:trace>
  <inkml:trace contextRef="#ctx0" brushRef="#br0" timeOffset="11851.974">4803 4591,'122'-28,"-90"21,0 1,0 2,1 2,0 0,-1 2,1 2,0 1,9 3,-37-5,0 0,1 1,-1-1,0 1,0 1,0-1,0 1,-1 0,1 0,-1 0,1 0,-1 1,0 0,-1 0,1 0,-1 0,1 1,-1-1,0 1,-1 0,1 0,-1 0,0 0,-1 0,1 0,-1 0,0 1,1 4,-1 18,-1 1,-2-1,0 1,-2-1,-1 0,-7 20,-2 18,11-48,-3 4,2 0,0 1,2-1,0 1,2-1,0 1,2 0,0-1,2 5,-1-20,0 1,0-1,1 1,0-1,1 0,-1 0,1-1,0 1,1-1,0 0,0-1,0 1,1-1,-1 0,1-1,0 0,1 0,-1 0,1-1,-1 0,1 0,0-1,5 0,-2 1,0-1,0-1,0 1,1-2,-1 0,0 0,1-1,-1-1,0 0,0 0,0-1,0 0,0-1,-1 0,1-1,8-5,-16 7,1 1,-1 0,0-1,0 0,0 0,0 0,0 0,0 0,-1-1,0 1,1-1,-1 1,-1-1,1 0,0 0,-1 0,0 0,0 0,0 0,-1 0,1 0,-1 0,0-1,0 1,0 0,-1 0,1 0,-1 0,0 0,-9-26</inkml:trace>
  <inkml:trace contextRef="#ctx0" brushRef="#br0" timeOffset="12103.81">5123 4805,'20'-6,"21"-6,17 1,12-2,5 1,-9 1</inkml:trace>
  <inkml:trace contextRef="#ctx0" brushRef="#br0" timeOffset="12367.18">5898 4792,'0'-2,"0"-1</inkml:trace>
  <inkml:trace contextRef="#ctx0" brushRef="#br0" timeOffset="13678.75">3947 6062,'12'83,"-4"0,-3 1,-4 0,-3 0,-6 11,9-156,6-64,-6-1,-8-36,5 136,2 26,1 0,-1 1,0-1,0 0,0 0,0 1,0-1,1 0,-1 0,0 0,0 1,0-1,0 0,1 0,-1 0,0 0,0 0,1 1,-1-1,0 0,0 0,1 0,-1 0,0 0,0 0,1 0,-1 0,0 0,0 0,1 0,-1 0,0 0,0 0,1 0,-1 0,0 0,0 0,1-1,-1 1,0 0,0 0,0 0,1 0,-1 0,0-1,0 1,0 0,1 0,-1 0,0-1,0 1,0 0,0 0,0 0,1-1,-1 1,0 0,0 0,0-1,0 1,0 0,0 0,0-1,0 1,0 0,0 0,0-1,22 24,-14-14,0 0,0 0,1-1,0 0,0 0,1-1,0 0,0 0,1-1,0-1,0 0,0-1,1 0,-1 0,1-1,0-1,0 0,4 0,-11-3,0 0,0 0,-1 0,1-1,0 0,-1 0,1 0,-1 0,1-1,-1 0,0 0,0 0,0 0,-1-1,1 1,-1-1,0 0,0 0,0 0,-1-1,1 1,-1 0,1-4,4-8,-1 0,-1 0,-1-1,0 1,-2-1,1-6,-2 1,-2 15,-1 13,-13 175,13-152,-2 5,2 0,1 0,1 0,3 0,0 0,2 0,2 0,6 17,0-20</inkml:trace>
  <inkml:trace contextRef="#ctx0" brushRef="#br0" timeOffset="13978.997">4508 6009,'0'16,"0"14,3 13,0 12,2 6,0 3,2-1,-1-3,-1-6,1-10,1-10,3-11,-2-9</inkml:trace>
  <inkml:trace contextRef="#ctx0" brushRef="#br0" timeOffset="14199.144">4788 5902,'0'25,"0"22,0 16,0 14,0 7,0 1,0-3,3-6,0-9,0-10,-1-9,0-13</inkml:trace>
  <inkml:trace contextRef="#ctx0" brushRef="#br0" timeOffset="14798.509">4588 6303,'44'-8,"256"2,-151 22,-143-15,0 1,0 0,0 0,0 0,-1 1,1 0,-1 0,1 0,-1 1,0 0,0 0,-1 0,1 1,-1 0,0-1,0 1,-1 1,1-1,-1 1,0-1,0 1,-1 1,1 11,0 1,-2 0,0-1,-1 1,-1 0,-1-1,0 1,-2-1,0 0,-1 0,-1 0,0 0,-1-1,-3 3,4-3,-6 14,1-4,1 0,1 0,1 1,2 1,1-1,1 1,1 1,3-23,0 0,1 1,0-1,1 0,0 1,0-1,0 0,1-1,0 1,0 0,0-1,1 1,0-1,1 0,-1-1,1 1,0-1,1 0,-1 0,1 0,0-1,0 0,0 0,1 0,-1-1,1 0,0 0,0-1,6 3,0 0,0-1,1 0,-1-1,1-1,0 0,0-1,0 0,0-1,0-1,0 0,-1-1,1-1,0 0,4-2,-14 3,0 1,-1-1,1 0,-1 0,0-1,0 1,0 0,0-1,0 0,0 0,-1 0,0 0,1 0,-1-1,0 1,0-1,-1 1,1-1,-1 1,0-1,0 0,0 0,0 0,-1 0,1 0,-1 0,0-2,-1-3,0-1,0 1,-1 0,0-1,0 1,-1 0,-1 0,1 1,-1-1,-1 1,0-1,-6-8,-2 1,0 0,0 0,-2 1,0 1,0 1,-1 0,-1 1,0 0,-1 2,0 0,-7-2,-35-14,-1 3,-1 3,-15-1,66 13,35 6,-20 1,342-43,-280 32</inkml:trace>
  <inkml:trace contextRef="#ctx0" brushRef="#br0" timeOffset="14966.074">5938 6637,'-4'-7,"-2"-2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3:48.235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0 67,'0'14,"0"8,0 5,3 8,0 3,2 5,0 2,1 0,3-4,-1-1,1-6,-2-4,1-5,-2-4,-1-6</inkml:trace>
  <inkml:trace contextRef="#ctx0" brushRef="#br0" timeOffset="389.994">197 1,'0'2,"0"6,0 5,0 5,0 7,3 8,0 4,1 6,4 1,2 1,3-1,3-6,0-4,0-7,-1-5,0-4,-3-3,-4-4</inkml:trace>
  <inkml:trace contextRef="#ctx0" brushRef="#br0" timeOffset="677.191">79 264,'2'-2,"6"-1,5-2,10-3,10-1,8-3,8 2,5 2,0 1,-9 0</inkml:trace>
  <inkml:trace contextRef="#ctx0" brushRef="#br0" timeOffset="1155.908">565 186,'7'2,"0"1,0 0,-1 0,0 1,0 0,0 0,0 0,0 1,-1 0,0 0,0 0,0 1,-1-1,0 1,0 0,0 1,-1-1,1 1,-2-1,1 1,-1 0,0 0,0 0,-1 3,1 2,-1 0,-1 1,0-1,0 0,-1 0,-1 1,0-1,-1 0,0 0,-1-1,0 1,-1-1,0 1,-1-1,-2 3,-25 62,31-73,0 0,1 0,-1 0,1 0,0 0,0 0,0 0,0 1,0-1,1 0,0 1,-1-1,1 0,0 1,1-1,-1 0,0 1,1-1,0 0,0 0,0 1,0-1,1 0,-1 0,1 0,-1-1,1 1,0 0,0 0,1-1,-1 0,0 1,1-1,0 0,-1 0,1 0,0 0,14 2,0 0,0-1,-1-1,2 0,-1-2,0 0,0 0,0-2,0 0,8-3,-13 4,-6 0,1 1,0-1,0 0,-1-1,1 0,-1 0,1 0,-1-1,0 1,0-2,5-2,-5-1</inkml:trace>
  <inkml:trace contextRef="#ctx0" brushRef="#br0" timeOffset="1404.822">565 448,'5'0,"8"0,8 0,10 0,11-2,7-1,4 0,2-1,-1-1,-6 2,-11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3:52.09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40 27,'0'2,"0"3,0 8,0 5,0 10,3 6,0 4,-1 2,3 1,-1-1,0-2,-1-4,1-4,0-8</inkml:trace>
  <inkml:trace contextRef="#ctx0" brushRef="#br0" timeOffset="479.863">330 1,'-21'34,"-2"0,-2-2,0-1,-2 0,-1-2,-15 10,-22 13,60-55,14-7,-7 7,1 0,-1 0,1 0,0 0,-1 1,1-1,0 1,1 0,-1 0,0 0,1 0,-1 1,1-1,-1 1,1 0,0 0,-1 0,1 1,0-1,0 1,0 0,-1 0,1 0,0 1,0-1,0 1,-1 0,1 0,0 0,-1 0,3 2,87 101,-85-96,1 0,0-1,0 0,1 0,0-1,0 0,1-1,0 0,0-1,0 0,0-1,0 0,1-1,-1 0,1-1,2 0,15-8,-18 0</inkml:trace>
  <inkml:trace contextRef="#ctx0" brushRef="#br0" timeOffset="816.959">580 14,'-3'0,"0"2,1 5,-1 9,2 7,-2 8,-1 4,1 4,1 1,0 1,4 0,0-2,3-4,0-3,2-4,2-8,-1-7</inkml:trace>
  <inkml:trace contextRef="#ctx0" brushRef="#br0" timeOffset="1133.117">738 14,'0'4,"0"9,-2 8,-1 8,0 8,1 6,0 2,1 2,1-2,1-2,5-3,-1-4,3-4,-1-5,-2-4,-1-7</inkml:trace>
  <inkml:trace contextRef="#ctx0" brushRef="#br0" timeOffset="1405.388">567 212,'4'0,"6"0,11 0,10-3,9-2,9-1,3-1,-1 0,-9 1</inkml:trace>
  <inkml:trace contextRef="#ctx0" brushRef="#br0" timeOffset="1851.658">1000 198,'0'-1,"0"1,0-1,0 1,0-1,0 0,0 1,0-1,0 1,1-1,-1 1,0-1,0 1,0-1,1 1,-1-1,0 1,0-1,1 1,-1-1,0 1,1 0,-1-1,1 1,-1 0,1-1,-1 1,0 0,1-1,-1 1,1 0,-1 0,1-1,-1 1,1 0,0 0,-1 0,1 0,-1 0,1 0,-1 0,1 0,-1 0,1 0,-1 0,1 0,0 0,-1 1,1-1,-1 0,1 0,-1 0,0 1,1-1,-1 0,1 1,5-1,0-1,0 1,0 0,0 1,0 0,-1 0,1 0,0 0,0 1,-1 0,1 0,-1 1,0-1,1 1,-1 0,-1 1,1-1,0 1,-1 0,0 0,0 0,0 1,0 0,-1-1,1 1,-1 0,-1 1,1-1,-1 0,0 1,0 0,0-1,0 5,-2 10,-1 1,0-1,-2 0,0 1,-1-1,-1-1,-1 1,-1-1,-6 11,-9 36,18-54,-1 1,1 0,0 1,1-1,1 1,0 0,1 0,0 12,1-24,1 0,-1 0,1-1,-1 1,1 0,0-1,0 1,0-1,0 1,0-1,0 1,0-1,0 0,0 1,1-1,-1 0,1 0,-1 0,0 0,1 0,0 0,-1-1,1 1,0 0,-1-1,1 1,0-1,0 0,-1 0,3 1,55-2,-38-1,0-1,1-2,-2 0,1-1,-1 0,0-2,0-1,-1 0,0-2,8-5,-11 4</inkml:trace>
  <inkml:trace contextRef="#ctx0" brushRef="#br0" timeOffset="2117.467">1053 343,'9'-2,"10"-1,10 0,12 1,10-2,9 0,9-2,3-2,-1-1,-13 0</inkml:trace>
  <inkml:trace contextRef="#ctx0" brushRef="#br0" timeOffset="3586.183">1 1015,'10'87,"-7"122,2-185,1-47,-4-112,6-61,-8 196,0 0,1 0,-1 0,0 0,0 1,1-1,-1 0,0 0,0 0,1 0,-1 0,0 0,1 0,-1 0,0 0,0 0,1 0,-1 0,0 0,1 0,-1 0,0 0,0 0,1-1,-1 1,0 0,0 0,1 0,-1 0,0 0,0-1,0 1,1 0,-1 0,0-1,0 1,0 0,0 0,1 0,-1-1,0 1,0 0,0-1,0 1,0 0,0 0,0-1,10 33,-9-27,0 0,0-1,0 1,0-1,0 1,1-1,0 1,0-1,0 0,0 0,1 0,-1 0,1-1,0 1,0-1,0 1,1-1,-1 0,1 0,0-1,0 1,0-1,0 0,0 0,0 0,1 0,-1-1,1 0,-1 0,1 0,-1 0,5-1,1-1,-1 0,1-1,-1 0,1-1,-1 0,0 0,0-1,0-1,0 1,-1-1,0-1,0 1,0-1,-1-1,0 0,0 0,0 0,-1 0,0-1,-1 0,0-1,0 1,-1-1,0 0,0 0,2-8,0 2,0 33,15 194,-7-35,-12-165,0-1,0 1,1-1,1 0,0 0,0 0,1 0,0-1,1 1,16 3,-12-14</inkml:trace>
  <inkml:trace contextRef="#ctx0" brushRef="#br0" timeOffset="3868.727">632 935,'0'9,"0"10,0 8,0 8,0 8,0 5,0 1,3 1,2-3,0-3,3-7,1-7,2-9,-2-8</inkml:trace>
  <inkml:trace contextRef="#ctx0" brushRef="#br0" timeOffset="4164.116">922 843,'-5'18,"-1"15,-2 12,1 9,1 5,1 2,2-2,4-3,2-6,2-5,3-8,2-8,1-9,0-7</inkml:trace>
  <inkml:trace contextRef="#ctx0" brushRef="#br0" timeOffset="4414.446">672 1106,'5'-2,"5"-1,10 0,11-1,11-3,8 0,4 1,-8 2</inkml:trace>
  <inkml:trace contextRef="#ctx0" brushRef="#br0" timeOffset="4845.294">1106 1199,'83'-11,"11"16,-91-4,0 0,1-1,-1 1,-1 1,1-1,0 0,0 1,0 0,-1-1,1 1,-1 0,1 0,-1 1,0-1,0 0,0 1,0 0,0-1,0 1,-1 0,1 0,-1 0,0 0,0 0,0 0,0 0,-1 0,1 1,-2 11,0 0,-1-1,-1 1,0-1,-1 1,0-1,-1-1,-1 1,0-1,-1 0,0 0,-1 0,-1-1,-8 19,8-16,5-9,0-1,0 1,1 0,-1 0,1 1,1-1,-1 0,1 1,1 0,-1-1,1 1,0 0,0 0,1 0,0-1,0 1,1 2,2-5,0-1,1 1,0 0,-1-1,1 0,1 0,-1 0,0 0,1-1,-1 1,1-1,-1-1,1 1,0 0,0-1,0 0,0 0,0-1,0 0,0 1,0-1,1-1,-1 1,0-1,10 0,0-1,0 0,0-1,0-1,0 0,-1-1,1 0,-1-1,-1-1,1-1,-1 1,0-2,8-8,-9 4,-5 2</inkml:trace>
  <inkml:trace contextRef="#ctx0" brushRef="#br0" timeOffset="5084.236">1119 1317,'20'0,"18"0,14-2,11-4,8-2,-7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2:52.605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1040,'0'44,"11"239,29 125,49-33,-47 11,-31-321,-2 1,-2-1,-4 64,-3-112,7 50,-5-66,0-5</inkml:trace>
  <inkml:trace contextRef="#ctx0" brushRef="#br0" timeOffset="1802.108">27 1013,'298'-21,"-170"4,0 7,6 5,263-22,-221 11,58 6,-98 6,112-19,79 11,8-14,176 18,40 4,-257 29,-52-8,-238-17</inkml:trace>
  <inkml:trace contextRef="#ctx0" brushRef="#br0" timeOffset="2896.951">1553 961,'2'1,"0"0,-1 0,1 0,0 1,-1-1,0 1,1-1,-1 1,0-1,0 1,1 0,-1 0,-1-1,1 1,0 0,0 0,-1 0,1 0,-1 0,1 0,-1 0,0 0,0 2,1 2,7 35,-3 1,-1 0,-2 37,0-1,5 805,-1-771,5 1,12 45,-20-142,6 28,-3 1,-1 0,-1 28,-5-72,1 0,-1 0,1 1,0-1,0 0,-1 0,1 0,0 0,0 1,0-1,0 0,0 0,1 0,-1 1,0-1,0 0,1 0,-1 0,1 0,-1 0,1 0,0 0,-1 0,1 0,0 0,-1 0,1 0,0 0,0 0,0-1,0 1,0 0,0-1,0 1,0-1,0 1,0-1,0 1,1-1,-1 0,0 0,0 1,0-1,6-6</inkml:trace>
  <inkml:trace contextRef="#ctx0" brushRef="#br0" timeOffset="4068.283">343 2935,'476'-14,"1"-4,-278-4,-119 10,0 4,1 3,57 6,-24 10,131 2,244-24,161 11,-625-3,-17 0</inkml:trace>
  <inkml:trace contextRef="#ctx0" brushRef="#br0" timeOffset="5088.496">3173 922,'-2'31,"1"0,2 0,1-1,1 1,2 0,1-1,3 6,8 51,1 18,50 375,-58-330,-6-57,5 0,13 55,7 23,-21-134,-2 1,-1 0,-2 0,-1 16,-1 16,7-76,-2-8</inkml:trace>
  <inkml:trace contextRef="#ctx0" brushRef="#br0" timeOffset="6685.531">3856 816,'224'8,"233"-1,-279-9,-142 2,2-1,0 2,0 1,0 2,35 8,4 0,-46 33,-24-29,8 18,-1 1,-2 0,-2 0,-1 1,-1 1,-2-1,-2 1,-1 6,20 153,-8-82,1 110,1-21,-6-121,-4 0,-3 1,-4 17,0-83,1 1,0-1,2 1,0-1,0 0,5 10,-8-27,0 1,0 0,0-1,0 1,0-1,0 1,0-1,0 1,0-1,1 1,-1-1,0 1,0-1,1 1,-1-1,0 1,1-1,-1 0,0 1,1-1,-1 1,1-1,-1 0,1 1,-1-1,0 0,1 0,-1 1,1-1,-1 0,1 0,0 0,-1 0,1 0,-1 0,1 0,-1 0,1 0,-1 0,1 0,-1 0,1 0,-1 0,1 0,0 0,-1-1,1 1,-1 0,1 0,-1-1,1 1,5-8</inkml:trace>
  <inkml:trace contextRef="#ctx0" brushRef="#br0" timeOffset="7787.151">3277 2870,'147'-23,"119"-23,135 0,-146 22,-42 4,56 7,116-14,-252 27,-117-7,-14 2</inkml:trace>
  <inkml:trace contextRef="#ctx0" brushRef="#br0" timeOffset="9464.249">5107 829,'539'-15,"-10"4,-393 11,-25-13,153-1,-258 16,-1 1,1-1,-1 1,0 0,0 0,0 0,0 1,-1 0,1 0,-1 0,0 0,0 1,-1-1,1 1,-1 0,0 0,0 0,-1 1,1-1,-1 1,-1-1,1 1,-1 0,0 0,0 3,3 1,25 86,-4 2,-5 0,-3 9,0 81,-8 1,-10 72,0-89,27 7,1 11,-14-93,-2-42,-2-48,-2-13</inkml:trace>
  <inkml:trace contextRef="#ctx0" brushRef="#br0" timeOffset="10667.664">5239 2540,'36'13,"1"-2,0-2,0-2,1-1,0-2,32 0,144-2,153 9,-190-1,62-8,-161-2,77 14,-134-10,-19-3,0 0,1 0,-1 0,1-1,-1 1,1-1,-1 1,1-1,-1 0,1 0,-1 0,1 0,-1 0,1-1,-1 1,0-1,1 0,-1 1,1-1,-1 0,2-1,1-6</inkml:trace>
  <inkml:trace contextRef="#ctx0" brushRef="#br0" timeOffset="12232.7">5489 39,'-8'142,"4"-94,2 1,2 0,3 24,-2-64,0-1,0 1,1-1,0 1,0-1,1 0,0 0,1 0,-1-1,2 1,-1-1,1 0,0 0,0 0,1 0,0-1,0 0,0-1,1 1,0-1,0 0,1-1,-1 0,1 0,0-1,0 1,5 0,-7-5,0 0,0-1,-1 1,1-1,-1-1,0 1,1-1,-1 1,0-2,0 1,-1 0,1-1,-1 0,0 0,0 0,0-1,0 1,-1-1,0 0,0 0,0 0,1-4,-1 5,9-22,0 0,-2-1,-1 0,-1-1,-2 0,0 0,-2-1,-1 1,-2-1,0 1,-2-1,-1 0,-4-13,-8-16,8 58,6 4</inkml:trace>
  <inkml:trace contextRef="#ctx0" brushRef="#br0" timeOffset="13285.474">3738 119,'4'-2,"1"-1,0 1,0 1,0-1,-1 1,1-1,1 2,-1-1,0 0,0 1,0 0,0 0,0 1,0-1,0 1,2 1,9 0,0 1,0 0,0 2,0 0,-1 0,0 2,0 0,-1 0,11 9,-19-13,-1 1,1 0,-1 1,-1-1,1 1,-1 0,1 0,-1 0,-1 1,1-1,-1 1,0 0,0 0,-1 0,0 0,0 1,0-1,-1 1,0-1,0 1,0-1,-1 1,0-1,-1 1,0 3,-6 14,-1 0,-1 0,-1-1,-1 0,-1-1,-1 0,-1-1,-1-1,-1 0,-1-1,-2 2,-35 46,54-66,1 0,-1 0,0 0,1 0,-1 0,1 0,0 0,-1 0,1 0,0-1,0 1,-1 0,1 0,0-1,0 1,0 0,0-1,0 1,0-1,0 1,0-1,0 0,0 1,0-1,0 0,0 0,1 0,-1 0,0 0,0 0,0 0,0 0,0 0,0 0,0-1,0 1,0 0,1-1,-1 1,1 0,34-4,-1 0,1-3,-1-1,27-10,-20 6,154-44,-180 52</inkml:trace>
  <inkml:trace contextRef="#ctx0" brushRef="#br0" timeOffset="13582.08">3725 395,'16'-3,"14"-2,13-3,12-2,11-4,8-2,1 2,-2 1,-4 3,-11 3,-12 2,-11 3,-15 1,-10 1</inkml:trace>
  <inkml:trace contextRef="#ctx0" brushRef="#br0" timeOffset="14399.918">2330 1,'-18'5,"-1"1,1 1,0 0,1 2,0 0,0 1,1 1,0 0,1 1,0 1,1 0,0 1,1 0,1 1,0 1,1 0,-2 5,11-17,-1-1,1 1,0 0,0 0,1 0,-1 0,1 0,0 0,0 1,0-1,1 0,-1 0,1 1,0-1,0 0,1 1,-1-1,1 0,0 0,0 0,0 1,1-1,0 0,-1 0,1-1,1 1,-1 0,0-1,1 1,0-1,0 0,0 0,3 2,10 4,1-1,0-1,1-1,0-1,0 0,0-1,0-1,1-1,5 0,9 2,-9-1,-6-2,0 1,1 1,-1 1,-1 0,1 1,-1 1,0 1,0 0,0 1,5 5,-20-12,0 0,1 0,-1 1,0-1,0 1,0-1,-1 1,1 0,0 0,-1-1,1 1,-1 0,1 1,-1-1,0 0,0 0,0 1,0-1,0 0,-1 1,1-1,-1 1,0-1,1 1,-1-1,0 1,0-1,-1 1,1-1,0 0,-1 1,0-1,1 1,-1-1,0 0,0 1,-1-1,1 0,0 0,-1 0,1 0,-1 0,1 0,-1 0,0-1,0 1,-1 0,-13 5,-1-1,1-1,-1 0,0-1,-1-1,-3 0,-4 1,-205 35,202-31</inkml:trace>
  <inkml:trace contextRef="#ctx0" brushRef="#br0" timeOffset="15738.591">408 276,'60'255,"-38"-145,-60-392,38 227,23 73,57 68,-78-84,1 1,-1-1,0 0,1 0,-1 0,1 0,0 0,0 0,0-1,0 0,0 1,0-1,0 0,0-1,1 1,-1 0,0-1,0 0,1 0,-1 0,0 0,0 0,1-1,-1 1,0-1,0 0,0 0,1 0,-1 0,0-1,-1 1,1-1,0 0,0 0,-1 0,1 0,1-2,7-10,0-1,-1 0,-1-1,0 0,-1-1,-1 0,0 0,-2 0,0-1,0 0,-2 0,0 0,-2 0,1-3,5-28,-4 31,-3 19,0-1,0 0,0 0,0 1,0-1,0 0,0 0,0 1,0-1,0 0,0 0,0 1,0-1,0 0,0 0,0 0,0 1,0-1,1 0,-1 0,0 1,0-1,0 0,0 0,0 0,0 1,1-1,-1 0,0 0,0 0,0 0,1 0,-1 1,0-1,0 0,0 0,1 0,-1 0,0 0,0 0,1 0,-1 0,0 0,0 0,1 0,-1 0,0 0,0 0,1 0,-1 0,0 0,0 0,1 0,-1 0,0 0,0 0,0-1,1 1,7 164,-8-98,0-20,2-1,2 1,2-1,2 1,7 20,7-31,-14-34</inkml:trace>
  <inkml:trace contextRef="#ctx0" brushRef="#br0" timeOffset="17814.824">6463 2264,'1'5,"0"-1,0 1,0 0,1-1,0 1,0-1,0 1,0-1,1 0,0 0,-1 0,2 0,-1 0,0-1,1 0,0 1,-1-1,1-1,0 1,1 0,-1-1,0 0,1 0,-1 0,1-1,0 1,-1-1,5 0,-7-1,0 1,0 0,1 0,-1-1,0 1,1-1,-1 0,1 1,-1-1,0 0,1 0,-1-1,1 1,-1 0,0-1,1 0,-1 1,0-1,0 0,1 0,-1 0,0-1,0 1,0 0,0-1,0 1,-1-1,1 0,0 1,-1-1,1 0,-1 0,0 0,0 0,1-1,-1 1,-1 0,2-1,-2-1,1 1,-1-1,1 1,-1-1,0 1,0-1,-1 1,1-1,-1 1,1-1,-1 1,0 0,-1-1,1 1,0 0,-1 0,0 0,0 0,0 0,0 0,0 0,-1 1,1-1,-1 1,1-1,-1 1,0 0,0 0,0 1,0-1,0 1,-1-1,1 1,0 0,-1 0,1 0,-1 1,1-1,-1 1,1 0,-1 0,1 0,-1 0,1 1,-1-1,1 1,-1 0,-2 1,2 0,0 0,0 0,0 1,0-1,0 1,0 0,1 0,-1 1,1-1,0 1,0-1,0 1,1 0,-1 0,1 1,0-1,0 0,1 1,-1-1,1 1,0-1,0 1,0 0,1-1,0 1,0 0,0-1,0 1,1 0,-1 0,1-1,1 1,-1-1,0 1,1-1,0 0,0 1,1-1,-1 0,1 0,0-1,0 1,0 0,0-1,2 2,-2-4,0 1,-1 0,1-1,0 0,1 0,-1 0,0 0,0 0,0 0,0-1,1 0,-1 1,0-1,0 0,1-1,-1 1,0-1,0 1,1-1,-1 0,0 0,0 0,0-1,0 1,0-1,-1 0,1 1,0-1,-1 0,1-1,-1 1,0 0,0-1,0 1,0-1,0 0,0 0,-1 0,1 1,-1-1,0-1,0 1,0 0,0 0,0-1,0 0,1 0,-1 0,0 1,0-1,0 0,0 0,-1 0,0 0,1 0,-2 0,1-1,0 1,-1 0,0 0,0 0,0 1,0-1,0 0,-1 0,0 1,0-1,0 1,0-1,0 1,-1 0,0 0,1 0,-1 0,0 0,0 1,-1-1,1 1,-1 0,1 0,-4-1,5 2,-1 1,1 0,-1 0,1 0,-1 0,1 0,-1 1,1-1,-1 1,1-1,-1 1,1 0,0 0,-1 0,1 0,0 1,0-1,0 1,0-1,0 1,0 0,0-1,1 1,-1 0,1 0,-1 0,1 1,0-1,0 0,-1 0,2 1,-1-1,0 1,0-1,1 0,0 1,-1-1,1 1,0 0,0-1,0 1,1 0,9 68,-9-69,-1 0,1 0,0 0,0 0,0 0,0 0,1 0,-1-1,0 1,1 0,-1-1,1 1,0-1,-1 1,1-1,0 0,0 0,0 0,0 0,0 0,0 0,0 0,0-1,0 1,1-1,-1 1,0-1,0 0,0 0,1 0,-1 0,23-15,-16 4</inkml:trace>
  <inkml:trace contextRef="#ctx0" brushRef="#br0" timeOffset="19202.727">4778 2369,'0'4,"0"0,1-1,0 1,0 0,0-1,0 1,1-1,-1 1,1-1,0 0,0 0,0 0,0 0,1 0,-1 0,1 0,0-1,0 1,0-1,0 0,0 0,0 0,1 0,-1-1,0 1,1-1,0 0,-1 0,1 0,0-1,-1 1,1-1,1 0,-2 1,1 0,0-1,-1 0,1 0,-1 0,1 0,0 0,-1-1,1 1,-1-1,1 0,-1 0,1-1,-1 1,0-1,0 1,1-1,-1 0,-1 0,1-1,0 1,0-1,-1 1,1-1,-1 0,0 0,0 0,0 0,0 0,-1 0,1 0,-1-1,0 1,0-1,0 1,0-1,0 1,-1-1,0 0,0 1,0-1,0 1,0-1,-1-3,-1 3,0-1,-1 1,1 0,-1-1,0 1,0 0,0 1,0-1,-1 0,1 1,-1 0,0 0,0 0,0 0,0 1,-1 0,1 0,-1 0,1 0,-1 1,0-1,0 1,1 0,-1 1,0-1,0 1,0 0,0 0,0 1,0-1,0 1,0 0,1 0,-1 1,0 0,1-1,-1 1,1 1,0-1,-1 1,1 0,1 0,-3 2,2-1,0 0,0 0,0 1,1-1,0 1,0 0,0 0,1 0,0 1,0-1,0 0,0 1,1 0,0-1,0 1,0 0,1-1,0 1,0 0,1 0,-1-1,1 1,0 0,1-1,-1 1,1-1,1 0,-1 1,0-1,1 0,0 0,1 0,-1-1,1 1,-1-1,1 0,1 0,-1 0,1-1,-1 1,1-1,0 0,5 2,-4-5,-1 0,1-1,-1 1,0-1,1 0,-1 0,0-1,1 0,-1 0,0 0,0 0,-1-1,1 0,0 0,-1 0,0-1,0 1,0-1,0 0,0 0,-1 0,0-1,0 3,0 0,-1 0,1-1,-1 1,1-1,-1 1,0-1,0 0,0 0,0 0,-1 0,1 0,-1 0,0 0,0-1,0 1,0 0,-1-1,1 1,-1-1,0 1,0-1,0 1,0-1,-1 1,0 0,1-1,-1 1,0 0,0-1,-1 1,1 0,-1 0,0 0,0 0,0 0,0 1,0-1,0 1,-1-1,-2-1,2 1,0 1,0 0,0 0,0 0,-1 1,1-1,-1 1,1 0,-1 0,0 0,1 0,-1 0,0 1,0 0,1 0,-1 0,0 0,0 0,1 1,-1 0,0 0,1 0,-1 0,1 0,-1 1,1 0,0-1,-1 1,1 1,0-1,0 0,1 1,-1-1,0 1,1 0,-1 0,1 0,0 0,0 0,0 0,1 1,-1-1,0 3,1-3,0 0,0 0,0 0,0 0,0 1,1-1,-1 0,1 0,0 1,0-1,0 0,1 0,-1 1,1-1,0 0,-1 0,2 0,-1 0,0 0,0 0,1 0,0 0,-1 0,1-1,0 1,1-1,-1 1,0-1,1 0,-1 0,1 0,0 0,-1 0,1-1,0 1,0-1,0 0,0 0,0 0,1 0,-1-1,2 1,32-14,-22 1</inkml:trace>
  <inkml:trace contextRef="#ctx0" brushRef="#br0" timeOffset="20580.076">2935 2461,'-4'3,"1"0,0 1,-1 0,1-1,1 1,-1 0,0 0,1 1,0-1,0 0,0 1,1 0,-1-1,1 1,0 0,1-1,-1 1,1 0,0 0,0 2,0-5,0 0,0 0,0 1,0-1,1 0,-1 0,1 0,0 0,-1 0,1 0,0-1,0 1,0 0,0 0,1 0,-1-1,0 1,1-1,-1 1,1-1,-1 0,1 1,0-1,0 0,0 0,-1 0,1 0,0 0,0-1,0 1,0-1,0 1,0-1,1 0,-1 0,0 1,0-2,0 1,0 0,0 0,0-1,0 1,0-1,0 1,0-1,0 0,0 0,0 0,0 0,-1 0,2-1,1-1,0-1,0 1,0-1,0 0,-1 0,1 0,-1-1,0 1,0-1,-1 0,0 1,0-1,0 0,0 0,-1-1,1 1,-1 0,-1 0,1-4,-1 6,0 0,0 0,0 0,0-1,-1 1,1 0,-1 0,0 0,0 0,0 0,0 1,-1-1,1 0,-1 0,1 1,-1-1,0 1,0 0,0-1,-1 1,1 0,0 0,-1 0,1 1,-1-1,0 0,0 1,1 0,-1 0,0 0,0 0,0 0,-3 0,3 0,0 1,1 0,-1 0,0 0,0 0,1 0,-1 0,0 1,0-1,1 1,-1 0,0 0,1 0,-1 0,1 0,-1 1,1-1,0 1,0-1,-1 1,1 0,0 0,1 0,-1 0,0 0,1 0,-1 1,1-1,-1 1,1-1,0 1,0-1,0 1,1 0,-1-1,0 2,0 2,-1 0,1 0,0 0,1 0,-1 0,1 0,1 1,-1-1,1 0,0 0,0 0,1 0,0 0,0 0,0-1,1 2,-1-4,1 0,-1 0,1 0,0 0,0-1,0 1,0-1,0 0,1 0,-1 0,1 0,-1 0,1-1,0 0,-1 0,1 0,0 0,0 0,0-1,0 0,0 0,0 0,0 0,0 0,-1-1,1 0,0 0,0 0,0 0,-1 0,1-1,-1 0,1 0,-1 0,1 0,-1 0,0-1,0 1,0-1,-1 0,1 0,-1 0,1 0,-1 0,0-1,0 1,0-1,0 2,0 0,0-1,0 0,0 1,0-1,0 0,-1 0,1 0,-1 0,0 0,0 0,0-1,0 1,-1 0,1-1,-1 1,0 0,0-1,0 1,0 0,-1-1,1 1,-1 0,0 0,0 0,0-1,-1 1,1 0,0 0,-1 0,0 1,0-1,0 0,0 1,0-1,-1 1,-1-2,2 2,-1 0,1-1,-1 1,0 0,1 0,-1 1,0-1,0 1,0-1,0 1,-1 0,1 0,0 0,0 1,-1-1,1 1,0 0,-1 0,1 0,0 0,-1 1,1-1,0 1,0 0,-1 0,1 0,0 0,0 0,0 1,0-1,0 1,1 0,-1 0,0 0,1 0,-1 1,1-1,0 1,-2 2,1 1,0 0,0 1,0 0,1-1,0 1,0 0,1 0,0 0,0 0,1 0,0 1,0 6,3 4</inkml:trace>
  <inkml:trace contextRef="#ctx0" brushRef="#br0" timeOffset="21971.947">1145 2488,'0'3,"0"0,1 0,-1 0,0 0,1 0,0 0,0 0,0 0,0 0,0 0,0 0,1 0,-1-1,1 1,0-1,0 1,0-1,0 1,0-1,1 0,-1 0,1 0,-1-1,1 1,0-1,0 1,-1-1,3 1,4 1,0-1,0 0,-1 0,2-1,-1 0,0-1,0 0,0 0,4-2,-10 2,-1-1,1 1,0-1,0 0,0 0,-1-1,1 1,-1 0,1-1,-1 1,1-1,-1 0,0 0,0 0,0 0,0 0,0-1,0 1,-1 0,1-1,-1 1,0-1,1 0,-1 0,0 1,-1-1,1 0,0 0,-1 0,0 0,0 0,1 1,-2-1,1 0,0 0,-1 0,1 0,-1 0,0 0,0 1,0-1,0 0,0 1,-1-1,1 1,-1-1,0 1,1 0,-1-1,0 1,-1 0,1 0,-1 0,-1 0,1 1,0-1,-1 1,1 0,-1 0,1 0,-1 1,1-1,-1 1,1 0,-1 0,0 0,1 1,-1-1,1 1,-1 0,1 0,-1 0,1 0,-1 0,1 1,0 0,0 0,0 0,0 0,0 0,0 0,1 1,-1-1,1 1,0 0,-1 0,1 0,0 0,1 0,-1 0,1 0,-1 1,1-1,0 1,0-1,0 1,1-1,-1 1,1 0,0-1,0 1,0-1,1 1,-1 0,1 1,1-1,0-1,-1 0,1 0,0 0,1-1,-1 1,0 0,1-1,-1 1,1-1,0 0,0 0,0 0,0 0,0-1,0 1,1-1,-1 0,1 0,-1 0,0 0,1-1,-1 1,1-1,0 0,-1 0,1 0,-1 0,1-1,-1 1,1-1,-1 0,1 0,-1 0,0-1,0 1,0-1,1 0,-1 0,-1 0,1 0,2-2,24-72,-28 74,-1 0,1 0,-1 1,0-1,0 0,0 0,0 0,0 0,0 0,0 1,-1-1,1 0,-1 0,1 0,-1 1,0-1,0 0,1 1,-1-1,0 0,0 1,-1-1,1 1,0 0,-1-1,1 1,0 0,-1 0,1 0,-1 0,0 0,1 0,-1 0,0 1,0-1,1 0,-1 1,0 0,0-1,0 1,-1 0,-1 1,0 0,0 0,0 1,0 0,0 0,0 0,0 0,0 0,1 1,-1-1,1 1,0 0,0 0,0 0,0 1,1-1,-1 1,1 0,0-1,0 1,0 0,0 0,1 0,0 0,-1 1,2-1,-1 0,0 1,1-1,0 0,0 1,0-1,0 0,1 1,0-1,0 0,0 0,0 0,1 0,0 0,-1 0,1 0,1-1,-1-1,1 0,-1 0,1-1,-1 1,1 0,0-1,0 1,0-1,0 0,0 0,0 0,0-1,0 1,0-1,1 0,-1 1,0-1,0-1,0 1,1 0,-1-1,0 0,0 1,0-1,0-1,0 1,0 0,0-1,-1 1,1-1,0 0,-1 0,1 0,-1 0,0 0,0-1,0 1,0-1,0 1,0-1,-1 0,1 0,-1 1,0-1,0 0,0 0,0-1,0 1,0-2,0-7</inkml:trace>
  <inkml:trace contextRef="#ctx0" brushRef="#br0" timeOffset="26485.443">501 1369,'5'114,"5"1,8 18,11 119,-17-51,-3-182,-1-31,-6 1</inkml:trace>
  <inkml:trace contextRef="#ctx0" brushRef="#br0" timeOffset="27504.366">566 1369,'2'-2,"-1"1,0 0,1 0,-1 0,1 0,-1 0,1 0,-1 0,1 0,-1 1,1-1,0 1,0-1,-1 1,1 0,0-1,0 1,-1 0,1 0,0 0,0 0,1 1,-1-1,229-25,-230 24,1 1,0 0,0 0,0 0,-1 0,1 0,0 0,0 1,0-1,-1 1,1-1,0 1,-1-1,1 1,0 0,-1 0,1 0,-1 0,1 0,-1 0,1 0,-1 1,0-1,0 0,0 1,0-1,0 1,0 0,0-1,0 1,0-1,-1 1,1 0,-1 0,1-1,-1 1,0 0,0 0,1 0,-1-1,-1 1,1 0,0 0,0 0,-1 0,1-1,-1 27,0 44,2-1,4 1,3 6,54 271,-47-214,-15-134,-1 1,1 0,0-1,-1 1,1-1,-1 1,1-1,-1 1,0-1,1 1,-1-1,0 1,0-1,0 0,0 1,0-1,-1 0,1 0,0 0,0 0,-1 0,1 0,-1-1,1 1,-1 0,1-1,-1 1,1-1,-1 1,0-1,1 0,-1 1,0-1,1 0,-1 0,0 0,-1-1,-68-14,56 11,-97-15,102 18</inkml:trace>
  <inkml:trace contextRef="#ctx0" brushRef="#br0" timeOffset="27818.525">619 1777,'16'3,"14"0,11-3,9-3,6-3,4-6,-8 0</inkml:trace>
  <inkml:trace contextRef="#ctx0" brushRef="#br0" timeOffset="29087.548">2014 1290,'108'435,"-96"-177,-12-155,0-89,0 0,1 0,1-1,0 1,1 0,0-1,1 1,0-1,7 11,-10-23,0 0,0-1,0 1,0-1,0 0,0 1,0-1,1 0,-1 0,0 0,0 0,0 0,1 0,-1 0,0 0,0 0,0 0,1-1,-1 1,0 0,0-1,0 1,0-1,0 0,0 1,0-1,0 0,0 1,0-1,0 0,-1 0,1 0,0 0,0 0,-1 0,1 0,-1 0,1 0,8-7,9-1,0 0,0 2,0 0,1 1,0 1,1 1,-1 1,0 0,1 1,0 2,11 0,40-1,-61 1</inkml:trace>
  <inkml:trace contextRef="#ctx0" brushRef="#br0" timeOffset="29965.376">2132 1224,'363'1,"-362"-2,1 1,-1 0,0 0,1 0,-1 0,1 0,-1 0,1 1,-1-1,1 0,-1 1,0-1,1 1,-1-1,0 1,1 0,-1-1,0 1,0 0,0 0,0 0,0 0,0 0,0 0,0 0,0 1,0-1,0 0,-1 0,1 1,0-1,-1 0,0 1,1-1,-1 1,0-1,1 1,-1-1,0 1,0-1,0 0,0 1,-1 0,8 318,-5 76,-1-374,1-1,1 1,0-1,2 1,0-1,5 8,13-1,-14-23</inkml:trace>
  <inkml:trace contextRef="#ctx0" brushRef="#br0" timeOffset="30316.474">2159 1711,'-2'0,"1"0,6 0,8 0,11 0,13-2,15-6,13-3,6-2,3 1,-3 3,-14 2</inkml:trace>
  <inkml:trace contextRef="#ctx0" brushRef="#br0" timeOffset="31486.382">3646 1224,'2'93,"5"-1,3 0,10 31,5 17,4 99,-6-105,-21-132,0 1,0-1,1 0,-1 0,0 0,0-1,1 1,0-1,-1 1,1-1,0 0,-1 0,1 0,0 0,0 0,0-1,0 1,0-1,0 0,0 0,0 0,0 0,-1 0,1-1,0 1,0-1,0 0,0 0,0 0,-1 0,1-1,-1 1,1-1,0 1,10-3,36-9,0 3,0 2,1 2,0 2,24 3,-51-3,-16-2</inkml:trace>
  <inkml:trace contextRef="#ctx0" brushRef="#br0" timeOffset="32349.499">3712 1146,'1'2,"1"0,-1 0,1 1,-1-1,1 0,0-1,0 1,0 0,0 0,0-1,0 1,1-1,-1 0,0 0,1 0,-1 0,1 0,-1 0,1 0,-1-1,1 0,0 1,-1-1,1 0,-1 0,3 0,-3 0,47 3,0-1,0-3,0-2,19-4,64-4,-131 10,1 1,-1-1,0 1,0 0,1-1,-1 1,0 0,0-1,1 1,-1 0,0 0,1 0,-1 0,0 1,1-1,-1 0,0 0,0 1,1-1,-1 1,0-1,0 1,0 0,0-1,0 1,0 0,0 0,0 0,0-1,0 1,0 0,0 0,0 0,-1 1,1-1,0 0,-1 0,1 0,-1 0,1 1,-1-1,0 0,0 1,1-1,-1 0,0 0,0 1,0-1,-24 94,21-40,2 0,2 0,3 0,2 0,6 20,7 72,9 171,-14-264,-8-51,0-5</inkml:trace>
  <inkml:trace contextRef="#ctx0" brushRef="#br0" timeOffset="32649.698">3765 1619,'7'2,"10"4,15-1,14 0,14-5,11-6,10-5,0-2,-14 2</inkml:trace>
  <inkml:trace contextRef="#ctx0" brushRef="#br0" timeOffset="33585.911">5607 1237,'-2'37,"1"0,1 0,2 0,2 0,2 0,1-1,5 14,-3-4,59 333,-54-266,-14-101</inkml:trace>
  <inkml:trace contextRef="#ctx0" brushRef="#br0" timeOffset="33833.25">5726 2106,'2'0,"3"0,3 0,7 0,5 0,6 0,6 0,5 0,6-3,3 1,-1-1,-2 1,-8 0,-6 1,-9-2,-7 0</inkml:trace>
  <inkml:trace contextRef="#ctx0" brushRef="#br0" timeOffset="34614.853">5713 1093,'1'2,"1"0,-1 1,1-1,0 0,0 0,0-1,0 1,0 0,0-1,0 1,0-1,1 1,-1-1,1 0,-1 0,1 0,-1-1,1 1,0-1,-1 1,1-1,0 0,-1 0,1 0,0 0,-1 0,1-1,0 1,-1-1,2 0,7 1,206-1,-214 3,0-1,0 0,0 1,-1 0,1 0,-1 0,1 0,-1 0,0 0,1 1,-1-1,-1 1,1-1,0 1,0 0,-1 0,0 0,0 0,0 0,0 0,0 0,0 0,-1 0,1 0,-1 1,0-1,0 0,0 0,-1 0,1 2,2 12,47 591,-7-319,-34-258,-3-22</inkml:trace>
  <inkml:trace contextRef="#ctx0" brushRef="#br0" timeOffset="34936.234">5778 1554,'11'2,"13"3,14 1,10-1,10-2,7 0,0-4,-6-1,-14 0</inkml:trace>
  <inkml:trace contextRef="#ctx0" brushRef="#br1" timeOffset="156469.952">6423 2909,'0'0</inkml:trace>
  <inkml:trace contextRef="#ctx0" brushRef="#br1" timeOffset="159455.875">6331 2935,'-4'-5,"6"17,21 46,3-2,1 0,14 16,-31-53,1-2,0 0,1 0,1-1,1 0,0-1,1-1,5 4,-19-17,0 0,0 0,0 0,0 0,0 0,0 0,0 0,0-1,0 1,1 0,-1-1,0 1,0-1,1 1,-1-1,0 0,1 1,-1-1,0 0,1 0,-1 0,0 0,1 0,-1 0,0 0,1-1,-1 1,0-1,0 1,1 0,-1-1,0 0,0 1,0-1,1 0,-1 0,0 1,0-1,0 0,0 0,0-1,4-11</inkml:trace>
  <inkml:trace contextRef="#ctx0" brushRef="#br1" timeOffset="159733.133">6673 2870,'32'-96,"-28"106,-58 212,39-161,2 1,4 1,1 0,3 55,5-98</inkml:trace>
  <inkml:trace contextRef="#ctx0" brushRef="#br1" timeOffset="160123.292">6765 3251,'0'10,"1"0,0 0,0 0,1-1,1 1,-1 0,1-1,1 1,0-1,0 0,1-1,1 3,-3-7,0 0,-1-1,1 1,1-1,-1 0,0 0,1 0,0 0,-1 0,1-1,0 0,0 1,1-2,-1 1,0 0,1-1,-1 0,0 0,1 0,0 0,-1-1,1 0,-1 0,1 0,0-1,-1 1,4-2,0-1,-1-1,1 0,0-1,-1 0,0 0,0 0,-1-1,1 0,-1 0,0-1,-1 0,0 0,0 0,0 0,-1-1,0 0,-1 0,1 0,-2 0,1-1,-1 1,0-1,-1 1,0-1,0 0,-1 1,0-1,-1 0,0 1,-1-8,1 13,0 0,0-1,0 1,0 0,-1 0,1 0,-1 0,0 0,0 0,0 0,0 0,-1 1,1-1,-1 1,1 0,-1 0,0 0,0 0,0 0,0 0,0 1,-1 0,1-1,0 1,-1 0,1 1,0-1,-1 1,1-1,-1 1,1 0,-1 0,1 1,-1-1,1 1,-1-1,1 1,0 0,-1 1,0-1,-10 6,-1 0,1 0,0 1,1 1,0 0,0 1,-9 10,-13 12</inkml:trace>
  <inkml:trace contextRef="#ctx0" brushRef="#br1" timeOffset="160970.57">4712 2988,'2'5,"4"7,4 9,6 12,4 10,3 6,2 3,0 1,-1-3,-2-6,-2-7,-3-8,-1-9,-2-8,1-8,-1-5</inkml:trace>
  <inkml:trace contextRef="#ctx0" brushRef="#br1" timeOffset="161271.807">5041 2948,'0'-8,"0"-4,-2 21,-105 381,103-371,1 0,1 0,1 1,1-1,0 1,2-1,1 6,3-2</inkml:trace>
  <inkml:trace contextRef="#ctx0" brushRef="#br1" timeOffset="162049.997">5134 3422,'91'-247,"-80"216,-7 46,-10 44,3-41,1 0,0 0,2 0,0 1,1-1,1 6,31 155,-22-80,-11-99,0-1,0 0,0 1,0-1,0 0,0 1,-1-1,1 0,0 1,0-1,0 0,-1 1,1-1,0 0,-1 1,1-1,0 1,-1-1,1 1,-1-1,1 1,-1-1,1 1,-1-1,1 1,-1-1,0 1,1 0,-1-1,1 1,-1 0,0 0,1 0,-1-1,0 1,1 0,-1 0,0 0,0 0,1 0,-1 0,0 0,1 0,-1 1,0-1,1 0,-1 0,0 1,0-1,125-17,-27 11,-84 3</inkml:trace>
  <inkml:trace contextRef="#ctx0" brushRef="#br1" timeOffset="162956.52">2778 3198,'2'5,"5"7,4 10,5 9,6 6,3 4,3 1,0 1,1-3,-1-6,0-7,-1-7,-3-8,-2-5,-6-4</inkml:trace>
  <inkml:trace contextRef="#ctx0" brushRef="#br1" timeOffset="163235.495">3159 3159,'-12'-81,"12"81,-1 0,1 0,0 0,0 1,0-1,0 0,0 0,0 0,0 0,-1 0,1 1,0-1,0 0,0 0,0 0,0 0,-1 0,1 0,0 0,0 0,0 0,0 0,-1 0,1 0,0 0,0 0,0 0,-1 0,1 0,0 0,0 0,0 0,0 0,-1 0,1 0,0 0,0 0,0 0,0 0,-1 0,1 0,0 0,0-1,0 1,0 0,0 0,-1 0,1 0,0 0,0-1,0 1,0 0,0 0,0 0,0 0,0-1,-6 22,6-18,-21 116,4 1,3 68,13-175,7 112,0-106</inkml:trace>
  <inkml:trace contextRef="#ctx0" brushRef="#br1" timeOffset="163738.147">3277 3409,'18'0,"67"7,-82-7,0 1,-1 0,1 0,0 1,0-1,-1 0,1 1,-1 0,0 0,1-1,-1 1,0 0,0 1,0-1,0 0,0 1,-1-1,1 1,-1-1,1 1,-1 0,0 0,0-1,0 1,-1 0,1 2,-1 7,-1 1,-1-1,0 0,0 0,-1 0,-1 0,0 0,-1-1,0 1,0-1,-1-1,-1 1,0-1,-1 1,2-1,-52 80,57-89,0 0,1 0,-1-1,1 1,-1 0,1 0,-1 0,1-1,-1 1,1 0,0 0,-1 0,1 0,0 0,0 0,0 0,0 0,0 0,0 0,0 0,0 0,0 0,0-1,0 1,1 0,-1 0,0 0,1 0,-1 0,1 0,-1 0,1-1,-1 1,1 0,0 0,-1-1,1 1,0 0,-1-1,1 1,0-1,0 1,0-1,0 1,-1-1,1 0,0 1,0-1,0 0,0 0,0 0,0 1,0-1,0 0,0 0,0 0,0-1,0 1,0 0,0 0,-1 0,1-1,0 1,0-1,44-2,0-1,-1-3,0-2,28-10,-46 13,-2 0</inkml:trace>
  <inkml:trace contextRef="#ctx0" brushRef="#br1" timeOffset="164572.268">1014 3225,'9'13,"7"10,8 6,7 6,2 4,0 1,1 1,-2-2,-4-3,0-4,-4-4,-1-7,-5-8</inkml:trace>
  <inkml:trace contextRef="#ctx0" brushRef="#br1" timeOffset="164836.563">1462 3159,'-2'-4,"-1"0,-3 5,1 10,-2 12,-1 10,-2 12,-2 6,-1 6,0 3,2-1,3-5,2-6,6-8,3-9,3-9</inkml:trace>
  <inkml:trace contextRef="#ctx0" brushRef="#br1" timeOffset="165403.878">1527 3422,'10'0,"0"1,0 0,0 0,-1 1,1 1,-1 0,1 0,-1 0,0 1,2 2,-8-4,0-1,0 1,0 0,0 0,0 0,-1 0,1 0,-1 1,0-1,1 1,-1 0,0 0,-1 0,1 0,0 0,-1 0,0 0,0 0,0 0,0 1,0-1,-1 0,1 1,-1-1,0 1,0-1,0 0,0 1,-1-1,1 1,-1-1,-1 3,-1 0,1 0,-1-1,0 0,-1 1,1-1,-1 0,0 0,0-1,0 1,-1-1,0 0,0 0,0 0,-24 22,29-26,0 1,0-1,-1 1,1-1,0 0,0 1,0-1,1 1,-1-1,0 1,0-1,0 0,0 1,0-1,0 1,1-1,-1 0,0 1,0-1,0 1,1-1,-1 0,0 1,1-1,-1 0,0 0,1 1,-1-1,0 0,1 0,-1 1,1-1,-1 0,0 0,1 0,-1 0,1 0,-1 0,1 1,-1-1,0 0,1 0,-1 0,1 0,-1-1,1 1,-1 0,0 0,1 0,-1 0,1 0,-1-1,1 1,3 1,87 28,-86-28,-1 1,0 0,-1 1,1-1,0 1,-1 0,1-1,-1 1,0 1,0-1,0 0,-1 1,1 0,-1-1,0 1,0 0,0 0,0 0,-1 1,1 1,-1-3,-1 0,0-1,0 1,0 0,0 0,-1 0,1-1,-1 1,0 0,0-1,0 1,0 0,0-1,0 1,-1-1,1 0,-1 1,1-1,-1 0,0 0,0 0,0 0,0 0,-1-1,1 1,0-1,-1 1,1-1,-1 0,0 0,-82 24,32-23,52-6,9 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3:39.888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685 13,'1'1,"0"0,0 0,0 0,0 0,0 0,0 1,0-1,0 0,-1 1,1-1,0 0,-1 1,1-1,-1 1,1-1,-1 1,0-1,0 1,0-1,0 1,0-1,0 1,0-1,0 1,-1 0,10 152,7-26,21 80,-1-46,29 48,-45-83,-12 199,-4-279,-1 0,-3 0,-2 0,-3 14,-9 135,7 28,9-137,-3 106,-6-180,2-15</inkml:trace>
  <inkml:trace contextRef="#ctx0" brushRef="#br0" timeOffset="2271.423">869 2250,'-1'29,"0"-19,1 0,-1 1,2-1,-1 0,2 0,-1 0,1 0,1 0,0 0,0 0,3 4,-4-12,1 1,0-1,0 0,0 0,0 0,0-1,0 1,0-1,1 0,-1 0,1 0,-1 0,1 0,-1-1,1 1,-1-1,1 0,-1 0,1-1,-1 1,1-1,2 0,11 0,256-23,11 7,-248 22,-34-2</inkml:trace>
  <inkml:trace contextRef="#ctx0" brushRef="#br0" timeOffset="5399.755">856 711,'-5'5,"21"0,226-1,51-5,-273-1,-6-1</inkml:trace>
  <inkml:trace contextRef="#ctx0" brushRef="#br0" timeOffset="6547.902">934 1474,'3'0,"4"0,9 0,12 0,15 0,16-2,13-1,9-2,1 0,-3-2,-7 1,-11 1,-15 1,-14 4,-16 2,-12 0,-9 3,-4 0</inkml:trace>
  <inkml:trace contextRef="#ctx0" brushRef="#br1" timeOffset="141715.769">0 131,'2'8,"-1"0,1 0,1 0,-1 0,1-1,1 1,-1-1,1 0,5 6,-2 0,15 20,2-1,2 0,1-2,1-1,1-2,2 0,0-2,2-2,4 2,-21-14</inkml:trace>
  <inkml:trace contextRef="#ctx0" brushRef="#br1" timeOffset="142006.505">303 106,'-7'9,"-8"9,-7 12,-6 8,-3 7,-3 8,0 3,2 1,3-2,5-4,6-6,7-9,4-10</inkml:trace>
  <inkml:trace contextRef="#ctx0" brushRef="#br1" timeOffset="142487.22">382 513,'4'4,"-1"0,1 0,-1-1,1 1,0-1,0 0,1-1,-1 1,1-1,-1 1,1-1,0-1,0 1,0-1,-1 0,2 0,-1 0,0-1,0 1,0-1,0-1,0 1,0-1,0 1,0-2,0 1,4-2,-3-3,0 0,0 0,0-1,-1 0,0 0,-1-1,1 1,-1-1,-1 0,0 0,0 0,0 0,-1-1,0 1,-1-1,0 1,0-1,-1-5,0 13,0-1,0 0,0 1,0-1,0 0,0 0,-1 1,1-1,-1 0,1 1,-1-1,0 1,0-1,1 1,-1-1,0 1,0-1,-1 1,1 0,0 0,0 0,-1-1,1 1,0 0,-1 1,1-1,-1 0,1 0,-1 1,0-1,1 0,-1 1,0 0,1-1,-1 1,0 0,0 0,1 0,-1 0,0 0,1 0,-1 1,0-1,1 1,-1-1,-9 4,0 0,1 0,-1 1,1 0,1 1,-1 0,1 1,0 0,0 0,1 1,0 0,0 0,-5 9,-7 7</inkml:trace>
  <inkml:trace contextRef="#ctx0" brushRef="#br1" timeOffset="143321.985">171 987,'5'2,"5"4,7 4,3 8,4 9,2 10,1 5,1 4,-1 1,0-3,0-4,-2-8,-4-6,-2-7,-6-8</inkml:trace>
  <inkml:trace contextRef="#ctx0" brushRef="#br1" timeOffset="143568.37">461 948,'-7'9,"-8"14,-7 15,-6 13,-5 13,-2 5,2 1,3-5,7-7,8-13</inkml:trace>
  <inkml:trace contextRef="#ctx0" brushRef="#br1" timeOffset="143975.285">632 1105,'0'3,"0"7,-2 8,-1 11,0 9,1 7,2 7,5 4,0 1,0-9</inkml:trace>
  <inkml:trace contextRef="#ctx0" brushRef="#br1" timeOffset="144753.743">237 1895,'7'14,"6"8,6 8,7 5,2 3,4 3,1 0,-1-2,-1-3,-2-6,-3-5,-4-7,-5-7</inkml:trace>
  <inkml:trace contextRef="#ctx0" brushRef="#br1" timeOffset="145008.063">527 1817,'-14'20,"-8"18,-8 13,-3 10,-2 3,2 2,2-1,7-6,7-7,7-13</inkml:trace>
  <inkml:trace contextRef="#ctx0" brushRef="#br1" timeOffset="145533.171">566 2053,'3'2,"0"-1,-1 0,0 0,1 1,-1-1,0 1,1 0,-1 0,0 0,0 0,-1 0,1 0,0 0,-1 1,1-1,-1 0,0 1,0-1,0 1,0 0,1 1,1 7,0 0,-1-1,0 1,-1 0,0 0,0 0,-1 0,-1 0,0 0,-1 0,1 0,-2 0,0 0,-2 3,-69 145,32-77,41-81,0 0,0 0,0 1,0-1,0 0,0 0,1 0,-1 1,0-1,1 1,-1-1,1 0,0 1,-1-1,1 1,0-1,0 1,0-1,0 0,0 1,0-1,0 1,1-1,-1 1,0-1,1 0,0 1,-1-1,1 1,-1-1,1 0,0 0,0 0,0 1,0-1,0 0,0 0,0 0,0 0,0-1,1 1,-1 0,0 0,0-1,1 1,-1-1,1 1,-1-1,17 3,0-1,0-1,-1-1,1-1,0 0,0-1,16-5,3 2,5-1,-6 2</inkml:trace>
  <inkml:trace contextRef="#ctx0" brushRef="#br1" timeOffset="146319.588">606 2066,'-2'0,"-4"0,-2 0,-2 3,-2 0,-1 2,0 2,1 3,3-1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5:01.4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85,'0'-3,"0"0,0 0,0 0,1 0,-1 0,1 1,0-1,-1 0,1 0,0 0,1 1,-1-1,0 0,1 1,0-1,-1 1,1 0,0 0,0-1,0 1,1 0,-1 1,0-1,1 0,-1 1,1-1,0 1,-1 0,1 0,0 0,0 0,0 0,0 1,2-1,8-2,1 0,1 0,-1 2,0 0,0 0,1 1,-1 1,0 1,0 0,0 0,0 2,0-1,0 2,-1 0,0 1,0 0,8 6,-16-9,-1 0,0 1,0 0,0 0,-1 0,0 0,1 1,-2-1,1 1,0 0,-1 0,0 0,0 0,0 0,-1 0,0 1,0-1,0 0,0 1,-1-1,0 1,0-1,-1 1,0-1,0 4,-3 5,0 1,-1-1,0 1,-1-2,-1 1,0-1,-1 0,-7 9,-177 222,189-241,1-1,-1 1,1 0,0 0,-1 1,1-1,1 0,-1 1,0-1,1 1,0-1,0 1,0 0,0 0,0-1,1 1,0 0,0 0,0 0,0 0,0-1,1 1,0 0,0 0,0-1,0 1,0 0,1-1,0 1,-1-1,1 0,1 0,-1 1,1-1,7 2,-1 0,1-2,1 1,-1-1,0-1,1 0,-1 0,1-1,0 0,0-1,-1 0,8-1,368-42,-405 49,-6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23.7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0,'2'7,"1"8,0 12,2 11,-1 9,0 3,-1 2,-1-4,-1-5,-1-7,0-9,2-8,1-12,-1-11,1-6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24.0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51,'0'-2,"4"1,7 4,7 2,11 2,8-1,7-4,6-7,2-4,0-5,-3-3,-5 1,-10 9,-11 5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24.4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67,'13'-3,"14"-2,8 0,11-3,5-1,1 1,-2-1,-4 1,-6 2,-8 3,-8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15.72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350 85,'-9'-2,"0"0,0 0,0 1,-1 0,1 1,0 0,0 0,-1 1,1 0,0 1,0 0,0 0,0 1,1 0,-1 0,1 1,-1 0,1 1,1 0,-1 0,-6 6,0 5,0 1,1 0,1 1,1 0,1 1,0 0,1 0,1 1,1 0,1 1,-3 16,9-34,-1-2,0 1,0-1,0 1,1-1,-1 1,0-1,1 1,-1 0,1-1,0 1,0 0,0-1,-1 1,2 0,-1-1,0 1,0 0,0-1,1 1,-1 0,1-1,-1 1,1-1,0 1,0-1,-1 1,1-1,0 1,0-1,1 0,-1 1,0-1,0 0,0 0,1 0,-1 0,1 0,-1 0,1-1,0 1,16 1,1 0,0-1,0-2,-1 0,1-1,-1 0,8-3,21-2,-18 3,-12 1,1 0,0 1,-1 1,1 1,0 0,0 2,0 0,5 2,-20-3,0 0,0 0,0 0,0 0,0 1,0-1,-1 1,1 0,0 0,-1 0,0 0,1 0,-1 1,0-1,0 1,0-1,0 1,-1 0,1-1,-1 1,0 0,0 0,0 0,0 0,0 1,-1-1,1 0,-1 0,0 3,0 2,0 0,-1 0,-1 0,1 0,-1 0,-1-1,1 1,-1-1,0 1,-1-1,-2 3,-1 2,-1-1,0 0,0 0,-1-1,-1-1,0 1,0-1,0-1,-1 0,-1-1,1 0,-1 0,0-1,-1-1,1 0,-1-1,0 0,0-1,-1 0,1-1,0-1,-1 0,1-1,-7 0,18 0,1 0,-1 0,0 0,1 0,-1 0,0 0,1 0,-1 0,0-1,1 1,-1-1,0 1,1-1,-1 0,1 0,-1 0,1 1,0-1,-1 0,1-1,0 1,0 0,0 0,-1 0,1-1,1 1,-1-1,0 1,0-1,0 1,1-1,-1 1,1-1,-1 0,1 1,0-1,-1 0,1 1,0-2,9-9</inkml:trace>
  <inkml:trace contextRef="#ctx0" brushRef="#br1" timeOffset="6000.927">455 85,'-4'-2,"-1"0,1-1,-1 2,0-1,0 0,0 1,0 0,0 0,0 1,0-1,0 1,0 0,0 0,0 1,0 0,0 0,0 0,0 0,0 1,0 0,-4 2,-11 1,-21 5,11-4,1 1,0 1,1 2,0 1,-8 5,29-12,1-1,-1 1,1 0,0 1,0 0,1 0,-1 0,1 0,0 1,1 0,-1 0,1 0,1 0,-1 1,1 0,0 0,0 0,1 0,0 0,0 0,1 1,0-1,0 5,0-6,0-2,1-1,-1 0,0 1,1-1,0 0,-1 1,2-1,-1 0,0 1,0-1,1 0,0 1,0-1,0 0,0 0,0 0,1 1,-1-2,1 1,0 0,0 0,0 0,0-1,0 1,1-1,-1 0,1 1,-1-1,2 0,8 0,0-1,0-1,0 0,0-1,0 0,0-1,0 0,0 0,-1-2,1 1,-1-2,0 1,0-1,1-2,21-6,-30 11,33-12,1 0,1 3,-1 1,40-5,-72 14,0 0,0 1,1 0,-1 0,0 0,1 1,-1 0,0 0,0 0,0 0,0 1,0 0,0 0,0 0,-1 1,1 0,-1-1,0 2,0-1,0 0,0 1,0 0,-1 0,1 0,-1 0,0 1,-1-1,1 1,-1-1,0 1,0 0,0 0,-1 0,1 0,-1 3,0-3,1 0,-2 0,1 0,0 0,-1 0,0 1,0-1,-1 0,1 0,-1 0,-1 0,1 1,0-1,-1-1,0 1,0 0,-1 0,1-1,-1 1,0-1,0 0,-1 0,1 0,-1-1,0 1,0-1,0 1,-1-1,-22 12,-2-1,1-1,-2-1,1-2,-2-1,1-2,-1 0,-23 0,28-2,-27 4,59-9</inkml:trace>
  <inkml:trace contextRef="#ctx0" brushRef="#br1" timeOffset="7096.921">732 375,'15'81,"-13"-68,0 3,0 1,1-1,1 0,0-1,1 1,1-1,0 0,1 0,1-1,6 10,-13-23,0 0,0 1,0-1,0 0,0 0,0 0,0 0,0-1,1 1,-1 0,0 0,1-1,-1 1,0-1,1 1,-1-1,1 1,-1-1,1 0,-1 0,1 0,-1 0,1 0,-1 0,1 0,-1 0,1-1,-1 1,1-1,-1 1,0-1,1 1,-1-1,0 0,1 0,-1 1,0-1,0 0,0 0,0 0,0 0,0-1,1 1,37-57,-14 4,-2-2,-2 0,7-37,-26 85,-2 8,0 0,1 0,-1 0,0 0,0 0,0 0,1 1,-1-1,0 0,0 0,0 0,1 0,-1 0,0 0,0 0,0 0,1 0,-1 0,0 0,0 0,0 0,1 0,-1 0,0-1,0 1,0 0,1 0,-1 0,0 0,0 0,0 0,0 0,0-1,1 1,-1 0,0 0,0 0,0 0,0-1,0 1,0 0,0 0,1 0,-1 0,0-1,0 1,0 0,0 0,3 21,2 34,-4-25,2-1,1 0,1-1,1 1,1-1,2 0,10 21,16-4,-34-44,0 0,0 0,0 0,1-1,-1 1,0-1,1 1,-1-1,1 1,-1-1,1 0,-1 0,0 1,1-1,-1 0,1-1,-1 1,1 0,-1 0,1-1,-1 1,0 0,1-1,-1 1,0-1,1 0,-1 0,0 1,0-1,1 0,-1 0,0 0,0 0,0 0,0 0,0-2,9-11,-2-1,0 0,0-1,-1 0,-1 0,-1 0,-1-1,0 0,-1 0,0 0,-2-2,2 6,4-40,-2 1,-2-1,-3 0,-2 0,-5-28,-8-50,34 230,13 246,-15-298,4-70,-15 16,-1 0,1 0,0 0,1 0,-1 1,1 0,1 0,-1 1,1 0,0 0,0 1,0 0,1 1,0 0,-1 0,1 0,-4 2,1-1,-1 1,0 0,0 0,0 1,1 0,-1 0,0 0,0 0,1 1,-1 0,0 0,0 0,0 1,0 0,0 0,0 0,0 0,-1 1,1 0,-1 0,0 0,0 0,0 1,0 0,-1 0,1 0,0 2,-1-3,-1 0,0 1,0-1,-1 1,1 0,-1 0,1-1,-1 1,-1 0,1 0,0 0,-1 0,0 0,0 0,0 0,0 0,-1 0,1 0,-1 0,0 0,-1 0,1 0,0-1,-1 1,0-1,0 1,0-1,0 1,-1-1,1 0,-1 0,0 0,0-1,0 1,0 0,-3 1,-18 9,0 0,-1-1,0-2,-1 0,-8 0,1 1,-32 9,60-23,7-4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32.5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19,'3'72,"-3"-72,1 0,-1 1,1-1,-1 0,0 1,1-1,-1 0,1 0,-1 1,1-1,-1 0,1 0,-1 0,1 0,0 0,-1 0,1 0,-1 0,1 0,-1 0,1 0,-1 0,1 0,-1 0,1 0,-1-1,1 1,-1 0,1 0,-1-1,1 1,-1 0,1-1,-1 1,1 0,-1-1,0 1,1-1,-1 1,0 0,1-1,-1 1,0-1,0 1,1-1,-1 1,0-1,0 1,0-1,0 1,0-1,0 0,0 1,0-1,0 1,0-1,0 1,0-1,0 1,0-1,0 1,-1-1,1 1,0-1,0 1,-1-1,1 0,1-2,0 0,0 0,-1 0,1-1,-1 1,1 0,-1-1,0 1,0 0,-1-1,1 1,-1 0,1 0,-1-1,0 1,-1 0,1 0,0 0,-1 0,1 0,-1 1,-1-2,2 4,-1 0,0 0,1-1,-1 1,0 0,1 1,-1-1,0 0,1 0,-1 1,0-1,1 1,-1-1,1 1,-1 0,1 0,-1 0,1 0,-1 0,1 0,0 0,-1 0,1 0,0 0,0 1,0-1,0 0,0 1,0-1,1 1,-1-1,0 1,1 0,-1 1,-8 15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32.8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59 50,'0'-1,"0"1,1-1,-1 0,0 1,1-1,-1 1,1-1,-1 0,1 1,-1-1,1 1,0-1,-1 1,1 0,-1-1,1 1,0 0,-1-1,1 1,0 0,0 0,-1 0,1-1,0 1,0 0,-1 0,1 0,0 0,0 0,-1 0,1 1,0-1,0 0,-1 0,1 1,0-1,-1 0,1 0,0 1,-1-1,1 1,-1-1,1 1,0-1,-1 1,1-1,-1 1,1-1,-1 1,0 0,1-1,-1 1,0 0,1-1,-1 1,0 0,0 0,1 0,0-2,-1 0,1 0,0 0,0 0,-1-1,1 1,0 0,-1 0,1-1,-1 1,0 0,1-1,-1 1,0 0,0-1,0 1,0 0,0-1,0 1,0-1,0 1,-1 0,1-1,0 1,-1 0,1-1,-1 1,0 0,1 0,-1 0,0 0,0-1,1 1,-1 0,0 0,0 0,0 1,-1-1,1 0,0 0,0 0,0 1,0-1,-1 1,1-1,0 1,-1-1,1 1,0 0,-1 0,1 0,-1 0,1 0,0 0,-1 0,1 0,0 0,-1 0,1 1,0-1,-1 1,1-1,-3 2,0 1,0-1,1 1,-1-1,1 1,-1 0,1 0,0 1,0-1,1 1,-1-1,1 1,-1 0,1 0,1 0,-1 0,0 0,1 1,0-1,-1 3,18 11,0-15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38.4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0,'4'3,"6"0,9-1,4 1,6-2,2 0,3 0,0-1,-2 0,-1 0,-2 0,-3-3,-6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38.6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0,'2'3,"3"-1,5 3,6 1,4-2,6-1,2-1,2 0,-1-2,0 0,-1-2,-4-1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39.5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0,'0'7,"2"7,1 9,0 13,1 10,1 10,1 3,-1 2,2-2,0-5,0-9,1-6,2-8,2-9,-2-11,-2-7</inkml:trace>
  <inkml:trace contextRef="#ctx0" brushRef="#br0" timeOffset="482.393">225 184,'3'29,"1"-1,2 0,1 0,1 0,8 13,-14-34,2 0,-1 0,1 0,0-1,1 0,-1 1,1-2,1 1,-1-1,1 1,0-1,0-1,0 1,1-1,-1-1,1 1,0-1,0 0,0 0,1-1,-1 0,1 0,0-1,1-1,-1 0,1-1,-1 0,1-1,-1 0,0 0,0-1,0 0,0 0,0-1,-1 0,1 0,-1-1,0 0,0 0,-1-1,1 1,-1-1,-1-1,1 1,-1-1,0 0,-1 0,0-1,0 0,0 1,-1-1,0 0,0 0,-1-1,-1 1,1-1,-1 1,0-1,-1 1,0-8,-1 10,0 0,-1 0,1 0,-1 0,0 0,0 0,-1 1,0-1,0 1,0-1,-1 1,1 0,-1 1,-1-1,1 1,0-1,-1 1,0 1,0-1,0 1,-1 0,1 0,-1 0,1 1,-1 0,0 0,0 0,0 1,0 0,0 0,0 0,-1 1,1 0,0 0,0 1,0-1,0 1,0 1,0-1,0 1,0 0,0 0,1 1,-1 0,-2 2,1 0,0 2,0-1,1 1,0-1,0 2,1-1,0 1,0 0,0 0,1 0,1 0,-1 1,1-1,1 1,0 0,0 0,0 0,2 0,-1 1,1 5,0-11,1-1,0 1,-1 0,2 0,-1-1,0 1,1-1,-1 1,1-1,0 0,0 0,1 1,-1-1,0-1,1 1,0 0,0-1,0 1,0-1,0 0,0 0,1 0,-1 0,2 0,25 10</inkml:trace>
  <inkml:trace contextRef="#ctx0" brushRef="#br0" timeOffset="931.274">803 290,'4'12,"1"1,-1-1,2 0,0-1,0 1,1-1,0 0,1-1,0 0,1 0,0-1,3 3,-6-7,-1-1,1 0,0 0,0 0,0-1,1 0,-1 0,1 0,0-1,-1 0,1 0,0-1,0 0,0 0,1-1,-1 1,0-2,0 1,0-1,0 0,0 0,0-1,1 0,4-3,-1 0,1 0,-1-1,-1-1,1 1,-1-2,-1 1,1-2,-1 1,0-1,-1 0,0-1,-1 0,0 0,0-1,3-9,-5 12,-2-1,1 0,-1 1,0-1,-1 0,0-1,0 1,-1 0,0 0,-1-1,0 1,-1 0,0-1,0 1,-1 0,0 0,0 0,-1 0,0 0,-1 1,0-1,-3-4,2 6,1 1,-1 0,0 1,-1-1,0 1,1 0,-1 1,-1-1,1 1,-1 0,0 1,0 0,0 0,0 0,0 1,-1 0,1 0,-1 1,1 0,-1 0,1 1,-1 0,0 0,-4 1,-3 1,0 0,-1 1,1 1,1 0,-1 1,1 0,0 1,0 1,0 0,1 1,-11 8,18-13,1 1,-1-1,1 1,0 0,0 0,0 0,0 1,1 0,0 0,0 0,0 0,1 1,-1 0,1-1,1 1,-1 0,1 1,0-1,0 0,1 1,0-1,0 0,0 1,1-1,0 1,0 0,1-1,0 1,0-1,0 0,1 1,0-1,2 3,15 18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45.4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0,'7'4,"8"5,3-1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8:25.4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467 345,'-12'-4,"1"1,-1 1,0 0,0 1,0 0,-1 1,1 0,0 1,0 1,0-1,0 2,1 0,-1 0,0 1,1 1,0-1,0 2,1 0,-1 0,-5 5,-2 1,2 1,-1 1,2 0,0 0,1 2,0 0,1 1,1 0,0 0,2 2,0-1,1 1,1 1,0-1,2 2,0-1,2 0,0 1,1 0,1 0,1 0,1 0,0 0,2 0,4 19,10 16,2 0,2-1,3-1,38 104,73 413,-87-392,-46-173,-1 0,0 1,0-1,0 1,-1-1,0 0,0 1,-1-1,0 0,0 0,0 0,-1 0,0 0,0-1,0 1,-1-1,0 0,0 0,0 0,0 0,-1-1,0 0,0 0,0 0,-4 2,-199 115,207-121,-1 1,0-1,-1 1,1-1,0 1,0 0,0 0,0 0,1 0,-1 0,0 0,0 0,1 1,-1-1,0 1,1-1,0 1,-1 0,1-1,0 1,0 0,0 0,0 0,0 0,0 0,1 0,-1 0,0 0,1 0,0 0,0 1,-1-1,1 0,0 0,1 0,-1 0,0 0,1 0,-1 1,1-1,104 102,-94-94,-1 1,-1 0,0 1,-1 0,0 0,0 1,-1 0,-1 0,-1 0,0 1,0 0,-1 0,1 14,-2 27,-2 0,-3 0,-2-1,-10 42,-1 30,4 82,11 94,2-120,-3-115,0-18,1 0,2 0,3 0,1-1,7 20,-12-65,-1 0,1 0,0 0,0 0,0 0,0 0,0 0,1 0,-1-1,1 1,0 0,0-1,0 1,0-1,0 0,0 0,1 0,-1 0,1 0,-1 0,1-1,0 1,0-1,0 1,0-1,0 0,0-1,0 1,0 0,0-1,2 1,20-2,0-1,0-1,0-1,-1-1,0-1,7-3,71-16,263-7,-77 14,50 12,1331 7,-1170 28,-318-15,516 8,28 8,680 23,-544-19,-81-24,92 0,-559-11,-146 1,231 1,57 21,103 20,236 23,-391-18,-318-39,1-4,-1-3,10-4,-91 3,-1 0,0 0,0 0,1 0,-1-1,0 1,0-1,1 0,-1 0,0 0,0-1,0 1,0 0,-1-1,1 0,0 0,-1 0,1 0,-1 0,1-1,-1 1,0-1,0 1,0-1,-1 0,1 0,0 0,-1 0,0 0,0 0,1-3,24-174,-21 117,16-137,18-180,-16-51,-39-600,17-341,-2 1327,-1-1,-3 1,-1 0,-3 1,-6-18,13 53,-9-26,2-1,1 1,2-2,-2-35,8 63,-8-68,7 74,0 1,0-1,0 1,0 0,0-1,0 1,-1 0,1 0,-1 0,1 0,-1 0,0 0,0 1,1-1,-1 0,-1 1,1-1,0 1,0 0,0 0,-1 0,1 0,-1 0,1 1,-1-1,1 0,-1 1,0 0,-15 0,1 2,0 0,-1 1,1 1,0 0,1 1,-1 1,1 1,-4 2,-41 14,2-5,-1-4,-1-1,0-4,-1-2,0-3,-3-2,-133-6,-45-13,218 15,-1488-109,-816 23,860 75,-381 6,1132 8,-561-1,947-12,119 1,-205 18,-106 24,124-18,272 0,116-13,10-1,0 1,0-1,1 1,-1 0,0 0,0-1,1 1,-1 0,0 0,0 1,0-1,1 0,-1 1,0-1,0 1,1-1,-1 1,0 0,1 0,-1 0,1 0,-1 0,1 0,0 0,-1 0,1 1,0-1,0 0,0 1,0-1,0 1,0-1,0 1,0 0,1-1,-1 2,-2 87,2-88,0-1,0 0,0 1,0-1,0 0,0 1,0-1,-1 0,1 0,0 0,-1 0,1 0,-1 0,1-1,-1 1,1 0,-1-1,0 1,1-1,-1 0,0 1,1-1,-1 0,0 0,0 0,1 0,-1-1,0 1,1 0,-2-1,-25 3,-6 15,13-6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43.7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168 53,'0'5,"2"5,1 9,2 7,2 6,1 6,0 6,2 3,-1 1,-3 0,-1-2,-2-4,-2-7,-1-7,0-6,2-10,1-8,-1-5</inkml:trace>
  <inkml:trace contextRef="#ctx0" brushRef="#br0" timeOffset="533.572">483 251,'-5'67,"3"-58,0 0,0 0,0 0,2 1,-1-1,1 0,0 0,1 0,0 1,0-1,1 0,0 0,1-1,0 1,0 0,1-1,0 0,1 0,0 0,0 0,0-1,3 2,-4-6,0 0,0 0,1-1,-1 1,1-1,0 0,-1 0,1-1,0 0,0 0,0 0,0 0,0-1,1 0,-1 0,0 0,0 0,0-1,0 0,0 0,0-1,0 1,-1-1,1 0,0 0,1-1,1-2,1 1,-1-1,0 0,0-1,0 0,-1 0,0 0,0-1,-1 0,0 0,0 0,0-1,-1 1,3-9,-3 7,-1 0,0 0,-1 0,0-1,0 1,-1-1,0 0,0 1,-1-1,-1 0,0 0,0 1,-1-1,0 1,0-1,-1 1,-1 0,1 0,-1 0,-1 1,0-1,0 1,-1 0,0 1,0-1,0 1,-1 0,0 1,-1-1,-8-4,13 9,0 1,-1 0,1 0,-1 0,0 0,1 0,-1 1,0 0,1 0,-1 0,0 0,1 0,-1 1,0-1,1 1,-1 0,1 0,-1 1,1-1,0 1,-1 0,1 0,0 0,0 0,0 0,0 0,1 1,-1 0,1-1,-1 1,1 0,0 0,-4 5,1-1,1 1,-1 0,1 0,0 0,1 1,0 0,1-1,-1 1,2 0,-1 0,1 7,0-10,1 0,0 0,1 0,-1 0,1-1,0 1,1 0,0 0,-1-1,2 1,-1-1,1 1,0-1,0 0,0 0,1 0,-1-1,1 1,0-1,1 0,0 1,18 9</inkml:trace>
  <inkml:trace contextRef="#ctx0" brushRef="#br0" timeOffset="1000.329">931 277,'-1'8,"0"0,1 0,0-1,0 1,1 0,0 0,0 0,1-1,-1 1,2-1,-1 1,1-1,1 0,-1 0,1 0,0 0,1-1,0 0,0 0,0 0,0 0,1-1,0 0,0 0,1 0,-1-1,1 0,0-1,0 1,1-3,0 0,1 0,-1-1,0 0,0 0,1-1,-1 0,0-1,0 0,0 0,0 0,-1-1,1-1,-1 1,1-1,-1 0,0-1,-1 1,1-2,-1 1,0-1,0 1,0-2,-1 1,0-1,-1 1,1-1,-1 0,0-1,-1 1,0-1,0 0,-1 0,0 0,0 0,-1 0,0 0,0 0,-1 0,0-1,0 1,-1 0,0 0,-1 0,1 0,-2 0,1 0,-1 0,-3-5,3 6,-1-1,1 1,-2 1,1-1,-1 0,0 1,0 0,0 0,-1 1,0-1,0 1,-1 1,1-1,-1 1,0 0,0 0,-1 1,1 0,-1 1,1-1,-1 1,0 1,0 0,0 0,0 0,0 1,0 0,0 1,0-1,0 2,0-1,1 1,-1 0,0 1,-1 0,0 2,0 0,1 1,-1 0,1 0,1 0,-1 1,1 0,0 1,1 0,0 0,0 0,0 1,1 0,1 0,-1 0,2 0,-1 1,1 0,1-1,-1 1,2 0,-1 0,2 1,-1-1,1 0,1 0,0 2,9 16</inkml:trace>
  <inkml:trace contextRef="#ctx0" brushRef="#br0" timeOffset="3854.039">155 1,'-11'13,"-7"12,-3 8,-2 2,2 1,1-2,3-4,4-6,4-4,8-5,4-6</inkml:trace>
  <inkml:trace contextRef="#ctx0" brushRef="#br0" timeOffset="4403.363">128 632,'2'0,"6"0,5 0,8 0,4 0,3 0,0 0,-1 3,-3 0,-9 0,-6-3,-5-2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45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1 104,'0'16,"2"12,1 5,2 2,3-1,-1-1,0-5,-3-4,1-6,-1-7</inkml:trace>
  <inkml:trace contextRef="#ctx0" brushRef="#br0" timeOffset="649.834">225 157,'4'39,"-4"-28,1 1,-1-1,2 0,0 0,0 0,1-1,0 1,1 0,0-1,0 0,1 0,1 0,0-1,0 0,1 0,0 0,2 0,-8-7,0-1,1 0,-1 1,1-1,0 0,-1 0,1 0,0 0,0 0,0-1,-1 1,1-1,0 1,0-1,0 1,0-1,0 0,0 0,0 0,0 0,0 0,0-1,0 1,0-1,0 1,-1-1,1 0,0 1,0-1,0 0,-1 0,1 0,-1 0,1-1,-1 1,1 0,-1-1,1 1,-1-1,0 1,0-1,0 0,0 1,0-1,0 0,-1 0,1 0,71-171,-47 117,-20 94,-6-26,9 88,-7-96,0-1,0 0,0 0,0 0,1 0,-1 0,1-1,0 1,0 0,0-1,0 1,0-1,1 0,-1 0,1 0,-1 0,1 0,0 0,0-1,-1 1,1-1,1 0,-1 0,0 0,0 0,0 0,0-1,1 1,-1-1,4 0,1-1,-1 0,1 0,-1-1,0 1,0-1,0-1,0 0,0 0,0 0,-1-1,1 0,-1 0,0 0,0-1,-1 0,0 0,1-1,-2 1,1-1,-1 0,1 0,-2-1,1 1,-1-1,0-1,11-18</inkml:trace>
  <inkml:trace contextRef="#ctx0" brushRef="#br0" timeOffset="1415.788">738 104,'-10'30,"7"-8,2 0,1 1,0-1,2 0,1 9,-2-25,0 0,0-1,1 1,0-1,-1 1,2-1,-1 0,1 1,0-1,0-1,0 1,1 0,-1-1,1 0,0 1,1-2,-1 1,1 0,-1-1,1 0,0 0,0 0,3 0,0 0,0-1,0 1,1-2,-1 1,1-1,-1-1,1 1,0-1,-1-1,1 0,-1 0,1 0,-1-1,1-1,-1 1,0-1,0-1,0 1,-1-1,1-1,-1 0,0 0,0 0,4-5,0 0,-1 0,-1-1,0 0,0 0,-1-1,-1 0,0-1,0 1,-1-1,-1-1,0 1,-1-1,-1 0,2-9,-2-82,-12 168,3 7,3 0,3 0,3 0,3 0,3 0,3 0,21 19,-33-89,0-1,0 1,1 0,-1 0,0-1,0 1,0 0,0-1,1 1,-1 0,0 0,0-1,1 1,-1 0,0 0,0 0,1 0,-1-1,0 1,1 0,-1 0,0 0,1 0,-1 0,0 0,1 0,-1 0,0 0,1 0,-1 0,0 0,1 0,-1 0,0 0,1 0,-1 0,0 0,1 0,-1 1,0-1,0 0,1 0,-1 0,0 1,0-1,1 0,-1 0,0 0,0 1,1-1,-1 0,0 1,0-1,0 0,0 0,0 1,1-1,-1 0,0 1,0-1,0 0,0 1,0-1,0 0,0 1,0-1,3-28,-27-207,6 101,-1-93,20 169,0 57,0 0,0 1,1-1,-1 0,1 1,-1-1,0 1,1-1,-1 1,1 0,-1 0,1 0,-1 0,1 0,-1 0,1 0,-1 0,1 1,-1-1,1 0,-1 1,0-1,1 1,-1 0,0-1,1 1,-1 0,0 0,0 0,0 0,0 0,0 0,0 0,0 0,0 1,4 1,164 110,-166-112,0 1,0 0,0 0,0 0,0 0,-1 1,1-1,-1 1,0-1,1 1,-1 0,-1 0,1 0,0 0,-1 0,1 0,-1 1,0-1,0 0,0 1,-1-1,1 1,-1-1,0 0,0 1,0-1,0 1,0-1,-1 1,0-1,0 1,0-1,0 0,0 0,-1 2,-11 8,0 0,0-1,-2-1,1 0,-1-1,-1-1,1 0,-2-1,1 0,-9 1,-12 6,29-12</inkml:trace>
  <inkml:trace contextRef="#ctx0" brushRef="#br0" timeOffset="1673.321">1672 131,'2'3,"-1"-1,-8 1,-2-1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50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1 451,'8'0,"0"0,0-1,1 0,-1-1,0 0,0 0,-1-1,1 0,0 0,-1 0,0-1,0-1,0 1,2-2,22-16,0-1,-1-1,-1-1,-2-2,0-1,-2-1,-1-1,11-19,-4-33,-30 80,-1-1,0 1,0-1,0 1,0-1,0 1,0-1,-1 1,1 0,-1-1,1 1,-1-1,0 1,0 0,0 0,0-1,-1 1,1 0,-1 0,1 0,-1 0,0 1,0-1,1 0,-1 1,0-1,0 1,-1 0,1-1,0 1,0 0,-2 0,0 0,1-1,0 2,-1-1,1 0,0 0,-1 1,1 0,-1 0,1 0,0 0,-1 0,1 1,-1-1,1 1,0 0,0 0,-1 0,1 1,0-1,0 1,0 0,0-1,0 1,1 1,-1-1,1 0,-1 1,1-1,0 1,0 0,0-1,0 1,0 0,1 0,-1 1,0 1,-8 24,2-1,1 2,1-1,1 0,2 1,1 0,1 0,2 14,0 21,3 0,2 0,4-1,2 0,9 22,15 34,-17-62,-2 0,-3 1,-3 1,0 19,-10-56</inkml:trace>
  <inkml:trace contextRef="#ctx0" brushRef="#br0" timeOffset="249.334">93 781,'3'-5,"8"-5,13-7,15-8,14-7,12-5,6-2,2 2,-11 8</inkml:trace>
  <inkml:trace contextRef="#ctx0" brushRef="#br0" timeOffset="9397.076">725 912,'-7'124,"3"-88,1-1,2 1,2-1,4 29,4-40,-9-24,0-1,0 1,0 0,0 0,0-1,0 1,0 0,0 0,0-1,0 1,0 0,0 0,0-1,0 1,0 0,0 0,1-1,-1 1,0 0,0 0,0 0,0-1,1 1,-1 0,0 0,0 0,0 0,1-1,-1 1,0 0,0 0,1 0,-1 0,0 0,0 0,1 0,-1 0,0 0,0 0,1 0,-1 0,0 0,1 0,-1 0,0 0,0 0,1 0,-1 0,0 0,0 0,0 1,1-1,-1 0,0 0,0-16,0 1,-1-1,-1 0,0 1,-1-1,-1 1,-6-14,0-9,2 8,3 16,1 0,1 0,0 0,1 0,0-1,2 0,0-6,0 20,1 1,0-1,-1 0,1 0,0 1,0-1,0 0,-1 1,1-1,0 1,0-1,0 1,0-1,0 1,0 0,0 0,0-1,0 1,0 0,0 0,1 0,-1 0,0 0,0 0,0 0,0 1,0-1,0 0,0 1,0-1,0 0,0 1,0-1,0 1,-1-1,1 1,0 0,0-1,0 1,-1 0,1 0,0 0,-1-1,1 1,0 0,-1 0,1 0,-1 0,0 0,1 0,-1 0,1 0,31 30,-28-25,2 1,-1-1,0 0,1 0,0 0,1-1,-1 0,1 0,0 0,0-1,1 0,-1-1,1 0,0 0,0 0,0-1,0 0,0-1,0 0,0 0,1-1,-1 0,0 0,0-1,5 0,-2-5,0 1,0-1,-1-1,0 0,0-1,0 1,-1-2,-1 1,1-2,-1 1,-1-1,0 0,0 0,0-4,-2 46,-5-1,-2 32,2 1,4 0,2 0,4 5,-7-53</inkml:trace>
  <inkml:trace contextRef="#ctx0" brushRef="#br0" timeOffset="10079.764">1304 1030,'0'-24,"2"-1,0 1,2 0,1 0,0 0,2 0,1 1,0 0,2 1,11-19,-3 17,-18 24,1 0,-1 0,0 0,1 0,-1-1,1 1,-1 0,1 0,-1 0,1 0,-1 0,1 0,-1 0,1 0,-1 1,1-1,-1 0,0 0,1 0,-1 0,1 1,-1-1,0 0,1 0,-1 1,1-1,-1 0,0 1,1-1,-1 0,0 1,0-1,1 0,-1 1,0-1,0 1,1-1,-1 1,0-1,0 0,0 1,0-1,0 1,0-1,0 1,0-1,0 1,0-1,0 1,0-1,0 1,0-1,0 0,0 1,-1-1,1 1,8 175,7-56,-7-69,-3 0,-1 0,-3 18,-1-68,1-1,-1 1,0 0,1-1,-1 1,0 0,0-1,0 1,1 0,-1-1,0 1,0 0,0-1,0 1,0 0,0-1,0 1,0 0,0-1,-1 1,1 0,0-1,0 1,-1 0,1-1,0 1,-1-1,1 1,0-1,-1 1,1-1,-1 1,1-1,-1 1,1-1,-1 1,1-1,-1 0,0 1,1-1,-1 0,1 0,-1 1,0-1,1 0,-1 0,0 0,1 0,-1 0,0 0,0 0,1 0,-1 0,0 0,1 0,-1 0,0 0,1-1,-1 1,1 0,-1-1,0 1,1 0,-1-1,1 1,-1-1,0 1,0-1,0 1,0-1,0 1,1-1,-1 0,0 0,1 1,-1-1,1 0,-1 0,0 0,1 0,0 0,-1 1,1-1,0 0,-1 0,1 0,0 0,0 0,0 0,0 0,0 0,0 0,0 0,0 0,0 0,0 0,0 0,1 0,-1 0,0 0,1 0,-1 0,1 0,-1 0,1 1,0-1,-1 0,1 0,0 0,-1 1,1-1,0 1,0-1,0 0,-1 1,1-1,0 1,0 0,0-1,0 1,0 0,0-1,32-16,0 1,0 2,2 1,1 1,-27 9,-1 1,1 0,0 0,1 0,-1 1,0 0,0 1,1 0,1 1,8 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7:35.3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1 360,'22'69,"-21"-67,0 0,0 0,1 0,-1 0,1-1,-1 1,1 0,-1-1,1 0,0 1,0-1,0 0,0 0,0 0,0 0,0 0,0 0,0-1,1 1,-1-1,0 1,0-1,0 0,1 0,-1 0,0 0,0 0,1-1,-1 1,2-1,9-5,-1 0,1-1,-1-1,0 0,-1 0,0-1,0 0,-1-1,0-1,0 1,-1-2,-1 1,3-6,2-1,0 0,-1 0,-1-1,-1-1,0 0,-2 0,0-1,-2 0,0 0,-1 0,-1-1,0-8,-4 28,0 0,0 0,-1 0,1-1,0 1,-1 0,1 0,-1 0,0 0,0 0,0 0,0 0,0 0,0 0,0 0,-1 0,1 1,-1-1,1 1,-1-1,1 1,-1-1,0 1,0 0,0 0,0 0,0 0,0 0,0 0,0 1,0-1,0 1,0-1,-1 1,1 0,0 0,0 0,-1 0,1 0,0 0,0 1,0-1,0 1,0 0,-1-1,1 1,0 0,0 0,1 0,-2 1,-7 4,1 0,0 0,0 1,0 0,1 0,0 1,1 0,0 1,0-1,0 1,1 1,1-1,0 1,0 0,1 0,0 1,1-1,0 1,0 0,1 0,1 0,0 0,0 0,1 0,1 0,0 0,0 0,1 2,8 28,1 0,2 0,2-1,15 28,8 22,-17-29,-3 1,-2 1,-3 0,-3 1,-3 0,-1 57,-1-30,-4-61</inkml:trace>
  <inkml:trace contextRef="#ctx0" brushRef="#br0" timeOffset="241.351">14 715,'2'-5,"10"-3,12-5,15-5,14-6,12-3,6-2,2 2,-4 3,-15 6</inkml:trace>
  <inkml:trace contextRef="#ctx0" brushRef="#br0" timeOffset="41016.992">501 991,'4'3,"1"0,-1 0,0 0,-1 0,1 1,-1 0,1 0,-1 0,0 0,0 0,-1 0,1 1,-1-1,0 1,0 0,0 4,2-1,6 16,-1 1,-1-1,-2 2,0-1,-2 1,0-1,-2 1,-1 13,-2-79,-1 29,1-1,0 0,0 0,1 0,1 0,0 1,1-1,0 0,1 1,0-1,1 1,0 0,0 0,2 0,-1 0,1 1,1 0,2-3,-7 11,-1 0,0 0,0 1,1-1,-1 0,1 1,-1-1,1 1,0 0,0-1,0 1,0 0,0 0,0 0,0 0,0 1,0-1,0 0,0 1,0 0,0-1,1 1,-1 0,0 0,0 0,0 0,0 1,1-1,-1 1,0-1,0 1,0 0,0 0,0-1,0 2,0-1,0 0,0 0,0 1,4 9,0 0,-1 1,0 0,0 0,-1 0,-1 0,0 1,-1-1,0 2,3 10,9 43,-16-122,2 43,0 0,0 0,1 0,1 0,0 0,0 0,1 0,1 1,0-1,1 1,0 0,0 0,2 1,0-2,-6 10,0 1,1-1,-1 1,0-1,1 1,-1-1,1 1,-1 0,1 0,0 0,-1 0,1 0,0 0,0 1,0-1,-1 0,1 1,0-1,0 1,0 0,0 0,0 0,0 0,0 0,0 0,0 0,0 1,0-1,0 1,0 0,0-1,-1 1,1 0,0 0,0 0,-1 0,1 0,-1 0,1 1,-1-1,1 0,-1 1,0-1,0 1,0 0,0-1,0 1,0 0,0 0,0 0,-1-1,1 2,8 21,-1 0,-1 0,-2 0,0 0,-1 6,26 103,-29-132,-1 1,1 0,0-1,-1 1,1-1,0 1,0-1,0 1,0-1,0 0,0 1,0-1,1 0,-1 0,0 0,1 0,-1 0,0 0,1 0,0 0,-1-1,1 1,-1-1,1 1,0-1,-1 1,1-1,0 0,-1 0,1 0,1 0,10-2</inkml:trace>
  <inkml:trace contextRef="#ctx0" brushRef="#br0" timeOffset="41654.089">1238 1149,'5'-36,"-3"10,2 0,1 0,0 0,2 0,1 1,1 0,6-8,-16 33,1-1,0 1,0-1,0 1,0-1,0 1,0 0,0-1,0 1,1-1,-1 1,0-1,0 1,0 0,0-1,0 1,1-1,-1 1,0 0,0-1,1 1,-1 0,0-1,1 1,-1 0,0-1,1 1,-1 0,1 0,-1 0,0-1,1 1,-1 0,1 0,-1 0,0 0,1 0,-1 0,1-1,-1 1,1 0,-1 0,1 1,-1-1,0 0,1 0,-1 0,1 0,-1 0,1 0,-1 1,0-1,1 0,-1 0,0 0,1 1,-1-1,0 0,1 1,-1-1,0 0,1 1,6 29,15 90,-8-50,-4 1,-2 0,-3 16,-4-85,-1 1,1 0,-1-1,0 1,0 0,0-1,0 1,0-1,-1 1,1 0,-1-1,0 1,0-1,0 1,0-1,0 1,0-1,-1 0,1 0,-1 0,1 0,-1 0,0 0,0 0,0 0,0 0,0-1,0 1,0-1,-1 0,1 0,-1 0,1 0,-1 0,1 0,-1 0,1-1,-1 0,0 1,1-1,-1 0,-1 0,2 0,1 0,0 0,0 0,0 0,-1 0,1 0,0 0,0 0,0 0,-1-1,1 1,0-1,0 1,0-1,0 1,0-1,0 1,0-1,0 0,0 0,0 1,0-1,0 0,0 0,1 0,-1 0,0 0,1 0,-1 0,1 0,-1 0,1-1,-1 1,1 0,0 0,-1 0,1 0,0-1,0 1,0 0,0 0,0-1,0 1,1 0,-1 0,0 0,1 0,-1-1,0 1,1 0,-1 0,1 0,0 0,-1 0,1 0,0 0,1-1,7-1,0 0,1 1,-1 0,1 0,0 1,-1 0,1 1,0 0,0 1,4 0,-2 0,140 12,-129-12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22.3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20.9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14,'-8'3,"2"139,8-100,1 0,2 0,2-1,2 0,5 14,-4-14,-7-27</inkml:trace>
  <inkml:trace contextRef="#ctx0" brushRef="#br0" timeOffset="333.108">198 1,'0'6,"0"12,0 11,0 10,0 10,0 5,0 2,0 1,2-3,1-3,2-7,0-5,2-6,-1-6,-1-7</inkml:trace>
  <inkml:trace contextRef="#ctx0" brushRef="#br0" timeOffset="579.449">1 290,'9'-2,"9"-1,11-2,10-1,6 2,6 0,0 2,-2 1,-5 1,-9-1</inkml:trace>
  <inkml:trace contextRef="#ctx0" brushRef="#br0" timeOffset="1034.757">369 343,'56'-5,"-48"4,-1-1,0 1,1 0,-1 1,1 0,-1 0,1 1,-1 0,1 0,-1 1,0-1,1 2,-1-1,0 1,5 3,-7-3,-1 1,1-1,-1 1,0 0,0 0,-1 1,1-1,-1 1,0 0,0 0,0 0,-1 0,0 0,0 0,0 1,-1-1,1 1,-1-1,-1 1,1 0,-1 0,0-1,0 1,-1 0,0 3,-3 17,-1 0,-1 0,-2-1,-8 23,15-46,-19 48,-21 79,41-126,0 0,0 0,0 0,0 0,1 0,-1 0,1 0,0 0,0 0,0-1,0 1,0 0,1-1,-1 1,1-1,0 1,-1-1,1 1,0-1,1 0,-1 0,0 0,0-1,1 1,-1 0,1-1,0 1,-1-1,1 0,0 0,0 0,2 0,2 1,0 0,1-1,-1 0,0 0,1-1,-1 0,1 0,-1 0,1-1,-1 0,0-1,6-1,-8-1,-1 1,1 0,-1-1,0 0,0 0,-1 0,1 0,-1-1,0 1,0-1,0 0,-1 0,0 0,0 0,0 0,0 0,-1-1,0 1,0-1,0 1,-1-1,0 1,0-1,0 1,-1-1,0 1,0-3,1 7,-1-22</inkml:trace>
  <inkml:trace contextRef="#ctx0" brushRef="#br0" timeOffset="1248.715">422 500,'-2'0,"1"0,5 0,10 0,7 0,11 0,10-2,8-5,3-4,-6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23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1 211,'0'2,"2"1,6 0,7 2,9-1,8 0,11-1,6 2,5-1,-1-1,-3 1,-4 1,-7-2,-7 2,-7 0,-10-2,-7 0</inkml:trace>
  <inkml:trace contextRef="#ctx0" brushRef="#br0" timeOffset="282.805">172 395,'18'0,"14"0,14 0,10 0,6 0,5 0,-1 0,-7 0,-9 0,-15-2,-16-1,-12 0</inkml:trace>
  <inkml:trace contextRef="#ctx0" brushRef="#br0" timeOffset="679.098">475 0,'14'23,"9"-3,1-2,1 0,0-1,1-1,1-2,0 0,1-2,1-1,0-2,0 0,1-2,12 1,33 11,-71-18,80 32,-82-32,1 1,-1-1,0 0,0 1,0 0,0-1,0 1,0 0,-1 0,1 0,0 0,-1 0,0 0,0 1,1-1,-1 0,0 1,-1-1,1 1,0-1,-1 1,1-1,-1 1,0-1,0 1,0 0,0-1,-1 1,1-1,0 1,-1-1,0 2,-5 7,0 0,0-1,-1 0,0 0,-1-1,0 1,0-2,-1 1,0-1,-1-1,-3 3,3-2,-250 191,237-177,10-6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25.5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19,'13'0,"12"0,7 0,8 0,4 0,3 0,2 0,1-3,-3-2,-4 0,-10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25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31,'18'0,"15"0,12 0,9-2,3-3,1-3,-4-1,-12 3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27.7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12,'0'0,"0"0,-1 0,1 0,0 0,0 0,-1 0,1 0,0 1,-1-1,1 0,0 0,0 0,-1 0,1 0,0 0,-1 0,1-1,0 1,-1 0,1 0,0 0,0 0,-1 0,1 0,0 0,0-1,-1 1,1 0,0 0,0 0,-1-1,1 1,0 0,0 0,0-1,0 1,-1 0,1 0,0-1,0 1,0 0,0 0,0-1,0 1,0 0,0-1,0 1,0 0,0-1,0 1,0 0,0 0,0-1,0 1,0 0,0-1,0 1,0 0,0 0,1-1,-1 1,0 0,0 0,-11-1,-1 1,1 0,-1 1,1 1,0 0,-1 0,1 1,0 1,1 0,-1 0,1 1,-1 0,1 1,1 0,-1 1,1 0,0 0,1 1,0 0,0 0,1 1,-7 9,11-13,0 0,0 0,1 0,0 0,0 0,0 0,0 1,1-1,0 0,0 1,0-1,1 1,0 0,0-1,0 1,1-1,-1 1,2-1,-1 1,0-1,1 0,0 1,0-1,1 0,-1 0,1-1,0 1,1 0,-1-1,1 0,0 0,0 0,0 0,0-1,1 1,-1-1,1 0,0-1,0 1,0-1,0 0,0 0,1 0,-1-1,1 0,0-2,0 0,-1-1,1 0,0 0,-1 0,0-1,1 0,-1 0,0 0,-1-1,1 0,-1 1,1-2,-1 1,0 0,-1-1,1 0,1-2,1-1,95-108,-99 115,-2 0,0 0,1 0,-1 0,1 0,-1 0,1 0,0 1,-1-1,1 0,0 0,0 1,-1-1,1 0,0 1,0-1,0 1,0-1,0 1,0-1,0 1,0 0,0-1,0 1,0 0,0 0,0 0,0 0,0 0,0 0,0 0,0 0,0 0,0 0,0 1,0-1,0 0,0 1,0-1,0 1,0-1,0 1,0-1,0 1,0 0,0-1,1 10,0 0,0 0,-1 0,0 0,-1 0,0 0,0 0,-2 6,1 10,-4 176,4-189,0 0,-2 0,1-1,-1 1,-1-1,0 0,-1 0,-1 0,0 0,0-1,-1 1,3-7,0 1,0-1,0 0,-1 0,0 0,0-1,0 0,0 0,-1 0,0-1,0 1,1-1,-2-1,1 1,0-1,-1 0,1 0,-1-1,1 0,-1 0,0-1,0 0,6 1,-1-1,1 0,0 0,0 0,-1-1,1 1,0 0,0 0,-1-1,1 1,0 0,0-1,-1 1,1-1,0 0,0 1,0-1,0 0,0 0,0 0,0 0,0 1,1-1,-1 0,0-1,0 1,1 0,-1 0,1 0,-1 0,1 0,-1-1,1 1,0 0,-1 0,1-1,0 1,0 0,0-1,0 1,0 0,0 0,1-1,-1 1,0 0,1 0,-1-1,1 1,-1 0,1 0,-1 0,1 0,0 0,0 0,0-1,8-7</inkml:trace>
  <inkml:trace contextRef="#ctx0" brushRef="#br0" timeOffset="653.665">757 25,'-10'-4,"1"1,-1-1,0 1,0 1,0 0,0 0,0 1,-1 0,1 1,0 0,-1 1,1 0,0 0,0 1,0 1,0-1,0 2,1-1,-1 1,1 1,-1 0,3 3,0-1,0 1,1 0,0 1,1-1,0 1,0 0,1 1,0-1,0 1,1-1,1 1,-1 0,2 0,-1 1,1-1,1 0,0 7,1-13,-1-1,0 1,1-1,0 0,0 1,0-1,0 0,0 0,1 0,-1 0,1 0,0 0,0 0,0 0,0-1,0 1,1-1,-1 1,1-1,0 0,0 0,0 0,0-1,0 1,0-1,0 1,0-1,0 0,1 0,-1-1,0 1,1-1,-1 1,1-1,-1 0,1 0,-1-1,0 1,1-1,-1 1,0-1,1 0,-1-1,2 0,7-4,-1-1,0 0,0-1,0 0,-1-1,-1 0,1-1,-1 0,-1 0,0-1,0 0,-1 0,2-6,6-5,-14 21,-1 0,0 0,0 0,0 1,0-1,0 0,1 1,-1-1,0 0,0 1,1-1,-1 0,0 1,1-1,-1 1,1-1,-1 1,1-1,-1 1,1-1,-1 1,1-1,-1 1,1 0,0-1,-1 1,1 0,0 0,-1-1,1 1,0 0,-1 0,1 0,0 0,-1 0,1 0,0 0,-1 0,1 0,0 0,0 0,-1 0,1 0,0 1,-1-1,1 0,-1 1,1-1,0 0,-1 1,1-1,3 13,-1 0,-1 0,1 1,-2-1,0 0,-1 1,0 2,0 6,1 244,-1-263,1 0,-1 0,0 0,0 0,0 1,-1-1,1 0,-1 0,1 0,-1 0,0 0,0 0,0 0,-1 0,1-1,-1 1,1 0,-1-1,0 1,0-1,0 1,-1-1,1 0,0 0,-1 0,1 0,-1-1,0 1,0-1,1 0,-1 1,-1-1,-64-1,55-1</inkml:trace>
  <inkml:trace contextRef="#ctx0" brushRef="#br0" timeOffset="1299.446">1165 64,'-5'-5,"-1"0,1 1,-1-1,0 1,0 0,0 1,0-1,-1 1,0 1,1-1,-1 1,0 0,0 1,0-1,0 1,0 1,-1-1,1 1,0 1,0-1,0 1,0 0,0 1,0 0,0 0,0 0,-5 3,4 1,0-1,0 1,0 0,1 0,0 1,0 0,0 0,1 1,1 0,-1 0,1 0,0 1,1 0,0 0,0 0,1 0,0 0,1 1,0-1,1 1,-1 8,3-14,0 0,0 0,1 0,-1 0,1 0,0 0,0-1,0 1,1-1,-1 1,1-1,0 0,-1 0,2 0,-1-1,0 1,0-1,1 1,0-1,-1 0,1-1,0 1,0-1,0 1,0-1,0 0,0-1,0 1,0-1,0 1,1-1,-1-1,0 1,0 0,0-1,0 0,0 0,0 0,0-1,0 1,0-1,3-2,3-2,0-1,0 0,0 0,-1-1,0-1,0 1,-1-1,0-1,-1 0,0 0,3-6,32-41,-42 57,1-1,-1 1,0-1,1 1,-1 0,0-1,1 1,-1-1,1 1,-1-1,0 1,1 0,-1 0,1-1,-1 1,1 0,0 0,-1-1,1 1,-1 0,1 0,-1 0,1 0,0 0,-1 0,1 0,-1 0,1 0,-1 0,1 0,0 0,-1 0,1 0,-1 1,1-1,-1 0,1 0,-1 1,1-1,-1 0,1 1,-1-1,1 1,-1-1,0 0,1 1,-1-1,0 1,1-1,-1 1,0-1,0 1,1-1,-1 1,0 0,0-1,0 1,0-1,0 1,1 0,9 43,-9-37,21 187,-21-185,0-1,-1 0,0 0,0 1,0-1,-1 0,-1 0,1 1,-1-1,-1 0,0-1,0 1,0 0,-1-1,0 0,0 0,-1 0,0 0,0-1,-1 1,1-1,-1-1,-1 1,1-1,-6 3,1-3,1 0,-1-1,0 0,0-1,0 0,-1-1,1 0,0-1,-1-1,-9 0,18-1,3-3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1:33.53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FFC114"/>
      <inkml:brushProperty name="ignorePressure" value="1"/>
    </inkml:brush>
    <inkml:brush xml:id="br4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5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2593 1131,'14'0,"13"0,14 0,13 0,12 0,7 0,6 2,3 1,-4 0,-15-1</inkml:trace>
  <inkml:trace contextRef="#ctx0" brushRef="#br0" timeOffset="9065.414">15682 957,'-11'0,"1"0,-1 0,1 1,-1 1,1 0,0 0,-1 1,1 0,1 1,-1 0,0 1,1 0,0 0,0 1,1 0,-1 0,1 1,1 0,-1 1,1 0,1 0,-1 0,-2 6,8-12,0-1,1 1,-1 0,1-1,-1 1,1 0,0-1,-1 1,1 0,0 0,0-1,0 1,0 0,1 0,-1-1,0 1,1 0,-1-1,1 1,0-1,-1 1,1 0,0-1,0 1,0-1,0 0,0 1,0-1,1 0,-1 0,0 0,1 0,-1 0,1 0,-1 0,1 0,-1 0,65 13,-55-14,0-1,0 0,0 0,0-1,0-1,-1 0,1 0,-1-1,0 0,0-1,0 0,-1-1,0 0,0 0,0-1,-1 0,0-1,0 0,0 0,-1 0,-1-1,0 0,0-1,0 1,-1-1,-1 0,0 0,0-1,-1 1,2-10,-3-11,-1 0,-1 0,-2-1,-1 1,-2 0,-1 1,-1-1,-2 1,0 1,-3-1,0 2,-10-16,17 33,2 3,0 0,-1 1,0-1,0 1,-1 0,0 0,0 1,-1 0,1-1,-1 2,-1-1,0 0,5 6,0 1,1-1,-1 0,0 1,0-1,1 1,-1 0,0-1,1 1,-1 0,1 0,-1 0,1 0,0 1,-1-1,1 0,0 0,0 1,0-1,0 1,0-1,0 1,0-1,0 1,1 0,-1-1,0 1,1 0,0 0,-1-1,1 1,0 0,0 0,0 0,0-1,0 1,1 0,-1 0,0-1,-3 27,1 0,1 0,1 1,2-1,1 0,1 0,2 0,0-1,2 0,1 0,1 0,2-1,0-1,2 0,0-1,2 0,1-2,0 1,2-2,0-1,11 8,-21-19,0-1,0 0,1 0,1-1,-1-1,1 1,0-2,1 0,-1 0,1-1,0 0,0-1,0 0,1-1,-9-2,-1-1,0 1,1-1,-1 1,0-1,0 0,0-1,0 1,0 0,0-1,0 1,0-1,0 0,-1 0,1 0,-1-1,1 1,-1 0,0-1,0 0,0 1,-1-1,1 0,0 0,-1 0,0 0,1-1,14-88,-22 65,6 27,0 0,0 1,0-1,0 0,0 1,0-1,0 0,-1 1,1-1,0 0,0 0,0 1,0-1,-1 0,1 0,0 1,0-1,0 0,-1 0,1 0,0 1,-1-1,1 0,0 0,0 0,-1 0,1 0,0 0,-1 1,1-1,0 0,-1 0,1 0,0 0,0 0,-1 0,1 0,0 0,-1-1,1 1,0 0,-1 0,1 0,0 0,0 0,-1 0,1-1,0 1,-1 0,1 0,0 0,0-1,0 1,-1 0,1 0,0 0,0-1,0 1,-1 0,1-1,0 1,-1 6,0 1,0-1,0 1,1 0,0-1,1 1,-1-1,1 1,1-1,-1 0,1 1,0-1,0 0,1 0,0 0,0 0,0 0,1-1,0 0,0 0,0 0,0 0,1 0,0-1,0 0,0 0,1 0,-1-1,1 1,5 1,41 17,1-5</inkml:trace>
  <inkml:trace contextRef="#ctx0" brushRef="#br0" timeOffset="13158.382">23421 810,'0'-65,"9"-143,-10 204,1 1,0-1,1 1,-1-1,0 1,1-1,0 1,0 0,0-1,0 1,1 0,-1 0,1 0,0 0,-1 0,1 0,1 1,-1-1,0 0,1 1,-1 0,1-1,0 1,0 0,0 1,0-1,0 0,0 1,0 0,0 0,1 0,-1 0,1 0,-1 1,0-1,1 1,-1 0,3 0,7 5,0 0,-1 0,0 1,0 1,0 0,-1 1,0 0,-1 0,0 2,0-1,-1 1,0 0,0 1,3 6,-10-15,0 0,-1 0,1 0,0 0,-1 0,1 0,-1 1,0-1,0 0,0 1,0-1,0 1,-1-1,1 1,0-1,-1 1,0-1,0 1,0 0,0-1,0 1,-1-1,1 1,-1-1,1 1,-1-1,0 1,0-1,0 1,0-1,-1 0,1 0,0 0,-1 1,0-1,1-1,-1 1,0 0,0 0,-1 0,0 0,0-1,0 0,0 0,0 0,0 0,0 0,0-1,0 1,0-1,0 0,0 0,0 0,-1 0,1-1,0 1,0-1,0 1,0-1,0 0,0-1,0 1,3 0,0-1,0 1,-1 0,1-1,0 1,0 0,0-1,1 1,-1 0,0 0,0-1,1 1,-1 0,1-1,-1 1,1 0,-1 0,1 0,0 0,0-1,-1 1,1 0,0 0,0 1,0-1,0 0,0 0,0 0,1 1,-1-1,0 0,0 1,0-1,1 1,-1-1,0 1,1 0,-1 0,0 0,1-1,0 1,93-32,-76 27,0 0,-1-1,0-2,0 1,-1-2,1 0,14-12,-29 18,1 0,-1-1,0 0,0 1,0-1,0 0,-1 0,1-1,-1 1,0 0,0-1,-1 1,0-1,1-1,-2 4,1 0,-1 0,0 0,0 0,0 0,0 0,0 0,0 0,0 0,-1 0,1 0,-1 0,1 0,-1 0,0 0,0 1,0-1,0 0,0 0,0 1,-1-1,1 1,0-1,-1 1,1 0,-1-1,1 1,-1 0,0 0,0 0,1 0,-1 1,0-1,0 0,0 1,0-1,1 1,-1-1,0 1,1 0,-1 0,0 0,1 0,-1 0,0 0,1 1,-1-1,1 0,-1 1,0-1,1 1,-1 0,1-1,0 1,-1 0,1 0,-1 0,1 0,0 0,0 0,0 0,0 1,-1-1,2 0,-1 1,0-1,0 1,0-1,1 1,-1-1,1 1,-1-1,1 1,-1 0,1 0,-5 66,8-56,2-1,0 0,0 0,1-1,0 1,1-1,0-1,0 1,1-1,0-1,1 1,0-2,0 1,1-1,0 0,0-1,1 0,0-1,11 4,29 13</inkml:trace>
  <inkml:trace contextRef="#ctx0" brushRef="#br0" timeOffset="15406.001">28850 543,'-9'0,"0"2,0 0,0 0,0 0,0 1,1 0,0 1,-1 0,1 0,0 1,1 0,-1 1,1-1,0 1,1 1,-1-1,-3 7,8-12,2 1,-1-1,0 1,0-1,0 1,1 0,-1-1,1 1,-1 0,1-1,0 1,-1 0,1 0,0-1,0 1,0 0,1 0,-1-1,0 1,1 0,-1 0,1-1,-1 1,1 0,0-1,0 1,0-1,0 1,0-1,0 0,0 1,0-1,1 0,-1 0,0 0,1 0,0 1,62 26,-42-22,-1-1,1-1,0-1,0 0,0-2,0-1,0-1,0-1,0 0,1-2,-17 2,-1 1,1-1,-1 0,1 0,-1-1,0 0,0 0,-1 0,1 0,0-1,-1 0,0 0,0 0,0 0,0-1,-1 1,0-1,0 0,0 0,0 0,-1 0,0-1,0 1,0-1,-1 1,0-1,0 0,0 1,-1-1,0 0,0 1,0-1,1 15,2 1,-1-1,1 1,0-1,1 0,0 0,1-1,-1 1,2-1,-1 0,1 0,0-1,1 0,0 0,0 0,1-1,-1 0,1 0,0-1,1 0,0-1,-1 1,1-2,1 1,-1-1,0-1,5 1,-9-3,-1-1,1 1,0-1,0 0,0 0,-1-1,1 0,-1 1,1-1,-1-1,0 1,0-1,0 0,0 0,0 0,0 0,-1 0,0-1,0 0,0 0,0 0,0 0,-1 0,0 0,1-3,3-5,0 0,-2-1,1 0,-2 0,0-1,0 1,-1-1,0-6,-3 4,-7 41,9-16,1 0,0 0,0 0,1-1,1 1,-1-1,1 0,0 0,1 0,0 0,1-1,-1 1,1-1,0-1,1 1,0-1,0-1,0 1,1-1,0 0,0-1,0 0,0 0,1 0,-1-1,10 1,30 11</inkml:trace>
  <inkml:trace contextRef="#ctx0" brushRef="#br0" timeOffset="15846.544">30374 449,'5'27,"1"0,1-1,1 1,2-1,1-1,0 0,2 0,7 8,-18-29,0-1,0 0,1 0,-1 0,1-1,-1 1,1-1,0 1,0-1,0 0,0 0,0 0,1-1,-1 1,1-1,-1 1,1-1,-1 0,1-1,0 1,-1-1,1 1,0-1,-1 0,1-1,0 1,0 0,-1-1,1 0,-1 0,1 0,-1-1,1 1,-1-1,0 1,2-2,5-6,0 1,-1-1,0-1,0 0,-1 0,-1-1,0 1,0-2,-1 1,-1-1,0 0,0 0,-1 0,-1-1,2-9,-5 30,1 1,-1-1,2 0,-1 0,1 0,0 0,1 0,-1-1,2 1,-1-1,1 1,0-1,1 0,-1-1,1 1,1-1,20 19,1-5</inkml:trace>
  <inkml:trace contextRef="#ctx0" brushRef="#br0" timeOffset="16292.249">31055 489,'-2'4,"1"0,0 1,0-1,0 0,1 1,-1-1,1 0,0 1,0-1,0 1,1-1,0 0,0 1,0-1,0 0,1 0,-1 0,1 0,0 0,1 1,52 73,-50-72,-1 0,2 0,-1 0,1-1,-1 0,1 0,1-1,-1 1,1-1,0-1,-1 1,2-1,-1 0,0-1,1 0,-1 0,1 0,-1-1,1 0,0-1,6 0,-10-1,-1 0,1-1,-1 1,0-1,0 0,1 0,-1 0,-1 0,1-1,0 1,0-1,-1 0,0 0,1 0,-1 0,0 0,0 0,-1 0,1-1,-1 1,0-1,1-1,17-81,-13 21,-6 65,0 0,0 1,0-1,1 0,-1 0,0 1,0-1,0 0,0 0,0 1,1-1,-1 0,0 0,0 0,0 1,1-1,-1 0,0 0,0 0,0 0,1 0,-1 1,0-1,1 0,-1 0,0 0,0 0,1 0,-1 0,0 0,0 0,1 0,-1 0,0 0,1 0,-1 0,0 0,0 0,1 0,-1 0,0-1,0 1,1 0,-1 0,0 0,0 0,1 0,-1-1,0 1,0 0,0 0,0 0,1-1,-1 1,0 0,0 0,0-1,0 1,0 0,1 0,-1-1,0 1,0 0,0 0,0-1,0 1,0 0,0-1,0 1,0 0,16 26,-11-16,8 5,1-1,0 0,1-1,1-1,0 0,0-1,1-1,1 0,-1-1,2-1,-1-1,1-1,0 0,6 0,158 29,-139-31</inkml:trace>
  <inkml:trace contextRef="#ctx0" brushRef="#br0" timeOffset="13737.175">25481 169,'29'0,"-3"1,1 0,-1-2,0-1,0-1,0-1,0-1,-1-1,0-2,7-3,-28 9,0 1,1-1,-1 0,-1 0,1-1,0 1,0-1,-1 0,0 0,1 0,-1 0,-1-1,1 1,0-1,-1 0,1 0,-1 0,0 0,-1 0,1 0,-1 0,0-1,0 1,0 0,0-1,-1 1,0-1,0 1,0-5,-1 7,-1 0,1 1,-1-1,0 0,0 1,1-1,-1 1,0 0,0 0,0-1,0 1,-1 0,1 1,0-1,0 0,-1 1,1-1,0 1,-1 0,1 0,0 0,-1 0,1 0,0 0,-1 0,1 1,0-1,0 1,-1 0,1 0,0 0,0 0,0 0,0 0,0 0,0 1,0-1,1 1,-1-1,0 1,1 0,-1 0,1 0,0 0,-1 0,1 0,0 0,0 0,0 0,-9 17,1 1,0-1,2 1,0 1,1 0,1-1,1 2,1-1,0 0,2 1,1-1,1 5,2 61,5 0,3 0,4-1,15 40,1 22,-9 21,-22-158,0 1,0-1,-2 1,1-1,-1 0,-1 0,0 0,0 0,-1 0,-1-1,1 0,-2 0,-4 8,-19 11,0-11</inkml:trace>
  <inkml:trace contextRef="#ctx0" brushRef="#br0" timeOffset="14295.628">25387 716,'344'-29,"-326"27,63-7,-1-3,0-4,18-9,-41-2,-57 27,1 0,-1-1,1 1,-1 0,1 0,-1-1,0 1,1-1,-1 1,0 0,1-1,-1 1,0-1,0 1,1 0,-1-1,0 1,0-1,0 1,0-1,1 1,-1-1,0 1,0-1,0 1,0-1,0 1,0-1,0 1,-1-1,1 1,0-1,0 1,0-1,0 1,-1-1,1 1,0-1,0 1,-1 0,1-1,0 1,-1-1,1 1,0 0,-1-1,1 1,-1 0,1 0,0-1,-1 1,1 0,-1 0,1 0,-1-1,1 1,-1 0,1 0,-1 0,1 0,-1 0,-33-6,26 5,0 0,0 0,0 1,0 1,0-1,0 1,0 0,0 1,0 0,1 0,-1 1,0 0,1 0,0 1,0 0,0 0,0 1,1 0,0 0,0 0,0 1,0 0,1 0,0 0,0 1,1 0,0 0,3-5,0 0,0 0,1 0,-1 1,1-1,0 0,0 0,0 0,0 1,0-1,0 0,1 0,-1 0,0 0,1 1,0-1,0 0,0 0,0 0,0 0,0 0,0-1,0 1,1 0,-1 0,1-1,-1 1,1-1,0 1,-1-1,1 0,0 0,0 0,0 0,0 0,0 0,0 0,0-1,1 1,88 12,-84-12,0-1,-1-1,1 1,-1-1,1 0,-1-1,1 1,-1-1,0-1,0 1,0-1,0 0,0 0,-1-1,1 0,-1 0,0 0,0 0,-1-1,1 0,-1 0,0 0,0 0,-1-1,1 0,-1 1,0-1,-1-1,-10 25,8-14,1 0,-1-1,1 1,0 0,0 0,0 0,0-1,1 1,-1 0,1-1,0 1,0-1,0 0,1 0,-1 0,1 0,0 0,0 0,0-1,0 1,0-1,0 0,1 0,-1 0,1-1,-1 1,1-1,0 1,-1-1,1-1,2 1,29 11</inkml:trace>
  <inkml:trace contextRef="#ctx0" brushRef="#br0" timeOffset="14700.804">26724 583,'-12'-4,"1"0,-1 0,0 1,0 1,0 0,-1 1,1 0,0 1,-1 0,1 1,0 1,0 0,-6 1,15-2,0 0,1 1,-1-1,1 0,0 1,-1-1,1 1,0-1,0 1,0 0,0 0,0 0,0 1,1-1,-1 0,1 0,-1 1,1-1,0 1,0 0,0-1,0 1,1 0,-1-1,1 1,-1 0,1 0,0-1,0 1,0 0,1 0,-1-1,1 1,-1 0,1-1,0 1,0 0,0-1,0 1,1-1,-1 1,1-1,-1 0,1 0,0 0,0 0,0 0,0 0,0 0,2 0,12 10,0-1,1-1,0 0,1-1,0-1,0-1,1-1,0 0,0-2,0 0,1-1,17 1,-21-2,0 0,1-1,-1 0,0-1,0-1,1-1,-1-1,0 0,-1 0,1-2,0 0,-1-1,0 0,0-2,-11 5,0 0,-1-1,1 1,-1-1,0 0,0 0,0 0,-1 0,1 0,-1-1,0 1,0-1,-1 0,0 1,1-1,-1 0,-1 0,1 0,-1 0,0 0,0 0,0 0,-1 1,0-1,1 0,-2 0,0-2,2 6,-1 0,1 0,-1 0,1 0,-1 0,1 0,-1 0,0 0,1 0,-1 1,0-1,0 0,0 1,1-1,-1 0,0 1,0-1,0 1,0 0,0-1,0 1,0 0,0-1,0 1,0 0,0 0,0 0,-1 0,1 0,0 0,0 0,0 0,0 0,0 1,0-1,0 0,0 1,0-1,0 1,0-1,0 1,1-1,-1 1,0 0,0-1,0 1,1 0,-1 0,0 0,1 0,-1-1,1 1,-1 0,1 0,-1 0,1 0,-1 0,1 0,0 0,0 0,0 0,0 0,-1 1,1-1,-1 4,0-1,0 1,0-1,1 1,-1-1,1 1,0-1,0 1,1-1,-1 1,1-1,0 1,0-1,1 1,-1-1,1 0,0 0,0 0,0 0,1 0,-1 0,1-1,0 1,0-1,3 3,4 3,1 0,0 0,0-1,1-1,-1 0,2-1,-1 0,3 0,55 18,-1-4</inkml:trace>
  <inkml:trace contextRef="#ctx0" brushRef="#br0" timeOffset="10238.27">17566 743,'6'3,"0"1,-1 0,1 0,-1 0,0 1,0-1,0 2,-1-1,0 0,0 1,0-1,-1 1,0 0,0 1,0-1,-1 0,0 1,0-1,-1 1,0 0,1 2,-1-5,5 19,-5-15,0 0,1 0,0 0,1-1,0 1,0-1,0 0,1 0,0 0,0 0,1-1,0 1,0-1,6 5,-9-10,0 0,0 0,0 0,0 0,0 0,0-1,0 1,0-1,0 1,1-1,-1 0,0 0,0 0,0 0,1 0,-1 0,0-1,0 1,0-1,0 1,0-1,0 0,1 0,-2 0,1 0,0 0,0-1,0 1,0 0,-1-1,1 0,-1 1,1-1,0-1,39-66,-25-28,0 129,-13-25,0 0,1 0,0 0,0 0,0-1,1 0,0 0,0 0,1 0,0-1,0 0,0 0,0 0,1-1,-1 0,1-1,0 1,0-1,1 0,-1-1,1 0,-1 0,1-1,0 0,0 0,-1-1,1 1,0-2,0 1,0-1,-1-1,4 0,-2 1,0-1,-1 1,1-2,-1 1,0-1,1 0,-1-1,-1 0,1 0,0-1,-1 0,0 0,0-1,-1 0,0 0,0 0,0-1,-1 0,1 0,-2-1,1 1,-1-1,0 0,-1 0,2-5,-8-5,-9 27,11-6,-1 1,1-1,0 0,0 1,1-1,-1 1,0-1,1 1,0-1,0 1,0 0,1-1,-1 1,1-1,-1 1,1-1,0 0,1 1,-1-1,1 0,-1 0,1 0,0 0,0 0,0 0,1 0,-1 0,0-1,1 0,0 1,0-1,0 0,0 0,0 0,2 0,7 5,0-2,1 1,0-1,0-1,0 0,1-1,-1-1,12 1,-8-1,1-2,-1 0,1-1,-1 0,0-1,0-2,0 1,0-2,0 0,-1-1,11-6,-23 11,0 0,-1 0,1 0,-1 1,1 0,0-1,-1 1,1 1,0-1,-1 0,1 1,0 0,-1 0,1 0,-1 0,1 1,-1-1,0 1,0 0,1 0,0 1,31 12,-19-11,1 0,-1-1,1-1,-1-1,1 0,-1-2,1 1,10-3,-25 2,0 1,0-1,1 0,-1 0,0 0,0 0,0 0,0 0,0-1,0 1,-1-1,1 1,0-1,-1 0,1 1,-1-1,1 0,-1 0,0 0,0 0,0 0,0 0,0-1,-1 1,1 0,0 0,-1-1,0 1,0 0,0-1,0 1,0 0,0-1,0 1,-1 0,1-1,-1 1,1 0,-1 0,0 0,0-1,0 1,0 0,-1 0,1 1,0-1,-1 0,1 0,-1 1,-1-2,-2-2,-1 0,0 0,-1 0,1 1,-1 0,0 0,0 1,0 0,-1 0,1 0,-1 1,1 1,-1-1,0 1,1 0,-1 1,0 0,0 0,0 0,0 1,1 0,-1 1,0 0,1 0,-1 1,1 0,0 0,0 0,0 1,0 0,1 1,-1-1,1 1,1 1,-2 0,5-4,0 0,0 1,1-1,-1 1,0-1,1 1,0 0,0-1,0 1,0 0,0 0,0 0,1 0,-1 0,1 0,0 0,0 0,0 0,0 0,1 0,-1 0,1 0,0-1,0 1,0 0,0 0,0 0,0-1,1 1,-1-1,1 1,0-1,0 0,0 1,0-1,0 0,0 0,1-1,-1 1,1 0,-1-1,1 1,0-1,-1 0,4 1,8 3,1-1,-1 0,1 0,0-2,0 0,1-1,0 0,23 0</inkml:trace>
  <inkml:trace contextRef="#ctx0" brushRef="#br0" timeOffset="10565.952">18903 515,'-6'-7,"0"-1,-1 1,1 1,-2-1,1 1,-1 0,0 1,0 0,0 0,-1 1,0 0,1 0,-2 1,-1 0,9 3,0-1,1 1,-1 0,0 0,0 0,0 1,0-1,0 0,1 1,-1-1,0 1,0-1,1 1,-1 0,0 0,1 0,-1 0,1 0,-1 0,1 0,-1 1,1-1,0 0,0 1,0-1,0 1,0-1,0 1,0 0,0-1,0 1,1 0,-1 0,1-1,-1 1,1 0,0 0,2 70,7-44,2-1,1 0,2-1,0 0,1-1,2-1,0 0,2-2,8 8,30 42,58 96,-110-163,1-1,-1 1,1-1,-1 0,1 0,0-1,1 0,-1 0,1 0,-1-1,1 0,0 0,-1 0,1-1,0 0,0-1,0 0,0 0,0 0,5-1,17-2</inkml:trace>
  <inkml:trace contextRef="#ctx0" brushRef="#br0" timeOffset="12015.65">19719 729,'-121'-60,"116"58,-1 0,0 0,1 1,-1 0,0 0,0 0,0 1,0 0,0 0,1 0,-1 1,0 0,0 0,0 0,1 1,-1 0,0 0,1 0,0 1,-1 0,0 1,3-2,0 1,0 0,0 1,0-1,1 0,-1 1,1 0,0-1,0 1,0 0,0 0,1 0,0 0,0 1,0-1,0 0,1 0,-1 1,1-1,0 0,1 0,-1 1,1-1,-1 0,1 0,1 0,-1 1,0-1,1 0,0-1,0 1,0 0,1-1,-1 1,1-1,0 1,-1-1,5 2,9 7,0 0,2-2,-1 0,1-1,1-1,-1-1,1 0,1-2,17 4,59 20,-94-29,-1 0,1 0,-1 0,1 0,0 1,-1-1,1 0,-1 1,1-1,0 1,-1 0,0-1,1 1,-1 0,1 0,-1 0,0 0,0 0,1 0,-1 0,0 1,0-1,0 0,0 1,0-1,-1 0,1 1,0-1,-1 1,1-1,-1 1,1 0,-1-1,0 1,0-1,0 1,1 0,-2-1,1 1,0 0,0-1,0 1,-1 1,-6 1,0-1,1 1,-2-1,1 0,0 0,0-1,-1 0,0-1,1 0,-1 0,0 0,1-1,-1 0,-3-1,10 2,1-1,-1 0,0 1,1-1,-1 0,0 0,1 0,-1 0,0 0,1 1,-1-1,0 0,1 0,-1-1,0 1,0 0,1 0,-1 0,0 0,1-1,-1 1,0 0,1 0,-1-1,1 1,-1-1,1 1,-1 0,1-1,-1 1,1-1,-1 1,1-1,-1 0,1 1,0-1,-1 1,1-1,0 0,-1 1,1-1,0 0,0 1,0-1,0 0,0 1,0-1,0 0,0 0,0 1,0-1,108-78,98-86,-205 164,-1 0,1 0,-1 0,1 1,0-1,-1 0,1 1,0-1,0 1,-1-1,1 1,0-1,0 1,0 0,0-1,0 1,0 0,0 0,0-1,-1 1,1 0,0 0,0 0,0 0,0 0,0 0,0 1,0-1,0 0,0 0,0 1,0-1,0 1,-1-1,1 0,0 1,0 0,0-1,-1 1,1-1,0 1,-1 0,1 0,-1-1,1 1,-1 0,1 0,-1 0,1-1,-1 1,0 0,1 0,-1 0,0 0,0 0,0 0,0 0,1 0,-1 0,-1 0,1 0,0 0,0 0,0 0,0-1,-1 1,1 0,-1 1,2 30,12 71,-12-99,1 0,-1 0,1-1,0 1,0 0,1-1,-1 0,1 0,-1 0,1 0,0 0,0 0,0 0,1-1,-1 0,1 0,-1 0,1 0,0 0,-1-1,1 0,0 1,0-1,2 0,-2-1,0 1,-1-1,1 1,0-1,0 0,0-1,0 1,-1-1,1 1,0-1,-1 0,1-1,0 1,-1-1,1 1,-1-1,0 0,0 0,1-1,-1 1,-1-1,1 1,0-1,-1 0,1 0,-1 0,0 0,0 0,0-1,1-1,33-112,-14 170,-15-44,0 0,1 0,0-1,0 0,0-1,1 0,0 0,1-1,-1 0,1 0,0-1,1-1,-1 0,1 0,0-1,0 0,0-1,12 1,-21-3,1 0,0 0,0 0,0-1,-1 1,1-1,0 0,0 0,-1 0,1 0,-1 0,1 0,-1-1,1 1,-1-1,0 0,0 0,1 0,-1 0,-1 0,1 0,0 0,-1-1,1 1,-1-1,1 1,-1-1,0 1,0-1,0 0,-1 0,1 1,-1-1,1 0,-1 0,0 0,0 0,0 0,0-21,0 1,-2-1,0 1,-2 0,0 0,-5-12,-10-63,19 97,1-1,-1 0,1 0,-1 0,1 0,0 1,-1-1,1 0,0 1,0-1,1 0,-1 1,0 0,0-1,1 1,-1 0,1-1,-1 1,1 0,-1 0,1 0,0 0,-1 1,1-1,0 0,0 1,0-1,0 1,-1-1,1 1,0 0,0 0,0 0,0 0,0 0,0 1,0-1,-1 0,1 1,0 0,0-1,0 1,-1 0,4-1,20 1,0 2,-1 0,0 2,0 0,0 2,0 1,9 5,-29-12,-1 1,0-1,1 1,-1 0,0 0,-1 0,1 0,0 1,0-1,-1 1,0 0,1 0,-1 0,0 0,0 0,-1 0,1 0,-1 0,1 1,-1-1,0 1,-1-1,1 1,0-1,-1 1,0 0,0-1,0 1,0-1,-1 4,0-1,0 1,0 0,0 1,1-1,0 0,1 0,0 0,0 0,0 0,1-1,0 1,0 0,1-1,0 1,0-1,0 0,1 0,0 0,0 0,0-1,1 1,0-1,5 4,3-2,0 0,1 0,-1-2,2 0,-1 0,0-1,1-1,0 0,-1-2,1 1,0-2,0 0,0 0,0-2,0 0,0 0,10-4,39-28,-49 66,-8-28,0 0,1-1,-1 0,1-1,-1 1,1-1,0-1,0 0,0 0,0 0,0-1,0 0,2-1,2 1,-7 1,-1 0,0 0,1-1,-1 1,0-1,1 0,-1 0,1-1,-1 0,0 1,1-2,-1 1,0 0,0-1,0 0,0 1,0-2,0 1,0 0,-1-1,1 0,-1 0,0 0,0 0,0 0,0-1,0 1,-1-1,1 0,-1 0,0 0,0 0,-1 0,1-3,-2 0,-1 0,0 0,0 0,-1 0,0 0,0 0,-1 0,0 1,0-1,0 1,-1 0,0 0,0 0,-1 0,0 1,0 0,0 0,0 0,-1 1,1-1,-1 1,-1 1,1-1,0 1,-1 0,0 1,1-1,-1 1,0 1,0-1,0 1,0 0,-1 1,1 0,0 0,-1 0,2 2,0-1,1 1,-1 0,0 1,1-1,-1 1,1 0,0 1,0-1,0 1,0 0,1 0,0 1,-1-1,2 1,-1 0,0 0,1 0,0 0,0 1,1-1,0 1,-1 0,2 0,-1-1,1 1,0 0,0 1,1-1,-1 0,1 0,1 0,-1 0,1 0,0 0,1 0,-1 0,1 0,0 0,1-1,-1 1,1-1,0 0,1 1,-1-1,1-1,0 1,0 0,0-1,1 0,0 0,0 0,2 1,62 18,-37-19</inkml:trace>
  <inkml:trace contextRef="#ctx0" brushRef="#br0" timeOffset="12329.881">21510 476,'-4'-12,"0"1,-2 0,1 0,-1 1,-1-1,0 1,0 1,-1-1,0 1,-1 1,0-1,0 2,-1-1,-4-2,11 9,1 1,-1-1,1 1,0 0,-1-1,1 1,-1 0,1 1,0-1,-1 0,1 1,0-1,-1 1,1 0,0 0,-1 0,1 0,0 0,0 0,0 0,0 1,0-1,0 1,1 0,-1-1,0 1,1 0,-1 0,1 0,0 0,0 0,0 0,0 0,0 1,0-1,0 0,1 1,-1-1,1 0,0 1,-1-1,1 1,0-1,1 1,-1-1,0 0,1 1,-1-1,1 0,1 3,3 20,1 1,1-1,2-1,0 0,2 0,0-1,2 0,7 9,-11-16,107 174,-113-186,0-1,1 0,-1 0,1 0,0-1,-1 1,1-1,1 0,-1 0,0 0,0 0,1-1,-1 0,1 0,-1 0,1 0,-1-1,1 0,0 0,-1 0,1-1,-1 1,3-2,8 2,181-6,-124 2</inkml:trace>
  <inkml:trace contextRef="#ctx0" brushRef="#br0" timeOffset="2703.514">4559 984,'-9'-2,"1"0,-1 0,1 1,-1 0,0 1,1 0,-1 0,1 1,-1 0,0 1,1-1,0 2,-1-1,1 1,0 0,0 1,0 0,1 0,0 1,-1 0,2 0,-1 0,0 1,1 0,0 1,1-1,-1 1,1 0,1 1,-1-1,1 2,3-6,0 0,0 0,0 1,1-1,-1 0,1 1,0-1,0 0,0 1,0-1,0 1,1-1,0 0,0 0,0 1,0-1,0 0,1 0,-1 0,1 0,0 0,0 0,0-1,0 1,0-1,0 1,1-1,0 0,-1 0,1 0,0 0,0 0,0-1,0 1,0-1,0 0,0 0,1 0,-1 0,0 0,1-1,-1 0,0 0,4 0,2 0,-1-1,1-1,0 0,-1 0,0 0,1-1,-1 0,0-1,0 0,-1 0,1-1,-1 1,0-2,0 1,-1-1,0 0,0 0,0-1,-1 0,1 0,-2 0,1-1,-1 1,0-1,-1 0,0 0,0-1,-1 1,0-1,0 1,-1-1,0-2,0 9,-1 0,0 1,0-1,0 1,0-1,0 1,0-1,0 0,0 1,-1-1,1 1,0-1,-1 1,0-1,1 1,-1-1,0 1,0 0,1-1,-1 1,0 0,-1 0,1 0,0 0,0 0,0 0,-1 0,1 0,0 0,-1 0,1 1,-1-1,1 0,-2 1,1 2,0 1,1-1,-1 1,0 0,1 0,-1 0,1 0,0 0,0 0,0 0,1 0,-1 0,1 0,0 0,-1 1,1-1,1 0,-1 0,0 0,1 1,0-1,0 2,1 3,1 0,-1 0,1-1,1 0,-1 1,1-1,1 0,-1-1,1 1,0-1,0 0,1 0,0-1,0 1,0-1,1-1,0 1,0-1,0 0,0-1,0 0,7 2,-3-1,1-1,-1 0,0-1,1 0,-1-1,1 0,-1-1,1 0,0-1,-1 0,1-1,-1 0,0-1,0 0,9-4,-5-1,-1 0,1-1,-1-1,-1 0,0 0,0-2,-1 1,0-2,-1 1,-1-2,0 1,-1-1,0-1,-1 0,-1 0,5-14,1-5,-2-1,-1 0,-2-1,-2 0,-1 0,-1 0,-2-12,-1 32,-1 1,0-1,-1 1,0 0,-1 0,-1-1,-1 1,0 1,-1-1,0 1,-1-1,-1 1,0 1,-6-9,11 20,0-1,0 1,0-1,-1 1,1 0,-1 0,1 0,-1 0,0 0,1 1,-1-1,0 1,0 0,0-1,0 2,-1-1,1 0,0 0,0 1,0 0,-1 0,1 0,0 0,0 0,-1 1,1-1,0 1,0 0,0 0,0 0,0 0,0 1,0-1,0 1,0 0,1-1,-1 1,1 1,-1-1,1 0,0 1,0-1,-1 2,-5 11,0 0,1 1,1 0,1 0,0 0,1 0,0 1,2 0,0-1,1 1,0 0,2 0,1 7,-2 15,3-1,1 1,2-1,2 0,1 0,4 7,-7-26,2-1,-1 0,2 0,0 0,1-1,1 0,1-1,0 0,1-1,1-1,0 0,16 12,-24-21,1 0,-1-1,1 1,0-1,0-1,1 1,-1-1,1-1,0 1,-1-1,1-1,0 1,0-1,0-1,0 1,0-1,0-1,0 0,0 0,0 0,0-1,0 0,-1-1,1 0,-1 0,1 0,-1-1,2-1,0-2,-1 0,1 0,-1-1,-1 1,1-2,-2 1,1-1,-1 0,0-1,-1 1,0-1,-1 0,1-1,-2 1,0 0,0-1,-1 0,1-8,-3 19,0-1,1 0,-1 1,0-1,1 0,-1 0,0 1,0-1,0 0,0 0,0 1,0-1,0 0,0 0,0 0,0 1,0-1,0 0,0 0,-1 1,1-1,0 0,-1 0,1 1,0-1,-1 0,1 1,-1-1,1 1,-1-1,1 0,-1 1,1-1,-1 1,0-1,1 1,-1 0,0-1,0 1,1 0,-1-1,0 1,0 0,1 0,-1 0,0 0,0 0,1 0,-1 0,0 0,0 0,0 0,1 0,-1 0,0 0,0 1,1-1,-1 0,0 1,0-1,1 0,-1 1,-2 3,0 0,0 0,0 0,1 1,0-1,0 0,0 1,1 0,-1-1,1 1,0 0,0 0,1 0,0 0,0-1,0 1,0 0,1 0,-1 0,1 0,0 0,1-1,-1 1,2 2,5 1,0 0,1-1,0 0,0 0,1 0,-1-2,1 1,1-1,-1 0,1-1,0-1,0 1,0-2,0 1,0-2,1 0,3 0,226 18,-171-18</inkml:trace>
  <inkml:trace contextRef="#ctx0" brushRef="#br0" timeOffset="4445.356">6136 1104,'-3'-9,"0"0,-1 1,0-1,0 1,-1-1,0 1,-1 1,0-1,0 1,0 0,-1 0,0 1,0 0,-1 0,0 1,0-1,-2 1,5 2,0 1,0-1,0 1,-1 1,1-1,0 1,-1 0,1 0,-1 0,0 1,1 0,-1 0,1 0,-1 1,1 0,-1 0,1 0,-1 1,1 0,0 0,0 0,0 1,0-1,0 1,1 0,-1 1,1-1,0 1,-3 3,1-1,0 1,1 0,0 0,0 0,1 0,0 1,0 0,0 0,1 0,0 2,2-7,0 0,0 0,1 0,-1 0,1 0,0 0,0 0,0 0,0 0,0 0,1 0,-1 0,1 0,0 0,0 0,0 0,0 0,0 0,1-1,-1 1,1 0,0-1,-1 1,1-1,0 0,1 0,-1 0,0 0,1 0,0 0,6 2,0-1,0 0,0 0,1-1,-1 0,1-1,-1 0,1-1,0 0,-1 0,1-1,-1 0,1-1,-1 0,1 0,-1-1,0 0,0-1,0 0,-1 0,1-1,-1 0,0-1,-1 0,6-4,-8 5,-1 1,1-1,-1 0,0 0,-1-1,1 1,-1-1,0 0,0 0,-1 0,0 0,0 0,0 0,-1 0,1-3,-3 9,1 0,0 0,-1 1,1-1,-1 0,1 0,0 0,-1 0,1 0,0 0,-1 0,1 1,-1-1,1 0,0 0,-1 0,1-1,-1 1,1 0,0 0,-1 0,1 0,-1 0,1 0,0 0,-1-1,1 1,0 0,-1 0,1-1,0 1,-1 0,1 0,0-1,0 1,-1 0,1-1,0 1,0 0,0-1,-1 1,1 0,0-1,0 1,0-1,0 1,0 0,0-1,0 1,0-1,0 1,0 0,0-1,-4 10,0 1,0 0,2 0,-1 0,1 0,0 1,1-1,1 0,-1 5,1-9,1 57,2-1,3-1,3 1,3-1,16 51,-12-44,-6-27,21 133,-30-169,0-1,-1 0,1 1,-1-1,0 0,-1 1,1-1,-1 0,0 1,0-1,0 0,0 0,-1 0,0 0,1 0,-2 0,1 0,0-1,-1 1,0-1,1 0,-1 1,-1-1,1-1,0 1,-1 0,1-1,-1 0,0 0,0 0,0 0,0 0,0-1,0 0,-1 1,-5-3,0-1,0 1,0-1,0-1,0 0,1 0,-1-1,1 0,0-1,1 0,-1 0,1-1,0 0,0-1,0 0,1 0,0 0,1-1,0 0,0 0,0 0,1-1,-2-5,0 3,1 0,0-1,1 1,0-1,0-1,1 1,1-1,0 1,1-1,1 0,0 0,0 0,1 0,1 0,0 0,1 0,0 0,1 1,0-1,1 1,1-1,0 1,1 1,0-1,0 1,1 0,1 0,0 1,8-8,7-1,1 1,1 0,0 2,2 1,-1 2,5-1,-3 1,-2-1,1 0,-2-2,0-1,-1-1,2-3,-22 17,0 0,1 1,-1-2,0 1,-1 0,1-1,-1 0,0 0,0 0,-1 0,1 0,-1 0,0-1,-1 1,1-1,-1 0,0 1,0-1,-1 0,0 0,0 1,0-1,-1 0,0 1,0-1,0 0,-1 1,1-1,-1 1,-1 0,1-1,-1 1,0 0,0 1,0-1,-1 0,0 1,0 0,-3-3,2 3,0 1,1 0,-1 0,0 0,-1 0,1 1,0 0,-1 0,1 1,-1-1,1 1,-1 0,0 1,0-1,1 1,-3 1,7-1,0 0,0 0,0 0,0 0,0 1,0-1,0 0,0 1,0-1,0 1,0-1,1 1,-1-1,0 1,0 0,0-1,1 1,-1 0,0-1,1 1,-1 0,1 0,-1 0,1 0,-1 0,1 0,0 0,-1 0,1-1,0 1,0 0,0 0,0 0,-1 0,1 0,1 0,-1 1,0-1,0-1,0 1,0 0,1 0,-1 0,1 0,-1 1,24 42,7-2,2-1,1-3,3 0,10 5,14-3,-59-39,0 0,0 0,0-1,0 1,0-1,0 1,0-1,0 0,0 0,0 0,0 0,0 0,0 0,0 0,0-1,0 1,0-1,0 0,0 1,0-1,0 0,-1 0,1 0,0-1,-1 1,1 0,-1 0,1-1,-1 1,1-1,-1 0,0 1,1-2,5-15,0 1,-1-1,0 0,-2-1,0 1,-1-1,-1 0,-1 0,-1 0,0-4,-2-101,-5 116,13 30,-1-18,0-1,1 0,-1 0,1 0,0 0,0-1,0 0,0-1,0 1,1-1,-1 0,0 0,1-1,-1 0,5-1,0 2,208-7,-216 6,0 0,0 0,0 0,0 0,0 1,0-1,-1 1,1 0,0-1,0 2,0-1,-1 0,1 0,0 1,-1-1,1 1,-1 0,0 0,1 0,-1 0,0 0,0 1,-1-1,1 0,0 1,-1-1,1 1,-1 0,0 0,0-1,0 1,0 0,-1 0,1 2,1 6,-1 0,2 0,0-1,0 1,1-1,0 0,1 0,0 0,0-1,1 1,0-1,1-1,0 1,0-1,1 0,0-1,1 0,-1 0,1-1,1 0,0 0,2-1,-1-1,1-1,0 0,0 0,0-1,0-1,1 0,-1-1,0 0,1-1,-1 0,0-1,0 0,0-1,0 0,0-1,-1-1,0 1,1-2,-2 0,1 0,-1-1,0 0,0-1,-1 0,0 0,0-1,5-8,-11 15,-1-1,0 1,0-1,0 0,0 1,0-1,0 0,-1 0,1-1,-1 1,0 0,0 0,0-1,-1 1,1 0,-1-1,0 1,1-1,-2 1,1 0,0-1,-1 1,1-1,-1 1,0 0,0 0,0-1,-1 1,1 0,-1 0,0 0,0 0,0 1,0-1,0 0,-2-1,1 2,1 0,-1 0,1 0,-1 0,0 1,0-1,0 1,0 0,0 0,0 0,0 0,0 0,-1 1,1-1,0 1,0 0,-1 0,1 0,0 0,0 1,0-1,-1 1,1 0,0 0,0 0,0 0,0 1,0-1,1 1,-1 0,0 0,1 0,-1 0,1 0,-1 0,1 1,0-1,0 1,0-1,1 1,-1 0,1 0,-1 0,1 0,0 0,0 0,0 0,0 0,1 3,0-2,0 1,1-1,0 1,0-1,0 0,0 0,1 1,0-1,0 0,0 0,0 0,0-1,1 1,0 0,0-1,0 0,0 0,0 0,1 0,-1 0,1-1,0 1,2 0,99 39,-41-29,1-3,1-3,-1-2,1-4,0-2,38-7,-96 7,16 0,0 0,-1-2,1-1,-1-1,0-1,0-1,-1-1,8-4,-28 11,1 0,-1 0,0 0,0-1,0 1,0 0,0-1,0 0,0 1,-1-1,1 0,-1 0,1 0,-1 0,0 0,1-1,-1 1,0 0,-1-1,1 1,0 0,-1-1,1 1,-1-1,0 1,0-1,0 1,0-1,0 1,0-1,-1 1,1 0,-1-1,0 1,1-1,-1 1,0 0,-1 0,1 0,0-1,-1 1,1 0,-2-1,-4-4,0-1,0 1,-1 0,-1 0,1 1,-1 1,0-1,0 1,0 1,-1-1,1 2,-1-1,0 1,-1 1,1 0,0 0,-1 1,1 1,-10 0,16 0,-1 1,1 1,-1-1,1 1,0 0,0 0,0 0,0 0,0 1,0-1,1 1,-1 0,1 0,0 0,0 1,0-1,0 1,1 0,-1 0,1 0,0 0,0 0,0 0,1 1,0-1,-1 0,2 1,-1-1,0 1,1-1,0 1,0 0,0-1,1 1,-1-1,1 1,0-1,0 0,1 1,-1-1,1 0,0 0,0 0,1 0,-1 0,1 0,0-1,0 1,0-1,0 0,1 0,-1 0,1 0,1 0,2 1,0 0,0 0,1-1,0 0,0 0,0-1,0 0,0-1,0 0,0 0,1-1,-1 1,0-2,0 1,1-1,-1-1,0 1,0-2,0 1,-1-1,1 0,0 0,-1-1,0 0,0 0,0-1,0 0,-1 0,0-1,0 0,0 0,-1 0,0-1,0 1,1-4,8 63,-5-45,-1 0,1 0,1-1,0 0,0-1,0 0,1-1,-1 0,1 0,1-1,-1-1,0 0,1 0,0-1,0-1,-1 0,1-1,3 0,106 1,-70-6</inkml:trace>
  <inkml:trace contextRef="#ctx0" brushRef="#br0" timeOffset="17861.927">4532 2174,'0'556,"-5"-513,-1-60,3-63,3-1,6-38,1-14,-5-4,0 126,2 22,-2-2,2 2,0-1,1 0,1 0,-1 0,1 0,1-1,0 0,0-1,1 1,0-1,0-1,9 7,-12-10,0-1,1 1,0-1,0 0,-1 0,2-1,-1 1,0-1,0-1,1 1,-1-1,1 0,-1-1,1 1,-1-1,1-1,-1 1,1-1,-1 0,1-1,-1 1,0-1,1-1,0-2,0 0,0-1,0 0,-1 0,0-1,0 1,0-1,-1-1,0 1,-1-1,0 0,0 0,0 0,-1 0,0-1,-1 0,0 1,0-1,-1 0,0 0,-1 0,0 0,0 0,-1 0,-1-8,-5-22,3 40,-3 91,6 189,1-238</inkml:trace>
  <inkml:trace contextRef="#ctx0" brushRef="#br0" timeOffset="18253.398">5054 2200,'-2'42,"3"0,1 0,2 0,1-1,3 1,1-1,2-1,2 0,2-1,14 27,-27-60,1-1,0 0,0 1,1-1,0 0,-1-1,1 1,1-1,-1 0,1 0,0 0,0 0,0-1,0 0,0 0,6 2,-8-6,0 0,0 0,0 0,0 0,0 0,0-1,0 1,-1-1,1 0,-1 0,1 0,-1 0,0 0,0 0,0-1,0 1,0-1,0 1,-1-1,1 0,-1 0,0 0,1 0,-1 0,-1 0,1 0,0-3,19-57,-3-1,-3 0,4-51,6-27,-6 78,-10 47</inkml:trace>
  <inkml:trace contextRef="#ctx0" brushRef="#br0" timeOffset="18500.41">5561 2174,'7'13,"7"14,7 12,10 10,11 6,7 4,5 3,1-4,-3-4,-4-7,-8-6,-6-12,-6-9,-9-9</inkml:trace>
  <inkml:trace contextRef="#ctx0" brushRef="#br0" timeOffset="18751.168">6056 2281,'-16'9,"-12"12,-10 14,-10 15,-13 11,-13 11,8-8</inkml:trace>
  <inkml:trace contextRef="#ctx0" brushRef="#br0" timeOffset="19246.8">4934 2547,'0'3,"0"2,0 6,0 9,2 9,3 8,3 7,2 5,0 4,0-1,-1-5,-3-10</inkml:trace>
  <inkml:trace contextRef="#ctx0" brushRef="#br0" timeOffset="20743.125">7621 2468,'-14'-3,"1"1,0 1,0 0,-1 1,1 0,0 1,-1 1,1 0,0 1,0 0,0 1,1 0,-1 1,1 1,0 0,1 0,-1 1,1 1,0 0,1 0,0 1,0 0,-6 9,15-17,0-1,0 1,0-1,-1 1,1 0,0 0,0-1,1 1,-1 0,0 0,0 0,0 0,0 0,1 0,-1 0,1 1,-1-1,0 0,1 0,0 0,-1 1,1-1,0 0,0 0,0 1,0-1,0 0,0 0,0 1,0-1,0 0,0 0,1 1,-1-1,1 0,-1 0,1 0,-1 1,1-1,0 0,-1 0,1 0,0 0,0 0,0 0,0 0,0-1,0 1,0 0,0 0,0-1,0 1,0-1,0 1,0-1,1 1,-1-1,0 0,2 1,10-3,1 0,-1-1,0 0,0-1,0 0,0-1,-1 0,1-1,-1-1,-1 0,1-1,3-3,0 2,-1 0,-1-1,0 0,0-1,-1 0,0-1,-1-1,0 1,-1-2,-1 0,0 0,-1 0,0-1,-2-1,1 1,-2-1,0 0,-1 0,0 0,-2-1,0 1,0-1,-2-5,-1 3,0 0,-1 1,-2-1,0 1,0-1,-2 1,0 1,-1-1,-1 1,-1 0,0 1,-10-13,18 27,0 0,0 0,-1-1,1 1,-1 0,1 0,-1 1,0-1,1 0,-1 0,0 1,0-1,0 1,-1 0,1 0,0 0,0 0,-1 0,1 0,-1 0,1 1,0-1,-1 1,1 0,-1 0,1 0,-1 0,1 0,-1 0,1 1,-1-1,1 1,-1-1,1 1,0 0,-1 0,1 0,-1 1,-3 8,0 0,1 1,0-1,1 1,0 0,1 0,0 0,1 1,0-1,1 1,0-1,0 1,2 4,-2 16,1 0,2 0,2 0,0 0,2-1,7 20,-9-35,2 0,0 0,1 0,0-1,1 0,1-1,0 1,1-2,1 1,0-2,1 1,0-1,5 2,-11-8,0-1,1-1,-1 1,1-1,0 0,0-1,0 1,1-1,-1-1,1 0,0 0,-1 0,1-1,0 0,0 0,0-1,0 0,0-1,0 0,0 0,0 0,-1-1,1 0,-1-1,1 0,-1 0,0 0,0-1,0 0,0-1,-1 1,0-1,0-1,0 1,0-1,-1 0,0 0,4-7,-6 8,0 0,0 0,-1 0,1 0,-1-1,-1 1,1-1,-1 0,0 0,0 1,-1-1,1 0,-1 0,-1 0,1 1,-1-1,0 0,0 0,-1 1,1-1,-1 1,-3-6,4 10,0 0,-1 0,1 0,0 0,-1 0,1 0,-1 1,1-1,-1 0,1 1,-1-1,1 1,-1 0,1-1,-1 1,0 0,1 0,-1 0,0 0,1 0,-1 1,1-1,-1 0,0 1,1-1,-1 1,1 0,-1-1,1 1,-1 0,1 0,0 0,0 0,-1 0,1 0,0 0,0 0,0 1,0-1,0 0,0 1,0-1,1 1,-1-1,0 1,1-1,-1 1,1-1,0 1,-1 0,1-1,0 1,0-1,0 1,0 0,0-1,1 1,-2 4,0-1,1 1,0-1,0 0,0 1,0-1,1 1,0-1,0 0,1 0,-1 1,1-1,0 0,1 0,-1-1,1 1,0 0,0-1,0 0,1 1,0-2,0 1,0 0,0-1,0 1,1-1,8 6,2-1,-1 0,1-1,0 0,0-1,0-1,17 3,37 7</inkml:trace>
  <inkml:trace contextRef="#ctx0" brushRef="#br0" timeOffset="5444.73">9585 208,'-4'41,"2"1,2 0,1-1,3 1,1 0,2 32,29 327,-36-392,1-1,0 0,0 1,1-1,0 0,0 0,1 0,0 0,0-1,1 1,0-1,0 0,1 0,0 0,0 0,1-1,-1 0,2 0,-1-1,0 0,1 0,0 0,0-1,3 2,-1-4,0 0,0-1,0 0,0 0,0-1,-1 0,1-1,0 0,0 0,0-1,0 0,-1-1,1 0,-1 0,0-1,0 0,0 0,0 0,-1-1,0-1,0 1,0-1,-1 0,1-1,-2 0,1 0,-1 0,0 0,0-1,-1 0,0 0,0 0,-1 0,0-1,1-6,-4 14,1 0,-1 0,1 0,-1 0,0 0,0 1,0-1,1 0,-1 0,0 0,0 0,0 0,0 0,0 0,-1 0,1 0,0 0,0 0,-1 0,1 1,0-1,-1 0,1 0,-1 0,1 0,-1 1,1-1,-1 0,0 1,1-1,-1 0,0 1,0-1,1 1,-1-1,0 1,0-1,0 1,0 0,0-1,1 1,-1 0,0 0,0 0,0 0,0-1,0 1,0 0,0 1,0-1,0 0,0 0,0 0,0 1,1-1,-1 0,0 1,0-1,0 0,0 1,1-1,-1 1,0 0,0-1,1 1,-1 0,0 0,-2 3,1 2,-1-1,1 0,0 0,0 1,0-1,1 1,0-1,0 1,1 0,-1-1,1 1,0 0,1 0,-1-1,1 1,1 0,-1-1,1 1,-1-1,2 0,-1 0,1 1,-1-1,1-1,1 1,-1 0,1-1,-1 0,1 1,1-2,-1 1,0 0,1-1,0 0,0 0,0 0,2 0,24 7,-2-4</inkml:trace>
  <inkml:trace contextRef="#ctx0" brushRef="#br0" timeOffset="5722.579">10040 703,'-16'-4,"-10"-3,0 2</inkml:trace>
  <inkml:trace contextRef="#ctx0" brushRef="#br0" timeOffset="8171.976">9398 515,'100'-8,"0"5,1 4,41 8,-101-6,0 1,0 3,0 1,-1 2,-1 2,0 1,0 3,-1 0,-2 3,1 1,0 3,-25-14,-1 0,-1 0,0 1,0 0,-1 1,-1 0,1 0,-2 1,0 0,0 0,-1 1,0 0,-1 0,-1 0,0 1,-1-1,0 1,-1 1,1 18,14 66,-15-96,-1 1,1-1,-1 0,1 1,0-1,0 0,1 0,-1 0,0-1,1 1,0 0,0-1,-1 0,1 0,1 1,-1-2,0 1,0 0,1-1,-1 0,1 1,-1-1,1-1,2 2,6-3,-1 1,0-1,0-1,0 0,0-1,-1 0,1 0,-1-1,0-1,0 0,0 0,0-1,-1 0,0 0,0-1,-1 0,0-1,0 0,-1 0,0-1,0 0,-1 0,3-6,-9 16,0-1,0 1,1 0,-1-1,0 1,0-1,1 1,-1-1,0 1,1-1,-1 1,1-1,-1 1,1-1,-1 1,1-1,-1 0,1 1,-1-1,1 0,-1 0,1 1,-1-1,1 0,0 0,-1 0,1 0,0 0,-1 1,1-1,-1 0,1-1,0 1,-1 0,1 0,-1 0,1 0,0 0,-1-1,1 1,-1 0,1 0,-1-1,1 1,-1 0,1-1,-1 1,1-1,-1 1,1 0,-1-1,1 1,-1-1,0 0,1 1,-1-1,0 1,0-1,0 1,1-1,-1 0,0 1,0-1,0 0,2 8,1-1,-1 0,1 0,1-1,-1 1,1 0,0-1,0 0,0 0,1 0,0-1,0 1,0-1,0-1,1 1,-1 0,1-1,0 0,0-1,0 1,1-1,-1-1,0 1,1-1,0 0,-1 0,1-1,-1 0,1 0,-1 0,1-1,0 0,2-1,-1 0,1 0,-1-1,1 0,-1-1,0 0,0 0,0-1,-1 1,1-2,-1 1,0-1,-1 0,0-1,0 1,0-1,0 0,-1-1,-1 1,1-1,-1 0,0 0,-1-1,0 1,0-1,-1 1,0-2,-4 17,1-1,-1 0,1 1,1-1,-1 1,1-1,1 1,-1-1,1 1,0-1,0 1,1-1,0 0,0 0,0 0,1 0,0 0,0 0,1-1,-1 1,1-1,0 0,1 0,-1-1,1 1,0-1,0 0,0 0,1-1,4 3,7-2,-1-1,1-1,-1-1,1 0,0-1,-1-1,1-1,0 0,-1-1,0-1,0 0,0-1,0-1,-1-1,1 0,3-3,-8 3,-1 1,0-1,0-1,-1 1,0-2,-1 1,1-1,-2-1,1 1,-1-1,-1 0,0-1,0 0,-1 0,0 0,-1-1,-1 1,0-1,2-10,-14 57,0 52,3 0,5 1,3-1,5 1,3-1,3-1,17 49,-10-26,-3 32,-17-142,0 0,0 0,-1 0,1 0,0 1,-1-1,1 0,-1 0,1 1,-1-1,1 0,-1 1,0-1,1 0,-1 1,0-1,1 1,-1-1,0 1,0-1,0 1,1 0,-1-1,0 1,0 0,0 0,0 0,0-1,1 1,-1 0,0 0,0 0,0 1,0-1,0 0,0 0,0 0,1 1,-1-1,0 0,0 1,0-1,1 0,-1 1,0-1,0 1,1 0,-1-1,0 1,1-1,-1 1,1 0,-1 0,1-1,-1 1,1 0,0 0,-1 0,1-1,0 1,-1 0,1 0,0 0,0 0,0 0,0 0,-10-20,1 0,1-1,0 0,2 0,0-1,2 1,0-1,1 0,1-1,1 1,1 0,1-1,3-142,18-94,-2 26,-13 159,-6 72,0 0,0 0,0 0,0 0,0 0,0 1,0-1,1 0,-1 1,0-1,0 0,1 1,-1 0,0-1,1 1,-1 0,0 0,1-1,-1 1,0 0,1 0,-1 1,1-1,-1 0,0 0,1 1,-1-1,0 1,0-1,1 1,-1-1,0 1,0 0,0-1,0 1,0 0,0 0,0 0,0 0,0 0,0 0,0 0,0 1,2 1,183 142,-120-89,-66-56,-1 1,1 0,0 0,-1 0,1 0,0 0,-1-1,1 1,-1 0,1 0,-1-1,0 1,1 0,-1-1,0 1,1-1,-1 1,0-1,0 1,1-1,-1 1,0-1,0 0,0 1,0-1,0 0,1 0,-1 0,0 1,0-1,0 0,0 0,0-1,0 1,0 0,0 0,1 0,-1 0,0-1,0 1,0-1,0 1,1 0,-6 0,1 0,0-1,-1 0,1 0,0 0,0 0,0-1,0 1,0-1,0-1,0 1,1-1,-1 0,1 0,0 0,0 0,0-1,0 0,0 0,1 0,0 0,-2-2,5 2,1-1,0 1,-1 0,1 0,1 0,-1 0,1 0,-1 0,1 0,0 1,0-1,1 0,-1 1,1 0,0-1,0 1,0 1,0-1,0 0,1 1,-1-1,1 1,0 0,-1 0,1 0,0 1,0 0,1-1,24-11,1 1,1 1,0 1,1 2,0 1,0 2,0 1,0 1,1 2,1 1,-33 0,1-1,-1 1,1 0,0 0,-1-1,1 1,-1 0,1 0,0 1,-1-1,1 0,0 0,-1 1,1-1,-1 1,1-1,-1 1,1 0,-1 0,0 0,1-1,-1 1,0 1,1-1,-1 0,0 0,0 0,0 1,0-1,0 0,-1 1,1-1,0 1,0-1,-1 1,1-1,-1 1,0-1,1 1,-1 0,0-1,0 1,0 0,-4 28,3-26,0 0,0 0,0 0,0 0,1 0,0 0,0 0,0 0,0 0,1 0,-1 0,1 0,0 0,0 0,0 0,1-1,0 1,-1 0,1-1,0 1,1-1,-1 0,1 1,0-1,2 1,1 0,0-1,0 0,0 0,0-1,0 1,0-1,1-1,-1 1,1-1,-1 0,1 0,0-1,-1 0,1 0,0-1,-1 0,1 0,-1 0,1-1,-1 0,0 0,0-1,0 0,0 0,0 0,0-1,-1 1,0-1,1-1,-1 1,-1-1,2-1,79-117,-85 124,0-1,0 1,0 0,0 0,0-1,0 1,0 0,0-1,0 1,0 0,1-1,-1 1,0-1,1 1,-1 0,0-1,1 1,-1-1,1 1,-1-1,1 1,-1-1,1 1,-1-1,1 1,-1-1,1 0,0 1,-1-1,1 0,-1 0,1 1,0-1,-1 0,1 0,0 0,0 0,-1 0,1 0,0 0,-1 0,1 0,0 0,-1 0,1-1,0 1,-1 0,1 0,0-1,-1 1,1 0,-1-1,1 1,-1-1,1 1,-1 0,1-1,-1 1,1-1,-1 0,1 1,-1-1,0 1,1-1,-1 0,0 1,0-1,1 0,-1 1,0-1,10 55,-10-47,0-1,0 1,1-1,0 1,1-1,-1 1,1-1,1 0,-1 0,1 0,0 0,0 0,1 0,0-1,0 0,0 1,0-2,1 1,3 3,3-3,1-1,-1 0,1 0,-1-1,1-1,0 0,0 0,0-1,0-1,1 0,-1-1,0 0,0-1,0 0,-1-1,1 0,0-1,-1 0,2-1,2-1,0-1,-1 0,0-1,0 0,0-2,-1 1,0-1,-1-1,0-1,-1 1,0-2,-1 1,-1-2,0 1,0-1,-1 0,-1-1,-1 0,0 0,-1-1,2-6,0-10,-1 1,-1-1,-1 0,-2 0,-2 0,0 0,-2 0,-2 0,-1 0,-1 1,-2 0,-1 0,-1 1,-9-17,13 36,0 0,0 1,-1 0,0 0,0 0,-1 1,-1 1,0-1,0 1,-7-4,13 9,-1 1,0-1,0 1,-1 0,1 0,0 1,-1-1,1 1,0 0,-1 0,0 1,1-1,-1 1,1 0,-1 0,0 0,1 1,-1 0,1 0,-1 0,1 0,0 1,-1-1,1 1,0 0,0 1,0-1,0 1,0 0,-6 7,1 1,0 0,0 1,1 0,1 0,0 1,1 0,0 0,1 0,0 1,1-1,1 1,0 0,1 1,0-1,2 0,-1 0,2 8,1 13,1 1,2 0,2-1,1 1,1-2,2 0,2 0,1-1,1 0,2-1,1-1,2-1,1-1,1 0,21 20,-32-35,1 0,1-1,1-1,-1 0,2 0,0-1,0-1,1-1,0 0,0-1,1-1,0 0,7 0,-16-6,-1-1,0 0,0 0,0-1,0 0,0-1,-1 1,1-1,0 0,-1-1,1 0,-1 0,1 0,-1-1,-1 0,1 0,0 0,-1-1,5-4,6-8,-1 0,0-1,-1 0,-1-1,4-9,6-11,-26 86,3-42,0-1,0 1,0-1,1 1,0-1,0 0,0 1,0-1,1 0,-1 0,1 0,0 0,1 0,-1 0,0 0,1-1,0 1,0-1,0 0,0 0,1 0,-1 0,1-1,0 1,0-1,0 0,0 0,1 0,8 3,0 0,0-1,0 0,0-1,0-1,1 0,-1-1,14 0,-18 0,0-1,-1 0,1 0,0-1,0 0,0-1,-1 1,1-2,-1 1,0-1,1-1,-1 1,0-1,-1-1,1 1,-1-1,0-1,0 1,-1-1,1 0,-1-1,-1 0,1 0,-1 0,0 0,-1-1,0 0,18-76,-22 84,0 1,0-1,0 0,0 0,0 1,1-1,-1 0,0 0,0 1,0-1,0 0,1 0,-1 0,0 0,0 1,1-1,-1 0,0 0,0 0,1 0,-1 0,0 0,0 1,1-1,-1 0,0 0,1 0,-1 0,0 0,0 0,1 0,-1 0,0 0,1-1,-1 1,0 0,0 0,1 0,-1 0,0 0,0 0,1 0,-1-1,0 1,0 0,0 0,1 0,-1-1,0 1,0 0,0 0,1-1,-1 1,0 0,0 0,0-1,0 1,0 0,0 0,0-1,0 1,0 0,0-1,0 1,0 0,0 0,9 26,-8-22,0 3,1-1,-1 1,1 0,0-1,1 1,-1-1,1 1,1-1,-1 0,1-1,0 1,0-1,1 1,-1-1,1 0,1-1,-1 1,0-1,1 0,0-1,0 1,0-1,1 0,-1-1,5 2,0-1,0-1,0 0,0 0,0-1,0-1,0 0,0 0,0-1,0-1,0 0,0 0,0-1,-1-1,1 1,-1-2,0 1,0-2,0 1,-1-1,0 0,0-1,-1 0,1-1,-2 0,1 0,-1-1,0 1,-1-2,3-4,6-14,-14 28,-1 1,1-1,0 0,-1 0,1 1,-1-1,1 0,-1 1,1-1,0 1,-1-1,0 1,1-1,-1 1,1-1,-1 1,1-1,-1 1,0-1,0 1,1 0,-1-1,0 1,0 0,0-1,1 1,-1 0,0-1,0 1,0 0,0-1,0 1,0 0,-1-1,1 1,0 0,0-1,0 1,-1 0,2 1,-1 14,1 1,1-1,1 0,0 0,2 0,-1 0,2 0,0-1,1 0,0 0,1-1,1 0,0 0,1-1,7 6,-15-16,1-1,0 0,0 0,0 0,0 0,1 0,-1 0,1-1,-1 0,1 0,-1 0,1 0,-1 0,1-1,0 0,-1 1,1-1,0-1,0 1,0-1,16-5</inkml:trace>
  <inkml:trace contextRef="#ctx0" brushRef="#br0" timeOffset="8406.349">14371 663,'-9'0,"4"2,2 1</inkml:trace>
  <inkml:trace contextRef="#ctx0" brushRef="#br0" timeOffset="21300.25">9291 1920,'17'48,"-2"0,-2 1,-2 0,-2 1,0 40,27 173,-36-258,1 0,0 1,0-1,0 0,1 0,-1 0,1 0,0 0,1 0,-1 0,1-1,0 1,0-1,1 0,-1 0,1 0,0 0,0-1,0 1,0-1,1 0,-1 0,1-1,0 1,0-1,0 0,0-1,0 1,0-1,4 1,2-5,1-1,-1 0,1 0,-1-1,-1-1,1 0,-1 0,0-1,0 0,-1-1,0 0,-1 0,1-1,-1-1,-1 1,6-11,1 4,7-2,-21 18,1 0,-1 1,1-1,-1 0,1 0,-1 0,1 0,-1 0,1 1,-1-1,0 0,1 0,-1 1,1-1,-1 0,0 0,1 1,-1-1,0 1,1-1,-1 0,0 1,0-1,1 1,-1-1,0 0,0 1,0-1,0 1,1-1,-1 1,0-1,0 1,0-1,0 1,0-1,0 1,0-1,0 1,-1-1,1 1,0-1,0 1,0-1,0 0,-1 1,1-1,0 1,-1-1,-1 22,1-18,0-1,0 1,0-1,0 1,1 0,0-1,-1 1,1 0,1-1,-1 1,0 0,1-1,0 1,0 0,0-1,0 1,1-1,-1 1,1-1,0 0,0 0,0 0,0 0,1 0,-1 0,1-1,-1 1,1-1,0 1,2-1,51 9,-28-12</inkml:trace>
  <inkml:trace contextRef="#ctx0" brushRef="#br0" timeOffset="21547.627">9893 2294,'-18'-5,"-11"-3,-5-3,4 0</inkml:trace>
  <inkml:trace contextRef="#ctx0" brushRef="#br0" timeOffset="21703.955">9224 2146,'23'0,"21"0,19-2,14-3,13-1,7 1,0 1,-15 1</inkml:trace>
  <inkml:trace contextRef="#ctx0" brushRef="#br0" timeOffset="22145.388">10200 2334,'24'111,"-5"1,-6 0,-4 4,-7-49,-3 0,-3 0,-3-1,-10 40,11-82,6-25,0 1,0 0,0 0,0 0,0 0,0-1,0 1,0 0,0 0,-1 0,1 0,0-1,0 1,0 0,0 0,0 0,0 0,-1 0,1-1,0 1,0 0,0 0,0 0,0 0,-1 0,1 0,0 0,0 0,0 0,-1 0,1 0,0 0,0 0,0 0,0 0,-1 0,1 0,0 0,0 0,-2-24,2-2,-1-54,-4-1,-6-26,-82-306,92 410,0 1,1 0,-1-1,0 1,1 0,-1-1,1 1,0-1,0 1,0-1,0 1,0-1,0 1,1-1,-1 1,1 0,0-1,-1 1,1 0,0-1,1 1,-1 0,0 0,1 0,-1 0,1 0,-1 0,1 0,0 1,0-1,0 1,0-1,2 0,8-1,1 0,-1 1,1 1,0 0,-1 1,1 0,0 1,0 0,1 1,-8-1,14 0,0 1,0 1,-1 1,1 1,-1 0,0 2,0 0,-1 1,0 1,0 0,-1 2,0 0,-15-10,0 1,1-1,-1 1,-1 0,1-1,0 1,0 0,-1 0,1 0,-1 0,1 0,-1 1,0-1,0 0,0 0,0 1,-1-1,1 1,0-1,-1 1,0-1,0 1,0-1,0 1,0-1,0 1,0-1,-1 1,1-1,-1 1,0-1,0 1,0-1,0 0,0 0,0 1,-1-1,1 0,-1 0,0 0,1-1,-1 1,0 0,-1 0,-14 9,-1-1,-1 0,0-2,0 0,0-1,-1-1,0 0,-1-2,1-1,-12 1,-11 1,9-2</inkml:trace>
  <inkml:trace contextRef="#ctx0" brushRef="#br0" timeOffset="22954.671">11898 2160,'-2'43,"-2"0,-1-1,-3 0,-1 0,-2 0,-2-2,-10 21,19-53,-9 34,12-41,1 0,0 0,0 0,0-1,0 1,0 0,0 0,0 0,0 0,0-1,0 1,1 0,-1 0,0 0,0 0,1-1,-1 1,1 0,-1 0,0-1,1 1,0 0,-1-1,1 1,-1-1,1 1,0 0,-1-1,1 1,0-1,0 0,-1 1,1-1,0 0,0 1,0-1,-1 0,1 0,0 0,0 0,0 0,1 0,13 0,1-2,-1 0,0-1,0 0,0-1,12-6,11-1,57-14,-55 15</inkml:trace>
  <inkml:trace contextRef="#ctx0" brushRef="#br0" timeOffset="24560.903">12072 2414,'0'18,"0"16,0 8,2 6,1 2,0 1,-1 0,0-3,-1-5,-3-5,0-9</inkml:trace>
  <inkml:trace contextRef="#ctx0" brushRef="#br0" timeOffset="24886.49">12527 2214,'0'-2,"2"1,1 3,0 6,-1 2</inkml:trace>
  <inkml:trace contextRef="#ctx0" brushRef="#br0" timeOffset="25068.127">12580 2547,'-2'3,"-1"0</inkml:trace>
  <inkml:trace contextRef="#ctx0" brushRef="#br0" timeOffset="25744.581">12914 2320,'26'-45,"-2"0,-2-2,11-34,-33 81,1 0,-1 1,0-1,0 0,1 1,-1-1,0 0,1 0,-1 1,0-1,1 0,-1 0,0 0,1 1,-1-1,0 0,1 0,-1 0,1 0,-1 0,0 0,1 0,-1 0,0 0,1 0,-1 0,1 0,-1 0,0 0,1 0,-1 0,1 0,-1 0,0-1,1 1,-1 0,0 0,1 0,-1-1,0 1,1 0,-1 0,0-1,0 1,1 0,-1-1,0 1,0 0,0-1,1 1,-1 0,0-1,0 1,0-1,0 1,0 0,0-1,0 1,0-1,0 1,0 0,0-1,0 1,0-1,0 1,0 0,0-1,12 36,-9-25,13 32,-5-14,0 1,-2 0,-1 0,-2 0,-1 1,-1 0,-1 0,-1 8,-3-31,0 0,0 0,0 1,-1-1,1 0,-2 0,1-1,-1 1,0 0,-1-1,1 0,-1 1,-1-2,1 1,-1 0,0-1,0 0,0 0,-1 0,0-1,0 0,0 0,0-1,-6 3,6-1,20-5,268-44,-234 37</inkml:trace>
  <inkml:trace contextRef="#ctx0" brushRef="#br0" timeOffset="26022.605">13676 2601,'-5'-2,"-1"-1</inkml:trace>
  <inkml:trace contextRef="#ctx0" brushRef="#br1" timeOffset="135950.993">5709 15302,'159'-12,"-116"6,0 2,1 3,41 3,-80-2,-1 0,1 0,-1 0,1 1,-1 0,1 0,-1 0,0 1,1-1,-1 1,0 0,0 0,0 0,0 1,-1 0,1-1,-1 1,1 1,-1-1,0 0,0 1,0-1,-1 1,0 0,1 0,-1 0,0 0,-1 1,1-1,-1 0,0 1,0-1,0 1,-1-1,1 1,-1 1,-3 12,0 0,-1-1,-1 0,-1 0,0 0,-1 0,-1-1,0 0,-10 12,-2 8,19-34,-12 20,2 0,0 0,1 1,2 1,0 0,1 0,1 6,5-26,1-1,-1 0,1 0,0 1,1-1,-1 0,0 0,1 1,0-1,0 0,0 0,0 0,0 0,1 0,-1 0,1 0,0 0,0-1,0 1,0-1,0 1,0-1,1 0,-1 0,1 0,0 0,0 0,-1-1,1 1,0-1,0 0,1 0,-1 0,0 0,2 0,20 3,0-2,-1-1,1 0,0-2,0-1,-1-1,1-1,-1-1,5-2,11-1,35-7,-60 11</inkml:trace>
  <inkml:trace contextRef="#ctx0" brushRef="#br1" timeOffset="136248.078">5855 15609,'18'0,"16"-2,10-4,7-2,5 0,1-1,2 1,1 0,1 0,-3 3,-2 1,-6 3,-5 0,-10 0</inkml:trace>
  <inkml:trace contextRef="#ctx0" brushRef="#br1" timeOffset="136592.156">6752 15703,'-6'13,"1"0,0 1,1-1,1 1,1 0,-1 0,1 14,2-22,0-1,0 1,1 0,0-1,0 1,0-1,0 0,1 1,0-1,0 0,0 0,1 0,0 0,0 0,0-1,0 1,1-1,0 0,0 0,0 0,2 1,1 0,0-1,0 1,1-1,-1-1,1 1,0-1,0-1,0 1,0-1,0-1,0 0,1 0,-1 0,0-1,1 0,-1-1,0 0,1 0,-1-1,0 0,0 0,0-1,0 0,-1 0,1-1,-1 0,0 0,0-1,0 0,0 0,-1-1,0 0,0 0,-1 0,1-1,-2 1,1-1,0-2,-2 3,-1-1,-1 1,1-1,-1 0,0 1,0-1,-1 0,0 0,0 0,-1 1,0-1,0 0,0 1,-1-1,0 0,0 1,-1 0,0 0,0 0,0 0,-1 0,0 0,0 1,0 0,-1 0,0 0,0 0,0 1,0 0,-1 0,0 0,1 1,-1 0,-1 0,1 0,-1 1,-1-2,0 1,0 1,0 0,-1 0,1 1,-1 0,0 0,1 1,-1 0,0 0,1 1,-1 0,1 1,-1 0,1 0,0 1,0 0,0 0,0 1,0 0,1 0,-7 6,-83 76,56-40</inkml:trace>
  <inkml:trace contextRef="#ctx0" brushRef="#br1" timeOffset="134421.593">5508 13911,'27'-16,"9"7,1 1,0 1,1 3,-1 1,37 1,26 14,-95-12,-1 1,1 1,-1-1,1 1,-1 0,0 0,1 0,-1 0,0 1,0 0,-1 0,1 0,0 0,-1 1,0-1,0 1,0 0,0 0,1 3,-3-3,1 0,-2 1,1-1,0 0,-1 0,0 1,0-1,0 0,0 1,-1-1,0 0,0 0,0 1,0-1,-1 0,1 0,-1 0,0 0,-1-1,0 2,-54 71,53-72,-160 173,161-176,1 1,0 0,0 1,0-1,0 0,1 1,-1-1,1 1,-1-1,1 1,0-1,0 1,0 0,0 0,0 0,1 0,0 0,-1-1,1 1,0 0,0 0,0 0,1 0,-1 0,1 0,0 0,-1 0,1-1,1 1,-1 0,0-1,1 1,-1-1,1 1,1 1,7 0,1 0,-1 0,1-1,0 0,0-1,1 0,-1-1,0 0,1-1,-1 0,0-1,0 0,1-1,2-1,261-69,-254 69</inkml:trace>
  <inkml:trace contextRef="#ctx0" brushRef="#br1" timeOffset="134717.803">5655 14179,'-7'-3,"3"0,8 0,13 1,14 0,17-4,13-2,10-3,6-4,2 0,-3 3,-7 4,-7 3,-9 2,-15 2</inkml:trace>
  <inkml:trace contextRef="#ctx0" brushRef="#br1" timeOffset="135066.074">6550 14272,'34'-166,"-22"131,-2 59,5 323,-2-283,-5-43</inkml:trace>
  <inkml:trace contextRef="#ctx0" brushRef="#br1" timeOffset="152930.377">30775 12988,'-2'-6,"-1"1,1-1,-1 0,0 1,-1-1,1 1,-1 0,0 0,-1 0,1 1,-1 0,0 0,0 0,0 0,0 1,-1-1,0 1,1 1,-1-1,0 1,0 0,0 1,-1-1,1 1,-6 0,0-1,0 1,0 1,-1 0,1 0,0 1,0 1,0 0,0 1,0 0,1 1,-1 0,1 1,-2 1,7-2,-1 0,1 0,0 1,1 0,-1 0,1 0,0 1,1-1,-1 1,1 0,-3 6,6-10,0 1,0-1,0 0,0 0,0 0,0 1,1-1,-1 0,1 1,0-1,0 1,0-1,0 0,0 1,0-1,1 0,-1 1,1-1,0 0,0 1,-1-1,1 0,1 0,-1 0,0 0,0 0,1 0,-1 0,1 0,0-1,-1 1,1 0,0-1,0 0,0 1,0-1,0 0,1 0,3 2,0-1,0 1,1-1,-1-1,1 1,-1-1,1 0,0 0,0-1,-1 0,1 0,0-1,-1 0,1 0,0-1,-1 1,1-1,-1-1,2 0,6-3,-1 0,1-1,-1-1,-1 0,1 0,-1-2,-1 1,3-4,-3 0,0 0,0 0,-1-1,-1-1,-1 0,0 0,-1 0,0-1,-1 0,-1-1,1-8,25-188,-30 193,9-132,-11 138,-3 17,-5 24,-1 30,3 0,2 1,3 0,4 42,-2-73,1 0,2-1,0 1,2-1,1 0,1 0,1-1,1 0,2 0,0-1,6 8,-14-28,-1 1,1-1,0 0,0 1,1-1,-1-1,1 1,0 0,0-1,0 0,0 0,1 0,-1-1,1 1,-1-1,1 0,0 0,0-1,0 0,0 0,0 0,0 0,1-1,-1 1,0-1,0-1,0 1,0-1,1 0,-1 0,0 0,0-1,-1 0,1 0,2-1,3-5,0-1,-1 0,1-1,-2 0,0 0,0-1,-1 0,0 0,-1-1,0 1,-1-2,0 1,-1 0,0-1,-1 0,-1 0,0 0,0-9,-4-23,2 45,0-1,0 0,0 0,0 0,0 0,0 0,-1 0,1 0,0 0,-1 0,1 0,-1 1,1-1,-1 0,1 0,-1 1,0-1,1 0,-1 0,0 1,1-1,-1 1,0-1,0 1,0-1,0 1,1-1,-1 1,0 0,0 0,0-1,0 1,0 0,0 0,0 0,0 0,0 0,0 0,0 0,0 0,0 1,-2 1,0 1,0 0,0 0,1 0,-1 0,1 0,-1 1,1-1,0 1,1-1,-1 1,1 0,-1 0,1 0,0 0,1 0,-1 0,1 0,-1 0,1 0,1 0,-1 0,1 4,1 1,0 0,0 0,1 0,1 0,-1 0,2-1,-1 0,1 0,0 0,1 0,-1-1,2 1,-1-2,1 1,0-1,0 0,1 0,0-1,0 0,0 0,0-1,1 0,0-1,0 1,39 15</inkml:trace>
  <inkml:trace contextRef="#ctx0" brushRef="#br1" timeOffset="153786.303">31978 12855,'24'-6,"0"-1,-1 0,1-2,-2-1,1-1,-1-1,-1-1,0 0,-1-2,-1-1,0 0,-1-1,0-1,-2-1,0 0,-1-1,-1 0,-1-2,-1 1,-1-2,3-10,-1-1,-1-1,-2 0,-2-1,-1 0,-2 0,-1-1,-2-23,-15-11,13 69,-1 1,0-1,1 1,-1 0,0-1,0 1,0 0,0-1,0 1,0 0,0 0,0 0,-1 0,1 0,0 0,0 0,-1 1,1-1,-1 0,1 1,-1-1,1 1,-1-1,1 1,-1 0,1 0,-1 0,0 0,1 0,-1 0,1 0,-1 0,1 0,-1 1,1-1,-1 1,1-1,-1 1,1 0,-1-1,1 1,0 0,-1 0,-8 6,1 1,0 0,1 0,0 1,0 0,0 0,1 1,1 0,0 0,0 0,-2 7,-8 18,1 1,1 1,2 0,2 1,1 0,2 0,2 1,1 0,2 5,2-22,0 0,2-1,0 1,2-1,0 0,1 1,1-2,1 1,1-1,1 0,5 7,-8-15,2 0,0 0,0-1,1 0,0 0,1-1,0 0,1-1,0 0,1-1,-1 0,2-1,-1 0,1-1,0 0,0-1,13 3,-16-5,0-1,1 0,-1-1,1 0,-1-1,1 0,-1 0,1-1,-1-1,0 0,1 0,-1-1,0 0,0-1,-1 0,1 0,-1-1,0-1,0 1,0-1,-1-1,0 0,0 0,-1 0,0-1,2-4,-6 9,-1 0,0-1,0 0,0 1,0-1,-1 0,0 0,1 0,-1 0,-1 0,1 0,-1 0,1 0,-1 0,0-1,-1 1,1 0,-1 0,0 0,0 0,0 0,0 0,-1 0,1 1,-1-1,0 0,0 1,-1-1,1 1,-1 0,1 0,-1 0,0 0,0 0,-1 1,1-1,0 1,-1 0,0 0,1 0,-1 0,0 1,0-1,0 1,0 0,0 1,-3-1,0 0,0 1,-1 0,1 0,0 0,0 1,-1 0,1 1,0 0,0 0,0 0,1 1,-1 0,0 0,1 1,0 0,0 0,0 0,0 1,1 0,0 0,0 0,0 1,0 0,1-1,0 2,0-1,1 0,0 1,0 0,0-1,1 1,0 0,0 1,1-1,0 0,0 0,1 1,0-1,0 5,2-7,-1 0,1-1,0 1,1 0,-1-1,1 0,-1 1,1-1,1 0,-1-1,0 1,1 0,0-1,0 0,0 0,0 0,1 0,-1-1,1 0,-1 0,1 0,0 0,0-1,-1 0,1 0,0 0,1 0,-1-1,0 0,0 0,0 0,0-1,0 1,0-1,0-1,0 1,-1-1,1 0,0 0,-1 0,1 0,-1-1,0 0,0 0,0 0,0 0,0-1,2-3,0-1,-1 0,0 0,0 0,-1 0,0-1,0 0,-1 1,0-1,-1-2,35 94,-25-69,1 1,1-2,0 0,0 0,2-1,-1-1,2-1,-1 0,1-1,16 6,4 1</inkml:trace>
  <inkml:trace contextRef="#ctx0" brushRef="#br1" timeOffset="157467.315">27393 14647,'-16'-6,"0"2,-1 0,1 1,-1 1,0 0,0 1,0 1,1 0,-1 1,0 1,0 1,11 0,0-1,0 1,0 0,0 0,0 1,1 0,-1 0,1 0,0 1,0 0,1 0,-1 0,1 0,0 1,1-1,-1 1,1 0,0 0,1 1,0-1,0 0,0 1,0-1,1 1,0 0,1-1,-1 1,1 0,1 0,-1-1,1 1,0 0,1-1,1 6,-1-9,0 1,1-1,-1 0,1 0,-1 0,1 0,0-1,0 1,0-1,0 1,1-1,-1 0,1 0,-1-1,1 1,0-1,0 0,-1 0,1 0,0 0,0-1,0 1,0-1,0 0,0 0,0-1,0 1,1-1,6-1,0 0,0-1,0 0,-1-1,1 0,-1-1,0 0,0 0,4-4,-2 0,0-1,-1 0,0-1,-1 0,0-1,-1 0,0 0,-1-1,0 0,-1 0,-1-1,0 0,-1 0,0 0,-1-1,-1 1,0-1,-1-2,2-18,-2-1,-1 1,-2 0,-2-1,-1 1,-1 0,-4-6,7 29,-37-113,38 125,1-1,0 0,-1 0,1 1,0-1,-1 0,0 0,1 1,-1-1,1 1,-1-1,0 0,1 1,-1-1,0 1,1-1,-1 1,0 0,0-1,1 1,-1 0,0 0,0-1,0 1,0 0,0 0,1 0,-1 0,0 0,0 0,0 0,0 0,0 0,1 1,-1-1,0 0,0 1,0-1,1 0,-1 1,0-1,0 1,1-1,-1 1,0-1,1 1,-1 0,1-1,-1 1,1 0,-1-1,1 1,-1 0,1 0,0-1,-1 1,1 0,0 0,0 0,0-1,-1 1,1 0,0 0,0 0,0 0,0 0,0-1,1 1,-1 0,-7 27,0-1,3 1,0 0,1 1,2-1,1 0,2 13,-2-19,1 0,1 0,1-1,1 1,0-1,2 0,0 0,2 0,0-1,1 0,1 0,1-2,1 1,0-1,2-1,0 0,0-1,2 0,12 9,-24-22,1 1,0-1,0 0,0-1,0 1,0-1,1 0,-1 0,1-1,-1 0,1 0,-1 0,1 0,0-1,0 0,-1 0,1-1,0 0,-1 0,1 0,-1 0,1-1,-1 0,1 0,-1-1,0 1,0-1,0 0,-1 0,3-2,1-4,0-1,0 0,0 0,-2-1,1 0,-1 0,-1 0,0-1,0 0,-1 0,-1 0,0 0,-1-1,0 1,-1-1,0 1,-1-1,1 12,-1 0,1-1,-1 1,1 0,-1 0,0-1,0 1,1 0,-1 0,0-1,0 1,0 0,-1-1,1 1,0 0,0 0,-1-1,1 1,-1 0,1 0,-1 0,1-1,-1 1,0 0,1 0,-1 0,0 0,0 0,0 0,0 1,0-1,0 0,0 0,0 1,0-1,0 0,-1 1,1-1,0 1,0 0,0-1,-1 1,1 0,0 0,-1 0,1 0,0 0,0 0,-1 0,-2 3,0 0,1 0,-1 0,1 1,0-1,0 1,0 0,1 0,-1 0,1 0,0 1,0-1,1 0,-1 1,1 0,0-1,0 1,0 0,1-1,0 1,-1 0,2 0,-1-1,1 1,-1 0,1-1,1 1,-1-1,1 1,-1-1,1 1,0-1,1 0,-1 0,1 0,1 1,3 3,1 0,1 0,-1-1,1 0,1 0,-1-1,1 0,0-1,1 0,-1 0,1-2,0 1,0-1,45 13</inkml:trace>
  <inkml:trace contextRef="#ctx0" brushRef="#br1" timeOffset="158638.741">29063 14460,'-25'0,"16"-2,-1 1,0 0,0 0,0 2,0-1,0 1,1 0,-1 1,0 0,1 1,-1 0,1 0,0 1,0 0,0 1,1 0,-1 0,1 1,0 0,-3 4,9-8,1 1,0-1,0 0,-1 1,1-1,1 1,-1-1,0 1,1-1,-1 1,1-1,0 1,0 0,0-1,0 1,0 0,0-1,1 1,0-1,-1 1,1-1,0 1,0-1,0 1,0-1,1 0,-1 0,1 1,-1-1,1 0,0 0,0-1,0 1,0 0,0-1,0 1,0-1,1 1,-1-1,0 0,1 0,-1 0,1-1,-1 1,2 0,7 2,0 0,0-1,0 0,1-1,-1 0,0-1,1 0,-1-1,0 0,0-1,1 0,1-1,-8 2,0-1,-1 0,1 0,0 0,0 0,-1-1,1 1,-1-1,0-1,0 1,0 0,0-1,-1 0,1 0,-1 0,0 0,0-1,-1 1,1-1,-1 1,0-1,0 0,0 0,-1 0,0 0,0 0,0-1,0 0,-1 0,0 1,0-1,0 0,0 0,-1 1,0-1,0 0,-1 1,1-1,-1 1,-1 0,1-1,-1 1,0 0,0 0,-1 0,4 4,-1 0,1 0,-1 1,1-1,-1 0,0 1,1-1,-1 0,0 1,0-1,1 1,-1-1,0 1,0-1,0 1,0 0,1 0,-1-1,0 1,0 0,0 0,0 0,0 0,0 0,0 0,0 0,0 0,0 0,0 0,1 1,-1-1,0 0,0 1,0-1,0 0,1 1,-1-1,0 1,0-1,1 1,-1 0,0-1,1 1,-1 0,0-1,1 1,-1 1,-16 41,17-35,0 0,0-1,1 1,0 0,0-1,0 1,1-1,1 1,-1-1,1 0,0 0,1 0,0 0,0-1,0 1,1-1,0 0,0-1,0 1,1-1,0 0,0 0,0-1,0 1,1-2,0 1,0-1,0 0,0 0,0-1,1 0,-1 0,1 0,0-1,-1-1,1 1,0-1,-1 0,1-1,0 0,-1 0,1-1,-1 0,5-2,-4 0,0 0,-1-1,0 0,1-1,-2 0,1 0,-1 0,0-1,0 0,-1 0,0-1,0 1,-1-1,0 0,0 0,-1 0,0-1,0 1,-1-1,0 0,-1 0,0 0,0 0,-1 1,0-6,8 53,-3-32,1-1,0 1,0-1,0-1,1 1,0-1,0 0,0-1,0 1,1-2,0 1,0-1,0 0,0-1,1 1,-1-2,0 1,1-1,0-1,-1 1,1-2,-1 1,3-1,-6 1,-1 0,1 0,0 0,-1 0,1-1,-1 0,1 0,-1 0,1 0,-1-1,0 0,0 0,0 0,0 0,0-1,0 1,0-1,-1 0,1 0,-1 0,0-1,0 1,0-1,-1 0,1 0,-1 0,0 0,0 0,0 0,0-1,0-3,-1 3,0 1,0-1,0 1,-1-1,1 0,-1 1,0-1,-1 1,1-1,-1 0,0 1,0-1,-1 1,0-2,-7 34,10-19,1 0,0-1,0 1,1 0,0-1,0 1,1-1,0 0,1 0,0 0,0-1,0 1,1-1,0-1,1 1,-1-1,1 0,0-1,1 1,0-2,-1 1,1-1,1 0,-1 0,1-1,-1 0,1-1,0 0,0-1,0 1,0-1,0-1,0 0,0 0,3-2,-5 1,0 0,-1-1,0 0,1 0,-1 0,0-1,0 0,0 0,-1-1,1 0,-1 0,0 0,0 0,0-1,0 0,-1 0,0 0,0-1,-1 1,1-1,-1 0,0 0,0 0,6-18,-1 0,-1 0,-1-1,-1 0,1-11,7-96,-5 0,-9-114,0 175,-2 9,3 63,0-1,0 0,0 0,-1 0,1 1,0-1,0 0,0 0,0 0,0 0,-1 0,1 1,0-1,0 0,0 0,0 0,-1 0,1 0,0 0,0 0,0 0,-1 0,1 0,0 1,0-1,0 0,-1 0,1 0,0 0,0-1,0 1,-1 0,1 0,0 0,0 0,0 0,-1 0,1 0,0 0,0 0,0 0,0 0,-1-1,1 1,0 0,0 0,0 0,0 0,0-1,-1 1,1 0,0 0,0 0,-7 22,0 16,2 1,2 1,1-1,2 0,2 1,2-1,1 0,7 21,-5-16,2 0,2-1,2-1,2 0,2-1,1 0,2-2,11 14,-10-23</inkml:trace>
  <inkml:trace contextRef="#ctx0" brushRef="#br1" timeOffset="158901.05">29799 13911,'20'2,"23"4,25 2,21 2,13 3,8 0,-1 0,-19-1</inkml:trace>
  <inkml:trace contextRef="#ctx0" brushRef="#br1" timeOffset="159157.58">30561 14366,'-2'4,"1"1,0 0,0-1,0 1,0 0,1-1,0 1,0 0,0 0,0 0,1-1,0 1,0 0,0-1,1 1,0-1,-1 1,2-1,-1 0,0 0,1 0,0 0,0 0,0 0,0-1,0 0,1 1,0-1,-1 0,1-1,2 2,0-2,-1 1,1-1,0 0,0 0,0-1,0 1,0-1,0-1,0 1,0-1,0 0,0-1,0 1,0-1,0-1,0 1,0-1,0 0,0 0,-1 0,1-1,-1 0,1 0,-1-1,0 1,-1-1,1 0,-1 0,1-1,-1 1,0-1,-1 0,1 0,-1 0,0-1,0 1,-1-1,0 0,0 1,0-1,-1 0,1 0,-1-1,-2 0,-1 0,1 0,-1 0,-1 0,1 0,-1 0,0 0,0 1,-1-1,0 1,0 0,-1 0,0 1,0-1,0 1,0 0,-1 1,0-1,0 1,0 0,0 0,-1 1,1 0,-1 0,0 1,0 0,0 0,0 0,-1 1,1 0,0 0,-1 1,1 0,0 0,-1 1,-2 0,6 1,-1-1,0 0,1 1,0 0,-1 0,1 0,0 1,0-1,0 1,0 0,1 0,-1 0,1 1,0-1,0 1,0 0,0 0,0 0,1 0,0 0,0 0,0 1,1-1,-1 1,1 0,0-1,0 1,1 0,-1 0,1-1,0 1,0 0,1 0,-1-1,1 1,0 0,1-1,-1 1,1-1,0 1,0-1,0 0,0 0,3 3,16 24</inkml:trace>
  <inkml:trace contextRef="#ctx0" brushRef="#br1" timeOffset="159532.575">31122 14085,'-13'-3,"0"0,0 1,0 1,0 0,0 1,0 0,0 1,0 0,0 1,1 1,-1 0,0 0,1 1,-7 4,17-7,0 0,0 0,0 1,1-1,-1 0,0 1,1-1,0 1,-1-1,1 1,0 0,0-1,-1 1,2 0,-1 0,0 0,0 0,0 0,1 0,-1 0,1 0,0 0,0 0,-1 0,1 0,1 1,-1-1,0 0,0 0,1 0,-1 0,1 0,0 0,-1 0,1 0,0 0,1 1,54 58,5-16,-42-33,-1 1,-1 0,0 1,-1 1,-1 1,0 0,2 5,-15-18,0-1,0 1,0-1,0 1,-1 0,1-1,-1 1,0 0,0 0,0 0,0 0,-1 0,1 1,-1-1,0 0,0 0,0 0,0 0,0 0,-1 1,1-1,-1 0,0 0,0 0,0 0,0 0,-1-1,1 1,-1 0,0 0,0-1,0 1,0-1,0 0,0 0,-1 1,-3 2,0-1,0 0,0 0,-1 0,0-1,1 0,-1 0,0-1,0 0,0 0,-1-1,1 0,0 0,-1 0,1-1,0 0,-4-1,2-4,5-2</inkml:trace>
  <inkml:trace contextRef="#ctx0" brushRef="#br1" timeOffset="161387.628">31510 14205,'-7'-1,"0"0,1 1,-1-1,0 1,1 1,-1-1,0 1,1 1,-1-1,1 1,-1 0,1 0,0 1,0 0,0 0,0 0,0 1,1 0,0 0,0 0,0 1,0 0,0 0,1 0,0 0,0 1,0 0,2-1,-1 1,1-1,1 1,-1 0,1 0,-1-1,2 1,-1 0,1 0,0 0,0 0,0 0,1 0,0 0,0 0,1-1,-1 1,1 0,0-1,1 1,0-1,0 0,0 0,0 0,1 0,-1-1,1 1,0-1,1 0,-1 0,1 0,0-1,0 0,0 1,0-2,2 2,19 6,-1-1,1 0,1-2,-1-2,1 0,0-1,0-2,1-1,21-2,-23 0,-1-1,1-1,-1-1,0-1,0-1,0-2,-1 0,0-2,0 0,-2-2,4-2,35-41,-60 53,0 1,0-1,0 1,0-1,0 0,0 1,0-1,0 0,-1 0,1 0,-1 1,0-1,1 0,-1 0,0 0,0 0,0 0,0 0,0 0,-1 1,1-1,0 0,-1 0,0 0,1 1,-1-1,0 0,0 0,0 1,0-1,0 1,0-1,-1 1,1-1,0 1,-1 0,1 0,-1 0,1 0,-1-1,-6-1,1-1,0 1,-1 0,0 0,0 1,0 0,0 1,0 0,0 0,0 0,0 1,-1 0,1 1,0 0,0 0,0 1,0 0,0 0,1 1,-1 0,1 1,-1-1,1 1,0 1,0-1,1 1,-1 0,1 1,1 0,-1 0,1 0,-2 2,5-6,-1 1,0 0,1 0,0 0,0 1,0-1,0 0,0 1,0-1,1 1,0 0,0 0,0-1,0 1,0 0,1 0,0 0,0 0,0 0,0 0,1-1,-1 1,1 0,0 0,0 0,0-1,1 1,-1 0,1-1,0 0,0 1,0-1,0 0,1 0,0 0,-1 0,1 0,0-1,0 1,0-1,1 0,-1 0,0 0,4 1,0-1,0-1,-1 1,1-1,0-1,0 0,0 0,0 0,-1 0,1-1,0-1,0 1,-1-1,1 0,-1 0,1-1,-1 0,0 0,0 0,0-1,-1 0,1 0,-1-1,0 1,0-1,-1 0,1 0,-1-1,0 1,-1-1,1 0,1-5,-4 11,0-1,-1 0,1 1,-1-1,1 1,0-1,-1 0,0 1,1-1,-1 0,1 1,-1-1,0 0,1 0,-1 1,0-1,0 0,0 0,1 0,-1 1,0-1,0 0,0 0,-1 0,1 1,0-1,0 0,0 0,0 0,-1 1,1-1,0 0,-1 0,1 1,-1-1,1 0,-1 1,1-1,-1 0,1 1,-1-1,1 1,-1-1,0 1,1-1,-1 1,0 0,0-1,1 1,-1 0,0-1,0 1,0 0,1 0,-1 0,0 0,0 0,0 0,1 0,-1 0,0 0,0 0,0 0,1 0,-1 1,0-1,0 0,1 1,-1-1,-3 3,0 0,1-1,-1 2,1-1,0 0,0 1,1-1,-1 1,1 0,-1 0,1 0,0 0,1 0,-1 0,1 0,0 1,0-1,0 1,0-1,1 1,0-1,0 1,0-1,0 1,1-1,0 1,0-1,0 0,0 1,1-1,-1 0,1 0,0 0,1 0,-1 0,1 0,0-1,-1 1,2-1,-1 0,0 0,1 0,4 1,0 0,0-1,1 0,-1 0,1-1,0 0,-1 0,1-1,0-1,0 1,0-1,0-1,0 0,0 0,0-1,-1 0,1 0,-1-1,1 0,5-3,3-2,0-1,0-1,-1 0,0-1,-1 0,0-2,-1 0,0 0,3-5,7-14,-1 0,-1-1,-2-1,-2-1,-1 0,-2-2,-1 0,-2 0,-1-1,-2-1,-2 0,-2 0,0-7,-12-40,7 84,0 0,-1 0,0-1,0 1,0 0,0 0,0 0,0 0,0 0,0 0,-1 0,1 1,-1-1,0 0,1 1,-1-1,0 1,0 0,0-1,0 1,0 0,0 0,0 0,0 1,0-1,-1 0,1 1,0 0,-1-1,1 1,0 0,0 0,-1 0,0 1,-9 2,1 0,0 2,1-1,-1 1,1 1,0 0,0 0,0 1,1 0,0 1,1 0,0 0,0 1,-3 5,-10 13,0 1,2 0,1 2,2 0,1 1,1 1,2 0,1 1,1 0,2 0,2 1,0 0,3 0,1 1,1-1,3 17,-2-30,1-1,1 0,0 0,2 0,0 0,1-1,2 1,-1-1,2 0,1-1,0 0,1 0,1-1,1-1,0 0,1 0,1-1,0-1,9 6,-18-16,0 0,0-1,1 1,-1-1,1-1,-1 1,1-1,0 0,0 0,0-1,0 0,1 0,-1 0,0-1,0 0,1 0,-1 0,0-1,0 0,0 0,0-1,0 0,0 0,0 0,0-1,-1 0,1 0,-1 0,0 0,0-1,0 0,0 0,-1-1,3-2,2-9,-2 0,0 0,-1-1,-1 0,0 0,-1 0,-1 0,-1-1,0 1,-1-9,-1 24,1 1,-1-1,1 1,-1-1,0 0,0 1,1-1,-1 0,0 1,0-1,-1 0,1 1,0-1,-1 1,1-1,-1 0,1 1,-1-1,0 1,1-1,-1 1,0 0,0-1,0 1,0 0,0-1,-1 1,1 0,0 0,0 0,-1 0,1 0,-1 1,1-1,-1 0,1 0,-1 1,1-1,-1 1,0 0,1-1,-1 1,0 0,1 0,-1 0,0 0,0 1,-8 2,1 0,-1 1,1 1,0 0,0 0,1 1,-1 0,1 0,1 1,-1 0,1 0,0 1,1 0,0 0,-3 4,-18 51,27-61,-1 0,1-1,0 1,-1 0,1-1,0 1,0 0,0-1,0 1,1 0,-1-1,0 1,1 0,-1-1,1 1,0 0,-1-1,1 1,0-1,0 0,0 1,0-1,0 0,0 1,0-1,1 0,-1 0,0 0,1 0,-1 0,1 0,-1 0,1-1,-1 1,1 0,-1-1,2 1,3 0,1 0,-1 0,1 0,-1-1,1 0,-1 0,1 0,-1-1,1 0,-1-1,0 1,1-1,-1 0,0-1,0 1,0-1,-1 0,1-1,2-1,3-13,-21 32,8-5,1-1,0 1,0 0,1-1,0 1,1-1,0 1,0 0,1-1,0 0,0 1,1-1,0 0,1 0,2 4,-5-9,1 1,0-1,0 1,1-1,-1 0,1 0,-1 0,1 0,0-1,0 1,0-1,0 1,1-1,-1 0,1-1,-1 1,1 0,0-1,-1 0,1 0,0 0,0 0,0-1,0 1,0-1,0 0,0-1,0 1,0 0,-1-1,1 0,0 0,0 0,2-2,1 0,0 0,-1-1,1-1,-1 1,0-1,0 0,-1 0,1-1,-1 1,0-1,-1 0,1-1,-1 1,-1-1,1 0,1-5,32-118,-28 46,50 153,-55-66,-1 0,0 0,0 1,0-1,0 1,0 0,-1 0,1 0,-1 0,0 1,0-1,-1 1,1-1,-1 1,0-1,0 1,-1 0,0-1,1 1,-1 0,-1 0,1-1,-1 1,0 0,0-1,0 1,0-1,-2 2,-45 119,46-120,0 0,1 0,0 0,0 0,0 0,0 0,1 0,0 0,0 0,0 0,1 0,0 0,0 0,0 0,0 0,1-1,0 1,0 0,0-1,0 1,1-1,0 0,0 0,0 0,0 0,1 0,-1-1,1 0,0 1,0-1,0-1,4 3,0-3,1 0,0 0,-1 0,1-1,0-1,0 0,-1 0,1 0,0-1,0 0,-1-1,1 0,-1-1,1 1,-1-2,0 1,0-1,-1 0,1-1,1 0,6-6,0 0,-1 0,0-2,-1 1,0-2,-1 0,0 0,-2-1,2-3,15-47,-27 63,0 0,0 1,0-1,0 0,0 1,0-1,0 0,0 1,-1-1,1 0,-1 1,1-1,-1 0,0 1,1-1,-1 1,0-1,0 1,0 0,0-1,0 1,-1 0,1 0,0 0,-1-1,1 1,0 1,-1-1,1 0,-1 0,1 1,-1-1,0 0,1 1,-1 0,0-1,1 1,-1 0,0 0,-4-1,1 1,0 0,0 0,0 1,0 0,0 0,0 0,0 0,0 1,0-1,0 1,1 1,-1-1,1 1,-1-1,1 1,0 1,0-1,0 0,1 1,-1 0,1 0,0 0,-2 4,0-2,1 0,0 1,0 0,1 0,0 0,0 0,1 1,0-1,0 1,1-1,0 1,0 0,1 0,-1-1,2 1,0 3,2-1,0 0,1 0,0 0,1 0,0-1,0 0,1 0,0 0,1-1,0 0,0 0,1-1,0 0,7 5,33 26</inkml:trace>
  <inkml:trace contextRef="#ctx0" brushRef="#br1" timeOffset="151297.12">27713 12949,'12'27,"1"0,1-1,1 0,2-1,0-1,2-1,0 0,2-1,1-1,-14-13,0-1,0 0,1 0,0-1,0 0,1-1,0 0,-1 0,2-1,-1 0,0-1,1 0,0-1,0 0,4 0,-12-2,0-1,0 0,0 1,0-1,0 0,0 0,0-1,0 1,0-1,-1 1,1-1,0 0,-1 0,0 0,1 0,-1-1,0 1,0-1,0 1,0-1,-1 0,1 1,-1-1,0 0,0 0,1 0,-2 0,1-1,9-92,-13 64,-1 1,-2 0,-1 1,-11-31,17 59,1 1,-1 1,1 0,0 0,-1 0,1-1,-1 1,1 0,0 0,0-1,-1 1,1 0,0-1,-1 1,1 0,0-1,0 1,-1-1,1 1,0 0,0-1,0 1,0-1,0 1,0 0,0-1,-1 1,1-1,0 1,0-1,1 1,-1 0,0-1,0 1,0-1,0 1,0-1,0 1,1 0,-1-1,0 1,0 0,0-1,1 1,-1 0,0-1,1 1,-1 0,0-1,1 1,-1 0,0 0,1-1,-1 1,0 0,1 0,-1 0,1 0,-1-1,1 1,-1 0,0 0,1 0,-1 0,1 0,12 9,2 4</inkml:trace>
  <inkml:trace contextRef="#ctx0" brushRef="#br1" timeOffset="151518.786">28395 12895,'2'16,"4"12,2 6,2 4,2 2,1-1,-1-3,-3-5,-4-7</inkml:trace>
  <inkml:trace contextRef="#ctx0" brushRef="#br1" timeOffset="152090.756">28221 12521,'203'91,"-190"-85,16 4,-1 1,-1 2,0 0,-1 2,0 1,-1 1,-1 1,0 2,-2 0,0 1,4 7,-16-10,0 1,-1 0,-1 0,-1 1,-1 0,-1 0,0 0,-1 7,33 104,-35-128,1 6,0-1,0 0,1 0,1 0,-1 0,1-1,0 1,1-1,-1-1,2 1,-1-1,1 0,0 0,-3-6,-1 0,0 0,0-1,0 1,0-1,0 0,-1 0,1 0,0 0,0 0,0-1,-1 0,1 1,-1-1,1 0,-1 0,0 0,0 0,0-1,0 1,0 0,0-1,-1 0,1 1,-1-1,1 0,-1 0,0 0,0 1,0-4,3-2,94-200,-98 208,0 0,0-1,0 1,0 0,0-1,0 1,0-1,0 1,0 0,0-1,0 1,0 0,0-1,0 1,0 0,1-1,-1 1,0 0,0-1,0 1,1 0,-1-1,0 1,0 0,0 0,1-1,-1 1,0 0,1 0,-1 0,0-1,0 1,1 0,-1 0,0 0,1 0,-1 0,1 0,-1-1,0 1,1 0,-1 0,0 0,1 0,-1 0,0 0,1 1,-1-1,0 0,1 0,-1 0,0 0,1 0,-1 0,0 1,1-1,-1 0,0 0,1 0,-1 1,0-1,0 0,1 0,-1 1,0-1,4 26,-4-22,0 3,1 1,0-1,0 0,1 0,0 1,0-1,1 0,0-1,0 1,0 0,1-1,0 0,0 0,1 0,0 0,0-1,0 1,1-1,-1-1,1 1,0-1,1 0,-1 0,1-1,0 0,-1 0,7 1,105 22,-58-20</inkml:trace>
  <inkml:trace contextRef="#ctx0" brushRef="#br1" timeOffset="141430.455">21096 13456,'-9'0,"-3"3,3 2,4 3,7 1,4-2,4-2,3-2,-2-4,-2-3,-5-2,-5 1,-6 1,0 1</inkml:trace>
  <inkml:trace contextRef="#ctx0" brushRef="#br1" timeOffset="141708.247">21109 13858,'7'0,"4"-3,1-2,-2-3,-3-2,-4-3,-8 2,-7 3,-5 2,-3 5,2 5,1 3,4 4,9 2,13 0,15-1,4-3</inkml:trace>
  <inkml:trace contextRef="#ctx0" brushRef="#br1" timeOffset="142252.665">22406 12935,'53'-7,"1"3,0 2,0 3,23 4,-62-3,-1 0,0 1,0 1,0 0,0 1,-1 1,0 0,7 5,-14-8,-1 0,1 1,-1 0,0 0,-1 0,1 1,-1 0,0 0,0 0,0 0,-1 0,0 1,0 0,0-1,0 1,-1 0,0 1,-1-1,1 0,-1 3,-2 6,-1 0,0 0,-1 0,-1 0,0-1,-1 0,-1 1,0-2,-1 1,0-1,-1 0,-1 0,0-1,0 0,-5 2,-70 90,-45 65,126-167,1 1,0 0,0-1,0 1,0 0,0 0,1 0,-1 0,1 1,0-1,0 0,0 0,0 1,0-1,1 1,0-1,-1 1,2-1,-1 1,0-1,0 0,1 1,0-1,0 1,0-1,0 0,0 0,1 0,-1 1,1-2,0 1,0 0,0 0,0 0,1-1,-1 1,1-1,2 2,8 2,1-1,0 0,0-1,0-1,0 0,1-1,-1 0,1-2,11 0,-10 1,373-2,-340 0</inkml:trace>
  <inkml:trace contextRef="#ctx0" brushRef="#br1" timeOffset="142518.957">22486 13443,'18'2,"17"1,19 0,21 0,16-2,12 0,8 0,-2-1,-9 0,-20 0</inkml:trace>
  <inkml:trace contextRef="#ctx0" brushRef="#br1" timeOffset="142784.312">23515 13644,'7'-5,"0"0,-1-1,0 0,0-1,-1 1,1-1,-1 0,-1 0,0-1,0 0,0 1,-1-1,0 0,0-1,-1 1,0-2,-3-1,-7 25,-3 22,2 1,2 0,1 0,2 1,1 0,3 0,0 0,6 26,-4-22</inkml:trace>
  <inkml:trace contextRef="#ctx0" brushRef="#br1" timeOffset="57216.648">17644 4242,'-7'0,"-2"0</inkml:trace>
  <inkml:trace contextRef="#ctx0" brushRef="#br1" timeOffset="48399.996">12616 4629,'-8'359,"5"-286,3 1,3-1,3 0,10 38,81 327,-82-305,-6 1,-6 0,-7 31,-10 161,10-210,-17 111,9-88,7 0,7 47,-1-35,7 291,13-224,21 418,-25-299,3 197,-21-484,-1 1,-3-2,-2 1,-11 38,-3-14,12-47,1-1,1 1,2 0,0 0,2 1,1 14,13-2,-11-39,0-1,0 1,1 0,-1 0,1 0,-1-1,0 1,1 0,0-1,-1 1,1 0,-1-1,1 1,0 0,-1-1,1 1,0-1,0 0,-1 1,1-1,0 1,0-1,0 0,0 0,0 0,-1 1,1-1,0 0,0 0,0 0,0 0,0 0,0-1,-1 1,1 0,0 0,0 0,0-1,0 1,-1-1,1 1,0 0,0-1,13-16,-3-5</inkml:trace>
  <inkml:trace contextRef="#ctx0" brushRef="#br1" timeOffset="51639.466">12590 4856,'-6'-35,"1"-1,2 1,2-1,2-27,-1 12,0-22,-4 0,-12-69,12 95,5 46,0 0,0 1,1-1,-1 1,0-1,0 1,1-1,-1 1,0 0,0 0,1 0,-1 0,0 0,1 0,-1 0,0 0,1 0,-1 0,0 1,1-1,-1 1,0-1,0 1,0-1,0 1,1 0,-1 0,3 0,96 25,1-5,1-5,1-3,0-6,0-4,38-6,-110 4,1089-18,-776 4,110 14,-344 9,563 7,-421-17,-250 0,-1-1,1 1,-1 0,1 0,-1 0,1 0,-1 0,1 0,-1 0,1 0,-1 0,1 1,-1-1,1 1,-1-1,0 1,1-1,-1 1,0 0,1 0,-1 0,0 0,0 0,0 0,0 0,0 0,0 0,0 0,0 0,0 1,-1-1,1 0,0 1,-1-1,1 1,-1-1,1 1,-1-1,0 1,0-1,0 0,0 1,0 0,0-1,0 1,0-1,0 0,-1 1,1-1,-1 1,1 0,-17 51,2 1,3 1,0 22,6 30,5 0,5 0,15 91,20 486,-38-671,31 254,-7 150,-21-247,25 165,-16-257,-4 1,-3 0,-4 0,-3 1,-8 45,-1-33,5 0,3 28,-9 146,-47 124,47-37,8-113,-4 529,33-225,-18-120,11 177,-33-331,0 63,27-243,-12-90,-1 1,1-1,-1 0,1 0,-1 0,1 0,-1 0,1 0,0 1,-1-1,1-1,-1 1,1 0,-1 0,1 0,-1 0,1 0,-1 0,1-1,0 1,-1 0,0 0,1-1,-1 1,1 0,-1-1,1 1,-1 0,0-1,1 1,-1-1,0 1,1-1,-1 1,0-1,1 1,-1-1,0 1,0-1,0 1,0-1,1 1,-1-1,0 1,0-1,0 1,0-1,0 0,0 1,-1-1,1 1,0-1,0 1,0-1,0 1,-1-1,6-21</inkml:trace>
  <inkml:trace contextRef="#ctx0" brushRef="#br1" timeOffset="53186.1">12536 10391,'77'300,"48"717,-122-985,-2 1,3 1,1-1,1 0,2-1,7 18,-10-40,1-1,0 0,1 1,0-2,0 1,1-1,0-1,1 1,-1-1,1-1,1 1,-1-2,1 1,0-1,1-1,-1 0,1 0,-1-1,1-1,0 1,0-2,1 0,-1 0,0-1,0 0,8-2,324 19,-60 12,179-9,362-47,-40 41,-654-14,0 6,48 12,-57 10,-112-29,-4-2</inkml:trace>
  <inkml:trace contextRef="#ctx0" brushRef="#br1" timeOffset="54413.077">14020 3613,'-11'157,"8"68,12-262,-6-52,-3 0,-6-18,2 37,4 46,0 24,0 1,0-1,0 0,0 0,0 0,0 0,0 1,1-1,-1 0,0 0,0 0,0 0,0 0,1 0,-1 0,0 0,0 0,0 1,0-1,1 0,-1 0,0 0,0 0,0 0,1 0,-1 0,0 0,0 0,0 0,1 0,-1-1,0 1,0 0,0 0,0 0,1 0,-1 0,0 0,0 0,0 0,0 0,1-1,-1 1,0 0,0 0,0 0,0 0,0-1,0 1,0 0,1 0,-1 0,0 0,0-1,0 1,0 0,0 0,0 0,0-1,0 1,0 0,0 0,14 19,-8-11,-3-3,1 0,0-1,0 1,1-1,-1 0,1 0,0-1,0 1,0-1,0 0,1 0,-1-1,1 0,0 0,0 0,0 0,0-1,0 0,0-1,0 1,0-1,0 0,0 0,0-1,0 0,0 0,0-1,0 1,0-1,0 0,-1-1,1 0,-1 1,0-2,2 0,-1-2,0-1,-1 0,1 0,-1 0,-1 0,1-1,-1 0,-1 1,1-2,-1 1,-1 0,1-1,-2 1,1-1,-1 0,0 1,-1-1,0 0,-1-1,37 364,-27-250,-3-65</inkml:trace>
  <inkml:trace contextRef="#ctx0" brushRef="#br1" timeOffset="54807.92">14569 3626,'1'13,"1"19,2 0,1-1,2 0,0 0,3-1,0 0,2 0,6 10,-17-36,1-1,0 1,0 0,0-1,1 1,-1-1,1 0,0 1,-1-1,2-1,-1 1,0 0,0-1,1 0,-1 1,1-1,0-1,0 1,0 0,0-1,0 0,0 0,0 0,0-1,0 1,0-1,1 0,-1 0,0 0,0-1,0 0,0 1,0-1,2-1,2-5,0-1,-1 0,0 0,-1 0,0-1,0 0,-1 0,0-1,-1 1,0-1,0 0,-1 0,0 0,-1-1,0 1,-1-1,0 1,0-1,-1-1,-2-159,-2 140</inkml:trace>
  <inkml:trace contextRef="#ctx0" brushRef="#br1" timeOffset="55057.327">15050 3573,'15'16,"13"9,8 11,5 5,5 5,0 1,1 0,-5-1,-3-5,-8-4,-5-6,-6-8,-6-9</inkml:trace>
  <inkml:trace contextRef="#ctx0" brushRef="#br1" timeOffset="55231.861">15371 3587,'-16'16,"-10"14,-5 13,1 12,0 8,4 7,3-1,6-11</inkml:trace>
  <inkml:trace contextRef="#ctx0" brushRef="#br1" timeOffset="55646.803">15771 3519,'1'0,"-1"1,1-1,-1 0,1 0,0 1,-1-1,1 0,-1 1,1-1,-1 0,1 1,-1-1,0 1,1-1,-1 1,1-1,-1 1,0-1,0 1,1-1,-1 1,0 0,0-1,1 1,-1-1,0 1,0 0,0-1,0 1,0-1,0 1,0 0,0-1,0 1,0-1,-1 1,1 0,0-1,0 1,0-1,-1 1,1 0,0-1,-1 1,-19 118,-2 40,22-156,-1 1,1-1,0 1,0-1,0 0,1 1,-1-1,1 0,0 1,0-1,0 0,0 0,1 1,-1-1,1 0,0 0,0-1,0 1,0 0,0-1,0 1,1-1,0 0,-1 0,1 0,0 0,0 0,0 0,0-1,0 1,0-1,2 0,18 2,0-1,0-1,0-1,0-1,0-1,0-1,0-1,0-1,13-5,-2 2,-3 1</inkml:trace>
  <inkml:trace contextRef="#ctx0" brushRef="#br1" timeOffset="55906.278">16052 3760,'-2'13,"-1"13,0 9,3 7,1 4,1 7,0 2,2 2,0-2,2-4,0-10</inkml:trace>
  <inkml:trace contextRef="#ctx0" brushRef="#br1" timeOffset="56246.822">16427 3667,'0'2,"0"3,0 3,2 3,3-1,3-2,3-5,-1-5,-2-4,-3-4,-1-2,-2-2,-4 0,-1 0,-3 2,-2 3,-2 3,0 3</inkml:trace>
  <inkml:trace contextRef="#ctx0" brushRef="#br1" timeOffset="56515.106">16466 4081,'5'0,"1"-2,0-6,-1-3,-2-5,-1-1,-3 1,-4 4,-3 7,-3 6,1 7,2 5,2 0</inkml:trace>
  <inkml:trace contextRef="#ctx0" brushRef="#br1" timeOffset="57043.03">16788 3800,'96'-222,"-85"214,-13 34,2-25,-4 36,2 0,1 1,2-1,2 1,1-1,9 32,-1-18,17 125,-28-172,-1 0,0-1,0 1,0 0,0 0,-1-1,1 1,-1 0,0 0,0-1,0 1,-1-1,1 1,-1-1,0 0,0 0,0 1,0-1,-1-1,1 1,-1 0,0-1,1 1,-1-1,-1 0,1 0,0 0,0 0,-1 0,1-1,-1 1,1-1,-1 0,0 0,-3 0,-6 1,22-4,20-2,259-28,-240 28</inkml:trace>
  <inkml:trace contextRef="#ctx0" brushRef="#br1" timeOffset="57967.803">13218 5231,'0'2,"3"8,0 11,-1 11,1 12,-2 7,0 4,0 0,-1-4,0-4,0-10,0-9</inkml:trace>
  <inkml:trace contextRef="#ctx0" brushRef="#br1" timeOffset="58150.546">13191 5699,'5'0,"8"0,6 0,7-2,4-2,1 1,0 1,-4 0,-3-1,-6-1</inkml:trace>
  <inkml:trace contextRef="#ctx0" brushRef="#br1" timeOffset="58387.469">13058 5231,'18'-2,"15"-2,12 1,6 1,4 0,0 1,-10 1</inkml:trace>
  <inkml:trace contextRef="#ctx0" brushRef="#br1" timeOffset="58743.772">13579 5699,'0'8,"1"0,-1 0,1 0,1 0,0 0,0 0,0 0,1-1,3 7,-5-12,0 0,1 1,-1-1,0 0,1 0,0 0,-1-1,1 1,0 0,0-1,0 1,0-1,0 1,0-1,0 0,1 0,-1 0,0 0,1 0,-1-1,1 1,-1-1,1 1,-1-1,1 0,-1 0,1 0,-1 0,1-1,-1 1,0-1,1 1,0-1,1 0,0-1,0 1,-1 0,1-1,0 0,-1 0,1 0,-1 0,1-1,-1 1,0-1,0 0,0 0,-1 0,1 0,-1 0,0 0,1-1,-1 0,-1 1,1-1,-1 0,1 0,-1 1,0-1,0 0,-1 0,1-1,-1 1,0 0,0 0,0 0,-1 0,1 0,-1 0,0 0,0 0,-1 0,1 1,-1-1,0 0,0 1,0-1,0 1,0-1,-3 0,0 0,0 0,0 1,0 0,0-1,-1 2,1-1,-1 1,0-1,0 2,0-1,0 1,0-1,0 2,0-1,0 1,-1 0,1 0,0 1,0-1,0 1,0 1,0-1,0 1,0 0,0 1,1-1,-1 1,1 0,-1 1,1-1,0 1,1 0,-1 0,1 0,-3 4,-16 25,4 1</inkml:trace>
  <inkml:trace contextRef="#ctx0" brushRef="#br1" timeOffset="59104.488">13191 6434,'0'11,"2"9,1 7,3 6,-1 7,0 3,-2 1,-1-6</inkml:trace>
  <inkml:trace contextRef="#ctx0" brushRef="#br1" timeOffset="59319.931">13084 6916,'16'-5,"10"-3,7-1,3 1,-1 0,-3 2,-6 1,-6 1</inkml:trace>
  <inkml:trace contextRef="#ctx0" brushRef="#br1" timeOffset="59557.892">13111 6394,'0'-4,"7"-3,11 2,12 0,12 1,8 2,4 3,1 4,-10 1</inkml:trace>
  <inkml:trace contextRef="#ctx0" brushRef="#br1" timeOffset="59852.176">13552 6875,'13'-29,"-1"-2,-1 0,-2 0,-1 0,-2-1,-1 0,-1-7,-3 31,-3 27,-5 68,4 0,4 1,8 50,-4-78</inkml:trace>
  <inkml:trace contextRef="#ctx0" brushRef="#br1" timeOffset="60409.881">13272 7650,'-2'19,"-2"14,1 11,1 10,3 6,3 5,4 1,0-3,-2-4,0-13</inkml:trace>
  <inkml:trace contextRef="#ctx0" brushRef="#br1" timeOffset="60673.11">13218 8252,'12'0,"7"-3,9 0,5-2,2 0,-3 1,-6 0</inkml:trace>
  <inkml:trace contextRef="#ctx0" brushRef="#br1" timeOffset="60857.261">13178 7678,'4'-5,"12"-1,10 0,14 1,8 2,6 1,-7 1</inkml:trace>
  <inkml:trace contextRef="#ctx0" brushRef="#br1" timeOffset="61216.437">13485 8131,'13'-6,"0"-1,0 2,0 0,1 0,0 1,0 1,0 1,0-1,0 2,1 0,-1 1,8 1,-20 0,0-1,0 1,0-1,0 1,0 0,0 0,0 0,0 0,0 0,0 0,-1 1,1-1,-1 0,1 1,-1-1,1 1,-1 0,0 0,0-1,0 1,0 0,0 0,0 0,0 0,-1 0,1 0,-1 0,1 0,-1 1,0-1,0 0,0 0,0 0,0 0,0 0,-1 0,1 1,-1-1,0 1,-38 78,-61 42,99-122,0 0,0 0,0 0,0 0,0 0,0 1,0-1,0 0,0 0,0 1,1-1,-1 0,1 1,-1-1,1 1,-1-1,1 1,0-1,0 1,0-1,0 1,0-1,0 1,0-1,0 1,1-1,-1 1,0-1,1 1,-1-1,1 0,0 1,-1-1,1 0,0 0,0 1,0-1,0 0,0 0,0 0,0 0,0 0,1 0,-1 0,0 0,1-1,97 10,-75-10,103-1,-68 0</inkml:trace>
  <inkml:trace contextRef="#ctx0" brushRef="#br1" timeOffset="61790.343">13405 9041,'3'13,"0"15,-1 10,1 9,-2 7,0 4,2 1,3-3,2-4,2-6,0-7,-2-9</inkml:trace>
  <inkml:trace contextRef="#ctx0" brushRef="#br1" timeOffset="62074.58">13378 9616,'14'9,"9"3,7 0,6-3,3-2,-1-6,-3-1,-9-2</inkml:trace>
  <inkml:trace contextRef="#ctx0" brushRef="#br1" timeOffset="62254.108">13326 9000,'2'-4,"7"-2,12 0,11 2,12 1,9 3,5 2,-7 0</inkml:trace>
  <inkml:trace contextRef="#ctx0" brushRef="#br1" timeOffset="62763.372">13646 9509,'17'-6,"1"1,0 1,1 1,-1 0,0 2,1 0,14 1,-31 0,0 1,1-1,-1 0,0 1,0-1,0 1,0 0,-1 0,1 0,0 0,0 0,0 0,-1 0,1 1,-1-1,1 1,-1-1,1 1,-1-1,0 1,0 0,0 0,0 0,0-1,0 1,0 0,-1 0,1 0,-1 0,1 0,-1 1,0-1,0 0,0 0,0 0,0 0,0 0,-1 0,1 1,-1 4,-1 0,0 1,0-1,-1 0,1 0,-2 0,1 0,-1 0,0-1,-2 3,-64 58,69-66,1 0,-1 1,1-1,-1 0,1 1,0-1,0 0,0 1,-1-1,1 1,0-1,1 0,-1 1,0-1,0 0,1 1,-1-1,1 0,-1 1,1-1,-1 0,1 0,0 1,0-1,-1 0,1 0,0 0,0 0,0 0,0 0,0 0,1 0,-1-1,0 1,0 0,0-1,1 1,-1-1,0 1,1-1,-1 0,0 1,1-1,-1 0,1 0,-1 0,0 0,1 0,0 0,10 5,5 3,-1 1,0 0,-1 1,0 1,0 1,0 1,-10-9,-1 1,1 0,-1 0,0 0,0 0,-1 1,0 0,0-1,0 1,0 0,-1 1,0-1,0 0,-1 1,0-1,0 0,0 1,-1 6,-2-6,0-1,0 1,-1 0,1-1,-2 0,1 0,-1 0,1 0,-2 0,1-1,-1 1,0-1,0-1,0 1,0-1,-1 1,0-1,0-1,0 0,0 1,-1-2,1 1,-1-1,0 0,0 0,1-1,-1 0,0 0,0-1,0 1,-2-2,-15-4,4-3</inkml:trace>
  <inkml:trace contextRef="#ctx0" brushRef="#br1" timeOffset="66358.36">15264 7369,'13'10,"12"6,8 6,6 4,2 4,0 2,-2 1,-4 3,-3 0,-6-5,-4-4,-2-8,-4-6</inkml:trace>
  <inkml:trace contextRef="#ctx0" brushRef="#br1" timeOffset="66746.39">15852 7369,'77'-51,"-94"71,-16 5,17-16,1 1,0 1,0 1,1 0,1 1,0 0,0 1,2 0,0 1,0 0,1 1,1 0,1 1,0 0,2 0,-4 10,6 15,1-1,2 1,2 0,2 0,1-1,3 1,4 14,12 89,-12 177,-11-292</inkml:trace>
  <inkml:trace contextRef="#ctx0" brushRef="#br1" timeOffset="67728.519">16573 7410,'934'-26,"-759"23,1734 18,-1170 38,-667-52,-108-17,-4 8,24 6</inkml:trace>
  <inkml:trace contextRef="#ctx0" brushRef="#br1" timeOffset="68117.995">18820 7116,'2'6,"0"0,1 0,0 0,0 0,1-1,-1 1,1-1,0 0,1 0,-1 0,1-1,0 1,0-1,0 0,1-1,3 3,97 44,-99-48,231 90,-235-91,0-1,0 1,-1 0,1 0,0 0,-1 0,1 1,-1-1,1 0,-1 1,0 0,1 0,-1 0,0 0,0 0,0 0,-1 0,1 0,0 1,-1-1,0 1,1-1,-1 1,0 0,-1-1,1 1,0 0,-1 0,1 0,-1-1,0 1,0 0,0 0,0 0,0 0,-1-1,0 1,1 0,-2 2,-6 5,0 0,0-1,-1 0,0 0,-1-1,0 0,0-1,-1 0,0-1,-4 2,-221 104,106-58</inkml:trace>
  <inkml:trace contextRef="#ctx0" brushRef="#br1" timeOffset="69760.267">8259 5338,'1976'0,"-1401"-29,-569 29,86-6,1 4,-1 3,87 14,0 2,2-9,77-10,-72 0,69 10,-186 0,-69-8,0 0,-1 0,1 0,0 0,0 0,0 0,-1 1,1-1,0 0,0 0,0 0,0 0,0 0,-1 0,1 1,0-1,0 0,0 0,0 0,0 0,0 1,0-1,0 0,0 0,-1 0,1 1,0-1,0 0,0 0,0 0,0 1,0-1,0 0,0 0,0 0,1 1,-1-1,0 0,0 0,0 0,0 0,0 1,0-1,-22 3,1-2</inkml:trace>
  <inkml:trace contextRef="#ctx0" brushRef="#br1" timeOffset="70995.612">8433 6955,'677'-28,"200"16,-87 61,-225-10,-326-23,148-12,-229-5,141-12,-306 13,-5 0</inkml:trace>
  <inkml:trace contextRef="#ctx0" brushRef="#br1" timeOffset="72089.97">9114 8332,'495'-13,"330"40,-311-12,111 33,-574-42,73 8,0-6,68-5,37-18,-131 5,-97 10,0-1,0 1,0 0,1-1,-1 1,0 0,0 0,0 0,1 0,-1 0,0 0,0 0,1 1,-1-1,0 0,0 1,0-1,0 1,0-1,1 1,-1-1,0 1,0 0,0-1,0 1,-1 0,1 0,0 0,0 0,0 0,-1 5</inkml:trace>
  <inkml:trace contextRef="#ctx0" brushRef="#br1" timeOffset="73399.091">9381 10472,'84'-4,"-1"-4,79-18,61-7,332 9,442-3,-875 28,0 5,36 10,-10-6,46-3,-46-6,-82 19,-54-16</inkml:trace>
  <inkml:trace contextRef="#ctx0" brushRef="#br1" timeOffset="74970.734">14114 11206,'-26'-5,"0"0,-1 2,1 1,0 1,-15 2,30-1,0 1,1 1,-1 0,0 0,1 1,0 1,0 0,0 0,0 0,1 2,-1-1,1 1,1 0,-8 7,13-10,0 0,0 0,1 0,-1 0,1 1,0-1,0 1,0-1,1 1,-1 0,1 0,0-1,0 1,0 0,0 0,1 0,0 0,0 0,0 0,0 0,0 0,1 0,0 0,0 0,0 0,0 0,1 0,-1-1,1 1,0-1,0 1,0-1,1 0,-1 1,2 0,18 20,0-2,2 0,0-2,1 0,1-2,1-1,1-1,1-1,110 73,-137-85,1-2,-1 0,1 0,-1 0,1 1,-1-1,0 1,0 0,0 0,0 0,0 0,0 0,0 0,-1 0,1 1,-1-1,1 0,-1 1,0 0,0-1,0 1,-1-1,1 1,-1 0,1 0,-1-1,0 1,0 0,0 0,0 2,-5-1,1 0,-1-1,0 0,0 0,0 0,0 0,0-1,-1 1,1-1,-1-1,1 1,-1-1,-2 0,1 1,-29 7,0-3,0 0,0-2,-16-2,19-6,28 1</inkml:trace>
  <inkml:trace contextRef="#ctx0" brushRef="#br1" timeOffset="75253.976">14354 11781,'10'-42,"-3"0,-1-1,-3 1,-1-34,-1 64,-2 69,3 1,2-1,3 0,3 0,4 10,-2-24</inkml:trace>
  <inkml:trace contextRef="#ctx0" brushRef="#br1" timeOffset="75851.443">15050 11086,'-23'-1,"0"1,0 1,0 1,1 1,-1 1,1 1,0 1,0 1,1 1,0 0,0 2,-13 9,25-15,1 1,0 1,1-1,0 1,0 0,0 1,0 0,1 0,-2 3,6-7,1-1,0 0,-1 0,1 0,0 1,0-1,0 0,1 1,-1-1,0 1,1-1,0 1,-1-1,1 1,0 0,1-1,-1 1,0-1,1 1,-1-1,1 1,0-1,-1 1,1-1,1 0,-1 0,0 1,0-1,1 0,0 0,-1 0,1 0,0 0,0-1,0 1,0 0,11 7,1-1,-1 0,1-1,1-1,-1 0,1-1,11 3,14 5,-25-8,0 1,-1 1,0 0,-1 1,0 0,0 1,0 0,-1 1,2 4,-8-9,-1 1,0 0,0 0,-1 1,0-1,0 1,-1 0,0 0,0 1,0-1,-1 0,0 1,-1 0,1-1,-1 1,-1 0,0-1,0 1,-1 4,1-8,0 0,0 1,-1-1,0 1,0-1,0 0,0 0,-1 0,0 1,0-1,0-1,0 1,-1 0,1 0,-1-1,0 0,0 1,0-1,0 0,-1-1,1 1,-1 0,0-1,0 0,0 0,0 0,0-1,0 1,0-1,-1 0,1 0,0 0,-3 0,-7-1,-1 1,1-2,0 0,-1 0,1-2,0 0,0 0,0-1,-12-6,20 6</inkml:trace>
  <inkml:trace contextRef="#ctx0" brushRef="#br1" timeOffset="76177.887">15197 11608,'0'5,"0"0,0 1,1-1,0 0,0 0,0 1,0-1,1 0,0 0,0 0,0-1,1 1,0 0,0-1,0 0,0 1,0-1,1 0,0-1,0 1,0-1,0 0,1 0,-1 0,1 0,0-1,0 0,0 0,0 0,0 0,4 0,3 1,1 0,0-1,0 0,1-1,-1 0,0-1,0 0,0-2,0 1,0-1,0-1,0-1,0 0,5-3,-14 6,-1-1,1 0,-1 0,0-1,0 1,0-1,0 1,-1-1,1 0,-1 0,1 0,-1-1,0 1,0 0,-1-1,1 1,-1-1,1 0,-1 1,0-1,-1 0,1 0,-1 0,0 0,1 1,-2-1,1 0,0 0,-1 0,0 0,0 1,0-1,0 0,0 1,-1-1,0 0,0-2,-1 1,0 0,0-1,0 1,0 0,-1 1,0-1,0 1,0-1,0 1,-1 0,0 1,0-1,0 1,0 0,0 0,-1 1,1 0,-1 0,1 0,-1 0,0 1,-3-1,-1 3,0 1,0-1,1 1,-1 1,1 0,-1 0,1 1,0 1,0-1,1 1,0 0,0 1,0 0,-5 6,-37 28</inkml:trace>
  <inkml:trace contextRef="#ctx0" brushRef="#br1" timeOffset="126130.691">13649 13390,'-13'0,"-3"0,4 0,4 0</inkml:trace>
  <inkml:trace contextRef="#ctx0" brushRef="#br1" timeOffset="128534.478">14010 12106,'10'25,"-5"91,-5-1,-6 17,0 6,2 97,10-1,11 5,-10-118,18 9,-25-129,1 1,0 0,-1-1,0 1,1 0,-1 0,0-1,0 1,0 0,0 0,-1-1,1 1,0 0,-1 0,1-1,-1 1,1 0,-1-1,0 1,0-1,0 1,0-1,0 1,0-1,0 0,0 1,0-1,-1 0,1 0,-1 0,1 0,-1 0,1 0,-1 0,1-1,-1 1,0-1,-1 1,-196 27,-167 1,-174 33,-265-17,180 9,-708 61,751-48,301-35,-90-9,25-8,-34 18,42-2,220-31,107 0</inkml:trace>
  <inkml:trace contextRef="#ctx0" brushRef="#br1" timeOffset="131122.169">15133 12147,'1'0,"1"1,-1 0,1 0,-1 0,0 0,0 1,0-1,1 0,-1 0,0 1,-1-1,1 1,0-1,0 1,0-1,-1 1,1-1,-1 1,0 0,1-1,-1 1,0-1,0 1,0 0,1 1,8 52,-2 0,-3 0,-2 1,-3 17,0-15,5 150,8 1,13 23,39 352,-61-553,1 0,2-1,1 1,1-1,5 10,7 15,-3 2,-3 0,6 43,7 224,-22-274,-2 0,-3 0,-1 0,-3 0,-2-1,-2 1,-3 3,6-15,5-33,1 1,-1-1,-1 1,1-1,-1 1,0-1,0 1,0-1,-1 0,0 0,0 0,0 0,-1 0,0 0,0 0,0-1,0 1,-1-1,0 0,1 0,-2-1,1 1,0-1,-1 1,-2 0,-141 20,96-19,-369 31,-550 37,-540-9,1044-54,-236 12,517-8,-397 17,519-31,-611 22,-92 44,583-39,58-7,0-6,-34-4,-8 2,150-11</inkml:trace>
  <inkml:trace contextRef="#ctx0" brushRef="#br1" timeOffset="131815.37">10254 13697,'1'0,"0"0,-1 1,1-1,0 1,0-1,-1 1,1-1,0 1,-1-1,1 1,-1-1,1 1,-1 0,1-1,-1 1,1 0,-1 0,0-1,1 1,-1 0,0 0,0 0,1-1,-1 1,0 0,0 0,0 0,0 0,0-1,0 1,0 0,-1 0,1 0,0 0,0-1,0 1,-1 0,1 0,-1-1,1 1,0 0,-1 0,1-1,-1 1,0-1,1 1,-1 0,1-1,-1 1,0-1,0 1,1-1,-1 0,0 1,0-1,1 0,-1 0,0 1,0-1,0 0,1 0,-1 0,0 0,0 0,21 12,1 0,0-2,1 0,0-1,1-2,11 3,-3-1,-14-3,24 5,-1 2,0 2,-1 1,-1 2,-1 2,32 22,-65-39,0-1,0 1,0 0,0 1,-1-1,1 0,-1 1,0 0,0 0,0 0,-1 0,0 0,1 1,-1-1,-1 1,1-1,-1 1,1 0,-1 0,-1-1,1 1,-1 0,0 0,0 0,0 0,0 0,-1 0,0-1,0 1,-1 0,1 0,-1-1,0 1,0-1,-1 1,-10 15,-2-1,-1 0,0-1,-1-1,-1 0,0-2,-7 4,11-8,-235 197,210-173</inkml:trace>
  <inkml:trace contextRef="#ctx0" brushRef="#br1" timeOffset="132523.802">10722 15154,'1'3,"0"-1,0 0,1 1,-1-1,1 0,-1 0,1 0,0 0,0 0,0 0,0-1,0 1,0 0,1-1,-1 0,0 0,1 1,1-1,4 3,83 43,-68-38,-1 2,0 0,-1 2,0 0,-1 1,15 14,-32-25,0 0,0 0,-1 1,1-1,-1 1,1-1,-1 1,0 0,-1 0,1 0,-1 0,0 0,1 0,-2 0,1 0,0 1,-1-1,0 0,0 1,0-1,-1 0,1 0,-1 0,0 1,0-1,-1 0,1 0,-1 0,0 0,0-1,0 1,0 0,-2 1,-15 16,0 0,-1-1,-1-1,-1-1,-1-1,0-1,-23 12,-147 78,88-56</inkml:trace>
  <inkml:trace contextRef="#ctx0" brushRef="#br1" timeOffset="140052.91">19184 13336,'-6'27,"0"1,2 0,1-1,1 1,2 0,1 0,0 0,3 0,3 13,-6-31,2-1,0 0,0 1,0-1,1-1,1 1,-1 0,1-1,4 4,-7-9,0-1,0 1,0-1,1 1,-1-1,1 0,0 0,0 0,0 0,0 0,0-1,0 1,0-1,0 0,1 0,-1 0,0 0,1-1,-1 1,0-1,1 0,-1 0,1 0,-1-1,1 1,-1-1,0 0,1 0,7-4,-1-1,0 0,0-1,-1 0,0-1,0 0,-1 0,0-1,-1 0,1 0,-2-1,1 0,-1 0,-1-1,0 1,-1-1,0 0,0 0,0-5,3-13,-1-1,-1 0,-2 0,-1 0,-2 0,0 0,-2-1,-2 1,0 0,-2 1,-1-1,-2 1,-1 0,-1 1,-6-10,14 28,-1 1,0 0,-1 0,0 1,0-1,-1 1,1 0,-2 1,1-1,-1 1,-1 0,1 1,-1 0,0 0,-1 1,7 4,0 0,0 0,0 1,0-1,0 1,-1-1,1 1,0 0,0 0,-1 0,1 0,0 0,-1 0,1 1,0-1,0 1,0 0,0 0,0 0,-1 0,2 0,-1 0,0 0,0 0,0 1,0-1,1 1,-1-1,1 1,-1 0,1 0,0 0,-1 0,1 0,0 0,0 0,1 0,-1 0,-26 89,21-34,3-1,1 1,4-1,1 1,4-1,10 44,-3-29</inkml:trace>
  <inkml:trace contextRef="#ctx0" brushRef="#br1" timeOffset="140546.557">19571 12949,'42'122,"-2"-11,-5 2,-4 2,-5 7,-23-104,18-53,-19 32,0-1,0 1,0 0,1 0,-1 0,1 0,0 0,0 0,0 1,0-1,0 1,0 0,1 0,-1 0,1 1,0-1,0 1,-1 0,1 0,0 0,0 0,0 1,0 0,0 0,0 0,0 0,0 0,0 1,-1 0,1 0,0 0,0 0,0 0,-1 1,1 0,0 0,2 3,1 0,-2 0,1 0,-1 1,0 0,0 0,0 0,-1 1,0-1,0 1,-1 0,0 0,0 1,0-1,-1 1,0-1,-1 1,0 0,0-1,0 1,-1 0,-1 6,0-10,0 0,-1-1,0 1,1-1,-1 1,0-1,-1 1,1-1,-1 0,1 0,-1 0,0-1,0 1,0-1,0 1,-1-1,1 0,-1 0,1 0,-1-1,0 1,1-1,-1 0,-3 0,-97 10,63-12,42 1,-1 0,0 0,0 0,0 0,1 0,-1 0,0 0,0 0,1 0,-1 0,0 0,0 0,0-1,1 1,-1 0,0 0,0 0,0 0,0 0,1 0,-1 0,0-1,0 1,0 0,0 0,0 0,1 0,-1-1,0 1,0 0,0 0,0 0,0-1,0 1,0 0,0 0,0 0,0-1,0 1,0 0,0 0,0-1,0 1,0 0,0 0,0 0,0-1,0 1,0 0,0 0,0 0,0-1,0 1,-1 0,1 0,0 0,0 0,0-1,0 1,0 0,-1 0,1 0,0 0,0 0,0 0,-1-1,1 1,14-6</inkml:trace>
  <inkml:trace contextRef="#ctx0" brushRef="#br1" timeOffset="140894.095">20334 13336,'-8'0,"0"1,0-1,0 1,0 1,0 0,0 0,0 0,0 1,1 0,-7 4,11-5,0 0,1-1,-1 1,1 0,-1 1,1-1,0 0,-1 1,1-1,1 1,-1 0,0-1,1 1,-1 0,1 0,0 0,0 0,0 0,0 0,0 1,1-1,0 0,-1 0,1 1,0-1,1 0,-1 0,1 2,2 1,0 1,0-1,0 0,1 0,0-1,1 1,-1-1,1 0,0 0,0 0,0-1,1 1,0-1,0-1,0 1,0-1,0 0,1-1,4 2,-11-4,178 71,-126-41,-51-29,0 0,0 0,0 0,0 0,0 0,0 0,0 0,0 0,0 0,0 0,-1 0,1 1,0-1,-1 0,0 1,1-1,-1 0,1 1,-1-1,0 1,0-1,0 0,0 1,0-1,0 1,0-1,-1 0,1 1,0-1,-1 0,1 1,-1-1,0 0,1 1,-1-1,0 0,1 0,-1 0,-1 1,-8 6,-1 0,1 0,-2-1,1 0,-1-1,0 0,0-1,-1-1,0 0,-9 2,5-1,-111 32,67-21</inkml:trace>
  <inkml:trace contextRef="#ctx0" brushRef="#br1" timeOffset="141146.419">19291 14098,'23'5,"23"1,25 0,22-2,18-2,16-6,9-3,3-1,0-1,-7 1,-11-1,-14 0,-24 0</inkml:trace>
  <inkml:trace contextRef="#ctx0" brushRef="#br1" timeOffset="144910.455">26082 13256,'25'0,"24"0,20 0,14 0,9 0,-1 0,-7 0,-15 0,-19 0</inkml:trace>
  <inkml:trace contextRef="#ctx0" brushRef="#br1" timeOffset="143889.465">23943 12881,'0'0,"0"1,0-1,0 0,0 0,0 0,1 0,-1 0,0 1,0-1,0 0,0 0,0 0,0 0,0 0,0 1,0-1,0 0,0 0,0 0,0 1,0-1,0 0,0 0,0 0,0 0,0 1,0-1,0 0,0 0,0 0,0 0,0 0,0 1,-1-1,1 0,0 0,0 0,0 0,0 0,0 0,0 1,-1-1,1 0,0 0,0 0,0 0,0 0,-1 0,1 0,0 0,0 0,0 0,0 0,17 9,140 19,-97-21,-33-4,-4-1,0 0,-1 2,1 0,-1 2,0 0,0 2,-1 0,0 1,18 12,-33-17,0 1,-1 0,0 0,0 0,0 0,0 1,-1 0,0 0,-1 0,1 1,-1-1,0 1,-1 0,1 0,-1 0,-1 0,1 0,-1 0,-1 0,1 0,-1 1,0-1,-1 0,0 0,-1 7,-5 13,0 1,-2-1,-1-1,-1 0,-13 24,6-17,6-10,0 0,1 0,1 1,2 1,0-1,2 1,-2 9,8-29,-1 0,1 0,0-1,0 1,1 0,-1-1,1 1,0 0,0-1,1 1,-1-1,1 1,0-1,0 0,0 1,1-1,0-1,0 1,0 0,0-1,0 1,1-1,-1 0,1 0,0 0,0-1,0 1,0-1,0 0,1 0,-1 0,1-1,-1 0,1 0,0 0,3 0,11 0,-1-2,1 0,-1-1,1 0,-1-2,0 0,0-1,-1-1,1-1,-1 0,-1-1,1-1,3-3,9-8,-7 2</inkml:trace>
  <inkml:trace contextRef="#ctx0" brushRef="#br1" timeOffset="144119.892">24024 13269,'20'0,"23"0,22-2,19-1,12 0,7 1,-1 0,-7 1,-19 1</inkml:trace>
  <inkml:trace contextRef="#ctx0" brushRef="#br1" timeOffset="144400.688">24852 13644,'1'6,"1"0,0 0,0-1,0 1,0-1,1 1,0-1,0 0,0 0,1-1,0 1,0 0,0-1,0 0,1 0,-1-1,1 1,0-1,0 0,0 0,1 0,-1-1,1 0,0 0,1 0,2 1,1-1,-1 0,1 0,0-1,0 0,-1-1,1 0,0 0,0-1,0 0,-1-1,1 0,-1-1,1 0,-1 0,-6 2,-1 0,1 0,-1 0,1 0,-1 0,1-1,-1 1,0-1,0 1,0-1,0 0,0 0,0 0,0 0,-1 0,1 0,-1 0,1-1,-1 1,0-1,0 1,0-1,0 1,0-1,-1 1,1-1,-1 0,0 1,0-1,0 0,0 0,0 1,0-1,-1 0,1 1,-1-1,0 1,0-1,0 1,0-1,0 1,-1-1,1 1,-1 0,1 0,-1 0,0 0,-1-1,-7-3,-1 0,0 0,0 2,0-1,0 2,-1-1,0 1,0 1,1 0,-1 1,0 0,0 1,-1 0,1 1,-6 2,13-4,1 2,0-1,0 0,0 1,0 0,0 0,0 0,0 0,0 1,0-1,0 1,0 0,1 0,-1 0,1 1,0-1,-1 1,1 0,0 0,1 0,-1 0,1 1,-1-1,0 2,3 8</inkml:trace>
  <inkml:trace contextRef="#ctx0" brushRef="#br1" timeOffset="155211.675">22539 14967,'18'-5,"0"0,0-1,0-1,-1-1,-1 0,1-2,-1 0,-1 0,0-1,11-11,17-12,-2-2,-2-2,-1-1,0-4,-22 24,-1 0,-1-2,-1 0,-1 0,-1-1,-1 0,0-1,-2 0,-1-1,0-4,-5 17,0 1,-1-1,-1 0,0 0,0 0,-1 1,-1-1,-1-6,3 14,-1-1,0 1,0-1,0 1,-1 0,1 0,-1 0,1 0,-1 0,0 0,0 0,-1 0,1 1,0-1,-1 1,0-1,1 1,-1 0,0 0,0 0,0 1,0-1,-1 1,1 0,0 0,-1 0,-2-1,1 2,1 0,0 0,-1 1,1-1,0 1,-1 0,1 0,0 0,0 1,0-1,0 1,0 0,0 0,1 1,-1-1,1 1,-1 0,1-1,0 2,0-1,0 0,0 0,-1 4,-3 4,0 0,0 0,1 0,1 1,0 0,1 0,-2 7,0 8,0 1,2 0,1 0,2 0,0 0,2 0,1 0,1 0,1 0,2 0,1-1,1 0,1 0,1-1,2 0,1-1,9 13,-19-31,2 0,-1 0,1-1,0 1,0-1,0-1,1 1,0-1,0 0,1 0,-1-1,1 1,0-2,0 1,0-1,1 0,-1 0,1-1,0 0,0 0,0-1,-1 0,1-1,0 0,0 0,0 0,0-1,0 0,0-1,0 0,-1 0,1 0,-1-1,8-4,-4 0,0-1,-1-1,0 0,0-1,-1 1,0-2,-1 1,0-1,-1 0,0-1,0 0,-2 0,1-1,-2 1,1-1,0-6,-9 15,-3 17,5-8,0 0,0 0,1 0,0 0,0 0,0 0,0 0,1 0,0 1,0-1,0 0,1 0,0 0,0 0,0 1,0-1,1 0,0-1,0 1,0 0,1-1,-1 1,1-1,0 0,1 0,-1 0,1 0,-1 0,1-1,0 0,1 1,0-1,6 3,0-2,0 1,0-1,1-1,-1 0,1-1,0 0,0 0,0-1,0-1,0 0,-1-1,1 0,0-1,0 0,0-1,-1 0,1-1,-1 0,10-6,-17 8,-1 0,1 0,-1 0,1 0,-1-1,0 0,0 1,0-1,0 0,-1 0,1-1,-1 1,0 0,0-1,0 1,0-1,-1 0,1 0,-1 0,0 0,0 0,0 0,-1 0,0 0,1 0,-1 0,-1 0,1 0,-1 0,1 0,-1 0,0 0,0 0,-1 0,1 1,-1-1,0 0,0 1,0-1,-1 1,1 0,-1 0,1 0,-1 0,-3-2,-2 0,1 0,-1 0,0 1,-1 0,1 1,-1-1,0 2,1-1,-1 1,0 1,0 0,-1 0,1 0,0 2,0-1,0 1,0 0,0 1,0 0,0 0,0 1,1 0,-1 0,-6 5,13-7,-1 1,1 0,0-1,0 1,0 0,0 0,0 0,0 0,1 0,-1 1,1-1,-1 0,1 1,0-1,0 1,0-1,0 1,1 0,-1-1,1 1,-1 0,1 0,0-1,0 1,0 0,1 0,-1-1,1 1,-1 0,1-1,0 1,0-1,0 1,0-1,0 1,1-1,-1 1,1-1,0 0,-1 0,1 0,0 0,2 1,23 22</inkml:trace>
  <inkml:trace contextRef="#ctx0" brushRef="#br1" timeOffset="155971.176">24063 14754,'-10'-1,"0"0,1 1,-1 0,0 1,0 0,0 1,1-1,-1 2,1 0,-1 0,1 0,0 1,0 1,1-1,-1 2,1-1,0 1,0 0,1 1,0-1,0 2,1-1,0 1,-4 5,9-11,0 0,0 0,0 0,1 0,-1 0,1 0,-1 0,1 0,0 0,0 0,-1 0,2 0,-1 0,0 0,0 0,1 0,-1 0,1 0,-1 0,1 0,0 0,0 0,0 0,0 0,0-1,0 1,0 0,1-1,-1 1,1-1,-1 1,1-1,0 0,-1 0,1 0,1 1,3 1,0-1,-1 1,1-1,0-1,0 1,0-1,1 0,-1 0,0-1,0 0,0 0,1 0,5-2,0 0,0 0,0-1,0-1,-1 0,1 0,-1-1,0-1,6-4,-12 7,0 0,0-1,0 0,0 1,-1-2,0 1,0 0,0-1,0 0,-1 0,0 0,0 0,0 0,-1-1,1 1,-1-1,0 0,-1 0,0 1,1-3,-2 7,0 0,1 1,-1-1,0 0,1 0,-1 1,0-1,0 0,1 0,-1 1,0-1,0 0,0 0,0 0,0 1,0-1,0 0,-1 0,1 0,0 1,0-1,-1 0,1 0,0 1,-1-1,1 0,-1 1,1-1,0 0,-1 1,0-1,1 1,-1-1,1 1,-1-1,0 1,1-1,-1 1,0 0,1-1,-1 1,0 0,0 0,0-1,1 1,-1 0,0 0,0 0,1 0,-1 0,0 0,0 0,0 0,1 1,-1-1,0 0,0 0,1 1,-1-1,0 0,0 1,1-1,-1 1,-2 5,0 1,0 0,1 0,0 0,0 0,1 1,0-1,0 0,0 1,1-1,1 1,-1-1,1 0,1 6,4 10,1-1,1 0,0 0,2-1,1 0,0-1,2 0,0-1,8 9,27 42,-36-50,0 0,-2 1,0 0,-1 0,5 21,-12-36,-1 0,1 0,-1 1,0-1,-1 0,0 1,0-1,0 0,-1 1,1-1,-1 0,-1 1,0-1,0 0,0 0,0 0,-1-1,0 1,0 0,-1-1,1 0,-1 0,-3 3,-2 0,0 0,0-1,-1 0,0 0,-1-1,1-1,-1 0,0 0,-1-1,1 0,-1-1,0 0,1-1,-1-1,0 0,0 0,0-1,0-1,-1 0,2 0,-1-1,-1-1,7 0,1 0,-1 0,1-1,0 0,0 0,0 0,1 0,-1-1,1 0,0 0,0 0,1 0,-1-1,1 1,0-1,1 0,0 0,0 0,0 0,0 0,1 0,0-1,0 1,1 0,0-1,0 1,0-1,1 1,0 0,0-1,1 1,0 0,0 0,0 0,1 0,-1 1,4-6,10-17,2 1,0 0,2 2,0 0,2 1,1 1,0 1,2 1,0 2,25-15,-12 7,-1-2,-2-2,-1-1,22-27,-47 49,-1 0,0-1,-1 1,0-2,-1 1,0-1,-1 0,0 0,-1 0,0-1,-1 1,-6 29,1 1,1 0,0 1,1-1,1 0,1 0,0 0,2-1,0 1,1-1,0 1,2-1,0-1,0 1,3 0,30 16,-20-25</inkml:trace>
  <inkml:trace contextRef="#ctx0" brushRef="#br1" timeOffset="156233.531">24558 14392,'-11'14,"-2"11,11 8,14 6,6-5</inkml:trace>
  <inkml:trace contextRef="#ctx0" brushRef="#br1" timeOffset="156792.862">25200 14727,'-23'-2,"-1"2,1 0,0 2,0 0,0 2,0 0,0 2,1 0,0 2,0 0,1 2,-16 9,-31 28,66-45,0 0,-1 0,1 0,0 1,0-1,0 0,0 1,1 0,-1-1,1 1,0 0,-1 0,1 0,0 0,1 0,-1 0,1 0,-1 0,1 0,0 0,0 0,0 0,0 0,1 2,2 0,1 0,0 0,0 0,0-1,1 0,-1 0,1 0,0 0,0-1,1 1,-1-1,1-1,-1 1,1-1,0 0,0 0,0 0,0-1,0 0,0-1,2 1,47 7,0-2,0-3,0-2,0-2,0-3,0-2,0-3,-1-2,-1-2,0-3,24-11,-56 20,-1-1,0 0,0-2,-1 0,0-1,2-3,-19 14,-1-1,0 1,0-1,0 1,1-1,-1 1,0-1,0 0,0 1,0-1,0 0,0 0,0 0,0 0,0 0,-1 0,1 0,0 0,0 0,-1-1,1 1,-1 0,1 0,-1-1,0 1,1 0,-1 0,0-1,0 1,0 0,0-1,0 1,0 0,0-1,-1 1,1 0,0 0,-1-1,1 1,-1 0,1 0,-1 0,0-1,1 1,-1 0,0 0,0 0,0 0,0 0,0 1,0-1,0 0,0 0,0 1,0-1,-1 0,-13-4,1 1,-1 1,0 0,0 1,0 0,0 1,0 1,0 1,0 0,0 1,0 0,-3 2,10-2,0 1,0-1,1 2,0-1,-1 1,1 0,1 0,-1 1,1 0,-1 0,1 0,1 1,-1 0,0 2,4-6,0 1,0 0,0 0,0 0,1 0,-1 0,1 0,0 0,0 0,0 0,1 1,-1-1,1 0,-1 1,1-1,0 0,1 1,-1-1,0 0,1 1,0-1,0 0,0 0,0 1,0-1,1 0,-1 0,1-1,0 1,0 0,0 0,0-1,0 1,1-1,-1 0,6 4,0 0,0-1,0 0,1 0,-1-1,1 0,0-1,0 0,1 0,-1-1,1 0,-1-1,1 0,-1-1,1 1,0-2,-1 1,1-2,-1 1,1-1,-1-1,0 1,1-2,6-2,-10 1,0 1,-1-1,1 0,-1-1,0 1,0-1,-1 0,0 0,0-1,0 1,-1-1,0 0,0 1,-1-2,1 1,-2 0,1 0,-1-1,0 1,-1 0,1-1,-2-6,13 46,-1-22,1-1,-1 0,1-1,1 0,-1-1,1 0,1-1,-1 0,1-2,0 1,0-2,1 1,-1-2,-6 0,63 15</inkml:trace>
  <inkml:trace contextRef="#ctx0" brushRef="#br1" timeOffset="183244.985">20307 7494,'939'-25,"-612"22,783-25,-879 14,-215 11,-41-10,2 0,13 6</inkml:trace>
  <inkml:trace contextRef="#ctx0" brushRef="#br1" timeOffset="185694.312">22820 7427,'4'3,"-1"-1,1 0,0 0,0 0,0 0,1-1,-1 1,0-1,0 0,1-1,-1 1,1-1,-1 1,4-2,3 2,169 8,77-11,-169 0,1652-45,-1167 29,-496 12,-68-1,-14 2</inkml:trace>
  <inkml:trace contextRef="#ctx0" brushRef="#br1" timeOffset="186165.819">25882 6852,'-2'20,"0"0,2 0,0 0,1 0,2 0,0 0,0 0,2-1,1 0,4 10,-6-14,14 46,67 274,-55-113,0 191,-18-193,48 611,-59-799,-5 86,-1-110,-1-14</inkml:trace>
  <inkml:trace contextRef="#ctx0" brushRef="#br1" timeOffset="187456.865">25975 6932,'49'-6,"0"3,1 1,-1 3,1 2,-1 2,26 6,55 10,-2 5,0 5,-3 6,0 6,-3 5,-2 5,21 18,-80-37,-1 2,-2 3,-2 2,-1 3,39 42,-68-59,-2 1,0 0,-2 2,-1 1,-2 1,0 0,-3 1,-1 1,-1 1,-2 0,6 28,-10-19,-2-1,-2 1,-2 0,-1 0,-3 0,-2-1,-1 1,-8 28,-6 4,-2 0,-4-2,-3-1,-18 31,4-20,-3-1,-4-2,-4-2,-2-3,-5-3,-14 12,49-57,-1-1,-1-1,-1-1,-2-2,0-1,-1-1,-1-2,-1-1,-1-1,0-2,-1-2,-1-1,0-1,0-3,-5 0,24-7,0-1,1-1,-1 0,0-1,1-1,-1-1,1 0,0-1,0-1,0 0,1-2,0 1,1-2,-1 0,0-1,-4-2,0 1,-1 1,0 1,0 1,-1 0,0 2,0 0,-1 2,-6-1,-39-2,-1 2,-50 5,117 0,-1 0,1 0,0 0,-1 0,1 0,0 0,-1 0,1 0,0-1,0 1,-1 0,1-1,0 1,0-1,0 1,-1-1,1 0,0 0,0 1,0-1,0 0,0 0,0 0,1 0,-1 0,0 0,0 0,1 0,-1 0,0-1,1 1,-1 0,1 0,-3-10</inkml:trace>
  <inkml:trace contextRef="#ctx0" brushRef="#br1" timeOffset="188110.627">27940 8176,'336'-11,"-247"10,1324 9,-1376-8,120-1,70-14,-212 11,-38 2,-129 0,54 2</inkml:trace>
  <inkml:trace contextRef="#ctx0" brushRef="#br1" timeOffset="189308.709">26176 8777,'-677'-77,"674"76,-53-6,-1 2,0 3,0 2,0 2,1 3,-1 3,-8 4,57-11,-1 1,0 0,1 0,-1 1,1 0,0 1,0 0,0 0,0 0,1 1,0 1,0-1,0 1,0 0,1 1,0-1,1 1,-1 0,1 1,1-1,0 1,0 0,0 0,1 0,0 1,0-1,0 5,4 8,1 0,0 0,2-1,0 1,2-1,0 0,1 0,1-1,0 0,2 0,0-1,2 1,-3-2,62 113,-23-45,-2 1,-5 2,-4 2,-4 2,-1 8,-19-40,-2 1,-3 0,-2 1,-3 45,-2-98,0 0,-1 0,0-1,0 1,-1 0,0 0,-1 0,0 0,0-1,-1 1,0-1,-1 0,0 0,0 0,0 0,-1-1,0 0,-1 0,0 0,0 0,0-1,-1 0,0-1,-4 4,-9-2,-1-1,0-1,-1 0,1-2,-1 0,-2-1,-28 4,-289 28,-26-13,-215 19,189 18,-87 37,199-37,107-29,-153 6,230-28,97-6,0-1,0 0,0 0,0 0,0 0,0 1,0-1,0 0,1 0,-1 0,0 1,0-1,0 0,0 0,0 0,0 1,0-1,0 0,0 0,-1 0,1 0,0 1,0-1,0 0,0 0,0 0,0 0,0 1,0-1,0 0,-1 0,1 0,0 0,0 0,0 1,0-1,0 0,-1 0,1 0,0 0,0 0,0 0,0 0,-1 0,1 0,0 0,18 5,12-2,-16-3</inkml:trace>
  <inkml:trace contextRef="#ctx0" brushRef="#br1" timeOffset="190511.183">23181 11170,'16'3,"0"-2,0 0,1 0,-1-2,0 0,0-1,0-1,0 0,11-4,11-2,0-1,-1-2,0-1,-1-2,-1-1,0-2,-1-2,15-12,-41 26,0-1,-1 0,1-1,-1 1,-1-2,0 1,0 0,0-1,-1 0,2-6,-5 12,-1 0,0-1,0 1,0 0,0 0,-1-1,1 1,-1 0,0-1,1 1,-2-1,1 1,0 0,-1-1,1 1,-1 0,0-1,0 1,-1 0,1 0,-1 0,1 0,-1 0,0 0,0 0,0 1,0-1,-1 1,1 0,-1-1,0 1,1 0,-2 0,-2-1,1 0,-1 1,0 0,-1 0,1 0,0 1,-1 0,1 0,0 1,-1 0,1 0,-1 0,1 1,-1 0,1 0,0 0,0 1,-1 0,1 0,0 1,1 0,-1 0,0 0,1 0,0 1,0 0,0 0,0 1,1-1,-1 1,1 0,0 0,1 1,-1-1,1 1,0 0,0 0,0 2,-6 19,1 1,1 0,1 1,1 0,2 0,1 0,1 0,2 0,1 0,1 0,1 0,5 13,86 472,-92-497,-1 0,-1 1,0-1,-2 1,0-1,0 0,-5 14,-2-4</inkml:trace>
  <inkml:trace contextRef="#ctx0" brushRef="#br1" timeOffset="190713.644">23315 11492,'23'-7,"23"-7,22-5,18-5,12-1,5-3,-2 0,-20 5</inkml:trace>
  <inkml:trace contextRef="#ctx0" brushRef="#br1" timeOffset="190901.172">24050 11331,'-2'18,"3"13,9 8,12 7,13 1,14 1,11-2,6-1,4-2,-4-4,-9-1,-11-5,-11-6,-12-8</inkml:trace>
  <inkml:trace contextRef="#ctx0" brushRef="#br1" timeOffset="191177.442">24518 11411,'-16'11,"-14"14,-14 12,-12 18,-11 14,-12 11,-11 9,10-11</inkml:trace>
  <inkml:trace contextRef="#ctx0" brushRef="#br1" timeOffset="191900.02">22727 10436,'134'28,"-126"-25,19 2,0 2,0 2,-1 0,0 1,-1 2,0 1,-1 0,0 2,-1 1,1 3,-21-18,-1 1,0-1,0 1,-1 0,1 0,0 0,0 0,-1 0,0 0,1 1,-1-1,0 0,0 1,0-1,0 1,-1-1,1 1,0-1,-1 1,0 0,0-1,0 1,0 0,0-1,0 1,-1-1,0 1,1 0,-1-1,0 0,0 1,0-1,0 1,-1-1,0 1,-7 7,0-1,-1 0,0-1,-1 0,0-1,0 0,-12 5,-153 74,83-46</inkml:trace>
  <inkml:trace contextRef="#ctx0" brushRef="#br1" timeOffset="192700.145">21470 10769,'23'0,"18"0,19 0,15 0,15 0,13 0,11-2,7-3,1-3,-6-3,-24 1</inkml:trace>
  <inkml:trace contextRef="#ctx0" brushRef="#br2" timeOffset="-173915.173">8195 4807,'-12'209,"11"-161,-2 114,7 0,11 42,-3-133,4 0,25 68,-41-139,0 1,1 0,-1 0,0 0,0 0,0-1,0 1,0 0,0 0,0 0,0 0,0 0,0-1,0 1,-1 0,1 0,0 0,0-1,-1 1,1 0,-1 0,1-1,-1 1,1 0,-1 0,1-1,-1 1,0-1,1 1,-1-1,0 1,1-1,-1 1,0-1,0 1,1-1,-1 0,0 0,0 1,0-1,0 0,1 0,-1 0,0 0,0 0,0 0,0 0,0 0,1 0,-1 0,0-1,0 1,0 0,0-1,1 1,-1 0,-51-17,38-2,13 10</inkml:trace>
  <inkml:trace contextRef="#ctx0" brushRef="#br2" timeOffset="-173573.906">8181 4820,'-13'12,"-12"12,-13 14,-9 11,-7 10,-7 3,1 0,3-3,7-7,10-11,14-14,16-16,9-11</inkml:trace>
  <inkml:trace contextRef="#ctx0" brushRef="#br2" timeOffset="-173312.56">8128 5048,'-18'16,"-13"14,-8 9,-6 7,-3 5,3 0,6-4,8-5,9-8,9-7,10-8,11-10,3-6</inkml:trace>
  <inkml:trace contextRef="#ctx0" brushRef="#br2" timeOffset="-173140.022">8155 5328,'-18'16,"-18"12,-11 11,-5 5,0-1,6 0,7-5,9-8,11-3,10-7,7-6</inkml:trace>
  <inkml:trace contextRef="#ctx0" brushRef="#br2" timeOffset="-172966.487">8155 5569,'-11'18,"-11"13,-6 8,-5 2,-2 1,1-5,4-4,4-5,10-7,7-8</inkml:trace>
  <inkml:trace contextRef="#ctx0" brushRef="#br2" timeOffset="-172760.033">8275 5743,'-16'18,"-11"13,-12 8,-5 4,-4 0,-1-4,6-3,5-6,7-6,7-4,7-6</inkml:trace>
  <inkml:trace contextRef="#ctx0" brushRef="#br2" timeOffset="-169570.741">8636 7026,'-136'14,"109"-12,1 1,-1 2,1 0,1 2,-6 2,-61 15,45-18,1-2,-1-1,-21-4,-79 6,18 9,-146 7,-139-3,282-11,0-6,-41-8,-264 0,288 8,-215 13,-337-14,512 26,-181-13,305-13,60 0</inkml:trace>
  <inkml:trace contextRef="#ctx0" brushRef="#br2" timeOffset="-168109.111">3610 5408,'0'1,"0"-1,0 0,0 1,0-1,0 0,0 0,0 1,0-1,0 0,0 1,0-1,0 0,0 0,0 1,1-1,-1 0,0 0,0 1,0-1,0 0,1 0,-1 1,0-1,0 0,0 0,1 0,-1 1,0-1,1 0,-1 0,0 0,0 0,1 0,-1 0,0 0,1 0,-1 0,0 0,0 1,1-1,-1-1,0 1,1 0,-1 0,0 0,0 0,1 0,-1 0,0 0,1 0,-1 0,4 77,-3 0,-5 33,1-52,-5 297,8-355,-1 11,1 0,0-1,0 1,1 0,0 0,1-1,1 1,0-1,0 1,1-1,0 0,0 0,1-1,5 7,-3-12,1 0,0 0,-1 0,2-1,-1 0,0-1,0 0,1 0,-1-1,1 0,0-1,-1 0,1 0,-1 0,1-1,0-1,1 0,-3 1,17-1,-1-2,0 0,0-2,0 0,9-5,7-6</inkml:trace>
  <inkml:trace contextRef="#ctx0" brushRef="#br2" timeOffset="-167835.257">3369 5903,'-4'-11,"4"-6,10-3,13 0,15 1,15 2,14 1,15-1,11 0,5 1,-2 0,-17 4</inkml:trace>
  <inkml:trace contextRef="#ctx0" brushRef="#br2" timeOffset="-167097.485">4318 6037,'0'91,"-4"0,-13 61,11-130,-5-33,2-29,1 0,2-1,2 1,2-1,2-30,0 45,2-145,2 152,6 24,8 42,36 68,-50-110,-1 0,1-1,0 0,0 0,0 0,1 0,-1-1,1 1,0-1,0 0,0-1,0 1,1-1,-1 0,1 0,-1-1,1 0,0 0,0 0,4 0,-2-2,-1-1,1 0,-1 0,0-1,1 0,-1 0,0-1,-1 0,1 0,-1 0,0-1,0 0,0 0,0-1,-1 1,0-1,0 0,-1-1,0 1,0-1,0 0,-1 0,0 0,0 0,-1-1,1-4,9-8,-5 35,18 291,3-231,-17-62</inkml:trace>
  <inkml:trace contextRef="#ctx0" brushRef="#br2" timeOffset="-166498.766">4853 6131,'4'-24,"2"0,0 1,2-1,0 2,2-1,0 1,9-12,5 3,-23 30,-1 1,1-1,-1 1,1 0,-1-1,1 1,0 0,-1-1,1 1,0 0,-1 0,1 0,-1 0,1-1,0 1,0 0,-1 0,1 0,0 1,-1-1,1 0,0 0,-1 0,1 0,-1 0,1 1,0-1,-1 0,1 1,-1-1,1 0,-1 1,1-1,0 1,-1-1,0 1,1-1,-1 1,1-1,-1 1,0 0,1-1,-1 1,0-1,0 1,1 0,-1-1,0 1,0 0,0-1,0 1,0 0,0 0,29 160,-27-136,2 3,-1-1,-1 1,-2-1,-1 1,-1 0,-1-1,-1 1,-2-1,-4 11,10-36,-1 0,1 0,-1 0,1-1,-1 1,0 0,0 0,1 0,-1-1,-1 1,1 0,0-1,0 1,-1-1,1 0,0 1,-1-1,1 0,-1 0,0 0,1 0,-1 0,0 0,0 0,0-1,0 1,1-1,-1 1,0-1,0 0,0 1,0-1,0 0,0-1,0 1,0 0,0 0,0-1,0 1,0-1,0 0,1 1,-1-1,0 0,0 0,1 0,-1 0,1-1,-1 0,2 2,0-1,0 0,1 0,-1 0,0 0,1 1,-1-1,1 0,-1 0,1 1,-1-1,1 0,0 1,-1-1,1 1,0-1,-1 1,1-1,0 1,0-1,0 1,-1 0,1-1,0 1,0 0,0 0,0 0,0-1,-1 1,1 0,0 0,0 0,0 0,0 1,0-1,0 0,-1 0,324-31,-308 28,46 4,-62-1,1 1,-1-1,0 1,0-1,1 1,-1-1,0 1,0-1,0 1,0-1,0 1,0-1,0 1,0 0,0-1,0 1,0-1,0 1,0-1,0 1,0-1,0 1,-1-1,1 1,0-1,-1 1,1-1,0 1,0-1,-1 1,1-1,-1 1,1-1,-1 0,1 1,0-1,-1 0,1 1,-1-1,1 0,-1 0,1 0,-1 1,0-1,1 0,-1 0,0 0,-10 5</inkml:trace>
  <inkml:trace contextRef="#ctx0" brushRef="#br2" timeOffset="-164846.805">3556 7280,'2'0,"6"2,12 1,19 1,21-2,24-3,19-5,17-5,12-2,3-2,-5 3,-25 2</inkml:trace>
  <inkml:trace contextRef="#ctx0" brushRef="#br2" timeOffset="-163548.545">3770 7815,'3'1,"1"-1,-1 0,0 1,-1 0,1 0,0-1,0 2,0-1,0 0,-1 1,1-1,-1 1,1 0,-1 0,1-1,-1 2,0-1,0 0,0 0,0 1,-1-1,1 1,-1 0,1-1,-1 1,0 0,0 0,0 0,0 0,0 1,9 95,-13-43,-3 0,-2-1,-11 38,-16 126,33-209,1-1,1 1,0-1,0 1,1-1,0 0,0 1,1-1,1 0,-1 0,1 0,1 0,0 0,0-1,1 0,0 0,0 0,1 0,0-1,0 0,1 0,-1-1,2 0,-1 0,1 0,0-1,0 0,0-1,1 0,-1 0,1 0,2-1,0-1,-1-1,0-1,1 1,-1-2,0 1,1-2,-1 1,0-1,0-1,0 0,0 0,-1-1,8-4,115-72,-100 56,-6 3</inkml:trace>
  <inkml:trace contextRef="#ctx0" brushRef="#br2" timeOffset="-163269.293">3449 8230,'14'-7,"15"-4,20-6,18-3,17-4,13-4,7-2,2 0,-6 2,-19 6</inkml:trace>
  <inkml:trace contextRef="#ctx0" brushRef="#br2" timeOffset="-162627.513">4479 8149,'12'247,"-10"-175,-4 0,-7 48,5-182,3-19,-1 13,3 0,3 0,8-37,-10 94,0-1,1 0,0 1,0-1,2 1,-1 0,2 0,3-7,-8 17,-1 0,1 0,-1 0,1 0,0 0,-1 0,1 1,0-1,0 0,0 0,0 0,0 1,0-1,0 0,0 1,0-1,0 1,0 0,0-1,0 1,0 0,0-1,0 1,1 0,-1 0,0 0,0 0,0 0,0 0,1 0,-1 1,0-1,0 0,0 1,0-1,0 0,0 1,0-1,0 1,0 0,0-1,0 1,0 0,0 0,0 0,-1-1,1 1,0 0,-1 0,1 0,0 0,-1 0,1 0,-1 0,0 1,1-1,-1 0,0 0,0 0,1 1,59 182,-59-182,0 0,1 0,-1 0,1 0,-1 0,1 0,0 0,0-1,-1 1,1-1,0 1,0-1,1 0,-1 0,0 0,0 0,1 0,-1 0,0-1,1 1,-1-1,1 0,-1 0,1 0,-1 0,0 0,1 0,-1 0,1-1,-1 1,0-1,1 0,-1 0,0 0,0 0,1 0,-1 0,0-1,0 1,0-1,-1 1,1-1,0 0,-1 0,1 1,-1-1,1 0,0-2,8-11,-1 0,0-1,-1 1,-1-2,0 1,-1-1,-1 0,-1-1,0 1,-2-1,0 0,0 0,-2-3,-5 287,-1-18,22-180,-5-49</inkml:trace>
  <inkml:trace contextRef="#ctx0" brushRef="#br2" timeOffset="-162271.916">5040 8243,'53'-8,"115"-6,-165 13,1 1,-1 0,1 1,-1-1,1 1,-1-1,0 1,1 0,-1 0,0 0,1 1,-1-1,0 1,0 0,0 0,0 0,-1 0,1 1,-1-1,1 1,-1-1,0 1,0 0,0 0,0 0,0 0,-1 0,1 0,-1 0,0 1,0-1,0 1,0-1,0 3,-4 8,0 0,0-1,-2 1,1-1,-2 0,1 0,-2-1,0 1,0-2,-1 1,-1-1,0 0,-7 6,4-1,-48 68,59-83,0 1,1-1,-1 0,1 0,-1 1,1-1,-1 0,1 1,0-1,0 0,0 1,0-1,0 0,0 1,0-1,0 0,0 1,1-1,-1 0,0 1,1-1,-1 0,1 0,0 1,-1-1,1 0,0 0,0 0,0 0,0 0,0 0,0 0,0 0,0 0,0-1,0 1,0 0,0-1,1 1,-1-1,0 1,0-1,1 0,-1 1,1-1,65 10,134-26,-126 4</inkml:trace>
  <inkml:trace contextRef="#ctx0" brushRef="#br2" timeOffset="-161133.634">6685 8376,'101'8,"0"-5,77-8,-27 0,436-4,176 4,-406-8,-181 21,-14 8,-59-14,-100-4,-5-1</inkml:trace>
  <inkml:trace contextRef="#ctx0" brushRef="#br2" timeOffset="-160831.393">8329 8123,'48'2,"0"2,0 3,-1 1,0 3,-1 2,8 4,-38-13,1 1,-1 0,0 2,-1-1,0 2,0 0,0 1,-1 0,0 1,-1 1,0 0,-1 1,0 0,3 6,-13-14,1 1,-1-1,0 1,-1 0,1 0,-1 0,0 0,0 0,0 0,-1 0,0 0,0 0,0 0,-1 0,1 0,-1 0,-1 0,1 0,0 0,-1 0,0 0,0-1,-1 1,1-1,-1 0,0 0,-3 3,-6 8,0-1,-1-1,-1 0,0-1,-1 0,0-1,-1-1,-118 59,68-44</inkml:trace>
  <inkml:trace contextRef="#ctx0" brushRef="#br2" timeOffset="-160052.133">7567 6692,'35'25,"1"-2,1-1,0-2,2-1,1-2,0-2,7 0,-5 1,218 87,-252-100,-5-2,0 0,0 0,0 0,0 0,-1 0,1 0,0 1,-1-1,1 1,-1 0,1 0,-1 0,0 0,0 0,0 0,0 1,0-1,0 1,-1-1,1 1,-1 0,1-1,-1 1,0 0,0 0,-1 0,1 1,-3 1,0 1,0-1,0 0,-1 0,0 0,0 0,0 0,-1-1,0 1,1-1,-2 0,-3 4,-235 194,178-146,8-6</inkml:trace>
  <inkml:trace contextRef="#ctx0" brushRef="#br2" timeOffset="-159011.749">3891 9887,'2'0,"-1"-1,1 1,0 0,0 0,0 0,0 0,0 0,-1 0,1 0,0 1,0-1,0 0,-1 1,1 0,0-1,0 1,-1 0,1 0,-1 0,1 0,-1 0,1 1,-1-1,0 0,1 1,-1-1,0 1,0-1,0 1,0-1,0 1,-1 0,1-1,0 3,10 66,-13 14,-4 0,-16 81,9-79,3 1,3 64,7-135,1 1,0-1,1 1,1-1,1 1,1-1,0 2,-3-13,1 0,-1 1,1-1,0 0,0-1,0 1,1 0,-1-1,1 0,0 0,0 0,1 0,-1-1,1 1,0-1,0 0,0-1,0 1,1-1,-1 0,1-1,0 1,9-1,-1-1,1-1,0 0,-1-1,1 0,-1-1,1-1,-1-1,0 1,-1-2,1 0,-1-1,0 0,-1-1,0-1,0 1,-1-2,0 0,0 0,-1-1,-1 0,5-8,17-23,-6 3</inkml:trace>
  <inkml:trace contextRef="#ctx0" brushRef="#br2" timeOffset="-158780.379">3703 10329,'20'2,"21"-1,22-6,18-9,13-6,7-4,2-3,-5 1,-20 4</inkml:trace>
  <inkml:trace contextRef="#ctx0" brushRef="#br2" timeOffset="-158080.214">4679 10355,'-26'332,"13"-201,14-177,25-423,-21 393,2 87,6 34,-8-26,0 0,1-1,1 1,1-1,1-1,2 3,-10-17,1-1,-1 1,1-1,-1 0,1 0,0 0,0 0,0 0,0 0,0 0,1-1,-1 1,0-1,1 1,-1-1,1 0,0 0,-1 0,1 0,0-1,-1 1,1-1,0 0,0 0,0 0,-1 0,1 0,0 0,0-1,-1 1,1-1,0 0,-1 0,1 0,-1 0,1 0,-1 0,1-1,10-10,-2 0,1 0,-2-2,0 1,0-1,-1 0,-1-1,-1 0,0 0,0-2,-5 14,36-89,-38 92,0 0,0 0,0 1,-1-1,1 0,0 0,0 1,0-1,0 0,-1 0,1 1,0-1,0 0,0 1,0-1,0 0,0 0,0 1,0-1,0 0,0 1,0-1,0 0,0 1,0-1,0 0,0 0,1 1,-1-1,0 0,0 0,0 1,0-1,1 0,-1 0,0 1,0-1,0 0,1 0,-1 0,0 1,0-1,1 0,-1 0,0 0,0 0,1 0,-1 1,0-1,1 0,-1 0,0 0,0 0,1 0,-1 0,0 0,1 0,-1 0,0 0,1 0,-1 0,0-1,0 1,1 0,-1 0,0 0,0 0,1 0,-1 1,11 107,-9-62,3-1,1 1,3-1,2 0,14 39,-7-43</inkml:trace>
  <inkml:trace contextRef="#ctx0" brushRef="#br2" timeOffset="-157601.815">5294 10275,'214'1,"-212"-1,0-1,0 1,0 0,-1 0,1 0,0 0,0 0,0 1,0-1,-1 1,1-1,0 1,-1-1,1 1,0 0,-1 0,1 0,-1 0,1 0,-1 0,1 0,-1 1,0-1,0 0,1 1,-1-1,0 1,0-1,-1 1,1 0,0-1,0 1,-1 0,1 0,-1-1,0 1,1 0,-1 0,0 0,0-1,0 1,0 0,-1 0,1 0,0 0,-1-1,1 2,-6 8,1 0,-1 0,-1 0,0-1,0 0,-1 0,-1-1,1 0,-8 5,-43 53,59-66,-1-1,1 0,0 1,0-1,-1 0,1 1,0-1,0 1,-1-1,1 0,0 1,0-1,0 1,0-1,0 1,0-1,0 0,0 1,0-1,0 1,0-1,0 1,0-1,0 0,0 1,0-1,0 1,0-1,1 1,-1-1,0 0,0 1,1-1,-1 0,0 1,0-1,1 0,-1 1,0-1,1 0,-1 0,0 1,1-1,-1 0,1 0,-1 0,0 1,1-1,-1 0,1 0,-1 0,1 0,-1 0,0 0,1 0,-1 0,1 0,-1 0,1 0,-1 0,1 0,-1 0,38-4,-30 3,2-1,117-1,-122 4,0 0,-1 0,1 0,0 0,0 1,-1 0,1 0,-1 0,0 1,0 0,1-1,-2 1,1 1,0-1,-1 0,1 1,-1 0,0 0,0 0,-1 0,1 0,-1 1,0-1,1 2,-1 2,0 0,0 0,-1 0,0 0,0 1,-1-1,0 0,0 0,-1 0,0 1,-1-1,1 0,-2-1,1 1,-1 0,0 0,-1-1,0 0,0 0,0 0,-6 6,-1 2,-2 0,1-1,-2 0,0-1,-1-1,0 0,0-1,-17 8,-27 5,58-24,1 1,-1-1,1 0,-1 0,1 1,-1-1,0 0,1 0,-1 0,1 0,-1 0,0 0,1 0,-1 0,1 0,-1 0,1 0,-1 0,0 0,1 0,-1-1,1 1,-1 0,1 0,-1-1,1 1,-1 0,1-1,-1 1,1-1,0 1,-1 0,1-1,-1 1,1-1,0 1,0-1,-1 1,1-1,0 1,0-1,-1 0,4-10</inkml:trace>
  <inkml:trace contextRef="#ctx0" brushRef="#br2" timeOffset="-156236.733">6578 10756,'4'2,"-1"0,1 0,1 0,-1-1,0 0,0 0,0 0,1 0,-1-1,0 0,1 1,-1-2,0 1,1 0,-1-1,2 0,-1 0,343-50,301-29,-468 53,119 0,-129 18,118-25,211-37,-204 16,-88 38,-157 15,-45-1</inkml:trace>
  <inkml:trace contextRef="#ctx0" brushRef="#br2" timeOffset="-154239.479">2647 6064,'0'0,"-1"-1,1 1,0 0,0-1,-1 1,1 0,0-1,-1 1,1 0,0-1,-1 1,1 0,0 0,-1 0,1-1,0 1,-1 0,1 0,-1 0,1 0,-1 0,1 0,0-1,-1 1,1 0,-1 0,1 0,-1 1,1-1,0 0,-1 0,1 0,-1 0,1 0,0 0,-1 1,1-1,-1 0,1 0,0 1,-1-1,1 0,0 0,-1 1,1-1,0 0,0 1,-1-1,1 0,0 1,0-1,0 1,-1-1,1 0,0 1,0-1,0 1,0-1,0 1,0-1,0 0,0 1,0-1,0 1,0-1,-21 30,2 1,0 1,3 0,0 1,3 1,0 1,2-1,-2 18,5-17,2 0,1 0,1 0,2 1,2-1,1 1,2-1,1 1,2-1,1-1,2 1,1-1,2-1,1 1,21 31,3-1,2-2,14 13,-21-33,-1 2,-3 1,-2 2,-1 0,-3 2,15 49,-28-64,-2 1,-1 0,-2 0,-1 0,-2 1,-1-1,-4 15,3-30,-2 0,-1 0,-1 0,0 0,-1-1,-1 0,-1-1,-1 1,0-1,-2-1,0 0,-1-1,-8 10,8-14,-1-1,0 0,-1-1,0-1,0 0,-1-1,0 0,-1-2,0 1,-5 0,55-7,-21-2,0 1,0 0,0 1,0 0,0 1,0 0,0 1,0 0,-1 1,1 1,-1 0,0 1,0 0,0 1,-1 0,0 1,0 0,0 0,-1 1,0 1,-1 0,9 10,-4 9,-1 1,-1 1,-2 0,0 0,-2 1,-2 0,-1 1,-1 0,-2-1,-1 1,-1 0,-3 9,-7 323,-19 35,13-198,-30 767,43-752,9 1,10-1,19 70,24 35,-59-316,1 1,0-1,0 1,0-1,0 1,1-1,0 0,0 0,1 0,-1 0,1 0,0-1,0 1,1-1,-1 0,1 0,0 0,0 0,1-1,-1 1,1-1,-1 0,1 0,0-1,0 0,5 2,0-4,0-1,0 0,-1-1,1 0,-1-1,1 0,-1 0,0-1,0 0,0 0,-1-1,7-5,0 1,77-44,136-68,-188 99,-36 14</inkml:trace>
  <inkml:trace contextRef="#ctx0" brushRef="#br2" timeOffset="-150511.943">775 9780,'-14'0,"0"0,0 0,0 2,1 0,-1 0,0 2,1-1,-1 2,1 0,0 0,1 1,-1 1,1 0,1 1,-8 6,10-7,0 0,1 0,0 1,1 0,0 1,0 0,1 0,0 0,0 1,1 0,1 0,0 0,0 1,1 0,0-1,0 1,2 0,-1 0,1 8,1-16,0 0,0-1,1 1,-1 0,1 0,0-1,0 1,0-1,0 1,0-1,0 1,1-1,-1 1,1-1,0 0,-1 0,1 0,0 0,0 0,0 0,1-1,-1 1,0-1,1 1,-1-1,1 0,-1 0,1 0,-1 0,1-1,0 1,0-1,-1 1,1-1,2 0,2 0,0-1,0 0,0 0,0 0,0-1,0 0,0-1,-1 1,1-1,-1 0,0-1,0 0,3-1,8-12,0-1,-2 0,0-1,-1 0,-1-1,-1-1,0 0,-2-1,0 0,-2 0,0-1,-2 0,0 0,-2-1,0 0,-2 1,-1-1,-1-12,1-12,-3 0,-2 0,-2 0,-2 1,-2 0,-4-6,3 24,11 29,0 1,0-1,0 0,0 1,0-1,0 1,0-1,0 0,0 1,0-1,0 1,0-1,-1 0,1 1,0-1,0 0,0 1,-1-1,1 0,0 1,-1-1,1 0,0 0,-1 1,1-1,0 0,-1 0,1 0,0 0,-1 1,1-1,0 0,-1 0,1 0,-1 0,1 0,0 0,-1 0,1 0,-1 0,1 0,0 0,-1 0,1 0,-1 0,1 0,0-1,-1 1,1 0,0 0,-1 0,1-1,0 1,-1 0,1 0,0-1,0 1,-1 0,1 0,0-1,0 1,-1 0,1-1,0 1,0-1,-4 23,2 0,0 0,2 0,0 0,1 0,2 0,0-1,1 2,-3-15,4 31,1 0,3-1,0 0,3 0,1-1,2 0,11 19,-23-50,-1-1,1 1,0-1,1 1,0-1,-1 0,2-1,-1 1,0-1,1 1,0-1,0-1,0 1,0-1,1 0,-1 0,1 0,0-1,0 0,0 0,0-1,0 1,0-1,1-1,-1 1,0-1,0 0,1 0,-1-1,6-1,1-6,-1 0,0 0,-1-1,0-1,0 0,-1 0,0-1,0-1,-2 0,1 0,-2 0,1-1,-2 0,0-1,0 1,-1-2,1 3,0-1,-1 0,-1-1,0 1,0-1,-2 1,1-1,-2 0,0 0,-1 0,0 0,-2-8,2 20,0 1,0-1,0 1,0-1,0 1,-1-1,1 1,0-1,-1 1,1-1,-1 1,0-1,0 1,1 0,-1-1,0 1,0 0,0 0,0-1,-1 1,1 0,0 0,0 1,-1-1,1 0,0 0,-1 0,1 1,-1-1,1 1,-1-1,1 1,-1 0,1 0,-1-1,1 1,-1 0,0 0,1 0,-1 1,-1-1,-1 4,-1 1,1-1,0 1,0 0,0 0,1 0,0 0,0 1,0 0,1-1,-1 1,1 0,1 0,-1 0,1 0,0 0,1 1,-1-1,1 0,1 5,-1-4,1-1,0 0,0 0,1 0,0 0,0 0,0-1,1 1,0-1,0 1,0-1,1 0,-1 0,1 0,1-1,-1 1,0-1,1 0,0 0,0-1,0 1,1-1,-1 0,1-1,0 1,-1-1,2 0,15 5,1 0,0-1,1-2,-1 0,1-2,9 0,36 0</inkml:trace>
  <inkml:trace contextRef="#ctx0" brushRef="#br2" timeOffset="-149605.941">455 11063,'39'-32,"-2"-2,-1-2,-1-2,-3 0,-1-3,-1 0,-3-2,-1-1,-3-1,-1-1,-3 0,12-45,-30 88,3-9,-1 0,0 0,0-1,-2 1,0-1,0 1,-1-1,0 1,-1-1,-1 1,-1-6,2 16,0 0,0 0,0 0,-1 0,1 0,-1 1,1-1,-1 0,0 1,0-1,0 1,1 0,-1-1,0 1,-1 0,1 0,0 1,0-1,0 0,-1 1,1-1,0 1,0 0,-1-1,1 1,0 0,-1 1,1-1,0 0,-1 1,1-1,0 1,0 0,0-1,-1 1,1 0,0 0,0 1,0-1,0 0,1 1,-1-1,0 1,1 0,-1-1,1 1,-1 0,0 1,-9 9,0 0,1 1,0 0,1 0,1 1,0 1,0-1,2 1,0 0,1 1,0-1,1 1,1 0,0 0,1 1,1-1,1 0,0 1,1-1,1 0,0 0,1 0,1 0,1 0,0 0,1-1,0 0,2-1,-1 1,2-1,4 6,-3-10,0 1,0-1,1-1,0 1,0-2,1 0,0 0,1-1,0-1,0 0,0-1,1 0,0-1,0 0,0-1,0-1,0 0,0-1,1-1,-1 0,1-1,-1 0,0-1,0-1,0 0,0-1,0-1,5-3,1 1,0-1,-1-1,-1-1,1 0,-2-2,1 0,-2-1,1 0,-2-2,0 0,-1 0,0-2,-1 1,-1-2,-1 0,-1 0,0-1,5-15,-9-19,-6 52,0 0,0-1,0 1,0 0,-1 0,1-1,0 1,-1 0,1 0,-1 0,0 0,1 0,-1 0,0 0,0 0,1 0,-1 0,0 0,0 0,0 1,0-1,0 0,0 1,0-1,0 1,-1-1,1 1,0-1,0 1,0 0,-1 0,1-1,0 1,0 0,-1 0,1 0,0 0,0 1,0-1,-1 0,1 0,-9 4,1 0,-1 1,1-1,0 2,0-1,1 1,-1 1,2-1,-1 2,1-1,0 1,0 0,1 0,0 1,0-1,0 3,-34 85,39-93,1 0,-1 0,0 1,1-1,0 0,0 0,0 0,0 1,0-1,1 0,0 0,-1 0,1 0,0 1,0-1,1-1,-1 1,1 0,-1 0,1 0,0-1,0 1,0-1,1 1,-1-1,0 0,1 0,-1 0,1 0,1 0,1 0,0 0,-1-1,2 0,-1 0,0 0,0 0,0-1,0 1,0-1,1-1,-1 1,0-1,0 0,0 0,0 0,0-1,0 0,0 0,0 0,-1 0,1-1,3-3,1 0,0 0,-1-1,1 0,-2 0,1-1,-1 0,0 0,0-1,-1 0,3-6,-4 5,-1 0,0 1,0-2,-1 1,0 0,-1-1,0 1,-1-1,0 1,-1-1,0 0,-1 1,0-5,-6 11,3 20,3-11,1-1,0 0,0 0,0 1,1-1,-1 0,1 0,0 0,1 0,-1 0,1 0,-1 0,1 0,0 0,0-1,1 1,-1-1,1 0,0 1,0-1,0-1,0 1,0 0,1-1,-1 1,1-1,0 0,0 0,0-1,-1 1,2-1,-1 0,2 1,8 1,0 0,1-1,-1 0,1-1,0-1,-1-1,1 0,-1 0,6-3,52-14,-5-3</inkml:trace>
  <inkml:trace contextRef="#ctx0" brushRef="#br2" timeOffset="-152245.31">0 8805,'198'230,"-196"-229,1 4,1 0,0-1,1 0,-1 0,1 0,0 0,0-1,0 1,0-1,1-1,-1 1,1-1,1 1,-5-4,0 0,0 0,0 0,0 0,0 0,0-1,0 1,0 0,-1-1,1 1,0-1,-1 0,0 0,1 1,-1-1,0 0,0 0,0 0,0 0,0-1,0 1,-1 0,1 0,-1 0,0-1,1 1,-1 0,0 0,0-1,-1-1,7-200,-8 134,-4-32,3 89</inkml:trace>
  <inkml:trace contextRef="#ctx0" brushRef="#br2" timeOffset="-151974.704">588 8657,'0'16,"3"12,-1 6,4 4,1 0,1-2,-2-5,-1-5,-2-5,-2-6</inkml:trace>
  <inkml:trace contextRef="#ctx0" brushRef="#br2" timeOffset="-151700.441">254 8376,'20'3,"7"0</inkml:trace>
  <inkml:trace contextRef="#ctx0" brushRef="#br2" timeOffset="-151366.355">762 8550,'145'181,"-133"-165,0 0,-2 0,0 1,0 0,-2 1,1 3,1-43,-1-28,2 1,2 0,3 2,1-1,9-13,-11 39,-15 22,0-1,0 1,0 0,0-1,1 1,-1 0,0 0,0-1,1 1,-1 0,0 0,0 0,1-1,-1 1,0 0,0 0,1 0,-1 0,0-1,1 1,-1 0,0 0,1 0,-1 0,0 0,1 0,-1 0,0 0,1 0,-1 0,0 0,1 0,-1 0,0 0,1 1,-1-1,0 0,1 0,-1 0,0 0,0 1,1-1,-1 0,0 0,0 0,1 1,-1-1,0 0,0 0,0 1,1-1,-1 0,0 1,0-1,0 0,0 1,0-1,0 0,0 1,0-1,1 0,-1 1,0-1,0 0,-1 1,1-1,0 0,0 1,6 59,-6-53,0 1,0 0,0 0,1-1,1 1,-1-1,1 1,1-1,-1 0,1 0,0 0,1 0,0 0,1 1,0-1,1-1,0-1,1 1,-1-1,1 0,0 0,0-1,0 0,1 0,-1-1,1 0,0 0,0-1,0 0,0-1,0 1,1-1,-1-1,0 0,1 0,1-1,11-1,1 0,-1-2,0 0,0-2,0 0,-1-1,13-7,15-10,-9 0</inkml:trace>
  <inkml:trace contextRef="#ctx0" brushRef="#br2" timeOffset="-148787.664">548 11666,'6'161,"7"0,29 124,-15-162,-27-124,-1 1,1 0,0 0,0-1,0 1,0 0,0-1,0 1,0 0,0-1,0 1,0 0,0-1,0 1,0 0,0-1,0 1,1 0,-1-1,0 1,0 0,0 0,0-1,0 1,1 0,-1 0,0-1,0 1,1 0,-1 0,0 0,0-1,1 1,-1 0,0 0,0 0,1 0,-1 0,0-1,1 1,-1 0,0 0,1 0,-1 0,0 0,1 0,-1 0,0 0,1 0,-1 0,0 0,0 0,1 1,-1-1,0 0,1 0,-1 0,0 0,0 0,1 1,-1-1,0 0,1 0,11-105,-11 84,1-1,1 1,0 0,2 0,0 0,1 1,5-9,-10 26,0 1,1-1,-1 1,0-1,1 1,0 0,0-1,0 1,0 0,0 0,0 0,0 1,0-1,1 0,-1 1,1 0,-1-1,1 1,0 0,-1 0,1 1,0-1,0 0,0 1,0 0,-1 0,1 0,0 0,0 0,0 0,0 1,-1-1,1 1,0 0,0 0,-1 0,1 0,2 2,3 0,-1 2,0-1,0 1,0 0,-1 0,1 1,-1-1,0 1,-1 1,0-1,0 1,4 7,-6-10,-1 0,0 0,0 0,0 1,0-1,-1 1,1-1,-1 1,0 0,-1-1,1 1,-1 0,0-1,0 1,-1 0,1-1,-1 1,0 0,0-1,-1 1,1-1,-1 1,0-1,0 0,0 0,-1 0,1 0,-1 0,0-1,0 1,-3 1,-4 2,0 0,0-1,-1 0,0 0,0-1,0-1,-1 0,0-1,1 0,-1 0,0-2,-1 1,-2-1,14-1,0 1,1-1,-1 1,0-1,0 1,0-1,0 0,0 1,0-1,0 0,0 0,0 0,0 0,0 0,0 0,0 0,0 0,0 0,0 0,0-1,0 1,0 0,0-1,0 1,0-1,0 1,0-1,0 1,1-1,-1 0,0 1,0-1,1 0,-1 0,0 1,1-1,-1 0,1 0,-1 0,1 0,-1 0,1 0,0 0,-1 0,1 0,0 0,0 0,0 0,0 0,0 0,0 0,0 0,0 0,0 0,0 0,1 0,-1 0,1 0,49-34,-16 17</inkml:trace>
  <inkml:trace contextRef="#ctx0" brushRef="#br2" timeOffset="-147588.416">1270 11960,'-11'-2,"0"0,-1 1,1 0,0 1,-1 0,1 1,-1 1,1 0,0 0,0 1,0 0,0 1,1 0,-1 1,1 0,0 1,0 0,1 0,0 1,0 0,0 1,1 0,0 0,1 1,0 0,0 0,1 1,0-1,1 2,0-1,0 0,1 1,1 0,-2 8,4-16,0 1,1-1,0 1,0-1,0 0,0 1,1-1,-1 0,1 1,0-1,0 0,0 0,0 1,0-1,1 0,0 0,-1 0,1-1,0 1,0 0,1-1,-1 1,0-1,1 0,0 0,-1 0,1 0,0 0,0-1,0 1,0-1,1 0,-1 0,0 0,0 0,1 0,-1-1,0 1,1-1,-1 0,0 0,1 0,-1-1,1 1,-1-1,0 0,0 0,2 0,7-5,-1 0,1 0,-1-1,0-1,0 0,-1 0,0-1,-1 0,0-1,0 0,-1 0,0-1,-1 0,0 0,-1-1,-1 0,1 0,-2 0,0-1,0 0,-1 0,-1 0,0 0,0 0,-2-12,4 103,-1-65,0 0,0 0,2 0,0 0,0 0,1-1,4 7,-7-15,-1 0,1 0,0 0,0 0,1-1,-1 1,1-1,-1 0,1 0,0 0,1 0,-1-1,0 1,1-1,-1 0,1-1,0 1,-1-1,1 0,0 0,0 0,2-1,-2 0,-1-1,1 1,-1-1,0 0,0-1,1 1,-1-1,0 1,0-1,0 0,-1-1,1 1,0-1,-1 0,0 0,0 0,1 0,-2 0,1-1,0 1,-1-1,0 0,2-3,34-98,-1-147,-10 195,-26 56,0 0,-1 0,1-1,1 1,-1 0,0 0,0 0,0 0,1 0,-1 0,0 0,1 0,-1 1,1-1,-1 1,1-1,-1 1,1-1,-1 1,1 0,-1 0,1 0,-1 0,1 0,0 0,-1 0,1 0,-1 0,1 1,-1-1,1 1,-1-1,1 1,-1 0,1 0,0 0,5 6,0 1,-1 0,0 0,0 0,-1 1,0-1,-1 1,0 0,0 1,-1-1,0 1,0 0,-1-1,-1 1,1 7,-2-15,36 218,-22-118,4-1,27 81,-34-145,2 0,1-1,2 0,2-1,1-1,2-1,1 0,5 3,20 5,-46-40,0-1,0 0,0 0,-1 1,1-1,0 0,0 0,0 0,0 0,0 0,-1 0,1 0,0 0,0 0,0 0,0 0,0 0,-1-1,1 1,0 0,0-1,-1 1,1-1,0 1,0-1,-1 1,1-1,0 1,-1-1,1 1,-1-1,1 0,-1 0,1 1,-1-1,1 0,-1 0,0 1,1-1,-1 0,0 0,0 0,0 0,0 1,0-1,1-1,3-44,-4 43,-3-34,-1-1,-1 2,-2-1,-2 1,-2 0,-1 1,-1 0,-2 1,-19-31,26 47,0 1,-2 0,0 1,-1 0,-1 0,0 2,-1-1,-1 1,0 1,-1 1,0 0,-1 1,0 0,-1 1,0 1,0 1,-1 1,0 0,-8-1,46 0,40-17,-1-2,-1-3,-2-3,-1-2,37-31,-84 60,1 0,1-1,-1 0,0 0,-1-1,1 0,-2 0,1-1,-1 0,0-1,-1 1,4-10,-9 18,-1 0,0 0,0 0,0-1,0 1,0 0,0 0,0 0,0 0,-1 0,1 0,0 0,-1 0,1 0,-1 0,1 0,-1 0,1 0,-1 1,1-1,-1 0,0 0,0 0,1 1,-1-1,0 0,0 1,0-1,0 1,0-1,0 1,0-1,0 1,0 0,0-1,0 1,0 0,0 0,0 0,0 0,0 0,0 0,-1 0,-48 1,42 1,0 1,0 0,1 0,-1 0,1 1,0 0,0 1,0 0,0 0,1 0,0 1,0 0,0 0,1 0,0 1,0 0,1 0,0 0,0 0,0 1,1 0,1-1,-1 1,1 0,0 1,1-1,0 0,0 7,1-12,0-1,0 1,0 0,1-1,-1 1,1-1,-1 1,1-1,0 0,0 1,0-1,1 0,-1 0,0 1,1-1,0 0,-1 0,1-1,0 1,0 0,0 0,0-1,0 0,0 1,1-1,-1 0,0 0,1 0,-1 0,1 0,-1-1,1 1,-1-1,1 0,-1 1,1-1,-1 0,1-1,0 1,-1 0,1-1,-1 1,1-1,-1 0,3-1,5-2,0-1,0 0,0 0,-1-1,1-1,-2 1,1-1,-1-1,0 0,0 0,-1 0,0-1,-1 0,1-1,-2 1,0-1,0 0,0 0,-1-1,-1 0,0 1,-1-1,0 0,0-3,-7-10,-12 32,15-3,0 0,0 0,1 1,0-1,0 0,0 1,0-1,1 0,0 1,0-1,0 1,1-1,0 1,0-1,0 0,1 0,-1 1,1-1,1 0,-1-1,1 1,0 0,0-1,0 1,0-1,1 0,0 0,0 0,0-1,0 1,0-1,1 0,0 0,-1-1,1 1,0-1,0 0,1-1,-1 1,4 0,13 4,0-2,0 0,0-2,0 0,0-2,1 0,4-2,32-2</inkml:trace>
  <inkml:trace contextRef="#ctx0" brushRef="#br2" timeOffset="-146498.62">749 13750,'-12'4,"0"0,0 1,0 0,1 1,-1 0,1 1,1 0,0 1,0 0,0 0,1 1,0 1,1-1,0 1,0 1,1 0,1 0,0 0,0 0,1 1,0 0,1 0,1 1,0-1,0 1,1 6,1-14,1 0,0-1,-1 1,2 0,-1 0,1-1,-1 1,2 0,-1-1,0 1,1-1,0 1,0-1,0 0,0 0,1 0,-1 0,1 0,0-1,0 1,1-1,-1 1,1-1,0-1,-1 1,1 0,1-1,-1 0,0 0,0 0,1 0,-1-1,1 1,0-1,-1-1,1 1,0-1,-1 1,1-1,0 0,1-1,8-3,0-1,0-1,-1 0,1-1,-2 0,1-1,-1 0,0-1,-1 0,0-1,0-1,-1 1,0-2,-1 1,0-1,-1-1,-1 0,0 0,4-10,0-4,0 0,-2-1,0-1,-2 0,-2 0,0 0,-2 0,-1-1,-2 1,-1-1,-1 0,-1 1,-2 0,-1 0,-1 0,-1 1,-2 0,0 0,-2 1,-2 1,-9-16,11 24,11 17,1 1,0 0,-1 0,1 0,0-1,-1 1,1 0,0 0,-1 0,1 0,0 0,-1 0,1 0,0 0,-1 0,1 0,-1 0,1 0,0 0,-1 0,1 0,0 0,-1 0,1 0,0 0,-1 0,1 1,0-1,-1 0,1 0,0 0,-1 1,1-1,0 0,0 1,-1-1,1 0,0 0,0 1,0-1,0 0,-1 1,1-1,0 0,0 1,0-1,0 0,0 1,0-1,0 1,0-1,0 0,0 1,0-1,0 0,0 1,0-1,0 0,0 1,0-1,0 1,1-1,-1 0,0 0,0 1,0-1,1 0,5 165,-2-131,2 33,2 0,4 0,2-2,17 42,-30-99,1 0,1 0,-1 0,2 0,-1-1,1 0,0 0,0 0,1 0,0 0,0-1,0 0,1 0,0-1,0 1,1-1,0-1,-1 1,1-1,1 0,-1-1,1 1,-1-2,1 1,0-1,0 0,0-1,1 1,2-5,1 1,-1-2,0 1,1-2,-2 1,1-2,0 1,-1-1,0-1,-1 0,1 0,-1-1,-1 0,0-1,0 0,0 0,-1 0,-1-1,1 0,-2-1,1 1,-1-1,-1 0,0 0,-1-1,0 1,-1-1,1-8,0 4,0 0,-2 1,1-1,-2 0,-1 0,0 0,0 0,-2 1,0-1,-1 1,0 0,-1 0,-3-3,9 17,-1 0,0 1,-1-1,1 0,0 1,0-1,0 0,0 1,0-1,-1 0,1 1,0-1,-1 1,1-1,0 1,-1-1,1 1,-1-1,1 1,0-1,-1 1,1-1,-1 1,0-1,1 1,-1 0,1 0,-1-1,0 1,1 0,-1 0,1 0,-1-1,0 1,1 0,-1 0,0 0,1 0,-1 0,0 0,1 0,-1 1,0-1,1 0,-1 0,0 0,1 1,-1-1,1 0,-1 1,1-1,-1 0,1 1,-1-1,1 1,-1-1,1 1,-1-1,1 1,-13 42,11-27,1 0,0 1,1-1,1 0,1 1,1-1,0 0,0 0,2 0,0-1,3 5,-5-12,1 0,0-1,1 1,-1-1,1 0,0-1,1 1,0-1,0 0,0 0,1-1,0 0,0 0,0-1,1 1,-1-2,1 1,0-1,0 0,0-1,0 0,6 1,-2-2,1 0,-1-1,1 0,0-1,-1 0,1-1,10-3,28-10</inkml:trace>
  <inkml:trace contextRef="#ctx0" brushRef="#br2" timeOffset="-145842.625">2073 12949,'7'29,"0"0,-3 0,0 1,-1 17,1-1,0-5,2 38,3-1,4-1,19 60,-1-70,-30-65,0-1,0 1,0 0,1-1,-1 1,1-1,-1 1,1-1,-1 0,1 0,0 0,-1 0,1 0,0 0,0 0,0-1,0 1,0 0,0-1,0 0,0 0,0 1,0-1,0 0,0 0,0-1,0 1,0 0,0-1,0 1,0-1,0 0,0 1,0-1,10-8,0 0,-1 0,0-1,-1 0,0-1,0 0,-1-1,0 0,1-4,0 2,111-176,-110 173,-10 17,0 0,0 1,-1-1,1 0,0 1,-1-1,1 0,0 1,0-1,-1 1,1-1,-1 1,1 0,-1-1,1 1,-1 0,1-1,-1 1,1 0,-1-1,0 1,1 0,-1 0,0-1,0 1,1 0,-1 0,0 0,0-1,0 1,0 0,0 0,0 0,-1 0,1-1,0 1,0 0,0 0,-1-1,1 1,-1 1,1-2,16 104,-15-100,1 0,0-1,-1 1,1-1,1 1,-1-1,0 0,1 0,0 0,-1 0,1 0,0-1,0 1,1-1,-1 0,0 0,1 0,0-1,-1 1,1-1,0 1,0-1,0-1,-1 1,4 0,26-2,-1-5</inkml:trace>
  <inkml:trace contextRef="#ctx0" brushRef="#br2" timeOffset="-145574.379">2647 13162,'-16'3,"-7"2,-3 1,2-1,2-1,0-1,4-1</inkml:trace>
  <inkml:trace contextRef="#ctx0" brushRef="#br2" timeOffset="-144489.708">1979 13269,'273'-121,"-183"81,1 3,3 5,0 4,29-3,14 20,-132 11,1 1,-1-1,0 1,0 0,1 1,-1-1,0 1,0 0,-1 0,1 0,0 1,-1 0,1 0,-1 0,0 0,0 1,0 0,0 0,-1 0,0 0,0 0,0 1,0-1,0 3,3 8,-1 1,-1 1,-1-1,0 1,-1-1,-1 1,-1 13,0-14,1 1,0-1,1 1,1-1,0 0,1 0,6 15,-9-29,0-1,-1 1,1 0,0 0,0 0,0-1,0 1,0 0,0-1,0 1,1-1,-1 0,0 1,1-1,0 0,-1 0,1 0,0 0,-1 0,1 0,0 0,0 0,0-1,-1 1,1-1,0 1,0-1,0 0,0 0,0 0,0 0,0 0,0 0,0-1,0 1,0-1,0 1,0-1,-1 0,1 0,0 1,1-2,8-7,-1 0,1-1,-2-1,1 1,-2-1,1-1,-2 0,1 0,-1 0,-1-1,-1 0,0 0,0 0,-1-1,-1 0,1-4,7-107,-10 137,1-1,0 0,0 1,1-1,0-1,1 1,0 0,1-1,0 0,2 2,-5-10,0-1,-1 1,1-1,0 0,0 1,-1-1,1 0,0 0,0-1,0 1,1 0,-1-1,0 1,0-1,0 1,0-1,1 0,-1 0,0 0,0 0,0-1,0 1,1 0,-1-1,0 0,0 1,0-1,0 0,0 0,1-1,53-41,-45 33,-1-1,0 0,-1 0,0-1,0 0,-2 0,1-1,-2 0,0-1,0 1,-1-1,-1 0,0-1,-1 1,0-7,-3 27,1 1,-1-1,1 0,0 0,1 0,-1 0,1 0,0 0,1-1,-1 1,1-1,0 1,1-1,-1 0,1 0,0-1,0 1,1-1,-1 0,1 0,0 0,0 0,0-1,1 0,-1 0,1-1,0 1,0-1,0 0,0-1,0 0,0 0,0 0,0 0,0-1,0 0,1-1,4 0,-1-2,0 0,-1 0,1-1,-1 0,0-1,0 0,-1 0,1-1,-1 0,0-1,-1 0,0 0,0 0,0-1,-1 0,0 0,4-9,1-3,0 1,-2-1,-1 0,0-1,-1 0,-2 0,3-18,-1-25,5 319,-5-167,-3-30,25 518,-29-563,-1-23,1-11,-60-664,59 667,-2 2,1 1,1-1,1 1,0-1,0 1,2-1,0 1,1 0,0-1,2 1,4-13,-7 25,1 0,-1 0,1 0,-1 0,1 0,0 1,0-1,0 1,0 0,1 0,-1 0,0 0,1 1,0-1,-1 1,1 0,0 0,-1 0,1 0,0 1,0 0,0 0,0 0,0 0,-1 0,2 1,99 25,-8 21,-93-46,0 1,-1 0,1 0,0 0,-1 1,0-1,1 0,-1 1,0 0,0-1,-1 1,1 0,0 0,-1 0,0 0,0 0,0 1,0-1,0 0,0 0,-1 1,0-1,0 0,0 1,0-1,0 0,0 1,-1-1,0 0,0 1,-7 10,0 0,-1 0,-1-1,0-1,-1 1,0-2,-1 1,0-2,-1 0,0 0,0-1,-1-1,-104 58,61-42</inkml:trace>
  <inkml:trace contextRef="#ctx0" brushRef="#br2" timeOffset="-141414.353">6377 8350,'0'0,"0"1,0-1,0 0,0 0,0 1,0-1,0 0,0 0,0 1,0-1,-1 0,1 0,0 0,0 1,0-1,0 0,0 0,0 1,0-1,-1 0,1 0,0 0,0 0,0 1,-1-1,1 0,0 0,0 0,0 0,-1 0,1 1,0-1,0 0,-1 0,1 0,0 0,0 0,-1 0,1 0,0 0,0 0,-1 0,1 0,0 0,26 8,14-4,1-2,-1-2,1-2,0-2,26-6,217-35,-162 20,1 5,1 6,0 5,1 6,-1 5,30 8,-86 1,-39-4,0-2,1-1,-1-1,1-2,-1 0,1-3,-1 0,1-2,23-6,-29-2,-52 4,12 3,0 1</inkml:trace>
  <inkml:trace contextRef="#ctx0" brushRef="#br2" timeOffset="-140881.429">7540 8016,'-1'2,"1"1,0 0,0 0,0 0,0 0,1 0,-1 0,1 0,0 0,-1 0,1 0,1-1,-1 1,0 0,1-1,-1 1,1-1,0 1,0-1,0 0,0 0,0 0,0 0,0 0,1 0,-1-1,2 1,13 6,1-1,0 0,1-2,-1 0,1-1,0-1,0-1,4 0,5 1,198 22,-2 0,6 11,-219-33,14 0,-2 2,1 1,-1 0,0 2,0 1,-1 0,8 6,-27-13,-1-1,0 1,0 0,0-1,0 1,0 0,-1 0,1 1,-1-1,1 0,-1 0,1 1,-1-1,0 1,0-1,-1 1,1-1,0 1,-1 0,0-1,1 1,-1 0,0-1,0 1,-1 0,1-1,0 1,-1 0,0-1,1 1,-1-1,0 1,-1-1,1 1,0-1,-1 0,1 0,-1 0,1 0,-1 0,0 0,-2 2,-15 12,0 0,-1-1,0-1,-1-1,-1-1,0-1,-1-1,0-1,-9 2,-52 17,-1-4,-32 2,-49 15,121-24,45-16,0-1,0 1,0-1,1 1,-1-1,0 1,0-1,1 1,-1-1,0 1,0-1,1 1,-1-1,1 0,-1 1,0-1,1 0,-1 1,1-1,-1 0,1 0,-1 1,1-1,-1 0,1 0,-1 0,1 0,-1 1,1-1,0 0,-1 0,1 0,-1 0,1 0,-1-1,1 1,-1 0,1 0,-1 0,1 0,-1-1,1 1,-1 0,1 0,-1-1,1 1,0-1,16-3</inkml:trace>
  <inkml:trace contextRef="#ctx0" brushRef="#br2" timeOffset="-140395.249">7808 8002,'-1'0,"0"-1,0 1,0-1,0 1,1-1,-1 1,0 0,0-1,0 1,0 0,0 0,0 0,0 0,0 0,0 0,0 0,0 0,0 0,0 0,0 0,0 0,1 1,-1-1,0 0,0 1,0-1,0 1,0-1,1 1,-1 0,0-1,0 1,1-1,-1 1,0 0,1 0,-1 0,1-1,-1 1,1 0,-1 0,1 0,0 0,-1 0,1 0,0 0,0-1,0 1,0 0,0 0,0 0,0 0,0 0,0 0,0 0,0 0,0 0,1 0,5 8,1-1,0 0,0 0,1-1,0 0,0 0,1-1,0 0,0-1,0 0,0 0,8 2,-15-6,73 31,2-3,1-3,1-4,66 9,99 29,-226-55,-6-2,0 0,-1 0,0 1,0 0,0 1,-1 0,1 1,-1 0,-1 1,1 0,2 3,-11-8,1 0,-1-1,1 1,-1 0,0 0,0 0,0 0,0 1,0-1,0 0,-1 0,1 1,-1-1,1 0,-1 0,0 1,0-1,0 0,0 1,-1-1,1 0,-1 1,1-1,-1 0,0 0,1 0,-1 1,-1-1,1 0,0 0,0 0,-2 1,-56 55,-7-15,-2-3,-2-3,-2-2,0-4,-6-2,32-11,-133 52,-3-7,-7-8,173-56,39-14,-18 11,33-19,2-2</inkml:trace>
  <inkml:trace contextRef="#ctx0" brushRef="#br2" timeOffset="-139955.841">7727 7989,'-59'-15,"59"15,1 0,-1 0,0 0,0 1,0-1,0 0,0 0,0 1,0-1,0 0,0 0,0 1,0-1,0 0,-1 0,1 0,0 1,0-1,0 0,0 0,0 1,0-1,0 0,-1 0,1 0,0 0,0 1,0-1,0 0,-1 0,1 0,0 0,0 0,0 0,-1 1,1-1,0 0,0 0,-1 0,1 0,0 0,0 0,-1 0,1 0,0 0,72 36,131 43,105 22,-177-59,153 52,-274-91,-1 1,0 0,-1 0,1 1,-1-1,0 2,0 0,0 0,3 3,-10-6,0 0,0 0,-1 0,1 0,0 0,-1 0,0 0,0 0,0 0,0 0,0 0,-1 0,1 0,-1 0,0 0,0 0,0 0,0 0,-1-1,1 1,-1 0,1-1,-1 1,0-1,0 1,0-1,0 0,-1 0,1 0,0 0,-1-1,0 1,1-1,-1 1,0-1,0 0,0 0,-61 40,-1-4,-2-3,-1-2,-3-3,30-12,-409 155,325-137,92-31</inkml:trace>
  <inkml:trace contextRef="#ctx0" brushRef="#br2" timeOffset="-137603.184">7513 6880,'-7'-30,"6"42,6-4,0-1,0 1,1-1,0 0,1 0,-1-1,1 0,0 0,1-1,0 0,-1 0,2 0,-1-1,6 2,32 12,1-1,1-2,0-3,1-2,0-2,1-1,13-3,87 14,-144-16,2-2,-1 0,1 1,0 1,-1-1,0 1,1 1,-1-1,0 1,0 0,0 1,-1 0,1 0,-1 0,0 1,3 3,-8-6,0-1,0 1,0 0,0 1,0-1,-1 0,1 0,-1 0,1 0,-1 0,0 1,0-1,0 0,0 0,0 0,-1 1,1-1,-1 0,1 0,-1 0,0 0,0 0,0 0,0 0,0 0,0 0,0 0,-1-1,1 1,-1 0,1-1,-54 50,-3-15,-1-3,-2-3,-1-2,-1-2,-1-4,-1-2,-7-2,52-13,22-12,11-3</inkml:trace>
  <inkml:trace contextRef="#ctx0" brushRef="#br2" timeOffset="-137213.119">7486 6638,'12'11,"15"3,1-2,0-1,1-1,0-2,18 4,-15-4,89 21,-32-8,0 3,78 34,-150-51,-1 1,0 0,0 1,-1 1,0 1,-1 0,1 2,-11-10,-1 0,0 0,1 1,-1-1,0 1,-1 0,1 0,-1 0,1 1,-1-1,-1 0,1 1,0-1,-1 1,0 0,0-1,-1 1,1 0,-1 0,0-1,0 1,-1 0,1 0,-1-1,0 1,0 0,-1-1,1 1,-1-1,-7 9,-1-1,1 1,-2-2,0 0,0 0,-1-1,0 0,-1-1,0-1,-1 0,1-1,-1 0,-1-1,1 0,-9 1,-285 92,280-88</inkml:trace>
  <inkml:trace contextRef="#ctx0" brushRef="#br2" timeOffset="-136594.067">7861 7895,'-1'4,"1"0,-1 0,1 0,0 0,0 0,0 0,1 0,-1 0,1 0,0-1,0 1,0 0,1 0,-1-1,1 1,0-1,0 1,0-1,0 0,1 0,-1 0,1 0,0 0,0 0,3 1,89 55,-16-25,3-3,69 15,117 44,-254-85,-1 1,0 1,0 0,-1 0,0 2,0-1,5 6,-16-12,1-1,0 1,0 0,-1 0,1 0,-1 0,0 0,1 0,-1 1,0-1,0 0,-1 0,1 1,0-1,-1 1,1-1,-1 1,0-1,0 1,0-1,0 1,0-1,-1 1,1-1,-1 0,1 1,-1-1,0 1,0-1,0 0,0 0,-1 0,1 0,-2 2,-66 59,-169 80,-9 5,200-110,15-7</inkml:trace>
  <inkml:trace contextRef="#ctx0" brushRef="#br2" timeOffset="-135820.06">7928 10342,'92'4,"0"5,88 19,-106-15,-1 3,-1 3,0 4,-1 2,48 26,-46-5,-72-45,0 0,1 0,-1 0,0 0,-1 0,1 0,0 0,0 0,0 0,0 1,-1-1,1 0,-1 0,1 1,-1-1,1 0,-1 1,0-1,0 0,0 1,1-1,-1 1,0-1,-1 0,1 1,0-1,0 0,-1 1,1-1,0 0,-1 1,0-1,1 0,-1 0,0 1,1-1,-1 0,0 0,-44 36,-122 62,-84 32,125-66,99-52,10-6</inkml:trace>
  <inkml:trace contextRef="#ctx0" brushRef="#br2" timeOffset="-135332.606">8074 10235,'-18'-11,"28"6,212 57,-163-37,57 15,-2 4,51 26,-152-56,0 2,0-1,-1 1,0 1,0 0,-1 1,0 0,0 1,-1 0,0 1,1 2,-10-10,1 0,-1 0,0 0,0 0,0 0,0 0,0 0,0 0,-1 1,1-1,-1 0,1 1,-1-1,0 0,0 1,0-1,0 0,-1 0,1 1,0-1,-1 0,0 1,0-1,1 0,-1 0,0 0,-1 0,1 0,-1 2,-54 45,-6-15,0-2,-2-3,-26 7,32-13,-234 98,275-114,9-4</inkml:trace>
  <inkml:trace contextRef="#ctx0" brushRef="#br2" timeOffset="-135037.821">8155 10248,'-2'9,"3"10,5 8,7 7,9 2,9 2,7-2,3-1,0-3,-8-7</inkml:trace>
  <inkml:trace contextRef="#ctx0" brushRef="#br2" timeOffset="-114722.472">5200 4981,'-4'-10,"-1"0,0 0,-1 1,0 0,0 0,-1 0,0 1,0 0,-1 0,0 1,-1 0,0 1,0-1,0 2,-1-1,-9-3,-55-15,-1 3,-1 4,-22-1,-42-9,118 23,-144-32,-106-7,218 38,-1 2,0 2,1 3,-1 2,1 3,0 2,-5 3,-4 5,2 3,1 2,0 3,2 3,1 2,-51 36,80-45,1 1,1 1,2 1,0 1,1 1,2 2,0 0,2 1,2 1,0 0,2 1,2 1,0 1,2 0,2 0,1 1,2 0,1 0,1 7,-2-3,3-1,0 1,3 0,1 0,2 0,1-1,2 0,2 0,1 0,2-1,2 0,1-1,1-1,19 29,-7-25,3-1,0-1,3-2,0-2,3-1,0-1,2-2,29 16,9 0,2-4,1-3,2-3,21 2,57 12,2-8,2-6,1-8,2-7,-1-7,2-7,153-17,-212 5,0-6,102-24,-168 27,-1-2,0-2,-1-1,-1-2,0-2,-1-2,-2-1,34-26,-44 25,-1 0,-1-2,-1 0,-2-2,0-1,-2 0,-1-1,-1-1,-2-1,-1 0,7-24,-2-3,-3-1,-3 0,-2-2,-3 1,-2-1,-3-11,-1 10,-2 0,-3 0,-3 0,-3 1,-2 0,-3 1,-3 0,-2 1,-2 1,-4 1,-1 1,-3 1,-3 2,-2 1,-2 1,-2 3,-2 0,-4 1,0 8,-3 2,-1 3,-1 1,-2 2,-1 3,-1 2,-1 2,-2 2,0 3,-1 3,0 2,-2 3,1 2,-1 2,-27 3,49 2,1 1,0 2,-1 2,1 1,0 2,1 2,-1 1,2 1,-1 2,2 2,-1 1,2 1,0 2,1 1,-25 21,-21 35</inkml:trace>
  <inkml:trace contextRef="#ctx0" brushRef="#br2" timeOffset="-113323.979">13944 6264,'-26'-15,"-1"0,0 2,0 1,-2 1,1 1,-1 2,0 1,-25-3,-33-1,1 5,-38 3,-487 7,528-4,0 4,0 4,1 4,1 3,0 3,1 5,1 2,1 4,-11 9,73-30,1 0,0 1,0 1,1 0,0 1,0 0,2 1,-1 1,2 0,0 0,0 1,1 1,1 0,0 0,1 1,1 0,1 0,-4 13,5-7,2 0,0 0,1 1,2-1,0 0,1 1,1-1,1 0,2 0,0 0,1-1,1 0,0 0,2 0,1-1,3 4,6 8,1-1,2-1,1-1,1-1,2-1,0-1,2-1,1-2,15 9,19 9,3-3,0-3,3-3,0-3,2-3,1-3,1-4,0-2,16-2,66 5,1-7,0-7,146-13,-208 4,0-4,0-5,-1-4,0-3,-2-5,0-3,2-7,-65 22,0-1,-1-2,0-1,-2-1,0-1,-1-1,0-1,-2-1,0-1,-2-1,-1-1,0-1,-2 0,-1-1,-1-1,-1-1,-1 0,-2 0,0-4,-2 6,-2 0,-1 0,0-1,-2 0,-2 0,0 0,-2-1,0 1,-2 0,-1 0,-2 0,0 0,-2 1,-1 0,-1 0,-1 1,-1 0,-11-18,6 20,-2 0,0 2,-1 0,-1 1,0 1,-2 1,0 1,-1 1,-1 1,0 1,-1 1,-12-4,-16-4,0 2,-1 3,-1 2,0 2,-47-3,-164-1,9 19</inkml:trace>
  <inkml:trace contextRef="#ctx0" brushRef="#br2" timeOffset="-108520.743">23141 2547,'14'5,"18"1,17 2,20 0,18-2,14-1,7-3,0 0,-7-2,-14 0,-20 0,-19 0,-18 2,-17 0,-17 1,-8-1</inkml:trace>
  <inkml:trace contextRef="#ctx0" brushRef="#br2" timeOffset="-108195.565">23769 2374,'41'19,"380"130,-347-109,-71-38,0 0,0 0,-1 0,0 0,1 1,-1-1,0 1,0-1,0 1,0 0,-1 0,1 0,-1 0,1 0,-1 0,0 0,-1 0,1 1,0-1,-1 0,0 0,0 1,0 1,-2 4,-1-1,-1 0,0 0,0 0,0 0,-1 0,0-1,-1 0,1 0,-1 0,-1-1,1 0,-1 0,0-1,-6 4,11-7,-312 230,290-210</inkml:trace>
  <inkml:trace contextRef="#ctx0" brushRef="#br2" timeOffset="-110102.54">20641 1879,'12'103,"-4"1,-5-1,-5 1,-7 36,-3-53,5-42,2 0,2 0,1 21,2-59,0-1,0 1,1 0,0 0,0-1,0 1,1 0,0-1,0 0,1 1,0-1,0 0,0 0,1 0,0-1,0 0,0 1,1-1,0 0,0-1,0 1,0-1,1 0,0-1,-1 1,5 1,6-2,1 0,-1-1,1-1,0 0,0-1,-1-1,1 0,-1-2,1 1,-1-2,0-1,0 0,0 0,-1-2,0 0,0-1,0 0,-1-1,10-9,17-12</inkml:trace>
  <inkml:trace contextRef="#ctx0" brushRef="#br2" timeOffset="-109847.146">20240 2294,'18'2,"25"1,25-5,23-4,20-5,11-4,5-1,-6 2,-22 3</inkml:trace>
  <inkml:trace contextRef="#ctx0" brushRef="#br2" timeOffset="-109275.727">21296 2641,'-15'57,"2"0,2 1,-2 55,5-44,6-58,-16 56,8-84,5-43,3 0,3 0,3 0,2-4,-4 43,14-176,-14 177,-2 20,1 0,-1-1,1 1,-1 0,0 0,1 0,-1-1,0 1,1 0,-1 0,1 0,-1 0,0 0,1 0,-1 0,1 0,-1 0,1 0,-1 0,0 0,1 0,-1 0,1 0,-1 0,0 1,1-1,-1 0,0 0,1 0,-1 1,1-1,-1 0,0 0,0 1,1-1,-1 0,0 1,0-1,1 0,-1 1,0-1,0 1,0-1,1 0,-1 1,0-1,0 1,0-1,0 0,0 1,0-1,0 1,0-1,0 0,0 1,0-1,0 1,0-1,0 0,-1 1,1-1,0 1,2 2,5 8,0 0,1-1,1 0,-1 0,2-1,-1-1,1 1,1-1,-1-1,1 0,0-1,1 0,0 0,0-1,0-1,0 0,1-1,0 0,-1-1,8 0,-16-2,1-1,-1 1,0-1,0 0,0-1,0 1,0-1,0 0,0 0,0 0,-1 0,1-1,-1 1,1-1,-1 0,0 0,0 0,-1 0,1-1,0 1,-1-1,0 0,0 1,0-1,-1 0,1 0,-1 0,0-1,0 1,0 0,0 0,-1-1,0 1,0 0,0 0,0-1,-1 0,-1 136,-1-71,3 1,3-1,2 1,4 7,-1-32</inkml:trace>
  <inkml:trace contextRef="#ctx0" brushRef="#br2" timeOffset="-108986.483">21858 2828,'5'-31,"1"-1,1 1,2 1,1-1,1 2,2-1,1 2,14-22,-9 32,-8 38,-7 34,-3 1,-3 0,-3 18,-2 51,11 24,-2-114</inkml:trace>
  <inkml:trace contextRef="#ctx0" brushRef="#br2" timeOffset="-105685.526">27058 2588,'-15'-5,"0"0,-1 1,1 1,-1 1,0 0,0 1,0 1,0 0,-6 2,17-1,1 1,-1 0,1 0,0 0,0 1,0-1,0 1,0 0,0 1,1-1,-1 0,1 1,0 0,0 0,1 0,-1 0,1 0,0 0,0 1,0-1,0 1,1 0,0-1,0 1,0 0,0 0,1 0,-1 1,0 0,1 0,0 0,0 0,0 0,1 0,-1-1,1 1,1 0,-1 0,1 0,0-1,1 1,-1-1,1 1,0-1,0 0,1 0,0 0,-1-1,5 4,-5-6,0 0,0 0,1 0,-1 0,1 0,-1-1,1 0,-1 0,1 0,0 0,0 0,0-1,-1 1,1-1,0 0,0 0,0-1,0 1,-1-1,1 0,0 0,0 0,-1 0,1-1,-1 1,1-1,-1 0,0 0,0-1,2 0,3-3,-1 0,0-1,0 1,-1-2,0 1,0-1,0 1,-1-2,0 1,-1 0,4-10,-4 7,-1 0,1 0,-2-1,0 0,0 1,-1-1,0 0,-1 0,-1-11,-8 29,5 6,0 0,1 0,0 0,1 1,1-1,0 1,0-1,2 1,-1-1,2 1,-1-1,3 5,-3-11,1 0,0-1,0 1,1-1,-1 1,1-1,0 0,1 0,-1-1,1 1,0-1,0 1,0-1,1 0,-1-1,6 4,17 8</inkml:trace>
  <inkml:trace contextRef="#ctx0" brushRef="#br2" timeOffset="-105295.436">27539 2521,'-22'-6,"-1"0,0 2,0 0,-1 2,1 1,-13 0,34 1,0 0,0 0,0 0,0 0,0 0,0 0,1 0,-1 1,0-1,0 1,0-1,0 1,0 0,0 0,1 0,-1 0,0 0,1 0,-1 0,1 1,-1-1,1 0,-1 1,1-1,0 1,0 0,0-1,0 1,0 0,0 0,1 0,-1 0,0-1,1 1,-1 0,1 0,0 0,0 0,0 0,0 0,0 0,0 0,0 0,1 0,-1 0,1 0,0 1,4 4,1-1,0 1,0-2,0 1,1-1,0 0,0 0,0 0,1-1,-1-1,3 2,30 18,-36-21,0 0,0 0,0 0,-1 1,1 0,-1 0,0 0,0 0,0 0,0 1,0-1,-1 1,1 0,-1 0,0 0,-1 0,1 0,0 0,-1 0,0 1,0-1,-1 1,1-1,-1 0,0 1,0-1,0 1,0-1,-1 1,0-1,0 0,0 0,-1 1,1-1,-1 0,0 1,-2 0,0-1,-1 1,1-1,-1 0,0 0,0 0,0-1,0 1,-1-1,1-1,-1 1,0-1,0 0,0 0,0-1,0 0,0 0,0 0,0 0,0-1,-1 0,1-1,-1 0,5 1,1 0,0 0,0-1,0 1,0-1,0 1,0 0,1-1,-1 0,0 1,0-1,0 1,0-1,1 0,-1 0,0 0,0 1,1-1,-1 0,1 0,-1 0,1 0,-1 0,1 0,0 0,-1 0,1 0,0 0,0 0,0 0,0 0,0 0,0 0,0-1,0 1,0 0,0 0,1 0,-1 0,1-1,5-13</inkml:trace>
  <inkml:trace contextRef="#ctx0" brushRef="#br2" timeOffset="-104854.531">27606 2721,'20'38,"-18"-34,1-1,0 1,0-1,1 0,-1 0,1 0,-1 0,1-1,0 1,0-1,0 0,0 0,0-1,1 1,-1-1,1 0,-1 0,1 0,-1-1,1 1,2-1,-4 0,1 1,0 0,-1-1,1 0,0 0,0 0,-1-1,1 1,0-1,-1 0,1 0,-1 0,1 0,-1 0,1-1,-1 0,0 0,0 0,0 0,0 0,0-1,0 1,-1-1,1 0,-1 1,1-1,-1 0,0-1,-1 1,1 0,0 0,-1-1,0 1,0-1,1-1,-1 1,0-1,-1 0,1 0,-1 0,0 1,0-1,0 0,-1 0,0 0,0 1,0-1,0 0,-1 1,0-1,0 1,0 0,0-1,-1 1,0 0,1 0,-2 1,1-1,0 1,-1-1,1 1,-1 0,0 0,0 1,0-1,-1 1,1 0,0 0,-1 0,1 1,-1 0,0-1,0 2,1-1,-1 0,0 1,-1 0,3 0,1 1,-1-1,0 1,1-1,-1 1,1 0,-1 0,1 0,-1 0,1 1,0-1,0 1,0-1,-1 1,1 0,1 0,-1-1,0 2,0-1,1 0,-1 0,1 0,0 1,0-1,-1 1,2-1,-1 1,0-1,0 1,1-1,-1 1,1 0,0 0,0 3,-1 1,1-1,0 0,1 0,0 1,0-1,0 0,1 0,0 0,0 0,0 0,1 0,2 3,12 15</inkml:trace>
  <inkml:trace contextRef="#ctx0" brushRef="#br2" timeOffset="-104387.948">28141 2575,'-6'-2,"0"0,0 1,0 0,-1 0,1 1,0 0,0 0,0 0,0 1,0 0,0 0,0 0,0 1,0 0,0 0,1 0,-1 1,1 0,-1 0,1 1,0-1,0 1,1 0,-1 0,1 1,0-1,0 1,0 0,1 0,0 0,0 1,0-1,0 1,1-1,0 1,0 0,1 0,-1 0,1 5,1-7,1 0,-1 0,1 1,0-1,0 0,1 0,-1-1,1 1,0 0,0 0,0-1,1 1,-1-1,1 0,0 0,-1 0,2 0,-1 0,0 0,0-1,1 0,-1 1,1-2,1 2,98 29,-85-29,1-1,0-1,0-1,-1 0,1-2,0 0,0-1,-1-1,0-1,6-2,-15 4,0 0,0-1,0 0,0-1,-1 0,0 0,0-1,0 0,0 0,-1-1,0 0,-1 0,0-1,0 1,0-1,-1-1,0 1,-1-1,0 0,2-5,0-30,-6 45,0-1,0 1,0-1,0 0,0 1,0-1,0 0,0 1,0-1,0 1,0-1,0 0,0 1,0-1,0 1,0-1,-1 0,1 1,0-1,0 0,-1 1,1-1,0 0,0 0,-1 1,1-1,0 0,0 0,-1 1,1-1,-1 0,1 0,0 0,-1 1,1-1,0 0,-1 0,1 0,0 0,-1 0,1 0,-1 0,1 0,0 0,-1 0,1 0,-1 0,1 0,0 0,-1 0,1-1,0 1,-1 0,1 0,0 0,-1-1,1 1,0 0,-1 0,1-1,0 1,-1 0,1 0,0-1,-2 9,0 0,0 1,1-1,0 1,1-1,0 1,0-1,1 1,0-1,1 0,0 1,0-1,0 0,1 0,0 0,1-1,0 1,0-1,1 0,-1 0,2 0,-1 0,1-1,0 0,0 0,1-1,-1 0,1 0,0 0,1-1,-1 0,1-1,0 1,2-1,15 3</inkml:trace>
  <inkml:trace contextRef="#ctx0" brushRef="#br2" timeOffset="-104178.508">28623 2281,'4'15,"11"11,3 0</inkml:trace>
  <inkml:trace contextRef="#ctx0" brushRef="#br2" timeOffset="-103530.827">29063 2628,'-12'-10,"0"1,-1 0,0 0,0 1,-1 1,0 1,-1 0,10 3,-1 1,0 0,1 1,-1-1,0 1,0 0,0 1,0 0,0-1,0 2,0-1,1 1,-1 0,0 0,0 1,0-1,1 1,-1 0,-2 3,5-4,0 1,0 0,1 0,0 0,-1 0,1 0,0 0,0 1,0-1,0 1,0 0,1-1,-1 1,1 0,0 0,0 0,0 0,0 0,0 0,1 0,-1 0,1 1,0-1,0 0,0 0,0 0,1 0,-1 1,1-1,0 0,0 0,0 0,0 0,0-1,1 1,-1 0,1 0,0-1,0 1,0-1,2 2,3 2,0 0,0-1,1 0,0-1,0 0,0 0,1-1,-1 0,1 0,-1-1,1 0,0 0,0-1,0-1,0 1,0-1,0-1,0 0,0 0,0-1,0 0,-3 1,0 0,1-1,-1 1,0-2,0 1,-1-1,1 1,0-2,-1 1,0-1,0 1,0-1,0-1,0 1,-1-1,0 0,0 0,0 0,-1 0,0-1,0 1,0-1,0 0,-1 0,0 0,0 0,-1 0,0-1,1-5,-11-13,8 25,1 0,-1 0,1 0,-1 0,1 0,-1 0,1-1,0 1,-1 0,1 0,-1 1,1-1,-1 0,1 0,-1 0,1 0,-1 0,1 0,-1 1,1-1,-1 0,1 0,0 1,-1-1,1 0,0 1,-1-1,1 0,0 1,-1-1,1 0,0 1,-1-1,1 1,0-1,0 1,0-1,-1 0,1 1,0-1,0 1,0-1,0 1,0-1,0 1,0-1,0 1,0-1,0 1,0-1,-1 8,0-1,1 1,0-1,0 1,0-1,1 0,0 1,0-1,1 0,0 0,0 1,1-1,0-1,0 1,1 0,0-1,0 0,0 0,1 0,-1 0,2-1,-1 0,0 0,1 0,0 0,0-1,1 0,-1-1,1 1,0-1,0-1,0 1,0-1,0 0,0-1,1 1,-1-2,2 1,-4-2,0 0,0 0,1-1,-1 0,0 0,0 0,0 0,-1-1,1 0,-1 0,1 0,-1-1,0 1,0-1,0 0,-1 0,1 0,-1-1,0 1,2-5,40-102,-22 15,-6-1,-3 0,-4-1,-4-42,-7 70,-5 67,-21 67,10-17,2 1,2 0,2 1,2 0,3 1,1 0,3 0,3 40,1-70,1 0,0 0,2-1,0 1,1-1,1 0,1-1,0 0,2 0,0-1,1 0,0 0,1-1,1-1,15 13,-26-24,1-1,0 0,1 0,-1 0,0 0,1-1,0 0,-1 1,1-1,0 0,0-1,0 1,0-1,1 0,-1 0,0 0,0 0,1-1,-1 0,1 0,-1 0,0 0,1-1,-1 1,0-1,0 0,1 0,-1-1,0 0,0 1,0-1,1-1,12-17</inkml:trace>
  <inkml:trace contextRef="#ctx0" brushRef="#br2" timeOffset="-103258.543">29277 2281,'14'0,"15"0,20 2,18 1,17 0,15-1,6 0,-6-1,-20-1</inkml:trace>
  <inkml:trace contextRef="#ctx0" brushRef="#br2" timeOffset="-106810.318">25213 2547,'-10'32,"4"-73,4 38,0 0,-1 0,1 0,-1 0,1 0,-1 0,0 1,0-1,0 1,0 0,0 0,-1 0,1 1,-1-1,1 1,-1 0,0 0,1 0,-1 0,0 0,0 1,1 0,-1 0,0 0,0 0,0 0,1 1,-1 0,0 0,1 0,-1 0,0 0,1 1,0 0,-1-1,1 1,0 1,0-1,-1 1,-1 0,1 0,-1 1,1 0,0 0,0 0,0 0,1 1,-1 0,1-1,0 1,1 0,-1 1,1-1,0 0,0 1,1-1,-1 1,1 0,0-1,1 1,-1 0,1-1,1 1,-1 0,1 0,0-1,0 1,0-1,1 1,0-1,0 1,0-1,1 0,0 0,0 0,0 0,0-1,1 1,0 0,6 3,0 1,0-1,1 0,0-1,0-1,0 0,1 0,0-1,0 0,1-1,-1-1,1 0,0 0,0-2,0 1,0-2,0 0,0 0,0-1,0-1,-1 0,1 0,0-2,-1 1,1-2,-1 0,0 0,-1-1,0 0,1-1,-2-1,1 1,-1-2,2-2,11-16,-9 62,-10-29,0 0,0-1,1 1,0-1,0 0,0 0,0-1,1 1,-1-1,1 0,0-1,1 1,-1-1,0-1,1 1,0-1,0 0,-1-1,1 1,0-1,0-1,0 1,1-1,-1 0,0-1,0 0,0 0,-1 0,1-1,0 0,0-1,-1 1,1-1,3-3,-7 4,0 0,-1-1,1 0,-1 1,1-1,-1 0,0 0,0-1,0 1,0 0,-1-1,1 1,-1-1,0 1,0-1,0 0,-1 1,1-1,-1 0,0 1,0-1,0 0,0 0,-1 1,0-1,1 0,-1 1,-1-1,1 1,0-1,-1 1,0-1,0 1,0 0,0 0,0 0,-1 0,1 0,-1 1,0-1,0 1,0 0,0 0,0 0,-3-2,3 2,0 0,0 0,0 0,0 0,0 0,-1 1,1-1,0 1,-1 0,1 0,-1 0,1 0,-1 1,1 0,-1-1,1 1,-1 1,0-1,1 0,-1 1,1 0,-1 0,1 0,-1 0,1 0,0 1,0-1,0 1,-1 0,2 0,-1 0,0 1,0-1,1 1,-1-1,1 1,0 0,0 0,0 0,0 0,-1 2,3-2,-1 0,1 0,0 0,0 0,0 0,1 0,-1 0,1 0,-1 0,1 0,0 0,0-1,0 1,1 0,-1-1,2 3,13 20</inkml:trace>
  <inkml:trace contextRef="#ctx0" brushRef="#br2" timeOffset="-106389.8">26162 2628,'-15'-6,"1"0,-2 1,1 1,0 0,-1 1,1 1,-1 0,-2 1,13 1,0 0,0 0,-1 0,1 1,0 0,0 0,0 0,0 1,1 0,-1-1,0 2,1-1,-1 0,1 1,-1 0,1 0,0 0,1 1,-1 0,0-1,1 1,0 0,0 0,0 1,1-1,-2 3,2-2,1 0,-1 0,1 0,0 1,0-1,1 1,0-1,0 0,0 1,0-1,1 0,0 1,0-1,0 0,1 0,0 0,0 0,0 0,1 0,-1 0,1-1,0 1,1-1,-1 0,1 0,-1 0,1 0,0-1,1 0,-1 1,1-1,-1-1,1 1,0-1,0 0,0 0,0 0,0-1,3 1,-1 0,1 0,-1 0,1 0,-1-1,1 0,0 0,-1-1,1 0,0-1,-1 1,1-1,-1-1,1 0,-1 0,1 0,-1-1,0 0,0 0,-1-1,1 0,-1 0,1 0,-1-1,0 0,-1 0,0-1,1 0,-2 0,1 0,-1 0,0-1,0 1,0-2,6-19,-2 0,-1-1,-1 0,-1 0,-2-1,0 1,-2-1,-2 0,-1-11,2 36,-1-55,-3 0,-3 0,-6-23,-8 30,11 55,-8 66,11 4,2 0,4 0,3 0,7 36,25 59,-13-102</inkml:trace>
  <inkml:trace contextRef="#ctx0" brushRef="#br2" timeOffset="-101455.63">30922 2401,'-6'7,"0"1,1 0,0 1,0-1,1 1,1 0,-1-1,1 2,1-1,0 0,0 1,0-1,1 1,1-1,0 1,0-1,1 1,0-1,1 1,0-1,0 1,1-1,0 0,1 0,0-1,0 1,1-1,0 0,0 0,1 0,0-1,1 0,2 3,-3-3,1 0,0-1,0 1,1-1,0-1,0 0,0 0,0 0,1-1,0-1,0 1,0-1,0-1,0 0,0 0,1 0,-1-2,1 1,-1-1,1 0,0-1,-1 0,6-2,-10 1,0-1,0 0,-1 1,1-2,-1 1,0 0,0-1,0 0,0 0,-1 0,0-1,1 1,-2-1,1 1,0-1,-1 0,0 0,0 0,-1-1,1 1,-1 0,0-2,2-9,-1 0,-1 0,0 0,-1 0,-1-1,-2-15,2 22,-1 0,0 0,0 0,-1 0,0 0,0 0,-1 1,-1-1,0 1,0 0,-1 1,1-1,-2 1,0 0,0 1,0-1,-1 1,0 1,0 0,0 0,-1 0,0 1,0 0,-9-2,12 4,1 1,-1 0,0 0,0 1,0 0,0 0,0 0,-1 1,1 0,0 0,0 0,0 1,0 0,0 0,0 1,0-1,0 1,0 1,0-1,1 1,-1 0,1 0,0 1,0-1,0 1,1 0,-1 0,-3 5,4-1,0 0,0 1,0-1,1 1,1-1,-1 1,2 0,-1 0,1 0,0 0,1 1,0-1,1 0,0 0,0 0,1 0,0 0,0 0,1-1,0 1,3 3,11 24</inkml:trace>
  <inkml:trace contextRef="#ctx0" brushRef="#br2" timeOffset="-100826.031">31469 2454,'81'-171,"-73"156,0 45,-2 171,-2-163,4 19,-3 0,-3 0,-1 0,-4 5,3-60,1 0,-1 0,0 0,0 0,0 0,0 0,0 0,0 0,-1 0,1 0,-1 0,1 0,-1 0,0 0,0 0,0 0,0 0,0-1,0 1,0 0,-1-1,1 1,-1-1,1 1,-1-1,1 0,-1 1,0-1,0 0,1 0,-1 0,0-1,0 1,0 0,0-1,0 1,0-1,0 0,0 0,0 0,-1 0,3 0,-1 0,1-1,0 1,0-1,0 1,0-1,-1 1,1-1,0 1,0-1,0 1,0-1,0 1,0-1,0 1,0-1,1 1,-1-1,0 1,0-1,0 1,0-1,1 1,-1-1,0 1,1 0,-1-1,0 1,1 0,-1-1,0 1,1 0,-1-1,0 1,1 0,-1-1,1 1,-1 0,1 0,-1 0,1-1,-1 1,1 0,-1 0,1 0,-1 0,1 0,-1 0,1 0,-1 0,1 0,-1 0,1 0,-1 1,1-1,-1 0,0 0,1 0,-1 1,1-1,-1 0,1 0,-1 1,0-1,1 1,40-3,0 2,0 2,0 2,-1 1,12 5,-16-4</inkml:trace>
  <inkml:trace contextRef="#ctx0" brushRef="#br2" timeOffset="-100640.806">32058 2909</inkml:trace>
  <inkml:trace contextRef="#ctx0" brushRef="#br3" timeOffset="-82038.064">20908 3350,'0'-1,"0"1,1-1,-1 1,0-1,0 1,0 0,0-1,0 1,0-1,0 1,0-1,0 1,-1-1,1 1,0-1,0 1,0-1,0 1,-1-1,1 1,0 0,0-1,-1 1,1 0,0-1,-1 1,1 0,0-1,-1 1,1 0,-1-1,1 1,-1 0,1 0,0 0,-1-1,1 1,-1 0,1 0,-1 0,1 0,-1 0,1 0,-1 0,1 0,-1 0,1 0,-1 0,1 0,-1 0,1 1,0-1,-1 0,1 0,-1 0,1 1,-1-1,1 0,-7 34,3 313,6-212,-3-89,7 78,-5-121,0 1,1-1,-1 1,0-1,1 0,0 0,0 1,0-1,0-1,1 1,-1 0,1 0,-1-1,1 1,0-1,0 0,0 0,0 0,0-1,1 1,-1-1,1 1,-1-1,1 0,-1 0,1-1,-1 1,1-1,0 0,2 0,8 0,0-1,0 0,0-1,0-1,0 0,-1-1,7-3,19-9,-6 0</inkml:trace>
  <inkml:trace contextRef="#ctx0" brushRef="#br3" timeOffset="-81744.576">20560 3631,'-15'-2,"-9"-1,4 0,10 0,18 2,19 0,23-2,20-1,16-1,12-2,3-1,-2 2,-11 2,-21 1</inkml:trace>
  <inkml:trace contextRef="#ctx0" brushRef="#br3" timeOffset="-80919.712">21416 3884,'-12'31,"2"1,1 0,1 0,1 1,2-1,2 1,1 1,1-1,3 17,5-88,28-340,-28 320,-7 58,1 0,-1-1,1 1,0 0,-1 0,1-1,-1 1,1 0,-1 0,1 0,0 0,-1 0,1 0,0 0,-1 0,1 0,-1 0,1 0,0 0,-1 0,1 0,-1 1,1-1,0 0,-1 0,1 1,-1-1,1 0,-1 1,1-1,-1 0,1 1,-1-1,0 1,1-1,-1 1,0-1,1 1,-1-1,0 1,1 0,-1-1,0 1,0-1,0 1,0 0,0-1,1 1,-1-1,0 1,0 0,-1 0,4 2,2 7,1 0,0 0,1-1,0 0,0 0,1-1,0 0,1 0,0-1,0 0,0 0,1-1,0-1,0 1,0-2,1 1,0-1,0-1,0 0,0-1,0 0,1-1,-1 0,6 0,-12-3,0 1,1-1,-1 0,0 0,0-1,0 1,-1-1,1 0,-1-1,1 1,-1-1,0 0,0 0,-1 0,1 0,-1-1,0 1,0-1,0 0,-1 0,0 0,0 0,0-1,0 1,-1 0,0-1,0 1,-1-1,1 1,-1-1,0 1,-1-1,0-2,-3 249,4-219,-2-9,1 0,1-1,1 1,-1 0,2 0,0-1,0 1,1-1,1 0,0 0,1 0,0 0,0-1,2 1,8 3</inkml:trace>
  <inkml:trace contextRef="#ctx0" brushRef="#br3" timeOffset="-80565.608">22045 3858,'19'-3,"0"0,0 1,1 1,-1 1,0 0,1 2,-1 0,0 1,14 5,-30-8,0 1,0 0,-1 0,1 0,0 0,-1 1,1-1,-1 1,1-1,-1 1,0 0,0 0,0 0,0 0,0 0,0 1,0-1,-1 0,1 1,-1 0,0-1,1 1,-1 0,-1-1,1 1,0 0,-1 0,1 0,-1 0,0-1,0 1,0 0,0 0,-1 0,1 0,-1 0,1 0,-1-1,0 1,-1 0,-7 15,0 0,-2-2,0 1,-1-1,0-1,-1 0,-1 0,-1-2,-2 4,1 1,1 0,0 0,1 2,-4 8,18-27,-1 0,0 0,0 0,0 0,1 0,-1 0,0 1,1-1,-1 0,1 0,-1 1,1-1,0 0,0 1,0-1,-1 0,1 1,0-1,0 0,1 1,-1-1,0 0,0 1,1-1,-1 0,1 0,-1 1,1-1,-1 0,1 0,0 0,0 0,-1 0,1 0,0 0,0 0,0 0,0 0,0 0,0 0,1-1,-1 1,0-1,0 1,0 0,1-1,11 3,0 0,1-1,-1-1,1 0,-1-1,1 0,9-2,2 1,319-24,-265 18</inkml:trace>
  <inkml:trace contextRef="#ctx0" brushRef="#br3" timeOffset="-80186.269">23234 3805,'23'0,"21"0,21 0,16 0,10 0,5 0,-2-3,-11 0,-14-2,-19 0</inkml:trace>
  <inkml:trace contextRef="#ctx0" brushRef="#br3" timeOffset="-79893.53">23636 3590,'47'8,"0"1,0 2,-1 3,-1 1,0 2,21 13,36 39,-98-67,-1 1,-1 0,1 0,0 0,-1 0,1 1,-1-1,0 0,0 1,0 0,-1-1,1 1,-1 0,0 0,0 0,0 0,-1 0,1 0,-1 0,0 0,0 0,-1 0,1 0,-1 0,0 0,0 0,0 0,-1 2,-6 6,0 0,-1-1,-1 0,0 0,0-1,-1 0,0-1,-1 0,1-1,-2 0,-3 1,-21 15,16-9</inkml:trace>
  <inkml:trace contextRef="#ctx0" brushRef="#br3" timeOffset="-78932.603">24959 3738,'-11'5,"-1"0,1 1,0 0,0 1,0 0,1 1,0 0,1 0,0 1,0 0,1 1,0 0,1 1,0-1,1 1,0 0,0 1,1 0,1-1,0 2,1-1,-1 3,4-11,0-1,0 1,0 0,0-1,1 1,0 0,0-1,0 1,0-1,0 1,1-1,-1 1,1-1,0 0,0 0,0 0,0 0,1 0,-1 0,1-1,0 1,0-1,0 0,0 0,0 0,0 0,1 0,-1-1,0 1,1-1,-1 0,1 0,1 0,11 3,0-1,0-1,0-1,0 0,0-1,0 0,3-2,11-1,-1-2,-1-1,1-1,-1-1,0-2,-1 0,0-2,23-15,-47 26,0-1,0 1,1-1,-1 0,0 0,0 0,0 0,0-1,0 1,0-1,-1 0,1 0,-1 0,0 0,0 0,0-1,0 1,0 0,-1-2,0 4,-1 1,0 0,0-1,0 1,-1-1,1 1,0 0,0-1,0 1,0 0,0-1,0 1,-1-1,1 1,0 0,0-1,0 1,-1 0,1 0,0-1,0 1,-1 0,1-1,0 1,-1 0,1 0,0 0,-1-1,1 1,0 0,-1 0,1 0,-1 0,1 0,0 0,-1 0,1 0,-1 0,1 0,0 0,-1 0,1 0,-1 0,1 0,0 0,-1 0,1 0,0 1,-1-1,1 0,0 0,-1 0,1 1,0-1,-1 0,1 0,0 1,0-1,-1 0,1 1,-20 16,18-15,1 0,-1 0,1 0,0 0,0 1,0-1,1 0,-1 0,0 1,1-1,-1 0,1 1,0-1,0 0,0 1,0-1,0 1,0-1,1 0,-1 1,1-1,0 0,0 0,-1 1,1-1,1 0,-1 0,0 0,0 0,1 0,-1 0,1-1,0 1,0 0,4 3,0-1,0 0,0 0,1-1,-1 1,1-2,0 1,0-1,0 0,6 1,6 1,0-1,0-1,0-1,0 0,0-2,10-1,-27 2,0 0,0 0,0 0,0-1,0 1,0 0,-1-1,1 1,0-1,0 0,-1 0,1 1,0-1,-1 0,1-1,-1 1,1 0,-1 0,1 0,-1-1,0 1,0-1,0 1,0-1,0 0,0 1,0-1,0 0,-1 1,1-1,-1 0,1 0,-1 0,0 0,1 0,-1 1,0-1,0 0,-1 0,1 0,0 0,0 0,-1 1,0-1,1 0,-1 0,0 0,0 1,0-1,0 0,-6-9,0 0,-1 0,0 1,-1 0,0 1,-1 0,0 0,0 1,0 0,-1 1,5 4,1 1,-1-1,0 1,0 0,0 1,0-1,0 1,0 0,0 1,0 0,0-1,-1 2,1-1,0 1,0 0,0 0,-5 3,8-4,0 1,0 0,0 0,0 0,0 1,0-1,0 1,0 0,1-1,-1 1,1 0,-1 1,1-1,0 0,0 1,0-1,0 1,0 0,0-1,1 1,0 0,-1 0,1 0,0 0,0 0,1 0,-1 1,1-1,-1 0,1 0,0 1,0-1,1 0,-1 1,1-2,-1 0,1 0,-1 0,1 0,0 0,0 0,0 0,0-1,1 1,-1 0,0-1,1 1,-1-1,1 0,-1 1,1-1,-1 0,1 0,0 0,0 0,0 0,1 0,14 5</inkml:trace>
  <inkml:trace contextRef="#ctx0" brushRef="#br3" timeOffset="-78379.64">25988 3965,'-12'-8,"0"1,0 0,-1 0,1 1,-2 1,1 0,0 1,-1 1,-5-1,13 3,1 0,-1 0,1 0,-1 1,1 0,-1 0,0 1,1 0,-1 0,1 0,-1 0,1 1,0 0,0 0,0 0,0 1,0 0,0 0,1 0,-1 0,1 1,0 0,0 0,-2 3,4-5,0 0,1 0,-1 0,1 0,0 0,0 1,0-1,0 1,0-1,0 0,0 1,1 0,0-1,-1 1,1-1,0 1,0-1,0 1,1 0,-1-1,0 1,1-1,0 1,0-1,0 1,0-1,0 0,0 1,0-1,1 0,-1 0,1 0,0 0,-1 0,1 0,0-1,0 1,0 0,1-1,-1 0,0 1,0-1,3 1,3 0,1 0,-1-1,1 0,-1-1,1 1,-1-2,1 1,0-1,-1 0,0-1,1 0,-1 0,0-1,0 0,0 0,0-1,-1 0,1-1,-1 1,0-1,-1-1,1 1,-1-1,0-1,0 1,-1-1,0 1,0-2,-1 1,0 0,0-1,0 0,-1 0,1-5,5-17,-1 0,-2-1,-1 0,-2 0,0 0,-3-1,0 1,-5-28,4 46,-17-86,18 98,0 1,-1-1,1 0,-1 1,1-1,0 0,-1 1,1-1,-1 1,1-1,-1 1,1-1,-1 1,0-1,1 1,-1-1,0 1,1 0,-1-1,0 1,1 0,-1 0,0 0,0 0,1-1,-1 1,0 0,0 0,1 0,-1 0,0 1,1-1,-1 0,0 0,0 0,1 1,-1-1,0 0,1 0,-1 1,0-1,1 1,-1-1,1 1,-1-1,1 1,-1-1,1 1,-1-1,1 1,-1 0,1-1,0 1,-1 0,1-1,0 1,-1 0,1-1,0 1,0 0,0 0,0-1,0 1,0 0,0 0,0-1,0 1,0 0,0 0,-8 29,1 0,1 1,2 0,1 0,1 0,2 0,2 19,-1-29,0 1,2-1,0 0,1 1,1-1,1-1,1 1,1-1,1 0,1-1,0 0,1-1,11 14,14 9</inkml:trace>
  <inkml:trace contextRef="#ctx0" brushRef="#br3" timeOffset="-77948.608">26938 3938,'-13'-7,"1"0,-2 1,1 1,-1 0,1 1,-1 1,0 0,-14-1,23 3,0 1,1-1,-1 1,0 1,0-1,0 1,0 0,0 0,0 0,1 1,-1 0,0 0,1 0,0 0,-1 1,1-1,0 1,0 0,1 0,-1 1,0-1,1 1,0 0,0 0,0 0,1 0,-1 1,0-1,1-1,0 1,0 0,0 0,0 0,1 1,0-1,-1 0,2 0,-1 1,0-1,1 1,0-1,0 0,0 1,1-1,-1 1,1-1,0 0,0 1,1-1,-1 0,1 0,0 0,0 0,0 0,0-1,1 1,0 0,0-1,0 0,0 0,3 3,3-3,0 1,0-1,0 0,1-1,-1 0,1-1,0 0,-1 0,1-1,0 0,-1-1,1 0,0 0,-1-1,0 0,1-1,-1 0,0-1,0 0,0 0,-1-1,0 0,0 0,0-1,0 0,-1 0,0-1,0 0,-1 0,1-2,-5 6,0 0,0 1,0-1,0 0,-1 0,0 0,1 0,-1-1,-1 1,1 0,0 0,-1-1,1 1,-1 0,0-1,0-1,0 5,0-1,0 1,0-1,0 1,0 0,0-1,-1 1,1 0,0-1,0 1,0 0,0-1,0 1,-1 0,1-1,0 1,0 0,-1-1,1 1,0 0,0 0,-1-1,1 1,0 0,-1 0,1 0,0 0,-1-1,1 1,0 0,-1 0,1 0,-1 0,1 0,0 0,-1 0,1 0,0 0,-1 0,1 0,-1 0,1 0,0 0,-1 0,1 1,0-1,-1 0,1 0,0 0,-1 0,1 1,0-1,0 0,-1 0,1 1,0-1,-1 0,1 1,0-1,0 0,0 0,0 1,-1-1,1 1,0-1,0 0,-15 25,14-20,-1 1,1 0,0 0,0 0,1 0,0 0,0 0,0 0,1 0,0 0,0 0,0-1,1 1,0 0,0 0,0-1,1 0,0 1,0-1,0 0,1 0,-1-1,1 1,1-1,-1 0,0 0,1 0,0 0,0-1,4 3,21 10</inkml:trace>
  <inkml:trace contextRef="#ctx0" brushRef="#br3" timeOffset="-77523.652">27567 3871,'-195'-12,"128"24,66-11,-1 0,1-1,-1 1,1 0,0 0,-1 0,1 0,0 0,0 0,-1 0,1 1,0-1,0 0,0 1,1-1,-1 0,0 1,0-1,1 1,-1-1,1 1,-1 0,1-1,0 1,0-1,0 1,0 0,0-1,0 1,0 0,0-1,0 1,1-1,-1 1,1-1,-1 1,1-1,0 1,0 0,4 5,-1-1,1 0,1 0,-1 0,1-1,0 0,0 0,1 0,-1-1,1 0,0 0,0-1,1 0,-1 0,1-1,9 6,10 4,-11-6,0 1,0 1,0 0,-1 1,-1 1,1 0,-2 1,5 4,-16-13,0-1,-1 1,1-1,-1 1,1 0,-1 0,0 0,1 0,-1 0,0 0,0 0,0 0,-1 0,1 0,0 1,-1-1,0 0,1 0,-1 1,0-1,0 0,0 1,-1-1,1 0,0 0,-1 1,0-1,1 0,-1 0,0 0,0 0,0 0,0 0,-1 0,1 0,0 0,-1 0,0-1,1 1,-2 0,-12 8,-2-1,1-1,-1 0,0-1,-1-1,1-1,-1 0,0-1,-14 0,-30 3,63-7,-1 0,0 0,0-1,0 1,0 0,1 0,-1-1,0 1,0 0,0-1,0 1,0 0,0 0,0-1,0 1,0 0,0-1,0 1,0 0,0 0,0-1,0 1,0 0,0-1,0 1,0 0,0 0,-1-1,1 1,0 0,0 0,0-1,0 1,-1 0,1 0,0-1,0 1,0 0,-1 0,1 0,0 0,0-1,-1 1,1 0,0 0,-1 0,1 0,0 0,0 0,-1 0,1 0,0 0,-1 0,1 0,0 0,-1 0,1 0,0 0,0 0,-1 0,1 0,0 0,21-14,6 0</inkml:trace>
  <inkml:trace contextRef="#ctx0" brushRef="#br3" timeOffset="-77176.576">27726 4058,'-3'4,"1"-1,-1 1,0-1,1 1,0 0,0 0,0 0,1 1,-1-1,1 0,0 0,0 1,1-1,-1 1,1-1,0 1,0-1,0 0,1 1,0-1,0 1,0-1,0 0,0 1,1-1,0 0,0 0,0 0,0-1,1 1,0 0,-1-1,1 1,5 0,0 0,0 0,0-1,0 0,0 0,1-1,-1 0,1-1,0 0,-1 0,1-1,0 0,0 0,-1-1,1 0,0 0,-1-1,1-1,-1 1,-5 0,0 0,1 1,-1-1,-1-1,1 1,0 0,0-1,-1 1,0-1,1 0,-1 0,0 0,0 0,-1 0,1 0,-1 0,1-1,-1 1,0-1,0 1,0-1,-1 1,0-1,1 1,-1-1,0 0,0 1,-1-1,1 1,-1-1,0 1,0-1,0 1,0 0,-1-1,1 1,-1 0,0 0,0 0,0 0,0 0,-1 0,1 1,-1-1,0 1,1 0,-1 0,0 0,0 0,0 0,-2 0,-1-2,0 1,0 1,-1-1,0 1,1 0,-1 0,0 1,0 0,0 0,0 1,0 0,1 0,-1 0,0 1,0 0,0 0,0 1,1 0,-1 0,0 1,1 0,0 0,0 0,0 1,0 0,0 0,1 0,0 1,0 0,0 0,0 0,0 1,4-4,0 0,1-1,-1 1,0 0,1-1,-1 1,1 0,0 0,-1 0,1 0,0-1,0 1,0 0,0 0,1 0,-1 0,0-1,1 1,0 0,-1 0,1-1,0 1,-1 0,1-1,1 1,12 16</inkml:trace>
  <inkml:trace contextRef="#ctx0" brushRef="#br3" timeOffset="-76745.656">28314 4045,'-6'-6,"-1"1,0-1,0 1,-1 0,1 1,-1 0,0 0,0 1,0 0,-1 0,1 1,-1 0,0 1,1 0,-1 0,0 1,0 0,-6 1,12-1,0 1,1 0,-1 0,0 0,1 0,0 0,-1 0,1 1,0-1,-1 1,1 0,0 0,0 0,0 0,1 0,-1 0,0 0,1 1,-1-1,1 0,0 1,0-1,0 1,0 0,0-1,1 1,-1 0,1-1,0 1,0 0,0 0,0 0,0 3,1 0,-1-1,2 1,-1-1,0 1,1-1,0 1,0-1,1 0,0 0,-1 0,2 0,-1 0,0-1,2 1,7 6,1-1,0-1,1-1,-1 0,2 0,-1-2,1 1,0-2,0 0,0-1,1-1,0 0,0-1,0 0,-1-1,1-1,0-1,0-1,0 0,0 0,12-5,-20 5,1 0,-1-1,0 0,0-1,0 1,-1-1,1-1,-1 0,0 0,0 0,-1-1,1 1,-1-2,0 1,-1-1,0 0,0 0,0 0,-1-1,0 1,-1-1,0 0,0 0,1-5,5-44,-11 87,0-15,1 0,0 0,1-1,0 1,2 0,0 0,0-1,1 1,1-1,4 11,25 9,-17-25</inkml:trace>
  <inkml:trace contextRef="#ctx0" brushRef="#br3" timeOffset="-76509.097">28676 3657,'2'20,"10"15,3 0</inkml:trace>
  <inkml:trace contextRef="#ctx0" brushRef="#br3" timeOffset="-75835.39">29130 4086,'-2'-12,"0"1,-1-1,0 1,-1 0,0 0,-1 1,0-1,0 1,-7-8,10 14,0 1,0 1,-1-1,1 0,-1 0,0 1,1 0,-1-1,0 1,0 0,-1 1,1-1,0 0,-1 1,1 0,-1 0,1 0,-1 0,0 0,1 1,-1 0,0 0,1 0,-1 0,0 0,1 1,-1-1,1 1,-1 0,1 0,-1 1,-1 0,-2 2,1 0,-1 0,1 0,0 1,0 0,1 0,0 1,0 0,0 0,0 0,1 0,0 1,1-1,-1 1,1 0,0 0,1 0,0 1,0 0,0-3,1 0,0 1,0-1,0 0,1 1,-1-1,1 0,1 1,-1-1,1 0,0 0,0 1,0-1,1 0,0 0,0 0,0 0,1-1,-1 1,1-1,0 1,1-1,-1 0,1 0,-1 0,1-1,3 3,-1-2,0-1,0 0,0 0,0 0,1 0,-1-1,1 0,0-1,0 1,0-1,-1 0,1-1,0 0,0 0,0-1,0 1,0-1,0-1,0 1,-1-1,1-1,-1 1,1-1,-1 0,0-1,0 1,0-1,-1 0,1-1,-1 1,0-1,0 0,-1 0,0-1,1 1,-2-1,1 0,-1 0,2-3,5-78,-19 100,7-6,0-1,1 0,-1 1,1-1,1 1,-1-1,1 1,1-1,-1 1,1-1,0 1,0-1,1 0,0 1,0-1,0 0,1 0,0-1,0 1,1 0,-1-1,1 0,1 0,-1 0,0 0,1-1,0 1,0-1,1-1,-1 1,1-1,-1 0,1 0,1 0,2-2,0 0,0-1,0 0,0 0,0-1,0 0,0 0,0-1,-1-1,1 1,0-1,-1-1,0 0,0 0,0 0,0-1,-1 0,0-1,0 1,0-2,-1 1,0-1,0 1,0-2,-1 1,0-1,-1 1,0-1,0 0,0-1,-1 1,1-5,16-47,-2-1,-3-1,-3-1,-2 0,-3 0,-3-1,-3-17,2-150,-13 170,-1 66,2 7,2 1,0 0,1 0,0 0,0 1,2 0,0 0,0 3,-1 0,-7 27,1 1,3 0,2 0,1 1,3 0,1 0,6 37,-2-54,1 0,2-1,1 0,1 0,1 0,2-1,0-1,2 1,1-2,1 0,1-1,18 20,-26-33,2 0,0-1,0 0,1-1,0 0,1-1,0 0,0 0,0-2,10 4,-20-8,0-2,0 1,-1 0,1 0,0-1,0 1,0-1,0 1,0-1,0 0,0 0,0 0,1 0,-1 0,0 0,0 0,0-1,0 1,0-1,0 0,-1 1,1-1,0 0,0 0,0 0,-1-1,1 1,0 0,-1 0,1-1,-1 1,0-1,0 0,1 1,-1-1,0 0,0 0,0 1,-1-1,1 0,0 0,0-8,0 1,-1 0,0-1,0 1,-1 0,0-1,-1 1,0 0,-1 0,0 0,0 0,0 0,-4-5,4 7,-21-49</inkml:trace>
  <inkml:trace contextRef="#ctx0" brushRef="#br3" timeOffset="-75567.094">29451 3697,'-16'-9,"-10"-7,-2-2,1 3,11 4,19 6,21 6,28 5,27 4,26 0,22 1,14-1,-16-3</inkml:trace>
  <inkml:trace contextRef="#ctx0" brushRef="#br3" timeOffset="-75075.912">30561 3884,'129'-215,"-128"212,-1 2,0 1,0 0,0-1,-1 1,1-1,0 1,0-1,0 1,0-1,0 1,0-1,0 1,0-1,0 1,0 0,0-1,0 1,1-1,-1 1,0-1,0 1,0-1,1 1,-1 0,0-1,0 1,1 0,-1-1,0 1,1 0,-1-1,0 1,1 0,-1-1,1 1,-1 0,0 0,1 0,-1-1,1 1,-1 0,1 0,-1 0,1 0,-1 0,0 0,1 0,-1 0,1 0,-1 0,1 0,-1 0,1 0,-1 0,1 1,-1-1,0 0,1 0,-1 0,1 1,-1-1,0 0,1 0,-1 1,0-1,1 0,-1 1,0-1,1 1,-1-1,2 190,20 98,-21-285,-1 1,0 0,1 0,-2-1,1 1,0 0,-1-1,1 1,-1 0,0-1,0 1,-1-1,1 1,-1-1,1 0,-1 1,0-1,-1 0,1 0,0-1,-1 1,1 0,-1-1,0 1,0-1,0 0,-3 1,38-4,223-5,-196 3</inkml:trace>
  <inkml:trace contextRef="#ctx0" brushRef="#br3" timeOffset="-74676.898">31523 3871,'-6'2,"1"0,0 0,0 0,0 1,0-1,0 1,0 0,1 1,-1-1,1 1,0 0,0 0,1 0,-1 1,1-1,0 1,0 0,0 0,1 0,0 0,0 0,0 1,0-1,1 0,0 1,0-1,0 1,1 0,0-1,0 1,1 0,-1-1,1 1,0-1,1 1,-1-1,1 0,0 1,0-1,1 0,2 3,0-1,0 0,1 0,0 0,1-1,-1 0,1-1,0 1,0-1,1 0,0-1,0 0,0 0,0-1,0 0,1 0,-1-1,1 0,0-1,0 0,0 0,-1-1,1 0,0 0,0-1,0 0,7-3,-11 2,0 0,0-1,0 1,0-1,0 0,-1-1,1 1,-1-1,0 0,0 0,0 0,-1-1,1 1,-1-1,0 0,-1 0,1 0,-1 0,0 0,0-1,0 1,-1-1,0 1,0-1,-1 1,1-4,0 0,-1 0,0 0,0 0,-1 0,0 0,0 1,-1-1,-1 0,1 0,-1 1,-1 0,0-1,0 1,0 0,-1 1,-2-3,2 4,-1 1,1 0,-1 0,0 0,0 1,-1 0,1 0,-1 0,0 1,0 0,0 1,-1-1,1 2,0-1,-1 1,0 0,1 0,-1 1,1 0,-1 0,0 1,1 0,-1 0,1 1,0 0,-1 0,1 1,0 0,0 0,0 0,1 1,-1 0,1 1,0-1,0 1,1 1,-1-1,1 1,0-1,1 1,-2 3,4-5,1-1,0 0,0 0,0 1,1-1,-1 1,1-1,0 1,0-1,0 1,0-1,1 1,-1-1,1 1,0-1,0 0,0 1,0-1,1 0,-1 0,1 0,0 0,0 0,0 0,0-1,0 1,1-1,1 2,24 20</inkml:trace>
  <inkml:trace contextRef="#ctx0" brushRef="#br3" timeOffset="-74425.522">32192 4232,'-2'0,"-1"-2,-3-6,1 0</inkml:trace>
  <inkml:trace contextRef="#ctx0" brushRef="#br3" timeOffset="-72267.026">3944 9166,'272'4,"-97"2,0-8,-1-8,28-10,-72-4,-2-6,-1-6,-1-4,-3-7,-2-4,92-56,-172 87,0-2,-2-2,-1-1,-1-2,-1-2,-1-1,-2-2,-1-1,23-32,-46 50,0-1,-1-1,-1 1,-1-1,0-1,-1 1,-1-1,0 0,-2 0,0 0,-1 0,0 0,-2-1,0 1,-1 0,-1 0,-1 0,0 1,-1-1,-1 1,-1 0,-5-9,-7-12,-2 0,-1 0,-2 2,-2 1,-1 2,-2 0,-1 2,-1 1,-2 1,-1 2,-25-15,2 5,-1 3,-1 3,-2 3,-1 2,-2 2,0 4,-15-1,-45-5,-2 7,-1 4,1 6,-2 6,1 5,-23 8,55-1,0 4,1 4,1 4,1 5,1 3,2 4,1 4,1 4,3 4,-65 46,123-76,1 2,0 1,2 0,0 2,1 1,1 1,1 0,1 2,1 0,1 1,1 1,1 0,-9 24,20-36,1 1,1-1,0 1,1 0,1-1,0 1,1 0,0-1,2 1,-1-1,2 1,0-1,0 0,2-1,-1 1,3 2,10 18,2-1,1 0,2-1,0-1,17 14,1 1,2-3,3-1,0-2,3-2,1-2,2-3,1-1,19 5,-11-13,1-4,0-2,2-3,-1-3,2-2,-1-3,1-3,25-4,32-3,0-5,0-6,-2-5,0-5,-1-6,201-64,57-37,-266 90,-109 39,-8 2</inkml:trace>
  <inkml:trace contextRef="#ctx0" brushRef="#br3" timeOffset="-70854.404">12673 8457,'120'18,"0"-5,36-4,-59-4,-8 0,100 7,100-11,-229-4,-1-2,-1-3,1-3,-2-2,0-2,0-3,0-3,-33 11,-1-2,0 0,-1-1,0-1,-1-1,-1-1,9-9,-20 17,0-1,-1 0,-1-1,1 0,-1 0,-1-1,0 0,0 0,-1 0,-1 0,0-1,0 0,-1 0,-1 0,0 0,0-7,-2 4,-1 0,0 0,-1 0,-1 0,0 1,-1-1,-1 1,0 0,-1 0,0 1,-1 0,-1 0,0 0,-1 1,0 0,-1 1,-7-7,-11-9,-1 1,-1 1,-1 2,-1 1,-2 2,-9-4,-31-13,-2 3,-1 4,-1 3,-2 4,0 3,-1 3,-1 5,-1 2,-32 3,55 6,1 3,-1 2,1 2,0 3,-32 11,56-11,1 2,0 1,1 2,0 1,1 1,1 2,0 2,2 0,-22 20,33-23,1 1,1 0,0 1,2 1,0 0,1 1,1 1,2-1,0 2,1 0,1 0,1 0,1 1,1 0,1 0,2 1,0-1,1 0,2 1,0-1,2 1,1-1,0 0,2 0,1-1,1 1,-1-7,1-1,1 0,1-1,0 0,1 0,1-1,0 0,0-1,2-1,-1 0,2 0,-1-2,2 0,-1 0,1-2,8 4,14 3,1 0,0-3,1-1,0-2,1-2,32 1,26-2,0-5,0-4,96-16,-58 0</inkml:trace>
  <inkml:trace contextRef="#ctx0" brushRef="#br3" timeOffset="-58666.959">11658 4753,'5'133,"-4"-131,0 0,0 0,0 0,1 0,-1 0,0 0,1-1,-1 1,1 0,0-1,0 1,-1-1,1 0,0 0,0 1,0-1,0 0,0-1,1 1,-1 0,0-1,0 1,1-1,-1 0,0 1,0-1,1 0,65-6,-62 5,0-1,0 0,-1 0,1 0,0-1,-1 1,0-2,0 1,0 0,0-1,0 0,-1 0,1-1,-1 1,0-1,0 0,-1 0,0 0,0 0,0-1,0 1,-1-1,0 0,0 0,0 0,-1 0,0 0,0 0,-1 0,0 0,0 0,0 0,0 0,-1 0,0-1,-1 1,1 1,-1-1,0 0,-1 0,1 1,-4-5,1 3,0 2,0-1,-1 0,0 1,0 0,0 1,-1-1,0 1,1 0,-1 1,-1 0,1 0,0 0,-4 0,8 2,-1 0,0 0,1 1,-1-1,1 1,-1 0,0 0,1 0,-1 0,0 1,1 0,-1-1,0 1,1 0,0 1,-1-1,1 1,0-1,-1 1,1 0,0 0,0 1,1-1,-1 1,0-1,1 1,-1 0,1 0,0 0,0 0,0 1,0 0,0 0,0 1,1-1,-1 0,1 1,0 0,0-1,1 1,-1 0,1-1,0 1,1 0,-1-1,1 1,0 0,0-1,0 1,0-1,1 0,0 1,0-1,2 3,10 15</inkml:trace>
  <inkml:trace contextRef="#ctx0" brushRef="#br3" timeOffset="-58239.766">12018 4700,'0'30,"-1"-20,0 1,1-1,0 1,1-1,0 1,1-1,0 1,1-1,0 0,4 9,-6-16,1-1,0 1,-1-1,1 1,0-1,1 0,-1 0,0 0,0 0,1 0,-1 0,1-1,0 1,0-1,-1 0,1 0,0 0,0 0,0 0,0-1,0 1,0-1,0 0,0 0,0 0,0 0,0 0,0-1,0 1,2-2,1 1,0-1,0 0,0-1,0 1,-1-1,1 0,-1-1,1 0,-1 1,0-2,-1 1,1 0,-1-1,1-1,-1 2,0 0,-1-1,0 0,1 0,-2 0,1 0,0-1,-1 1,0-1,-1 1,1-1,-1 0,0 1,0-1,-1 0,0 0,0 0,0 0,-1 0,1 1,-1-1,-1 0,1 0,-1 1,0-1,0 1,-1 0,0 0,0-1,0 2,0-1,-1 0,0 1,-2-3,0 4,-1 0,0 1,0-1,0 2,0-1,0 0,-1 1,1 1,0-1,-1 1,1 0,0 1,-1 0,1 0,0 1,0-1,0 2,0-1,0 1,0 0,1 0,-1 1,1 0,0 0,0 0,1 1,-1 0,1 0,0 0,0 1,1-1,-1 1,1 1,0-1,1 0,-2 6,-15 32,6-1</inkml:trace>
  <inkml:trace contextRef="#ctx0" brushRef="#br3" timeOffset="-53208.921">11992 6464,'-2'9,"0"0,0 0,1 0,0 0,1 0,0 1,1-1,-1 0,2 0,-1 0,2 2,-2-7,0-1,0 1,0-1,0 0,1 1,-1-1,1 0,0 0,0 0,1 0,-1-1,0 1,1-1,-1 1,1-1,0 0,0 0,0 0,0 0,0 0,1-1,-1 1,0-1,1 0,-1 0,1 0,-1-1,1 1,2-1,-2 0,0 0,0-1,-1 0,1 1,0-1,0 0,-1-1,1 1,0-1,-1 0,1 1,-1-2,0 1,0 0,0-1,0 1,0-1,0 0,-1 0,1 0,-1 0,0 0,0-1,0 1,0-1,-1 1,1-1,-1-1,1-1,0 1,0-1,0 0,-1 0,0 0,-1 0,1 0,-1 0,0 0,-1 0,1 0,-1 0,0 1,-1-1,1 0,-1 0,-1 1,0-3,1 4,0-1,-1 1,1 0,-1 0,0 1,0-1,-1 0,1 1,-1 0,1 0,-1 0,0 0,0 1,-1-1,1 1,0 0,-1 0,1 1,-1-1,-1 1,4 2,-1 0,1 1,0 0,0-1,1 1,-1 0,0 0,0 0,1 0,0 0,-1 0,1 0,0 1,0-1,0 0,0 1,0-1,1 1,-1-1,1 1,-1-1,1 1,0-1,0 1,0-1,1 1,-1-1,0 1,2 1,3 24,4-3</inkml:trace>
  <inkml:trace contextRef="#ctx0" brushRef="#br3" timeOffset="-52944.187">12340 6518,'0'-16,"0"-10,0-4,-3 0,0 2,0 5,-2 8,1 11,0 13,1 12,1 14,1 12,3 9,3 10,1 4,0-10</inkml:trace>
  <inkml:trace contextRef="#ctx0" brushRef="#br3" timeOffset="-52114.839">11684 8069,'0'-40,"-2"10,3 1,0-1,2 0,1 0,5-18,-2 40,-4 27,0 103,-4-77,2 1,2-1,8 35,-3-46</inkml:trace>
  <inkml:trace contextRef="#ctx0" brushRef="#br3" timeOffset="-51753.8">11924 8029,'16'65,"-15"-64,0 1,0-1,0 1,0-1,0 0,0 0,1 0,-1 0,0 0,1 0,-1 0,1 0,-1 0,1 0,0-1,-1 1,1-1,-1 1,1-1,0 0,0 0,-1 1,1-1,0 0,-1-1,1 1,0 0,0 0,-1-1,1 1,0-1,-1 1,1-1,-1 0,1 0,-1 0,1 0,5-4,0 0,0 0,-1 0,0-1,0 0,-1-1,1 1,-1-1,-1 0,1 0,-1 0,0-1,-1 1,0-1,0 0,-1 0,0 0,0-1,-1 1,0 0,0-6,-1 11,0 1,-1-1,1 0,0 1,-1-1,0 0,0 1,0-1,0 1,0-1,0 1,0 0,-1-1,1 1,-1 0,0 0,0 0,0 0,0 0,0 1,0-1,0 1,0-1,-1 1,1 0,-1-1,1 1,-1 1,1-1,-1 0,0 0,0 1,-2-1,0 0,-1 1,1-1,-1 1,1 1,-1-1,1 1,0 0,-1 0,1 0,0 1,0 0,0 0,0 0,-4 3,0 1,2 0,-1 1,1 0,0 1,0 0,1 0,0 0,1 0,0 1,0 0,1 0,0 1,0-1,1 1,-1 6,-6 24</inkml:trace>
  <inkml:trace contextRef="#ctx0" brushRef="#br3" timeOffset="-50979.276">11831 9687,'-2'-14,"2"-11,0-8,2-3,2 2,0 5,-2 9,0 15,-1 16,0 14,-1 13,3 6,2 5,3 0,2-2,0-10</inkml:trace>
  <inkml:trace contextRef="#ctx0" brushRef="#br3" timeOffset="-50755.389">12059 9660,'0'-19,"0"-9,0-6,0 1,2 7,3 11,3 16,3 19,-1 22,-5 19,-2 0</inkml:trace>
  <inkml:trace contextRef="#ctx0" brushRef="#br4" timeOffset="-43539.091">4947 9620,'-81'4,"0"3,1 4,0 4,1 3,1 3,-33 15,49-15,1 2,2 2,0 4,2 1,1 3,2 3,1 2,2 2,2 2,2 3,1 1,3 3,-6 11,30-27,1 1,1 1,2 0,2 1,1 0,2 1,1 1,2-1,2 1,1 1,2-1,2 0,1 1,2-1,2 0,1 0,2-1,10 29,-6-35,0-1,2-1,1 0,2-1,0-1,2-1,1 0,1-1,1-2,2 0,0-1,1-2,1 0,0-2,2-1,0-1,1-1,1-1,16 4,46 16,1-4,2-4,1-4,0-4,2-4,-1-5,2-4,4-4,79-4,0-9,-1-7,0-8,136-40,-257 54,-1-3,-1-2,0-2,-2-4,0-1,-2-3,-1-3,-1-1,-2-3,-1-2,5-9,-19 10,-1-1,-3-2,0-2,-3-1,-2 0,-1-3,-2 0,-3-1,-1 0,-2-2,-3 0,-1-1,-3-1,-2 1,-2-2,-2 1,-3 0,-2-1,-2-10,-1 29,-2-1,-1 1,-1 1,-1-1,-2 1,-1 1,-2 0,-1 1,-1 0,-1 2,-2 0,0 1,-2 0,-1 2,-1 1,-16-13,3 8,-2 2,0 1,-1 3,-2 0,0 3,-1 2,-1 1,-1 2,-34-6,3 6,-1 2,0 4,0 3,-1 4,-34 5,12 4,1 4,0 4,2 5,0 4,2 4,0 4,-50 28,105-44,1 2,1 1,1 2,1 2,1 1,1 2,1 1,-10 13,-7 20</inkml:trace>
  <inkml:trace contextRef="#ctx0" brushRef="#br4" timeOffset="-42460.375">13703 8791,'-67'15,"1"3,1 4,0 2,-50 27,84-35,1 1,1 2,1 1,1 1,0 1,2 2,0 0,2 2,1 0,-10 17,9-8,2 1,1 1,2 0,2 2,1 0,2 0,2 1,2 1,1 0,2 0,2 0,2 1,1 0,5 25,-1-43,1-1,2 0,0 0,1 0,2-1,0 0,1 0,2-1,0-1,1 0,0-1,2 0,1-1,0 0,1-2,1 0,0-1,1 0,14 7,18 7,1-3,1-1,1-3,1-3,0-2,2-2,0-3,0-2,1-3,0-2,36-3,-53-1,0-3,0-1,0-3,0-1,-1-1,0-3,-1-1,0-2,-1-1,0-3,-2-1,0-1,29-23,-37 25,-1-2,0-1,-2-2,0 0,-2-1,-1-2,-1 0,-1-1,-1-1,-1-1,-2-1,-1 0,-1-1,-2 0,-1-1,-1-5,-5 9,-1 1,-1-1,-2 0,0 0,-2 0,-1 0,-2 0,0 1,-2 0,-1-1,-1 2,-2-1,0 1,-2 1,0 0,-2 1,-1 0,-1 1,-1 1,0 0,-2 1,-4-2,-17-14,-2 3,-1 1,-1 2,-2 2,-1 2,-1 2,-1 2,-1 3,-1 1,-1 3,0 2,-1 3,0 1,-1 3,0 3,-33 1,31 6,1 2,0 3,0 2,1 2,1 3,0 2,-39 18,-39 25</inkml:trace>
  <inkml:trace contextRef="#ctx0" brushRef="#br4" timeOffset="-41469.311">12072 9700,'13'-17,"-1"-1,-1-1,0 0,-2 0,0-1,-1 0,-1-1,-1 0,2-13,-8 34,6-20,-6 20,0 1,0-1,0 0,0 0,0 1,0-1,0 0,0 0,0 1,0-1,0 0,0 1,0-1,0 0,0 0,0 0,1 1,-1-1,0 0,0 0,0 1,0-1,1 0,-1 0,0 0,0 0,0 1,1-1,-1 0,0 0,0 0,1 0,-1 0,0 0,0 0,1 0,-1 1,0-1,0 0,1 0,-1 0,0 0,0 0,1 0,-1-1,0 1,0 0,1 0,-1 0,0 0,0 0,1 0,-1 0,0 0,0-1,1 1,-1 0,0 0,0 0,0 0,0-1,1 1,-1 0,0 0,0-1,0 1,0 0,0 0,1-1,5 19,-1 1,0 0,-1 0,-1 0,-1 0,-1 6,2 6,17 257,-19-260</inkml:trace>
  <inkml:trace contextRef="#ctx0" brushRef="#br4" timeOffset="-40884.105">11497 9593,'33'-11,"-1"-2,0-2,-1 0,0-2,-2-2,0 0,-1-2,-1-1,2-4,6 0,-34 26,0 0,0 1,-1-1,1 0,0 0,-1 1,1-1,0 0,-1 1,1-1,0 1,-1-1,1 1,-1-1,1 1,-1-1,1 1,-1 0,1-1,-1 1,0 0,1-1,-1 1,0 0,0-1,1 1,-1 0,0 0,0-1,0 1,0 0,0 0,0-1,0 1,0 0,0 0,0-1,-1 1,1 0,0-1,0 1,-1 0,1-1,0 1,-1 0,0 3,-4 43,2 0,1 0,3 0,2 0,2 0,9 39,-9-66,-1-3,0 0,1 0,1-1,1 1,0-2,6 10,-5-15</inkml:trace>
  <inkml:trace contextRef="#ctx0" brushRef="#br4" timeOffset="-39383.321">20935 4473,'6'171,"-1"-86,-5 0,-4 30,-1-78,2-27,2 0,-1-1,1 1,0 0,1 0,0 0,1 0,0 0,1-1,0 1,0 0,4 7,-4-13,1 0,0-1,0 0,1 1,-1-1,0 0,1-1,0 1,0-1,0 1,0-1,0 0,0-1,0 1,1-1,-1 0,1 0,-1 0,1 0,3-1,92-3,-8-21,-55 9</inkml:trace>
  <inkml:trace contextRef="#ctx0" brushRef="#br4" timeOffset="-39088.104">20654 4781,'28'2,"24"1,24-5,20-6,14-5,6-1,-3-2,-20 3</inkml:trace>
  <inkml:trace contextRef="#ctx0" brushRef="#br4" timeOffset="-38632.72">21510 4955,'-8'36,"1"0,2 1,1 0,2 10,0-4,-6-26,4-125,3 64,2 0,3 0,1 0,8-31,-13 75,0-1,0 0,-1 1,1-1,0 0,0 1,0-1,0 0,0 1,0-1,0 0,0 0,0 1,0-1,1 0,-1 1,0-1,0 1,1-1,-1 0,0 1,1-1,-1 1,1-1,-1 1,0-1,1 1,-1-1,1 1,0-1,-1 1,1 0,-1-1,1 1,-1 0,1-1,0 1,-1 0,1 0,0 0,-1-1,1 1,0 0,0 0,-1 0,1 0,11 46,-12-41,1 1,-1-1,1 0,0 0,1 0,-1-1,1 1,0 0,0 0,1-1,-1 1,1-1,0 0,0 0,1 0,-1 0,1-1,-1 1,1-1,0 0,1 0,1 1,2-2,0 0,-1-1,1 0,0 0,0-1,0 0,-1-1,1 1,0-1,0-1,-1 1,1-2,-1 1,1-1,-1 0,0 0,0-1,0 0,-1 0,1 0,-1-1,0 0,0-1,-1 1,0-1,0 0,0 0,0-1,-1 1,0-1,-1 0,0 0,0-1,0 1,1-7,-4 14,1 0,-1 0,0 0,0 0,0 0,1 0,-1 0,0 0,0 0,0 0,1 0,-1 0,0 0,0 0,0 0,1 0,-1 0,0 0,0 0,0 0,1 0,-1 0,0 0,0-1,0 1,0 0,1 0,-1 0,0 0,0 0,-1 28,0-24,-3 47,1-35,1 0,1 0,0 0,1 0,0 0,2 0,0 0,1 0,0 0,1-1,5 12,4-5</inkml:trace>
  <inkml:trace contextRef="#ctx0" brushRef="#br4" timeOffset="-38196.326">22032 4927,'58'-6,"-1"2,2 2,14 4,-66-1,-2-2,0 1,0 0,1 1,-1-1,0 1,0 0,0 1,0-1,0 1,0 0,0 0,0 0,-1 1,1 0,-1 0,1 0,-5-1,1 0,-1 0,1 0,-1 0,0 1,0-1,0 0,0 0,0 0,0 0,-1 1,1-1,-1 0,1 0,-1 0,0 0,0 0,0 0,0 0,0 0,0-1,-1 1,1 0,0 0,-1-1,0 1,1-1,-1 0,0 1,0-1,0 0,-105 82,107-83,-1 0,1 0,-1 0,1 1,-1-1,1 0,-1 1,1-1,0 1,-1-1,1 0,-1 1,1-1,0 1,-1-1,1 1,0-1,0 1,-1-1,1 1,0 0,0-1,0 1,0-1,0 1,0-1,0 1,0-1,0 1,0 0,0-1,0 1,0-1,0 1,0-1,1 1,-1 0,0-1,0 1,1-1,-1 1,0-1,1 0,-1 1,0-1,1 1,-1-1,1 0,-1 1,1-1,-1 0,1 1,-1-1,1 0,-1 0,1 1,0-1,38 6,-33-6,25 3,-16-3,1 0,-1 1,0 1,1 1,-1 0,0 0,-1 2,1 0,-1 1,0 0,0 1,3 3,-15-9,0 1,0 0,0-1,0 1,-1 0,1 0,-1 0,0 0,1 0,-1 0,0 0,0 1,0-1,0 0,-1 1,1-1,-1 0,1 1,-1-1,0 1,0-1,0 0,0 1,-1-1,1 1,0-1,-1 1,0-1,0 0,1 0,-1 1,-1-1,1 0,0 0,0 0,-1 0,1 0,-1 0,0-1,1 1,-2 1,-10 7,0 0,0 0,0-1,-1-1,-1 0,1-1,-1-1,0 0,-1-1,0-1,-4 1,-6-1,8-4</inkml:trace>
  <inkml:trace contextRef="#ctx0" brushRef="#br4" timeOffset="-37822.832">23382 4955,'13'2,"15"1,12 0,12-1,8 0,6-4,0 0,-5-3,-7-1,-11 2,-13 0</inkml:trace>
  <inkml:trace contextRef="#ctx0" brushRef="#br4" timeOffset="-37528.619">23689 4753,'109'28,"-74"-21,-2-1,0 1,0 2,-1 1,0 1,-1 2,0 1,10 8,-37-20,-1 0,0-1,0 1,0 1,0-1,0 0,0 1,0-1,-1 1,0 0,1 0,-1 0,0 0,0 0,-1 0,1 1,-1-1,1 1,-1-1,0 1,0-1,-1 1,1 0,-1-1,0 1,0 0,0-1,0 1,-1 3,-4 2,0 0,-1 0,0 0,0 0,-1-1,0 0,0 0,-1-1,0 0,-1 0,1-1,-1 0,-7 3,15-9,-208 125,178-104</inkml:trace>
  <inkml:trace contextRef="#ctx0" brushRef="#br4" timeOffset="-36616.069">25066 4955,'-13'-5,"-1"1,0 1,0 0,-1 1,1 0,-1 1,1 1,-1 0,-8 2,16-1,0 0,0 1,0 0,1 0,-1 0,1 1,-1 0,1 0,0 1,0 0,0 0,1 0,0 1,-1 0,1 0,1 0,-1 0,1 1,0 0,-2 3,4-5,0 0,0 0,0-1,1 1,-1 0,1 0,0 0,0 1,0-1,1 0,0 0,-1 0,1 1,1-1,-1 0,1 0,-1 1,1-1,1 0,-1 0,0 0,1 0,0-1,0 1,0 0,0-1,1 1,-1-1,1 0,0 1,0-2,0 1,2 1,9 4,0-1,1 0,-1-1,1-1,1 0,-1-1,1-1,-1-1,1 0,0 0,0-2,14-1,-13 2,-1-1,1-1,-1 0,0-1,1-1,-1-1,0 0,-1-1,1-1,-1 0,0-1,-1 0,12-9,-6-8,-19 23,-1 1,0 0,1-1,-1 1,0 0,1-1,-1 1,0-1,0 1,1-1,-1 1,0-1,0 1,0-1,0 1,0-1,1 1,-1-1,0 1,0-1,0 1,0-1,-1 1,1-1,0 1,0-1,0 1,0-1,0 1,-1-1,1 1,0-1,0 1,-1 0,1-1,0 1,-1-1,1 1,0 0,-1-1,1 1,-1 0,1-1,0 1,-1 0,1 0,-1-1,1 1,-1 0,1 0,-1 0,1 0,-1 0,-1 0,1 0,0 1,-1-1,1 1,0-1,-1 1,1 0,0-1,0 1,0 0,-1 0,1 0,0 0,0 0,0 0,0 0,1 0,-1 1,0-1,0 0,1 0,-1 1,1-1,-1 0,1 1,-1-1,1 0,0 1,0-1,0 1,0-1,0 1,0-1,0 1,0-1,1 0,-1 1,0-1,1 0,-1 1,1-1,-1 0,1 1,0-1,0 0,0 0,-1 0,1 0,0 0,0 0,1 0,-1 1,9 4,-1 0,1-1,0 0,1 0,-1-1,1 0,0-1,0-1,0 1,0-2,0 1,1-2,-1 1,0-2,6 0,46-9,-61 10,-1-1,0 0,0 1,1-1,-1 0,0 0,0 1,0-1,1 0,-1 0,0 0,0-1,-1 1,1 0,0 0,0 0,0-1,-1 1,1 0,-1-1,1 1,-1 0,0-1,1 1,-1-1,0 1,0-1,0 1,0-1,0 1,0-1,-1 1,1 0,0-1,-1 1,1-1,-1 1,1 0,-1-1,0 0,-3-3,0 1,-1-1,0 1,1-1,-1 1,0 1,-1-1,1 1,-1 0,0 0,1 1,-1-1,0 1,-1 1,1-1,0 1,0 0,-1 0,1 1,0 0,-1 0,1 1,-1-1,1 1,0 1,0-1,0 1,0 0,-3 2,-17 13,21-10</inkml:trace>
  <inkml:trace contextRef="#ctx0" brushRef="#br4" timeOffset="-36150.008">25962 5088,'-17'-12,"0"2,0 0,-1 0,0 2,-1 0,-1 1,13 5,0-1,-1 1,1 1,-1 0,1 0,-1 0,1 1,-1 0,1 0,-1 1,1 0,-1 1,1-1,-1 1,1 1,0-1,-3 3,7-3,-1 0,0 0,1 0,0 1,-1-1,1 1,0 0,0 0,1 0,-1 1,1-1,-1 0,1 1,0 0,0 0,1-1,-1 1,1 0,0 0,0 0,0 0,0 1,1-1,0 0,0 0,0 0,0 1,1-1,-1 0,1 0,0 0,0 0,1 0,-1 0,1 0,0-1,0 1,0 0,0-1,1 1,0-1,-1 0,1 0,0 0,1 0,-1-1,0 1,1-1,-1 0,3 1,2 0,0 0,1-1,-1 0,1 0,0-1,-1 0,1-1,0 0,-1 0,1-1,0 0,-1 0,1-1,0 0,-1-1,0 1,0-2,0 1,0-1,0-1,-1 1,0-1,0 0,0-1,0 0,-1 0,0 0,-1-1,1 0,-1 0,0 0,-1-1,0 0,0 1,1-4,3-14,-1 0,-1-1,-2 0,0 0,-2 0,0 0,-2 0,-1 0,-1 0,-1 0,-2 0,-4-14,8 29,-2 1,1 0,-1-1,-1 1,0 0,0 0,-1 1,-1-1,0 1,6 8,0 0,-1 0,1 1,-1-1,1 0,-1 0,1 1,-1-1,1 1,-1-1,0 0,1 1,-1-1,0 1,1-1,-1 1,0 0,0-1,0 1,1 0,-1 0,0-1,0 1,0 0,0 0,0 0,1 0,-1 0,0 0,0 0,0 0,0 1,1-1,-1 0,0 0,0 1,0-1,1 0,-1 1,0-1,0 1,0 0,-18 34,14-13,1 1,1-1,1 1,1 0,1 0,1 0,0-1,2 1,1 0,1-1,1 0,1 0,0-1,2 0,1 0,0 0,1-2,2 1,3 3,18 21</inkml:trace>
  <inkml:trace contextRef="#ctx0" brushRef="#br4" timeOffset="-35696.603">27178 5088,'-12'-7,"-115"-52,121 57,1 1,0 0,-1 0,1 0,-1 1,0 0,1 0,-1 0,1 1,-1-1,1 1,-1 1,1-1,0 1,-1 0,1 0,0 0,0 1,0 0,1 0,-1 0,1 0,-2 3,2-3,0 0,0 1,0 0,0 0,1 0,-1 1,1-1,0 1,1-1,-1 1,1 0,0 0,0 0,1 1,-1-1,1 0,0 0,1 1,-1-1,1 1,0-1,0 1,1-1,0 2,2-4,0 0,1 0,-1-1,1 1,0-1,-1 0,1 0,0 0,0-1,0 1,1-1,-1 0,0 0,0-1,1 1,-1-1,0 0,1 0,-1 0,0-1,1 1,2-2,-1 2,0-1,0 1,1-1,-1 0,0-1,0 0,0 0,-1 0,1-1,0 1,-1-1,0-1,1 1,-1-1,0 0,-1 0,1 0,-1-1,0 0,0 1,0-1,-1-1,0 1,0-1,0 1,-1-1,1 0,-1 0,-1 0,1 0,-1 0,0-4,0 9,-1 0,0-1,0 1,0 0,0 0,0 0,-1 0,1 0,0 0,0 0,-1 0,1 0,-1 0,1 0,-1 0,1 0,-1 0,1 0,-1 1,0-1,1 0,-1 0,0 1,0-1,0 0,0 1,0-1,1 1,-1-1,0 1,0-1,0 1,0 0,-1 0,1-1,0 1,0 0,0 0,0 0,0 0,0 0,0 0,0 0,0 1,0-1,0 0,0 0,0 1,0-1,0 1,0-1,0 1,0-1,0 1,0 0,1-1,-1 1,0 0,0 0,1 0,-1 0,1-1,-1 1,0 0,1 0,0 0,-1 0,1 0,-1 1,-1 2,1 0,-1 0,0 0,1 0,0 0,0 1,1-1,-1 0,1 1,0-1,0 0,0 1,0-1,1 0,0 1,0-1,0 0,0 0,1 0,-1 0,1 0,0 0,0 0,1-1,-1 1,1-1,0 0,0 1,0-1,0 0,1-1,-1 1,1-1,-1 1,1-1,0 0,2 0,32 12,0-4</inkml:trace>
  <inkml:trace contextRef="#ctx0" brushRef="#br4" timeOffset="-35309.581">27539 4981,'-12'-5,"0"1,-1 1,1 0,-1 1,0 0,0 1,0 0,0 1,0 1,-10 1,22-2,-1 0,1 0,-1 0,0 1,1-1,-1 0,1 1,0-1,-1 1,1-1,-1 1,1 0,0 0,-1-1,1 1,0 0,0 0,0 0,0 1,0-1,0 0,0 0,0 0,0 1,0-1,1 0,-1 1,1-1,-1 1,1-1,-1 1,1-1,0 1,0-1,0 1,0-1,0 1,0-1,0 1,0-1,0 1,1-1,-1 1,1-1,-1 1,1-1,0 1,-1-1,1 0,0 0,0 1,0-1,0 0,0 0,1 1,8 6,1 0,1-1,0 0,0 0,0-1,0-1,6 1,-8-2,0-1,0 1,-1 1,1-1,-1 2,0-1,-1 1,1 1,-1 0,0 0,-1 0,6 7,-12-12,0 0,1 0,-1 0,0 0,0 0,0 0,0 0,-1 1,1-1,0 0,-1 0,0 1,0-1,1 0,-1 1,0-1,-1 0,1 1,0-1,-1 0,1 1,-1-1,0 0,0 0,0 0,0 0,0 0,0 0,0 0,-1 0,1 0,-1 0,1-1,-1 1,0-1,-1 2,-3 1,-1 1,0-1,0 0,0 0,0-1,-1 0,1 0,-1-1,0 0,-1 0,5-1,-1 1,0-1,0 0,0-1,0 1,0-1,0 0,0 0,0-1,0 1,0-1,0 0,0-1,0 1,0-1,1 0,-1 0,1 0,-2-1,8-20,10 11</inkml:trace>
  <inkml:trace contextRef="#ctx0" brushRef="#br4" timeOffset="-34965.064">27753 5181,'-1'0,"0"0,0 0,-1 0,1 1,0-1,0 0,-1 1,1-1,0 1,0-1,0 1,0-1,0 1,0 0,0 0,0-1,0 1,0 0,0 0,0 0,0 0,1 0,-1 0,0 1,1-1,-1 0,1 0,-1 0,1 0,0 1,-1-1,1 0,0 0,0 1,0-1,0 0,0 1,0-1,0 0,0 0,1 1,-1-1,0 0,1 0,-1 0,1 1,0-1,-1 0,1 0,0 0,-1 0,1 0,1 1,6 2,0 1,0-1,1 0,-1-1,1 0,0-1,0 1,0-2,0 1,1-1,-1-1,0 1,0-2,2 1,-5 0,1-1,0 1,0-1,-1 0,1-1,-1 0,1 0,-1 0,1-1,3-2,-8 4,0 0,0 0,0-1,-1 1,1-1,0 1,-1-1,1 0,-1 0,1 1,-1-1,0 0,0-1,0 1,0 0,0 0,0 0,-1 0,1-1,-1 1,1 0,-1-1,0 1,0 0,0-1,0 1,-1 0,1 0,0-1,-1 1,0 0,0-2,-2-2,1 0,-1 1,0-1,-1 1,1 0,-1 0,0 0,-1 0,1 1,-1 0,0-1,0 2,0-1,0 1,-1-1,1 2,-1-1,0 0,0 1,0 0,0 1,0-1,-1 1,1 1,0-1,0 1,-1 0,-4 0,9 0,1 0,-1 0,1 0,-1 0,1 1,-1-1,1 0,-1 1,1-1,0 1,-1-1,1 1,0-1,-1 1,1 0,0 0,0 0,0 0,0 0,-1 0,1 0,1 0,-1 0,0 0,0 0,0 1,1-1,-1 0,0 1,1-1,-1 1,1-1,0 0,-1 1,1-1,0 1,0-1,0 1,0-1,0 1,0-1,1 1,-1-1,0 0,1 2,8 11</inkml:trace>
  <inkml:trace contextRef="#ctx0" brushRef="#br4" timeOffset="-34544.96">28342 5142,'-11'-7,"0"1,0 1,-1 0,1 1,-1 0,0 0,0 1,0 1,-1 0,1 1,-1 0,1 1,0 1,-4 0,14 0,-1 0,0 1,0-1,1 1,-1 0,1-1,-1 1,1 0,0 1,-1-1,1 0,0 1,1-1,-1 1,0-1,1 1,-1 0,1 0,0 0,0 0,0 0,1 0,-1 0,1 0,-1 0,1 0,0 0,0 0,0 0,1 0,-1 0,1 0,-1 0,1 0,0 0,1 0,-1 0,0 0,1 0,-1-1,1 1,0-1,0 1,0-1,0 0,0 0,1 0,-1 0,2 1,7 5,2 0,-1-1,1 0,0-1,0 0,1-1,0-1,0 0,0-1,0-1,0 0,1 0,-1-2,1 0,-1 0,1-1,-1-1,0-1,0 0,0-1,6-2,-14 4,0 0,0 0,0 0,-1-1,1 0,-1 0,1-1,-1 0,0 1,0-2,-1 1,1 0,-1-1,0 0,0 0,-1 0,0-1,0 1,0-1,0 0,-1 1,0-1,0 0,0-1,-1 1,0 0,0 0,-1-1,0 1,0 0,0-2,-7-10,-2 27,8-4,-1 1,1 0,0-1,1 1,0 0,0 0,0 0,0-1,1 1,0 0,0-1,0 1,1 0,0-1,0 0,1 1,-1-1,1 0,0 0,0 0,1-1,0 1,-1-1,1 0,1 0,-1 0,1-1,-1 1,1-1,0 0,0 0,0-1,1 0,1 1,16 2</inkml:trace>
  <inkml:trace contextRef="#ctx0" brushRef="#br4" timeOffset="-34358.429">28636 4834,'7'18,"11"13,11 6,2-4</inkml:trace>
  <inkml:trace contextRef="#ctx0" brushRef="#br4" timeOffset="-33348.62">29050 5155,'-4'-6,"-1"1,0 1,0-1,0 1,0 0,-1 0,0 0,1 1,-1 0,-1 0,1 0,0 1,-1 0,1 0,-1 1,1-1,-1 2,0-1,0 1,1 0,-1 0,0 1,0-1,1 2,-1-1,1 1,-1 0,1 0,-2 2,5-3,0 0,1 1,-1-1,1 1,-1 0,1 0,0 0,0 0,0 0,0 1,0-1,0 1,0-1,1 1,0-1,-1 1,1 0,0 0,0 0,0 0,1-1,-1 1,1 0,0 0,0 0,0 0,0 0,0 0,0 0,1 0,0 0,-1 0,1 0,0 0,1 0,-1 0,0-1,1 1,-1-1,1 1,0-1,0 0,0 1,0-1,0 0,1 0,-1 0,1 0,3 2,0 0,0-1,0 1,0-1,1-1,-1 1,1-1,0 0,0-1,-1 1,1-2,0 1,1 0,-5-1,0 0,0 0,1 0,-1-1,0 1,0-1,-1 1,1-1,0 0,0 0,0 0,0-1,-1 1,1-1,-1 1,1-1,-1 0,1 0,-1 0,0 0,0 0,0-1,0 1,-1-1,1 1,0-1,-1 0,0 1,0-1,1-2,3-75,-5 135,2-49,-1 1,1-1,0 0,0 0,1 0,0 0,0 0,0 0,1-1,0 0,0 0,0 0,0 0,1 0,0-1,0 0,0 0,1 0,-1-1,1 0,0 0,0 0,0-1,0 1,0-1,1-1,-1 0,1 1,-1-2,1 1,-1-1,1 0,-1-1,1 1,-1-1,1 0,3-2,5-5,-1 0,-1-1,0-1,0 0,0 0,-2-1,1-1,-2 0,1-1,-2 0,1 0,-2-1,0 0,-1-1,0 0,-1 0,-1 0,0-1,-1 1,2-14,7-36,-3 0,-2 0,-4-1,-2-26,-10 50,6 43,1-1,0 1,0 0,-1-1,1 1,0 0,0 0,0 0,0 0,0 0,0 0,0 0,0 0,0 0,0 0,1 0,-1 1,0-1,1 0,-1 0,1 1,0-1,-1 1,1 0,0-2,-8 27,2 1,1 0,1 0,1 0,2 0,0 1,2-1,2 0,0 0,2 0,1 0,1 0,1-1,2-1,0 1,2-1,-4-1,2-1,0 0,1 0,1-1,2-1,0 0,1 0,1-2,1 0,1-1,8 7,-25-25,0 1,0-1,1 0,-1 0,0 1,0-1,1 0,-1 0,1 0,-1-1,0 1,1 0,0 0,-1-1,1 1,-1-1,1 1,0-1,0 0,-1 0,1 0,0 0,-1 0,1 0,0 0,-1 0,1-1,0 1,-1-1,1 1,0-1,-1 1,1-1,-1 0,1 0,-1 0,0 0,1 0,-1 0,0 0,0-1,0 1,0 0,0-1,0 1,0-1,0 1,0-1,-1 1,1-1,0 1,-1-1,0 0,1-11,-2-1,0 1,-1 0,0 0,-1 0,0 0,-1 0,0 1,-1-1,-1 1,0 0,0 1,-1 0,-1 0,0 0,0 1,-1 0,-1 0,-38-41,-2 1,-2 3,-2 2,-2 3,-8-2,64 44,-21-18,23 9,70 5,94 13,128 24,-246-24</inkml:trace>
  <inkml:trace contextRef="#ctx0" brushRef="#br4" timeOffset="-31477.29">30694 5128,'1'-17,"0"-1,1 1,1-1,1 1,0 0,1 0,1 1,1-1,0 1,1 1,1-1,0 1,1 1,1 0,0 0,1 1,5-4,-17 16,1 0,-1 0,1 0,-1 0,1 1,0-1,-1 0,1 0,0 1,0-1,0 0,-1 1,1-1,0 0,0 1,0 0,0-1,0 1,0-1,0 1,0 0,0 0,0 0,0-1,0 1,1 0,-1 0,0 1,0-1,0 0,0 0,0 0,0 1,0-1,0 0,0 1,0-1,0 1,0 0,-1-1,1 1,0-1,0 1,0 0,-1 0,1-1,0 1,-1 0,1 0,-1 0,1 0,-1 0,1 0,-1 0,0 0,1 0,-1 0,0 0,0 0,0 0,0 1,2 21,-1-1,-1 1,-1-1,-1 1,-1-1,-6 22,0 9,4-24,1 0,1 0,2 1,1-1,1 1,1-1,4 13,2-12</inkml:trace>
  <inkml:trace contextRef="#ctx0" brushRef="#br4" timeOffset="-31197.979">31136 5088,'0'-20,"0"-12,0-5,0 0,2 3,3 8,1 6,1 6,0 8,1 12,-1 14,-1 17,-3 16,-1 13,-1 11,0 3,-4 3,0-14</inkml:trace>
  <inkml:trace contextRef="#ctx0" brushRef="#br4" timeOffset="-29889.121">30641 5382,'13'0,"15"0,8 0,3 0,0 0,-6-2,-7-1</inkml:trace>
  <inkml:trace contextRef="#ctx0" brushRef="#br4" timeOffset="-29411.241">31189 4955,'-16'6,"-9"8,-4 5,-1 7,3 0,3 1,6-4</inkml:trace>
  <inkml:trace contextRef="#ctx0" brushRef="#br4" timeOffset="-29081.098">31122 5355,'16'2,"16"1,17 0,16 0,6-4,-7-5,-15-3</inkml:trace>
  <inkml:trace contextRef="#ctx0" brushRef="#br5" timeOffset="145843.08">9158 13069,'-23'13,"1"0,0 2,1 0,1 2,0 0,2 1,0 1,1 0,0 1,2 1,1 1,0 0,2 1,-8 18,-15 59,5 2,3 2,6 0,1 21,-2 45,7 1,7 0,8 0,16 99,13-7,11-1,45 136,-69-328,2 0,4-1,3-2,3 0,3-2,2-1,22 28,-47-79,-1-1,2 0,0-1,0 0,1 0,0-1,1 0,0-1,1-1,0 1,0-2,0 0,1 0,1-1,-1-1,1 0,-1 0,1-2,1 0,-1 0,0-2,10 1,-4-7,-1-1,0-1,0-1,-1 0,0-1,0-1,-1-1,0-1,-1 0,0-1,-1 0,-1-2,0 1,-1-2,-1 0,5-8,36-50,-2-2,-5-3,-2-1,-4-3,-4-1,1-14,-4 1,-4-1,-5-1,-3-2,-5 0,-5-1,-4 0,-4-1,-5 1,-7-26,-7-20,-6 2,-7 0,-6 2,-6 1,-7 3,-23-41,42 112,-4 1,-2 2,-4 1,-2 2,-3 2,-2 1,-3 3,-43-37,69 74,0 0,-1 2,-2 1,0 1,0 1,-1 2,-2 0,18 8,0 1,0 1,0 0,0 0,-1 1,1 1,-1 0,1 0,-1 1,1 1,-1 0,1 0,-1 1,1 1,0-1,0 2,0 0,0 0,-8 6,2 1,0 2,1 1,0 0,1 0,1 2,0 0,1 0,1 1,1 1,0 0,1 1,-3 10,-61 157,37-45,6 1,6 2,6 1,4 49,1 55</inkml:trace>
  <inkml:trace contextRef="#ctx0" brushRef="#br5" timeOffset="147293.08">10521 16090,'-7'-4,"1"0,-1 1,1-1,-1 1,0 1,-1 0,1 0,0 0,-1 1,1 0,-1 0,1 1,-1 0,1 0,-1 1,1 0,0 0,-1 1,1 0,0 0,0 0,0 1,0 1,0-1,1 1,-1 0,1 0,0 1,1-1,-3 3,2 0,0 0,0 0,0 0,1 0,0 1,0 0,1 0,0 1,1-1,-1 1,2-1,-1 1,1 0,1 0,-1 0,2 1,-1-1,1 0,1 0,-1 0,2 1,-1-1,1 0,1-1,-1 1,1 0,1-1,0 1,0-1,1 0,0 0,0-1,0 0,1 0,1 0,-1 0,1-1,0 0,0-1,1 1,1-1,4 0,1 0,-1-1,1-1,0-1,1 0,-1 0,0-2,0 0,1 0,-1-1,0-1,0-1,0 0,0 0,-1-1,1-1,-1-1,0 0,0 0,-1-1,0-1,0 0,-1-1,0 0,0 0,-1-1,1-2,101-122,-109 131,-3 2,0 0,0 0,0 1,0-1,0 0,1 1,-1-1,0 1,0-1,1 0,-1 1,0-1,1 1,-1-1,1 0,-1 1,1-1,-1 1,1 0,-1-1,1 1,-1-1,1 1,-1 0,1-1,0 1,-1 0,1 0,0-1,-1 1,1 0,0 0,-1 0,1 0,0 0,-1 0,1 0,0 0,-1 0,1 0,0 1,-1-1,1 0,0 0,-1 0,1 1,0-1,-1 0,1 1,-1-1,17 91,-14-84,-1-1,1 0,0 0,0-1,0 1,1-1,0 1,0-1,1-1,-1 1,1 0,0-1,0 0,1 0,-1-1,1 1,0-1,-1 0,2-1,-1 1,0-1,0-1,1 1,-1-1,1 0,-1 0,6-1,-1 1,0-1,-1 0,1-1,0 0,-1-1,1 0,-1-1,0 0,0 0,0-1,0-1,-1 0,1 0,-1 0,0-1,-1-1,1 0,-6 4,0 0,0-1,0 1,0-1,-1 1,1-1,-1 0,0 0,0 0,-1 0,1-1,-1 1,0 0,0-1,0 1,-1 0,1-1,-1 1,0-1,-1 1,1-1,-1 1,0-1,0 1,0 0,0-1,-1 1,0 0,0 0,-1-3,-1 1,0-1,0 1,0 0,-1 0,0 1,0-1,0 1,-1 0,0 0,0 1,0 0,-1 0,1 0,-1 1,0 0,-1 0,3 0,0 1,-1 0,0 0,1 0,-1 1,0 0,1 0,-1 0,0 1,0-1,0 2,0-1,0 0,1 1,-1 0,0 1,0-1,1 1,-1 0,1 1,0-1,0 1,-1 0,2 0,-1 1,0 0,1-1,0 1,-1 1,2-1,-1 1,0-1,1 1,-2 3,3-1,0-1,0 1,1-1,0 1,0 0,0-1,1 1,0 0,0 0,1 0,0-1,0 1,1 3,5 8</inkml:trace>
  <inkml:trace contextRef="#ctx0" brushRef="#br5" timeOffset="148523.08">11684 16090,'-4'-3,"-1"1,1 0,-1 0,0 0,1 1,-1 0,0 0,0 0,0 0,0 1,0 0,0 0,0 0,0 0,1 1,-1 0,0 0,0 0,0 1,1 0,-1-1,1 2,-1-1,1 0,0 1,0 0,0 0,0 0,0 1,1-1,-1 1,1 0,-1 2,-2 2,0 0,1 1,0 0,0 0,1 0,1 0,-1 1,1-1,1 1,0 0,0 0,1 0,1 0,-1 0,2 0,-1 0,1 0,1 0,0 4,-1-11,0 0,0-1,1 1,-1 0,0-1,1 1,0 0,-1-1,1 0,0 1,0-1,1 0,-1 0,0 0,1 0,-1-1,1 1,0-1,-1 1,1-1,0 0,0 0,0 0,0-1,0 1,0 0,0-1,0 0,0 0,0 0,0 0,0-1,0 1,0-1,5 0,-1-1,1-1,-1 1,1-1,-1-1,0 1,0-1,0 0,-1-1,1 0,-1 0,3-4,7-11,-1-1,-2-1,0-1,-1 0,-2 0,0-1,-1 0,-2-1,0 0,-2 0,0 0,-2-1,-1 1,-1-1,-2-15,3-20,-3 1,-3 0,-2 0,-3 0,-8-25,-4 36,14 58,-8 123,14-98,-4 116,6 0,7 15,-5-143,0 0,1 0,1 0,0-1,2 1,1-1,-6-16,0 0,0 0,1 0,-1 0,1-1,0 1,0-1,1 0,-1 0,1 0,0-1,0 1,0-1,0 0,1 0,-1 0,1 0,0-1,0 0,0 0,0 0,0-1,0 0,1 0,-1 0,0 0,3-1,0-1,-1 0,0 0,1-1,-1 0,0 0,0-1,0 0,0 0,-1-1,0 1,1-2,-1 1,0 0,-1-1,1 0,-1-1,0 1,1-3,8-9,-2 0,0-1,-1-1,-1 0,7-16,19-88,-30 197,-4-63,0 0,1 0,0 0,1-1,0 1,0-1,1 0,5 7,-7-13,-1-1,1 0,-1 0,1 0,0 0,0 0,0-1,1 1,-1-1,0 0,1 0,0 0,-1-1,1 1,0-1,0 0,0 0,0 0,0-1,0 1,0-1,0 0,0 0,0 0,4-1,5-4,-1 0,1 0,-1-1,0-1,0 0,0 0,-1-1,-1-1,1 0,-1 0,-1-1,0-1,0 1,-1-1,0-1,-1 1,-1-1,4-9,19-38,-28 59,-1 1,1-1,0 1,0-1,0 1,-1-1,1 1,0 0,-1-1,1 1,0 0,-1 0,1-1,-1 1,1 0,-1 0,0 0,1 0,-1 0,0 0,1-1,-1 1,0 0,0 0,0 0,0 0,0 0,0 0,0 0,0 0,-1 0,1 0,0 1,3 17,0 0,1-1,1 1,1 0,1-1,0 0,-4-12,0 0,1 0,-1-1,1 1,0-1,1 0,-1 0,1 0,0-1,0 1,1-1,-1-1,1 1,0-1,0 0,0 0,0 0,1-1,1 0,1 0,0 0,0-1,0 0,0-1,0 0,0 0,0-1,0 0,0-1,0 0,0 0,-1-1,1 0,-1-1,0 0,0 0,0 0,0-1,-1-1,0 1,1-2,7-6,0-1,-1-1,-1 0,0-1,-1 0,-1-1,0-1,-1 1,-1-3,5-14,-1-1,-1-1,-3 0,0-1,-3 1,-1-2,-1 1,-3 0,-1-1,-1 1,-2 0,-2 0,-3-9,7 37,0 0,0 1,-1-1,0 0,0 1,-1 0,0-1,-1 1,0 1,0-1,-1 0,1 1,-2 0,1 0,-1 0,0 1,0 0,-1 0,0 1,0-1,0 2,-4-3,7 7,0-1,0 1,0-1,0 1,0 1,0-1,0 0,0 1,0 0,0 0,0 0,0 0,0 1,0 0,1-1,-1 1,1 0,-1 1,1-1,0 1,0 0,0-1,0 1,-2 3,-54 87,48-64,0 0,3 0,0 0,2 1,1 0,1 1,2-1,1 1,2-1,0 1,2-1,2 0,0 0,2 0,2 0,0-1,11 20,-11-31,1-1,0 0,1-1,1 0,1 0,0-2,1 1,1-2,0 0,0-1,1 0,1-1,0-1,1-1,-1 0,2-1,-1-1,1-1,5 0,44 10</inkml:trace>
  <inkml:trace contextRef="#ctx0" brushRef="#br5" timeOffset="150103.08">14184 16371,'10'-125,"-9"108,-1-10,2 1,0-1,2 1,1 0,1 0,5-13,-10 35,0 1,1-1,0 1,-1 0,1-1,0 1,1 0,-1 0,0 0,1 1,0-1,-1 0,1 1,0 0,1 0,-1 0,0 0,0 0,1 1,-1-1,1 1,-1 0,1 0,0 0,0 0,-1 1,1 0,0 0,0 0,-1 0,1 0,0 1,0 0,-1-1,1 1,-1 1,1-1,2 1,9 6,0 0,0 0,-1 1,0 1,0 0,-1 1,-1 1,0 0,0 0,-1 2,-1-1,0 1,-1 0,0 1,1 5,-8-17,0 0,0 0,0 0,0 0,0 1,-1-1,0 1,0-1,0 1,0-1,0 1,-1 0,1-1,-1 1,0 0,0-1,0 1,-1 0,1 0,-1-1,0 1,0-1,0 1,-1-1,1 1,-1-1,0 0,0 0,0 0,0 0,-1 0,1 0,-1 0,1-1,-1 1,0-1,0 0,0 0,0 0,-1 0,1-1,-1 1,1-1,-2 1,0-2,1 0,0 0,-1 0,1 0,0-1,-1 0,1 0,0 0,0 0,0-1,0 1,0-1,0 0,0 0,1-1,-1 1,1-1,0 0,-1 0,1 0,0 0,1 0,-1-1,1 1,-1-1,1 0,0 0,0 0,1 0,-1 0,1 0,0 0,0 0,0 0,1-1,-1 1,1 0,0-1,1 1,-1 0,1-1,-1 1,1 0,0 0,1 0,-1 0,1 0,0 0,0 0,0 0,2-2,6-4,1 0,0 0,0 1,1 0,0 1,1 1,-1 0,2 1,-1 0,1 1,-1 0,1 1,10-1,-11 0,0 1,1 0,-1 1,1 0,0 1,0 1,0 0,0 1,0 0,0 1,11 3,-19-1,-1 1,0 1,0-1,0 1,-1-1,1 1,-1 1,-1-1,1 0,-1 1,1 0,-2 0,1 0,-1 0,0 0,0 1,0-1,-1 1,0-1,-1 1,1 5,3 8,-3-15,20 61,-21-65,1 0,0 0,0 0,-1 1,1-1,0 0,0 0,0 0,0 0,0-1,1 1,-1 0,0 0,0-1,0 1,1 0,-1-1,0 1,1-1,-1 0,0 1,1-1,-1 0,0 0,1 0,-1 0,1 0,-1 0,0 0,1-1,-1 1,0 0,1-1,-1 1,0-1,1 0,-1 1,0-1,0 0,0 0,0 0,0 1,0-1,0 0,1-1,9-9,-1-1,-1 1,1-2,-2 1,0-1,0-1,-1 1,-1-1,0 0,-1-1,-1 0,38-124,-30 167,-7-2,0 0,2 0,1-1,0 0,2 0,1-1,1-1,5 7,-15-27,0 1,0-1,0 0,1 0,-1 0,1 0,0 0,0-1,0 1,0-1,0 1,0-1,1 0,-1-1,1 1,0-1,-1 1,1-1,0 0,0 0,0-1,0 1,-1-1,1 0,0 0,0 0,0 0,0-1,0 0,0 1,0-1,-1-1,1 1,7-9,-1 0,0 0,-1-1,0 0,0-1,-2 0,1 0,-1-1,-1 0,0 0,-1-1,-1 1,0-1,2-12,12-60,-4 0,-4 0,-4-1,-3 0,-7-61,4 119,-2-42,42 412,-8-38,-21-270,-10-32,-1-1,1 0,0 1,-1-1,1 1,-1-1,1 0,-1 1,1-1,0 0,-1 0,1 1,0-1,-1 0,1 0,0 0,-1 0,1 0,0 0,-1 0,1 0,0 0,-1 0,1 0,0-1,-1 1,1 0,0 0,-1-1,1 1,0 0,-1-1,1 1,-1-1,1 1,-1-1,1 1,-1-1,1 1,-1-1,0 1,1-1,-1 1,0-2,48-53,-38 41,1 0,1 1,0 0,0 1,2 0,-1 1,9-5,-20 15,0 0,0-1,0 1,0 0,0 0,0 0,0 1,0-1,1 0,-1 1,0-1,0 1,1 0,-1 0,0 0,0 0,1 0,-1 0,0 1,0-1,1 1,-1-1,0 1,0 0,0 0,0 0,0 0,0 0,0 1,0-1,-1 1,1-1,0 1,-1-1,1 1,-1 0,0 0,1 0,-1 0,0 0,0 0,0 0,0 1,2 10,0 0,0 1,-2-1,0 1,0-1,-1 1,-1 0,0-1,-1 1,0-1,-1 0,-1 1,0-1,0-1,-2 1,-1 2,7-12,-1 0,1-1,-1 1,0 0,0 0,0 0,0-1,-1 1,1 0,-1-1,0 1,1-1,-1 0,0 0,0 0,-1 0,1 0,0 0,-1 0,1-1,-1 1,1-1,-1 0,0 1,0-1,0-1,1 1,-1 0,0-1,0 1,0-1,0 0,0 0,0 0,0 0,0-1,0 1,0-1,0 0,0 0,0 0,-40-40,34 28</inkml:trace>
  <inkml:trace contextRef="#ctx0" brushRef="#br5" timeOffset="151353.08">16229 15956,'-9'-3,"0"0,0 1,0 0,-1 0,1 1,0 0,-1 1,0 0,1 0,-1 1,1 0,0 1,-1 0,1 1,0 0,0 0,0 1,1 0,-1 0,1 1,0 0,0 0,1 1,-3 3,3-4,0 1,1 0,0 1,1-1,-1 1,1 0,0 1,1-1,0 1,0 0,0 0,1 0,1 0,-1 1,1-1,1 1,-1 0,2-1,-1 1,1 0,0 0,1-1,0 4,1-9,-1 0,1 0,-1-1,1 1,0 0,0-1,0 1,1-1,-1 0,0 0,1 0,-1 0,1 0,0 0,0-1,0 1,0-1,0 0,0 0,0 0,0 0,0-1,0 1,0-1,1 1,-1-1,0 0,0-1,1 1,5-1,1 0,-1-1,0 0,0-1,0 1,0-2,0 1,0-1,3-3,2-2,0-1,-1-1,0 0,-1 0,0-1,0-1,-2 0,1 0,-2-1,0 0,-1-1,0 0,5-15,-2 2,-2-1,-1-1,-1 1,-1-1,-2 0,-1 0,-1-12,-2-3,-2 1,-1 0,-3 0,-2 1,-1 0,-3 0,-1 1,-6-11,-25-23,42 75,1 0,0 1,0-1,-1 0,1 1,0 0,-1-1,1 1,-1-1,1 1,0 0,-1 0,1 0,-1 0,1 0,-1 0,1 0,0 1,-1-1,1 1,-1-1,1 0,0 1,0 0,-1-1,1 1,0 0,0 0,0 0,-1 0,1 0,0 0,0 0,1 0,-1 0,0 0,0 0,0 1,1-1,-1 0,1 1,-1-1,1 0,0 1,-1-1,1 1,0-1,0 1,0-1,0 0,0 1,0-1,0 1,1-1,-10 44,2 0,3 0,1 0,2 1,5 33,-5-47,2 0,1 0,2 0,1-1,1 0,2 0,1 0,1-1,2 0,1-1,1 0,1-1,17 21,-26-43,0 0,0-1,1 0,0 0,0 0,0-1,0 0,1-1,-1 1,1-1,0-1,0 0,0 0,0 0,0-1,1 0,-1-1,0 0,1 0,-1-1,0 0,0 0,1-1,-1 0,0 0,-1-1,1 0,0-1,-1 1,0-2,0 1,0-1,0 0,-1 0,5-5,51-55,-61 65,0 0,-1 0,1-1,0 1,-1 0,1 0,0 0,0 0,-1 0,1 1,0-1,-1 0,1 0,0 0,-1 0,1 1,0-1,-1 0,1 1,0-1,-1 1,1-1,-1 1,1-1,-1 1,1-1,-1 1,1-1,-1 1,0-1,1 1,-1 0,0-1,1 1,-1 0,0-1,0 1,0 0,1-1,-1 1,0 0,0 0,0-1,0 1,0 0,-1-1,1 1,0 0,0-1,0 2,0 2,35 97,-33-97,1 0,-1-1,1 1,-1-1,1 1,1-1,-1 0,0 0,1 0,-1-1,1 1,0-1,0 0,0 0,0 0,0-1,0 1,0-1,1 0,-1 0,0-1,1 1,1-1,2-1,-1 1,1-2,0 1,0-1,-1 0,1-1,-1 1,0-2,0 1,0-1,0 0,0 0,-1-1,0 0,0 0,0 0,-1-1,0 0,0 0,0 0,0-1,-1 0,0-2,0 5,-2-1,1 0,0 0,-1-1,0 1,-1 0,1-1,-1 1,0-1,0 0,0 1,-1-1,0 0,0 1,-1-1,1 0,-1 1,-1-1,1 1,-1-1,0 1,0 0,0-1,-1 1,1 0,-1 0,-1 1,1-1,-1 1,0 0,0 0,-1-1,0 1,-1 1,1 0,-1 0,0 1,0-1,0 1,0 1,-1-1,1 1,0 0,-1 1,1-1,0 1,-1 1,1-1,-1 1,1 0,0 0,0 1,0 0,0 0,0 0,0 1,0 0,0 0,1 0,0 1,0 0,0 0,0 0,0 1,1-1,0 1,0 0,0 0,1 1,0-1,0 1,0 0,0 0,0 4,1-6,1-1,0 1,1 0,-1-1,1 1,-1 0,1 0,0-1,1 1,-1 0,1 0,-1-1,1 1,0 0,2 2,9 17</inkml:trace>
  <inkml:trace contextRef="#ctx0" brushRef="#br5" timeOffset="152143.08">17019 15823,'1'19,"1"0,1 0,0 0,2 0,0-1,1 0,1 0,1-1,0 1,1-1,1-1,1 0,0-1,6 6,-16-17,2-1,-1 0,0 1,1-1,-1 0,1 0,0 0,0-1,0 1,1 0,-1-1,0 0,1 0,0 0,-1-1,1 1,0-1,0 0,0 0,0 0,0 0,0-1,0 1,0-1,0 0,0-1,0 1,0-1,0 1,0-1,0 0,0-1,0 1,0-1,1-1,5-9,-2-1,0-1,0 0,-1 0,-1 0,0-1,-1 0,-1 0,0 0,-1-1,-1 1,0-1,-1 1,-1-1,-1 1,-4 45,3-16,2 0,-1 0,2 1,0-1,1 0,0 0,4 10,-6-20,1-1,0 1,1-1,-1 1,0-1,1 0,0 0,0 0,0 1,0-2,0 1,1 0,-1 0,1-1,-1 1,1-1,0 0,0 0,0 0,1 0,-1-1,0 1,1-1,-1 0,1 0,-1 0,1 0,-1 0,1-1,0 0,-1 0,3 0,-2-1,1 1,0-1,-1 0,1-1,-1 1,1-1,-1 0,0 0,1-1,-1 1,0-1,-1 0,1 0,0 0,-1 0,0-1,0 1,0-1,0 0,0 0,-1 0,0 0,0-1,0 1,0 0,1-5,1-6,0-1,0 1,-1-1,-1 0,-1 0,0-1,-2-3,-1 1,3 40,0 1,2-1,1 1,0-1,1-1,2 1,4 9,-8-24,1 0,0 0,0-1,0 0,1 0,-1 0,1-1,0 1,1-1,-1 0,1-1,0 1,0-1,0 0,0-1,1 1,-1-1,1 0,-1-1,1 0,-1 0,1 0,0-1,0 0,-1 0,1-1,0 0,0 0,-1 0,1-1,-1 0,0 0,1-1,-1 0,0 0,3-2,4-2,0 0,0-1,-1-1,0 1,-1-2,0 0,0 0,-1-1,-1 0,1-1,-2 0,0-1,0 1,-1-1,-1-1,0 1,-1-1,0 0,-2-1,3-12,-5 25,0 1,-1-1,1 0,-1 1,1-1,-1 0,0 0,0 0,1 1,-1-1,-1 0,1 0,0 0,0 1,-1-1,1 0,-1 0,1 1,-1-1,0 0,1 1,-1-1,0 1,0-1,0 1,-1-1,1 1,0 0,0 0,-1-1,1 1,-1 0,1 0,-1 0,1 1,-1-1,0 0,1 0,-1 1,0-1,1 1,-1 0,0-1,0 1,0 0,1 0,-2 0,-4 4,2 0,-1 0,0 1,1 0,0-1,0 2,0-1,0 1,1-1,0 1,0 1,1-1,0 0,0 1,0 0,1-1,0 1,0 0,1 2,-2-3,0 0,1 0,0 1,1-1,-1 1,1-1,0 1,1-1,-1 1,2 0,-1-1,1 1,-1 0,2-1,-1 1,1-1,0 0,0 1,1-1,0 0,0 0,0-1,1 1,0-1,0 1,0-1,1 0,0-1,-1 1,2-1,-1 0,0 0,1-1,0 1,0-1,2 0,79 2,-46-13</inkml:trace>
  <inkml:trace contextRef="#ctx0" brushRef="#br5" timeOffset="152713.08">18208 15823,'-1'14,"0"-1,1 1,1-1,0 1,1-1,0 1,1-1,1 0,0 0,1 0,0-1,1 1,0-1,1-1,0 1,1-1,0 0,8 7,-14-16,1 0,-1-1,0 1,1-1,-1 0,1 0,0 0,-1 0,1 0,0 0,0-1,-1 1,1-1,0 0,0 0,0 0,0 0,-1 0,1 0,0-1,0 0,-1 1,1-1,0 0,-1-1,1 1,0 0,-1-1,0 1,1-1,1-1,57-71,-49 52,0-1,-2 0,-1-1,-1 0,2-13,-6 32,-3 15,-1 31,0-27,1-3,-1 1,1-1,1 0,0 0,1 0,0 0,0-1,4 8,-5-15,-1 0,1 1,0-1,0 0,0 0,0 0,0-1,1 1,0 0,-1-1,1 0,0 0,0 1,0-2,0 1,0 0,1-1,-1 1,1-1,-1 0,1 0,-1 0,1-1,-1 1,1-1,0 0,-1 0,3 0,6-3,0-1,-1 0,1-1,-1 0,0-1,0 0,-1-1,1 0,-2 0,1-1,-1 0,0-1,-1 0,0-1,5-7,1 0,-2 0,0-1,-1 0,-1-1,-1 0,-1-1,2-4,-1 106,-9-73,1 1,1 0,0-1,0 1,1-1,0 0,1 1,-1-1,2-1,0 1,0-1,0 0,1 0,0 0,0-1,1 0,0 0,7 5,27-11,-24-11</inkml:trace>
  <inkml:trace contextRef="#ctx0" brushRef="#br5" timeOffset="153013.08">18890 15396,'-5'13,"-1"10,3 2,6-2,2-6</inkml:trace>
  <inkml:trace contextRef="#ctx0" brushRef="#br5" timeOffset="154083.08">19157 15769,'3'212,"-3"-208,0 0,0 0,1 0,-1 0,1 0,0 0,0 0,0 0,0-1,1 1,0 0,-1-1,1 1,1-1,-1 0,0 1,1-1,0 0,0 0,0-1,0 1,0-1,0 1,1-1,-1 0,1 0,-1-1,1 1,0-1,0 0,0 0,-1 0,1 0,3 0,3-4,0 0,-1 0,1-1,-1 0,0 0,0-1,-1 0,1-1,-1 0,0 0,-1-1,0 0,0-1,0 1,-1-1,0 0,-1-1,1 1,-2-1,1 0,-1 0,0-4,5-8,-1 1,-2-2,0 1,-1-1,-1 0,-1 0,-1-3,-12 75,9 74,2-119,0 1,0-1,0 0,1-1,0 1,0 0,0 0,1-1,-1 0,1 1,0-1,1 0,-1 0,1 0,-1-1,1 1,0-1,0 0,1 0,-1-1,1 1,-1-1,1 0,11 2,-1 0,1-1,0-1,0-1,1 0,-1-1,0-1,0 0,0-1,0-1,0 0,-1-1,1-1,-1-1,13-6,-6 3,-1 0,0-2,0-1,-1 0,-1-2,0 0,-1-1,0-1,-1 0,-1-2,-1 0,0 0,-1-1,-2-1,0-1,0 1,-2-2,-1 0,5-18,1-18,-3-1,-3 0,-2 0,-3-1,-3 0,-3-26,1 36,-2 1,-2 0,-2 0,-13-41,19 83,0 1,-1 0,0 0,0 0,-1 1,1-1,-1 1,0-1,-1 1,0 0,1 0,-1 0,-1 0,1 1,-3-2,5 6,0-1,-1 0,1 1,-1-1,1 1,-1 0,1 0,0 0,-1 0,1 1,-1-1,1 0,-1 1,1 0,0 0,-1-1,1 1,0 1,0-1,0 0,0 0,0 1,0-1,0 1,0 0,0 0,1-1,-1 1,1 0,-1 2,-14 17,1 0,1 2,2-1,0 2,1-1,1 2,2-1,-5 20,-4 19,2 1,3 1,3 0,2 0,4 1,2 8,0-46,1 0,2-1,1 1,0-1,2 1,2-1,0-1,2 1,0-1,2-1,1 0,1 0,1-1,1-1,11 12,-17-27,-1 0,2-1,-1 0,1 0,0-1,0-1,1 1,-1-2,1 0,0 0,1-1,-1 0,1-1,-1 0,1-1,0 0,-1-1,1 0,0-1,-1 0,1-1,-1 0,1-1,-1 0,0-1,0 0,0-1,-1 0,1-1,-1 0,-1-1,1 0,-1 0,0-1,-1 0,0 0,0-1,-1 0,6-10,-3 3,-2 0,0 0,-2-1,1 0,-2-1,0 1,-1-1,-1 0,-1 0,0 0,-2 0,0-2,0 20,0 0,0 0,-1 0,1 0,0 0,0 0,0 0,-1-1,1 1,0 0,0 0,-1 0,1 0,0 0,0 0,0 0,0 0,-1-1,1 1,0 0,0 0,0 0,0 0,-1-1,1 1,0 0,0 0,0 0,0-1,0 1,0 0,0 0,0-1,0 1,0 0,-7 24,0 7,1 0,2 1,1 0,1 0,3 21,-1-50,-1 0,1 0,0-1,0 1,0 0,0-1,1 1,-1 0,1-1,-1 1,1 0,0-1,0 1,0-1,1 1,-1-1,0 0,1 1,0-1,-1 0,1 0,0 0,0 0,0-1,0 1,1 0,-1-1,0 0,1 1,-1-1,1 0,-1 0,1 0,-1-1,1 1,0 0,-1-1,1 0,0 0,0 0,1 0,5-4,0-1,0 0,-1 0,0-1,0 0,0 0,-1-1,0 0,0 0,0 0,-1-1,-1 0,1-1,-1 1,0-1,-1 0,0 0,-1-1,0 1,0-1,0-2,12-84,-31 163,8 43,8-106,0 1,1-1,0 0,-1 0,1 0,1 1,-1-1,1 0,-1 0,1-1,0 1,0 0,1-1,-1 1,1-1,0 0,0 0,0 0,0 0,0 0,1-1,-1 1,1-1,2 1,1 0,1-1,-1 0,1 0,0 0,0-1,0 0,0-1,0 0,0 0,0-1,0 0,-1 0,1-1,0 0,0 0,-1-1,1 0,-1 0,0-1,6-4,-3 2,0-1,0 0,0-1,-1 0,0-1,-1 1,0-2,0 1,-1-1,0-1,-1 1,0-1,1-4,15-95,-25 130,1 1,1 0,1-1,0 1,2 0,0-1,2 0,0 1,1-1,1 0,1-1,0 0,11 18,-16-34,0 1,0-1,0 0,1 0,0 0,0 0,0 0,0 0,0-1,0 0,1 0,-1 1,1-2,-1 1,1 0,0-1,0 0,0 0,0 0,0 0,0-1,0 1,0-1,0 0,0 0,0-1,0 1,0-1,0 0,0 0,-1 0,1 0,0-1,0 0,-1 1,1-1,-1-1,0 1,4-3,29-38,-23 21</inkml:trace>
  <inkml:trace contextRef="#ctx0" brushRef="#br5" timeOffset="154353.08">20935 15328,'-4'16,"-2"7,0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30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223 63,'-1'-3,"1"0,-1 0,0 0,0 0,0 0,-1 0,1 0,-1 0,0 0,1 1,-1-1,-1 1,1-1,0 1,0 0,-1 0,1 0,-1 0,0 0,0 1,1-1,-1 1,0-1,0 1,-1 0,1 0,0 1,0-1,0 1,0-1,-1 1,1 0,0 0,0 1,-1-1,1 1,0-1,0 1,0 0,-1 1,-4 2,-1 1,1 0,1 0,-1 1,1 0,0 1,0 0,1 0,-1 0,2 1,-1-1,1 2,0-1,1 0,0 1,0 0,1 0,0 0,1 0,0 0,0 1,1-1,0 1,1 0,-1-8,1 0,0 1,0-1,1 1,-1-1,0 0,1 1,-1-1,1 0,0 0,0 1,0-1,0 0,0 0,0 0,1 0,-1 0,0 0,1 0,0-1,0 1,-1 0,1-1,0 0,0 1,0-1,0 0,1 0,-1 0,0 0,0 0,1-1,-1 1,0-1,1 1,-1-1,0 0,1 0,-1 0,1 0,-1 0,0-1,1 1,-1-1,0 0,1 1,-1-1,0 0,0-1,13-6,-2-1,1-1,-1 0,-1-1,0 0,-1-1,0-1,0 1,3-8,60-99,-74 119,0 1,0-1,0 0,0 0,0 0,0 1,0-1,0 0,0 0,0 1,0-1,0 0,1 0,-1 0,0 1,0-1,0 0,0 0,0 0,0 1,0-1,1 0,-1 0,0 0,0 0,0 0,0 1,1-1,-1 0,0 0,0 0,0 0,1 0,-1 0,0 0,0 0,1 0,-1 0,0 0,0 0,0 0,1 0,-1 0,0 0,0 0,1 0,-1 0,0 0,0 0,0 0,1 0,-1 0,0 0,0 0,0-1,1 1,-1 0,0 0,0 0,0 0,0-1,1 1,-1 26,0-24,6 183,-1-93,-4 0,-5 12,-17-8,20-93,0-1,0 1,0-1,-1 1,1-1,-1 0,1 0,-1 1,0-1,0 0,0-1,0 1,0 0,0-1,0 1,-1-1,1 1,0-1,-1 0,0 0,1 0,-1 0,1-1,-1 1,0-1,1 0,-1 1,0-1,0 0,1-1,-1 1,0 0,1-1,-1 0,-5-1,0-1,0 0,0-1,1 0,0 0,0-1,0 0,0 0,1 0,-2-3,0-8,10 12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33.6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27,'0'20,"0"16,2 13,3 9,1 5,1 3,2-3,-1-4,1-7,1-6,-1-10,0-8,0-9,0-8</inkml:trace>
  <inkml:trace contextRef="#ctx0" brushRef="#br0" timeOffset="287.227">250 0,'5'14,"1"12,2 12,-1 13,-1 8,1 6,-1 1,-2-3,1-2,0-5,0-5,3-8,-1-7,-1-9,-1-9</inkml:trace>
  <inkml:trace contextRef="#ctx0" brushRef="#br0" timeOffset="540.67">66 290,'14'0,"15"-2,14-6,11-5,7-5,3-3,-10 4</inkml:trace>
  <inkml:trace contextRef="#ctx0" brushRef="#br0" timeOffset="1052.835">527 382,'1'-2,"0"1,1-1,-1 0,0 0,1 1,0-1,-1 1,1-1,0 1,0 0,-1-1,1 1,0 0,0 0,0 1,1-1,-1 0,0 1,0-1,0 1,0 0,1 0,-1-1,0 1,0 1,1-1,0 0,3 0,0 1,1 0,-1 0,0 0,0 0,0 1,0 0,0 0,0 1,0 0,-1 0,1 0,-1 0,0 1,0 0,0 0,-1 1,1-1,-1 1,0 0,0 0,-1 0,0 1,0-1,0 1,0 0,-1 0,0 0,0 0,-1 0,1 0,-1 0,-1 1,1-1,-1 0,0 1,-1-1,0 6,-2 8,-2 0,0 0,0 0,-2-1,-1 0,0 0,-11 16,-33 93,51-125,1 1,0-1,0 1,0-1,0 1,0-1,1 1,-1-1,1 0,0 1,0-1,1 0,-1 0,1 0,-1 0,1 0,0 0,0 0,0 0,0-1,1 1,-1-1,1 0,0 0,-1 0,1 0,0 0,0 0,0-1,0 1,1-1,-1 0,0 0,1 0,-1-1,0 1,1-1,-1 1,1-1,2-1,-2 3,1-1,-1 0,1 0,-1 0,1-1,-1 0,1 0,-1 0,1 0,-1-1,1 1,-1-1,1 0,-1-1,0 1,1-1,-1 0,0 0,0 0,0 0,-1-1,1 0,0 0,-1 0,0 0,0 0,0-1,0 1,0-1,1-2,-1-1,1 1,-1-1,-1 0,1 0,-1-1,0 1,-1 0,0-1,0 1,0-1,-1 1,0-1,-1 0,1 1,-2 0,1-1,-1 1,0 0,0-1,-1 1,0 0,0 1,-1-1,0 1,-3-5,-9-6</inkml:trace>
  <inkml:trace contextRef="#ctx0" brushRef="#br0" timeOffset="1300.731">514 539,'-2'0,"3"0,9 0,11-2,13-3,13-3,9 0,4-1,-2 2,-6-2,-9 2,-11 2,-9 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38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319 27,'-17'-6,"-1"0,0 2,0 0,0 1,0 1,-1 1,1 1,0 0,-2 1,12 2,0 0,0 0,1 0,0 1,0 0,0 1,0 0,1 0,-1 0,1 1,1 0,-1 0,1 0,0 1,0 0,1 0,0 0,0 0,1 1,0-1,0 1,1 0,0 0,0 0,1 0,0 0,0 0,1 7,-1-13,1 1,-1-1,1 0,-1 1,1-1,0 1,0-1,0 0,1 1,-1-1,0 1,1-1,0 0,-1 1,1-1,0 0,0 0,0 1,1-1,-1 0,0 0,1 0,-1-1,1 1,0 0,0 0,0-1,-1 1,1-1,1 0,-1 0,0 1,0-1,0-1,1 1,-1 0,0 0,1-1,-1 0,1 1,-1-1,0 0,1 0,-1 0,2 0,15-5,-1-1,1 0,-1-2,0 0,-1 0,0-2,0 0,-1-1,0-1,-1 0,-1-1,4-5,38-43,-55 62,0-1,-1 0,1 1,0-1,0 0,0 1,-1-1,1 1,0-1,-1 1,1-1,0 1,-1 0,1-1,-1 1,1 0,-1 0,1-1,-1 1,0 0,1 0,-1-1,0 1,1 0,-1 0,0 0,0 0,0 0,0-1,0 1,0 0,0 0,0 0,0 0,0 0,-1-1,1 1,0 0,-1 0,1 0,0-1,-1 1,1 0,-1 0,1-1,0 8,9 83,-5-72,-1 1,-1 0,-1 0,0 0,-1 0,-1 0,-1-1,-1 1,-1 0,-1-1,0 0,-7 15,8-27,0-1,-1 0,0 0,1 0,-2-1,1 1,-1-2,0 1,0 0,0-1,-1 0,1-1,-1 1,0-1,0 0,0-1,0 0,-1 0,1-1,-1 0,1 0,-1 0,1-1,-1 0,1-1,-1 0,-1 0,-13-10,30 8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41.0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0,'0'18,"0"13,0 7,0 4,2 0,1-3,0-6,-1-4,2-7,0-7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41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1,'18'6,"17"3,16 0,10 0,-5-1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42.3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48,'-3'22,"-4"18,1 0,2 0,2 0,2 3,0-40,0-1,0 1,0 0,0-1,1 1,-1 0,1-1,0 1,-1 0,1-1,0 0,1 1,-1-1,0 1,1-1,-1 0,1 0,0 0,-1 0,1 0,0 0,0 0,1-1,-1 1,0-1,0 0,1 1,-1-1,1 0,-1 0,1 0,-1-1,1 1,0-1,-1 1,1-1,0 0,-1 0,1 0,0-1,0 1,-1 0,2-1,3-2,1 0,-1 0,1 0,-1-1,0 0,-1-1,1 0,-1 0,0 0,0 0,0-1,-1 0,0 0,0-1,0 0,-1 1,0-1,0-2,40-107,-48 134,0 1,2 0,0 0,1 0,1 0,1 0,1 0,1 6,-2-23,-1 1,1-1,0 0,0 0,0 0,1 0,-1 1,1-2,-1 1,1 0,-1 0,1 0,0-1,0 1,0-1,0 1,0-1,0 0,0 0,1 0,-1 0,0 0,0-1,1 1,-1-1,1 1,-1-1,0 0,1 0,-1 0,1 0,-1 0,1-1,-1 1,0-1,1 0,-1 1,0-1,1 0,-1 0,0 0,0-1,0 1,0-1,0 1,0-1,-1 1,1-2,11-7,-1 0,0-2,-1 1,-1-2,0 1,0-2,-1 1,-1-1,0 0,-1-1,-1 0,0 0,-1 0,2-10,-7 25,-1 1,1-1,0 0,0 0,0 0,0 0,0 0,0 0,-1 0,1 0,0 0,0 0,0-1,0 1,0 0,0 0,-1 0,1 0,0 0,0 0,0 0,0 0,0 0,0 0,0 0,-1 0,1-1,0 1,0 0,0 0,-8 15,2 1,1-1,1 1,0 0,1 0,0 0,2 1,0-1,1 2,0-16,0 1,0 0,0-1,1 1,-1 0,1 0,0-1,-1 1,1-1,1 1,-1-1,0 1,1-1,-1 0,1 1,-1-1,1 0,0 0,0 0,0-1,0 1,0 0,1-1,-1 1,1-1,-1 0,0 0,1 0,0 0,-1 0,1 0,0-1,2 1,3 0,1-1,-1 1,1-2,-1 1,1-1,-1 0,1-1,-1 0,0 0,4-3,-1 1,-1-1,0 0,0 0,0-1,-1-1,0 0,0 0,-1-1,0 1,0-2,-1 1,0-1,-1-1,1 1,-2-1,1 0,-2 0,1 0,-1-1,-1 0,0 0,0 0,-1 0,-1 0,1-10,-6 1,-7 28,5 16,0 1,1-1,1 1,2 0,0 0,2 2,-1-9,-1 50,2 1,4-1,2 0,4 0,2 0,3-1,7 10,-12-51,-10-27,0 1,0 0,0 0,0 0,0-1,0 1,1 0,-1 0,0 0,0 0,0 0,0-1,1 1,-1 0,0 0,0 0,0 0,1 0,-1 0,0 0,0 0,0 0,1-1,-1 1,0 0,0 0,1 0,-1 0,0 0,0 0,1 1,-1-1,0 0,0 0,0 0,1 0,-1 0,0 0,0 0,0 0,1 0,-1 1,0-1,0 0,0-27,-32-410,28 91,4 345,-1 0,1 0,-1-1,1 1,0 0,0 0,-1 0,1-1,0 1,0 0,0 0,0-1,1 1,-1 0,0 0,0-1,1 1,-1 0,1 0,-1 0,1 0,-1-1,1 1,0 0,-1 0,1 0,0 1,0-1,0 0,0 0,0 0,0 0,0 1,0-1,0 1,0-1,0 1,1-1,-1 1,0-1,0 1,0 0,1 0,-1 0,0 0,0 0,1 0,-1 0,0 0,0 0,1 0,0 1,94 74,-64-51,1-1,0-2,2-1,12 4,-48-24,0 0,0 0,1 1,-1-1,0 0,0 1,1-1,-1 1,0-1,1 1,-1-1,1 1,-1 0,1-1,-1 1,1-1,-1 1,1 0,0 0,-1-1,1 1,0 0,-1 0,1-1,0 1,0 0,0 0,0 0,0-1,0 1,0 0,0 0,0 0,0-1,0 1,1 0,-1 0,0 0,0-1,1 1,-1 0,1-1,-1 1,0 0,1-1,0 1,-1 0,1-1,-1 1,1-1,0 1,-1-1,1 1,0-1,-1 0,1 1,0-1,0 0,-1 0,1 1,0-1,0 0,0 0,-1 0,1 0,0 0,0 0,0 0,-1 0,1 0,-43 24,-70 50,112-73,-1-1,0 0,0 0,0 0,1 0,-1 1,0-1,1 0,-1 1,0-1,1 0,-1 1,0-1,1 1,-1-1,1 1,-1 0,1-1,-1 1,1-1,-1 1,1 0,-1-1,1 1,0 0,0 0,-1-1,1 1,0 0,0 0,0-1,0 1,0 0,0 0,0 0,0-1,0 1,0 0,0 0,0-1,1 1,-1 0,0 0,0-1,1 1,-1 0,1-1,-1 1,1 0,-1-1,1 1,-1-1,1 1,-1-1,1 1,0-1,-1 1,1-1,0 0,-1 1,1-1,0 0,0 1,0-1,13-3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39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222 68,'-4'-3,"0"-1,0 1,0 0,-1 0,0 0,1 1,-1-1,0 1,0 0,0 1,-1-1,1 1,0 0,0 0,-1 1,1-1,-1 1,1 1,0-1,-1 1,1 0,0 0,-1 0,1 1,0-1,0 1,0 1,0-1,1 1,-1 0,1 0,-1 0,1 0,0 1,0 0,1 0,-1 0,1 0,0 1,0-1,0 1,0 0,1 0,-1-1,0-1,1 1,0 0,0 0,0 0,0 0,1 0,-1 0,1 0,0 1,0-1,1 0,-1 1,1-1,0 0,0 1,1-1,-1 1,1-1,0 0,0 0,0 1,1-1,-1 0,1 0,0 0,0 0,1-1,-1 1,1-1,0 1,0-1,0 0,0 0,0 0,1 0,-1-1,1 1,0-1,0 0,4-1,0 1,1-2,-1 1,0-1,0-1,1 0,-1 0,0 0,0-1,0 0,0-1,0 0,0 0,-1 0,1-1,-1 0,0-1,-1 0,1 0,-1 0,0-1,2-2,45-29,-52 37,-1-1,1 1,0-1,-1 1,1 0,-1-1,1 1,0 0,-1-1,1 1,0 0,-1 0,1 0,0 0,0 0,-1 0,1 0,0 0,-1 0,1 0,0 0,0 0,-1 0,1 0,0 1,-1-1,1 0,-1 1,1-1,0 0,-1 1,1-1,-1 1,1-1,-1 1,1-1,-1 1,1-1,-1 1,1-1,-1 1,0 0,1-1,-1 1,0 0,0-1,1 1,-1 0,5 39,-5-35,3 22,-1 0,-2 1,0-1,-2 0,-1 0,-1 0,-2 0,0 0,-2-1,-1 0,0-1,-2 0,-5 6,-41 24,55-53,-1-1,1 1,0-1,-1 1,1-1,-1 0,1 0,-1 0,0 0,1-1,-1 1,0-1,1 0,-1 1,0-1,0 0,1-1,-1 1,0 0,0-1,1 1,-1-1,1 0,-1 0,0 0,1 0,-1-1,-7-8</inkml:trace>
  <inkml:trace contextRef="#ctx0" brushRef="#br0" timeOffset="617.619">788 68,'-8'-5,"-1"1,0-1,-1 1,1 1,-1-1,0 2,0-1,0 2,0-1,0 1,0 1,0 0,0 0,0 1,0 0,0 1,0 0,0 0,0 1,1 1,-1-1,1 2,0-1,0 1,-3 3,3-1,1 1,0 0,1 0,0 1,0 0,1 0,0 1,1-1,0 1,1 0,0 1,0-1,1 1,0 0,1 0,0 0,1 0,0 2,1-10,0-1,1 1,-1 0,1 0,0 0,0-1,0 1,0 0,0-1,0 1,1-1,-1 1,1-1,0 0,0 1,-1-1,2 0,-1 0,0 0,0-1,0 1,1-1,-1 1,1-1,0 0,-1 0,1 0,0 0,-1 0,1 0,0-1,0 0,0 1,0-1,0 0,-1 0,1-1,0 1,0 0,0-1,0 0,-1 0,1 0,0 0,-1 0,1 0,16-7,-1-1,0 0,0-1,-1-1,0 0,-1-2,0 0,-1-1,0 0,-1-1,5-9,-18 23,-1 0,1-1,-1 1,1-1,0 1,-1 0,1 0,0-1,0 1,0 0,0 0,0 0,0 0,0 0,1 0,-1 0,0 0,0 1,1-1,-1 0,0 1,1-1,-1 1,1-1,-1 1,1 0,-1 0,1 0,-1-1,1 1,-1 1,1-1,-1 0,1 0,-1 1,1-1,-1 0,0 1,1 0,-1-1,1 1,-1 0,0-1,0 1,0 0,1 0,-1 0,0 0,1 1,7 20,-1-1,-1 1,-1 0,-1 1,-1 0,1 10,-1 98,-5-125,0-1,0 1,-1-1,0 1,0-1,0 1,0-1,-1 0,0 0,0 0,0 0,-1-1,0 1,0-1,0 0,0 0,0-1,-1 1,0-1,0 0,-2 1,-1 0,0 0,0-1,0 0,-1-1,1 0,-1 0,0-1,1 0,-1 0,0-1,0 0,1-1,-1 0,0-1,-4-3,4-2</inkml:trace>
  <inkml:trace contextRef="#ctx0" brushRef="#br0" timeOffset="1255.012">1236 16,'-13'-4,"-1"0,0 2,0 0,0 0,0 1,-1 1,1 0,0 1,0 1,0 0,0 0,0 2,1 0,-1 0,1 2,0-1,0 2,1-1,0 2,-2 1,12-7,-1 0,1 0,0 0,0 0,0 0,0 0,1 1,-1-1,1 1,-1 0,1-1,0 1,0 0,0 0,0 0,0-1,1 1,0 0,-1 0,1 0,0 0,0 0,0 0,1 0,-1 0,1 0,0 0,0 0,0 0,0-1,0 1,0 0,1-1,0 1,-1-1,1 1,0-1,0 0,0 0,0 0,1 0,-1 0,0 0,1-1,2 2,2 1,1 0,0 0,0-1,0 0,1 0,-1-1,1-1,-1 1,1-1,-1 0,1-1,0 0,0-1,-1 1,1-2,-1 1,1-1,-1-1,0 1,1-1,-1-1,-1 1,1-2,0 1,6-6,57-81,-70 90,-1 0,1 1,0-1,-1 0,1 0,0 1,0-1,-1 0,1 1,0-1,0 1,0-1,0 1,0-1,0 1,0 0,-1-1,1 1,0 0,0 0,0 0,0 0,0 0,0 0,0 0,0 0,0 0,0 0,0 1,0-1,0 0,0 1,0-1,0 0,0 1,0-1,0 1,0 0,-1-1,1 1,0 0,-1-1,1 1,0 0,-1 0,1 0,-1-1,1 1,-1 0,1 0,-1 0,1 0,17 54,-18-53,6 28,-1 1,-2 0,-1 0,-1 0,-2 1,1-25,-1 0,0 0,0 0,0 0,-1 0,0-1,-1 1,0-1,0 0,0 1,0-1,-1 0,0-1,0 1,-1-1,0 0,0 0,0 0,0-1,-1 0,1 0,-1 0,0 0,0-1,-1 0,1-1,-1 1,1-1,-1 0,0-1,0 0,-3 0,-104 0,109-1,4-1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1-12T09:08:36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0 316,'2'0,"4"0,4 2,6 1,6 0,9-3,5-2,6-2,1 0,-2-3,-2 1,-5 1,-7 2,-6 0,-4 2,-4-2,-6 0</inkml:trace>
  <inkml:trace contextRef="#ctx0" brushRef="#br0" timeOffset="436.829">105 527,'3'2,"2"1,3-1,7 1,5-2,9-2,7-3,8-7,4 0,1-1,-3 2,-5 2,-7 3,-10 0,-8 1</inkml:trace>
  <inkml:trace contextRef="#ctx0" brushRef="#br0" timeOffset="6501.982">435 0,'-1'2,"0"1,0-1,0 0,0 1,0-1,1 1,-1-1,1 0,0 1,-1-1,1 1,1-1,-1 1,0-1,0 1,1-1,0 1,-1-1,1 0,0 1,0-1,0 0,0 0,1 1,-1-1,1 0,-1-1,1 1,0 0,-1 0,1-1,1 2,12 8,1 0,0-1,0 0,1-2,0 0,1-1,0 0,0-1,5-1,40 17,-50-19,0 1,-1 1,0 0,0 1,0 0,-1 0,0 2,0-1,-1 1,0 1,0 0,-1 0,0 1,0 0,-1 0,-1 1,0 0,0 1,-1-1,-1 1,0 1,-2 1,-1 0,0-1,-2 1,1 0,-2 0,0 0,0 0,-2 0,1-1,-2 1,0-1,0 1,-1-2,-1 1,0 0,-8 11,-6 6,0 0,-2-1,-1-1,-2-1,-26 23,-27 16,78-67,1 1,-1 0,0 0,0 0,0 0,1 0,-1 0,0 0,0 0,1 0,-1 0,0 0,0 0,0 0,1 0,-1 0,0 0,0 0,0 0,1 0,-1 0,0 0,0 0,0 0,1 1,-1-1,0 0,0 0,0 0,1 0,-1 0,0 1,0-1,0 0,0 0,0 0,0 0,1 1,-1-1,0 0,0 0,0 0,0 1,0-1,0 0,0 0,0 1,0-1,0 0,0 0,0 0,0 1,0-1,0 0,15-5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5:46.0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68,'84'14,"-14"-6,1-3,0-3,26-4,-4 1,252-9,145-30,-166 18,147 15,-195 6,268-13,165 15,-317 27,-107-5,505 22,1-20,761-26,-893-13,31 0,-125 2,558-15,2467 28,-1980-29,44 29,-391 39,-172 16,-97-32,474 21,25-25,-1150-18,531 25,-317-5,1742-4,-1668-19,354 15,591 98,-1488-104,282 20,109-16,-289 2,-169-14,-15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6:59.5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0,'104'13,"213"-25,200 22,-72 9,143 19,-410-30,118 21,-127-7,124-1,557 6,172-20,-34 23,90-27,-359-18,94-6,-19 15,-478 7,388-9,121 2,-519 7,701 25,-302 2,-59-15,347 29,-768-28,814 19,-322-37,644-58,562-12,-1715 62,601-21,800 34,-692-39,444 37,-575 15,29-30,28 3,-603 14,601 14,-566-15,746 15,7-3,-673-13,78-21,-187-10,-228 21,-12 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9:59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239 563,'-6'-3,"-1"1,0-1,0 1,0 1,0-1,0 1,0 1,0-1,-1 1,1 0,0 1,0 0,0 0,0 0,0 1,0 0,0 1,0-1,1 1,-1 0,1 1,0 0,0 0,0 0,1 1,-1-1,1 1,0 1,1-1,-1 1,1 0,0 0,0 0,1 0,-2 6,-13 51,18-61,0-1,0 1,0 0,0 0,0-1,0 1,1 0,-1-1,1 1,-1 0,1-1,0 1,-1-1,1 1,0-1,0 1,0-1,0 0,0 1,0-1,1 0,-1 0,0 0,1 0,-1 0,1 0,-1 0,1 0,-1-1,1 1,0-1,-1 1,1-1,0 0,-1 1,1-1,0 0,8-1,0 0,-1-1,1 0,0-1,-1 1,0-2,1 0,-1 0,-1 0,1-1,-1-1,0 1,0-1,0-1,-1 1,4-5,7-7,-1-1,0 0,-1-2,-2 1,0-2,-1 0,-1-1,-1 0,-1-1,-1 0,-1 0,-1-1,-2 0,0 0,-1 0,-2-1,-1-4,3-6,-2-1,-2 0,-2 1,-1-1,-4-16,8 52,-1 0,0 0,0 0,0 0,1 0,-1 0,0 0,0 0,0 0,-1 0,1 0,0-1,0 1,0 0,-1 0,1 0,-1 0,1 0,-1 0,1 1,-1-1,1 0,-1 0,0 0,0 0,1 1,-1-1,0 0,0 1,0-1,0 0,0 1,0-1,0 1,0 0,0-1,0 1,0 0,0-1,0 1,0 0,0 0,0 0,0 0,0 0,0 0,0 0,0 1,0-1,0 0,0 1,0-1,0 0,0 1,-1 0,-4 8,0 1,0-1,1 2,1-1,0 0,0 1,1 0,0 0,1 0,-1 7,0-2,-7 32,2 1,2 0,2 0,2 0,3 1,2-1,5 27,-5-58,2 0,-1-1,2 0,0 0,2 0,-1-1,2 0,0 0,8 10,-11-19,-1-1,1 1,0-1,0 0,0 0,1-1,0 0,0 0,1 0,-1-1,1 0,0-1,0 0,0 0,1-1,-1 0,1 0,-1-1,1 0,0 0,0-1,0-1,0 0,0 0,-1-1,1 0,0-1,-1 0,0 0,0-1,0 0,0 0,-1-1,1 0,-1 0,-1-1,1 0,-1 0,0 0,0-1,0 0,-1 0,0-1,1-2,1-3,1-1,-2 0,0 0,-1-1,0 1,-1-1,0 0,-2-1,0 1,0 0,-1-1,-2-6,2 20,-1-1,1 1,-1 0,0 0,0 0,0 0,-1-1,1 1,0 0,-1 0,1 0,-1 0,0 0,0 0,0 0,0 0,0 0,0 0,0 0,-1 1,1-1,-1 0,1 1,-1-1,1 1,-1 0,0 0,0-1,0 1,0 0,0 0,0 1,0-1,0 0,0 1,0-1,0 1,0 0,-1 0,1-1,0 2,-2-1,-2 3,1 0,-1 0,1 1,0 0,0 0,0 0,0 1,1-1,0 1,0 0,0 1,0-1,1 1,0-1,0 1,1 0,-1 0,1 0,1 0,-1 1,1-1,0 0,0 1,1-1,0 1,0-1,1 2,0-1,1 0,0 0,0-1,0 1,1-1,0 0,0 0,1 0,0 0,0 0,0-1,1 0,-1 0,1 0,0 0,1-1,-1 0,1 0,0 0,0-1,0 0,1 0,-1 0,1-1,0 0,21 7,0-2,0-1,1-1,0-2,9 0,35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05.3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08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 13,'-17'-2,"-3"-2,-1 1,0 1,1 1,-1 1,-12 1,29 0,1 1,-1-1,1 1,-1 0,1 0,0 0,-1 0,1 1,0-1,1 1,-1-1,0 1,1 0,-1 0,1 1,0-1,0 0,0 1,1-1,-1 1,1 0,0-1,0 1,0 0,1 0,-1 0,1 0,0 0,0-1,0 1,0 0,1 0,0 0,-1 0,1-1,1 1,-1 0,1-1,-1 1,1-1,0 1,0-1,0 0,1 0,-1 0,2 1,16 22,1-2,1 0,1-1,25 18,20 21,-57-53,0 0,-1 1,-1 0,1 1,-2 0,1 0,-2 1,1 0,-2 0,0 1,0-1,-1 2,-1-1,0 0,0 1,-2 0,0-1,0 1,-1 0,-1 9,-2-17,0-1,0 1,0 0,-1 0,0-1,0 1,-1-1,1 0,-1 0,0 0,0-1,-1 1,1-1,-1 0,0 0,0-1,-1 0,1 1,-1-2,1 1,-1-1,0 0,0 0,0 0,0-1,0 0,0 0,-1 0,1-1,0 0,0-1,-1 1,4-1,0 0,1 1,-1-1,0-1,0 1,0 0,1-1,-1 1,1-1,-1 0,1 1,0-1,0-1,0 1,0 0,0 0,0-1,0 1,1-1,-1 0,1 1,0-1,0 0,0 0,0 0,0 1,1-1,-1 0,1 0,0 0,0-1,0-2,0-1,0 1,1-1,0 1,0 0,1-1,-1 1,2 0,-1 0,0 0,1 0,0 0,1 1,0-1,4-5,1 1,1 0,0 0,0 1,1 0,0 1,1 0,0 1,0 0,0 1,1 0,0 1,0 0,3 1,-13 3,0 1,1-1,-1 1,1 0,-1 0,1 0,-1 0,0 1,1-1,-1 1,0 0,1 0,-1 0,0 1,0-1,0 1,0-1,0 1,0 0,0 0,-1 1,1-1,-1 0,1 1,-1 0,0-1,0 1,0 0,-1 0,1 0,-1 0,1 0,-1 1,0-1,0 0,-1 1,1 2,9 56,-9-51,0 1,1-1,0 1,1-1,0 0,1 0,0-1,4 8,-6-16,-1 0,1 0,-1 0,1 0,0 0,0-1,0 1,0 0,1-1,-1 0,0 1,0-1,1 0,-1 0,1 0,-1-1,1 1,-1 0,1-1,0 0,-1 0,1 0,-1 0,1 0,0 0,-1 0,1-1,-1 0,1 1,-1-1,1 0,0-1,72-46,-66 38,-1 0,-1-1,0 0,0 0,-1-1,0 0,-1 0,-1 0,0 0,0-1,-2 0,1 0,-1 0,-1-10,0 20,2-21,5 37,0 34,-7-34,1 0,0 0,0 0,1 0,1-1,0 1,1-1,0 0,1-1,1 1,-1-1,2 0,3 4,-9-13,0 0,0 0,1 0,-1 0,0-1,0 1,1-1,-1 0,1 0,0 0,-1 0,1 0,0 0,-1-1,1 1,0-1,0 0,-1 0,1 0,0 0,0 0,0-1,-1 1,1-1,0 0,-1 0,1 0,-1 0,1 0,-1-1,1 1,-1-1,0 1,1-1,-1 0,0 0,0 0,-1 0,1 0,0 0,-1-1,1 1,-1 0,0-1,1 0,4-13,0 0,-1-1,0 1,-1-1,-1 0,-1 0,0 0,-2-1,0 1,0-1,0-14,2-31,2-45,14-96,-12 176,-6 28,0 0,0 0,0 0,0 0,0 1,1-1,-1 0,0 0,0 0,0 0,0 0,1 0,-1 0,0 0,0 0,0 0,1 1,-1-1,0 0,0 0,0 0,1 0,-1 0,0 0,0 0,0 0,0-1,1 1,-1 0,0 0,0 0,0 0,1 0,-1 0,2 26,-1 29,1 40,5 0,12 59,-18-148,-1-1,1 0,0-1,0 1,0 0,1-1,-1 1,1-1,0 1,0-1,1 0,-1 0,1 0,1 1,-2-4,0-1,0 1,0-1,-1 0,1 1,0-1,0 0,0 0,0 0,0-1,-1 1,1 0,0-1,0 1,0-1,-1 0,1 1,0-1,-1 0,1 0,0 0,-1 0,0-1,1 1,-1 0,0-1,1 1,-1 0,0-1,1-1,5-4,65-41,-70 46,1 1,0 0,0 0,0 0,0 0,0 0,0 1,0-1,0 1,0 0,0 0,0 0,0 1,0-1,0 1,0-1,0 1,0 0,0 0,-1 0,1 1,0-1,0 1,-1-1,1 1,1 1,1 3,-1 0,1-1,-1 1,0 1,-1-1,0 0,0 1,0 0,-1 0,1-1,-2 2,1-1,-1 0,0 0,-1 0,1 0,-2 1,1-1,-1 0,0 0,0 0,-1 1,0 0,1-6,-1 1,0 0,1 0,-1-1,0 1,0-1,0 0,0 1,-1-1,1 0,-1 0,1 0,-1-1,0 1,0-1,1 1,-1-1,0 0,0 0,0 0,0-1,-1 1,-1 0,-79 0,66-2,0-1,23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09.0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33,'0'-2,"9"-3,15-1,16 0,14 0,8 0,3 4,-3 4,-10 7,-13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09.3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1,'21'11,"19"4,21-3,14-8,6-6,-1-7,-14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09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30,'2'9,"3"3,1-3,-1-5,1-6,0-6,-2-6,-1-1,-3 2,-2 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10.1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74,'14'-4,"4"-7,1-3,-2-1,-8 1,-9 3,-9 6,-4 9,-1 7,0 5,3 2,7-1,11-2,5-4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15.1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0,'2'21,"1"15,0 11,-1 5,0 1,-1 0,-3-5,-1-4,0-7,1-8,0-8</inkml:trace>
  <inkml:trace contextRef="#ctx0" brushRef="#br0" timeOffset="336.96">308 67,'-52'47,"-2"-2,-3-2,-6 0,52-35,7-5,3-3,-1 1,0-1,0 1,1 0,-1 0,1 0,-1-1,1 1,-1 1,1-1,-1 0,1 0,0 1,0-1,0 0,0 1,0-1,0 1,0-1,0 1,0 0,1-1,-1 1,1 0,-1 0,1-1,0 1,-1 0,1 0,0 0,0-1,1 1,-1 0,0 0,0-1,1 1,-1 0,1 0,7 5,0-1,1 1,0-2,0 1,0-1,1-1,0 1,0-2,0 1,2-1,15 7,-2-1,-9-1,0-1,1-1,-1-1,1 0,0-2,1 1,-1-2,0-1,1 0,4-1,21-15,-25 4</inkml:trace>
  <inkml:trace contextRef="#ctx0" brushRef="#br0" timeOffset="554.89">589 94,'-3'0,"0"5,0 7,1 10,0 7,1 8,0 3,1 0,0-1,0-6,3-5,2-8,1-8</inkml:trace>
  <inkml:trace contextRef="#ctx0" brushRef="#br0" timeOffset="811.203">776 13,'2'3,"1"7,0 11,-1 11,0 11,-1 11,-3 6,-1 5,0 3,1-3,0-5,1-6,1-12,-1-12</inkml:trace>
  <inkml:trace contextRef="#ctx0" brushRef="#br0" timeOffset="1327.821">628 415,'28'-11,"-1"2,1 2,1 0,-1 2,1 1,25 0,-50 4,16-2,1 1,0 0,-1 2,1 1,0 0,15 5,-30-6,-1 0,1 1,-1-1,0 1,0 1,0-1,0 1,0 0,0 0,-1 0,0 0,1 1,-1 0,0 0,-1 0,1 1,-1-1,0 1,0-1,0 1,-1 0,1 0,-1 1,-1-1,1 0,-1 1,1 3,-1 11,-1 0,-1 0,-1 0,-1 0,-1 0,0 0,-1-1,-6 12,-11 54,19-76,1 0,0 1,1-1,0 1,0-1,1 1,0-1,1 1,0-1,0 1,1-1,0 0,1 0,0 0,0 0,1 0,1 0,-1-1,1 0,0 0,1 0,2 2,0-3,0 1,0-1,1-1,0 1,1-1,-1-1,1 0,0 0,0-1,1 0,-1-1,1 0,0-1,0 0,0-1,0 0,0-1,0 0,0 0,0-1,0-1,0 0,-1 0,6-3,-13 4,0-1,0 0,1 0,-1 0,-1 0,1-1,0 1,0-1,-1 1,0-1,1 0,-1 0,0 0,0-1,-1 1,1 0,-1-1,0 1,0-1,0 1,0-1,0 1,-1-1,1 0,-1 1,0-1,0 0,-1 1,1-1,-1-1,-1-5,0 1,-1-1,0 0,0 1,-1-1,0 1,-1 0,0 0,-1 1,-4-6,-13-12,0 2</inkml:trace>
  <inkml:trace contextRef="#ctx0" brushRef="#br0" timeOffset="1539.349">1043 535,'11'-5,"11"-1,11 1,10 0,11 2,4-1,1 0,-2 0,-6 0,-12-1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14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0 368,'7'-11,"22"-34,-3-1,-1-1,5-18,16-83,-46 148,1 0,-1 0,0 0,0 0,1 0,-1 0,0 0,1 1,-1-1,0 0,0 0,1 0,-1 0,0 0,1 0,-1 0,0-1,0 1,1 0,-1 0,0 0,1 0,-1 0,0 0,0 0,1-1,-1 1,0 0,0 0,0 0,1 0,-1-1,0 1,0 0,0 0,1-1,-1 1,0 0,0 0,0-1,0 1,0 0,0-1,0 1,3 29,0 286,-2-307,-1 83,-1-88,1 0,-1 0,1 0,-1 0,0 0,0-1,-1 1,1 0,0-1,-1 1,0 0,1-1,-1 0,0 1,0-1,0 0,-1 0,1 0,0 0,-1-1,0 1,1-1,-1 1,0-1,1 0,-1 0,-1 0,92-10,68-17,-131 22</inkml:trace>
  <inkml:trace contextRef="#ctx0" brushRef="#br0" timeOffset="437.882">575 247,'-4'9,"0"0,0-1,1 1,0 0,1 1,0-1,0 0,1 1,0 9,1-16,0 1,0-1,1 1,0-1,-1 1,1-1,0 1,1-1,-1 0,1 0,-1 1,1-1,0 0,0 0,0-1,0 1,1 0,-1-1,1 0,0 1,0-1,-1 0,1 0,0 0,1-1,-1 1,0-1,1 0,2 1,-1-1,1 1,0-1,0-1,0 1,-1-1,1 0,0-1,0 1,0-1,-1 0,1-1,0 1,-1-1,1 0,-1-1,0 1,0-1,0 0,0 0,0-1,0 1,-1-1,0 0,0 0,0-1,0 1,-1-1,1 0,-1 0,-1 0,1 0,-1 0,1-1,-2 1,1-1,0-3,1 4,-1 0,0-1,-1 1,1-1,-1 1,0-1,0 0,-1 1,0-1,0 0,0 1,-1-1,0 0,0 1,0-1,0 1,-1-1,0 1,0 0,-1-1,0 1,1 1,-2-1,1 0,0 1,-1-1,0 1,0 0,0 0,-1 1,1-1,-1 1,0 0,0 0,0 1,0-1,0 1,-1 0,-1 1,0 0,1 1,-1-1,0 1,0 1,0 0,0-1,1 2,-1-1,0 1,1 0,-1 1,1-1,0 1,0 1,0-1,0 1,0 0,1 0,0 1,0-1,0 1,0 0,1 1,0-1,0 1,0 0,1 0,0 0,0 0,1 0,-1 1,1-1,0 4,12 44,3-34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11.0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60 262,'2'4,"1"0,-1-1,1 1,-1-1,1 0,0 0,1 0,-1 0,0 0,1-1,-1 0,1 0,0 0,0 0,0 0,0-1,0 1,0-1,0 0,0-1,1 1,-1-1,0 1,1-1,7 0,1-1,0 0,-1-1,1 0,-1-1,0 0,8-3,0-2,0 0,-1-1,1-1,-2 0,0-2,0 0,-1-1,-1-1,0-1,-1 0,0-1,6-9,9-41,-30 64,1 0,-1 0,1-1,-1 1,0 0,0 0,0 0,0-1,0 1,0 0,-1 0,1-1,-1 1,1 0,-1 0,0 0,0 0,0 0,0 0,0 0,0 0,-1 0,1 1,-1-1,1 1,-1-1,0 1,1-1,-1 1,-1-1,-1 2,0-1,-1 1,1-1,0 1,-1 0,1 1,0-1,0 1,-1 0,1 0,0 0,0 0,0 1,0 0,0 0,0 0,0 0,1 1,-1-1,1 1,0 0,0 0,0 0,0 0,0 1,1-1,-1 1,1-1,0 1,0 0,0 0,0 3,-8 22,2 0,2 1,0 0,2 0,1 0,2 0,0 0,2 0,2 1,3 13,-5-25,28 246,-10-115,-7 2,-7 14,-4-146,-2 0,0 0,-1 0,-2 0,0 0,-6 17,0-13</inkml:trace>
  <inkml:trace contextRef="#ctx0" brushRef="#br0" timeOffset="241.528">73 810,'-13'0,"-7"0,-1 3,7 0,9 0,15-1,20-5,20-6,18-9,15-6,10-5,4-1,-2 3,-18 6</inkml:trace>
  <inkml:trace contextRef="#ctx0" brushRef="#br0" timeOffset="1395.44">702 1038,'6'11,"0"0,-1 0,-1 1,0 0,0 0,-1 1,-1-1,0 0,-1 1,0 9,6 34,2-32,8-34,49-179,-66 189,0 0,1 0,-1 1,0-1,0 0,0 0,0 0,0 0,1 1,-1-1,0 0,0 0,0 0,0 0,1 0,-1 0,0 0,0 0,0 0,1 0,-1 0,0 1,0-1,0 0,1 0,-1 0,0 0,0 0,0-1,1 1,-1 0,0 0,0 0,0 0,0 0,1 0,-1 0,0 0,0 0,0 0,0-1,1 1,-1 0,0 0,0 0,0 0,0 0,0-1,1 1,-1 0,0 0,0 0,0-1,0 1,0 0,2 23,-2-18,0 2,0 1,1 0,0-1,0 1,0-1,1 0,0 1,0-1,1 0,0 0,0 0,1-1,0 1,0-1,1 0,-1 0,1 0,2 1,-5-6,-1 0,1 0,-1-1,0 1,1-1,0 1,-1-1,1 0,-1 0,1 1,-1-1,1 0,0 0,-1-1,1 1,-1 0,1 0,-1-1,1 1,-1-1,1 1,-1-1,1 0,-1 0,0 1,1-1,-1 0,0 0,0 0,1 0,-1-1,0 1,0 0,0 0,-1-1,1 1,0-1,23-58,-17-32,-7 119,2-1,0 0,2 0,1 0,3 8,-7-32,1 1,-1-1,0 1,1-1,-1 0,1 1,0-1,0 0,0 0,0 0,0 0,0-1,0 1,1-1,-1 1,1-1,-1 0,1 0,-1 0,1 0,0 0,-1-1,1 1,0-1,0 1,-1-1,1 0,0 0,0-1,1 1,16 0</inkml:trace>
  <inkml:trace contextRef="#ctx0" brushRef="#br0" timeOffset="1773.467">1277 1024,'141'-21,"-139"21,0 0,0 0,0 1,0-1,0 0,0 1,0-1,0 1,0-1,0 1,-1 0,1 0,0 0,0 0,-1 0,1 0,-1 0,1 1,-1-1,1 1,-1-1,0 1,1-1,-1 1,0 0,0-1,-1 1,1 0,0 0,0 0,-1 0,1 0,-1 0,0 0,1 0,-1 0,0 1,-1 4,1 0,-1 0,0 0,-1 0,1-1,-1 1,-1-1,1 1,-1-1,-2 4,-102 125,106-135,1 1,-1 0,0-1,1 1,-1 0,1 0,-1 0,1-1,0 1,-1 0,1 0,0 0,0 0,-1 0,1 0,0-1,0 1,0 0,0 0,0 0,0 0,1 0,-1 0,0 0,0 0,0 0,1-1,-1 1,1 0,-1 0,1 0,-1-1,1 1,-1 0,1 0,-1-1,1 1,0-1,0 1,-1 0,1-1,0 1,0-1,-1 0,1 1,0-1,0 0,0 1,0-1,0 0,0 0,0 0,0 0,56 7,-53-7,197 0,-170 0</inkml:trace>
  <inkml:trace contextRef="#ctx0" brushRef="#br0" timeOffset="2455.745">1691 477,'12'0,"10"0,8 2,8 1,5 0,1-1,1 2,-3 0,-7-1,-9 0</inkml:trace>
  <inkml:trace contextRef="#ctx0" brushRef="#br0" timeOffset="2673.794">1798 677,'7'9,"9"3,13 0,11-3,9-2,9-6,5-4,-8-2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08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0,'0'14,"0"11,2 8,1 6,0 0,0 1,-2-5,0-3,0-5,1-7,3-7,3-8,3-10,-1-7,0-8,-2-4,1-5,-2 3</inkml:trace>
  <inkml:trace contextRef="#ctx0" brushRef="#br0" timeOffset="185.504">134 28,'2'2,"1"5,0 9,1 8,1 7,1 2,2 1,2-1,0-2,-1-4,-1-4,1-3,-2-6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0:02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285 650,'-4'-6,"0"0,0 1,0-1,-1 1,1 0,-2 0,1 1,0-1,-1 1,0 1,1-1,-2 1,1 0,0 0,-1 0,1 1,-1 0,0 0,1 1,-1 0,0 0,0 1,0 0,0 0,0 0,0 1,0 0,1 0,-1 1,0 0,1 0,-1 1,1 0,0 0,-1 0,2 1,-3 0,3 1,0 0,0 0,1 0,0 1,-1-1,2 1,-1 0,1 0,0 1,0-1,-2 6,4-9,1 0,-1-1,0 1,1 0,-1-1,1 1,0 0,0 0,0-1,0 1,0 0,1 0,-1-1,1 1,0 0,0-1,0 1,0-1,0 1,1-1,-1 1,1-1,-1 0,1 0,0 0,0 0,0 0,0 0,0 0,2 0,5 2,0-2,0 1,1-1,-1 0,1-1,0 0,-1-1,1 0,-1 0,1-1,0 0,-1-1,1 0,-1 0,0-1,0-1,0 1,0-1,0-1,3-2,-1 2,1-1,-1-1,0 1,-1-2,1 0,-2 0,1 0,-1-1,0-1,-1 0,0 0,-1 0,0-1,0 0,-1-2,-3-18,-3 30,1 1,-1 0,0-1,0 1,0-1,0 1,0-1,0 1,0-1,0 1,0-1,-1 1,1 0,0-1,0 1,0-1,0 1,-1 0,1-1,0 1,0-1,-1 1,1 0,0-1,-1 1,1 0,0-1,-1 1,1 0,0 0,-1 0,1-1,-1 1,1 0,-1 0,1 0,0 0,-1 0,1-1,-1 1,1 0,-1 0,1 0,-1 0,1 0,-1 1,1-1,0 0,-1 0,1 0,-1 0,1 0,-1 1,1-1,0 0,-1 0,1 1,0-1,-1 0,1 1,-4 3,1 0,0 0,0 0,1 1,-1-1,1 1,0-1,0 1,0 0,1 0,0 0,0 0,0 0,0 0,1 1,0-1,0 0,1 0,-1 0,1 0,1 4,-1-5,1 0,-1 0,1-1,0 1,0 0,0-1,1 0,-1 1,1-1,0 0,0-1,0 1,0 0,0-1,1 0,-1 1,1-1,-1-1,1 1,0 0,0-1,0 0,0 0,0 0,8 2,-1-1,1-1,0 0,-1 0,1-1,0-1,0 0,0 0,1-2,0 0,0-1,0 0,0-1,-1 0,0-1,0-1,0 0,-1 0,0-1,-1 0,1-1,-2-1,1 1,-1-1,-1-1,0 0,0 0,-1-1,0 1,-1-1,-1-1,0 1,0-1,-2 0,3-13,2-16,-2 1,-2-1,-1-1,-3 1,-1 0,-2 0,-3-1,6 32,-2 0,1-1,-2 1,1 0,-2 0,1 1,-2-1,1 1,-1 0,-5-8,9 17,0 0,1 0,-1 0,0 0,0 0,0 0,0 0,1 0,-1 0,0 0,-1 1,1-1,0 0,0 1,0-1,0 1,0-1,-1 1,1-1,0 1,-1 0,1 0,0 0,0 0,-1 0,1 0,0 0,-1 0,1 0,0 0,0 1,-1-1,1 1,0-1,0 1,0-1,0 1,0 0,-1-1,1 1,0 0,-31 48,22-18,2 1,1 0,1 0,2 0,1 1,2 0,2 30,0-36,1 1,1 0,1-1,2 1,1-2,1 1,1-1,3 5,-7-19,1-1,0 1,0-2,1 1,1-1,0 0,0 0,1-1,0 0,1-1,0 0,0 0,1-1,0-1,0 0,0 0,1-1,12 4,33 2,-6-6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18.1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1 255,'13'7,"15"2,10 0,11-3,9-1,7-2,2-1,1-1,-4 1,-6 1,-9 0,-10-1,-12-1</inkml:trace>
  <inkml:trace contextRef="#ctx0" brushRef="#br0" timeOffset="281.594">135 429,'18'5,"15"3,11 1,10-2,4-2,4-1,0-2,-3-1,-2-1,-5 0,-7 0,-10 0</inkml:trace>
  <inkml:trace contextRef="#ctx0" brushRef="#br0" timeOffset="666.329">642 1,'17'22,"13"-3,1-2,0 0,1-2,1-2,23 6,14 7,-54-19,7 0,0 1,-1 2,0 0,-1 1,0 1,-1 1,0 1,-1 1,0 0,12 15,-27-24,0-1,0 1,0 0,-1 1,0-1,0 0,-1 1,0 0,0-1,0 1,-1 0,0 0,0 0,-1 0,0 0,0 0,-1 0,1 0,-2 0,1 0,-1-1,0 1,0 0,-1-1,0 1,0-1,0 0,-5 5,-14 15,-2-1,0-1,-1-1,-2-1,0-2,-1 0,-19 8,29-16,-118 76,110-69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22.5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187 294,'-5'18,"-1"11,0 7,2 4,0 3,2-2,1-4,1-5,2-6,1-7</inkml:trace>
  <inkml:trace contextRef="#ctx0" brushRef="#br0" timeOffset="1580.376">0 14,'19'-4,"1"0,-1 2,1 0,0 1,-1 1,1 1,0 0,-1 2,13 3,-22-4,0 1,0 1,-1-1,1 2,-1-1,0 1,0 1,0-1,-1 2,0-1,0 1,-1 0,0 1,0-1,0 2,-1-1,-1 1,5 8,-2 0,-1 1,-1 1,-1-1,-1 1,0 0,-1 0,-1 13,16 75,-17-103,0 0,0 0,0 0,0 0,1 0,0 0,-1 0,1-1,1 1,-1-1,0 0,1 1,0-1,0 0,0 0,0-1,0 1,0-1,1 1,-1-1,1 0,0-1,0 1,0-1,-1 1,1-1,1 0,-1 0,0-1,0 1,0-1,0 0,0 0,0-1,4 0,0 0,0-2,-1 1,1-1,-1 0,1-1,-1 0,0 0,0 0,-1-1,1 0,-1-1,0 1,-1-1,1 0,-1 0,0-1,-1 0,0 0,0 0,0 0,-1 0,0-1,0 0,-1 1,0-1,1-8,-2 15,-1 1,1-1,-1 1,1-1,-1 0,1 1,-1-1,0 0,1 1,-1-1,0 0,0 0,1 1,-1-1,0 0,0 0,0 1,0-1,0 0,0 0,0 1,0-1,-1 0,1 0,0 1,0-1,0 0,-1 1,1-1,0 0,-1 1,1-1,-1 0,1 1,-1-1,1 1,-1-1,1 1,-1-1,0 1,1-1,-1 1,0-1,1 1,-1 0,0 0,1-1,-1 1,0 0,0 0,1 0,-1 0,0-1,0 1,1 0,-1 1,0-1,0 0,1 0,-1 0,0 0,0 1,0-1,-2 4,0-1,0 1,0 0,1 0,-1 1,1-1,0 0,0 1,0-1,1 1,0 0,-1 0,2-1,-1 1,1 0,-1 0,1 0,1 0,-1 0,1-1,0 1,0 0,0 0,0-1,1 1,0-1,0 1,0-1,1 0,-1 0,1 0,0 0,0 0,1 0,-1-1,1 0,-1 1,1-1,0-1,0 1,5 1,-3-1,0-1,1 0,-1-1,1 1,0-1,0-1,-1 1,1-1,0 0,0-1,-1 1,1-2,0 1,-1-1,1 1,-1-2,1 1,-1-1,0 0,0 0,0-1,-1 0,1 0,-1 0,0 0,0-1,0 0,-1 0,0 0,0-1,0 0,-1 1,1-2,30-121,-34 183,0-50,0 1,0 0,0-1,0 1,1 0,0 0,1-1,-1 1,1-1,0 0,0 1,1-1,-1 0,1 0,0 0,1-1,-1 1,1-1,0 0,0 0,0 0,1 0,-1-1,1 1,0-1,0-1,0 1,0-1,1 0,-1 0,1 0,-1-1,1 1,-1-1,3-1,-2 0,0 0,0 0,0-1,0 0,0 0,-1-1,1 0,0 0,0 0,-1-1,0 1,1-1,-1-1,0 1,0-1,-1 0,1 0,-1 0,0 0,0-1,0 0,-1 0,2-2,3-6,0-1,-1 0,-1-1,0 1,-1-1,-1-1,0 1,0-6,-1 6,6 24,0 43,-2 0,-3 1,-1 34,-2-55,4 157,-8 1,-9 5,11-282,-5-144,-13-42,8 109,11 162,0 1,0-1,0 0,0 1,0-1,1 0,-1 1,1-1,-1 0,1 1,0-1,-1 1,1-1,0 1,0 0,0-1,0 1,0 0,0 0,0-1,1 1,-1 0,0 0,1 0,-1 1,1-1,-1 0,1 0,-1 1,1-1,0 1,-1-1,1 1,0 0,-1 0,1 0,0 0,-1 0,1 0,0 0,-1 0,1 1,19 2,0 1,-1 1,0 1,0 1,13 7,-4-3,1 0,64 33,-93-43,0 0,0 0,0 0,0 0,0 1,0-1,0 0,0 0,0 1,-1-1,1 0,0 1,-1-1,1 1,-1-1,0 1,1-1,-1 1,0-1,0 1,0-1,0 1,0-1,0 1,-1-1,1 1,0-1,-1 1,1-1,-1 0,0 1,1-1,-1 0,0 1,0-1,0 0,0 0,0 0,0 0,0 0,-1 1,-52 39,-57 4,97-43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21.0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169 499,'41'-391,"-52"506,5-64,1 1,3-1,2 1,4 25,-3-69,0 0,1 0,0 0,0 0,1 0,0-1,0 1,1-1,0 0,0 0,0 0,1 0,2 2,13 8</inkml:trace>
  <inkml:trace contextRef="#ctx0" brushRef="#br0" timeOffset="408.484">543 352,'-2'8,"2"0,-1 0,1 0,0 0,1 0,0 0,0 0,1 0,0 0,0 0,1 0,0-1,0 1,1-1,0 0,0 0,0 0,1-1,0 0,1 0,0 0,-1 0,2-1,-1 0,1 0,-1-1,1 1,0-1,1-1,-1 0,1 0,0 0,-1-1,1 0,0-1,0 1,0-2,8 1,-13-1,1 0,0 0,-1 0,1 0,0-1,0 0,-1 1,1-2,-1 1,1 0,-1-1,0 1,1-1,-1 0,0 0,0 0,0 0,0-1,-1 1,1-1,-1 0,1 0,-1 0,0 0,0 0,0 0,0-1,-1 1,0 0,1-1,-1 0,0-2,1-2,-1 0,0 0,0 1,-1-1,0 0,0 0,-1 0,0 0,0 1,-1-1,0 0,0 1,-1-1,0 1,-2-3,1 4,0-1,0 1,-1-1,0 2,0-1,-1 0,0 1,0 0,0 0,0 1,-1 0,0 0,1 0,-1 1,-1 0,1 0,0 1,-1 0,0 0,1 1,-1 0,0 0,0 1,1 0,-1 0,0 1,0 0,1 0,-1 1,-3 1,8-2,0 1,0-1,0 1,1 0,-1 0,1 0,-1 0,1 0,0 0,0 1,0-1,0 1,0 0,0-1,1 1,-1 0,1 0,0 0,0 0,0 0,0 0,1 1,-1-1,1 0,0 0,0 0,0 1,0-1,0 0,1 0,-1 0,1 1,0-1,0 0,0 0,1 0,-1 0,1-1,-1 1,1 0,0-1,0 1,2 1,24 18,2-6</inkml:trace>
  <inkml:trace contextRef="#ctx0" brushRef="#br0" timeOffset="783.588">1025 418,'-3'5,"1"1,1-1,-1 1,1-1,0 1,0-1,1 1,-1 0,1 0,0-1,1 1,-1 0,1-1,1 1,-1-1,1 1,0-1,0 0,0 0,1 1,-1-2,1 1,1 0,-1 0,1-1,0 0,1 1,0 0,1-1,0 1,1-1,-1-1,1 1,-1-1,1-1,0 1,0-1,0 0,0-1,1 1,-1-2,0 1,1-1,-1 0,1 0,-1-1,0 0,0 0,1-1,-1 0,0 0,0-1,-1 0,1 0,0 0,-1-1,0 0,0 0,0-1,0 0,-1 0,0 0,0 0,0-1,-1 0,0 0,0 0,2-5,-3 5,0-1,-1 1,0-1,0 1,-1-1,0 0,0 0,-1 0,1 1,-1-1,-1 0,1 0,-1 0,-1 0,1 1,-1-1,0 1,-1-1,1 1,-1 0,-1 0,1 0,-1 0,0 0,0 1,-1 0,1 0,-1 0,0 0,-1 1,1 0,-1 0,0 1,0-1,0 1,0 0,0 1,-1-1,-3 0,2 1,0 0,0 1,0 0,-1 0,1 1,0-1,0 2,0-1,0 1,-1 1,1-1,1 1,-1 1,0 0,0 0,1 0,0 1,0 0,0 0,0 1,0 0,1 0,0 0,0 1,1 0,-1 0,1 1,0 0,1-1,-3 7,6-10,1 0,-1-1,1 1,-1 0,1 0,0 0,0 0,1 0,-1 0,0 0,1 0,0 0,0 0,0-1,0 1,0 0,0-1,1 1,-1-1,1 1,0-1,0 0,0 1,0-1,0 0,0 0,1-1,0 2,23 15</inkml:trace>
  <inkml:trace contextRef="#ctx0" brushRef="#br0" timeOffset="10457.277">235 4,'0'-2,"-2"1,-3 6,-5 6,-8 8,-6 8,-5 6,-2 2,-1 2,4-4,3-4,7-10,5-8</inkml:trace>
  <inkml:trace contextRef="#ctx0" brushRef="#br0" timeOffset="11466.398">156 699,'246'-13,"-298"23,-33-6,94-4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7:52.09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1627 260,'-12'-22,"5"8,0-1,-1 1,-1 0,0 0,-1 1,0 0,-1 1,-1 0,0 1,0 1,-1-1,0 2,-14-8,-12 4,-2 1,1 2,-2 2,1 1,-1 3,0 1,0 2,-24 3,61-2,-73 0,1 3,1 4,-1 3,1 4,1 2,-21 11,64-18,1 3,0 0,1 2,1 1,0 2,1 1,1 1,0 1,2 1,0 1,2 2,0 0,2 2,1 0,-14 24,23-31,2 0,1 0,0 1,1 0,1 0,1 1,1 0,1 0,1 0,0 0,2 0,1 1,0-1,1 0,2 0,0 0,1-1,1 1,6 13,4 2,1-1,1-1,2-1,2-1,0 0,2-2,2 0,1-2,0-1,2-2,2 0,0-2,1-1,1-2,1-1,1-2,0-1,1-2,1-1,16 2,40 8,1-5,1-4,1-4,-1-4,1-5,91-10,-114 5,-1-3,-1-3,0-3,0-3,-1-4,-2-2,0-4,-1-2,-2-3,-1-3,3-6,-50 29,0 0,-1-1,-1-1,0 0,-1-2,-1 1,0-1,0-1,-2-1,0 1,-1-2,-1 1,0-1,-1-1,-2 0,1 0,-2 0,-1-1,1-6,-5-4,-2 1,-1-1,-1 0,-1 1,-2-1,-1 1,-1 1,-1 0,-2 0,-1 1,-1 1,-1 0,-1 1,-1 0,-2 1,0 2,-1 0,-2 1,-17-14,4 7,-2 1,-1 1,-1 3,-1 1,-1 1,-1 3,0 2,-1 1,-1 2,0 2,-39-4,4 6,0 2,-1 4,1 4,0 3,0 3,-35 10,-94 26,17 6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8:50.1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1,'18'4,"15"2,12-3,4-1,-2-1,-3-2,-8 1,-10-1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8:50.2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0,'22'5,"17"1,14-1,6 0,0-2,-3-1,-11-1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8:48.1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0 523,'34'-12,"-1"-1,-1-2,0-1,-1-1,-1-2,-1-1,12-10,-17 12,0-2,-1-1,-1 0,15-19,-32 34,1-1,-1 0,-1 0,1 0,-1-1,-1 1,1-1,-1 0,0 0,-1 0,0 0,0-1,-1 1,0 0,-1-1,0 1,0-1,0 1,-2-6,1 8,-1 1,0 0,0 0,0-1,0 1,-1 1,0-1,0 0,0 1,0-1,-1 1,0 0,0 0,0 0,0 1,-1-1,1 1,-1 0,0 1,0-1,0 1,0 0,0 0,-1 0,-3 0,6 3,0 0,1 0,-1 0,1 0,0 1,-1-1,1 1,0-1,0 1,0 0,0 0,0 0,0 0,1 0,-1 1,0-1,1 0,0 1,0-1,0 1,0-1,0 1,0 0,1-1,-1 1,1 0,0-1,-1 1,1 0,1 0,-1-1,0 1,1 0,3 285,-4-20,-13-1,-14 28,6-58,21-237</inkml:trace>
  <inkml:trace contextRef="#ctx0" brushRef="#br0" timeOffset="185.848">27 830,'16'-16,"17"-14,16-11,16-8,8-5,3 0,-12 10</inkml:trace>
  <inkml:trace contextRef="#ctx0" brushRef="#br0" timeOffset="924.734">656 937,'-12'170,"10"-108,-3 0,-2-1,-11 35,14-81,-2-39,1-278,-3 130,11 205,-2-24,1-1,0 0,0 0,1 0,0-1,1 1,0-1,0 1,0-1,1-1,0 1,0 0,1-1,-1 0,2-1,-1 1,0-1,1 0,0-1,3 2,-6-5,-1-1,0 1,1-1,-1 1,1-1,-1 0,1-1,-1 1,1-1,-1 1,1-1,-1 0,0 0,1 0,-1-1,0 1,0-1,0 0,0 0,0 0,0 0,-1 0,1-1,-1 1,2-3,49-73,-22-17,-19 220,22 160,-20-236,-7-35</inkml:trace>
  <inkml:trace contextRef="#ctx0" brushRef="#br0" timeOffset="1283.77">1070 1044,'30'-13,"0"2,0 1,1 1,0 2,18-2,-47 9,0-1,0 0,0 1,0 0,0-1,0 1,0 0,0 0,0 0,0 0,0 1,0-1,0 0,0 1,0 0,0-1,0 1,0 0,0 0,0 0,-1 0,1 0,0 1,-1-1,1 0,-1 1,1-1,-1 1,0 0,1-1,-1 1,0 0,1 2,-2 2,-1 1,1-1,-1 1,0-1,0 0,-1 1,0-1,0 0,0 0,-1 0,0 0,0-1,-1 1,1-1,-3 3,2-2,-132 193,134-198,1 1,-1-1,1 1,-1-1,1 1,0 0,0 0,0 0,0 0,0-1,0 1,1 0,-1 1,1-1,-1 0,1 0,0 0,0 0,0 0,0 0,0 0,0 0,0 0,1 1,-1-1,1 0,0 0,0 0,-1 0,1-1,0 1,0 0,1 0,-1-1,0 1,1 0,-1-1,1 1,-1-1,2 1,11 2,0 0,0-1,0 0,1-1,-1-1,1 0,-1-1,1-1,-1 0,0-1,12-3,21-3,-3-1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03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188 69,'-4'-3,"0"0,0 0,-1 1,1-1,0 1,-1 0,0 0,1 1,-1-1,0 1,0 0,0 0,0 1,1-1,-1 1,0 0,0 0,0 1,0 0,0 0,0 0,0 0,1 1,-1 0,0-1,1 2,0-1,-1 1,-3 2,4-1,0-1,1 1,-1 0,1 0,-1 1,1-1,1 1,-1-1,0 1,1 0,0 0,1 0,-1 0,1 0,0 1,0-1,0 0,1 1,-1 0,2-5,-1 1,0-1,1 1,-1-1,1 1,-1-1,1 0,0 1,0-1,0 0,-1 0,1 1,0-1,0 0,1 0,-1 0,0 0,0 0,0 0,1-1,-1 1,0 0,1-1,-1 1,1-1,-1 1,1-1,-1 0,1 1,-1-1,1 0,-1 0,1 0,-1 0,1 0,-1-1,2 1,54-18,-45 9,0 0,-1 0,0-1,-1-1,0 0,0 0,-1-1,-1 0,0 0,2-6,-10 19,0-1,0 0,0 1,0-1,0 1,1-1,-1 0,0 1,0-1,1 1,-1-1,0 0,1 1,-1-1,0 0,1 0,-1 1,0-1,1 0,-1 0,0 1,1-1,-1 0,1 0,-1 0,1 0,-1 0,0 0,1 0,-1 0,1 0,-1 0,1 0,-1 0,0 0,1 0,-1 0,1 0,-1 0,1 0,-1-1,0 1,1 0,-1 0,1 0,-1-1,0 1,1 0,-1-1,0 1,0 0,1-1,-1 1,0 0,0-1,1 1,-1 0,0-1,0 1,0-1,1 1,27 141,-28-139,8 32,-3 1,0-1,-2 1,-2 0,-1 0,-2 4,0-32,0 0,0 0,-1 0,0 0,0-1,-1 1,0-1,0 0,0 0,-1-1,0 1,0-1,0 0,-1 0,1-1,-1 1,0-1,-1-1,1 1,-1-1,1 0,-1 0,0-1,0 0,0 0,0-1,-1 0,1 0,0-1,-1 0,1 0,-3-1,-5-7,17 1</inkml:trace>
  <inkml:trace contextRef="#ctx0" brushRef="#br0" timeOffset="649.013">629 108,'-72'-53,"69"51,0 1,0-1,0 1,0 0,0 0,0 1,0-1,-1 1,1-1,0 1,0 0,0 0,-1 0,1 1,0-1,0 1,0 0,0 0,0 0,0 0,0 0,0 1,0-1,0 1,0 0,0 0,-2 4,0-1,0 1,1 0,0 0,0 0,0 1,1-1,0 1,0 0,1 0,0 0,0 0,1 0,-1 1,2-1,-1 0,1 1,0-1,0 0,1 1,1 5,-1-11,0 0,0 1,0-1,0 0,1 1,-1-1,1 0,-1 0,1 0,0-1,-1 1,1 0,0 0,0-1,0 0,1 1,-1-1,0 0,0 0,1 0,-1 0,1 0,-1-1,1 1,-1-1,1 1,-1-1,1 0,-1 0,1 0,77-17,-64 9,-1-1,1-1,-1-1,-1 0,0 0,-1-2,0 0,-1 0,1-2,-13 16,0-1,0 0,0 1,0-1,0 0,0 0,0 1,1-1,-1 0,0 0,0 0,0 1,1-1,-1 0,0 0,0 0,0 1,1-1,-1 0,0 0,0 0,1 0,-1 0,0 0,1 0,-1 1,0-1,0 0,1 0,-1 0,0 0,1 0,-1 0,0 0,0-1,1 1,-1 0,0 0,1 0,-1 0,0 0,0 0,1 0,-1-1,0 1,0 0,1 0,-1 0,0 0,0-1,0 1,1 0,-1 0,0-1,0 1,0 0,0 0,0-1,0 1,0 0,1-1,-1 1,0 0,0 0,0-1,0 1,-2 28,0-19,-13 322,16-328,-1-1,0 1,0 0,0 0,0-1,0 1,0 0,-1-1,0 1,1 0,-1-1,0 1,0-1,0 1,-1-1,1 1,0-1,-1 0,0 0,1 0,-1 0,0 0,0 0,0 0,-1 0,1-1,0 1,-1-1,1 0,0 0,-1 0,0 0,1 0,-1 0,-1 0,-3-1,0 1,0-1,0 0,0-1,0 1,0-1,1-1,-1 1,0-1,-5-3,8 0,6 0</inkml:trace>
  <inkml:trace contextRef="#ctx0" brushRef="#br0" timeOffset="1253.357">990 149,'-2'-3,"-1"0,1 0,-1 1,1-1,-1 1,0 0,0 0,0 0,0 0,0 0,0 1,-1-1,1 1,-1 0,1 0,-1 0,1 0,-1 1,1-1,-1 1,0 0,1 0,-1 0,1 1,-1-1,0 1,1 0,-1 0,1 0,0 1,-1-1,1 1,0 0,0 0,0 0,0 0,0 0,0 0,0 1,-2 5,-1-1,1 0,1 1,-1 0,1 0,1 1,0-1,0 1,0-1,1 1,0 0,1 0,0 0,0 0,1 3,0-9,0-1,0 0,0 1,1-1,-1 0,1 1,-1-1,1 0,0 1,0-1,0 0,0 0,0 0,0 0,0 0,1 0,-1 0,1 0,0-1,-1 1,1 0,0-1,0 0,0 1,0-1,0 0,0 0,0 0,1 0,-1 0,0-1,0 1,1-1,0 1,3-1,0 0,0 0,0 0,-1 0,1-1,0 0,-1 0,1-1,0 1,-1-1,0-1,1 1,3-3,5-6,-2 0,0 0,0-1,-1-1,0 0,-1 0,-1-1,0-1,-1 1,-1-1,0-1,-1 1,0-1,0-5,-5 19,-2 2,1 0,0 0,0-1,0 1,0 0,0-1,0 1,0-1,0 1,0 0,0-1,0 1,0 0,0-1,0 1,0 0,1-1,-1 1,0 0,0 0,0-1,0 1,1 0,-1-1,0 1,0 0,0 0,1-1,-1 1,0 0,1 0,-1 0,0-1,0 1,1 0,-1 0,0 0,1 0,-1 0,0 0,1 0,-1 0,0 0,1 0,-1 0,0 0,1 0,-1 0,0 0,1 0,-1 0,0 0,1 0,-1 0,0 0,1 1,-1-1,0 0,0 0,1 0,-1 1,0-1,1 0,-1 0,0 1,9 23,12 154,-20-163,1-7,0 1,0-1,-1 1,-1-1,1 1,-1 0,-1-1,1 1,-2 0,1-1,-1 1,0-1,-1 0,0 0,0 0,-1 0,0 0,0-1,-1 1,0-1,-4 4,-3-3,0 0,-1 0,0-1,0-1,-1 0,0-1,0-1,0 0,0-1,-12 2,21-6,6-1</inkml:trace>
  <inkml:trace contextRef="#ctx0" brushRef="#br0" timeOffset="1448.86">1337 430,'0'13,"0"10,0 5,0 2,-2 1,-1 0,0-4,1-6</inkml:trace>
  <inkml:trace contextRef="#ctx0" brushRef="#br0" timeOffset="2003.888">1752 69,'-92'-60,"89"59,0 0,0-1,-1 1,1 0,0 1,0-1,-1 0,1 1,-1 0,1 0,0 0,-1 0,1 1,0-1,-1 1,1 0,0-1,0 2,0-1,0 0,0 1,0-1,0 1,0 0,0 0,1 0,-1 0,1 1,-1-1,0 2,-1 3,0 0,0 0,1 0,0 0,0 0,1 1,0 0,0-1,1 1,0 0,0 0,1-1,0 1,0 0,1 0,0 0,0 0,1-1,0 1,2 3,-3-9,0 1,1 0,0-1,-1 1,1-1,0 1,0-1,1 0,-1 0,0 0,1 0,-1-1,1 1,-1 0,1-1,0 0,0 0,0 0,-1 0,1 0,0 0,0-1,0 1,0-1,0 0,1 0,-1 0,0-1,0 1,0-1,0 1,0-1,-1 0,1 0,1 0,95-51,-34 6,-64 46,0 1,0-1,1 0,-1 1,0-1,1 1,-1-1,0 1,0-1,0 1,0 0,0 0,0 0,0 0,0 0,0 0,0 0,0 0,0 0,-1 0,1 0,0 0,-1 0,1 1,-1-1,0 0,1 1,-1-1,0 0,0 0,0 1,1-1,-1 0,-1 1,1-1,0 0,0 1,0-1,-1 0,1 1,-1-1,0 1,2 6,5 286,-6-293,0 2,1 1,-1 0,0-1,1 1,-2 0,1 0,0-1,-1 1,0 0,0-1,0 1,0-1,0 1,-1-1,0 1,0-1,0 0,0 0,0 0,0 0,-1 0,1-1,-1 1,0-1,0 1,0-1,-2 1,-3-2,0 0,0 0,0 0,0-1,-1-1,1 1,0-1,0-1,-7-2,4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09.1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1 156,'14'0,"13"0,14 0,13 0,11 0,7 0,-1 0,-6 0,-6 0,-11 0,-14 4,-15 5,-11-1</inkml:trace>
  <inkml:trace contextRef="#ctx0" brushRef="#br0" timeOffset="187.497">162 343,'16'9,"14"3,13 0,14-3,8-5,4-3,0-4,-4-4,-7-3,-14 1</inkml:trace>
  <inkml:trace contextRef="#ctx0" brushRef="#br0" timeOffset="539.555">763 8,'-1'0,"1"-1,-1 0,0 1,1-1,-1 1,0-1,0 1,1-1,-1 1,0-1,0 1,0 0,1 0,-1-1,0 1,0 0,0 0,0 0,0 0,0 0,0 0,1 0,-1 0,0 0,0 0,0 1,0-1,0 0,1 1,-1-1,0 0,0 1,0-1,1 1,-1-1,0 1,1 0,-1-1,1 1,-1 0,0-1,1 1,-1 0,1 0,0-1,-1 1,1 0,0 0,-1 0,1 0,0-1,0 1,0 0,0 0,0 0,0 0,0 0,0 0,0 0,0-1,0 1,0 0,1 0,-1 0,6 6,0 0,0 0,1-1,0 1,0-1,0-1,1 0,0 0,0 0,0-1,1 0,-1-1,1 0,2 1,-9-4,271 100,-267-98,-1-1,0 1,0 1,-1-1,1 1,0-1,-1 1,0 0,0 1,0-1,0 1,0 0,0 0,-1 0,0 0,0 1,0-1,-1 1,1 0,-1 0,0 0,-1 0,1 0,-1 0,0 1,0-1,0 0,-1 0,0 1,0-1,0 0,-1 1,0 0,-7 11,-2-1,1-1,-2 0,0 0,-1-1,0 0,-1-1,0-1,-1 0,-1-1,-7 5,18-13,-103 77,65-50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06.2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40,'0'18,"0"17,0 13,0 8,0 7,0 1,0 2,0-4,0-6,0-7,0-8,2-11,6-12,5-17,6-17,-1-7</inkml:trace>
  <inkml:trace contextRef="#ctx0" brushRef="#br0" timeOffset="355.077">282 106,'-6'24,"-2"0,0-1,-1 0,-2-1,0 0,-1-1,-1 0,-1-1,-1 0,-1-1,0-1,-14 11,-57 26,88-55,-1 0,1 0,0 0,-1 0,1 0,-1 0,1 0,-1 1,1-1,0 0,-1 0,1 1,-1-1,1 0,-1 1,1-1,-1 0,1 1,-1-1,0 1,1-1,-1 1,0-1,1 1,-1-1,0 1,1-1,-1 1,0 0,0-1,0 1,0-1,1 1,-1-1,0 1,0 0,0-1,0 1,0 0,-1-1,1 1,0-1,0 1,0-1,0 1,-1 0,1-1,0 1,0-1,-1 1,1-1,-1 1,1-1,0 1,-1-1,1 0,-1 1,1-1,-1 0,1 1,-1-1,1 0,-1 1,5 1,24 13,-1 2,0 2,-2 0,0 1,4 6,44 35,-70-58,1 0,-1-1,1 1,-1-1,1 0,0 0,0 0,0 0,0-1,0 1,0-1,0 0,1-1,-1 1,0-1,0 0,1 0,-1 0,0 0,1-1,2 0,10-5</inkml:trace>
  <inkml:trace contextRef="#ctx0" brushRef="#br0" timeOffset="1316.472">643 0,'-5'23,"-1"21,-2 16,1 15,1 7,1 2,3-2,0-7,2-6,0-12,2-15,1-14</inkml:trace>
  <inkml:trace contextRef="#ctx0" brushRef="#br0" timeOffset="1774.234">830 27,'0'2,"0"3,3 3,0 5,0 7,1 9,1 11,-2 10,0 10,-1 9,-3 3,-4 4,-3-2,-3-7,1-11,0-11,1-19,3-14</inkml:trace>
  <inkml:trace contextRef="#ctx0" brushRef="#br0" timeOffset="2349">563 494,'135'-29,"-106"22,1 0,0 2,0 1,0 1,1 2,-1 1,11 2,-35-1,0 0,0 0,0 0,0 1,-1 0,1 0,0 1,-1-1,0 1,0 1,0-1,0 1,0-1,-1 1,1 0,-1 1,0-1,-1 1,1 0,-1 0,0 0,0 0,0 1,-1-1,0 1,0 0,0 0,-1-1,1 1,-1 1,1 28,-2 0,0 0,-3-1,-1 1,-1-1,-2 1,-1-2,-8 17,-11 60,27-106,-8 29,2 0,2 0,0 0,2 25,2-50,1 0,-1 0,1-1,1 1,-1 0,1-1,0 1,1-1,0 0,0 0,1 0,0 0,0 0,0-1,1 0,0 0,0 0,0 0,1-1,0 0,0 0,7 4,-9-7,0 1,0 0,0-1,0 0,0 0,1 0,-1-1,1 0,-1 1,1-1,0-1,-1 1,1-1,0 0,0 0,-1 0,1-1,0 1,-1-1,1 0,-1-1,1 1,-1-1,1 0,-1 0,0 0,0-1,0 1,0-1,0 0,-1 0,1 0,-1-1,1-1,1-4,-1-1,0 0,0 0,-1-1,-1 1,0 0,0-1,-1 0,0 1,-1-1,0 0,-1 1,0-1,-1 0,0 1,-1 0,-1-6,-3-3,0 0,-1 1,-1 0,0 0,-2 1,0 0,-1 0,-12-12,9 13,-1 1,-1 1,0 0,-1 1,-1 1,0 0,-1 2,1 0,-2 1,0 1,0 1,0 1,-1 1,1 1,-6 0,97 6,1-3,-1-4,25-5,-11-1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0:03.4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 1065,'-6'-20,"1"-1,1 1,1-1,0 0,2 0,1 0,0 0,1 0,2 0,0 0,1 1,1-1,5-11,-10 29,1 1,-1-1,1 1,0-1,0 1,0-1,0 1,0-1,0 1,1 0,-1 0,1 0,0 0,-1 0,1 0,0 0,0 0,0 1,0-1,1 1,-1 0,0-1,1 1,-1 0,0 0,1 0,-1 1,1-1,0 1,-1-1,1 1,-1 0,1 0,0 0,-1 0,1 1,0-1,9 8,-2 1,1-1,-1 2,-1-1,0 1,0 1,-1 0,0 0,-1 1,2 3,-3-5,-2-4,8 10,-1 1,-1 0,-1 0,0 1,-1 0,-1 1,-1 0,1 8,-6-26,-1 0,0 1,0-1,0 0,0 0,0 0,0 0,0 0,0 0,-1 0,1 0,0 0,-1 0,1 0,0 0,-1 0,0 0,1 0,-1 0,1-1,-1 1,0 0,0 0,1 0,-1-1,0 1,0-1,0 1,0 0,0-1,0 1,0-1,0 0,0 1,0-1,0 0,0 0,0 0,0 0,0 0,0 0,0 0,0 0,0 0,0 0,0 0,0-1,0 1,0 0,0-1,0 1,0-1,0 1,0-1,0 1,0-1,0 0,1 1,-1-1,0 0,0 0,1 0,-1 0,1 1,-1-1,1 0,-1 0,1 0,-1 0,1-1,-3-1,-1-2,1 1,0 0,1-1,-1 1,1-1,0 0,0 0,0 0,1 0,-1 0,1 0,1 0,-1-1,1 1,0 0,0 0,0-1,1 1,-1 0,1 0,1 0,-1 0,1 0,0 0,0 0,0 0,1 1,0-1,0 1,0 0,3-4,10-2,0 0,1 0,0 2,0 0,1 1,0 1,0 1,0 0,10 0,-14 2,-5 0,1 0,0 1,0 1,0-1,0 2,0-1,0 1,0 1,4 0,-12 1,1 0,-1 0,0 0,1 0,-1 0,0 1,0-1,0 1,-1-1,1 1,-1 0,1-1,-1 1,0 0,0 0,0 0,0 0,-1 0,1 0,-1 0,0 0,0 1,0-1,0 0,-1 0,1 0,0 9,0-7,0 1,0-1,0 1,0-1,1 1,0-1,0 1,0-1,1 0,-1 0,1 0,1 0,-1 0,1 0,0 0,0-1,0 1,1-1,-1 0,1 0,0 0,0-1,1 1,-1-1,1 0,-1 0,1-1,0 1,0-1,0 0,1 0,-1-1,0 0,1 0,-1 0,4 0,-4-2,1 0,-1 0,0-1,1 1,-1-1,0-1,0 1,0-1,-1 0,1 0,-1 0,1 0,-1-1,0 0,0 0,0 0,-1 0,0-1,1-1,48-97,-17-6,-35 109,0 0,0 1,0-1,0 0,0 0,0 1,0-1,0 0,0 0,0 0,0 1,1-1,-1 0,0 0,0 0,0 1,0-1,0 0,0 0,1 0,-1 0,0 1,0-1,0 0,1 0,-1 0,0 0,0 0,0 0,1 1,-1-1,0 0,0 0,1 0,-1 0,0 0,0 0,0 0,1 0,-1 0,0 0,0 0,1 0,-1 0,0-1,0 1,1 0,-1 0,0 0,1 28,-1-28,0 31,11 95,-10-120,1-1,0 0,0 0,0 0,1-1,0 1,0 0,0-1,0 0,1 0,-1 0,1 0,0 0,1-1,-1 0,0 0,1 0,0 0,-1-1,1 1,0-1,3 0,23 6,-2-4</inkml:trace>
  <inkml:trace contextRef="#ctx0" brushRef="#br0" timeOffset="576.363">1226 303,'-3'37,"1"1,2 0,2-1,1 1,2-1,1 1,3 24,15 169,-24-231,0 1,0-1,-1 0,1 0,0 1,0-1,0 0,0 1,0-1,0 0,0 1,-1-1,1 0,0 1,0-1,0 0,0 1,1-1,-1 0,0 1,0-1,0 0,0 1,0-1,0 0,0 1,1-1,-1 0,0 0,0 1,0-1,1 0,-1 0,0 1,0-1,1 0,-1 0,0 0,0 1,1-1,-1 0,0 0,1 0,-1 0,0 0,1 1,-1-1,0 0,1 0,-1 0,0 0,1 0,-1 0,0 0,1 0,-1-1,0 1,1 0,-1 0,0 0,1 0,-1 0,0 0,0-1,1 1,-1 0,0 0,13-23,-11 18,3-5,0 0,0-1,1 2,0-1,1 1,0 0,1 0,0 0,0 1,1 1,0 0,0 0,1 0,0 1,0 1,9-4,-17 8,1 0,-1 1,1-1,-1 1,1 0,-1 0,1 0,-1 0,1 0,-1 1,1-1,-1 1,1 0,-1-1,1 1,-1 0,0 0,0 1,1-1,-1 0,0 1,0-1,0 1,-1 0,1 0,0 0,0 0,-1 0,0 0,1 0,-1 0,0 0,0 1,0-1,0 1,21 88,-21-83,0-1,0 0,-1 0,0 1,0-1,0 0,-1 0,-1 1,1-1,-1 0,0 0,0 0,-1-1,0 1,-1 0,1-1,-1 0,0 0,0 0,-1 0,0-1,0 0,0 0,-1 0,0-1,0 1,0-1,0-1,-1 1,1-1,-1 0,0 0,0-2,0 1,1-1,-1-1,0 1,0-1,0 0,1-1,-1 1,0-1,-4-2,9 3,0 0,1-1,-1 1,0-1,0 1,1-1,-1 0,1 0,-1 0,1 0,-1 0,1 0,0 0,-1 0,1-1,0 1,0 0,0-1,0 1,0-1,0 1,0-1,1 0,-1 1,0-1,1 0,-1 1,1-1,0 0,0 0,0 1,0-1,0 0,0 0,0 1,0-1,0 0,1 0,-1 1,1-1,0-1,7-15</inkml:trace>
  <inkml:trace contextRef="#ctx0" brushRef="#br0" timeOffset="1385.325">2029 758,'-11'-7,"0"1,-1 1,0 0,1 0,-2 1,1 1,0 0,-1 0,1 2,-1-1,0 2,1-1,-1 2,0 0,-1 0,9 1,1 0,0 0,0 0,0 0,0 0,0 1,0 0,0 0,1 0,-1 0,1 0,0 1,0 0,0-1,1 1,-1 0,1 0,0 1,0-1,1 0,-1 1,1-1,0 1,0-1,0 1,1 0,-1 4,1-3,-1 1,1-1,0 1,1-1,0 1,0-1,0 1,1-1,0 0,0 0,0 0,1 0,0 0,0 0,0-1,1 0,0 1,0-1,0-1,1 1,0-1,0-1,0 1,0-2,1 1,-1 0,1-1,0 0,-1 0,1-1,0 0,0 0,0 0,0-1,0 1,0-1,0-1,0 1,0-1,0 0,0-1,-1 1,1-1,0 0,-1-1,1 1,-1-1,0 0,0 0,0-1,0 0,-1 0,1 0,-1 0,0 0,0-1,-1 0,1 0,-1 0,0 0,1-4,4-15,0 0,-2-1,0 0,-2-1,-1 1,-1-1,-1 1,-1-1,-3-9,3 0,-13-293,1 275,11 52,1 1,-1 0,1 0,-1-1,1 1,-1 0,1 0,-1 0,1-1,-1 1,1 0,-1 0,1 0,-1 0,1 0,-1 0,0 0,1 0,-1 0,1 1,-1-1,1 0,-1 0,1 0,-1 1,1-1,-1 0,1 0,-1 1,1-1,0 0,-1 1,1-1,-1 1,1-1,0 1,-1-1,1 0,0 1,0-1,-1 1,1-1,0 1,0-1,0 1,0 0,0-1,-1 1,1-1,0 1,0-1,0 1,-10 28,0 0,2 0,1 1,1 0,2 0,0 4,3-29,-5 35,1-1,1 0,3 1,1 0,2-1,1 1,3-1,7 30,-11-61,-1-1,2 1,-1-1,1 0,0 0,0 0,1 0,0 0,0-1,1 1,0-1,0 0,0-1,1 1,-1-1,1 0,1-1,-1 1,1-1,0 0,0-1,0 0,0 0,0 0,1-1,-1 0,1-1,-1 1,1-2,0 1,0-1,-1 0,1 0,3-2,-1-1,1 0,-1-2,-1 1,1-1,-1 0,0-1,0 0,0-1,-1 0,0 0,0 0,-1-1,0-1,0 1,-1-1,0 0,2-5,-4 49,-3-30,0 0,0 1,0-1,0 0,1 0,0 0,0 0,0 0,1 0,0 0,0-1,0 0,0 1,1-1,-1 0,1 0,0-1,1 1,-1-1,0 0,1 0,0-1,0 1,3 0,2 2,0-1,1 0,-1-1,1-1,-1 0,1 0,0-1,0 0,0 0,0-2,10 0,-16 0,-1 0,1 0,-1-1,0 1,0-1,1 0,-1 0,0-1,-1 1,1-1,0 0,-1 1,1-2,-1 1,0 0,0-1,0 1,-1-1,1 0,-1 0,0 0,0 0,0 0,-1-1,0 1,1-1,-1 1,-1-1,1 1,-1-1,0 1,0-1,0-1,0-2,0 0,-1 0,1 1,-2-1,1 0,-1 0,0 1,-1-1,0 1,0 0,-1 0,1 0,-2 0,1 1,-1 0,0-1,0 2,0-1,-3-1,4 4,0 1,0-1,0 1,0 0,0 0,0 1,-1-1,1 1,-1 0,1 0,-1 1,1-1,-1 1,1 0,-1 0,1 1,-1-1,1 1,-1 0,1 0,-1 1,1-1,0 1,0 0,0 0,0 0,0 1,0-1,0 1,1 0,-3 2,0 1,-1 0,1 0,1 1,-1 0,1 0,0 0,1 0,0 1,0 0,0 0,1 0,0 0,1 0,0 1,0-1,0 6,4 18,5-5</inkml:trace>
  <inkml:trace contextRef="#ctx0" brushRef="#br0" timeOffset="2146.295">2978 704,'5'31,"1"0,2 0,1-1,1 0,2 0,1-1,1-1,8 9,-21-35,1 3,1 0,0 0,0-1,1 1,0-1,-1 0,1 0,1 0,-1 0,0-1,4 3,-6-7,0 1,0 0,0-1,0 1,0-1,-1 1,1-1,0 0,0 0,-1 0,1 0,0 0,-1 0,1-1,-1 1,1 0,-1-1,0 1,0-1,0 0,1 1,-2-1,1 0,0 0,0 1,0-1,-1 0,1 0,-1 0,0 0,1 0,-1 0,0 0,0 1,47-174,-47 174,-1 1,1-1,0 1,0 0,0-1,0 1,0-1,-1 1,1 0,0-1,0 1,0-1,0 1,0-1,0 1,0-1,0 1,1 0,-1-1,0 1,0-1,0 1,0 0,1-1,-1 1,0 0,0-1,1 1,-1-1,0 1,0 0,1 0,-1-1,0 1,1 0,-1 0,1-1,-1 1,0 0,1 0,-1 0,1 0,-1-1,0 1,1 0,-1 0,1 0,-1 0,1 0,-1 0,0 0,1 0,-1 0,1 1,-1-1,1 0,-1 0,0 0,1 0,-1 1,1-1,-1 0,0 0,1 1,-1-1,0 0,3 58,-4-52,0 1,1-1,0 0,0 0,0 1,1-1,0 0,0 0,1 0,0 0,0 0,0 0,1 0,2 3,-2-7,1 1,0-1,0 0,0 0,1 0,-1 0,0-1,1 1,-1-1,1 0,-1-1,1 1,0-1,-1 0,1 0,-1-1,1 1,0-1,-1 0,1 0,-1 0,0-1,1 0,-1 1,0-2,0 1,0 0,0-1,3-3,1-1,-1 0,0 0,0 0,-1-1,0 0,-1 0,0-1,0 1,0-1,-1-1,-1 1,0 0,0-1,-1 1,0-1,0 0,-1 0,0 0,-1 0,-1-6,8 150,-5-126,0 0,0 0,0-1,1 1,0 0,0-1,1 0,0 1,0-2,1 1,0 0,0-1,0 0,1 0,0-1,0 1,1-1,-1 0,1-1,0 0,0 0,1-1,-1 1,1-2,0 1,5 1,23 0,-4-4</inkml:trace>
  <inkml:trace contextRef="#ctx0" brushRef="#br0" timeOffset="2492.328">3834 878,'30'1,"0"-1,1-2,-1-1,0-1,0-1,-1-2,1-1,8-5,20-32,-58 44,1-1,0 1,0-1,0 1,-1 0,1-1,0 1,-1-1,0 1,1-1,-1 0,0 1,0-1,0 1,0-1,0 1,0-1,0 0,0 1,-1-1,1 1,-1-1,1 1,-1-1,1 1,-1-1,0 1,0 0,0-1,0 1,0 0,0 0,0 0,0 0,0 0,-1 0,1 0,0 0,-1 0,1 0,-1 1,1-1,-2 0,-4-2,0 0,0 0,0 0,-1 1,1 0,-1 1,1 0,-1 0,0 0,0 1,1 0,-1 1,0-1,0 2,1-1,-1 1,1 0,-1 1,1-1,0 1,0 1,-3 1,7 0,-1-1,1 1,-1-1,1 1,1 0,-1 0,1 1,0-1,0 0,0 1,1-1,0 1,0 0,0-1,1 1,0 0,0 0,0-1,1 1,0 0,0-1,0 1,1-1,-1 1,2-1,-1 0,0 1,1-1,0 0,0-1,1 1,-1-1,1 1,0-1,4 3,3 3,1-1,1-1,-1 0,1-1,1 0,-1-1,1 0,0-1,1-1,-1 0,1-1,6 0,24 4</inkml:trace>
  <inkml:trace contextRef="#ctx0" brushRef="#br0" timeOffset="3119.083">4435 704,'-3'9,"1"0,1-1,-1 1,1 0,1 0,0 0,0 0,1 0,0 0,0 0,1 0,1 2,-2-3,0-2,-1 0,1-1,0 1,0 0,1 0,-1-1,1 1,1-1,-1 1,1-1,0 0,0 0,0 0,1 0,0-1,0 1,0-1,0 0,1 0,-1-1,1 1,0-1,0 0,1 0,-1-1,0 0,1 1,0-2,-1 1,1-1,4 1,-4-2,0 0,0 0,0-1,0 0,0 0,0 0,-1 0,1-1,0 0,-1-1,1 1,-1-1,0 0,0 0,0-1,0 1,-1-1,1 0,-1 0,0-1,0 1,-1-1,1 0,-1 0,0 0,0-2,3-6,0 1,-2-1,1 0,-2 0,0-1,0 1,-1-1,-1 1,-1-1,0-13,0 93,1-59,0 1,0-1,1 0,0 0,1 0,-1 0,1-1,0 1,1-1,0 1,0-1,0 0,1 0,-1-1,2 0,-1 0,0 0,1 0,0-1,0 0,0 0,1 0,-1-1,1 0,0 0,0-1,0 0,0 0,0-1,1 0,-1 0,0 0,0-1,1 0,-1-1,0 0,1 0,1-2,-1 0,1-1,-1 0,1-1,-1 0,-1 0,1-1,-1 1,0-2,0 1,-1-1,1 0,-2-1,1 1,-1-1,0 0,-1 0,0-1,0 1,0-1,-2 0,1 0,-1 0,0 0,-1-1,0 1,0-4,-2 33,1 1,0 0,2-1,0 1,5 15,-6-31,1 1,1-1,-1 0,1 0,0 0,0 0,1 0,-1-1,1 1,0-1,0 0,1 0,-1-1,1 1,0-1,0 0,0 0,0 0,0-1,1 0,-1 0,1 0,-1-1,1 0,3 0,21 3</inkml:trace>
  <inkml:trace contextRef="#ctx0" brushRef="#br0" timeOffset="3303.296">5197 477,'-16'-5,"-1"-1,10 1,12 0,6 2</inkml:trace>
  <inkml:trace contextRef="#ctx0" brushRef="#br0" timeOffset="3473.839">5384 543,'0'0</inkml:trace>
  <inkml:trace contextRef="#ctx0" brushRef="#br0" timeOffset="4328.801">5411 745,'-2'9,"-1"5,-2 3,-1 3,1 2,2 0,5-2,5 1,8-3,7-3,3-4,4-4,2-5,-4-3</inkml:trace>
  <inkml:trace contextRef="#ctx0" brushRef="#br0" timeOffset="5095.201">5651 811,'27'-28,"-1"-1,-2-1,-1-2,-1 0,-2-2,-1 0,-2-1,-2 0,-1-1,-1-1,-2-1,-2 1,1-15,-4 19,-1 0,-2 0,0-1,-3 0,-1 1,-3-14,5 45,-1-1,0 0,0 0,0 0,0 1,0-1,-1 0,1 0,-1 1,0-1,0 0,0 1,0-1,0 1,-1-1,1 1,-1 0,0-1,1 1,-1 0,0 0,0 0,0 0,-1 1,1-1,0 1,-1-1,1 1,-1 0,1 0,-1 0,0 0,1 0,-1 0,0 1,0-1,1 1,-1 0,0 0,-1 0,-3 4,0 1,1-1,0 1,0 0,0 1,0 0,1 0,0 0,0 0,1 1,0 0,0-1,1 2,-1-1,1 0,1 1,-13 25,2 0,2 2,1-1,1 1,2 1,2-1,1 1,2 0,1 0,2 0,1 0,2 0,2-1,1 1,9 26,-9-42,-1 0,2 0,1-1,1 0,0-1,1 0,1 0,1-1,0-1,1 0,1-1,0 0,1-2,13 10,-25-21,-1 0,1 0,-1 0,1 0,0-1,0 1,0-1,0 0,0 0,0 0,1-1,-1 1,0-1,0 0,0 0,0-1,1 1,-1-1,0 0,0 0,0 0,0-1,0 1,-1-1,1 0,0 0,-1-1,1 1,-1-1,0 1,0-1,0 0,0 0,62-111,-65 114,0-1,0 1,0 0,0-1,0 1,0 0,0-1,0 1,0 0,0-1,0 1,0 0,0-1,0 1,0 0,1-1,-1 1,0 0,0-1,0 1,1 0,-1-1,0 1,0 0,1 0,-1-1,0 1,0 0,1 0,-1 0,0-1,1 1,-1 0,0 0,1 0,-1 0,0 0,1 0,-1 0,0 0,1 0,-1 0,1 0,-1 0,0 0,1 0,-1 0,0 0,1 0,-1 0,0 0,1 1,-1-1,0 0,1 0,-1 0,0 1,0-1,1 0,-1 0,0 1,0-1,1 0,-1 0,3 25,-2-19,-1-2,0 1,1-1,-1 1,1-1,0 0,0 1,1-1,-1 0,1 0,0 0,0 0,1 0,-1 0,1 0,0-1,0 1,0-1,0 0,0 0,1 0,0 0,-1-1,1 1,0-1,0 0,0 0,1-1,-1 1,0-1,1 0,-1 0,0 0,1-1,2 1,-2-1,0 1,0-1,1 0,-1 0,0 0,0-1,0 0,0 0,0 0,0-1,-1 0,1 1,0-2,-1 1,1 0,-1-1,0 0,0 0,0 0,0-1,0 1,-1-1,1 0,-1 0,0 0,0 0,-1-1,0 1,1-1,-1 0,-1 1,1-1,-1 0,1 0,-2 0,1 0,0 0,-1-1,0 1,0-2,0 3,0 0,0 0,0 0,0 0,-1 0,1 0,-1 1,0-1,0 0,-1 0,1 0,-1 1,0-1,0 1,0-1,0 1,-1 0,1 0,-1 0,0 0,0 0,0 0,0 1,0 0,0-1,-1 1,1 1,-1-1,0 0,0 1,1 0,-1 0,0 0,0 0,0 0,0 1,0 0,-1 0,1 0,0 0,0 1,0-1,0 1,0 0,0 0,0 0,0 1,1 0,-1-1,0 1,1 0,0 1,-1-1,1 1,0-1,0 1,0 0,1 0,-1 1,1-1,-1 0,1 1,0-1,0 1,1 0,-1 0,1-1,0 1,0 0,0 0,0 0,1 0,0 1,0-1,0 0,0 0,1 0,-1 0,1 0,0 0,0 0,0 0,1 0,0 0,14 17</inkml:trace>
  <inkml:trace contextRef="#ctx0" brushRef="#br0" timeOffset="5573.838">6427 998,'20'-45,"-2"-2,-1 0,-3-1,-2 0,-2-1,-2 0,-2-1,-2-20,-8 34,27 44,90 31,-93-34,-1 0,0 1,-1 1,1 1,-1 1,-1 0,1 2,-14-8,-1 0,0-1,0 1,0 0,0 0,0 1,-1-1,1 0,-1 1,0 0,0-1,0 1,-1 0,1 0,-1 0,0 0,0 0,-1 0,1 1,-1-1,0 0,0 0,0 0,-1 3,-32 102,13-54,19-53,0 1,0-1,0 0,0 0,1 0,-1 1,1-1,-1 0,1 1,0-1,0 0,0 1,0-1,1 0,-1 1,1-1,-1 0,1 0,0 0,0 1,-1-1,2 0,-1 0,0 0,0 0,1 0,-1-1,1 1,-1 0,1-1,0 1,0-1,0 1,0-1,0 0,0 0,0 0,0 0,0 0,0 0,1-1,-1 1,1-1,25 4,1-1,0-2,0-1,0-1,0-1,0-2,0-1,10-3,-5-1,0-1,0-2,-1-1,10-6,34-21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15.5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92,'1'-3,"-1"-1,0 0,0 1,0-1,-1 1,1-1,-1 1,0 0,0-1,0 1,0-1,-1 1,1 0,-1 0,0 0,0 0,0 0,0 0,0 1,-1-1,1 1,-1 0,0-1,0 1,0 0,0 0,0 1,0-1,0 1,-1 0,1-1,0 1,-1 1,1-1,-1 0,1 1,-1 0,1 0,-1 0,0 0,-5 1,0 0,0 1,0 0,0 0,1 1,-1 0,1 0,0 1,0 0,0 1,0-1,1 2,0-1,0 1,0 0,1 0,0 1,0 0,0 0,1 0,0 1,1 0,0 0,0 0,0 0,1 1,1-1,-1 1,1 0,1-1,0 1,0 0,0 8,2-14,-1-1,0 1,1-1,0 1,-1 0,1-1,0 1,0-1,1 0,-1 1,0-1,1 0,-1 0,1 0,0 0,0 0,0 0,0 0,0-1,0 1,0-1,0 0,1 1,-1-1,1 0,-1 0,1 0,-1-1,1 1,-1-1,1 1,0-1,5 1,0-1,-1 0,1 0,0-1,0 0,-1 0,1-1,-1 0,1 0,4-3,14-8,-1-1,-1-1,0-1,-1-2,-1 0,13-14,-18 17,-17 15,0 0,0-1,0 1,0 0,1 0,-1-1,0 1,0 0,1 0,-1 0,0-1,0 1,1 0,-1 0,0 0,0 0,1 0,-1 0,0-1,1 1,-1 0,0 0,1 0,-1 0,0 0,0 0,1 0,-1 0,0 1,1-1,-1 0,0 0,1 0,-1 0,0 0,0 0,1 0,-1 1,0-1,0 0,1 0,-1 0,0 1,0-1,0 0,1 0,-1 1,0-1,0 0,0 0,0 1,0-1,0 0,1 1,-1-1,0 0,0 1,0-1,0 0,0 0,0 1,0-1,0 0,0 1,0 27,0-20,3 31,1 0,2 0,11 36,10 71,-26-141,-1-1,1 1,-1 0,0-1,0 1,0 0,0-1,-1 1,0 0,0-1,0 1,-1-1,0 0,1 1,-1-1,-1 0,1 0,-1 0,1 0,-1-1,0 1,0-1,-1 1,1-1,-1 0,0-1,0 1,0 0,0-1,0 0,0 0,0 0,-2-1,-8 3,0-1,0 0,0-1,0-1,0 0,0-1,-1-1,-10-1,25 2,0 0,-1 0,1 0,-1 0,1 1,0-1,-1 0,1 0,-1 0,1 0,-1 0,1 0,0 0,-1 0,1 0,-1 0,1 0,-1-1,1 1,0 0,-1 0,1 0,-1 0,1-1,0 1,-1 0,1 0,0-1,-1 1,1 0,0-1,0 1,-1 0,1-1,0 1,0 0,-1-1,1 1,0-1,0 1,0 0,0-1,0 1,0-1,0 1,-1-1,1 1,0 0,1-1,-1 1,0-1,0 1,0-1,0 1,0-1,21-13,-5 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16.7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340 66,'-10'-8,"-1"1,0 0,0 1,0 0,-1 0,0 1,0 1,-1 0,1 0,-1 2,1-1,-1 2,-6-1,12 2,1 0,-1 0,1 1,-1 0,1 0,-1 0,1 1,-1 0,1 0,0 0,0 1,0 0,0 0,1 1,-1 0,1 0,0 0,0 0,0 1,1 0,0 0,0 0,0 1,0-1,1 1,-3 5,4-8,0 0,0 0,0 1,0-1,1 0,-1 1,1-1,0 1,0 0,0-1,0 1,1 0,-1 0,1-1,0 1,1 0,-1 0,0-1,1 1,0 0,0-1,0 1,0 0,1-1,-1 0,1 1,0-1,0 0,0 0,0 0,1 0,-1 0,1 0,0-1,0 1,0-1,0 0,0 0,2 1,7-2,1 0,-1-1,0-1,1 0,-1 0,0-1,1-1,-1 0,-1-1,1 0,0-1,-1 0,0 0,0-1,-1-1,0 0,0-1,0 1,-1-2,4-3,39-51,-47 81,41 317,-46-331,1 0,-2 0,1-1,0 1,-1 0,1 0,-1-1,0 1,-1-1,1 1,0-1,-1 1,0-1,0 0,0 0,0 0,-1 0,1 0,-1 0,1-1,-1 1,0-1,0 1,0-1,0 0,-1-1,1 1,0 0,-1-1,0 0,1 0,-1 0,1 0,-4 0,-20 2,-1 0,1-2,-1 0,1-2,-4-2,40 0,4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17.3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88,'-1'-4,"1"0,-2-1,1 1,0 0,-1 0,0 0,0 0,0 0,0 0,-1 0,1 1,-1-1,0 1,0 0,0 0,-1 0,1 0,-1 0,1 1,-1 0,0 0,0 0,0 0,0 0,0 1,-1 0,1 0,0 0,-1 0,1 1,0-1,-1 1,1 0,-5 1,0 2,-1 0,1 1,0 0,0 0,0 1,0 0,1 1,0-1,0 2,1-1,-1 1,2 0,-1 1,1 0,0 0,0 0,1 0,0 1,1 0,0 0,0 0,1 1,0-1,1 1,-1 6,2-13,1 0,0 0,0 0,1 0,-1 0,1 0,-1 0,1 0,0 0,0 0,0 0,0 0,1-1,-1 1,1 0,0-1,0 1,0-1,0 0,0 0,0 0,0 0,1 0,-1 0,1 0,0-1,-1 1,1-1,0 0,0 0,0 0,0 0,0 0,0-1,0 1,0-1,0 0,0 0,0 0,0 0,0-1,0 1,0-1,0 0,12-2,1-1,-1-1,0 0,-1-1,1-1,-1 0,-1-1,1-1,-1 0,-1-1,1 0,-2 0,3-4,-14 13,1-1,0 1,0 0,-1 0,1 0,0 0,0 0,0 0,0 0,0 1,0-1,0 0,0 0,0 1,0-1,1 1,-1-1,0 1,0-1,1 1,-1 0,0 0,0 0,1-1,-1 1,0 0,1 1,-1-1,0 0,1 0,-1 0,0 1,0-1,1 1,-1-1,0 1,0-1,0 1,0 0,0 0,0-1,0 1,0 0,0 0,0 0,0 0,0 0,-1 0,1 0,0 1,-1-1,1 0,-1 0,1 1,3 15,-1 1,0-1,-2 1,0-1,0 1,-3 11,2 1,0-13,-1-1,0 1,-1-1,-1 1,-1-1,0 0,-4 9,6-19,-1 0,0 0,0-1,0 0,0 0,-1 0,0 0,0 0,0-1,-1 1,1-1,-1 0,0-1,0 1,-1-1,1 0,-1 0,0-1,1 1,-1-1,-5 1,6-2,-1 1,0-1,1 0,-1-1,1 1,-1-1,0 0,0-1,1 1,-1-1,1 0,-4-2,10-9,8 6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17.9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296 43,'-9'-6,"-1"0,0 1,0 0,-1 1,1 0,-1 1,0 0,0 1,0 0,-1 0,1 1,0 1,-11 1,16-1,-1 1,1-1,0 2,0-1,0 1,0 0,0 0,1 0,-1 1,1 0,-1 0,1 1,0-1,0 1,0 0,1 0,0 1,-1-1,2 1,-1 0,0 0,1 1,0-1,0 1,-1 4,2-7,1 1,0-1,0 0,1 0,-1 1,0-1,1 0,0 1,0-1,0 1,0-1,1 0,-1 1,1-1,0 0,0 1,0-1,0 0,1 0,-1 0,1 0,0 0,0 0,0-1,0 1,0-1,1 1,-1-1,1 0,-1 0,1 0,0 0,0 0,0 0,0-1,0 0,0 1,1-1,-1-1,0 1,1 0,1 0,9-1,-1 0,1-1,-1 0,1-1,-1 0,0-1,0 0,0-2,0 1,0-1,-1-1,0 0,-1-1,1-1,-1 1,0-2,-1 1,0-1,6-8,-15 16,-1 0,0 1,1-1,0 0,-1 1,1-1,-1 0,1 1,0-1,-1 1,1-1,0 1,-1-1,1 1,0 0,0-1,0 1,-1 0,1 0,0 0,0-1,0 1,0 0,-1 0,1 0,0 0,0 0,0 1,0-1,-1 0,1 0,0 0,0 1,0-1,-1 0,1 1,0-1,-1 1,1-1,0 1,-1-1,1 1,0 0,-1-1,1 1,-1 0,1-1,-1 1,1 0,-1-1,0 1,1 0,-1 0,0 0,0-1,1 1,-1 0,0 0,0 0,0 0,0-1,0 1,0 0,0 0,-1 1,12 48,-2 1,-3 0,-2 0,-2 32,-2-79,0 0,0 1,0-1,0 0,-1 1,1-1,-1 0,-1 1,1-1,0 0,-1 0,0 0,0 0,0-1,0 1,-1 0,1-1,-1 1,0-1,0 0,0 0,-1 0,1-1,-1 1,0-1,1 0,-1 0,0 0,0 0,0-1,0 1,-4-1,-12 3,0-2,-1 0,1-1,-1-2,-18-2,36 0,10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52.2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386 22,'-9'-4,"-1"0,1 1,-1 0,0 1,0 0,0 0,0 1,-1 0,1 1,0 1,0-1,-1 1,1 1,0 0,0 1,-4 1,-5 2,0 2,1 0,0 0,0 2,1 0,0 1,-14 13,27-22,1 0,-1 0,1 1,-1-1,1 1,0 0,0 0,0 0,0 0,0 1,1-1,0 1,0-1,0 1,0 0,0 0,1 0,-1 0,1 0,0 0,1 0,-1 1,1-1,-1 0,1 1,1-1,-1 0,0 0,1 0,0 1,0-1,0 0,1 0,0 0,-1 0,3 2,8 5,0-1,1 0,0-1,1 0,0-1,0-1,1 0,0-1,0-1,3 1,29 12,-27-10,1 1,-1 2,-1-1,0 2,-1 1,9 7,-22-15,0 0,0 0,0 0,0 1,-1-1,0 1,0 0,-1 1,0-1,0 0,0 1,-1 0,0 0,0-1,0 1,-1 0,0 1,-1-1,0 0,0 0,0 0,-1 1,0-2,0-1,0 0,0 0,-1 1,0-1,0 0,0 0,0-1,-1 1,0 0,0-1,0 0,-1 0,1 0,-1 0,0 0,0-1,-1 1,1-1,-1 0,1-1,-1 1,0-1,0 0,0 0,0 0,0-1,-1 0,1 0,0 0,-1-1,1 1,0-1,-1-1,1 1,-1-1,1 0,0 0,0 0,-4-2,5 3,1-1,0 1,0-1,0 0,0 0,0 0,1 0,-1 0,0-1,0 1,1-1,-1 0,1 0,-1 0,1 0,0 0,0 0,0-1,0 1,0-1,0 1,1-1,-1 0,1 0,0 0,0 0,0 0,0 0,1 0,-1 0,1 0,-1 0,1 0,0 0,0 0,1 0,-1 0,1 0,-1 0,1 0,1-2,8-10,1 1,0 0,1 1,0 0,2 1,-1 1,1 0,1 0,15-8,-16 9,0 1,1 1,0 0,0 0,1 2,-1 0,1 0,1 2,-1 0,1 1,0 0,16 1,-30 2,1 0,0 1,-1 0,1 0,0 0,-1 0,0 0,1 1,-1 0,0-1,1 1,-1 1,0-1,-1 0,1 1,0-1,-1 1,1 0,-1 0,0 0,0 0,0 0,0 0,0 1,-1-1,1 3,18 101,-17-76,-2-25,13 60,-14-65,1 1,-1-1,1 1,0-1,-1 1,1-1,0 0,0 1,0-1,0 0,0 0,0 0,0 1,0-1,1 0,-1-1,0 1,1 0,-1 0,1-1,-1 1,1 0,-1-1,1 0,-1 1,1-1,-1 0,1 0,0 0,-1 0,1 0,-1 0,1 0,-1 0,1-1,-1 1,2-1,6-4,-2 0,1-1,-1 0,0 0,0 0,0-1,-1 0,0-1,0 1,-1-1,0 0,-1-1,0 1,0-1,2-5,34-105,-40 119,1 0,-1-1,1 1,-1 0,1-1,-1 1,1 0,-1 0,1 0,0 0,-1-1,1 1,-1 0,1 0,-1 0,1 0,-1 0,1 0,0 1,-1-1,1 0,-1 0,1 0,-1 0,1 1,-1-1,1 0,-1 0,1 1,-1-1,1 1,-1-1,0 0,1 1,-1-1,0 1,1-1,-1 1,0-1,1 1,-1-1,0 1,0-1,0 1,1-1,-1 1,0-1,0 1,0-1,0 1,0 0,0-1,0 1,0-1,0 1,0-1,0 1,-1-1,1 1,0-1,0 1,-1-1,1 1,0-1,14 56,25 65,-39-119,1-1,-1 1,1-1,0 1,-1-1,1 1,0-1,0 0,0 1,0-1,0 0,0 0,0 0,1 0,-1 0,0 0,1 0,-1 0,0 0,1-1,-1 1,1 0,-1-1,1 1,-1-1,1 0,0 1,-1-1,1 0,0 0,-1 0,1 0,-1-1,1 1,0 0,-1-1,1 1,-1-1,1 1,3-5,-1 0,0 0,1 0,-2-1,1 0,-1 1,0-1,0 0,0-1,1-4,1-2,18-49,-4-2,-2-1,-3 0,4-55,-3 23,-11 75,-3 22,-1 0,0 0,0 0,0 0,0 0,0 0,0 1,1-1,-1 0,0 0,0 0,0 0,0 0,0 0,1 0,-1 0,0 0,0 0,0 0,0 0,0 0,1 0,-1 0,0 0,0 0,0 0,0 0,1 0,-1 22,0-21,0 317,0-314,-1 1,1 1,0 0,0 0,1 0,-1 0,1 0,0 0,1-1,0 1,0 0,0-1,0 0,1 1,0-1,0 0,2 1,-3-5,0-1,0 1,0-1,0 0,0 0,0 0,0 0,0 0,0-1,0 1,0-1,0 1,0-1,0 1,0-1,0 0,0 0,0 0,-1 0,1-1,0 1,-1 0,1-1,-1 1,1-1,-1 1,0-1,0 0,0 1,0-1,0-1,4-2,8-9,-9 8,1 0,0 1,0-1,1 1,-1 0,1 1,0-1,0 1,1 0,-1 1,1-1,0 1,6-1,-11 3,-1 1,1 0,-1 0,1 1,-1-1,1 0,0 0,-1 1,0-1,1 1,-1-1,1 1,-1 0,0 0,1-1,-1 1,0 0,0 0,1 0,-1 0,0 1,0-1,0 0,-1 0,1 1,0-1,0 0,-1 1,1-1,0 1,-1-1,0 1,1-1,-1 1,0-1,0 1,0-1,0 1,0 0,-4 64,-1-54,-1 0,0-1,0 0,-1 0,0-1,-1 1,-1-2,1 1,-1-1,-1 0,0-1,0 0,-1-1,1 0,-2-1,1 0,-1 0,0-1,0-1,0 0,0-1,-1 0,-4 0,17-4,1 1,-1 0,0-1,1 1,-1 0,0-1,0 1,0-1,1 1,-1-1,0 1,0 0,0-1,0 1,0-1,0 1,0-1,0 1,0-1,0 1,0 0,0-1,0 1,0-1,0 1,0-1,0 1,-1 0,1-1,0 1,0-1,-1 1,1 0,0-1,0 1,-1 0,1-1,0 1,-1 0,1 0,-1-1,1 1,0 0,-1 0,1-1,-1 1,1 0,0 0,-1 0,1 0,-1 0,1 0,-1 0,1 0,-1 0,16-12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53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0,'-10'27,"2"1,1 0,1 0,2 1,0 0,2 0,2 1,5 0,-5-30,0 1,0-1,1 0,-1 1,0-1,0 1,1-1,-1 0,0 1,1-1,-1 0,0 1,1-1,-1 0,1 1,-1-1,0 0,1 0,-1 0,1 1,-1-1,1 0,-1 0,1 0,-1 0,1 0,-1 0,1 0,-1 0,1 0,-1 0,0 0,1 0,-1 0,1 0,-1-1,1 1,-1 0,1 0,-1 0,0-1,1 1,-1 0,1-1,-1 1,0 0,1-1,-1 1,0 0,0-1,1 1,-1-1,0 1,0 0,1-1,-1 0,12-15,-1 0,-1-1,0 0,-1-1,6-17,-4 10,23-42,-34 67,1 0,0 0,-1 1,1-1,0 0,-1 1,1-1,0 0,-1 1,1-1,-1 1,1-1,-1 1,1-1,-1 1,1 0,-1-1,0 1,1-1,-1 1,0 0,1-1,-1 1,0 0,0-1,1 1,-1 0,0 0,0-1,0 1,0 0,0-1,0 1,0 0,-1 0,1-1,0 1,0 0,0 0,0-1,12 110,-12-108,1-1,0 0,0 0,1 0,-1 0,0 0,0 0,0 0,1 0,-1-1,0 1,1 0,-1-1,1 1,-1-1,1 0,-1 1,1-1,-1 0,1 0,-1 0,1 0,-1 0,1 0,-1 0,1 0,-1-1,1 1,-1-1,0 1,1-1,-1 0,0 1,1-1,-1 0,0 0,0 0,1 0,-1 0,0 0,0 0,0 0,0 0,-1-1,1 1,0 0,0-1,-1 1,1-1,-1 1,1-1,110-144,-110 146,-1-1,0 0,1 1,-1-1,1 0,-1 1,0-1,1 0,-1 1,1-1,0 1,-1-1,1 1,-1 0,1-1,0 1,-1-1,1 1,0 0,0 0,-1-1,1 1,0 0,-1 0,1 0,0 0,0 0,0 0,-1 0,1 0,0 0,0 0,-1 0,1 1,0-1,-1 0,1 0,0 1,-1-1,1 1,0-1,-1 0,1 1,-1-1,1 1,0-1,-1 1,1 0,-1-1,0 1,1-1,-1 1,1 0,-1 0,0-1,0 1,1 0,-1-1,0 1,0 0,0 0,0-1,0 1,0 0,0 0,0-1,0 1,0 0,8 144,-9-115,-7 30,1-49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53.3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53 123,'-14'-2,"-7"-1,6-2,13-3,19-1,20-5,19-4,15-2,8 1,0 4,-4 6,-11 9,-15 12,-17 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53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25,'18'9,"18"3,18-1,16-6,12-9,4-8,-2-5,-11 1,-17 3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55.5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1,'-7'11,"3"4,3 2,3-3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55.7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0,'-7'7,"3"2,3 0,5-2,2-2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0:00.3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166 627,'-8'0,"0"2,0-1,0 1,1 0,-1 0,0 1,1 0,0 0,0 1,0 0,0 0,1 1,-1 0,1 0,0 0,1 1,-1 0,1 0,0 0,1 1,-1-1,1 1,1 0,-1 1,1-1,1 0,-3 7,5-11,1 0,-1 0,0 0,1 0,-1 0,1 0,0 0,0 0,0 0,1 0,-1 0,1-1,-1 1,1 0,0-1,0 0,0 1,0-1,1 0,-1 0,1 0,-1 0,1-1,-1 1,1-1,0 1,2 0,84 23,-39-19,-1-3,1-1,0-3,-1-2,1-2,-1-2,0-2,-1-2,0-3,29-13,-68 24,0 0,-1 0,1 0,-1-1,0 0,0 0,0-1,0 0,-1-1,0 0,5-5,-11 11,0-1,-1 1,1-1,-1 0,1 1,-1-1,0 1,1-1,-1 0,1 0,-1 1,0-1,0 0,1 1,-1-1,0 0,0 0,0 0,0 1,0-1,0 0,0 0,0 1,0-1,0 0,-1 0,1 1,0-1,0 0,-1 0,1 1,0-1,-1 0,1 1,-1-1,1 0,-1 1,1-1,-1 1,0-1,1 1,-1-1,1 1,-1 0,0-1,0 1,1 0,-1-1,0 1,-41-10,31 9,1 0,-1 1,0 0,0 1,0 0,0 0,0 1,1 1,-1 0,1 0,-1 1,1 0,1 1,-1 0,0 1,1 0,0 0,1 1,0 0,0 1,-3 2,10-8,0 0,0-1,0 1,0-1,0 1,0 0,1 0,-1 0,0-1,1 1,0 0,-1 0,1 0,0 0,0 0,0 0,0 0,0 0,1-1,-1 1,0 0,1 0,0 0,-1 0,1-1,0 1,0 0,0-1,0 1,0 0,0-1,0 1,1-1,-1 0,1 1,-1-1,1 0,-1 0,1 0,0 0,-1 0,2 0,9 2,-1 0,0-1,1 0,-1-1,1-1,-1 1,1-2,-1 0,1 0,-1-1,0 0,1-1,-1 0,0-1,-1 0,1-1,-1 0,0-1,0 0,0-1,-1 0,0 0,4-5,-13 12,0-1,1 1,-1-1,0 1,1 0,-1-1,0 1,1 0,-1-1,1 1,-1 0,0-1,1 1,-1 0,1-1,-1 1,1 0,-1 0,1 0,-1 0,1 0,-1-1,1 1,-1 0,1 0,0 0,-1 0,1 0,-1 1,1-1,-1 0,1 0,-1 0,1 0,-1 1,1-1,-1 0,1 0,-1 1,0-1,1 0,-1 1,1-1,-1 0,0 1,1-1,-1 1,0-1,0 1,1-1,-1 1,0-1,0 1,1-1,-1 1,0-1,0 1,0-1,0 1,0-1,0 1,0-1,0 1,5 11,-3-8,1-1,0 1,0 0,0-1,0 0,1 0,-1 0,1 0,0 0,0-1,0 1,0-1,0 0,0 0,1-1,-1 0,1 1,-1-1,1-1,-1 1,1-1,-1 1,1-1,0-1,4 1,5-2,-1 0,1-1,0 0,0-1,-1-1,0 0,0 0,0-2,5-4,0 0,0-2,-2 0,1-1,-2 0,0-2,0 0,-2 0,0-1,-1-1,-1 0,0-1,-2 0,0 0,-1-1,-1 0,-1-1,0 0,0-10,5-14,-2 1,-3-1,-1-1,-2 1,-3-38,1 76,-1 1,0-1,0 1,-1 0,0-1,0 1,0 0,-1-1,0 1,0 0,0 0,-1 1,0-1,0 0,0 1,-1 0,0 0,0 0,0 0,-1 0,0 1,0 0,0 0,0 0,0 1,-1 0,0 0,1 0,-6-1,3 3,0 0,1 1,-1 0,0 0,0 1,1 0,-1 0,0 1,1 0,0 0,-1 1,1 0,0 0,0 0,0 1,1 0,0 1,-1 0,1 0,1 0,-5 5,0 1,1 0,0 0,0 1,1 1,1-1,0 1,1 0,0 1,1-1,1 1,-1 5,1 1,1-1,1 1,1 0,1 0,1 0,0 0,2-1,0 1,1 0,1-1,0 0,2 0,0-1,2 0,0 0,0-1,2 0,0 0,12 12,-2-4,1-2,1 0,0-1,2-1,1-2,1-1,0 0,1-2,1-1,0-2,29 9,-9-6</inkml:trace>
  <inkml:trace contextRef="#ctx0" brushRef="#br0" timeOffset="878.324">1985 614,'-6'-3,"0"0,-1 1,1 0,-1 0,1 1,-1 0,1 0,-1 0,0 1,1 0,-1 0,0 1,1 0,-1 0,1 0,-1 1,1 0,-1 0,1 1,0-1,0 2,0-1,1 0,-1 1,1 0,0 1,0-1,0 1,1 0,-1 0,-2 4,5-3,0 0,0 1,0-1,0 0,1 1,0-1,1 1,-1-1,1 1,1-1,-1 1,1-1,0 1,0-1,1 0,0 1,0-1,1 0,-1 0,1 0,1-1,-1 1,1-1,0 0,0 0,0 0,1 0,0-1,0 1,0-1,0-1,1 1,-1-1,1 0,0 0,0 0,0-1,5 1,4 3,1-1,-1 0,1-1,0-1,1-1,-1 0,0-1,1-1,-1 0,1-1,-1-1,0-1,0 0,0-1,0-1,-1 0,1-1,-1-1,-1 0,1-1,-1-1,-1 0,1-1,-2 0,9-8,-17 12,1 1,-1-1,0 0,0 0,-1 0,1-1,-1 1,-1-1,0 1,0-1,0 0,0 0,-1 0,0 0,-1 0,0-1,0 1,0 0,-1 0,1 6,0 1,0 0,-1-1,1 1,0-1,0 1,0 0,0-1,-1 1,1-1,0 1,0 0,-1 0,1-1,0 1,-1 0,1-1,0 1,-1 0,1 0,-1 0,1-1,0 1,-1 0,1 0,-1 0,1 0,0 0,-1 0,1 0,-1 0,1 0,0 0,-1 0,1 0,-1 0,1 0,-1 0,1 0,0 0,-1 1,1-1,-1 0,1 0,0 0,-1 1,1-1,0 0,-1 0,1 1,0-1,0 0,-1 1,1-1,0 0,0 1,-1-1,1 1,0-1,0 0,0 1,0 0,-15 25,13-21,0 0,0 1,1-1,-1 0,1 1,0-1,1 1,0 0,-1-1,2 1,-1-1,1 1,0-1,0 1,0-1,1 1,-1-1,2 0,-1 0,0 0,1 0,0 0,0 0,0-1,1 0,0 1,0-1,0-1,0 1,7 1,0 0,0-1,0 0,0-1,1 0,-1-1,1 0,0-1,-1-1,1 1,0-2,0 0,-1 0,1-1,0 0,-1-1,0-1,0 0,0 0,0-1,0 0,-1-1,9-7,-10 7,-2-1,1 0,-1 0,0-1,-1 0,0 0,0-1,0 0,-1 0,-1 0,0 0,0-1,-1 1,0-1,0 0,-1 0,0-2,-2 21,1 1,1 0,-1-1,1 1,1-1,0 1,0-1,1 0,4 7,-4-9,0-1,0 1,1-1,0 0,0 0,0-1,1 1,0-1,0 0,0-1,1 1,-1-1,1-1,0 1,0-1,1 0,-1-1,1 0,-1 0,1-1,0 1,-1-2,1 1,0-1,4-1,3 1,-1-2,1 0,-1-1,1 0,-1-1,0-1,-1 0,1-1,-1 0,0-1,-1-1,1 0,3-4,-3 1,-1-1,0-1,0 0,-1 0,-1-1,0-1,-1 0,-1 0,0-1,-1 0,-1 0,5-17,0-9,-2 0,-2-1,-2 0,-1-27,-2 41,-1 0,-1 0,-1 0,-2 1,-1-1,-7-23,10 48,1 0,-1 1,0-1,0 1,0 0,0-1,-1 1,1 0,-1 0,0 0,0 0,0 0,-1 0,1 0,0 1,-1-1,0 1,0 0,1 0,-1 0,-1 0,1 0,0 1,0-1,-1 1,1 0,0 0,-1 0,1 0,-1 1,0 0,1-1,-1 1,1 0,-3 1,-3 3,-1 0,1 1,0 1,0-1,1 1,0 1,0-1,0 2,1-1,0 1,0 0,1 0,0 1,0 0,1 0,-3 7,-3 5,0 2,1-1,1 1,2 1,0-1,1 1,1 0,2 1,0 6,2-16,1 0,0 0,1-1,1 1,0 0,1-1,0 0,1 1,1-1,1-1,-1 1,2-1,0 0,1 0,0-1,2 2,10 5,0-1,1-1,1-1,0-1,1-1,0-1,2-1,-1-1,1-1,1-1,0-2,0 0,0-2,14 1,67 12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39:54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1 374,'1'2,"1"0,0-1,0 1,0-1,0 0,0 0,0 1,0-1,0 0,1-1,-1 1,0 0,1-1,-1 1,0-1,1 0,-1 0,1 0,-1 0,0 0,1 0,-1-1,0 1,1-1,-1 0,0 1,1-1,-1 0,65-32,-66 33,22-14,-1-1,-1 0,0-2,-1 0,-1-1,-1-1,0-1,-2-1,0 0,5-11,-17 25,-1 0,1 0,-1 0,-1 0,1 0,-1-1,-1 1,1-1,-1 1,-1-2,0 6,0 1,0 0,0-1,0 1,-1-1,1 1,-1-1,0 1,0 0,0-1,0 1,0 0,0 0,-1 0,1 0,-1 0,1 0,-1 0,0 1,0-1,0 0,0 1,0-1,0 1,0 0,0 0,-1 0,1 0,0 0,-1 0,1 1,-2-1,-2 0,1 0,-1 0,0 1,1 0,-1 0,0 0,1 0,-1 1,0 0,1 1,-1-1,1 1,0 0,-1 0,1 0,0 1,0 0,0 0,1 0,-1 1,1 0,0-1,-3 5,-2 2,1 0,0 0,1 1,0 0,0 0,2 1,-1 0,1 0,1 0,0 2,-3 26,2 1,2 0,1 0,2 0,2 0,2 0,2-1,1 1,2-1,6 11,11 72,-15-61,-2 1,-3 0,-3 1,-3-1,-3 11,-2-30</inkml:trace>
  <inkml:trace contextRef="#ctx0" brushRef="#br0" timeOffset="181.529">68 829,'14'-5,"17"-5,21-9,18-10,17-11,6-8,-12 4</inkml:trace>
  <inkml:trace contextRef="#ctx0" brushRef="#br0" timeOffset="2433.472">562 962,'9'18,"0"1,-2 0,0 0,-1 0,-1 1,-1 0,-1 0,-1 0,0 0,-2 0,-1 12,4 36,12-87,3-30,-7 19,0 0,2 1,1 1,2 0,13-18,-29 45,0 0,0 1,0-1,0 0,0 1,1-1,-1 0,0 1,0-1,1 0,-1 1,0-1,1 1,-1-1,1 1,-1-1,1 1,-1-1,1 1,-1-1,1 1,-1-1,1 1,-1 0,1-1,0 1,-1 0,1 0,0-1,-1 1,1 0,0 0,-1 0,1 0,0 0,0 0,-1 0,1 0,0 0,-1 0,1 0,0 0,-1 1,1-1,0 0,-1 1,1-1,-1 0,1 1,0-1,-1 0,1 1,-1-1,1 1,-1-1,1 1,-1 0,0-1,1 1,-1 0,5 92,-6-84,0 0,0 0,1 0,0 0,1 1,0-1,0-1,1 1,0 0,1 0,0-1,0 1,1-1,2 5,-5-12,0 1,0-1,0 0,0 1,0-1,1 0,-1 0,0 1,1-1,-1 0,1 0,-1 0,1-1,-1 1,1 0,-1-1,1 1,0-1,0 1,-1-1,1 0,0 0,0 1,-1-1,1-1,0 1,0 0,-1 0,1-1,0 1,-1-1,1 1,0-1,-1 0,1 1,-1-1,1 0,44-49,-36 32,-1-1,-1 1,-1-1,0-1,-1 1,-2-1,0 0,-1-1,-1 183,-3-158,1 1,-1-1,1 0,0 0,1 1,-1-1,1 0,0 0,0 0,0 0,0 0,1 0,0 0,0 0,0 0,0-1,0 1,1-1,0 1,-1-1,1 0,0 0,1 0,-1-1,0 1,1-1,0 0,-1 0,1 0,0 0,0-1,0 1,0-1,0 0,1 0,0-1,14-3</inkml:trace>
  <inkml:trace contextRef="#ctx0" brushRef="#br0" timeOffset="2899.689">1245 1029,'162'3,"-160"-3,1 1,-1-1,0 1,1-1,-1 1,0 0,0 0,0 0,0 0,1 0,-1 1,-1-1,1 1,0-1,0 1,0-1,-1 1,1 0,-1 0,0 0,1 0,-1 0,0 0,0 0,0 1,-1-1,1 0,0 0,-1 1,1-1,-1 1,0-1,0 0,0 1,0-1,0 0,-1 1,1-1,-1 0,1 1,-1-1,0 1,-2 4,0 0,-1-1,0 1,1-1,-2 0,1 0,-1-1,0 1,0-1,-1 0,1-1,-1 1,-2 0,38 0,-17-5,-1 0,1 1,0 1,-1 0,1 0,-1 1,0 1,11 4,-18-6,0 0,0 0,-1 1,1 0,-1 0,1 0,-1 0,0 1,0-1,0 1,-1 0,1 1,-1-1,0 0,0 1,0 0,-1 0,0 0,0 0,0 0,0 0,-1 1,0-4,-1 1,0-1,0 0,0 1,0-1,0 1,0-1,-1 0,1 1,-1-1,1 0,-1 1,0-1,0 0,0 0,0 0,0 0,-1 0,1 0,-1 0,1 0,-1 0,0-1,0 1,1-1,-1 1,0-1,0 0,-1 1,1-1,0 0,0-1,-1 1,1 0,0-1,-1 1,-89 8,60-12,24-1</inkml:trace>
  <inkml:trace contextRef="#ctx0" brushRef="#br0" timeOffset="3374.752">1779 588,'14'3,"13"-3,11-2,9-2,5-2,0 0,-3 1,-9 1,-10 2</inkml:trace>
  <inkml:trace contextRef="#ctx0" brushRef="#br0" timeOffset="3567.243">1833 775,'15'0,"18"0,16 0,13 0,8 0,1 0,-12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03.3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3 291,'2'-14,"1"-1,0 1,1 0,1 1,0-1,1 1,4-6,-4 5,60-134,-58 136,-5 16,-2 24,-1 16,0 22,-3 1,-2-1,-4 0,-4 7,3-32,-1-1,-3 0,-13 27,26-64,0-1,0 1,0-1,0 0,-1 0,1 0,-1 0,1 0,-1 0,0 0,1 0,-1 0,0-1,0 1,0-1,0 1,-1-1,-1 1,15-13,8 4,0 1,0 1,0 1,1 1,0 1,-1 1,1 0,0 1,0 1,10 3,30 16,-53-14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04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66,'-4'60,"-2"-1,-3 0,-3 0,-11 32,-3 21,25-189,10-236,2 260,-11 52,1 0,-1 0,0 0,0 1,1-1,-1 0,1 0,-1 0,1 1,-1-1,1 0,-1 1,1-1,0 0,-1 1,1-1,0 1,0-1,-1 1,1-1,0 1,0 0,0-1,0 1,-1 0,1-1,0 1,0 0,0 0,0 0,0 0,0 0,0 0,0 0,-1 0,1 1,0-1,0 0,0 0,0 1,0-1,-1 1,1-1,0 1,0-1,-1 1,1-1,0 1,-1-1,1 1,0 0,-1-1,1 1,0 0,10 11,-1 1,1 0,-2 0,0 1,0 0,3 9,47 67,-57-88,0 0,-1-1,1 1,0 0,0-1,0 0,0 1,0-1,0 0,1 0,-1 0,0 0,1-1,-1 1,0-1,1 1,-1-1,0 0,1 0,-1 0,1 0,-1 0,1-1,-1 1,0-1,1 1,-1-1,0 0,0 0,1 0,-1 0,0 0,0-1,0 1,0-1,-1 1,2-1,59-72,-50 52,0 0,-2-1,0 0,-2-1,-1 0,3-16,-11 77,-17 162,8 56,10-236</inkml:trace>
  <inkml:trace contextRef="#ctx0" brushRef="#br0" timeOffset="279.822">590 39,'0'7,"0"11,-2 12,-1 12,-2 12,-3 9,0 3,2-4,1-4,2-9,4-10,4-11,1-11</inkml:trace>
  <inkml:trace contextRef="#ctx0" brushRef="#br0" timeOffset="553.126">817 53,'-2'0,"-1"4,0 9,1 11,0 13,-1 13,-3 11,-2 5,-3 0,-1-1,1-2,0-6,3-10,1-13</inkml:trace>
  <inkml:trace contextRef="#ctx0" brushRef="#br0" timeOffset="1346.066">536 414,'4'-4,"0"0,1 0,-1 1,0-1,1 1,0 0,0 1,0-1,0 1,0 0,0 0,1 0,-1 1,0 0,1 0,-1 0,6 1,-7-1,17-3,-1 0,1 2,0 0,0 2,0 0,0 1,-1 1,1 1,0 1,-1 1,0 1,0 0,17 9,-31-11,0 0,-1 0,1 0,-1 0,0 1,0 0,-1 0,1 0,-1 1,0 0,-1-1,1 1,-1 0,0 1,-1-1,1 1,-1-1,-1 1,1 0,-1-1,0 1,-1 0,0 0,0 0,0 0,-1-1,0 1,-1 2,-29 100,25-95,0 1,1 0,0 0,1 0,1 0,1 1,0-1,0 1,2-1,0 1,1 0,0-1,1 1,1-1,1 3,1-10,-1-1,1 0,0 1,1-2,0 1,0-1,0 0,1 0,0-1,0 1,0-2,1 1,0-1,-1 0,1-1,1 1,-1-2,0 1,1-1,0 0,-1-1,1 0,0-1,0 0,-1 0,1 0,0-1,-1-1,1 0,0 0,3-1,-7 0,0 1,0-1,0 0,0-1,0 1,-1-1,0 0,1 0,-1 0,-1 0,1-1,-1 0,1 1,-1-1,-1 0,1-1,-1 1,0 0,0-1,0 0,-1 1,0-1,0 0,0 1,-1-1,0 0,0 0,-1 0,1 1,-1-1,0 0,-1 0,1 1,-1-1,-1 1,1 0,0 0,-1-1,0 2,-1-1,-3-4,-8-6,-1 2,0 0,-1 0,0 2,-1 0,0 1,-1 1,0 1,-1 0,1 1,-2 2,1 0,0 1,-1 1,-8 0,-102-14,114 13,33-5,112-11,2 5,27 5,-77 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08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7,'-3'-5,"0"4,1 8,-1 12,2 15,-3 12,1 8,0 3,1 2,0-5,3-7,4-10,3-10,1-10</inkml:trace>
  <inkml:trace contextRef="#ctx0" brushRef="#br0" timeOffset="390.115">227 154,'0'0,"-8"141,9-135,-1 0,1 0,1 0,-1 0,1-1,0 1,0 0,0-1,1 0,0 1,0-1,1 0,-1-1,1 1,0-1,0 1,0-1,1 0,0-1,-1 1,1-1,2 1,-2-2,0 0,0 0,0-1,0 0,0 1,1-2,-1 1,1-1,-1 0,0 0,1 0,-1 0,0-1,1 0,-1-1,0 1,0-1,0 0,0 0,0 0,0-1,0 0,-1 0,1 0,-1 0,0-1,0 1,0-1,1-3,2 0,-1 0,0 0,-1 0,1-1,-2 0,1 0,-1 0,0-1,-1 1,0-1,0 0,-1 0,0 0,-1 0,1 0,-2 0,0-3,0 8,0-1,-1 0,0 1,0-1,0 1,0-1,-1 1,1 0,-1-1,-1 1,1 0,0 0,-1 1,0-1,0 0,0 1,0-1,-1 1,1 0,-1 0,0 1,0-1,0 1,0 0,0 0,0 0,-1 0,1 1,-1 0,1 0,-1 0,1 0,-1 1,0 0,1 0,-1 0,0 0,1 1,-1 0,1 0,-5 1,0 2,0 0,-1 1,2 0,-1 1,1 0,0 0,0 0,0 1,1 1,0-1,1 1,-1 0,1 1,1-1,0 1,0 0,1 1,0-1,-2 10,5-16,0 0,0 0,1 0,-1 1,1-1,0 0,0 1,0-1,0 0,1 1,-1-1,1 0,0 0,0 0,0 1,0-1,0 0,1 0,0-1,-1 1,1 0,0 0,0-1,1 1,-1-1,0 0,1 0,0 0,-1 0,1 0,0 0,0-1,0 1,0-1,0 0,0 0,0 0,1 0,1 0,39 7,1-4</inkml:trace>
  <inkml:trace contextRef="#ctx0" brushRef="#br0" timeOffset="748.159">708 274,'-38'68,"37"-66,1 0,-1 0,0 0,1 0,0 1,-1-1,1 0,0 0,0 0,0 1,0-1,1 0,-1 0,1 0,-1 1,1-1,0 0,-1 0,1 0,0 0,1 0,-1 0,0-1,0 1,1 0,-1-1,1 1,0-1,-1 1,1-1,0 0,0 1,0-1,8 3,0-1,0 0,1-1,-1 0,1-1,-1 0,1 0,0-1,-1-1,1 1,-1-2,1 0,-1 0,1 0,-1-2,0 1,0-1,-1-1,1 0,2-2,-7 5,-1 0,1 0,0-1,-1 1,0-1,0-1,0 1,0 0,0-1,-1 0,1 0,-1 0,0 0,0-1,-1 1,1-1,-1 0,0 1,0-1,-1 0,1 0,-1 0,0 0,0-1,-1 1,0 0,0 0,0 0,0-1,-1 1,0 0,0 0,0 0,-1 0,0 0,-3-3,0 0,-1 1,0 0,0 0,0 0,-1 1,0 0,0 0,-1 0,0 1,0 1,0-1,0 1,-1 0,1 1,-1 0,0 1,-8-2,11 3,-1-1,1 1,0 0,-1 1,1 0,0 0,-1 0,1 1,-1-1,1 2,0-1,0 1,0 0,0 0,0 0,0 1,0 0,1 0,-1 1,1 0,0 0,0 0,0 0,1 1,0-1,-1 1,0 3,3-6,0 1,0 0,1 0,-1 0,1 0,0 0,0 0,0 1,0-1,1 0,-1 0,1 1,0-1,0 0,0 1,0-1,0 0,1 1,0-1,-1 0,1 0,0 1,1-1,-1 0,0 0,1 0,0-1,0 1,0 0,0-1,0 1,0-1,1 1,-1-1,1 0,0 0,-1 0,1-1,1 1,22 12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06.9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0 241,'14'0,"13"0,12 0,10 0,8 0,6 0,3 0,2 0,-3 0,-7 0,-8 0,-10 0,-13 2,-10 1</inkml:trace>
  <inkml:trace contextRef="#ctx0" brushRef="#br0" timeOffset="261.305">160 347,'14'5,"13"3,14 1,11-1,6-5,4-2,1-4,-1-4,-4-2,-8-1,-12 2</inkml:trace>
  <inkml:trace contextRef="#ctx0" brushRef="#br0" timeOffset="566.483">535 1,'109'42,"-73"-32,-15-3,16 3,-1 1,0 2,-2 1,1 2,-2 1,0 2,21 16,-49-31,1 0,-1 0,0 0,-1 0,1 1,-1 0,0 0,0 0,0 0,-1 1,0 0,0-1,0 1,-1 0,1 1,-2-1,1 0,-1 0,0 1,0-1,0 1,-1-1,0 1,-1-1,1 1,-1-1,-2 5,-5 2,-1 1,-1-2,0 1,-1-1,0-1,-1 0,0 0,-1-2,0 1,0-2,-1 1,0-2,-3 1,10-4,-105 56,99-42,21-14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12.2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135 254,'-3'5,"0"6,0 7,1 6,0 6,3 2,2 2,0 0,-1-1,-2-4,-2-7</inkml:trace>
  <inkml:trace contextRef="#ctx0" brushRef="#br0" timeOffset="1138.589">0 1,'51'20,"-33"-15,-1 1,0 1,0 0,-1 1,0 1,0 1,-1 0,0 1,-1 0,0 1,-1 1,5 6,-13-9,0 0,0 1,-1-1,-1 1,1 0,-2 1,0-1,0 0,-1 1,0-1,-1 1,0-1,-2 9,8 82,-5-98,1 0,-1 0,1 0,0 0,0 0,1 0,-1 0,1-1,-1 1,1-1,1 0,-1 0,0 0,1 0,-1-1,1 1,0-1,0 0,0 0,0 0,0-1,0 1,0-1,1 0,-1 0,0 0,1-1,-1 0,1 0,-1 0,1 0,-1-1,0 1,1-1,-1 0,4-2,1 1,-1 0,1-1,-1 1,1-2,-1 1,0-1,0-1,-1 0,1 0,-1 0,0-1,-1 0,1 0,-1 0,0-1,-1 0,1 0,-1-1,-1 1,0-1,0 0,0-1,-1 1,0-1,-1 1,0-1,0-2,-7-9,-7 27,9 2,0 1,1 0,0-1,0 1,1 0,1 0,0 0,0 0,0-1,2 1,-1 0,3 6,-4-13,2 1,-1-1,0 1,1-1,0 1,-1-1,1 0,1 0,-1 0,0 0,1 0,-1-1,1 1,0-1,0 1,0-1,0 0,1 0,-1-1,0 1,1-1,-1 1,1-1,-1 0,1 0,0-1,0 1,-1-1,1 0,0 0,0 0,2-1,2 1,0-1,-1-1,1 1,-1-1,1-1,-1 0,0 0,0 0,0 0,0-1,-1-1,0 1,1-1,-2 0,5-4,-5 3,-1 0,1-1,-1 1,-1-1,1 0,-1 0,0-1,-1 1,0-1,0 1,0-1,-1 0,0 1,-1-1,0 0,0-2,0 10,-1 0,1 0,0 0,-1 0,1 0,0 0,0 0,-1 0,1 0,0 0,0 0,-1 0,1 0,0 0,-1 0,1 0,0 0,0 0,-1 0,1 0,0-1,0 1,-1 0,1 0,0 0,0 0,0-1,-1 1,1 0,0 0,0-1,0 1,0 0,-1 0,1-1,0 1,0 0,0 0,0-1,0 1,0 0,0 0,0-1,0 1,0 0,0-1,0 1,0 0,0 0,0-1,-10 27,8-16,-1 1,2 0,0 0,0-1,1 1,0 0,1 0,0 0,2 7,-2-15,-1 0,1 0,0 0,0 0,1 0,-1 0,0-1,1 1,0 0,0-1,0 1,0-1,0 0,0 0,0 1,1-2,-1 1,1 0,0 0,-1-1,1 1,0-1,0 0,0 0,0 0,0 0,0-1,0 1,0-1,0 0,1 0,-1 0,0 0,0 0,1-1,7-2,0 0,0-1,-1-1,1 0,-1 0,0-1,-1 0,0-1,0 0,0 0,0-1,-1 0,-1-1,1 0,-2 0,1 0,-1-1,0 0,-1 0,0 0,-1-1,0 0,-1 0,0 0,0-4,8-25,-11 40,0 0,0 0,0 0,0 1,0-1,0 0,0 0,1 0,-1 0,0 0,0 0,0 0,0 1,0-1,1 0,-1 0,0 0,0 0,0 0,0 0,1 0,-1 0,0 0,0 0,0 0,0 0,1 0,-1 0,0 0,0 0,0 0,0 0,1 0,-1 0,0 0,0 0,0 0,0-1,1 1,-1 0,0 0,0 0,0 0,0 0,0 0,2 21,-2-20,0 89,-4 0,-6 16,4-50,0 15,-11 113,-22 81,33-242,6-23,0 0,0 0,1-1,-1 1,0 0,0-1,0 1,0 0,0 0,0-1,0 1,0 0,0-1,0 1,0 0,0-1,0 1,0 0,0-1,0 1,0 0,0 0,0-1,0 1,-1 0,1-1,0 1,0 0,0 0,0-1,-1 1,1 0,0 0,0 0,-1-1,1 1,0 0,0 0,-1 0,1 0,0-1,-1 1,1 0,0 0,-1 0,1 0,0 0,0 0,-1 0,1 0,0 0,-1 0,1 0,0 0,-1 0,1 0,0 0,-1 0,1 1,0-1,0 0,-1 0,1 0,0 0,0 0,-1 1,-8-218,6 98,-2 27,5-1,8-50,-6 125,1 1,1-1,0 1,1 0,1 0,0 1,8-13,-12 24,1 0,0 0,0 1,0 0,0-1,1 1,0 0,0 1,0-1,0 1,0-1,1 1,0 1,-1-1,1 1,0-1,0 1,0 1,1-1,-1 1,0 0,1 0,-1 0,0 1,1 0,-1 0,2 1,2 0,1 2,-1-1,0 1,0 1,0 0,0 0,0 1,-1 0,0 0,0 1,0 0,-1 0,0 1,0 0,-1 0,0 1,0-1,-1 2,0-1,0 0,-1 1,0 0,1 3,-4-8,0-1,0 1,-1-1,1 1,-1-1,0 1,0-1,-1 1,1-1,-1 0,1 1,-1-1,0 1,0-1,-1 0,1 0,-1 1,1-1,-1 0,0 0,0-1,0 1,-1 0,1-1,-1 1,1-1,-1 0,0 0,0 0,0 0,-1 0,-4 3,-2-1,1 0,0 0,-1 0,0-1,0-1,0 0,0 0,0-1,-2 0,-15-1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14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27 274,'2'14,"1"8,3 9,-1 2,2 1,1-2,0-3,1-4,1-7,-1-7</inkml:trace>
  <inkml:trace contextRef="#ctx0" brushRef="#br0" timeOffset="1176.427">0 6,'12'-2,"0"0,0 1,0 1,0 0,0 0,-1 1,1 0,0 1,0 1,-1 0,1 0,-1 1,0 1,0 0,-1 0,1 1,-1 0,0 1,-1 0,0 1,0 0,0 0,-1 1,0 0,-1 0,0 1,-1 0,1 0,-2 1,0 0,1 3,-1 8,-1 0,0 0,-2 1,-1-1,-1 0,0 1,-2 0,0 38,2-59,0 0,0 0,1 0,-1 0,0 0,1 0,-1 0,1 0,-1-1,1 1,0 0,0 0,0-1,0 1,0 0,0-1,0 1,1-1,-1 1,1-1,-1 0,1 0,-1 0,1 1,0-2,-1 1,1 0,0 0,0 0,0-1,0 1,0-1,-1 1,1-1,0 0,0 0,0 0,0 0,2 0,76-21,-74 19,-1-1,0 0,0-1,0 1,0-1,0 0,-1-1,0 1,0 0,0-1,0 0,-1 0,0 0,0-1,0 1,-1-1,0 1,0-1,0 0,-1 0,1 0,-2 0,1 0,-1 0,1 0,-2 0,1 0,-1 0,0 0,0-2,1 9,0 0,0 0,0-1,0 1,-1 0,1-1,0 1,0-1,-1 1,1 0,0-1,-1 1,1-1,0 1,-1 0,1-1,-1 1,1-1,-1 1,1-1,-1 0,1 1,-1-1,0 0,1 1,-1-1,1 0,-1 0,0 1,1-1,-1 0,0 0,1 0,-1 0,0 0,0 0,1 0,-1 0,0 0,1 0,-1 0,0-1,1 1,-1 0,1 0,-1-1,0 1,1 0,-1-1,1 1,-1-1,1 1,-1-1,1 1,-1-1,1 1,-1-1,1 1,0-1,-1 1,1-1,0 0,-1 1,1-1,0 0,0 1,0-1,-2 6,1 0,0 0,0 0,0 0,0 0,1 1,0-1,0 0,1 0,-1 0,1 0,0 0,1 0,-1 0,1 0,0 0,0 0,0-1,1 1,0-1,0 0,0 1,0-1,1-1,-1 1,1 0,0-1,0 0,0 0,1 0,-1 0,1-1,-1 0,1 0,0 0,0 0,1-1,-2 1,0 0,1 0,-1-1,1 1,0-1,-1 0,1 0,0-1,-1 0,1 0,0 0,0 0,0 0,-1-1,1 0,0 0,-1-1,1 1,-1-1,1 0,-1 0,0 0,0-1,0 1,0-1,0 0,-1 0,1-1,-1 1,0-1,0 1,0-1,0 0,-1 0,0-1,0 1,1-1,-1-74,-2 185,1-102,0 0,0 1,0-1,0 1,1-1,0 0,0 0,0 0,1 0,-1 0,1-1,0 1,0-1,0 1,0-1,1 0,-1 0,1-1,0 1,-1-1,1 0,1 0,-1 0,0 0,0-1,1 1,-1-1,1 0,-1-1,1 1,3-1,-1 1,1-1,0 0,-1-1,1 0,-1 0,1-1,-1 0,0 0,0-1,0 0,0 0,0 0,-1-1,1 0,-1 0,0-1,0 0,1-1,-1-1,0 0,0-1,-1 1,0-1,0 0,-1 0,0 0,0-1,-1 0,0 1,-1-1,0 0,0 0,-1-1,0 1,0 0,-1-2,-11 39,-2 107,5 1,7 1,9 53,5-11,-12-151,-1-28,0 0,-1 0,1 0,0 0,0 0,0 0,-1 0,1 0,0 0,0 0,0 0,-1 0,1 0,0 0,0 0,-1 0,1 0,0 0,0 0,0 0,-1 0,1 0,0 1,0-1,0 0,0 0,-1 0,1 0,0 1,0-1,0 0,0 0,0 0,0 0,-1 1,1-1,0 0,0 0,0 0,0 1,0-1,-7-24,-2-34,2-1,3 1,3-40,1 55,3-282,-3 322,0-9,1 0,0 0,1 1,0-1,0 0,1 1,1 0,0 0,1 0,0 0,1 0,-5 9,1 0,-1 0,1 0,0 0,0 1,0-1,-1 1,1-1,1 1,-1 0,0 0,0 0,0 0,1 0,-1 0,0 1,1-1,-1 1,1-1,-1 1,0 0,1 0,-1 0,1 0,-1 1,1-1,-1 1,0-1,1 1,1 1,64 38,-54-29,-1-1,0 2,-1 0,0 0,-1 1,0 1,-1 0,-1 0,0 1,1 4,-8-16,-1-1,0 1,0 0,0 0,-1 0,1 0,-1 0,0 0,0 0,0 0,0 0,0 0,-1 0,1 0,-1 0,0 0,0 0,0 0,0 0,0 0,-1-1,1 1,-1 0,0-1,0 0,0 1,0-1,0 0,0 0,0 0,-1 0,1 0,-3 1,-10 4,-1 0,1-1,-1-1,0 0,-1-2,1 1,-1-2,1 0,-1-1,0-1,-2 0,-18-2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19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241 241,'-2'18,"-3"11,-1 5,1-2,1 0,1-5,2-6</inkml:trace>
  <inkml:trace contextRef="#ctx0" brushRef="#br0" timeOffset="1090.597">1 1,'38'3,"0"1,-1 2,1 2,-2 1,1 2,13 7,-43-15,0 1,-1-1,1 1,-1 0,0 1,0-1,-1 1,1 0,-1 1,0-1,0 1,-1 0,1 1,-2-1,1 0,-1 1,1 0,-2 0,1 0,-1 0,0 1,0 1,1 179,-3-186,0 0,0 0,1 0,-1-1,0 1,1 0,-1 0,1 0,-1 0,1 0,0 0,0-1,0 1,0 0,0-1,0 1,1 0,-1-1,0 0,1 1,0-1,-1 0,1 0,-1 0,1 0,0 0,0 0,0 0,-1 0,1-1,0 1,0-1,0 0,0 1,0-1,0 0,0 0,0 0,1-1,6 0,0-1,-1-1,1 0,-1 0,1 0,-1-1,0-1,-1 1,1-1,-1-1,0 1,0-1,0 0,-1-1,0 0,0 0,-1 0,0 0,0-1,-1 0,0 0,0 0,-1-1,0 1,0-1,-1 0,0 0,-1 1,1-9,-7-2,-5 33,8-9,-1-1,2 1,-1 0,1 0,-1 0,1 0,0 0,1 0,0 0,-1 0,2 0,-1 0,0 0,1 0,0 0,0 0,1 0,-1 0,1 0,0 0,0-1,1 1,0-1,-1 0,1 0,1 0,-1 0,0 0,1-1,0 1,0-1,1 1,1-2,0 0,1 0,-1 0,0-1,1 0,-1 0,0-1,1 0,-1 0,1 0,-1-1,1 0,-1 0,0-1,0 0,1 0,-1 0,0-1,-1 0,1 0,-1 0,1-1,-1 0,4-3,0 0,-1-1,0 0,-1 0,1-1,-1 1,-1-2,0 1,0-1,-1 0,0 0,-1 0,0-1,2-8,-8 30,1 0,1 0,0 0,0 0,1 0,1 0,0 0,0-1,1 1,0-1,2 3,-3-9,1 0,-1 0,1 0,0-1,0 1,1-1,-1 1,1-1,-1 0,1 0,0-1,0 1,1-1,-1 0,0 0,1 0,-1-1,1 1,-1-1,1 0,0-1,0 1,-1-1,1 0,0 0,0 0,2-1,5-1,1 1,-1-2,0 0,0 0,-1-1,1-1,-1 0,0 0,0-1,2-2,-2 0,0 0,0-1,-1 0,0-1,0 0,-1 0,0-1,-1-1,-1 1,0-1,0 0,-1-1,0 1,-2-1,1-1,-1 1,-1 0,0-7,-18 54,-10 69,5 2,4 0,0 70,13-130,2 1,1 0,6 29,2-47,1-43,-5-252,-5 197,-1 24,2-1,2 0,3 1,9-46,-14 88,1-1,0 1,0-1,0 1,0 0,1 0,0-1,-1 1,2 0,-1 1,0-1,1 0,0 1,0-1,0 1,0 0,0 0,1 0,-1 0,1 1,0-1,0 1,0 0,0 0,0 0,0 1,0 0,1-1,-1 1,1 1,-1-1,4 1,6 1,-1 1,1 0,-1 1,1 1,-1 0,-1 0,1 2,0-1,-1 2,0 0,-1 0,0 1,0 0,6 7,-15-14,0 0,-1 0,1 1,-1-1,1 1,-1 0,1-1,-1 1,0 0,0 0,0 0,0-1,0 1,0 0,-1 0,1 0,0 1,-1-1,0 0,1 0,-1 0,0 0,0 0,-1 1,1-1,0 0,-1 0,1 0,-1 0,1 0,-1 0,0 0,0 0,0 0,0 0,0-1,-1 1,1 0,0-1,-9 8,0-1,-1-1,1 0,-1 0,-1-1,1-1,-1 1,0-2,0 0,0 0,-1-1,-5 0,-62 13,2-4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18.1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191 103,'9'-48,"-11"45,0-1,0 0,-1 1,1 0,-1-1,0 1,1 0,-1 0,-1 1,1-1,0 1,-1-1,1 1,-1 0,0 0,1 1,-1-1,0 1,0 0,0 0,0 0,0 0,-1 1,1 0,0-1,0 2,0-1,0 0,0 1,0 0,0 0,0 0,0 0,0 1,0-1,0 1,-3 2,3-1,-1 0,1 0,0 0,0 1,0 0,0 0,1 0,-1 0,1 0,0 0,0 1,1 0,-1-1,1 1,0 0,1 0,-1 0,1 1,0-1,0 0,0 0,1 1,0-1,0 0,0 1,1 0,-1-4,1 0,0 0,0 0,0 0,0 0,0 0,0 0,0-1,1 1,-1 0,1-1,-1 1,1-1,-1 1,1-1,0 0,0 0,0 0,-1 0,1 0,0 0,0-1,0 1,1 0,-1-1,0 0,0 1,0-1,0 0,0 0,0 0,1-1,-1 1,1-1,73-17,56-48,-131 65,0 0,0 0,0 1,1-1,-1 1,0-1,0 1,0-1,1 1,-1 0,0-1,0 1,1 0,-1 0,0 0,1 0,-1 0,0 0,0 0,1 1,-1-1,0 0,0 1,1-1,-1 1,0-1,0 1,0 0,0 0,0-1,0 1,0 0,0 0,0 0,0 0,0 0,-1 0,1 0,0 0,-1 0,1 0,-1 1,1-1,-1 0,0 0,1 1,-1-1,0 1,5 21,-2 1,0 0,-2 0,-1 0,-2 22,1-28,1-2,-2 1,0 0,0 0,-2-1,0 1,-3 7,5-20,0 1,0 0,0-1,0 1,-1-1,0 0,0 0,0 0,0 0,0-1,-1 1,0-1,0 0,0 0,0 0,0 0,-1-1,1 0,-1 0,1 0,-1 0,0-1,-3 1,-42 0,49-2,-1 0,1 0,0 0,0 0,0 0,0 0,0-1,0 1,-1 0,1-1,0 1,0 0,0-1,0 1,0-1,0 0,0 1,1-1,-1 0,0 0,0 1,0-1,1 0,-1 0,0 0,1 0,-1 0,1 0,-1 0,1 0,-1 0,1 0,0 0,0-1,-1 1,1 0,0 0,0 0,0 0,0 0,1-1,4-11,4 2</inkml:trace>
  <inkml:trace contextRef="#ctx0" brushRef="#br0" timeOffset="451.841">685 130,'-13'-7,"-1"0,0 1,0 1,0 0,0 1,-1 1,0 0,0 1,-8 0,15 2,1 0,0 0,-1 0,1 1,0 1,-1-1,1 1,0 0,0 0,0 1,0 0,1 0,-1 1,1 0,0 0,0 0,0 1,1 0,-1 0,0 2,5-6,0-1,0 1,0 0,0 0,1 0,-1-1,0 1,0 0,1 0,-1 0,0 0,1 1,-1-1,1 0,0 0,-1 0,1 0,0 0,-1 1,1-1,0 0,0 0,0 0,0 1,0-1,1 0,-1 0,0 0,0 1,1-1,-1 0,1 0,-1 0,1 0,0 0,-1 0,1 0,0 0,-1 0,1 0,0 0,0-1,0 1,0 0,0 0,0-1,0 1,0-1,0 1,0-1,0 1,1-1,-1 0,1 1,11 0,1 0,0 0,-1-2,1 0,-1 0,1-1,-1-1,0 0,0-1,0 0,3-2,4 0,51-19,-69 26,1-1,-1 1,1 0,-1 0,0 0,1 0,-1 0,0 0,0 1,0-1,0 1,0-1,0 1,-1 0,1 0,0 0,-1 0,1 0,-1 0,0 0,0 0,0 0,0 1,0-1,0 0,-1 1,1-1,-1 1,1-1,-1 1,0-1,0 1,0-1,-1 1,1 1,0 0,4 13,-2 0,0 0,-1 0,-1 1,-1-1,0 0,-1 0,-1 0,0-1,-2 1,0 0,0-1,-2 0,0-1,-1 1,-5 7,-17 6,30-29,0 0,-1 0,1 0,-1 0,1 0,0 0,-1 0,1 0,0 0,-1 0,1-1,0 1,-1 0,1 0,0 0,-1 0,1-1,0 1,0 0,-1 0,1-1,0 1,0 0,-1-1,1 1,0 0,0-1,0 1,0 0,0-1,-1 1,1 0,0-1,0 1,0 0,0-1,0 1,0 0,0-1,0 1,0 0,0-1,0 1,1-1,-1 1,0 0,0-1,0 1,0 0,0-1,1 1,-1 0,0 0,0-1,5-14</inkml:trace>
  <inkml:trace contextRef="#ctx0" brushRef="#br0" timeOffset="938.539">1073 144,'-1'-4,"0"1,0 0,0-1,-1 1,1 0,-1 0,0 0,0 0,0 0,0 1,0-1,-1 1,1-1,-1 1,0 0,1 0,-1 0,0 0,0 0,-1 1,1-1,0 1,0 0,-1 0,1 0,-1 0,1 1,0 0,-1-1,1 1,-1 0,-3 1,-3-1,-1 1,1 0,-1 1,1 0,0 1,0 0,0 0,0 1,0 1,-4 2,-30 37,43-43,0 0,0 1,1-1,-1 0,0 1,1-1,0 0,-1 1,1-1,0 1,-1-1,1 1,0-1,0 1,0-1,0 1,1-1,-1 1,0-1,1 1,-1-1,1 0,-1 1,1-1,0 0,-1 1,1-1,0 0,0 0,0 1,0-1,0 0,0 0,0 0,0 0,1-1,-1 1,0 0,2 0,8 3,0 0,1-1,-1 0,1-1,0-1,0 0,0 0,0-1,-1 0,1-1,0-1,8-2,-2 2,-12 0,-1 1,0 0,1 0,0 0,-1 0,1 1,0 0,-1 0,1 0,-1 1,1 0,0 0,-1 0,0 1,1 0,-1 0,0 0,0 1,0 0,0 0,0 0,-1 0,1 1,-1-1,0 1,0 0,-1 1,3 1,-2 0,-1 0,1 0,-1 1,0-1,-1 1,0-1,0 1,0 0,0 0,-1 0,-1 0,1 0,-1 0,0 0,0 0,-1 0,0 0,-1 0,1 0,-1-1,0 1,-1 0,0-1,0 0,0 1,-1-1,0 0,0-1,-5 6,5-7,-1 0,0-1,0 1,0-1,0 0,0 0,-1-1,0 1,1-1,-1-1,0 1,0-1,0 0,-3 0,8-1,0 0,1 0,-1 0,1 0,-1 0,0 0,1 0,-1-1,1 1,-1 0,0 0,1-1,-1 1,1 0,-1-1,1 1,-1 0,1-1,0 1,-1-1,1 1,-1-1,1 1,0-1,0 1,-1-1,1 0,0 1,0-1,-1 1,1-1,0 1,0-1,0 0,0 1,0-1,0 0,0 1,0-1,0 1,0-1,1 0,-1 1,0-1,0 1,0-1,1 1,-1-1,0 0,1 1,-1-1,0 1,1 0,-1-1,1 1,-1-1,1 1,-1 0,1-1,-1 1,1-1,12-12</inkml:trace>
  <inkml:trace contextRef="#ctx0" brushRef="#br0" timeOffset="1361.405">1541 170,'-5'-5,"1"1,-1-1,-1 1,1 0,0 0,-1 1,0 0,0 0,0 0,0 1,0 0,-1 0,1 0,-1 1,1 0,-1 0,1 0,-1 1,0 0,1 1,-1 0,1 0,-1 0,1 0,-1 1,1 0,0 1,0-1,0 1,0 0,0 1,1-1,0 1,-1 0,1 1,1-1,-1 1,0 1,4-5,0 1,-1 0,1 0,0 0,0 0,0 0,0 0,1 0,-1 0,1 0,-1 0,1 0,0 1,-1-1,1 0,0 0,1 0,-1 1,0-1,1 0,-1 0,1 0,-1 0,1 0,0 0,0 0,0 0,0 0,0 0,1 0,-1 0,1-1,-1 1,1-1,-1 1,1-1,0 1,0-1,0 0,0 0,-1 0,2 0,-1 0,0-1,0 1,0 0,12 1,0 1,0-2,0 0,-1-1,1 0,0-1,0 0,0-1,0-1,-1 0,1-1,-1 0,0-1,-1-1,2 0,6-2,-19 7,1 0,-1 1,1-1,-1 0,1 1,0 0,-1-1,1 1,-1 0,1 0,0-1,-1 1,1 1,0-1,-1 0,1 0,-1 1,1-1,0 0,-1 1,1 0,-1-1,1 1,-1 0,0 0,1 0,-1 0,0 0,0 0,1 0,-1 0,0 0,0 1,0-1,0 1,-1-1,1 0,0 1,0 1,3 7,-1 1,0-1,-1 1,0-1,-1 1,0 0,0 0,-1 0,-1-1,0 1,0 0,-1 0,-1-1,0 1,0-1,-1 0,-2 6,0-6,0 0,-1 0,0-1,0 0,-1-1,0 1,0-2,-1 1,0-1,0 0,-9 4,-5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23.3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1,'13'0,"12"2,9 1,4 2,4 0,0 0,1-1,-3-2,-8 1,-9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9:52.4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120 981</inkml:trace>
  <inkml:trace contextRef="#ctx0" brushRef="#br0" timeOffset="4684.805">80 272,'10'66,"-2"0,-4 1,-2-1,-3 1,-3-1,-3 0,-3 0,-10 32,11-68,9-30,0-1,0 1,-1 0,1 0,0 0,0 0,0-1,-1 1,1 0,0 0,0 0,0 0,-1 0,1 0,0 0,0 0,-1-1,1 1,0 0,0 0,-1 0,1 0,0 0,0 0,-1 1,1-1,0 0,0 0,-1 0,1 0,0 0,0 0,-1 0,1 0,0 1,0-1,0 0,-1 0,1 0,0 0,0 1,0-1,0 0,0 0,-1 0,1 1,0-1,0 0,0 1,-3-28,-5-309,-21 103,26 229,5 23,-2-11,2-1,-1 1,1 0,0-1,0 0,1 1,0-1,1 0,-1 0,1-1,1 1,-1-1,1 0,0 0,0 0,1-1,0 0,0 0,0 0,1-1,-1 0,1 0,0 0,0-1,0 0,1-1,-1 0,1 0,-1 0,4-1,-6-1,0-1,-1 0,1 0,-1-1,1 0,-1 1,0-1,0-1,1 1,-2-1,1 1,0-1,0 0,-1-1,0 1,0 0,0-1,0 0,0 0,-1 0,2-3,37-94,-1-148,-35 227,-4 22,-1 0,1 0,-1 0,1 0,-1 0,1 0,-1 0,1 0,-1 0,1 0,-1 0,0 0,1 0,-1 1,1-1,-1 0,1 0,-1 0,1 1,-1-1,0 0,1 1,-1-1,0 0,1 1,-1-1,0 0,1 1,-1-1,0 1,0-1,0 0,1 1,-1-1,0 1,0-1,0 1,0-1,0 1,0-1,0 1,0-1,0 1,0-1,0 1,0-1,0 1,0-1,0 1,-1-1,24 93,-4 1,5 83,-23-161,34 314,-11-266,-23-63,0 1,0 0,0-1,0 1,1 0,-1-1,1 0,-1 1,1-1,-1 0,1 0,0 0,0 0,-1 0,1 0,0 0,0-1,0 1,0-1,0 1,0-1,0 0,0 0,0 0,0 0,0 0,0 0,0-1,0 1,0-1,1 0,5-3,1-1,-1-1,0 1,-1-2,1 1,-1-1,-1 0,1 0,-1-1,0 0,-1 0,0 0,0-1,-1 1,0-1,2-7,-1 5,-5 11,0 0,0 1,0-1,0 0,0 0,0 0,0 1,0-1,0 0,0 0,0 1,0-1,1 0,-1 0,0 0,0 0,0 1,0-1,0 0,0 0,0 0,1 0,-1 1,0-1,0 0,0 0,0 0,1 0,-1 0,0 0,0 0,0 1,1-1,-1 0,0 0,0 0,0 0,1 0,-1 0,0 0,0 0,0 0,1 0,-1 0,0 0,0 0,0 0,1 0,-1-1,0 1,1 32,-1-24,0-2,1-1,0 1,0 0,0-1,1 0,0 1,0-1,0 0,1 0,0 0,0 0,0-1,0 1,1-1,0 1,0-1,0-1,0 1,1 0,-1-1,1 0,0 0,0 0,5 2,0 0,-1-1,2 0,-1-1,0 0,1 0,0-1,-1-1,1 0,0 0,9-1,-16 0,0 0,1-1,-1 1,0-1,0 0,1 0,-1 0,0 0,0-1,0 0,-1 0,1 0,0 0,-1 0,1-1,-1 0,0 0,0 0,0 0,0 0,0 0,-1-1,0 1,1-1,-1 0,-1 0,1 0,0 0,-1 0,0 0,0 0,0 0,-1 0,1-3,1-2,-1 1,0 0,-1-1,0 1,0-1,-1 1,0 0,0-1,-1 1,0 0,0 0,-1 0,0 0,-1 0,0 1,0-1,-1 1,3 5,0 0,0 1,0-1,-1 1,1-1,0 1,-1 0,1 0,-1 0,1 1,-1-1,0 0,1 1,-1 0,0 0,1 0,-1 0,0 0,0 0,1 0,-1 1,1 0,-1-1,0 1,1 0,-1 0,1 0,0 1,-1-1,1 1,0-1,0 1,0 0,-5 3,0 0,1 1,0 0,0 0,0 1,1 0,0 0,0 0,-3 7,7-12,-1 1,1-1,0 1,-1-1,1 1,1-1,-1 1,0 0,1-1,-1 1,1 0,0-1,0 1,0 0,0 0,0-1,1 1,-1 0,1 0,0-1,-1 1,1-1,1 1,-1-1,0 1,1-1,-1 0,1 1,0-1,24 14,5-6</inkml:trace>
  <inkml:trace contextRef="#ctx0" brushRef="#br0" timeOffset="5772.031">1457 687,'-8'-4,"-1"1,0 0,1 1,-1 0,-1 0,1 1,0 0,0 1,0 0,0 0,-1 1,1 0,0 0,0 1,0 1,0 0,1 0,-1 0,1 1,0 0,0 1,0 0,0 0,1 1,0-1,0 2,1-1,-1 1,1 0,1 0,-1 1,-2 6,6-12,1 1,0 0,0-1,0 1,1 0,-1-1,1 1,-1 0,1 0,0 0,0-1,0 1,1 0,-1 0,1 0,-1-1,1 1,0 0,0-1,0 1,0-1,0 1,1-1,-1 1,1-1,0 0,0 0,0 0,0 0,1 2,2-1,0 0,0 1,0-2,1 1,-1-1,1 1,0-1,-1-1,1 1,0-1,0 0,0-1,0 1,2-1,5-1,-1-1,1 0,-1-1,0 0,0-1,0 0,0-1,-1 0,0-1,0 0,0-1,-1 0,0-1,0 0,-1 0,0-1,0-1,-1 1,-1-1,1-1,-2 1,1-1,-1 0,-1-1,0 1,-1-1,0 0,-1 0,0-1,1-9,1-28,-3-1,-1 1,-3-1,-2 1,-2 0,-2 0,-3 1,-4-11,10 38,2 9,0-1,0 1,-2 0,1 0,-2 0,0 0,-5-8,10 20,1 1,0-1,-1 1,1-1,-1 1,1 0,0-1,-1 1,1 0,-1-1,1 1,-1 0,1 0,-1-1,1 1,-1 0,1 0,-1 0,1 0,-1 0,1 0,-1-1,0 1,1 1,-1-1,1 0,-1 0,1 0,-1 0,1 0,-1 0,1 1,-1-1,1 0,-1 0,1 1,-1-1,1 0,-1 1,1-1,0 0,-1 1,1-1,-1 1,1-1,0 1,0-1,-1 1,1-1,0 1,0-1,0 1,-1-1,1 1,0-1,0 1,0-1,0 1,0-1,0 1,0 0,0-1,0 1,0-1,-5 20,1 0,0-1,1 1,1 0,1 0,1 4,-1 14,-1 7,-7 369,8-398,1 0,1 0,0 0,1 0,1 0,1-1,0 1,1-1,0 0,1 0,1-1,7 12,-12-23,0-1,0 1,0-1,1 0,-1 0,1 0,-1 0,1 0,0 0,-1 0,1-1,0 0,0 1,0-1,0 0,0-1,1 1,-1 0,0-1,0 0,0 0,1 0,-1 0,0 0,0-1,1 1,-1-1,0 0,0 0,3-1,2-2,0 0,-1-1,1 0,-1 0,0 0,0-1,-1 0,0-1,0 1,4-7,2-4,0-2,-1 0,-1 0,-1-1,-1 0,0-1,-2 0,2-12,-8 113,0-72,-2-4,1 1,0 0,0 0,1 0,0 0,0 0,0-1,0 1,1 0,-1 0,1 0,1-1,-1 1,1 0,-1-1,1 1,1-1,-1 0,1 1,-1-1,1 0,0-1,1 1,-1 0,0-1,1 0,0 0,0 0,0 0,4 1,-2-3,1 0,-1-1,1 0,-1 0,1 0,-1-1,0 0,1 0,-1-1,0 0,0 0,0 0,0-1,0 0,0 0,-1 0,1-1,-1 0,0 0,0-1,10-8,-1 0,-1-1,0-1,-1 0,0-1,-1-2,-11 18,0 0,0 0,1 1,-1-1,0 0,0 0,0 0,0 1,0-1,0 0,0 0,0 0,0 0,1 0,-1 1,0-1,0 0,0 0,0 0,0 0,1 0,-1 0,0 0,0 1,0-1,1 0,-1 0,0 0,0 0,0 0,0 0,1 0,-1 0,0 0,0 0,0 0,1 0,-1 0,0 0,0 0,0 0,1 0,-1-1,0 1,0 0,0 0,0 0,1 0,-1 0,0 0,0 0,0-1,0 1,0 0,1 0,-1 0,0 0,0-1,0 26,0-17,1-3,-1 1,1-1,0 0,0 0,0 0,1 0,0 0,0 0,0-1,0 1,1-1,0 1,0-1,0 0,0 0,1 0,-1 0,1-1,0 0,0 1,1-2,-1 1,1 0,-1-1,1 0,0 0,0 0,0 0,0-1,0 0,3 0,11 2,0 0,0-2,1 0,-1-1,0-1,0-1,0-1,0-1,0 0,0-1,-1-1,0-1,0-1,-1 0,0-1,0-1,-1 0,0-2,7-6,-14 9,0-1,0-1,-1 1,0-1,-1-1,-1 0,0 1,0-2,-1 1,0-1,-1 0,-1 0,1-8,2-19,-1 1,-3-1,-2-39,-2 19,-2 1,-3-1,-3 1,-8-23,-20-10,37 91,0 0,-1 0,1-1,-1 1,1 0,-1 0,1 1,-1-1,1 0,-1 0,0 1,0-1,1 1,-1-1,0 1,0 0,1 0,-1 0,0 0,0 0,0 0,1 0,-1 1,0-1,0 1,1-1,-1 1,0-1,1 1,-1 0,1 0,-1 0,1 0,-1 0,1 0,0 1,-1-1,1 0,0 1,0-1,0 1,0-1,0 1,0-1,1 1,-1 0,0-1,1 1,-1 0,1 0,0-1,-1 2,-14 33,1 0,2 2,1-1,2 1,1 1,3-1,-1 29,-1 139,8-191,1 0,0 0,1-1,1 1,0-1,1 0,0 0,1-1,0 1,2-1,-1 0,9 9,-7-13,0 0,1-1,0 0,0 0,1-1,0-1,0 1,0-2,1 0,0 0,0-1,0-1,1 0,1 0,47 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23.6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0,'4'12,"12"3,11 0,12-6,14-6,7-6,0-2,-11-1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21.8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0 484,'59'-20,"-2"-2,-1-3,-1-2,-1-2,-2-3,25-21,-52 36,0-1,-1-1,-2-1,0-2,-1 0,-1-1,5-8,-2-30,-22 60,-1-1,0 0,0 1,0-1,0 1,-1-1,1 0,0 1,-1-1,1 1,-1-1,1 1,-1-1,0 1,1-1,-1 1,0 0,0 0,0-1,0 1,0 0,-1 0,1 0,0 0,0 0,-1 0,1 0,0 1,-1-1,1 0,-1 1,1-1,-1 1,0-1,1 1,-1 0,1 0,-2 0,-4 1,0 0,0 0,1 1,-1 0,1 0,0 1,-1 0,1 0,1 1,-1-1,0 1,1 0,0 1,0 0,0-1,0 1,1 1,0-1,0 1,0-1,1 1,0 0,0 1,0-1,1 0,0 1,0 0,0 0,-8 42,1 0,2 0,3 0,2 1,2 0,2-1,6 36,-5-50,40 583,-41-565</inkml:trace>
  <inkml:trace contextRef="#ctx0" brushRef="#br0" timeOffset="904.101">174 871,'148'-76,"-124"66,36-17,0 4,2 2,0 2,1 4,61-8,-121 22,0 0,0 1,1-1,-1 0,0 1,0 0,1 0,-1 0,0 0,1 0,-1 1,0-1,0 1,0 0,1 0,-1 0,0 0,0 1,0-1,-1 1,1 0,0 0,-1 0,1 0,-1 0,1 1,-1-1,0 1,0-1,0 1,-1 0,1 0,0 0,-1 0,1 14,-1-1,0 1,-2 0,0-1,0 1,-2-1,0 1,-1-1,-1 3,-2 10,-17 113,27-265,-1 93,1 0,2 0,1 1,1-1,1 1,8-17,0 24,0 37,-6 22,-9-30,0 0,1 1,0-1,1 0,-1 0,1-1,0 1,1-1,0 1,3 4,-5-10,-1 0,1 1,-1-1,1 0,0 0,-1 0,1 0,0 0,0 0,0-1,0 1,0-1,0 1,0-1,0 0,0 1,0-1,0 0,0 0,0-1,0 1,0 0,0-1,0 1,0-1,-1 0,1 1,0-1,0 0,0 0,-1 0,1 0,0-1,-1 1,1 0,-1-1,52-56,32-63,-85 120,0 1,0-1,0 1,0-1,0 1,0-1,0 1,0 0,1-1,-1 1,0-1,0 1,1-1,-1 1,0 0,1-1,-1 1,0 0,1-1,-1 1,0 0,1-1,-1 1,1 0,-1 0,0 0,1-1,-1 1,1 0,-1 0,1 0,-1 0,1 0,-1 0,1 0,-1 0,1 0,-1 0,0 0,1 0,-1 0,1 0,-1 0,1 0,-1 1,1-1,-1 0,1 0,-1 1,1-1,3 29,-32 325,33-294,1-44</inkml:trace>
  <inkml:trace contextRef="#ctx0" brushRef="#br0" timeOffset="1204.271">1377 738,'17'-11,"1"1,1 0,-1 2,2 0,-1 1,1 1,0 1,0 1,0 0,20 0,-37 4,-1 0,0 0,0 0,1 1,-1-1,0 1,0-1,0 1,0 0,0-1,0 1,0 0,0 0,0 1,0-1,0 0,-1 1,1-1,0 1,-1-1,1 1,-1 0,0 0,1 0,-1-1,0 1,0 0,-1 0,1 1,0-1,0 0,-1 0,0 0,1 0,-1 1,0-1,0 2,0 4,-1 1,0-1,0 0,-1 0,0 0,-1 0,1 0,-1-1,-3 6,-30 54,36-66,0 0,1 1,-1-1,1 1,-1-1,1 0,-1 1,1-1,0 0,0 0,0 1,0-1,0 0,0 0,0 0,0 0,0 0,0 0,0-1,0 1,1 0,-1-1,0 1,1 0,-1-1,1 0,-1 1,0-1,1 0,-1 0,1 0,-1 0,1 0,-1 0,1 0,-1 0,0 0,1-1,-1 1,1-1,-1 1,0-1,1 1,-1-1,12 1,-5-1,0 2,0-1,0 1,0 0,0 1,0 0,0 0,0 1,-1-1,1 2,-1-1,0 1,0 0,0 1,0 0,-1 0,0 0,0 1,0 0,-1 0,0 0,0 1,3 5,-8-7,0 1,0-1,-1 1,0-1,0 1,-1-1,1 0,-1 0,0 0,0 0,-1 0,1 0,-1 0,0-1,-1 1,1-1,-1 0,0 0,0 0,0-1,0 0,-1 1,1-1,-1-1,0 1,0-1,-3 2,-3 2,1 1,-1-2,0 0,-1 0,1-1,-1 0,0-1,0 0,0-1,-2 0,13-2,0 0,0 1,0-1,0 0,0 0,0 0,0 0,0 0,0 0,0-1,0 1,0 0,0 0,1-1,-1 1,0 0,0-1,0 1,0-1,0 1,0-1,1 0,-1 1,0-1,0 0,1 0,-1 1,1-1,-1 0,0 0,1 0,0 0,-1 0,1 1,-1-1,1 0,0 0,0 0,0 0,0 0,-1 0,1 0,0 0,1 0,-1 0,0 0,0-1,5-14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30.27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71,'-14'414,"-11"-800,31 377,6 24,-8-8,-1-4,0 0,0 0,0 0,0 0,1-1,-1 1,1-1,0 0,0 0,-1 0,1-1,0 1,0-1,1 0,-1 0,0 0,0-1,1 1,-1-1,0 0,0 0,1-1,-1 1,0-1,0 0,0 0,0-1,0 1,0-1,0 0,0 0,0 0,-1 0,2-1,10-8,-1 1,0-1,-1-1,0-1,-1 0,0 0,0-3,4-3,-16 18,1 1,-1-1,0 1,0-1,0 1,1-1,-1 1,0-1,0 1,1 0,-1-1,0 1,1 0,-1-1,1 1,-1 0,0-1,1 1,-1 0,1 0,-1-1,1 1,-1 0,1 0,-1 0,0 0,1 0,-1 0,1-1,-1 1,1 0,-1 1,1-1,-1 0,1 0,-1 0,1 0,-1 0,1 0,-1 0,1 1,-1-1,1 0,-1 0,0 1,1-1,-1 0,1 1,-1-1,0 0,1 1,-1-1,0 1,0-1,1 1,-1-1,0 0,0 1,1-1,-1 1,0-1,0 1,0 0,6 35,-6-36,0 141,-2-95,2 1,2-1,5 21,-7-64,0 0,0 0,0 0,1 0,-1 0,1 0,0 0,-1 0,1 0,1-1,-1 1,0 0,1-1,-1 1,1-1,0 1,0-1,0 0,0 0,0 0,0 0,1 0,-1 0,1 0,-1-1,1 0,0 1,-1-1,3 0,9-1</inkml:trace>
  <inkml:trace contextRef="#ctx0" brushRef="#br0" timeOffset="199.466">575 44,'-12'18,"-3"16,1 12,2 9,4 3,3 1,4-5,3-4,3-10,4-8,1-10,0-8</inkml:trace>
  <inkml:trace contextRef="#ctx0" brushRef="#br0" timeOffset="414.892">802 58,'-5'16,"0"14,1 11,5 8,1 5,1 2,0-2,-3-3,-1-10</inkml:trace>
  <inkml:trace contextRef="#ctx0" brushRef="#br0" timeOffset="923.058">468 352,'-9'0,"-1"0,6 3,13 0,14-1,11 1,15-4,10-3,4-1,0 0,-1 1,-7 1,-8 1,-10 2,-11 1,-13 2,-7 0</inkml:trace>
  <inkml:trace contextRef="#ctx0" brushRef="#br0" timeOffset="1439.668">989 379,'7'0,"0"1,0-1,0 2,0-1,0 1,-1 0,1 1,-1-1,1 1,-1 1,0-1,0 1,0 0,0 0,-1 1,0 0,0 0,0 0,-1 0,1 1,-1 0,0 0,2 5,-1 10,-1 0,0 0,-2 1,0-1,-2 0,0 1,-2-1,0 0,-1 1,-1-1,-4 10,8-31,-13 58,8-43,0 1,1-1,1 1,1 0,0 0,1 0,0 0,2 0,0 1,0-1,2 0,0-1,0 1,7 15,-5-25,-1 1,1-1,1-1,-1 1,1-1,0 0,0 0,1-1,0 0,-1 0,1 0,0-1,1 0,-1 0,1-1,-1 0,1 0,0-1,-1 0,1 0,0-1,0 0,0-1,-1 1,1-1,3-1,-8 1,0 0,1 0,-1 0,0 0,0-1,0 1,0-1,0 0,0 1,0-1,-1-1,1 1,-1 0,1-1,-1 1,0-1,0 0,0 0,0 0,0 0,-1 0,0 0,1 0,-1 0,0-1,-1 1,1 0,0-1,0-3,-1-1,1 0,-1 1,0-1,-1 1,0-1,0 1,-1-1,0 1,0 0,0-1,-3-2,-6-9,-1 1,-1 0,0 0,-2 2,0 0,0 0,-2 1,0 1,0 1,-1 1,-1 0,0 1,-1 1,0 1,0 1,-1 1,0 0,0 2,0 0,-1 1,-22 0,39 3,26 1,81-13,-1-4,32-13,-58 13,-26 6</inkml:trace>
  <inkml:trace contextRef="#ctx0" brushRef="#br0" timeOffset="1661.591">1658 593,'11'0,"7"0,-6 0,-3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0:27.3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164 481,'55'-339,"-50"306,2-33,-7 64,0 0,-1 0,1 0,-1 0,1 0,-1 0,0 0,0 1,0-1,0 0,0 0,0 1,0-1,0 1,-1-1,1 1,0 0,-1-1,0 1,1 0,-1 0,0 0,1 0,-1 0,0 0,0 1,0-1,0 1,1-1,-2 1,-105-1,102 2,1 1,0 0,0-1,0 2,0-1,1 0,-1 1,1 0,-1 0,1 1,0-1,0 1,-2 3,3-3,1 0,0 1,0-1,0 1,1 0,0 0,-1-1,2 1,-1 0,1 0,-1 0,1 0,1 0,-1 0,1 0,0-1,0 1,0 0,1 0,0 1,0-4,1 1,-1-1,1 0,0 0,-1-1,1 1,0-1,0 1,0-1,0 0,0 0,0 0,0 0,1-1,-1 1,0-1,0 0,1 0,-1 0,0 0,0-1,1 1,-1-1,6 1,-6 0,3 1,1 0,0-1,-1 0,1 0,-1 0,1-1,-1 0,1 0,-1-1,1 1,-1-1,0-1,0 1,0-1,0 0,0-1,-1 1,0-1,1 0,-1-1,-1 1,1-1,2-3,16-60,-23 68,0 1,0-1,0 0,1 0,-1 1,0-1,0 0,0 0,0 0,0 1,1-1,-1 0,0 0,0 0,0 1,1-1,-1 0,0 0,0 0,0 0,1 0,-1 0,0 0,0 1,1-1,-1 0,0 0,0 0,1 0,-1 0,0 0,0 0,1 0,-1 0,0 0,0-1,1 1,-1 0,2 32,-3 340,-11-256,11-114,0-1,1 1,-1 0,0 0,-1-1,1 1,0-1,0 1,-1-1,1 1,0-1,-1 0,0 0,1 0,-1 1,0-2,1 1,-1 0,0 0,0 0,0-1,0 1,0-1,0 0,0 0,0 1,0-1,0 0,0-1,1 1,-1 0,0 0,0-1,0 1,0-1,0 0,0 0,0 1,-66-42,59 30,3 1</inkml:trace>
  <inkml:trace contextRef="#ctx0" brushRef="#br0" timeOffset="720.074">805 80,'-1'-1,"-21"-11,0 2,0 0,-1 2,0 0,-11-1,28 8,0-1,0 2,-1-1,1 1,0 0,-1 0,1 1,0 0,0 0,-1 0,1 1,0 0,0 0,1 0,-1 1,0 0,1 0,0 1,-1-1,1 1,1 0,-1 1,-2 1,2 0,0 1,0 0,1 0,0 0,0 0,0 0,1 1,0 0,0 0,1 0,-1 5,3-11,-1 1,1 0,-1-1,1 1,0 0,0 0,0-1,1 1,-1 0,0-1,1 1,0-1,0 1,0 0,0-1,0 1,0-1,1 0,-1 0,1 1,-1-1,1 0,0 0,0 0,0 0,0-1,0 1,0-1,1 1,-1-1,0 0,1 0,-1 0,1 0,0 0,0 0,8-1,-1 0,1 0,-1-1,1 0,-1-1,1-1,-1 1,0-1,0-1,0 0,-1-1,1 0,-1 0,0-1,0 0,-1 0,0-1,5-5,-8 8,0 1,-1-1,1 0,-1 0,0 0,0-1,-1 1,1-1,-1 0,0 0,0 0,0-1,-1 1,0-1,0 1,-1-1,1 0,-1-2,-1 8,0 1,0-1,0 0,0 0,-1 0,1 0,0 1,0-1,0 0,0 0,-1 0,1 0,0 0,0 0,0 0,-1 1,1-1,0 0,0 0,0 0,-1 0,1 0,0 0,0 0,0 0,-1 0,1 0,0 0,0 0,-1 0,1 0,0-1,0 1,0 0,-1 0,1 0,0 0,0 0,0 0,0 0,-1-1,1 1,0 0,0 0,0 0,0 0,0-1,0 1,-1 0,1 0,0-1,-8 23,5-4,2 0,0-1,1 1,1 0,0 0,2 0,0 0,1-1,0 1,2-1,6 15,22 105,-34-132,1 0,-2-1,1 1,0 0,-1-1,0 1,0-1,0 1,-1-1,0 0,1 1,-2-1,1 0,0 0,-1 0,1-1,-1 1,0 0,-1-1,1 0,-1 0,1 0,-1 0,0-1,0 1,0-1,0 0,-1 0,-6 3,0 0,-1-1,1-1,-1 0,1-1,-1 0,0 0,0-1,0-1,-7-1,-18-8,36 8,1 1,-1 0,1-1,-1 1,1-1,-1 1,1-1,-1 1,1-1,-1 1,1-1,-1 0,1 1,0-1,-1 0,1 1,0-1,0 0,-1 1,1-1,0 0,0 1,0-1,0 0,0 1,0-1,0 0,0 0,0 1,0-1,1 0,-1 1,0-1,0 0,1 1,-1-1,0 0,1 1,-1-1,1 1,-1-1,1 1,-1-1,1 1,-1-1,1 1,-1-1,1 1,0 0,-1-1,39-25,-15 14</inkml:trace>
  <inkml:trace contextRef="#ctx0" brushRef="#br0" timeOffset="978.102">1060 401,'0'14,"-2"11,-1 10,-3 6,1 4,0 0,0-3,-1-6,2-7,6-9,2-7</inkml:trace>
  <inkml:trace contextRef="#ctx0" brushRef="#br0" timeOffset="1410.501">1461 147,'-17'-13,"-2"2,1 0,-1 2,-1 0,0 1,0 0,-1 2,0 1,-1 0,17 4,0 1,0 0,1 0,-1 0,0 1,0 0,1 0,-1 0,0 0,1 1,-1-1,1 1,-1 1,1-1,0 0,0 1,0 0,0 0,1 0,-1 0,1 1,0 0,0-1,0 1,0 0,1 0,-1 1,1-1,0 0,1 1,-1-1,1 1,0 0,0 0,0-1,0 1,1 0,0 0,0 0,0-1,1 1,0 2,0-3,0 0,0 0,0 0,0 0,1 0,0 0,0-1,0 1,0 0,1-1,-1 0,1 1,0-1,0 0,0-1,0 1,0 0,1-1,-1 0,1 0,-1 0,1 0,0 0,0-1,0 0,0 1,0-2,0 1,0 0,2-1,4 1,1-1,-1 0,0-1,0 0,0-1,0 0,0 0,0-1,-1 0,1-1,-1 0,1-1,11-8,0-2,0 0,-1-1,-2 0,1-2,-15 14,-4 3,0 1,1-1,-1 0,1 0,-1 1,1-1,-1 0,1 1,-1-1,1 1,-1-1,1 1,0-1,-1 1,1-1,0 1,0-1,-1 1,1 0,0-1,0 1,-1 0,1 0,0 0,0 0,0 0,0 0,-1 0,1 0,0 0,0 0,0 0,0 0,-1 0,1 1,0-1,0 0,-1 1,1-1,0 0,0 1,-1-1,1 1,-1-1,1 1,0 0,-1-1,1 1,-1-1,1 1,-1 0,1 0,-1-1,0 1,1 0,-1 0,0-1,0 1,0 0,7 26,-2 0,-2 0,0 0,-1 1,-3 13,1-35,2 5,-1 0,-1 0,0 0,0 0,-1 0,0 0,-1 0,-1 0,1 0,-2-1,0 1,0-1,0 0,-2 0,1-1,-1 1,0-1,-1 0,0-1,-1 1,1-2,-2 1,1-1,-1 0,0-1,-3 2,11-7,0-1,0 1,0 0,0 0,0-1,0 1,0 0,0-1,0 1,0-1,-1 1,1-1,0 0,0 0,-1 1,1-1,0 0,-1 0,1 0,0 0,0-1,-1 1,1 0,0 0,0-1,-1 1,1-1,0 1,0-1,0 1,0-1,0 0,0 0,0 0,0 1,0-1,0 0,0 0,0 0,1 0,-1 0,0 0,1-1,3-14,5-1</inkml:trace>
  <inkml:trace contextRef="#ctx0" brushRef="#br0" timeOffset="1900.187">1955 200,'1'-3,"-1"-1,1 1,-1 0,0-1,-1 1,1 0,0-1,-1 1,0 0,0 0,0 0,0-1,0 1,-1 0,0 0,1 1,-1-1,0 0,0 0,0 1,-1-1,1 1,-1 0,1 0,-1 0,0 0,0 0,1 1,-4-2,-5 1,0 2,0-1,0 1,0 1,1 0,-1 0,0 1,1 0,-1 1,1 1,0-1,0 2,0-1,0 1,1 1,-6 4,10-8,0 0,0 1,0 0,0 0,1 0,-1 0,1 1,0 0,0 0,0 0,1 0,0 0,-1 1,1 0,1-1,-1 1,1 0,0 1,0-1,0 0,4-2,-1 0,1-1,0 1,0-1,0 1,0-1,1 0,-1 0,0 0,1 0,0 0,-1-1,1 1,0-1,0 1,0-1,0 0,0 0,0-1,0 1,0-1,0 1,0-1,1 0,-1 0,0 0,0-1,0 1,0-1,1 0,16-2,-1 0,0-2,0 0,-1-1,1-1,9-5,68-22,-93 33,0 0,0 1,0-1,0 1,0-1,0 1,0 0,0 0,0 1,0-1,1 1,-1-1,0 1,0 0,-1 0,1 1,0-1,0 0,0 1,-1 0,1-1,-1 1,1 0,-1 0,0 1,0-1,0 0,0 1,0-1,-1 1,1 0,-1 0,1-1,-1 2,5 7,-1 1,0 0,-1 0,0 0,-1 1,0-1,-1 1,-1 0,0-1,0 1,-2 0,1 0,-2 0,1-1,-2 1,0 0,0-1,-1 0,-1 0,0 0,0-1,-3 4,6-12,0 0,0 0,-1 0,1 0,-1 0,1-1,-1 1,0-1,0 0,0 0,0 0,0 0,0-1,0 1,-1-1,1 1,-1-1,1-1,-1 1,0 0,1-1,-1 1,1-1,-1 0,0-1,1 1,-1 0,0-1,1 0,-3-1,5 1,0 0,1 0,-1 0,0 0,1 0,-1 0,1 0,-1 0,1 0,0-1,-1 1,1 0,0 0,0 0,0-1,0 1,0 0,0 0,0-1,0 1,0 0,1 0,-1 0,0-1,1 1,-1 0,1 0,0 0,-1 0,1 0,6-14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1:23.4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0 979,'47'42,"2"-2,1-2,2-2,1-3,24 10,-30-17,0-2,2-3,0-1,1-3,1-2,1-2,0-2,1-3,0-2,0-2,0-3,0-2,0-2,0-2,0-3,-1-2,-1-3,1-1,-2-3,0-2,10-8,-41 18,-1-1,1-1,-2-1,0-1,-1 0,0-1,0 0,-2-2,0 0,-1 0,0-1,-2-1,0 0,-1 0,0-1,-2-1,0 1,-1-1,-1-2,-1-7,0 0,-2-1,-2 1,0-1,-2 0,-1 1,-1 0,-2-1,-1 1,-1 1,-2-1,0 1,-2 1,-1 0,-6-7,-1-1,-2 0,-1 2,-2 1,-1 0,-1 2,-2 1,-1 2,-1 0,-1 2,-2 1,-3 0,6 6,-1 1,0 1,-1 2,-1 1,0 2,-1 1,0 2,0 1,-24-1,35 6,0 1,0 1,0 1,0 1,0 1,0 1,0 1,1 1,0 1,0 1,1 1,0 1,0 1,1 0,-2 3,-6 10,0 2,2 0,1 2,1 1,1 0,2 2,1 1,1 0,2 1,1 1,2 1,1 0,-4 23,-35 121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8:18.32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1,'111'10,"373"-7,-478-2,0 1,0 0,0 0,0 1,-1-1,1 1,-1 0,0 1,0 0,0-1,0 1,-1 1,0-1,1 1,-2 0,1 0,0 0,-1 0,0 0,0 1,-1 0,0-1,0 1,0 0,0 0,-1 0,0 0,0 0,-1 1,0 1,8 45,2-1,2 1,8 17,-7-25,-2 3,-2 0,-2 1,-2 0,-3 0,-2 32,-1-34,-1-12,2 1,1-1,2 0,1 0,8 27,-2-28,-2 0,-1 0,-2 0,-1 1,-1 4,-5 193,-12-39,15 317,-15-412,0 31,17-39,-3-90,0 0,0-1,0 1,1 0,-1 0,0 0,0 0,0 0,0 0,0 0,1 0,-1 0,0-1,0 1,0 0,0 0,1 0,-1 0,0 0,0 0,0 0,0 0,1 0,-1 0,0 0,0 0,0 0,0 0,1 0,-1 1,0-1,0 0,0 0,0 0,0 0,1 0,-1 0,0 0,0 0,0 0,0 1,0-1,0 0,0 0,0 0,1 0,-1 1,2-19,-17-29,-2 19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8:43.58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241 272,'-5'86,"-2"1,-15 55,8-51,3-34,7-72,12-45,3 1,3 0,2 0,15-34,-11 34,54-166,-60 213,-6 37,17 99,-6 0,-6 1,-5 0,-5 6,-3-115,-10 74,1-73</inkml:trace>
  <inkml:trace contextRef="#ctx0" brushRef="#br0" timeOffset="506.402">0 486,'65'-1,"-1"-2,0-3,0-3,-1-3,0-3,-1-2,0-3,-2-2,24-15,-76 33,-2 2,0 0,0-1,0 0,-1 0,1 0,-1-1,0 0,0 0,0 0,0 0,-1-1,0 0,0 0,0 0,0 0,1-5,-22-74,16 71,0 0,1 0,1 0,0 0,1 0,1 0,0 0,0 1,3-4,-21 66,3 0,1 1,3 0,3 1,0 19,0 85,11 74,-3 93,-3-301,-1 1,0-1,-2 0,-1-1,0 1,-2-1,-1 1,0-2,-5 10,-5-5</inkml:trace>
  <inkml:trace contextRef="#ctx0" brushRef="#br0" timeOffset="851.814">507 687,'395'-180,"-350"165,-49 34,0-13,1 0,0 0,0 1,0-1,0 1,1 0,0-1,1 1,0 0,0 0,0 0,1 0,0 0,0 0,1 0,-1 0,2 0,-1 0,1 0,0-1,0 1,1 0,0-1,0 0,1 0,-1 0,1 0,1 0,-1-1,1 0,0 0,0 0,5 3,20 7,-1-6</inkml:trace>
  <inkml:trace contextRef="#ctx0" brushRef="#br0" timeOffset="1140.086">1029 286,'0'4,"7"4,2 1</inkml:trace>
  <inkml:trace contextRef="#ctx0" brushRef="#br0" timeOffset="2039.341">1297 445,'-19'2,"0"1,0 0,0 1,0 1,1 1,0 0,1 2,-1 0,0 1,17-9,-1 1,1-1,0 1,-1-1,1 1,0 0,0-1,-1 1,1 0,0 0,0 0,0 0,0 0,0 0,0 0,0 0,0 0,0 1,1-1,-1 0,0 1,1-1,-1 0,1 1,0-1,-1 1,1-1,0 0,0 1,0-1,0 1,0-1,0 1,0-1,0 0,1 1,-1-1,1 1,-1-1,1 0,-1 1,1-1,0 0,0 0,-1 1,1-1,0 0,0 0,68 18,-62-18,0 0,0 0,0 1,0-1,0 2,0-1,-1 1,1 0,-1 0,0 1,0 0,4 3,-8-6,-1 1,1 0,-1-1,0 1,0 0,0 0,0 0,0 0,0 0,0 0,-1 0,1 0,-1 0,0 0,1 0,-1 1,0-1,0 0,0 0,0 0,-1 0,1 1,-1-1,1 0,-1 0,0 0,0 0,0 0,0 0,0-1,0 1,0 0,-1 0,0 1,-59 46,11-35,50-13,-1 0,2 0,-1 0,0 0,0 0,0 0,0 0,1 0,-1-1,0 1,1 0,-1 0,1 0,-1 0,1 0,-1 0,1-1,-1 1,1 0,0-1,0 1,-1 0,1-1,0 1,0-1,0 1,0-1,0 1,-1-1,1 0,0 1,0-1,0 0,0 0,1 0,0 2,10 3,-1 2,0-1,0 1,-1 1,0 0,0 0,-1 1,0 0,-1 1,0 0,0 0,-1 1,0 0,-1 0,-1 1,1-1,0 8,-5-17,-1 0,0 1,0-1,0 0,-1 1,1-1,0 0,-1 0,0 1,1-1,-1 0,0 0,0 0,0 0,-1 0,1 0,0 0,-1 0,1 0,-1-1,1 1,-1-1,0 1,0-1,0 0,0 1,0-1,0 0,0 0,0 0,0-1,-1 1,1 0,-2-1,-80 6,58-11</inkml:trace>
  <inkml:trace contextRef="#ctx0" brushRef="#br0" timeOffset="2685.918">1524 473,'-5'-2,"-1"0,1 1,0 0,-1 0,1 1,-1-1,0 1,1 0,-1 1,1-1,-1 1,1 0,0 1,-1-1,1 1,0 0,0 1,0-1,0 1,0 0,1 0,-1 0,1 1,0-1,0 1,0 0,0 0,1 1,0-1,0 1,-2 3,4-6,0 0,1 0,-1 1,1-1,-1 0,1 0,0 1,0-1,0 0,0 1,0-1,1 0,-1 0,1 1,0-1,-1 0,1 0,0 0,0 0,0 0,0 0,1 0,-1 0,0 0,1-1,0 1,-1 0,1-1,0 1,0-1,-1 0,1 0,0 0,0 0,1 0,-1 0,0 0,0 0,0-1,1 1,-1-1,0 0,0 0,1 0,-1 0,0 0,1 0,-1-1,1 1,5-1,0 0,0-1,0 0,0 0,0-1,-1 0,1 0,-1 0,0-1,0 0,0-1,0 0,-1 0,0 0,0-1,0 0,-1 0,1-1,-2-4,-18 26,13-14,0 0,1 1,-1-1,0 0,1 1,-1-1,1 0,-1 1,1-1,0 1,-1-1,1 1,0-1,0 0,0 1,0-1,0 1,1-1,-1 1,0-1,1 1,-1-1,1 0,-1 1,1-1,-1 0,1 1,0-1,0 0,0 0,0 0,0 0,0 0,0 0,0 0,0 0,1 0,-1 0,0 0,0-1,1 1,-1-1,1 1,-1-1,0 1,1-1,-1 0,1 0,-1 0,1 0,-1 0,11 2,0-1,0-1,1 0,-1-1,0 0,0-1,-1 0,1-1,0-1,-1 1,0-2,0 0,0 0,0-1,-1 0,0-1,0 0,-1 0,1-1,-2 0,1-1,-1 0,-1-1,0 1,0-1,-1-1,1-1,-3-5,-12 18,-2 14,2 1,0 1,1 0,0 0,1 0,2 1,-1 0,0 16,-4 32,3 1,3-1,3 1,3 0,2 0,4-1,7 20,-8 13,-12-84</inkml:trace>
  <inkml:trace contextRef="#ctx0" brushRef="#br0" timeOffset="2939.371">1951 45,'-4'-11,"0"-2,4 1,1 4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2:42.4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26 551,'0'1,"-1"-1,1 1,0-1,0 0,-1 1,1-1,0 1,0-1,-1 0,1 1,0-1,-1 0,1 0,-1 1,1-1,0 0,-1 0,1 1,-1-1,1 0,-1 0,1 0,-1 0,1 0,-1 0,1 1,-1-1,1 0,-1-1,1 1,0 0,-1 0,1 0,-1 0,1 0,-1 0,1 0,-1-1,1 1,0 0,-1 0,1-1,-1 1,1 0,0-1,-1 1,1 0,0-1,-1 1,1 0,0-1,0 1,-1-1,1 1,0-1,0 1,-4-32,7 10,1 0,1 1,0-1,2 1,1 0,0 1,11-18,0-3,95-212,-89 215,-15 65,-12 264,-37 324,37-569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2:43.5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67 244,'-21'92,"4"1,3 0,5 1,4 4,4-83,2 0,0 0,0-1,1 1,1-1,4 13,-6-23,0-1,0 0,0 0,1 0,-1 0,1 0,0 0,-1-1,1 1,1 0,-1-1,0 1,1-1,-1 0,1 0,-1 0,1 0,0-1,0 1,0-1,0 1,0-1,0 0,0 0,1 0,-1-1,0 1,0-1,1 0,-1 0,0 0,1 0,0-1,3 0,1-1,-1 0,-1-1,1 0,0 0,-1 0,1-1,-1 0,0 0,0-1,0 1,-1-1,0 0,0-1,0 0,0 1,1-5,58-113,-50 86,-3 0,-1 0,-1-1,-3 0,-1 0,-1-1,-3 0,-1 1,-1-1,-3 0,-6-32,8 61,1-1,-2 0,1 0,-1 1,-1-1,0 1,0 0,-1 0,-1 1,1-1,-2 1,1 0,-1 1,0 0,-1 0,0 0,0 1,-1 0,0 1,-7-5,13 10,-1 0,1 0,-1 1,0-1,1 1,-1 0,0 0,0 0,1 0,-1 1,1 0,-1-1,0 1,1 1,-1-1,1 0,0 1,-1 0,1-1,0 1,0 1,0-1,0 0,1 1,-1-1,1 1,-3 2,-2 5,0 0,0 0,1 1,0-1,0 1,1 1,-3 11,-25 152,25-89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2:44.4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54 269,'-8'33,"1"1,2 0,2 0,1 0,1 0,2 1,5 27,-4-47,0 0,0 0,2 0,0 0,1-1,0 0,1 0,0 0,1 0,1-1,0-1,1 1,0-1,9 8,-15-18,0 1,-1-1,1 0,0 1,1-1,-1-1,0 1,0 0,1-1,-1 0,1 0,-1 0,1 0,0-1,-1 1,1-1,0 0,-1 0,1 0,0 0,-1-1,1 1,-1-1,1 0,0 0,-1-1,0 1,1-1,-1 1,0-1,0 0,0-1,0 1,2-2,11-15,-1 0,-1-1,-1-1,0 0,-2 0,0-1,-2-1,0 0,-2 0,0-1,1-14,3-1,-2 0,-1 0,-2 0,-2-1,-2 0,-1 0,-2 0,-6-39,6 74,1-1,-1 0,0 1,-1-1,1 1,-1-1,0 1,-1 0,1 0,-1 0,0 0,0 0,0 1,-1-1,0 1,0 0,0 0,0 0,-1 1,1-1,-1 1,0 0,0 0,0 1,-5-2,3 4,0-1,1 2,-1-1,0 1,0 0,1 1,-1-1,1 1,-1 1,1-1,0 1,0 0,0 0,0 1,1 0,-5 3,-19 16,1 1,1 1,1 1,-9 14,-36 43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1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0 107,'2'3,"4"4,4 6,6 6,4 3,5 3,4 2,2 0,2-2,-1 0,-2-6,-3-2,-4-5,-4-4,-5-4</inkml:trace>
  <inkml:trace contextRef="#ctx0" brushRef="#br0" timeOffset="382.929">475 2,'-2'-1,"1"1,-1 0,1 0,-1 0,1 0,-1 0,1 0,-1 0,0 0,1 0,0 1,-1-1,1 1,-1-1,1 1,-1-1,1 1,0 0,-1 0,1 0,0-1,0 1,0 1,0-1,0 0,0 0,0 0,0 0,0 1,0-1,1 0,-1 1,0-1,1 1,-1-1,1 1,0-1,-3 4,-18 28,2 2,2 0,1 0,1 2,2 0,2 0,-6 36,10-10,2 0,3 0,4 44,0-19,6-40,-2-42</inkml:trace>
  <inkml:trace contextRef="#ctx0" brushRef="#br0" timeOffset="1267.441">527 476,'4'-4,"-1"0,1 0,-1 0,1 1,0-1,0 1,1 0,-1 0,1 0,0 1,-1-1,1 1,0 0,0 1,1-1,-1 1,0 0,0 0,1 1,-1 0,0 0,5 0,-7 0,0 0,0 1,0-1,1 1,-1 0,0 0,0 0,0 0,0 1,-1-1,1 1,0-1,0 1,-1 0,1 0,-1 1,0-1,0 0,0 1,0-1,0 1,0 0,0-1,-1 1,0 0,1 0,-1 0,0 0,0 0,-1 0,1 1,-1-1,0 0,1 0,-1 0,-1 1,1 1,-4 11,0 0,-1 0,0-1,-1 0,-1 0,-1 0,0-1,0 0,-2-1,0 0,0 0,-3 1,12-12,-74 92,75-93,-1-1,1 1,-1 0,1 0,-1 0,1 0,0 0,0-1,-1 1,1 0,0 0,0 0,0 0,0 0,0 0,0 0,0 0,0 0,1 0,-1 0,0 0,1-1,-1 1,0 0,1 0,-1 0,1 0,-1-1,1 1,-1 0,1-1,0 1,-1 0,1-1,0 1,0-1,-1 1,1-1,0 1,0-1,0 1,0-1,0 0,0 0,-1 1,1-1,1 0,49 5,-49-5,42-3,0-1,0-2,25-8,91-12,-134 26,-8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0:17.1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0 255,'19'3,"16"0,15 0,11-1,13-1,6 0,4 0,-2-1,-5 0,-6 0,-10 0,-7 0,-11 0,-10 0,-9 0,-6-3,-4 0,-4 1</inkml:trace>
  <inkml:trace contextRef="#ctx0" brushRef="#br0" timeOffset="435.582">629 1,'3'13,"4"-7,0 0,0-1,1 1,-1-2,1 1,0-1,1-1,-1 1,1-1,-1-1,4 1,-9-2,113 29,-80-23,-1 2,-1 1,0 2,0 1,-1 2,0 2,-30-16,0 0,0 0,0 1,0-1,-1 1,1 0,-1 0,1 0,-1 0,1 0,-1 1,0-1,0 1,0-1,-1 1,1 0,0 0,-1 0,0 0,0 0,0 0,0 0,0 0,-1 0,1 0,-1 0,0 1,0-1,0 0,0 0,-1 0,1 1,-1-1,0 0,0 0,0 0,0 0,0 0,-1 0,0 1,-13 11,0 0,-1-1,0-1,-1 0,-1-2,0 1,-6 1,1 0,-142 85,125-71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2:59.7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186 52,'-3'-3,"0"0,0 1,0 0,-1-1,1 1,-1 0,1 0,-1 1,0-1,0 1,0 0,0 0,0 0,0 0,0 1,0 0,0 0,0 0,0 0,0 0,0 1,0 0,0 0,0 0,0 0,1 1,-1-1,0 1,1 0,-1 0,1 1,-1-1,1 0,0 1,0 0,0 0,-1 2,2-2,-1 0,1 0,0 0,0 0,0 1,0-1,0 0,1 1,0 0,-1-1,1 1,1 0,-1 0,0 0,1-1,0 1,0 0,0 0,1 0,-1 0,1-1,0 1,0 0,0 0,0-1,1 1,-1-1,1 1,0-1,0 0,0 0,1 0,-1 0,1 0,0 0,-1 0,1-1,0 0,1 1,-1-1,0 0,1-1,1 2,3 0,1-1,-1 0,0 0,1 0,0-1,-1-1,1 1,-1-2,1 1,1-1,-7 1,0-1,0 1,0-1,1 0,-1 0,0 0,0-1,-1 1,1 0,0-1,0 0,-1 0,1 0,-1 0,1 0,-1 0,0-1,0 1,0-1,0 0,0 1,-1-1,1 0,-1 0,0 0,0 0,0 0,0 0,0-2,0 1,0 0,-1-1,1 1,-1-1,0 1,0-1,-1 1,1 0,-1-1,0 1,0 0,0-1,-1 1,0 0,1 0,-2 0,1 0,0 0,-1 1,1-1,-1 1,0 0,0-1,-1 1,1 0,-1 1,1-1,-1 1,0 0,0 0,0 0,0 0,0 0,0 1,-1 0,1 0,-1 0,1 0,-1-1,0 1,0 0,0 0,-1 1,1-1,0 1,0 0,0 1,0-1,0 1,0 0,0 0,0 1,0 0,0-1,1 2,-1-1,1 0,-1 1,1 0,0 0,0 0,0 1,0-1,1 1,0 0,-1 0,1 0,1 0,-1 0,1 1,-1 0,1-1,0 1,1 0,-1 0,1 0,0 0,0 0,2 0,0-1,0 0,0 0,0 0,0 0,1 0,0 0,0-1,0 1,0-1,0 1,1-1,0 0,-1 1,1-1,1-1,-1 1,0 0,1-1,-1 0,1 0,-1 0,1 0,2 0,4 3,1-1,0 0,0-1,0 0,1-1,-1 0,1-1,4 0,-11-1,0 0,0-1,1 1,-1-1,0 0,0 0,0-1,0 0,0 0,0 0,-1 0,1-1,-1 0,1 1,-1-2,0 1,0 0,0-1,-1 0,1 0,-1 0,0 0,0-1,0 1,-1-1,0 0,1 1,-2-1,1 0,-1 0,1-1,-1 1,-1 0,1 0,-1 0,0-1,0-2,-1 4,1 1,-1 0,0 0,0 0,-1 0,1 0,-1 0,1 0,-1 0,0 1,0-1,0 0,0 1,-1 0,1-1,0 1,-1 0,0 0,0 1,1-1,-1 0,0 1,0 0,0 0,-2-1,-83-9,80 12,0 1,0-1,1 1,-1 0,1 1,-1 0,1 0,0 0,0 1,0 0,-4 4,9-6,-1 0,1 0,-1 0,1 0,0 0,0 1,0-1,0 1,0 0,1-1,-1 1,1 0,0 0,0 0,0 0,0 0,0 0,1 0,0 0,-1 1,1-1,0 0,0 0,1 0,-1 0,1 1,-1-1,1 0,0 0,1 1,3 4,1 0,0 0,1 0,-1-1,1 0,1-1,0 1,-1-1,2-1,-1 1,1-1,0-1,0 0,0 0,0-1,1 0,0 0,-1-1,1-1,0 0,0 0,0 0,0-2,0 1,-5 0,1 1,-1-1,0-1,0 1,0-1,0 1,0-1,0-1,0 1,0-1,0 0,-1 0,1 0,-1-1,1 0,-1 1,0-2,0 1,0 0,0-1,-1 0,1 0,-1 0,0 0,-1 0,1 0,0-1,-1 0,0 1,0-1,-1 0,1 0,-1 0,0 0,-1 0,1 0,-1 0,0-4,0 3,0 0,0 1,-1-1,1 1,-2-1,1 1,0 0,-1 0,0-1,0 1,-1 0,1 0,-1 1,0-1,0 1,-1-1,1 1,-1 0,0 0,0 0,-1 1,1 0,-1-1,1 2,-1-1,0 0,0 1,0 0,-1 0,1 1,0-1,-1 1,1 0,-1 1,1-1,-5 3,-1-1,1 2,0-1,1 2,-1-1,0 1,1 1,0-1,0 2,0-1,1 1,0 1,0-1,1 1,-1 1,1-1,1 1,0 0,0 1,0 0,1-1,0 2,1-1,-1 3,4-8,-1 0,1 0,0 0,1 0,-1 0,0 1,1-1,0 0,0 0,0 1,1-1,0 0,-1 0,1 0,1 0,-1 0,1 0,-1 0,1 0,0 0,0-1,1 1,-1-1,1 0,0 1,0-1,0 0,0-1,0 1,1 0,-1-1,1 0,0 0,1 1,4 1,1 0,0 0,0-1,0 0,0-1,0 0,1-1,-1 0,1-1,-1 0,1 0,-1-1,1 0,-1-1,0 0,0-1,0 0,3-2,-5 2,-1 0,0 0,0-1,0 0,0 0,-1 0,1-1,-1 0,-1-1,1 1,-1-1,0 0,0 0,0-1,-1 0,0 1,0-1,-1-1,0 1,0 0,-1-1,0 0,0 1,0-5,-2 8,1 0,-1-1,0 1,-1 0,1 0,0 0,-1 0,0 0,0 0,-1 0,1 1,-1-1,1 0,-1 0,0 1,-1 0,1-1,0 1,-1 0,0 0,0 0,0 0,0 1,0-1,-1 1,1 0,-1 0,1 0,-1 0,0 1,0-1,0 1,-2-1,-6-1,0 1,-1 0,1 0,0 2,0-1,-1 1,1 1,-1 0,1 1,-9 3,9-2,0 1,0 0,0 1,1 1,0 0,0 0,0 1,1 1,0 0,6-5,0-1,1 1,0 0,0 1,0-1,0 1,0-1,1 1,0 0,-1 0,1 0,1 0,-1 0,1 0,-1 1,1-1,0 0,1 1,-1-1,1 1,0-1,0 1,0-1,1 1,-1-1,2 4,0-3,0 0,1 0,0 0,0 0,0 0,0 0,1-1,0 0,0 1,0-2,0 1,1 0,-1-1,1 0,0 0,0 0,0 0,1-1,-1 0,2 0,6 3,1-2,-1 1,1-2,0 0,0 0,1-2,9 0,-18 0,1 0,0-1,-1 0,1-1,0 1,-1-1,0-1,1 1,-1-1,0 0,0 0,-1-1,1 0,-1 0,0 0,0-1,0 1,0-1,-1 0,0-1,0 1,0-1,-1 1,0-1,0 0,0-1,-1 1,0 0,0-1,0 1,-1-1,0 0,0 1,-1-1,0 0,0 0,-1 0,1 3,-1 0,0 0,0 0,-1 0,1 0,-1 0,0 1,0-1,0 0,-1 1,1-1,-1 1,1 0,-1 0,0 0,-1 0,1 1,0-1,-1 1,1 0,-1 0,0 0,0 0,1 1,-1 0,0-1,-2 1,-5-1,1 0,0 0,-1 1,1 0,-1 1,1 0,-1 1,1 0,-1 1,-5 1,5 1,1-1,-1 1,1 1,0 0,0 1,0 0,1 0,-1 1,1 0,6-4,0-1,0 1,0-1,1 1,-1 0,1 0,-1 0,1 0,0 0,0 1,1-1,-1 1,1-1,-1 1,1-1,0 1,1 0,-1 0,1 0,-1-1,1 1,0 0,1 0,-1 0,1-1,-1 1,1 0,0 0,4 2,-1 0,1-1,0 0,0 0,0-1,1 1,0-1,0 0,0-1,0 1,1-1,-1 0,1-1,-1 0,1 0,0 0,0-1,0 0,0 0,0-1,0 0,1 0,5 1,-1-1,0 0,0-1,1-1,-1 0,0 0,0-1,-1-1,1 0,-7 3,0-1,-1 0,0 0,1 0,-1 0,0-1,0 0,-1 0,1 0,0 0,-1-1,0 1,0-1,0 0,0 0,0 0,-1 0,0 0,0 0,0-1,0 1,-1-1,0 0,1 0,-2 1,0 0,0 0,0-1,-1 1,1 0,-1 0,0 0,0 0,0 0,-1 0,0 1,1-1,-1 0,0 1,-1-1,1 1,-1 0,1 0,-1 0,0 0,0 0,0 0,-1 1,1 0,-1-1,1 1,-1 1,0-1,-2 0,-5-3,-1 0,1 2,-1-1,0 2,0-1,0 2,0-1,-1 2,-5 0,6 0,1 2,0-1,0 1,1 1,-1 0,0 1,1 0,-2 1,8-3,1-1,-1 1,1 0,-1 0,1 1,0-1,0 1,0-1,0 1,1 0,-1 0,1 0,-1 1,1-1,0 0,1 1,-1 0,0-1,1 1,0 0,0 0,0 0,0-1,1 3,0-2,0-1,1 0,0 1,-1-1,1 0,1 1,-1-1,0 0,1 0,-1 0,1 0,0 0,0-1,0 1,1 0,-1-1,0 1,1-1,0 0,-1 0,1 0,0 0,0-1,0 1,0-1,1 0,-1 0,93 25,-17-27,-76 1,0-1,-1 1,1-1,-1 0,1 0,-1 0,1-1,-1 1,0 0,1-1,-1 0,0 1,0-1,0 0,-1 0,1 0,0 0,-1 0,1-1,-1 1,0 0,0-1,0 1,0-1,0 1,0-1,-1 0,1-1,-1-2,0-1,0 0,-1 0,0 0,0 0,-1 0,0 1,0-1,0 1,-1-1,0 1,-1 0,1 0,-1 0,0 1,0-1,-1 1,0 0,0 0,0 1,0-1,-1 1,1 0,-1 1,-6-4,7 7,0-1,0 1,-1-1,1 1,0 1,0-1,0 1,0 0,0 0,0 0,0 1,0 0,0 0,1 0,-1 0,1 1,-1 0,1 0,0 0,0 0,0 0,1 1,-1 0,1 0,0 0,0 0,0 1,1-1,-1 1,1-1,0 1,1 0,-1 0,1 0,0 0,0 0,0 0,0 4,2-6,-1 0,0 0,1 0,-1 0,1 0,0 0,0 0,0 0,1-1,-1 1,1 0,-1 0,1-1,0 1,0-1,0 0,0 0,0 0,1 0,-1 0,1 0,-1 0,1-1,0 1,-1-1,1 0,0 0,1 1,87 12,-88-14,0 0,1 0,-1 0,1 0,-1-1,1 1,-1-1,0 0,1 0,-1 0,0 0,0-1,0 0,0 1,0-1,0 0,0 0,0 0,-1-1,1 1,-1-1,0 1,0-1,0 0,0 0,0 0,0 0,-1 0,0 0,1 0,-1-1,0 1,-1 0,1-1,0 1,-1-1,0 1,0-1,0 1,0-1,-1 1,0-3,-2 1,1-1,-2 1,1 0,0 0,-1 1,0-1,0 1,-1 0,1 0,-1 0,0 0,1 1,-2 0,1 0,0 0,-1 1,1 0,-1 0,0 0,0 1,1-1,-1 1,0 1,0-1,0 1,0 0,0 1,0-1,0 1,0 0,0 1,0-1,1 1,-1 1,1-1,-1 1,1-1,0 2,0-1,0 0,0 1,1 0,-1 0,1 0,0 1,1 0,-1-1,1 1,0 1,0-1,0 0,1 1,-1 0,3-3,0 0,-1 0,1 0,1 0,-1 0,0 0,1 0,0 0,-1 0,1-1,0 1,1 0,-1 0,0 0,1-1,0 1,-1-1,1 1,0-1,0 0,0 0,1 0,-1 0,0 0,1 0,-1-1,1 1,0-1,0 0,-1 1,1-1,0-1,0 1,0 0,5 1,0 0,0 0,0 0,0-1,0-1,1 1,-1-1,0-1,0 1,0-1,0-1,4-1,-9 2,0 0,0 0,-1 0,1-1,0 1,-1-1,1 0,-1 0,1 1,-1-2,0 1,0 0,0 0,0-1,0 1,0-1,-1 0,0 1,1-1,-1 0,0 0,0 0,0 0,-1 0,1 0,-1 0,1 0,-1 0,0 0,0 0,-1-1,1 0,-1-1,0 0,0 0,-1 0,1 0,-1 0,0 0,0 1,-1-1,1 1,-1 0,0 0,0 0,0 0,-1 0,0 0,1 1,-1 0,0 0,-4-2,6 3,-1 0,0 0,0 0,0 1,0-1,-1 1,1 0,0 0,0 0,-1 0,1 1,-1-1,1 1,-1 0,1 0,-1 0,1 0,0 1,-1 0,1-1,-1 1,1 0,0 1,0-1,0 0,-1 1,1 0,1 0,-1 0,0 0,0 0,1 0,-1 1,1-1,0 1,0 0,0 0,0 0,0 0,1 0,-1 0,1 0,0 0,0 1,0-1,0 1,2 1,-1 0,1-1,1 1,-1-1,1 0,-1 1,1-1,0 0,1 0,-1 0,1 0,0-1,0 1,0-1,0 0,0 1,1-1,0-1,-1 1,1 0,0-1,0 0,1 0,-1 0,1-1,25 12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3:33.85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0 67,'0'14,"0"8,0 5,3 8,0 3,2 5,0 2,1 0,3-4,-1-1,1-6,-2-4,1-5,-2-4,-1-6</inkml:trace>
  <inkml:trace contextRef="#ctx0" brushRef="#br0" timeOffset="1">197 1,'0'2,"0"6,0 5,0 5,0 7,3 8,0 4,1 6,4 1,2 1,3-1,3-6,0-4,0-7,-1-5,0-4,-3-3,-4-4</inkml:trace>
  <inkml:trace contextRef="#ctx0" brushRef="#br0" timeOffset="2">79 264,'2'-2,"6"-1,5-2,10-3,10-1,8-3,8 2,5 2,0 1,-9 0</inkml:trace>
  <inkml:trace contextRef="#ctx0" brushRef="#br0" timeOffset="3">565 186,'7'2,"0"1,0 0,-1 0,0 1,0 0,0 0,0 0,0 1,-1 0,0 0,0 0,0 1,-1-1,0 1,0 0,0 1,-1-1,1 1,-2-1,1 1,-1 0,0 0,0 0,-1 3,1 2,-1 0,-1 1,0-1,0 0,-1 0,-1 1,0-1,-1 0,0 0,-1-1,0 1,-1-1,0 1,-1-1,-2 3,-25 62,31-73,0 0,1 0,-1 0,1 0,0 0,0 0,0 0,0 1,0-1,1 0,0 1,-1-1,1 0,0 1,1-1,-1 0,0 1,1-1,0 0,0 0,0 1,0-1,1 0,-1 0,1 0,-1-1,1 1,0 0,0 0,1-1,-1 0,0 1,1-1,0 0,-1 0,1 0,0 0,14 2,0 0,0-1,-1-1,2 0,-1-2,0 0,0 0,0-2,0 0,8-3,-13 4,-6 0,1 1,0-1,0 0,-1-1,1 0,-1 0,1 0,-1-1,0 1,0-2,5-2,-5-1</inkml:trace>
  <inkml:trace contextRef="#ctx0" brushRef="#br0" timeOffset="4">565 448,'5'0,"8"0,8 0,10 0,11-2,7-1,4 0,2-1,-1-1,-6 2,-11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3:33.857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40 27,'0'2,"0"3,0 8,0 5,0 10,3 6,0 4,-1 2,3 1,-1-1,0-2,-1-4,1-4,0-8</inkml:trace>
  <inkml:trace contextRef="#ctx0" brushRef="#br0" timeOffset="1">330 1,'-21'34,"-2"0,-2-2,0-1,-2 0,-1-2,-15 10,-22 13,60-55,14-7,-7 7,1 0,-1 0,1 0,0 0,-1 1,1-1,0 1,1 0,-1 0,0 0,1 0,-1 1,1-1,-1 1,1 0,0 0,-1 0,1 1,0-1,0 1,0 0,-1 0,1 0,0 1,0-1,0 1,-1 0,1 0,0 0,-1 0,3 2,87 101,-85-96,1 0,0-1,0 0,1 0,0-1,0 0,1-1,0 0,0-1,0 0,0-1,0 0,1-1,-1 0,1-1,2 0,15-8,-18 0</inkml:trace>
  <inkml:trace contextRef="#ctx0" brushRef="#br0" timeOffset="2">580 14,'-3'0,"0"2,1 5,-1 9,2 7,-2 8,-1 4,1 4,1 1,0 1,4 0,0-2,3-4,0-3,2-4,2-8,-1-7</inkml:trace>
  <inkml:trace contextRef="#ctx0" brushRef="#br0" timeOffset="3">738 14,'0'4,"0"9,-2 8,-1 8,0 8,1 6,0 2,1 2,1-2,1-2,5-3,-1-4,3-4,-1-5,-2-4,-1-7</inkml:trace>
  <inkml:trace contextRef="#ctx0" brushRef="#br0" timeOffset="4">567 212,'4'0,"6"0,11 0,10-3,9-2,9-1,3-1,-1 0,-9 1</inkml:trace>
  <inkml:trace contextRef="#ctx0" brushRef="#br0" timeOffset="5">1000 198,'0'-1,"0"1,0-1,0 1,0-1,0 0,0 1,0-1,0 1,1-1,-1 1,0-1,0 1,0-1,1 1,-1-1,0 1,0-1,1 1,-1-1,0 1,1 0,-1-1,1 1,-1 0,1-1,-1 1,0 0,1-1,-1 1,1 0,-1 0,1-1,-1 1,1 0,0 0,-1 0,1 0,-1 0,1 0,-1 0,1 0,-1 0,1 0,-1 0,1 0,0 0,-1 1,1-1,-1 0,1 0,-1 0,0 1,1-1,-1 0,1 1,5-1,0-1,0 1,0 0,0 1,0 0,-1 0,1 0,0 0,0 1,-1 0,1 0,-1 1,0-1,1 1,-1 0,-1 1,1-1,0 1,-1 0,0 0,0 0,0 1,0 0,-1-1,1 1,-1 0,-1 1,1-1,-1 0,0 1,0 0,0-1,0 5,-2 10,-1 1,0-1,-2 0,0 1,-1-1,-1-1,-1 1,-1-1,-6 11,-9 36,18-54,-1 1,1 0,0 1,1-1,1 1,0 0,1 0,0 12,1-24,1 0,-1 0,1-1,-1 1,1 0,0-1,0 1,0-1,0 1,0-1,0 1,0-1,0 0,0 1,1-1,-1 0,1 0,-1 0,0 0,1 0,0 0,-1-1,1 1,0 0,-1-1,1 1,0-1,0 0,-1 0,3 1,55-2,-38-1,0-1,1-2,-2 0,1-1,-1 0,0-2,0-1,-1 0,0-2,8-5,-11 4</inkml:trace>
  <inkml:trace contextRef="#ctx0" brushRef="#br0" timeOffset="6">1053 343,'9'-2,"10"-1,10 0,12 1,10-2,9 0,9-2,3-2,-1-1,-13 0</inkml:trace>
  <inkml:trace contextRef="#ctx0" brushRef="#br0" timeOffset="7">1 1015,'10'87,"-7"122,2-185,1-47,-4-112,6-61,-8 196,0 0,1 0,-1 0,0 0,0 1,1-1,-1 0,0 0,0 0,1 0,-1 0,0 0,1 0,-1 0,0 0,0 0,1 0,-1 0,0 0,1 0,-1 0,0 0,0 0,1-1,-1 1,0 0,0 0,1 0,-1 0,0 0,0-1,0 1,1 0,-1 0,0-1,0 1,0 0,0 0,1 0,-1-1,0 1,0 0,0-1,0 1,0 0,0 0,0-1,10 33,-9-27,0 0,0-1,0 1,0-1,0 1,1-1,0 1,0-1,0 0,0 0,1 0,-1 0,1-1,0 1,0-1,0 1,1-1,-1 0,1 0,0-1,0 1,0-1,0 0,0 0,0 0,1 0,-1-1,1 0,-1 0,1 0,-1 0,5-1,1-1,-1 0,1-1,-1 0,1-1,-1 0,0 0,0-1,0-1,0 1,-1-1,0-1,0 1,0-1,-1-1,0 0,0 0,0 0,-1 0,0-1,-1 0,0-1,0 1,-1-1,0 0,0 0,2-8,0 2,0 33,15 194,-7-35,-12-165,0-1,0 1,1-1,1 0,0 0,0 0,1 0,0-1,1 1,16 3,-12-14</inkml:trace>
  <inkml:trace contextRef="#ctx0" brushRef="#br0" timeOffset="8">632 935,'0'9,"0"10,0 8,0 8,0 8,0 5,0 1,3 1,2-3,0-3,3-7,1-7,2-9,-2-8</inkml:trace>
  <inkml:trace contextRef="#ctx0" brushRef="#br0" timeOffset="9">922 843,'-5'18,"-1"15,-2 12,1 9,1 5,1 2,2-2,4-3,2-6,2-5,3-8,2-8,1-9,0-7</inkml:trace>
  <inkml:trace contextRef="#ctx0" brushRef="#br0" timeOffset="10">672 1106,'5'-2,"5"-1,10 0,11-1,11-3,8 0,4 1,-8 2</inkml:trace>
  <inkml:trace contextRef="#ctx0" brushRef="#br0" timeOffset="11">1106 1199,'83'-11,"11"16,-91-4,0 0,1-1,-1 1,-1 1,1-1,0 0,0 1,0 0,-1-1,1 1,-1 0,1 0,-1 1,0-1,0 0,0 1,0 0,0-1,0 1,-1 0,1 0,-1 0,0 0,0 0,0 0,0 0,-1 0,1 1,-2 11,0 0,-1-1,-1 1,0-1,-1 1,0-1,-1-1,-1 1,0-1,-1 0,0 0,-1 0,-1-1,-8 19,8-16,5-9,0-1,0 1,1 0,-1 0,1 1,1-1,-1 0,1 1,1 0,-1-1,1 1,0 0,0 0,1 0,0-1,0 1,1 2,2-5,0-1,1 1,0 0,-1-1,1 0,1 0,-1 0,0 0,1-1,-1 1,1-1,-1-1,1 1,0 0,0-1,0 0,0 0,0-1,0 0,0 1,0-1,1-1,-1 1,0-1,10 0,0-1,0 0,0-1,0-1,0 0,-1-1,1 0,-1-1,-1-1,1-1,-1 1,0-2,8-8,-9 4,-5 2</inkml:trace>
  <inkml:trace contextRef="#ctx0" brushRef="#br0" timeOffset="12">1119 1317,'20'0,"18"0,14-2,11-4,8-2,-7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3:33.87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1040,'0'44,"11"239,29 125,49-33,-47 11,-31-321,-2 1,-2-1,-4 64,-3-112,7 50,-5-66,0-5</inkml:trace>
  <inkml:trace contextRef="#ctx0" brushRef="#br0" timeOffset="1">27 1013,'298'-21,"-170"4,0 7,6 5,263-22,-221 11,58 6,-98 6,112-19,79 11,8-14,176 18,40 4,-257 29,-52-8,-238-17</inkml:trace>
  <inkml:trace contextRef="#ctx0" brushRef="#br0" timeOffset="2">1553 961,'2'1,"0"0,-1 0,1 0,0 1,-1-1,0 1,1-1,-1 1,0-1,0 1,1 0,-1 0,-1-1,1 1,0 0,0 0,-1 0,1 0,-1 0,1 0,-1 0,0 0,0 2,1 2,7 35,-3 1,-1 0,-2 37,0-1,5 805,-1-771,5 1,12 45,-20-142,6 28,-3 1,-1 0,-1 28,-5-72,1 0,-1 0,1 1,0-1,0 0,-1 0,1 0,0 0,0 1,0-1,0 0,0 0,1 0,-1 1,0-1,0 0,1 0,-1 0,1 0,-1 0,1 0,0 0,-1 0,1 0,0 0,-1 0,1 0,0 0,0 0,0-1,0 1,0 0,0-1,0 1,0-1,0 1,0-1,0 1,1-1,-1 0,0 0,0 1,0-1,6-6</inkml:trace>
  <inkml:trace contextRef="#ctx0" brushRef="#br0" timeOffset="3">343 2935,'476'-14,"1"-4,-278-4,-119 10,0 4,1 3,57 6,-24 10,131 2,244-24,161 11,-625-3,-17 0</inkml:trace>
  <inkml:trace contextRef="#ctx0" brushRef="#br0" timeOffset="4">3173 922,'-2'31,"1"0,2 0,1-1,1 1,2 0,1-1,3 6,8 51,1 18,50 375,-58-330,-6-57,5 0,13 55,7 23,-21-134,-2 1,-1 0,-2 0,-1 16,-1 16,7-76,-2-8</inkml:trace>
  <inkml:trace contextRef="#ctx0" brushRef="#br0" timeOffset="5">3856 816,'224'8,"233"-1,-279-9,-142 2,2-1,0 2,0 1,0 2,35 8,4 0,-46 33,-24-29,8 18,-1 1,-2 0,-2 0,-1 1,-1 1,-2-1,-2 1,-1 6,20 153,-8-82,1 110,1-21,-6-121,-4 0,-3 1,-4 17,0-83,1 1,0-1,2 1,0-1,0 0,5 10,-8-27,0 1,0 0,0-1,0 1,0-1,0 1,0-1,0 1,0-1,1 1,-1-1,0 1,0-1,1 1,-1-1,0 1,1-1,-1 0,0 1,1-1,-1 1,1-1,-1 0,1 1,-1-1,0 0,1 0,-1 1,1-1,-1 0,1 0,0 0,-1 0,1 0,-1 0,1 0,-1 0,1 0,-1 0,1 0,-1 0,1 0,-1 0,1 0,0 0,-1-1,1 1,-1 0,1 0,-1-1,1 1,5-8</inkml:trace>
  <inkml:trace contextRef="#ctx0" brushRef="#br0" timeOffset="6">3277 2870,'147'-23,"119"-23,135 0,-146 22,-42 4,56 7,116-14,-252 27,-117-7,-14 2</inkml:trace>
  <inkml:trace contextRef="#ctx0" brushRef="#br0" timeOffset="7">5107 829,'539'-15,"-10"4,-393 11,-25-13,153-1,-258 16,-1 1,1-1,-1 1,0 0,0 0,0 0,0 1,-1 0,1 0,-1 0,0 0,0 1,-1-1,1 1,-1 0,0 0,0 0,-1 1,1-1,-1 1,-1-1,1 1,-1 0,0 0,0 3,3 1,25 86,-4 2,-5 0,-3 9,0 81,-8 1,-10 72,0-89,27 7,1 11,-14-93,-2-42,-2-48,-2-13</inkml:trace>
  <inkml:trace contextRef="#ctx0" brushRef="#br0" timeOffset="8">5239 2540,'36'13,"1"-2,0-2,0-2,1-1,0-2,32 0,144-2,153 9,-190-1,62-8,-161-2,77 14,-134-10,-19-3,0 0,1 0,-1 0,1-1,-1 1,1-1,-1 1,1-1,-1 0,1 0,-1 0,1 0,-1 0,1-1,-1 1,0-1,1 0,-1 1,1-1,-1 0,2-1,1-6</inkml:trace>
  <inkml:trace contextRef="#ctx0" brushRef="#br0" timeOffset="9">5489 39,'-8'142,"4"-94,2 1,2 0,3 24,-2-64,0-1,0 1,1-1,0 1,0-1,1 0,0 0,1 0,-1-1,2 1,-1-1,1 0,0 0,0 0,1 0,0-1,0 0,0-1,1 1,0-1,0 0,1-1,-1 0,1 0,0-1,0 1,5 0,-7-5,0 0,0-1,-1 1,1-1,-1-1,0 1,1-1,-1 1,0-2,0 1,-1 0,1-1,-1 0,0 0,0 0,0-1,0 1,-1-1,0 0,0 0,0 0,1-4,-1 5,9-22,0 0,-2-1,-1 0,-1-1,-2 0,0 0,-2-1,-1 1,-2-1,0 1,-2-1,-1 0,-4-13,-8-16,8 58,6 4</inkml:trace>
  <inkml:trace contextRef="#ctx0" brushRef="#br0" timeOffset="10">3738 119,'4'-2,"1"-1,0 1,0 1,0-1,-1 1,1-1,1 2,-1-1,0 0,0 1,0 0,0 0,0 1,0-1,0 1,2 1,9 0,0 1,0 0,0 2,0 0,-1 0,0 2,0 0,-1 0,11 9,-19-13,-1 1,1 0,-1 1,-1-1,1 1,-1 0,1 0,-1 0,-1 1,1-1,-1 1,0 0,0 0,-1 0,0 0,0 1,0-1,-1 1,0-1,0 1,0-1,-1 1,0-1,-1 1,0 3,-6 14,-1 0,-1 0,-1-1,-1 0,-1-1,-1 0,-1-1,-1-1,-1 0,-1-1,-2 2,-35 46,54-66,1 0,-1 0,0 0,1 0,-1 0,1 0,0 0,-1 0,1 0,0-1,0 1,-1 0,1 0,0-1,0 1,0 0,0-1,0 1,0-1,0 1,0-1,0 0,0 1,0-1,0 0,0 0,1 0,-1 0,0 0,0 0,0 0,0 0,0 0,0 0,0-1,0 1,0 0,1-1,-1 1,1 0,34-4,-1 0,1-3,-1-1,27-10,-20 6,154-44,-180 52</inkml:trace>
  <inkml:trace contextRef="#ctx0" brushRef="#br0" timeOffset="11">3725 395,'16'-3,"14"-2,13-3,12-2,11-4,8-2,1 2,-2 1,-4 3,-11 3,-12 2,-11 3,-15 1,-10 1</inkml:trace>
  <inkml:trace contextRef="#ctx0" brushRef="#br0" timeOffset="12">2330 1,'-18'5,"-1"1,1 1,0 0,1 2,0 0,0 1,1 1,0 0,1 1,0 1,1 0,0 1,1 0,1 1,0 1,1 0,-2 5,11-17,-1-1,1 1,0 0,0 0,1 0,-1 0,1 0,0 0,0 1,0-1,1 0,-1 0,1 1,0-1,0 0,1 1,-1-1,1 0,0 0,0 0,0 1,1-1,0 0,-1 0,1-1,1 1,-1 0,0-1,1 1,0-1,0 0,0 0,3 2,10 4,1-1,0-1,1-1,0-1,0 0,0-1,0-1,1-1,5 0,9 2,-9-1,-6-2,0 1,1 1,-1 1,-1 0,1 1,-1 1,0 1,0 0,0 1,5 5,-20-12,0 0,1 0,-1 1,0-1,0 1,0-1,-1 1,1 0,0 0,-1-1,1 1,-1 0,1 1,-1-1,0 0,0 0,0 1,0-1,0 0,-1 1,1-1,-1 1,0-1,1 1,-1-1,0 1,0-1,-1 1,1-1,0 0,-1 1,0-1,1 1,-1-1,0 0,0 1,-1-1,1 0,0 0,-1 0,1 0,-1 0,1 0,-1 0,0-1,0 1,-1 0,-13 5,-1-1,1-1,-1 0,0-1,-1-1,-3 0,-4 1,-205 35,202-31</inkml:trace>
  <inkml:trace contextRef="#ctx0" brushRef="#br0" timeOffset="13">408 276,'60'255,"-38"-145,-60-392,38 227,23 73,57 68,-78-84,1 1,-1-1,0 0,1 0,-1 0,1 0,0 0,0 0,0-1,0 0,0 1,0-1,0 0,0-1,1 1,-1 0,0-1,0 0,1 0,-1 0,0 0,0 0,1-1,-1 1,0-1,0 0,0 0,1 0,-1 0,0-1,-1 1,1-1,0 0,0 0,-1 0,1 0,1-2,7-10,0-1,-1 0,-1-1,0 0,-1-1,-1 0,0 0,-2 0,0-1,0 0,-2 0,0 0,-2 0,1-3,5-28,-4 31,-3 19,0-1,0 0,0 0,0 1,0-1,0 0,0 0,0 1,0-1,0 0,0 0,0 1,0-1,0 0,0 0,0 0,0 1,0-1,1 0,-1 0,0 1,0-1,0 0,0 0,0 0,0 1,1-1,-1 0,0 0,0 0,0 0,1 0,-1 1,0-1,0 0,0 0,1 0,-1 0,0 0,0 0,1 0,-1 0,0 0,0 0,1 0,-1 0,0 0,0 0,1 0,-1 0,0 0,0 0,1 0,-1 0,0 0,0 0,0-1,1 1,7 164,-8-98,0-20,2-1,2 1,2-1,2 1,7 20,7-31,-14-34</inkml:trace>
  <inkml:trace contextRef="#ctx0" brushRef="#br0" timeOffset="14">6463 2264,'1'5,"0"-1,0 1,0 0,1-1,0 1,0-1,0 1,0-1,1 0,0 0,-1 0,2 0,-1 0,0-1,1 0,0 1,-1-1,1-1,0 1,1 0,-1-1,0 0,1 0,-1 0,1-1,0 1,-1-1,5 0,-7-1,0 1,0 0,1 0,-1-1,0 1,1-1,-1 0,1 1,-1-1,0 0,1 0,-1-1,1 1,-1 0,0-1,1 0,-1 1,0-1,0 0,1 0,-1 0,0-1,0 1,0 0,0-1,0 1,-1-1,1 0,0 1,-1-1,1 0,-1 0,0 0,0 0,1-1,-1 1,-1 0,2-1,-2-1,1 1,-1-1,1 1,-1-1,0 1,0-1,-1 1,1-1,-1 1,1-1,-1 1,0 0,-1-1,1 1,0 0,-1 0,0 0,0 0,0 0,0 0,0 0,-1 1,1-1,-1 1,1-1,-1 1,0 0,0 0,0 1,0-1,0 1,-1-1,1 1,0 0,-1 0,1 0,-1 1,1-1,-1 1,1 0,-1 0,1 0,-1 0,1 1,-1-1,1 1,-1 0,-2 1,2 0,0 0,0 0,0 1,0-1,0 1,0 0,1 0,-1 1,1-1,0 1,0-1,0 1,1 0,-1 0,1 1,0-1,0 0,1 1,-1-1,1 1,0-1,0 1,0 0,1-1,0 1,0 0,0-1,0 1,1 0,-1 0,1-1,1 1,-1-1,0 1,1-1,0 0,0 1,1-1,-1 0,1 0,0-1,0 1,0 0,0-1,2 2,-2-4,0 1,-1 0,1-1,0 0,1 0,-1 0,0 0,0 0,0 0,0-1,1 0,-1 1,0-1,0 0,1-1,-1 1,0-1,0 1,1-1,-1 0,0 0,0 0,0-1,0 1,0-1,-1 0,1 1,0-1,-1 0,1-1,-1 1,0 0,0-1,0 1,0-1,0 0,0 0,-1 0,1 1,-1-1,0-1,0 1,0 0,0 0,0-1,0 0,1 0,-1 0,0 1,0-1,0 0,0 0,-1 0,0 0,1 0,-2 0,1-1,0 1,-1 0,0 0,0 0,0 1,0-1,0 0,-1 0,0 1,0-1,0 1,0-1,0 1,-1 0,0 0,1 0,-1 0,0 0,0 1,-1-1,1 1,-1 0,1 0,-4-1,5 2,-1 1,1 0,-1 0,1 0,-1 0,1 0,-1 1,1-1,-1 1,1-1,-1 1,1 0,0 0,-1 0,1 0,0 1,0-1,0 1,0-1,0 1,0 0,0-1,1 1,-1 0,1 0,-1 0,1 1,0-1,0 0,-1 0,2 1,-1-1,0 1,0-1,1 0,0 1,-1-1,1 1,0 0,0-1,0 1,1 0,9 68,-9-69,-1 0,1 0,0 0,0 0,0 0,0 0,1 0,-1-1,0 1,1 0,-1-1,1 1,0-1,-1 1,1-1,0 0,0 0,0 0,0 0,0 0,0 0,0 0,0-1,0 1,1-1,-1 1,0-1,0 0,0 0,1 0,-1 0,23-15,-16 4</inkml:trace>
  <inkml:trace contextRef="#ctx0" brushRef="#br0" timeOffset="15">4778 2369,'0'4,"0"0,1-1,0 1,0 0,0-1,0 1,1-1,-1 1,1-1,0 0,0 0,0 0,0 0,1 0,-1 0,1 0,0-1,0 1,0-1,0 0,0 0,0 0,1 0,-1-1,0 1,1-1,0 0,-1 0,1 0,0-1,-1 1,1-1,1 0,-2 1,1 0,0-1,-1 0,1 0,-1 0,1 0,0 0,-1-1,1 1,-1-1,1 0,-1 0,1-1,-1 1,0-1,0 1,1-1,-1 0,-1 0,1-1,0 1,0-1,-1 1,1-1,-1 0,0 0,0 0,0 0,0 0,-1 0,1 0,-1-1,0 1,0-1,0 1,0-1,0 1,-1-1,0 0,0 1,0-1,0 1,0-1,-1-3,-1 3,0-1,-1 1,1 0,-1-1,0 1,0 0,0 1,0-1,-1 0,1 1,-1 0,0 0,0 0,0 0,0 1,-1 0,1 0,-1 0,1 0,-1 1,0-1,0 1,1 0,-1 1,0-1,0 1,0 0,0 0,0 1,0-1,0 1,0 0,1 0,-1 1,0 0,1-1,-1 1,1 1,0-1,-1 1,1 0,1 0,-3 2,2-1,0 0,0 0,0 1,1-1,0 1,0 0,0 0,1 0,0 1,0-1,0 0,0 1,1 0,0-1,0 1,0 0,1-1,0 1,0 0,1 0,-1-1,1 1,0 0,1-1,-1 1,1-1,1 0,-1 1,0-1,1 0,0 0,1 0,-1-1,1 1,-1-1,1 0,1 0,-1 0,1-1,-1 1,1-1,0 0,5 2,-4-5,-1 0,1-1,-1 1,0-1,1 0,-1 0,0-1,1 0,-1 0,0 0,0 0,-1-1,1 0,0 0,-1 0,0-1,0 1,0-1,0 0,0 0,-1 0,0-1,0 3,0 0,-1 0,1-1,-1 1,1-1,-1 1,0-1,0 0,0 0,0 0,-1 0,1 0,-1 0,0 0,0-1,0 1,0 0,-1-1,1 1,-1-1,0 1,0-1,0 1,0-1,-1 1,0 0,1-1,-1 1,0 0,0-1,-1 1,1 0,-1 0,0 0,0 0,0 0,0 1,0-1,0 1,-1-1,-2-1,2 1,0 1,0 0,0 0,0 0,-1 1,1-1,-1 1,1 0,-1 0,0 0,1 0,-1 0,0 1,0 0,1 0,-1 0,0 0,0 0,1 1,-1 0,0 0,1 0,-1 0,1 0,-1 1,1 0,0-1,-1 1,1 1,0-1,0 0,1 1,-1-1,0 1,1 0,-1 0,1 0,0 0,0 0,0 0,1 1,-1-1,0 3,1-3,0 0,0 0,0 0,0 0,0 1,1-1,-1 0,1 0,0 1,0-1,0 0,1 0,-1 1,1-1,0 0,-1 0,2 0,-1 0,0 0,0 0,1 0,0 0,-1 0,1-1,0 1,1-1,-1 1,0-1,1 0,-1 0,1 0,0 0,-1 0,1-1,0 1,0-1,0 0,0 0,0 0,1 0,-1-1,2 1,32-14,-22 1</inkml:trace>
  <inkml:trace contextRef="#ctx0" brushRef="#br0" timeOffset="16">2935 2461,'-4'3,"1"0,0 1,-1 0,1-1,1 1,-1 0,0 0,1 1,0-1,0 0,0 1,1 0,-1-1,1 1,0 0,1-1,-1 1,1 0,0 0,0 2,0-5,0 0,0 0,0 1,0-1,1 0,-1 0,1 0,0 0,-1 0,1 0,0-1,0 1,0 0,0 0,1 0,-1-1,0 1,1-1,-1 1,1-1,-1 0,1 1,0-1,0 0,0 0,-1 0,1 0,0 0,0-1,0 1,0-1,0 1,0-1,1 0,-1 0,0 1,0-2,0 1,0 0,0 0,0-1,0 1,0-1,0 1,0-1,0 0,0 0,0 0,0 0,-1 0,2-1,1-1,0-1,0 1,0-1,0 0,-1 0,1 0,-1-1,0 1,0-1,-1 0,0 1,0-1,0 0,0 0,-1-1,1 1,-1 0,-1 0,1-4,-1 6,0 0,0 0,0 0,0-1,-1 1,1 0,-1 0,0 0,0 0,0 0,0 1,-1-1,1 0,-1 0,1 1,-1-1,0 1,0 0,0-1,-1 1,1 0,0 0,-1 0,1 1,-1-1,0 0,0 1,1 0,-1 0,0 0,0 0,0 0,-3 0,3 0,0 1,1 0,-1 0,0 0,0 0,1 0,-1 0,0 1,0-1,1 1,-1 0,0 0,1 0,-1 0,1 0,-1 1,1-1,0 1,0-1,-1 1,1 0,0 0,1 0,-1 0,0 0,1 0,-1 1,1-1,-1 1,1-1,0 1,0-1,0 1,1 0,-1-1,0 2,0 2,-1 0,1 0,0 0,1 0,-1 0,1 0,1 1,-1-1,1 0,0 0,0 0,1 0,0 0,0 0,0-1,1 2,-1-4,1 0,-1 0,1 0,0 0,0-1,0 1,0-1,0 0,1 0,-1 0,1 0,-1 0,1-1,0 0,-1 0,1 0,0 0,0 0,0-1,0 0,0 0,0 0,0 0,0 0,-1-1,1 0,0 0,0 0,0 0,-1 0,1-1,-1 0,1 0,-1 0,1 0,-1 0,0-1,0 1,0-1,-1 0,1 0,-1 0,1 0,-1 0,0-1,0 1,0-1,0 2,0 0,0-1,0 0,0 1,0-1,0 0,-1 0,1 0,-1 0,0 0,0 0,0-1,0 1,-1 0,1-1,-1 1,0 0,0-1,0 1,0 0,-1-1,1 1,-1 0,0 0,0 0,0-1,-1 1,1 0,0 0,-1 0,0 1,0-1,0 0,0 1,0-1,-1 1,-1-2,2 2,-1 0,1-1,-1 1,0 0,1 0,-1 1,0-1,0 1,0-1,0 1,-1 0,1 0,0 0,0 1,-1-1,1 1,0 0,-1 0,1 0,0 0,-1 1,1-1,0 1,0 0,-1 0,1 0,0 0,0 0,0 1,0-1,0 1,1 0,-1 0,0 0,1 0,-1 1,1-1,0 1,-2 2,1 1,0 0,0 1,0 0,1-1,0 1,0 0,1 0,0 0,0 0,1 0,0 1,0 6,3 4</inkml:trace>
  <inkml:trace contextRef="#ctx0" brushRef="#br0" timeOffset="17">1145 2488,'0'3,"0"0,1 0,-1 0,0 0,1 0,0 0,0 0,0 0,0 0,0 0,0 0,1 0,-1-1,1 1,0-1,0 1,0-1,0 1,0-1,1 0,-1 0,1 0,-1-1,1 1,0-1,0 1,-1-1,3 1,4 1,0-1,0 0,-1 0,2-1,-1 0,0-1,0 0,0 0,4-2,-10 2,-1-1,1 1,0-1,0 0,0 0,-1-1,1 1,-1 0,1-1,-1 1,1-1,-1 0,0 0,0 0,0 0,0 0,0-1,0 1,-1 0,1-1,-1 1,0-1,1 0,-1 0,0 1,-1-1,1 0,0 0,-1 0,0 0,0 0,1 1,-2-1,1 0,0 0,-1 0,1 0,-1 0,0 0,0 1,0-1,0 0,0 1,-1-1,1 1,-1-1,0 1,1 0,-1-1,0 1,-1 0,1 0,-1 0,-1 0,1 1,0-1,-1 1,1 0,-1 0,1 0,-1 1,1-1,-1 1,1 0,-1 0,0 0,1 1,-1-1,1 1,-1 0,1 0,-1 0,1 0,-1 0,1 1,0 0,0 0,0 0,0 0,0 0,0 0,1 1,-1-1,1 1,0 0,-1 0,1 0,0 0,1 0,-1 0,1 0,-1 1,1-1,0 1,0-1,0 1,1-1,-1 1,1 0,0-1,0 1,0-1,1 1,-1 0,1 1,1-1,0-1,-1 0,1 0,0 0,1-1,-1 1,0 0,1-1,-1 1,1-1,0 0,0 0,0 0,0 0,0-1,0 1,1-1,-1 0,1 0,-1 0,0 0,1-1,-1 1,1-1,0 0,-1 0,1 0,-1 0,1-1,-1 1,1-1,-1 0,1 0,-1 0,0-1,0 1,0-1,1 0,-1 0,-1 0,1 0,2-2,24-72,-28 74,-1 0,1 0,-1 1,0-1,0 0,0 0,0 0,0 0,0 0,0 1,-1-1,1 0,-1 0,1 0,-1 1,0-1,0 0,1 1,-1-1,0 0,0 1,-1-1,1 1,0 0,-1-1,1 1,0 0,-1 0,1 0,-1 0,0 0,1 0,-1 0,0 1,0-1,1 0,-1 1,0 0,0-1,0 1,-1 0,-1 1,0 0,0 0,0 1,0 0,0 0,0 0,0 0,0 0,1 1,-1-1,1 1,0 0,0 0,0 0,0 1,1-1,-1 1,1 0,0-1,0 1,0 0,0 0,1 0,0 0,-1 1,2-1,-1 0,0 1,1-1,0 0,0 1,0-1,0 0,1 1,0-1,0 0,0 0,0 0,1 0,0 0,-1 0,1 0,1-1,-1-1,1 0,-1 0,1-1,-1 1,1 0,0-1,0 1,0-1,0 0,0 0,0 0,0-1,0 1,0-1,1 0,-1 1,0-1,0-1,0 1,1 0,-1-1,0 0,0 1,0-1,0-1,0 1,0 0,0-1,-1 1,1-1,0 0,-1 0,1 0,-1 0,0 0,0-1,0 1,0-1,0 1,0-1,-1 0,1 0,-1 1,0-1,0 0,0 0,0-1,0 1,0-2,0-7</inkml:trace>
  <inkml:trace contextRef="#ctx0" brushRef="#br0" timeOffset="18">501 1369,'5'114,"5"1,8 18,11 119,-17-51,-3-182,-1-31,-6 1</inkml:trace>
  <inkml:trace contextRef="#ctx0" brushRef="#br0" timeOffset="19">566 1369,'2'-2,"-1"1,0 0,1 0,-1 0,1 0,-1 0,1 0,-1 0,1 0,-1 1,1-1,0 1,0-1,-1 1,1 0,0-1,0 1,-1 0,1 0,0 0,0 0,1 1,-1-1,229-25,-230 24,1 1,0 0,0 0,0 0,-1 0,1 0,0 0,0 1,0-1,-1 1,1-1,0 1,-1-1,1 1,0 0,-1 0,1 0,-1 0,1 0,-1 0,1 0,-1 1,0-1,0 0,0 1,0-1,0 1,0 0,0-1,0 1,0-1,-1 1,1 0,-1 0,1-1,-1 1,0 0,0 0,1 0,-1-1,-1 1,1 0,0 0,0 0,-1 0,1-1,-1 27,0 44,2-1,4 1,3 6,54 271,-47-214,-15-134,-1 1,1 0,0-1,-1 1,1-1,-1 1,1-1,-1 1,0-1,1 1,-1-1,0 1,0-1,0 0,0 1,0-1,-1 0,1 0,0 0,0 0,-1 0,1 0,-1-1,1 1,-1 0,1-1,-1 1,1-1,-1 1,0-1,1 0,-1 1,0-1,1 0,-1 0,0 0,-1-1,-68-14,56 11,-97-15,102 18</inkml:trace>
  <inkml:trace contextRef="#ctx0" brushRef="#br0" timeOffset="20">619 1777,'16'3,"14"0,11-3,9-3,6-3,4-6,-8 0</inkml:trace>
  <inkml:trace contextRef="#ctx0" brushRef="#br0" timeOffset="21">2014 1290,'108'435,"-96"-177,-12-155,0-89,0 0,1 0,1-1,0 1,1 0,0-1,1 1,0-1,7 11,-10-23,0 0,0-1,0 1,0-1,0 0,0 1,0-1,1 0,-1 0,0 0,0 0,0 0,1 0,-1 0,0 0,0 0,0 0,1-1,-1 1,0 0,0-1,0 1,0-1,0 0,0 1,0-1,0 0,0 1,0-1,0 0,-1 0,1 0,0 0,0 0,-1 0,1 0,-1 0,1 0,8-7,9-1,0 0,0 2,0 0,1 1,0 1,1 1,-1 1,0 0,1 1,0 2,11 0,40-1,-61 1</inkml:trace>
  <inkml:trace contextRef="#ctx0" brushRef="#br0" timeOffset="22">2132 1224,'363'1,"-362"-2,1 1,-1 0,0 0,1 0,-1 0,1 0,-1 0,1 1,-1-1,1 0,-1 1,0-1,1 1,-1-1,0 1,1 0,-1-1,0 1,0 0,0 0,0 0,0 0,0 0,0 0,0 0,0 1,0-1,0 0,-1 0,1 1,0-1,-1 0,0 1,1-1,-1 1,0-1,1 1,-1-1,0 1,0-1,0 0,0 1,-1 0,8 318,-5 76,-1-374,1-1,1 1,0-1,2 1,0-1,5 8,13-1,-14-23</inkml:trace>
  <inkml:trace contextRef="#ctx0" brushRef="#br0" timeOffset="23">2159 1711,'-2'0,"1"0,6 0,8 0,11 0,13-2,15-6,13-3,6-2,3 1,-3 3,-14 2</inkml:trace>
  <inkml:trace contextRef="#ctx0" brushRef="#br0" timeOffset="24">3646 1224,'2'93,"5"-1,3 0,10 31,5 17,4 99,-6-105,-21-132,0 1,0-1,1 0,-1 0,0 0,0-1,1 1,0-1,-1 1,1-1,0 0,-1 0,1 0,0 0,0 0,0-1,0 1,0-1,0 0,0 0,0 0,0 0,-1 0,1-1,0 1,0-1,0 0,0 0,0 0,-1 0,1-1,-1 1,1-1,0 1,10-3,36-9,0 3,0 2,1 2,0 2,24 3,-51-3,-16-2</inkml:trace>
  <inkml:trace contextRef="#ctx0" brushRef="#br0" timeOffset="25">3712 1146,'1'2,"1"0,-1 0,1 1,-1-1,1 0,0-1,0 1,0 0,0 0,0-1,0 1,1-1,-1 0,0 0,1 0,-1 0,1 0,-1 0,1 0,-1-1,1 0,0 1,-1-1,1 0,-1 0,3 0,-3 0,47 3,0-1,0-3,0-2,19-4,64-4,-131 10,1 1,-1-1,0 1,0 0,1-1,-1 1,0 0,0-1,1 1,-1 0,0 0,1 0,-1 0,0 1,1-1,-1 0,0 0,0 1,1-1,-1 1,0-1,0 1,0 0,0-1,0 1,0 0,0 0,0 0,0-1,0 1,0 0,0 0,0 0,-1 1,1-1,0 0,-1 0,1 0,-1 0,1 1,-1-1,0 0,0 1,1-1,-1 0,0 0,0 1,0-1,-24 94,21-40,2 0,2 0,3 0,2 0,6 20,7 72,9 171,-14-264,-8-51,0-5</inkml:trace>
  <inkml:trace contextRef="#ctx0" brushRef="#br0" timeOffset="26">3765 1619,'7'2,"10"4,15-1,14 0,14-5,11-6,10-5,0-2,-14 2</inkml:trace>
  <inkml:trace contextRef="#ctx0" brushRef="#br0" timeOffset="27">5607 1237,'-2'37,"1"0,1 0,2 0,2 0,2 0,1-1,5 14,-3-4,59 333,-54-266,-14-101</inkml:trace>
  <inkml:trace contextRef="#ctx0" brushRef="#br0" timeOffset="28">5726 2106,'2'0,"3"0,3 0,7 0,5 0,6 0,6 0,5 0,6-3,3 1,-1-1,-2 1,-8 0,-6 1,-9-2,-7 0</inkml:trace>
  <inkml:trace contextRef="#ctx0" brushRef="#br0" timeOffset="29">5713 1093,'1'2,"1"0,-1 1,1-1,0 0,0 0,0-1,0 1,0 0,0-1,0 1,0-1,1 1,-1-1,1 0,-1 0,1 0,-1-1,1 1,0-1,-1 1,1-1,0 0,-1 0,1 0,0 0,-1 0,1-1,0 1,-1-1,2 0,7 1,206-1,-214 3,0-1,0 0,0 1,-1 0,1 0,-1 0,1 0,-1 0,0 0,1 1,-1-1,-1 1,1-1,0 1,0 0,-1 0,0 0,0 0,0 0,0 0,0 0,0 0,-1 0,1 0,-1 1,0-1,0 0,0 0,-1 0,1 2,2 12,47 591,-7-319,-34-258,-3-22</inkml:trace>
  <inkml:trace contextRef="#ctx0" brushRef="#br0" timeOffset="30">5778 1554,'11'2,"13"3,14 1,10-1,10-2,7 0,0-4,-6-1,-14 0</inkml:trace>
  <inkml:trace contextRef="#ctx0" brushRef="#br1" timeOffset="31">6423 2909,'0'0</inkml:trace>
  <inkml:trace contextRef="#ctx0" brushRef="#br1" timeOffset="32">6331 2935,'-4'-5,"6"17,21 46,3-2,1 0,14 16,-31-53,1-2,0 0,1 0,1-1,1 0,0-1,1-1,5 4,-19-17,0 0,0 0,0 0,0 0,0 0,0 0,0 0,0-1,0 1,1 0,-1-1,0 1,0-1,1 1,-1-1,0 0,1 1,-1-1,0 0,1 0,-1 0,0 0,1 0,-1 0,0 0,1-1,-1 1,0-1,0 1,1 0,-1-1,0 0,0 1,0-1,1 0,-1 0,0 1,0-1,0 0,0 0,0-1,4-11</inkml:trace>
  <inkml:trace contextRef="#ctx0" brushRef="#br1" timeOffset="33">6673 2870,'32'-96,"-28"106,-58 212,39-161,2 1,4 1,1 0,3 55,5-98</inkml:trace>
  <inkml:trace contextRef="#ctx0" brushRef="#br1" timeOffset="34">6765 3251,'0'10,"1"0,0 0,0 0,1-1,1 1,-1 0,1-1,1 1,0-1,0 0,1-1,1 3,-3-7,0 0,-1-1,1 1,1-1,-1 0,0 0,1 0,0 0,-1 0,1-1,0 0,0 1,1-2,-1 1,0 0,1-1,-1 0,0 0,1 0,0 0,-1-1,1 0,-1 0,1 0,0-1,-1 1,4-2,0-1,-1-1,1 0,0-1,-1 0,0 0,0 0,-1-1,1 0,-1 0,0-1,-1 0,0 0,0 0,0 0,-1-1,0 0,-1 0,1 0,-2 0,1-1,-1 1,0-1,-1 1,0-1,0 0,-1 1,0-1,-1 0,0 1,-1-8,1 13,0 0,0-1,0 1,0 0,-1 0,1 0,-1 0,0 0,0 0,0 0,0 0,-1 1,1-1,-1 1,1 0,-1 0,0 0,0 0,0 0,0 0,0 1,-1 0,1-1,0 1,-1 0,1 1,0-1,-1 1,1-1,-1 1,1 0,-1 0,1 1,-1-1,1 1,-1-1,1 1,0 0,-1 1,0-1,-10 6,-1 0,1 0,0 1,1 1,0 0,0 1,-9 10,-13 12</inkml:trace>
  <inkml:trace contextRef="#ctx0" brushRef="#br1" timeOffset="35">4712 2988,'2'5,"4"7,4 9,6 12,4 10,3 6,2 3,0 1,-1-3,-2-6,-2-7,-3-8,-1-9,-2-8,1-8,-1-5</inkml:trace>
  <inkml:trace contextRef="#ctx0" brushRef="#br1" timeOffset="36">5041 2948,'0'-8,"0"-4,-2 21,-105 381,103-371,1 0,1 0,1 1,1-1,0 1,2-1,1 6,3-2</inkml:trace>
  <inkml:trace contextRef="#ctx0" brushRef="#br1" timeOffset="37">5134 3422,'91'-247,"-80"216,-7 46,-10 44,3-41,1 0,0 0,2 0,0 1,1-1,1 6,31 155,-22-80,-11-99,0-1,0 0,0 1,0-1,0 0,0 1,-1-1,1 0,0 1,0-1,0 0,-1 1,1-1,0 0,-1 1,1-1,0 1,-1-1,1 1,-1-1,1 1,-1-1,1 1,-1-1,1 1,-1-1,0 1,1 0,-1-1,1 1,-1 0,0 0,1 0,-1-1,0 1,1 0,-1 0,0 0,0 0,1 0,-1 0,0 0,1 0,-1 1,0-1,1 0,-1 0,0 1,0-1,125-17,-27 11,-84 3</inkml:trace>
  <inkml:trace contextRef="#ctx0" brushRef="#br1" timeOffset="38">2778 3198,'2'5,"5"7,4 10,5 9,6 6,3 4,3 1,0 1,1-3,-1-6,0-7,-1-7,-3-8,-2-5,-6-4</inkml:trace>
  <inkml:trace contextRef="#ctx0" brushRef="#br1" timeOffset="39">3159 3159,'-12'-81,"12"81,-1 0,1 0,0 0,0 1,0-1,0 0,0 0,0 0,0 0,-1 0,1 1,0-1,0 0,0 0,0 0,0 0,-1 0,1 0,0 0,0 0,0 0,0 0,-1 0,1 0,0 0,0 0,0 0,-1 0,1 0,0 0,0 0,0 0,0 0,-1 0,1 0,0 0,0 0,0 0,0 0,-1 0,1 0,0 0,0-1,0 1,0 0,0 0,-1 0,1 0,0 0,0-1,0 1,0 0,0 0,0 0,0 0,0-1,-6 22,6-18,-21 116,4 1,3 68,13-175,7 112,0-106</inkml:trace>
  <inkml:trace contextRef="#ctx0" brushRef="#br1" timeOffset="40">3277 3409,'18'0,"67"7,-82-7,0 1,-1 0,1 0,0 1,0-1,-1 0,1 1,-1 0,0 0,1-1,-1 1,0 0,0 1,0-1,0 0,0 1,-1-1,1 1,-1-1,1 1,-1 0,0 0,0-1,0 1,-1 0,1 2,-1 7,-1 1,-1-1,0 0,0 0,-1 0,-1 0,0 0,-1-1,0 1,0-1,-1-1,-1 1,0-1,-1 1,2-1,-52 80,57-89,0 0,1 0,-1-1,1 1,-1 0,1 0,-1 0,1-1,-1 1,1 0,0 0,-1 0,1 0,0 0,0 0,0 0,0 0,0 0,0 0,0 0,0 0,0 0,0-1,0 1,1 0,-1 0,0 0,1 0,-1 0,1 0,-1 0,1-1,-1 1,1 0,0 0,-1-1,1 1,0 0,-1-1,1 1,0-1,0 1,0-1,0 1,-1-1,1 0,0 1,0-1,0 0,0 0,0 0,0 1,0-1,0 0,0 0,0 0,0-1,0 1,0 0,0 0,-1 0,1-1,0 1,0-1,44-2,0-1,-1-3,0-2,28-10,-46 13,-2 0</inkml:trace>
  <inkml:trace contextRef="#ctx0" brushRef="#br1" timeOffset="41">1014 3225,'9'13,"7"10,8 6,7 6,2 4,0 1,1 1,-2-2,-4-3,0-4,-4-4,-1-7,-5-8</inkml:trace>
  <inkml:trace contextRef="#ctx0" brushRef="#br1" timeOffset="42">1462 3159,'-2'-4,"-1"0,-3 5,1 10,-2 12,-1 10,-2 12,-2 6,-1 6,0 3,2-1,3-5,2-6,6-8,3-9,3-9</inkml:trace>
  <inkml:trace contextRef="#ctx0" brushRef="#br1" timeOffset="43">1527 3422,'10'0,"0"1,0 0,0 0,-1 1,1 1,-1 0,1 0,-1 0,0 1,2 2,-8-4,0-1,0 1,0 0,0 0,0 0,-1 0,1 0,-1 1,0-1,1 1,-1 0,0 0,-1 0,1 0,0 0,-1 0,0 0,0 0,0 0,0 1,0-1,-1 0,1 1,-1-1,0 1,0-1,0 0,0 1,-1-1,1 1,-1-1,-1 3,-1 0,1 0,-1-1,0 0,-1 1,1-1,-1 0,0 0,0-1,0 1,-1-1,0 0,0 0,0 0,-24 22,29-26,0 1,0-1,-1 1,1-1,0 0,0 1,0-1,1 1,-1-1,0 1,0-1,0 0,0 1,0-1,0 1,1-1,-1 0,0 1,0-1,0 1,1-1,-1 0,0 1,1-1,-1 0,0 0,1 1,-1-1,0 0,1 0,-1 1,1-1,-1 0,0 0,1 0,-1 0,1 0,-1 0,1 1,-1-1,0 0,1 0,-1 0,1 0,-1-1,1 1,-1 0,0 0,1 0,-1 0,1 0,-1-1,1 1,3 1,87 28,-86-28,-1 1,0 0,-1 1,1-1,0 1,-1 0,1-1,-1 1,0 1,0-1,0 0,-1 1,1 0,-1-1,0 1,0 0,0 0,0 0,-1 1,1 1,-1-3,-1 0,0-1,0 1,0 0,0 0,-1 0,1-1,-1 1,0 0,0-1,0 1,0 0,0-1,0 1,-1-1,1 0,-1 1,1-1,-1 0,0 0,0 0,0 0,0 0,-1-1,1 1,0-1,-1 1,1-1,-1 0,0 0,-82 24,32-23,52-6,9 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3:33.914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685 13,'1'1,"0"0,0 0,0 0,0 0,0 0,0 1,0-1,0 0,-1 1,1-1,0 0,-1 1,1-1,-1 1,1-1,-1 1,0-1,0 1,0-1,0 1,0-1,0 1,0-1,0 1,-1 0,10 152,7-26,21 80,-1-46,29 48,-45-83,-12 199,-4-279,-1 0,-3 0,-2 0,-3 14,-9 135,7 28,9-137,-3 106,-6-180,2-15</inkml:trace>
  <inkml:trace contextRef="#ctx0" brushRef="#br0" timeOffset="1">869 2250,'-1'29,"0"-19,1 0,-1 1,2-1,-1 0,2 0,-1 0,1 0,1 0,0 0,0 0,3 4,-4-12,1 1,0-1,0 0,0 0,0 0,0-1,0 1,0-1,1 0,-1 0,1 0,-1 0,1 0,-1-1,1 1,-1-1,1 0,-1 0,1-1,-1 1,1-1,2 0,11 0,256-23,11 7,-248 22,-34-2</inkml:trace>
  <inkml:trace contextRef="#ctx0" brushRef="#br0" timeOffset="2">856 711,'-5'5,"21"0,226-1,51-5,-273-1,-6-1</inkml:trace>
  <inkml:trace contextRef="#ctx0" brushRef="#br0" timeOffset="3">934 1474,'3'0,"4"0,9 0,12 0,15 0,16-2,13-1,9-2,1 0,-3-2,-7 1,-11 1,-15 1,-14 4,-16 2,-12 0,-9 3,-4 0</inkml:trace>
  <inkml:trace contextRef="#ctx0" brushRef="#br1" timeOffset="4">0 131,'2'8,"-1"0,1 0,1 0,-1 0,1-1,1 1,-1-1,1 0,5 6,-2 0,15 20,2-1,2 0,1-2,1-1,1-2,2 0,0-2,2-2,4 2,-21-14</inkml:trace>
  <inkml:trace contextRef="#ctx0" brushRef="#br1" timeOffset="5">303 106,'-7'9,"-8"9,-7 12,-6 8,-3 7,-3 8,0 3,2 1,3-2,5-4,6-6,7-9,4-10</inkml:trace>
  <inkml:trace contextRef="#ctx0" brushRef="#br1" timeOffset="6">382 513,'4'4,"-1"0,1 0,-1-1,1 1,0-1,0 0,1-1,-1 1,1-1,-1 1,1-1,0-1,0 1,0-1,-1 0,2 0,-1 0,0-1,0 1,0-1,0-1,0 1,0-1,0 1,0-2,0 1,4-2,-3-3,0 0,0 0,0-1,-1 0,0 0,-1-1,1 1,-1-1,-1 0,0 0,0 0,0 0,-1-1,0 1,-1-1,0 1,0-1,-1-5,0 13,0-1,0 0,0 1,0-1,0 0,0 0,-1 1,1-1,-1 0,1 1,-1-1,0 1,0-1,1 1,-1-1,0 1,0-1,-1 1,1 0,0 0,0 0,-1-1,1 1,0 0,-1 1,1-1,-1 0,1 0,-1 1,0-1,1 0,-1 1,0 0,1-1,-1 1,0 0,0 0,1 0,-1 0,0 0,1 0,-1 1,0-1,1 1,-1-1,-9 4,0 0,1 0,-1 1,1 0,1 1,-1 0,1 1,0 0,0 0,1 1,0 0,0 0,-5 9,-7 7</inkml:trace>
  <inkml:trace contextRef="#ctx0" brushRef="#br1" timeOffset="7">171 987,'5'2,"5"4,7 4,3 8,4 9,2 10,1 5,1 4,-1 1,0-3,0-4,-2-8,-4-6,-2-7,-6-8</inkml:trace>
  <inkml:trace contextRef="#ctx0" brushRef="#br1" timeOffset="8">461 948,'-7'9,"-8"14,-7 15,-6 13,-5 13,-2 5,2 1,3-5,7-7,8-13</inkml:trace>
  <inkml:trace contextRef="#ctx0" brushRef="#br1" timeOffset="9">632 1105,'0'3,"0"7,-2 8,-1 11,0 9,1 7,2 7,5 4,0 1,0-9</inkml:trace>
  <inkml:trace contextRef="#ctx0" brushRef="#br1" timeOffset="10">237 1895,'7'14,"6"8,6 8,7 5,2 3,4 3,1 0,-1-2,-1-3,-2-6,-3-5,-4-7,-5-7</inkml:trace>
  <inkml:trace contextRef="#ctx0" brushRef="#br1" timeOffset="11">527 1817,'-14'20,"-8"18,-8 13,-3 10,-2 3,2 2,2-1,7-6,7-7,7-13</inkml:trace>
  <inkml:trace contextRef="#ctx0" brushRef="#br1" timeOffset="12">566 2053,'3'2,"0"-1,-1 0,0 0,1 1,-1-1,0 1,1 0,-1 0,0 0,0 0,-1 0,1 0,0 0,-1 1,1-1,-1 0,0 1,0-1,0 1,0 0,1 1,1 7,0 0,-1-1,0 1,-1 0,0 0,0 0,-1 0,-1 0,0 0,-1 0,1 0,-2 0,0 0,-2 3,-69 145,32-77,41-81,0 0,0 0,0 1,0-1,0 0,0 0,1 0,-1 1,0-1,1 1,-1-1,1 0,0 1,-1-1,1 1,0-1,0 1,0-1,0 0,0 1,0-1,0 1,1-1,-1 1,0-1,1 0,0 1,-1-1,1 1,-1-1,1 0,0 0,0 0,0 1,0-1,0 0,0 0,0 0,0 0,0-1,1 1,-1 0,0 0,0-1,1 1,-1-1,1 1,-1-1,17 3,0-1,0-1,-1-1,1-1,0 0,0-1,16-5,3 2,5-1,-6 2</inkml:trace>
  <inkml:trace contextRef="#ctx0" brushRef="#br1" timeOffset="13">606 2066,'-2'0,"-4"0,-2 0,-2 3,-2 0,-1 2,0 2,1 3,3-1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3:33.928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0 1,'111'10,"373"-7,-478-2,0 1,0 0,0 0,0 1,-1-1,1 1,-1 0,0 1,0 0,0-1,0 1,-1 1,0-1,1 1,-2 0,1 0,0 0,-1 0,0 0,0 1,-1 0,0-1,0 1,0 0,0 0,-1 0,0 0,0 0,-1 1,0 1,8 45,2-1,2 1,8 17,-7-25,-2 3,-2 0,-2 1,-2 0,-3 0,-2 32,-1-34,-1-12,2 1,1-1,2 0,1 0,8 27,-2-28,-2 0,-1 0,-2 0,-1 1,-1 4,-5 193,-12-39,15 317,-15-412,0 31,17-39,-3-90,0 0,0-1,0 1,1 0,-1 0,0 0,0 0,0 0,0 0,0 0,1 0,-1 0,0-1,0 1,0 0,0 0,1 0,-1 0,0 0,0 0,0 0,0 0,1 0,-1 0,0 0,0 0,0 0,0 0,1 0,-1 1,0-1,0 0,0 0,0 0,0 0,1 0,-1 0,0 0,0 0,0 0,0 1,0-1,0 0,0 0,0 0,1 0,-1 1,2-19,-17-29,-2 19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3:33.929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241 272,'-5'86,"-2"1,-15 55,8-51,3-34,7-72,12-45,3 1,3 0,2 0,15-34,-11 34,54-166,-60 213,-6 37,17 99,-6 0,-6 1,-5 0,-5 6,-3-115,-10 74,1-73</inkml:trace>
  <inkml:trace contextRef="#ctx0" brushRef="#br0" timeOffset="1">0 486,'65'-1,"-1"-2,0-3,0-3,-1-3,0-3,-1-2,0-3,-2-2,24-15,-76 33,-2 2,0 0,0-1,0 0,-1 0,1 0,-1-1,0 0,0 0,0 0,0 0,-1-1,0 0,0 0,0 0,0 0,1-5,-22-74,16 71,0 0,1 0,1 0,0 0,1 0,1 0,0 0,0 1,3-4,-21 66,3 0,1 1,3 0,3 1,0 19,0 85,11 74,-3 93,-3-301,-1 1,0-1,-2 0,-1-1,0 1,-2-1,-1 1,0-2,-5 10,-5-5</inkml:trace>
  <inkml:trace contextRef="#ctx0" brushRef="#br0" timeOffset="2">507 687,'395'-180,"-350"165,-49 34,0-13,1 0,0 0,0 1,0-1,0 1,1 0,0-1,1 1,0 0,0 0,0 0,1 0,0 0,0 0,1 0,-1 0,2 0,-1 0,1 0,0-1,0 1,1 0,0-1,0 0,1 0,-1 0,1 0,1 0,-1-1,1 0,0 0,0 0,5 3,20 7,-1-6</inkml:trace>
  <inkml:trace contextRef="#ctx0" brushRef="#br0" timeOffset="3">1029 286,'0'4,"7"4,2 1</inkml:trace>
  <inkml:trace contextRef="#ctx0" brushRef="#br0" timeOffset="4">1297 445,'-19'2,"0"1,0 0,0 1,0 1,1 1,0 0,1 2,-1 0,0 1,17-9,-1 1,1-1,0 1,-1-1,1 1,0 0,0-1,-1 1,1 0,0 0,0 0,0 0,0 0,0 0,0 0,0 0,0 0,0 1,1-1,-1 0,0 1,1-1,-1 0,1 1,0-1,-1 1,1-1,0 0,0 1,0-1,0 1,0-1,0 1,0-1,0 0,1 1,-1-1,1 1,-1-1,1 0,-1 1,1-1,0 0,0 0,-1 1,1-1,0 0,0 0,68 18,-62-18,0 0,0 0,0 1,0-1,0 2,0-1,-1 1,1 0,-1 0,0 1,0 0,4 3,-8-6,-1 1,1 0,-1-1,0 1,0 0,0 0,0 0,0 0,0 0,0 0,-1 0,1 0,-1 0,0 0,1 0,-1 1,0-1,0 0,0 0,0 0,-1 0,1 1,-1-1,1 0,-1 0,0 0,0 0,0 0,0 0,0-1,0 1,0 0,-1 0,0 1,-59 46,11-35,50-13,-1 0,2 0,-1 0,0 0,0 0,0 0,0 0,1 0,-1-1,0 1,1 0,-1 0,1 0,-1 0,1 0,-1 0,1-1,-1 1,1 0,0-1,0 1,-1 0,1-1,0 1,0-1,0 1,0-1,0 1,-1-1,1 0,0 1,0-1,0 0,0 0,1 0,0 2,10 3,-1 2,0-1,0 1,-1 1,0 0,0 0,-1 1,0 0,-1 1,0 0,0 0,-1 1,0 0,-1 0,-1 1,1-1,0 8,-5-17,-1 0,0 1,0-1,0 0,-1 1,1-1,0 0,-1 0,0 1,1-1,-1 0,0 0,0 0,0 0,-1 0,1 0,0 0,-1 0,1 0,-1-1,1 1,-1-1,0 1,0-1,0 0,0 1,0-1,0 0,0 0,0 0,0-1,-1 1,1 0,-2-1,-80 6,58-11</inkml:trace>
  <inkml:trace contextRef="#ctx0" brushRef="#br0" timeOffset="5">1524 473,'-5'-2,"-1"0,1 1,0 0,-1 0,1 1,-1-1,0 1,1 0,-1 1,1-1,-1 1,1 0,0 1,-1-1,1 1,0 0,0 1,0-1,0 1,0 0,1 0,-1 0,1 1,0-1,0 1,0 0,0 0,1 1,0-1,0 1,-2 3,4-6,0 0,1 0,-1 1,1-1,-1 0,1 0,0 1,0-1,0 0,0 1,0-1,1 0,-1 0,1 1,0-1,-1 0,1 0,0 0,0 0,0 0,0 0,1 0,-1 0,0 0,1-1,0 1,-1 0,1-1,0 1,0-1,-1 0,1 0,0 0,0 0,1 0,-1 0,0 0,0 0,0-1,1 1,-1-1,0 0,0 0,1 0,-1 0,0 0,1 0,-1-1,1 1,5-1,0 0,0-1,0 0,0 0,0-1,-1 0,1 0,-1 0,0-1,0 0,0-1,0 0,-1 0,0 0,0-1,0 0,-1 0,1-1,-2-4,-18 26,13-14,0 0,1 1,-1-1,0 0,1 1,-1-1,1 0,-1 1,1-1,0 1,-1-1,1 1,0-1,0 0,0 1,0-1,0 1,1-1,-1 1,0-1,1 1,-1-1,1 0,-1 1,1-1,-1 0,1 1,0-1,0 0,0 0,0 0,0 0,0 0,0 0,0 0,0 0,1 0,-1 0,0 0,0-1,1 1,-1-1,1 1,-1-1,0 1,1-1,-1 0,1 0,-1 0,1 0,-1 0,11 2,0-1,0-1,1 0,-1-1,0 0,0-1,-1 0,1-1,0-1,-1 1,0-2,0 0,0 0,0-1,-1 0,0-1,0 0,-1 0,1-1,-2 0,1-1,-1 0,-1-1,0 1,0-1,-1-1,1-1,-3-5,-12 18,-2 14,2 1,0 1,1 0,0 0,1 0,2 1,-1 0,0 16,-4 32,3 1,3-1,3 1,3 0,2 0,4-1,7 20,-8 13,-12-84</inkml:trace>
  <inkml:trace contextRef="#ctx0" brushRef="#br0" timeOffset="6">1951 45,'-4'-11,"0"-2,4 1,1 4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3:33.9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26 551,'0'1,"-1"-1,1 1,0-1,0 0,-1 1,1-1,0 1,0-1,-1 0,1 1,0-1,-1 0,1 0,-1 1,1-1,0 0,-1 0,1 1,-1-1,1 0,-1 0,1 0,-1 0,1 0,-1 0,1 1,-1-1,1 0,-1-1,1 1,0 0,-1 0,1 0,-1 0,1 0,-1 0,1 0,-1-1,1 1,0 0,-1 0,1-1,-1 1,1 0,0-1,-1 1,1 0,0-1,-1 1,1 0,0-1,0 1,-1-1,1 1,0-1,0 1,-4-32,7 10,1 0,1 1,0-1,2 1,1 0,0 1,11-18,0-3,95-212,-89 215,-15 65,-12 264,-37 324,37-569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3:33.9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67 244,'-21'92,"4"1,3 0,5 1,4 4,4-83,2 0,0 0,0-1,1 1,1-1,4 13,-6-23,0-1,0 0,0 0,1 0,-1 0,1 0,0 0,-1-1,1 1,1 0,-1-1,0 1,1-1,-1 0,1 0,-1 0,1 0,0-1,0 1,0-1,0 1,0-1,0 0,0 0,1 0,-1-1,0 1,0-1,1 0,-1 0,0 0,1 0,0-1,3 0,1-1,-1 0,-1-1,1 0,0 0,-1 0,1-1,-1 0,0 0,0-1,0 1,-1-1,0 0,0-1,0 0,0 1,1-5,58-113,-50 86,-3 0,-1 0,-1-1,-3 0,-1 0,-1-1,-3 0,-1 1,-1-1,-3 0,-6-32,8 61,1-1,-2 0,1 0,-1 1,-1-1,0 1,0 0,-1 0,-1 1,1-1,-2 1,1 0,-1 1,0 0,-1 0,0 0,0 1,-1 0,0 1,-7-5,13 10,-1 0,1 0,-1 1,0-1,1 1,-1 0,0 0,0 0,1 0,-1 1,1 0,-1-1,0 1,1 1,-1-1,1 0,0 1,-1 0,1-1,0 1,0 1,0-1,0 0,1 1,-1-1,1 1,-3 2,-2 5,0 0,0 0,1 1,0-1,0 1,1 1,-3 11,-25 152,25-89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3:33.9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54 269,'-8'33,"1"1,2 0,2 0,1 0,1 0,2 1,5 27,-4-47,0 0,0 0,2 0,0 0,1-1,0 0,1 0,0 0,1 0,1-1,0-1,1 1,0-1,9 8,-15-18,0 1,-1-1,1 0,0 1,1-1,-1-1,0 1,0 0,1-1,-1 0,1 0,-1 0,1 0,0-1,-1 1,1-1,0 0,-1 0,1 0,0 0,-1-1,1 1,-1-1,1 0,0 0,-1-1,0 1,1-1,-1 1,0-1,0 0,0-1,0 1,2-2,11-15,-1 0,-1-1,-1-1,0 0,-2 0,0-1,-2-1,0 0,-2 0,0-1,1-14,3-1,-2 0,-1 0,-2 0,-2-1,-2 0,-1 0,-2 0,-6-39,6 74,1-1,-1 0,0 1,-1-1,1 1,-1-1,0 1,-1 0,1 0,-1 0,0 0,0 0,0 1,-1-1,0 1,0 0,0 0,0 0,-1 1,1-1,-1 1,0 0,0 0,0 1,-5-2,3 4,0-1,1 2,-1-1,0 1,0 0,1 1,-1-1,1 1,-1 1,1-1,0 1,0 0,0 0,0 1,1 0,-5 3,-19 16,1 1,1 1,1 1,-9 14,-36 43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0:35.9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256 419,'-11'-2,"1"0,0 1,-1 0,1 1,0 0,-1 0,1 1,0 1,-1 0,1 0,0 1,0 0,0 1,1 0,0 0,-1 1,1 0,1 1,-1 0,1 0,0 1,0 0,1 1,0-1,-1 3,7-9,0 1,-1 0,1 0,0 0,0-1,0 1,1 0,-1 0,0 0,1 0,-1 1,1-1,0 0,-1 0,1 0,0 0,0 0,1 0,-1 1,0-1,1 0,-1 0,1 0,0 0,0 0,-1 0,1 0,1 0,-1-1,0 1,0 0,1-1,-1 1,1-1,-1 1,1-1,-1 1,1-1,0 0,0 0,0 0,0 0,0 0,0 0,10 1,0 0,1 0,-1-1,0-1,0 0,1 0,-1-1,0-1,0 0,0-1,0 0,-1-1,1 0,-1-1,0 0,0-1,0 0,-1-1,0 0,7-6,-5 3,-1-1,-1 1,0-2,0 1,-1-1,-1-1,0 0,0 0,-2 0,1-1,-2 0,0 0,-1 0,0-1,0-4,3-26,-1-1,-3 0,-2 1,-2-18,-4 3,5 60,0 0,0-1,0 1,0 0,0-1,0 1,0 0,0-1,0 1,0-1,0 1,0 0,0 0,0-1,0 1,-1 0,1-1,0 1,0 0,0-1,0 1,-1 0,1 0,0-1,0 1,-1 0,1 0,0 0,0-1,-1 1,1 0,0 0,-1 0,1 0,0 0,-1-1,1 1,0 0,-1 0,1 0,0 0,-1 0,1 0,0 0,-1 0,1 0,0 0,-1 0,1 1,0-1,0 0,-1 0,1 0,0 0,-1 0,1 1,0-1,0 0,-1 0,1 1,0-1,0 0,-1 0,1 1,0-1,-13 22,2 5,2 0,0 1,2 1,1-1,1 1,2 0,1 0,1 1,2 17,-1-39,0 0,1 0,0-1,1 1,-1 0,1-1,1 1,-1-1,1 0,1 0,-1 0,1 0,1 0,-1-1,1 0,0 0,0 0,1 0,0-1,0 0,0 0,0-1,1 0,0 0,0 0,0-1,4 2,1-2,0 1,0-1,0-1,0 0,0-1,1-1,-1 0,0 0,1-1,-1 0,5-2,-11 1,1 1,-1-1,0 0,1-1,-1 1,0-1,0 0,-1-1,1 1,-1-1,1-1,-1 1,-1 0,1-1,0 0,-1 0,0-1,-1 1,1-1,-1 0,1-3,4-12,-1-2,-8 39,0-10,0 0,0 0,0 0,0-1,1 1,0 0,1 0,-1 0,1 0,0 0,0 0,1 0,0-1,0 1,0-1,1 1,0-1,0 0,0 0,0 0,1 0,0-1,0 1,0-1,1 0,14 8</inkml:trace>
  <inkml:trace contextRef="#ctx0" brushRef="#br0" timeOffset="497.284">710 138,'49'28,"0"-3,2-2,20 5,-18-7,-1 2,-1 2,-1 3,-45-26,0 0,0 1,0 0,-1 0,1 0,-1 0,0 1,0-1,0 1,0 1,-1-1,1 0,-1 1,0-1,-1 1,1 0,-1 0,0 0,0 0,0 1,-1-1,0 0,0 1,0-1,-1 1,0-1,0 3,-2 1,2-8,-1 0,1 0,-1 0,1 0,0 0,-1 0,1 0,0 0,0 1,-1-1,1 0,0 0,0 0,0 1,1-1,-1 0,0 0,0 0,1 0,-1 0,1 1,-1-1,1 0,-1 0,1 0,-1 0,1 0,0 0,0-1,-1 1,1 0,0 0,0 0,0-1,0 1,0 0,0-1,0 1,0-1,0 1,1-1,-1 0,0 0,0 1,0-1,1 0,6 2,0 0,0 0,1-1,-1 0,1-1,-1 0,1 0,-1-1,0 0,1 0,-1-1,0 0,0-1,0 0,0 0,0 0,-1-1,1 0,-1-1,0 0,0 0,-1 0,0-1,0 0,0 0,0-1,-1 1,0-1,2-5,-5 10,-1-1,1 0,-1 0,0 1,0-1,0 0,0 0,0 0,-1 0,0 0,1 0,-1-1,0 1,0 0,-1 0,1 0,-1-2,0 5,0 0,0 1,0-1,1 1,-1-1,0 1,0 0,0-1,1 1,-1 0,0 0,1-1,-1 1,0 0,1 0,-1 0,1 0,0 0,-1 0,1 0,0 0,-1-1,1 1,0 0,0 0,0 0,0 1,0-1,0 0,0 0,0 6,0-1,1 1,0-1,0 1,0-1,1 0,0 1,0-1,0 0,1 0,0 0,0-1,1 1,0-1,0 0,0 0,0 0,1 0,-1-1,1 0,1 0,2 2,9 6,1-1,0 0,1-2,0 0,0-1,9 2,48 11,-5-6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4:11.4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256 174,'-13'-96,"13"95,-1-1,1 1,-1-1,1 1,-1-1,0 1,1 0,-1 0,0-1,0 1,0 0,0 0,0 0,0 0,-1 0,1 0,0 0,0 0,-1 0,1 1,0-1,-1 0,1 1,-1 0,1-1,-1 1,1 0,-1-1,1 1,-1 0,1 0,-1 0,0 1,1-1,-1 0,1 0,-1 1,1-1,0 1,-1-1,1 1,-1 0,1 0,-1 0,-52 46,51-44,0 0,1 0,0 0,-1 0,1 0,1 1,-1-1,0 1,1 0,-1-1,1 1,0 0,1 0,-1 0,1-1,-1 1,1 0,0 0,1 0,-1 0,1 0,-1 0,1 0,0-1,1 1,-1 0,1-1,-1 1,1-1,0 1,0-1,1 0,-1 0,1 0,-1 0,1 0,0-1,0 1,0-1,0 0,1 1,1-1,0 0,0 0,0 0,0 0,0-1,0 0,0 0,0 0,0-1,0 0,1 0,-1 0,0 0,0-1,1 0,-1 0,0 0,0-1,0 0,-1 0,1 0,0 0,-1-1,1 0,-1 0,0 0,0 0,0-1,0 0,-1 1,1-1,-1-1,0 1,0 0,1-4,-2 2,1 1,-2-1,1 1,-1-1,1 0,-2 0,1 0,-1 0,0 0,0 0,0 0,-1 1,0-1,0 0,-1 0,1 0,-1 1,0-1,-1 1,0 0,1-1,-2 1,1 0,0 1,-1-1,0 1,0-1,-1 1,1 0,-1 1,-1-2,0 3,-1 0,0 0,1 0,-1 1,0 0,0 0,0 1,0 0,0 0,0 0,1 1,-1 0,0 1,0-1,1 1,-1 1,1-1,-1 1,1 0,0 0,-4 4,6-4,0 0,0 0,0 0,0 0,1 1,0-1,0 1,0 0,0 0,0 0,1 0,0 1,0-1,0 1,0-1,1 1,0 0,0 0,0-1,0 1,1 0,0 0,0 0,0 0,0 0,1 0,0-1,0 1,0 0,3 4,-1-3,0 0,1 1,0-2,1 1,-1 0,1-1,0 0,1 0,-1 0,1 0,0-1,0 0,0-1,1 1,-1-1,1 0,0-1,0 0,0 0,0 0,0-1,0 0,0 0,0-1,1 0,-1 0,0-1,0 1,1-2,-1 1,0-1,3-1,-6 0,0 1,0-1,0 0,0 0,0 0,-1-1,1 1,-1-1,0 0,0 0,-1 0,1 0,-1 0,1-1,-2 1,1-1,0 0,-1 1,0-1,0 0,0 0,-1 0,1 0,-1 0,0 0,-1 1,1-1,-1 0,0 0,0 0,-1 0,1 1,-1-1,0 1,0-1,-1 1,1 0,-1 0,0 0,0 0,0 0,-1 1,1-1,-1 1,0 0,0 0,0 0,0 1,0-1,-1 1,-2-1,1 2,-1 0,1 1,-1-1,0 1,1 0,-1 1,0-1,1 1,-1 1,1-1,-1 1,1 1,0-1,0 1,0 0,0 0,0 0,1 1,-1 0,1 0,0 1,0-1,1 1,-1 0,1 1,0-1,1 1,-1-1,1 1,0 0,0 0,1 1,0-1,0 0,1 1,-1-1,1 1,1 0,-1-1,1 1,0 0,1-1,0 1,0 0,1 5,1-7,-1-1,1 0,0 0,0 0,1 0,-1 0,1 0,0-1,0 0,0 1,0-2,0 1,1 0,0-1,-1 0,1 0,0 0,0-1,0 1,0-1,0-1,0 1,0-1,5 1,-1 0,0-1,0 0,0 0,0-1,1-1,-1 1,0-2,-1 1,1-1,0 0,4-4,-8 5,-1-1,0 1,0-1,-1 0,1-1,-1 1,1-1,-1 1,0-1,0 0,-1 0,1-1,-1 1,0 0,0-1,0 1,-1-1,0 0,1 0,-2 1,1-1,0 0,-1 0,0 0,0 0,-1 0,1 1,-1-1,0 0,-1 0,1 1,-1-1,1 0,-2 1,1 0,0-1,-1 1,0 0,0 0,0 1,0-1,0 1,-1-1,0 1,0 0,-1 0,-1-1,-1 0,0 1,-1 0,1 0,0 1,-1 0,1 1,-1-1,0 1,1 1,-1 0,0 0,0 0,1 1,-1 0,0 0,1 1,-1 0,1 0,0 1,0 0,0 0,0 1,0 0,1 0,-1 1,1-1,0 1,1 1,-1-1,1 1,0 0,0 0,1 1,0-1,0 1,1 0,-1 0,1 0,0 3,2-5,0-1,1 1,-1-1,1 0,0 1,1-1,-1 1,1-1,-1 1,1-1,1 0,-1 1,1-1,-1 0,1 0,0 0,1 0,-1-1,1 1,0-1,-1 1,2-1,-1 0,0 0,0 0,1 0,0-1,0 1,-1-1,1 0,0 0,1-1,1 1,3 2,1 0,-1-1,1-1,-1 0,1 0,0-1,0 0,0 0,0-2,0 1,0-1,0 0,-1-1,1 0,0-1,-1 0,0 0,1-1,-1 0,-1-1,1 0,2-2,-8 4,0 0,0-1,0 1,0-1,0 0,-1 0,0 0,0 0,0-1,0 1,-1-1,1 1,-1-1,0 1,0-1,-1 0,0 1,0-1,0 0,0 1,0-1,-1 0,0 1,0-1,-1 1,1-1,-1 1,0 0,0-2,-2-1,0-1,-1 0,0 1,0 0,-1 0,1 0,-2 1,1 0,-1 0,1 1,-1-1,-1 2,1-1,-1 1,-1-1,2 2,0 1,0-1,0 1,-1 0,1 1,0 0,-1 0,1 0,-1 1,1 0,-1 1,1 0,-1 0,1 0,0 1,-1 0,1 0,0 1,1 0,-1 0,0 1,1 0,0 0,0 0,0 1,0 0,1 0,-1 1,1-1,1 1,-1 0,1 0,0 1,1-1,-1 1,1 0,1 0,-1 0,1 0,0 0,0 6,2-10,0 1,1 0,-1 0,1 0,0 0,0 0,0-1,0 1,1 0,0-1,-1 1,1-1,1 0,-1 0,0 1,1-1,0-1,-1 1,1 0,0-1,0 1,1-1,-1 0,0 0,1 0,-1-1,4 2,6 2,0-1,1 0,0-1,0 0,0-1,15 0,-13-1,1 0,0-2,0 0,-1 0,1-2,13-3,-26 5,0 0,0 0,-1-1,1 1,0-1,0 0,-1 0,1 0,-1 0,0-1,0 1,0-1,0 0,0 0,0 0,-1 0,0-1,1 1,-1 0,0-1,-1 0,1 1,-1-1,1 0,-1 0,0 0,-1 0,1 0,-1 0,1-1,-2-4,-1 1,0 0,0 0,0-1,-1 1,0 1,-1-1,0 0,0 1,0 0,-1 0,0 0,-1 0,1 1,-1 0,0 0,-1 1,1 0,-1 0,-1 0,1 1,0 0,-1 0,0 1,0 0,0 0,0 1,0 0,-1 1,1-1,0 2,-1-1,1 1,-1 0,1 1,-1 0,1 1,0-1,-1 1,1 1,0 0,1 0,-1 0,0 1,1 0,0 1,0 0,0 0,0 0,1 1,-1 1,4-3,0-1,0 1,0 0,1 0,0 0,0 1,0-1,0 0,1 1,-1-1,1 1,0 0,1-1,-1 1,1 0,0-1,0 1,0 0,1 0,-1-1,1 1,0 0,1-1,-1 1,1-1,0 0,0 1,0-1,1 0,-1 0,1-1,0 1,0 0,1-1,-1 0,1 0,-1 0,1 0,0 0,0-1,0 1,10 3,-1-1,1 0,1 0,-1-2,0 1,1-2,0 0,-1-1,1 0,0-1,0-1,14-3,-25 4,-1 0,0-1,1 1,-1-1,1 0,-1 0,0 0,0-1,0 1,1-1,-2 0,1 0,0 0,0 0,0 0,-1-1,0 1,1-1,-1 0,0 1,0-1,0 0,-1 0,1 0,-1-1,1 1,-1 0,0 0,0-1,-1 1,1-3,1-2,-1 0,0 0,-1-1,0 1,0 0,-1-1,0 1,0 0,-1 0,0 0,0 0,-1 0,0 0,0 1,-1-1,0 1,-1 0,1 0,-1 0,-1 1,1 0,-1 0,0 0,0 1,-1 0,0 0,0 0,0 1,0 0,-1 0,-6-1,4 3,1 0,0 1,-1 1,1 0,-1 0,1 1,0 0,-1 0,1 1,0 0,0 1,0 0,0 0,1 1,-1 1,1-1,0 1,0 0,0 1,1 0,0 0,0 1,1 0,0 0,0 0,0 1,1 0,0 0,1 0,0 0,0 1,0 0,0 6,3-12,1 1,0-1,-1 1,1 0,1-1,-1 1,1-1,-1 1,1-1,0 1,0-1,1 1,-1-1,1 0,-1 0,1 1,0-1,0-1,0 1,1 0,-1 0,1-1,0 1,-1-1,1 0,0 0,0 0,1 0,-1-1,0 1,0-1,1 0,-1 0,1 0,1 0,9 3,0-1,0 0,0-1,0 0,1-2,-1 1,0-2,1 0,-1-1,0 0,0-1,0 0,0-2,0 1,3-3,-13 5,0 0,0 0,0 0,0 0,-1-1,1 0,-1 0,1 1,-1-2,0 1,0 0,-1-1,1 1,-1-1,1 0,-1 0,0 0,-1 0,1 0,-1 0,0-1,0 1,0 0,0-1,-1 1,1-1,-1 1,-1-1,1 1,-1-1,1 1,-1 0,0-1,-1 1,1 0,-1 0,0 0,0 0,0 0,0 0,-1 1,1-1,-1 1,-3-4,-2 2,-1-1,1 1,-1 0,0 1,-1 0,1 1,-1 0,1 0,-1 1,0 0,0 1,0 0,0 0,0 1,0 1,0-1,0 2,0-1,0 2,0-1,1 1,-1 0,1 1,0 1,0-1,0 1,1 0,-1 1,1 1,5-5,0 0,0 0,0 1,0-1,1 1,-1 0,1 0,0 0,-1 0,1 0,1 0,-1 0,0 1,1-1,0 1,0-1,0 1,0-1,1 1,-1 0,1 0,0-1,0 1,0 0,0-1,1 1,0 0,-1-1,2 1,-1-1,0 1,0-1,1 1,0-1,0 0,0 0,0 0,0 0,1 0,-1 0,1-1,0 1,0-1,0 0,0 0,2 1,6 2,0-2,0 1,0-2,0 0,1 0,-1-1,1 0,-1-1,1 0,0-1,-1 0,1-1,-1 0,0-1,0 0,0-1,0 0,7-4,-16 7,0-1,0 1,0-1,0 1,0-1,0 0,0 1,-1-1,1 0,-1 0,0 0,1 0,-1 0,0-1,0 1,0 0,-1-1,1 1,-1 0,1-1,-1 1,0-1,1 1,-1 0,0-1,-1 1,1-1,0 1,-1-1,0 1,1 0,-1-1,0 1,0 0,0 0,0 0,-1 0,1 0,-1 0,1 0,-1 0,1 0,-1 1,0-1,0 0,0 1,0 0,0 0,0-1,-1 1,1 0,-1 0,-5-3,-1 1,1 0,-1 0,0 1,0 0,0 0,0 1,0 1,0-1,0 1,0 1,-1 0,1 0,0 1,1 0,-1 0,0 1,0 0,1 1,0-1,0 2,0-1,0 1,-4 4,10-8,1 0,0 0,-1 0,1 0,0 0,0 0,0 0,0 0,0 0,0 1,0-1,0 0,0 1,1-1,-1 0,0 1,1-1,-1 1,1-1,0 1,0 0,-1-1,1 1,0-1,0 1,0-1,0 1,1-1,-1 1,0 0,1-1,-1 1,1-1,-1 0,1 1,0-1,0 1,0-1,0 0,0 0,0 1,0-1,0 0,0 0,6 2,0 0,0-1,-1 0,2 0,-1 0,0-1,0 0,0-1,1 0,-1 0,3 0,23-2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4:14.25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159 155,'-1'-4,"1"1,-1-1,1 1,-1-1,0 1,0-1,-1 1,1-1,-1 1,1 0,-1 0,0 0,0 0,-1 0,1 0,0 1,-1-1,0 1,0-1,0 1,0 0,0 0,0 0,0 1,0-1,-1 1,1 0,-1 0,1 0,-1 0,1 1,-1-1,0 1,1 0,-1 0,0 0,1 0,-1 1,1 0,-1-1,1 1,-1 1,1-1,-1 0,1 1,0 0,0 0,0 0,0 0,0 0,0 0,1 1,-1-1,1 1,-1 0,1 0,0 1,1-2,0-1,1 1,-1 0,1 0,-1-1,1 1,0 0,0 0,0 0,0 0,0 0,0-1,1 1,-1 0,0 0,1 0,0-1,-1 1,1 0,0-1,0 1,0 0,0-1,0 1,0-1,0 0,1 1,-1-1,0 0,1 0,-1 0,1 0,0 0,0 0,58 28,-56-27,0 0,-1 0,1-1,0 0,0 0,0 0,0 0,0 0,0-1,0 0,0 0,0 0,0 0,0-1,0 1,0-1,-1 0,1 0,0-1,0 1,-1-1,1 1,0-1,-1-1,0 1,1 0,-1-1,0 1,0-1,-1 0,1 0,-1 0,1-1,-1 1,0-1,1-3,0-1,0 1,-1-1,0 1,-1-1,0 0,0 0,0 1,-1-1,0 0,-1-5,0 10,1 0,0 0,-1 0,1 0,-1 1,0-1,0 0,0 0,-1 1,1-1,0 0,-1 1,0 0,1-1,-1 1,0 0,0 0,-1 0,1 0,0 0,-1 1,1-1,-1 1,1-1,-1 1,0 0,1 0,-1 0,0 0,0 1,-2-1,-3 1,0 0,1 1,-1 0,1 1,-1 0,1 0,0 0,0 1,0 0,0 0,0 1,1 0,0 0,-1 1,2-1,-1 1,0 1,1-1,0 1,0 0,-1 3,5-8,0 1,0-1,0 0,0 0,1 1,-1-1,0 0,1 1,0-1,-1 1,1-1,0 1,-1-1,1 1,0-1,0 1,0-1,0 1,1-1,-1 1,0-1,1 0,-1 1,1-1,-1 1,1-1,0 0,-1 1,1-1,0 0,0 0,0 0,0 1,0-1,0 0,0 0,0-1,1 1,-1 0,0 0,1 0,-1-1,0 1,1-1,-1 1,1-1,-1 0,0 1,1-1,0 0,9 3,1-1,-1 0,0 0,1-1,-1-1,1 0,0 0,-1-1,0-1,1 0,-1 0,0-1,0-1,0 0,0 0,1-2,-12 6,1 0,-1 0,1-1,0 1,-1 0,0 0,1 0,-1-1,1 1,-1 0,1-1,-1 1,1-1,-1 1,0 0,1-1,-1 1,0-1,0 1,1-1,-1 1,0-1,0 1,1-1,-1 1,0-1,0 1,0-1,0 1,0-1,0 1,0-1,0 0,0 1,0-1,0 1,0-1,-1 1,1-1,0 1,0-1,0 1,-1-1,1 1,0-1,-1 1,1 0,-27-12,-85 2,43 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4:34.0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10,'4'-2,"-1"1,0-1,1 1,-1 0,1 0,-1 0,1 1,0-1,-1 1,1 0,0 0,-1 0,1 1,0-1,-1 1,1 0,-1 0,3 1,3-1,189 17,-404-11,201-3,25-3,-3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4:35.3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 90,'-11'0,"0"0,10 0,16 0,16-3,18-2,13-3,10-2,4-3,1 2,-7 1,-10 1,-13 1,-17 1,-13 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4:35.6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0 127,'14'3,"20"-5,23-6,21-8,19-7,11-3,0 3,-11 4,-22 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4:45.8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79,'-54'-17,"45"14,1 1,0 0,-1 0,1 1,-1 0,1 0,-1 1,0 0,1 0,-1 1,1 1,-1-1,1 1,-1 1,1-1,0 2,0-1,0 1,1 0,-1 0,1 1,0 0,1 1,-1-1,1 1,0 0,0 1,1 0,-1 0,2 0,-1 0,1 1,0-1,0 3,2-5,0-2,0 0,1 0,-1 1,1-1,-1 1,1-1,0 0,0 1,1 0,-1-1,1 1,-1-1,1 1,0 0,1-1,-1 1,1 0,-1-1,1 1,0-1,0 1,1-1,-1 0,1 1,0-1,-1 0,1 0,1 0,-1 0,0-1,1 1,0 0,-1-1,1 0,0 0,0 1,8 0,-1-1,1 1,-1-2,1 1,0-1,0-1,0 0,-1-1,1 0,0 0,0-1,-1-1,1 0,-1 0,0-1,0 0,0-1,-1 0,8-5,-10 2,-1-1,0 0,0 0,-1-1,0 0,0 0,-1 0,-1 0,0 0,0-1,-1 0,0 1,-1-1,0 0,-1 0,0 0,0 0,-1 0,-1 0,2 9,0-1,-1 0,1 1,-1-1,1 1,-1-1,0 1,0 0,0-1,0 1,0 0,0-1,-1 1,1 0,-1 0,0 0,1 0,-1 1,0-1,0 0,0 1,0-1,-1 1,1 0,0 0,-1 0,1 0,0 0,-1 0,1 1,-1-1,1 1,-1-1,-1 1,-10-2,1 1,-1 0,1 1,-1 1,0 0,1 1,0 0,-1 1,1 0,0 1,1 1,-1 0,1 0,0 2,0-1,0 2,1-1,-2 3,9-5,0-1,0 1,1 0,0 0,0 0,0 0,1 1,-1-1,1 1,0 0,1-1,0 1,0 0,0 0,0 0,1 0,0 0,0 0,1 0,0 0,0-1,0 1,0 0,1 0,0-1,0 1,1-1,0 1,0-1,0 0,0 0,1-1,0 1,0-1,0 0,0 1,1-2,0 1,-1-1,2 1,-1-1,0-1,4 2,8 2,0-2,0 0,1-1,-1 0,1-2,0 0,-1-1,1 0,0-2,-1 0,16-4,-24 4,0-1,1 0,-1 0,0 0,-1-1,1-1,-1 0,0 0,0 0,7-7,-12 9,0 0,0 0,0 0,0 0,-1-1,1 1,-1-1,0 0,0 1,-1-1,1 0,-1 0,1 0,-1 0,-1-1,1 1,0 0,-1 0,0 0,0-1,0 1,-1 0,1 0,-1-1,-1-2,0 2,0 0,0 0,-1 1,0-1,1 0,-2 1,1 0,0 0,-1 0,0 0,0 0,0 1,0-1,-1 1,1 0,-1 1,0-1,1 1,-1 0,-1 0,1 0,0 1,0 0,0 0,-4 0,-3-1,0 1,0 1,0-1,0 2,0 0,0 0,0 1,1 1,-1 0,1 0,-3 2,8-2,0-1,0 1,1 0,-1 1,1-1,-1 1,1 0,0 0,1 1,-1 0,1 0,0 0,0 0,1 0,-1 1,1-1,0 1,1 0,-1 0,1 0,0 1,1-1,-1 0,1 1,0 5,2-9,-1 0,1 1,0-1,0 0,0 0,0 0,0 0,1 0,-1 0,1 0,0 0,0-1,0 1,0-1,0 1,1-1,-1 0,1 0,0 0,-1 0,1 0,0-1,0 1,0-1,0 0,0 1,0-2,2 2,94 9,-89-11,0 0,-1-1,1 0,0-1,0 0,0 0,-1-1,1-1,-1 1,0-1,0-1,-1 0,1 0,-1-1,0 0,0 0,-1-1,2-1,-8 6,1 0,-1-1,0 1,0 0,0 0,0-1,0 1,0-1,-1 1,1-1,-1 1,0-1,1 1,-1-1,0 1,-1-1,1 1,0-1,-1 1,1-1,-1 1,0-1,0 1,0 0,0-1,0 1,-1 0,1 0,0 0,-1 0,0 0,1 0,-2 0,-2-3,0 1,0 1,-1-1,0 1,1 0,-1 0,0 0,-1 1,1 0,0 0,0 1,-4-1,-2 0,1 0,-1 1,0 1,1-1,-1 2,1 0,-1 0,1 1,-1 1,1 0,0 0,0 1,0 0,1 1,-1 0,1 1,0 0,1 1,-8 6,16-11,-1 0,1 0,-1 0,1 0,0 0,0 0,0 0,0 1,0-1,1 0,-1 1,1-1,-1 1,1-1,0 1,0-1,0 0,0 1,0-1,1 1,-1-1,1 1,0-1,-1 0,1 0,0 1,1-1,-1 0,0 0,0 0,1 0,-1 0,1 0,0 0,0-1,-1 1,1-1,0 1,0-1,1 0,-1 1,0-1,0 0,1-1,-1 1,0 0,1-1,-1 1,0-1,2 0,10 4,1-1,-1 0,1-2,0 0,0 0,0-1,0-1,-1 0,1-2,0 1,-1-2,13-4,-23 7,-1-1,0 1,0-1,0 0,0 0,0 0,-1 0,1 0,0-1,-1 1,0-1,1 1,-1-1,0 0,-1 0,1 0,0 0,-1 0,0-1,0 1,0 0,0-1,0 1,-1-1,1 1,-1-1,0 1,0-1,0 1,-1-1,1 1,-1 0,0-1,0 1,0 0,0-1,0 1,-1 0,0 0,1 0,-1 0,0 0,-1 1,1-1,0 0,-1 1,1 0,-1-1,-2 0,-1-1,-1 1,0-1,0 1,0 0,0 1,-1-1,1 2,-1-1,1 1,-1 0,0 0,0 1,1 0,-1 1,0 0,1 0,-1 0,1 1,-1 0,1 1,0-1,0 1,0 1,0 0,0 0,1 0,0 0,0 1,-1 1,6-5,0 0,0 0,0 0,1 0,-1 0,0 0,0 0,1 1,-1-1,1 0,-1 1,1-1,0 0,-1 1,1-1,0 0,0 1,0-1,0 1,0-1,0 0,0 1,0-1,1 0,-1 1,1-1,-1 0,1 1,-1-1,1 0,0 0,-1 0,1 1,0-1,0 0,0 0,0 0,0 0,0-1,0 1,0 0,1 0,-1 0,0-1,0 1,1-1,-1 1,0-1,1 0,-1 1,0-1,1 0,-1 0,0 0,1 0,13 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4:59.9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1034 255,'-7'-15,"-1"0,0 0,-1 1,0 0,-1 0,-1 1,0 1,-1 0,0 0,-1 1,0 1,-1 0,0 1,0 0,-8-3,-9 0,-1 2,0 0,-1 2,0 2,0 1,0 1,0 2,-14 1,-195 5,232-2,-1 0,1 1,0 0,0 1,0 0,0 0,1 1,-1 0,1 1,1 0,-1 0,1 1,0 0,0 1,1 0,0 0,0 0,1 1,0 0,1 0,-1 3,-11 17,1 2,2-1,1 2,2 0,1 0,1 1,2 0,2 0,0 1,1 30,2-30,2 0,1 0,1 0,3 0,0 0,2 0,1-1,8 18,-9-31,1-1,1 0,1-1,0 1,1-2,1 1,1-2,0 0,1 0,1-1,0-1,12 8,23 8,1-2,2-3,0-2,13 1,-59-21,16 6,1-1,0-1,1-1,-1-2,1 0,0-1,0-2,0 0,0-2,0-1,0 0,0-2,-1-1,1-1,-1-1,0-2,-1 0,0-1,-1-1,0-1,11-9,8-13,-1-2,-1-1,-3-2,13-20,-37 44,-1-1,-1-1,-1 0,0 0,-1-1,-1 0,-1-1,0 1,-2-1,0 0,-1 0,-1-1,0 1,-2-1,0 1,-2 0,0-1,-1-1,0-2,0 1,-2 1,-1-1,0 1,-2 0,0 0,-1 1,-1 0,-1 0,-1 2,-1-1,0 1,-2 1,-14-14,-27-10,-1 9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00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0 67,'0'14,"0"8,0 5,3 8,0 3,2 5,0 2,1 0,3-4,-1-1,1-6,-2-4,1-5,-2-4,-1-6</inkml:trace>
  <inkml:trace contextRef="#ctx0" brushRef="#br0" timeOffset="1">197 1,'0'2,"0"6,0 5,0 5,0 7,3 8,0 4,1 6,4 1,2 1,3-1,3-6,0-4,0-7,-1-5,0-4,-3-3,-4-4</inkml:trace>
  <inkml:trace contextRef="#ctx0" brushRef="#br0" timeOffset="2">79 264,'2'-2,"6"-1,5-2,10-3,10-1,8-3,8 2,5 2,0 1,-9 0</inkml:trace>
  <inkml:trace contextRef="#ctx0" brushRef="#br0" timeOffset="3">565 186,'7'2,"0"1,0 0,-1 0,0 1,0 0,0 0,0 0,0 1,-1 0,0 0,0 0,0 1,-1-1,0 1,0 0,0 1,-1-1,1 1,-2-1,1 1,-1 0,0 0,0 0,-1 3,1 2,-1 0,-1 1,0-1,0 0,-1 0,-1 1,0-1,-1 0,0 0,-1-1,0 1,-1-1,0 1,-1-1,-2 3,-25 62,31-73,0 0,1 0,-1 0,1 0,0 0,0 0,0 0,0 1,0-1,1 0,0 1,-1-1,1 0,0 1,1-1,-1 0,0 1,1-1,0 0,0 0,0 1,0-1,1 0,-1 0,1 0,-1-1,1 1,0 0,0 0,1-1,-1 0,0 1,1-1,0 0,-1 0,1 0,0 0,14 2,0 0,0-1,-1-1,2 0,-1-2,0 0,0 0,0-2,0 0,8-3,-13 4,-6 0,1 1,0-1,0 0,-1-1,1 0,-1 0,1 0,-1-1,0 1,0-2,5-2,-5-1</inkml:trace>
  <inkml:trace contextRef="#ctx0" brushRef="#br0" timeOffset="4">565 448,'5'0,"8"0,8 0,10 0,11-2,7-1,4 0,2-1,-1-1,-6 2,-11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05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</inkml:definitions>
  <inkml:trace contextRef="#ctx0" brushRef="#br0">40 27,'0'2,"0"3,0 8,0 5,0 10,3 6,0 4,-1 2,3 1,-1-1,0-2,-1-4,1-4,0-8</inkml:trace>
  <inkml:trace contextRef="#ctx0" brushRef="#br0" timeOffset="1">330 1,'-21'34,"-2"0,-2-2,0-1,-2 0,-1-2,-15 10,-22 13,60-55,14-7,-7 7,1 0,-1 0,1 0,0 0,-1 1,1-1,0 1,1 0,-1 0,0 0,1 0,-1 1,1-1,-1 1,1 0,0 0,-1 0,1 1,0-1,0 1,0 0,-1 0,1 0,0 1,0-1,0 1,-1 0,1 0,0 0,-1 0,3 2,87 101,-85-96,1 0,0-1,0 0,1 0,0-1,0 0,1-1,0 0,0-1,0 0,0-1,0 0,1-1,-1 0,1-1,2 0,15-8,-18 0</inkml:trace>
  <inkml:trace contextRef="#ctx0" brushRef="#br0" timeOffset="2">580 14,'-3'0,"0"2,1 5,-1 9,2 7,-2 8,-1 4,1 4,1 1,0 1,4 0,0-2,3-4,0-3,2-4,2-8,-1-7</inkml:trace>
  <inkml:trace contextRef="#ctx0" brushRef="#br0" timeOffset="3">738 14,'0'4,"0"9,-2 8,-1 8,0 8,1 6,0 2,1 2,1-2,1-2,5-3,-1-4,3-4,-1-5,-2-4,-1-7</inkml:trace>
  <inkml:trace contextRef="#ctx0" brushRef="#br0" timeOffset="4">567 212,'4'0,"6"0,11 0,10-3,9-2,9-1,3-1,-1 0,-9 1</inkml:trace>
  <inkml:trace contextRef="#ctx0" brushRef="#br0" timeOffset="5">1000 198,'0'-1,"0"1,0-1,0 1,0-1,0 0,0 1,0-1,0 1,1-1,-1 1,0-1,0 1,0-1,1 1,-1-1,0 1,0-1,1 1,-1-1,0 1,1 0,-1-1,1 1,-1 0,1-1,-1 1,0 0,1-1,-1 1,1 0,-1 0,1-1,-1 1,1 0,0 0,-1 0,1 0,-1 0,1 0,-1 0,1 0,-1 0,1 0,-1 0,1 0,0 0,-1 1,1-1,-1 0,1 0,-1 0,0 1,1-1,-1 0,1 1,5-1,0-1,0 1,0 0,0 1,0 0,-1 0,1 0,0 0,0 1,-1 0,1 0,-1 1,0-1,1 1,-1 0,-1 1,1-1,0 1,-1 0,0 0,0 0,0 1,0 0,-1-1,1 1,-1 0,-1 1,1-1,-1 0,0 1,0 0,0-1,0 5,-2 10,-1 1,0-1,-2 0,0 1,-1-1,-1-1,-1 1,-1-1,-6 11,-9 36,18-54,-1 1,1 0,0 1,1-1,1 1,0 0,1 0,0 12,1-24,1 0,-1 0,1-1,-1 1,1 0,0-1,0 1,0-1,0 1,0-1,0 1,0-1,0 0,0 1,1-1,-1 0,1 0,-1 0,0 0,1 0,0 0,-1-1,1 1,0 0,-1-1,1 1,0-1,0 0,-1 0,3 1,55-2,-38-1,0-1,1-2,-2 0,1-1,-1 0,0-2,0-1,-1 0,0-2,8-5,-11 4</inkml:trace>
  <inkml:trace contextRef="#ctx0" brushRef="#br0" timeOffset="6">1053 343,'9'-2,"10"-1,10 0,12 1,10-2,9 0,9-2,3-2,-1-1,-13 0</inkml:trace>
  <inkml:trace contextRef="#ctx0" brushRef="#br0" timeOffset="7">1 1015,'10'87,"-7"122,2-185,1-47,-4-112,6-61,-8 196,0 0,1 0,-1 0,0 0,0 1,1-1,-1 0,0 0,0 0,1 0,-1 0,0 0,1 0,-1 0,0 0,0 0,1 0,-1 0,0 0,1 0,-1 0,0 0,0 0,1-1,-1 1,0 0,0 0,1 0,-1 0,0 0,0-1,0 1,1 0,-1 0,0-1,0 1,0 0,0 0,1 0,-1-1,0 1,0 0,0-1,0 1,0 0,0 0,0-1,10 33,-9-27,0 0,0-1,0 1,0-1,0 1,1-1,0 1,0-1,0 0,0 0,1 0,-1 0,1-1,0 1,0-1,0 1,1-1,-1 0,1 0,0-1,0 1,0-1,0 0,0 0,0 0,1 0,-1-1,1 0,-1 0,1 0,-1 0,5-1,1-1,-1 0,1-1,-1 0,1-1,-1 0,0 0,0-1,0-1,0 1,-1-1,0-1,0 1,0-1,-1-1,0 0,0 0,0 0,-1 0,0-1,-1 0,0-1,0 1,-1-1,0 0,0 0,2-8,0 2,0 33,15 194,-7-35,-12-165,0-1,0 1,1-1,1 0,0 0,0 0,1 0,0-1,1 1,16 3,-12-14</inkml:trace>
  <inkml:trace contextRef="#ctx0" brushRef="#br0" timeOffset="8">632 935,'0'9,"0"10,0 8,0 8,0 8,0 5,0 1,3 1,2-3,0-3,3-7,1-7,2-9,-2-8</inkml:trace>
  <inkml:trace contextRef="#ctx0" brushRef="#br0" timeOffset="9">922 843,'-5'18,"-1"15,-2 12,1 9,1 5,1 2,2-2,4-3,2-6,2-5,3-8,2-8,1-9,0-7</inkml:trace>
  <inkml:trace contextRef="#ctx0" brushRef="#br0" timeOffset="10">672 1106,'5'-2,"5"-1,10 0,11-1,11-3,8 0,4 1,-8 2</inkml:trace>
  <inkml:trace contextRef="#ctx0" brushRef="#br0" timeOffset="11">1106 1199,'83'-11,"11"16,-91-4,0 0,1-1,-1 1,-1 1,1-1,0 0,0 1,0 0,-1-1,1 1,-1 0,1 0,-1 1,0-1,0 0,0 1,0 0,0-1,0 1,-1 0,1 0,-1 0,0 0,0 0,0 0,0 0,-1 0,1 1,-2 11,0 0,-1-1,-1 1,0-1,-1 1,0-1,-1-1,-1 1,0-1,-1 0,0 0,-1 0,-1-1,-8 19,8-16,5-9,0-1,0 1,1 0,-1 0,1 1,1-1,-1 0,1 1,1 0,-1-1,1 1,0 0,0 0,1 0,0-1,0 1,1 2,2-5,0-1,1 1,0 0,-1-1,1 0,1 0,-1 0,0 0,1-1,-1 1,1-1,-1-1,1 1,0 0,0-1,0 0,0 0,0-1,0 0,0 1,0-1,1-1,-1 1,0-1,10 0,0-1,0 0,0-1,0-1,0 0,-1-1,1 0,-1-1,-1-1,1-1,-1 1,0-2,8-8,-9 4,-5 2</inkml:trace>
  <inkml:trace contextRef="#ctx0" brushRef="#br0" timeOffset="12">1119 1317,'20'0,"18"0,14-2,11-4,8-2,-7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18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1040,'0'44,"11"239,29 125,49-33,-47 11,-31-321,-2 1,-2-1,-4 64,-3-112,7 50,-5-66,0-5</inkml:trace>
  <inkml:trace contextRef="#ctx0" brushRef="#br0" timeOffset="1">27 1013,'298'-21,"-170"4,0 7,6 5,263-22,-221 11,58 6,-98 6,112-19,79 11,8-14,176 18,40 4,-257 29,-52-8,-238-17</inkml:trace>
  <inkml:trace contextRef="#ctx0" brushRef="#br0" timeOffset="2">1553 961,'2'1,"0"0,-1 0,1 0,0 1,-1-1,0 1,1-1,-1 1,0-1,0 1,1 0,-1 0,-1-1,1 1,0 0,0 0,-1 0,1 0,-1 0,1 0,-1 0,0 0,0 2,1 2,7 35,-3 1,-1 0,-2 37,0-1,5 805,-1-771,5 1,12 45,-20-142,6 28,-3 1,-1 0,-1 28,-5-72,1 0,-1 0,1 1,0-1,0 0,-1 0,1 0,0 0,0 1,0-1,0 0,0 0,1 0,-1 1,0-1,0 0,1 0,-1 0,1 0,-1 0,1 0,0 0,-1 0,1 0,0 0,-1 0,1 0,0 0,0 0,0-1,0 1,0 0,0-1,0 1,0-1,0 1,0-1,0 1,1-1,-1 0,0 0,0 1,0-1,6-6</inkml:trace>
  <inkml:trace contextRef="#ctx0" brushRef="#br0" timeOffset="3">343 2935,'476'-14,"1"-4,-278-4,-119 10,0 4,1 3,57 6,-24 10,131 2,244-24,161 11,-625-3,-17 0</inkml:trace>
  <inkml:trace contextRef="#ctx0" brushRef="#br0" timeOffset="4">3173 922,'-2'31,"1"0,2 0,1-1,1 1,2 0,1-1,3 6,8 51,1 18,50 375,-58-330,-6-57,5 0,13 55,7 23,-21-134,-2 1,-1 0,-2 0,-1 16,-1 16,7-76,-2-8</inkml:trace>
  <inkml:trace contextRef="#ctx0" brushRef="#br0" timeOffset="5">3856 816,'224'8,"233"-1,-279-9,-142 2,2-1,0 2,0 1,0 2,35 8,4 0,-46 33,-24-29,8 18,-1 1,-2 0,-2 0,-1 1,-1 1,-2-1,-2 1,-1 6,20 153,-8-82,1 110,1-21,-6-121,-4 0,-3 1,-4 17,0-83,1 1,0-1,2 1,0-1,0 0,5 10,-8-27,0 1,0 0,0-1,0 1,0-1,0 1,0-1,0 1,0-1,1 1,-1-1,0 1,0-1,1 1,-1-1,0 1,1-1,-1 0,0 1,1-1,-1 1,1-1,-1 0,1 1,-1-1,0 0,1 0,-1 1,1-1,-1 0,1 0,0 0,-1 0,1 0,-1 0,1 0,-1 0,1 0,-1 0,1 0,-1 0,1 0,-1 0,1 0,0 0,-1-1,1 1,-1 0,1 0,-1-1,1 1,5-8</inkml:trace>
  <inkml:trace contextRef="#ctx0" brushRef="#br0" timeOffset="6">3277 2870,'147'-23,"119"-23,135 0,-146 22,-42 4,56 7,116-14,-252 27,-117-7,-14 2</inkml:trace>
  <inkml:trace contextRef="#ctx0" brushRef="#br0" timeOffset="7">5107 829,'539'-15,"-10"4,-393 11,-25-13,153-1,-258 16,-1 1,1-1,-1 1,0 0,0 0,0 0,0 1,-1 0,1 0,-1 0,0 0,0 1,-1-1,1 1,-1 0,0 0,0 0,-1 1,1-1,-1 1,-1-1,1 1,-1 0,0 0,0 3,3 1,25 86,-4 2,-5 0,-3 9,0 81,-8 1,-10 72,0-89,27 7,1 11,-14-93,-2-42,-2-48,-2-13</inkml:trace>
  <inkml:trace contextRef="#ctx0" brushRef="#br0" timeOffset="8">5239 2540,'36'13,"1"-2,0-2,0-2,1-1,0-2,32 0,144-2,153 9,-190-1,62-8,-161-2,77 14,-134-10,-19-3,0 0,1 0,-1 0,1-1,-1 1,1-1,-1 1,1-1,-1 0,1 0,-1 0,1 0,-1 0,1-1,-1 1,0-1,1 0,-1 1,1-1,-1 0,2-1,1-6</inkml:trace>
  <inkml:trace contextRef="#ctx0" brushRef="#br0" timeOffset="9">5489 39,'-8'142,"4"-94,2 1,2 0,3 24,-2-64,0-1,0 1,1-1,0 1,0-1,1 0,0 0,1 0,-1-1,2 1,-1-1,1 0,0 0,0 0,1 0,0-1,0 0,0-1,1 1,0-1,0 0,1-1,-1 0,1 0,0-1,0 1,5 0,-7-5,0 0,0-1,-1 1,1-1,-1-1,0 1,1-1,-1 1,0-2,0 1,-1 0,1-1,-1 0,0 0,0 0,0-1,0 1,-1-1,0 0,0 0,0 0,1-4,-1 5,9-22,0 0,-2-1,-1 0,-1-1,-2 0,0 0,-2-1,-1 1,-2-1,0 1,-2-1,-1 0,-4-13,-8-16,8 58,6 4</inkml:trace>
  <inkml:trace contextRef="#ctx0" brushRef="#br0" timeOffset="10">3738 119,'4'-2,"1"-1,0 1,0 1,0-1,-1 1,1-1,1 2,-1-1,0 0,0 1,0 0,0 0,0 1,0-1,0 1,2 1,9 0,0 1,0 0,0 2,0 0,-1 0,0 2,0 0,-1 0,11 9,-19-13,-1 1,1 0,-1 1,-1-1,1 1,-1 0,1 0,-1 0,-1 1,1-1,-1 1,0 0,0 0,-1 0,0 0,0 1,0-1,-1 1,0-1,0 1,0-1,-1 1,0-1,-1 1,0 3,-6 14,-1 0,-1 0,-1-1,-1 0,-1-1,-1 0,-1-1,-1-1,-1 0,-1-1,-2 2,-35 46,54-66,1 0,-1 0,0 0,1 0,-1 0,1 0,0 0,-1 0,1 0,0-1,0 1,-1 0,1 0,0-1,0 1,0 0,0-1,0 1,0-1,0 1,0-1,0 0,0 1,0-1,0 0,0 0,1 0,-1 0,0 0,0 0,0 0,0 0,0 0,0 0,0-1,0 1,0 0,1-1,-1 1,1 0,34-4,-1 0,1-3,-1-1,27-10,-20 6,154-44,-180 52</inkml:trace>
  <inkml:trace contextRef="#ctx0" brushRef="#br0" timeOffset="11">3725 395,'16'-3,"14"-2,13-3,12-2,11-4,8-2,1 2,-2 1,-4 3,-11 3,-12 2,-11 3,-15 1,-10 1</inkml:trace>
  <inkml:trace contextRef="#ctx0" brushRef="#br0" timeOffset="12">2330 1,'-18'5,"-1"1,1 1,0 0,1 2,0 0,0 1,1 1,0 0,1 1,0 1,1 0,0 1,1 0,1 1,0 1,1 0,-2 5,11-17,-1-1,1 1,0 0,0 0,1 0,-1 0,1 0,0 0,0 1,0-1,1 0,-1 0,1 1,0-1,0 0,1 1,-1-1,1 0,0 0,0 0,0 1,1-1,0 0,-1 0,1-1,1 1,-1 0,0-1,1 1,0-1,0 0,0 0,3 2,10 4,1-1,0-1,1-1,0-1,0 0,0-1,0-1,1-1,5 0,9 2,-9-1,-6-2,0 1,1 1,-1 1,-1 0,1 1,-1 1,0 1,0 0,0 1,5 5,-20-12,0 0,1 0,-1 1,0-1,0 1,0-1,-1 1,1 0,0 0,-1-1,1 1,-1 0,1 1,-1-1,0 0,0 0,0 1,0-1,0 0,-1 1,1-1,-1 1,0-1,1 1,-1-1,0 1,0-1,-1 1,1-1,0 0,-1 1,0-1,1 1,-1-1,0 0,0 1,-1-1,1 0,0 0,-1 0,1 0,-1 0,1 0,-1 0,0-1,0 1,-1 0,-13 5,-1-1,1-1,-1 0,0-1,-1-1,-3 0,-4 1,-205 35,202-31</inkml:trace>
  <inkml:trace contextRef="#ctx0" brushRef="#br0" timeOffset="13">408 276,'60'255,"-38"-145,-60-392,38 227,23 73,57 68,-78-84,1 1,-1-1,0 0,1 0,-1 0,1 0,0 0,0 0,0-1,0 0,0 1,0-1,0 0,0-1,1 1,-1 0,0-1,0 0,1 0,-1 0,0 0,0 0,1-1,-1 1,0-1,0 0,0 0,1 0,-1 0,0-1,-1 1,1-1,0 0,0 0,-1 0,1 0,1-2,7-10,0-1,-1 0,-1-1,0 0,-1-1,-1 0,0 0,-2 0,0-1,0 0,-2 0,0 0,-2 0,1-3,5-28,-4 31,-3 19,0-1,0 0,0 0,0 1,0-1,0 0,0 0,0 1,0-1,0 0,0 0,0 1,0-1,0 0,0 0,0 0,0 1,0-1,1 0,-1 0,0 1,0-1,0 0,0 0,0 0,0 1,1-1,-1 0,0 0,0 0,0 0,1 0,-1 1,0-1,0 0,0 0,1 0,-1 0,0 0,0 0,1 0,-1 0,0 0,0 0,1 0,-1 0,0 0,0 0,1 0,-1 0,0 0,0 0,1 0,-1 0,0 0,0 0,0-1,1 1,7 164,-8-98,0-20,2-1,2 1,2-1,2 1,7 20,7-31,-14-34</inkml:trace>
  <inkml:trace contextRef="#ctx0" brushRef="#br0" timeOffset="14">6463 2264,'1'5,"0"-1,0 1,0 0,1-1,0 1,0-1,0 1,0-1,1 0,0 0,-1 0,2 0,-1 0,0-1,1 0,0 1,-1-1,1-1,0 1,1 0,-1-1,0 0,1 0,-1 0,1-1,0 1,-1-1,5 0,-7-1,0 1,0 0,1 0,-1-1,0 1,1-1,-1 0,1 1,-1-1,0 0,1 0,-1-1,1 1,-1 0,0-1,1 0,-1 1,0-1,0 0,1 0,-1 0,0-1,0 1,0 0,0-1,0 1,-1-1,1 0,0 1,-1-1,1 0,-1 0,0 0,0 0,1-1,-1 1,-1 0,2-1,-2-1,1 1,-1-1,1 1,-1-1,0 1,0-1,-1 1,1-1,-1 1,1-1,-1 1,0 0,-1-1,1 1,0 0,-1 0,0 0,0 0,0 0,0 0,0 0,-1 1,1-1,-1 1,1-1,-1 1,0 0,0 0,0 1,0-1,0 1,-1-1,1 1,0 0,-1 0,1 0,-1 1,1-1,-1 1,1 0,-1 0,1 0,-1 0,1 1,-1-1,1 1,-1 0,-2 1,2 0,0 0,0 0,0 1,0-1,0 1,0 0,1 0,-1 1,1-1,0 1,0-1,0 1,1 0,-1 0,1 1,0-1,0 0,1 1,-1-1,1 1,0-1,0 1,0 0,1-1,0 1,0 0,0-1,0 1,1 0,-1 0,1-1,1 1,-1-1,0 1,1-1,0 0,0 1,1-1,-1 0,1 0,0-1,0 1,0 0,0-1,2 2,-2-4,0 1,-1 0,1-1,0 0,1 0,-1 0,0 0,0 0,0 0,0-1,1 0,-1 1,0-1,0 0,1-1,-1 1,0-1,0 1,1-1,-1 0,0 0,0 0,0-1,0 1,0-1,-1 0,1 1,0-1,-1 0,1-1,-1 1,0 0,0-1,0 1,0-1,0 0,0 0,-1 0,1 1,-1-1,0-1,0 1,0 0,0 0,0-1,0 0,1 0,-1 0,0 1,0-1,0 0,0 0,-1 0,0 0,1 0,-2 0,1-1,0 1,-1 0,0 0,0 0,0 1,0-1,0 0,-1 0,0 1,0-1,0 1,0-1,0 1,-1 0,0 0,1 0,-1 0,0 0,0 1,-1-1,1 1,-1 0,1 0,-4-1,5 2,-1 1,1 0,-1 0,1 0,-1 0,1 0,-1 1,1-1,-1 1,1-1,-1 1,1 0,0 0,-1 0,1 0,0 1,0-1,0 1,0-1,0 1,0 0,0-1,1 1,-1 0,1 0,-1 0,1 1,0-1,0 0,-1 0,2 1,-1-1,0 1,0-1,1 0,0 1,-1-1,1 1,0 0,0-1,0 1,1 0,9 68,-9-69,-1 0,1 0,0 0,0 0,0 0,0 0,1 0,-1-1,0 1,1 0,-1-1,1 1,0-1,-1 1,1-1,0 0,0 0,0 0,0 0,0 0,0 0,0 0,0-1,0 1,1-1,-1 1,0-1,0 0,0 0,1 0,-1 0,23-15,-16 4</inkml:trace>
  <inkml:trace contextRef="#ctx0" brushRef="#br0" timeOffset="15">4778 2369,'0'4,"0"0,1-1,0 1,0 0,0-1,0 1,1-1,-1 1,1-1,0 0,0 0,0 0,0 0,1 0,-1 0,1 0,0-1,0 1,0-1,0 0,0 0,0 0,1 0,-1-1,0 1,1-1,0 0,-1 0,1 0,0-1,-1 1,1-1,1 0,-2 1,1 0,0-1,-1 0,1 0,-1 0,1 0,0 0,-1-1,1 1,-1-1,1 0,-1 0,1-1,-1 1,0-1,0 1,1-1,-1 0,-1 0,1-1,0 1,0-1,-1 1,1-1,-1 0,0 0,0 0,0 0,0 0,-1 0,1 0,-1-1,0 1,0-1,0 1,0-1,0 1,-1-1,0 0,0 1,0-1,0 1,0-1,-1-3,-1 3,0-1,-1 1,1 0,-1-1,0 1,0 0,0 1,0-1,-1 0,1 1,-1 0,0 0,0 0,0 0,0 1,-1 0,1 0,-1 0,1 0,-1 1,0-1,0 1,1 0,-1 1,0-1,0 1,0 0,0 0,0 1,0-1,0 1,0 0,1 0,-1 1,0 0,1-1,-1 1,1 1,0-1,-1 1,1 0,1 0,-3 2,2-1,0 0,0 0,0 1,1-1,0 1,0 0,0 0,1 0,0 1,0-1,0 0,0 1,1 0,0-1,0 1,0 0,1-1,0 1,0 0,1 0,-1-1,1 1,0 0,1-1,-1 1,1-1,1 0,-1 1,0-1,1 0,0 0,1 0,-1-1,1 1,-1-1,1 0,1 0,-1 0,1-1,-1 1,1-1,0 0,5 2,-4-5,-1 0,1-1,-1 1,0-1,1 0,-1 0,0-1,1 0,-1 0,0 0,0 0,-1-1,1 0,0 0,-1 0,0-1,0 1,0-1,0 0,0 0,-1 0,0-1,0 3,0 0,-1 0,1-1,-1 1,1-1,-1 1,0-1,0 0,0 0,0 0,-1 0,1 0,-1 0,0 0,0-1,0 1,0 0,-1-1,1 1,-1-1,0 1,0-1,0 1,0-1,-1 1,0 0,1-1,-1 1,0 0,0-1,-1 1,1 0,-1 0,0 0,0 0,0 0,0 1,0-1,0 1,-1-1,-2-1,2 1,0 1,0 0,0 0,0 0,-1 1,1-1,-1 1,1 0,-1 0,0 0,1 0,-1 0,0 1,0 0,1 0,-1 0,0 0,0 0,1 1,-1 0,0 0,1 0,-1 0,1 0,-1 1,1 0,0-1,-1 1,1 1,0-1,0 0,1 1,-1-1,0 1,1 0,-1 0,1 0,0 0,0 0,0 0,1 1,-1-1,0 3,1-3,0 0,0 0,0 0,0 0,0 1,1-1,-1 0,1 0,0 1,0-1,0 0,1 0,-1 1,1-1,0 0,-1 0,2 0,-1 0,0 0,0 0,1 0,0 0,-1 0,1-1,0 1,1-1,-1 1,0-1,1 0,-1 0,1 0,0 0,-1 0,1-1,0 1,0-1,0 0,0 0,0 0,1 0,-1-1,2 1,32-14,-22 1</inkml:trace>
  <inkml:trace contextRef="#ctx0" brushRef="#br0" timeOffset="16">2935 2461,'-4'3,"1"0,0 1,-1 0,1-1,1 1,-1 0,0 0,1 1,0-1,0 0,0 1,1 0,-1-1,1 1,0 0,1-1,-1 1,1 0,0 0,0 2,0-5,0 0,0 0,0 1,0-1,1 0,-1 0,1 0,0 0,-1 0,1 0,0-1,0 1,0 0,0 0,1 0,-1-1,0 1,1-1,-1 1,1-1,-1 0,1 1,0-1,0 0,0 0,-1 0,1 0,0 0,0-1,0 1,0-1,0 1,0-1,1 0,-1 0,0 1,0-2,0 1,0 0,0 0,0-1,0 1,0-1,0 1,0-1,0 0,0 0,0 0,0 0,-1 0,2-1,1-1,0-1,0 1,0-1,0 0,-1 0,1 0,-1-1,0 1,0-1,-1 0,0 1,0-1,0 0,0 0,-1-1,1 1,-1 0,-1 0,1-4,-1 6,0 0,0 0,0 0,0-1,-1 1,1 0,-1 0,0 0,0 0,0 0,0 1,-1-1,1 0,-1 0,1 1,-1-1,0 1,0 0,0-1,-1 1,1 0,0 0,-1 0,1 1,-1-1,0 0,0 1,1 0,-1 0,0 0,0 0,0 0,-3 0,3 0,0 1,1 0,-1 0,0 0,0 0,1 0,-1 0,0 1,0-1,1 1,-1 0,0 0,1 0,-1 0,1 0,-1 1,1-1,0 1,0-1,-1 1,1 0,0 0,1 0,-1 0,0 0,1 0,-1 1,1-1,-1 1,1-1,0 1,0-1,0 1,1 0,-1-1,0 2,0 2,-1 0,1 0,0 0,1 0,-1 0,1 0,1 1,-1-1,1 0,0 0,0 0,1 0,0 0,0 0,0-1,1 2,-1-4,1 0,-1 0,1 0,0 0,0-1,0 1,0-1,0 0,1 0,-1 0,1 0,-1 0,1-1,0 0,-1 0,1 0,0 0,0 0,0-1,0 0,0 0,0 0,0 0,0 0,-1-1,1 0,0 0,0 0,0 0,-1 0,1-1,-1 0,1 0,-1 0,1 0,-1 0,0-1,0 1,0-1,-1 0,1 0,-1 0,1 0,-1 0,0-1,0 1,0-1,0 2,0 0,0-1,0 0,0 1,0-1,0 0,-1 0,1 0,-1 0,0 0,0 0,0-1,0 1,-1 0,1-1,-1 1,0 0,0-1,0 1,0 0,-1-1,1 1,-1 0,0 0,0 0,0-1,-1 1,1 0,0 0,-1 0,0 1,0-1,0 0,0 1,0-1,-1 1,-1-2,2 2,-1 0,1-1,-1 1,0 0,1 0,-1 1,0-1,0 1,0-1,0 1,-1 0,1 0,0 0,0 1,-1-1,1 1,0 0,-1 0,1 0,0 0,-1 1,1-1,0 1,0 0,-1 0,1 0,0 0,0 0,0 1,0-1,0 1,1 0,-1 0,0 0,1 0,-1 1,1-1,0 1,-2 2,1 1,0 0,0 1,0 0,1-1,0 1,0 0,1 0,0 0,0 0,1 0,0 1,0 6,3 4</inkml:trace>
  <inkml:trace contextRef="#ctx0" brushRef="#br0" timeOffset="17">1145 2488,'0'3,"0"0,1 0,-1 0,0 0,1 0,0 0,0 0,0 0,0 0,0 0,0 0,1 0,-1-1,1 1,0-1,0 1,0-1,0 1,0-1,1 0,-1 0,1 0,-1-1,1 1,0-1,0 1,-1-1,3 1,4 1,0-1,0 0,-1 0,2-1,-1 0,0-1,0 0,0 0,4-2,-10 2,-1-1,1 1,0-1,0 0,0 0,-1-1,1 1,-1 0,1-1,-1 1,1-1,-1 0,0 0,0 0,0 0,0 0,0-1,0 1,-1 0,1-1,-1 1,0-1,1 0,-1 0,0 1,-1-1,1 0,0 0,-1 0,0 0,0 0,1 1,-2-1,1 0,0 0,-1 0,1 0,-1 0,0 0,0 1,0-1,0 0,0 1,-1-1,1 1,-1-1,0 1,1 0,-1-1,0 1,-1 0,1 0,-1 0,-1 0,1 1,0-1,-1 1,1 0,-1 0,1 0,-1 1,1-1,-1 1,1 0,-1 0,0 0,1 1,-1-1,1 1,-1 0,1 0,-1 0,1 0,-1 0,1 1,0 0,0 0,0 0,0 0,0 0,0 0,1 1,-1-1,1 1,0 0,-1 0,1 0,0 0,1 0,-1 0,1 0,-1 1,1-1,0 1,0-1,0 1,1-1,-1 1,1 0,0-1,0 1,0-1,1 1,-1 0,1 1,1-1,0-1,-1 0,1 0,0 0,1-1,-1 1,0 0,1-1,-1 1,1-1,0 0,0 0,0 0,0 0,0-1,0 1,1-1,-1 0,1 0,-1 0,0 0,1-1,-1 1,1-1,0 0,-1 0,1 0,-1 0,1-1,-1 1,1-1,-1 0,1 0,-1 0,0-1,0 1,0-1,1 0,-1 0,-1 0,1 0,2-2,24-72,-28 74,-1 0,1 0,-1 1,0-1,0 0,0 0,0 0,0 0,0 0,0 1,-1-1,1 0,-1 0,1 0,-1 1,0-1,0 0,1 1,-1-1,0 0,0 1,-1-1,1 1,0 0,-1-1,1 1,0 0,-1 0,1 0,-1 0,0 0,1 0,-1 0,0 1,0-1,1 0,-1 1,0 0,0-1,0 1,-1 0,-1 1,0 0,0 0,0 1,0 0,0 0,0 0,0 0,0 0,1 1,-1-1,1 1,0 0,0 0,0 0,0 1,1-1,-1 1,1 0,0-1,0 1,0 0,0 0,1 0,0 0,-1 1,2-1,-1 0,0 1,1-1,0 0,0 1,0-1,0 0,1 1,0-1,0 0,0 0,0 0,1 0,0 0,-1 0,1 0,1-1,-1-1,1 0,-1 0,1-1,-1 1,1 0,0-1,0 1,0-1,0 0,0 0,0 0,0-1,0 1,0-1,1 0,-1 1,0-1,0-1,0 1,1 0,-1-1,0 0,0 1,0-1,0-1,0 1,0 0,0-1,-1 1,1-1,0 0,-1 0,1 0,-1 0,0 0,0-1,0 1,0-1,0 1,0-1,-1 0,1 0,-1 1,0-1,0 0,0 0,0-1,0 1,0-2,0-7</inkml:trace>
  <inkml:trace contextRef="#ctx0" brushRef="#br0" timeOffset="18">501 1369,'5'114,"5"1,8 18,11 119,-17-51,-3-182,-1-31,-6 1</inkml:trace>
  <inkml:trace contextRef="#ctx0" brushRef="#br0" timeOffset="19">566 1369,'2'-2,"-1"1,0 0,1 0,-1 0,1 0,-1 0,1 0,-1 0,1 0,-1 1,1-1,0 1,0-1,-1 1,1 0,0-1,0 1,-1 0,1 0,0 0,0 0,1 1,-1-1,229-25,-230 24,1 1,0 0,0 0,0 0,-1 0,1 0,0 0,0 1,0-1,-1 1,1-1,0 1,-1-1,1 1,0 0,-1 0,1 0,-1 0,1 0,-1 0,1 0,-1 1,0-1,0 0,0 1,0-1,0 1,0 0,0-1,0 1,0-1,-1 1,1 0,-1 0,1-1,-1 1,0 0,0 0,1 0,-1-1,-1 1,1 0,0 0,0 0,-1 0,1-1,-1 27,0 44,2-1,4 1,3 6,54 271,-47-214,-15-134,-1 1,1 0,0-1,-1 1,1-1,-1 1,1-1,-1 1,0-1,1 1,-1-1,0 1,0-1,0 0,0 1,0-1,-1 0,1 0,0 0,0 0,-1 0,1 0,-1-1,1 1,-1 0,1-1,-1 1,1-1,-1 1,0-1,1 0,-1 1,0-1,1 0,-1 0,0 0,-1-1,-68-14,56 11,-97-15,102 18</inkml:trace>
  <inkml:trace contextRef="#ctx0" brushRef="#br0" timeOffset="20">619 1777,'16'3,"14"0,11-3,9-3,6-3,4-6,-8 0</inkml:trace>
  <inkml:trace contextRef="#ctx0" brushRef="#br0" timeOffset="21">2014 1290,'108'435,"-96"-177,-12-155,0-89,0 0,1 0,1-1,0 1,1 0,0-1,1 1,0-1,7 11,-10-23,0 0,0-1,0 1,0-1,0 0,0 1,0-1,1 0,-1 0,0 0,0 0,0 0,1 0,-1 0,0 0,0 0,0 0,1-1,-1 1,0 0,0-1,0 1,0-1,0 0,0 1,0-1,0 0,0 1,0-1,0 0,-1 0,1 0,0 0,0 0,-1 0,1 0,-1 0,1 0,8-7,9-1,0 0,0 2,0 0,1 1,0 1,1 1,-1 1,0 0,1 1,0 2,11 0,40-1,-61 1</inkml:trace>
  <inkml:trace contextRef="#ctx0" brushRef="#br0" timeOffset="22">2132 1224,'363'1,"-362"-2,1 1,-1 0,0 0,1 0,-1 0,1 0,-1 0,1 1,-1-1,1 0,-1 1,0-1,1 1,-1-1,0 1,1 0,-1-1,0 1,0 0,0 0,0 0,0 0,0 0,0 0,0 0,0 1,0-1,0 0,-1 0,1 1,0-1,-1 0,0 1,1-1,-1 1,0-1,1 1,-1-1,0 1,0-1,0 0,0 1,-1 0,8 318,-5 76,-1-374,1-1,1 1,0-1,2 1,0-1,5 8,13-1,-14-23</inkml:trace>
  <inkml:trace contextRef="#ctx0" brushRef="#br0" timeOffset="23">2159 1711,'-2'0,"1"0,6 0,8 0,11 0,13-2,15-6,13-3,6-2,3 1,-3 3,-14 2</inkml:trace>
  <inkml:trace contextRef="#ctx0" brushRef="#br0" timeOffset="24">3646 1224,'2'93,"5"-1,3 0,10 31,5 17,4 99,-6-105,-21-132,0 1,0-1,1 0,-1 0,0 0,0-1,1 1,0-1,-1 1,1-1,0 0,-1 0,1 0,0 0,0 0,0-1,0 1,0-1,0 0,0 0,0 0,0 0,-1 0,1-1,0 1,0-1,0 0,0 0,0 0,-1 0,1-1,-1 1,1-1,0 1,10-3,36-9,0 3,0 2,1 2,0 2,24 3,-51-3,-16-2</inkml:trace>
  <inkml:trace contextRef="#ctx0" brushRef="#br0" timeOffset="25">3712 1146,'1'2,"1"0,-1 0,1 1,-1-1,1 0,0-1,0 1,0 0,0 0,0-1,0 1,1-1,-1 0,0 0,1 0,-1 0,1 0,-1 0,1 0,-1-1,1 0,0 1,-1-1,1 0,-1 0,3 0,-3 0,47 3,0-1,0-3,0-2,19-4,64-4,-131 10,1 1,-1-1,0 1,0 0,1-1,-1 1,0 0,0-1,1 1,-1 0,0 0,1 0,-1 0,0 1,1-1,-1 0,0 0,0 1,1-1,-1 1,0-1,0 1,0 0,0-1,0 1,0 0,0 0,0 0,0-1,0 1,0 0,0 0,0 0,-1 1,1-1,0 0,-1 0,1 0,-1 0,1 1,-1-1,0 0,0 1,1-1,-1 0,0 0,0 1,0-1,-24 94,21-40,2 0,2 0,3 0,2 0,6 20,7 72,9 171,-14-264,-8-51,0-5</inkml:trace>
  <inkml:trace contextRef="#ctx0" brushRef="#br0" timeOffset="26">3765 1619,'7'2,"10"4,15-1,14 0,14-5,11-6,10-5,0-2,-14 2</inkml:trace>
  <inkml:trace contextRef="#ctx0" brushRef="#br0" timeOffset="27">5607 1237,'-2'37,"1"0,1 0,2 0,2 0,2 0,1-1,5 14,-3-4,59 333,-54-266,-14-101</inkml:trace>
  <inkml:trace contextRef="#ctx0" brushRef="#br0" timeOffset="28">5726 2106,'2'0,"3"0,3 0,7 0,5 0,6 0,6 0,5 0,6-3,3 1,-1-1,-2 1,-8 0,-6 1,-9-2,-7 0</inkml:trace>
  <inkml:trace contextRef="#ctx0" brushRef="#br0" timeOffset="29">5713 1093,'1'2,"1"0,-1 1,1-1,0 0,0 0,0-1,0 1,0 0,0-1,0 1,0-1,1 1,-1-1,1 0,-1 0,1 0,-1-1,1 1,0-1,-1 1,1-1,0 0,-1 0,1 0,0 0,-1 0,1-1,0 1,-1-1,2 0,7 1,206-1,-214 3,0-1,0 0,0 1,-1 0,1 0,-1 0,1 0,-1 0,0 0,1 1,-1-1,-1 1,1-1,0 1,0 0,-1 0,0 0,0 0,0 0,0 0,0 0,0 0,-1 0,1 0,-1 1,0-1,0 0,0 0,-1 0,1 2,2 12,47 591,-7-319,-34-258,-3-22</inkml:trace>
  <inkml:trace contextRef="#ctx0" brushRef="#br0" timeOffset="30">5778 1554,'11'2,"13"3,14 1,10-1,10-2,7 0,0-4,-6-1,-14 0</inkml:trace>
  <inkml:trace contextRef="#ctx0" brushRef="#br1" timeOffset="31">6423 2909,'0'0</inkml:trace>
  <inkml:trace contextRef="#ctx0" brushRef="#br1" timeOffset="32">6331 2935,'-4'-5,"6"17,21 46,3-2,1 0,14 16,-31-53,1-2,0 0,1 0,1-1,1 0,0-1,1-1,5 4,-19-17,0 0,0 0,0 0,0 0,0 0,0 0,0 0,0-1,0 1,1 0,-1-1,0 1,0-1,1 1,-1-1,0 0,1 1,-1-1,0 0,1 0,-1 0,0 0,1 0,-1 0,0 0,1-1,-1 1,0-1,0 1,1 0,-1-1,0 0,0 1,0-1,1 0,-1 0,0 1,0-1,0 0,0 0,0-1,4-11</inkml:trace>
  <inkml:trace contextRef="#ctx0" brushRef="#br1" timeOffset="33">6673 2870,'32'-96,"-28"106,-58 212,39-161,2 1,4 1,1 0,3 55,5-98</inkml:trace>
  <inkml:trace contextRef="#ctx0" brushRef="#br1" timeOffset="34">6765 3251,'0'10,"1"0,0 0,0 0,1-1,1 1,-1 0,1-1,1 1,0-1,0 0,1-1,1 3,-3-7,0 0,-1-1,1 1,1-1,-1 0,0 0,1 0,0 0,-1 0,1-1,0 0,0 1,1-2,-1 1,0 0,1-1,-1 0,0 0,1 0,0 0,-1-1,1 0,-1 0,1 0,0-1,-1 1,4-2,0-1,-1-1,1 0,0-1,-1 0,0 0,0 0,-1-1,1 0,-1 0,0-1,-1 0,0 0,0 0,0 0,-1-1,0 0,-1 0,1 0,-2 0,1-1,-1 1,0-1,-1 1,0-1,0 0,-1 1,0-1,-1 0,0 1,-1-8,1 13,0 0,0-1,0 1,0 0,-1 0,1 0,-1 0,0 0,0 0,0 0,0 0,-1 1,1-1,-1 1,1 0,-1 0,0 0,0 0,0 0,0 0,0 1,-1 0,1-1,0 1,-1 0,1 1,0-1,-1 1,1-1,-1 1,1 0,-1 0,1 1,-1-1,1 1,-1-1,1 1,0 0,-1 1,0-1,-10 6,-1 0,1 0,0 1,1 1,0 0,0 1,-9 10,-13 12</inkml:trace>
  <inkml:trace contextRef="#ctx0" brushRef="#br1" timeOffset="35">4712 2988,'2'5,"4"7,4 9,6 12,4 10,3 6,2 3,0 1,-1-3,-2-6,-2-7,-3-8,-1-9,-2-8,1-8,-1-5</inkml:trace>
  <inkml:trace contextRef="#ctx0" brushRef="#br1" timeOffset="36">5041 2948,'0'-8,"0"-4,-2 21,-105 381,103-371,1 0,1 0,1 1,1-1,0 1,2-1,1 6,3-2</inkml:trace>
  <inkml:trace contextRef="#ctx0" brushRef="#br1" timeOffset="37">5134 3422,'91'-247,"-80"216,-7 46,-10 44,3-41,1 0,0 0,2 0,0 1,1-1,1 6,31 155,-22-80,-11-99,0-1,0 0,0 1,0-1,0 0,0 1,-1-1,1 0,0 1,0-1,0 0,-1 1,1-1,0 0,-1 1,1-1,0 1,-1-1,1 1,-1-1,1 1,-1-1,1 1,-1-1,1 1,-1-1,0 1,1 0,-1-1,1 1,-1 0,0 0,1 0,-1-1,0 1,1 0,-1 0,0 0,0 0,1 0,-1 0,0 0,1 0,-1 1,0-1,1 0,-1 0,0 1,0-1,125-17,-27 11,-84 3</inkml:trace>
  <inkml:trace contextRef="#ctx0" brushRef="#br1" timeOffset="38">2778 3198,'2'5,"5"7,4 10,5 9,6 6,3 4,3 1,0 1,1-3,-1-6,0-7,-1-7,-3-8,-2-5,-6-4</inkml:trace>
  <inkml:trace contextRef="#ctx0" brushRef="#br1" timeOffset="39">3159 3159,'-12'-81,"12"81,-1 0,1 0,0 0,0 1,0-1,0 0,0 0,0 0,0 0,-1 0,1 1,0-1,0 0,0 0,0 0,0 0,-1 0,1 0,0 0,0 0,0 0,0 0,-1 0,1 0,0 0,0 0,0 0,-1 0,1 0,0 0,0 0,0 0,0 0,-1 0,1 0,0 0,0 0,0 0,0 0,-1 0,1 0,0 0,0-1,0 1,0 0,0 0,-1 0,1 0,0 0,0-1,0 1,0 0,0 0,0 0,0 0,0-1,-6 22,6-18,-21 116,4 1,3 68,13-175,7 112,0-106</inkml:trace>
  <inkml:trace contextRef="#ctx0" brushRef="#br1" timeOffset="40">3277 3409,'18'0,"67"7,-82-7,0 1,-1 0,1 0,0 1,0-1,-1 0,1 1,-1 0,0 0,1-1,-1 1,0 0,0 1,0-1,0 0,0 1,-1-1,1 1,-1-1,1 1,-1 0,0 0,0-1,0 1,-1 0,1 2,-1 7,-1 1,-1-1,0 0,0 0,-1 0,-1 0,0 0,-1-1,0 1,0-1,-1-1,-1 1,0-1,-1 1,2-1,-52 80,57-89,0 0,1 0,-1-1,1 1,-1 0,1 0,-1 0,1-1,-1 1,1 0,0 0,-1 0,1 0,0 0,0 0,0 0,0 0,0 0,0 0,0 0,0 0,0 0,0-1,0 1,1 0,-1 0,0 0,1 0,-1 0,1 0,-1 0,1-1,-1 1,1 0,0 0,-1-1,1 1,0 0,-1-1,1 1,0-1,0 1,0-1,0 1,-1-1,1 0,0 1,0-1,0 0,0 0,0 0,0 1,0-1,0 0,0 0,0 0,0-1,0 1,0 0,0 0,-1 0,1-1,0 1,0-1,44-2,0-1,-1-3,0-2,28-10,-46 13,-2 0</inkml:trace>
  <inkml:trace contextRef="#ctx0" brushRef="#br1" timeOffset="41">1014 3225,'9'13,"7"10,8 6,7 6,2 4,0 1,1 1,-2-2,-4-3,0-4,-4-4,-1-7,-5-8</inkml:trace>
  <inkml:trace contextRef="#ctx0" brushRef="#br1" timeOffset="42">1462 3159,'-2'-4,"-1"0,-3 5,1 10,-2 12,-1 10,-2 12,-2 6,-1 6,0 3,2-1,3-5,2-6,6-8,3-9,3-9</inkml:trace>
  <inkml:trace contextRef="#ctx0" brushRef="#br1" timeOffset="43">1527 3422,'10'0,"0"1,0 0,0 0,-1 1,1 1,-1 0,1 0,-1 0,0 1,2 2,-8-4,0-1,0 1,0 0,0 0,0 0,-1 0,1 0,-1 1,0-1,1 1,-1 0,0 0,-1 0,1 0,0 0,-1 0,0 0,0 0,0 0,0 1,0-1,-1 0,1 1,-1-1,0 1,0-1,0 0,0 1,-1-1,1 1,-1-1,-1 3,-1 0,1 0,-1-1,0 0,-1 1,1-1,-1 0,0 0,0-1,0 1,-1-1,0 0,0 0,0 0,-24 22,29-26,0 1,0-1,-1 1,1-1,0 0,0 1,0-1,1 1,-1-1,0 1,0-1,0 0,0 1,0-1,0 1,1-1,-1 0,0 1,0-1,0 1,1-1,-1 0,0 1,1-1,-1 0,0 0,1 1,-1-1,0 0,1 0,-1 1,1-1,-1 0,0 0,1 0,-1 0,1 0,-1 0,1 1,-1-1,0 0,1 0,-1 0,1 0,-1-1,1 1,-1 0,0 0,1 0,-1 0,1 0,-1-1,1 1,3 1,87 28,-86-28,-1 1,0 0,-1 1,1-1,0 1,-1 0,1-1,-1 1,0 1,0-1,0 0,-1 1,1 0,-1-1,0 1,0 0,0 0,0 0,-1 1,1 1,-1-3,-1 0,0-1,0 1,0 0,0 0,-1 0,1-1,-1 1,0 0,0-1,0 1,0 0,0-1,0 1,-1-1,1 0,-1 1,1-1,-1 0,0 0,0 0,0 0,0 0,-1-1,1 1,0-1,-1 1,1-1,-1 0,0 0,-82 24,32-23,52-6,9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0:22.2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5147 953,'-7'-3,"1"-1,-1 1,-1 0,1 0,0 0,-1 1,1 1,-1-1,1 1,-1 0,0 1,1 0,-1 0,0 1,1 0,-1 0,0 1,1 0,0 0,-1 0,1 1,0 1,0-1,1 1,-1 0,-4 4,3-2,1-1,-1 2,2-1,-1 1,1 0,0 0,0 1,1-1,0 1,1 1,0-1,0 1,0-1,1 1,1 0,-1 0,1 1,2-8,0 0,0 1,0-1,0 0,0 0,0 1,1-1,-1 0,1 0,0 0,0 1,-1-1,1 0,1 0,-1 0,0-1,0 1,1 0,-1 0,1-1,-1 1,1-1,0 1,0-1,-1 1,1-1,0 0,0 0,0 0,1 0,-1-1,0 1,0 0,0-1,1 0,-1 1,0-1,2 0,5 0,0 0,0 0,0-1,0 0,0 0,0-1,0 0,0-1,0 0,8-4,0 0,0-1,-1-1,0-1,-1 0,0-1,-1 0,0-1,-1-1,0 0,-1-1,0 0,-1-1,-1-1,0 1,-1-1,-1-1,-1 0,0 0,-1 0,-1-1,0-4,-2-1,-1 0,-1 0,-1-1,-1 1,-2 0,0 0,-1 0,-1 0,-1 1,-1 0,-2 0,-7-16,-7 5,23 33,-1-1,1 1,-1-1,1 1,-1-1,1 1,-1 0,1-1,-1 1,1 0,-1-1,1 1,-1 0,0 0,1 0,-1-1,1 1,-1 0,0 0,1 0,-1 0,0 0,1 0,-1 0,1 0,-1 0,0 1,1-1,-1 0,1 0,-1 0,0 1,1-1,-1 0,1 1,-1-1,1 0,-1 1,1-1,-1 1,1-1,0 1,-1-1,1 1,-1-1,1 1,0-1,0 1,-1 0,1-1,0 1,0-1,0 1,0 0,0-1,0 1,-5 18,1 1,2-1,0 1,0-1,2 1,1 0,0-1,2 2,0 23,3-1,1 0,2 0,5 9,-9-35,1-1,0 1,1-1,1-1,1 1,0-2,1 1,0-1,1-1,1 0,0 0,1 0,-8-9,0 0,0 0,0 0,0 0,1-1,-1 0,1 0,0 0,0-1,0 0,0 0,1 0,-1-1,0 0,1 0,-1-1,1 0,-1 0,0 0,1-1,-1 0,0 0,1-1,-1 0,0 0,0 0,0-1,0 1,-1-1,1-1,-1 1,0-1,0 0,0 0,0-1,0 0,2-5,0 0,-1-1,0 1,-1-2,0 1,0 0,-1-1,-1 0,0 0,0 0,-2 0,1-1,-2 1,1 0,-2-1,1 1,-2 0,0-4,2 15,0-1,0 1,0-1,0 1,0-1,0 0,-1 1,1-1,-1 1,1-1,-1 1,1-1,-1 1,0 0,0-1,1 1,-1 0,0-1,0 1,0 0,-1 0,1 0,0 0,0 0,-1 0,1 0,0 0,-1 1,1-1,-1 1,1-1,-1 1,1-1,-1 1,1 0,-1-1,1 1,-1 0,0 0,1 0,-1 1,1-1,-1 0,1 0,-1 1,1-1,-1 1,1 0,-1-1,0 2,-2 3,0 0,0 0,0 0,1 1,0 0,0-1,1 1,0 0,0 1,0-1,0 0,1 0,0 1,1-1,-1 1,1-1,1 1,-1-1,1 0,0 1,0-1,1 0,0 1,0-1,0 0,1 0,0-1,0 1,1-1,-1 1,1-1,0 0,2 2,5 2,0 0,1-1,0 0,0-1,1 0,0-1,0-1,0 0,1 0,-1-1,7 0,41 9</inkml:trace>
  <inkml:trace contextRef="#ctx0" brushRef="#br0" timeOffset="1430.933">7046 793,'118'239,"-116"-234,26 41,-27-46,-1 1,1 0,0 0,-1 0,1-1,0 1,-1 0,1-1,0 1,0-1,0 1,0-1,0 1,0-1,0 0,0 1,0-1,0 0,0 0,0 0,0 1,0-1,0 0,0 0,0-1,0 1,0 0,0 0,0 0,0-1,0 1,-1 0,1-1,0 1,0-1,0 1,0-1,0 0,-1 1,1-1,0 0,0 1,-1-1,1 0,0-1,34-81,-28 56,27-88,-29 155,-7-35,2 1,-1-1,1 1,-1 0,2-1,-1 1,0-1,1 1,0 0,1-1,-1 0,1 1,0-1,0 0,1 0,0 0,-1 0,2 0,-1-1,0 1,1-1,0 0,0 0,0 0,1-1,-1 1,1-1,4 2,-2-2,1-1,-1 0,0 0,0-1,1 0,-1 0,1-1,-1 0,1 0,-1-1,0 0,1 0,-1-1,0 0,0 0,0-1,0 1,0-2,-1 1,1-1,-1 0,0 0,0-1,0 1,-1-1,1-1,-1 1,0-1,-1 0,0 0,0 0,0-1,-1 1,1-1,-2 0,1 0,-1 0,1-3,-2-51,-13 87,11-19,0 0,1 0,-1 0,1 0,1 0,0 0,0 0,0 0,0 0,1 0,1-1,-1 1,1 0,0-1,0 0,1 0,0 0,0 0,0 0,1-1,0 0,0 0,0 0,1-1,-1 1,1-1,0-1,1 1,-1-1,0 0,1-1,0 1,-1-1,1 0,1-1,6-1,0-1,-1-1,1 0,-1-1,1-1,-1 0,0 0,-1-1,1-1,-1 0,0-1,0 0,-1-1,0 0,0-1,-1 0,0-1,-1 0,0-1,0 1,-1-2,-1 1,2-5,1 10,-9 24,-1-5,1-8,0 1,0-1,0 0,0 1,1-1,0 0,0 0,0 0,1-1,0 1,0-1,0 1,0-1,0 0,1 0,0 0,0 0,0-1,0 0,1 0,-1 0,1 0,0-1,0 0,0 0,0 0,0 0,0-1,1 0,4 1,163 8,-170-10,5 1,-1 0,1 0,0-1,0 0,0 0,0-1,0 0,0 0,-1-1,1 0,-1 0,8-4,-10 4,0 0,-1 0,1 0,-1 0,1-1,-1 0,0 0,0 0,0 0,-1-1,1 0,-1 0,1 0,-1 0,-1 0,1 0,-1-1,1 1,-1-1,0 0,-1 0,1 0,-1 0,0 0,0 0,-1-2,-2 3,0 2,-1-1,0 0,1 0,-1 1,0-1,0 1,0 0,-1 0,1 0,-1 1,1-1,-1 1,1-1,-1 1,0 0,1 1,-1-1,0 1,0 0,0-1,-3 2,6-1,-18-2,-1 2,1 0,0 1,0 1,0 1,0 0,0 2,1 0,0 1,0 1,0 0,-14 9,26-12,1 0,-1 0,1 0,0 0,0 1,1 0,-1 0,1 0,0 0,0 1,-1 3,4-7,-1 1,1-1,0 1,1-1,-1 1,0-1,1 1,-1-1,1 1,0-1,0 1,0 0,0-1,0 1,0-1,1 1,-1-1,1 1,0-1,0 1,0-1,0 1,0-1,0 0,1 0,-1 0,1 0,0 0,-1 0,3 2,4 1,0 0,1 0,0 0,0-1,0 0,0-1,0 0,1-1,-1 0,1 0,0-1,0 0,0-1,-1 0,1 0,0-1,33-2</inkml:trace>
  <inkml:trace contextRef="#ctx0" brushRef="#br0" timeOffset="1684.86">8422 565,'-13'-11,"-15"-6,-8-1,-5 4,-3 3,4 7,7 8,9 7,12 8,14 1,15 3,14 2,11 3,5 2,-6-5</inkml:trace>
  <inkml:trace contextRef="#ctx0" brushRef="#br0" timeOffset="1933.855">8516 886,'0'18,"0"11,2 5,4 1,6-3,9-5,10-7,11-6,7-7,7-6,3-5,-2-7,-10-2</inkml:trace>
  <inkml:trace contextRef="#ctx0" brushRef="#br0" timeOffset="3228.793">9371 752,'-22'-10,"0"1,0 1,-1 1,-1 1,1 2,-1 0,1 1,-1 1,-4 1,-24 9,51-7,0-1,-1 1,1-1,0 1,0-1,0 1,0 0,-1 0,1 0,0-1,1 1,-1 0,0 0,0 0,0 0,0 1,1-1,-1 0,1 0,-1 0,1 1,-1-1,1 0,0 0,-1 1,1-1,0 0,0 1,0-1,0 0,0 1,0-1,1 0,-1 1,0-1,1 0,-1 1,5 6,-1-1,1 0,0 0,1-1,-1 0,2 0,-1 0,0 0,1-1,0 0,0-1,1 0,-1 0,3 1,1 1,11 7,-5-5,0 1,-1 1,0 1,0 0,-1 1,0 0,-1 2,-1-1,0 2,-1 0,6 9,-16-21,-1 0,1 0,-1 0,0 1,1-1,-1 0,-1 0,1 1,0-1,-1 1,0-1,0 1,0-1,0 1,-1-1,1 0,-1 1,0-1,0 0,0 1,0-1,0 0,-1 0,0 0,1 0,-1 0,0 0,-1-1,1 1,0 0,-1-1,1 0,-1 0,0 0,0 0,0 0,0 0,0-1,0 1,0-1,-1 0,1 0,0 0,-1-1,1 1,-1-1,3 0,0 0,-1-1,1 1,0-1,-1 1,1-1,0 1,-1-1,1 0,0 1,0-1,0 0,0 0,0 0,0 0,0 0,0 0,0 0,0-1,1 1,-1 0,0 0,1-1,-1 1,1 0,-1-1,1 1,0-1,0 1,-1 0,1-1,0 1,0-1,0 1,1 0,-1-1,0 1,0-1,1 1,-1 0,1-1,-1 1,1 0,0 0,-1-1,1 1,0 0,0 0,0 0,0 0,0 0,0 0,0 0,13-20,1 0,1 1,0 1,2 0,0 2,1 0,0 1,1 0,6-1,-12 7,1 0,0 1,0 0,1 2,0 0,1 0,-1 2,2 0,-17 4,0 1,1 0,-1-1,0 1,0 0,0 0,0 0,0 0,0 0,0 0,0 0,0 0,0 0,0 0,0 1,0-1,0 0,0 1,0-1,0 1,0-1,0 1,0-1,0 1,0 0,0 0,-1-1,1 1,0 0,-1 0,1 0,0 0,-1 0,1 0,-1 0,0 0,1 0,-1 0,0 0,1 0,-1 0,-4 49,1-35,2-11,-1 1,1-1,0 1,0-1,0 1,1-1,0 1,0-1,0 1,0 0,1-1,-1 1,1-1,0 1,1-1,-1 1,1-1,0 0,0 0,0 0,1 0,-1 0,1 0,0-1,0 1,0-1,1 0,-1 0,1 0,-1 0,1-1,0 0,0 1,0-1,1-1,3 3,-2-4,-1 1,0-1,1 0,-1 0,1-1,-1 0,1 0,-1 0,0 0,0-1,0 0,0 0,0 0,0-1,0 0,0 1,-1-2,0 1,1 0,-1-1,-1 0,4-4,2-2,-1-1,0 0,-1-1,0 0,0 0,-2 0,1-1,1-8,2-10,-6 52,-3-14,0 0,0 0,0 0,1 1,0-1,1 0,-1 0,1 0,0-1,1 1,0 0,0-1,0 0,1 0,0 0,0 0,1 0,-1-1,1 0,1 0,-1 0,1 0,-1-1,1 0,0 0,7 2,-9-4,1-1,-1 0,1 1,-1-2,1 1,0 0,0-1,0 0,-1 0,1-1,0 1,0-1,-1 0,1 0,-1 0,1-1,-1 0,1 0,-1 0,0 0,0-1,0 1,0-1,0 0,-1 0,1-1,-1 1,0-1,0 0,0 0,-1 0,1 0,-1 0,0 0,0-1,0 1,-1-1,1 1,-1-1,0-1,2-6,0-1,-1 0,0 0,-1 0,0 0,-1 0,0 0,-1 0,-1 0,0 0,-1 0,0 1,-2-3,4 14,1 1,-1-1,0 0,1 0,-1 1,1-1,0 0,-1 0,1 1,-1-1,1 0,0 0,0 0,-1 0,1 1,0-1,0 0,0 0,0 0,0 0,0 0,0 0,0 1,1-1,-1 0,0 0,0 0,1 0,-1 1,1-1,-1 0,1 0,-1 1,1-1,-1 0,1 1,-1-1,1 0,0 1,-1-1,1 1,0-1,0 1,-1-1,1 1,0 0,0-1,0 1,0 0,-1 0,1 0,0-1,0 1,0 0,0 0,0 0,0 0,-1 1,1-1,0 0,1 0,18 0,0 0,0 2,0 0,0 1,0 1,-1 1,1 0,14 8,-30-11,0 0,-1 1,1 0,-1 0,0 0,0 0,0 0,0 0,-1 1,1-1,-1 1,0 0,0 0,0 0,-1 0,1 0,-1 0,0 0,0 1,0-1,-1 0,0 1,1-1,-2 0,1 1,0-1,-1 3,13 71,-8-72,0 0,0-1,0 1,1-1,0 0,0 0,0 0,1 0,-1-1,1 0,0-1,0 1,1-1,-1 0,1 0,-1-1,1 0,0 0,0-1,0 0,3 0,2 1,0-1,0-1,0 0,0-1,0 0,0-1,0 0,0-1,-1 0,1-1,-1 0,2-2,36-29,-48 35,0-1,0 1,0-1,0 1,0 0,-1 0,1-1,0 1,0 0,0 0,0 0,0 0,0 0,0 0,0 0,0 0,0 1,0-1,0 0,0 0,-1 1,1-1,0 1,0-1,0 1,-1-1,1 1,0-1,0 1,-1 0,1 0,0-1,0 2,9 6,2-4,0 0,0-1,0 0,0-1,0 0,1-1,-1 0,1-1,-1-1,3 0,-12 1,-1 1,0-1,1-1,-1 1,1 0,-1 0,0-1,1 1,-1-1,0 0,0 0,1 0,-1 0,0 0,0 0,0-1,0 1,0-1,-1 1,1-1,0 0,-1 1,1-1,-1 0,1 0,-1 0,0 0,0 0,0-1,0 1,0 0,-1-1,1 1,-1 0,1-1,-1 1,0 0,0-1,0 1,0-1,-1 1,1 0,0-1,-2-1,1-2,-1 1,-1-1,1 0,-1 1,0-1,-1 1,1 0,-1 0,0 0,0 1,-1-1,1 1,-1 0,0 0,0 1,0-1,0 1,-1 0,0 1,1-1,-1 1,0 0,0 1,0-1,0 1,0 0,-1 1,1-1,-3 1,4 0,-1 0,1 0,-1 0,1 0,0 1,-1 0,1 0,0 0,0 1,-1 0,1 0,1 0,-1 0,0 1,0 0,1 0,0 0,-1 1,1-1,1 1,-1 0,0 0,1 0,0 1,0-1,0 1,1 0,-1 0,1 0,0 0,1 0,-1 0,1 0,0 1,0-2,1 0,0 0,0 0,0 0,0 0,1 0,-1 0,1 0,0 0,1-1,-1 1,0 0,1 0,0-1,0 1,0-1,0 0,1 1,-1-1,1 0,0 0,0-1,0 1,0-1,1 1,2 0,1 2,2-1,-1 0,0-1,1 0,0 0,-1-1,1 0,0-1,0 1,0-2,3 1,23-2</inkml:trace>
  <inkml:trace contextRef="#ctx0" brushRef="#br0" timeOffset="3556.074">11069 565,'-9'-4,"-1"0,1 0,-1 0,0 2,0-1,0 1,0 0,0 1,0 0,-1 1,1 0,0 1,0 0,0 0,-1 1,2 1,-1 0,0 0,0 0,1 1,0 1,-1 0,8-3,0 0,0 0,1 0,-1 0,0 0,1 0,-1 0,1 1,0-1,0 0,0 1,0-1,0 1,1-1,-1 1,1 0,-1-1,1 1,0 0,0-1,0 1,1-1,-1 1,1 0,-1-1,1 1,0-1,0 1,0-1,1 2,47 66,137 149,-180-211,-2 1,1-1,1 0,-1 0,1 0,1-1,-1 0,1 0,1-1,-1 1,1-2,0 1,0-1,1 0,0-1,0 0,0 0,1-1,6 0,-1-2,1 0,0-1,-1-1,1 0,0-1,-1-1,0 0,0-1,0-1,0 0,0-1,-1-1,0 0,5-4,17-11</inkml:trace>
  <inkml:trace contextRef="#ctx0" brushRef="#br0" timeOffset="-3365.136">40 458,'19'197,"2"179,-20-349,-2-12,0 0,1 0,1-1,1 1,0 0,0 0,2-1,0 0,0 1,1-1,1-1,1 1,-1-1,10 12,-11-21,0 1,1-1,0-1,0 1,0-1,0 0,0 0,0-1,1 0,-1 0,1 0,0-1,-1 0,1 0,0-1,0 0,0 0,-1 0,6-2,124-33,-114 27,-1-1,0-1,0-1,-1 0,0-2,14-11,-25 14</inkml:trace>
  <inkml:trace contextRef="#ctx0" brushRef="#br0" timeOffset="-3051.112">588 980,'0'4,"0"7,0 7,0 9,0 5,0 5,0 3,0 1,3-2,2-3,5-5,4-5,1-8,3-7,-2-5</inkml:trace>
  <inkml:trace contextRef="#ctx0" brushRef="#br0" timeOffset="-2785.822">681 806,'-6'-2,"-3"1,0 1</inkml:trace>
  <inkml:trace contextRef="#ctx0" brushRef="#br0" timeOffset="-2504.572">0 752,'16'-2,"19"-3,19-3,17-3,14-1,8 1,5 0,-3 3,-18 1</inkml:trace>
  <inkml:trace contextRef="#ctx0" brushRef="#br0" timeOffset="-821.085">1069 980,'-2'16,"0"1,1 0,1 0,0 0,1 0,1-1,1 1,0-1,1 1,1-1,0 0,2 0,-1-1,2 0,0 0,7 9,-14-22,0 1,0-1,0 0,1 0,-1 0,1 0,-1 0,1 0,-1-1,1 1,0 0,0-1,0 1,0-1,0 0,0 1,0-1,1 0,-1-1,0 1,1 0,-1 0,0-1,1 0,-1 1,1-1,-1 0,1 0,-1 0,0-1,1 1,-1-1,1 1,-1-1,0 0,1 0,-1 0,0 0,0 0,0 0,2-2,5-10,-1-1,-1 0,0 0,-1-1,-1 0,0 0,-1-1,0 1,-1-1,-1 0,-1 1,0-11,0 19,0-24,1 5,4 52,-5-18,-1 0,0-1,1 1,-1 0,1 0,1-1,0 1,0-1,0 1,1-1,0 0,0 0,1 0,0 0,0-1,0 0,1 1,0-2,1 1,-1-1,1 1,0-1,0-1,7 5,-7-7,0-1,0 1,1-1,-1 0,0-1,1 1,-1-1,1-1,-1 1,0-1,1 0,-1 0,0-1,0 0,0 0,0 0,0-1,0 0,-1 0,1-1,-1 1,0-1,0 0,0 0,-1-1,1 0,-1 0,0 0,0 0,2-5,56-131,-62 141,0 0,0 1,1-1,-1 0,0 0,0 1,0-1,1 0,-1 0,0 0,0 0,1 1,-1-1,0 0,0 0,1 0,-1 0,0 0,1 0,-1 0,0 0,0 0,1 1,-1-1,0 0,1-1,-1 1,0 0,1 0,-1 0,0 0,0 0,1 0,-1 0,0 0,0 0,1-1,-1 1,0 0,0 0,1 0,-1 0,0-1,0 1,0 0,1 0,-1-1,0 1,0 0,0 0,0-1,0 1,1 0,-1-1,0 1,0 0,0-1,3 30,-3-28,17 119,-16-115,1 0,0 1,1-1,-1-1,1 1,0 0,0-1,1 1,-1-1,1 0,0 0,0 0,0-1,0 1,1-1,-1 0,1-1,0 1,0-1,5 2,-2-1,0-1,0-1,1 1,-1-1,0-1,1 1,-1-1,0-1,1 0,-1 0,0 0,0-1,0-1,0 1,0-1,0 0,-1-1,1 0,-1 0,0-1,0 0,0 0,6-6,0 0,-1-1,-1-1,0 1,0-2,-1 0,-1 0,0 0,-1-1,2-7,19-54,-24 92,1 272,19-47,7 107,-32-335,1-1,0 0,-1-1,-1 1,0 0,-1 0,0 0,0-1,-1 1,-2 1,5-11,-1-1,0 0,1 0,-1 0,0 0,0 0,0 0,0 0,0 0,0 0,0 0,0 0,0 0,-1-1,1 1,0-1,0 1,-1-1,1 1,0-1,-1 0,1 1,0-1,-1 0,1 0,0 0,-1 0,1 0,-1 0,1-1,0 1,-1 0,1-1,0 1,-1-1,1 1,0-1,0 0,0 1,0-1,-1 0,1 0,0 0,0 0,1 0,-1 0,0 0,0 0,0 0,1 0,-1-1,0 1,1 0,-1-1,1 1,0 0,-1-1,1 1,0 0,0-1,0 0,-10-25,2 0,1 0,2-1,0 0,2 0,1 0,1-8,0 27,-4-134,6 1,6-1,14-61,-4 125,-16 78,-1 0,0 0,0 0,1 0,-1 1,1-1,-1 0,0 0,1 0,0 1,-1-1,1 0,-1 0,1 1,0-1,-1 1,1-1,0 1,0-1,0 1,-1-1,1 1,0 0,0-1,0 1,0 0,0 0,0-1,-1 1,1 0,0 0,0 0,0 0,0 0,0 1,0-1,0 0,0 0,0 1,-1-1,1 0,0 1,0-1,0 1,-1-1,1 1,0-1,0 1,36 38,-29-30,114 147,-122-156,2 1,-1 0,0 0,0 0,0 0,0 0,0 0,0 0,0 0,-1 0,1 0,0 0,0 0,-1 1,1-1,-1 0,1 1,-1-1,0 0,0 1,1-1,-1 0,0 1,0-1,0 0,0 1,0-1,-1 1,1-1,0 0,-1 1,1-1,-1 0,1 0,-1 1,0-1,1 0,-1 0,0 0,0 0,0 0,0 0,0 0,0 0,0 0,0 0,0 0,-6 0,-1 1,1-1,0-1,0 1,-1-1,1 0,0-1,0 0,-1 0,1-1,0 1,0-1,-5-3,11 4,0 0,-1 1,1-1,0 0,0 0,0 0,0 0,1 0,-1 0,0 0,0-1,1 1,-1 0,0 0,1 0,-1-1,1 1,0 0,-1-1,1 1,0-1,0 1,0 0,0-1,0 1,0 0,0-1,1 1,-1 0,0-1,1 1,-1 0,1-1,-1 1,1 0,0 0,-1 0,1-1,0 1,0 0,0 0,0 0,0 0,0 0,48-44,-23 27,1 1,1 1,0 1,1 1,1 2,0 1,22-4,-51 15,1-2,0 1,0 1,0-1,1 0,-1 0,0 1,0-1,1 1,-1 0,0-1,1 1,-1 0,0 1,0-1,1 0,-1 1,0-1,1 1,-1 0,0-1,0 1,0 0,0 0,0 1,0-1,0 0,0 1,-1-1,1 1,0 0,12 56,-14-53,0-1,1 0,-1 1,1-1,0 0,0 1,0-1,0 0,1 0,-1 0,1 0,0 0,1 0,-1 0,1-1,0 1,-1-1,1 0,1 0,-1 0,0 0,1 0,0-1,2 2,0-2,0 0,0 0,0-1,0 0,0-1,0 1,1-1,-1 0,0 0,0-1,0 0,0 0,0-1,0 1,0-1,0 0,0-1,-1 0,1 0,-1 0,0 0,0-1,2-1,0 0,-1-1,1 0,-1 0,0-1,0 0,0 0,-1 0,-1-1,1 1,-1-1,0 0,-1 0,0-1,0 1,1-9,0 6,-1 31,-2-18,-1 7,0 0,1 1,1-1,-1 0,2 0,-1 0,1 0,0 0,1-1,0 1,1-1,0 0,0 0,0 0,1-1,0 0,1 0,-1-1,1 0,1 0,-1 0,1-1,0 0,0 0,0-1,1 0,0-1,0 0,1-1,0-1,0 0,0-1,1 0,-1-1,0 0,0 0,0-1,0 0,0-1,0 0,-1-1,1 0,-1-1,0 1,0-2,-1 1,0-1,2-2,8-7,-1 0,-1-1,-1 0,0-2,-1 1,-1-2,0 0,1-5,3-14,-2 0,-1 0,-2-2,-2 1,-1-2,-2 1,-2-1,-2 0,-1 0,-3 0,-3-29,4 59,1 1,-2-1,1 1,-2-1,1 1,-1-1,-1 1,0 0,0 0,-1 0,0 1,-1-1,0 1,0 0,-1 0,0 1,-7-7,10 13,0 1,-1 0,1 1,-1-1,1 0,-1 1,1 0,-1 0,1 0,-1 0,1 0,-1 1,1-1,0 1,-1 0,1 0,0 1,-1-1,1 1,0-1,0 1,0 0,0 0,0 0,1 1,-1-1,1 1,-1-1,1 1,0 0,0 0,0 0,1 0,-1 0,1 0,-1 1,1-1,0 0,0 1,-9 21,2 1,0 0,1 0,2 1,1-1,1 1,1 0,1 0,1 2,0-4,0 0,2 0,0-1,2 1,1 0,1-1,1 0,1 0,1-1,1 0,1-1,12 18,-17-31,2-1,-1 0,1-1,0 0,1 0,-1 0,1-1,0-1,1 0,0 0,0 0,0-1,0-1,0 0,1 0,-1-1,1-1,0 1,0-2,0 0,2 0,53-1</inkml:trace>
  <inkml:trace contextRef="#ctx0" brushRef="#br0" timeOffset="8955.331">12727 819,'-11'-29,"12"18,0 0,1 0,1 0,-1 0,2 1,0-1,0 1,1 0,0 0,1 1,0-1,0 1,1 1,0-1,1 1,-1 0,2 1,-1 0,1 0,0 1,0 0,3 0,-8 3,1 1,-1 1,1-1,0 1,-1 0,1 0,0 0,0 0,0 1,0 0,0 0,0 0,-1 1,1 0,0 0,0 0,-1 0,1 1,0 0,-1 0,1 0,-1 0,0 1,0 0,0-1,0 2,0-1,-1 0,0 1,1-1,-1 1,0 0,-1 0,1 1,-1-1,1 3,3 3,-1 1,0 0,-1 0,-1 0,0 1,0 0,-1-1,0 1,-1 0,-1 0,0 5,0-14,-1 0,1-1,-1 1,1-1,-1 1,0-1,0 1,0-1,-1 1,1-1,0 0,-1 0,0 0,1 0,-1 0,0 0,0 0,0 0,0-1,0 1,-1-1,1 0,0 1,-1-1,1 0,-1 0,1-1,-1 1,1 0,-1-1,0 0,1 1,-1-1,0 0,1-1,-1 1,0 0,1-1,-1 1,1-1,-1 0,0 0,1 0,0 1,0-1,0 0,0 0,0 0,0-1,0 1,1 0,-1-1,0 1,1-1,-1 1,1-1,0 0,0 1,-1-1,1 0,0 0,0 0,1 0,-1 0,0 0,1 0,-1-1,1 1,0 0,-1 0,1 0,0 0,0-1,1 1,-1 0,0 0,1 0,-1 0,1 0,0-1,0 1,0 0,0 1,0-1,0 0,0 0,1 0,-1 1,0-1,1 1,0-1,-1 1,1-1,0 1,0 0,1-1,13-8,1 0,0 2,0 0,1 0,0 2,3-1,20-8,-19 7,-4 3,-1 0,1-2,-1 0,-1-2,1 1,-2-2,1 0,-1-1,-1 0,0-2,0 1,5-8,-18 19,0-1,0 1,0-1,0 1,0-1,0 1,-1-1,1 0,0 1,-1-1,1 0,-1 1,0-1,1 0,-1 0,0 1,0-1,0 0,0 0,-1 0,1 1,0-1,-1 0,1 0,-1 1,0-1,1 0,-1 1,0-1,0 1,0-1,0 1,0 0,0-1,-1 1,1 0,0 0,-1 0,1 0,-1 0,1 0,-1 0,0 0,1 0,-1 1,0-1,1 1,-1-1,0 1,0 0,1 0,-1 0,0 0,0 0,-6 0,0 1,0 0,0 1,0 0,0 0,0 1,1 0,-1 0,1 1,0-1,0 2,0-1,0 1,1 0,0 0,0 1,0 0,1 0,0 0,0 1,0 0,1 0,0 0,1 0,-1 1,1-1,1 1,-2 5,3-7,1-1,0 0,0 1,0-1,0 0,1 0,0 1,0-1,0 0,1 0,0 0,0 0,0 0,1-1,-1 1,1-1,0 1,0-1,1 0,-1 0,1 0,0-1,0 1,0-1,1 0,2 2,10 6,1-2,0 1,1-2,-1-1,1 0,9 1,155 22,-137-27</inkml:trace>
  <inkml:trace contextRef="#ctx0" brushRef="#br0" timeOffset="16021.658">495 2517,'-13'-1,"1"1,-1 0,1 1,0 1,0 0,0 0,0 1,0 1,0 0,1 0,-1 1,1 1,1 0,-11 7,19-10,-1-1,1 1,-1 0,1 0,0 0,0 0,0 0,1 1,-1-1,1 1,0-1,0 1,0-1,0 1,0 0,1-1,0 1,0 0,0 0,0-1,0 1,1 0,0-1,0 1,0-1,0 1,0-1,1 1,-1-1,1 0,0 1,0-1,0 0,1 0,-1-1,1 1,-1 0,1-1,0 0,0 1,0-1,0 0,0-1,1 1,-1 0,2-1,15 5,0-1,1-1,0 0,-1-2,1-1,0 0,0-1,0-2,0 0,0-1,0-1,1-2,-3 2,1 0,-1-2,0 0,-1-1,1-1,-1-1,-1-1,0 0,11-9,-18 8,-9 14,-2 3,-1-2,1 0,0 0,0 0,1 0,-1 0,1 0,0 1,0-1,0 0,1 0,-1 0,1 0,0 0,0 0,1 0,-1 0,1-1,-1 1,1 0,1-1,-1 0,0 1,1-1,-1 0,1 0,0 0,0 0,0-1,1 1,-1-1,1 0,-1 0,1 0,0 0,8 2,0 0,0-1,0 0,1 0,-1-1,1-1,-1-1,1 1,-1-2,1 0,-1 0,1-1,-1-1,0 0,1-1,-2 0,1 0,4-4,-13 7,-1 0,1-1,0 1,-1-1,1 0,-1 1,1-1,-1 0,0-1,0 1,0 0,0-1,0 1,0-1,-1 0,1 1,-1-1,0 0,0 0,0 0,0 0,-1 0,1 0,-1 0,1 0,-1 0,0 0,0 0,-1 0,1 0,-1 0,1 0,-1 0,0 0,0 0,0 0,-1 0,1 0,-1 1,1-1,-1 0,-8-6,0 0,0 0,0 1,-1 0,0 1,-1 1,0-1,0 2,0 0,-1 0,1 1,-1 1,0 0,0 1,0 0,-1 1,1 0,-2 1,414-33,-393 33,0-1,1 1,-1 0,0 1,1-1,-1 1,0 0,0 1,0 0,0 0,0 0,0 0,0 1,-1 0,1 0,-1 1,0 0,0 0,0 0,0 0,-1 1,0-1,0 1,0 0,0 1,2 4,-1 2,-4-9,0 0,0 0,0 0,1 0,-1 0,1 0,-1 0,1 0,0-1,0 1,0-1,1 1,-1-1,0 0,1 0,0 0,-1 0,1 0,0-1,0 1,0-1,0 0,0 0,0 0,0 0,3 0,6-3,-1-1,1 0,-1 0,0-1,-1 0,1-1,-1-1,1 0,-2 0,1 0,-1-1,0-1,0 0,-1 0,0-1,0 0,1-2,66-87,-74 98,-1 1,1 0,0-1,0 1,-1 0,1-1,0 1,-1 0,1 0,-1 0,1 0,-1 0,0 0,1 0,-1-1,0 1,1 0,-1 0,0 0,0 0,0 0,0 0,0 0,0 0,0 0,-1 0,1 0,0 0,0 0,-1 0,1 0,-1 0,1 0,-1 0,1 0,-1-1,0 2,0 8,1-4,0-1,1 0,-1 1,1-1,0 0,1 0,-1 0,1 0,0 0,0 0,0 0,1-1,0 1,0-1,0 1,0-1,1 0,0 0,-1-1,1 1,1-1,-1 0,0 0,1 0,0-1,-1 0,1 1,0-2,0 1,6 1,96 17,-51-15</inkml:trace>
  <inkml:trace contextRef="#ctx0" brushRef="#br0" timeOffset="16668.947">2567 2463,'-20'-6,"0"1,-1 1,1 1,-1 1,0 1,0 0,1 2,-1 0,0 1,0 2,1 0,-9 3,26-6,-1 0,1 1,-1-1,1 1,0 0,-1 0,1 0,0 0,1 1,-1-1,0 1,1 0,-1 0,1 0,0 0,0 0,0 0,0 0,1 1,-1-1,1 1,0-1,0 1,0-1,0 1,1 0,0 0,-1-1,1 1,1 0,-1-1,0 1,1 0,0-1,0 1,0 0,0-1,1 1,-1-1,1 0,0 1,0-1,0 0,0 0,1 0,-1-1,2 2,4 3,1-1,0 0,0-1,0 1,1-2,-1 1,1-2,0 1,0-1,1-1,-1 0,1 0,-1-1,1 0,-1-1,1 0,-1-1,1 0,-1-1,1 0,-1 0,0-1,0-1,0 1,0-2,-1 1,1-1,0-2,-2 1,0-1,0-1,-1 0,0 0,0 0,-1-1,0 0,0 0,-1 0,0-1,-1 0,0 0,-1 0,0 0,1-6,2-16,-1-1,-2 1,-1-1,-2-15,-2-13,-3 0,-2 0,-3 1,-3-3,-7 3,20 60,0 0,0 0,0 1,0-1,0 0,0 0,0 1,0-1,0 0,0 1,-1-1,1 0,0 0,0 1,0-1,0 0,0 0,0 0,-1 1,1-1,0 0,0 0,0 0,-1 1,1-1,0 0,0 0,-1 0,1 0,0 0,0 0,-1 1,1-1,0 0,0 0,-1 0,1 0,0 0,-1 0,1 0,0 0,0 0,-1 0,1 0,0 0,0 0,-1-1,1 1,0 0,0 0,-1 0,1 0,0 0,0-1,-1 1,1 0,0 0,0 0,0-1,0 1,-1 0,-2 27,0 17,3 0,1 0,2 0,2 0,2 0,2-1,1-1,5 6,-9-32,0-1,2 1,0-2,0 1,2-1,-1-1,2 1,0-2,8 8,-14-15,1 0,0 0,0 0,0-1,1 0,-1 0,1-1,0 0,0 0,1-1,-1 1,0-2,1 1,-1-1,1 0,0 0,-1-1,1 0,0-1,-1 0,1 0,0 0,1-3,0 1,1-2,-2 1,1-1,0 0,-1-1,0 0,0-1,-1 1,0-1,0-1,0 1,-1-1,0 0,-1-1,0 1,0-1,-1 0,0-1,1-2,2 0,-6 31,-1-14,11 110,-10-111,0 0,0 0,1-1,-1 1,1 0,0-1,0 1,0-1,1 1,-1-1,1 0,0 0,0 0,0-1,0 1,0-1,0 1,1-1,-1 0,1 0,0-1,0 1,-1-1,1 0,0 0,0 0,1 0,23-1,-2-5</inkml:trace>
  <inkml:trace contextRef="#ctx0" brushRef="#br0" timeOffset="16914.29">3061 2102,'2'10,"1"2</inkml:trace>
  <inkml:trace contextRef="#ctx0" brushRef="#br0" timeOffset="17403.784">3436 1742,'62'259,"11"92,-69-332,1-1,1 1,0-1,1 0,2-1,7 13,-14-26,1 1,0-1,0 0,0 0,1-1,-1 1,1-1,0 0,0 1,0-2,1 1,-1 0,1-1,-1 0,1 0,0 0,-1-1,1 0,0 0,0 0,0 0,0-1,1 0,-1 0,0 0,0 0,4-2,3-1,-1-1,1-1,-1 0,0 0,0-1,-1-1,1 0,-1 0,-1-1,0 0,0-1,0 0,-1 0,0-1,-1 0,0 0,-1-1,0 1,-1-2,0 1,2-6,2-4,-9 21,0 0,0 0,0 0,1 1,-1-1,0 0,0 0,0 0,0 0,0 1,0-1,0 0,0 0,1 0,-1 0,0 1,0-1,0 0,0 0,0 0,1 0,-1 0,0 0,0 0,0 1,1-1,-1 0,0 0,0 0,0 0,1 0,-1 0,0 0,0 0,0 0,1 0,-1 0,0 0,0 0,0 0,0 0,1-1,-1 1,0 0,0 0,0 0,1 0,-1 0,0 0,0 0,0-1,0 1,0 0,1 0,-1 0,0 0,1 22,-1-21,0 18,1 0,0 0,2-1,0 1,1-1,2 6,-5-20,1 1,-1-1,1 0,0 0,0 0,1 0,-1-1,1 1,0-1,0 1,0-1,0 0,0 0,1 0,-1 0,1-1,0 0,0 0,0 0,0 0,0 0,0-1,0 1,1-1,-1-1,1 1,-1 0,0-1,2 0,24-2</inkml:trace>
  <inkml:trace contextRef="#ctx0" brushRef="#br0" timeOffset="17658.433">4145 2156,'-19'-4,"-10"-2,-2 0,-1 1,1 0,5-1</inkml:trace>
  <inkml:trace contextRef="#ctx0" brushRef="#br0" timeOffset="17829.98">3516 1995,'16'-2,"17"-3,15-1,13-1,5 0,0 4,-12 2</inkml:trace>
  <inkml:trace contextRef="#ctx0" brushRef="#br0" timeOffset="17985.558">3850 2718,'-6'18,"-6"15,1 12,1 3,2 0,8-7,10-10,8-10,1-10</inkml:trace>
  <inkml:trace contextRef="#ctx0" brushRef="#br0" timeOffset="18346.392">4505 2450,'-12'-97,"11"94,0 0,-1 0,1 1,-1-1,1 0,-1 1,0-1,0 1,0 0,0-1,0 1,0 0,-1 0,1 0,-1 1,1-1,-1 1,0-1,1 1,-1 0,0 0,0 0,0 0,0 1,0-1,0 1,0-1,0 1,0 0,-2 1,-3 1,1 0,0 1,0 0,0 0,0 0,0 1,1 0,-1 1,1-1,0 1,1 0,-1 1,1-1,0 1,0 0,1 1,0-1,0 1,0 0,1 0,0 0,0 0,1 0,0 1,-1 5,2-9,0-1,0 0,0 1,1-1,-1 1,1-1,0 1,0-1,0 1,1-1,-1 1,1-1,-1 1,1-1,1 0,-1 1,0-1,1 0,-1 0,1 0,0 0,0 0,0 0,1 0,-1-1,1 1,-1-1,1 0,0 0,0 0,0 0,0 0,0-1,0 1,0-1,1 0,2 1,4-1,-1-1,0 0,1-1,-1 0,0 0,0-1,1 0,-1 0,0-1,-1-1,1 1,-1-2,1 1,-1-1,0 0,-1 0,0-1,1 0,-2-1,1 0,-1 0,2-2,-8 8,1 0,-1 1,0-1,1 0,-1 1,1-1,-1 1,1-1,-1 0,1 1,-1-1,1 1,0 0,-1-1,1 1,0-1,-1 1,1 0,0 0,0-1,-1 1,1 0,0 0,0 0,-1 0,1 0,0 0,0 0,-1 0,1 0,0 0,0 0,-1 0,1 1,0-1,0 0,-1 1,1-1,0 0,-1 1,1-1,-1 1,1-1,0 1,-1-1,1 1,-1-1,1 1,-1 0,0-1,1 1,-1 0,0-1,1 1,-1 0,0 0,0-1,1 2,1 0,9 9,1 0,0-1,1-1,0 0,0-1,1 0,0-1,1-1,0 0,0-1,0 0,0-2,1 1,-1-2,6 0,43 8</inkml:trace>
  <inkml:trace contextRef="#ctx0" brushRef="#br0" timeOffset="19045.178">6577 2330,'-15'-8,"0"2,0-1,-1 2,0 0,0 1,0 1,0 0,-1 1,1 1,-1 0,1 1,-1 1,1 1,-1 0,1 1,0 1,0 1,0 0,-5 3,17-6,-1 0,2 0,-1 0,0 1,0-1,1 1,-1 0,1 0,0 0,0 0,0 1,0 0,1-1,-1 1,1 0,0 0,0 0,0 0,1 1,0-1,-1 0,2 1,-1-1,0 1,1-1,0 0,0 1,0-1,0 1,1-1,0 1,0-1,0 1,0-1,1 0,0 0,0 0,0 0,0 0,1 0,-1 0,1-1,0 1,0-1,0 0,0 0,4 2,0-1,1-1,0 0,0 0,0-1,0 0,0 0,1-1,-1 0,1 0,-1-1,1 0,-1-1,0 0,1 0,-1-1,0 0,0 0,0-1,7-3,-1 0,-1 0,0-1,0-1,0 0,-1-1,0 0,-1-1,0 0,0 0,7-12,-11 12,0-1,-1 0,0 0,-1-1,0 1,-1-1,0 0,-1 0,-1-1,0 1,0-1,-1 1,-1-1,0 0,0 1,-2-1,0-1,-2-13,-2 1,0-1,-2 1,-1 1,-1-1,-2 2,-5-11,-34-32,51 66,-1 0,0 0,0 1,-1-1,1 0,0 0,0 1,0-1,0 1,-1-1,1 1,0-1,0 1,-1 0,1 0,0-1,-1 1,1 0,0 0,-1 0,1 1,0-1,-1 0,1 0,0 1,0-1,-1 1,1-1,0 1,0-1,0 1,0 0,-1 0,1-1,0 1,0 0,1 0,-1 0,0 0,0 0,0 0,1 1,-21 54,16-30,1-1,2 1,0 0,2 0,1 0,1 0,1-1,1 1,1-1,2 0,0 0,2 0,1-1,0-1,2 0,14 21,-23-40,0 1,0-1,1 0,0 1,0-2,0 1,0 0,1-1,-1 0,1 0,0 0,0-1,0 1,0-1,0-1,1 1,-1-1,0 1,1-1,-1-1,1 1,0-1,-1 0,1-1,-1 1,1-1,-1 0,1 0,-1-1,0 1,0-1,1-1,-1 1,-1-1,1 0,0 0,1-1,5-5,0-1,0 0,-1-1,0 0,0 0,-2-1,1-1,-2 1,1-1,-2 0,0-1,0 0,-1 0,-1 0,-1-1,1-3,-4 18,0 1,0-1,-1 0,1 0,0 0,0 0,0 0,0 0,0 0,0 0,-1 0,1 0,0 0,0 1,0-1,0 0,-1 0,1 0,0 0,0 0,0 0,0 0,0 0,-1 0,1 0,0-1,0 1,0 0,0 0,-1 0,1 0,0 0,0 0,0 0,0 0,0 0,0 0,-1 0,1-1,0 1,0 0,0 0,0 0,0 0,-9 16,6-10,1 1,0-1,0 1,1-1,0 1,0-1,0 1,1 0,0-1,0 1,1-1,0 1,0 0,1-1,-1 1,1-1,1 0,-1 0,1 0,0 0,1 0,-1 0,1-1,0 0,0 0,1 0,0 0,0 0,0-1,0 0,1 0,-1-1,1 0,5 3,110 34,-56-29</inkml:trace>
  <inkml:trace contextRef="#ctx0" brushRef="#br0" timeOffset="10218.366">15026 645,'-20'0,"0"1,0 1,0 0,1 2,-1 0,1 1,0 1,0 1,1 0,-1 2,2 0,-1 1,1 0,-10 10,25-19,0 0,0 0,0 0,0 1,0-1,1 1,-1-1,0 1,1-1,-1 1,1 0,-1 0,1 0,0 0,0 0,0 0,0 0,0 0,0 1,1-1,-1 0,1 0,-1 1,1-1,0 0,0 1,0-1,0 0,0 1,1-1,-1 0,1 1,0-1,-1 0,1 0,0 0,0 0,0 0,1 0,-1 0,2 2,6 1,0 0,0-1,0 0,1-1,0 0,0 0,0-1,0-1,0 1,0-2,0 1,4-2,4 3,72 1,0-4,0-4,0-3,-1-5,0-3,42-16,-119 29,8-1,-1-1,0-1,0 0,-1-1,1-1,-2-1,1-1,-1 0,14-12,-30 21,1 0,-1 0,0 0,0 0,0 0,0 0,0 0,0-1,0 1,0 0,0 0,0-1,-1 1,1-1,0 1,-1-1,0 1,1-1,-1 1,0-1,0 1,1-1,-1 1,-1-1,1 1,0-1,0 1,0-1,-1 1,1-1,-1 1,1-1,-1 1,0-1,1 1,-1 0,0-1,0 1,0 0,0 0,0 0,0 0,0 0,-1 0,1 0,0 0,-1 0,1 0,0 1,-1-1,0 0,-9-2,-1-1,0 2,0 0,-1 0,1 1,0 0,-1 1,1 1,0 0,-1 0,1 1,0 1,0 0,1 1,-1 0,0 0,1 2,-9 4,15-7,0 0,1 1,-1-1,1 1,-1 0,1 0,0 0,0 1,1 0,-1-1,-1 6,4-8,0-1,0 1,0 0,1 0,-1-1,1 1,-1 0,1 0,0 0,0 0,0-1,0 1,0 0,0 0,0 0,1 0,-1 0,1-1,-1 1,1 0,0 0,-1-1,1 1,0-1,0 1,0 0,0-1,1 0,-1 1,0-1,1 0,-1 1,1-1,-1 0,1 0,-1 0,1-1,0 1,10 4,1 0,-1-1,1-1,0 0,0-1,0 0,0-1,0 0,0-1,0-1,0 0,0-1,0 0,0-1,12-4,51-40,-52 84,-17-31,0-1,0 0,1 0,-1 0,1-1,0 0,1 0,-1-1,1 0,-1-1,1 1,0-2,0 1,0-2,0 1,0-1,0 0,9-2,-5 2,0-2,1 0,-1 0,0-1,0-1,0 0,0-1,-1 0,0-1,0 0,0-1,-1-1,0 1,0-2,-1 1,0-2,-1 1,0-1,0-1,-1 0,0 0,-1 0,-1-1,0 0,0 0,-1-2,9-21,-1-1,-2-1,-2 0,-2 0,-1-1,-1 0,-3 0,-1 0,-2-19,1 50,1 0,-1 0,0 0,-1 0,0 0,0 1,0-1,-1 0,0 0,-1 1,1-1,-1 1,0 0,-1 0,1 0,-1 0,-1 0,1 1,-1 0,0 0,0 0,0 1,-1-1,1 1,-1 1,0-1,0 1,-1 0,1 0,-1 1,-2-1,3 2,0 1,0 0,0 1,0-1,1 1,-1 1,0-1,1 1,-1 0,1 0,-1 0,1 1,0 0,0 0,0 0,0 1,1 0,0-1,-1 2,1-1,1 0,-1 1,1 0,-1 0,1 0,1 0,-1 1,-6 12,0 1,2 0,0 0,1 1,1-1,1 1,0 7,1-3,0 1,1 0,2 0,0 0,2 0,1 0,1-1,1 1,1-1,1 0,1 0,1-1,1 0,1-1,1 0,1-1,1 0,1-1,1 0,0-2,1 0,1-1,1 0,3 0,-8-9,1 0,0-1,0-1,0 0,1-1,8 1,29 5</inkml:trace>
  <inkml:trace contextRef="#ctx0" brushRef="#br0" timeOffset="12443.115">16818 645,'-11'-3,"-1"1,1-1,0 2,-1 0,1 0,-1 1,1 0,0 1,-1 0,-3 2,10-2,1 0,0 1,-1-1,1 1,0 0,0 0,0 0,0 0,1 1,-1 0,1 0,-1 0,1 0,0 0,0 1,0-1,1 1,-1 0,1 0,0 0,0 0,1 0,-1 0,1 0,-1 1,1-1,0 3,1-2,-1-1,1 1,0-1,0 1,1-1,-1 1,1-1,0 1,0-1,0 1,1-1,0 0,0 0,0 0,0 0,1 0,-1 0,1 0,0-1,0 0,0 1,0-1,1 0,0-1,2 3,4 1,1 1,0-1,0-1,0 0,1 0,0-2,0 1,12 1,-2-1,1-2,0 0,0-1,0-2,0 0,0-1,0-2,0 0,-1-1,1-2,-10 3,-1 0,0-1,0 0,-1-1,1 0,-1-1,0 0,-1-1,0 0,0 0,-1-1,0-1,0 0,-1 0,-1 0,0-1,0 0,2-6,-8 69,-2-49,1 1,0 0,0 0,0-1,0 1,1 0,0 0,-1-1,1 1,1-1,-1 1,0-1,1 1,0-1,0 0,0 1,0-1,0 0,1-1,-1 1,1 0,0-1,-1 1,1-1,1 0,-1 0,0 0,0 0,1-1,2 2,2-1,1 1,1-1,-1 0,0-1,0 0,1-1,-1 0,0 0,1-1,-1 0,0 0,0-1,0-1,0 1,0-1,0-1,-1 0,0 0,1-1,-2 0,1 0,0-1,-1 0,0 0,-1 0,1-1,-1 0,0-1,-1 1,0-1,0 0,-1 0,0-1,0 1,-1-1,0 0,0-1,-3 1,1 28,1-11,1 0,-1 0,1-1,1 1,0-1,0 0,0 0,1 0,0-1,0 1,1-1,0 0,0-1,0 1,1-1,0-1,0 1,0-1,0 0,0-1,1 0,0 0,1 0,8 2,0 0,1-1,-1-1,1-1,0 0,0-1,0-1,0-1,0-1,4-1,-6 1,-1-1,1 0,-1-2,0 0,0 0,0-1,-1-1,0-1,0 0,-1 0,0-2,0 0,-1 0,0-1,-1 0,-1-1,0 0,0-1,-1 0,6-12,1-16,-2-1,-1-1,-3 1,-1-2,-3 1,-1-1,-1-42,-1 42,-1 0,-2 0,-6-39,6 80,0 0,0-1,0 1,0 0,-1 0,1 0,-1 0,0 0,0 0,0 0,0 0,-1 0,1 0,-1 1,0-1,0 0,0 1,0 0,0-1,0 1,0 0,-1 0,1 0,-1 0,0 1,0-1,1 1,-1 0,0-1,0 1,-2 0,0 1,0 1,1 0,-1 0,1 0,0 1,-1-1,1 1,0 0,0 0,0 1,0-1,0 1,1 0,-1 0,1 0,0 0,-1 1,2-1,-3 4,-46 78,40-58,1-1,1 1,2 1,0-1,2 1,1 0,1 1,2-1,1 0,1 1,3 19,-2-32,1 1,1 0,0-1,1 1,1-1,0-1,2 1,-1-1,2 0,0-1,1 0,0 0,1-1,1 0,0-1,0-1,1 0,1 0,0-1,0-1,-4-3,0 0,0-1,0 0,1 0,0-1,-1-1,1 1,1-2,-1 0,0 0,1-1,-1 0,1-1,-1-1,0 0,1 0,-1-1,0 0,0-1,0 0,0-1,0-1,-1 1,1-2,-1 1,-1-1,1-1,-1 0,0 0,-1-1,0 0,0 0,0-1,0-2,-2 3,-2-1,1 0,-1 0,0 0,-1-1,0 1,-1-1,0 0,0 0,-1 0,0 0,-1 0,0-3,0 13,0-1,1 0,-1 0,0 1,0-1,0 0,0 0,0 0,0 1,-1-1,1 0,0 0,0 1,0-1,-1 0,1 0,0 1,-1-1,1 0,-1 1,1-1,-1 0,1 1,-1-1,1 1,-1-1,1 1,-1-1,0 1,1-1,-1 1,0 0,0-1,1 1,-1 0,0 0,0-1,1 1,-1 0,0 0,0 0,0 0,1 0,-1 0,0 0,0 0,1 1,-1-1,0 0,-27 30,26-26,0 0,0 1,1-1,0 0,0 1,0-1,0 1,1-1,0 1,-1-1,2 1,-1-1,1 1,-1-1,1 0,0 1,1-1,-1 0,1 1,0-1,0 0,0 0,0-1,1 1,0 0,0-1,0 1,0-1,0 0,3 2,4 3,2 1,-1-2,1 1,0-2,1 1,0-2,0 0,0 0,8 1,29 4,0-2,0-2,0-2,1-3,10-2,-49 2,0-1,0 0,0 0,0-1,0 0,-1-2,1 1,0-1,-1-1,0 0,0 0,0-1,0-1,-1 0,0 0,0-1,0 0,-8 5,-1-1,0 1,1 0,-1 0,0-1,0 1,0 0,0-1,0 1,-1-1,1 1,-1-1,0 1,1-1,-1 0,0 1,-1-1,1 1,0-1,-1 1,1-1,-1 1,0-1,0 1,0-1,0 1,0 0,-1 0,1 0,-1-1,0 1,-3-4,1 1,-1 0,-1 0,1 0,-1 1,0-1,0 2,0-1,-1 1,-4-3,0 2,0 0,-1 1,1 0,-1 1,1 0,-1 1,0 0,1 1,-3 0,10 0,0 0,0 0,0 1,0 0,0 0,0 0,0 0,1 1,-1-1,0 1,1 0,-1 0,1 0,-1 0,1 1,0 0,0-1,0 1,0 0,1 0,-1 1,1-1,0 1,0-1,0 1,0-1,0 4,1-3,0 0,0-1,0 1,1 0,-1 0,1 0,0 0,0 0,1 0,-1 0,1 0,0 0,0 0,0 0,1 0,-1-1,1 1,0 0,0-1,0 0,0 1,1-1,-1 0,1 0,0 0,0-1,2 3,3 1,0-1,0 1,1-1,0-1,-1 0,1 0,1 0,-1-1,1-1,7 2,-5-2,-1-1,0 0,1 0,-1-2,1 1,-1-1,0-1,2 0,-9 1,0 0,0 0,0-1,-1 1,1-1,0 0,0 0,-1 0,0 0,1-1,-1 1,0-1,0 0,0 0,0 0,-1 0,1-1,-1 1,0-1,0 1,0-1,0 0,0-2,5-76,3 134,-6-40,1-1,0 0,1-1,0 1,1-1,0-1,0 1,1-1,0 0,1-1,4 3,-9-7,0-1,1 0,0 0,0 0,0-1,0 1,0-1,0-1,0 1,1-1,-1 1,0-2,1 1,-1-1,1 1,-1-1,1-1,-1 1,1-1,-1 0,1 0,-1-1,0 0,0 0,5-2,-2-2,1 0,-1 0,0-1,-1 0,0-1,0 0,0 0,-1 0,0-1,-1 0,0 0,0 0,1-5,17-29,-17 32,0 0,1 1,0-1,1 2,0-1,0 1,1 0,0 1,1 0,0 0,0 1,4-2,-9 9,0 0,-1 0,1 0,0 1,-1-1,1 1,-1 0,1 1,-1-1,0 1,1 0,-1 0,0 0,0 1,0-1,-1 1,1 0,-1 0,1 0,-1 1,0-1,0 1,0 0,-1 0,0 0,1 0,-1 0,-1 0,2 4,6 8,-1 0,-1 1,0 0,-1 0,-1 0,-1 0,0 1,-1 0,-1 0,-1 0,-1 10,-2 30,-3-1,-13 55,7-46,9-47,-1 1,2 0,1-1,0 1,2 0,0-1,1 1,1 2,-2-15,0 0,0 0,1 0,0 0,0-1,0 1,1-1,0 1,0-1,1-1,-1 1,1-1,0 1,1-1,0-1,-1 1,1-1,1 0,-1 0,1-1,-1 0,1 0,1 0,-5-2,0 0,-1-1,1 1,0 0,0-1,0 0,0 0,0 0,0 0,0 0,0-1,0 1,0-1,0 0,0 1,0-2,0 1,-1 0,1 0,0-1,-1 0,0 1,1-1,-1 0,0 0,0 0,0 0,0-1,0 1,0-1,0 1,-1-1,0 1,1-1,-1 0,0 0,0 0,-1 0,1 1,0-1,-1-3,1-17,-1 0,-1 0,-1 0,-1 1,-1-1,-1 0,-1 1,0 0,-2 1,-1-1,-1 2,-6-11,-9-17,-2 1,-1 0,-3 3,-2 0,-2 2,-19-16,52 55,2 3,1 0,0 0,-1 0,1 0,-1 0,1-1,-1 1,1 0,-1 0,1-1,-1 1,1 0,-1-1,1 1,-1 0,1-1,-1 1,1-1,-1 1,0 0,1-1,-1 1,0-1,1 1,-1-1,0 0,0 1,0-1,1 1,-1-1,0 1,0-1,0 1,0-1,0 0,0 1,0-1,0 1,0-1,0 0,-1 1,1-1,0 1,0-1,0 1,-1-1,1 1,0-1,-1 1,1-1,0 1,-1-1,1 1,-1 0,1-1,-1 1,1-1,0 1,-1 0,0 0,1-1,-1 1,1 0,-1 0,1 0,-1-1,1 1,-1 0,0 0,1 0,199 6,105-3,-273-10,-83 22,51-14,0-1,0 1,0 0,0-1,1 1,-1 0,0 0,0 0,1-1,-1 1,0 0,1 0,-1 0,1 0,0 0,-1 0,1 0,0 0,-1 0,1 0,0 0,0 0,0 0,0 0,0 1,0-1,0 0,0 0,1 0,-1 0,0 0,1 0,-1 0,0 0,1 0,-1 0,1 0,0 0,-1-1,1 1,0 0,0 0,-1-1,1 1,0 0,0-1,0 1,0 0,0-1,11 7,0-1,1 0,-1-1,1-1,0 0,1-1,-1 0,1-1,-1 0,1-1,-1-1,3 0,-12 1,0 0,1-1,-1 1,0-1,0 0,0 0,0-1,1 1,-1-1,0 0,0 0,0 0,0 0,0-1,-1 1,1-1,0 0,-1-1,1 1,-1 0,0-1,1 0,-1 0,-1 0,1 0,0 0,-1-1,0 1,1-1,-2 1,2-2,-2-1,1 1,-1 0,0 0,-1-1,1 1,-1-1,0 1,-1 0,1-1,-1 1,0 0,0-1,-1 1,0 0,0 0,0 0,0 0,-1 0,0 1,1-1,-2 1,1 0,-1 0,1 0,-1 0,0 0,0 1,-1 0,1 0,-1 0,0 0,1 1,-1 0,0 0,0 0,-1 1,1-1,0 1,-1 0,1 1,0-1,-1 1,1 0,0 1,-5 0,3 0,1 1,0 0,-1 1,1-1,0 1,0 0,0 0,1 1,-1 0,1 0,0 0,0 1,0 0,1 0,-1 0,1 0,1 1,-1-1,1 1,0 0,0 0,0 0,1 1,0-1,0 0,1 1,0 0,0-1,0 1,1 0,0-1,0 1,1 2,1-5,1 0,-1-1,0 1,1-1,0 0,0 0,0 0,0 0,0 0,1 0,-1-1,1 0,0 0,0 0,0 0,-1 0,2-1,-1 0,0 0,0 0,0 0,29 6</inkml:trace>
  <inkml:trace contextRef="#ctx0" brushRef="#br0" timeOffset="12707.006">20561 418,'-16'-14,"-10"-4,-7 1,-3 5,3 8,7 8,8 11,9 9,11 10,9 9,3-4</inkml:trace>
  <inkml:trace contextRef="#ctx0" brushRef="#br0" timeOffset="12976.317">20521 846,'16'12,"12"3,10-1,6-2,4-4,5-5,1-8,-9-3</inkml:trace>
  <inkml:trace contextRef="#ctx0" brushRef="#br0" timeOffset="22952.652">14238 2143,'-16'-11,"-1"1,1 1,-1 1,-1 0,0 1,-10-2,23 8,0-1,0 1,0 0,0 0,-1 1,1-1,0 1,0 1,0-1,-1 1,1-1,0 2,0-1,0 0,0 1,0 0,1 0,-1 0,0 1,1 0,0 0,-1 0,1 0,1 1,-1-1,0 1,2-2,0 0,1 1,-1-1,0 0,1 1,-1-1,1 1,0 0,0-1,0 1,0 0,0 0,1 0,-1 0,1-1,0 1,0 0,0 0,0 0,0 0,1 0,-1 0,1-1,0 1,0 0,0 0,0-1,0 1,1 0,-1-1,1 0,0 1,-1-1,1 0,0 0,0 0,1 0,-1 0,0 0,1-1,-1 1,1-1,0 1,4 1,1 0,-1 0,0-1,1 0,-1 0,1-1,-1 0,1 0,0-1,0 0,-1-1,1 1,0-1,-1-1,1 1,-1-1,1-1,-1 1,0-1,0-1,0 1,-1-1,1 0,-1-1,0 0,0 0,0 0,-1 0,1-1,-1 0,-1 0,1-1,-5 8,0-1,0 0,0 1,0-1,0 1,0-1,0 0,1 1,-1-1,0 0,0 1,0-1,1 0,-1 0,0 1,0-1,1 0,-1 0,0 1,1-1,-1 0,0 0,1 0,-1 1,0-1,1 0,-1 0,0 0,1 0,-1 0,1 0,-1 0,0 0,1 0,-1 0,0 0,1 0,-1 0,1 0,-1 0,0 0,1 0,-1-1,0 1,1 0,-1 0,0 0,1-1,-1 1,0 0,0 0,1-1,-1 1,0 0,0 0,1-1,-1 1,0 0,0-1,0 1,0 0,1-1,-1 1,0-1,0 1,6 9,5 2,1 0,0-1,1 0,0-1,0 0,1-1,0-1,1 0,-1-1,1-1,0 0,1-1,-1 0,1-1,2-1,29 6</inkml:trace>
  <inkml:trace contextRef="#ctx0" brushRef="#br0" timeOffset="23694.396">15828 1942,'27'139,"1"-8,-6 2,-6 0,-2 123,-14-243,0-5,0 0,0 0,-1 0,1 0,-2-1,1 1,-1 0,-1-1,1 1,-3 2,5-9,-1-1,1 0,-1 1,1-1,-1 0,1 0,-1 1,0-1,1 0,-1 0,1 0,-1 0,0 0,1 0,-1 0,1 0,-1 0,0 0,1 0,-1 0,0 0,1-1,-1 1,1 0,-1 0,1-1,-1 1,1 0,-1-1,1 1,-1 0,1-1,-1 1,1-1,-1 1,1-1,0 1,-1-1,1 1,0-1,0 1,-1-1,1 0,0 1,0-1,0 1,0-1,0 0,0 1,0-1,0 0,0 1,0-1,0 1,0-1,0 0,0 1,0-1,1 1,-1-1,0 1,0-1,1 0,-1 1,1-1,-10-263,0-125,8 385,1 1,-1-1,1 1,0-1,0 1,1-1,-1 1,0-1,1 1,0 0,0-1,0 1,0 0,1 0,-1 0,1 0,0 0,0 0,0 0,0 0,0 1,1-1,-1 1,1-1,0 1,-1 0,1 0,0 0,2 0,5 0,1 0,-1 1,1 0,0 0,0 1,-1 1,1 0,0 0,-1 1,1 1,-1 0,0 0,0 1,5 2,-13-6,0 1,0 0,0 0,0 0,0 0,-1 0,1 0,0 1,-1-1,1 0,0 1,-1-1,0 1,1 0,-1-1,0 1,0 0,0 0,0 0,0 0,0 0,-1 0,1 0,-1 0,1 0,-1 0,0 0,0 0,0 1,0-1,0 0,0 0,-1 0,1 0,-1 0,1 0,-1 0,0 0,0 0,0 0,0 0,0 0,0-1,0 1,-1 0,1-1,-1 1,1-1,-1 1,0-1,1 0,-9 5,0 0,0-1,-1 0,0-1,1 0,-1-1,0 0,-3 0,-6 2</inkml:trace>
  <inkml:trace contextRef="#ctx0" brushRef="#br0" timeOffset="24276.442">16363 2196,'-14'-293,"9"259,5 48,5-7,0-1,1 0,0 0,0-1,1 0,-1 0,1-1,0 1,0-1,1-1,-1 1,1-2,0 1,2 0,187 50,-196-53,1 1,0-1,-1 1,1 0,-1-1,1 1,-1 0,1 0,-1 0,0 0,1 0,-1 0,0 1,0-1,0 0,0 1,0-1,0 1,0-1,0 1,-1-1,1 1,-1-1,1 1,-1 0,1-1,-1 1,0 0,0-1,0 1,0 0,0 0,0-1,0 1,-1 0,1-1,-1 1,1-1,-1 1,0 0,1-1,-1 1,0-1,0 1,0-1,0 1,-6 9,6-10,-1 1,1-1,0 0,0 1,0-1,0 1,0-1,0 1,0 0,0-1,1 1,-1 0,1-1,-1 1,1 0,0 0,-1 0,1-1,0 1,0 0,0 0,1 0,-1 0,0-1,1 1,-1 0,1 0,0-1,-1 1,1 0,0-1,0 1,0-1,1 2,8 1,-1 0,1-1,0 0,0-1,0 0,0-1,1 0,-1 0,0-1,1-1,-1 0,3 1,1 1,-1-1,1 0,-1-1,1 0,-1-1,0-1,0 0,0-1,0 0,0-1,-1-1,0 1,0-2,0 0,-1-1,0 1,-1-2,1 0,-9 7,0-1,0 1,0 0,0 0,0-1,-1 1,1-1,-1 1,0-1,0 0,0 0,0 1,0-1,-1 0,1 0,-1 0,0 0,0 0,0 0,0 0,0 1,0-1,-1 0,0 0,1 0,-1 0,0 1,-1-1,1 0,0 1,-1-1,1 1,-1-1,0 1,0 0,0 0,0 0,0 0,0 0,-1 0,1 0,-1 1,1-1,-1 1,1 0,-3-1,2 2,0 0,-1 0,1 1,0-1,0 1,0-1,1 1,-1 0,0 0,0 0,0 1,1-1,-1 1,1 0,-1-1,1 1,-1 0,1 0,0 1,0-1,0 0,0 1,1-1,-1 1,1 0,-1-1,0 3,-1 2,0-1,1 0,0 1,0 0,0-1,1 1,0 0,1 0,-1 0,1 0,0 0,1 0,1 0,1 0,0 0,0 0,1 0,0 0,0-1,1 0,0 0,0 0,0 0,0-1,1 0,0 0,0 0,1-1,-1 0,1 0,0-1,0 0,0 0,0 0,0-1,1 0,-1-1,1 0,0 0,0 0,38 6</inkml:trace>
  <inkml:trace contextRef="#ctx0" brushRef="#br0" timeOffset="24556.775">17339 1902,'-7'-2,"-2"1,0 4,5 0,2 1</inkml:trace>
  <inkml:trace contextRef="#ctx0" brushRef="#br0" timeOffset="25135.11">17526 1969,'-68'-18,"61"16,3 0,0 1,0-1,-1 1,1 0,-1 0,1 0,-1 0,1 1,-1 0,1 0,-1 0,0 1,1-1,-1 1,1 0,-1 1,1-1,0 1,0-1,-1 1,1 0,0 1,1-1,-1 1,0 0,1 0,-1 0,1 0,0 1,0-1,-1 3,2 0,0 0,0 0,1 1,0-1,0 0,1 1,-1-1,1 1,1-1,-1 1,1-1,0 1,1-1,-1 1,1-1,1 0,-1 0,1 0,0 0,0-1,1 1,0-1,0 0,0 0,0 0,1 0,0-1,0 0,0 0,0 0,1-1,-1 0,1 0,0 0,0 0,0-1,1 0,10 2,0-1,0-1,0 0,0-1,0-1,0-1,0 0,0-1,0-1,0-1,-1 0,0-1,1-1,-2 0,1-2,-1 1,0-2,0-1,-5 4,0-2,-1 1,0-1,0 0,-1-1,0 0,0 0,-1-1,-1 0,0 0,0-1,1-4,-9 22,0-1,1 1,0 0,0 0,0-1,1 1,0 0,1 0,-1 0,1 0,0 0,1-1,0 1,0 0,0-1,1 0,0 1,0-1,1 0,-1-1,1 1,1 0,-1-1,1 0,0 0,1 0,1 0,-1 0,1-1,0 0,1 0,-1 0,1-1,0 0,0-1,0 0,0 0,0-1,0 0,0 0,0-1,1 0,-1 0,0-1,0 0,0-1,0 0,0 0,3-1,19-11</inkml:trace>
  <inkml:trace contextRef="#ctx0" brushRef="#br0" timeOffset="25386.308">18088 1808,'-14'-2,"-6"-1,-1 3,4 5,10 4,12 6,5 0</inkml:trace>
  <inkml:trace contextRef="#ctx0" brushRef="#br0" timeOffset="26012.873">18355 1942,'0'-2,"1"0,0 1,0-1,0 0,0 1,0-1,0 1,0-1,0 1,0-1,1 1,-1 0,1 0,-1 0,1 0,-1 0,1 0,0 0,-1 0,1 0,0 1,0-1,0 1,-1 0,1-1,0 1,0 0,0 0,0 0,0 0,0 0,58 15,-51-10,0 0,0 1,-1 0,0 0,0 1,-1 0,1 1,-1-1,-1 2,0-1,0 0,-1 1,0 0,0 1,-1-1,0 1,0 3,4 12,-1 0,-2 1,-1-1,-1 1,-1 1,-1 8,-36 410,54-333,-18-109,0 1,0 0,1-1,-1 1,1-1,0 0,0 0,0 0,1 0,-1 0,1 0,-1 0,1-1,0 1,0-1,0 0,0 0,1 0,-1 0,0 0,1-1,0 0,-1 1,1-2,0 1,-1 0,4 0,-3-2,0 1,0-1,0 1,-1-1,1-1,0 1,-1 0,1-1,-1 0,0 1,1-1,-1-1,0 1,0 0,0-1,-1 0,1 1,-1-1,1 0,-1 0,0-1,0 1,0 0,-1-1,2-3,25-95,-27 80,-1-1,-1 0,0 1,-2-1,-1 1,0 0,-2 0,-1 0,0 1,-1 0,-2 0,0 1,-1 0,-1 1,-1 0,0 1,-2 0,0 2,-1-1,0 2,-1 0,-1 1,-1 1,0 0,0 2,-21-9,-7-2,47 21,0 1,0-1,0 1,0-1,0 0,0 1,1-1,-1 1,0-1,0 1,0-1,1 1,-1-1,0 1,0 0,1-1,-1 1,1-1,-1 1,0 0,1-1,-1 1,1 0,-1-1,1 1,-1 0,0 0,1-1,-1 1,1 0,0 0,-1 0,1 0,-1 0,1-1,-1 1,1 0,-1 0,1 1,-1-1,1 0,-1 0,1 0,-1 0,1 0,-1 0,1 1,-1-1,1 0,-1 0,1 1,-1-1,1 0,-1 1,1-1,5 0,92-11,0-5,-1-4,14-8,18-16,-129 43,1 1,-1-1,1 1,-1-1,0 1,1-1,-1 1,1 0,-1-1,1 1,-1 0,1-1,-1 1,1 0,0-1,-1 1,1 0,-1 0,1 0,0 0,-1 0,1 0,-1 0,1 0,0 0,-1 0,1 0,0 0,-1 0,1 0,-1 0,1 1,-1-1,1 0,0 0,-1 1,1-1,-1 0,1 1,-1-1,1 1,-1-1,0 1,1-1,-1 1,1-1,-1 1,0-1,0 1,1-1,-1 1,0-1,0 1,0 0,1-1,-1 1,0-1,0 1,0 0,0-1,0 1,0 0,0-1,-1 1,1 0,-5 17,2-13,1 0,-1 0,1 1,0-1,1 1,0 0,-1-1,2 1,-1 0,1 0,0 0,0 0,0-1,1 1,0 0,0 0,1-1,-1 1,1-1,0 1,1-1,-1 0,1 1,0-2,1 1,-1 0,1 0,-1-3,1 1,0 0,0-1,-1 0,1 0,1 0,-1 0,0-1,0 1,1-1,-1 0,0-1,1 1,-1-1,1 0,-1 0,1 0,-1 0,1-1,-1 0,1 0,1-1,15-6</inkml:trace>
  <inkml:trace contextRef="#ctx0" brushRef="#br0" timeOffset="26172.446">19077 1729,'-7'-3,"3"7,8 7,11 8,2 1</inkml:trace>
  <inkml:trace contextRef="#ctx0" brushRef="#br0" timeOffset="26673.402">19305 2210,'15'-8,"0"0,0 0,0-1,-1-1,0-1,-1 0,-1 0,1-1,-2-1,0 0,0-1,-1 0,-1 0,5-12,-13 24,0 1,0-1,0 1,-1-1,1 1,0-1,-1 1,0-1,1 0,-1 1,0-1,0 0,0 1,0-1,0 0,0 1,0-1,0 0,-1 1,1-1,-1 1,1-1,-1 1,0-1,0 1,1-1,-1 1,0 0,0-1,0 1,-1 0,1 0,0-1,0 1,-1 0,1 1,0-1,-1 0,1 0,-1 0,1 1,-1-1,0 1,1-1,-1 1,1 0,-1 0,0-1,1 1,-1 0,0 1,1-1,-1 0,-3 2,0 0,1 1,-1 0,1 0,0 0,0 0,0 0,0 1,0 0,1 0,-1 0,1 0,0 1,1-1,-1 1,1-1,0 1,0 0,0 0,1 0,-1 0,1 0,1 1,-1-1,1 0,0 0,0 1,0-1,1 0,-1 0,1 0,1 1,-1-1,1 0,0 0,0-1,1 2,2 3,0-1,0 0,1 1,1-2,-1 1,1-1,1 0,-1 0,1-1,0 0,1-1,-1 1,1-2,0 1,0-1,1-1,-1 1,1-2,9 3,-3-2,0-1,0 0,0-1,0 0,0-2,0 0,0 0,0-2,0 0,-1 0,1-2,3-2,-2-1,-1 0,-1-2,0 0,0-1,-1 0,0-1,-1-1,-1 0,0 0,0-2,-2 1,0-1,2-5,-2 13,-11 26,0-12,-2 14,2-1,0 0,1 1,1-1,3 15,-3-30,0 0,0 0,0 0,0-1,1 1,0 0,0 0,0-1,0 0,1 1,-1-1,1 0,1 0,-1 0,0-1,1 1,0-1,0 0,0 0,0 0,0 0,1-1,-1 1,1-1,2 1,13 0</inkml:trace>
  <inkml:trace contextRef="#ctx0" brushRef="#br0" timeOffset="26832.934">20052 1875,'-13'-2,"-5"1,3 4,4 0</inkml:trace>
  <inkml:trace contextRef="#ctx0" brushRef="#br0" timeOffset="27537.634">21095 1915,'-10'0,"0"1,-1-1,1 1,0 1,0 0,-1 1,2-1,-1 2,0 0,1 0,-1 0,1 1,0 1,1 0,0 0,-1 0,2 1,-1 0,-6 9,13-15,0 0,0 1,0 0,0-1,0 1,1 0,-1-1,0 1,1 0,-1 0,1-1,0 1,0 0,-1 0,1 0,0 0,1 0,-1-1,0 1,0 0,1 0,-1 0,1-1,0 1,-1 0,1-1,0 1,0 0,0-1,0 1,0-1,1 0,-1 1,0-1,1 0,-1 0,1 1,1 0,68 25,-60-24,1 0,0-1,0-1,0 0,1 0,-1-1,0-1,0 0,0-1,0 0,0-1,-1 0,1-1,-1 0,1-1,-1 0,-1-1,1 0,-1 0,0-1,0-1,-1 0,0 0,-1-1,0 0,0 0,-1-1,2-3,0-13,-1-1,-2 1,0-1,-2 0,-1-1,-1 1,-2-1,-1 1,0-1,-4-7,5 27,-1-7,0 1,0-1,-2 1,0-1,0 1,-1 0,-1 0,-5-10,10 23,-1-1,1 1,-1-1,0 1,0 0,1-1,-1 1,0 0,0 0,0 0,0 0,0-1,0 1,-1 1,1-1,0 0,0 0,-1 0,1 1,-1-1,1 0,0 1,-1 0,1-1,-1 1,1 0,-1 0,1 0,-1-1,0 2,1-1,-1 0,1 0,-1 0,1 1,-1-1,1 1,0-1,-1 1,1 0,0-1,-1 1,1 0,0 0,0 0,-1 0,1 0,0 0,-9 13,0-1,1 2,1-1,0 1,1 1,1-1,0 1,1 0,1 1,0-1,0 13,0-15,1 0,1 0,0 0,1 1,0-1,1 0,1 1,0-1,1 0,1 0,0 0,1 0,0 0,1-1,1 0,0 0,1 0,0-1,1 1,0-2,1 1,0-1,1-1,0 0,1 0,0-1,0 0,1-1,11 6,-15-10,0 0,0 0,1-1,0 0,0-1,-1 1,1-2,0 1,1-1,-1-1,0 0,0 0,0 0,0-2,0 1,0-1,0 0,0-1,0 0,-1 0,0-1,1 0,-1 0,-1-1,1 0,-1 0,0-1,0 0,0-1,-1 1,0-1,0 0,-1-1,0 1,0-1,-1 0,0 0,3-7,0-64,-7 76,0 0,0 0,-1 1,1-1,-1 0,0 0,1 0,-1 1,-1-1,1 0,0 1,-1-1,1 1,-1-1,0 1,1 0,-1 0,0 0,-1 0,1 0,0 0,-1 0,1 1,0-1,-3 0,1 2,1 0,0 0,0 1,0-1,0 1,0 0,0 0,0 0,0 0,1 0,-1 0,0 1,1 0,-1-1,1 1,-1 0,1 0,0 0,0 1,0-1,0 0,0 1,0 0,1-1,-1 1,1 0,0 0,0 0,0-1,0 1,0 0,1 0,-1 1,1 0,-2 5,1-1,0 1,0 0,1 0,0 0,1-1,-1 1,2 0,-1 0,1-1,1 1,0-1,0 0,0 0,1 0,0 0,1 0,0-1,0 0,0 0,1 0,0-1,1 0,5 5,24 17</inkml:trace>
  <inkml:trace contextRef="#ctx0" brushRef="#br0" timeOffset="19542.031">8449 2237,'-14'0,"7"-2,-1 1,1 1,-1-1,1 1,-1 1,1-1,-1 1,1 1,0-1,-1 1,1 0,0 1,0 0,0 0,1 0,-1 1,1 0,0 0,0 1,0 0,0 0,1 0,-3 4,5-5,1-1,-1 1,1 0,0 0,0 0,1 0,-1 0,1 0,0 0,0 1,0-1,1 0,-1 1,1-1,0 0,1 1,-1-1,1 0,-1 1,1-1,1 0,-1 0,0 0,1 0,0 0,0 0,0 0,1 0,-1-1,1 1,0-1,0 0,0 0,0 0,1 0,-1 0,1-1,-1 0,1 1,1-1,4 0,0 1,0-2,0 1,1-2,-1 1,0-1,0 0,1-1,-1 0,0-1,0 0,0 0,0-1,0 0,-1 0,1-1,-1 0,0-1,0 0,0 0,-1-1,0 0,0 0,0 0,-1-1,0 0,0-1,-1 1,0-1,0 0,-1 0,2-5,2-16,-8 29,0 0,0-1,1 1,-1-1,0 1,0 0,0-1,0 1,1-1,-1 1,0-1,0 1,0-1,0 1,0-1,0 1,0-1,-1 1,1-1,0 1,0 0,0-1,0 1,0-1,-1 1,1-1,0 1,0 0,-1-1,1 1,0 0,-1-1,1 1,0 0,-1-1,1 1,-1 0,1 0,0-1,-1 1,1 0,-1 0,1 0,-1 0,1-1,-1 1,1 0,-1 0,1 0,0 0,-1 0,1 0,-1 0,1 1,-1-1,-1 2,-1 0,1 0,0 0,0 1,0-1,0 1,0 0,1-1,-1 1,1 0,-1 0,1 0,0 0,0 0,1 0,-1 0,1 1,-2 1,1 0,0 0,0 1,0-1,1 0,0 0,0 1,0-1,1 0,0 0,0 0,0 1,0-1,1 0,0 0,0-1,1 1,-1 0,1-1,0 1,0-1,0 0,1 0,-1 0,1-1,0 1,0-1,0 0,1 0,-1 0,1-1,1 1,13 4,2 0,-1-2,0-1,1 0,0-2,0 0,0-1,0-2,0 0,2-1,33-4</inkml:trace>
  <inkml:trace contextRef="#ctx0" brushRef="#br0" timeOffset="20060.598">9144 2196,'-8'-3,"1"0,-1 1,0-1,0 1,0 1,0 0,0 0,0 0,0 1,0 0,0 1,0 0,0 0,0 1,0 0,0 0,0 0,1 1,-1 1,1-1,-6 5,11-7,1 1,-1-1,1 0,-1 1,1-1,0 1,-1 0,1-1,0 1,0 0,1 0,-1-1,0 1,0 0,1 0,-1 0,1 0,0 0,0 0,0 0,0 0,0 0,0 0,0 0,0 0,1 0,-1 0,1 0,0 0,-1 0,1 0,0-1,0 1,0 0,0 0,0-1,2 2,58 50,2-16,-39-25,-2 2,1 0,-2 2,0 0,4 7,-24-23,1 1,-1-1,0 1,0-1,0 1,-1 0,1 0,0 0,0-1,0 1,0 0,-1 0,1 0,0 0,-1 0,1 0,-1 0,1 0,-1 1,0-1,1 0,-1 0,0 0,0 0,0 1,0-1,0 0,0 0,0 0,0 1,0-1,-1 0,1 0,-1 0,1 0,0 0,-1 0,0 0,1 0,-1 0,0 0,1 0,-1 0,0 0,0 0,0 0,0-1,0 1,0 0,0-1,0 1,0 0,-57 7,57-8,0 0,-1 0,1 0,-1 0,1 0,0 0,-1-1,1 1,0 0,-1-1,1 1,0-1,0 1,-1-1,1 1,0-1,0 0,0 0,0 0,0 0,0 0,0 0,0 0,0 0,0 0,1 0,-1 0,0 0,1-1,-1 1,1 0,-1 0,1-1,0 1,-1 0,1-1,0 1,0 0,0-1,0 0,3-7,1 0,0 0,1 1,0-1,0 1,1 1,0-1,0 1,1 0,0 0,0 0,0 1,1 0,5-2,-9 5,12-11,1 1,0 1,1 0,0 1,1 1,1 1,-1 1,1 0,4 0,-22 8,0 0,0-1,0 1,-1 0,1 0,0 0,0 0,0 0,0 0,0 1,0-1,0 1,-1-1,1 1,0 0,0-1,0 1,-1 0,1 0,-1 0,1 1,-1-1,1 0,-1 1,0-1,1 0,-1 1,0 0,0-1,0 1,0 0,0 0,17 66,-12-38,-6-23,2 1,-1-1,1 0,0 0,0 0,1-1,0 1,0 0,1-1,-1 0,1 0,1 0,-1 0,1-1,0 0,0 0,1 0,0 0,-1-1,3 1,23-8,-18-5</inkml:trace>
  <inkml:trace contextRef="#ctx0" brushRef="#br0" timeOffset="20322.121">9505 2009,'-16'-2,"-7"1,0 6,4 6,9 4,14 3,6 0</inkml:trace>
  <inkml:trace contextRef="#ctx0" brushRef="#br0" timeOffset="22316.267">10133 2357,'-13'-14,"0"0,-1 1,0 0,-1 1,-1 1,1 0,-2 2,0-1,0 2,0 0,-1 1,0 1,-1 1,1 1,-3-1,18 5,-1 1,1-1,0 0,0 1,0-1,0 1,0 0,0 0,0 0,0 1,0-1,0 1,1 0,-1-1,1 1,-1 0,1 0,0 1,-1-1,1 0,0 1,1-1,-1 1,0 0,1 0,-1 0,1-1,0 1,0 0,0 1,1-1,-1 0,1 0,-1 0,1 0,0 0,0 1,1-1,-1 0,0 0,1 0,0 0,0 0,0 0,0 0,1 0,-1 0,1 0,-1-1,2 2,-1 0,1-1,1 1,-1-1,0 1,1-1,0 0,0 0,0 0,0-1,0 1,0-1,1 0,-1-1,1 1,-1-1,1 1,0-1,-1-1,1 1,0-1,0 0,0 0,2 0,6-1,0-1,0 1,0-2,0 0,0-1,-1 0,0-1,2-1,89-62,-103 67,0 1,0-1,1 1,-1-1,1 1,-1-1,0 1,1-1,-1 1,1-1,-1 1,1-1,-1 1,1 0,-1-1,1 1,0 0,-1 0,1 0,-1-1,1 1,0 0,-1 0,1 0,0 0,-1 0,1 0,0 0,-1 0,1 0,0 0,-1 0,1 1,-1-1,1 0,0 0,-1 1,1-1,-1 0,1 1,-1-1,1 0,-1 1,1-1,-1 1,1-1,-1 1,0-1,1 1,-1-1,0 1,1 0,-1-1,0 1,0-1,1 1,-1 0,0-1,0 1,0 0,0-1,55 176,-48-151,9 20,-2 2,-2 0,-2 0,-3 1,-1 0,-1 40,-5-81,0-1,0 1,0 0,-1 0,0 0,-1 0,1 0,-1-1,-1 1,1-1,-1 0,0 1,0-1,-1 0,0-1,0 1,0-1,-1 0,0 0,0 0,0 0,0-1,-1 0,0 0,0-1,0 1,0-1,-6 2,10-5,-1 0,1 0,-1 0,1 0,-1 0,1 0,-1-1,1 1,0-1,-1 0,1 1,0-1,0 0,-1 0,1-1,0 1,0 0,0-1,0 1,1-1,-1 0,0 0,1 0,-1 1,1-1,-1-1,1 1,0 0,0 0,0 0,0-1,0 0,-9-79,15 50,2-1,2 1,1 1,1 0,1 0,6-7,-5 9,5-12,28-67,51-84,-74 159,-15 47,-7 5,0 0,2-1,0 1,1 0,1-1,1 0,0 0,2 0,0-1,1 0,0-1,1 0,1 0,1-1,0-1,-10-12,0 0,-1-1,1 1,0-1,-1 1,1-1,0 0,0 0,0 0,0 0,1 0,-1 0,0-1,0 1,0-1,1 1,-1-1,0 0,0 0,1 0,-1 0,0 0,0-1,1 1,-1-1,0 1,0-1,0 0,0 0,0 0,0 0,0 0,0 0,0 0,0-1,0 1,-1-1,1 0,1-1,6-10,-1-1,0 1,0-2,-2 1,0-1,0 0,-1 0,-1 0,-1-1,1-10,-1 7,0-5,-2 39,-1-3,0 0,1 0,0 0,1 0,1 0,0 0,0-1,5 11,-7-18,1-1,0 0,-1 1,1-1,0 0,0 0,1-1,-1 1,1 0,-1-1,1 1,0-1,0 0,0 0,0 0,0 0,0-1,1 1,-1-1,0 0,1 0,-1 0,1 0,0-1,-1 1,1-1,-1 0,1 0,0 0,-1-1,4 0,-4 0,0 1,1-2,-1 1,0 0,0-1,0 1,0-1,0 0,0 0,-1 0,1 0,-1 0,1-1,-1 1,0-1,0 0,0 0,0 0,0 0,-1 0,1 0,-1 0,0 0,0 0,0-4,11-87,-12 91,-10-177,10 178,-1 1,1 0,-1 0,1-1,0 1,0 0,0-1,0 1,0 0,0-1,0 1,0 0,0-1,1 1,-1 0,0-1,1 1,-1 0,1 0,0-1,-1 1,1 0,0 0,0 0,0 0,-1 0,1 0,0 0,0 0,1 0,-1 1,0-1,0 0,0 1,0-1,1 1,-1-1,0 1,1 0,-1-1,0 1,0 0,2 0,19 0,0 1,0 1,0 1,0 1,0 1,6 2,-23-6,1-1,-1 1,0 0,1 0,-1 1,0 0,1 0,-1 0,0 0,0 1,-1 0,1 0,-1 0,1 0,-1 1,0 0,0 0,0 0,-1 0,0 0,1 1,-2 0,1-1,0 1,-1 0,0 0,0 1,-1-1,1 1,-4 45,0-42,1 1,1-1,0 1,0-1,0 1,1-1,1 0,0 1,0-1,2 3,0-7,0-1,0 1,1-1,0 0,0 0,0 0,0-1,0 0,1 0,0 0,-1-1,1 0,0 0,0 0,0-1,0 0,1 0,-1-1,0 1,0-1,1-1,-1 1,2-1,-4 1,26 3,0-2,-1-1,1-1,0-2,-1 0,0-2,0-2,0 0,0-2,-2-1,1-2,-1 0,-1-2,3-2,-25 14,0-1,-1 1,1 0,-1-1,1 0,-1 1,0-1,-1-1,1 1,0 0,-1-1,0 1,1-1,-1 0,-1 0,1 1,-1-1,1-1,-1 1,0 0,-1 0,1 0,-1 0,0-1,0 1,0 0,0 0,-1 0,1-1,-1 1,0 0,-1 0,1 0,-1 0,-1-2,-2 1,-1 0,0 0,0 0,0 1,-1-1,0 2,0-1,0 1,0 0,0 0,0 1,-1 0,1 0,-1 1,0 0,1 0,-1 1,0 0,0 0,1 1,-1 0,0 1,1-1,-3 2,5-1,0 1,0 0,0 0,1 0,-1 1,1-1,0 1,0 0,0 0,0 0,1 1,0-1,0 1,0 0,0 0,1 0,0 0,0 1,0-1,1 0,0 1,0-1,0 1,0 0,1-1,0 1,0-1,1 1,0 0,0-1,0 1,0-1,1 0,0 1,1 0,-1-2,0-1,0 0,0 1,1-1,-1 0,1-1,0 1,0 0,0-1,0 1,1-1,-1 0,1 0,-1 0,1-1,0 1,0-1,-1 0,1 0,0 0,0-1,0 1,0-1,0 0,0 0,0-1,7 1,-1-1,0 0,1-1,-1 0,0-1,0 0,0 0,-1-1,6-3,53-54,-57 72,-10-8,1 3,0 1,0-1,1 0,-1 0,1 0,1-1,-1 1,1-1,0 0,0 0,0 0,1 0,0-1,0 0,0 0,0 0,1 0,-1-1,1 0,0 0,0-1,0 0,1 0,-1 0,0-1,3 1,-6-2,-1 0,1 0,-1 0,1-1,-1 1,1-1,-1 0,1 1,-1-1,1 0,-1 0,0-1,0 1,0 0,1-1,-1 1,-1-1,1 0,0 0,0 0,-1 0,1 0,-1 0,1 0,-1 0,0 0,0-1,0 1,0-1,0 1,15-80,-16 81,4-43,-3 20,1 1,1 1,1-1,1 0,8-21,-12 42,1-1,-1 1,1-1,-1 1,1-1,0 1,0 0,0 0,0 0,0 0,1 0,-1 0,1 1,-1-1,1 1,-1 0,1 0,0 0,0 0,0 0,-1 0,1 1,0-1,0 1,0 0,0 0,0 0,0 0,0 1,0-1,0 1,-1 0,1 0,0 0,0 0,-1 0,3 1,6 2,-1-1,0 1,1 1,-2 0,1 0,0 1,-1 0,0 0,-1 1,1 1,-1-1,-1 1,1 1,-2-1,1 1,-1 0,0 1,-1 0,0 0,-1 0,0 0,0 0,1 7,5 117,-9-131,0 0,1 0,0 0,-1 0,1-1,0 1,1 0,-1-1,0 1,1-1,-1 0,1 0,0 0,0 0,0 0,0-1,0 1,0-1,0 0,0 0,1 0,-1 0,3-1,79 3,-67-5,0-1,-1-1,1-1,-1 0,0-1,0-1,-1-1,0 0,13-9,-20 11,0 0,-1 0,0-1,0-1,0 1,-1-1,0 0,0-1,-1 0,0 0,-1 0,0 0,0-1,-1 0,0 0,2-11,-6 20,1-1,-1 0,0 0,1 1,-1-1,0 0,0 0,0 0,0 1,0-1,-1 0,1 0,0 0,-1 1,0-1,1 0,-1 1,0-1,0 0,0 1,0-1,0 1,0 0,0-1,0 1,-1 0,1-1,0 1,-1 0,1 0,-1 0,0 0,1 1,-1-1,0 0,1 1,-1-1,0 1,0-1,1 1,-1 0,0 0,0 0,0 0,1 0,-1 0,0 1,0-1,0 0,-1 1,-2 2,0-1,0 1,1-1,-1 1,1 1,-1-1,1 1,0-1,0 1,1 0,-1 1,1-1,0 1,0-1,0 1,1 0,-1 0,1 0,0 1,1-1,-1 0,1 1,0-1,1 0,-1 1,1-1,0 1,1 0,-1-1,1 0,0 1,0-1,1 1,-1-1,1 0,1 0,-1 0,1 0,-1 0,1-1,1 1,1 1,4 2,1-2,1 1,-1-1,1 0,0-1,0-1,1 0,-1 0,1-1,0-1,0 1,0-2,0 0,0 0,7-2,40 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62"/>
    </inkml:context>
    <inkml:brush xml:id="br0">
      <inkml:brushProperty name="width" value="0.1" units="cm"/>
      <inkml:brushProperty name="height" value="0.1" units="cm"/>
      <inkml:brushProperty name="color" value="#2008D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685 0,'1'1,"0"0,0 0,0 0,0 0,0 0,0 1,0-1,0 0,-1 1,1-1,0 0,-1 1,1-1,-1 1,1-1,-1 1,0-1,0 1,0-1,0 1,0-1,0 1,0-1,0 1,-1 0,10 152,7-26,21 80,-1-46,29 48,-45-83,-12 199,-4-279,-1 0,-3 0,-2 0,-3 14,-9 135,7 28,9-137,-3 106,-6-180,2-15</inkml:trace>
  <inkml:trace contextRef="#ctx0" brushRef="#br0" timeOffset="1">869 2237,'-1'29,"0"-19,1 0,-1 1,2-1,-1 0,2 0,-1 0,1 0,1 0,0 0,0 0,3 4,-4-12,1 1,0-1,0 0,0 0,0 0,0-1,0 1,0-1,1 0,-1 0,1 0,-1 0,1 0,-1-1,1 1,-1-1,1 0,-1 0,1-1,-1 1,1-1,2 0,11 0,256-23,11 7,-248 22,-34-2</inkml:trace>
  <inkml:trace contextRef="#ctx0" brushRef="#br0" timeOffset="2">856 698,'-5'5,"21"0,226-1,51-5,-273-1,-6-1</inkml:trace>
  <inkml:trace contextRef="#ctx0" brushRef="#br0" timeOffset="3">934 1461,'3'0,"4"0,9 0,12 0,15 0,16-2,13-1,9-2,1 0,-3-2,-7 1,-11 1,-15 1,-14 4,-16 2,-12 0,-9 3,-4 0</inkml:trace>
  <inkml:trace contextRef="#ctx0" brushRef="#br1" timeOffset="4">0 118,'2'8,"-1"0,1 0,1 0,-1 0,1-1,1 1,-1-1,1 0,5 6,-2 0,15 20,2-1,2 0,1-2,1-1,1-2,2 0,0-2,2-2,4 2,-21-14</inkml:trace>
  <inkml:trace contextRef="#ctx0" brushRef="#br1" timeOffset="5">303 93,'-7'9,"-8"9,-7 12,-6 8,-3 7,-3 8,0 3,2 1,3-2,5-4,6-6,7-9,4-10</inkml:trace>
  <inkml:trace contextRef="#ctx0" brushRef="#br1" timeOffset="6">382 500,'4'4,"-1"0,1 0,-1-1,1 1,0-1,0 0,1-1,-1 1,1-1,-1 1,1-1,0-1,0 1,0-1,-1 0,2 0,-1 0,0-1,0 1,0-1,0-1,0 1,0-1,0 1,0-2,0 1,4-2,-3-3,0 0,0 0,0-1,-1 0,0 0,-1-1,1 1,-1-1,-1 0,0 0,0 0,0 0,-1-1,0 1,-1-1,0 1,0-1,-1-5,0 13,0-1,0 0,0 1,0-1,0 0,0 0,-1 1,1-1,-1 0,1 1,-1-1,0 1,0-1,1 1,-1-1,0 1,0-1,-1 1,1 0,0 0,0 0,-1-1,1 1,0 0,-1 1,1-1,-1 0,1 0,-1 1,0-1,1 0,-1 1,0 0,1-1,-1 1,0 0,0 0,1 0,-1 0,0 0,1 0,-1 1,0-1,1 1,-1-1,-9 4,0 0,1 0,-1 1,1 0,1 1,-1 0,1 1,0 0,0 0,1 1,0 0,0 0,-5 9,-7 7</inkml:trace>
  <inkml:trace contextRef="#ctx0" brushRef="#br1" timeOffset="7">171 974,'5'2,"5"4,7 4,3 8,4 9,2 10,1 5,1 4,-1 1,0-3,0-4,-2-8,-4-6,-2-7,-6-8</inkml:trace>
  <inkml:trace contextRef="#ctx0" brushRef="#br1" timeOffset="8">461 935,'-7'9,"-8"14,-7 15,-6 13,-5 13,-2 5,2 1,3-5,7-7,8-13</inkml:trace>
  <inkml:trace contextRef="#ctx0" brushRef="#br1" timeOffset="9">632 1092,'0'3,"0"7,-2 8,-1 11,0 9,1 7,2 7,5 4,0 1,0-9</inkml:trace>
  <inkml:trace contextRef="#ctx0" brushRef="#br1" timeOffset="10">237 1882,'7'14,"6"8,6 8,7 5,2 3,4 3,1 0,-1-2,-1-3,-2-6,-3-5,-4-7,-5-7</inkml:trace>
  <inkml:trace contextRef="#ctx0" brushRef="#br1" timeOffset="11">527 1804,'-14'20,"-8"18,-8 13,-3 10,-2 3,2 2,2-1,7-6,7-7,7-13</inkml:trace>
  <inkml:trace contextRef="#ctx0" brushRef="#br1" timeOffset="12">566 2040,'3'2,"0"-1,-1 0,0 0,1 1,-1-1,0 1,1 0,-1 0,0 0,0 0,-1 0,1 0,0 0,-1 1,1-1,-1 0,0 1,0-1,0 1,0 0,1 1,1 7,0 0,-1-1,0 1,-1 0,0 0,0 0,-1 0,-1 0,0 0,-1 0,1 0,-2 0,0 0,-2 3,-69 145,32-77,41-81,0 0,0 0,0 1,0-1,0 0,0 0,1 0,-1 1,0-1,1 1,-1-1,1 0,0 1,-1-1,1 1,0-1,0 1,0-1,0 0,0 1,0-1,0 1,1-1,-1 1,0-1,1 0,0 1,-1-1,1 1,-1-1,1 0,0 0,0 0,0 1,0-1,0 0,0 0,0 0,0 0,0-1,1 1,-1 0,0 0,0-1,1 1,-1-1,1 1,-1-1,17 3,0-1,0-1,-1-1,1-1,0 0,0-1,16-5,3 2,5-1,-6 2</inkml:trace>
  <inkml:trace contextRef="#ctx0" brushRef="#br1" timeOffset="13">606 2053,'-2'0,"-4"0,-2 0,-2 3,-2 0,-1 2,0 2,1 3,3-1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76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856 1417,'-1'60,"-12"134,14 315,-15-411,0 31,17-39,-3-90,0 0,0 0,0 0,0-1,1 1,-1 0,0 0,0 0,0 0,0 0,0 0,1 0,-1 0,0 0,0 0,0 0,0 0,1 0,-1 0,0-1,0 1,0 0,0 1,1-1,-1 0,0 0,0 0,0 0,0 0,0 0,1 0,-1 0,0 0,0 0,0 0,0 0,0 0,1 1,-1-1,0 0,0 0,0 0,0 0,0 0,0 0,0 1,1-1,1-17,-17-31,-2 20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7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241 272,'-5'86,"-2"1,-15 55,8-51,3-34,7-72,12-45,3 1,3 0,2 0,15-34,-11 34,54-166,-60 213,-6 37,17 99,-6 0,-6 1,-5 0,-5 6,-3-115,-10 74,1-73</inkml:trace>
  <inkml:trace contextRef="#ctx0" brushRef="#br0" timeOffset="1">0 486,'65'-1,"-1"-2,0-3,0-3,-1-3,0-3,-1-2,0-3,-2-2,24-15,-76 33,-2 2,0 0,0-1,0 0,-1 0,1 0,-1-1,0 0,0 0,0 0,0 0,-1-1,0 0,0 0,0 0,0 0,1-5,-22-74,16 71,0 0,1 0,1 0,0 0,1 0,1 0,0 0,0 1,3-4,-21 66,3 0,1 1,3 0,3 1,0 19,0 85,11 74,-3 93,-3-301,-1 1,0-1,-2 0,-1-1,0 1,-2-1,-1 1,0-2,-5 10,-5-5</inkml:trace>
  <inkml:trace contextRef="#ctx0" brushRef="#br0" timeOffset="2">507 687,'395'-180,"-350"165,-49 34,0-13,1 0,0 0,0 1,0-1,0 1,1 0,0-1,1 1,0 0,0 0,0 0,1 0,0 0,0 0,1 0,-1 0,2 0,-1 0,1 0,0-1,0 1,1 0,0-1,0 0,1 0,-1 0,1 0,1 0,-1-1,1 0,0 0,0 0,5 3,20 7,-1-6</inkml:trace>
  <inkml:trace contextRef="#ctx0" brushRef="#br0" timeOffset="3">1029 286,'0'4,"7"4,2 1</inkml:trace>
  <inkml:trace contextRef="#ctx0" brushRef="#br0" timeOffset="4">1297 445,'-19'2,"0"1,0 0,0 1,0 1,1 1,0 0,1 2,-1 0,0 1,17-9,-1 1,1-1,0 1,-1-1,1 1,0 0,0-1,-1 1,1 0,0 0,0 0,0 0,0 0,0 0,0 0,0 0,0 0,0 1,1-1,-1 0,0 1,1-1,-1 0,1 1,0-1,-1 1,1-1,0 0,0 1,0-1,0 1,0-1,0 1,0-1,0 0,1 1,-1-1,1 1,-1-1,1 0,-1 1,1-1,0 0,0 0,-1 1,1-1,0 0,0 0,68 18,-62-18,0 0,0 0,0 1,0-1,0 2,0-1,-1 1,1 0,-1 0,0 1,0 0,4 3,-8-6,-1 1,1 0,-1-1,0 1,0 0,0 0,0 0,0 0,0 0,0 0,-1 0,1 0,-1 0,0 0,1 0,-1 1,0-1,0 0,0 0,0 0,-1 0,1 1,-1-1,1 0,-1 0,0 0,0 0,0 0,0 0,0-1,0 1,0 0,-1 0,0 1,-59 46,11-35,50-13,-1 0,2 0,-1 0,0 0,0 0,0 0,0 0,1 0,-1-1,0 1,1 0,-1 0,1 0,-1 0,1 0,-1 0,1-1,-1 1,1 0,0-1,0 1,-1 0,1-1,0 1,0-1,0 1,0-1,0 1,-1-1,1 0,0 1,0-1,0 0,0 0,1 0,0 2,10 3,-1 2,0-1,0 1,-1 1,0 0,0 0,-1 1,0 0,-1 1,0 0,0 0,-1 1,0 0,-1 0,-1 1,1-1,0 8,-5-17,-1 0,0 1,0-1,0 0,-1 1,1-1,0 0,-1 0,0 1,1-1,-1 0,0 0,0 0,0 0,-1 0,1 0,0 0,-1 0,1 0,-1-1,1 1,-1-1,0 1,0-1,0 0,0 1,0-1,0 0,0 0,0 0,0-1,-1 1,1 0,-2-1,-80 6,58-11</inkml:trace>
  <inkml:trace contextRef="#ctx0" brushRef="#br0" timeOffset="5">1524 473,'-5'-2,"-1"0,1 1,0 0,-1 0,1 1,-1-1,0 1,1 0,-1 1,1-1,-1 1,1 0,0 1,-1-1,1 1,0 0,0 1,0-1,0 1,0 0,1 0,-1 0,1 1,0-1,0 1,0 0,0 0,1 1,0-1,0 1,-2 3,4-6,0 0,1 0,-1 1,1-1,-1 0,1 0,0 1,0-1,0 0,0 1,0-1,1 0,-1 0,1 1,0-1,-1 0,1 0,0 0,0 0,0 0,0 0,1 0,-1 0,0 0,1-1,0 1,-1 0,1-1,0 1,0-1,-1 0,1 0,0 0,0 0,1 0,-1 0,0 0,0 0,0-1,1 1,-1-1,0 0,0 0,1 0,-1 0,0 0,1 0,-1-1,1 1,5-1,0 0,0-1,0 0,0 0,0-1,-1 0,1 0,-1 0,0-1,0 0,0-1,0 0,-1 0,0 0,0-1,0 0,-1 0,1-1,-2-4,-18 26,13-14,0 0,1 1,-1-1,0 0,1 1,-1-1,1 0,-1 1,1-1,0 1,-1-1,1 1,0-1,0 0,0 1,0-1,0 1,1-1,-1 1,0-1,1 1,-1-1,1 0,-1 1,1-1,-1 0,1 1,0-1,0 0,0 0,0 0,0 0,0 0,0 0,0 0,0 0,1 0,-1 0,0 0,0-1,1 1,-1-1,1 1,-1-1,0 1,1-1,-1 0,1 0,-1 0,1 0,-1 0,11 2,0-1,0-1,1 0,-1-1,0 0,0-1,-1 0,1-1,0-1,-1 1,0-2,0 0,0 0,0-1,-1 0,0-1,0 0,-1 0,1-1,-2 0,1-1,-1 0,-1-1,0 1,0-1,-1-1,1-1,-3-5,-12 18,-2 14,2 1,0 1,1 0,0 0,1 0,2 1,-1 0,0 16,-4 32,3 1,3-1,3 1,3 0,2 0,4-1,7 20,-8 13,-12-84</inkml:trace>
  <inkml:trace contextRef="#ctx0" brushRef="#br0" timeOffset="6">1951 45,'-4'-11,"0"-2,4 1,1 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26 551,'0'1,"-1"-1,1 1,0-1,0 0,-1 1,1-1,0 1,0-1,-1 0,1 1,0-1,-1 0,1 0,-1 1,1-1,0 0,-1 0,1 1,-1-1,1 0,-1 0,1 0,-1 0,1 0,-1 0,1 1,-1-1,1 0,-1-1,1 1,0 0,-1 0,1 0,-1 0,1 0,-1 0,1 0,-1-1,1 1,0 0,-1 0,1-1,-1 1,1 0,0-1,-1 1,1 0,0-1,-1 1,1 0,0-1,0 1,-1-1,1 1,0-1,0 1,-4-32,7 10,1 0,1 1,0-1,2 1,1 0,0 1,11-18,0-3,95-212,-89 215,-15 65,-12 264,-37 324,37-569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67 244,'-21'92,"4"1,3 0,5 1,4 4,4-83,2 0,0 0,0-1,1 1,1-1,4 13,-6-23,0-1,0 0,0 0,1 0,-1 0,1 0,0 0,-1-1,1 1,1 0,-1-1,0 1,1-1,-1 0,1 0,-1 0,1 0,0-1,0 1,0-1,0 1,0-1,0 0,0 0,1 0,-1-1,0 1,0-1,1 0,-1 0,0 0,1 0,0-1,3 0,1-1,-1 0,-1-1,1 0,0 0,-1 0,1-1,-1 0,0 0,0-1,0 1,-1-1,0 0,0-1,0 0,0 1,1-5,58-113,-50 86,-3 0,-1 0,-1-1,-3 0,-1 0,-1-1,-3 0,-1 1,-1-1,-3 0,-6-32,8 61,1-1,-2 0,1 0,-1 1,-1-1,0 1,0 0,-1 0,-1 1,1-1,-2 1,1 0,-1 1,0 0,-1 0,0 0,0 1,-1 0,0 1,-7-5,13 10,-1 0,1 0,-1 1,0-1,1 1,-1 0,0 0,0 0,1 0,-1 1,1 0,-1-1,0 1,1 1,-1-1,1 0,0 1,-1 0,1-1,0 1,0 1,0-1,0 0,1 1,-1-1,1 1,-3 2,-2 5,0 0,0 0,1 1,0-1,0 1,1 1,-3 11,-25 152,25-89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54 269,'-8'33,"1"1,2 0,2 0,1 0,1 0,2 1,5 27,-4-47,0 0,0 0,2 0,0 0,1-1,0 0,1 0,0 0,1 0,1-1,0-1,1 1,0-1,9 8,-15-18,0 1,-1-1,1 0,0 1,1-1,-1-1,0 1,0 0,1-1,-1 0,1 0,-1 0,1 0,0-1,-1 1,1-1,0 0,-1 0,1 0,0 0,-1-1,1 1,-1-1,1 0,0 0,-1-1,0 1,1-1,-1 1,0-1,0 0,0-1,0 1,2-2,11-15,-1 0,-1-1,-1-1,0 0,-2 0,0-1,-2-1,0 0,-2 0,0-1,1-14,3-1,-2 0,-1 0,-2 0,-2-1,-2 0,-1 0,-2 0,-6-39,6 74,1-1,-1 0,0 1,-1-1,1 1,-1-1,0 1,-1 0,1 0,-1 0,0 0,0 0,0 1,-1-1,0 1,0 0,0 0,0 0,-1 1,1-1,-1 1,0 0,0 0,0 1,-5-2,3 4,0-1,1 2,-1-1,0 1,0 0,1 1,-1-1,1 1,-1 1,1-1,0 1,0 0,0 0,0 1,1 0,-5 3,-19 16,1 1,1 1,1 1,-9 14,-36 43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5:24.2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399 213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6:19.417"/>
    </inkml:context>
    <inkml:brush xml:id="br0">
      <inkml:brushProperty name="width" value="0.1" units="cm"/>
      <inkml:brushProperty name="height" value="0.1" units="cm"/>
      <inkml:brushProperty name="color" value="#5B2D90"/>
      <inkml:brushProperty name="ignorePressure" value="1"/>
    </inkml:brush>
  </inkml:definitions>
  <inkml:trace contextRef="#ctx0" brushRef="#br0">1 11,'24'-11,"136"20,-113-4,167 30,-71-33,-141-1,0 0,0-1,-1 1,1 0,0 0,-1 0,1 0,0 0,-1 1,1-1,-1 0,0 1,1-1,-1 1,0-1,0 1,0 0,0-1,0 1,-1 0,1 0,0 0,-1 0,1 0,-1-1,0 1,0 0,0 0,0 0,0 0,0 0,0 0,0 0,-1 0,1 0,-1 1,1 20,37 199,-24-53,-13 496,29-504,3-1,-12-81,-19-72,0 1,-1 0,1-1,0 1,1-1,0 1,0-1,1 0,0 1,0-1,1 0,-1-1,1 1,2 0,-6-6,1-1,-1 1,0-1,1 1,-1-1,1 1,-1-1,1 0,-1 1,1-1,-1 0,1 0,0 1,-1-1,1 0,-1 0,1 0,0 0,-1 0,1 0,0 0,-1 0,1 0,-1 0,1 0,0 0,-1 0,1 0,-1 0,1-1,0 1,-1 0,1 0,-1-1,1 1,-1 0,1-1,-1 1,1-1,-1 1,5-8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6:29.0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219 292,'0'-13,"1"9,0 1,0-1,-1 1,1-1,-1 0,1 1,-1-1,-1 0,1 1,0-1,-1 1,0-1,1 0,-2 1,1 0,0-1,-1 1,1 0,-1-1,0 1,0 0,0 0,0 0,-1 1,1-1,-1 1,0-1,0 1,0 0,0 0,0 0,0 0,0 1,-1-1,1 1,-3-1,3 2,-1 0,0 0,1 0,-1 0,0 0,1 1,-1 0,1 0,-1 0,1 0,-1 0,1 1,0 0,-1-1,1 1,0 0,0 1,0-1,1 1,-1-1,1 1,-1 0,1-1,0 1,0 1,0-1,0 0,1 0,-1 1,1-1,0 1,0-1,0 1,0-1,1 1,-1 0,1-1,0 3,0-3,-1 0,1 0,-1 0,1 0,0 0,0 0,0 0,1 0,-1 0,1 0,0 0,0 0,0 0,0 0,0 0,0-1,1 1,-1 0,1-1,0 0,0 1,0-1,0 0,0 0,1 0,-1 0,1 0,-1 0,1-1,-1 1,1-1,1 0,4 2,1-2,0 1,0-1,0-1,0 1,0-1,-1-1,1 0,0 0,0-1,0 0,-1 0,1-1,0-1,-6 3,1 0,0-1,0 0,-1 0,1 0,-1 0,1 0,-1-1,0 0,0 1,0-1,-1 0,1 0,-1-1,1 1,-1-1,0 1,0-1,-1 1,1-1,-1 0,1 0,-1 0,-1 0,1 0,0 0,-1 0,0 0,0 0,0 0,-1-3,0 2,-1-1,0 1,0-1,0 1,0 0,-1-1,0 1,0 1,-1-1,1 0,-1 1,0 0,0 0,0 0,-1 0,0 1,1-1,-1 1,0 0,-1 1,1-1,-7-2,0 0,0 0,-1 1,1 1,-1 0,0 1,1 0,-14 0,22 2,0-1,0 1,0 0,0 0,1 1,-1-1,0 1,0-1,0 1,1 1,-1-1,0 0,1 1,-1 0,1-1,0 2,0-1,0 0,0 0,0 1,0 0,0 0,1-1,-1 2,1-1,0 0,0 0,0 1,1-1,-1 1,1-1,-1 1,1 0,0 1,0 1,0 0,1 0,0 0,0 0,0 0,1 0,-1 0,1 0,1 0,-1 0,1 0,0-1,1 1,-1-1,1 1,0-1,0 0,1 0,0 0,-1 0,2-1,-1 0,0 1,1-2,0 1,0 0,0-1,0 0,1 0,-1-1,1 0,0 1,-1-2,1 1,0-1,0 0,0 0,0 0,0-1,0 0,0-1,1 1,-1-1,0 0,-1 0,1-1,0 0,0 0,-1 0,1-1,-1 0,5-3,-5 2,0 0,-1-1,1 0,-1 0,0 0,-1-1,1 1,-1-1,0 0,-1 1,1-1,-1-1,0 1,-1 0,1-1,-1 1,-1 0,1-1,-1 1,0-1,0 1,-1-1,0 1,0-1,-1 1,-1-4,0 0,0 0,-1 1,-1-1,1 1,-1 0,-1 0,0 0,0 1,-1 0,0 0,0 1,-1 0,0 0,0 1,0 0,-6-3,12 7,-1 1,0-1,0 1,0 0,0 0,-1 0,1 0,0 1,0-1,-1 1,1 0,0 0,-1 0,1 0,0 0,0 1,-1-1,1 1,0 0,0 0,0 1,0-1,0 0,0 1,0 0,0 0,1 0,-1 0,1 0,-1 0,1 0,0 1,0 0,0-1,0 1,0 1,-5 8,1 1,0 1,0-1,2 1,-1 0,2 0,0 0,1 0,0 1,1-1,1 1,0-1,1 1,0-1,4 13,-4-20,1-1,0 1,1 0,0-1,0 0,0 1,1-1,-1-1,2 1,-1 0,0-1,1 0,0 0,1 0,-1-1,1 0,-1 0,1 0,1-1,-1 1,0-2,1 1,-1-1,1 0,0 0,0 0,0-1,0 0,0-1,0 0,0 0,0 0,1-1,4 0,1 0,-1-1,0-1,0 0,0 0,0-1,0-1,-1 0,0-1,0 0,0 0,3-4,-9 6,0 1,-1-1,1 0,-1 0,0-1,0 1,0-1,-1 0,0 0,0 0,0-1,0 1,-1 0,0-1,0 0,0 0,-1 1,0-1,0 0,-1 0,1 0,-1 0,-1 0,1 0,-1 0,0-2,-2 0,1 1,-1 0,0 0,-1 0,0 1,0-1,0 1,-1 0,0 0,0 0,0 1,-1 0,0 0,0 0,0 1,0 0,-1 0,0 0,0 1,0 0,0 1,0-1,-1 1,1 1,-2-1,-1 0,1 0,-1 1,0 0,0 0,0 1,0 1,0-1,1 2,-1-1,0 1,1 1,-1 0,1 0,0 1,0 0,0 0,0 1,1 0,-4 4,7-5,1 0,0 1,-1 0,1 0,1 0,-1 1,1-1,0 1,0 0,1 0,0 0,0 0,0 0,1 0,0 1,0-1,0 0,1 1,0-1,0 1,1-1,-1 0,2 1,-1-1,1 0,-1 0,2 0,-1 0,1 0,0 0,0-1,0 1,1-1,0 0,0 0,0 0,1-1,-1 1,1-1,0 0,4 2,2-1,0 0,0 0,0-1,0 0,1-1,-1 0,1-1,0-1,0 0,0 0,0-1,0 0,-1-1,1-1,9-2,-14 3,-1-1,1 1,-1-1,1-1,-1 1,0-1,0 0,0-1,0 1,-1-1,1 0,-1-1,0 1,-1-1,1 0,-1 0,0-1,0 1,0-1,-1 0,0 0,0 0,0 0,-1-1,0 1,0-1,-1 1,1-2,-2 2,1 0,-1 0,-1 0,1 0,-1 0,0 0,0 0,0 0,-1 0,0 1,0-1,-1 1,0-1,0 1,0 0,0 0,-1 0,1 0,-2 1,1 0,0-1,-1 2,1-1,-1 0,0 1,0 0,-1 0,1 0,-1 1,1 0,-1 0,0 0,0 1,0 0,0 0,-5-1,0 1,0 0,0 0,-1 1,1 1,0-1,-1 2,1 0,0 0,0 1,0 1,1-1,-1 2,1 0,3-2,1 0,0 0,0 1,0 0,1 0,0 1,0 0,0 0,0 0,0 0,1 1,0 0,0-1,1 1,0 1,0-1,0 0,1 1,0 0,0-1,1 1,-1 0,1 1,1-4,0 0,0 0,1-1,-1 1,1 0,-1 0,1-1,0 1,1 0,-1-1,1 0,-1 1,1-1,0 0,0 0,1 0,-1 0,1 0,-1 0,1 0,0-1,0 0,0 0,0 1,0-2,1 1,-1 0,1-1,1 1,9 4,0-2,1 0,0 0,0-2,0 0,12 0,-13 0,0-1,-1 0,1-1,0-1,0 0,0-1,-1 0,1-1,-1-1,0 0,0-1,0 0,-1-1,1-1,6-4,-16 8,-1 1,0 0,1-1,-1 0,0 1,0-1,-1 0,1 0,-1 0,1 0,-1 0,0-1,0 1,0 0,-1 0,1-1,-1 1,0-1,1 1,-2 0,1-1,0 1,-1 0,1-1,-1 1,0 0,0 0,-2-3,0-2,-1 1,0 0,0 0,-1 0,0 0,0 1,-1 0,0 0,0 0,0 1,-3-2,-3-1,0 0,-1 1,1 0,-1 1,-1 1,1 0,-1 1,0 0,0 1,0 0,0 1,-1 1,1 1,0 0,-1 0,1 1,0 1,-12 3,20-2,0 0,0 0,1 0,-1 0,1 1,-1 0,1 0,1 1,-1-1,0 1,1 0,0 0,0 1,1-1,0 1,-1 0,2 0,-1 0,1 0,0 0,0 1,1-1,0 0,0 1,0 0,1-1,0 1,0-1,1 1,-1-1,2 1,-1-1,1 1,0-1,0 0,0 0,1 0,0 0,0 0,1-1,3 5,2-3,0 0,0 0,1-1,0 0,1-1,-1 0,1 0,0-1,0-1,0 0,1 0,-1-1,1 0,-1-1,1-1,0 0,-1 0,1-1,0-1,-1 0,0 0,1-1,-1-1,0 0,0 0,9-6,-14 6,1-1,-1 1,0-1,0 0,-1-1,0 1,0-1,0 0,0-1,-1 1,0-1,-1 0,1 0,-1 0,-1 0,1 0,-1-1,-1 1,1-1,-1 1,0-1,-1 0,0 1,0-1,-1 0,0 1,0-1,-1 1,0-1,0 1,0-1,-1 1,-1 0,1 0,-1 1,0-1,0 1,-1 0,0 0,0 0,-1 0,0 0,0 0,-1 1,0 0,0 0,0 0,-1 1,1 0,-1 0,0 1,-1 0,1 0,0 1,-1 0,1 1,-1 0,1 0,-1 0,0 1,1 1,-1 0,0 0,1 0,-1 1,1 1,0-1,0 1,0 0,0 1,0 0,1 1,-1-1,1 1,0 1,-2 2,0 1,1 0,0 1,1 0,0 0,0 1,1-1,1 2,0-1,0 0,1 1,1 0,0 0,0 1,2-8,0 1,0 0,1 0,0 0,0-1,0 1,0 0,1 0,0 0,1 0,-1-1,1 1,0-1,0 1,1-1,-1 0,1 0,0 0,1 0,-1 0,1-1,0 0,0 1,1-1,-1-1,1 1,0-1,1 1,6 2,1-1,1 0,-1 0,1-2,-1 0,1 0,0-1,0-1,0 0,1-1,-1-1,0 0,0-1,0 0,-1-1,1-1,0 0,-1-1,0 0,11-7,-18 9,0-1,-1 1,1-1,-1 0,0-1,0 1,0-1,-1 0,1-1,-1 1,-1-1,1 1,-1-1,0 0,0 0,0-1,-1 1,0 0,0-1,-1 0,0 1,0-1,-1 0,1 1,-2-1,1 0,-1 0,0 1,0-1,0 0,-1 1,0 0,-1-1,1 1,-1 0,0 0,-1 0,0 1,1-1,-2 1,1 0,-2-1,-1-2,-1 1,-1-1,1 2,-1 0,0 0,-1 0,1 1,-1 0,0 1,0 0,-1 1,1 0,-1 1,0 0,1 0,-1 1,0 1,0 0,0 0,0 1,0 0,1 1,-1 0,0 1,1 0,0 1,0 0,0 1,0 0,1 0,-1 1,1 0,1 1,-1 0,1 0,0 1,1 0,0 0,-3 5,6-6,0-1,0 1,0 0,1 1,0-1,0 1,1-1,0 1,0 0,1-1,0 1,1 0,-1 0,2 0,-1 0,1 0,0 0,1 0,-1-1,2 1,-1 0,1-1,0 0,1 0,-1 0,1 0,1 0,-1-1,1 1,1-1,-1-1,1 1,1 1,3-1,1-1,-1 0,1-1,0 1,0-2,0 0,1 0,-1-1,0-1,1 0,0 0,-1-1,1 0,0-1,-1-1,1 0,4-1,-7 1,-1 0,0-1,0 1,0-1,0-1,-1 1,1-2,-1 1,0-1,0 0,0 0,-1-1,0 1,0-2,0 1,-1-1,0 1,0-2,-1 1,0 0,0-1,0 0,-1 0,0 0,-2 2,0-1,0 1,-1 0,0 0,0-1,0 1,-1 0,1 0,-2-1,1 1,-1 0,0 0,0 0,0 1,-1-1,0 0,0 1,-1 0,1 0,-1 0,0 0,-1 0,1 1,-1 0,0 0,0 0,0 0,0 1,-1 0,1 0,-1 0,0 1,0 0,0 0,0 1,0-1,0 1,0 1,-1-1,-5 1,2 0,0 1,0 0,0 0,0 1,0 1,0-1,0 2,1-1,0 1,-1 1,2 0,-1 0,0 1,1 0,0 0,1 1,-1 0,1 0,0 0,1 1,0 1,0-1,1 1,0 0,1 0,0 0,-2 5,5-12,0 1,0 0,0 0,1 0,-1 1,1-1,0 0,0 0,0 0,0 0,0 0,0 0,1 0,0 0,0 0,0 0,0 0,0 0,0 0,1 0,-1-1,1 1,0 0,0-1,0 0,0 1,0-1,0 0,1 0,-1 0,1 0,-1-1,1 1,0-1,0 0,0 1,0-1,0 0,14 3,0 0,0-1,1 0,0-2,-1 0,1-1,0-1,-1 0,1-1,-1-2,0 1,1-2,-2 0,1-1,-1-1,6-3,-14 6,0-1,-1 0,0 0,0 0,0-1,0 0,-1-1,0 1,-1-1,5-6,-8 10,-1 0,1 1,0-1,-1 0,0 0,0 0,0 0,0 0,0-1,-1 1,1 0,-1 0,0 0,0-1,0 1,0 0,-1 0,1-1,-1 1,0 0,0 0,0 0,0 0,-1 0,1 0,-1 0,1 1,-1-1,0 1,-2-3,-4-1,0 0,-1 1,1 0,-1 0,0 1,-1 0,1 1,-1 0,1 0,-1 1,0 0,0 1,0 0,0 0,0 1,0 1,0 0,0 0,0 1,0 0,0 0,1 1,-10 5,9-4,1 0,-1 1,1 1,0-1,0 1,0 1,1 0,0 0,-1 3,6-8,0 1,1 0,-1 0,1 0,0 0,0 1,0-1,0 1,1-1,-1 1,1-1,0 1,0 0,0 0,0-1,1 1,0 0,0 0,0 0,0 0,0 0,1-1,0 1,0 0,0 0,1 3,3-1,0-1,1 1,-1-1,1 0,0-1,0 1,1-1,-1-1,1 1,0-1,0 0,0 0,0-1,0 0,1 0,-1-1,1 0,-1 0,1-1,-1 0,1 0,0-1,5-1,-7 2,1 0,-1-1,0 1,0-1,1-1,-1 1,0-1,0 0,0-1,-1 1,1-1,-1 0,1 0,-1-1,0 0,0 0,0 0,-1 0,0-1,1 0,-2 0,1 0,0 0,-1-1,0 1,-1-1,1 0,-1 0,0 0,0 0,-1 0,0 0,0 0,0-1,-1 1,0 0,0-1,-1-4,0 6,0-1,-1 1,1 0,-1 0,0 0,0 1,-1-1,0 0,0 1,0 0,0 0,0 0,-1 0,0 0,0 0,0 1,0 0,0 0,-1 0,0 1,1-1,-1 1,0 0,0 0,0 1,0-1,0 1,-1 0,1 1,0-1,0 1,-1 0,1 1,0-1,-1 1,1 0,0 0,0 1,0-1,0 1,0 0,0 0,1 1,-1 0,-2 2,4-3,1-1,-1 1,1 0,0 1,0-1,0 0,0 1,0-1,1 1,-1-1,1 1,0 0,0 0,0 0,0 0,0 0,0 0,1 0,-1 0,1 2,2 12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6:35.4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1 198,'11'0,"22"-5,27-6,29-7,29-6,23-4,13 0,5 1,-8 3,-18 6,-26 6,-32 9,-31 8,-23 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0:51.0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2 237,'0'29,"-1"-9,1 0,0 0,1 0,1 0,2 0,-1-1,2 1,1-1,3 6,-9-23,1 0,-1 0,1 0,0 0,0-1,0 1,0 0,0-1,0 1,1-1,-1 1,0-1,1 1,-1-1,1 0,0 0,-1 0,1 0,0 0,0 0,-1 0,1 0,0-1,0 1,0-1,0 0,0 1,0-1,0 0,0 0,0 0,0 0,0-1,0 1,0 0,0-1,0 0,0 1,-1-1,1 0,0 0,0 0,-1 0,2-1,9-8,-1-1,0-1,-1 0,0 0,-1-1,0 0,-1 0,-1-1,0 0,-1-1,0 0,-1 1,1-9,-2 11,-5 19,1 0,-1 0,1 0,1-1,-1 1,1 0,0 0,1-1,0 1,0-1,0 1,1-1,0 0,0 0,0 0,1 0,0-1,0 1,2 1,0-4,0 0,0 0,1 0,-1 0,1-1,0-1,0 1,0-1,0 0,0 0,0-1,0 0,0 0,0-1,0 0,0 0,0 0,0-1,-1 0,1-1,-1 1,1-1,2-3,-5 2,0-1,0 0,-1 0,0 0,0 0,0-1,-1 1,0-1,0 0,0 0,0 0,-1 0,0 0,-1 0,1 0,-1 0,0 0,-1 0,0 0,0-2,-2-8,-1 23,-2 26,6-27,0 0,0 0,1 0,0 0,1 0,-1 0,1 0,0-1,0 1,1 0,0-1,0 0,0 1,1-1,0-1,-1 1,2 0,-1-1,0 0,1 0,0 0,0-1,0 0,1 1,-1-2,1 1,-1-1,5 2,0 0,1-1,-1 0,1 0,0-1,0-1,0 0,0 0,0-1,0 0,0-1,0 0,0-1,0 0,0-1,7-3,-14 5,-1-1,1 0,-1 1,0-1,0-1,0 1,0 0,0-1,0 1,-1-1,1 0,-1 0,0 0,0 0,0-1,0 1,0 0,-1-1,0 1,1-1,-1 0,-1 1,1-1,0-2,-2 25,4-12,1 0,1-1,-1 0,1 0,0 0,0 0,1-1,0 0,0 0,0-1,0 1,1-1,-1-1,1 1,0-1,0 0,1-1,-1 0,0 0,1 0,-1-1,1 0,0-1,-1 0,1 0,2-1,-6 2,-1 0,1-1,0 0,0 0,-1 0,1 0,0 0,0-1,-1 0,1 1,0-1,-1-1,1 1,-1-1,1 1,-1-1,0 0,0 0,0 0,0-1,0 1,0-1,-1 1,1-1,-1 0,1 0,-1 0,0 0,-1-1,1 1,0-1,-1 1,0-1,0 1,1-4,-2 2,0 0,0 0,0 0,-1 0,1 0,-1 1,0-1,-1 0,1 0,-1 1,0-1,0 0,-1 1,1 0,-1 0,0 0,0 0,0 0,-1 0,1 1,-1-1,0 1,0 0,0 0,0 1,0-1,-1 1,0 0,1 0,-1 1,0-1,1 1,-1 0,0 0,0 1,0-1,0 1,0 0,0 0,0 1,0 0,0 0,0 0,0 0,1 1,-1-1,0 1,1 1,0-1,-1 0,1 1,-2 2,-43 66,48-69,0 1,0-1,0 1,0-1,0 1,1 0,-1-1,1 1,0 0,0 0,0-1,0 1,0 0,1 0,-1-1,1 1,0 0,-1-1,1 1,0 0,1-1,-1 0,0 1,1-1,-1 0,1 1,0-1,0 0,1 1,20 9,2-4</inkml:trace>
  <inkml:trace contextRef="#ctx0" brushRef="#br0" timeOffset="278.789">1125 23,'-16'-7,"-9"-2,-8 3,-1 6,6 9,8 9,7 8,10 7,13 6,11 7,2-6</inkml:trace>
  <inkml:trace contextRef="#ctx0" brushRef="#br0" timeOffset="1268.798">1206 585,'2'1,"0"0,1-1,-1 1,0-1,1 1,-1-1,1 0,-1 0,0 0,1 0,-1 0,1-1,-1 1,0-1,1 1,-1-1,0 0,0 0,0 0,1 0,-1 0,0-1,0 1,-1-1,1 1,0-1,0 0,-1 1,1-1,-1 0,14-13,0-1,-2 0,0-1,-1-1,0 0,-2 0,0-1,-1 0,5-16,12-22,-26 56,0-1,0 0,1 1,-1-1,0 0,1 1,-1-1,1 0,-1 1,1-1,0 1,-1-1,1 1,0-1,0 1,0 0,0-1,1 1,-1 0,0 0,0 0,1 0,-1 0,1 0,-1 0,1 0,-1 1,1-1,-1 0,1 1,0-1,-1 1,1 0,0 0,-1 0,1 0,0 0,0 0,-1 0,1 0,0 0,-1 1,1-1,0 1,-1-1,1 1,9 11,-1 0,0 0,-1 1,0 0,-1 1,-1 0,0 0,-1 0,1 6,11 42,-17-60,-1 0,1-1,-1 1,0 0,0 0,0-1,0 1,0 0,0 0,0 0,0-1,-1 1,1 0,-1 0,1-1,-1 1,0 0,0-1,1 1,-1-1,0 1,-1-1,1 1,0-1,0 0,0 0,-1 1,1-1,-1 0,1 0,-1 0,1 0,-1-1,1 0,0 1,0-2,0 1,0 0,0 0,0 0,0 0,0 0,1-1,-1 1,0 0,0-1,0 1,0-1,1 1,-1-1,0 1,0-1,1 0,-1 1,0-1,1 0,-1 1,1-1,-1 0,1 0,-1 0,1 0,0 1,-1-1,1 0,0 0,0 0,-1 0,1 0,0 0,0 0,0 0,0 0,0 0,1 1,-1-1,0 0,0 0,1 0,-1 0,0 0,1 0,-1 0,1 1,-1-1,1 0,-1 0,7-10,0-1,1 1,1 0,-1 1,2 0,-1 0,1 1,1 1,0-1,0 2,0-1,1 2,6-3,26-8,-44 16,1 1,0 0,0 0,0 0,0 0,0 0,0 0,0 0,0 0,0 0,0 1,-1-1,1 0,0 1,0-1,0 0,0 1,-1-1,1 1,0-1,0 1,-1 0,1-1,0 1,-1 0,1-1,-1 1,1 0,-1 0,1 0,-1-1,1 1,-1 0,0 0,0 0,1 0,-1 0,0 0,0 0,0-1,0 1,0 0,0 0,0 0,0 1,0 12,-1-10,1 0,-1 0,1 1,0-1,0 0,1 0,-1 0,1 0,0 0,0 0,0 0,0 0,1 0,0-1,0 1,0 0,0-1,0 0,1 1,-1-1,1 0,0 0,0 0,0-1,1 1,-1-1,1 1,1 0,0-1,0 1,0-1,0 0,0 0,1-1,-1 1,1-1,-1 0,1-1,-1 1,1-1,0 0,-1-1,1 1,-1-1,1 0,-1 0,1-1,-1 0,0 0,0 0,0-1,0 1,0-1,0 0,-1-1,0 1,1-1,-1 0,0 0,-1 0,1 0,-1-1,1-1,17-74,-20 80,0 0,0 1,0-1,0 0,0 0,0 1,0-1,0 0,-1 1,1-1,0 1,0-1,0 1,-1 0,1-1,0 1,-1 0,1-1,-1 1,1 0,0 0,-1 0,0 0,1-1,-1 1,1 0,-1 0,0 0,0 0,0 0,1 0,-1 0,0 0,0 0,0 0,-1 0,1 0,0 0,1 2,1 5,0 1,1-1,0 0,0 0,1 0,0-1,0 1,1-1,0 0,0 0,1-1,0 1,0-1,0-1,1 1,0-1,0 0,0 0,1-1,-1 0,1-1,0 1,4 0,-10-5,1 1,0 0,0-1,0 1,-1-1,1 0,0 0,0 0,-1 0,1 0,-1 0,1-1,-1 0,0 1,0-1,0 0,1 0,-2 0,1 0,0 0,0-1,-1 1,1-1,-1 1,0-1,0 1,1-3,19-76,-23-90,1 170,1 0,0-1,-1 1,1 0,0-1,0 1,0-1,0 1,0 0,0-1,0 1,0-1,0 1,1 0,-1-1,1 1,-1 0,1-1,0 1,-1 0,1 0,0 0,0-1,0 1,0 0,0 0,0 0,0 0,0 1,0-1,0 0,0 0,1 1,-1-1,0 1,0-1,1 1,-1-1,1 1,-1 0,0 0,1-1,-1 1,1 0,-1 0,0 1,1-1,22 1,1 2,-1 0,0 2,-1 1,1 0,5 4,-25-9,0-1,0 1,0 0,0 1,0-1,-1 1,1 0,0 0,-1 0,1 0,-1 0,0 1,0-1,0 1,0 0,0 0,0 0,-1 1,0-1,1 1,-1-1,-1 1,1 0,0-1,-1 1,0 0,0 0,0 0,0 0,-1 0,1 1,-1 2,-12 35,10-39,0 0,0 1,0-1,1 1,0 0,-1-1,1 1,1 0,-1 0,1 0,-1 0,1 0,0-1,0 1,1 0,-1 0,1 0,0 0,0-1,0 1,1 0,-1-1,1 1,0-1,0 1,0-1,0 0,1 0,-1 0,2 2,10 2,-1 0,1-1,0-1,0 0,1-1,0 0,-1-1,1-1,0 0,0-1,1-1,-1 0,8-2,-4 2,23 1</inkml:trace>
  <inkml:trace contextRef="#ctx0" brushRef="#br0" timeOffset="2137.86">2930 504,'7'-12,"0"0,-1-1,0 0,-1 0,-1-1,0 0,0 1,-2-1,0 0,1-12,-3 24,-1-1,1 0,0 1,-1-1,0 1,0-1,1 1,-1-1,-1 1,1 0,0-1,-1 1,1 0,-1 0,1 0,-1 0,0 0,0 0,0 1,0-1,0 0,0 1,-1 0,1-1,-1 1,1 0,0 0,-1 1,0-1,1 0,-1 1,1 0,-1-1,0 1,1 0,-1 0,1 1,-1-1,0 0,1 1,-1 0,1-1,-1 1,1 0,-2 1,-2 0,0 1,1-1,-1 1,1 1,0-1,-1 1,1-1,1 1,-1 1,1-1,0 1,0-1,0 1,0 1,1-1,0 0,0 1,-2 4,4-6,0-1,-1 1,1 0,0-1,1 1,-1 0,1 0,0 0,0-1,0 1,0 0,0 0,1 0,0-1,0 1,0 0,0-1,1 1,-1-1,1 1,0-1,0 0,0 1,0-1,1 0,-1-1,1 1,0 0,0-1,0 1,0-1,3 2,0 0,0-1,1 1,0-1,-1-1,1 1,0-1,0-1,0 1,0-1,6 0,-11-1,1 1,-1-1,1 0,0-1,-1 1,1 0,-1-1,0 1,1-1,-1 0,1 0,-1 0,0 0,0 0,0 0,1-1,-1 1,0-1,-1 0,1 1,0-1,0 0,-1 0,1 0,-1 0,0 0,1-1,-1 1,0 0,0 0,-1-1,1 1,0-1,-1 0,0 3,1 1,-1-1,0 0,0 1,0-1,0 0,1 1,-1-1,0 0,0 1,1-1,-1 0,0 0,1 0,-1 1,0-1,1 0,-1 0,0 0,1 1,-1-1,0 0,1 0,-1 0,0 0,1 0,-1 0,1 0,-1 0,0 0,1 0,-1 0,0 0,1 0,-1 0,0-1,1 1,-1 0,1 0,-1 0,0 0,0-1,1 1,-1 0,0 0,1-1,-1 1,0 0,0 0,1-1,-1 1,0 0,0-1,0 1,0 0,1-1,-1 2,5 5,0 0,1 1,-1-2,1 1,0-1,1 0,0 0,-1-1,1 0,1 0,-1 0,0-1,1 0,0-1,0 0,0 0,0 0,0-1,1 0,-5-1,-1-1,0 1,1 0,-1-1,0 0,1 0,-1 0,0 0,0-1,0 1,0-1,0 1,0-1,-1 0,1 0,-1-1,1 1,-1 0,0-1,0 0,0 1,0-1,0 0,0 0,-1 0,1-1,26-88,-26 82,21-110,-23 118,0 0,0 0,1 1,-1-1,1 0,0 1,-1-1,1 0,0 1,0-1,0 1,0-1,0 1,0 0,0-1,1 1,-1 0,0 0,1 0,-1 0,1 0,-1 0,1 0,-1 1,1-1,0 0,-1 1,1 0,0-1,0 1,-1 0,1 0,0 0,0 0,-1 0,1 0,0 0,0 0,-1 1,1-1,0 1,-1 0,1-1,0 1,94 43,-93-41,-1 0,0 0,1 0,-1 0,-1 0,1 0,0 1,-1-1,0 1,1-1,-1 1,-1-1,1 1,0 0,-1-1,0 1,0 0,0-1,0 1,-1 0,0 3,5 47,-2-49,1 0,-1-1,1 1,0-1,0 1,1-1,-1 0,1 0,0 0,0-1,0 0,1 1,-1-1,1-1,0 1,0-1,0 0,0 0,0 0,3 0,107 14,-106-16,-1 0,1 0,-1-1,1 0,-1 0,0-1,0 0,0 0,0-1,0 0,0-1,-1 0,1 0,-1 0,0-1,0 0,-1 0,0-1,0 0,0 0,0-1,-1 1,0-1,-1 0,2-3,21-72,-26 79,-1 1,1 0,-1-1,0 1,0-1,0 1,0-1,0 1,-1-1,1 1,-1-1,0 1,0 0,1-1,-1 1,-1 0,1 0,0-1,-1 1,1 0,-1 0,1 1,-1-1,0 0,0 0,0 1,0-1,0 1,0 0,0 0,0 0,-2-1,2 1,0 1,1 0,-1 0,1 0,-1-1,0 1,1 1,-1-1,0 0,1 0,-1 1,0-1,1 1,-1-1,1 1,-1 0,1-1,-1 1,1 0,-1 0,1 0,0 0,0 0,-1 1,1-1,0 0,0 0,0 1,0-1,1 1,-1-1,0 1,1-1,-1 1,1-1,-1 2,-11 61,13-55,0 1,1-1,0 0,1 0,0 0,0 0,1-1,0 1,0-1,1 0,0 0,0-1,1 1,0-1,1 0,0-1,-1 0,2 0,-1 0,3 0,13 10,0-2,2-1,0 0,0-2,1-1,7 1,62 15,-6-8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6:35.7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60,'34'6,"44"-3,41-13,38-17,-8-5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6:39.3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176 149,'1'-3,"0"1,1-1,-1 0,0 0,0 0,-1 0,1 0,-1 0,0 0,1-1,-1 1,0 0,-1 0,1 0,-1 0,1 0,-1 0,0 0,0 0,0 0,0 0,-1 0,1 1,-1-1,0 1,0-1,0 1,0-1,0 1,0 0,-1 0,1 0,-1 0,1 1,-1-1,0 1,1-1,-1 1,0 0,0 0,0 0,0 0,0 1,0-1,-4 1,4-1,0-1,-1 1,1 0,-1 1,0-1,1 1,-1-1,1 1,-1 0,0 0,1 1,-1-1,0 1,1 0,-1 0,1 0,-1 0,1 0,0 1,-1 0,1 0,0 0,0 0,0 0,1 0,-1 1,0-1,1 1,0 0,-1 0,1 0,0 0,0 2,0-2,1-1,0 1,0 0,1-1,-1 1,0 0,1 0,0-1,0 1,0 0,0 0,0 0,0-1,1 1,-1 0,1 0,0-1,0 1,0 0,0-1,0 1,1-1,-1 1,1-1,-1 0,1 0,0 0,0 0,0 0,0 0,0 0,1-1,-1 1,0-1,1 1,-1-1,1 0,0 0,-1 0,1 0,1-1,-1 2,1-1,0 0,-1 0,1 0,0 0,0-1,0 0,-1 0,1 0,0 0,0 0,0-1,0 0,-1 1,1-2,0 1,-1 0,1-1,-1 1,1-1,-1 0,0 0,0-1,0 1,0 0,0-1,0 0,-1 0,1 0,-1 0,0 0,0 0,0-1,0 1,-1-1,1 1,0-4,-1 5,0 0,0 0,0 0,-1 0,1-1,0 1,-1 0,0 0,1 0,-1 0,0-1,0 1,0 0,-1 0,1 0,0-1,-1 1,0 0,1 0,-1 0,0 0,0 0,0 0,0 0,0 0,-1 1,1-1,-1 0,1 1,-1-1,1 1,-1-1,0 1,0 0,0 0,0 0,0 0,0 0,0 0,0 0,0 1,0-1,0 1,0-1,0 1,-2 0,1-1,0 1,0-1,0 1,0 0,0 0,0 0,-1 1,1-1,0 1,0-1,0 1,0 0,0 0,0 0,1 1,-1-1,0 1,0 0,1-1,-1 1,1 0,0 0,0 1,-1-1,1 0,1 1,-1 0,0-1,1 1,-1 0,1 0,0-1,0 1,0 0,0 0,0 1,1-1,-1 0,1 0,0 0,0 0,0 0,1 3,2-2,1 0,0 0,0-1,0 0,0 1,1-1,-1-1,1 1,0-1,-1 1,1-1,0-1,0 1,1-1,-1 0,0 0,0 0,1-1,-1 0,0 0,1 0,-1-1,0 1,1-1,-1-1,0 1,0-1,4-2,-2 2,-1-1,0 0,0 0,-1-1,1 0,0 0,-1 0,0 0,0-1,-1 0,4-4,-7 8,1-1,-1 0,0 0,1 0,-1 0,0 0,0 0,0-1,-1 1,1 0,-1 0,1-1,-1 1,0 0,1-1,-1 1,0 0,-1-1,1 1,0 0,-1 0,1-1,-1 1,0 0,1 0,-1 0,0-1,-1 1,1 0,0 0,-1 1,1-1,-1 0,-1-1,-2-1,-1 1,0-1,1 1,-2 0,1 1,0 0,0 0,-1 0,1 0,-1 1,0 0,1 1,-1 0,0 0,1 0,-1 1,0-1,1 2,-1-1,1 1,-1 0,1 0,0 1,0 0,0 0,0 0,0 1,1 0,-2 1,5-4,-1 1,1 0,-1-1,1 1,0 1,0-1,0 0,0 0,0 1,0-1,1 1,-1 0,1-1,-1 1,1 0,0 0,0 0,1 0,-1 0,1 0,-1 0,1 0,0 0,0 0,0 0,0 0,1 0,-1 0,1 0,0 0,0 0,0 0,0 0,0-1,1 1,-1 0,1-1,0 1,0-1,0 0,0 1,0-1,0 0,1 0,1 1,2-1,0 1,0-2,0 1,1-1,-1 0,0 0,1-1,-1 1,0-2,0 1,7-1,-11 0,1 1,-1 0,0-1,1 0,-1 1,0-1,0 0,1 0,-1 0,0-1,0 1,0 0,0-1,0 0,-1 1,1-1,0 0,-1 0,1 0,-1 0,0 0,1 0,-1 0,0 0,0 0,-1-1,1 1,0 0,-1-1,1 1,-1-1,0 1,-3-12,3 13,0 1,-1 0,1-1,0 1,-1 0,1-1,0 1,0 0,0-1,0 1,-1 0,1-1,0 1,0-1,0 1,0-1,0 1,0 0,0-1,0 1,0-1,0 1,0 0,0-1,0 1,0-1,1 1,-1 0,0-1,0 1,0 0,1-1,-1 1,0 0,0-1,1 1,-1 0,0-1,0 1,1 0,-1 0,0-1,1 1,-1 0,1 0,-1 0,0-1,1 1,-1 0,1 0,-1 0,0 0,1 0,-1 0,1 0,-1 0,0 0,1 0,-1 0,1 0,-1 0,0 0,1 1,-1-1,1 0,-1 0,0 0,1 1,-1-1,0 0,9 2,0 0,0 1,0 0,-1 1,1 0,-1 0,0 0,-1 1,1 0,-1 1,0 0,0 0,0 1,-1-1,0 1,0 1,-1-1,0 1,-1 0,1 0,-1 0,-1 1,0-1,0 1,0 0,-1 0,-1 0,1 0,-2 0,1 0,-1 0,0 1,-1-1,0 0,-1 0,0 0,0 0,-4 8,-1-3,0-1,0 0,-2 0,0 0,0-1,-1-1,0 0,-1 0,-1-1,1 0,-2-1,1 0,-1-1,0 0,-1-1,-4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6:41.1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605 74,'-16'-5,"-13"-5,-1 0,0 2,0 2,-1 0,0 3,0 0,0 2,0 1,0 1,-6 3,29-2,0 0,-1 1,1 0,0 1,0-1,1 2,-1-1,1 1,0 0,0 0,0 1,1 0,0 0,0 1,1 0,-1 0,2 0,-1 0,1 1,0 0,0 0,1 0,0 0,1 1,0-1,-1 8,0-7,1 0,0 0,0 0,1 1,0-1,1 1,0-1,0 0,1 1,1-1,-1 0,1 1,1-1,0 0,0-1,1 1,0 0,0-1,1 0,0 0,1 0,-1-1,1 0,1 0,0 0,0-1,0 0,0 0,2 0,10 2,1 0,0-1,1-1,-1-1,1-1,0 0,0-2,0 0,1-2,-1 0,0-2,0 0,0-1,0-1,0-1,-1-1,2-1,-15 5,0 1,0-1,-1-1,1 1,-1-1,0 0,1 0,-2-1,1 0,0 0,-1-1,1 1,-1-1,0 0,-1 0,1-1,-1 0,0 1,-1-1,0-1,1 1,-2 0,1-1,-1 1,0-1,0 0,-1 0,0 0,0 0,-1 0,0-5,-4-3,0-1,-1 0,-1 1,-1 0,0 1,-1-1,-1 1,0 1,0 0,-2 0,1 1,-2 0,1 1,-2 0,0 1,0 0,0 1,-1 0,-1 2,1-1,-1 2,0 0,-1 1,0 0,0 1,0 1,0 1,-12-1,14 1,1 1,-1 0,1 1,0 1,-1 0,1 0,-1 2,1-1,0 2,0 0,1 0,-1 1,1 1,0 0,0 1,1 0,0 1,0 0,1 0,0 1,0 1,1 0,0 0,1 0,0 1,-3 8,7-12,0 1,1 0,0 0,1 0,0 0,0 1,0-1,1 0,1 1,-1-1,1 1,1-1,0 1,0-1,0 1,1-1,1 0,-1 0,1 0,0 0,1 0,0-1,0 0,1 0,0 0,0 0,1 0,-1-1,1 0,1-1,-1 1,5 1,7 2,1-1,0-2,0 0,1 0,0-2,0-1,0 0,1-2,-1 0,0-1,0-1,1-1,-1-1,0 0,8-4,-20 6,0 0,1 0,-1 0,0-1,0-1,0 0,0 0,-1 0,1-1,-1 0,0 0,0-1,0 0,-1 0,1-1,-1 1,-1-1,1-1,-1 1,0-1,0 0,-1 0,0 0,0-1,1-6,-3 8,-1 0,0-1,-1 1,1-1,-1 1,-1-1,1 1,-1 0,0-1,0 1,-1 0,0-1,0 1,-1 0,1 1,-1-1,0 0,-1 1,0 0,1-1,-2 1,1 1,0-1,-1 1,0 0,0 0,-1 0,1 0,-1 1,1 0,-1 0,0 1,0 0,0 0,0 0,-1 1,1-1,-1 2,-2-1,-2 1,0 2,0-1,-1 1,1 1,0 0,1 0,-1 1,0 1,1 0,0 0,0 1,1 0,0 0,0 1,0 1,1 0,0 0,0 0,1 1,0 0,1 0,0 1,0 0,1 0,0 0,0 2,4-9,0 0,1 0,-1 1,0-1,1 0,0 1,0-1,0 1,0-1,0 0,1 1,0-1,-1 0,1 1,0-1,1 0,-1 0,0 0,1 0,0 0,0 0,0 0,0-1,0 1,0 0,1-1,-1 0,1 0,0 0,0 0,0 0,0 0,0-1,0 1,0-1,0 0,0 0,1 0,1 0,11 2,0 0,-1-1,1-1,0 0,0-1,0 0,-1-2,1 0,0-1,-1 0,1-1,-1-1,0 0,8-5,-19 8,0 1,0-1,0 0,-1 0,1 0,0-1,-1 1,0-1,0 0,0 0,0 0,0 0,-1 0,1-1,-1 1,0-1,0 0,0 0,0 0,-1 0,0 0,1 0,-1 0,-1 0,1 0,-1 0,0-1,0 1,0 0,0 0,-1 0,1-1,-1 1,0 0,0 0,-1 0,0 0,1 0,-1 1,0-1,-1 0,1 1,-1 0,1-1,-1 1,-3-2,-3 0,0 1,-1 0,1 1,-1 0,0 1,0 0,0 0,0 1,0 1,0-1,0 2,0-1,0 1,0 1,0 0,0 0,0 1,1 0,-1 1,1 0,0 0,-6 5,7-6,1 0,1 0,-1 1,0-1,1 2,0-1,0 1,0-1,0 2,1-1,0 1,0-1,0 2,1-1,0 0,0 1,1 0,-1-1,1 1,0 4,3-9,0 1,0-1,1 1,-1-1,1 1,-1-1,1 0,0 1,0-1,0 0,0 1,0-1,1 0,-1 0,1 0,-1 0,1 0,0-1,0 1,0 0,0-1,0 1,0-1,0 0,0 0,1 0,-1 0,0 0,1 0,1 0,76 14,-69-14,0 0,1 0,-1-1,1-1,-1 0,0 0,0-1,1 0,-1-1,0-1,-1 0,1 0,-1-1,0 0,0-1,0 0,-1 0,0-1,0 0,-1-1,1-1,-7 6,0 0,0-1,-1 1,1-1,-1 1,0-1,0 0,0 1,0-1,-1 0,0 0,1 1,-1-1,-1 0,1 0,0 0,-1 1,0-1,0 0,0 1,0-1,-1 1,0-1,1 1,-1-1,0 1,0 0,-1 0,1 0,-1 0,0 1,1-1,-1 1,0-1,0 1,-1 0,1 0,0 1,-1-1,1 1,-1-1,0 1,-3-1,0-1,-2 1,1 0,0 0,0 0,-1 1,1 0,0 1,-1 0,1 0,-1 0,1 2,-1-1,1 1,0 0,0 0,0 1,0 0,0 1,1 0,-1 0,1 0,0 1,1 0,-1 0,1 1,0 0,0 0,0 1,-1 2,6-7,0-1,0 1,0 0,0 0,0 0,0 0,1-1,-1 1,1 0,-1 0,1 0,0 0,0 0,0 0,0 0,0 0,0 0,1 0,-1 0,0 0,1 0,0 0,-1 0,1 0,0-1,0 1,0 0,0 0,1-1,-1 1,0-1,1 1,-1-1,1 0,-1 1,1-1,-1 0,2 1,10 1,0 0,0 0,0-1,0-1,0 0,0-1,1-1,-1 0,0 0,0-1,0-1,-1 0,5-2,-13 4,0 1,0-1,0 0,0 0,0-1,0 1,-1-1,1 0,0 0,-1 0,1 0,-1 0,0-1,0 0,0 0,0 0,-1 0,1 0,-1 0,1 0,-1-1,0 0,-1 1,1-1,-1 0,1 0,-1 0,0 0,0 0,-1 0,1 0,-1 0,0 0,0 0,0 0,-1 0,0 0,1 0,-1 0,-1 0,0-3,-4 1,0 0,0 1,0 0,-1 0,1 0,-1 1,-1 0,1 1,0-1,-1 1,1 1,-1-1,0 1,0 1,0-1,0 2,0-1,-1 1,1 0,0 0,0 1,0 1,0-1,-7 3,9-3,0 1,0-1,0 1,0 0,0 1,1-1,-1 1,1 0,0 1,0-1,0 1,0 0,1 0,-1 0,1 1,0 0,1 0,-1 0,1 0,0 0,0 1,0-1,1 1,0 0,0 0,1 0,-1 0,1 4,2-6,1-1,0 1,0-1,0 1,1-1,-1 0,1 0,0 0,-1 0,1 0,1-1,-1 1,0-1,1 0,-1 0,1 0,-1 0,1-1,0 1,0-1,0 0,0 0,0 0,0-1,0 0,0 0,0 0,0 0,0 0,7 1,-1 0,1 0,-1-1,0 0,1-1,-1 0,1 0,-1-1,0-1,0 0,0 0,0-1,-1 0,1-1,-1 0,0-1,0 1,-1-2,0 1,0-1,-1 0,3-4,-8 9,-1 0,1-1,-1 1,0-1,0 1,0-1,0 1,-1-1,1 0,-1 1,0-1,1 0,-1 1,0-1,-1 0,1 0,0 1,-1-1,1 0,-1 1,0-1,0 1,0-1,0 1,-1-1,1 1,0 0,-1-1,0 1,0 0,1 0,-2 0,-2-3,0 1,0 1,-1-1,1 1,-1 0,0 0,0 1,0-1,0 1,0 1,0-1,0 1,-4 0,1 0,0 1,1 0,-1 0,0 1,0 0,0 0,0 1,0 1,1-1,-1 1,1 1,0 0,0 0,0 0,1 1,-1 0,1 1,0-1,1 2,-1-1,1 0,0 1,-3 6,8-12,0 1,0-1,0 1,0-1,0 1,1-1,-1 1,0-1,1 1,0 0,-1 0,1-1,0 1,0 0,-1 0,1-1,1 1,-1 0,0-1,0 1,1 0,-1 0,1-1,-1 1,1 0,0-1,0 1,-1-1,1 1,0-1,1 0,-1 1,0-1,0 0,0 0,1 1,-1-1,1 0,-1 0,1-1,-1 1,1 0,-1 0,1-1,1 1,4 1,1-1,-1 0,0 0,1-1,0 0,-1 0,1-1,-1 0,0 0,1-1,-1 0,0 0,0-1,0 1,0-2,0 1,-1-1,1 0,-1 0,0-1,0 0,-1 0,1 0,-1-1,0 1,-1-1,5-7,-9 12,1 1,-1-1,1 0,-1 0,0 0,1 0,-1 0,0 0,1 0,-1 0,0 0,0 0,0 0,0 0,0 0,0 0,0 0,0 0,0 0,-1 0,1 0,0 0,-1 0,1 1,-1-1,1 0,-1 0,1 0,-1 0,1 0,-1 1,0-1,0 0,1 1,-1-1,0 0,0 1,0-1,0 1,1-1,-1 1,0 0,0-1,0 1,0 0,0 0,0 0,0 0,0-1,0 1,0 0,-55 2,7 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6:49.4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1,'16'13,"16"5,17-1,16-5,12-7,8-10,-1-5,-6-3,-15-3,-19 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6:48.9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378 180,'-3'3,"1"9,-1 12,-2 11,0 11,-1 9,0 4,-1 1,1-2,1-8,1-8,2-11,1-9</inkml:trace>
  <inkml:trace contextRef="#ctx0" brushRef="#br0" timeOffset="261.368">150 167,'-130'-124,"130"124,-19-21,19 21,0-1,0 1,0-1,0 0,0 1,0-1,0 1,0-1,0 1,0-1,0 1,0-1,0 1,0-1,0 1,1-1,-1 0,0 1,0 0,1-1,-1 1,0-1,1 1,-1-1,0 1,1 0,-1-1,1 1,-1-1,0 1,1 0,-1 0,1-1,-1 1,1 0,-1 0,1 0,-1 0,1-1,0 1,-1 0,1 0,-1 0,1 0,-1 0,1 0,-1 0,1 0,-1 1,149-5,-123 4,20-1,1 2,-1 2,0 2,0 2,0 2,14 6,-52-12,0 0,0 1,0 0,0 0,-1 1,1 0,-1 0,0 1,5 6,11 15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6:53.9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81,'14'7,"20"2,22-3,23-8,18-10,11-9,0-3,-11 0,-22 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6:53.2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299 232,'-6'20,"-3"16,-2 11,1 7,2 1,2-5,3-3,4-8,4-11,3-9,3-9,-1-6</inkml:trace>
  <inkml:trace contextRef="#ctx0" brushRef="#br0" timeOffset="248.894">447 259,'0'2,"0"10,0 12,0 11,0 7,0 4,0 2,0-3,0-4,0-14,0-12</inkml:trace>
  <inkml:trace contextRef="#ctx0" brushRef="#br0" timeOffset="469.304">5 58,'-4'-2,"7"-4,17-2,21-2,19-2,16 1,8 2,-1 10,-7 14,-18 16,-17 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6:58.4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29,'30'6,"27"4,28-2,21-5,14-9,6-5,-4-3,-16 1,-26 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6:57.4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382 166,'-5'14,"-3"13,-1 11,2 11,1 4,2 1,2-3,3-6,7-8,5-11,4-9,-1-9</inkml:trace>
  <inkml:trace contextRef="#ctx0" brushRef="#br0" timeOffset="215.45">609 205,'0'9,"-2"10,-1 13,0 11,-2 6,0 2,1-1,2-4,0-5,5-8,5-9,6-9,4-9,0-6</inkml:trace>
  <inkml:trace contextRef="#ctx0" brushRef="#br0" timeOffset="460.792">796 286,'-4'16,"-2"12,0 8,1 7,4 3,4 1,4-4,6-4,0-4,0-6,-2-8</inkml:trace>
  <inkml:trace contextRef="#ctx0" brushRef="#br0" timeOffset="696.165">114 32,'-18'-3,"-8"0,-3 0,3 1,11 1,16 0,21 0,22 1,23-2,20-1,16-2,6 0,-2 3,-10 6,-21 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8:15.3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1 268,'13'0,"15"0,10 0,11 0,8 0,4 0,2 0,-2 0,-2 0,-7 0,-11 3,-11 2,-11 3,-9 0</inkml:trace>
  <inkml:trace contextRef="#ctx0" brushRef="#br0" timeOffset="277.348">215 429,'0'2,"7"1,11 0,12-1,11 0,12-1,7 0,4-1,2 0,-5 0,-12 0</inkml:trace>
  <inkml:trace contextRef="#ctx0" brushRef="#br0" timeOffset="602.478">602 1,'11'16,"1"0,1 0,0-1,1 0,0-2,2 1,-1-2,1 0,1-1,0 0,1-2,4 2,35 23,-47-30,0 2,0-1,-1 1,0 1,0-1,0 2,-1-1,0 1,0 0,-1 1,0 0,0 0,-1 1,0-1,-1 1,0 1,-1-1,0 0,-1 1,0 0,0 0,-1 0,-1 0,0 3,-2-4,-2 1,1 0,-1-1,-1 0,0 0,0 0,-1 0,0 0,-1-1,0 0,0 0,-1-1,-7 7,-112 92,-144 63,197-130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3:12.2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0 334,'70'8,"51"-7,-1-5,62-12,-124 11,328-34,-363 31,-24 2</inkml:trace>
  <inkml:trace contextRef="#ctx0" brushRef="#br0" timeOffset="416.433">709 0,'-4'0,"0"1,0-1,0 1,0 0,1 0,-1 0,0 0,1 1,-1-1,1 1,-1 0,1 0,0 0,0 1,0-1,0 1,0 0,0 0,-1 2,5-4,0 1,-1 0,1 0,0-1,0 1,0-1,0 1,1-1,-1 1,0-1,1 0,-1 1,1-1,-1 0,1 0,-1 0,1 0,0 0,0-1,-1 1,1 0,0-1,0 0,0 1,0-1,0 0,1 0,0 1,122 23,-104-22,-1 0,0 1,0 1,0 1,0 1,-1 0,1 1,-2 2,1 0,-1 1,-1 0,0 1,15 13,-28-19,1-1,-1 1,0 0,0 0,0 0,-1 0,0 1,0-1,0 1,-1 0,0 0,0 0,0 0,-1 0,0 0,0 1,0-1,-1 0,0 1,0-1,-1 0,1 0,-2 1,1-1,-1 0,1 0,-2 0,1 0,-1 0,0-1,0 1,-1 0,-12 12,-1 0,-1-2,0 0,-1-1,-1-1,0 0,-1-2,0-1,-1 0,-19 6,19-9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8:23.9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3769 755,'-20'7,"1"1,-1 1,1 1,1 0,0 2,0 0,1 1,1 0,0 1,1 1,1 1,0 0,-9 15,7 4,16-34,0-1,0 1,0 0,0 0,0-1,1 1,-1 0,0-1,0 1,0 0,1-1,-1 1,0 0,1-1,-1 1,0 0,1-1,-1 1,1-1,-1 1,1-1,-1 1,1-1,-1 1,1-1,0 0,-1 1,1-1,0 0,-1 1,1-1,0 0,-1 0,1 0,0 0,-1 0,1 1,0-1,0 0,-1-1,1 1,0 0,-1 0,1 0,0 0,-1 0,1-1,0 1,0-1,13-3,-1 0,1-2,-1 1,0-2,0 0,-1 0,0-2,0 1,-1-1,0-1,0 0,7-8,0-1,-1 0,-1-2,-1 0,-1 0,-1-1,-1-1,-1 0,-1-1,-1 0,-1 0,-1-1,-1 0,-1-1,-1 1,-2-1,0 1,-2-1,-1-11,-9-17,10 53,0 0,-1 0,1-1,0 1,-1 0,1 0,-1 0,1 0,-1 0,1 0,-1 0,0 0,0 0,1 0,-1 0,0 0,0 1,0-1,0 0,0 0,0 1,0-1,0 1,0-1,0 1,-1-1,1 1,0 0,0 0,0-1,0 1,-1 0,1 0,0 0,0 0,-1 1,1-1,0 0,0 0,-1 1,-3 2,0 1,0 1,0-1,1 0,0 1,-1 0,2 0,-1 0,1 1,-1-1,1 1,1 0,-1 0,1 0,-1 3,0-1,-9 21,1 1,1 1,2 0,1 0,1 0,2 1,1-1,2 1,1 5,0-30,0 0,1 1,0-1,0 0,0 0,1 0,0 0,1 0,0 0,0 0,0-1,1 1,0-1,0 0,0 0,1-1,0 1,0-1,0 0,1 0,0-1,0 0,0 0,0 0,1-1,-1 1,1-2,0 1,3 0,0-1,0-1,0 0,0-1,0 0,0-1,0 0,0 0,-1-1,1 0,0-1,-1 0,0 0,0-1,0 0,0-1,0 0,0-1,-3 2,0 0,-1 0,1-1,-1 0,0 0,0 0,-1 0,1-1,-1 0,-1 0,1 0,-1 0,0 0,0-1,-1 1,0-1,0 0,0 0,-1 0,0 0,0 0,-1 0,0 0,-1-3,2 9,-1 0,0 0,0 0,0-1,0 1,0 0,0 0,0 0,-1-1,1 1,0 0,-1 0,1 0,-1 0,1 0,-1-1,1 1,-1 0,0 0,0 1,1-1,-1 0,0 0,0 0,0 0,0 1,0-1,0 0,0 1,0-1,0 1,-1-1,1 1,0 0,0-1,0 1,0 0,-1 0,1 0,0 0,0 0,-1 0,1 0,0 0,0 0,0 1,0-1,-1 1,1-1,-3 6,-1-1,1 1,1 0,-1 0,1 0,0 1,1-1,-1 1,1 0,1 0,-1 0,1-1,0 1,1 1,0-1,0 0,1 4,0-1,2 0,-1-1,1 1,1-1,0 1,0-1,0-1,1 1,1-1,0 1,0-2,0 1,1-1,0 0,0 0,1 0,0-1,0-1,1 1,-1-1,1-1,0 0,0 0,1-1,-1 0,1 0,44 13</inkml:trace>
  <inkml:trace contextRef="#ctx0" brushRef="#br0" timeOffset="-6205.336">213 381,'-11'64,"-3"-1,-3 0,-15 34,28-85,-16 50,-4 0,-21 40,29-90,20-42,94-187,-54 128,98-229,-142 316,16-27,-16 29,1 0,-1-1,1 1,0 0,-1 0,1-1,-1 1,1 0,-1 0,1 0,-1 0,1 0,-1 0,1 0,0 0,-1 0,1 0,-1 0,1 1,-1-1,1 0,-1 0,1 0,-1 1,1-1,-1 0,1 1,-1-1,1 0,-1 1,0-1,1 1,-1-1,1 0,-1 1,0-1,0 1,1-1,-1 1,0-1,0 1,0 0,1-1,-1 1,0-1,0 1,0-1,0 1,0-1,0 1,0 0,0-1,11 35,-1 0,-2 0,-1 1,-2 0,-1 18,1-12,10 107,-5 93,-10-216</inkml:trace>
  <inkml:trace contextRef="#ctx0" brushRef="#br0" timeOffset="-5986.914">0 675,'18'-5,"18"2,18 0,16 1,12 1,6 1,-1 0,-15 0</inkml:trace>
  <inkml:trace contextRef="#ctx0" brushRef="#br0" timeOffset="-1679.411">668 742,'-7'-62,"11"63,55 123,-38-75,-12-23,1-2,2 1,0-2,1 1,2-2,0 0,12 13,-26-34,0 1,1-1,-1 1,0-1,1 0,-1 1,0-1,1 0,0 0,-1 0,1 0,-1 0,1 0,0-1,0 1,0-1,-1 1,1-1,0 1,0-1,0 0,0 0,0 0,0 0,0 0,-1-1,1 1,0 0,0-1,0 1,-1-1,1 0,0 0,0 0,-1 0,1 0,-1 0,1 0,-1 0,1 0,-1-1,0 1,1-1,6-11,0 0,-1-1,0 0,-1 0,-1 0,-1-1,1 0,-2 1,0-1,0-9,0 8,2-16,29-104,-33 135,-1-1,0 1,0-1,1 1,-1-1,1 1,-1-1,1 1,0 0,0-1,-1 1,1 0,0 0,0-1,0 1,0 0,1 0,-1 0,0 0,0 0,0 1,1-1,-1 0,1 0,-1 1,0-1,1 1,-1-1,1 1,-1 0,1 0,0 0,-1 0,1 0,-1 0,1 0,-1 0,2 0,7 17,-2 4</inkml:trace>
  <inkml:trace contextRef="#ctx0" brushRef="#br0" timeOffset="-803.666">1110 1009,'31'-14,"-1"-1,0-2,-1 0,0-3,-2 0,0-2,-2 0,21-24,-41 41,0 0,-1 0,1-1,-1 0,0 0,-1 0,1-1,-1 1,-1-1,1 0,-1 0,0 0,0 0,-1 0,0 0,-1 0,1 0,-1-5,-1 10,0 0,0 1,0-1,1 1,-1 0,0-1,-1 1,1 0,0 0,0-1,-1 1,1 0,0 0,-1 0,1 1,-1-1,1 0,-1 0,0 1,1-1,-1 1,1 0,-1-1,0 1,0 0,1 0,-1 0,0 0,1 0,-1 0,0 1,1-1,-1 1,0-1,1 1,-1-1,1 1,-1 0,1 0,-1 0,1 0,-1 0,1 0,0 0,0 0,0 1,-1-1,1 0,0 1,0 0,-6 6,1 1,-1-1,2 1,-1 0,2 1,-1-1,1 1,0 0,1 0,0 0,1 0,0 1,1-1,0 1,0-1,1 8,0-12,0 0,1 0,-1 0,1-1,1 1,-1 0,1 0,0-1,0 0,0 1,1-1,0 0,0 0,0 0,1 0,0-1,-1 1,2-1,-1 0,0 0,1-1,0 1,0-1,0 0,0-1,0 1,0-1,1 0,0 0,2 0,2 0,1 0,-1-1,1 0,0-1,-1 0,1-1,-1 0,1-1,-1 0,1-1,-1 0,0 0,0-1,0-1,-1 0,0 0,0 0,0-1,0-1,-1 1,0-1,0-1,-1 0,0 0,0 0,-1-1,0 0,-1 0,0 0,0-1,-1 1,0-1,0-4,5-68,-21 248,12-163,1 0,-1 0,1 0,0 0,0 0,0 0,0 0,0 0,1 0,-1-1,1 1,0 0,-1-1,1 1,1-1,-1 0,0 0,1 0,-1 0,1 0,-1 0,1-1,0 1,0-1,0 0,-1 1,1-2,1 1,-1 0,0 0,0-1,0 0,0 0,0 0,0 0,1 0,1-1,7-1,0 0,0-1,-1-1,1 0,-1 0,0-1,0-1,0 0,-1 0,0-1,0 0,-1-1,0 0,0-1,-1 1,0-2,0 1,-1-1,0 0,-1-1,-1 1,1-1,-2-1,1 1,0-4,-5 14,1 1,-1-1,1 0,-1 1,0-1,1 1,-1-1,0 0,1 1,-1-1,0 0,0 1,0-1,1 0,-1 1,0-1,0 0,0 0,0 1,0-1,-1 0,1 1,0-1,0 0,0 1,0-1,-1 0,1 1,0-1,-1 0,1 1,-1-1,1 1,0-1,-1 1,1-1,-1 1,1-1,-1 1,0-1,1 1,-1 0,1-1,-1 1,0 0,1 0,-1-1,0 1,0 0,-3 5,0 0,0 1,0 0,1-1,0 1,0 0,1 1,0-1,0 0,0 1,1-1,0 1,0-1,0 1,1 0,-1-1,0-1,0 1,0-1,0 1,1 0,0 0,1-1,-1 1,1 0,0-1,0 1,1-1,0 1,0-1,0 1,0-1,1 0,0 0,0-1,0 1,1 0,0-1,0 0,0 0,0 0,0 0,1-1,0 0,-1 0,1 0,0 0,1-1,-1 0,3 1,1-1,0-1,0 0,0-1,0 0,0 0,0-1,0 0,1-1,-2 0,1 0,0-1,0 0,-1 0,0-1,1 0,-2-1,1 0,0 0,-1-1,1-1,5-3,-2-1,0 0,0-1,-1 0,0 0,-1-1,0-1,-2 1,1-2,-2 1,2-5,-7 17,2-4,-1 1,0-1,0 0,0 0,0 0,-1 0,0 0,-1 0,1 0,-1 0,0 0,0 0,-1 0,0 0,0 0,-1-1,1 6,0 1,1-1,-1 1,0-1,0 1,0 0,0-1,0 1,0 0,0 0,0 0,0 0,0 0,0 0,0 0,0 0,0 0,0 0,0 0,0 1,0-1,0 0,0 1,0-1,0 1,0-1,0 1,1-1,-1 1,0 0,0-1,1 1,-1 0,0 0,1 0,-1-1,1 1,-1 0,1 0,-1 0,1 0,0 0,-1 1,-2 5,-1 0,2 0,-1 1,1-1,0 1,1-1,0 1,0 0,0 0,1 0,0 0,1-1,0 1,0 0,0 0,1-1,1 1,-1-1,1 0,0 1,1-1,-1 0,2-1,-1 1,1-1,0 0,0 0,0 0,1-1,0 0,0 0,3 2,7 3,-1-1,2 0,-1-1,1-1,0-1,11 3,38 9</inkml:trace>
  <inkml:trace contextRef="#ctx0" brushRef="#br0" timeOffset="352.794">5067 702,'-5'18,"-1"13,0 8,1 4,4-3,5-4,3-7,1-10</inkml:trace>
  <inkml:trace contextRef="#ctx0" brushRef="#br0" timeOffset="2921.672">4947 461,'19'0,"1"0,0 2,-1 0,1 2,-1 0,0 1,0 1,-1 1,1 0,-2 1,1 1,-1 1,0 1,-1 0,-1 1,1 0,-2 2,6 6,-12-8,-1 1,0 1,-1-1,0 1,-1 0,-1 0,0 1,-1-1,-1 1,0 0,-1 0,0-1,-1 1,-1 0,0 0,-2 2,3-4,-1-12,1 1,-1 0,1-1,0 1,0 0,0-1,0 1,0 0,0-1,0 1,0 0,1-1,-1 1,1 0,-1-1,1 1,0-1,0 1,-1-1,1 1,0-1,0 0,0 1,1-1,-1 0,0 0,0 0,1 0,-1 0,1 0,-1 0,1 0,-1-1,1 1,-1 0,1-1,-1 1,1-1,0 0,-1 0,1 1,0-1,0 0,-1 0,2-1,6-1,-1-1,1 0,-1 0,0-1,0 0,0-1,0 1,-1-2,0 1,0-1,0 0,-1 0,1-1,-2 0,1 0,-1 0,0-1,0 0,-1 0,0 0,-1 0,2-5,-4 11,0 0,-1 0,1 0,0 0,-1-1,1 1,-1 0,0 0,1 0,-1 0,0 0,0-1,-1 1,1 0,0 0,-1 0,1 0,-1 0,0 0,-1-2,-12 22,9-5,1-1,0 1,1 0,1 0,0 0,1 0,0 0,1 0,0 1,2 3,-2-14,1 0,0 0,-1 0,2 0,-1 0,0 0,1 0,-1 0,1-1,0 1,-1 0,2-1,-1 0,0 1,0-1,1 0,-1 0,1 0,-1 0,1-1,0 1,0-1,0 0,0 0,0 0,0 0,0 0,0 0,0-1,1 0,-1 1,0-1,0-1,0 1,1 0,-1-1,0 1,0-1,0 0,0 0,0 0,0-1,0 1,0-1,1-1,6-3,0-1,0 0,-1 0,0-1,0-1,-1 1,0-1,-1-1,0 1,0-1,-1-1,0 1,-1-1,0 0,-1 0,0-1,-1 1,0-1,0-6,-20 111,16-88,0 0,0 1,1-1,0 0,-1 0,2 1,-1-1,1 0,0 0,0 0,0 0,0 0,1 0,0 0,0 0,1-1,-1 1,1-1,0 1,0-1,0 0,1 0,0 0,-1-1,1 1,1-1,-1 0,0 0,1-1,-1 1,4 0,1-2,1-1,-1 0,1 0,0-1,-1 0,1-1,-1 0,0 0,0-1,1-1,-2 1,1-1,0-1,-1 0,0 0,0 0,0-1,-1 0,0-1,0 0,-1 0,1 0,-2-1,1 0,-1 0,0 0,-1-1,0 0,3-8,23-76,-62 526,-61 98,74-436,6-43,9-54,3-111,49-295,-32 296,39-214,-52 314,-2 6,0-1,1 1,-1 0,2 0,-1-1,0 1,1 1,0-1,1 0,-1 1,1-1,0 1,1-1,-2 6,-1 0,1 0,0 0,-1 0,1 0,-1 0,1 0,0 1,-1-1,1 1,-1 0,1 0,-1 0,0 0,1 0,-1 1,0-1,0 1,0-1,0 1,0 0,0 0,0 0,-1 0,1 0,-1 0,1 0,-1 1,0-1,0 0,0 1,0 0,3 2,12 16,-1 0,0 2,-2-1,-1 2,-1 0,0 0,5 24,-15-46,-1 0,1 0,-1 0,1 0,-1 0,0 0,0 0,0 0,0 0,0 0,-1 0,1 0,-1 0,1 0,-1-1,0 1,1 0,-1 0,0 0,0-1,0 1,-1 0,1-1,0 1,-1-1,1 1,0-1,-1 0,0 0,1 0,-1 0,0 0,0 0,1 0,-1 0,0-1,0 1,0-1,0 1,0-1,0 0,0 0,0 0,0 0,0 0,0 0,0 0,-2-1,1 1,0 0,0-1,-1 0,1 0,0 0,0 0,0 0,0-1,0 1,0-1,1 0,-1 0,0 0,1 0,0 0,-1-1,1 1,0-1,0 1,0-1,1 0,-1 0,1 0,-1 0,1 0,0 0,0 0,0 0,1-1,-1 1,1 0,0 0,0-1,0 1,0 0,0 0,1-1,0 1,-1 0,1 0,0 0,1 0,-1 0,0 0,1 0,0 0,-1 0,2 0,9-12,1-1,1 2,0 0,1 1,1 0,0 1,9-5,36-28,-42 30,0-2,-1 0,-1-1,0 0,-2-2,0 0,-1 0,-1-1,-1-1,-1 0,-1-1,-1 0,-1-1,-1 1,0-6,0-4,-2-1,-2 0,0 0,-3 1,0-1,-3 0,-5-33,8 65,0 1,0-1,0 0,0 0,0 0,0 1,0-1,0 0,-1 0,1 0,-1 1,0-1,1 0,-1 1,0-1,0 0,0 1,0-1,0 1,0 0,0-1,-1 1,1 0,0 0,-1 0,1 0,-1 0,0 0,1 0,-1 0,0 0,1 1,-1-1,0 1,0-1,1 1,-1 0,0 0,0 0,0 0,1 0,-1 0,0 0,0 1,0-1,1 0,-1 1,0 0,-1 0,-3 7,0 1,0 0,1 0,0 0,0 0,1 1,0 0,1 0,0 0,1 0,0 0,0 1,0-2,-8 42,2 2,2-1,3 1,2-1,2 1,2 0,3-1,2 0,3 3,-9-41,0 0,1 0,1 0,0-1,1 1,0-1,1 0,1-1,0 0,0 0,1 0,1-1,0 0,0 0,1-1,1-1,-1 0,5 2,-12-9,1 0,0-1,0 1,0-1,0 0,0-1,1 1,-1-1,0 1,0-1,0-1,0 1,1 0,-1-1,0 0,0 0,0 0,0-1,0 1,0-1,-1 0,1 0,-1 0,1-1,-1 1,0-1,1 0,-1 0,0 0,4-6,1 0,-2 0,1-1,-1 1,-1-1,0-1,0 1,-1-1,0 1,-1-4,16-95,-27 95,-4 29,7-5,1 0,0 0,1 0,0 1,1-1,0 1,0 0,1-1,1 1,0 0,0 0,1-1,1 1,1 5,-2-13,0 1,0-1,1 0,-1 0,1-1,0 1,-1 0,2 0,-1-1,0 1,0-1,1 0,-1 0,1 0,0 0,0 0,-1 0,1-1,0 1,1-1,-1 0,0 0,0 0,0 0,1-1,-1 1,0-1,1 0,-1 0,0 0,2-1,3 1,0-2,1 1,-1-1,0 0,0-1,0 0,-1 0,1-1,-1 0,1 0,-1-1,0 0,1-1,-1-1,1-1,-1 1,0-1,-1-1,0 1,-1-1,1 0,-1 0,-1 0,0-1,0 0,-1 0,-1 0,1 0,-1-4,-4-20,2 34,0-1,-1 1,1-1,0 1,0-1,-1 1,1-1,0 1,-1-1,1 1,0-1,-1 1,1 0,-1-1,1 1,-1 0,1-1,-1 1,1 0,-1-1,1 1,-1 0,1 0,-1 0,1 0,-1-1,1 1,-1 0,0 0,1 0,-1 0,1 0,-1 0,1 1,-1-1,0 0,1 0,-1 0,1 0,-1 1,1-1,-1 0,1 1,-1-1,1 0,-1 1,1-1,0 0,-1 1,1-1,0 1,-1 0,-4 4,0 0,0 1,1 0,0 0,0 0,0 0,1 0,0 1,0 0,1 0,-1 0,2 0,-1 0,1 0,0 0,0 1,1-1,0 0,0 0,1 1,0-1,2 7,-2-11,1 1,0-1,0 0,0 0,0 0,1 0,0 0,-1 0,1-1,0 1,0-1,0 0,0 1,1-2,-1 1,0 0,1-1,0 1,-1-1,1 0,0 0,-1-1,1 1,0-1,0 0,0 0,1 0,6 0,0-1,0 0,0-1,0 0,0 0,0-1,0-1,8-4,-10 4,0-1,0 0,-1-1,1 0,-1-1,-1 0,1 0,-1 0,0-1,-1 0,0 0,0-1,-1 0,0 0,0 0,-1 0,0-1,-1 0,0 0,1-5,4-17,0 63,-4 10,24 112,-28-151,0 0,1 0,-1-1,1 1,-1 0,1 0,0 0,0 0,0-1,0 1,0 0,0-1,0 1,1-1,-1 1,1-1,-1 0,1 1,-1-1,1 0,0 0,-1 0,1 0,0-1,0 1,0 0,0-1,-1 1,1-1,0 0,0 1,0-1,0 0,0 0,0 0,0-1,0 1,0 0,0-1,0 1,0-1,0 0,0 0,7-6,0-1,-1 0,-1-1,0 0,0 0,0 0,-1-1,0 0,-1 0,-1-1,1 1,-1-1,-1 0,0 0,-1 0,0-1,0 0,19-129,-5-2,-7 1,-8-134,-2 238,-2-60,0 83,-3 26,-6 49,2 1,-1 58,7-80,-5 44,3 1,4 0,3 0,5 0,15 82,-20-156,0 0,1-1,1 1,0 0,0-1,1 0,0 0,0 0,1 0,0-1,1 1,0-1,0-1,1 1,0-1,3 3,-9-10,0 1,0-1,0 1,0-1,0 1,1-1,-1 1,0-1,0 0,0 0,1 0,-1 0,0 0,0 0,0 0,1 0,-1 0,0 0,0-1,0 1,1 0,-1-1,0 1,0-1,0 0,0 1,0-1,0 0,0 0,11-11</inkml:trace>
  <inkml:trace contextRef="#ctx0" brushRef="#br0" timeOffset="3667.419">7513 595,'-14'-17,"2"2,1 1,-2 0,1 1,-2 1,0 0,0 1,-1 0,-10-4,10 14,27 15,17 3,1-2,0-1,1-1,1-2,0-1,0-1,22 2,135 21,-125-17,-63-14,0-1,-1 1,1-1,0 1,-1-1,1 1,-1 0,1-1,0 1,-1 0,0-1,1 1,-1 0,1 0,-1-1,0 1,0 0,1 0,-1 0,0 0,0-1,0 1,0 0,0 0,0 0,0 0,0-1,0 1,0 0,-1 0,1 0,0-1,0 1,-1 0,1 0,-1 0,1-1,-1 1,1 0,-1-1,1 1,-1-1,0 2,-32 29,27-27,-11 11,6-7,0 0,1 0,0 1,1 1,0 0,0 0,1 1,1 0,0 0,0 0,-4 11,11-21,0 0,-1 0,1 0,0 0,0 0,0 0,0 0,0 0,0 0,0 0,0 0,0 0,0 0,0 0,1 0,-1 0,0 0,1 0,-1 0,1 0,-1 0,1-1,0 1,-1 0,1 0,0 0,-1-1,1 1,0 0,0-1,0 1,0-1,-1 1,1-1,0 1,0-1,0 0,0 1,0-1,0 0,0 0,0 0,0 1,0-1,0 0,1-1,49-1,-38-1,1-1,-2 0,1-1,0 0,-1-1,0-1,-1 0,1 0,8-8,-20 15,0-1,0 1,0 0,0-1,0 1,0 0,1-1,-1 1,0 0,0-1,0 1,1 0,-1 0,0-1,0 1,1 0,-1 0,0-1,0 1,1 0,-1 0,0 0,1 0,-1 0,0-1,1 1,-1 0,0 0,1 0,-1 0,0 0,1 0,-1 0,0 0,1 0,-1 0,0 0,1 0,-1 0,0 1,1-1,-1 0,0 0,1 0,-1 0,0 1,0-1,1 0,-1 0,0 0,0 1,1-1,-1 0,0 0,0 1,0-1,1 0,-1 1,0-1,0 0,0 1,0-1,-5 24,2-15,-6 52,10-60,-1 1,0 0,0-1,0 1,1 0,-1-1,1 1,0-1,-1 1,1-1,0 1,0-1,0 1,0-1,0 0,0 0,0 1,0-1,0 0,1 0,-1 0,0 0,1 0,-1-1,1 1,-1 0,1-1,0 1,-1-1,1 1,-1-1,1 0,0 0,-1 0,2 0,3 0,0 0,0-1,0 0,-1 0,1 0,0-1,-1 1,1-2,-1 1,1-1,-1 1,0-1,0-1,0 1,-1-1,1 0,-1 0,0 0,0 0,1-2,62-104,-49 60,-4 0,-1-2,-2 1,-3-1,-2-1,-3 1,-2-40,0-106,-4 165,-5 26,1 24,-9 49,3 1,3 0,2 16,8-79,-8 50,2 0,3 0,2 0,3 1,2-1,2 0,3-1,3 4,20 15,-30-69,-1-1,1 0,0 1,-1-1,1 0,0 0,0 0,1-1,-1 1,0 0,0-1,1 1,-1-1,1 0,-1 0,1 0,0 0,-1 0,1-1,0 1,0-1,-1 0,1 1,0-1,0-1,0 1,16-5</inkml:trace>
  <inkml:trace contextRef="#ctx0" brushRef="#br0" timeOffset="3934.745">8074 421,'9'5,"17"3,22 3,21 2,15-2,2-2,-14-3</inkml:trace>
  <inkml:trace contextRef="#ctx0" brushRef="#br0" timeOffset="10277.688">5200 1838,'0'39,"0"173,-20 127,16-313,6-36,1 0,0 0,0 0,1 0,0 0,1 0,0 1,1 0,0 0,0 1,0-1,1 1,1 0,-2 4,1 1,-1-1,1 1,0 0,0 0,0 1,0 0,0 0,0 1,1 0,-1 0,1 1,-1 0,0 0,1 1,-1 0,0 0,1 0,-1 1,0 1,0-1,0 1,0 0,-1 0,1 1,-1 0,0 0,0 0,0 1,-1 0,0 0,1 1,-2-1,1 1,-1 0,0 1,0-1,-1 0,1 1,-1 0,-1 0,0 0,0 0,0 2,-2-6,0 1,-1 0,1-1,-1 1,0 0,0-1,0 1,-1-1,1 0,-1 1,0-1,0 0,0 0,0 0,0 0,-1-1,1 1,-1 0,0-1,0 0,0 0,0 0,0 0,0 0,-1 0,1-1,-1 0,1 0,-1 0,1 0,-1 0,0-1,1 1,-1-1,0 0,1 0,-1-1,0 1,1-1,-1 0,0 1,1-2,-1 1,1 0,0-1,-1 0,2 2,0-1,0 1,0-1,0 0,0 0,0 1,0-1,0-1,0 1,1 0,-1 0,0-1,1 1,-1-1,1 1,-1-1,1 0,0 1,0-1,0 0,0 0,0 0,0 0,1 0,-1 0,0 0,1 0,0 0,-1 0,1 0,0-1,0 1,0 0,1 0,-1 0,0 0,1 0,-1 0,1 0,0 0,0 0,0 0,0 0,0 0,0 0,0 1,0-1,1 0,-1 1,1-1,10-8,0-1,0 2,1-1,0 2,1 0,0 0,1 2,-1-1,1 2,0 0,0 1,1 0,0 2,4-1,-17 2,-1 0,1 0,0 1,-1-1,1 1,-1-1,1 1,0 0,-1 0,1 0,0 1,-1-1,1 0,0 1,-1 0,1 0,-1 0,1 0,-1 0,0 0,1 0,-1 1,0-1,0 1,0 0,0 0,0 0,0 0,-1 0,1 0,-1 0,1 0,-1 1,0-1,1 2,0 6,0-1,-1 1,0 1,0-1,-1 0,0 0,-1 0,-1 0,1 0,-2 1,-3 40,6-50,0 0,0 1,0-1,-1 0,1 0,1 0,-1 0,0 0,0 0,0 0,0 0,1 0,-1 0,0 0,1 0,-1 0,1 0,-1 0,1-1,0 1,-1 0,1 0,0 0,0-1,-1 1,1 0,0-1,0 1,0-1,0 1,0-1,0 1,0-1,0 0,0 1,9-1</inkml:trace>
  <inkml:trace contextRef="#ctx0" brushRef="#br0" timeOffset="7272.069">1217 2078,'7'6,"1"-1,0 0,0-1,0 0,0 0,1-1,-1 0,1 0,0-1,0 0,0-1,0 0,0 0,0-1,0 0,0-1,1 0,11-2,0 0,-1-2,1 0,-1-1,0-1,15-8,-25 11,1 0,-1-1,0 0,0-1,0 0,-1-1,0 0,0 0,0-1,-1 0,-1-1,1 1,-1-2,-1 1,0-1,0 0,-1 0,4-10,-9 18,0 0,0-1,0 1,-1 0,1-1,-1 1,1 0,-1-1,0 1,0 0,0 0,0 0,0 0,-1 0,1 0,0 0,-1 0,0 0,1 1,-1-1,0 1,0-1,0 1,0 0,0-1,0 1,0 0,0 0,-1 1,1-1,0 0,-1 1,1 0,0-1,-1 1,1 0,-1 0,1 0,0 0,-1 1,1-1,0 1,-1-1,1 1,0 0,0 0,0 0,-1 0,1 0,0 1,1-1,-3 2,-3 1,0 1,0 0,0 0,1 1,-1 0,2 0,-1 1,0-1,1 1,1 0,-1 1,1-1,0 1,1 0,0 0,-2 5,-25 137,20-8,6 88,1 7,2-203,0 13,-2-1,-1 0,-3 0,-2 0,-8 24,6-43</inkml:trace>
  <inkml:trace contextRef="#ctx0" brushRef="#br0" timeOffset="7769.701">1230 2493,'9'-5,"-1"0,2 0,-1 1,0 1,1 0,0 0,0 0,-1 2,2-1,14-3,54-13,0 3,2 4,-1 3,16 4,-94 4,0-1,0 1,0 0,1 0,-1 0,0 0,0 0,0 0,1 1,-1-1,0 1,0 0,0-1,0 1,0 0,0 0,0 0,0 1,0-1,-1 0,1 1,0-1,-1 1,1 0,-1-1,1 1,-1 0,0 0,0 0,0 0,0 0,0 0,0 0,-1 0,1 0,-1 0,1 1,-1-1,0 0,0 0,0 1,0 0,-1 12,0-13,0 0,1 0,-1 1,0-1,1 0,0 0,-1 0,1 1,0-1,0 0,0 1,0-1,1 0,-1 0,1 1,-1-1,1 0,0 0,0 0,0 0,0 0,0 0,0 0,1 0,-1 0,1-1,-1 1,1 0,-1-1,1 1,0-1,0 0,0 0,0 1,0-1,0-1,0 1,0 0,0 0,1-1,-1 1,1-1,6-2,-1 0,0-1,0 0,0-1,-1 1,1-1,-1-1,0 0,0 0,0 0,-1-1,0 0,0 0,0 0,-1-1,0 0,0 0,-1 0,3-7,24-57,-27 95,-5-2,0-16,0 0,0 0,0 0,1-1,0 1,0 0,0 0,1 0,0 0,0-1,0 1,1 0,0-1,0 1,1-1,-1 0,1 1,0-1,0-1,1 1,0 0,1 1,14 3</inkml:trace>
  <inkml:trace contextRef="#ctx0" brushRef="#br0" timeOffset="8172.669">2353 2319,'-5'121,"5"-117,1 0,-1 0,1 0,0-1,0 1,1 0,-1-1,1 1,-1-1,1 1,0-1,1 0,-1 0,0 0,1 0,0 0,0 0,0-1,0 1,0-1,0 0,1 0,-1 0,1 0,-1-1,1 0,-1 1,1-1,1 0,1-1,0 1,0-1,0 0,0-1,0 0,-1 0,1 0,0 0,0-1,-1 0,1 0,-1-1,0 1,0-1,0-1,0 1,0 0,2-3,71-80,-44 22,-36 60,-5 17,4-9,1 0,1 0,-1 0,1 1,-1-1,1 0,0 1,1-1,-1 1,1-1,0 1,0-1,0 1,1-1,0 1,0-1,0 1,0-1,0 0,1 0,0 1,0-1,0 0,0-1,1 1,0 0,0-1,0 1,0-1,0 0,0 0,1 0,0-1,-1 1,5 1,4 2,0-2,0 1,1-2,-1 0,1 0,-1-1,1-1,0 0,5-1,27 0</inkml:trace>
  <inkml:trace contextRef="#ctx0" brushRef="#br0" timeOffset="8823.754">3101 2346,'-6'0,"0"-1,0 1,-1 0,1 1,0 0,-1 0,1 0,0 1,0 0,0 0,0 0,1 1,-1-1,-2 3,5-3,1-1,-1 1,1 0,0 0,0 0,0 0,0 0,0 0,0 1,0-1,1 0,-1 1,1 0,-1-1,1 1,0 0,0 0,1 0,-1 0,0-1,1 1,0 0,0 0,0 0,0 0,0 0,0 0,1 0,0 0,-1 0,2 0,0 2,0 0,0-1,1 1,0-1,0 0,0 0,0 0,1 0,0-1,-1 1,1-1,0 0,1 0,-1 0,1-1,-1 1,1-1,0 0,-1-1,5 2,104 13,-99-17,0-1,0-1,0 0,0 0,-1-2,1 0,-1 0,0-1,-1-1,1 0,-1 0,-1-2,1 1,-2-1,1-1,-1 0,0-1,-1 1,-1-2,1 1,-2-1,0-1,0 1,-1-1,-1 0,0-1,0-2,15-51,-3 0,-2-1,-4-1,-3 0,-3-1,-3-8,0 51,0 6,-1 1,-1-1,-1 1,-1-1,-1 1,-2-11,5 30,0 0,1 0,-1 0,0 0,0 0,0-1,0 1,-1 0,1 0,0 0,0 0,-1 0,1 0,-1 0,1-1,-1 1,1 0,-1 1,1-1,-1 0,0 0,0 0,1 0,-1 0,0 1,0-1,0 0,0 1,0-1,0 1,0-1,0 1,0-1,0 1,0 0,0-1,-1 1,1 0,0 0,0 0,0 0,0 0,0 0,-1 0,1 0,0 1,0-1,0 0,0 1,0-1,0 1,0-1,0 1,0-1,0 1,-1 0,-3 7,-1 1,1-1,1 1,-1 0,2 0,-1 1,1-1,1 1,-1 0,2-1,-1 1,1 6,1-12,-8 76,4 1,4-1,3 0,4 0,3 0,12 43,-21-118,29 108,-28-108,0 0,0 0,0 0,1-1,0 1,0-1,0 1,0-1,1 0,0 0,-1-1,2 1,-1-1,0 0,1 0,-1 0,1 0,0-1,4 2,-1-4,0 0,0-1,0 0,0 0,0-1,0 0,-1 0,1-1,-1 0,0 0,0-1,0 0,0 0,0 0,-1-1,0 0,0-1,0 1,-1-1,4-5,115-126,-124 137,1 1,-1-1,0 0,0 1,0-1,0 0,0 1,1-1,-1 1,0-1,0 0,1 0,-1 1,0-1,0 0,1 1,-1-1,0 0,1 0,-1 0,0 1,1-1,-1 0,0 0,1 0,-1 0,1 0,-1 0,0 0,1 0,-1 0,1 0,-1 0,0 0,1 0,-1 0,1 0,-1 0,0 0,1 0,-1 0,0-1,1 1,-1 0,0 0,1 0,-1-1,0 1,1 0,-1 0,0-1,0 1,1 0,-1-1,0 1,0 0,0-1,1 1,-1 0,0-1,0 1,0-1,0 1,0 0,0-1,-3 39,1-29,1 3,1 97,0-106,1 1,0-1,0 0,0 0,0 0,0-1,1 1,-1 0,1 0,0-1,0 1,0-1,0 1,0-1,0 0,1 0,-1 0,1 0,-1 0,1-1,0 1,0-1,0 1,0-1,0 0,0 0,0-1,0 1,0-1,0 1,1-1,0 0,25-3,-3-3</inkml:trace>
  <inkml:trace contextRef="#ctx0" brushRef="#br0" timeOffset="9021.865">3957 2092,'-16'0,"-7"0,0 0</inkml:trace>
  <inkml:trace contextRef="#ctx0" brushRef="#br0" timeOffset="9284.742">3395 1945,'16'0,"19"0,22 0,19 0,17 0,9 0,-13 0</inkml:trace>
  <inkml:trace contextRef="#ctx0" brushRef="#br0" timeOffset="9501.164">4265 2319,'2'18,"3"9,1 1,1-1,3-5,-2-7</inkml:trace>
  <inkml:trace contextRef="#ctx0" brushRef="#br0" timeOffset="9698.637">4305 1971,'-5'7,"1"7,1 0</inkml:trace>
  <inkml:trace contextRef="#ctx0" brushRef="#br0" timeOffset="6111.9">54 1971,'2'0,"3"3,6 0,4 2,8 1,6-2,7 0,7-2,5-1,1 0,-1-1,-3-3,-9-2,-9-2</inkml:trace>
  <inkml:trace contextRef="#ctx0" brushRef="#br0" timeOffset="6578.558">0 2025,'12'153,"-12"-149,-1-1,1-1,-1 1,1-1,0 1,0-1,0 1,0-1,0 1,0-1,1 1,-1-1,1 0,-1 1,1-1,0 1,0-1,0 0,1 0,-1 0,0 0,1 0,-1 0,1 0,0 0,0 0,0-1,0 1,0-1,0 1,0-1,0 0,0 0,1 0,-1 0,0 0,1 0,-1-1,1 1,0-1,131-25,-128 24,9-3,1 0,-1 2,0 0,1 1,-1 0,1 2,-1-1,1 2,6 1,-19-2,0 0,0 0,0 0,0 1,0-1,0 1,-1-1,1 1,0 0,-1 0,0 0,1 1,-1-1,0 0,0 1,0-1,-1 1,1 0,-1 0,1-1,-1 1,0 0,0 0,0 1,0-1,-1 0,1 0,-1 0,0 0,0 0,0 1,0-1,-1 0,1 0,-1 2,-2 6,1-1,-1 1,-1-1,0 0,0 0,-1-1,-1 1,1-1,-1 0,-1 0,-3 3,1-1,-1-1,-1 0,0 0,0-1,-1 0,0-1,-1 0,0-1,0-1,0 0,-1-1,0 0,0-1,0 0,0-2,-9 2,16-4</inkml:trace>
  <inkml:trace contextRef="#ctx0" brushRef="#br0" timeOffset="11605.661">5548 2119,'36'21,"1"-2,0-1,1-2,24 5,123 59,-178-76,-1-1,1 1,-1 1,0-1,-1 1,1 0,-1 1,0-1,0 1,0 0,-1 0,0 1,0-1,-1 1,0 0,0 0,0 0,-1 0,0 0,0 1,-1-1,0 1,0-1,-1 1,0 4,-1-6,1-4,-1 0,1-1,-1 1,1 0,0 0,-1 0,1-1,0 1,0 0,0 0,1 0,-1-1,0 1,1 0,-1 0,1-1,0 1,-1 0,1-1,0 1,0 0,0-1,0 1,0-1,0 0,1 1,-1-1,0 0,1 0,-1 0,1 0,-1 0,1 0,0 0,-1 0,1-1,0 1,0 0,5-2,1 0,-1 0,-1-1,1 0,0 0,0-1,-1 0,1 0,-1 0,0-1,0 1,0-2,-1 1,1-1,-1 1,0-2,0 1,1-2,62-91,-68 97,0 1,0 0,0-1,0 1,0 0,0-1,0 1,0 0,0-1,0 1,0-1,0 1,0 0,0-1,0 1,0 0,0-1,0 1,0 0,1-1,-1 1,0 0,0-1,0 1,1 0,-1 0,0-1,0 1,1 0,-1 0,0-1,0 1,1 0,-1 0,0 0,1-1,-1 1,0 0,1 0,-1 0,1 0,-1 0,0 0,1 0,-1 0,0 0,1 0,-1 0,0 0,1 0,-1 0,1 0,-1 0,0 0,1 1,-1-1,0 0,1 0,-1 0,0 1,0-1,1 0,-1 0,0 1,0-1,1 0,-1 1,0 27,0-9,1-14,0 0,1 0,-1 1,1-1,1 0,-1-1,1 1,-1 0,1-1,1 1,-1-1,0 0,1 0,0 0,0-1,0 1,1-1,-1 0,1 0,0-1,4 3,111 31,-95-32,0-1,0-1,0-1,0-1,0-2,0 0,0-2,0 0,3-3,-26 7,1-1,-1 1,1-1,-1 0,1 0,-1 0,0 0,0 0,1-1,-1 1,0-1,0 1,0-1,0 0,-1 0,1 0,0 0,-1 0,0 0,1 0,-1 0,0-1,0 1,0 0,0-1,0 1,-1-1,1 1,-1-1,0 1,0-1,1 1,-2-1,1 1,0-1,0 0,-1 1,0-1,1 1,-1 0,0-1,0 1,0 0,-1-1,0-1,-2-2,0 1,-1 0,0-1,0 1,0 1,0-1,-1 1,1 0,-1 0,0 1,0 0,-1 0,1 0,-6-1,9 3,0 0,0 0,0 0,0 0,0 1,-1-1,1 1,0 0,0 0,0 0,-1 0,1 1,0-1,0 1,0 0,0 0,0 0,0 0,0 1,0-1,0 1,1-1,-1 1,0 0,1 0,0 1,-1-1,1 0,0 1,0-1,0 1,0 1,0-1,1-1,0 0,0 1,1-1,-1 0,0 1,1-1,-1 1,1-1,0 1,0-1,0 1,0-1,0 1,0-1,1 1,-1-1,1 1,0-1,0 0,0 1,0-1,0 0,0 0,1 0,-1 0,1 0,-1 0,1 0,0 0,0 0,0-1,0 1,0-1,4 4,1-1,-1 0,1-1,0 1,0-1,0-1,0 1,0-1,1 0,6 0,-6-1,-1 1,1-2,0 1,0-1,0 0,0-1,-1 0,1 0,0-1,-1 0,1 0,-1-1,1 1,-1-2,0 1,-1-1,1 0,0-1,1-1,-8 6,0-1,0 1,0-1,1 1,-1-1,0 1,0-1,1 1,-1 0,0-1,1 1,-1 0,0-1,1 1,-1 0,0-1,1 1,-1 0,1 0,-1-1,1 1,-1 0,1 0,-1 0,1-1,-1 1,1 0,-1 0,1 0,-1 0,1 0,-1 0,1 0,-1 0,1 0,-1 1,0-1,1 0,-1 0,1 0,-1 1,1-1,-1 0,1 0,-1 1,0-1,1 0,-1 1,0-1,1 0,-1 1,0-1,1 1,-1-1,0 0,0 1,1-1,-1 1,0-1,0 1,0-1,0 1,0-1,0 1,0-1,0 1,6 9,-4-7,0 1,1-1,-1 0,1 1,0-1,0 0,0-1,0 1,0 0,1-1,-1 0,1 0,0 0,0 0,-1-1,1 1,0-1,0 0,0 0,1 0,-1-1,0 0,0 1,0-1,0-1,1 1,-1-1,0 1,0-1,0 0,0-1,0 1,0-1,-1 0,1 1,0-2,-1 1,1 0,-1-1,0 0,0 1,0-1,0 0,-1-1,3-2,-1-7,1-1,-2-1,0 1,-1 0,-1-1,0 1,0-1,-2 1,0-1,0 1,-4-14,4 26,1 1,-1 0,1 0,0 0,-1 0,1 0,0 0,0 0,-1 0,1 0,0 0,0 0,0 0,0 0,0-1,1 1,-1 0,0 0,0 0,1 0,-1 0,0 0,1 0,-1 0,1 1,0-1,-1 0,1 0,0 0,-1 0,1 1,0-1,0 0,-1 1,1-1,0 1,0-1,0 1,0-1,0 1,0-1,0 1,0 0,0 0,0-1,0 1,0 0,0 0,1 0,-1 0,1 1,105 41,-64-21,-28-15,-11-5,1 0,-1 0,0 0,0 1,0 0,0 0,0 0,0 0,-1 0,1 1,-1 0,1-1,-1 1,0 1,0-1,0 0,-1 1,1-1,-1 1,0 0,0 0,0 0,0 0,-1 0,1 3,-5 30,2-34,0 1,0 0,0 0,0-1,1 1,0 0,-1 0,2 0,-1 0,0 0,1 0,0-1,-1 1,2 0,-1 0,0-1,1 1,0-1,-1 1,1-1,1 0,-1 0,0 0,1 0,0 0,-1 0,6 1,1-1,-1 0,1 0,0 0,-1-1,1-1,0 1,0-1,0-1,0 0,0 0,0-1,0 0,0 0,0-1,0 0,-1-1,5-1,-6 2,1 0,-1 0,0-1,1 0,-1 0,-1 0,1-1,0 0,-1 0,0-1,0 0,0 0,-1 0,1-1,-1 0,-1 0,1 0,-1-1,0 1,0-1,-1 0,0 0,0 0,-1-1,0 1,0-1,-1 1,1-1,-2 1,1-7,-1 12,-1 0,1 0,0-1,-1 1,0 0,1 0,-1 0,0-1,0 1,0 0,0 0,-1 0,1 1,0-1,-1 0,0 0,1 1,-1-1,0 1,0 0,0-1,1 1,-2 0,1 0,0 0,0 0,0 0,0 1,0-1,-1 1,1-1,0 1,-1 0,1 0,0 0,0 0,-1 0,1 1,0-1,-1 1,1-1,0 1,0 0,0 0,0 0,0 0,0 0,0 1,0-1,0 0,0 1,1 0,-1-1,1 1,-1 0,0 1,0 0,-1 1,1 1,0-1,0 0,0 1,1-1,-1 1,1-1,0 1,1-1,-1 1,1 0,0-1,0 1,0 0,1 0,0-1,0 1,0-1,0 1,1-1,-1 1,1-1,0 0,1 0,1 3,2 3,1 0,1-1,0 0,0-1,1 1,0-2,0 1,0-1,1-1,2 1,122 48,-70-38</inkml:trace>
  <inkml:trace contextRef="#ctx0" brushRef="#br0" timeOffset="12703.14">348 3482,'-9'-1,"0"1,0 0,0 0,0 1,0 0,0 1,1 0,-1 0,0 1,1 0,0 0,0 1,0 0,0 1,0 0,1 0,0 0,0 1,0 0,1 0,0 1,0 0,-3 6,5-8,0 1,1-1,0 1,0 0,1 0,0 0,0 0,0 0,0 0,1 1,0-1,1 1,-1-1,1 1,1-1,-1 0,1 1,0-1,0 1,1-1,0 0,0 0,0 0,1 0,0 0,0-1,1 1,-1-1,1 0,0 0,1 0,-1 0,1-1,0 0,0 0,5 3,6 0,1-1,1 0,-1-1,1-1,0-1,0 0,0-1,0-1,0-1,1-1,-1 0,0-1,0-1,0-1,5-2,-1 2,-1-2,0 0,0-1,-1-1,0-1,0-1,-1 0,0-2,-1 0,-1-1,0-1,0 0,-1-2,-1 0,-1 0,4-7,-16 20,0 1,0 0,0-1,-1 1,1-1,-1 1,0-1,1 0,-1 0,-1 1,1-1,0 0,-1 0,1 0,-1 0,0 0,0 0,0 0,0 0,-1 0,1 0,-1 0,1 0,-1 0,0 0,-1 1,1-1,0 0,-1 1,1-1,-1 1,0-1,0 1,0 0,0 0,0 0,0 0,-1 0,0 0,-4 0,-1 2,1-1,0 1,0 0,-1 0,1 1,0 0,0 0,0 1,0 0,0 0,0 1,0 0,1 0,-1 0,1 1,0 0,0 0,0 1,1-1,-1 1,1 0,1 1,-1 0,1-1,-4 7,5-9,1 1,0-1,0 1,0 0,0 0,0 0,1 0,0 0,0 0,0 0,0 0,1 1,-1-1,1 0,0 0,0 1,1-1,-1 0,1 0,0 0,0 1,1-1,-1 0,1-1,0 1,0 0,0 0,0-1,1 1,-1-1,1 0,0 0,0 0,0 0,1 0,-1 0,0-1,1 0,0 0,20 11,1-2,0 0,1-2,0-1,0-1,1-1,0-1,0-2,0-1,17 0,41 2</inkml:trace>
  <inkml:trace contextRef="#ctx0" brushRef="#br0" timeOffset="14160.936">2419 3536,'-10'-1,"-1"0,1 2,-1-1,1 1,-1 1,1-1,0 2,0 0,0 0,0 1,0 0,1 0,0 1,-1 0,2 1,-1 0,1 1,0 0,0 0,1 0,0 1,0 0,1 1,0-1,0 1,1 0,0 1,-1 3,5-12,0 0,0 1,0-1,0 1,1-1,-1 0,0 1,1 0,-1-1,1 1,-1-1,1 1,0 0,-1-1,1 1,0 0,0-1,0 1,1 0,-1-1,0 1,1-1,-1 1,1 0,-1-1,1 1,0-1,-1 1,1-1,0 0,0 1,0-1,0 0,0 1,1-1,-1 0,0 0,0 0,1 0,-1 0,1-1,-1 1,1 0,-1-1,1 1,-1-1,1 1,1-1,9-1,0-2,0 0,0 0,0-1,-1-1,1 0,-1 0,-1-1,1-1,-1 0,0 0,0-1,2-3,4-1,-1-1,0 0,-1-1,0-1,-1 0,-1-1,0 0,-2-1,0-1,0 1,-2-1,0-1,-1 0,-1 0,-1 0,0-1,-2 1,0-1,-1 0,-1 0,-1 0,-3-17,-22-23,24 59,0 0,0 0,0 0,0 0,0 1,0-1,0 0,0 0,0 0,-1 1,1-1,0 1,0-1,-1 1,1-1,0 1,-1 0,1 0,0 0,-1 0,1 0,0 0,-1 0,1 0,-1 0,1 0,0 1,0-1,-1 1,1-1,0 1,-1-1,1 1,0 0,0-1,0 1,0 0,0 0,0 0,0 0,0 0,0 0,0 0,1 0,-1 1,-8 11,2 0,0 0,0 0,1 1,1 0,0 0,1 1,1-1,0 1,1 0,0 12,-1-5,1 0,1-1,1 1,1 0,1 0,3 11,-3-25,-1 0,2 0,-1-1,1 1,0-1,0 0,1 0,0 0,0 0,1 0,0-1,0 0,0 0,1-1,0 1,0-1,0 0,1-1,3 2,2 0,1-1,0-1,0 0,0-1,0 0,0-1,1 0,-1-1,1-1,-1 0,1-1,-1-1,1 0,-1 0,0-1,0-1,0-1,-1 1,1-2,-1 0,0 0,-1-1,1-1,6-5,-13 9,-1 0,1 0,-1-1,0 1,0-1,0 0,0 0,-1 0,0-1,0 1,-1-1,1 0,-1 0,0 0,-1 0,1 0,-1 0,-1 0,1 0,-1 0,0-1,0 1,-1 0,0-4,0 9,1 0,0 0,-1 0,1 0,-1 0,1 0,-1 0,1 0,-1 0,0 0,0 0,1 0,-1 0,0 0,0 1,0-1,0 0,0 1,0-1,0 0,0 1,0 0,0-1,0 1,-1-1,1 1,0 0,0 0,0 0,0 0,-1 0,1 0,0 0,0 0,0 0,0 1,-1-1,1 0,0 1,0-1,0 1,0-1,0 1,-36 36,32-28,1 0,0 0,1 1,0-1,0 1,1 0,0 0,1 0,0 0,1 0,0 3,0-8,0-1,1 0,-1 1,1-1,0 0,0 0,1 0,-1 0,1 0,0 0,0 0,0-1,0 1,1 0,-1-1,1 0,0 0,0 0,0 0,1 0,-1-1,1 1,-1-1,1 0,0 0,0 0,2 0,7 0,1-1,0 0,0-1,-1-1,1 0,0-1,-1-1,0 0,1 0,-1-1,0-1,-1 0,1-1,-1-1,0 0,-1 0,0-1,0 0,8-9,-5 7,-1 0,-1-2,0 1,0-2,-1 1,-1-2,0 1,-1-1,-1-1,0 1,1-4,-30 159,-13 518,22-560,4-78,7-21,1 0,-1 0,0 0,1 0,-1-1,0 1,1 0,-1 0,0 0,1 0,-1-1,0 1,1 0,-1-1,1 1,-1 0,1-1,-1 1,1-1,-1 1,1-1,-1 1,1-1,0 1,-1-1,1 1,0-1,-1 0,1 1,0-1,0 0,-1 1,1-1,0 0,0 1,0-1,0 0,0 1,0-1,0 0,0 1,0-1,-7-38,1-1,2 0,2 0,2 0,1 0,2 0,-2 21,1-44,3 0,3 0,3 0,2 1,7-12,-19 66,1 0,0 1,1 0,0-1,0 1,0 0,1 0,0 0,0 1,1 0,0-1,0 1,0 1,1-1,0 1,0 0,0 1,1-1,-1 1,1 0,0 1,0 0,1 0,-1 0,1 1,-1 0,7 0,-5 2,1 1,-1 0,0 0,0 1,0 1,0 0,0 0,0 0,-1 1,0 1,1-1,-2 1,1 1,0-1,-1 1,0 0,-1 1,1 0,-1 0,-1 0,1 1,-1 0,0 0,-1 0,3 8,-6-14,-1 1,1 0,-1-1,1 1,-1-1,0 1,0-1,0 1,0 0,-1-1,1 1,-1-1,1 1,-1-1,0 1,0-1,0 0,0 1,-1-1,1 0,0 0,-1 0,0 0,1 0,-1 0,0 0,0 0,0-1,0 1,-1-1,1 0,0 1,-1-1,-2 2,0-1,-1 0,1 0,0 0,-1-1,1 0,-1 0,1 0,-1-1,0 1,1-1,-1-1,0 1,1-1,-2 0,6 1,-1-1,1 1,0 0,0-1,0 1,0-1,-1 1,1-1,0 0,0 1,0-1,0 0,0 0,0 0,1 0,-1 0,0 0,0 0,0 0,1 0,-1 0,1 0,-1 0,1-1,-1 1,1 0,0 0,0 0,-1-1,1 1,0 0,0-1,0 1,0 0,1 0,-1-1,0 1,0 0,1 0,-1 0,1-1,-1 1,1 0,0-1,33-49,-17 34,0 0,1 1,1 1,1 1,0 0,1 2,0 0,1 2,0 0,20-5,-40 14,0-1,0 1,0 0,0 0,0 1,0-1,0 0,0 1,0-1,0 1,1 0,-1-1,0 1,0 0,1 1,-1-1,0 0,0 1,0-1,0 1,1-1,-1 1,0 0,0 0,0 0,0 0,-1 1,1-1,0 0,0 1,-1-1,1 1,-1-1,1 1,-1 0,0 0,0 0,0 0,0 0,1 1,-7 98,3-90,0-1,0 1,1 0,1 0,-1 0,2 0,0 0,0 0,2 4,-3-14,0 0,1 0,-1 1,1-1,-1 0,1 0,-1 0,1 0,0 1,-1-1,1 0,0 0,0-1,0 1,0 0,0 0,0 0,0 0,0-1,0 1,0-1,0 1,1-1,-1 1,0-1,0 1,1-1,-1 0,0 0,0 0,1 0,-1 0,0 0,0 0,1 0,-1 0,0-1,1 1,-1 0,0-1,0 1,0-1,0 0,1 1,-1-1,0 0,0 1,0-1,0-1,13-10</inkml:trace>
  <inkml:trace contextRef="#ctx0" brushRef="#br0" timeOffset="14596.796">3582 3269,'274'52,"-262"-50,-1 1,0 0,0 0,0 1,0 1,-1 0,1 0,-1 1,-1 1,1 0,-1 0,0 0,-1 1,0 0,0 1,0 0,-1 0,-1 1,0 0,3 6,-4 1,0 0,-1 1,-1-1,-1 0,-1 1,0 0,-2 10,3 30,-3-55,1 0,0 1,0-1,1 0,-1 0,0 0,1 1,0-1,0 0,0 0,0 0,0 0,1-1,-1 1,1 0,0 0,0-1,0 1,0-1,0 0,0 1,1-1,-1 0,1 0,0-1,-1 1,1-1,0 1,0-1,0 0,0 0,0 0,0 0,0-1,1 1,-1-1,1 0,7-1,-1-1,0-1,-1 0,1 0,0-1,-1-1,0 1,0-1,0-1,-1 0,0 0,0 0,0-1,-1 0,0-1,0 0,-1 0,0 0,0-1,-1 0,0 0,-1 0,0 0,0-1,-1 0,1-4,10-29,-8 79,-6-32,0 0,1-1,-1 1,1 0,0 0,0 0,0-1,0 1,1 0,0-1,-1 0,1 1,1-1,-1 0,0 0,1 0,-1 0,1 0,0-1,0 1,0-1,0 0,1 0,-1 0,0 0,1 0,2 0,33 9,0-4</inkml:trace>
  <inkml:trace contextRef="#ctx0" brushRef="#br0" timeOffset="15022.09">4973 3576,'-11'-7,"0"0,0 0,0 1,-1 1,0 0,0 1,-1 0,1 1,-9-2,17 4,0 1,-1-1,1 1,0 0,0 0,0 0,0 1,0 0,-1-1,1 1,0 1,0-1,1 1,-1-1,0 1,0 0,1 0,-1 1,1-1,0 1,0-1,0 1,0 0,0 1,0-1,1 0,0 1,0-1,0 1,0 0,0 0,0-1,1-1,0 1,0 0,0 0,0-1,1 1,-1 0,1 0,0 0,0 0,0 0,0-1,0 1,0 0,1 0,-1 0,1 0,0-1,0 1,0 0,0-1,1 1,-1-1,1 1,-1-1,1 1,0-1,0 0,0 0,0 0,0 0,1 0,-1-1,0 1,1-1,-1 1,1-1,0 0,-1 0,1 0,0 0,0-1,0 1,0-1,-1 0,1 0,0 0,3 0,3-1,1 0,0-1,-1 0,0-1,1 0,-1 0,0-1,0 0,-1 0,1-1,-1-1,0 1,-1-1,1 0,-1-1,0 0,-1 0,1-1,-1 1,-1-1,0-1,0 1,0-1,-1 0,-1 0,1 0,-2 0,1 0,-1-1,0 0,-1 1,0-5,6-65,-4 0,-3 0,-10-72,0 80,10 70,-1 1,1 0,0 0,-1-1,1 1,-1 0,1 0,-1 0,1 0,-1 0,1 0,-1 0,1 0,-1 0,1 0,-1 0,1 0,-1 0,1 0,-1 0,1 0,-1 1,1-1,-1 0,1 0,0 1,-1-1,1 0,-1 0,1 1,0-1,-1 1,1-1,0 0,-1 1,1-1,0 1,0-1,-1 0,1 1,0-1,0 1,0-1,0 1,0-1,-1 1,1-1,0 1,0-1,0 1,0-1,0 1,1-1,-1 1,0-1,0 1,0-1,0 1,1-1,-13 45,3 0,2 1,2 0,2 0,2 33,0-61,0 1,1-1,1 0,1 0,0 0,1 0,1 0,1 0,1-1,0 0,1 0,1 0,0-1,9 12,11 2</inkml:trace>
  <inkml:trace contextRef="#ctx0" brushRef="#br0" timeOffset="15786.198">6564 3443,'-12'-1,"1"0,0 1,-1 1,1 0,0 0,0 1,0 0,0 1,0 1,1 0,-1 0,1 1,0 0,0 1,1 0,0 0,0 1,0 0,1 1,0 0,0 0,1 1,0 0,0 0,1 0,-2 7,7-15,0 1,0 0,0 0,0 0,1 0,-1 0,1 0,0 0,-1 0,1 0,0 0,0 0,0 0,0 0,1 0,-1 0,0 0,1 0,0 0,-1 0,1 0,0-1,0 1,0 0,0 0,0-1,0 1,1 0,-1-1,1 1,-1-1,1 0,-1 0,1 1,0-1,-1 0,1 0,0-1,0 1,0 0,0 0,0-1,0 0,0 1,0-1,10 2,0-1,1 0,-1-1,0 0,1-1,-1 0,0-1,0-1,0 0,0 0,-1-1,1-1,-1 0,0 0,0-1,-1-1,1 1,-2-2,1 1,-1-2,2-1,-2-1,1-1,-2 0,0 0,0-1,-2 0,1 0,-1-1,-1 1,-1-1,0-1,0 1,-2-1,14-176,-16 183,1-18,-1-1,-2 0,0 1,-6-24,8 49,0 0,0 0,0 0,1 0,-1 0,0 0,0 0,0 0,-1 0,1 0,0 0,0 0,0 0,-1 0,1 0,0 1,-1-1,1 0,-1 0,1 0,-1 0,1 1,-1-1,0 0,1 1,-1-1,0 0,0 1,0-1,1 1,-1-1,0 1,0-1,0 1,0 0,0-1,0 1,0 0,0 0,0 0,0 0,1 0,-1 0,0 0,0 0,0 0,0 0,0 0,0 1,0-1,0 0,0 1,0-1,0 0,0 1,1-1,-1 1,0 0,0-1,1 1,-1 0,0-1,1 1,-1 0,1 0,-1 0,1-1,-1 1,1 0,-11 20,2 0,0 0,2 1,0 0,1 1,1-1,2 1,0 0,1 5,-1 0,0 0,2 0,2 0,0 0,2 0,1 0,6 20,-8-39,1 1,0-1,0 0,1 1,1-1,-1-1,1 1,1-1,0 0,0 0,0-1,1 1,0-2,1 1,-1-1,1 0,1 0,-1-1,1 0,0-1,0 0,0 0,3 0,-2-2,-1 0,0-1,0 0,1 0,-1-1,0 0,1-1,-1 0,0-1,0 0,1 0,-1-1,-1 0,1 0,0-1,-1 0,0-1,0 0,0 0,-1-1,1 0,-2 0,1-1,0 0,-1 0,-1 0,1-1,-1 1,0-2,1-3,0 2,0-1,0 1,-2-1,1 0,-1-1,-1 1,0-1,-1 0,0 0,0-11,-2 21,0 1,-1 0,1 0,0-1,-1 1,0 0,1 0,-1 0,0-1,0 1,1 0,-1 0,0 0,0 0,0 0,0 1,0-1,-1 0,1 0,0 1,0-1,0 1,-1-1,1 1,0-1,-1 1,1 0,0 0,-1 0,1-1,0 1,-1 0,1 1,0-1,-1 0,1 0,0 1,-1-1,1 0,0 1,0-1,0 1,-1 0,1-1,0 1,0 0,0 0,0 0,0 0,0 0,0 0,0 0,1 0,-1 0,0 0,0 1,-4 3,0 0,1 0,-1 1,1 0,0 0,0 0,1 0,0 1,0 0,0-1,1 1,0 0,1 0,-1 0,1 0,1 0,-1 1,1-1,0 0,1 0,0 0,0 0,0 0,1 0,0 0,1 0,-1 0,1-1,1 1,-1-1,1 0,2 3,5 2,0-2,1 1,0-1,0-1,1 0,-1-1,2 0,-1-1,1-1,0 0,0-1,1 0,-1-1,12 1,27 2</inkml:trace>
  <inkml:trace contextRef="#ctx0" brushRef="#br0" timeOffset="20939.605">575 4980,'0'-2,"0"-1,0 1,0 0,0 0,0 0,-1 0,1 0,-1-1,1 1,-1 0,0 0,0 0,0 0,0 1,0-1,0 0,-1 0,1 0,0 1,-1-1,1 1,-1-1,0 1,0 0,1 0,-1 0,0 0,0 0,0 0,0 0,0 0,0 1,-1-1,1 1,0 0,0 0,0-1,0 1,-1 1,1-1,0 0,0 0,0 1,0-1,0 1,0 0,0 0,-2 0,-6 3,0 1,0 0,0 0,0 1,1 0,0 1,0 0,1 0,0 1,0 0,1 1,0-1,0 1,1 1,0-1,1 1,0 0,1 0,0 1,0-1,-1 8,4-16,0 0,0 0,1-1,-1 1,0 0,1 0,-1 0,1 0,0 0,-1 0,1 0,0 0,0 0,1 0,-1 0,0 0,1 0,-1 0,1 0,-1 0,1 0,0 0,0 0,0-1,0 1,0 0,0-1,1 1,-1-1,0 1,1-1,-1 1,1-1,0 0,-1 0,1 0,0 0,0 0,0 0,1 0,7-2,0-1,0 1,0-2,0 1,0-2,-1 1,1-1,-1-1,0 1,0-2,-1 1,1-1,-1 0,0-1,-1 0,0 0,0-1,2-2,9-15,-1-1,0-1,-2 0,-1-1,-2-1,0 0,-2 0,-1-1,-2-1,-1 1,-1-1,0-17,-3 36,2-12,0 0,-2-1,-1 1,-1 0,-1-14,0 38,1 0,0 0,0 1,0-1,-1 0,1 0,0 0,0 1,-1-1,1 0,0 0,-1 0,1 0,0 1,-1-1,1 0,0 0,0 0,-1 0,1 0,0 0,-1 0,1 0,0 0,-1 0,1 0,0 0,-1 0,1-1,0 1,-1 0,1 0,0 0,0 0,-1 0,1-1,0 1,-1 0,1 0,0-1,0 1,0 0,-1 0,1-1,0 1,0 0,0 0,0-1,0 1,-1 0,1-1,0 1,0 0,0-1,0 1,0 0,0-1,0 1,0 0,0-1,0 1,0 0,-13 27,-1 24,2 0,2 1,3 1,2-1,2 25,2-73,-1 17,0-1,2 0,0 0,1 1,1-1,1 0,0 0,2-1,0 1,2-1,0 1,-5-15,1-1,0 0,-1 0,1-1,0 1,1 0,-1-1,1 0,0 0,-1 0,1 0,1-1,-1 0,0 1,1-1,-1-1,1 1,-1-1,1 0,0 0,-1 0,1 0,0-1,0 0,-1 0,1 0,0-1,0 0,1 0,5-1,-1-1,1 0,0-1,-1 0,0-1,0 0,0 0,-1-1,1-1,-2 1,1-1,-1-1,34-43,-35 69,-5-13,-1 0,1 0,1 0,-1-1,1 1,-1-1,1 0,1 1,-1-1,1-1,-1 1,1 0,0-1,0 0,1 0,-1 0,0 0,1-1,0 0,0 0,0 0,0 0,0-1,0 0,0 0,0 0,0-1,1 0,-1 0,0 0,0 0,0-1,0 0,1 0,-1 0,0-1,0 0,-1 0,1 0,0 0,-1-1,1 0,-1 0,0 0,0 0,0-1,0 0,-1 1,1-1,-1-1,0 1,0 0,-1-1,1 1,-1-1,0 0,0 0,0-4,-1 5,-1 0,0 0,0 0,0 1,0-1,0 0,-1 0,0 0,0 0,0 0,0 0,-1 1,0-1,1 0,-1 1,0-1,-1 1,1 0,-1 0,1 0,-1 0,0 0,0 1,0-1,0 1,-1 0,1 0,-1 0,1 0,-1 0,-1 1,0-2,-1 1,1 0,-1 0,0 1,0-1,1 1,-1 1,0-1,0 1,0 0,0 0,0 1,0 0,0 0,0 0,0 0,0 1,1 0,-1 1,-3 1,6-2,0-1,0 1,1-1,-1 1,1 0,-1 0,1 0,0 0,0 0,0 0,0 1,0-1,1 1,-1-1,1 1,-1 0,1 0,0-1,0 1,0 0,0 0,1 0,-1 0,1 0,0 0,0 0,0 0,0 0,0 0,1 0,0 0,-1 0,1 0,0 0,0 0,1 0,-1 0,0-1,3 3,3-1,0-1,0 1,0-2,1 1,0-1,-1 0,1-1,0 0,0 0,0 0,0-1,0 0,6-2,-13 2,37-2,1-1,-1-2,-1-2,1-1,-1-2,-1-1,0-3,0 0,19-13,4-9,-59 37,1-1,0 1,-1-1,1 1,-1 0,1 0,-1-1,1 1,-1 0,1 0,-1-1,0 1,1 0,-1 0,0 0,0 0,0-1,0 1,1 0,-1 0,0 0,-1 0,1 0,0-1,0 1,0 0,0 0,-1 0,1 0,0-1,-1 1,1 0,-1 0,1 0,-1 1,-3 15,-3 13,1-1,1 1,1 0,2 0,1 18,14-17,-4-25</inkml:trace>
  <inkml:trace contextRef="#ctx0" brushRef="#br0" timeOffset="21225.128">1537 4766,'-16'-7,"-7"0,0 6,6 8,13 6,16 9,17 3,5-4</inkml:trace>
  <inkml:trace contextRef="#ctx0" brushRef="#br0" timeOffset="21793.686">2260 4592,'0'449,"0"-450,0 1,1-1,-1 1,0-1,1 0,-1 1,1-1,-1 1,1-1,-1 1,1 0,0-1,-1 1,1-1,-1 1,1 0,0 0,-1-1,1 1,0 0,-1 0,1 0,0 0,-1 0,1 0,0 0,0 0,-1 0,1 0,0 0,-1 0,1 0,0 1,-1-1,1 0,0 0,-1 1,1-1,-1 0,1 1,0-1,-1 1,1-1,-1 1,1-1,-1 1,0-1,1 1,-1 0,1-1,-1 1,0-1,0 1,1 0,-1-1,0 1,0 0,0-1,0 1,0 0,1 0,-2-1,1 1,0 0,0 0,2-3,10-6,1 0,1 0,-1 1,1 1,0 0,0 1,1 0,10-1,-21 5,1 0,0 1,0-1,0 1,0 0,0 0,0 0,0 1,0 0,0 0,0 0,-1 1,1-1,0 1,-1 0,1 1,-1-1,0 1,0 0,0 0,0 0,0 0,-1 1,1-1,-1 1,0 0,0 0,0 1,-1-2,1 0,-1 1,0 0,0 0,0-1,0 1,-1 1,1-1,-1 0,0 0,0 0,-1 1,1-1,-1 0,0 0,0 1,-1-1,1 0,-1 1,0-1,0 0,0 0,-1 0,1 0,-1 0,0 0,0 0,0-1,-1 1,1-1,-1 1,0-1,0 0,0 0,-1 0,1-1,0 1,-3 0,1 0,0 0,-1-1,0 0,1 0,-1-1,0 1,0-1,0 0,0-1,0 0,0 0,0 0,0 0,0-1,0 0,0-1,0 1,1-1,-1 0,-2-1,6 2,1-1,0 1,-1 0,1-1,0 1,-1-1,1 1,0-1,0 1,0-1,1 0,-1 1,0-1,1 0,-1 0,1 0,-1 0,1 1,0-1,0 0,0 0,0 0,0 0,0 0,0 0,1 0,-1 1,1-1,-1 0,1 0,0 0,0 1,0-1,36-52,-26 44,-1 1,1 0,1 1,0 0,0 1,0 0,1 1,0 1,0 0,0 0,1 1,0 1,2 0,-12 2,1 1,0 0,-1 0,1 0,-1 1,1 0,-1 0,1 0,-1 0,1 0,-1 1,0 0,0 0,0 0,0 1,0-1,0 1,0 0,-1 0,0 0,0 0,1 1,-2-1,1 1,0 0,-1 0,0 0,2 4,5 10,-2 1,0 0,0 1,-2-1,2 18,-6-35,-1-5</inkml:trace>
  <inkml:trace contextRef="#ctx0" brushRef="#br0" timeOffset="21981.147">2687 4739,'-16'-7,"-5"-4,-2-1,9 2,12 5,14 4,12 1,2 1</inkml:trace>
  <inkml:trace contextRef="#ctx0" brushRef="#br0" timeOffset="22416.604">2901 4471,'-3'7,"-1"-1,1 1,1 0,-1 0,1 0,0 0,1 0,-1 1,1-1,1 0,0 1,0-1,0 0,1 1,0-1,0 0,1 0,0 0,0 0,2 3,-2 1,68 301,-48-137,-22-172,0-1,1 0,-1 0,1 0,0 0,-1 0,1 1,0-1,0 0,1-1,-1 1,0 0,1 0,-1 0,1-1,-1 1,1-1,0 1,0-1,0 0,0 0,-1 0,2 0,-1 0,0 0,0 0,0-1,0 1,0-1,1 1,-1-1,0 0,0 0,1 0,-1 0,0 0,0-1,1 1,25-8,1-1,-2-1,1-2,-1 0,-1-2,0-1,8-7,19-10,-51 30,-1 1,0 0,0 0,1 0,-1 0,0 0,0 1,1-1,-1 0,0 1,1-1,-1 0,0 1,1 0,-1-1,1 1,-1 0,1 0,-1 0,1-1,-1 2,1-1,-1 0,1 0,-1 0,1 1,-1-1,1 1,-1-1,1 1,-10 93,8-89,-1 0,1 0,0 0,0 0,1 0,-1 0,1 0,0-1,0 1,1 0,-1-1,1 1,0-1,1 1,-1-1,1 0,0 0,0 0,0 0,0-1,0 1,1-1,0 0,0 0,0 0,0 0,0-1,0 1,1-1,-1 0,1-1,0 1,-1-1,1 0,0 0,0 0,0-1,4 0,20-5,-2-3</inkml:trace>
  <inkml:trace contextRef="#ctx0" brushRef="#br0" timeOffset="22602.648">3582 4952,'-13'0,"-7"-2,-3-1,1-2,4 0</inkml:trace>
  <inkml:trace contextRef="#ctx0" brushRef="#br0" timeOffset="22791.778">2848 4673,'20'-3,"19"0,18 2,17 2,13 0,9 3,2 0,-6 0,-8-1,-18-1</inkml:trace>
  <inkml:trace contextRef="#ctx0" brushRef="#br0" timeOffset="23429.075">4960 4525,'26'-3,"0"2,0 1,0 1,0 1,0 1,0 1,-1 2,1 0,-1 2,-1 0,1 2,-19-7,-1-1,1 1,-1 0,1 0,-1 0,0 1,0 0,0 0,-1 0,0 0,1 1,-2 0,1 0,0 0,-1 0,0 0,0 1,-1 0,1-1,-1 1,0 0,-1 0,0 0,0 0,0 0,0 0,-1 1,0-1,-1 0,1 0,-1 1,-7 13,0-1,-2 1,0-2,-1 1,0-2,-2 1,0-2,-1 0,-1 0,0-1,-17 12,-128 122,160-149,-1 1,1-1,-1 1,1-1,-1 1,0-1,1 1,0-1,-1 1,1 0,-1-1,1 1,0 0,-1-1,1 1,0 0,0 0,0-1,-1 1,1 0,0-1,0 1,0 0,0 0,0-1,1 1,-1 0,0 0,0-1,0 1,0 0,1 0,-1-1,0 1,1 0,-1-1,1 1,-1-1,1 1,-1-1,1 1,-1 0,1-1,-1 0,1 1,0-1,-1 1,1-1,0 0,-1 1,1-1,0 0,0 0,-1 0,1 1,50 3,-44-4,57 0,0-3,0-3,0-3,-1-2,3-4,-24 2,-12 0</inkml:trace>
  <inkml:trace contextRef="#ctx0" brushRef="#br0" timeOffset="23639.51">5040 4873,'-16'-3,"-8"0,6 1,14-1,21 2,25 0,22 0,19 1,12 0,0 0,-9 0,-17 0,-19 0</inkml:trace>
  <inkml:trace contextRef="#ctx0" brushRef="#br0" timeOffset="23982.937">4906 4137,'-16'0,"-14"7,-14 11,-10 16,-8 21,-2 24,1 23,6 19,9 15,11 6,18 0,23-9,27-15,26-19,24-19,18-19,12-17,-15-17</inkml:trace>
  <inkml:trace contextRef="#ctx0" brushRef="#br0" timeOffset="24987.521">5922 5207,'14'-146,"8"74,-22 72,0 0,1 1,-1-1,0 0,0 0,1 0,-1 0,0 1,0-1,1 0,-1 0,0 0,1 0,-1 0,0 0,1 0,-1 0,0 0,1 0,-1 0,0 0,1 0,-1 0,0 0,0 0,1 0,-1 0,0 0,1-1,-1 1,0 0,0 0,1 0,-1 0,0-1,0 1,1 0,-1 0,0-1,0 1,0 0,1 0,-1-1,0 35,-47 268,52-263,1-29</inkml:trace>
  <inkml:trace contextRef="#ctx0" brushRef="#br0" timeOffset="25402.464">6216 4565,'47'-4,"1"2,0 2,-1 3,1 1,-1 2,0 2,-1 3,15 5,-55-14,6 0,-1 1,1 0,-1 1,1 0,-1 0,-1 1,1 1,-1 0,0 0,0 1,0 0,-1 1,-1 0,3 3,-9-3,0 0,0 0,-1 0,0 0,-1 0,0 0,0 0,-1 0,0 0,0 0,-1 0,0 0,0 0,-1 0,0-1,0 1,-1-1,0 0,0 0,0 0,-1-1,-4 5,-1 5,-9 15,9-16,0 1,1 0,0 0,2 1,0 0,0 0,2 1,0-1,-1 13,6-26,0-1,0 0,1 0,-1 0,1 0,-1 0,1 0,0 0,1 0,-1 0,0 0,1 0,-1 0,1-1,0 1,0-1,0 1,0-1,1 0,-1 0,1 0,-1 0,1 0,0-1,-1 1,1-1,0 0,0 1,0-1,0-1,0 1,3 0,105 10,-107-11,19 0,0-1,0-1,0-1,0 0,-1-2,0-1,0-1,5-2,8-8</inkml:trace>
  <inkml:trace contextRef="#ctx0" brushRef="#br0" timeOffset="25589.038">6456 4873,'25'0,"25"0,23 0,21 0,12 0,4 0,-17 0</inkml:trace>
  <inkml:trace contextRef="#ctx0" brushRef="#br0" timeOffset="25874.422">7246 5033,'-5'15,"2"-1,0 1,0 0,1 0,1 0,1 13,0-24,0 0,1-1,-1 1,1 0,0-1,0 1,0-1,0 1,1-1,0 1,-1-1,1 0,0 0,1 0,-1 0,0 0,1-1,0 1,-1-1,1 1,0-1,0 0,1 0,-1 0,0-1,1 1,-1-1,1 0,3 1,-3-1,1 0,0-1,0 0,0 0,0 0,0-1,0 0,-1 0,1 0,0 0,0-1,-1 0,1 0,-1 0,0 0,1-1,-1 1,0-1,0 0,-1 0,1-1,-1 1,0-1,3-4,-3 5,-1 0,0 0,1 0,-1 0,-1 0,1-1,0 1,-1-1,0 1,0-1,0 0,0 0,0 1,-1-1,0 0,0 0,0 0,0 1,0-1,-1 0,0 0,0 1,0-1,0 0,0 1,-1-1,0 1,1 0,-1-1,0 1,-1 0,1 0,-1 0,0 1,0 0,-1 0,1 0,0 1,-1-1,1 1,-1 0,0 0,1 0,-1 0,0 1,1-1,-1 1,0 0,0 0,1 0,-1 1,0-1,0 1,1 0,-1 0,1 0,-1 1,1-1,-1 1,1 0,0 0,0 0,0 0,0 0,0 1,0 0,1-1,-1 1,1 0,0 0,-1 0,2 1,-1-1,0 0,1 1,-1-1,1 1,0-1,0 1,0 2,0-1,-1-1,1 0,0 1,0-1,1 1,0 0,0-1,0 1,0-1,0 1,1 0,0-1,0 1,0-1,1 0,-1 1,1-1,0 0,0 0,1 0,-1 0,1 0,0-1,0 1,0-1,17 13</inkml:trace>
  <inkml:trace contextRef="#ctx0" brushRef="#br0" timeOffset="26120.78">7634 4418,'0'23,"0"21,0 21,2 18,3 15,6 12,2 7,0 2,-3-1,-10-3,-18-2,-27-2,-5-21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4:46:05.7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3664 1632,'-1'6,"1"0,-1 0,2 0,-1 0,1 0,0-1,0 1,0 0,1 0,0-1,0 1,0-1,1 1,0-1,0 0,0 0,1 0,-1-1,1 1,0-1,1 0,-1 0,1 0,0-1,0 1,0-1,0 0,0-1,1 1,3 0,-2 0,0 0,0-1,0 0,1-1,-1 1,0-2,1 1,-1-1,1 0,-1 0,1-1,-1 0,1 0,-1-1,0 0,0 0,1 0,-2-1,1-1,0 1,-1-1,1 0,-1 0,1-2,-2 1,0 0,0-1,-1 1,0-1,0 0,0 0,-1 0,0-1,0 1,-1-1,0 1,0-1,0 0,-1 0,1-5,-2 8,0 0,0 0,0 0,0 0,-1 1,1-1,-1 0,0 0,0 0,-1 1,1-1,-1 1,1-1,-1 1,0 0,0-1,-1 1,1 0,-1 0,0 1,1-1,-1 0,0 1,-1 0,1 0,0 0,-1 0,1 0,-1 1,-2-2,-1 1,0 1,1-1,-1 1,0 1,0-1,0 1,0 0,1 0,-1 1,0 0,0 0,1 1,-1 0,0 0,1 0,0 1,-1 0,-2 3,-9 4,1 1,0 1,1 0,0 2,1 0,0 1,-24 28,5-2</inkml:trace>
  <inkml:trace contextRef="#ctx0" brushRef="#br0" timeOffset="-516.04">2608 1110,'44'3,"1"1,0 2,-1 2,0 2,-1 1,28 13,-52-17,0 0,-1 1,1 1,-1 1,-1 0,0 2,10 8,-22-16,-1 0,1 0,-1 1,0 0,0-1,-1 1,1 1,-1-1,0 0,-1 1,1 0,-1-1,0 1,-1 0,1 0,-1 0,0 0,-1 0,1 1,-1-1,-1 0,1 0,-1 0,0 0,0 0,-1 0,0 0,-8 19,-2-2,-1 0,0 0,-2-1,0-1,-2-1,0 0,-2-1,-4 4,5-4,-4 3,-64 85,84-105,1-1,0 1,-1 0,1 0,0 1,0-1,0 0,1 0,-1 0,0 1,1-1,0 0,-1 1,1-1,0 0,0 1,0-1,1 0,-1 1,0-1,1 0,0 0,-1 1,1-1,0 0,0 0,0 0,0 0,1 0,-1 0,1 0,-1 0,1-1,-1 1,1-1,1 2,13 4,-1 0,1-1,0-1,0 0,0-1,1-1,-1 0,1-2,0 0,-1 0,3-2,-4 2,0 0,0-1,1-1,-1-1,0 0,0 0,-1-2,1 0,-1-1,1 0,1-2,5-7</inkml:trace>
  <inkml:trace contextRef="#ctx0" brushRef="#br0" timeOffset="-309.593">2634 1525,'13'-2,"21"-1,25 0,23 0,20 2,14 0,4 0,-17 1</inkml:trace>
  <inkml:trace contextRef="#ctx0" brushRef="#br0" timeOffset="-1572.829">1084 1110,'21'-7,"0"1,1 0,0 2,0 0,1 2,-1 0,1 1,-1 2,4 0,-6 1,-1 0,0 1,0 0,0 2,0 0,0 1,14 8,-27-12,1 2,-1-1,0 1,0 0,0 0,0 0,-1 1,0 0,0 0,0 0,0 1,-1 0,0-1,0 2,-1-1,1 0,-1 1,-1-1,1 1,-1 0,0 0,0 5,-3 4,0 0,-2-1,1 0,-2 0,0 0,-1 0,0 0,-2-1,1 0,-2 0,0-1,0 0,-1 0,-1-1,-6 7,-128 134,88-98,55-54,0 0,-1-1,1 1,0-1,0 1,-1 0,1 0,0-1,0 1,0 0,0 0,0 0,0 0,0 1,1-1,-1 0,0 0,0 0,1 1,-1-1,1 0,-1 1,1-1,0 0,-1 1,1-1,0 0,0 1,0-1,0 1,0-1,0 0,1 1,-1-1,0 1,1-1,-1 0,1 1,-1-1,1 0,0 0,-1 0,1 1,0-1,0 0,1 1,13 4,1-1,-1 0,1-1,1-1,-1 0,0-2,15 1,-20-1,279-3,-220-1,-34 1</inkml:trace>
  <inkml:trace contextRef="#ctx0" brushRef="#br0" timeOffset="-1279.001">1123 1432,'9'-9,"8"-3,10 0,14 3,13 4,14 6,14 5,10 4,6 2,0 2,-7-2,-20-3</inkml:trace>
  <inkml:trace contextRef="#ctx0" brushRef="#br0" timeOffset="-1029.668">2166 1672,'-4'19,"-2"11,-2 12,0 6,1 3,3-1,4-3,6-1,4-7,4-8,-2-8</inkml:trace>
  <inkml:trace contextRef="#ctx0" brushRef="#br0" timeOffset="1707.812">402 2582,'271'21,"259"-5,655-31,-877 7,285-19,115-31,-30 8,-497 27,-167 21</inkml:trace>
  <inkml:trace contextRef="#ctx0" brushRef="#br0" timeOffset="2909.641">1404 3383,'-4'-3,"1"-1,-1 1,-1 0,1 0,0 1,-1-1,1 1,-1 0,0 0,1 0,-1 1,0 0,0 0,0 0,0 0,-1 1,1 0,0 0,0 0,0 1,0 0,0 0,0 0,0 0,0 1,1 0,-1 0,0 0,1 1,-3 1,2 3,-1 1,1 0,0 0,1 1,0-1,0 1,1 0,0 0,0 1,1-1,1 0,-1 1,2-1,-1 1,1-1,1 1,-1-1,2 1,-1-1,1 0,1 1,0-1,1 3,2-1,0 1,1-1,0 0,1-1,0 0,0 0,1-1,1 0,-1 0,1-1,1 0,0-1,0 0,0-1,1 0,0-1,0 0,0-1,0-1,1 0,0 0,-1-1,1-1,0 0,0 0,0-2,0 0,0 0,0-1,0 0,-1-2,1 1,-1-1,0-1,0 0,-1-1,10-6,-15 7,0 0,0-1,-1 0,0 0,0 0,-1 0,0-1,0 0,0 0,-1 0,0 0,0-1,-1 1,0-1,0 0,-1 1,0-1,0 0,-1 0,0 0,0 0,-1 0,0 1,0-1,-1 0,0 1,-1-1,1 1,-1-1,-2-1,-4-11,-2-1,0 2,-1-1,-1 2,-1 0,0 0,-2 1,0 1,0 1,-2 0,0 1,0 1,-13-6,22 14,0 0,0 1,0 1,0-1,0 2,-1-1,1 1,-1 1,-9-1,16 1,0 1,0 0,1 1,-1-1,0 0,0 1,0-1,0 1,1 0,-1 0,0 0,1 1,-1-1,1 0,-1 1,1 0,0-1,0 1,0 0,0 0,0 0,0 1,0-1,1 0,-1 1,1-1,-1 1,1-1,0 1,0 0,0-1,1 1,-1 0,1 0,-1 1,1 5,1 0,-1-1,2 1,-1-1,1 1,1-1,-1 0,1 0,1 0,-1 0,1-1,1 1,-1-1,1 0,1 0,-1-1,7 6,30 34</inkml:trace>
  <inkml:trace contextRef="#ctx0" brushRef="#br0" timeOffset="3427.25">2767 3477,'-7'16,"0"1,1 0,1-1,0 2,2-1,-1 4,4-16,-1 1,1-1,0 0,0 0,0 1,1-1,0 0,0 0,0 0,1 0,-1 0,1 0,1 0,-1-1,0 1,1-1,0 1,0-1,1 0,-1 0,1 0,3 2,5 1,0-1,0 0,0-1,1 0,-1-1,1-1,0 0,0 0,1-1,-1-1,0 0,1-1,-1-1,0 0,0-1,1 0,-1-1,0 0,-1-1,1 0,-1-1,1-1,-5 2,0 0,0-1,0 0,0-1,-1 1,0-1,0-1,-1 1,1-1,-1 0,-1-1,1 0,-2 1,1-2,-1 1,0 0,0-1,-1 0,0 0,-1 0,0 0,-1 0,0 0,0 0,0-1,-2 1,1 0,-1-1,0 1,-1 0,0 0,0 0,-3-4,0 0,-1 0,0 0,-1 1,0 0,-1 0,-1 0,0 1,0 0,-1 1,0 0,-1 1,0 0,-1 1,0 0,0 0,-1 1,1 1,-5-1,7 3,-1 0,0 0,1 1,-1 1,0-1,0 2,0 0,-1 0,1 1,0 0,0 1,0 1,0-1,0 2,0-1,0 2,1-1,-1 2,1-1,0 1,0 1,1 0,-5 3,3 2,0 0,0 0,1 2,0-1,1 1,1 0,0 1,1 0,0 0,1 1,1 0,0 0,1 0,1 0,0 1,1 0,1 7,-2 42</inkml:trace>
  <inkml:trace contextRef="#ctx0" brushRef="#br0" timeOffset="5688.359">4907 1164,'0'62,"1"177,14 50,5-83,36 552,-53-601,0 49,9 0,13 28,-6-90,-6 2,-5 78,-18 285,0 84,2 108,-2-555,-5 1,-9 10,-12 100,-13 140,30-274,6 0,4 67,10 58,15 38,-7-163,-1-7,5 1,10 20,149 595,-130-579,-19-78,-4 1,-4 1,3 43,-15-62,-2 1,-3 0,-3 0,-11 53,-7 52,23-162,0 1,0-1,-1 0,2 0,-1 1,0-1,0 0,1 0,-1 0,1 0,0 1,-1-1,1 0,0 0,0 0,1 0,-1-1,0 1,1 0,-1 0,1-1,-1 1,1-1,0 1,-1-1,1 0,0 0,0 0,0 0,0 0,0 0,0 0,1-1,-1 1,0-1,0 1,0-1,1 0,-1 0,0 0,2 0,31-6</inkml:trace>
  <inkml:trace contextRef="#ctx0" brushRef="#br0" timeOffset="7331.572">4880 2488,'48'0,"590"-14,122-41,88 25,363 39,-831 1,939 18,-313 33,-172-56,-260-6,-577 1</inkml:trace>
  <inkml:trace contextRef="#ctx0" brushRef="#br0" timeOffset="8511.29">5602 1499,'0'13,"4"14,7 14,10 11,8 6,9 4,6 1,6-3,0-6,-3-7,-8-9,-10-9,-10-9</inkml:trace>
  <inkml:trace contextRef="#ctx0" brushRef="#br0" timeOffset="8708.278">5922 1485,'-16'21,"-12"17,-7 17,-6 14,-2 10,-1 4,1 0,7-14</inkml:trace>
  <inkml:trace contextRef="#ctx0" brushRef="#br0" timeOffset="10093.64">7313 1499,'18'9,"17"12,17 9,13 9,7 9,2 6,-4 4,-8 2,-9 0,-12-4,-10-6,-11-10,-8-12</inkml:trace>
  <inkml:trace contextRef="#ctx0" brushRef="#br0" timeOffset="10387.973">7781 1525,'-16'9,"-12"10,-8 13,-5 12,-2 11,-1 6,1 6,0 1,6-3,9-13</inkml:trace>
  <inkml:trace contextRef="#ctx0" brushRef="#br0" timeOffset="10862.431">8851 1419,'11'13,"11"14,10 12,10 7,8 9,7 2,4 5,-1-3,-3-2,-4-6,-9-7,-8-9,-9-8,-8-8,-4-8,-5-6</inkml:trace>
  <inkml:trace contextRef="#ctx0" brushRef="#br0" timeOffset="11126.722">9278 1458,'-16'5,"-10"8,-4 11,-3 12,0 13,2 8,1 8,3 5,7 0,4-4,4-12</inkml:trace>
  <inkml:trace contextRef="#ctx0" brushRef="#br0" timeOffset="11468.804">9692 1859,'-1'7,"1"-1,-1 0,1 1,0-1,0 0,1 1,0-1,0 0,0 0,1 1,0-1,0 0,0-1,1 1,0 0,0-1,1 1,-1-1,1 0,0 0,1-1,-1 1,1-1,0 0,0 0,3 1,-4-2,1-1,0 0,0-1,0 1,1-1,-1 0,0-1,0 1,1-1,-1 0,0 0,0 0,1-1,-1 0,0 0,0 0,0-1,0 0,0 0,0 0,0 0,-1-1,1 0,-1 0,0 0,0 0,0-1,0 0,-1 0,1 0,-1 0,0 0,0-1,0 1,-1-1,0 0,1 1,-2-1,1 0,-1 0,1-1,-1 1,-1 0,1 0,-1-1,0-1,-1 2,0 1,0-1,0 1,-1 0,0-1,1 1,-2 0,1 0,0 0,-1 0,0 1,0-1,0 1,0-1,0 1,-1 0,1 0,-1 1,0-1,0 1,0 0,0 0,0 0,-1 0,1 1,-1 0,1 0,-3-1,-10-1,0 0,-1 2,1-1,0 2,-1 1,1 0,-2 1,-62 11,1 4</inkml:trace>
  <inkml:trace contextRef="#ctx0" brushRef="#br0" timeOffset="12086.618">8061 2060,'7'-18,"2"-11,0-4,-2-3,0 2,0 2,-1 3,3 7,-2 13,-1 13,-1 16,-3 13,-1 15,0 11,-1 6,2 4,0-1,1-12</inkml:trace>
  <inkml:trace contextRef="#ctx0" brushRef="#br0" timeOffset="12861.054">6203 1846,'1'0,"24"-4,0 1,0 1,0 2,0 0,0 2,0 0,-1 2,12 3,-33-6,1 0,-1 0,0 0,1 0,-1 0,0 1,0 0,0-1,0 1,0 0,0 1,-1-1,1 0,-1 1,1-1,-1 1,0 0,0 0,0 0,-1 0,1 0,-1 0,1 1,-1-1,0 0,0 1,-1-1,1 1,-1-1,0 1,1-1,-2 1,1-1,0 1,-1-1,1 1,-1 0,-7 10,0 0,0 0,-1-1,-1 0,-1-1,1 1,-2-2,0 0,0 0,-1-2,0 1,-13 6,-138 90,165-106,0-1,0 1,-1 0,1 0,0-1,0 1,0 0,0 0,0 0,0 0,0 0,-1 0,1 0,0 1,0-1,0 0,0 0,0 1,-1-1,1 0,0 1,0-1,0 1,-1-1,1 1,0 0,-1-1,1 1,-1-1,1 1,0 0,-1 0,0-1,1 1,-1 0,1 0,-1 0,0 0,1-1,-1 1,0 0,0 0,0 0,0 0,0 0,0 0,0 0,0-1,0 1,0 0,-1 0,1 0,0 0,0 0,-1-1,1 1,-1 0,1 0,-1-1,1 1,-1 0,1 0,-1-1,0 1,1-1,-1 1,0 0,1-1,-1 0,0 1,44 3,1-2,0-2,-1-2,38-7,-43 5,50-5</inkml:trace>
  <inkml:trace contextRef="#ctx0" brushRef="#br0" timeOffset="16442.913">10495 1191,'-1'171,"12"402,6 126,-17-638,3-1,3 0,3 0,2-1,15 48,-12-62,-2 1,-3 0,-1 0,-3 1,0 42,-4-43,2-1,1-1,10 38,4 29,-5 0,-5 7,0-8,4-1,9 18,36 288,-3 138,-5-37,4 34,36 23,-68-438,-5 2,-3 83,20 134,-15-193,-3 85,-15 507,39-355,-32-279,5-1,20 79,30 100,-30-27,-20-227,-4-15,-1 1,-1 0,-1 0,-2 1,0 18,2-19,-6-32</inkml:trace>
  <inkml:trace contextRef="#ctx0" brushRef="#br0" timeOffset="18469.243">12433 2475,'29'-11,"162"7,206 28,-146-5,716-6,-659-15,235-19,-420 15,-117 6</inkml:trace>
  <inkml:trace contextRef="#ctx0" brushRef="#br0" timeOffset="19781.95">8904 15,'2'18,"1"15,0 14,0 7,-4 4,-1 1,0 0,0-4,0-4,1-6,2-9,2-10</inkml:trace>
  <inkml:trace contextRef="#ctx0" brushRef="#br0" timeOffset="20044.248">9104 1,'0'11,"-2"11,-1 11,0 8,1 10,0 4,1 2,1 1,2-1,1-3,0-4,-1-8,0-11</inkml:trace>
  <inkml:trace contextRef="#ctx0" brushRef="#br0" timeOffset="20476.203">8837 322,'75'-8,"-2"0,0 2,0 4,37 4,-13 21,-93-21,-1-1,0 1,0 0,-1 0,1 0,0 0,0 0,-1 1,0-1,1 1,-1 0,0-1,0 1,0 0,-1 0,1 0,-1 1,1-1,-1 0,0 0,-1 1,1-1,0 1,-1-1,0 1,0-1,0 2,-2 11,-2 0,1 0,-2-1,0 0,-1 0,0 0,-1-1,-4 5,-22 54,29-66,1-1,0 0,1 1,-1 0,1 0,1-1,-1 1,1 0,0 0,1 0,0 1,0-1,0 0,1 0,0 0,1 0,-1 0,1-1,0 1,1 0,0-1,0 0,0 1,1-1,0 0,0-1,1 1,-1-1,1 0,0 0,5 4,-2-4,0-1,0 1,1-1,-1-1,1 0,0 0,0 0,0-1,0-1,0 1,1-2,-1 1,0-1,1-1,-1 1,0-2,0 1,0-1,0-1,0 1,0-1,0-1,-1 0,0 0,0-1,0 0,0 0,-1-1,3-2,8-37,-17 24</inkml:trace>
  <inkml:trace contextRef="#ctx0" brushRef="#br0" timeOffset="20788.922">9225 563,'-14'-5,"-6"-3,4-1,14 1,21 0,24 2,19-2,19 2,8-1,1-1,-15 0</inkml:trace>
  <inkml:trace contextRef="#ctx0" brushRef="#br0" timeOffset="21290.823">7407 202,'-3'20,"0"14,1 13,-1 6,2 3,2-1,1-2,3-5,0-10,0-7,1-11,-1-7</inkml:trace>
  <inkml:trace contextRef="#ctx0" brushRef="#br0" timeOffset="21633.481">7594 282,'-192'194,"191"-192,-1-1,1 0,-1 0,1 1,-1-1,1 1,0-1,0 1,-1-1,1 1,0 0,0-1,1 1,-1 0,0 0,1 0,-1 0,1 0,-1 0,1 0,0 0,0 0,0 0,0-1,0 1,0 0,1 0,-1 0,1 0,-1 0,1 0,0 1,9 4,1 0,-1-1,1 0,1-1,-1 0,1 0,0-1,0-1,0 0,-6-2,11 5,1-2,-1-1,1 0,0-1,-1-1,1 0,0-1,0-2,11-1,9-14,-22 6</inkml:trace>
  <inkml:trace contextRef="#ctx0" brushRef="#br0" timeOffset="21819.499">7808 362,'-7'-9,"-4"1,-1 7,0 11,2 9,2 12,3 9,2 5,2 1,1-2,2-5,4-6,5-8,3-10,-1-6</inkml:trace>
  <inkml:trace contextRef="#ctx0" brushRef="#br0" timeOffset="22063.847">7968 322,'3'-11,"0"0,-3 7,0 11,-4 11,-3 12,0 9,-1 8,0 2,2 0,2-1,4-5,4-5,4-7,0-8</inkml:trace>
  <inkml:trace contextRef="#ctx0" brushRef="#br0" timeOffset="22990.544">7647 469,'7'2,"4"1,6 0,1 0,2-1,3-1,2-1,-1 1,-3-1,-2-1,-3 1,-1 0,-1 0,0 0,-1 0,0 0,-3 0</inkml:trace>
  <inkml:trace contextRef="#ctx0" brushRef="#br0" timeOffset="23351.051">8061 469,'32'-1,"-15"0,0 1,0 1,0 0,0 1,0 0,0 2,16 5,-31-9,1 1,-1 0,0 0,1 1,-1-1,0 0,1 1,-1 0,0-1,0 1,0 0,-1 0,1 0,0 0,-1 0,1 1,-1-1,0 0,0 1,0-1,0 1,0-1,0 1,-1-1,1 1,-1 0,0-1,1 1,-1 0,-1-1,1 1,0 0,-1-1,1 1,-1 0,-1 1,-46 91,43-88,-2 4,-11 15,2 1,1 0,1 1,-3 12,14-34,0 1,1-1,0 1,1 0,-1 0,1 0,1 0,-1 0,1 0,0 0,1 0,0 0,0 0,0 0,1 0,0 0,0-1,1 1,0-1,0 1,1-1,0 1,2-1,0 0,0 0,1-1,0 0,0 0,1 0,-1-1,1 0,0-1,0 0,0 0,0 0,1-1,-1-1,1 1,-1-1,1-1,0 1,-1-1,1-1,0 0,-1 0,1-1,-1 0,0 0,1-1,0 0,32-29,-28 14</inkml:trace>
  <inkml:trace contextRef="#ctx0" brushRef="#br0" timeOffset="23614.343">8089 709,'22'-2,"22"-1,19-2,12-2,5-3,-2-2,-14 2</inkml:trace>
  <inkml:trace contextRef="#ctx0" brushRef="#br0" timeOffset="24581.898">5602 282,'-16'32,"-15"254,25-271,9-223,-2 194,12-84,-9 92,-1 18,0 20,16 46,-18-76,0 0,1 0,-1 0,1 0,-1 0,1-1,0 1,-1 0,1-1,0 0,0 1,0-1,0 0,0 0,1 0,-1 0,0 0,0-1,1 1,-1-1,0 1,1-1,-1 0,0 0,1 0,-1 0,1-1,-1 1,0-1,0 1,1-1,-1 0,0 1,6-4,0-1,-1 1,0-1,0 0,0-1,0 0,-1 0,0 0,0-1,-1 0,0 0,0 0,-1-1,0 1,0-1,0 0,-1-1,-1 1,1 0,-1-1,-1 1,1-1,-1 0,-1 1,0-9,0 17,-1 0,1 0,0 0,0 0,-1 0,1 0,0 0,0 0,-1 0,1 0,0 0,0 0,-1 0,1 0,0 0,0 0,-1-1,1 1,0 0,0 0,-1 0,1 0,0-1,0 1,0 0,0 0,-1 0,1-1,0 1,0 0,0 0,0-1,0 1,0 0,0 0,0-1,-1 1,1 0,0 0,0-1,0 1,0 0,0 0,0-1,0 1,1 0,-1-1,-10 26,3 1,1 1,2-1,0 1,2 0,0 0,2 0,1 0,2 0,0 0,2 0,1-1,2 6,2-9</inkml:trace>
  <inkml:trace contextRef="#ctx0" brushRef="#br0" timeOffset="24830.854">5936 269,'0'20,"0"14,-2 10,-1 5,-3 0,1-1,-2-4,1-5,1-7,3-9,3-8</inkml:trace>
  <inkml:trace contextRef="#ctx0" brushRef="#br0" timeOffset="25065.779">6096 241,'-2'19,"-1"12,-2 10,-1 8,0 6,-3 1,1 0,0-5,0-7,2-10</inkml:trace>
  <inkml:trace contextRef="#ctx0" brushRef="#br0" timeOffset="25651.732">5842 483,'75'-8,"0"4,0 3,8 3,33 20,-111-21,-1 1,0-1,0 1,0 0,0 1,0-1,-1 1,1-1,-1 1,1 0,-1 1,0-1,0 0,-1 1,1 0,-1-1,0 1,1 0,-2 0,1 1,0-1,-1 0,0 1,0-1,0 0,-2 10,0 0,0-1,-1 1,-1-1,-1 1,0-1,0 0,-1-1,-1 1,0-1,-1 0,0 0,-2 0,-15 32,16-27,0 0,1 0,0 1,1 0,2 0,-2 9,5-22,0 0,1 0,-1 1,1-1,0 0,1 1,0-1,-1 0,2 0,-1 1,0-1,1 0,0 0,0-1,1 1,-1 0,1-1,0 1,0-1,1 0,-1 0,1 0,0-1,4 4,1-2,0 0,0-1,0 1,1-2,0 0,0 0,0 0,0-2,0 1,1-1,-1 0,0-1,1-1,8-1,-15 2,0 0,0-1,0 0,-1 0,1 0,0 0,-1-1,1 1,-1-1,1 0,-1 0,0 0,0-1,0 1,0-1,0 1,0-1,-1 0,1 0,-1-1,0 1,0 0,0-1,-1 1,1-1,-1 1,0-1,0 0,0 0,0 1,0-1,-1 0,0 0,1-5,-1 0,-1 0,1 0,-1 0,-1 1,0-1,0 0,0 1,-1-1,-1 1,1 0,-2 0,1 0,-1-1,-9-6,1 1,-2 1,0 0,0 0,-1 1,-1 1,0 1,0 1,-1 0,0 1,-1 1,0 1,-16-4,35 10,0 0,1 0,-1-1,0 1,0 0,0 0,0-1,0 1,0 0,0 0,0-1,0 1,0 0,1 0,-1-1,0 1,-1 0,1 0,0-1,0 1,0 0,0 0,0-1,0 1,0 0,0 0,0-1,0 1,-1 0,1 0,0-1,0 1,0 0,0 0,-1 0,1-1,0 1,0 0,-1 0,1 0,0 0,0 0,0 0,-1 0,1-1,0 1,-1 0,1 0,0 0,0 0,-1 0,1 0,0 0,0 0,-1 0,1 0,0 0,24-3,257-10,-231 12</inkml:trace>
  <inkml:trace contextRef="#ctx0" brushRef="#br0" timeOffset="27140.531">13716 1552,'8'34,"1"-1,1 0,2 0,1-1,2 0,1-2,1 0,3 3,-7-12,-4-4,1 0,0-1,1 0,1-1,1 0,2 2,-14-17,0 1,-1 0,1-1,0 1,-1 0,1-1,0 1,0-1,-1 1,1-1,0 0,0 1,0-1,0 0,0 0,-1 1,1-1,0 0,0 0,0 0,0 0,0 0,0 0,0 0,0-1,0 1,-1 0,1 0,0-1,0 1,0 0,0-1,-1 1,1-1,0 1,0-1,-1 0,1 1,0-1,-1 0,1 1,-1-1,1 0,-1 0,1 0,16-42,1-35,-4 1,-3-2,0-54,-3 64,-8 69,0-1,0 1,0-1,1 1,-1-1,0 1,0 0,0-1,0 1,0-1,1 1,-1 0,0-1,0 1,1 0,-1-1,0 1,0 0,1-1,-1 1,0 0,1 0,-1-1,0 1,1 0,-1 0,1 0,-1 0,0-1,1 1,-1 0,1 0,-1 0,0 0,1 0,-1 0,1 0,-1 0,1 0,-1 0,0 0,1 0,-1 1,1-1,-1 0,0 0,1 0,-1 0,0 1,1-1,-1 0,1 0,-1 1,0-1,0 0,1 1,-1-1,0 0,0 1,1-1,-1 1,10 12</inkml:trace>
  <inkml:trace contextRef="#ctx0" brushRef="#br0" timeOffset="27526.182">14131 2046,'4'-13,"5"-10,2-7,-1-3,1-1,-2 4,0 3,-1 13,-3 12,-2 15,-1 15,-1 15,-1 10,0 8,0 3,-1-3,1-11</inkml:trace>
  <inkml:trace contextRef="#ctx0" brushRef="#br0" timeOffset="28586.904">12152 1525,'10'33,"1"0,1 0,2-1,1-1,5 5,-6-9,-12-23,23 47,2-2,2-1,2-2,12 12,-42-57,-1 1,1-1,0 0,0 1,-1-1,1 0,0 0,0 1,0-1,0 0,1 0,-1 0,0 0,0-1,1 1,-1 0,0 0,1-1,-1 1,0-1,1 1,-1-1,1 0,-1 1,1-1,-1 0,1 0,-1 0,1 0,0 0,-1-1,1 1,-1 0,0-1,1 1,-1-1,1 1,-1-1,0 0,1 1,-1-1,0 0,0 0,1 0,-1-1,5-9,-1 0,-1-1,0 1,0-1,-1 0,-1 0,0-1,0 1,-2 0,1-3,-1 12,5-342,-6 254,2 69,0 22,0-1,0 1,0 0,0 0,0 0,0 0,0 0,0 0,0 0,0 0,0 0,0 1,-1-1,1 0,0 1,0-1,0 0,0 1,0-1,0 1,0 0,-1-1,1 1,0 0,0-1,-1 1,1 0,-1 0,1-1,0 1,-1 0,0 0,1 0,-1 0,1 0,-1 0,0 0,0 0,0 0,1 0,-1 0,17 23</inkml:trace>
  <inkml:trace contextRef="#ctx0" brushRef="#br0" timeOffset="29014.287">12660 1887,'2'-3,"-1"0,0 0,1 0,-1 0,1 1,0-1,0 1,0-1,0 1,0 0,1 0,-1 0,1 0,-1 0,1 1,0-1,0 1,0-1,-1 1,1 0,0 0,1 1,-1-1,0 1,0-1,0 1,0 0,0 0,0 0,1 1,-1-1,0 1,0-1,0 1,0 0,0 0,0 1,-1-1,1 1,0-1,0 1,-1 0,1 0,-1 0,0 0,0 0,0 1,1 0,-1 3,0-1,0 1,-1 0,1 0,-1 0,-1 1,1-1,-1 0,0 0,-1 0,1 0,-1 0,-1 0,1 0,-1 0,0 0,0 0,0-1,-1 1,0-1,-1 2,-5 7,0-1,0-1,-1 0,-1 0,0-1,-1 0,-9 6,-29 25,68-28,132-4,-116-10,170 0,-174 0</inkml:trace>
  <inkml:trace contextRef="#ctx0" brushRef="#br0" timeOffset="33202.9">0 4186,'29'7,"-1"0,1-2,0-1,1-1,-1-2,0 0,1-3,13-1,4 0,160 1,64 12,89 0,22-16,-125 4,33 13,554 3,-565-16,1204-48,-1459 49,634-38,448-17,173 3,-365-3,-793 47,730-31,-144 9,566 18,-514 6,525 0,-792 8,325-1,-603-13,-211 13,-1 0,-1 0,1 1,0-1,-1 0,1 0,0 0,0 0,-1-1,1 1,0 0,-1-1,1 1,-1-1,1 0,0 1,-1-1,0 0,1 0,-1 0,1 0,-1 0,0 0,0 0,0-1,1 1,-1 0,0-1,0 0,2-9</inkml:trace>
  <inkml:trace contextRef="#ctx0" brushRef="#br0" timeOffset="34065.833">6632 3102,'-14'21,"-14"13,-12 10,-10 5,-5 0,0-3,3-3,3-4,5-4,9-4,7-4,6-5,7-4,6-5</inkml:trace>
  <inkml:trace contextRef="#ctx0" brushRef="#br0" timeOffset="34318.189">6123 3224,'7'4,"9"9,13 11,15 10,14 9,13 4,13 2,8 1,4-4,-1-8,-16-10</inkml:trace>
  <inkml:trace contextRef="#ctx0" brushRef="#br0" timeOffset="34761.812">7995 3196,'16'16,"14"12,14 10,12 6,9 2,4 0,0-3,-6-5,-5-6,-12-6,-10-8,-13-7</inkml:trace>
  <inkml:trace contextRef="#ctx0" brushRef="#br0" timeOffset="34971.251">8476 3209,'-14'0,"-11"5,-10 10,-11 12,-9 13,-9 11,-6 8,-2 5,6 3,9-2,14-9,14-13</inkml:trace>
  <inkml:trace contextRef="#ctx0" brushRef="#br0" timeOffset="35496.916">9078 3116,'16'7,"10"7,6 9,8 9,6 7,7 7,3 1,1 1,-2-4,-4-5,-5-4,-7-6,-5-8,-7-8,-4-6,-8-4</inkml:trace>
  <inkml:trace contextRef="#ctx0" brushRef="#br0" timeOffset="35719.362">9546 3156,'-16'0,"-10"7,-7 9,-5 13,-5 13,-4 11,-4 7,-2 6,-1 2,9-10</inkml:trace>
  <inkml:trace contextRef="#ctx0" brushRef="#br0" timeOffset="36478.89">12513 3063,'11'13,"11"12,7 9,4 6,4 5,2 0,2-2,-2-2,-1-6,-2-6,-5-6,-6-4,-4-6,-6-5</inkml:trace>
  <inkml:trace contextRef="#ctx0" brushRef="#br0" timeOffset="36727.222">12834 3089,'-18'14,"-13"13,-6 12,-3 10,-4 10,-1 5,-1 0,9-10</inkml:trace>
  <inkml:trace contextRef="#ctx0" brushRef="#br0" timeOffset="37371.439">14077 3076,'0'7,"3"6,6 7,8 5,9 4,8 2,4 1,2 1,2-1,-4-4,-4-2,-6-3,-7-3,-8-3,-5-4</inkml:trace>
  <inkml:trace contextRef="#ctx0" brushRef="#br0" timeOffset="37590.893">14399 3143,'-16'-7,"-8"2,-4 10,-4 14,-6 14,-5 12,-9 10,-10 4,6-7</inkml:trace>
  <inkml:trace contextRef="#ctx0" brushRef="#br0" timeOffset="39901.086">1364 4854,'-9'1,"0"2,1-1,-1 1,1 1,0-1,0 1,1 1,-1-1,1 1,0 1,0-1,0 1,1 1,0-1,0 1,1 0,-1 0,2 1,-1-1,1 1,0 0,1 0,0 1,-1 2,-1 4,1 1,0-1,1 1,1-1,0 1,1 0,1-1,1 1,0 0,1 0,0-1,1 1,3 5,0-8,0-1,0 0,1-1,0 1,1-1,1-1,0 0,0 0,1 0,0-1,0-1,1 0,0 0,1-1,0-1,0 0,0 0,1-1,0-1,0 0,0-1,0 0,0-1,1 0,-1-1,1-1,-1 0,1-1,-1 0,1-1,-1-1,0 0,0-1,0 0,-1-1,1 0,-1-1,3-3,-5 4,-1 0,0 0,0-1,0 0,-1-1,0 1,-1-2,1 1,-1-1,-1 0,1-1,-1 0,-1 0,0 0,0 0,-1-1,0 0,0 0,-1 0,-1 0,0 0,0-1,-1 1,0-1,-1 1,0-1,-1 1,0-1,0 1,-1-1,-3-7,-2 3,0 0,-1 1,-1 0,0 0,-1 1,0 0,-1 1,-1 0,0 1,0 0,-1 1,0 0,-1 1,0 1,-1 0,0 1,0 0,0 1,-1 1,0 0,-2 1,8 3,1-1,-1 2,1-1,-1 2,0-1,1 1,-1 1,1-1,-1 2,1-1,0 1,0 1,0-1,0 2,1-1,0 1,0 0,0 1,0 0,1 0,0 1,0 0,1 0,0 1,0-1,1 1,0 0,0 1,1-1,0 1,0 0,1 0,0 3,-1 3,0 0,2-1,0 1,1 0,0 0,1 0,2 10,5 35</inkml:trace>
  <inkml:trace contextRef="#ctx0" brushRef="#br0" timeOffset="40587.45">3129 5201,'-4'-14,"1"-1,1 0,0 1,1-1,0 0,1 0,1 0,1 0,0 0,1 1,0-1,1 1,5-13,9-45,-6 15,-12 56,1 1,-1 0,0 0,1 0,-1-1,0 1,1 0,-1 0,0 0,1 0,-1 0,1 0,-1 0,0 0,1 0,-1 0,1 0,-1 0,0 0,1 0,-1 0,0 0,1 0,-1 1,0-1,1 0,-1 0,0 0,1 0,-1 1,0-1,1 0,-1 0,0 1,0-1,1 0,-1 1,0-1,0 0,0 1,0-1,1 0,-1 1,0-1,0 0,0 1,0-1,0 1,0-1,0 0,0 1,0-1,0 0,0 1,0-1,0 1,0-1,0 0,0 1,-1-1,1 0,0 1,0-1,0 0,-1 1,1-1,0 0,0 1,0-1,53 338,-20-68,-28-198</inkml:trace>
  <inkml:trace contextRef="#ctx0" brushRef="#br0" timeOffset="42270.562">348 6098,'676'7,"-232"-5,76-24,18-2,49 24,241-4,-575-7,662-19,-68 15,-471 5,475-22,-126-4,1223-52,-671-10,-134 19,-742 55,777-39,-570 21,-398 16,-209 26,-1 0,0 0,0-1,0 1,-1 0,1 0,0-1,0 1,0 0,0 0,0-1,0 1,0 0,0-1,0 1,0 0,0 0,0-1,0 1,0 0,0 0,0-1,0 1,0 0,1-1,-1 1,0 0,0 0,0 0,0-1,0 1,1 0,-1 0,0-1,0 1,0 0,1 0,-1 0,0 0,0 0,1-1,-1 1,0 0,1 0,-1 0,0 0,0 0,1 0,-1 0,0 0,0 0,1 0,-1 0,0 0,1 0,-1 0,0 0,0 0,1 0,-1 1,-10-5</inkml:trace>
  <inkml:trace contextRef="#ctx0" brushRef="#br0" timeOffset="44852.062">1471 7233,'120'-229,"-109"205,-1 0,-1-1,-2 0,0 0,-2-1,-1 0,1-19,-13 92,-1 27,-2 16,3 0,4 1,4 18,1-96,0-1,0 0,1 0,1 0,0 0,1 0,0 0,0-1,2 1,-1-1,1-1,1 1,0-1,0 0,7 6,27 20</inkml:trace>
  <inkml:trace contextRef="#ctx0" brushRef="#br0" timeOffset="45255.983">2728 7154,'0'6,"1"1,0 0,1-1,-1 1,1-1,1 1,-1-1,1 0,0 0,0 0,1-1,0 1,0-1,0 1,1-1,0-1,0 1,0-1,0 1,0-2,1 1,0-1,0 1,0-1,0-1,1 0,-1 1,0-2,1 1,0-1,-1 0,1 0,0-1,0 0,5-1,-1 0,0-1,1-1,-1 0,0 0,0-1,0 0,-1-1,0-1,0 1,0-2,0 1,-1-1,0-1,-1 1,1-1,-2-1,1 0,-1 0,0 0,-1-1,0 0,-1 0,4-9,-7 12,-1-1,1 1,-1 0,0 0,-1-1,0 1,0 0,0 0,-1-1,0 1,-1 0,0 0,0 0,0 0,-1 0,0 0,0 1,0-1,-1 1,0 0,-1 0,1 1,-1-1,-3-3,1 1,-2 0,1 0,-1 1,0 0,0 1,0 0,-1 0,0 1,-1 0,1 1,-1 0,1 1,-9-2,11 5,1-1,0 1,-1 0,1 1,0 0,0 0,-1 1,1-1,0 1,0 1,1 0,-1 0,1 0,-1 0,1 1,0 0,0 1,0-1,1 1,0 0,0 1,0-1,-2 4,-12 16,1 1,1 1,1 1,-8 19,23-44,-30 63</inkml:trace>
  <inkml:trace contextRef="#ctx0" brushRef="#br0" timeOffset="46765.752">789 7995,'645'15,"355"-30,255-32,-95 24,-153 7,-118-18,469 20,-470 5,154-16,294 11,326-5,-587-8,-449 15,-251-2,-424 7,14 1</inkml:trace>
  <inkml:trace contextRef="#ctx0" brushRef="#br0" timeOffset="49034.146">1618 9173,'25'-44,"-2"-1,-2-1,-2 0,-2-2,-3 0,-1 0,-3-2,-1 1,-3-1,-1-20,-6 246,-1-134,1 0,3 0,2 1,1-2,2 1,2-1,2 0,2 0,3 3,5-4</inkml:trace>
  <inkml:trace contextRef="#ctx0" brushRef="#br0" timeOffset="49401.681">2981 8757,'0'-16,"0"-11,0-7,0 1,0 3,0 10,3 16,2 21,1 21,2 18,-1 18,-2 13,-1 10,-1 5,-2-1,-1-6,0-19</inkml:trace>
  <inkml:trace contextRef="#ctx0" brushRef="#br0" timeOffset="50829.28">1337 10055,'863'-25,"924"9,-952 3,442 0,-673 12,1611-39,-1137 19,618 2,-320 27,99-3,-861-18,-521 21,-147-13,7-3</inkml:trace>
  <inkml:trace contextRef="#ctx0" brushRef="#br0" timeOffset="55758.132">201 937,'8'-30,"-4"48,6 352,77 634,-79-942,3 40,4 1,4-2,5 0,7 5,-4-31,-10-34,-2 1,-2 1,-2 0,-1 1,0 22,-5 136,-6-127,3 0,9 40,1-25,-4 0,-3 25,2 239,-2-243,-5-1,-5 1,-17 99,-50 413,-31 23,94-466,7-1,8 1,10 14,36 202,-24-224,1 126,-27 411,-4-597,-4 0,-7 10,-7 155,21 257,1-491,1-1,3 1,1-1,2 0,2 0,5 9,72 125,-84-172,0 0,1-1,-1 1,1-1,-1 0,1 0,0 0,0-1,0 0,0 0,1 0,-1 0,1-1,-1 0,1 0,-1-1,1 1,0-1,-1 0,1-1,0 1,-1-1,1 0,2-1,21 0,155-25,-150 19,0 2,0 0,1 3,0 1,15 1,1 6,-19-2,1-1,0-1,0-2,27-4,20-2,-62-2,-13 0</inkml:trace>
  <inkml:trace contextRef="#ctx0" brushRef="#br0" timeOffset="56719.479">548 7969,'7'7,"11"2,12-3,10-4,7-5,2-2,-6-1</inkml:trace>
  <inkml:trace contextRef="#ctx0" brushRef="#br0" timeOffset="77785.409">9332 5081,'-1'-13,"1"1,1 0,0-1,0 1,2 0,-1-1,1 1,1 1,1-1,0-1,115-194,-78 156,-40 52,-1-1,1 1,0 0,-1 0,1 0,-1 0,0 0,1 1,-1-1,0 0,0 1,0-1,0 1,0-1,0 1,0-1,0 1,-1 0,1-1,-1 1,1 0,-1-1,0 1,1 0,-1 0,0 0,0-1,0 1,-1 1,5 54,-3-1,-2 0,-3 1,-2-1,-4 8,-13 176,23-230,1-4,-1 0,0 1,-1-1,1 0,-1 1,-1-1,1 0,-1 0,0 0,0 0,-2 3,4-8,0 0,0 0,0 0,0 0,0 0,1 0,-1 0,0 0,1 0,-1 0,0 0,1 0,-1 0,1 0,-1 0,1 0,0 0,0-1,-1 1,1 0,0 0,0-1,0 1,-1-1,1 1,0 0,0-1,0 0,0 1,0-1,0 0,0 1,0-1,0 0,1 0,-1 0,0 0,0 0,0 0,0 0,0 0,0 0,0-1,0 1,0 0,0-1,1 1,1 0,45 0,0-1,1-3,-1-2,-1-2,3-3,-9 2</inkml:trace>
  <inkml:trace contextRef="#ctx0" brushRef="#br0" timeOffset="78465.11">8128 4934,'-9'21,"1"1,1 0,0 0,2 0,1 1,1 0,0 8,2-24,1 1,0-1,1 0,-1 1,2-1,-1 1,1-1,0 0,0 0,1 0,0 0,0 0,1-1,-1 1,2-1,-1 0,1 0,0-1,0 1,0-1,1 0,-1 0,1-1,2 1,-2-1,1-1,0 0,0 0,0 0,0-1,0 0,1 0,-1-1,1 0,-1 0,1-1,-1 0,1-1,-1 1,1-1,-1-1,0 1,1-1,-1 0,0-1,0 0,0 0,-1-1,1 1,-1-1,0-1,0 1,0-1,0 0,-1-1,0 1,0-1,-1 0,1 0,-1 0,-1-1,1 0,2-5,-1 0,-1 0,0 0,-1 0,0-1,0 1,-2-1,1 0,-2 0,0 0,0 0,-1 1,-1-1,0 0,-1 0,0 1,-1 0,0 0,-1 0,0 0,-1 1,-1-1,1 1,-2 1,1 0,-2 0,1 0,-1 1,-1 0,0 1,6 4,0 1,0-1,0 1,-1 1,1-1,-1 1,1-1,-1 1,0 1,0-1,0 1,0-1,0 2,0-1,0 0,-1 1,1 0,0 0,0 1,0-1,0 1,-1 0,1 1,0-1,1 1,-1 0,0 0,0 1,1-1,-1 1,1 0,-1 1,-9 10,0 0,1 2,0 0,1 0,1 1,0 0,2 1,0 0,-4 13,-19 42</inkml:trace>
  <inkml:trace contextRef="#ctx0" brushRef="#br0" timeOffset="79206.265">6524 4868,'-6'9,"0"0,0 0,1 1,0 0,0 0,1 0,1 0,-1 1,2 0,0-1,0 1,1 0,0 0,1 0,0 0,0 0,2 0,-1 0,1 0,1 0,0-1,0 1,1-1,1 0,0 0,0 0,0-1,5 6,-4-9,-1 0,1-1,0 0,1 0,-1 0,1-1,0 0,0 0,0 0,0-1,1 0,-1-1,1 0,0 0,0 0,0-1,0 0,0-1,0 0,0 0,0-1,0 0,0 0,-1-1,1 0,0 0,-1-1,1 1,-1-2,0 1,0-1,0-1,4-2,-3-1,0-1,0 0,-1 0,0-1,0 0,-1 0,0-1,-1 0,-1 1,1-2,-2 1,0 0,0-1,-1 0,0 1,-1-1,0 0,-1 0,0 0,-1 0,-1 0,0 1,0-1,-1 0,-1 1,1 0,-2 0,0 0,0 0,-1 1,0 0,-1 0,0 1,-1-1,0 2,0-1,-1 1,0 0,-6-4,11 9,0 1,0-1,-1 1,1 0,0 0,-1 0,0 0,1 1,-1 0,0 0,0 0,0 1,1-1,-1 1,0 0,0 1,0-1,0 1,1 0,-1 0,0 0,0 1,1 0,-1 0,1 0,0 0,0 1,0-1,0 1,0 0,0 1,-2 2,-8 9,2 1,0 0,0 1,2 0,0 0,1 1,1 1,0 0,2 0,-19 50</inkml:trace>
  <inkml:trace contextRef="#ctx0" brushRef="#br0" timeOffset="80524.821">6337 6886,'-12'4,"0"2,0-1,1 2,0-1,0 2,0-1,1 1,0 1,1 0,-1 0,2 1,0 0,0 1,0 0,2 0,-1 0,1 1,1 0,0 0,1 0,0 1,1 0,0-1,1 1,1 0,0 6,1-12,0 0,1 1,0-1,1 0,-1 0,2 0,-1 0,1 0,0 0,0-1,0 1,1-1,0 0,1 0,-1 0,1-1,0 0,0 0,1 0,0 0,-1-1,2 0,-1 0,0-1,1 1,0-1,-1-1,6 2,3 1,1 0,-1-2,1 1,0-2,0 0,0-1,0-1,0 0,0-1,0-1,0 0,12-4,-17 2,1 0,-1-1,0 0,0-1,0 0,0-1,-1 0,-1 0,1-1,-1-1,0 1,-1-2,0 1,-1-1,0 0,0 0,-1-1,0 0,-1 0,3-9,-2 4,-2 0,0 0,0 0,-2 0,0-1,0 1,-2-1,0 1,-1-1,-1 0,0 1,-1 0,-1 0,0 0,-3-5,5 14,-1 1,1-1,-1 0,-1 1,1 0,-1 0,0 0,0 0,-1 0,0 1,0 0,0 0,-1 0,1 1,-1 0,0 0,0 0,-1 1,1 0,-1 0,0 0,1 1,-1 0,0 1,0-1,-1 1,1 1,0-1,0 1,0 1,-4 0,3 0,-1 0,1 1,0 0,-1 1,1 0,0 0,1 1,-1 0,1 0,-1 1,1 0,1 0,-1 1,1-1,0 2,0-1,0 1,1-1,0 1,1 1,-1-1,1 1,1 0,0 0,0 0,0 0,1 0,0 1,1-1,0 1,0-1,0 1,2 2,7 31</inkml:trace>
  <inkml:trace contextRef="#ctx0" brushRef="#br0" timeOffset="81125.73">7954 7074,'36'-43,"-2"-2,-3-1,-1-1,-2-1,-3-2,9-24,-24 44,-10 30,0 0,0 0,0 0,1 1,-1-1,0 0,0 0,1 0,-1 0,0 0,0 0,1 0,-1 0,0 0,0 0,1 0,-1 0,0 0,1 0,-1 0,0 0,0 0,1 0,-1 0,0 0,0 0,-6 365,8-72,8-238,-1-40</inkml:trace>
  <inkml:trace contextRef="#ctx0" brushRef="#br0" timeOffset="81791.461">9385 6900,'-10'14,"1"0,0 1,1 0,0 1,2 0,-1 0,2 0,0 1,1-1,1 1,1 0,0 1,1-1,1 0,0 0,2 0,0 0,2 9,-1-18,-1-1,1 0,1 0,0 0,0-1,0 1,0-1,1 0,0 0,0 0,1-1,0 0,0 0,0 0,0-1,1 0,0 0,0-1,0 1,0-2,0 1,6 0,0 1,1-1,0-1,1-1,-1 0,0-1,0 0,1-1,-1 0,0-2,0 1,13-6,-7 2,-1-2,-1 0,1 0,-1-2,-1-1,0 0,0-1,-1 0,-1-2,0 0,7-8,-15 13,1 0,-1-1,-1 1,0-2,0 1,-1 0,0-1,-1 0,0 0,-1 0,0-1,0 1,-2-1,1 0,-2 1,1-1,-1 0,-1 0,0 1,-3-9,2 10,-1 0,0 0,-1 0,0 1,-1-1,0 1,0 0,-1 1,0-1,0 1,-1 0,0 0,-1 1,0 0,0 1,0-1,-1 2,0-1,0 1,0 0,-1 1,0 0,1 1,-1 0,-1 0,1 1,0 1,0 0,-1 0,1 1,-1 0,1 0,-1 1,1 1,-9 2,-1 3,-1 1,2 1,-1 0,1 2,0 0,1 1,1 1,0 0,1 1,0 1,1 1,0 0,2 1,0 1,0 1,-36 53</inkml:trace>
  <inkml:trace contextRef="#ctx0" brushRef="#br0" timeOffset="82530.995">6243 8798,'34'-58,"37"-67,54-129,-96 187,-24 66,-6 17,-13 77,4 1,5 0,3 0,5 0,4 1,4 0,34 112,-35-181</inkml:trace>
  <inkml:trace contextRef="#ctx0" brushRef="#br0" timeOffset="83237.386">8048 8771,'-9'16,"1"0,1 1,0 0,1 0,1 0,0 1,1 0,0 11,3-23,0 1,1-1,0 0,0 0,1 1,-1-1,1 0,1 0,-1 0,1 0,0 0,0 0,1 0,0-1,0 1,0-1,1 0,-1 0,1 0,0 0,1-1,-1 0,1 0,0 0,0 0,2 1,2-1,1 0,-1 0,1-1,0 0,0 0,0-1,0-1,0 0,0 0,1-1,-1 0,0-1,0 0,0 0,0-1,0-1,0 0,0 0,6-3,3-2,0-2,0 1,-1-2,0-1,-1 0,0-1,-1-1,0 0,-1-2,-5 5,-1 0,0 0,-1-1,0 0,-1-1,-1 1,0-1,0-1,-2 1,1-1,-2 0,2-8,-4 14,0 0,-1 0,1 0,-1-1,-1 1,0 0,0 0,-1 0,1 0,-2 0,1 0,-1 1,0-1,-1 1,0-1,0 1,-1 1,1-1,-2 1,1-1,-1 1,-2-2,-1 2,0-1,-1 1,1 1,-1 0,0 0,-1 1,1 0,-1 1,1 0,-1 1,0 0,0 1,0 0,-1 0,1 2,0-1,0 1,0 1,0 0,0 0,1 1,-1 1,1 0,-1 0,1 1,1 0,-1 0,1 2,0-1,0 1,0 0,1 1,0 0,1 0,0 0,0 1,1 0,0 1,1 0,0-1,0 2,1-1,0 0,0 6,3-10,0 0,0 0,1 1,0-1,1 0,0 0,-1 0,2 1,-1-1,1 0,0-1,0 1,1 0,-1 0,1-1,1 0,-1 1,1-1,0 0,0-1,0 1,1-1,-1 0,6 4,35 23</inkml:trace>
  <inkml:trace contextRef="#ctx0" brushRef="#br0" timeOffset="83881.691">9559 8798,'-9'20,"1"1,1 0,1 1,1-1,1 1,0 0,2 0,0 18,2-33,0 1,1 0,0 0,0-1,1 1,0 0,0-1,1 0,0 1,0-1,1 0,0-1,0 1,0-1,1 1,0-1,0-1,1 1,0-1,0 0,0 0,0-1,1 1,-1-1,1-1,3 2,3 0,1-1,-1-1,1 0,0 0,-1-1,1-1,0 0,0-1,0-1,0 0,0-1,0 0,-1-1,1-1,-1 0,0-1,0 0,0-1,-1 0,1-1,-1-1,-3 2,0 0,0 0,-1-1,0 0,0 0,0-1,-1 0,0-1,-1 1,0-1,0-1,-1 1,0-1,-1 0,0 0,0 0,-1 0,0-1,-1 1,-1-1,1 0,-2 0,1 0,-2 1,1-1,-1 0,-1-3,-1 2,-1-1,1 1,-2 0,0 1,0-1,-1 1,0 0,-1 0,-1 1,1-1,-2 2,1-1,-1 1,-1 1,0 0,0 0,0 1,-1 0,0 0,0 1,-1 1,0 0,0 1,0 0,0 1,-1 0,1 1,-12-1,16 3,0 1,0 0,0 0,0 1,1 0,-1 0,1 0,-1 1,1 1,0-1,0 1,0 0,1 1,-1-1,1 1,0 1,0-1,1 1,-1 0,-10 14,1 1,0 0,2 1,0 0,-1 8,-25 51,5-3</inkml:trace>
  <inkml:trace contextRef="#ctx0" brushRef="#br0" timeOffset="107048.378">14238 6980,'13'-31,"1"1,1 0,2 1,10-13,88-125,-104 160,-18 34,5-18,-18 90,4 0,4 2,5-1,4 1,5 23,-2-119,1-3,-1 1,0 0,0-1,0 1,0 0,0-1,0 1,-1-1,1 1,-1 0,0-1,0 1,0-1,0 0,0 1,-1-1,1 0,-1 0,1 0,-2 2,3-3,0-1,0 1,0-1,0 1,0 0,0-1,0 1,1-1,-1 1,0-1,0 1,1-1,-1 1,0-1,1 1,-1-1,0 1,1-1,-1 0,1 1,-1-1,1 0,-1 1,1-1,-1 0,1 1,-1-1,1 0,-1 0,1 0,-1 0,1 1,0-1,-1 0,1 0,-1 0,1 0,0 0,-1 0,1-1,-1 1,1 0,-1 0,1 0,-1 0,1-1,0 1,-1 0,1-1,-1 1,0 0,1-1,-1 1,1 0,-1-1,1 0,5 1,354-2,-338-6,-22 2</inkml:trace>
  <inkml:trace contextRef="#ctx0" brushRef="#br0" timeOffset="108973.612">12487 6739,'-16'19,"2"1,1 1,0 0,1 0,2 1,0 1,1 0,2 0,0 1,1-1,2 2,0-1,2 0,0 1,2-1,1 1,1-1,2 9,-3-25,1 0,0-1,1 1,0 0,0-1,1 0,-1 0,2 0,-1 0,1 0,0-1,0 0,1 0,0-1,0 1,0-1,0 0,1-1,0 0,0 0,0 0,1-1,-1 0,1 0,0-1,0 0,0 0,0-1,0 0,0-1,0 1,0-2,0 1,0-1,0 0,0-1,0 0,0 0,-1 0,1-1,4-4,0 0,0-1,-1 0,0 0,0-1,-1-1,0 0,-1 0,0-1,-1 0,0-1,-1 0,0 0,-1 0,0-1,-1 0,1-4,1-3,-2 0,0 0,-1 0,-1-1,-1 0,-1 1,-1-1,0 0,-2 0,-1 1,-1-8,0 12,-1-1,-1 1,0 0,-1 1,-1-1,0 2,-1-1,0 1,-2 0,-9-11,14 19,1 0,-1 0,-1 1,1-1,-1 2,1-1,-1 1,-1-1,1 2,-1-1,1 1,-1 1,0-1,0 1,0 0,0 1,0 0,-1 1,1-1,0 1,0 1,-1 0,-2 0,0 3,1 1,0 0,0 0,0 1,1 0,0 0,0 1,0 1,1-1,0 1,1 1,0-1,0 1,1 0,0 1,0 0,1 0,0 0,1 0,0 1,1 0,-2 10,-8 28</inkml:trace>
  <inkml:trace contextRef="#ctx0" brushRef="#br0" timeOffset="109995.87">12740 4613,'-16'20,"0"2,2-1,0 2,2 0,0 0,2 1,0 1,2 0,1 0,1 0,1 1,1 0,1 0,1 0,2 4,0-23,0-1,1 1,0-1,0 1,1-1,-1 0,1 0,1 0,-1 0,1 0,0 0,1-1,-1 1,1-1,0 0,0 0,1 0,-1-1,1 0,0 1,0-2,1 1,-1-1,1 1,0-1,0-1,0 1,0-1,0 0,0-1,0 0,1 0,-1 0,1 0,-1-1,1 0,0-1,1 0,1 0,-1-1,1 0,-1-1,0 0,0 0,0-1,-1 0,1 0,-1-1,0 0,0 0,0-1,-1 1,0-1,0-1,0 1,-1-1,0 0,4-8,1-3,0 0,-2-1,0 0,-1-1,-1 0,0 0,-2 0,0-6,-1 7,0-1,-2 0,0 0,-1 0,-2 1,0-1,0 0,-2 1,-1-1,0 1,-1 0,-1 1,-1-1,-6-9,11 23,0 0,0 0,0 1,0 0,-1-1,1 1,-1 0,0 1,-1-1,1 1,0-1,-1 1,0 1,0-1,0 1,0 0,0 0,0 0,-1 1,1-1,0 1,-1 1,1-1,-1 1,1 0,-1 0,1 0,-1 1,1 0,-1 0,-4 2,-3 5,1 1,0 0,0 1,1 0,0 1,1 0,0 0,1 1,0 1,1 0,0 0,1 0,1 1,0 0,1 0,0 1,1-1,1 1,0 0,1 0,0 6,1-5,0 0,1 0,1 0,0 0,1 0,1 0,0 0,4 8,17 38</inkml:trace>
  <inkml:trace contextRef="#ctx0" brushRef="#br0" timeOffset="110488.629">13890 4667,'-1'72,"8"124,-6-189,0 0,0 0,1 0,0 0,0-1,0 1,1-1,0 1,0-1,1 0,0 0,0 0,0 0,1-1,-1 0,1 0,1 0,-1-1,1 1,0-1,-1 0,2-1,-1 0,0 0,1 0,0-1,-1 0,1 0,0 0,7 0,10-3,0 0,0-1,0-2,0 0,-1-2,1-1,-1 0,-1-2,1 0,-2-2,1 0,-1-2,2 0,-2 0,1-2,-2 0,0-1,-1-1,0-1,-2-1,4-6,-14 17,-1 0,0-1,0 0,-1 0,0-1,-1 1,0-1,0 0,-1 0,-1-1,1 1,-2 0,1-1,-2 1,1-1,-1 0,-1 1,0-1,-1 1,0-1,-1-1,-1 0,-1 1,-1 0,0 0,-1 0,0 1,0 0,-1 0,0 1,-1 0,0 1,-1-1,0 2,0-1,0 2,-1-1,0 1,0 1,-1 0,1 1,-1 0,0 0,0 2,-1-1,1 2,0-1,-1 2,1 0,-1 0,1 1,-1 0,1 1,0 1,-7 2,2 1,0 1,1 1,0 0,0 1,1 1,0 0,1 1,0 1,0 0,2 1,-1 0,2 1,0 0,1 1,0 0,1 1,0 0,2 0,0 1,1 0,0 0,2 0,0 1,1 0,0 0,2 0,0 0,1 0,1 0,0 0,1 0,4 9,11 40</inkml:trace>
  <inkml:trace contextRef="#ctx0" brushRef="#br0" timeOffset="125617.211">12620 8892,'-1'0,"1"0,-1 0,1 0,-1-1,0 1,1 0,-1 0,1 0,-1 0,0-1,1 1,-1 0,1-1,-1 1,1 0,-1-1,1 1,-1-1,1 1,0 0,-1-1,1 1,0-1,-1 1,1-1,0 0,-1 1,1-1,0 1,0-1,0 0,0 1,-1-1,1 1,0-1,0 0,0 1,0-1,1 1,-1-1,0 0,0 1,0-1,0 1,1-1,-1 0,0 1,0-1,1 1,13-34,-13 32,119-226,-107 213,-11 46,-3-26,5 149,-1-93,-3 1,-2-1,-9 52,4-76,-1-1,-2 1,-2-2,-16 35,28-69,0 0,0 1,-1-1,1 0,0 0,-1 0,0 1,1-1,-1 0,1 0,-1 0,0 0,0 0,0 0,0 0,0 0,0 0,0-1,0 1,0 0,0 0,0-1,0 1,0-1,-1 1,1-1,0 0,0 1,-1-1,1 0,0 0,-1 0,1 0,-1 0,2-1,1 0,-1 0,1 0,-1 0,1 0,0 0,0 0,0 0,0 0,-1 0,1 0,0 0,0 1,1-1,-1 0,0 1,0-1,0 1,0-1,0 1,1 0,-1-1,0 1,0 0,1 0,-1 0,0 0,1 0,191-10,-145 11,11-1,-7 0</inkml:trace>
  <inkml:trace contextRef="#ctx0" brushRef="#br0" timeOffset="126533.106">14345 8771,'-2'2,"0"-1,-1 0,1 0,0 1,0-1,1 1,-1 0,0-1,1 1,-1 0,0 0,1 0,0 0,0 0,0 1,0-1,0 0,0 1,0-1,1 0,-1 1,1 0,-2 0,-7 25,0 0,2 0,0 0,3 1,0 0,2 0,0 0,3 0,0 0,4 15,-4-37,0 0,1 1,0-1,0 0,1 0,0 0,0-1,1 1,-1-1,1 0,1 0,-1 0,1 0,0-1,1 0,-1 0,1 0,0-1,0 0,0 0,1 0,0-1,-1 0,1 0,0-1,0 0,0 0,1-1,-1 1,0-2,5 1,0-1,0-1,0 0,0-1,0 0,0 0,0-2,0 1,-1-2,1 1,-1-2,-1 1,1-2,-1 1,0-1,0-1,-1 0,0 0,0-1,-1 0,0 0,-1-1,0 0,0 0,-1-1,1-3,1-2,0 0,-1-1,-1 0,0 0,-1-1,-1 0,-1 0,-1 0,0 0,-1 0,-1 0,-1-1,0 1,-1 0,-1 0,-5-13,5 22,0-1,-1 1,0 0,-1 1,1-1,-2 1,1 0,-1 0,0 1,-1 0,0 0,0 0,-1 1,1 0,-2 0,1 1,0 0,-1 0,0 1,0 0,0 1,0 0,-1 1,1 0,-1 0,0 1,1 0,-1 0,0 1,0 1,0 0,1 0,-1 0,1 2,-1-1,-5 3,4 0,0 1,1 1,0-1,0 2,0-1,1 1,0 1,0 0,1 0,0 1,1-1,0 2,0-1,2 1,-4 8,-3 6,2 1,1 1,2 0,0 0,2 0,0 10,-4 48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09:17.1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1:33.6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4531 1935,'-1'-855,"2"816,-2 0,-1 0,-2 1,-2-1,-2 1,-1 0,-2 1,-2 0,-1 1,-1 1,-2 0,-2 1,-2 0,-14-12,-2 2,-2 1,-1 2,-3 2,-1 2,-2 1,-1 3,-7-2,-13 1,-1 3,-1 3,-1 3,-2 3,0 3,-1 3,-1 4,0 2,-63 2,87 6,0 2,0 2,1 3,-1 1,1 3,1 2,0 2,-41 18,-415 156,369-142,-97 34,-168 83,-8 40,219-108,-39 33,142-74,2 3,-29 29,88-65,1 2,1 1,1 1,1 1,1 1,1 1,1 0,2 1,-7 17,4 9,2 0,2 2,3-1,2 2,3 0,2-1,3 8,-51 481,41-384,7 0,7 0,20 137,-7-196,121 682,17-190,-58-181,-38-135,-12 2,-6 75,-31-126,-10 0,-11 0,-15 44,3 6,15-38,11 0,16 80,-6-201,5-1,5 0,5-1,28 72,79 212,-111-343,3-2,2-1,2-1,3-2,2-1,36 42,236 243,-276-307,0 0,2-2,1-2,1-1,1-1,2-2,13 5,26 11,2-5,79 24,-126-48,0-2,1-1,0-1,0-1,0-2,0-2,1-1,-1-1,13-3,12-8,0-3,-1-2,-1-3,-1-2,48-27,-27 7,-1-3,-3-3,-2-3,-2-3,-2-3,31-39,-42 38,-2-3,-3-2,-2-3,-4-1,-2-2,23-58,150-414,-173 417,-5-1,-6-2,-5-5,123-936,-136 992,21-139,-3-73,-16-93,16-212,11-103,-26 42,10-293,-26 427,-13 352,8 130,1 0,2 0,2-1,2 1,1 0,3-1,7-32,3 29,1 0,3 1,1 1,2 1,-3 3,-10 17,-1-1,0 0,-2-1,-1 0,0 0,-2 0,0 0,-2 0,0-1,-2 1,-3-20,2 30,0 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12.9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1576 3769,'0'-1050,"2"979,3 1,4 0,10-39,-13 78,-1-1,-1 1,-1-1,-2 0,-2 0,0 0,-3-5,4 35,-7-34,1 0,2-1,2 1,1-1,2 1,4-23,10-20,-3 16,-2-2,1-56,-10 82,-2 0,-2 0,-2 1,-1-1,-4-7,4 14,1 0,1-1,2 1,1-1,2 0,1 1,3-15,-3 32,-2 1,0 0,-1 0,-1-1,0 1,0 0,-2 0,0 1,0-1,-6-10,-4-20,2 0,2-1,-3-38,-4-18,-35-42,46 132,-1 0,0 1,-1 0,0 0,-1 0,1 1,-2 1,0 0,0 0,0 0,-1 2,0-1,0 1,-7-2,-34-23,9 3,-2 2,0 1,-1 3,-2 2,-31-9,-191-45,254 71,0 1,1 0,-1 1,0 1,0 0,0 1,1 1,-1 1,1 0,-1 1,1 0,0 1,0 2,-29 5,14-4,18-6,0 0,1 1,-1 1,1 0,0 0,0 1,1 0,-1 1,1 1,0-1,-4 5,8-2,-1 1,1 0,1 0,0 0,0 1,1 0,0-1,1 2,1-1,-1 4,-6 20,-11 25,-3-1,-2-1,-8 8,24-49,1 0,1 1,0 0,2 0,0 0,0 1,2-1,1 1,0 0,1 0,1 0,1 0,3 18,3 4,-1 0,-3 1,-1-1,-1 0,-3 1,-2-1,-2 7,-3 1,-3 7,3 2,3-1,2 1,4 118,1-54,-5-1,-5 6,2-78,-1-2,3 1,1 0,2 0,3 0,2 0,7 41,8-10,-2-11,-3 0,4 67,-3 363,27 51,-15-176,-12 53,-9-310,5 0,7 15,-6-51,4 86,-6 147,-17-4,2 193,20-252,12 84,-12 2,-10-214,5 0,5-1,6-1,5 0,9 15,21 53,53 114,-100-281,1 0,1-1,1-1,0 1,2-2,0 0,1 0,0-1,2-1,0 0,1-2,0 0,1 0,1-2,0 0,1-1,0-1,6 1,-6-7,0-2,0 0,0-1,0-2,1 1,-1-2,0-1,0-1,-1 0,1-1,-1-2,0 0,0 0,-1-2,0 0,10-8,-15 9,-1-1,1 0,-1 0,-1-1,0-1,0 0,-1-1,0 0,-1 0,-1-1,0 0,-1-1,0 1,-1-1,0-1,-1 1,-1-1,0 0,-1 0,0-9,4-52,-3-1,-3 0,-4 0,-8-40,-1-55,0-627,-7 26,35 278,-10 377,-8-103,-2 149,2 0,4 0,3 0,13-62,-12 106,7-34,-2-2,1-50,-6 6,4 1,11-37,66-219,-81 312,-2 0,-2 0,-3-20,5-90,18-1,-17 140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24.9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19,'0'-2,"0"-3,2-1,1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25.7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26.4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0,'-7'3,"-2"0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27.0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0,'3'5,"0"-4,0-1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27.9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0,'-9'0,"-3"2,1 4,4 2,3 2,5 2,3 2,-1-3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5:06.48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3781 9319,'25'0,"0"-2,-1-1,1-1,-1-1,0 0,0-2,0-1,-1-1,0-2,-1 0,0-1,9-7,34-17,-2-4,-2-1,-2-4,-2-2,-2-2,-2-3,10-15,-48 50,0-1,-1 0,-1-1,-1 0,0-1,-2 0,0-1,-2 0,0 0,-1-1,-1-1,-5 20,0 0,0 0,0 0,-1-1,0 1,1 0,-1 0,0 0,-1 0,1 0,0 0,-1 0,0-1,0 1,0 0,0 1,0-1,0 0,-1 0,0 0,1 1,-1-1,0 1,0-1,0 1,-1 0,1 0,0 0,-1 0,0 0,1 1,-1-1,0 1,0 0,0 0,0-1,0 2,-2-1,-1 0,1 1,-1 0,1 0,-1 1,1-1,-1 1,1 0,0 1,-1-1,1 1,0 0,0 1,0-1,0 1,1 0,-1 0,1 0,0 1,-1-1,2 1,-1 0,0 0,1 1,0-1,-1 2,-6 9,0 2,1-1,1 1,1 0,0 1,1 0,0 3,-11 72,3 0,4 2,5-1,3 1,11 80,-6-85,-2-52,-1 347,-3-328,-3-1,-3 0,-2 0,-2-1,-16 38,8-40</inkml:trace>
  <inkml:trace contextRef="#ctx0" brushRef="#br0" timeOffset="189.453">4088 9720,'12'-13,"19"-12,25-8,25-8,25-4,17-2,-13 5</inkml:trace>
  <inkml:trace contextRef="#ctx0" brushRef="#br0" timeOffset="1421.639">4877 9894,'-14'439,"14"-610,6-109,-1 254,4 39,-5 5,25 70,-28-86,0 1,1-1,-1 1,1-1,-1 0,1 1,0-1,0 0,0 0,0-1,1 1,-1 0,0-1,1 1,-1-1,1 0,0 0,-1 0,1 0,0 0,-1-1,1 1,0-1,0 1,0-1,-1 0,1 0,0-1,3 1,6-5,1-1,-1 0,0 0,-1-1,1-1,-1 0,-1 0,1-1,-2-1,1 1,-1-2,-1 1,5-8,80-120,-92 138,-1 0,1 1,0-1,-1 0,1 1,-1-1,1 1,0-1,-1 1,0-1,1 1,-1-1,1 1,-1-1,1 1,-1-1,0 1,0 0,1-1,-1 1,0 0,0-1,0 1,1 0,-1-1,0 1,0 0,0-1,0 1,0 0,0-1,-1 1,1 0,0-1,0 1,0 0,-1-1,1 1,0 0,-1-1,1 1,0-1,-1 1,0 0,-4 34,1 0,1 0,3 0,0 0,2 0,2 0,1 0,2 0,1-1,2 0,8 17,19 22,-23-47</inkml:trace>
  <inkml:trace contextRef="#ctx0" brushRef="#br0" timeOffset="2179.027">5679 10068,'0'18,"-2"15,-1 12,-2 8,-3 6,1 0,0-1,3-8,3-7,10-8,6-10,11-10,12-7,11-12,9-12,5-10,2-10,-11 1</inkml:trace>
  <inkml:trace contextRef="#ctx0" brushRef="#br0" timeOffset="2627.596">5732 9787,'-1'2,"-2"-1,1 1,0 0,0 0,0 0,0 0,0 0,0 0,0 1,1-1,-1 1,1-1,0 1,-1-1,1 1,0 0,1 0,-1-1,0 1,1 0,0 0,0 0,0 0,1-3,1 1,-1-1,1 0,-1 0,1 0,0 0,-1 0,1 0,-1 0,1 0,0-1,-1 1,1-1,-1 1,1-1,-1 0,0 0,1 1,-1-1,0 0,1 0,-1 0,0 0,0-1,0 1,0 0,0 0,0-1,0 1,25-47,-26 46,0 1,1 0,-1 0,0 0,0 0,0 0,0 0,0 0,0 0,0 0,0-1,-1 1,1 0,0 0,-1 0,1 0,-1 0,1 0,-1 0,1 0,-1 0,0 1,1-1,-1 0,0 0,0 0,0 1,0-1,1 0,-1 1,0-1,0 1,0-1,0 1,0 0,-1-1,1 1,0 0,0 0,0 0,0-1,0 1,0 0,0 1,0-1,0 0,-1 0,-1 1,0-1,0 1,0 0,0 0,0 0,0 1,0-1,0 1,0-1,0 1,1 0,-1 0,1 0,0 0,-1 1,1-1,0 1,0-1,1 1,-1 0,0 0,1 0,-1 2,-7 13</inkml:trace>
  <inkml:trace contextRef="#ctx0" brushRef="#br0" timeOffset="3857.97">6548 9426,'16'0,"14"0,12-2,7-1,4 0,6-1,0-1,1 1,-2 1,-6 4,-10 1,-11 0</inkml:trace>
  <inkml:trace contextRef="#ctx0" brushRef="#br0" timeOffset="4067.941">6682 9707,'23'7,"18"2,17 0,11-5,8-4,5-5,2-4,-14 0</inkml:trace>
  <inkml:trace contextRef="#ctx0" brushRef="#br0" timeOffset="4555.784">7898 9640,'332'-25,"513"8,-379 16,1210-74,-1660 74,74-1,-1 3,18 6,-69 2,-35-4</inkml:trace>
  <inkml:trace contextRef="#ctx0" brushRef="#br0" timeOffset="8255.687">11400 9546,'88'-16,"0"3,1 5,30 2,-86 4,967-45,-720 32,-239 19,-55 5,-8-4,-1-1</inkml:trace>
  <inkml:trace contextRef="#ctx0" brushRef="#br0" timeOffset="5228.869">9917 8464,'-5'25,"3"-19,2-18,2 0,-1 0,-1 0,0 0,-1 0,0 0,-1 0,0 0,-1 0,0 1,-1-1,0 1,-1 0,0 0,-1 1,0-1,-1 1,0 1,0-1,-1 1,-1 0,1 1,-1 0,-3-1,0 0,-1 1,0 0,0 1,-1 0,0 2,0-1,0 2,-1 0,0 0,1 2,-1-1,-13 1,18 2,0 0,0 0,0 1,0 1,0-1,0 2,0-1,1 1,-1 1,1-1,0 2,0-1,0 1,0 1,1 0,0 0,0 0,1 1,0 0,-7 8,4 2,0 0,1 0,1 1,1 0,0 1,2 0,0 0,0 0,2 0,1 0,0 1,1 0,2-1,0 1,0-1,2 1,1-1,0 0,1 0,1 0,1-1,1 0,0 0,7 8,-3-6,1-1,1 0,1-2,1 0,0 0,1-1,1-1,0-1,1-1,1 0,0-2,0 0,1-1,1-1,-1-1,2-1,-1-1,1-1,-1-1,1-1,0-1,1-1,-1-1,0-1,0-1,0-1,0-1,21-6,21-13,-10 0</inkml:trace>
  <inkml:trace contextRef="#ctx0" brushRef="#br0" timeOffset="5476.732">10452 8758,'-3'14,"-2"11,-1 10,1 7,1 4,2 2,0 2,1-2,1-1,0-4,0-5,1-7,-1-9</inkml:trace>
  <inkml:trace contextRef="#ctx0" brushRef="#br0" timeOffset="5739.083">10465 8985,'4'11,"7"11,8 6,7 3,7 1,3-1,2-3,-2-4,-5-4,-5-6,-8-4</inkml:trace>
  <inkml:trace contextRef="#ctx0" brushRef="#br0" timeOffset="6052.769">10759 8825,'-2'-5,"-1"4,0 8,-2 12,1 12,0 10,1 7,1 4,1 1,1-3,0-4,2-9,1-10</inkml:trace>
  <inkml:trace contextRef="#ctx0" brushRef="#br0" timeOffset="6676.249">11027 8812,'0'9,"0"9,0 10,0 8,0 5,0 2,0 4,0-3,0-1,2-6,5-7,7-6,5-8,5-6,7-7,2-8,-5-4</inkml:trace>
  <inkml:trace contextRef="#ctx0" brushRef="#br0" timeOffset="6957.496">11334 8971,'-3'-15,"-2"-13,-3-4,0 2,-1 8,1 12,2 17,1 15,3 14,3 10,2 4,2 3,1-1,1-7,2-6,4-10,2-11,-1-7</inkml:trace>
  <inkml:trace contextRef="#ctx0" brushRef="#br0" timeOffset="7467.432">11602 8864,'-13'77,"5"0,2 1,4 7,3-516,-1 437,12 115,-11-117,0 1,1-1,0 0,0 0,0 0,0 0,0 0,1 0,0 0,0-1,0 1,0-1,0 0,1 0,-1 0,1-1,0 1,0-1,0 0,0 0,0 0,1 0,-1-1,0 0,3 1,-1-1,0-1,1 1,-1-1,1 0,-1-1,1 1,-1-1,0-1,1 1,-1-1,0 0,0 0,0-1,0 0,-1 0,1 0,-1-1,0 0,0 0,0 0,0-1,-1 1,1-1,9-12,0 0,-2-1,0 0,-1-1,0 0,0-4,27-61,-29 122,-9 75,5 0,13 64,-9-123,-1-8</inkml:trace>
  <inkml:trace contextRef="#ctx0" brushRef="#br0" timeOffset="18968.148">10746 10229,'0'6,"2"10,1 11,0 12,-1 13,0 12,-1 5,-3 4,-1-1,-2-2,0-7,0-12,-1-12,-1-15,0-11</inkml:trace>
  <inkml:trace contextRef="#ctx0" brushRef="#br0" timeOffset="19216.813">10344 10175,'23'0,"23"0,23 0,19 0,15 0,11 0,2 0,-5 0,-11 0,-12 0,-17 0,-16 0,-18 0</inkml:trace>
  <inkml:trace contextRef="#ctx0" brushRef="#br0" timeOffset="19974.931">11228 10669,'0'43,"-2"-1,-1 0,-3 1,-1-2,-8 25,-42 90,48-142,9-22,10-28,85-360,-82 356,-12 40,-1 1,1-1,0 0,-1 0,1 1,0-1,-1 0,1 1,-1-1,1 0,0 1,-1-1,1 1,-1-1,1 1,-1-1,1 1,-1 0,0-1,1 1,-1-1,0 1,1 0,-1 0,0-1,0 1,0 0,1-1,-1 1,0 0,0-1,0 1,0 0,0 0,-1-1,1 1,0 0,0 0,5 38,-4-25,1-1,0 0,0 0,1 0,1 0,0 0,1 0,1-1,1 3,-5-13,-1 0,1 0,0 0,0 0,0 0,1 0,-1 0,0 0,1-1,-1 1,1-1,-1 0,1 0,0 0,-1 0,1 0,0-1,0 1,0-1,0 0,-1 1,1-1,0-1,0 1,0 0,0-1,0 1,-1-1,1 0,0 0,-1 0,1 0,1-2,80-56,-66 40,-2-1,0-1,-1-1,-1 0,2-6,-3 6,-3 8,-5 15,-23 93,11-66,1 0,1 0,1 1,2 0,1 0,1 0,1 0,2 0,1 0,1-1,6 19,2-15,-2-8</inkml:trace>
  <inkml:trace contextRef="#ctx0" brushRef="#br0" timeOffset="21631.728">12003 11057,'-24'275,"23"-271,1 0,-1 0,1 0,-1 0,1 0,0 0,1 0,-1 0,1 0,0 0,0 0,0 0,0 0,1-1,-1 1,1-1,0 1,0-1,1 1,-1-1,1 0,-1 0,1 0,0 0,0-1,0 1,0-1,1 0,-1 0,3 1,10-1,1 0,-1-1,1-1,-1-1,1 0,-1-1,0-1,0-1,0 0,0-1,0-1,10-5,16-6,-1-1,0-3,24-17,-20 9</inkml:trace>
  <inkml:trace contextRef="#ctx0" brushRef="#br0" timeOffset="22081.158">12096 10750,'-6'3,"0"1,0-1,1 1,0 0,0 1,0-1,0 1,1 0,0 0,0 1,0-1,0 1,1 0,0 0,0 0,-1 5,5-10,-1 1,1-1,-1 0,1 0,0 0,0 0,0 0,-1 0,1 0,0 0,0 0,0 0,0-1,1 1,-1 0,0 0,0-1,0 1,0-1,1 1,-1-1,0 0,1 0,-1 1,0-1,1 0,-1 0,0 0,1 0,-1 0,0-1,0 1,1 0,-1-1,0 1,0-1,1 1,-1-1,0 1,0-1,1 0,4-2,0 0,0 0,0-1,0 1,-1-1,1 0,-1-1,0 1,-1-1,1 0,-1 0,0 0,0-1,0 0,-1 1,0-1,0 0,-1-1,0 1,0 0,0-1,0 0,-2 4,-1 1,1-1,0 0,-1 0,1 1,-1-1,0 0,0 1,0-1,0 1,-1-1,1 1,-1-1,1 1,-1 0,0 0,0 0,0 0,0 0,0 0,0 1,0-1,-1 1,1-1,-1 1,1 0,-1 0,1 0,-1 0,0 0,0 1,1-1,-1 1,0 0,0 0,1 0,-1 0,0 0,0 1,1-1,-1 1,0-1,0 1,1 0,-1 0,1 1,-1-1,0 1,-4 2,0 0,0 1,1 0,-1 0,1 1,0 0,1 0,0 0,0 0,0 1,0 0,1 0,1 0,-1 0,1 1,0 0,1-1,-1 1,2 0,-2 8,1 11</inkml:trace>
  <inkml:trace contextRef="#ctx0" brushRef="#br0" timeOffset="-96105.649">24515 2996,'35'9,"1"-2,0-1,0-2,1-1,-1-2,0-2,1-1,-1-2,0-1,0-2,-1-2,0-1,33-14,-55 20,-1-1,1 0,-1-1,0-1,0 0,0 0,-1-1,0-1,-1 0,0 0,0-1,-1 0,0 0,-1-1,0-1,-1 1,0-1,-1-1,-1 1,0-1,0 0,-1 0,-1 0,0 0,-1-1,0 0,-1 0,-1 6,-1-1,0 0,0 1,-1-1,-1 1,1-1,-1 1,0 0,-4-6,5 11,1 0,-1 0,1 1,-1-1,0 1,0 0,0-1,0 1,-1 0,1 0,0 0,-1 1,1-1,-1 0,0 1,0 0,0 0,1 0,-1 0,0 0,0 0,0 1,0-1,0 1,0 0,-1 0,1 0,0 0,-1 1,-4 3,1 1,-1-1,1 1,-1 1,1-1,1 1,-1 1,1-1,0 1,1 0,0 1,0-1,0 1,1 0,0 0,1 0,0 0,0 1,0 0,1-1,0 6,-15 59,3 1,4 0,3 1,3 0,3 1,4-1,3 0,17 201,-5-78,-8 28,-10-217,1 6,-1 0,0 0,-1-1,0 1,-2 0,1-1,-2 1,0-1,0 0,-4 6,-3-5</inkml:trace>
  <inkml:trace contextRef="#ctx0" brushRef="#br0" timeOffset="-95851.262">24743 3571,'20'-11,"23"-4,23-2,22 2,19 4,12 3,3 2,-4-2,-23 2</inkml:trace>
  <inkml:trace contextRef="#ctx0" brushRef="#br0" timeOffset="-94792.864">25732 3825,'-16'82,"4"0,4 1,3 19,7-54,-2-48,0 0,1 0,-1 0,0 1,1-1,-1 0,0 0,0 0,1 0,-1 0,0 0,1 0,-1 0,0 0,1 0,-1 0,0 0,1 0,-1 0,0 0,1 0,-1 0,0 0,1 0,-1-1,0 1,1 0,-1 0,0 0,0-1,1 1,-1 0,0 0,0 0,1-1,-1 1,0 0,0-1,0 1,0 0,1 0,-1-1,0 1,0 0,0-1,0 1,0 0,0-1,0 1,0 0,0-1,0 1,0 0,0-1,0 1,0 0,0-1,0 1,0-1,7-24,-1-1,-1 0,-1 0,-2-1,0 0,-2-10,0 17,2-15,0-8,-2 1,-1-1,-5-26,1 60,5 22,2-7,0 0,0-1,0 1,0-1,1 1,0-1,0 0,1 0,-1 0,1-1,0 1,0-1,1 0,-1 0,1-1,0 1,0-1,0 0,0 0,1-1,-1 1,1-1,0 0,-1-1,1 0,0 1,2-1,2 0,0 0,-1 0,1-1,0 0,0 0,0-1,0-1,-1 0,1 0,0-1,-1 0,0 0,0-1,0-1,0 1,3-4,46-61,-38 38,-20 31,1 0,0 1,-1-1,1 0,-1 0,1 0,-1 1,1-1,0 0,-1 0,1 1,-1-1,1 1,-1-1,0 0,1 1,-1-1,1 1,-1-1,0 1,1-1,-1 1,0-1,0 1,1 0,-1-1,0 1,0-1,0 1,0 0,0-1,1 1,-1-1,0 1,-1 0,1-1,0 1,0-1,0 1,0 0,0-1,-1 1,1-1,0 1,0-1,-1 1,1-1,-1 1,1 1,-1 114,-1-73,1 0,2-1,3 1,1-1,6 21,30 19,-27-66</inkml:trace>
  <inkml:trace contextRef="#ctx0" brushRef="#br0" timeOffset="-94216.245">26534 3919,'-24'124,"18"-96,1-14,1 1,1 0,1 0,0 0,1 0,0 0,2 1,-1-1,2 0,0 1,0-12,-1 0,1 0,0 0,0 0,1 0,-1-1,1 1,-1-1,1 0,0 1,1-1,-1-1,0 1,1 0,0-1,-1 0,1 0,0 0,0 0,0 0,0-1,1 0,-1 0,4 1,108 1,-64-10,-6-3</inkml:trace>
  <inkml:trace contextRef="#ctx0" brushRef="#br0" timeOffset="-93779.707">26601 3557,'-2'0,"0"1,1-1,-1 0,0 1,1 0,-1-1,1 1,-1 0,1 0,-1 0,1 0,-1 0,1 0,0 0,0 0,-1 1,1-1,0 1,0-1,0 0,1 1,-1 0,0-1,1 1,-1-1,0 1,1 0,0 0,-1-1,1 1,0 0,0-1,0 1,0 0,0 0,1-1,-1 1,0 0,1-1,-1 1,1 0,0-1,0 1,-1-1,1 1,0-1,0 1,0-1,1 0,-1 1,0-1,0 0,1 0,-1 0,0 0,1 0,1 0,1 0,0 0,0 0,0-1,0 1,0-1,1 0,-1-1,0 1,0-1,0 1,0-1,0 0,0-1,0 1,0-1,0 0,0 0,-1 0,1 0,-1-1,0 1,1-1,-1 0,-1 0,1 0,0 0,-1-1,1 1,-1-1,0 1,0-1,0 0,-1 0,1 0,-1 0,0 0,0 0,0-3,-2 4,0 1,1 0,-1 0,0 0,0 0,0 0,0 1,0-1,-1 0,1 0,0 1,-1-1,1 1,-1-1,0 1,0-1,1 1,-1 0,0 0,0 0,0 0,0 0,0 1,0-1,0 1,-1-1,1 1,0 0,0 0,0-1,0 2,-1-1,1 0,0 0,0 1,0-1,0 1,0 0,0-1,0 1,0 0,-1 0,-38 41,25-15</inkml:trace>
  <inkml:trace contextRef="#ctx0" brushRef="#br0" timeOffset="-151912.377">7136 348,'32'-62,"-4"-2,-2-1,12-48,-28 69,-7 71,-3 77,2-40,-3 1,-2 0,-3-1,-3 0,-3 0,-11 31,22-92,1-1,-1 1,1-1,-1 0,0 0,0 1,0-1,0 0,0 0,0 0,-1 0,1 0,-1 0,0 0,1-1,-1 1,0-1,0 1,0-1,0 1,0-1,0 0,0 0,0 0,-1 0,1-1,0 1,-1-1,1 1,0-1,-1 0,1 0,-2 0,-20-1,18-1,18 1,299-16,-278 13</inkml:trace>
  <inkml:trace contextRef="#ctx0" brushRef="#br0" timeOffset="-151662.043">7765 670,'0'0</inkml:trace>
  <inkml:trace contextRef="#ctx0" brushRef="#br0" timeOffset="-161612.341">2886 750,'8'11,"-2"163,-7-129,-5 63,-5-1,-6 9,0 3,13-87,3-26</inkml:trace>
  <inkml:trace contextRef="#ctx0" brushRef="#br0" timeOffset="-160703.721">2444 737,'0'-1,"-1"1,1 0,-1 0,1 0,-1 0,1 0,-1 0,1-1,-1 1,1 0,-1 0,1-1,0 1,-1 0,1-1,-1 1,1 0,0-1,-1 1,1-1,0 1,0-1,-1 1,1 0,0-1,0 1,0-1,0 1,-1-1,1 1,0-1,0 1,0-1,0 1,0-1,0 1,0-1,1 1,-1-1,0 1,0-1,0 1,0-1,1 1,-1-1,0 1,0-1,1 1,-1 0,0-1,1 1,-1-1,0 1,1 0,-1-1,34 2,96 10,0-7,0-4,0-7,58-13,-68 9,-117 11,-1 0,0-1,0 1,1 0,-1 0,0 0,0 0,1 1,-1-1,0 1,0-1,0 1,0 0,1-1,-1 1,0 0,0 0,-1 1,1-1,1 1,-1 8</inkml:trace>
  <inkml:trace contextRef="#ctx0" brushRef="#br0" timeOffset="-159758.014">3193 1298,'10'135,"-7"130,-13-138,7-160,2 12,-1-43,2 0,3 0,2 1,4-1,9-32,-18 95,0 0,0 0,0 0,0 0,0 0,0 0,0 0,0 1,0-1,1 0,-1 0,0 0,0 0,1 0,-1 0,1 1,-1-1,1 0,-1 0,1 0,-1 1,1-1,0 0,-1 1,1-1,0 1,0-1,-1 1,1-1,0 1,0-1,0 1,0 0,0-1,-1 1,1 0,1 0,15 137,-17-134,1 0,0 0,0 0,0 0,0-1,1 1,-1 0,1 0,-1-1,1 1,0-1,0 1,0-1,1 0,-1 0,0 0,1 0,-1 0,1-1,0 1,0-1,-1 0,1 0,0 0,0 0,0 0,0 0,0-1,0 1,1-1,-1 0,0 0,0 0,0-1,0 1,0-1,0 1,0-1,0 0,0 0,0-1,2 0,9-8,1 0,-1-1,-1 0,0-1,0-1,-1 0,-1-1,-1 0,1 0,-2-1,0-1,1-4,32-62,-49 124,-3 4,2 0,1 1,1 34,6-67,0-1,1 1,1 0,0-1,0 1,1-1,1 1,1-1,-1-1,2 1,0-1,0 0,2 0,-1 0,2 0,21 21</inkml:trace>
  <inkml:trace contextRef="#ctx0" brushRef="#br0" timeOffset="-158108.223">3968 2020,'-1'-2,"0"0,0 0,1 0,-1 0,1 0,-1 0,1 0,0 0,0-1,-1 1,2 0,-1 0,0 0,0 0,1 0,-1 0,1 0,0 0,-1 0,1 0,0 0,0-1,2-4,46-147,-49 196,-4-18,-2 77,6-97,1 0,0 0,-1 0,1 0,0 0,1 0,-1 0,1 0,0-1,0 1,0-1,0 1,1-1,-1 0,1 0,0 0,0 0,0 0,0-1,0 1,1-1,1 1,7 2,1-1,-1-1,0 0,1-1,0 0,-1-1,1 0,0-1,0 0,0-1,-1-1,1 0,0-1,-1 0,0-1,0 0,0-1,9-5,19-10</inkml:trace>
  <inkml:trace contextRef="#ctx0" brushRef="#br0" timeOffset="-157546.518">4021 1539,'0'2,"0"1,0-1,-1 1,1-1,1 0,-1 1,0-1,1 1,-1-1,1 0,0 1,-1-1,1 0,0 1,0-1,1 0,-1 0,0 0,1 0,0 0,-1-1,1 1,0 0,0-1,0 1,0-1,0 1,0-1,0 0,0 0,0 0,1 0,-1-1,0 1,3 0,-3 0,0 0,0-1,0 1,0 0,1-1,-1 0,0 1,0-1,1 0,-1 0,0 0,0-1,0 1,1 0,-1-1,0 0,0 1,0-1,0 0,0 0,0 0,0 0,0 0,0-1,-1 1,1-1,0 1,-1-1,1 1,-1-1,0 0,1 0,-1 0,0 0,0 0,0 0,0 0,-1 0,1 0,-1 0,1 0,-1 0,0-1,1 1,-1 0,-1-2,1-1,-1 1,0 0,-1 0,1 0,-1-1,0 2,0-1,0 0,0 0,-1 1,1-1,-1 1,0-1,0 1,0 0,-1 1,1-1,-1 0,0 1,1 0,-1 0,-1 0,4 2,-1 0,1 0,-1 0,1 1,-1-1,1 0,-1 1,1-1,-1 1,1 0,0-1,-1 1,1 0,0 0,0 0,-1 0,1 0,0 0,0 0,0 1,0-1,0 0,1 1,-1-1,0 0,1 1,-1-1,1 1,-1-1,1 1,-1-1,1 1,0-1,0 1,0-1,0 1,0-1,0 1,0-1,1 1,-1 0,1-1,-1 0,1 1,0 1,2 32,2 0</inkml:trace>
  <inkml:trace contextRef="#ctx0" brushRef="#br0" timeOffset="-153543.2">4650 1111,'16'3,"14"0,11-1,10 1,8-2,3-2,0-1,-7-1,-9 1,-13 0</inkml:trace>
  <inkml:trace contextRef="#ctx0" brushRef="#br0" timeOffset="-153294.864">4797 1378,'20'7,"19"2,15 0,13-2,9-4,3-6,-13-1</inkml:trace>
  <inkml:trace contextRef="#ctx0" brushRef="#br0" timeOffset="-149791.127">6320 2194,'7'0,"-1"0,0 0,1 0,-1-1,0 1,1-2,-1 1,0-1,0 0,0 0,0 0,-1-1,1 0,0-1,1 1,35-19,-1-1,-2-2,0-2,-2-2,-1-1,-1-2,14-19,-38 42,-1-1,0-1,-1 0,-1 0,1-1,-2 1,0-2,0 1,-1-1,-1 0,0-1,-1 1,0-1,-1 0,0 0,-1 0,-1 0,-1-8,1 20,-1-1,0 0,0 1,-1-1,1 1,-1-1,1 1,-1-1,0 1,0-1,0 1,0 0,0-1,0 1,-1 0,1 0,-1 0,0 0,1 0,-1 0,0 0,0 1,0-1,0 1,-1-1,1 1,0 0,-1 0,1 0,0 0,-1 0,1 1,-1-1,1 1,-1 0,0-1,1 1,-1 0,1 1,-1-1,0 0,1 1,-1-1,1 1,0 0,-1 0,-4 6,0 1,0 0,1 0,0 0,1 1,0 0,0 0,1 1,0-1,1 1,0 0,0-1,1 2,1-1,-1 0,1 0,1 0,0 1,1-1,-5 97,5 0,8 38,0 178,-17-223,-4-1,-5 0,-10 24,21-109,4-26,2-6</inkml:trace>
  <inkml:trace contextRef="#ctx0" brushRef="#br0" timeOffset="-149528.6">6522 2528,'-14'-4,"-2"-3,6 2,14-2,18-4,18-5,19-6,13-4,7-2,3-1,-14 4</inkml:trace>
  <inkml:trace contextRef="#ctx0" brushRef="#br0" timeOffset="-148774.223">6989 2621,'13'234,"-4"-181,4-67,27-94,16-29,-56 137,0 0,1 1,-1-1,0 0,0 1,0-1,0 0,1 0,-1 1,0-1,0 0,0 0,1 1,-1-1,0 0,1 0,-1 0,0 1,0-1,1 0,-1 0,0 0,1 0,-1 0,0 0,1 0,-1 0,0 0,1 0,-1 0,0 0,1 0,-1 0,0 0,1 0,-1 0,0 0,1 0,-1 0,0-1,1 1,-1 0,0 0,0 0,1 0,-1-1,0 1,0 0,1 0,-1-1,0 1,0 0,0-1,0 1,1 0,-1 0,0-1,0 1,0 0,0-1,0 1,0 0,0-1,0 1,0 0,0-1,0 1,0 0,0-1,3 28,-3-22,0 9,0 0,1 0,0-1,1 1,1 0,0 0,1-1,0 0,1 0,1 1,-5-12,1 0,-1 0,1-1,-1 1,1-1,-1 0,1 1,0-1,0 0,-1 0,1 0,0 0,0 0,0-1,0 1,0 0,0-1,0 0,1 1,-1-1,0 0,0 0,0 0,0-1,0 1,0 0,0-1,0 1,1-1,-2 0,1 1,0-1,0 0,0 0,0-1,0 1,-1 0,1-1,-1 1,1 0,-1-1,1 0,-1 1,0-1,0 0,0 0,0 0,0 0,0 0,0 0,-1 0,1 0,-1 0,1 0,5-16,0 0,-2 0,0-1,-1 0,-1 1,0-5,0 6,1 4,0 18,1 23,-1 148,-3-173,0 1,1-1,-1 0,1 1,0-1,0 0,0 0,0 0,1 0,-1 0,1 0,0 0,0 0,0-1,0 1,0 0,1-1,-1 0,1 0,-1 0,1 0,0 0,0 0,0-1,0 1,0-1,0 0,1 0,-1 0,0 0,0-1,1 1,-1-1,0 0,1 0,-1 0,1 0,-1-1,2 0,34-6,-3-4</inkml:trace>
  <inkml:trace contextRef="#ctx0" brushRef="#br0" timeOffset="-148211.008">7751 2648,'-4'16,"-2"10,0 7,1 5,2 0,3-1,4-3,6-7,8-5,8-8,11-7,8-10,6-9,3-7,-8 0</inkml:trace>
  <inkml:trace contextRef="#ctx0" brushRef="#br0" timeOffset="-147667.894">7818 2341,'-17'41,"17"-40,-1 0,1 0,0 0,-1 0,1 0,0 0,0 0,0 0,0 0,0 0,0 0,0 0,0 0,0 0,0 0,1 0,-1 0,0 0,1 0,-1-1,1 1,-1 0,1 0,-1 0,1 0,-1-1,1 1,0 0,0 0,-1-1,1 1,0-1,0 1,0-1,0 1,0-1,-1 1,1-1,0 0,0 1,0-1,2-1,-1 0,0 1,0-1,1 0,-1 0,0-1,0 1,0 0,0-1,-1 1,1-1,0 0,-1 1,1-1,-1 0,1 0,-1 0,0 0,0 0,0 0,0 0,0-1,0 1,-1 0,1-1,-1 1,0 0,1-1,-1 1,0 0,0-1,-1 1,1 0,0-1,-1 1,1 0,-1-1,0 1,0 0,0 0,0 0,-1-1,1 1,0 0,0 1,0-1,0 1,0-1,0 1,0 0,-1-1,1 1,-1 0,1 0,-1 0,1 0,-1 0,0 0,1 1,-1-1,0 0,1 1,-1 0,0-1,0 1,0 0,0 0,1 0,-1 0,0 0,0 0,0 0,0 1,1-1,-1 1,0-1,0 1,1 0,-2 1,-14 7</inkml:trace>
  <inkml:trace contextRef="#ctx0" brushRef="#br0" timeOffset="-143248.856">9717 1646,'2'16,"1"14,2 16,0 16,0 15,-2 18,-1 17,0 13,-4 8,-3-1,-1-5,0-10,5-11,5-17,6-19,0-21</inkml:trace>
  <inkml:trace contextRef="#ctx0" brushRef="#br0" timeOffset="-144574.894">8447 1726,'-3'-5,"0"4,1 10,-1 16,4 16,3 21,4 19,-1 16,3 13,-2 8,0 0,2-7,-2-9,1-11,-2-14,-1-14,-3-17,-1-15</inkml:trace>
  <inkml:trace contextRef="#ctx0" brushRef="#br0" timeOffset="-143870.978">9181 1726,'-14'1,"-1"1,1 0,0 1,0 1,0 0,1 1,-1 1,1 0,0 0,1 1,-1 1,1 0,1 1,0 0,0 1,-1 2,5-5,0-1,1 2,0-1,1 1,0 0,0 0,0 0,1 0,0 1,1 0,0 0,0 0,1 0,0 0,1 1,0-1,0 1,1-1,0 1,1-1,0 0,0 1,1-1,1 0,-1 0,1 0,1 2,10 12,2 0,0-1,1-1,0 0,2-1,1-2,1 1,44 46,-43-41,-1 1,-2 0,0 1,-2 1,1 5,-12-21,-1-1,0 1,-1 0,0 1,-1-1,0 1,-1-1,0 1,-1 0,0 0,-1 0,0 0,-1 0,0 0,-2 5,1-11,0 1,0 0,0-1,-1 0,0 0,0 1,0-2,-1 1,0 0,0-1,-1 0,1 0,-1 0,0 0,-1-1,1 0,-1 0,1 0,-1-1,0 1,-1-2,1 1,-1-1,1 0,-1 0,1-1,-1 1,0-1,0-1,0 0,1 0,-1 0,0-1,0 0,0 0,1 0,-1-1,0 0,1-1,-5-1,1-4,0 0,1 0,-1-1,2 0,-1-1,1 1,1-2,0 1,0-1,1 0,0-1,1 1,1-1,-1 0,2 0,0-1,0 1,1-1,1 1,0-6,1 14,0 1,0-1,0 0,1 1,0-1,-1 1,1-1,0 1,1-1,-1 1,1 0,-1 0,1 0,0 0,0 0,0 0,1 0,-1 0,1 1,0 0,-1-1,1 1,3-2,79-30,-61 27,5-2</inkml:trace>
  <inkml:trace contextRef="#ctx0" brushRef="#br0" timeOffset="-152887.856">5826 1312,'97'5,"0"-4,0-5,62-10,-37 3,1515-52,-966 49,-260 6,-405 8</inkml:trace>
  <inkml:trace contextRef="#ctx0" brushRef="#br0" timeOffset="-142128.438">9088 1232,'201'0,"861"-27,-669-1,-369 24,-17-1,-10 0</inkml:trace>
  <inkml:trace contextRef="#ctx0" brushRef="#br0" timeOffset="-102400.19">14209 4132,'-5'-4,"-1"-1,1 1,-1 1,1-1,-1 1,0 0,0 0,-1 1,1-1,0 2,-1-1,1 1,-1 0,0 0,1 0,-1 1,0 0,0 1,1-1,-1 1,1 1,-1-1,1 1,-1 0,1 1,0-1,0 1,0 0,0 1,0 0,1 0,-4 3,6-4,-1 1,1 0,0 0,0 1,0-1,0 1,1 0,0-1,0 1,0 0,1 0,-1 0,1 0,0 1,1-1,-1 0,1 3,1-6,-1-1,1 1,-1-1,1 0,0 0,0 1,0-1,-1 0,1 0,0 0,0 0,1 0,-1 0,0 0,0 0,0 0,1-1,-1 1,0 0,1-1,-1 1,0-1,1 0,-1 1,1-1,-1 0,1 0,-1 0,1 0,-1 0,1 0,-1 0,1 0,-1-1,1 1,51-15,-39 7,0 0,0-1,-1-1,0 0,0 0,9-12,-22 23,-1 0,1 0,0-1,0 1,0 0,0 0,1 0,-1-1,0 1,0 0,0 0,1-1,-1 1,0 0,1-1,-1 1,0 0,1-1,-1 1,1 0,-1-1,1 1,-1-1,1 1,0-1,-1 1,1-1,0 0,-1 1,1-1,0 0,-1 1,1-1,0 0,0 0,-1 0,1 0,0 0,0 0,0 0,-1 0,1 0,0 0,0 0,-1 0,1 0,0-1,0 1,-1 0,1 0,0-1,-1 1,1-1,0 1,-1 0,1-1,-1 0,1 1,-1-1,1 1,-1-1,1 1,-1-1,1 0,-1 0,0 1,1-1,-1 0,0 6,0 1,0-1,1 1,0-1,0 1,0-1,1 0,0 0,0 0,0 0,0 0,1 0,0 0,0-1,0 1,1-1,0 0,-1 0,1 0,0-1,1 1,-1-1,1 0,-1 0,1 0,0-1,0 0,0 0,6 1,-1-1,0-1,0-1,0 0,0 0,0-1,0 0,-1 0,1-1,0-1,0 0,-1 0,0-1,0 0,0 0,0-1,0 0,6-7,0 2,-1-2,-1 0,0-1,0 0,-1-1,-1 0,-1-1,0 0,4-10,1-11,-2-2,-1 1,-2-2,-2 1,-1-1,-2-1,-2 1,-2-1,-1 1,-2-1,-2 1,-2 0,-5-19,9 46,1 0,-1 0,0 0,-1 0,0 1,-1-1,0 1,0 0,-2 0,1 0,-1 1,-1-1,-1 1,7 8,0 1,0-1,-1 1,1-1,-1 1,1 0,-1 0,1 0,-1 0,0 0,1 0,-1 0,0 1,0-1,0 1,0-1,1 1,-1 0,0-1,0 1,0 0,0 0,0 0,0 1,0-1,0 0,0 1,1-1,-1 1,0 0,0 0,1-1,-1 1,0 0,1 1,-1-1,0 0,-42 62,35-34,0 0,2 1,1-1,2 1,1 1,1-1,1 0,2 1,1-1,2 0,1 0,1 0,4 11,-4-17,2 0,0 0,1-1,2 0,0-1,1 0,2-1,0 0,1-1,1-1,0 0,2-2,0 1,1-2,1-1,0 0,1-2,21 11,15-1</inkml:trace>
  <inkml:trace contextRef="#ctx0" brushRef="#br0" timeOffset="-101505.71">16267 4239,'14'-16,"-1"-1,0-1,-2 0,0-1,-1 0,6-17,7-12,-14 29,1 0,1 1,1 0,1 1,11-14,-21 28,0 0,1-1,-1 1,1 0,-1 1,1-1,0 1,0-1,0 1,0 0,1 1,-1-1,0 1,1 0,-1 0,1 0,-1 1,1-1,-1 1,1 0,0 0,-1 1,1 0,-1-1,1 1,-1 1,0-1,1 1,-1 0,1 0,4 3,0 1,0 0,0 1,-1 0,0 0,-1 0,0 1,0 0,0 1,-1-1,-1 1,1 1,-1-1,-1 1,0-1,2 8,-5-16,-1 0,1 1,0-1,-1 1,0-1,1 1,-1-1,0 0,0 1,1 0,-1-1,0 1,0-1,-1 1,1-1,0 0,-1 1,1-1,0 1,-1-1,0 1,1-1,-1 0,0 1,0-1,1 0,-1 0,0 0,0 0,-1 1,1-1,0-1,0 1,0 0,-1 0,1 0,0-1,-1 1,1 0,0-1,-1 0,1 1,-1-1,1 0,-1 1,1-1,-1 0,1 0,-1 0,1-1,-1 1,1 0,-1 0,-1-1,2-2,-1 1,1 0,-1 0,1-1,0 1,0-1,0 1,0-1,0 0,1 1,-1-1,1 0,0 1,0-1,0 0,0 1,0-1,0 0,1 1,-1-1,1 0,0 1,0-1,0 1,0-1,0 1,0-1,1 1,0 0,-1 0,1 0,0 0,0 0,0 0,0 0,1 0,9-11,1 1,0 1,0 0,1 1,1 0,0 1,0 1,1 0,0 2,0-1,0 2,1 0,0 1,11-1,-26 5,-1-1,0 1,1-1,-1 1,1 0,-1 0,0 0,1 0,-1 0,1 0,-1 0,1 0,-1 1,1-1,-1 0,0 1,1-1,-1 1,0 0,1-1,-1 1,0 0,0 0,0 0,0 0,0 0,0 0,0 0,0 0,0 0,0 0,0 1,-1-1,1 0,-1 0,1 1,-1-1,1 1,-1-1,1 2,-1 5,0 1,1-1,1 1,-1-1,2 0,-1 0,1 0,0 0,0 0,1 0,0-1,1 0,-1 0,1 0,1 0,-1-1,1 0,1 0,-1 0,1-1,-1 0,2-1,0 1,-1-1,0 0,0-1,1 0,-1 0,1-1,0 0,0-1,0 1,0-1,0-1,0 0,0 0,0 0,0-1,0-1,0 1,0-1,0 0,-1-1,1 0,-1 0,0 0,1-1,-2-1,1 1,0-1,-1 0,0 0,0-1,-1 1,1-2,-1 1,0 0,-1-1,0 0,1-6,-1 1,0-1,-1 0,-1-1,0 1,-1 0,0-1,-1-8,0 22,1 0,-1 0,0 0,1 0,-1 0,0 0,1 1,-1-1,1 0,-1 0,0 0,1 0,-1 0,0 0,1-1,-1 1,0 0,1 0,-1 0,0 0,1 0,-1 0,0-1,1 1,-1 0,0 0,1 0,-1-1,0 1,0 0,9 20,0 1,1-2,2 1,-1-1,2-1,1 0,0-1,1 0,1-2,12 11,-25-24,0 0,0 0,1 0,-1-1,0 1,1-1,-1 0,1 0,-1 0,1 0,0-1,-1 1,1-1,0 0,-1 0,1 0,0-1,-1 1,4-2,12-6</inkml:trace>
  <inkml:trace contextRef="#ctx0" brushRef="#br0" timeOffset="-101041.652">17751 3451,'-1'-1,"1"0,0 0,0 0,0 0,-1 0,1 0,0 1,-1-1,1 0,-1 0,1 0,-1 0,0 1,1-1,-1 0,0 1,1-1,-1 1,0-1,0 0,0 1,1 0,-1-1,0 1,0-1,0 1,0 0,0 0,0 0,0-1,0 1,0 0,0 0,0 0,1 0,-1 0,0 1,0-1,0 0,0 0,0 1,0-1,0 0,0 1,1-1,-1 1,0-1,0 1,0 0,1-1,-1 1,0 0,8 82,-3-65,12 65,-3 0,1 51,-14-126,-1-7,1 0,-1 0,1 1,0-1,-1 0,1 0,0 1,-1-1,1 0,0 1,0-1,0 0,0 0,0 1,1-1,-1 0,0 1,1-1,-1 0,0 0,1 0,0 1,-1-1,1 0,0 0,-1 0,1 0,0 0,0 0,0 0,0 0,0-1,0 1,0 0,0 0,0-1,0 1,1-1,-1 1,0-1,0 1,1-1,-1 0,0 0,1 0,-1 1,0-1,0 0,1-1,-1 1,1 0,55-29,-47 23,0 0,0 0,1 1,0 1,0 0,0 0,0 1,1 0,7 0,-16 3,0 0,0 0,0 1,0-1,0 1,0-1,0 1,-1 0,1 0,0 0,0 1,-1-1,1 1,-1-1,0 1,1 0,-1 0,0 0,0 0,0 0,0 1,0-1,-1 0,1 1,-1-1,1 1,-1 0,0 0,0-1,0 1,-1 0,1 0,-1 0,2 6,0 0,-1 0,-1 0,1 0,-2 0,1 0,-1 0,0 0,-1 0,-1 3,1-4,-1-1,0 0,0 0,0 0,-1 0,0 0,0-1,-1 0,0 0,0 0,0-1,-1 1,0-1,0 0,0-1,0 0,-1 0,0 0,0 0,0-1,0-1,0 1,-1-1,1 0,-1-1,1 0,-3 0,8 0,0-1,0 0,0 0,1 0,-1 0,0-1,0 1,1 0,-1-1,0 1,1-1,-1 0,0 1,1-1,-1 0,1 0,-1 0,1 0,0 0,-1-1,1 1,0 0,0-1,0 1,0 0,0-1,0 1,0-1,0 0,1 1,-1-1,1 0,-1 1,1-1,-1 0,1 0,0 1,0-1,0 0,0 0,0 1,1-1,-1 0,0 0,1 1,-1-1,1 0,0 0,6-15</inkml:trace>
  <inkml:trace contextRef="#ctx0" brushRef="#br0" timeOffset="-99435.337">18392 3878,'-2'0,"-12"-5,-1 1,0 0,-1 1,1 1,-1 0,1 1,-1 1,1 0,-1 1,-15 4,28-4,-1 1,0 0,1 0,-1 0,1 0,0 1,0 0,0-1,0 1,0 0,1 0,-1 0,1 1,0-1,0 1,0-1,0 1,1 0,-1 0,1 0,0-1,0 1,0 0,1 0,0 0,-1 1,1-1,1 0,-1 0,1 0,-1 0,1 0,0 0,0-1,1 1,-1 0,1 0,0-1,0 1,0-1,1 0,-1 1,1-1,0 0,-1 0,1-1,1 1,-1-1,0 1,1-1,1 0,0 0,1-1,-1 0,0 0,1 0,-1 0,0-1,1 0,-1 0,1 0,-1-1,0 0,1 0,-1 0,0-1,0 0,0 0,0 0,0-1,0 1,-1-1,4-3,1 0,0-1,-1-1,0 1,0-1,-1-1,0 1,0-1,-1-1,0 1,3-10,7-24,-2-1,-3-1,-1 0,-2 0,-2-1,-1-30,-3 52,7-82,-4 0,-5-14,-13 32,13 88,0-1,0 0,0 1,0-1,0 0,0 0,0 1,0-1,0 0,0 1,-1-1,1 0,0 0,0 1,-1-1,1 1,-1-1,1 0,0 1,-1-1,1 1,-1-1,1 1,-1-1,0 1,1-1,-1 1,1 0,-1-1,0 1,1 0,-1-1,0 1,1 0,-1 0,0 0,0 0,1 0,-1 0,0 0,1 0,-1 0,0 0,0 0,1 0,-1 0,0 0,1 1,-1-1,0 0,1 1,-1-1,0 0,1 1,-1-1,1 1,-1 0,-21 40,9 15,2 1,3 0,2 0,3 1,3 8,-1-39,0-10,-2 21,2 1,1 0,2-1,1 1,3-1,0 0,3 0,11 30,-18-62,1 1,0-1,0 0,0 0,1-1,0 1,0-1,0 0,1 0,0 0,0-1,0 1,0-1,1 0,-1-1,1 1,0-1,0-1,1 1,-1-1,0 0,1 0,-1-1,1 1,0-2,-1 1,1-1,0 0,0 0,5-1,1-3,0-1,-1 1,1-2,-1 0,-1 0,1-1,-1 0,0-1,-1-1,0 0,2-2,8-6,-20 16,1 1,-1-1,0 1,0 0,0-1,0 1,1 0,-1-1,0 1,0-1,1 1,-1 0,0 0,1-1,-1 1,0 0,1-1,-1 1,1 0,-1 0,0 0,1 0,-1-1,1 1,-1 0,1 0,-1 0,0 0,1 0,-1 0,1 0,-1 0,1 0,-1 0,1 0,-1 0,0 1,1-1,-1 0,1 0,-1 0,0 1,1-1,-1 0,0 0,1 1,-1-1,0 0,1 0,-1 1,0-1,1 1,-1-1,0 0,0 1,0-1,1 1,-1-1,-1 29,1-27,-2 3,1 1,-1-1,1 1,1-1,-1 1,1 0,0-1,1 1,-1-1,1 1,0 0,0-1,1 0,0 1,0-1,0 0,0 0,1 0,0 0,0 0,0-1,1 1,-1-1,1 0,0 0,0 0,1 0,-1-1,1 0,2 0,-1 0,1-1,0 0,0 0,0-1,0 0,1 0,-1 0,0-1,0 0,1-1,-1 0,0 0,0 0,0-1,0 0,0 0,0-1,0 0,-1 0,0 0,1-1,-1 0,0 0,-1-1,1 0,-1 0,0 0,0 0,-1-1,1 0,-1 0,-1 0,1-1,-1 1,0-1,0 1,-1-1,0 0,0 0,-1 0,0-1,0 1,0 0,-1 0,0-1,-1-1,0 3,-1-1,1 0,-2 1,1 0,-1-1,1 1,-2 0,1 0,-1 1,0-1,0 1,0 0,-1 0,0 0,0 0,0 1,0 0,-1 0,0 0,0 1,0 0,0 0,0 1,0-1,-1 1,0 1,1-1,-1 1,0 0,1 1,-1-1,0 1,0 1,1-1,-1 1,0 1,1-1,-1 1,1 0,-1 0,-3 3,9-5,0 0,0 0,0 0,0 1,0-1,-1 1,1-1,0 1,0-1,0 1,0-1,0 1,0 0,1 0,-1-1,0 1,0 0,0 0,1 0,-1 0,0 0,1 0,-1 0,1 0,-1 0,1 0,0 0,-1 1,1-1,0 0,0 0,0 0,0 0,0 1,0-1,0 0,0 0,0 0,1 0,-1 1,0-1,1 0,-1 0,1 0,-1 0,1 0,0 0,-1 0,1 0,0 0,0-1,0 1,-1 0,1 0,0 0,0-1,0 1,0-1,0 1,1 0,15 4,0-1,0-1,0 0,0-1,0-1,1-1,-1 0,0-1,0-1,1 0,-1-2,0 0,170-39,-186 43,1-1,-1 0,1 0,-1 1,1-1,-1 0,1 1,-1 0,1-1,0 1,-1 0,1 0,-1 0,1 0,0 0,-1 0,1 0,0 1,-1-1,1 0,-1 1,1 0,-1-1,1 1,-1 0,1 0,-1 0,0 0,1 0,-1 0,0 0,0 0,0 0,0 1,0-1,0 0,0 1,0-1,0 1,-1-1,1 1,-1-1,1 1,1 45,8 46,-9-90,1 1,-1-1,0 0,1 0,0 0,0 0,0 0,0-1,0 1,1-1,-1 1,1-1,0 0,-1 0,1 0,0 0,0 0,0-1,1 1,-1-1,0 0,0 0,1 0,-1 0,3-1,0 1,0 0,0-1,-1 0,1-1,0 1,0-1,0-1,-1 1,1-1,0 1,-1-2,1 1,-1 0,0-1,0 0,0-1,0 1,-1-1,1 0,-1 0,0 0,0 0,0-1,-1 0,10-12,-2 0,0-2,-1 1,-1-1,0 0,-2-2,-11 34,0 0,1-1,1 1,0 0,0 0,2 0,-1 1,2 8,0-21,-1 1,1-1,0 1,-1-1,1 0,0 1,0-1,0 0,0 0,0 1,1-1,-1 0,0 0,0 0,1 0,-1-1,1 1,-1 0,1 0,-1-1,1 1,-1-1,1 1,-1-1,1 0,0 0,-1 0,1 0,-1 0,1 0,0 0,-1 0,2-1,53-13,-47 9,0-1,0 1,0-1,-1-1,0 0,0 0,-1 0,0-1,0 0,-1-1,0 1,0-1,-1-1,0 1,-1-1,0 1,0-1,0-7,-15 77,11-54,1-1,-1 0,1 1,1-1,-1 0,1 0,0 0,0 0,0 0,1 0,0 0,0-1,0 1,1-1,-1 0,1 0,0 0,0-1,0 1,0-1,1 0,0 0,-1-1,1 1,0-1,0 0,4 1,2 1,1-1,0 0,0 0,0-2,1 1,-1-1,0-1,1 0,-1-1,0 0,11-3,-13 0,0 1,-1-2,1 1,-1-1,0-1,-1 0,1 0,-1 0,0-1,-1-1,1 1,-2-1,1 0,-1-1,0 1,-1-1,0 0,0-1,-1 1,0-1,-1 0,0 0,0 0,-1-1,-1 1,0 0,0-1,-1 1,0-1,0 9,1 1,-1 0,1-1,-1 1,0 0,0-1,1 1,-1-1,0 1,-1 0,1-1,0 1,0-1,0 1,-1 0,1-1,-1 1,1 0,-1-1,0 1,1 0,-1 0,0 0,0 0,0-1,0 1,0 0,0 0,0 1,0-1,0 0,0 0,0 0,-1 1,1-1,0 1,-1-1,1 1,0-1,-1 1,1 0,0 0,-1 0,1 0,-1 0,1 0,0 0,-1 0,1 0,-1 1,1-1,0 0,-1 1,1-1,0 1,0 0,-1-1,1 1,-1 1,-3 2,-1 0,1 1,0-1,1 1,-1 1,1-1,0 0,0 1,1 0,-1 0,1 0,1 1,-1-1,1 1,0-1,1 1,-1 0,1 0,1-1,-1 1,1 0,0 0,1 0,-1 0,2-1,-1 1,1 0,0-1,0 1,0-1,1 1,0-1,1 0,-1 0,1-1,0 1,1 0,7 3,0-1,1 0,0 0,1-1,-1-1,1 0,0-1,1-1,-1 0,1-1,0 0,0-1,0-1,0 0,0-2,0 1,0-2,7-1,21-3</inkml:trace>
  <inkml:trace contextRef="#ctx0" brushRef="#br0" timeOffset="-98822.306">20572 3784,'-2'3,"0"0,0 0,0 0,0 0,0 0,1 0,0 0,0 0,-1 1,2-1,-1 0,0 1,1-1,0 1,-1-1,1 1,1-1,-1 1,0-1,1 1,0-1,0 0,0 1,0-1,0 0,2 3,-2 0,1 0,0 0,1 0,-1-1,1 1,0 0,0-1,1 0,-1 0,1 0,0 0,1-1,-1 1,1-1,0 0,0-1,0 1,1-1,-1 0,1 0,0-1,-1 1,1-1,0-1,0 1,1-1,-1 0,0 0,0-1,3 0,-2-4,0 0,-1 0,1 0,-1-1,0 0,-1-1,1 1,-1-1,0 0,-1 0,1-1,-1 1,-1-1,1 0,-1 0,0 0,0-1,-1 1,1-6,23-92,-24 168,-2-57,0 0,0-1,1 1,-1-1,1 1,1-1,-1 0,1 1,-1-1,2 0,-1 0,0 0,1 0,0 0,0-1,1 1,-1-1,1 0,0 0,0 0,0-1,1 1,-1-1,1 0,0 0,0-1,0 1,0-1,0 0,4 0,-2 0,1 0,0-1,0 0,0 0,0-1,0 0,0-1,0 0,0 0,0-1,0 1,0-2,-1 1,1-1,-1 0,0-1,0 0,0 0,0 0,-1-1,5-4,0-1,-1 0,0-1,0 0,-1-1,0 0,-1-1,-1 0,0 0,-1 0,0-1,1-4,0-1,-8 34,-3 6,3-14,-1 0,1 0,1 0,-1 0,1 0,0 0,1 0,-1 0,1 0,1 0,0 0,0 0,0 0,0-1,1 1,1-1,-1 1,1-1,0 0,0-1,0 1,1-1,0 0,0 0,2 1,23 9,0-5</inkml:trace>
  <inkml:trace contextRef="#ctx0" brushRef="#br0" timeOffset="-98569.027">21253 3357,'-16'-5,"0"-1,11 5,15 5,16 3,12 6,7 8,0 4,-8-2</inkml:trace>
  <inkml:trace contextRef="#ctx0" brushRef="#br0" timeOffset="-97434.024">21521 3597,'-1'49,"0"-26,0 0,2 0,1-1,0 1,4 11,-5-30,1 0,-1 0,1 0,-1 0,1 0,0-1,1 1,-1-1,1 1,-1-1,1 0,0 0,0 0,0 0,1-1,-1 1,1-1,-1 0,1 0,0 0,0 0,0-1,0 0,0 0,0 0,0 0,0 0,1-1,-1 0,4 0,1 0,1-1,-1 0,0 0,0-1,0 0,0-1,0 0,0 0,-1-1,0 0,0-1,0 0,5-3,-5 2,-1-1,1 0,-1 0,0-1,-1 0,0 0,0 0,-1-1,0 0,2-3,-10 19,2 0,-1 0,1 0,0 0,0 0,1 0,0 0,0 1,1-1,0 0,0 0,1 0,1 4,-1-7,0 1,0-2,1 1,-1 0,1 0,0-1,0 1,0-1,1 0,-1 0,1 0,0-1,-1 1,1-1,0 0,1 0,-1 0,0 0,1-1,-1 0,1 0,-1 0,1 0,2-1,5 1,0 0,0-1,0-1,1 0,-1-1,0 0,0-1,8-3,-9 2,-1 0,1-1,-2-1,1 0,0 0,-1-1,-1 0,1-1,-1 0,0 0,-1 0,0-1,0 0,-1-1,0 0,0 0,3-10,6-17,-1-1,-3 0,0-1,1-19,6-43,-4-1,-5 0,-4-1,-5-27,1 109,-2 0,0 0,-2 0,0 0,-1 1,-1-1,-1 1,-1 0,-6-11,12 28,0 0,0 1,0-1,-1 0,1 1,-1-1,1 1,-1-1,0 1,0 0,0 0,-1 0,1 0,0 0,-1 1,1-1,-1 1,1-1,-1 1,0 0,0 0,1 0,-1 0,0 1,0-1,0 1,0 0,0 0,0 0,0 0,0 0,0 0,0 1,1 0,-1-1,-3 2,-3 6,0 1,1 0,0 0,0 0,1 1,0 0,1 1,0-1,1 1,0 0,1 1,0-1,1 1,0-1,0 1,2 0,-1 0,1 7,-4 43,3 0,2 0,3-1,3 1,3-1,2 0,3-1,14 40,-13-52,1 0,2 0,2-2,22 35,-41-77,1 0,-1 1,1-1,1 0,-1 0,0-1,1 1,0 0,0-1,0 0,0 1,1-1,-1-1,1 1,0 0,0-1,0 0,0 0,0 0,0 0,0-1,1 1,-1-1,1 0,-1-1,1 1,-1-1,1 0,-1 0,1 0,-1-1,1 1,3-2,4-7,0 0,-1-1,0-1,0 0,-1 0,-1-1,0 0,-1-1,0 0,-1 0,0 0,3-10,23-52,-33 92,-2-11,1 0,0 1,0-1,1 0,0 1,0-1,0 1,1-1,0 0,0 1,1-1,0 0,0 0,0 0,1 0,0 0,0-1,0 1,1-1,-1 0,1 0,1 0,-1 0,1-1,0 0,0 0,2 1,-1-1,1 0,0-1,1 0,-1 0,0-1,1 0,-1 0,1-1,0 0,0 0,-1-1,1 0,0 0,0-1,-1 0,1 0,0-1,-1 0,1 0,-1-1,0 0,0 0,0-1,0 0,-1 0,1 0,-1-1,0 0,0 0,-1-1,0 1,4-6,73-160,-107 241,24-65,-21 74,21-76,1 0,0 0,-1-1,1 1,0 0,1 0,-1 0,0 0,1 0,0-1,-1 1,1 0,0-1,0 1,1 0,-1-1,1 1,-1-1,1 0,0 0,0 1,-1-1,2 0,-1 0,0-1,2 2,5 1,1-1,0 0,1-1,-1 0,0 0,1-1,-1-1,0 0,1 0,-1-1,1 0,-1-1,0 0,0-1,0 0,7-3,-4 0,1-1,-1 0,-1-1,1-1,-1 0,-1 0,1-1,-2-1,0 0,0 0,-1-1,0-1,3-6,-12 20,0-1,0 0,0 0,0 0,0 1,1-1,-1 0,0 0,0 0,0 0,0 1,0-1,0 0,0 0,1 0,-1 0,0 1,0-1,0 0,0 0,0 0,1 0,-1 0,0 0,0 0,0 0,1 0,-1 1,0-1,0 0,0 0,1 0,-1 0,0 0,0 0,0 0,1 0,-1 0,0-1,0 1,0 0,0 0,1 0,-1 0,0 0,0 0,0 0,1 0,-1 0,0-1,0 1,0 0,0 0,0 0,-2 29,0-17,2-2,0 0,1 1,0-1,0 0,1 0,1-1,-1 1,2 0,2 6,-4-13,-1 1,1 0,0-1,0 0,0 1,1-1,-1 0,1 0,0-1,0 1,0 0,0-1,0 0,0 1,1-1,-1-1,1 1,-1 0,1-1,0 0,0 0,0 0,-1 0,1-1,0 1,0-1,25-4,-3-3</inkml:trace>
  <inkml:trace contextRef="#ctx0" brushRef="#br0" timeOffset="-97207.608">23433 3303,'-16'-9,"-12"-5,-6-3,1 2,3 3,10 6,12 9,14 8,7 2</inkml:trace>
  <inkml:trace contextRef="#ctx0" brushRef="#br0" timeOffset="-97051.32">23633 3919,'-2'18,"-1"15,0 11,1 9,-2 6,-3 0,-6 1,-10-4,-13-4,-14-9,1-12</inkml:trace>
  <inkml:trace contextRef="#ctx0" brushRef="#br0" timeOffset="-111396.056">225 4426,'0'-2,"-1"-1,1 1,-1 0,1 0,-1-1,0 1,0 0,0 0,0 0,0 0,-1 0,1 0,0 0,-1 1,0-1,1 0,-1 1,0-1,0 1,0 0,0-1,0 1,0 0,0 0,0 1,0-1,-1 0,1 1,-1-1,-69-1,65 5,0 1,0 0,1 0,0 0,-1 1,1 0,1 0,-1 0,1 1,0 0,0 0,0 0,1 1,0-1,0 1,1 0,0 0,0 0,1 1,0-1,0 1,1-1,-1 1,2 0,-1-1,1 1,0 0,1 0,0-1,0 1,1 3,3-4,1 0,-1 0,1 0,0-1,1 0,0 0,0 0,0-1,0 0,1-1,0 1,0-1,0-1,0 0,1 0,-1 0,1-1,0 0,-1-1,1 0,0-1,8 0,23 1,0-1,0-3,-1-1,1-2,-1-1,-1-2,1-2,-2-2,1-1,-2-2,0-1,-1-2,-1-2,3-3,-32 20,0 2,0-1,0-1,0 1,-1-1,1 1,-1-1,0 0,0-1,0 1,0-1,-1 0,0 0,1-2,-4 6,0 0,0 0,1 0,-1 0,0 0,0 0,-1 0,1 0,0 0,0 0,0 0,-1 0,1 0,0 0,-1 0,1 0,-1 0,1 0,-1 0,0 0,1 0,-1 0,0 1,0-1,1 0,-1 1,0-1,0 0,0 1,0-1,0 1,0-1,0 1,0 0,0-1,0 1,0 0,-1 0,-43-8,32 9,-1 0,1 0,0 1,0 1,0 0,1 1,-1 0,1 1,-1 0,2 1,-1 0,1 1,0 1,0 0,1 0,0 1,0 0,1 0,0 1,0 2,8-11,-1 0,1 1,0-1,-1 0,1 1,0 0,0-1,0 1,0 0,0-1,1 1,-1 0,0 0,1 0,0-1,-1 1,1 0,0 0,0 0,0 0,0 0,0 0,0 0,0 0,1 0,-1-1,1 1,0 0,-1 0,1 0,0-1,0 1,0 0,0-1,0 1,1-1,-1 1,0-1,1 0,-1 0,1 1,-1-1,2 1,9 0,0 0,-1-1,1 0,0-1,0 0,0-1,-1 0,1-1,0 0,-1-1,1 0,-1-1,0 0,0-1,6-3,-6 3,0 0,0 0,0-1,0-1,-1 0,0 0,0-1,-1 0,0 0,-1-1,1-1,2-4,-5-12,-21 41,13-9,1 0,0 0,0 0,0 0,1 0,0 0,0 1,0-1,1 0,0 0,0 0,0 0,1 0,0 0,0-1,1 1,0 0,0-1,0 0,0 0,1 0,0 0,0 0,0-1,1 1,-1-1,1-1,0 1,0 0,0-1,1 0,-1-1,1 1,0-1,0 0,-1 0,1-1,1 0,-1 0,3 0,2 0,0-1,-1 0,1 0,0-1,-1-1,1 0,-1 0,0-1,1-1,-1 1,-1-2,1 1,-1-1,1-1,-1 0,-1 0,1-1,-1 0,4-4,2-4,0-1,-1 0,0 0,-2-2,0 1,-1-2,0 1,-2-1,4-13,6-16,-18 48,0 1,0-1,0 0,0 0,0 0,0 1,0-1,0 0,0 0,0 0,0 1,0-1,0 0,1 0,-1 0,0 0,0 1,0-1,0 0,1 0,-1 0,0 0,0 0,0 1,0-1,1 0,-1 0,0 0,0 0,1 0,-1 0,0 0,0 0,0 0,1 0,-1 0,0 0,0 0,0 0,1 0,-1 0,0 0,0 0,1 0,-1 0,0-1,0 1,0 0,0 0,1 0,-1 0,0 0,0 0,0-1,0 1,1 0,-1 0,0 0,0 0,0-1,0 1,0 0,0 0,7 25,-7-22,61 401,-35-213,-10 2,-6 56,-10-232,1-4,-1-1,-1 1,0-1,0 1,-1-1,-1 0,0 0,-3 10,6-22,0 1,-1-1,1 1,0 0,0-1,0 1,0-1,-1 1,1-1,0 1,0-1,-1 1,1-1,0 1,-1-1,1 0,-1 1,1-1,0 1,-1-1,1 0,-1 1,1-1,-1 0,1 0,-1 1,1-1,-1 0,0 0,1 0,-1 0,1 0,-1 0,1 0,-1 0,0 0,1 0,-1 0,1 0,-1 0,1 0,-1 0,0-1,1 1,-1 0,1 0,-1-1,-16-23,4-10,2 0,2 0,1-1,1 0,2-1,1-2,3 29,-16-175,8-184,9 345,-1-14,1-1,2 1,2 0,1 0,2 1,6-15,-13 48,0 1,1-1,0 1,-1-1,1 1,0-1,0 1,0-1,1 1,-1 0,0 0,1-1,0 1,-1 0,1 1,0-1,0 0,0 0,0 1,0-1,1 1,-1 0,0 0,1-1,-1 2,1-1,-1 0,1 0,-1 1,1-1,0 1,-1 0,1 0,0 0,-1 0,1 0,-1 1,1-1,-1 1,2 0,9 7,-1 0,0 1,0 1,-1-1,-1 2,0 0,0 0,-1 1,0 0,-1 0,2 4,-8-13,1 0,0 0,-1 0,1 1,-1-1,0 1,0 0,0-1,-1 1,1 0,-1 0,0 0,0 0,0 0,-1 0,1 0,-1 0,0 1,0-1,-1 0,1 0,-1 0,0 0,0 0,0 0,-1 0,1 0,-1 0,0-1,0 1,-1 0,-6 3,0 0,-1-1,0 0,-1-1,1 0,-1 0,0-1,0-1,-1 0,1 0,-1-1,1-1,-7 0,-36-3,54 2,-1 0,0 0,0 0,0-1,0 1,0 0,0-1,1 1,-1-1,0 1,0-1,1 1,-1-1,0 1,1-1,-1 0,0 1,1-1,-1 0,1 0,-1 1,1-1,0 0,-1 0,1 0,0 0,-1 1,1-1,0 0,0 0,0 0,0 0,0 0,0 0,0 0,0 0,0 1,0-1,1 0,-1 0,0 0,0 0,1 0,-1 1,1-1,-1 0,1 0,-1 1,1-1,-1 0,1 0,0 1,-1-1,1 1,0-1,0 1,8-10,0 1,1 1,0 0,0 0,1 1,0 0,0 1,1 0,-8 4,35-19</inkml:trace>
  <inkml:trace contextRef="#ctx0" brushRef="#br0" timeOffset="-111042.983">1682 4480,'0'8,"0"1,1 0,0 0,0 0,1-1,0 1,1 0,-1-1,2 0,-1 0,1 0,0 0,1 0,0-1,0 0,1 0,0 0,0-1,0 0,1 0,0 0,0-1,0 0,1-1,1 1,-4-2,0-1,0 1,0-1,0 0,0-1,0 1,1-1,-1 0,1-1,-1 1,1-1,-1 0,0 0,1-1,-1 1,1-1,-1-1,0 1,1-1,-1 0,0 0,0 0,0-1,-1 1,1-1,0-1,-1 1,0-1,0 1,0-1,0 0,-1 0,1-1,-1 1,0-1,-1 0,1 0,-1 0,2-3,-4 0,1 0,-1 1,-1-1,1 0,-1 1,0-1,-1 0,0 1,0-1,-1 1,0 0,0 0,-1 0,1 0,-2 1,1-1,-1 1,0 0,0 1,0-1,-1 1,0 0,0 0,0 0,-1 1,1 0,-1 1,0-1,0 1,-1 1,1-1,0 1,-2 0,5 2,0 0,-1 0,1 0,-1 1,1 0,0-1,0 1,-1 1,1-1,0 1,0-1,0 1,1 0,-1 1,0-1,1 1,-1-1,1 1,0 0,0 1,0-1,0 0,1 1,-1-1,1 1,0 0,-1 2,-1 2,0 0,1 0,-1 0,2 1,-1 0,1-1,1 1,-1 0,2 0,-1 0,1 0,1 9,0-14,-1-1,1 1,0 0,0-1,0 1,1-1,-1 1,1-1,0 0,0 1,0-1,0 0,1 0,-1-1,1 1,0 0,0-1,0 0,0 1,0-1,0-1,0 1,1 0,-1-1,1 1,-1-1,1 0,0 0,-1-1,2 1,22 1</inkml:trace>
  <inkml:trace contextRef="#ctx0" brushRef="#br0" timeOffset="-110785.019">1936 3985,'-18'-6,"-16"-4,-8 2,-4 3,2 8,5 7,10 9,9 6,16 6,17 4,15 2,15 3,11-1,-4-8</inkml:trace>
  <inkml:trace contextRef="#ctx0" brushRef="#br0" timeOffset="-109875.172">2137 4493,'20'46,"-16"-35,0 0,0 0,1 0,1-1,0 0,0 0,1 0,0-1,1 0,0 0,0 0,2 0,-7-8,0 1,0-1,0 0,1 0,-1 0,0 0,0 0,1-1,-1 0,0 1,1-1,-1 0,1-1,-1 1,0-1,0 1,1-1,-1 0,0 0,0 0,0-1,0 1,0-1,0 0,0 0,1-1,67-62,-53 41,-1 0,-2-1,0 0,-2-2,0 1,-2-2,-1 1,-1-1,4-27,-1-8,-3-2,-2 1,-3-63,-3 77,-2 1,-2-1,-2 1,-3 0,-2 0,-3-6,12 51,-1-1,1 0,-1 1,0-1,0 1,0 0,0-1,-1 1,1 0,-1 0,-1 1,1-1,0 1,-2-2,3 5,1-1,-1 1,1 0,0 0,-1 0,1 0,-1 0,1 1,-1-1,1 0,0 1,-1-1,1 1,-1-1,1 1,0-1,0 1,-1 0,1 0,0 0,0 0,0 0,0 0,0 0,0 0,0 0,0 0,1 1,-1-1,0 0,1 1,-1-1,1 0,-1 1,1 0,-9 18,1 0,1 1,1-1,0 2,2-1,1 0,0 1,2 4,0-23,-4 43,2-1,2 1,2-1,1 1,3-1,2 0,2 0,1 0,3-2,2 1,1-2,18 33,-26-60,0-1,1 1,1-2,0 1,0-1,2-1,-1 0,2-1,0 0,0-1,1 0,0-1,9 4,-20-11,0-1,0-1,1 1,-1 0,0-1,0 1,1-1,-1 0,0 0,1 0,-1-1,0 1,1-1,-1 0,0 0,0 0,0 0,0-1,0 1,0-1,0 1,0-1,-1 0,1 0,-1-1,1 1,0-1,52-76,-52 73,68-118,-71 125,0-1,0 1,0 0,0-1,1 1,-1-1,0 1,0-1,0 1,0-1,1 1,-1-1,0 1,0-1,1 1,-1-1,0 1,1-1,-1 1,0-1,1 1,-1-1,1 0,-1 1,1-1,-1 0,1 0,-1 1,1-1,-1 0,1 0,-1 0,1 0,-1 1,1-1,0 0,-1 0,1 0,-1 0,1 0,-1 0,1-1,0 1,-1 0,1 0,-1 0,1 0,-1-1,1 1,-1 0,1-1,-1 1,1 0,-1-1,0 1,1 0,-1-1,1 1,-1-1,0 1,0-1,1 1,-1-1,0 1,0-1,1 1,-1-1,0 0,1 46,-5-9,2 50,2-83,1-1,0 0,0 0,0 1,0-1,0 0,1 0,-1 0,1 0,-1 0,1-1,0 1,-1 0,1-1,0 1,0-1,0 1,0-1,0 0,1 0,-1 0,0 0,1-1,-1 1,0 0,1-1,-1 0,1 0,-1 1,0-1,1-1,-1 1,1 0,80-19,-67 13,0 0,-1-1,1-1,-2-1,1 0,-1-1,0 0,-1-1,3-4,-16 14,0 0,1 1,-1-1,0 1,1-1,-1 0,1 1,-1-1,1 1,-1-1,1 1,-1-1,1 1,0-1,-1 1,1 0,0-1,-1 1,1 0,0 0,-1-1,1 1,0 0,-1 0,1 0,0 0,0 0,-1 0,1 0,0 0,-1 0,1 0,0 0,0 1,-1-1,1 0,0 0,-1 1,1-1,0 0,-1 1,1-1,-1 1,1-1,-1 1,1-1,-1 1,1-1,-1 1,1 0,-1-1,0 1,1-1,-1 1,0 0,1-1,-1 1,0 0,0 0,0-1,0 1,0 0,0 0,0-1,0 1,0 0,0-1,0 1,0 0,-1 0,5 8,0-1,0 0,0 0,1 0,1 0,-1-1,1 0,0 0,1-1,-1 1,1-1,1-1,-1 1,1-1,0-1,0 1,0-2,1 1,-1-1,1 0,0 0,7 0,4 2,1-1,0-1,0-1,0-1,1-1,-1 0,0-2,0 0,0-2,0 0,-1-1,0-1,0-1,0-1,-1-1,0 0,0-1,-1-1,-1-1,0-1,0 0,-1-1,-1-1,-1-1,0 0,-1 0,9-16,-10 7,0 0,-2-1,-2 0,0-1,-1 0,-2 0,-1 0,-1-1,0-20,-3-23,-4 1,-2-1,-6-14,1 12,-4 1,-2 1,-7-9,21 69,-1 1,0 0,0 0,-1 0,0 0,-1 1,0-1,0 2,-2-2,8 9,-1 0,0 0,0 0,0 0,0 1,0-1,0 0,-1 1,1-1,0 0,0 1,0-1,-1 1,1 0,0-1,-1 1,1 0,0 0,-1 0,1 0,0 0,0 0,-1 0,1 0,0 1,-1-1,1 1,0-1,0 0,-1 1,1 0,0-1,0 1,0 0,0 0,0-1,0 1,0 0,0 0,0 0,0 1,-29 49,14 0,2 1,3 0,1 0,4 1,1 1,2 33,-1-23,2 0,3 0,2 0,4-1,2 0,3 0,3-1,19 51,-31-102,1 0,0-1,1 1,0-1,1 0,0 0,0 0,1-1,0 0,1 0,0-1,1 0,-1-1,1 0,1 0,-1 0,1-2,1 1,1 0,10-3</inkml:trace>
  <inkml:trace contextRef="#ctx0" brushRef="#br0" timeOffset="-109624.313">2311 4093,'15'-7,"20"-2,22-2,18-2,18 2,16 0,12 3,8 2,2 2,-2 4,-24 2</inkml:trace>
  <inkml:trace contextRef="#ctx0" brushRef="#br0" timeOffset="-108262.951">5933 4400,'-10'-5,"-1"1,-1 0,1 1,0 0,-1 1,0 0,1 1,-1 0,0 1,0 0,1 1,-1 0,0 1,1 1,-1-1,1 2,-5 1,9-2,0 0,0 0,0 0,0 1,0 0,1 1,0-1,0 1,0 0,0 1,1-1,0 1,0 0,1 1,-1-1,1 1,1 0,-1 0,1 0,0 0,1 0,0 1,0-1,1 1,-1 0,1 3,1-7,0-1,0 0,0 1,0-1,1 0,-1 0,1 1,0-1,-1 0,2 0,-1 0,0 0,1 0,-1 0,1 0,0 0,0-1,0 1,0-1,0 1,1-1,-1 0,1 0,0 0,-1 0,1-1,0 1,0-1,0 1,0-1,0 0,0 0,1 0,-1-1,0 1,0-1,1 0,-1 0,0 0,1 0,-1 0,0-1,0 0,1 1,-1-1,1-1,10-4,0-2,-1 1,0-2,-1 1,0-2,0 0,-1 0,0-1,-1 0,0-1,-1 0,0-1,-1 0,0 0,-1 0,-1-1,0-1,-1 1,0-1,-1 1,1-16,1-1,-2 0,-1 0,-1 0,-2-1,-1 1,-2 0,0-1,-3 2,0-1,-2 1,-1 0,-2 0,-1 1,-1 1,-3-5,-33-32,48 65,-1 0,1 0,0 0,-1 0,1 0,-1 0,1 0,0 0,-1 1,1-1,-1 0,1 1,0-1,-1 1,1 0,0-1,0 1,-1 0,1 0,0 0,0 0,0 0,0 0,0 0,0 0,1 0,-1 0,0 0,0 1,1-1,-1 0,1 1,-1-1,1 0,-1 1,1-1,0 0,0 1,0-1,0 1,0-1,0 1,0-1,0 0,1 1,-1-1,0 1,1-1,-1 1,2 31,1 0,1 0,2 0,1 0,2-1,1 0,1 0,2-2,12 21,20 46,5-2,29 37,-76-128,0 3,1 0,0-1,0 1,1-1,0 0,0-1,0 1,1-1,0 0,0 0,0-1,0 0,1 0,3 1,-7-5,0 0,0-1,0 1,0-1,0 0,0 0,-1 0,1 0,0 0,0-1,-1 1,1-1,-1 0,1 0,-1 0,0 0,0 0,0 0,0-1,0 1,-1-1,1 1,-1-1,1 0,0-2,0 1,14-23,-2-1,-1 0,-1-1,-1-1,4-22,-14 48,5-14,-6 19,0-1,0 0,0 0,0 0,0 0,0 0,0 1,0-1,0 0,0 0,0 0,0 0,1 0,-1 1,0-1,0 0,0 0,0 0,0 0,0 0,1 0,-1 0,0 0,0 0,0 1,0-1,0 0,1 0,-1 0,0 0,0 0,0 0,0 0,1 0,-1 0,0 0,0 0,0 0,0 0,1 0,-1-1,0 1,0 21,-2-5,4 114,-1-125,-1 0,2 0,-1 0,1 0,-1-1,2 1,-1 0,0-1,1 0,0 1,0-1,0 0,0-1,0 1,1 0,0-1,0 0,0 0,0 0,0 0,1-1,-1 0,1 0,1 1,24 3,-2-4</inkml:trace>
  <inkml:trace contextRef="#ctx0" brushRef="#br0" timeOffset="-107798.83">6161 4039,'214'70,"-195"-65,-1 0,0 1,0 1,0 1,-1 0,0 1,0 1,-1 1,-1 0,0 1,0 1,-1 0,-1 1,0 0,-1 1,0 1,3 7,-7-3,-1 1,-1 0,-1 1,-1-1,-1 1,0 14,4 18,-8-52,1 1,0 0,0-1,0 1,0 0,1 0,-1-1,1 1,-1-1,1 1,0 0,0-1,0 1,1-1,-1 0,0 1,1-1,-1 0,1 0,0 0,0 0,0 0,0 0,0-1,0 1,1-1,-1 1,0-1,1 0,-1 0,1 0,-1 0,1 0,0-1,-1 1,1-1,0 0,-1 0,1 0,0 0,-1 0,1 0,0-1,1 0,7-5,0 0,-1-1,0-1,0 0,0 0,-1-1,0 0,-1-1,0 0,-1 0,1 0,-2-1,0 0,0-1,2-7,-1 3,0-1,-1-1,-1 1,0-1,-2 0,0-1,0-3,-3 23,0-1,-1 0,1 0,0 0,0 0,0 0,0 0,0 0,-1 0,1 0,0 1,0-1,0 0,0 0,-1 0,1 0,0 0,0 0,0 0,0 0,-1 0,1 0,0 0,0 0,0 0,0-1,-1 1,1 0,0 0,0 0,0 0,0 0,-1 0,1 0,-7 21,4-14,2 0,-1 0,1 0,0 0,0 0,1 0,0 0,0 0,1 0,-1 0,2 0,-1 0,1 0,0 0,0 0,1-1,0 1,0-1,1 0,0 0,0 0,0 0,1-1,-1 1,1-1,1 0,3 2,9 3,1-2,-1 0,2-1,-1-1,1 0,0-2,0-1,0 0,0-1,6-1,-22-1,85 7</inkml:trace>
  <inkml:trace contextRef="#ctx0" brushRef="#br0" timeOffset="-104932.462">9275 4239,'-11'-3,"0"1,-1 0,1 0,-1 1,0 1,1 0,-1 0,0 1,1 1,-1 0,1 0,0 1,0 1,0 0,0 0,0 1,1 0,0 1,0 1,1-1,-1 1,1 1,1 0,0 0,0 1,0 0,1 0,1 0,-1 1,2 0,-1 1,1-1,1 1,-1 2,4-11,0 0,0 1,0-1,1 0,-1 1,0-1,1 0,0 1,0-1,-1 1,1-1,1 0,-1 1,0-1,1 1,-1-1,1 0,-1 1,1-1,0 0,0 0,0 0,1 1,-1-1,0 0,1 0,-1-1,1 1,0 0,0-1,0 1,-1-1,1 1,1-1,-1 0,0 0,0 0,0 0,2 1,2-1,1 0,-1 0,1-1,-1 0,0 0,1 0,-1-1,1 0,-1 0,0-1,0 0,0 0,0 0,0 0,0-1,0 0,-1-1,0 1,1-1,-1 0,2-3,6-4,-1-1,-1 0,0 0,-1-1,0-1,-1 0,7-14,2-16,-2 0,-2-1,-2-1,-2 0,-2-1,-2 0,-1-37,-5 84,6-65,-3-1,-5-58,-3 93,5 32,0-1,0 0,0 0,-1 1,1-1,0 0,0 1,0-1,0 0,0 1,-1-1,1 0,0 0,0 1,0-1,-1 0,1 0,0 1,0-1,-1 0,1 0,0 0,0 0,-1 1,1-1,0 0,-1 0,1 0,0 0,-1 0,1 0,0 0,-1 0,1 0,0 0,0 0,-1 0,1 0,0 0,-1 0,1 0,0 0,-1 0,1 0,0-1,-1 1,1 0,0 0,-5 36,3 1,0 0,3 0,1 0,2 0,1 0,3 5,4 24,2 0,4 0,2-2,3 0,27 52,-16-67,-33-47,0-1,0 0,0 0,0 0,0 0,0 0,1-1,-1 1,0 0,0 0,1-1,-1 1,0-1,1 1,-1-1,1 0,-1 1,1-1,-1 0,0 0,1 0,-1 0,1 0,-1 0,1-1,-1 1,1 0,-1-1,0 1,1-1,-1 0,0 1,1-1,-1 0,0 0,0 0,0 0,1 0,6-9,-1 0,0-1,0 0,-1 0,-1-1,0 0,0 0,-1 0,-1 0,0 0,0-3,3-11,-1 0,-1 0,-2-1,0 1,-2-1,-1 1,-2-8,1 23,4-6,14 24,0 0,0-1,1-1,0-1,0 0,1-2,-1 1,1-2,6-1,47 7,-67-7,-1 1,0-1,1 1,-1 0,0 0,1 0,-1 0,0 1,0-1,0 1,0 0,0 0,0 0,-1 0,1 0,-1 1,1-1,-1 1,0-1,0 1,0 0,0 0,-1 0,1 0,-1 0,0 1,0-1,0 0,0 1,0-1,-1 2,6 54,-7-49,1-1,1 0,-1 1,1-1,1 0,0 1,0-1,1 0,0 0,1-1,-1 1,2-1,-1 0,1 0,1 0,2 4,-5-10,0 0,0 1,0-1,0 0,0-1,0 1,1 0,-1-1,0 0,1 0,-1 0,1 0,-1 0,1-1,0 0,-1 1,1-2,-1 1,1 0,0-1,-1 1,1-1,-1 0,1 0,-1 0,0-1,1 1,-1-1,0 0,0 0,0 0,1-1,7-5,-1 0,0-1,0 0,-1-1,0 0,-1-1,0 1,1-5,-2 5,-2 0,1 0,-1 0,-1 0,0-1,0 0,-1 0,-1 0,0 0,0 0,-1 0,0-1,-1 0,0 11,0 1,0-1,0 0,0 1,0-1,0 0,0 0,0 1,0-1,0 0,0 1,-1-1,1 0,0 0,0 1,-1-1,1 0,0 1,-1-1,1 1,-1-1,1 1,-1-1,1 1,-1-1,0 1,1-1,-1 1,1-1,-1 1,0 0,1 0,-1-1,0 1,1 0,-1 0,0 0,0 0,1-1,-1 1,0 0,0 0,1 1,-1-1,0 0,1 0,-1 0,0 0,0 1,1-1,-1 0,0 0,1 1,-1-1,1 1,-1-1,-31 30,27-25,1 0,0 0,1 0,-1 0,1 1,0-1,0 1,1 0,0 0,0 0,0 0,1 0,0 0,0 1,0-1,1 0,0 0,0 1,0-1,1 0,0 1,1-1,-1 0,1 0,0 0,1 0,-1-1,1 1,0-1,1 1,9 3,0 0,1-2,0 0,0 0,1-1,-1-1,1 0,1-1,-1-1,0 0,1-1,0-1,-1-1,1 0,8-1,-7 3,0-2,0 1,0-2,0 0,0-1,0-1,0-1,0 0,-1-1,1 0,-1-2,-1 0,1-1,-1 0,-1-1,0-1,7-6,-17 11,0 0,0 0,-1 0,0-1,0 1,-1-1,1 0,-1 0,0 1,-1-1,0-1,0 1,0 0,0 0,-1 0,0 0,-1-1,1 1,-1-2,0 6,1 1,0 0,-1-1,1 1,-1-1,1 1,-1 0,0-1,1 1,-1 0,0 0,0 0,0 0,0 0,0 0,0 0,0 0,0 0,0 0,-1 0,1 0,0 1,-1-1,1 1,0-1,-1 1,1-1,0 1,-1 0,1 0,-1 0,1 0,-1 0,1 0,-1 0,1 0,-1 0,0 1,-54 20,50-18,-1 1,1 0,0 0,0 1,1 0,-1 0,1 0,0 1,0-1,1 1,0 0,0 1,0-1,1 1,0 0,0-1,0 1,1 1,0-1,1 0,-1 0,2 1,-1-1,1 2,0-6,1 0,0 0,0 0,0-1,0 1,0-1,1 1,-1-1,1 1,0-1,0 0,-1 1,1-1,1 0,-1-1,0 1,0 0,1 0,-1-1,1 0,-1 1,1-1,0 0,0 0,-1-1,1 1,1 0,79 1,-77-2,-1-1,1 0,0-1,-1 1,1-1,-1 0,1-1,-1 1,0-1,0 0,0 0,-1-1,1 1,-1-1,0 0,0 0,0-1,0 1,-1-1,0 0,0 0,0 0,0 0,-1 0,0-1,0 1,0-1,-1 0,0 1,0-1,0 0,-1 0,0 1,0-4,0 8,0 0,1 1,-1-1,0 0,0 1,0-1,1 0,-1 1,0-1,0 0,0 1,0-1,0 0,0 1,-1-1,1 0,0 1,0-1,0 0,-1 1,1-1,0 1,-1-1,1 1,0-1,-1 0,1 1,-1-1,1 1,-1-1,1 1,-1 0,1-1,-1 1,1 0,-1-1,0 1,1 0,-1 0,0-1,1 1,-1 0,0 0,1 0,-1 0,0 0,1 0,-1 0,0 0,1 0,-1 0,0 0,1 0,-1 1,1-1,-1 0,0 0,1 1,-1-1,1 0,-1 1,0-1,1 1,-1-1,-2 5,1 0,-1 0,1 0,0 0,1 0,-1 0,1 0,0 0,0 1,1-1,-1 0,1 1,0-1,1 0,-1 1,1-1,0 0,0 1,1-1,0 0,0 0,0 0,0-1,1 1,0 0,0-1,0 0,0 1,1-1,3 3,2-2,0-1,1 1,-1-2,1 1,0-1,0-1,0 0,0 0,0-1,0 0,1-1,-1 0,0-1,0 0,1-1,-1 0,0 0,0-1,-1 0,1-1,-1 0,1 0,-1-1,-1-1,1 1,6-7,-1 0,-1 0,-1-1,0 0,-1-1,-1 0,0-1,-1 0,0 0,-1-1,-1 0,-1-1,4-13,-5 30,-3 20,-2-14,98 817,-97-804,1-11,-1 0,-1 0,1 1,-2-1,1 0,-1 0,0 0,-1 0,-1 6,3-13,0-1,-1 1,1-1,0 1,0-1,0 1,-1-1,1 1,0-1,-1 1,1-1,0 1,-1-1,1 1,-1-1,1 0,-1 1,1-1,-1 0,1 0,-1 1,1-1,-1 0,1 0,-1 0,1 1,-1-1,1 0,-1 0,0 0,1 0,-1 0,1 0,-1 0,1 0,-1-1,1 1,-1 0,0 0,1 0,-1 0,1-1,-1 1,1 0,-1-1,1 1,0 0,-1-1,1 1,-1-1,1 1,0 0,-1-1,1 1,0-1,-1 1,1-1,0 1,0-1,0 1,-1-1,1 0,-19-35,7-9,2 0,1 0,3-1,0-24,6 68,-8-67,4-1,3 0,2 1,4-1,3 1,13-52,-20 112,0 1,1-1,0 1,1-1,0 1,0 0,1 0,0 1,0-1,1 1,0 0,0 0,0 0,1 1,0-1,1 2,-1-1,8-4,-9 10,0-1,0 2,0-1,1 0,-1 1,0 0,0 0,0 1,0-1,0 1,0 0,0 0,-1 1,1-1,-1 1,0 0,0 1,0-1,0 1,0-1,-1 1,1 0,-1 0,0 1,-1-1,1 1,-1-1,1 1,0 3,2 0,-1 0,0 0,0 0,-1 1,0-1,0 1,-1 0,0 0,0 0,-1 0,0 0,-1 0,0 0,-1 0,0 0,0 0,-2 7,1-13,0 0,0 0,0 0,0 0,-1 0,1 0,-1-1,0 1,1-1,-1 0,-1 0,1 0,0 0,0-1,-1 1,1-1,0 0,-1 0,0 0,1 0,-1 0,-2-1,-82-1,71-2,4-1</inkml:trace>
  <inkml:trace contextRef="#ctx0" brushRef="#br0" timeOffset="-103868.961">11428 3597,'0'-12,"-1"-6,0-1,2 1,0 0,1-1,1 1,1 0,1 0,0 0,2-2,-6 18,0 0,0-1,0 1,1 0,-1 0,0 0,1 0,-1 1,1-1,0 0,0 1,0-1,-1 1,1-1,1 1,-1 0,0 0,0 0,0 0,1 0,-1 1,0-1,1 1,-1-1,0 1,1 0,-1 0,1 0,-1 0,0 0,1 1,-1-1,0 1,1-1,0 1,3 2,0 0,0 0,0 0,0 0,-1 1,0 0,0 0,0 0,0 1,0 0,-1 0,3 4,7 17,-2 1,0 1,-2 0,-1 1,-1 0,-1 0,-2 1,-1-1,-1 1,-2 0,-1 9,-6 404,20-310,-13-128,0 0,0 0,1-1,0 1,0 0,0-1,0 1,1-1,-1 0,1 0,0 0,0 0,1 0,-1-1,1 1,0-1,0 0,0 0,0 0,1-1,-1 1,1-1,-1 0,5 1,-4-3,-1 0,1 0,-1 0,0 0,1-1,-1 0,0 0,0 0,0 0,1-1,-1 1,0-1,-1 0,1 0,0-1,-1 1,1-1,-1 0,0 0,0 0,0 0,0 0,0-1,-1 1,1-1,-1 0,0 0,0 0,-1 0,1 0,-1 0,0 0,0-1,10-30</inkml:trace>
  <inkml:trace contextRef="#ctx0" brushRef="#br0" timeOffset="-103591.566">11321 3825,'25'0,"26"0,25 0,21 0,16 0,9 0,2 2,-20 1</inkml:trace>
  <inkml:trace contextRef="#ctx0" brushRef="#br0" timeOffset="-103241.843">12377 4159,'-245'17,"241"-17,0 0,-1 0,1 0,0 1,-1 0,1 0,0 0,0 0,0 1,0 0,0-1,0 1,0 1,1-1,-1 1,1-1,0 1,0 0,0 0,0 0,0 1,0-1,1 1,0-1,-1 1,2 0,-1 0,0 0,1 0,-1 0,1 0,1 0,-1 1,0-1,1 0,0 1,0-1,0 0,1 2,0-2,1 1,0-1,1 0,-1 0,1 0,0 0,0 0,0 0,0-1,1 1,-1-1,1 0,0 0,0 0,0-1,0 0,1 1,-1-1,4 0,90 24,-84-25,0 0,1 0,-1-1,0-1,1-1,-1 0,0 0,0-2,0 1,8-5,-16 6,-1 0,1-1,-1 0,0 0,0 0,0-1,0 1,-1-1,0 0,1-1,-1 1,-1-1,1 0,-1 0,0 0,0 0,0 0,0-1,-1 1,0-1,-1 0,1 1,-1-1,0 0,0 0,-1-3,1 5,-1 0,0-1,0 1,0 0,-1-1,1 1,-1 0,0-1,-1 1,1 0,-1 0,0 0,1 0,-2 0,1 1,0-1,-1 1,0-1,0 1,0-1,1 4,1 0,0 0,0 0,-1 0,1 0,0 0,0 0,0 0,-1 0,1 1,0-1,0 0,0 1,0-1,0 1,0 0,-1-1,1 1,0 0,1-1,-1 1,0 0,0 0,0 0,0 0,1 0,-1 0,0 0,1 0,-1 0,1 0,-1 1,1-1,0 0,-1 0,1 0,0 1,0-1,0 0,0 0,0 0,0 1,0-1,0 0,1 0,-1 0,0 1,1-1,-1 0,1 1,-1 7,1 0,-1 0,2 0,-1 0,1 0,1-1,-1 1,1 0,1-1,0 0,0 0,1 0,-1 0,2-1,-1 0,1 0,0 0,1-1,-1 0,1 0,0 0,1-1,0 0,4 2,5 2,1-1,0-1,1 0,-1-1,1-1,0-1,0 0,1-2,-1 0,19-1,18-3</inkml:trace>
  <inkml:trace contextRef="#ctx0" brushRef="#br0" timeOffset="-88397.558">492 6499,'-1'-26,"1"0,1 0,1 1,1-1,2 1,1-1,0 1,2 1,1 0,4-8,-11 29,0 0,-1 1,1-1,0 1,0-1,0 1,0 0,1 0,-1 0,1 0,-1 0,1 0,0 1,-1-1,1 1,0 0,0 0,0 0,0 0,0 1,0-1,0 1,0-1,0 1,1 0,-1 1,0-1,0 0,0 1,1 0,87 38,-79-33,0 0,0 1,0 1,-1 0,-1 0,1 1,-1 0,-1 1,0 0,0 0,-1 1,0 0,-1 1,0 0,4 11,-11-21,1 1,-1-1,0 1,1-1,-1 1,0-1,-1 1,1 0,0-1,-1 1,1-1,-1 1,0-1,0 0,0 1,0-1,0 0,-1 0,1 1,0-1,-1 0,0 0,0-1,1 1,-1 0,0 0,0-1,-1 1,1-1,0 0,0 0,-1 0,1 0,0 0,-3 0,0 1,1-1,-1 0,0 0,0 0,1 0,-1-1,0 0,0 0,0 0,0-1,1 1,-1-1,0 0,0-1,1 1,-1-1,1 0,-4-2,6 3,0-1,0 1,0 0,0 0,0-1,1 1,-1-1,1 0,-1 1,1-1,0 0,0 0,-1 0,1 0,0 0,1 0,-1 0,0 0,1 0,-1 0,1-1,0 1,-1 0,1 0,0-1,0 1,1 0,-1 0,0 0,1-1,-1 1,1 0,0 0,0 0,0 0,0 0,0 0,0 0,0 0,1 1,-1-1,1 0,-1 1,2-1,12-9,2 2,-1 0,1 1,0 0,1 2,0 0,0 1,9-1,-9 1,25-7,13-1,0-4,-2-1,0-3,-1-2,0-3,-9-17,-43 41,-1 1,1 0,0-1,-1 1,1-1,-1 1,0-1,1 1,-1-1,0 0,0 1,0-1,0 1,0-1,-1 1,1-1,0 1,-1-1,1 1,-1-1,1 1,-1-1,0 1,0 0,1-1,-1 1,0 0,0-1,0 1,-1 0,1 0,0 0,0 0,0 0,-1 1,1-1,-1 0,-3-1,0 0,0 1,0-1,0 1,0 1,0-1,0 0,0 1,0 0,-1 1,1-1,0 1,0 0,0 0,0 0,0 1,0 0,1 0,-1 0,0 0,1 1,0 0,-1 0,1 0,0 0,1 1,-1 0,0-1,1 1,0 1,-3 3,2-2,0 0,1 0,-1 1,1 0,0-1,1 1,-1 0,1 0,1 0,-1 0,1 1,1-1,-1 0,1 1,1-1,-1 0,1 0,0 1,1-1,0 0,0 0,0 0,1-1,0 1,0 0,1-1,0 0,0 0,0 0,1 0,0-1,0 0,1 0,-1 0,4 2,3-1,1 0,0 0,1-1,-1-1,1 0,0-1,0 0,0-1,0-1,0 0,1-1,8-1,43-3</inkml:trace>
  <inkml:trace contextRef="#ctx0" brushRef="#br0" timeOffset="-83784.964">3032 6164,'-6'-6,"-1"-1,0 2,0-1,0 1,-1 0,0 0,0 1,0 0,0 0,-1 1,0 1,1-1,-1 1,0 0,0 1,0 0,0 1,0 0,-1 0,1 1,0 0,0 0,0 1,1 1,-1-1,0 1,1 1,0 0,0 0,0 0,0 1,0 0,1 1,0 0,-2 2,4-2,0 1,0-1,0 1,1 1,0-1,1 0,0 1,0 0,0 0,-1 7,3-11,1-1,-1 1,1-1,0 1,0-1,0 1,0-1,1 0,-1 1,1-1,0 1,0-1,0 0,1 0,-1 0,1 1,-1-1,1-1,0 1,0 0,1 0,-1-1,0 1,1-1,0 0,-1 0,1 1,3 0,0 0,0 0,0 0,0-1,0 0,0 0,1 0,-1-1,1 0,-1 0,1-1,-1 1,1-2,-1 1,1-1,0 0,-1 0,0 0,1-1,-1 0,0-1,0 1,5-4,1 0,-1-1,0 0,0-1,-1 0,0-1,0 0,-1-1,0 0,-1 0,0-1,4-6,3-13,-2 0,-1-1,-1-1,-1 0,-2-1,-1 1,-2-2,-1 1,-2 0,-1-1,-3-21,3 38,-2 0,1 1,-2-1,0 1,-1-1,-1 1,0 0,-2 0,1 1,-5-7,10 21,-1 1,0-1,0 0,1 0,-1 1,0-1,0 0,0 1,0-1,0 1,0-1,0 1,0 0,0-1,0 1,0 0,0 0,0-1,0 1,0 0,0 0,0 0,0 0,0 1,0-1,0 0,0 0,0 1,0-1,0 0,0 1,0-1,0 1,0-1,0 1,0 0,1-1,-1 1,0 0,0 0,1-1,-1 1,0 0,1 0,-1 0,1 0,-1 0,1 0,0 0,-1 0,1 0,0 0,0 0,-1 0,1 0,0 0,0 0,0 0,1 1,-9 23,2 0,0 1,2 0,1 0,1 0,2 0,0 0,2 1,-1 13,2 1,2-1,2 0,1 0,2 0,2-1,1-1,5 4,-16-35,1 0,0 0,0-1,1 1,0-1,0 0,0 0,1-1,0 1,0-1,0 0,1-1,0 1,0-1,0 0,0 0,1-1,-1 0,1 0,0 0,0-1,0 0,0-1,0 1,1-1,-1-1,0 1,0-1,1 0,-1-1,0 0,1 0,-1-1,6-2,-2-1,-1-2,-1 1,1-1,-1-1,0 0,-1 0,1-1,-2 0,1 0,-2 0,1-1,-1 0,0-1,-1 0,-1 1,1-1,-2-1,1 1,-2-1,1 1,-2-1,0 0,0 1,-1-1,0 0,-1 0,-1-5,2 15,0 1,1 0,-1-1,0 1,0-1,0 1,0-1,-1 1,1-1,0 1,-1-1,1 1,0 0,-1-1,0 1,1 0,-1-1,0 1,0 0,0 0,0-1,0 1,0 0,0 0,0 0,0 0,0 1,0-1,-1 0,1 0,0 1,-1-1,1 1,-1-1,1 1,0 0,-1-1,1 1,-1 0,1 0,-1 0,1 0,-1 0,1 0,-1 1,-1 3,0 0,0 1,0 0,1 0,-1 0,1 0,1 0,-1 0,1 0,0 1,0-1,0 1,1-1,-1 0,2 1,-2 9,0 0,1 0,1 0,1 0,0-1,1 1,1-1,0 1,0-1,2 0,2 5,-4-12,-1-1,1 1,0-1,0 0,0 0,1-1,0 1,0-1,1 0,0-1,-1 1,1-1,1 0,-1 0,1-1,-1 0,1 0,0-1,0 0,0 0,0 0,1-1,-1 0,1 0,3-2,1 1,0-1,-1-1,0 0,1-1,-1 0,0 0,0-2,0 1,-1-1,0-1,0 0,0 0,0-1,-1 0,-1 0,1-1,-1-1,5-5,1-3,0-1,-1-1,-1 0,-1 0,-1-1,0 0,-2-1,0 0,4-19,-1-25,-3-1,-2 1,-3-2,-4 1,-2-8,1 21,-3-45,5 98,-1 1,1-1,0 0,-1 0,1 0,0 0,-1 1,1-1,0 0,-1 0,1 0,-1 0,1 0,0 0,-1 0,1 0,-1 0,1 0,0 0,-1 0,1 0,0 0,-1 0,1 0,0-1,-1 1,1 0,0 0,-1 0,1 0,0-1,-1 1,1 0,0-1,-1 1,1 0,0 0,0-1,0 1,-1 0,1-1,0 1,0 0,0-1,0 1,0 0,-1-1,1 1,0-1,0 1,0 0,0-1,0 1,0-1,0 1,0 0,1-1,-6 14,1 1,1-1,0 1,1 0,1-1,0 1,1 7,-1 4,-3 21,2 0,2 0,2-1,3 1,1-1,2 0,2 0,2-1,2 0,15 30,-25-65,0 1,0-1,1 0,1 0,-1 0,1-1,1 0,0 0,0-1,0 1,1-2,0 1,1-1,-1 0,1-1,0 0,0 0,1-1,-1 0,1-1,0 0,0-1,0 0,3 0,-8-2,-1-1,1 0,0-1,0 1,-1-1,1 0,-1 0,1 0,-1-1,0 0,0 1,0-2,0 1,-1 0,1-1,-1 1,0-1,0 0,0 0,-1 0,1-1,-1 1,0 0,0-1,0-2,5-11,-2 0,0 0,-1-1,0 0,0-18,-4 34,1-4,0-1,0 0,-1 0,0 0,-1 0,0 0,0 0,-1 0,-1-6,2 14,1-1,-1 1,1 0,-1-1,1 1,-1 0,1 0,-1-1,1 1,-1 0,0 0,1 0,-1 0,1 0,-1-1,0 1,1 0,-1 1,0-1,1 0,-1 0,1 0,-1 0,0 0,1 0,-1 1,1-1,-1 0,1 1,-1-1,1 0,-1 1,1-1,-1 1,1-1,-1 0,1 1,0-1,-1 1,1-1,0 1,-1 0,1-1,0 1,0-1,0 1,-1-1,1 1,0 0,0-1,0 1,0-1,0 1,0 0,0-1,0 1,0 0,0-1,1 1,-1-1,0 1,0-1,1 1,-4 7,0 0,1 1,1-1,-1 1,1-1,1 1,-1-1,2 1,-1 0,1-1,0 1,1-1,0 1,0-1,1 0,0 0,1 0,-1 0,2-1,-1 1,1-1,0 0,0-1,1 1,0-1,0 0,0 0,1-1,0 0,0 0,1 0,-1-1,4 1,-4-2,1-1,-1 1,1-2,0 1,-1-1,1 0,0-1,0 0,0 0,-1-1,1 0,6-1,14-6</inkml:trace>
  <inkml:trace contextRef="#ctx0" brushRef="#br0" timeOffset="-83504.913">3768 5803,'18'0,"22"0,22-4,22-5,18-2,13 1,5 1,-18 3</inkml:trace>
  <inkml:trace contextRef="#ctx0" brushRef="#br0" timeOffset="-82973.13">4743 6325,'8'-20,"-2"0,0-1,-1 1,-1-1,0 0,-2-1,0-12,-2 29,1-11,2-3,-2 0,0 0,-1 0,-1 0,-1-1,0 2,-5-16,-5 10,37 20,2 6,-1-2,-1 2,0 0,0 2,0 1,0 1,23 8,-43-11,-1-1,1 1,-1 0,0 0,1 1,-2-1,1 1,0 0,-1 0,1 0,-1 0,0 0,0 1,-1 0,0-1,1 1,-2 0,1 0,0 0,-1 1,0-1,0 0,-1 0,0 1,1-1,-2 0,1 2,1 16,-1-13,0 1,0-1,1 1,0-1,0 0,1 0,1 1,0-1,0-1,1 1,0 0,1-1,0 0,1 0,0 0,3 3,-3-9,0 0,0-1,0 1,1-1,-1-1,1 1,-1-1,1 0,0-1,0 1,-1-1,1-1,0 1,-1-1,1 0,0-1,-1 0,1 0,-1 0,0 0,0-1,0 0,0-1,0 1,-1-1,1 0,-1-1,0 1,0-1,-1 0,0 0,2-3,29-44,-25 28</inkml:trace>
  <inkml:trace contextRef="#ctx0" brushRef="#br0" timeOffset="-82167.606">5385 5977,'-1'25,"2"0,1-1,1 1,1-1,3 10,-5-28,-1-1,1 1,0 0,0-1,1 1,0-1,0 0,0 0,0 0,1 0,0 0,0-1,0 0,0 0,1 0,0 0,0-1,0 0,0 0,0 0,1 0,-1-1,1 0,5 1,-7-2,1-1,-1 1,1-1,-1 0,1-1,-1 1,0-1,1 0,-1 0,0 0,1-1,-1 1,0-1,0 0,0 0,-1 0,1-1,0 0,-1 1,1-1,-1 0,0-1,0 1,0-1,0-1,4-4,-1 1,-1-2,0 1,0-1,-1 0,0 0,0 0,-1 0,-1-1,1 0,-1-70,-12 96,8-8,0 0,1 1,0-1,0 1,0-1,1 1,0-1,1 1,0-1,0 1,0-1,1 0,0 1,0-1,1 0,0 0,0-1,1 1,0-1,0 1,1-1,-1 0,1-1,0 1,1-1,-1 0,1 0,0-1,4 3,2-5,-1 0,1 0,0-1,0-1,0 0,-1 0,1-1,0 0,0-2,-1 1,1-1,-1-1,0 0,0 0,0-1,-1-1,1 1,-1-2,-1 0,1 0,-1 0,0-1,-1-1,0 1,0-1,-1-1,0 0,-1 0,4-8,9-47,-19 70,1-1,-1 0,1 1,0-1,0 0,0 0,0 0,1 1,0-1,-1-1,2 1,-1 0,0 0,1-1,-1 0,1 1,0-1,0 0,1 0,-1 0,1-1,-1 1,1-1,0 0,2 1,5 3,1 0,1 0,-1-1,1-1,0 0,0-1,0 0,7 0,-10-2,-1-1,1 1,-1-2,1 1,-1-1,1-1,-1 1,0-2,0 1,0-1,0-1,0 1,-1-2,1 1,-1-1,0 0,-1-1,1 0,-1 0,0-1,-1 1,1-1,-2-1,1 1,-1-1,0 0,0-1,-1 1,0-1,0 0,-1 0,1-4,-2-2,-1 6,-1 20,0 1,0 0,1 1,1-1,0 0,0 0,1 0,1-1,0 1,0-1,3 3,-6-10,2 0,-1 1,0-2,1 1,0 0,0 0,0-1,0 0,1 0,-1 0,1 0,0 0,0 0,0-1,0 0,0 0,0 0,1-1,-1 1,1-1,-1 0,1 0,-1 0,1-1,0 0,-1 0,1 0,0 0,21-5</inkml:trace>
  <inkml:trace contextRef="#ctx0" brushRef="#br0" timeOffset="-81893.342">6388 5589,'16'0,"5"0</inkml:trace>
  <inkml:trace contextRef="#ctx0" brushRef="#br0" timeOffset="-81248.961">6802 5763,'18'57,"2"-1,3-2,2 0,2-1,5 3,-31-55,-1 1,1 0,0 0,-1 0,1-1,0 1,0 0,0-1,0 1,1 0,-1-1,0 1,1-1,-1 0,0 1,1-1,0 0,-1 0,1 0,0 0,0 0,-1-1,1 1,0 0,0-1,0 1,0-1,0 0,0 0,0 0,0 0,0 0,0 0,0 0,0 0,-1-1,1 1,1-1,5-6,-1 0,0 0,0-1,-1 1,0-1,-1-1,1 1,2-8,5-6,67-88,-80 111,0 0,0-1,-1 1,1 0,0 0,0-1,0 1,0 0,1 0,-1-1,0 1,0 0,0-1,0 1,1 0,-1 0,0-1,1 1,-1-1,1 1,-1 0,0-1,1 1,-1-1,1 1,0-1,-1 1,1-1,-1 1,1-1,0 0,-1 1,1-1,0 0,-1 0,1 1,0-1,0 0,-1 0,1 0,0 0,0 0,-1 0,1 0,0 0,0 0,-1 0,1-1,0 1,-1 0,1 0,0-1,-1 1,1 0,0-1,-1 1,1-1,-1 1,1-1,0 1,-1-1,1 1,-1-1,0 1,1-1,-1 0,1 1,-1-2,2 48,10 64,-10-106,-1 0,1 0,-1-1,1 1,0-1,0 1,1-1,-1 0,1 1,0-1,-1-1,1 1,1 0,-1-1,0 1,1-1,-1 0,1 0,-1 0,1-1,0 1,0-1,0 0,0 0,2 0,8-1,0 0,0-1,0-1,-1 0,1-1,0-1,-1 0,0 0,1-1,-2-1,1 0,3-4,-7 6,108-54,-115 57,0 1,-1 0,1 1,0-1,-1 0,1 0,0 1,0-1,-1 1,1-1,-1 1,1 0,-1 0,1 0,-1 0,1 0,-1 0,0 0,1 0,-1 0,0 1,0-1,0 0,0 1,0-1,0 1,0-1,-1 1,1-1,0 2,8 12,1-7,1-1,-1 1,1-2,0 1,1-2,0 1,0-2,0 1,0-2,1 0,0 0,-1-1,1 0,0-2,0 1,0-1,11-2,-12 3,0-1,0 0,0-1,0 0,-1-1,1 0,0 0,-1-2,1 1,-1-2,0 1,0-1,-1-1,1 0,0-1,-9 5,0-1,0 1,0 0,0-1,-1 1,1-1,-1 1,1-1,-1 0,0 0,0 1,0-1,0 0,-1 0,1 0,-1 0,0 0,0 0,0 0,0 0,0 0,-1 0,1 0,-1 0,0 0,0 0,0 0,0 1,0-1,-1 0,1 1,-1-1,0 1,0-1,-1-1,-4-4,0 0,-1 0,0 0,0 1,-1 0,1 1,-2 0,1 0,-5-1,7 3,0 0,0 1,0 0,-1 0,1 1,-1 0,0 0,1 1,-1 0,0 0,0 1,0 0,0 1,0-1,1 1,-1 1,0 0,0 0,1 0,0 1,-1 0,1 0,0 1,0 0,1 0,-1 1,1 0,0 0,0 0,1 1,-1 0,1 0,1 0,-1 1,1-1,0 1,0 0,1 0,0 2,1-5,1 1,0 0,0 0,1-1,0 1,-1 0,1 0,1 0,-1 0,1 0,0 0,0-1,0 1,1 0,0-1,-1 1,2-1,-1 1,0-1,1 0,0 0,0 0,0-1,1 1,-1-1,1 1,0-1,1 1,2 1,1-1,-1 1,1-1,0-1,0 0,0 0,0 0,0-1,1 0,-1-1,1 0,-1 0,1-1,-1 0,1-1,1 1,78-30,-50 9</inkml:trace>
  <inkml:trace contextRef="#ctx0" brushRef="#br0" timeOffset="-81059.425">8099 5616,'-11'-13,"-9"-8,-5-1,-5 2,-3 9,-1 12,-1 11,5 9,4 8,6 3,10 3,11 3,11-1,11 0,2-6</inkml:trace>
  <inkml:trace contextRef="#ctx0" brushRef="#br0" timeOffset="-80843.012">8179 6057,'7'16,"2"10,2 2,3 0,3-6,4-6,3-6,7-10,8-8,7-9,4-5,2-3,-1-3,-9 5</inkml:trace>
  <inkml:trace contextRef="#ctx0" brushRef="#br0" timeOffset="-70928.815">9997 5295,'14'49,"-3"1,-1 0,-3 0,-2 1,-2 0,-3 33,-17 226,17-307,0 1,0-1,1 1,-1 0,1-1,0 1,0-1,0 1,0-1,1 1,-1-1,1 0,0 0,0 0,0 0,0 0,1 0,-1 0,1-1,-1 1,1-1,0 0,0 0,0 0,1 0,-1-1,1 1,12 3,1-2,1 0,-1-1,0 0,0-2,1 0,-1-1,0 0,0-2,0 0,0-1,0 0,11-6,-3 3,0-2,-1-1,0-1,-1 0,0-2,13-10,-9 1</inkml:trace>
  <inkml:trace contextRef="#ctx0" brushRef="#br0" timeOffset="-70663.516">9823 5670,'7'0,"13"0,18 0,17-2,19-4,14-2,5-3,-12 2</inkml:trace>
  <inkml:trace contextRef="#ctx0" brushRef="#br0" timeOffset="-69968.315">10599 5817,'-2'2,"-1"3,0 3,1 5,0 7,1 4,1 6,-1 1,4 1,4-1,7-1,4-6,5-7,7-6,5-7,-3-5</inkml:trace>
  <inkml:trace contextRef="#ctx0" brushRef="#br0" timeOffset="-69761.82">10546 5456,'11'9,"15"3,4 0</inkml:trace>
  <inkml:trace contextRef="#ctx0" brushRef="#br0" timeOffset="-68973.483">11000 5763,'16'11,"-1"0,-1 1,0 0,0 1,-1 1,-1 0,0 1,-1 0,-1 1,0 0,-1 0,-1 1,-1 0,0 1,-1 0,-1 1,4 24,-9-43,0 1,0-1,0 0,1 1,-1-1,0 0,0 1,0-1,0 0,0 1,1-1,-1 0,0 0,0 1,1-1,-1 0,0 0,0 0,1 1,-1-1,0 0,1 0,-1 0,0 0,1 0,-1 0,0 1,1-1,-1 0,0 0,1 0,-1 0,0 0,1 0,-1 0,0 0,1-1,-1 1,0 0,1 0,-1 0,0 0,0 0,1 0,-1-1,0 1,1 0,-1 0,0 0,0-1,1 1,-1 0,0 0,0-1,0 1,1 0,-1-1,0 1,0 0,0-1,0 1,0 0,0-1,18-24,-15 19,2-2,11-19,1 0,2 1,0 1,2 1,0 1,17-13,-38 35,1 0,-1 1,1-1,-1 1,1-1,-1 1,1-1,-1 1,1-1,-1 1,1-1,0 1,-1 0,1 0,0-1,-1 1,1 0,0 0,-1-1,1 1,0 0,0 0,-1 0,1 0,0 0,-1 0,1 0,0 0,0 1,-1-1,1 0,0 0,-1 1,1-1,0 0,-1 1,1-1,-1 0,1 1,-1-1,1 1,-1-1,1 1,-1-1,1 1,-1 0,1-1,-1 1,0-1,1 1,-1 0,0-1,0 1,1 0,3 43,-4-37,-2 0,1 0,1 1,-1-1,1 1,0-1,1 0,0 1,0-1,1 0,0 1,0-1,0 0,1 0,0-1,1 1,-1 0,1-1,1 0,-1 0,1 0,0-1,0 1,0-1,1 0,0-1,3 3,7-2,-1-1,1 0,0-1,0-1,0 0,0-1,0-1,0 0,1-1,-1-1,0-1,-1 0,1-1,0 0,-1-2,0 0,1-1,92-59,-107 66,-1-1,1 1,-1 0,1 0,-1-1,1 1,-1 0,1 0,0 0,-1 0,1 0,-1 0,1 0,0 0,-1 0,1 0,-1 0,1 0,0 0,-1 1,1-1,-1 0,1 0,-1 1,1-1,-1 0,1 1,-1-1,1 0,-1 1,1-1,-1 1,0-1,1 1,-1-1,0 1,1-1,-1 1,0-1,0 1,0-1,1 1,-1-1,0 1,0 0,0-1,0 1,0-1,0 1,0 0,0-1,0 1,0-1,0 1,0 0,-1-1,1 1,0-1,0 1,-1-1,1 1,0-1,-1 1,1-1,0 1,-1-1,2 14,0-9,0-1,0 1,1-1,0 0,-1 0,2 0,-1 0,0 0,1 0,0 0,0-1,0 0,0 1,1-1,-1 0,1-1,-1 1,1 0,0-1,0 0,1 0,-1 0,0-1,0 1,1-1,-1 0,1-1,-1 1,1-1,0 1,-1-1,1-1,-1 1,1-1,-1 1,1-1,-1-1,1 1,-1-1,0 1,0-1,0 0,0-1,0 1,0-1,0 0,1-2,-1 0,0-1,-1 0,0-1,0 1,-1 0,0-1,0 1,0-1,-1 0,0 0,0 1,-1-1,0 0,0 0,-1 0,1 0,-2 1,1-1,-1 0,0 1,0-1,0 1,-1 0,0-1,-1 1,1 1,-1-1,0 0,-1 1,1 0,-1 0,0 0,0 1,-1 0,1 0,-1 0,0 0,0 1,0 0,0 0,-1 1,-1-1,5 3,0-1,-1 0,1 1,0 0,0 0,-1 0,1 0,0 0,-1 1,1-1,0 1,0 0,-1 0,1 0,0 1,0-1,0 1,0 0,1-1,-1 1,0 0,1 1,-1-1,1 0,0 1,0-1,0 1,-2 2,1 2,-1-1,1 1,0 0,0 0,1 0,0 0,0 0,0 0,1 1,1-1,-1 0,1 4,2 13</inkml:trace>
  <inkml:trace contextRef="#ctx0" brushRef="#br0" timeOffset="-68658.265">11882 5616,'-6'-9,"1"-7,7-4,10-3,7-2,5-3,1-2,-2 0,-5 2,-5 5,-5 3,-4 9,-2 12,-2 10,-4 10,0 1</inkml:trace>
  <inkml:trace contextRef="#ctx0" brushRef="#br0" timeOffset="-68436.841">12056 5790,'5'16,"3"12,1 6,-2 1,1 0,1-2,1-4,2-5,2-4,2-3,1-4,1-5,2-4,3-2,4-2,-2 0</inkml:trace>
  <inkml:trace contextRef="#ctx0" brushRef="#br0" timeOffset="-67966.009">12404 5830,'14'7,"1"2,-1 0,-1 0,0 1,0 1,-1 0,-1 1,0 0,0 1,-1 0,-1 1,0 0,-1 0,-1 1,4 9,-10-21,20 39,-20-41,0 0,0 0,0-1,-1 1,1 0,0-1,0 1,0-1,0 1,0-1,0 1,0-1,0 0,0 1,0-1,0 0,0 0,0 0,0 0,1 0,-1 0,0 0,0 0,0-1,0 1,0 0,0-1,0 1,0 0,0-1,0 1,0-1,0 0,-1 1,1-1,0 0,0 1,0-1,-1 0,1 0,0 0,9-11,0 0,-1-1,-1 0,1 0,-2-1,0 0,2-7,5-8,0-2,43-66,-56 97,0 0,0 0,0 0,0 0,0 0,0 0,0 0,0 0,0 0,0 0,0 1,0-1,1 0,-1 1,-1-1,1 1,0-1,0 1,0-1,0 1,0 0,0-1,-1 1,1 0,0 0,-1 0,1 0,0 0,-1-1,1 1,-1 0,1 0,-1 0,0 0,1 0,-1 1,0-1,0 0,0 0,0 0,0 0,0 0,0 0,0 0,0 0,0 0,-1 0,1 0,-1 1,3 6,2 8,1 0,0 0,1 0,1-1,0 0,1 0,1-1,9 13,-11-22,0 0,0-1,1 0,-1 0,1 0,-1-1,1 0,0-1,0 0,1 0,-1-1,0 0,1 0,-1-1,1 0,-1 0,-8 0,44 2</inkml:trace>
  <inkml:trace contextRef="#ctx0" brushRef="#br0" timeOffset="-67493.596">13540 5817,'-16'-4,"1"1,0 0,-1 2,0 0,1 0,-1 2,0 0,1 0,-1 2,1 0,0 1,-1 0,2 1,-1 1,1 0,0 1,-9 6,19-10,1 0,-1 0,1 1,0-1,0 1,0 0,1 0,-1 0,1 0,0 1,0-1,0 1,1-1,0 1,0-1,0 1,0 0,1 0,-1-1,1 1,1 0,-1 0,0-1,1 1,0 0,0-1,1 1,-1-1,1 1,0-1,0 1,1-1,-1 0,1 0,0-1,0 1,0 0,0-1,1 0,0 0,-1 0,1 0,0 0,0-1,0 0,1 1,-1-2,1 1,-1 0,3-1,6 0,0-2,-1 1,1-2,0 0,-1 0,1-1,-1 0,0-2,0 1,-1-1,1-1,-1 0,0 0,0-1,-1-1,0 0,-1 0,1-1,-2 0,7-8,-6 6,-1 0,0-1,0 0,-1-1,-1 0,0 0,-1 0,0-1,-1 1,0-1,-2 0,2-7,1-172,-10 115,-3 1,-4 0,-16-56,7 78,21 55,0 0,0 0,-1-1,1 1,0 0,-1 0,1 0,0 0,-1 0,1-1,0 1,-1 0,1 0,0 0,-1 0,1 0,0 0,-1 0,1 0,0 0,-1 0,1 1,0-1,-1 0,1 0,0 0,-1 0,1 0,0 1,0-1,-1 0,1 0,0 0,0 1,-1-1,1 0,0 0,0 1,0-1,-1 0,1 1,0-1,0 0,0 1,0-1,0 0,0 1,0-1,-1 0,1 1,0-1,0 0,0 1,0-1,1 0,-1 1,0-1,0 0,0 1,0-1,0 0,0 1,0-1,1 0,-1 0,0 1,0-1,0 0,1 1,-4 206,3-140,-2-16,3 0,2 0,2-1,11 49,-12-86,0 0,1 1,1-1,0-1,0 1,1-1,1 0,0-1,0 0,2 0,-1-1,1 0,0 0,1-1,0-1,1 0,4 2,39 19</inkml:trace>
  <inkml:trace contextRef="#ctx0" brushRef="#br0" timeOffset="-63359.621">19088 5670,'0'-3,"0"-1,0 1,-1 0,1-1,-1 1,1 0,-1 0,0-1,0 1,-1 0,1 0,-1 0,1 0,-1 1,0-1,0 0,0 1,0-1,-1 1,1-1,-1 1,1 0,-1 0,0 1,0-1,0 0,0 1,0 0,0 0,0 0,0 0,-1 0,1 0,0 1,0 0,-1-1,1 1,0 1,-1-1,-2 1,-3 1,1 0,0 1,-1 0,1 1,0 0,1 0,-1 1,1 0,0 0,0 0,0 1,1 0,0 1,0-1,0 1,1 0,0 1,1-1,0 1,0 0,0 0,1 0,0 1,1-1,-1 3,2-8,1 0,0 0,-1 1,1-1,0 0,1 0,-1 0,0 0,1 0,0 0,-1 0,1 0,1 0,-1 0,0-1,1 1,-1 0,1-1,0 1,0-1,0 0,0 1,0-1,0 0,1 0,-1 0,1-1,-1 1,1 0,0-1,0 0,0 0,-1 0,1 0,2 0,5 2,-1-2,0 1,1-1,-1-1,1 0,-1 0,1-1,0 0,-1 0,0-1,2-1,6-3,0 0,0-1,-1-1,0 0,-1-1,0-1,0-1,-1 0,-1 0,0-2,0 1,-1-2,-1 0,0 0,-1-1,0 0,-2-1,1 0,-2 0,0-1,-1 0,-1 0,3-17,-1-13,-3 0,-1-1,-2 1,-3-1,-1 1,-3 0,-7-28,-12-2,25 76,0 1,-1-1,1 0,0 1,0-1,-1 1,1-1,-1 1,1-1,0 1,-1-1,1 1,-1 0,1-1,-1 1,1 0,-1-1,1 1,-1 0,0-1,1 1,-1 0,1 0,-1 0,0 0,1 0,-1 0,1 0,-1 0,0 0,1 0,-1 0,0 0,1 0,-1 0,1 0,-1 1,0-1,1 0,-1 0,1 1,-1-1,1 0,-1 1,1-1,-1 1,1-1,0 0,-1 1,1-1,-1 1,1-1,0 1,-1 0,1-1,0 1,0-1,0 1,-1-1,1 2,-6 10,1 1,0 0,1 0,0 0,1 1,1-1,0 1,0 6,-1 7,-8 40,2 1,4 1,3-1,3 0,4 12,-5-70,1-1,0 1,1-1,0 1,0-1,1 0,0 1,1-2,0 1,0 0,1-1,0 0,1 0,0 0,0-1,0 1,1-2,0 1,1-1,-1 0,1 0,0-1,2 1,4-2,0 1,0-2,1 0,-1 0,1-2,0 0,-1 0,1-1,0-1,-1-1,1 0,-1-1,1 0,-1-1,0-1,0 0,-1-1,0 0,0-1,0-1,-1 0,0 0,0-2,-1 1,5-7,-10 9,0 0,-1 0,0-1,0 0,-1 0,0 0,0-1,-1 1,0-1,0 0,-1 0,0 0,-1 0,0 0,0-1,-1-7,-1 15,1-1,-1 1,1 0,-1-1,0 1,0 0,0-1,0 1,0 0,-1 0,1 0,-1 0,1 0,-1 0,0 1,1-1,-1 0,0 1,0 0,0-1,0 1,-1 0,1 0,0 0,0 0,-1 0,1 1,-1-1,1 1,0-1,-1 1,1 0,-1 0,1 0,-1 0,1 1,-1-1,1 1,0-1,-1 1,1 0,0 0,-1 0,1 0,0 0,0 1,0-1,0 0,0 1,0 0,1-1,-1 1,0 1,-3 1,2 0,-1 1,0-1,1 1,0 0,0 0,0 0,1 0,0 0,0 1,0-1,0 1,1-1,0 1,0 0,1 0,0-1,0 1,0 0,0 0,1-1,0 1,0 0,1-1,-1 1,1-1,1 0,-1 0,1 1,-1-1,2-1,-1 1,0 0,1-1,0 0,1 2,11 6,0-1,1 0,1-1,0-1,0-1,0 0,1-1,0-1,1-1,-1-1,1 0,0-2,0 0,9-1,51 3</inkml:trace>
  <inkml:trace contextRef="#ctx0" brushRef="#br0" timeOffset="-66415.28">15158 5696,'-2'-2,"0"-1,0 1,-1 0,1-1,0 1,-1 0,1 1,-1-1,0 0,1 1,-1-1,0 1,0 0,0 0,0 0,0 0,0 1,0-1,-1 1,1 0,0 0,0 0,0 0,0 0,0 1,-1-1,1 1,0 0,0 0,0 0,1 1,-1-1,0 1,0-1,-2 2,1 0,-1 0,1 0,0 0,0 1,0 0,0 0,1 0,-1 0,1 1,0-1,0 1,1 0,0-1,-1 1,1 1,1-1,-1 0,0 5,3-6,-1 0,1 1,0-1,1 0,-1 0,1 0,0 0,0 0,0 0,0 0,1-1,-1 1,1-1,0 1,0-1,0 0,1 0,-1-1,1 1,-1-1,1 1,0-1,0 0,0-1,0 1,0-1,1 0,-1 0,0 0,1 0,-1-1,0 0,2 0,30 5,-1-3,1 0,-1-3,1-1,0-1,-1-2,0-2,0-1,13-6,-21 6,0-2,0 0,-2-2,1-1,-2-1,23-16,-46 29,0 1,-1 0,1 0,0 0,0-1,-1 1,1 0,0 0,0 0,-1 0,1 0,0 0,-1 1,1-1,0 0,0 0,-1 0,1 1,0-1,-1 0,1 1,0-1,-1 0,1 1,-1-1,1 1,0-1,-1 1,1-1,-1 1,0 0,1-1,-1 1,1 0,-1-1,0 1,0 0,1-1,-1 1,0 0,0 0,0-1,0 1,0 0,0 0,0-1,0 1,0 0,0-1,0 1,0 0,0 0,-1-1,1 1,0 0,-1-1,1 1,0 0,-1-1,1 1,-1-1,1 1,-1 0,1 7,0-1,1 0,0-1,0 1,0-1,1 1,0-1,1 0,-1 1,1-1,1 0,-1-1,1 1,0 0,0-1,0 0,1 0,0 0,0-1,0 0,0 0,1 0,-1 0,1-1,0 0,1 0,-1-1,0 0,1 0,-1 0,1-1,5 3,1-1,-1-1,1 0,-1-1,1-1,-1 0,1 0,1-1,-9 0,0 1,0-1,-1 0,1 0,0-1,-1 1,1-1,-1 0,0-1,1 1,-1-1,0 1,0-1,-1 0,1-1,-1 1,1-1,-1 1,0-1,0 0,-1 0,2-2,-3 2,0 1,0-1,0 0,0 1,0-1,-1 0,0 1,0-1,0 0,0 0,0 1,-1-1,0 0,1 1,-2-1,1 0,0 1,-1-1,1 1,-1 0,0 0,0-1,0 1,-1 0,0 0,-4-6,0 2,-1-1,0 1,0 0,-1 1,0-1,0 2,-4-2,6 2,-1 2,0-1,0 1,0 0,-1 1,1 0,-1 0,1 1,-1 0,1 0,-1 1,-5 1,14-1,0 0,0 0,0 0,1 1,-1-1,0 0,0 0,0 0,0 1,0-1,1 0,-1 0,0 1,0-1,0 0,0 0,0 0,0 1,0-1,0 0,0 0,0 1,0-1,0 0,0 0,0 1,0-1,0 0,-1 0,1 1,0-1,0 0,0 0,0 0,0 1,0-1,-1 0,1 0,0 0,0 1,0-1,-1 0,1 0,0 0,0 0,0 0,-1 0,1 1,0-1,0 0,-1 0,1 0,0 0,0 0,-1 0,1 0,0 0,0 0,-1 0,1 0,0 0,0 0,-1 0,1-1,0 1,0 0,20 8,30-1,1-3,0-1,0-3,11-3,-52 2,47-2,-28 1,0 0,0 3,0 0,24 5,-47-5,1 1,-1 0,1 1,-1-1,0 1,0 0,0 1,-1 0,1 0,-1 0,0 0,0 1,0 0,-1 0,1 0,-1 1,-1-1,1 1,-1 0,0 0,0 0,1 5,-3-8,0 0,1-1,-1 1,1 0,-1-1,1 1,0-1,0 0,0 0,0 0,0 0,0 0,1 0,-1 0,1-1,-1 1,1-1,0 0,0 0,-1 0,1 0,0 0,0 0,0-1,0 0,0 1,0-1,0 0,0 0,0-1,14-4,-1 0,0-2,-1 0,1-1,-1 0,-1-1,0-1,0 0,-1-1,0 0,-1-1,0-1,-1 0,6-9,52-63,-69 85,1 0,-1 0,0-1,1 1,-1 0,0 0,1 0,-1 0,0 0,1 0,-1 0,0 0,1 0,-1 0,1 0,-1 0,0 0,1 0,-1 0,0 0,1 0,-1 0,0 1,1-1,-1 0,0 0,1 0,-1 1,0-1,0 0,1 0,-1 1,0-1,0 0,1 0,-1 1,0-1,0 0,0 1,0-1,0 0,1 1,-1-1,0 0,0 1,0-1,0 0,0 1,0-1,0 1,0-1,0 0,0 1,0-1,0 0,-1 1,1-1,0 0,0 1,0-1,0 0,-1 1,1-1,0 0,0 0,0 1,-1-1,1 0,0 0,-1 1,1 1,0 20,-1-15,-1 1,2 0,-1 0,1 0,0 0,1 0,0 0,0 0,0-1,1 1,1 0,-1-1,1 1,0-1,1 0,0 0,0 0,0-1,1 1,0-1,0 0,1 0,-1-1,1 0,2 2,76 19,-42-20</inkml:trace>
  <inkml:trace contextRef="#ctx0" brushRef="#br0" timeOffset="-65850.576">17390 5696,'-14'-2,"-6"-1,-3 0,3 1</inkml:trace>
  <inkml:trace contextRef="#ctx0" brushRef="#br0" timeOffset="-64761.118">17070 5522,'10'-20,"-3"-3,0 1,-2-1,-1 0,0-1,-2 1,-1-1,-1 1,-1-9,1 25,-8-209,-19-75,25 267,15 39,13 59,-4 1,-2 1,8 75,-9-2,-1 80,-13-149,-4-63,-2-8,0 0,1 0,0 0,1 0,0 0,1 0,-1-1,2 1,-1 0,1-1,0 1,1-1,0 0,1 0,-1 0,1-1,1 0,-1 0,1 0,1 0,0-1,7-1,1-1,0-1,0 0,0-1,0-1,1 0,-1-1,0 0,1-2,-1 0,0 0,0-1,0-1,0-1,13-1,-1-2,0-1,0-1,-1-1,0-1,18-13,-43 24,1 1,0-1,-1 0,1 1,-1-1,1 0,-1 0,0 0,1 0,-1-1,0 1,0 0,0 0,0-1,0 1,0-1,0 1,0-1,0 1,-1-1,1 0,-1 1,1-1,-1 0,0 1,1-1,-1 0,0 1,0-1,0 0,-1 0,1 1,0-1,-1 0,1 1,-1-1,1 0,-1 1,0-1,1 1,-2-1,-10-13</inkml:trace>
  <inkml:trace contextRef="#ctx0" brushRef="#br0" timeOffset="-64494.46">17176 5322,'-5'-2,"6"-1,16 0,19 0,21 2,20-3,12-2,7-2,1-2,-5-2,-9 1,-16 0,-19 0,-19 2</inkml:trace>
  <inkml:trace contextRef="#ctx0" brushRef="#br0" timeOffset="-61044.343">21521 5496,'1'1,"0"-1,1 0,-1 1,0-1,1 0,-1 0,0 1,1-1,-1 0,0-1,1 1,-1 0,0 0,1 0,-1-1,0 1,1-1,-1 1,0-1,0 0,0 1,1-1,-1 0,0 0,0 0,0 1,0-1,-1 0,1-1,0 1,0 0,0 0,-1 0,1 0,-1-1,1 1,-1 0,1 0,-1-1,0 1,0 0,1-1,-1 1,0 0,0-1,0 1,-1 0,1-1,0 1,0 0,-1-1,1 1,-1 0,1 0,-1-1,1 1,-1 0,0 0,0 0,0-1,-4-2,0 1,-1-1,1 1,-1 0,0 0,0 1,0 0,0 0,0 0,0 0,-1 1,1 0,-1 1,1 0,0 0,-1 0,1 0,-1 1,1 0,-2 1,1 0,1 0,0 0,0 0,0 0,1 1,-1 0,1 1,-1-1,1 1,0 0,0 0,1 1,-1-1,1 1,0 0,0 0,1 1,-1-1,1 1,1-1,-1 1,1 0,0 0,0 0,0 1,1-1,0 0,1 1,-1-1,1 0,0 1,1-1,-1 1,1-1,1 0,-1 0,1 0,0 0,0 0,1 0,2 3,1 0,1-2,0 1,0-1,1 0,0 0,0-1,0 0,1-1,0 0,0 0,1-1,-1 0,1 0,4 0,144 24,-120-25,0-2,1-2,-1-1,-1-2,24-6,-45 7,1-1,-1-1,-1 0,1-1,-1-1,0 0,0-1,-1-1,0 0,-1-1,0-1,0 1,-1-2,-1 0,35-64,-46 75,0 0,-1-1,1 1,0 0,-1-1,1 1,-1 0,1 0,-1 0,0-1,0 1,1 0,-1 0,0 0,0 0,0 0,0 0,0 1,0-1,0 0,-1 0,1 1,0-1,0 1,-1-1,1 1,0-1,0 1,-1 0,1 0,0 0,-1-1,1 1,-1 1,1-1,0 0,-1 0,1 0,0 1,-1-1,1 0,0 1,0 0,0-1,-1 1,-3 0,-5-1,0 0,0 1,0 1,0 0,1 0,-1 1,1 0,0 0,0 1,0 1,0-1,1 1,-1 1,1 0,1 0,-1 0,1 1,0 0,1 1,-1-1,1 2,5-8,1 1,-1-1,0 1,1-1,-1 1,1-1,-1 1,1-1,0 1,0 0,0-1,0 1,0 0,0-1,0 1,1-1,-1 1,0 0,1-1,-1 1,1-1,0 1,-1-1,1 0,0 1,0-1,0 0,0 1,0-1,0 0,1 0,-1 0,0 0,1 0,-1 0,0 0,2 0,58 20,-53-18,1-1,0 0,0-1,0 0,0 0,0-1,0 0,0-1,0 0,0 0,0-1,0 0,-1-1,1 1,-1-2,1 1,-1-1,0-1,0 1,-1-1,0-1,0 1,0-1,0-1,-1 1,0-1,3-5,9-32,-16 59,-4-8,2 0,-1 1,1-1,0 1,1-1,-1 0,1 1,1-1,0 0,0 0,0 0,1 0,0 0,0 0,0-1,1 1,0-1,1 0,-1 0,1-1,0 1,1-1,-1 0,1 0,0-1,0 0,2 1,0-2,-1-1,1 0,-1-1,1 0,0 0,0 0,-1-1,1 0,0-1,0 0,0 0,-1 0,1-1,-1 0,1-1,-1 0,0 0,0 0,0-1,0 0,-1 0,0-1,4-2,3-4,0-1,-1 0,0-1,-1 0,0-1,-1 0,0-1,-1 1,-1-2,0-2,0 0,0 1,-2-1,-1-1,0 1,-1-1,1-14,-14 46,0 31,2 1,2-1,1 1,3 0,3 33,48 532,-56-573,6-36,0-1,-1 1,1-1,-1 1,1-1,-1 0,1 1,0-1,-1 1,1-1,-1 0,1 0,-1 1,0-1,1 0,-1 0,1 0,-1 0,1 0,-1 1,0-1,1 0,-1 0,1-1,-1 1,1 0,-1 0,0 0,1 0,-1 0,1-1,-1 1,1 0,-1 0,1-1,-1 1,1 0,-1-1,1 1,-1 0,1-1,0 1,-1-1,1 1,0-1,-1 1,1-1,0 1,0-1,-1 1,1-1,0 1,0-1,0 0,0 1,0-1,0 1,0-1,0 0,-10-17,2-1,1-1,0 0,1 0,1 0,1 0,1-1,1 0,0-10,-6-50,3 0,4 0,3 0,4 0,11-45,-16 114,1 0,0 0,1 0,0 1,1-1,1 1,0 0,0 0,1 0,0 1,1 0,0 0,1 0,8-7,-12 15,0 0,0 0,0 0,1 0,-1 1,0-1,1 1,-1 0,1 1,0-1,-1 1,1 0,0 0,-1 0,1 1,-1 0,1 0,0 0,-1 0,0 1,1-1,86 50,-26 12,-63-61,-1 0,1 0,-1 0,0 0,0 0,0 0,0 0,0 1,0-1,-1 0,1 1,-1-1,0 0,1 1,-1-1,0 1,0-1,-1 0,1 1,0-1,-1 0,1 1,-1-1,0 0,0 0,0 1,0-1,0 0,-1 0,1 0,0 0,-1 0,0-1,1 1,-2 1,-10 5,1-1,-1 1,-1-2,1 0,-1-1,0 0,-1-1,1-1,-1 0,1-1,-8 0,0 0,9-4</inkml:trace>
  <inkml:trace contextRef="#ctx0" brushRef="#br0" timeOffset="-60608.915">23259 5522,'-14'-8,"0"0,0 1,-1 1,0 0,0 1,-1 0,0 2,-14-3,25 5,-1 1,1-1,0 1,-1 0,1 0,0 1,-1-1,1 1,0 0,0 1,0 0,-1-1,2 1,-1 1,0-1,0 1,1 0,-1 0,1 0,0 1,0-1,0 1,1 0,-1 0,1 1,0-1,0 0,0 1,1 0,0 0,0 0,1 0,0 1,0-1,0 0,0 1,1-1,0 0,0 1,0-1,1 0,0 1,0-1,0 0,1 0,-1 1,1-1,1 0,-1-1,0 1,1 0,0-1,0 0,1 1,-1-1,1 0,0-1,0 1,0-1,1 0,-1 0,1 0,-1 0,1-1,0 0,0 0,2 0,3 3,0-1,1-1,0 0,-1 0,1-1,0-1,1 1,-1-2,0 0,0 0,0-1,6-1,-12 1,1 0,-1-1,1 1,-1-1,0 0,0-1,1 1,-2-1,1 0,0-1,-1 1,1-1,-1 0,0 0,0 0,0 0,-1-1,0 1,0-1,0 0,0 0,-1 0,0-1,0 1,0-1,2-9,-1 0,-1 0,0 0,-1-1,0 1,-2 0,0-1,0 1,-9 59,9 90,2-128,0-1,0 1,1 0,0-1,0 1,0-1,1 1,0-1,0 0,0 0,0 0,1-1,0 1,0-1,0 0,1 0,-1 0,1-1,0 1,0-1,3 1,28 10,0-6</inkml:trace>
  <inkml:trace contextRef="#ctx0" brushRef="#br0" timeOffset="-60217.955">23888 5429,'-12'0,"1"0,0 0,0 1,0 1,0 0,0 0,0 1,0 1,1-1,-1 2,1-1,0 2,0-1,1 1,0 1,0-1,0 2,-3 3,10-9,0 1,0-1,0 1,1-1,-1 1,1 0,0-1,-1 1,1 0,0 0,1 0,-1 0,0 0,1 0,0 0,-1 0,1 0,1 0,-1 0,0 0,1 0,-1 0,1 0,0 0,0 0,0-1,0 1,1 0,-1-1,1 1,0-1,0 1,0-1,0 0,0 1,1 0,5 3,0 1,0-2,0 1,0-1,1 0,0-1,0 0,1 0,-1-1,9 2,7 0,0 0,0-1,1-2,-1-1,1-1,-1-1,1-1,-1-1,1-1,-1-2,-1 0,4-3,-21 7,0 0,-1-1,0 0,0 0,0 0,0-1,0 0,0 0,-1-1,0 0,0 1,0-2,-1 1,0 0,0-1,0 0,0 0,-1 0,0 0,0-1,-1 1,0-1,0 0,0 0,-11 13,5 2,0 1,1-1,0 1,1 0,0 0,0 0,1 0,0 0,1 1,-1-1,2 0,-1 0,2 0,-1 0,1 0,3 8,25 20,-12-27</inkml:trace>
  <inkml:trace contextRef="#ctx0" brushRef="#br0" timeOffset="-60031.326">24248 5134,'-13'-2,"-6"1,4 4,11 3,6 1</inkml:trace>
  <inkml:trace contextRef="#ctx0" brushRef="#br0" timeOffset="-59747.075">24609 4774,'-6'62,"3"0,2 0,3 0,7 37,-7-77,58 577,-60-598,1 0,-1 0,1 0,-1 0,0 0,1 0,-1-1,0 1,0 0,0 0,0 0,0 0,0 0,0 0,0 0,0 0,0 0,0 0,-1 0,1-1,0 1,-1 0,1 0,-1 0,1 0,-1 0,1-1,-1 1,1 0,-1-1,0 1,1 0,-1-1,0 1,0-1,0 1,1-1,-1 1,0-1,0 0,-9-15,0-5</inkml:trace>
  <inkml:trace contextRef="#ctx0" brushRef="#br0" timeOffset="-58839.29">24542 5376,'210'23,"174"-6,-318-24,-66 7,-1 0,1 0,0-1,0 1,0 0,0 0,-1 0,1 0,0-1,0 1,0 0,0 0,0-1,0 1,0 0,-1 0,1 0,0-1,0 1,0 0,0 0,0-1,0 1,0 0,0 0,0-1,0 1,1 0,-1 0,0-1,0 1,0 0,0 0,0 0,0-1,0 1,1 0,-1 0,0 0,0-1,0 1,0 0,1 0,-1 0,0 0,0 0,0-1,1 1,-1 0,0 0,0 0,1 0,-1 0,0 0,0 0,1 0,-1 0,0 0,-22-5,12 3,0 0,0 1,0 0,0 1,-1 0,1 1,0 0,0 0,0 1,0 0,0 1,1 0,-1 1,1 0,0 1,0 0,0 0,0 0,1 1,0 1,0-1,1 1,0 1,0-1,1 1,-1 1,6-6,-1-1,1 1,0 0,0 0,0 0,0 1,1-1,-1 0,1 0,0 0,0 0,0 0,0 1,0-1,1 0,0 0,-1 0,1 0,0 0,1 0,-1 0,0 0,1 0,-1-1,1 1,0 0,0-1,0 0,0 1,1-1,-1 0,1 0,5 4,0-1,1 0,-1 0,1-1,0 0,0 0,0-1,1-1,-1 1,1-1,2 0,0 1,0-2,-1 0,1 0,0-1,0 0,0-1,0 0,0-1,-1-1,1 0,-1 0,1-1,-1-1,0 1,-1-2,1 0,-1 0,0-1,3-3,7-26,-20 36,0 1,0-1,0 0,0 1,0-1,0 1,0-1,0 0,-1 1,1-1,0 0,0 1,0-1,-1 0,1 1,0-1,0 0,-1 1,1-1,0 0,-1 0,1 1,0-1,-1 0,1 0,0 0,-1 1,1-1,-1 0,1 0,0 0,-1 0,1 0,-1 0,1 0,0 0,-1 0,1 0,-1 0,1 0,0 0,-1 0,1 0,-1 0,1-1,0 1,-1 0,1 0,0 0,-1-1,1 1,0 0,-1 0,1-1,0 1,0 0,-1-1,1 1,0 0,0-1,0 1,-1 0,1-1,0 1,0-1,0 1,0 0,0-1,0 1,0-1,-3 5,0-1,1 1,0 0,0 0,0 0,0 0,1 0,0 0,0 0,0 1,0-1,0 0,1 1,0-1,0 1,0-1,1 0,-1 1,1-1,0 0,0 1,0-1,1 0,0 0,0 0,0 0,0 0,0-1,1 1,0-1,-1 1,1-1,1 0,-1 0,0 0,1 0,3-1,-1 1,1-1,0 0,0 0,0-1,1 0,-1 0,0-1,0 0,1 0,-1-1,0 0,0 0,0 0,0-1,0 0,0-1,0 0,0 0,-1 0,0-1,0 1,0-2,0 1,0-1,-1 1,0-2,0 1,0 0,-1-1,1 0,-1 0,-1 0,2-3,13-29,-2-1,-2 0,-1-1,-2-1,-2 0,-1 0,1-42,8-75,-7-2,-7 0,-10 62,7 98,0 0,0-1,0 1,0-1,0 1,0-1,1 1,-1-1,0 1,0-1,-1 1,1-1,0 1,0-1,0 1,0-1,0 1,0-1,-1 1,1-1,0 1,0-1,-1 1,1-1,0 1,-1 0,1-1,0 1,-1 0,1-1,-1 1,1 0,-1 0,1-1,0 1,-1 0,1 0,-1 0,1-1,-1 1,1 0,-1 0,1 0,-1 0,1 0,-1 0,1 0,-1 0,1 0,-1 0,1 1,-1-1,1 0,-1 0,1 0,-1 1,1-1,-1 0,1 1,-17 28,3 18,1 2,3 0,2 0,3 1,0 8,-2 14,2 0,3 1,4-1,3 0,3 0,14 59,-17-113,0-1,2 1,-1-1,2-1,0 1,6 6,-12-19,0 0,1-1,0 1,-1-1,2 1,-1-1,0 0,0 0,1 0,0-1,0 1,-1-1,1 0,1 0,-1 0,0 0,0-1,1 0,-1 0,1 0,-1 0,1-1,-1 1,1-1,-1-1,1 1,-1 0,2-1,2-2,-1 0,0 0,0 0,1-1,-2 0,1 0,0 0,-1-1,0 0,0-1,-1 1,1-1,-1 0,0 0,-1-1,3-4,52-115,-44 55,-15 71,0-1,0 1,0-1,0 1,0 0,0-1,0 1,0-1,0 1,0 0,0-1,0 1,0-1,0 1,0 0,0-1,-1 1,1 0,0-1,0 1,0 0,-1-1,1 1,0 0,0-1,-1 1,1 0,0 0,-1-1,1 1,0 0,-1 0,1 0,0-1,-1 1,1 0,0 0,-1 0,1 0,-1 0,1 0,0 0,-1 0,1 0,-1 0,1 0,0 0,-1 0,1 0,0 0,-1 0,1 0,-1 1,1-1,0 0,-1 0,1 0,0 1,-1-1,1 0,0 0,0 1,-1-1,1 0,0 1,0-1,-20 21,14-11,0-1,1 1,0 1,1-1,0 1,0-1,1 1,1 0,0 0,0 3,1-9,1-1,0 1,0-1,0 1,0-1,1 1,-1-1,1 0,0 1,0-1,1 0,0 1,-1-1,1 0,1 0,-1 0,0-1,1 1,0-1,0 1,0-1,0 0,1 0,-1 0,1 0,3 1,60 14,-36-18</inkml:trace>
  <inkml:trace contextRef="#ctx0" brushRef="#br0" timeOffset="-58560.964">25411 5014,'16'-2,"21"1,25 1,27 3,20 6,16 5,-15 1</inkml:trace>
  <inkml:trace contextRef="#ctx0" brushRef="#br0" timeOffset="-58238.729">26427 5616,'-85'-87,"23"19,61 67,0 0,1 0,-1 0,0 0,0 0,0 1,0-1,0 0,0 0,0 1,0-1,0 1,0-1,0 1,0 0,-1-1,1 1,0 0,0 0,0 0,-1 0,1 0,0 0,0 0,0 0,-1 0,1 0,0 1,0-1,0 1,0-1,0 1,0-1,0 1,0-1,0 1,0 0,0 0,0-1,0 1,0 0,0 0,1 0,-1 0,0 0,1 0,-1 0,1 0,-1 0,1 0,0 1,-1-1,1 0,0 0,-3 4,1 0,-1 1,1-1,1 1,-1-1,1 1,0-1,0 1,1 0,-1 0,1-1,1 1,-1 0,1 0,0-1,0 1,1-1,-1 1,1-1,0 1,1-1,-1 0,1 0,0 0,1-1,-1 1,1-1,0 1,0-1,0 0,0-1,1 1,0-1,0 1,2-2,-1 0,1 0,-1-1,1 1,0-2,0 1,0-1,-1 0,1 0,0 0,0-1,0-1,-1 1,1-1,-1 0,1 0,-1-1,0 0,0 0,0 0,0-1,0 0,-1 0,0 0,1-1,-2 0,1 0,-1 0,1 0,-1-1,-1 0,1 0,-1 0,0 0,-1 0,1-1,-1 0,-2 13,0 1,0-1,0 0,1 0,0 1,1-1,-1 0,1 0,0 0,1 0,-1-1,1 1,0-1,1 1,-1-1,1 0,0 0,0-1,1 1,-1-1,1 0,0 0,0 0,0-1,1 0,1 1,14 6,0 0,0-2,0 0,1-2,0 0,1-2,9 1,28 3</inkml:trace>
  <inkml:trace contextRef="#ctx0" brushRef="#br0" timeOffset="-56544.093">599 7368,'14'-4,"0"1,1 0,-1 1,1 1,-1 0,1 1,0 1,-1 0,1 1,-1 0,1 1,-1 1,0 0,0 1,-1 1,0 0,0 1,0 0,0 1,-1 0,-1 1,4 3,2 8,-1-1,-1 2,-1 0,0 1,-2 0,0 1,-2 0,-1 1,1 4,-2-7,-8-20,0 1,1-1,-1 0,0 0,0 1,1-1,-1 0,0 0,1 1,-1-1,1 0,0 0,-1 0,1 0,0 0,0 0,0 0,0 0,0 0,0 0,0 0,0 0,0-1,0 1,0-1,0 1,0 0,1-1,-1 0,0 1,1-1,-1 0,0 0,0 1,1-1,-1 0,0 0,1-1,-1 1,0 0,0 0,1-1,-1 1,0 0,0-1,1 1,-1-1,0 0,0 1,0-1,0 0,0 0,0 0,0 0,15-16,-1-1,-1 0,-1-1,0-1,-2 0,0-1,5-15,24-74,-39 121,0 1,0-1,2 0,-1 0,1 0,1 0,0 0,1-1,-1 1,2-1,2 2,-2-2,1-1,0 0,0-1,1 0,0 0,1-1,0 0,0 0,1-1,-1 0,1 0,1-1,-1-1,10 3,-14-5,0 0,0-1,1 1,-1-2,1 1,-1 0,1-1,-1-1,1 1,-1-1,1 0,-1 0,0-1,1 0,-1 0,0 0,0-1,0 0,-1 0,1-1,-1 1,0-1,0 0,0-1,0 1,1-3,2-5,-1-1,0 0,0 0,-2 0,1-1,-2 0,0 0,0-1,-2 1,0-1,0 1,-2-1,1 0,-2-4,0 42,6 93,-4-110,0-1,0 0,1 1,-1-1,1 0,0 0,1 0,-1 0,1-1,0 1,0-1,0 1,1-1,0 0,0 0,0-1,0 1,0-1,1 0,-1 0,2 0,-2-1,0-1,0 0,0 0,1 0,-1-1,0 1,0-1,1 0,-1-1,0 1,0 0,1-1,-1 0,0 0,0-1,0 1,0-1,0 0,0 1,-1-2,1 1,-1 0,1-1,-1 0,0 0,3-3,3-3,-1 0,0 0,0-1,-1 0,0-1,-1 0,0 0,3-10,-4 7,0-1,-2 0,0 0,0-1,-1 1,-1-1,-1 1,0-4,1 155,0-129,1 0,0 0,0 0,0 0,1-1,0 1,0-1,0 0,1 0,0 0,0 0,1-1,0 1,0-1,0 0,0-1,1 1,0-1,-1 0,2-1,-1 1,0-1,1 0,0-1,-1 0,3 1,25 4</inkml:trace>
  <inkml:trace contextRef="#ctx0" brushRef="#br0" timeOffset="-55606.628">2324 7355,'-1'12,"0"0,2 0,-1 0,1 0,1 0,0 0,1 0,0 0,1 0,0-1,1 0,0 0,1 0,0-1,1 1,0-2,1 1,0-1,0 0,1 0,0-1,0 0,1-1,0 0,0-1,1 0,4 2,-10-6,0 1,0-1,0 0,1 0,-1-1,1 0,-1 0,1 0,0 0,-1-1,1 0,0 0,-1 0,1-1,0 0,-1 0,1-1,-1 1,1-1,-1 0,0-1,0 1,0-1,0 0,0 0,-1-1,1 1,-1-1,0 0,0 0,-1-1,2 0,1-10,0 0,0 0,-1-1,-1 1,-1-1,0 0,-1 0,-1 0,-1 0,0 0,-1 0,0-2,-8-24,8 42,1 0,-1 0,0 0,1 0,-1 0,0 0,1 0,-1 0,0 0,1 0,-1 1,0-1,0 0,1 0,-1 1,1-1,-1 0,0 1,1-1,-1 0,1 1,-1-1,1 1,-1-1,1 1,-1-1,1 1,0 0,-1-1,1 1,0-1,-1 1,1 0,0-1,0 1,-1 0,1-1,0 1,0 0,0 0,0-1,0 1,0 0,0-1,0 1,1 0,-1-1,0 1,0 0,0 0,-4 14,1 0,1 0,0 0,1 0,0 0,2 1,-1-1,3 11,-2-21,0 0,0 0,0 0,1-1,0 1,0-1,0 1,0-1,0 1,1-1,0 0,0 0,0-1,1 1,-1-1,1 1,0-1,0 0,0 0,0-1,0 1,1-1,-1 0,1 0,-1 0,1-1,0 0,3 1,0-1,1-1,-1 0,1 0,-1-1,0 0,1-1,-1 1,0-2,0 1,0-1,0 0,-1-1,1 0,-1 0,0 0,0-1,0 0,-1-1,0 1,0-1,0 0,-1-1,1 0,-2 1,1-2,-1 1,0 0,0-1,-1 0,0 0,-1 0,0 0,0 0,0-4,-2 19,-1 0,1 0,1 1,-1-1,1 0,0 0,1 1,0-1,0 0,0 0,1-1,0 1,0-1,1 1,0-1,0 0,0 0,1-1,0 1,0-1,0 0,1 0,-1-1,1 1,1-1,-1-1,0 1,4 0,2-1,1-1,0-1,0 0,0 0,-1-1,1-1,0 0,0-1,0 0,-1-1,1-1,-1 0,0 0,0-1,0-1,-1 0,0 0,0-1,-1-1,1 0,5-6,-16 13,1 0,0 0,0 0,0 0,-1 0,1 0,0 0,0 0,0 1,1-1,-1 0,0 1,0-1,0 1,0-1,1 1,-1-1,0 1,0 0,1 0,-1-1,0 1,1 0,-1 0,0 1,0-1,1 0,-1 0,0 1,1-1,-1 0,0 1,0-1,0 1,0 0,1-1,-1 1,0 0,0 0,3 3,0 1,0-2,0 1,0 0,1-1,-1 0,1 0,0 0,0-1,0 1,0-1,0 0,0-1,1 1,-1-1,1 0,-1 0,1-1,-1 0,1 0,4-1,-2-2,0-1,-1 0,0 0,0-1,0 0,0 0,-1-1,0 0,0 0,0 0,-1-1,0 1,0-2,-1 1,0 0,0-1,-1 1,0-1,0 0,-1 0,0-1,0 1,-1 0,0-1,0 1,-1-1,0 1,-1-1,0-1,1 6,-1-1,0 0,0 0,0 1,-1-1,0 1,0-1,0 1,0 0,-1-1,1 1,-1 0,0 1,0-1,-1 1,1-1,-1 1,0 0,0 0,0 0,0 1,0 0,0-1,-1 1,1 1,-1-1,1 1,-1 0,-1-1,-1 1,0 0,-1 0,1 1,0 0,-1 0,1 1,0-1,-1 2,1-1,0 1,0 0,0 0,0 1,1 0,-1 0,1 1,0 0,-1 0,1 1,-1 1,0 1,1 0,0 0,0 1,1 0,0 0,0 0,1 0,0 1,0-1,1 1,0 0,1 1,0-1,0 0,0 5,2-9,0 0,-1 0,1 0,1 0,-1 0,1 0,0 0,0-1,0 1,1 0,0-1,0 1,0-1,0 1,1-1,-1 0,1 0,0 0,0 0,1-1,-1 1,1-1,0 0,0 0,0 0,0-1,0 1,1-1,-1 0,1 0,4 1,26 3,-3-4</inkml:trace>
  <inkml:trace contextRef="#ctx0" brushRef="#br0" timeOffset="-55426.11">3513 6939,'-16'0,"-7"5,-5 6,3 5,5 5,7 6,9 2,11 4,8 2,8 3,1-6</inkml:trace>
  <inkml:trace contextRef="#ctx0" brushRef="#br0" timeOffset="-54630.404">3661 7461,'7'18,"1"0,1-1,1 0,1 0,0-1,1 0,1-1,6 6,-17-19,0 1,0-1,1 0,-1 0,0-1,1 1,0 0,-1-1,1 1,0-1,0 0,0 0,-1 0,1-1,0 1,0-1,0 1,0-1,1 0,-1 0,0 0,0-1,0 1,0-1,0 1,0-1,-1 0,1 0,0-1,0 1,-1 0,1-1,0 0,-1 1,0-1,1 0,-1-1,2-1,6-10,-1 0,0-1,-1-1,-1 1,0-1,-1-1,-1 1,0-1,-2 0,0 0,0 0,-2 0,0-1,-1 1,-1-3,-7-132,9 151,-1 0,1 1,-1-1,1 0,0 0,-1 0,1 0,0 1,-1-1,1 0,0 1,0-1,0 1,0-1,0 1,0-1,0 1,0 0,0-1,0 1,0 0,0 0,0 0,0 0,0 0,0 0,0 0,0 0,0 0,0 0,0 0,0 1,0-1,0 0,0 1,0-1,-1 1,1-1,0 1,0-1,0 1,0 0,-1-1,1 1,0 0,9 2,67 10,-60-11,-1 0,0 1,1 0,-1 1,0 1,-1 1,1 0,0 2,-10-3,-1 1,-1-1,1 1,-1 0,0 0,0 1,0-1,-1 1,0 0,-1 0,1 0,-1 0,-1 0,1 1,-1-1,-1 1,1-1,-1 0,0 1,-1-1,0 1,0-1,-1 0,0 1,1 18,0-21,0 0,0 0,1-1,0 1,0 0,0 0,0 0,1 0,0 0,0-1,0 1,1 0,-1-1,1 1,0-1,1 0,-1 1,1-1,0 0,0 0,0-1,0 1,0-1,2 1,8 2,1-1,0-1,0 0,0-1,0 0,1-2,-1 1,1-2,-1 0,1 0,-1-2,13-2,12-1,0-3,0-1,-1-2,0-1,-1-2,-1-2,0-1,-1-2,-1-2,15-11,-45 29,19-11,-23 14,0 0,1 0,-1 0,0 0,1 0,-1 0,0 0,1 0,-1 0,0 0,1 0,-1 0,1 0,-1 0,0 0,1 0,-1 0,0 0,1 0,-1 0,0 1,1-1,-1 0,0 0,0 0,1 1,-1-1,0 0,0 0,1 1,-1-1,0 0,0 0,0 1,1-1,-1 0,0 1,0-1,0 0,0 1,0-1,0 0,0 1,1-1,-1 0,0 1,0-1,0 1,-1-1,1 0,0 1,0-1,0 0,0 1,0-1,0 0,0 1,-1-1,1 0,0 1,-1 0,1 1,-1 0,0 0,1 0,0 0,-1 0,1-1,0 1,0 0,0 0,0 0,1 0,-1 0,0 0,1 0,-1 0,1-1,0 1,0 0,-1 0,1-1,0 1,1 0,-1-1,0 1,0-1,1 1,-1-1,1 0,-1 0,1 0,-1 0,1 0,0 0,-1 0,1 0,0 0,0-1,0 1,0-1,-1 0,2 1,4-1,0 0,0-1,-1 1,1-1,0-1,0 1,-1-1,1 0,-1-1,0 1,0-1,0-1,0 1,0-1,0 0,-1 0,0-1,0 1,0-1,-1 0,1-1,-1 1,0-1,-1 0,1 0,-1 0,-1 0,1 0,-1-1,0 1,0-1,0-4,-2 7,0 0,0 0,0 0,-1 0,1 1,-1-1,0 0,0 0,0 1,-1-1,1 0,-1 1,0-1,0 1,0 0,0 0,-1 0,1 0,-1 0,0 0,0 1,0-1,0 1,0 0,0 0,-1 0,1 0,-1 1,0-1,1 1,-1 0,-1 0,-3-2,0 1,-1 1,1-1,0 1,-1 1,1-1,-1 2,1-1,-1 1,1 0,0 1,-1 0,1 0,-5 2,6 0,0 0,1 0,-1 0,1 1,0 0,0 0,0 1,1 0,0 0,0 0,1 0,-1 1,1 0,1 0,-1 0,1 0,1 0,-1 1,1-1,0 1,1 0,0-1,0 1,1 0,0 0,0 0,1 2,0-6,0-1,1 0,0 1,0-1,-1 0,2 0,-1 0,0 0,1 0,-1-1,1 1,0-1,0 0,0 0,0 0,0 0,0 0,1 0,-1-1,1 0,-1 0,1 0,-1 0,1 0,-1-1,1 1,0-1,0 0,-1 0,1-1,0 1,-1-1,1 0,-1 0,1 0,-1 0,1 0,-1-1,2-1,29-8</inkml:trace>
  <inkml:trace contextRef="#ctx0" brushRef="#br0" timeOffset="-54050.46">5011 6873,'-6'3,"0"0,0 1,1 0,0 0,0 0,0 1,0 0,1 0,-1 0,1 0,1 1,-1 0,1 0,0 0,0 0,0 0,1 0,0 1,1-1,-1 1,1 0,0-1,1 1,0 0,0 6,0 0,1 0,1 0,0 0,1 0,0 0,1-1,0 0,1 1,0-2,1 1,1 0,102 125,-32-48,5 20,-79-107,0 1,0-1,0 0,0 0,0 0,1 0,-1-1,1 1,-1-1,1 0,-1 0,1 0,0-1,-1 1,1-1,0 0,0 0,-1 0,1 0,0-1,0 1,-1-1,1 0,-1 0,1-1,-1 1,2-2,83-60,-73 47,-1-1,0 0,-2-1,0-1,-1 0,-1-1,-1 0,0 0,-2-1,0 0,-1 0,-2-1,0-2,6-47,-3-1,-4 0,-3-24,-3-39,1 127,2 32,8 59,2-1,5 0,3-1,4 0,3-2,7 9,-14-38,1-1,3 0,27 42,-46-86,-1 0,1-1,0 1,0-1,0 0,1 0,-1 0,1 0,0 0,1-1,-1 0,0 0,1 0,0 0,-1-1,1 0,1 1,13-2</inkml:trace>
  <inkml:trace contextRef="#ctx0" brushRef="#br0" timeOffset="-53838.017">5305 7033,'16'0,"19"0,17 0,17 0,14 0,11 2,2 4,-14-1</inkml:trace>
  <inkml:trace contextRef="#ctx0" brushRef="#br0" timeOffset="-53559.717">6094 7381,'0'10,"1"0,0 0,1 1,0-1,0 0,1-1,0 1,1 0,0-1,1 0,0 0,0 0,0-1,5 5,-6-8,0-1,0 0,0 0,0 0,1 0,0-1,-1 0,2 0,-1 0,0 0,0-1,1 0,-1 0,1-1,0 1,-1-1,1 0,0-1,0 1,0-1,-1 0,1-1,0 0,0 1,4-3,-3 1,0-1,-1 1,1-1,-1-1,0 1,0-1,0-1,0 1,-1-1,0 1,0-2,0 1,0 0,-1-1,0 0,0 0,-1 0,0-1,0 1,0-1,-1 0,0 1,0-1,0 0,-1 0,0 0,-1 0,0-1,0 1,-1-4,2 4,-2 1,1-1,-1 1,0-1,0 0,-1 1,0 0,0-1,0 1,-1 0,0 0,0 0,-1 1,0-1,0 1,0 0,0 0,-1 0,0 0,0 1,0 0,0 0,-1 0,0 1,1 0,-1 0,-1 0,1 1,0 0,0 0,-1 1,-4-1,5 2,1 0,-1 1,1 0,0 0,0 0,-1 1,1 0,0 0,0 0,0 0,1 1,-1 0,1 0,-1 0,1 1,0-1,0 1,1 0,-1 0,1 1,0-1,0 1,0-1,0 1,1 0,0 0,0 0,0 0,1 0,0 1,0-1,0 0,0 1,1-1,0 1,0-1,1 2,-2 29</inkml:trace>
  <inkml:trace contextRef="#ctx0" brushRef="#br0" timeOffset="-51950.227">6842 7488,'-27'-82,"5"-1,-9-62,17 32,7 153,7-36,0 0,0 0,1 0,0 0,0 0,0 0,0-1,0 1,1 0,-1-1,1 1,0 0,1-1,-1 0,0 0,1 0,0 0,0 0,-1 0,2 0,-1-1,0 0,0 0,1 0,0 0,-1 0,1-1,0 1,0-1,1 0,124 14,-99-16,-26 0,0 0,1 0,0 0,-1 1,1-1,-1 1,1 0,0 1,-1-1,1 1,-1 0,1 0,-1 0,1 1,-1-1,0 1,0 0,1 1,-2-1,1 1,0-1,0 1,-1 0,1 0,-1 1,0-1,2 4,10 84,-14-80,-1 1,1-1,1 0,0 1,1-1,0 0,1 0,0 0,-1-6,-1-1,1 1,0-1,0 0,1 0,-1 0,1 0,0 0,0-1,0 0,0 0,1 0,-1 0,1-1,0 1,0-1,0 0,0-1,0 1,0-1,0 0,0-1,1 1,-1-1,0 0,0 0,1-1,-1 1,0-1,0 0,0-1,0 1,0-1,0 0,0 0,0-1,7-4,0 0,-1 0,0-1,0-1,-1 0,0 0,-1-1,0 0,-1-1,0 0,0 0,-1-1,-1 0,0 0,0-1,1-6,-6 16,8-16,-9 19,0 0,0 0,0 0,0 1,0-1,0 0,0 0,0 0,0 0,0 0,0 1,1-1,-1 0,0 0,0 0,0 0,0 0,0 0,0 1,1-1,-1 0,0 0,0 0,0 0,0 0,0 0,1 0,-1 0,0 0,0 0,0 0,0 0,1 0,-1 0,0 0,0 0,0 0,0 0,1 0,-1 0,0 0,0 0,0 0,0 0,1 0,-1 0,0 0,0-1,0 1,0 0,0 0,0 0,1 0,-1 0,0-1,3 54,-4-46,1 0,0 1,0-1,0 0,1 0,0 1,1-1,-1 0,1 0,1 0,-1-1,1 1,1 0,-1-1,1 0,0 0,0 0,1 0,4 4,-3-6,0-1,0 0,0 0,1 0,-1-1,1 0,-1 0,1-1,-1 0,1 0,0 0,0-1,-1 0,1 0,0-1,0 0,-1 0,1-1,0 1,-1-1,0-1,1 1,-1-1,0-1,0 1,-1-1,1 0,-1 0,0 0,0-1,0 0,0 0,-1 0,0 0,0-1,0 0,0-1,72-138,-77 224,0-72,1-1,0 1,0 0,1 0,-1 0,1 0,1-1,-1 1,1 0,1-1,-1 0,1 1,0-1,0 0,1 0,0-1,0 1,0-1,1 0,0 0,0 0,0 0,0-1,6 3,5-1,1 0,0-1,0-1,0-1,0-1,0 0,1-1,-1-1,0 0,1-2,-1 0,0-1,0 0,5-3,-6 3,-2-1,1-1,0 0,-1-1,0 0,0-1,-1-1,1 0,-2-1,1-1,-2 0,1 0,-1-1,-1 0,0-1,0 0,-1-1,-1 0,0 0,-1-1,0 0,1-6,2-21,-1-1,-2 1,-2-1,-2 0,-1 0,-3 0,-1 0,-2 0,-2-2,3 12,-1 0,-1 1,-2 0,-1 0,-2 0,0 1,-3 0,-13-24,25 51,0 0,-1 0,1 0,-1 1,0-1,0 0,0 1,0-1,-1 1,1-1,0 1,-1 0,0 0,0 1,1-1,-1 0,0 1,0-1,0 1,-1 0,1 0,0 1,0-1,-1 1,1-1,0 1,0 0,-1 0,1 0,0 1,-1-1,1 1,0 0,0 0,-1 0,-4 5,1 0,1 1,-1-1,1 1,0 1,0-1,1 1,0 0,1 0,-1 0,2 1,-1 0,1 0,1 0,-1 0,0 8,-2 9,0 1,2-1,1 1,2-1,0 1,2 0,0-1,2 0,1 1,2-1,0-1,1 0,2 0,0 0,4 3,11 19,2-1,2-1,2-1,2-2,2-1,1-2,7 3,-35-32,1-1,0 0,1-1,0 0,0 0,1-1,0 0,0-1,1 0,0-1,0 0,0-1,9 1,-18-5,0 0,0 0,0-1,0 1,0-1,0 0,0 0,0 0,0 0,-1-1,1 1,0-1,-1 0,1 0,-1 1,0-2,1 1,-1 0,0 0,0-1,0 1,-1-1,1 1,-1-1,2-2,27-76,-27 72,42-160,-37 152,-7 18,0 0,0 0,0-1,0 1,-1 0,1 1,0-1,0 0,-1 0,1 0,-1 0,1 1,-1-1,1 0,-1 0,0 1,0-1,0 0,0 1,1-1,-2 0,1 0,0 1,0-1,0 0,-1 1,2 20,-2-17,0 1,1-1,-1 0,1 1,1-1,-1 1,1-1,0 0,0 0,0 1,1-1,-1 0,1 0,1 0,-1 0,1-1,-1 1,1-1,1 1,-1-1,1 0,-1 0,1-1,0 1,1-1,-1 0,5 2,2-2,1 0,1-1,-1-1,0 0,0-1,1 0,-1 0,0-2,0 0,0 0,0-1,0 0,0-1,-1 0,0-1,0-1,0 1,0-2,-1 0,0 0,0 0,3-5,-9 8,1 0,-1-1,1 1,-1-1,-1 0,1-1,-1 1,0 0,0-1,0 0,-1 0,0 0,0 0,0 0,-1 0,0 0,0 0,-1-1,0 14,-1 1,1 0,0 0,0-1,1 1,0 0,1-1,0 1,0-1,0 1,1-1,0 0,0 0,1 0,0 0,0-1,1 0,0 1,0-2,0 1,1-1,0 1,4 2,-3-5,-1-1,1 0,-1 0,1 0,0-1,0 0,0 0,-1-1,1 1,0-2,0 1,0-1,0 0,0 0,-1-1,1 0,0 0,-1-1,0 0,0 0,1 0,-2-1,1 1,0-2,1-1,4-2,-1-1,0-1,0 1,-1-2,0 1,-1-1,0-1,-1 1,0-1,-1-1,-1 1,2-6,-2 1,-3 68,-2-42,6 123,-5-126,0 1,1-1,0 1,0-1,1 0,-1 0,1 0,1 0,-1 0,1-1,0 1,0-1,1 0,-1 0,1-1,0 0,0 1,3 0,15 7</inkml:trace>
  <inkml:trace contextRef="#ctx0" brushRef="#br0" timeOffset="-51775.932">9489 6806,'1'0</inkml:trace>
  <inkml:trace contextRef="#ctx0" brushRef="#br1" timeOffset="32140.266">17203 7274,'1'2,"0"0,1 0,-1-1,1 1,-1 0,1 0,0-1,0 1,0-1,0 0,0 1,0-1,0 0,0 0,0 0,0-1,1 1,-1 0,0-1,1 0,-1 1,0-1,1 0,-1 0,0 0,1 0,-1-1,0 1,1-1,-1 1,0-1,0 0,0 0,1 0,-1 0,0 0,0-1,0 1,-1-1,1 1,0-1,0 0,4-8,0 0,-1 0,0-1,0 0,-1 0,-1-1,0 1,0-1,-1 1,-1-1,0 0,-1 0,0 0,0 0,-1 1,-1-1,-1-5,-1-3,-1 1,0 1,-2-1,0 1,-1 0,0 0,-2 1,0 1,-1-1,0 2,-10-10,13 16,0 0,-1 1,0 0,0 0,-1 1,0 0,0 1,-1 0,1 0,-1 1,-1 1,1 0,-1 0,1 1,-1 1,0 0,0 0,0 1,-4 1,7 1,0 0,0 1,0 0,1 1,-1 0,0 0,1 1,0 0,0 0,0 1,1 0,-1 0,1 1,0 0,1 0,-1 1,1 0,1 0,-1 0,1 1,0 0,1 0,0 0,0 0,1 1,0-1,0 1,1 0,-1 6,-4 25,2 1,1 0,2 0,2 0,1 1,3-1,1-1,2 1,7 21,-7-32,2 0,1 0,1-1,1 0,2-1,1 0,18 25,-25-42,0 0,1 0,1-1,0 0,0 0,1-1,0-1,0 0,1 0,0-1,0-1,1 0,0 0,0-1,0-1,1 0,0-1,12 1,36-3,-5-5</inkml:trace>
  <inkml:trace contextRef="#ctx0" brushRef="#br1" timeOffset="32408.807">17791 7421,'-2'14,"-1"11,0 10,1 7,0 4,1 2,1 2,-3-1,-2-5,-3-4,-1-8,0-8,1-9</inkml:trace>
  <inkml:trace contextRef="#ctx0" brushRef="#br1" timeOffset="32740.138">17791 7528,'-1'10,"1"0,0 0,0 0,1 0,0 0,1 0,0 0,0-1,1 1,1-1,0 1,0-1,0-1,1 1,1 0,-1-1,1 0,1-1,2 3,9 9,0-2,2 0,0-2,0 0,2-1,0-1,1-1,-18-9,-4-1,1-1,-1 1,1-1,0 0,-1 1,1-1,0 0,0 0,0 0,0-1,0 1,0 0,0-1,0 1,0-1,0 0,1 1,-1-1,0 0,0-1,0 1,0 0,0 0,0-1,0 1,0-1,0 0,0 0,0 0,0 0,0 0,0 0,0 0,-1 0,2-2,0-7,-1 0,0 1,0-2,-1 1,0 0,-1 0,0 0,-1 0,0 0,-2-8,1-2,-19-212,21 231,-1-1,1 1,0 0,0-1,0 1,0-1,0 1,0 0,1-1,-1 1,0-1,1 1,-1 0,1-1,-1 1,1 0,0 0,-1-1,1 1,0 0,0 0,0 0,0 0,0 0,0 0,0 0,0 0,1 1,-1-1,0 0,0 1,1-1,-1 1,0-1,1 1,-1 0,0-1,1 1,14 3</inkml:trace>
  <inkml:trace contextRef="#ctx0" brushRef="#br1" timeOffset="33181.056">18312 7501,'0'26,"-1"23,2-1,3 1,1 0,9 35,-14-80,1 0,-1-1,0 1,1 0,0-1,0 1,0-1,1 1,-1-1,1 0,0 1,0-1,0 0,0 0,0 0,1-1,-1 1,1 0,0-1,-1 0,1 1,1-1,-1 0,0-1,0 1,1 0,-1-1,1 0,-1 0,1 0,-1 0,1-1,3 1,2-5,0 0,0-1,-1 0,0 0,0-1,0 0,0 0,-1-1,0 0,-1 0,1-1,-1 0,-1 0,0 0,0 0,0-1,-1 0,-1 0,1 0,-1-1,-1 1,0-1,0 0,0-7,1 0,1-1,-2 0,0 1,-1-1,-1 0,-1 0,-2-10,-4 25,2 19,-1 23,1 0,2 0,2 0,2 3,-2-33,1-1,0 1,1 0,0-1,0 1,1-1,0 0,0 1,1-1,0 0,1 0,0-1,0 1,0-1,1 0,1 1,12 9</inkml:trace>
  <inkml:trace contextRef="#ctx0" brushRef="#br1" timeOffset="33826.066">18901 7595,'-12'32,"1"0,2 0,1 1,2 0,1 0,2 1,1-1,2 26,12-205,-8-54,-4 200,-1 0,1 0,0 0,0 0,0 0,-1 0,1 0,0 0,0 0,0 0,-1 0,1 0,0 0,0 0,0 0,-1 0,1 0,0 0,-4 28,3-23,1-1,0 1,1 0,-1 0,1 0,0-1,0 1,0 0,1-1,0 1,0-1,0 0,0 1,1-1,-1 0,1 0,0-1,0 1,1 0,-1-1,1 0,-1 0,1 0,0 0,0-1,1 1,-1-1,0 0,1-1,-1 1,1-1,0 0,-1 0,1 0,0 0,0-1,0 0,3 0,3-1,-1 0,1-1,-1-1,0 1,0-1,0-1,0 0,0-1,-1 1,0-2,0 1,0-1,-1-1,0 0,0 0,0 0,-1-1,0 0,-1 0,0-1,0 0,-1 0,0 0,-1-1,1 0,-2 0,0 0,0 0,-1 0,0-1,0 1,-1-7,-2 313,2-282,0-1,1 0,0 1,1-1,0 0,1 0,1-1,0 1,0-1,2 2,7 5</inkml:trace>
  <inkml:trace contextRef="#ctx0" brushRef="#br1" timeOffset="34278.092">19943 7327,'21'0,"20"0,19 0,13 0,7 0,0 3,-9 2,-17 1</inkml:trace>
  <inkml:trace contextRef="#ctx0" brushRef="#br1" timeOffset="34488.541">20130 7555,'7'13,"16"8,18-1,17-3,15-5,9-4,-10-3</inkml:trace>
  <inkml:trace contextRef="#ctx0" brushRef="#br1" timeOffset="35200.07">21495 7220,'-3'-8,"0"1,-1-1,1 1,-1 0,-1 0,1 0,-1 0,-1 1,1 0,-1 0,0 1,0-1,-1 1,1 0,-1 1,0 0,-1 0,1 0,-1 1,1 0,-1 1,0-1,0 2,0-1,0 1,-1 0,1 1,0 0,0 0,0 1,-6 0,6 1,0 0,0 0,0 1,0-1,0 2,1-1,-1 1,1 0,0 1,0 0,1 0,-1 0,1 1,0 0,1 0,-1 0,1 1,1 0,-1 0,1 0,-1 4,4-9,0 0,0 0,1 1,-1-1,1 0,0 0,-1 1,1-1,0 0,1 1,-1-1,0 0,1 1,-1-1,1 0,0 0,-1 1,1-1,0 0,0 0,1 0,-1 0,0 0,1 0,-1-1,1 1,0 0,-1-1,1 1,0-1,0 0,0 1,0-1,0 0,0 0,0 0,1-1,-1 1,91 13,-69-17,0 0,0-2,0 0,0-2,-1 0,0-2,12-7,-35 16,1-1,0 0,-1 0,1 1,0-1,0 1,0-1,-1 1,1-1,0 1,0-1,0 1,0 0,0-1,0 1,0 0,0 0,0 0,0 0,0 0,0 0,0 0,0 0,0 0,0 0,0 0,0 1,0-1,0 1,0-1,0 0,-1 1,1-1,0 1,0 0,0-1,-1 1,1 0,0-1,0 1,-1 0,1 0,-1 0,1-1,-1 1,1 0,-1 0,0 0,1 0,-1 0,0 0,0 0,1 0,-1 0,0 0,0 0,0 172,-1-135,-3 0,0 0,-3-1,-1 0,-2 0,-1-1,-2-1,-8 16,9-19,14-29</inkml:trace>
  <inkml:trace contextRef="#ctx0" brushRef="#br1" timeOffset="35680.786">21976 7247,'-3'-6,"0"0,0 0,-1 0,0 0,0 1,0-1,-1 1,0 0,0 0,0 1,0 0,-1 0,1 0,-1 0,0 1,0 0,-1 0,1 1,-1-1,1 1,-1 1,0-1,0 1,1 1,-1-1,0 1,0 0,0 1,0-1,0 1,1 1,-1-1,0 1,-2 1,3 0,0 0,1 0,-1 1,1 0,-1 0,1 0,0 0,0 1,1 0,0 0,0 0,0 0,0 1,1 0,0 0,0-1,0 2,1-1,0 0,0 0,0 1,1-1,0 1,0 2,2-6,-1 0,0 0,1 0,-1-1,1 1,0 0,0 0,0-1,1 1,-1 0,0-1,1 0,0 1,-1-1,1 0,0 0,0 0,0 0,1 0,-1 0,0 0,1-1,-1 0,1 1,-1-1,1 0,2 1,77 11,-67-13,0-1,0 0,0-1,0-1,0-1,0 0,-1-1,0 0,0-1,0-1,-1 0,8-6,-15 9,-6 3,1 1,-1-1,0 0,0 0,1 1,-1-1,1 0,-1 1,1-1,-1 0,1 1,-1-1,1 1,-1-1,1 1,0-1,-1 1,1 0,0-1,-1 1,1 0,0-1,0 1,-1 0,1 0,0 0,0 0,0-1,-1 1,1 0,0 1,0-1,-1 0,1 0,0 0,0 0,-1 0,1 1,0-1,0 0,-1 1,1-1,0 1,-1-1,1 1,-1-1,1 1,0-1,-1 1,1-1,-1 1,1 0,-1-1,0 1,1 0,-1-1,0 1,1 0,-1 0,0-1,0 1,0 0,0 0,0-1,0 1,0 161,9 167,-9-306</inkml:trace>
  <inkml:trace contextRef="#ctx0" brushRef="#br1" timeOffset="36176.114">22604 7314,'1'-6,"0"1,0-1,0 0,-1 0,0 1,-1-1,1 0,-1 0,0 1,0-1,-1 0,0 1,0-1,0 1,0 0,-1 0,0 0,0 0,-1 0,1 0,-1 1,0 0,0 0,0 0,-1 0,0 1,1-1,-1 1,0 0,-5-1,0 0,0 2,0 0,0 0,0 1,-1 0,1 0,0 2,0-1,-1 1,1 0,0 1,0 0,0 1,-7 3,12-4,-1 1,1-1,0 1,-1 0,1 0,1 1,-1 0,1-1,-1 2,1-1,0 0,0 1,1 0,0 0,0 0,0 0,0 0,1 1,-1-1,2 1,-1 0,0-1,1 1,0 0,0 4,1-5,0-1,0 0,0 0,1 0,-1 0,1 0,0 0,0 0,1 0,-1 0,1 0,0-1,0 1,0-1,0 1,1-1,-1 0,1 1,0-2,0 1,0 0,0 0,0-1,1 0,-1 0,1 0,0 0,-1 0,1-1,0 1,0-1,3 0,7 3,0-2,0 1,0-2,0 0,0-1,0 0,0-1,0-1,2 0,120-52,-135 54,1 0,-1 0,0 0,0 0,0 0,1 0,-1 1,0-1,0 0,0 1,0-1,0 1,0-1,0 1,0-1,0 1,0 0,0 0,0-1,0 1,0 0,-1 0,1 0,0 0,-1 0,1 0,0 0,-1 0,1 0,-1 0,0 1,1-1,-1 0,0 0,0 0,0 0,0 1,0-1,0 0,0 0,0 0,0 0,-1 1,1-1,0 0,-1 0,1 0,-1 0,1 1,0 3,0 29,-1 0,-2-1,-1 1,-2-1,-1 0,-1 0,-2 0,-1-2,-2 1,-1-1,-18 27,19-38</inkml:trace>
  <inkml:trace contextRef="#ctx0" brushRef="#br1" timeOffset="36722.295">23152 7274,'-8'-9,"-1"0,0 1,0 0,-1 1,0 0,0 1,-1 0,0 0,0 1,0 1,-1 0,1 0,-1 1,0 0,-2 1,8 1,-1 0,1 0,-1 1,1 0,0 0,-1 1,1 0,0 0,-1 0,1 1,0-1,0 2,0-1,0 1,1 0,-1 0,1 0,-1 1,1 0,0 0,1 0,-1 0,1 1,0 0,0 0,0 0,0 1,1-1,-1 2,2-2,0 0,0 0,0 1,0-1,1 0,0 1,0-1,0 0,1 1,0-1,0 1,0-1,1 1,0-1,0 1,0-1,0 0,1 0,0 1,0-1,1-1,-1 1,1 0,0 0,0-1,1 0,-1 0,1 0,0 0,0 0,0-1,1 1,-1-1,1 0,0-1,0 1,0-1,0 0,4 1,-1-1,-1-1,0 0,1 0,-1-1,1 0,-1 0,1-1,-1 0,0 0,1 0,-1-1,0-1,0 1,0-1,0 0,0 0,-1-1,0 0,1 0,-2-1,1 0,0 0,-1 0,0 0,0-1,0 0,-1 0,2-5,59-80,-65 90,1 1,0 0,-1 0,1-1,0 1,-1 0,1 0,0 0,-1 0,1 0,-1 0,1 0,0 0,-1 0,1 0,0 0,-1 1,1-1,0 0,-1 0,1 1,-1-1,1 0,-1 1,1-1,-1 0,1 1,-1-1,1 1,-1-1,1 1,-1-1,1 1,-1-1,0 1,0 0,1-1,-1 1,0-1,0 1,1 0,-1-1,0 1,0 0,0-1,0 1,0-1,0 1,0 0,0-1,0 1,-1 0,1-1,0 1,0 0,71 305,-69-300,0 1,0-1,-1 1,0-1,0 1,-1 0,1-1,-2 1,1 0,-1-1,1 1,-2 0,1-1,-1 0,0 1,0-1,-1 0,0 0,0 0,-1 0,1-1,-1 1,0-1,-1 0,1 0,-1 0,0-1,0 0,-1 1,-10 3,-1 0,1-1,-1-1,-1 0,1-2,-1 0,0-1,0 0,-7-1,-11 0</inkml:trace>
  <inkml:trace contextRef="#ctx0" brushRef="#br1" timeOffset="37320.02">23766 7461,'0'-2,"0"0,-1 1,1-1,0 0,0 0,0 1,0-1,0 0,0 0,1 1,-1-1,1 0,-1 1,1-1,-1 0,1 1,0-1,0 1,0-1,0 1,0-1,0 1,2-4,74-169,-76 170,-1 4,0-1,0 0,0 0,0 1,-1-1,1 0,0 0,0 0,1 1,-1-1,0 0,0 0,0 1,0-1,1 0,-1 1,0-1,1 0,-1 1,1-1,-1 0,0 1,1-1,-1 1,1-1,0 0,-1 1,1 0,-1-1,1 1,0-1,-1 1,1 0,0-1,0 1,-1 0,1 0,0 0,0-1,-1 1,1 0,0 0,0 0,-1 0,1 0,0 0,0 1,-1-1,1 0,0 0,0 0,-1 1,1-1,0 0,-1 1,1-1,0 1,27 28,-18-16,1-1,1 0,0-1,0 0,1-1,0 0,1-1,0-1,0 0,1-1,0 0,11 3,-23-10,-1 1,1-1,-1 0,1 0,-1 0,1 0,-1-1,0 1,1-1,-1 1,1-1,-1 0,0 0,0 0,0 0,1 0,-1-1,0 1,0 0,0-1,-1 0,1 1,0-1,-1 0,1 0,-1 0,1 0,-1 0,0 0,0-1,0 0,23-75,-14 50,-5 18</inkml:trace>
  <inkml:trace contextRef="#ctx0" brushRef="#br1" timeOffset="37569.79">23967 7701,'12'-6,"10"-6,6 1,3-1,0 1,0 4,-5 4,-3 3,-3 4,-5 1</inkml:trace>
  <inkml:trace contextRef="#ctx0" brushRef="#br1" timeOffset="38028.259">24783 7087,'0'9,"0"14,0 15,0 15,2 11,1 9,0 1,-1-3,0-6,-1-11,-1-9,3-12,4-13,2-8</inkml:trace>
  <inkml:trace contextRef="#ctx0" brushRef="#br1" timeOffset="38421.451">25144 7327,'-6'1,"1"1,0 0,0-1,0 1,0 1,0-1,1 1,-1 0,1 0,0 0,-1 1,1-1,1 1,-1 0,1 0,-1 1,1-1,0 0,1 1,-1 0,1 0,0 0,0 0,0 0,1 0,0 0,0 1,0-1,1 0,0 1,0-1,0 1,0-1,1 1,3 4,0 1,1-1,0 1,0-1,1-1,0 1,1-1,0 0,1-1,0 0,0 0,0 0,1-1,0 0,1-1,0 0,0-1,0 0,0 0,1-1,0 0,0-1,0-1,11 2,-17-3,-1-1,1 1,-1-1,1 0,0-1,-1 1,1-1,-1 0,1 0,-1 0,1-1,-1 0,0 1,0-2,0 1,0 0,0-1,0 0,-1 1,1-2,-1 1,0 0,0-1,0 1,0-1,-1 0,1 0,-1 0,0 0,0 0,-1-1,1 1,-1 0,0-1,0 1,0-6,1-3,-1-1,0 0,-1 0,0 0,-1 0,-1 0,0 1,-1-1,-1 0,0 1,-1 0,-4-9,6 15,0 1,-1-1,0 1,0 0,0 0,-1 0,0 0,0 1,0 0,-1 0,0 1,0-1,0 1,0 0,-1 1,1 0,-1 0,0 0,0 1,0 0,0 0,-1 0,1 1,-4 0,2 1,0 1,1-1,-1 1,1 1,-1 0,1 0,0 0,0 1,0 0,0 1,0 0,1 0,0 1,0 0,0 0,0 0,1 1,0 0,0 0,0 1,1 0,0 0,0 0,1 0,0 1,0 0,1-1,0 2,0-1,1 0,0 1,3 16</inkml:trace>
  <inkml:trace contextRef="#ctx0" brushRef="#br1" timeOffset="39211.248">25491 6765,'0'1,"-1"0,0-1,0 1,1-1,-1 1,0 0,1 0,-1-1,1 1,-1 0,1 0,-1 0,1 0,0 0,-1-1,1 1,0 0,0 0,0 0,-1 0,1 0,0 0,0 0,0 0,1 0,-1 0,0 0,0 0,0 0,1-1,-1 1,0 0,1 0,0 0,5 13,1 0,0 0,1-1,1 0,0-1,1 1,6 4,11 16,48 65,-75-97,0 1,0-1,0 0,-1 1,1-1,0 0,-1 0,1 1,-1-1,1 0,-1 0,0 1,1-1,-1 0,0 0,0 0,0 0,0 0,0 0,0 0,0-1,0 1,0 0,0 0,0-1,-1 1,1-1,0 1,0-1,-1 0,1 1,0-1,-1 0,1 0,0 0,-1 0,1 0,0 0,-1 0,1 0,0-1,-1 1,1 0,0-1,0 1,-1-1,0 0,-5 1,0 0,-3 0,0 1,0-1,0-1,1 0,-1 0,0-1,0 0,1-1,-1 0,-6-3,3-3</inkml:trace>
  <inkml:trace contextRef="#ctx0" brushRef="#br1" timeOffset="39431.691">25504 6713,'-2'-14,"1"-6,4-3,7 3,10 5,10 5,11 4,10 3,6 2,2 4,-2 1,-11 0</inkml:trace>
  <inkml:trace contextRef="#ctx0" brushRef="#br1" timeOffset="44184.347">15198 6686,'10'129,"-6"120,-5-149,-20 655,7-569,-9 84,12 1,22 234,100 468,-95-230,-17-493,6-111,6 0,9 17,-11-78,-3-1,-3 1,-3 9,-7-102,4-3</inkml:trace>
  <inkml:trace contextRef="#ctx0" brushRef="#br1" timeOffset="45699.859">15531 6765,'-10'18,"3"24,2 1,2 0,2 0,1 2,0 1,2 234,17 75,49 233,-47-463,8 48,-8 0,-6 32,-26 346,9-353,-10 141,-1-128,10 82,3-286,-28 357,29 88,13-174,-7-162,-4-104</inkml:trace>
  <inkml:trace contextRef="#ctx0" brushRef="#br1" timeOffset="50555.638">23873 7635,'46'8,"300"-1,-239-8,-99 2,-18 2,-19 3,-268 19,149-18,95-1,202-25,0 7,94 7,-424 3,153 0</inkml:trace>
  <inkml:trace contextRef="#ctx0" brushRef="#br1" timeOffset="52479.043">17924 9132,'-8'-4,"-1"1,0 0,0 0,-1 1,1 0,0 1,-1 0,1 0,-1 1,1 0,-1 1,1 0,0 1,-1 0,1 0,0 1,0 0,0 0,1 1,-1 0,1 1,0 0,0 0,0 1,1 0,0 0,-5 5,-24 59,35-68,1 0,-1 1,1-1,0 0,0 0,0 0,0 0,0 0,0 1,1-1,-1 0,1 0,0 0,-1 0,1 0,0 0,0 0,0 0,0 0,1-1,-1 1,0 0,1-1,-1 1,1-1,0 1,-1-1,1 0,0 0,0 0,0 0,0 0,0 0,1 0,8 1,0 0,-1-1,1 0,0-1,0 0,0-1,0 0,0 0,0-2,-1 1,1-1,-1-1,0 0,0 0,0-1,0 0,-1-1,0 0,0 0,0-1,-1 0,2-3,-2 3,-1 0,0 0,0-1,-1 1,0-2,0 1,-1 0,0-1,-1 0,0 0,0-1,-1 1,0-1,0-3,-3 15,-2 6,0-1,1 1,0 0,1-1,0 1,0 0,0-1,1 1,0 0,1-1,0 1,0-1,0 0,1 0,0 0,0 0,1 0,0 0,0-1,1 0,0 0,0 0,0 0,0-1,3 1,-1-2,1-1,0 1,0-2,0 1,0-1,1-1,-1 0,0 0,1 0,-1-1,1 0,1-1,28-3</inkml:trace>
  <inkml:trace contextRef="#ctx0" brushRef="#br1" timeOffset="52932.039">18353 8932,'14'5,"0"0,0-1,1-1,-1 0,1-1,0 0,-1-2,1 1,0-2,0 0,0-1,-1 0,1-1,-1-1,11-4,-5 2,0 0,0-2,0 0,-1-1,-1-1,0-1,0-1,7-6,-18 13,-1-1,1 1,-1-1,-1-1,1 1,-1-1,0 0,-1 0,1 0,-1-1,-1 1,0-1,0 0,0 0,-1-1,0 1,0 0,-1-1,-1 1,1-1,-1 1,-1-3,2 8,-1 1,0-1,0 0,-1 0,1 1,-1-1,1 0,-1 1,0-1,0 0,0 1,0-1,0 1,-1 0,1-1,-1 1,1 0,-1 0,0 0,0 0,0 0,0 0,0 0,0 1,-1-1,1 1,-1 0,1 0,-1-1,1 2,-1-1,0 0,1 0,-1 1,0 0,1-1,-1 1,0 0,0 0,0 1,1-1,-1 0,0 1,1 0,-1 0,0 0,1 0,-6 5,0 1,1 1,0-1,0 1,0 1,1-1,1 1,0 0,0 0,0 1,1 0,1-1,-2 7,-14 52,3 0,3 0,2 2,4-1,3 1,3 0,4 6,-3-65,16 497,-21-420,-1-63</inkml:trace>
  <inkml:trace contextRef="#ctx0" brushRef="#br1" timeOffset="53273.757">18339 9373,'205'-69,"-116"42,-2-3,70-37,-104 45,-51 23,0 0,-1 0,1 0,-1 0,1 0,-1 1,1-1,-1 0,0 1,0-1,0 1,0 0,0-1,0 1,0 0,0-1,0 1,-1 0,1 0,-1 0,0-1,1 1,-1 0,0 0,0 0,0 0,0 0,-1 0,1-1,0 1,-1 0,0 1,2 11,0-4,0-1,1 0,1 0,-1 0,2 0,-1 0,1 0,0-1,1 0,0 0,0 0,1 0,0-1,0 0,1 0,0-1,0 1,1-2,-1 1,1-1,0 0,1-1,-1 0,5 2,10 1</inkml:trace>
  <inkml:trace contextRef="#ctx0" brushRef="#br1" timeOffset="53501.151">19074 8932,'-9'7,"-1"6,9 4,3-1</inkml:trace>
  <inkml:trace contextRef="#ctx0" brushRef="#br1" timeOffset="54062.46">19502 9038,'-16'-3,"1"1,-1 0,0 1,0 1,0 0,1 1,-1 1,0 0,1 1,-1 1,1 0,0 1,0 1,1 1,0 0,0 0,0 2,8-6,1 1,-1 1,1-1,0 1,0 0,1 0,-1 0,1 0,0 1,-1 4,4-9,0 1,0 0,0 0,1-1,-1 1,1 0,-1 0,1 0,0 0,0 0,0 0,0 0,0 0,0-1,1 1,-1 0,0 0,1 0,0 0,-1 0,1-1,0 1,0 0,0-1,0 1,0-1,0 1,1-1,-1 1,0-1,1 0,-1 1,1-1,0 0,-1 0,1 0,0-1,-1 1,2 0,119 34,-121-35,0 0,1 0,-1 0,0 0,1 1,-1-1,0 1,1-1,-1 1,0-1,0 1,0 0,0-1,1 1,-1 0,0 0,0 0,0 0,-1 0,1 0,0 0,0 0,-1 0,1 0,0 1,-1-1,1 0,-1 0,1 1,-1-1,0 0,0 1,0-1,1 0,-1 1,0-1,-1 0,1 1,0-1,0 0,0 1,-1-1,1 0,-1 1,1-1,-1 0,0 0,1 0,-1 0,0 1,0-1,0 0,0 0,1-1,-1 1,-1 0,-55 50,-10 16,66-66,1 1,0 0,0 0,0 0,0 0,0 0,1 0,-1 0,0 0,1 0,0 0,-1 0,1 0,0-1,0 1,0 0,0-1,0 1,0 0,1-1,-1 1,1-1,-1 0,1 1,-1-1,1 0,-1 0,1 0,0 0,0 0,0-1,-1 1,1-1,0 1,0-1,0 1,0-1,0 0,0 0,0 0,0 0,2-1,3 3,2 0,1 0,0 1,-1-1,1 2,-1-1,0 1,0 1,-1 0,1 0,-1 0,0 1,0 1,-1-1,0 1,0 0,0 1,-1 0,0 0,-1 0,0 1,4 7,-9-12,1-1,-1 0,0 1,0-1,0 1,-1-1,1 0,-1 1,0-1,0 0,0 0,0 1,0-1,-1 0,0 0,1 0,-1 0,0-1,0 1,-1 0,1-1,0 0,-1 1,0-1,1 0,-1 0,0-1,-2 2,-4 2,-1 0,-1 0,1-1,0 0,-1-1,0 0,0 0,-2-1,10-1,0 0,0-1,0 1,-1-1,1 1,0-1,-1 0,1 0,0 0,-1-1,1 1,0-1,0 0,0 0,-1 0,1 0,0-1,0 1,1-1,-1 1,0-1,0 0,1 0,-1-1,1 1,0 0,0-1,-1 0,-3-13</inkml:trace>
  <inkml:trace contextRef="#ctx0" brushRef="#br1" timeOffset="54698.403">19703 9212,'0'-3,"0"-1,0 1,-1-1,1 1,-1-1,0 1,0 0,0-1,0 1,0 0,-1 0,0 0,1 0,-1 0,0 0,-1 0,1 1,0-1,-1 1,1 0,-1-1,0 1,0 0,0 1,0-1,0 0,0 1,0 0,-1 0,1 0,0 0,-1 0,1 1,-1-1,1 1,-1 0,0 0,-4 2,0-1,0 2,0-1,0 1,0 0,1 1,0 0,-1 0,1 0,1 1,-1 0,1 1,0-1,0 1,0 0,1 1,0-1,0 1,1 0,0 0,0 1,1-1,0 1,0 0,0 0,1 0,0 1,2-7,0 0,0 0,0 0,0 0,0 0,0 0,0 0,1 0,-1-1,1 1,-1 0,1 0,0 0,0-1,0 1,0 0,0-1,0 1,0-1,0 1,1-1,-1 0,0 1,1-1,-1 0,1 0,0 0,-1 0,1 0,0 0,0-1,0 1,-1-1,1 1,0-1,0 0,0 1,0-1,1 0,78-7,-73 5,1 0,0-1,-1 0,1 0,-1-1,0 0,0-1,0 0,-1 0,0 0,0-1,0 0,-1-1,0 1,0-1,0-1,-1 1,0-1,-1 1,1-1,-1-1,-1 1,0-1,0-1,-3 13,-1 1,0-1,1 0,0 1,0-1,0 1,0-1,1 1,-1-1,1 0,0 1,0-1,0 0,0 0,0 1,1-1,0 0,-1 0,1-1,0 1,1 0,-1-1,0 1,1-1,-1 1,1-1,1 1,8 0,-1-1,1 0,0 0,0-1,0-1,0 0,1 0,-1-2,0 1,-1-1,1-1,0 0,-1-1,9-4,6-1,0-2,-2-1,1-2,17-12,-42 26,0 0,1-1,-1 0,0 0,1 1,-1-1,1 0,-1 1,1-1,-1 1,1-1,0 1,-1-1,1 1,0-1,-1 1,1-1,0 1,0 0,-1-1,1 1,0 0,0 0,0 0,-1 0,1-1,0 1,0 0,0 0,-1 1,1-1,0 0,0 0,0 0,-1 0,1 1,0-1,0 0,-1 1,1-1,0 1,-1-1,1 1,0-1,-1 1,1-1,-1 1,1-1,-1 1,1 0,-1-1,1 1,-1 0,0 0,1-1,-1 1,0 0,0 0,1-1,-1 2,-9 197,20 154,-2-206,-8-128,-8 58,7-76,0-1,0 0,0 1,0-1,0 1,-1-1,1 0,0 1,0-1,-1 1,1-1,0 0,-1 1,1-1,0 0,-1 0,1 1,0-1,-1 0,1 0,-1 0,1 1,0-1,-1 0,1 0,-1 0,1 0,-1 0,1 0,0 0,-1 0,1 0,-1 0,1 0,-1 0,1 0,-1 0,1 0,0 0,-1-1,1 1,-1 0,1 0,0 0,-1-1,1 1,0 0,-1-1,1 1,0 0,-1-1,-9-9</inkml:trace>
  <inkml:trace contextRef="#ctx0" brushRef="#br1" timeOffset="54894.903">20064 8825,'-12'-2,"0"1,2 6,5 1</inkml:trace>
  <inkml:trace contextRef="#ctx0" brushRef="#br1" timeOffset="55570.096">20665 9012,'-6'-2,"0"1,0-1,0 1,-1 0,1 1,0 0,0 0,-1 0,1 1,0 0,0 0,0 0,0 1,0 0,0 0,0 1,0-1,1 1,-1 1,1-1,0 1,0-1,0 2,1-1,-1 0,1 1,0 0,1 0,-1 0,1 0,0 1,0-1,0 1,1 0,-1 2,2-4,1-1,0 1,-1-1,1 1,0-1,1 1,-1-1,0 1,1-1,0 1,0-1,0 1,0-1,1 0,-1 0,1 0,0 1,0-2,0 1,0 0,1 0,-1-1,1 1,-1-1,1 0,0 1,0-2,0 1,0 0,1 0,8 4,0 0,1-1,0 0,0-1,0 0,0-2,5 2,0-1,0 0,0-1,0-1,0 0,0-1,0-2,0 1,0-2,0-1,0 0,-1-1,1-1,-1 0,-1-1,1-1,-1-1,12-9,-22 12,0 1,-1-1,0 0,-1-1,1 1,-1-1,0 0,-1 0,0 0,0 0,0-3,-3 15,0 0,0 0,0 0,1 0,0 0,0 0,0 0,0 0,1-1,-1 1,1 0,1-1,-1 0,1 1,-1-1,1 0,0 0,1 0,-1-1,1 1,2 1,3-2,0-1,0 1,0-2,0 0,1 0,-1 0,0-1,1-1,-1 0,0 0,1 0,-1-1,0-1,0 0,-1 0,1 0,0-1,-1-1,0 1,4-4,-3 3,-1 1,1-2,-1 1,0-1,-1 0,1-1,-1 0,-1 0,1-1,-1 0,-1 0,1 0,-1 0,-1-1,1 0,-1-2,-4 10,1 1,-1-1,0 0,0 1,0-1,0 0,1 1,-1-1,0 0,-1 1,1-1,0 0,0 1,0-1,0 0,0 1,-1-1,1 0,0 1,0-1,-1 1,1-1,-1 0,1 1,0-1,-1 1,1-1,-1 1,1-1,-1 1,1 0,-1-1,0 1,1 0,-1-1,1 1,-1 0,0 0,1-1,-1 1,0 0,1 0,-1 0,0 0,0 0,1 0,-1 0,0 0,1 0,-1 1,0-1,1 0,-1 0,1 0,-1 1,0-1,1 0,-1 1,1-1,-1 1,1-1,-1 0,1 1,-1-1,1 1,-1-1,1 1,-1 0,1-1,0 1,-5 5,1-1,0 1,1 0,-1 0,1 0,0 0,1 1,0-1,0 1,0-1,0 1,1 0,1 0,-1 0,1 0,0-1,0 1,1 0,0 0,0 0,2-1,-1 1,1-1,0 0,0 0,0 0,1-1,0 1,0-1,1 0,-1 0,1-1,0 1,1-1,-1 0,1 0,-1-1,2 1,30 16</inkml:trace>
  <inkml:trace contextRef="#ctx0" brushRef="#br1" timeOffset="55967.126">22203 8798,'6'52,"-2"1,-2-1,-3 1,-4 26,5-77,-1 0,0 0,0 0,1 0,-1 0,1 1,-1-1,1 0,0 0,0 0,0 0,0 0,0 1,1-1,-1 0,1 0,-1 0,1 0,0 0,0 0,0 0,0 0,0 0,0 0,0-1,1 1,-1 0,1-1,-1 1,1-1,0 1,-1-1,1 0,0 0,0 0,0 0,0 0,0 0,1 0,135 3,-93-5,-7 1,-20 0,1 0,-1 0,0-2,1 0,-1-1,8-3,-11-1,-6-1</inkml:trace>
  <inkml:trace contextRef="#ctx0" brushRef="#br1" timeOffset="56184.668">22457 8999,'-3'11,"0"11,1 11,-1 8,4 7,3 4,4 0,2-2,2-2,-1-4,-2-3,-3-10</inkml:trace>
  <inkml:trace contextRef="#ctx0" brushRef="#br1" timeOffset="56836.92">23646 8945,'-1'-3,"0"0,0 0,0 0,-1 0,0 0,1 0,-1 0,0 1,0-1,0 1,-1-1,1 1,-1 0,1 0,-1 0,0 0,1 0,-1 0,0 1,-2-1,-1 0,1 0,0 1,-1 0,0 0,1 0,-1 0,1 1,-1 0,0 0,1 1,-1 0,0 0,1 0,-1 0,1 1,0 0,-1 0,1 1,0-1,0 1,0 0,1 1,-1-1,1 1,0-1,0 1,0 1,0-1,1 1,0-1,0 1,0 0,0 0,1 0,0 0,0 1,0-1,1 1,-1-1,1 1,1-1,-1 1,1 0,0 2,0-3,1-1,0 0,0 1,0-1,0 0,1 0,0 0,0 0,0 0,0 0,0-1,1 1,0-1,0 1,0-1,0 0,0 0,0-1,1 1,-1-1,1 1,0-1,0 0,0 0,0-1,0 1,1-1,9 4,1-1,0 0,0-2,0 1,0-2,1 0,3-1,1 0,1 0,-1-2,0 0,0-2,0 0,0-1,-1-1,1-1,-1 0,-1-2,0 0,0-1,-1-1,0 0,0-1,-2-1,0-1,0 0,-12 11,-1 1,0 0,0-1,0 1,0-1,-1 0,1 1,-1-1,1 0,-1 0,0 0,0 0,-1 0,1-1,0 1,-1 0,0 0,0 0,0 0,0-1,-1 4,0-1,0 1,-1 0,1 0,0 0,0 0,0 0,0 0,0 0,0 0,0 1,-1-1,1 0,0 1,0-1,0 1,0-1,0 1,0-1,0 1,0 0,1-1,-1 1,0 0,0 0,0 0,1 0,-1-1,1 1,-1 0,0 0,1 0,0 1,-1-1,1 0,-4 4,1-1,0 1,0 0,1 0,0 0,0 0,0 0,0 1,1-1,0 1,0-1,0 1,0-1,1 1,0-1,1 1,-1-1,1 1,0-1,0 1,1-1,-1 0,1 0,1 1,-1-1,0-1,1 1,0 0,1-1,-1 1,1-1,-1 0,1 0,0 0,1-1,4 4,17 3,-3-4</inkml:trace>
  <inkml:trace contextRef="#ctx0" brushRef="#br1" timeOffset="57089.302">24061 8531,'-13'-3,"-3"0,6 0,5 1</inkml:trace>
  <inkml:trace contextRef="#ctx0" brushRef="#br1" timeOffset="57401.571">24355 8664,'17'-10,"0"0,-1-2,0 0,-1 0,-1-1,0-1,-1-1,0 0,-1-1,-1 0,-1 0,0-1,-1-1,-1 0,0 0,-2 0,0-1,-1 0,3-19,-14-15,5 52,1 0,0-1,-1 1,1 0,-1 0,1 0,-1 0,1 0,-1 0,0 0,0 1,1-1,-1 0,0 0,0 0,0 1,0-1,0 0,0 1,0-1,0 1,0-1,0 1,0 0,-1-1,1 1,0 0,0 0,0 0,0 0,0 0,-1 0,1 0,0 0,0 0,0 1,0-1,0 0,0 1,-1-1,1 1,0-1,0 1,0 0,-4 4,0 0,0 1,0-1,1 1,0 0,0 1,0-1,1 1,0-1,0 1,1 0,0 0,0 0,0 1,1-1,0 0,1 1,-1-1,2 7,-6 84,5 1,13 96,-7-118,-3-30,7 46,-4 0,-4 1,-3-1,-6 1,-3-1,-4-1,-5 3,13-73,-1 1,-2-1,0-1,-1 0,-9 14,2-11</inkml:trace>
  <inkml:trace contextRef="#ctx0" brushRef="#br1" timeOffset="57665.892">24248 9212,'21'-7,"20"-2,14-2,12-1,8-1,0 2,-5 2,-15 4</inkml:trace>
  <inkml:trace contextRef="#ctx0" brushRef="#br1" timeOffset="58303.778">24809 9158,'9'-40,"-3"0,-1 0,-2-1,-2-40,0 80,-1-1,1 0,-1 1,1-1,0 1,0-1,0 1,0-1,0 1,0 0,0-1,0 1,0 0,1 0,-1 0,0 0,1 0,-1 0,1 0,-1 1,1-1,0 0,-1 1,1-1,0 1,-1 0,1 0,0-1,-1 1,1 0,0 0,-1 1,1-1,0 0,0 0,-1 1,1-1,4 0,12-2,0 1,0 1,-1 1,1 0,0 1,0 1,-1 1,0 0,1 1,15 8,-29-11,-1 1,0 1,1-1,-1 0,0 1,-1 0,1 0,0 0,-1 0,0 0,0 0,-1 0,1 1,-1-1,0 1,0-1,0 1,0-1,-1 1,0 0,0 3,9 43,-7-46,0 0,0 0,0 0,1-1,0 1,0-1,0 1,0-1,1 0,0 0,-1 0,1-1,1 1,-1-1,0 0,1 0,0 0,0-1,0 0,0 0,0 0,0-1,0 1,0-1,1 0,-1-1,1 1,4-1,8 0,0 0,1-1,-1 0,0-2,1 0,-2-1,1-1,0-1,-1 0,2-2,-12 5,0-1,0 1,0-1,0 0,-1-1,0 0,0 0,0 0,0-1,-1 1,0-1,0-1,0 1,-1-1,0 1,-1-1,1-1,-1 1,0 0,-1-1,0 1,0-1,-1 0,1-4,-3 8,1 1,-1-1,0 1,0 0,0-1,-1 1,1 0,-1 0,0 0,1 0,-1 0,-1 0,1 0,0 1,-1-1,1 1,-1 0,0-1,0 1,0 0,0 1,0-1,0 1,0-1,0 1,-1 0,1 0,-1 0,1 1,-1-1,1 1,-1 0,1 0,-1 0,1 0,-1 0,1 1,0 0,-1 0,1 0,-1 0,1 0,0 1,0-1,0 1,0 0,0 0,0 0,0 0,1 1,-1-1,1 1,0 0,-3 3,0 1,1 0,0 0,0 0,0 0,1 1,1-1,-1 1,1 0,0 0,1 0,0 0,0 0,1 0,0 0,0 0,1 0,0 0,0 0,1 0,0 0,0-1,1 1,0 0,1-1,-1 0,2 0,-1 0,1 0,-1-1,2 0,-1 0,1 0,2 1,11 6,0-2,1 0,0-1,0-1,1 0,1-2,-1-1,1 0,0-2,1-1,-1 0,1-2,-1 0,1-2,-1 0,1-1,-1-2,3-1,49-9</inkml:trace>
  <inkml:trace contextRef="#ctx0" brushRef="#br1" timeOffset="61797.602">21160 7795,'2'0,"4"0,4 0,8 2,5 4,6 4,5 4,3-1,0-3,-7-3</inkml:trace>
  <inkml:trace contextRef="#ctx0" brushRef="#br1" timeOffset="62361.5">21802 7875,'-2'-2,"-1"1,2 4,6 3,7 2,8 4,9-2,8-2,-4-2</inkml:trace>
  <inkml:trace contextRef="#ctx0" brushRef="#br1" timeOffset="62842.27">22296 7836,'2'2,"4"3,2 5,5 4,6 1,8 3,8 0,4-2,-3-5</inkml:trace>
  <inkml:trace contextRef="#ctx0" brushRef="#br1" timeOffset="63660.1">22925 7742,'-5'-7,"-3"-5,-3 1,-2 1,-1 3,2 4,3 6,6 2,7 0,7 1,8 1,-1-2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28.5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1,'-2'0,"-1"2,-2 1,-1 2,4-2,2-4,0-3,2-2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29.4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0 111,'0'-2,"0"-3,0-3,0-3,0-1,0-1,3 1,0 1,4 0,4 2,-1 0,-1 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30.3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25,'0'-3,"0"-2,0-3,0-1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6:52.578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28596 10146,'-14'-9,"-1"-3,5 1,16 4,24 6,23 2,25 4,16 4,11-1,1-1,-18-2</inkml:trace>
  <inkml:trace contextRef="#ctx0" brushRef="#br0" timeOffset="-781.962">28516 10508,'11'-8,"0"0,1 2,-1-1,1 1,0 1,1 0,0 1,-1 0,1 1,1 1,7-1,-16 2,0 1,0 0,1 0,-1 0,0 0,0 1,0 0,0 0,0 1,0-1,0 1,0 0,-1 1,1-1,-1 1,1 0,-1 0,0 0,0 0,0 1,-1-1,1 1,-1 0,0 0,0 1,-1-1,1 1,-1-1,0 1,2 4,-1 7,-1 1,0-1,-1 1,-1-1,-1 1,0 0,-1-1,-1 0,-1 1,0-1,-1-1,0 1,-1-1,-1 1,-4 4,2 3,-4 8,1-3,1 0,1 1,2 0,1 1,-3 26,9-53,1 0,-1 1,1-1,0 0,1 0,-1 1,0-1,1 0,0 0,0 1,0-1,0 0,0 0,1 0,-1 0,1 0,0-1,0 1,0 0,0-1,0 1,1-1,-1 0,1 0,-1 0,1 0,0 0,0-1,0 1,0-1,0 0,0 0,0 0,1 0,14 3,1-1,-1-1,1-1,-1-1,1 0,-1-1,1-2,-1 1,0-2,0-1,0 0,-1-1,1-1,8-5,11-7</inkml:trace>
  <inkml:trace contextRef="#ctx0" brushRef="#br0" timeOffset="-579.986">28529 10802,'14'-5,"18"-1,22 0,19 1,16 2,11 1,3 1,-18 0</inkml:trace>
  <inkml:trace contextRef="#ctx0" brushRef="#br0" timeOffset="-290.24">29238 11083,'2'8,"1"0,1 1,-1-1,1 0,1-1,-1 1,1-1,1 0,-1 0,1 0,1-1,-1 0,1 0,0-1,0 1,1-2,-1 1,1-1,0 0,0-1,1 0,-1 0,1-1,-1 0,1 0,0-1,0 0,-1 0,1-1,0-1,0 1,4-2,-8 1,-1 0,0 0,-1 0,1 0,0-1,0 1,0-1,-1 0,1 0,-1-1,0 1,0-1,1 1,-2-1,1 0,0 0,-1 0,1-1,-1 1,0-1,0 1,0-1,0 0,-1 0,0 0,1 1,-2-1,1 0,0-1,-1 1,0 0,1 0,-2 0,1 0,0 0,-1 0,-1-3,1-1,-1 1,0 0,0-1,-1 1,0 0,0 0,0 1,-1-1,0 1,-1 0,1 0,-1 0,0 0,-1 1,0 0,1 0,-1 0,-1 1,1 0,-1 0,1 1,-1 0,0 0,-1 0,1 1,0 0,-1 1,1-1,-1 1,1 1,-1 0,1 0,-1 0,1 1,-1 0,1 0,-1 1,1 0,0 0,-6 3,-49 37,39-19</inkml:trace>
  <inkml:trace contextRef="#ctx0" brushRef="#br0" timeOffset="78686.939">202 13341,'7'7,"6"9,9 11,6 10,6 7,4 6,2 1,-1-1,0-5,-3-3,-2-6,-3-5,-4-6,-5-6,-1-7,-4-8,-5-5</inkml:trace>
  <inkml:trace contextRef="#ctx0" brushRef="#br0" timeOffset="78893.387">603 13354,'-14'19,"-8"16,-6 15,-3 9,0 7,1 1,0-4,1-6,4-11,0-10,4-12,4-9</inkml:trace>
  <inkml:trace contextRef="#ctx0" brushRef="#br0" timeOffset="79095.845">1 13729,'14'-4,"15"-5,17-4,19-5,14-4,10-1,0 2,-3 4,-7 5,-12 7,-14 9,-15 3</inkml:trace>
  <inkml:trace contextRef="#ctx0" brushRef="#br0" timeOffset="83754.431">6031 13461,'-1'-3,"1"0,-1-1,1 1,-1 0,0 0,0 0,-1 0,1 0,-1 0,1 0,-1 0,0 0,0 0,0 1,-1-1,1 1,0 0,-1 0,0 0,1 0,-1 0,0 0,0 1,0-1,-2 0,-83-21,81 23,0-1,1 1,-1 0,0 0,1 0,-1 1,1 0,-1 1,1 0,-1 0,1 0,0 0,0 1,0 0,0 1,0-1,1 1,0 0,0 0,0 1,0-1,0 1,1 0,0 1,0-1,1 1,-1 0,1-1,0 1,1 1,0-1,0 0,0 1,0-1,1 1,0 5,0-6,1 1,0-1,1 1,0-1,0 0,0 1,0-1,1 0,0 0,1 0,-1 0,1 0,0 0,1-1,-1 0,1 1,0-1,0-1,1 1,-1-1,1 1,0-1,0-1,1 1,-1-1,2 1,5 2,1 0,0-1,0 0,0-1,0-1,1 0,-1-1,1 0,0-1,0 0,12-2,-2-3,0-1,0 0,-1-2,0-1,0 0,-1-2,0-1,20-13,65-28,-89 46,-1 1,1 1,0 1,0 1,0 0,2 1,74-12,-38-10,-54 22,-1 1,0-1,0 0,0 1,0-1,0 0,0 0,0 0,0 0,-1 0,1 0,0 0,0 0,-1 0,1 0,-1 0,1-1,-1 1,1 0,-1 0,0-1,0 1,0 0,1 0,-1-1,0 1,0 0,-1-1,1 1,0 0,0 0,-1-1,1 1,-1 0,1 0,-1 0,1 0,-1-1,0 1,1 0,-1 0,0 0,0 0,0 1,0-2,-5-2,-1 0,1 1,-1-1,0 1,0 1,0-1,-1 1,1 1,0-1,-1 1,1 0,-1 1,0 0,1 0,-7 1,7-2,1 1,-1 0,0 0,1 0,-1 1,1 0,-1 0,1 1,-1 0,1 0,0 0,0 1,0 0,0 0,1 0,-1 1,1 0,0 0,0 0,0 1,0 0,1 0,0 0,0 0,0 0,1 1,0 0,0 0,0 0,1 0,-1 0,1 1,0 3,2-6,-1 0,1 0,0 0,0 0,0 0,1 1,0-1,-1 0,2 0,-1 0,0-1,1 1,-1 0,1 0,0-1,1 1,-1-1,0 1,1-1,0 0,0 0,0 0,0-1,0 1,1-1,-1 0,1 0,-1 0,1 0,0 0,0-1,0 1,0-1,0 0,0-1,0 1,0-1,0 0,0 0,0 0,0 0,1-1,-1 1,0-1,0 0,0-1,9-4,-1 0,-1-1,1 0,-1-1,0-1,-1 0,0 0,-1-1,0 0,0-1,-1 0,0 0,-1 0,0-1,-1 0,-1-1,0 0,0 1,0-6,4 68,30 68,-36-112,0-1,0 1,1-1,-1 0,1 0,1 0,-1-1,0 1,1-1,0 0,0 0,1-1,-1 1,1-1,-1 0,1-1,0 1,3-1,-6-1,1 0,-1 0,1-1,-1 0,1 0,0 0,-1 0,1-1,-1 1,1-1,-1 0,1 0,-1 0,1 0,-1-1,0 1,0-1,0 0,0 0,0 0,0 0,0-1,-1 1,1-1,-1 1,1-1,-1 0,0 0,0 0,-1 0,1-1,-1 1,1-2,4-9,-1 0,0-1,-1 0,-1 0,0 0,-1 0,-1-5,1-101,-3 120,1-1,0 1,0-1,0 1,0-1,0 1,0-1,1 1,-1-1,0 1,1-1,-1 1,1 0,-1-1,1 1,0 0,0 0,-1-1,1 1,0 0,0 0,0 0,0 0,0 0,1 0,-1 0,0 0,0 1,1-1,-1 0,0 1,1-1,-1 1,1-1,-1 1,0 0,1 0,-1-1,1 1,-1 0,1 0,-1 0,1 1,15-1,-5-1,0 0,0 1,0 1,0 0,0 0,0 1,-1 1,1 0,0 0,-1 1,0 1,0 0,1 1,-8-1,-1 1,0-1,0 0,0 1,-1-1,0 1,0 0,0 0,-1 0,0 0,0 0,0 0,-1 0,0 0,0 0,-1 0,0 0,0 0,-1 4,0 14,2-24,-1 6,0 0,0 0,1 0,-1 0,1 0,1 0,-1-1,1 1,0 0,0 0,1 0,-1-1,1 1,0 0,1-1,0 0,0 0,0 0,0 0,1 0,0 0,0-1,0 0,0 0,1 1,7-1,0 0,0 0,0-1,0 0,0-1,1-1,-1 0,1 0,-1-2,0 1,1-1,-1-1,1-1,-1 1,0-2,0 0,-1 0,1-1,-1 0,0-1,0-1,2-1,0 0,0 0,0-1,-1-1,0 0,-1-1,0 0,-1 0,0-1,3-5,-10 12,0 1,0 0,-1-1,1 0,-1 0,0 0,0 0,-1 0,0 0,1 0,-2-1,1 1,-1 0,1-1,-2 1,1 0,0-1,-1 1,0 0,0 0,-1 0,0-1,1 1,-2 1,1-1,0 0,-1 0,-2-1,2 1,-1 0,-1 1,1-1,-1 1,1 0,-1 0,0 0,-1 1,1 0,-1 0,1 0,-2 1,5 1,0 0,-1 0,1 1,0-1,0 1,-1 0,1-1,0 1,0 0,-1 0,1 1,0-1,0 0,-1 1,1-1,0 1,0 0,0 0,0 0,0 0,0 0,0 0,0 1,0-1,1 0,-1 1,0 0,1-1,-1 1,1 0,0 0,0 0,-1-1,1 3,-4 7,2 0,-1 1,2-1,-1 1,2 0,-1 0,2-1,0 1,0 0,1 0,0 0,1-1,0 1,1-1,1 1,-1-1,5 6,-3-6,1-1,1 0,0 0,1 0,0-1,0 0,1-1,0 0,0 0,1-1,0 0,0-1,1 0,0 0,0-1,0-1,0 0,1 0,0-1,0-1,0 0,0-1,7 1,45 3</inkml:trace>
  <inkml:trace contextRef="#ctx0" brushRef="#br0" timeOffset="80698.541">2822 13382,'-18'-5,"-1"1,1 1,-1 0,0 2,0 0,0 1,0 1,0 1,0 1,0 0,1 2,-1 0,1 1,0 0,1 2,0 0,0 1,1 1,0 0,-14 12,23-15,1 0,0 1,0-1,1 1,0 0,0 0,1 1,0-1,1 1,0 0,0 0,1 0,0 1,0 2,1-7,1 1,0-1,0 0,0 1,0-1,1 0,0 0,0 1,0-1,1 0,0 0,0 0,0 0,0-1,1 1,0-1,0 1,0-1,0 0,1 0,0 0,-1-1,1 1,1-1,3 3,0-2,1-1,-1 1,1-1,-1-1,1 0,0 0,0-1,0 0,0 0,0-1,0 0,0-1,0 0,0 0,-1-1,1 0,0-1,-1 0,1 0,-1-1,0 0,0 0,0-1,-1 0,0 0,0-1,0 0,-1 0,1-1,-1 0,-1 0,1 0,-2 0,3-4,8-14,0-1,-2-1,0 0,-2-1,-2-1,0 1,-2-1,2-15,2-34,-3-1,-2-47,-8-35,-13 119,14 42,0 0,0 1,0-1,0 1,0-1,0 1,0-1,0 1,0-1,0 1,0 0,0 0,0-1,1 1,-1 0,0 0,1 0,-1 0,0 0,1 0,-1 0,1 0,-1 0,1 0,0 0,0 0,-1 0,1 0,0 2,0-3,-9 41,1 0,2 1,2 0,2 0,1 0,3 0,1 0,7 33,-5-28,0 13,3 0,2-1,16 47,-25-100,0-1,0 1,0-1,1 0,0 1,0-1,1 0,0 0,-1 0,2-1,-1 1,0-1,1 1,0-1,0-1,0 1,0 0,1-1,0 0,-1 0,1 0,0-1,0 1,1-1,-1 0,0-1,1 1,-1-1,1 0,-1-1,4 1,0-5,0 1,0-2,0 1,0-1,-1-1,0 1,0-1,0-1,-1 1,0-1,0-1,-1 1,0-1,0 0,-1-1,0 1,0-1,-1 0,0 0,-1-1,0 1,0-1,-1 0,1-5,5-6,6 34,63 79,-74-89,1 0,0 0,0 0,1 0,-1-1,0 1,1-1,-1 0,1-1,0 1,0-1,0 0,0 0,0 0,0-1,0 1,0-1,0-1,-1 1,1-1,0 0,4-1,-5 1,1-2,-1 1,0 0,0-1,0 0,-1 0,1 0,-1 0,0 0,0-1,0 1,0-1,0 0,-1 0,1 0,-1 0,0-1,-1 1,1-1,-1 1,0-1,0-1,2-5,-1 0,-1-1,0 1,-1 0,0-1,-1 1,0 0,-2-10,2 15,0 1,0-1,-1 0,1 1,-1-1,0 1,-1-1,1 1,-1 0,0 0,-1 0,1 1,-1-1,0 1,0 0,0 0,0 0,-1 0,0 1,0 0,0 0,0 0,0 0,0 1,-1 0,1 0,-1 1,0-1,0 1,1 0,-1 1,0-1,0 1,0 1,1-1,-1 1,0 0,0 0,1 0,-6 3,3 0,1 0,0 1,0 0,0 1,0-1,1 1,0 1,0-1,1 1,-5 6,9-11,-1 0,1 1,-1-1,1 0,0 1,0-1,0 1,0-1,0 1,0 0,1-1,-1 1,1 0,0-1,0 1,0 0,0-1,0 1,1 0,-1-1,1 1,0 0,-1-1,1 1,1-1,-1 1,0-1,0 0,1 1,-1-1,1 0,0 0,0 0,0 0,1 1,16 10</inkml:trace>
  <inkml:trace contextRef="#ctx0" brushRef="#br0" timeOffset="81162.874">3490 13315,'29'41,"-3"0,-1 3,-2 0,-2 1,-2 0,4 22,-23-68,1 1,-1-1,0 0,1 1,-1-1,1 1,-1-1,1 0,-1 1,1-1,-1 1,1 0,-1-1,1 1,0-1,-1 1,1 0,0 0,-1-1,1 1,0 0,-1 0,1 0,0 0,-1-1,1 1,0 0,0 0,-1 1,1-1,0 0,-1 0,1 0,0 0,0 1,-1-1,1 0,-1 1,1-1,0 0,-1 1,1-1,-1 1,1-1,-1 1,1-1,-1 1,1-1,-1 1,1-1,-1 1,0 0,1-1,-1 1,0 0,0-1,1 1,-1 0,0 0,0 0,64-201,-60 189,0 2,0-1,0 1,0 0,1 0,1 1,-1 0,2 0,-1 0,1 0,6-4,-12 12,0 0,0 0,-1 0,1 1,0-1,0 0,0 1,0-1,0 0,0 1,0-1,-1 1,1 0,0-1,0 1,-1 0,1-1,0 1,-1 0,1 0,-1 0,1-1,-1 1,1 0,-1 0,1 0,-1 0,0 0,0 0,0 0,1 0,-1 0,0 0,0 0,0 0,0 0,-1 0,1 0,0 0,0 0,-1 0,1 0,0 1,1 77,-3-63,2 2,0-1,1 0,0 0,2-1,0 1,1 0,3 7,-5-20,0 0,0 1,1-1,0 0,0 0,0 0,0-1,1 1,-1-1,1 1,0-1,0-1,0 1,0 0,1-1,-1 0,1 0,-1 0,1-1,0 1,-1-1,1 0,0-1,0 1,1-1,25 1</inkml:trace>
  <inkml:trace contextRef="#ctx0" brushRef="#br0" timeOffset="81428.321">4132 12673,'0'21,"0"19,0 16,0 8,0 6,0 2,0-2,0-14</inkml:trace>
  <inkml:trace contextRef="#ctx0" brushRef="#br0" timeOffset="81942.095">4400 12927,'0'664,"0"-643,0-3,0 0,1-1,1 1,1-1,0 0,1 0,1 2,-3-16,-1 0,1 0,0 0,0 0,0 0,1 0,-1 0,1-1,-1 0,1 1,0-1,0 0,0 0,0 0,0-1,1 1,-1-1,0 1,1-1,-1 0,1-1,-1 1,1-1,-1 1,1-1,0 0,-1 0,3-1,4 0,1 0,-1-1,-1 0,1 0,0-1,0-1,-1 1,0-2,6-2,7-8</inkml:trace>
  <inkml:trace contextRef="#ctx0" brushRef="#br0" timeOffset="82144.555">4239 13408,'16'2,"19"1,19 1,16-4,13-4,8-3,4-1,-14 1</inkml:trace>
  <inkml:trace contextRef="#ctx0" brushRef="#br0" timeOffset="130354.225">17594 8021,'-13'383,"10"-353,0-12,1-1,0 0,1 1,1-1,0 1,1-1,2 1,-1-1,2 0,0 0,1 0,1 0,1-1,0 0,2 1,-4-11,0 0,0-1,1 0,0 0,0 0,0-1,1 0,0 0,-1 0,1-1,1 0,-1 0,0-1,1 0,-1-1,1 1,-1-1,1-1,0 1,-1-1,1-1,2 0,9-1,-1-1,0-1,0 0,0-1,-1-2,0 1,0-2,11-7,14-10</inkml:trace>
  <inkml:trace contextRef="#ctx0" brushRef="#br0" timeOffset="130635.241">17460 8516,'18'-7,"15"-7,14-3,10-3,6-3,3 0,-5-1,-7 3,-13 3</inkml:trace>
  <inkml:trace contextRef="#ctx0" brushRef="#br0" timeOffset="130890.037">17607 8100,'-13'-9,"-5"-5,1-3,7 0,13-2,19-1,20 0,18 0,16 1,7 5,2 6,-7 9,-17 5</inkml:trace>
  <inkml:trace contextRef="#ctx0" brushRef="#br0" timeOffset="131148.951">18102 8342,'16'16,"12"12,10 10,8 6,6 4,2 1,1-1,-3-2,-7-5,-9-3,-7-8,-10-7</inkml:trace>
  <inkml:trace contextRef="#ctx0" brushRef="#br0" timeOffset="131706.071">18476 8342,'-13'18,"-10"15,-5 13,-2 11,-1 4,1 3,0 1,3-5,7-13</inkml:trace>
  <inkml:trace contextRef="#ctx0" brushRef="#br0" timeOffset="131952.957">18717 8395,'-9'18,"-3"15,0 16,3 13,2 10,3 8,2 9,3 3,2 2,0-4,0-18</inkml:trace>
  <inkml:trace contextRef="#ctx0" brushRef="#br0" timeOffset="132259.162">18663 8703,'-22'-105,"21"103,1 1,0-1,0 1,0 0,0-1,1 1,-1-1,0 1,0-1,1 1,-1 0,1-1,0 1,-1 0,1-1,0 1,0 0,-1 0,1 0,0-1,0 1,0 0,1 0,-1 1,0-1,0 0,0 0,1 1,-1-1,0 0,1 1,-1-1,0 1,1 0,-1-1,1 1,56 0,-38 3,1 1,-1 0,0 2,0 0,-1 1,0 2,0-1,0 2,-1 1,-1 0,16 14,-31-24,0 0,0 1,0-1,0 1,0-1,0 1,-1 0,1 0,-1 0,1 0,-1 0,0 0,1 0,-1 1,-1-1,1 0,0 1,0-1,-1 0,1 1,-1-1,0 1,0-1,0 1,0-1,0 0,-1 1,1-1,-1 1,1-1,-1 0,0 1,0-1,0 0,0 0,-1 3,-8 2,1 1,-1-1,0 0,0-1,-1 0,0-1,0 0,0-1,-1 0,1-1,-1 0,0-1,0 0,-3-1,10 0,-4 1,1 1,-1-2,0 1,0-2,0 1,1-1,-1 0,0-1,0 0,0 0,0-1,1 0,-1-1,-1 0,1-6</inkml:trace>
  <inkml:trace contextRef="#ctx0" brushRef="#br0" timeOffset="132905.468">19144 8849,'-9'-120,"5"-104,4 197,0 20,-1 4,0 0,1 0,0 0,-1 0,1 0,0 0,1 0,-1 0,1 0,-1-1,1 1,0 0,0 1,0-1,0 0,1 0,-1 0,1 1,-1-1,1 1,0-1,0 1,0 0,1-1,-1 1,1 1,-1-1,3-1,8 0,-1 1,1 0,0 1,0 1,0 0,0 1,5 1,14 0,-14-1,90 10,-104-10,1 1,0-1,0 1,0 0,-1 0,1 1,-1-1,0 1,1 0,-1 0,-1 0,1 1,0-1,-1 1,0 0,0 0,0 0,0 0,1 4,1 5,-2-1,0 1,0 0,-1 0,-1 0,0 0,-1 0,-1 0,-1 12,1 31,1-52,0 0,0 0,1 0,0 0,0 0,0 0,0-1,0 1,1 0,0 0,0-1,0 1,0-1,0 0,1 0,-1 1,1-2,0 1,0 0,0 0,0-1,1 0,-1 0,1 0,-1 0,1 0,0-1,0 1,0-1,-1 0,1 0,1-1,10 3,0-1,0 0,0-2,0 0,0 0,0-1,0-1,0-1,0 0,-1-1,0 0,1-1,4-3,-12 4,1 1,-1-1,0 0,0 0,0-1,-1 0,0 0,0-1,0 1,-1-1,1-1,-2 1,1-1,-1 0,1 0,-2 0,1 0,-1-1,0 0,-1 1,0-1,0 0,-1 0,0 0,0-3,0 9,-1 0,0-1,1 1,-1-1,0 1,0 0,0-1,-1 1,1 0,0-1,-1 1,0 0,1 0,-1 0,0-1,0 1,0 0,-1 0,1 0,0 0,-1 0,1 1,-1-1,0 0,1 1,-1-1,0 1,0 0,0-1,0 1,0 0,0 0,-1 1,1-1,0 0,0 1,-1-1,1 1,0-1,-1 1,1 0,0 0,-1 0,1 1,0-1,-1 1,1-1,0 1,-1 0,1-1,-4 5,0 0,0 1,1-1,0 1,0 0,0 0,1 1,0 0,0-1,0 1,1 0,0 1,1-1,0 1,0-1,0 1,1-1,0 1,0 0,1 0,1 3,0-4,1 0,0 0,0-1,1 1,-1-1,2 1,-1-1,1 0,0 0,0-1,0 1,1-1,0 0,0 0,0-1,1 1,0-1,-1 0,2-1,-1 1,0-1,1 0,-1-1,1 0,0 0,-1 0,1-1,0 0,0 0,0 0,0-1,4-1,27 5</inkml:trace>
  <inkml:trace contextRef="#ctx0" brushRef="#br0" timeOffset="133162.008">20254 8422,'0'0</inkml:trace>
  <inkml:trace contextRef="#ctx0" brushRef="#br0" timeOffset="133707.027">20388 8395,'-12'-2,"0"1,0 1,0 0,0 0,0 1,0 1,0 0,0 1,1 0,-1 1,1 0,0 0,0 2,0-1,1 1,-1 1,2 0,-1 0,1 1,-7 8,14-15,1 1,0 0,0 0,0 0,0 1,0-1,0 0,1 0,-1 0,1 1,0-1,-1 0,1 0,0 1,0-1,0 0,1 1,-1-1,1 0,-1 0,1 1,0-1,0 0,-1 0,2 0,-1 0,0 0,0 0,1 0,-1-1,1 1,-1 0,1-1,0 1,-1-1,3 1,76 38,191 14,-225-36,-45-18,0 1,0-1,0 1,0-1,0 1,0 0,0-1,0 1,-1 0,1 0,0-1,0 1,-1 0,1 0,-1 0,1 0,0 0,-1 0,0 0,1 0,-1 0,0 0,1 0,-1 0,0 0,0 0,0 1,0-1,0 0,0 0,0 0,0 0,-1 0,1 0,0 0,-1 0,1 0,-1 0,1 0,-1 0,0 1,-6 5,-1 0,0 0,-1 0,1-1,-1 0,0-1,-1 1,0-2,0 0,0 0,0-1,0 0,-9 1,-78 13,97-17,1 0,-1-1,1 1,-1 0,1 0,-1-1,1 1,-1 0,0-1,1 1,-1 0,1-1,-1 1,0-1,0 1,1-1,-1 1,0-1,0 1,1-1,-1 1,0-1,0 1,0-1,0 1,0-1,0 1,0-1,0 1,0-1,0 1,0-1,0 1,0-1,0 1,0-1,-1 1,1-1,0 1,0-1,-1 1,1-1,0 1,-1-1,1 1,0 0,-1-1,1 1,-1-1,1 1,0 0,-1 0,1-1,-1 1,1 0,-1 0,1 0,-1-1,0 1,176-93,-135 71,0-2,-1-2,-2-1,-1-2,-1-2,0-2,-31 29,-4 3,0 0,0 1,0-1,0 1,1-1,-1 0,0 1,0-1,1 1,-1-1,0 1,1-1,-1 1,1-1,-1 1,0-1,1 1,-1-1,1 1,-1 0,1-1,-1 1,1 0,0 0,-1-1,1 1,-1 0,1 0,0 0,-1 0,1 0,-1-1,1 1,0 0,-1 1,1-1,0 0,-1 0,1 0,-1 0,1 0,0 1,-1-1,1 0,-1 0,1 1,-1-1,1 0,-1 1,1-1,-1 1,33 118,-30-111,1-1,0 1,1-1,-1 0,1 0,1-1,-1 1,1-1,0 0,6 4,2-2</inkml:trace>
  <inkml:trace contextRef="#ctx0" brushRef="#br0" timeOffset="133975.413">20856 8128,'-4'2,"4"3,10 3,10 3,2-1</inkml:trace>
  <inkml:trace contextRef="#ctx0" brushRef="#br0" timeOffset="134129.468">21084 8409,'0'18,"0"11,0 4,0 2,2-1,3-1,3-5,3-4,-1-4,-2-6</inkml:trace>
  <inkml:trace contextRef="#ctx0" brushRef="#br0" timeOffset="134302.58">21110 8047,'-5'-5,"6"2,9 5,13 4,1 2</inkml:trace>
  <inkml:trace contextRef="#ctx0" brushRef="#br0" timeOffset="134613.057">21818 8381,'0'3,"0"2,0 1</inkml:trace>
  <inkml:trace contextRef="#ctx0" brushRef="#br0" timeOffset="136475.437">21738 8422,'10'16,"2"14,1 16,0 13,-6 14,-6 9,-5 4,-5 2,-3-3,1-9,2-10,3-18</inkml:trace>
  <inkml:trace contextRef="#ctx0" brushRef="#br0" timeOffset="137095.352">21631 8609,'-1'-4,"1"1,-1 0,1-1,-1 1,1-1,0 1,1 0,-1-1,0 1,1-1,0 1,0 0,0-1,0 1,0 0,1 0,-1 0,1 0,0 0,0 0,0 1,0-1,0 0,1 1,-1 0,1 0,1-1,9-3,0 0,0 1,0 1,1 1,0-1,0 2,0 0,0 1,0 0,0 1,0 1,1 0,-1 1,0 0,-1 1,1 1,4 2,66 37,-82-41,0-1,0 1,0-1,0 1,-1 0,1-1,0 1,-1 0,0 0,1 0,-1 0,0 0,0 0,0 1,-1-1,1 0,0 1,-1-1,1 0,-1 1,0-1,0 0,0 1,0-1,0 0,-1 1,1-1,-1 0,1 1,-1-1,0 0,0 0,0 1,0-1,0 0,-1 0,0 1,-6 4,1 0,-1 0,-1-1,1 0,-1-1,0 1,-1-2,1 0,-1 0,0 0,0-1,0-1,0 0,0 0,0-1,-1 0,1-1,-9 0,16 0,1 0,-1 0,0 0,0-1,1 1,-1-1,1 0,-1 1,0-1,1 0,-1 0,1-1,0 1,-1-1,1 1,0-1,0 0,0 1,0-1,0 0,1 0,-1-1,0 1,1 0,0 0,-1-1,1 1,0-1,0 1,0-1,1 0,-1 1,1-1,-1 0,1 1,0-1,0 0,0 1,0-1,1 0,-1 1,1-1,0-1,6-15,2 0,0 1,0 0,2 0,0 1,1 1,1 0,1 0,0 2,12-11,5-7,-14 15,-1 0,0-1,-2-1,0 0,-1-1,-1 0,-1-1,0 0,-2-1,-1 0,2-7,-5-5,-1 0,-2 1,-1-1,-1 0,-2 0,-2 0,-2-10,-4 0,0 81,10 479,0-479,2 1,1-1,2 0,6 20,-9-48,0-1,1 1,0 0,0-1,1 0,0 0,0 0,1 0,0-1,0 1,1-2,0 1,0 0,1-1,0 0,0-1,0 1,1-1,-1-1,1 0,5 2,-9-4,-1-1,1 0,0 0,0 0,0-1,0 1,1-1,-1 0,0 0,0 0,0-1,0 1,0-1,3-1,17-8</inkml:trace>
  <inkml:trace contextRef="#ctx0" brushRef="#br0" timeOffset="137385.616">21792 8034,'16'4,"25"5,29 2,23 2,16 1,-10-2</inkml:trace>
  <inkml:trace contextRef="#ctx0" brushRef="#br0" timeOffset="137696.822">22367 8742,'12'-16,"0"0,-1-1,-1-1,-1 0,0 0,-1-1,-1 0,-1 0,-1-1,-1 1,0-1,-1 0,-2 0,0-1,-1 1,0 0,-2 0,-2-8,4 27,-1 0,1 1,0-1,-1 0,1 0,0 1,0-1,0 0,-1 0,1 0,0 0,0 1,0-1,1 0,-1 0,0 0,0 0,0 1,1-1,-1 0,0 0,1 1,-1-1,0 0,1 0,-1 1,1-1,-1 0,1 1,0-1,-1 1,1-1,-1 1,1-1,0 1,0-1,-1 1,1 0,0-1,0 1,0 0,-1 0,1-1,0 1,0 0,0 0,-1 0,1 0,0 0,0 0,0 0,0 1,-1-1,1 0,0 0,0 1,0-1,-1 0,1 1,0-1,-1 1,1-1,32 6,-1 1,0 1,-1 2,0 1,24 12,-51-21,0 0,1 0,-1 0,0 1,0-1,0 1,0 0,-1 0,1 1,-1-1,0 1,0-1,0 1,-1 0,1 0,-1 1,0-1,0 0,0 1,-1-1,1 1,-1 0,0-1,0 1,-1 0,0 0,0-1,0 4,-3 4,0-1,-1 1,-1-1,0 0,-1 0,0 0,0-1,-4 5,-35 71,45-84,-1-1,1 1,0 0,0-1,-1 1,1 0,0-1,0 1,0 0,1-1,-1 1,0 0,1-1,-1 1,1-1,-1 1,1 0,0-1,0 1,0-1,-1 0,1 1,1-1,-1 0,0 0,0 1,0-1,1 0,-1 0,0 0,1-1,-1 1,1 0,-1 0,1-1,63 14,92-21,-70-4</inkml:trace>
  <inkml:trace contextRef="#ctx0" brushRef="#br0" timeOffset="138130.519">24224 8395,'0'16,"0"12,0 8,0 5,0 2,3-2,2-5,3-9,3-9,-1-8</inkml:trace>
  <inkml:trace contextRef="#ctx0" brushRef="#br0" timeOffset="138384.902">24185 8047,'-11'-5,"0"2,9 7,12 8,4 2</inkml:trace>
  <inkml:trace contextRef="#ctx0" brushRef="#br0" timeOffset="138647.161">24452 8542,'46'-39,"-16"14,-1-1,0-1,-2-1,-2-2,4-6,-28 35,1 0,-1 0,1 0,-1 0,0 0,0 0,0-1,1 1,-1-1,0 1,-1-1,1 1,0-1,0 1,-1-1,1 0,-1 1,1-1,-1 0,0 1,1-1,-1 0,0 0,0 1,0-1,-1 0,1 0,0 1,-1-1,1 0,-1 1,1-1,-1 0,0 1,0-1,0 1,0-1,0 1,0 0,0-1,0 1,-1 0,1 0,0 0,-1 0,1 0,-1 0,0 0,-7 1,-1 0,0 0,1 1,-1 1,1-1,-1 2,1-1,-1 1,1 1,0-1,1 2,-1-1,1 1,0 1,0-1,0 1,1 1,-2 1,5-5,0 0,0 0,0 1,1-1,0 1,-1 0,2 0,-1 0,0 0,1 1,-1-1,1 1,1-1,-1 1,0 0,1-1,0 1,0 0,1 0,-1 0,1 0,0 0,1 0,-1 0,1 0,0 0,0 0,0 0,1-1,0 1,0 0,0-1,0 0,1 1,1 1,4 1,0-1,0 0,0 0,1-1,0 0,1 0,-1-1,1 0,-1-1,1 0,0 0,0-1,5 0,134 7,-84-10</inkml:trace>
  <inkml:trace contextRef="#ctx0" brushRef="#br0" timeOffset="139179.892">25267 8221,'-12'-4,"-1"1,0 0,0 1,0 0,0 1,0 1,0 0,-1 1,1 0,0 1,0 0,1 1,-1 1,0 0,1 0,-11 7,20-9,0 0,0 1,1-1,-1 1,1-1,0 1,0 0,0 0,0 0,0 0,0 0,1 0,0 1,0-1,0 1,0-1,0 0,0 1,1 0,0-1,0 1,0-1,0 1,0-1,1 1,0-1,-1 1,1-1,1 1,-1-1,0 0,1 0,0 0,-1 0,1 0,0 0,1 0,-1 0,0-1,1 1,0-1,-1 0,1 0,0 0,0 0,2 1,15 9,1-1,1 0,0-2,0-1,1 0,0-2,20 4,53 16,-39 4,-56-28,-1-1,1 0,-1 1,0-1,1 1,-1-1,0 1,0-1,0 0,0 1,-1-1,1 1,0-1,0 1,-1-1,1 0,-1 1,1-1,-1 0,0 1,1-1,-1 0,0 0,0 0,0 0,0 0,0 0,0 0,0 0,0 0,-1 0,1 0,0-1,0 1,-1 0,1-1,0 1,-1-1,1 0,-1 1,1-1,-1 0,1 0,-1 0,-16 8,-1-1,0-1,0-1,0-1,-1 0,1-2,-1 0,19-1,0-1,0 1,-1-1,1 1,0-1,0 0,0 0,0 0,-1 0,1 0,0 0,0 0,-1 0,1 0,0 0,0-1,0 1,0 0,-1-1,1 1,0-1,0 1,0-1,0 0,0 1,0-1,0 0,0 0,1 0,-1 0,0 0,0 0,1 0,-1 0,0 0,1 0,-1 0,1 0,0 0,-1 0,1-1,0 1,0 0,-1 0,1 0,0-1,0 1,1 0,-1 0,0-1,5-7,0 0,1 0,1 0,-1 1,1 0,0 0,1 1,0-1,0 2,6-4,1-3,40-31,1 1,3 4,63-33,-58 49,-63 24,1 0,-1 0,0 0,0 0,1 0,-1 0,0 0,0 1,0-1,0 0,0 1,-1-1,1 1,0-1,-1 1,1-1,-1 1,1-1,-1 1,1-1,-1 1,0 0,0-1,0 1,0 0,0-1,-1 1,1-1,0 1,-1-1,1 1,-1 0,1-1,-1 1,0-1,0 0,0 1,0 2,-7 32,4-27,1 2,0-1,0 0,1 0,0 1,1-1,1 1,-1 0,2-1,-1 1,1-1,1 1,0-1,1 1,0-1,2 4,-3-10,1-1,0 0,0 1,0-1,0-1,1 1,-1 0,1-1,0 0,-1 0,1 0,0 0,0-1,0 1,1-1,-1 0,0 0,0 0,1-1,-1 0,0 0,1 0,-1 0,0-1,0 1,4-2,21-5</inkml:trace>
  <inkml:trace contextRef="#ctx0" brushRef="#br0" timeOffset="139446.297">25642 7887,'-2'21,"8"15,12 11,3-2</inkml:trace>
  <inkml:trace contextRef="#ctx0" brushRef="#br0" timeOffset="139949.338">26016 8596,'-11'-66,"2"0,4 0,2-1,4-28,-1 93,-1 0,1 0,0-1,0 1,0 0,0 0,0-1,0 1,1 0,-1 0,1 0,-1-1,1 1,0 0,0 0,0 0,0 0,0 0,1 1,-1-1,0 0,1 1,-1-1,1 0,0 1,0 0,-1-1,1 1,0 0,0 0,0 0,0 0,0 0,1 1,-1-1,0 1,0-1,0 1,1 0,-1 0,0 0,134 16,-94-7,-9-4,-16-3,0 1,0 0,-1 1,1 1,-1 1,12 5,-25-8,0 0,0 0,-1 1,1-1,-1 0,0 1,0 0,0-1,0 1,-1 0,1 0,-1 0,0 0,0 0,-1 0,1 1,-1-1,0 0,0 0,0 0,-1 0,1 1,-1-1,0 0,0 0,-1 0,1 0,-1-1,0 1,0 0,0-1,0 1,-1-1,-9 36,11-36,0 1,0 0,0 0,1 0,0 0,0 0,0 0,0 0,0-1,1 1,0 0,0 0,0 0,0 0,0-1,1 1,0-1,0 1,0-1,0 0,0 1,1-1,-1 0,1 0,0-1,0 1,0-1,0 1,0-1,1 0,-1 0,1 0,-1-1,1 1,0-1,-1 0,3 0,9 3,0-1,1 0,0-2,0 0,-1 0,1-1,0-1,0-1,-1 0,1-1,-1-1,0 0,0-1,0-1,6-3,-11 4,0 0,0-1,-1 0,1-1,-2 1,1-2,0 1,-1-1,-1-1,0 1,0-1,0 0,-1-1,0 0,-1 0,0 0,-1-1,0 1,-1-1,0 0,1-8,-5 43,0-1,2 1,1-1,0 0,2 0,1 0,1 0,0-1,10 22,-12-38,-1 0,1 0,0-1,0 1,0-1,1 0,0 0,0-1,0 1,1-1,-1 0,1 0,1 0,17 7</inkml:trace>
  <inkml:trace contextRef="#ctx0" brushRef="#br0" timeOffset="140116.409">27085 7887,'-16'-9,"-9"-3,-4 0,2 8,5 8,6 6,7 1</inkml:trace>
  <inkml:trace contextRef="#ctx0" brushRef="#br0" timeOffset="141054.733">17500 9291,'14'0,"18"0,19 0,25 0,21 0,17 0,14 0,10-2,3-4,-23 0</inkml:trace>
  <inkml:trace contextRef="#ctx0" brushRef="#br0" timeOffset="142627.917">19172 9224,'394'-14,"-153"14,283-10,436-63,-306 48,508-6,-954 21,601-16,-241 6,-234 4,937-44,-702 37,-409 23,-160-2,-8-1</inkml:trace>
  <inkml:trace contextRef="#ctx0" brushRef="#br1" timeOffset="-86696.057">1471 2700,'-10'-24,"11"6,1 1,0 0,2 0,0 0,0 0,2 1,0 0,1 0,0 0,4-4,-8 13,0-1,1 1,0 0,0 0,1 1,0 0,0-1,0 1,1 1,0-1,0 1,1 0,-1 1,1-1,0 1,0 1,0-1,1 1,-1 1,1-1,80-16,1 4,1 4,23 2,-101 9,0 0,-1 1,1 0,-1 1,1 0,-1 1,0 0,0 1,0 0,0 1,-1 0,0 1,0 0,0 0,8 8,129 80,-137-89,1-1,-1 0,1 0,0-1,0-1,0 0,0 0,0-1,0-1,0 0,1 0,-1-1,0-1,6-1,5-4,0-1,-1 0,0-2,-1-1,0 0,0-2,-2 0,1-1,-2 0,10-12,26-49,-52 74,-1 1,1-1,-1 0,1 0,-1 1,1-1,0 0,-1 1,1-1,0 1,0-1,-1 1,1-1,0 1,0-1,0 1,-1 0,1 0,0-1,0 1,0 0,0 0,0 0,0 0,0 0,-1 0,1 0,0 0,0 0,0 0,0 1,0-1,0 0,-1 1,1-1,0 0,0 1,0-1,-1 1,1-1,0 1,-1 0,1-1,0 1,-1 0,1-1,-1 1,1 0,-1 0,1 0,23 44,-21-34,1 0,0 0,1 0,0-1,1 0,0 0,0 0,1-1,1 0,-1 0,1 0,1-1,0-1,0 1,0-2,1 1,0-1,0-1,0 1,7 0,9-2,1-1,0-1,0-2,0 0,0-2,0-1,-1-1,1-2,-1 0,0-2,-1-1,1 0,-2-2,15-9,-36 19,298-94,-237 77,1 3,1 3,0 2,0 4,23 2,-82 3,0 0,1 1,-1 0,0 0,1 1,-1 0,0 0,0 0,0 1,0 0,0 1,0 0,-1 0,1 0,-1 1,1 0,-1 0,-1 0,1 1,-1 0,1 0,-1 0,-1 1,1 0,-1-1,0 2,2 4,2 13,-2 1,0 0,-2 0,-1 0,-1 0,-1 1,-1-1,4 46,-4-65,1 12,0 1,1-1,1 0,1 1,0-1,2-1,0 1,2 2,1-7</inkml:trace>
  <inkml:trace contextRef="#ctx0" brushRef="#br1" timeOffset="-84032.005">535 1791,'25'-90,"-22"81,7-25,2 1,1 0,2 1,1 0,16-22,-30 50,0 1,1 0,0 0,0 0,0 0,0 0,0 1,1-1,-1 1,1 0,-1 0,1 1,0-1,0 1,0-1,0 1,0 0,0 1,0-1,0 1,0-1,0 1,0 1,0-1,0 1,0-1,1 1,-2 0,1 0,0 1,0-1,0 1,0 0,-1 0,1 0,-1 1,0-1,0 1,1 0,2 1,-1 1,0-1,0 1,0 0,-1 0,0 0,0 1,0 0,0 0,-1 0,0 0,0 0,-1 0,0 1,0-1,0 1,-1 0,0 0,0-1,-1 1,0 0,0 0,0 0,-1 0,0-1,0 1,-1 0,0-1,0 1,-2 2,3-7,0 0,0-1,0 1,-1-1,1 0,0 1,-1-1,1 0,-1 0,1 1,-1-1,0-1,1 1,-1 0,0 0,0-1,0 1,1 0,-1-1,0 0,0 0,0 1,0-1,0 0,0 0,0-1,0 1,0 0,1-1,-1 1,0-1,0 1,0-1,1 0,-1 0,0 0,1 0,-1 0,1 0,-1 0,1-1,-1 1,1-1,0 1,0-1,0 1,0-1,0 1,0-1,0 0,0 0,1 0,-1 1,1-1,-1 0,1 0,0 0,0 0,0 0,0 0,0 0,0 0,0-3,1 0,0 1,0-1,0 1,0-1,1 1,0-1,-1 1,2 0,-1 0,0 0,1 0,0 0,0 1,0-1,0 1,1 0,-1 0,1 0,0 0,0 1,2-2,97-39,-65 33,0 2,1 1,0 2,4 2,-41 2,0 1,0 0,1-1,-1 1,0 0,0 1,1-1,-1 0,0 1,0-1,0 1,1-1,-1 1,0 0,0 0,0 0,0 0,0 0,-1 1,1-1,0 1,0-1,-1 1,1-1,-1 1,0 0,1 0,-1 0,0 0,0 0,0 0,0 0,-1 0,1 2,4 42,-5-39,0-1,0 0,0 0,1 0,0 0,0 0,1 0,0 0,0 0,0-1,0 1,1 0,3 3,-5-8,0 1,0-1,1 0,-1 0,0-1,1 1,-1 0,1 0,-1-1,1 1,-1 0,1-1,0 0,-1 1,1-1,-1 0,1 0,0 0,-1 0,1 0,0 0,-1 0,1-1,-1 1,1-1,0 1,-1-1,1 0,-1 1,0-1,1 0,-1 0,1 0,0-1,42-40,-32 27,-2-1,0 0,0 0,-2-1,0 0,-1-1,-1 0,-1 0,0 0,2-18,0 10,-2 55,-5-8,15 110,-14-127,0 0,1 1,0-1,-1 0,1 0,1 0,-1 0,0-1,1 1,0-1,0 1,0-1,0 0,1 0,-1 0,1-1,-1 1,1-1,0 0,0 0,0 0,1 0,-1-1,0 0,0 0,1 0,1 0,20-1,-2-5</inkml:trace>
  <inkml:trace contextRef="#ctx0" brushRef="#br1" timeOffset="-83585.476">1726 1082,'-6'99,"8"-68,2 184,-4-214,-1 0,1 0,-1 0,1 0,0 0,-1 1,1-1,0 0,0 0,0 0,0 1,0-1,0 0,0 0,0 0,1 0,-1 1,0-1,1 0,-1 0,1 0,-1 0,1 0,-1 0,1 0,0 0,0 0,-1 0,1 0,0 0,0-1,0 1,0 0,0-1,0 1,0 0,0-1,0 1,0-1,0 0,1 1,-1-1,0 0,0 0,0 0,0 1,1-1,-1-1,0 1,1 0,48-42,-43 35,-1 1,1 0,0 0,0 0,1 1,0 0,0 1,0-1,1 1,-8 4,0 0,0-1,1 1,-1 0,0-1,0 1,1 0,-1 0,0 0,1 0,-1 0,0 1,0-1,1 0,-1 0,0 1,0-1,0 1,1-1,-1 1,0 0,0-1,0 1,0 0,0 0,0 0,0 0,0-1,-1 1,1 0,0 1,0-1,-1 0,1 0,-1 0,1 0,-1 1,1-1,-1 0,0 0,6 54,-7-43,-1 1,0 0,-1 0,0-1,-1 0,-1 1,0-2,-5 10,8-17,0 0,0 1,-1-1,0 0,0 0,0-1,0 1,-1-1,1 1,-1-1,0 0,0-1,0 1,0-1,-1 1,1-1,-1-1,1 1,-1 0,0-1,1 0,-1 0,0-1,-3 1,7-1,-1 0,1 0,-1 0,0 0,1-1,-1 1,1 0,-1-1,1 1,0-1,-1 0,1 1,-1-1,1 0,0 0,0 0,-1 1,1-1,0-1,0 1,0 0,0 0,0 0,0-1,1 1,-1 0,0-1,1 1,-1 0,1-1,-1 1,1-1,-1-9</inkml:trace>
  <inkml:trace contextRef="#ctx0" brushRef="#br1" timeOffset="-85534.561">1685 187,'10'19,"-10"-24,-1 0,0 0,0 0,-1 0,1 0,-1 0,0 0,-1 1,1-1,-1 1,0-1,0 1,0 0,0 0,-1 0,0 1,0-1,0 1,-3-2,3 2,0 1,0 0,-1 0,1 0,0 0,-1 1,0 0,1 0,-1 0,0 0,1 1,-1 0,0 0,1 0,-1 1,0-1,1 1,-1 0,0 0,1 1,0-1,-1 1,1 0,0 0,0 1,0-1,0 1,-3 3,-3 2,0 1,0 0,1 1,1 0,0 0,0 1,1 0,0 0,1 1,0 0,-3 8,1 1,1 0,1 1,1-1,1 1,0 0,2 0,1 1,1-1,0 0,2 0,3 18,-3-33,-1 0,2-1,-1 1,1-1,0 1,0-1,0 0,1 0,0 0,1-1,-1 0,1 1,0-1,0-1,0 1,1-1,0 0,0 0,0-1,0 0,0 0,1 0,-1-1,1 1,0-2,2 1,12 1,1-1,0 0,0-2,0-1,0-1,0 0,-1-2,1 0,-1-2,0 0,0-2,-1 0,0-1,-1-1,0-1,15-11,33-38,-67 60,0 0,0 1,0-1,0 0,0 0,0 1,0-1,0 0,0 0,0 1,0-1,0 0,0 0,0 1,0-1,1 0,-1 0,0 1,0-1,0 0,0 0,0 0,1 1,-1-1,0 0,0 0,0 0,1 0,-1 1,0-1,0 0,0 0,1 0,-1 0,0 0,0 0,1 0,-1 0,0 0,0 0,1 0,-1 0,0 0,0 0,1 0,-1 0,0 0,0 0,1 0,-1 0,0 0,0 0,1 0,-1 0,0 0,0-1,1 1,-1 0,0 0,0 0,0 0,0-1,1 1,-1 0,0 0,-2 31,1-21,1-6,0 0,-1 0,1 0,1 0,-1 0,0-1,1 1,0 0,0 0,0-1,0 1,1 0,0-1,-1 1,1-1,0 0,1 0,-1 0,0 0,1 0,0 0,0 0,0-1,0 0,0 1,0-1,0 0,1 0,-1-1,1 1,0-1,-1 0,1 0,0 0,4 0,0 1,1-1,0-1,0 1,-1-1,1-1,0 0,0 0,-1-1,1 1,0-2,-1 0,0 0,0 0,0-1,0 0,0-1,-1 1,0-1,0-1,0 0,0 0,-1 0,0-1,-1 1,1-1,-1-1,3-5,-7 11,0-1,0 1,-1 0,1 0,-1-1,1 1,-1 0,0-1,1 1,-1-1,-1 1,1 0,0-1,0 1,-1 0,0-1,1 1,-1 0,0 0,0-1,0 1,0 0,0 0,-1 0,1 0,-1 1,1-1,-1 0,0 0,0 1,1-1,-1 1,0 0,-2-1,-3-2,-1 0,1 1,-1 0,1 1,-1 0,0 0,0 0,0 1,-7 0,5 0,0 0,0 1,0 0,0 1,0 0,1 1,-1 0,0 0,1 1,-1 0,1 1,0 0,0 0,0 1,1 1,-1-1,1 1,0 0,1 1,0 0,0 0,-3 6,9-12,0 0,1 1,-1-1,1 1,0-1,-1 1,1-1,0 1,0-1,0 1,0-1,0 1,0-1,1 1,-1-1,0 1,1-1,-1 1,1-1,-1 1,1-1,0 0,0 1,0-1,0 0,0 0,0 0,0 1,0-1,0 0,0-1,0 1,1 0,-1 0,0 0,1-1,-1 1,1-1,-1 1,1-1,-1 1,1-1,-1 0,1 0,26 9</inkml:trace>
  <inkml:trace contextRef="#ctx0" brushRef="#br1" timeOffset="-85082.717">2581 494,'-4'0,"-19"-4,-1 1,1 2,-1 0,1 1,0 2,-1 0,1 1,-14 5,31-6,1 1,-1-1,1 1,-1 1,1-1,0 1,0 0,1 0,-1 0,1 1,0-1,0 1,0 0,1 1,1-4,0 1,1-1,0 1,-1-1,1 1,0 0,0 0,0 0,1-1,-1 1,1 0,-1 0,1 0,0 0,0 0,1 0,-1 0,0 0,1 0,0 0,0-1,0 1,0 0,0 0,0-1,1 1,-1-1,1 1,0-1,0 1,5 2,1-1,-1 0,1 0,0 0,0-1,0 0,1 0,-1-1,1-1,-1 1,1-1,0-1,0 1,-1-1,1-1,0 0,-1 0,1-1,-1 0,1 0,-1-1,0 0,4-2,2-1,0 0,0-1,-1-1,0 0,0-1,-1 0,0-1,-1 0,0-1,0 0,-1-1,-1 0,0-1,-1 0,0 0,-1-1,0 1,-1-2,-1 1,0-1,-1 1,-1-1,0-1,0-11,1-3,-2 0,-2-1,-1 1,-1-1,-1 1,-2 0,-1 0,-9-29,-11 6,26 53,0 0,-1-1,1 1,0 0,-1-1,1 1,-1 0,1-1,0 1,-1 0,1-1,-1 1,1 0,-1 0,1 0,-1 0,1-1,-1 1,1 0,-1 0,1 0,-1 0,1 0,-1 0,1 0,-1 0,1 0,-1 1,1-1,-1 0,1 0,0 0,-1 0,1 1,-1-1,1 0,-1 1,1-1,0 0,-1 1,1-1,0 0,-1 1,1-1,0 1,-1-1,1 0,0 1,0-1,0 1,-1-1,1 1,0-1,-11 31,11-29,-11 45,3 1,2 0,1 0,3 1,2-1,3 10,-3-43,1 0,0 0,1 1,1-1,0 0,1-1,1 1,0-1,1 0,1 0,0 0,1-1,0 0,1-1,0 0,1 0,0-1,1 0,1-1,6 5,29 11,-5-8</inkml:trace>
  <inkml:trace contextRef="#ctx0" brushRef="#br1" timeOffset="-82723.13">2207 1404,'-89'-32,"86"31,0 1,0 0,0-1,-1 1,1 1,0-1,0 0,-1 1,1-1,0 1,0 0,0 0,0 0,0 1,0-1,0 1,1 0,-1-1,0 1,1 0,0 1,-1-1,1 0,0 1,0-1,0 1,0 1,-2 3,1 0,-1 1,2-1,-1 1,1 0,0 0,1 0,0 0,0 0,1 0,0 0,1 3,-1-8,0-1,0 1,0 0,0 0,1-1,-1 1,1-1,0 1,0 0,0-1,0 1,0-1,1 0,-1 1,1-1,0 0,-1 0,1 0,0 0,0 0,0-1,0 1,1 0,-1-1,0 0,1 1,-1-1,1 0,-1 0,1 0,0-1,-1 1,1-1,0 1,-1-1,1 0,1 0,4-2,0 0,-1-1,1 0,-1 0,1-1,-1 0,0 0,0-1,-1 0,0 0,1 0,-2-1,1 0,-1 0,0 0,0-1,0 0,-1 0,0 0,-1 0,1-1,-1 1,-1-1,0 0,2-8,4-18,-2-1,-1 0,-2 0,-1 0,-1 0,-3 0,0-1,-3 1,0 1,-9-25,-7-6,21 66,0-1,0 1,0 0,0-1,0 1,0 0,0-1,0 1,0-1,-1 1,1 0,0-1,0 1,-1-1,1 1,0-1,-1 1,1-1,0 1,-1-1,1 1,-1-1,1 1,-1-1,1 0,-1 1,1-1,-1 0,0 1,1-1,-1 0,1 0,-1 0,0 1,1-1,-1 0,1 0,-1 0,0 0,1 0,-1 0,0 0,1 0,-1-1,1 1,-1 0,0 0,1 0,-1-1,1 1,-1 0,1-1,-1 1,1 0,-1-1,1 1,-1-1,1 1,-1-1,1 1,0-1,-1 1,1-1,0 1,-1-1,1 0,-12 43,2 1,2 0,2 0,1 0,2 37,3-74,-1 9,-2 10,1 0,1 0,1-1,1 1,2 0,0-1,1 1,2-1,1 0,0 0,7 12,-11-31,0-1,0 1,0-1,1 0,0 0,-1 0,1-1,1 1,-1-1,0 0,1 0,0 0,-1-1,1 0,0 0,0 0,1 0,-1-1,0 0,0 0,1 0,-1-1,1 0,-1 0,0 0,1-1,-1 1,0-1,1-1,-1 1,0-1,0 0,0 0,3-2,2-1,0 0,-1-1,1-1,-1 1,-1-1,1-1,-1 0,-1 0,1-1,-1 1,-1-2,0 1,0-1,-1 0,0 0,0 0,-1-1,0-1,-7 1,-7 30,9-15,-1 0,1 0,0 0,0 0,0 0,1 0,-1 0,1 1,0-1,0 0,1 0,-1 0,1 1,0-1,0 0,0 0,1 0,-1 0,1 0,0-1,0 1,0-1,1 1,-1-1,1 0,0 1,0-1,0-1,0 1,1 0,-1-1,1 0,-1 1,1-2,0 1,2 1,3-1,0 0,0 0,0-1,0 0,0 0,0-1,0 0,1-1,-1 0,0 0,0-1,0 0,0-1,1-1,-6 3,1-1,-1 0,0 1,0-2,0 1,0 0,0-1,0 0,-1 0,0 0,1 0,-1-1,0 1,-1-1,1 0,0 0,-1 0,0 0,0 0,0 0,-1-1,0 1,1-1,-1 1,-1-1,1 1,-1-1,0 1,0-1,0 0,-1 1,1 0,-1 0,-1 0,1 0,0 0,-1 0,0 0,0 0,0 1,-1-1,1 1,-1-1,0 1,1 0,-2 0,1 0,0 0,0 1,-1-1,0 1,1 0,-1 0,0 0,0 1,0-1,0 1,0 0,0 0,-1 1,1-1,0 1,0 0,-1 0,1 0,0 0,0 1,-1 0,1 0,0 0,0 0,0 1,0 0,0-1,1 1,-1 1,0 0,-2 1,1 0,0 0,0 1,0 0,1 0,-1 0,1 1,0-1,1 1,0 0,0 0,0 0,0 1,1-1,0 1,1-1,-1 1,1 0,1-1,-1 1,1 2,0-7,1 0,-1 1,1-1,0 0,-1 0,1 0,0 0,0 0,1 0,-1-1,0 1,1 0,-1-1,1 1,-1 0,1-1,0 0,-1 1,3 0,15 8</inkml:trace>
  <inkml:trace contextRef="#ctx0" brushRef="#br1" timeOffset="-81846.338">2943 1310,'-3'27,"5"-9,1 0,0-1,2 1,0 0,1-1,0 0,2-1,0 1,0-1,2-1,0 0,1 1,-10-14,1 1,-1-1,0 1,1-1,-1 1,1-1,0 0,0 0,0 0,0 0,0 0,0 0,0-1,1 1,-1-1,1 1,-1-1,1 0,0 0,-1 0,1 0,0 0,0-1,-1 0,1 1,0-1,0 0,0 0,0 0,-1-1,1 1,0-1,0 1,-1-1,1 0,0 0,-1 0,1-1,-1 1,1-1,-1 1,0-1,1 0,-1 0,4-9,0-1,0 0,-1-1,-1 1,0-1,-1 0,0 0,-1-1,0 1,-1 0,-1-1,0 1,-1-4,-4-23,-9 64,12-18,0 0,1 0,0 1,0-1,0 0,1 0,0 1,0-1,1 0,0 0,0 0,0 1,1-1,0 0,0-1,0 1,1 0,0-1,0 1,1-1,-1 0,1 0,0 0,0 0,1-1,-1 0,1 0,0 0,0 0,1-1,-1 0,1 0,-1 0,1-1,0 0,0 0,4 1,-6-4,0 1,-1 0,1-1,-1 0,1 0,-1 0,1 0,-1-1,0 1,0-1,0 0,0 0,0 0,0 0,0 0,0-1,-1 1,1-1,-1 0,0 0,0 0,0 0,1-2,32-80,-16-22,-20 116,-3 13,2-1,0 1,2-1,0 1,2 9,-1-26,0 1,0 0,0-1,1 1,0-1,0 1,0-1,1 0,0 0,0 0,0 0,0-1,1 1,0-1,0 0,0 0,1 0,-1 0,1-1,0 0,0 0,0 0,0-1,7 3,0-1,0-1,0 0,0-1,0 0,1-1,-1 0,1-1,-1-1,0 0,1 0,-1-1,0-1,0 0,0 0,0-2,-1 1,1-1,-1-1,0 0,-1-1,0 0,0 0,0-1,-1-1,0 1,0-1,-1-1,-1 0,1 0,5-10,-11 16,0 0,0 0,0 0,0 0,-1 0,1 0,-1 0,0 0,-1-1,1 1,-1 0,1-1,-1 1,-1 0,1-1,0 1,-1 0,0-1,0 1,0 0,-1 0,0 0,1 0,-1 0,-1 0,1 0,0 1,-1-1,0 1,0 0,0 0,0 0,0 0,-1 0,1 1,-1-1,0 1,0 0,-1 0,2 1,-1 0,1 1,-1-1,1 1,-1 0,1 0,-1 0,1 1,-1-1,1 1,-1 0,1 0,-1 0,1 0,0 1,0-1,0 1,0 0,0 0,0 0,0 0,1 1,-1-1,1 1,-1-1,1 1,0 0,0 0,0 0,0 1,-3 4,1 1,0-1,0 1,1-1,0 1,1 0,-1 1,2-1,0 0,0 0,0 1,1-4,1 0,-1 0,1 0,0 0,1 0,-1 0,1 0,1-1,-1 1,1-1,0 1,0-1,0 0,1 0,-1-1,1 1,1-1,-1 1,1-1,-1-1,1 1,0-1,0 1,1-1,-1-1,2 1,5 2,1 0,1 0,-1-2,0 1,1-2,0 0,0 0,0-2,-1 0,1 0,1-1,33-6,-5-2</inkml:trace>
  <inkml:trace contextRef="#ctx0" brushRef="#br1" timeOffset="-81223.008">4199 1243,'-1'13,"1"1,1-1,1 1,-1-1,2 0,0 1,1-1,0-1,1 1,0-1,1 1,0-2,1 1,1-1,0 0,0 0,1-1,6 6,-14-14,1 1,0 0,0-1,0 1,0-1,0 0,1 0,-1 0,1 0,-1 0,1 0,0-1,-1 1,1-1,0 1,0-1,0 0,0-1,0 1,1 0,-1-1,0 0,0 0,0 0,0 0,1 0,-1 0,0-1,1 0,4-7,-1 0,0-1,0 0,0 0,-2 0,1-1,-1 0,0 0,-1-1,0 1,-1-1,0 0,-1 0,0 0,-1 0,0 0,0-3,1-19,-2 48,-1 0,2 0,0 0,1 0,0-1,1 1,1 0,-2-10,-1-1,1 0,0 1,0-1,0 0,1 0,0 0,-1 0,1-1,1 1,-1-1,0 1,1-1,0 0,0-1,0 1,0-1,0 1,0-1,0-1,1 1,-1 0,1-1,2 0,0 0,1-1,0-1,-1 0,1 0,-1 0,1-1,-1 0,0 0,0-1,0 0,0 0,0-1,0 1,-1-2,0 1,0-1,0 0,0 0,-1 0,0-1,0 0,0 0,-1 0,0-1,0 1,-1-1,0 0,0 0,0 0,-1 0,0-1,0 1,-1-1,0 1,-1-1,1-6,-7-11,6 26,0-1,0 0,0 1,0-1,0 0,0 1,0-1,0 0,0 0,-1 1,1-1,0 0,0 1,0-1,0 0,-1 0,1 0,0 1,0-1,0 0,-1 0,1 0,0 1,0-1,-1 0,1 0,0 0,0 0,-1 0,1 0,0 1,-1-1,1 0,0 0,-1 0,1 0,0 0,0 0,-1 0,1 0,0 0,-1-1,1 1,0 0,-1 0,1 0,0 0,0 0,-1 0,1-1,0 1,0 0,-1 0,1 0,0-1,0 1,0 0,-1 0,1-1,0 1,0 0,0 0,0-1,0 1,-1 0,1-1,0 1,0 0,0-1,-3 10,1-1,0 1,1 0,0 0,0 0,0 0,1 0,1-1,-1 1,2 0,-1 0,1 0,0-1,1 1,2 4,-3-7,1 0,-1-1,1 1,1-1,-1 0,1 0,-1 0,1 0,1-1,-1 1,1-1,0 0,0 0,0-1,3 2,9 3</inkml:trace>
  <inkml:trace contextRef="#ctx0" brushRef="#br1" timeOffset="-80974.712">4747 962,'-4'7,"4"4,10 3,10 1,11 1,6-1,-2-2</inkml:trace>
  <inkml:trace contextRef="#ctx0" brushRef="#br1" timeOffset="-77829.081">4974 1310,'-1'33,"2"0,2 1,0-1,9 30,-12-61,0 0,0 0,1 0,-1 0,0-1,1 1,0 0,-1 0,1-1,0 1,0 0,0-1,0 1,0-1,0 1,0-1,1 1,-1-1,0 0,1 0,-1 1,1-1,-1 0,1-1,0 1,-1 0,1 0,0-1,0 1,0-1,-1 1,1-1,0 0,0 0,0 0,0 0,0 0,-1 0,2 0,8-7,0 0,0 0,-1-1,0-1,0 0,-1 0,0-1,0 0,-1 0,4-9,-11 18,69-120,-74 132,1 1,0 0,1 0,0 0,1 0,1 0,0 0,0 0,1 0,1 0,0 0,0 0,1-1,1 1,0-1,4 7,11 16</inkml:trace>
  <inkml:trace contextRef="#ctx0" brushRef="#br1" timeOffset="-76954.45">5776 347,'-10'31,"1"1,2 0,1 0,1 0,2 1,1 0,3 25,-4 32,-59 559,20-264,24-205,0-41,7 0,6 1,6 0,7 18,1-84,-3 2,-3-1,-4 1,-6 40,1-20,6-94</inkml:trace>
  <inkml:trace contextRef="#ctx0" brushRef="#br1" timeOffset="-75255.192">11257 400,'-40'88,"4"1,4 2,4 1,4 2,4 0,5 1,3 1,5 0,3 0,7 47,12 656,-16-739,3 0,2 0,2 0,8 27,2-20,-4 1,3 57,11 115,-24-200,-2-31</inkml:trace>
  <inkml:trace contextRef="#ctx0" brushRef="#br1" timeOffset="-69397.748">9158 642,'-1'26,"0"1,2 0,1-1,1 1,2-1,0 0,2 0,0 0,2-1,6 12,-14-35,-1 0,1-1,-1 1,1 0,0 0,0-1,0 1,0-1,0 1,0-1,0 1,0-1,1 1,-1-1,0 0,1 0,-1 0,1 0,-1 0,1 0,0 0,0 0,-1-1,1 1,0-1,0 1,-1-1,1 0,0 0,0 0,0 0,0 0,0 0,-1 0,1 0,0-1,0 1,0-1,-1 1,1-1,0 0,-1 0,1 0,0 0,-1 0,1 0,6-11,-1-1,0 0,-1 0,0 0,-1-1,0 0,-1 0,-1 0,-1 0,1-11,7-103,-10 128,0 0,0 0,0 0,-1 0,1 0,0 1,0-1,0 0,0 0,0 0,-1 0,1 0,0 0,0 0,0 0,0 0,-1 0,1 1,0-1,0 0,0 0,0 0,-1 0,1 0,0 0,0 0,0 0,-1-1,1 1,0 0,0 0,0 0,0 0,-1 0,1 0,0 0,0 0,0 0,0 0,0-1,-1 1,1 0,0 0,0 0,0 0,0 0,0 0,0-1,0 1,0 0,-1 0,-5 18,3-7,0 0,1-1,0 1,1 0,0 0,1 0,0 0,1 0,0-1,1 1,0 0,0 0,2-1,-1 1,1-1,0 0,1 0,5 7,-7-14,0 0,0 0,0-1,1 1,-1-1,1 0,-1 0,1 0,0 0,0-1,0 0,0 1,0-1,0-1,0 1,0-1,0 1,0-1,1 0,-1-1,0 1,0-1,0 0,0 0,0 0,0 0,0-1,0 1,-1-1,3-2,3 0,-1-1,0 0,0 0,-1-1,1-1,-1 1,-1-1,1 0,-1 0,0-1,-1 0,5-8,8-49,-18 66,0-1,0 0,0 0,0 1,0-1,0 0,0 0,0 1,0-1,-1 0,1 0,0 1,0-1,0 0,0 0,-1 0,1 0,0 1,0-1,0 0,-1 0,1 0,0 0,0 0,0 1,-1-1,1 0,0 0,0 0,-1 0,1 0,0 0,0 0,-1 0,1 0,0 0,0 0,-1 0,1 0,0 0,0 0,-1 0,1 0,0-1,-1 1,0 7,0-1,0 1,1-1,-1 1,1 0,1-1,-1 1,1-1,1 1,-1-1,1 1,0-1,0 0,1 0,0 0,0 0,0 0,2 1,-3-3,1-1,-1 0,1 0,0 0,0 0,0 0,0 0,0-1,1 0,-1 1,1-1,0-1,0 1,-1 0,1-1,0 0,0 0,0 0,0 0,1-1,-1 0,0 0,0 0,0 0,0 0,0-1,0 0,0 0,3-1,-1 0,0-1,0 0,-1 0,1-1,-1 0,1 0,-1 0,-1-1,1 1,-1-1,1 0,-1-1,-1 1,1-1,-1 1,0-2,19 51,-20-41,0-1,0 1,0 0,1-1,-1 1,1-1,-1 0,1 0,0 0,0 0,0-1,0 1,0-1,0 0,0 1,0-1,1-1,-1 1,0 0,1-1,-1 0,1 0,-1 0,0 0,1 0,-1-1,1 1,-1-1,0 0,0 0,1 0,-1-1,0 1,2-2,1 0,1-1,-1 0,0 0,0 0,-1-1,1 0,-1 0,0 0,0-1,0 1,-1-1,0-1,0 1,-1 0,0-1,0 0,-2 4,0 1,0-1,0 0,-1 0,1 0,-1 0,0 0,0 0,0 0,0 0,0 0,-1 0,1 0,-1 0,0 0,0 0,0 0,0 0,-1 1,1-1,-1 0,1 1,-1-1,0 1,0 0,0 0,-1-1,1 1,0 1,-1-1,1 0,-1 1,1-1,-1 1,0 0,0-1,0 1,-2 0,-1-1,0 0,0 0,0 1,0-1,-1 2,1-1,0 1,0-1,-1 2,1-1,0 1,-1 0,1 0,0 1,0-1,0 2,0-1,1 0,-1 1,1 0,-1 1,1-1,0 1,0 0,0 0,1 1,0-1,-1 1,1 0,1 0,-1 0,1 1,0-1,0 1,1 0,0-1,0 1,0 1,1-1,-1 0,1 5,1-8,1 0,-1 1,1-1,0 0,0 0,0 1,0-1,1 0,-1 0,1 0,0-1,0 1,0 0,0-1,0 1,0-1,1 0,-1 1,1-1,0 0,0-1,0 1,-1 0,2-1,-1 0,0 0,0 1,0-2,0 1,1 0,-1-1,0 0,1 1,-1-1,0-1,1 1,-1 0,1-1,26-2</inkml:trace>
  <inkml:trace contextRef="#ctx0" brushRef="#br1" timeOffset="-69066.602">10001 427,'-10'-5,"6"3,0-1,0 1,0-1,0 1,-1 0,1 1,-1-1,1 1,-1 0,1 0,-1 0,0 1,0 0,1 0,-1 0,0 0,0 1,3 2,0-1,1 1,-1 0,0 1,1-1,0 0,0 0,0 0,0 1,1-1,-1 0,1 1,0-1,0 1,0-1,0 1,0-1,1 0,0 1,0-1,0 0,0 0,0 1,1 0,0 6,47 340,-24-242,-24-104,1 0,0 0,0 0,1 0,-1 0,1-1,-1 1,1-1,0 0,1 0,-1 0,0 0,1 0,0-1,-1 0,1 0,0 0,0 0,0 0,0-1,1 1,-1-1,3 0,46-4,-28-3</inkml:trace>
  <inkml:trace contextRef="#ctx0" brushRef="#br1" timeOffset="-68680.1">10415 655,'-6'-5,"-1"1,-1 0,1 1,0-1,-1 2,0-1,0 1,0 0,0 0,0 1,0 0,0 1,0 0,0 0,0 1,0-1,0 2,0-1,0 1,0 1,0-1,-4 4,11-6,0 1,0-1,0 1,0 0,0 0,0 0,0-1,1 1,-1 0,0 0,1 0,-1 0,1 0,-1 0,1 0,-1 1,1-1,0 0,-1 0,1 0,0 0,0 0,0 1,0-1,0 0,0 0,0 0,1 0,-1 1,0-1,1 0,-1 0,0 0,1 0,-1 0,1 0,0 0,-1 0,1 0,0 0,0 0,0 0,-1-1,1 1,0 0,0-1,0 1,0 0,1-1,55 33,-52-30,15 6,-1 1,1 1,-1 0,-1 2,7 6,-20-15,-1 0,1 0,-1 1,0-1,0 1,-1 0,1 0,-1 1,0-1,-1 1,1-1,-1 1,0 0,0 0,-1 0,0 0,0 0,0 0,-1 0,0 0,-1 6,0-7,-1 0,0 0,0 0,0-1,-1 1,0-1,0 0,0 1,0-1,-1 0,1-1,-1 1,0-1,0 0,0 1,-1-2,1 1,-1-1,0 1,1-1,-1 0,0-1,0 1,0-1,0 0,-1 0,1-1,0 0,0 0,-1 0,1 0,-2-1,-1-2,16 0</inkml:trace>
  <inkml:trace contextRef="#ctx0" brushRef="#br1" timeOffset="-68498.58">10643 1016,'0'2,"-5"1,-1 0</inkml:trace>
  <inkml:trace contextRef="#ctx0" brushRef="#br1" timeOffset="-72279.884">6605 561,'-12'307,"29"-225,-16-80,0 0,0 0,0 0,0 0,0 0,1 0,-1 0,1-1,-1 1,1-1,0 1,0-1,0 1,-1-1,1 0,1 0,-1 0,0 0,0 0,0-1,0 1,1-1,-1 1,0-1,0 0,1 0,-1 0,0 0,1 0,-1 0,0-1,0 1,1-1,0 0,10-5,0-2,0 0,-1 0,0-1,-1-1,1 0,-2 0,0-1,0-1,-1 0,0 0,-1 0,0-1,-1 0,1-5,3-4,-1 1,-2-1,0-1,-1 0,-1 0,-1 0,-1 0,-1-1,-2 0,0 0,-1 1,-4-24,4 46,1 1,-1-1,0 1,1 0,-1-1,0 1,0-1,0 1,1-1,-1 1,0-1,0 1,0-1,0 1,0-1,0 1,0-1,0 1,0-1,0 1,0-1,0 1,0 0,0-1,-1 1,1-1,0 1,0-1,-1 1,1-1,0 1,0 0,-1-1,1 1,0 0,-1-1,1 1,-1 0,1-1,0 1,-1 0,1 0,-1-1,1 1,-1 0,1 0,-1 0,1 0,-1 0,1 0,-1 0,1 0,-1 0,1 0,-1 0,1 0,-1 0,1 0,-1 0,1 0,-1 0,1 1,0-1,-1 0,1 0,-1 1,1-1,0 0,-1 1,-4 13,0 2,1-1,1 0,0 1,2 0,-1-1,2 12,-1-10,-2 41,3 1,3-1,1 1,4-1,4 9,-2-27</inkml:trace>
  <inkml:trace contextRef="#ctx0" brushRef="#br1" timeOffset="-71632.918">7100 748,'71'213,"-70"-207,1-1,0 1,0 0,1-1,-1 1,1-1,0 0,1 0,0 0,-1 0,1-1,1 1,-1-1,3 2,-4-6,-1 0,1 0,-1 0,1 0,-1 0,0-1,1 1,-1-1,0 1,1-1,-1 0,0 0,0 0,1 0,-1-1,0 1,0 0,-1-1,1 1,0-1,0 0,-1 0,1 0,-1 0,1 0,-1 0,0 0,1-2,-1 3,16-26,-1 0,-1-1,-2 0,-1-1,-1-1,5-22,-15 48,-3 10,0 1,0-1,0 1,1 0,0 0,0 0,0-1,1 1,0 0,1 0,-1 0,1 0,1-1,-1 1,1 0,0-1,1 1,0-1,0 0,0 0,0 0,1 0,0 0,0-1,1 0,0 0,0 0,0 0,0-1,1 0,0 0,3-1,0-1,0 0,0 0,0-1,0 0,0-1,0 0,0 0,0-1,0 0,0-1,0 0,0 0,0-1,-1 0,1 0,-1-1,0-1,0 1,0-1,-1 0,1-1,-2 0,1 0,0 0,-1-1,0 0,-1 0,0-1,0 0,0 1,-1-2,0 1,-1 0,1-1,-2 0,1 1,-1-5,2 3,-5 29,0-8,0-3,-1 0,2 0,-1 0,1 0,0 1,1-1,0 0,0 0,1 0,-1 0,2 0,-1-1,1 1,1-1,-1 1,1-1,1 0,-1-1,1 1,0-1,0 0,1 0,0 0,0-1,3 2,14 2</inkml:trace>
  <inkml:trace contextRef="#ctx0" brushRef="#br1" timeOffset="-71430.459">7742 548,'-14'0,"-6"2,-1 3,9 3,12 3,14-1,16-2,2-3</inkml:trace>
  <inkml:trace contextRef="#ctx0" brushRef="#br1" timeOffset="-71171.156">8196 400,'-9'-14,"6"42,-3 77,-2 23,9 106,0-230,-1 15,2 0,0-1,1 1,1 0,1-1,1 3,-6-22,0 1,0 0,0-1,0 1,0 0,0-1,1 1,-1 0,0-1,0 1,0 0,0 0,1-1,-1 1,0 0,0 0,0-1,1 1,-1 0,0 0,1 0,-1-1,0 1,0 0,1 0,-1 0,0 0,1 0,-1 0,0 0,1 0,-1 0,0 0,1 0,-1 0,0 0,1 0,-1 0,0 0,1 0,-1 0,0 0,1 0,-1 0,0 1,0-1,1 0,-1 0,0 0,1 1,-4-22,-1-2</inkml:trace>
  <inkml:trace contextRef="#ctx0" brushRef="#br1" timeOffset="-70902.831">8008 721,'-15'-4,"-4"-2,9 0,14 1,19 2,19-2,16 1,11-1,6-1,-10 2</inkml:trace>
  <inkml:trace contextRef="#ctx0" brushRef="#br1" timeOffset="-70638.801">8490 882,'-2'5,"3"1,5-3,0-1</inkml:trace>
  <inkml:trace contextRef="#ctx0" brushRef="#br1" timeOffset="-67284.766">12394 775,'7'44,"2"0,1 0,3-1,1-1,2 0,2-1,2-1,1 0,3-2,19 25,-36-53,0 0,0-1,1 0,0 0,0 0,1-1,0-1,1 0,0 0,0-1,0 0,1 0,0-1,-9-5,0 1,0-1,1 0,-1 0,0 0,0 0,0 0,0 0,0-1,0 1,0-1,0 1,0-1,0 0,0 0,0 0,0 0,0 0,-1 0,1 0,0-1,-1 1,1-1,-1 1,1-1,-1 0,0 1,0-1,0 0,0 0,0 0,0 0,0 0,0-1,17-72,-14 11,-2 0,-3 0,-4 0,-5-25,1 3,12 77,7 27,-7-12,10 22</inkml:trace>
  <inkml:trace contextRef="#ctx0" brushRef="#br1" timeOffset="-67017.451">13022 1296,'0'16,"0"10,0 2,0 2,2-3,3 0,4-6,4-4,0-5</inkml:trace>
  <inkml:trace contextRef="#ctx0" brushRef="#br1" timeOffset="-66752.132">12995 949,'3'13,"6"10,3 0</inkml:trace>
  <inkml:trace contextRef="#ctx0" brushRef="#br1" timeOffset="-66491.826">13276 1470,'12'-30,"-2"0,-2-1,0 0,-2 0,-2-1,-1 0,-1 1,-2-32,0 59,0 0,0 1,0-1,-1 0,1 0,-1 0,0 1,0-1,0 0,-1 1,1-1,-1 1,0 0,0-1,0 1,0 0,0 0,-1 0,0 0,1 1,-1-1,0 1,3 2,0 0,1 0,-1 0,0 1,0-1,1 0,-1 0,0 0,0 0,1 1,-1-1,0 0,0 0,0 0,0 1,1-1,-1 0,0 0,0 1,0-1,0 0,0 1,0-1,0 0,0 0,0 1,0-1,1 0,-1 1,-1-1,1 0,0 0,0 1,0-1,0 0,0 1,0-1,0 0,0 0,0 1,-1-1,1 0,0 0,0 1,0-1,0 0,-1 0,1 0,0 1,0-1,-1 0,1 0,0 0,128 18,-122-18,0-1,1 1,-1 1,0-1,0 1,0 0,1 0,-1 1,-1 0,1 0,0 0,0 1,-1 0,1 0,-1 0,0 1,0 0,0 0,-1 0,1 0,-1 1,0 0,0-1,-1 2,1-1,-1 0,0 1,-1-1,1 3,0 56,-4-59,0 0,0 0,1 0,-1 0,1 1,1-1,-1 0,0 0,1 0,0 1,0-1,1 0,0 0,0-1,0 1,0 0,0-1,1 1,0-1,0 0,0 1,1-2,0 1,-1 0,1-1,0 1,1-1,-1 0,1 0,6 0,0 0,1-1,-1 0,0-1,1 0,-1 0,1-1,-1-1,8-1,24-3</inkml:trace>
  <inkml:trace contextRef="#ctx0" brushRef="#br1" timeOffset="-65009.779">14064 1230,'-6'-7,"-2"0,1 1,-1-1,0 2,0-1,-1 1,1 1,-1-1,0 1,-1 1,1 0,4 2,1 0,0 0,-1 0,1 1,-1 0,1 0,-1 0,1 0,0 1,-1 0,1 0,0 0,-1 0,1 1,0-1,0 1,0 0,0 1,0-1,1 1,-1-1,1 1,-1 0,1 0,0 1,1-2,-1-1,1 1,0 0,0 0,0 0,0 0,0 1,1-1,-1 0,1 1,-1-1,1 1,0-1,0 1,0 0,0 0,1-1,-1 1,1 0,-1 0,1 0,0 0,0-1,0 1,1 0,-1 0,1 0,0 0,-1-1,1 1,0 0,1-1,-1 1,0-1,1 1,-1-1,1 0,0 1,0-1,0 0,0 0,0 0,0-1,1 1,-1 0,0-1,1 0,0 1,-1-1,1 0,6 0,0 0,0 0,0-1,0 0,0-1,0 1,0-2,-1 1,1-2,0 1,-1-1,1 0,-1-1,0 0,0 0,0-1,-1 1,1-2,-1 1,0-1,-1 0,1-2,-5 6,-2 2,0 1,0-1,0 1,1-1,-1 0,0 1,0-1,0 1,0-1,1 0,-1 1,0-1,0 0,1 1,-1-1,0 0,0 1,1-1,-1 0,1 0,-1 1,0-1,1 0,-1 0,0 0,1 1,-1-1,1 0,-1 0,0 0,1 0,-1 0,1 0,-1 0,1 0,-1 0,0 0,1 0,-1 0,1 0,-1-1,0 1,1 0,-1 0,1 0,-1 0,0-1,1 1,-1 0,0 0,1-1,-1 1,0 0,0-1,1 1,-1 0,0-1,0 1,1 0,-1-1,0 1,0-1,0 1,6 177,45 221,-49-392,-1-1,-1 1,1 0,-1 0,0 0,-1-1,1 1,-1 0,0 0,-1-1,1 1,-1-1,0 1,0-1,-1 0,0 0,0 0,0 0,0 0,-1 0,0-1,0 1,1-5,0 0,0 0,0 0,0 0,1 0,-1-1,0 1,0-1,0 0,1 0,-1 0,0 0,1 0,-1-1,1 1,0-1,-1 1,1-1,0 0,0 0,0 0,0 0,0-1,1 1,-1 0,1-1,-1 1,1-1,0 1,0-1,0 0,0 1,0-1,0-2,-4-18,1 0,0 0,2 0,0 0,2 0,0 0,2 0,1 0,0 0,2 0,0 1,2-1,0 2,2-1,5-9,-3 5,2 1,0 1,2 0,0 1,1 0,2 2,0 0,2 1,0 1,14-11,-33 30,3-4,0 1,0-1,0 1,0 0,1 1,-1-1,1 1,0 0,0 0,0 0,0 0,0 1,0 0,1 0,3 1,-6 1,0 1,-1 0,1 1,0-1,-1 0,0 1,0-1,0 1,0 0,0 0,0 0,-1 0,1 0,-1 0,0 0,0 0,0 0,0 1,-1-1,1 0,-1 1,0-1,0 1,0 1,2 8,17 52,-18-63,0 0,0 0,0 0,0 0,0 0,0-1,1 1,-1 0,1 0,-1-1,1 1,-1-1,1 0,0 1,0-1,0 0,0 0,-1 0,2 0,-1 0,0-1,0 1,0-1,0 1,0-1,0 0,1 0,-1 0,1 0,1-3,1 0,0 0,-1-1,1 1,-1-1,0 0,0-1,0 1,-1-1,0 1,0-1,0 0,0-1,-1 1,0 0,0 0,0-1,-1 0,0 1,0-1,0 0,-1 1,1-2,1-5,-1 18,0 6,-1-6,1-1,-1 0,1 1,0-1,0 0,1 0,0 0,0 0,0 0,0 0,1-1,-1 1,1-1,0 0,1 1,-1-1,1-1,0 1,0 0,0-1,0 0,0 0,1 0,0-1,-1 1,1-1,0 0,0-1,0 1,0-1,1 0,2 0,2 0,0-1,0-1,-1 1,1-2,-1 1,1-1,-1-1,1 0,-1 0,0-1,0 0,-1 0,1-1,-1 0,0-1,-1 0,1 0,-1-1,0 1,0-2,-1 1,6-8,0 0,-1-1,-1 0,0-1,-2 0,0 0,0-1,-2 0,0 0,0-7,3-29,-2 1,-3-1,-2 0,-4-32,2 61,-1 0,-1 1,-1-1,-1 1,-1-1,-2 1,0 1,6 20,1 1,-1-1,0 1,0-1,0 1,0-1,0 1,0 0,-1 0,1-1,-1 1,0 0,1 0,-1 1,0-1,0 0,0 1,0-1,0 1,-1-1,1 1,0 0,-1 0,1 0,-1 0,1 1,-1-1,1 1,-1-1,0 1,1 0,-1 0,1 0,-1 1,0-1,1 0,-1 1,1 0,-2 0,-5 6,0 0,1 0,0 1,1 1,0-1,0 1,1 0,0 0,0 1,1 0,0 0,1 0,0 1,1-1,-1 6,-6 13,0 0,2 1,2 0,1 1,1-1,1 1,2 0,1 0,1-1,2 1,1 0,2-1,5 16,-7-33,1 0,1 0,0-1,1 0,0 0,1 0,0-1,1-1,0 1,1-1,0-1,0 0,1 0,1-1,-1 0,1-1,0 0,1-1,-1-1,1 0,1 0,-1-2,7 2,0-1,0-1,0-1,0-1,0-1,0 0,1-1,-1-2,0 0,-1-1,1-1,-1 0,0-2,0 0,-1-2,0 0,0 0,-1-2,13-9,-27 17,0 0,0 0,0 0,0 0,0 0,-1 0,1-1,-1 1,0-1,0 0,0 0,0 0,-1 0,0 0,0 0,0 0,0 0,0 0,-1-1,0 1,0 0,0 0,0-1,-1 1,0 0,0 0,0 0,0 0,-1 0,1 0,-1 0,0 0,0 1,0-1,-1 1,1-1,-1 1,0 0,0 0,0 0,-3-2,2 3,0 0,1 1,-1-1,0 1,0 0,0 0,0 0,-1 0,1 1,0-1,0 1,0 0,-1 1,1-1,0 1,0 0,0 0,0 0,0 0,0 1,0-1,0 1,1 0,-1 0,1 1,-1-1,1 1,0 0,0 0,0 0,-3 3,1-1,0 1,1 0,-1 0,1 0,0 1,1-1,-1 1,1 0,1 0,-1 0,1 0,0 0,1 1,0-1,0 0,0 1,1 6,1-11,-1 0,1-1,-1 1,1 0,0-1,0 1,0-1,0 1,0-1,0 1,1-1,-1 0,1 0,0 1,0-1,0 0,0-1,0 1,0 0,0-1,1 1,-1-1,0 1,1-1,0 0,-1 0,1 0,-1-1,1 1,0-1,0 1,-1-1,1 0,0 0,5 0,-1 0,1-1,-1 0,1 0,-1-1,0 0,1 0,-1 0,0-1,-1 0,1-1,1 0,65-65,-72 69,-1 0,1-1,0 1,-1 0,1 0,-1-1,1 1,-1 0,1 0,0 0,-1 0,1-1,0 1,-1 0,1 0,-1 0,1 1,0-1,-1 0,1 0,-1 0,1 0,0 1,-1-1,1 0,-1 0,1 1,-1-1,1 0,-1 1,1-1,-1 1,1-1,-1 1,0-1,1 1,-1-1,0 1,1-1,-1 1,0-1,1 1,-1-1,0 1,0 0,0-1,0 1,0-1,0 1,0 0,0-1,0 1,0 0,0-1,0 1,0-1,0 1,0 0,-1-1,1 1,0-1,-1 1,1-1,0 1,-1-1,1 1,1 8,0-2,0 1,0-1,1 0,0 0,0 0,1 0,0 0,0-1,0 1,1-1,0 0,0 0,1 0,0-1,0 1,0-1,1-1,-1 1,1-1,0 1,5 1,11 2,0 0,0-2,1-1,-1 0,1-2,0-1,1 0,-1-2,0-1,15-2,130-27,-97 7</inkml:trace>
  <inkml:trace contextRef="#ctx0" brushRef="#br0" timeOffset="-17741.411">3624 10695,'2'-14,"1"-7,0-1,0 4,-4 8,-5 10,-8 13,-4 7,-5 8,2 4,2-2,5-1,4-3,4-4,3-6</inkml:trace>
  <inkml:trace contextRef="#ctx0" brushRef="#br0" timeOffset="-17425.529">3531 11336,'-5'0,"3"0,7 0,9 0,9 0,10 0,3 0,3 0,-5 0</inkml:trace>
  <inkml:trace contextRef="#ctx0" brushRef="#br0" timeOffset="-16581.801">2327 11443,'-2'0,"6"0,11-2,15-3,11-1,6 0,-4 2,-8 1</inkml:trace>
  <inkml:trace contextRef="#ctx0" brushRef="#br0" timeOffset="-15371.191">2608 11283,'-7'-6,"-1"0,1 0,-1 1,0 0,-1 1,1 0,-1 0,0 1,0 0,0 0,0 1,0 0,0 1,-1 0,1 0,-3 1,-35 5,57 27,-7-28,1 7,1 0,-2 1,0-1,0 1,-1 0,0 0,-1 0,0 0,-1 0,-1 0,1 0,-2 0,0-1,0 1,-1 0,-3 5,1 2</inkml:trace>
  <inkml:trace contextRef="#ctx0" brushRef="#br0" timeOffset="-15025.08">2301 11510,'0'-2,"4"-1,7-2,7-3,9-2,7-1,9-2,7-1,4 1,1-1,-4 2,-7 4,-9 3,-10 4,-10 5,-10 4,-5 0</inkml:trace>
  <inkml:trace contextRef="#ctx0" brushRef="#br0" timeOffset="-14712.33">2475 11149,'-3'-4,"0"2,0 9,1 12,0 15,3 9,4 8,1 6,-1 3,-1-10</inkml:trace>
  <inkml:trace contextRef="#ctx0" brushRef="#br0" timeOffset="28085.628">816 3035,'-2'-79,"-5"0,-15-74,8 67,3 0,4-1,3-46,4 129,0-1,1 0,-1 0,1 1,0-1,0 0,1 1,0-1,-1 1,2-1,-1 1,0 0,1 0,0 0,0 0,0 1,0-1,0 1,1 0,0-1,-1 2,1-1,1 0,-1 1,0 0,2-1,7-2,0 0,1 1,-1 1,1 0,0 1,0 0,12 1,178-16,297-5,374 30,-356-3,215 11,321 54,5-48,-986-22,288-3,23-17,858-86,-476 73,268-7,130 41,-460 13,305 25,-268-25,-362-6,53 6,-160-4,513 30,-413-32,-311 0,-54-9</inkml:trace>
  <inkml:trace contextRef="#ctx0" brushRef="#br0" timeOffset="30658.269">15776 681,'1'0,"-1"0,1 0,0 0,-1 0,1 0,-1 0,1 0,-1 1,1-1,-1 0,1 0,-1 0,1 1,-1-1,1 0,-1 1,1-1,-1 0,0 1,1-1,-1 0,1 1,-1-1,0 1,0-1,1 1,-1-1,0 1,0-1,1 1,-1-1,0 1,0-1,0 1,0-1,0 1,0 0,0-1,0 1,0-1,0 1,0-1,0 1,0-1,0 1,-1-1,1 1,0-1,0 1,-1-1,1 1,0-1,-17 34,13-28,-5 9,1 0,1 1,0-1,1 1,0 0,2 1,0-1,0 1,2 0,0 0,-5 365,0-293,-19 413,-1 68,26-394,8 0,20 106,45 30,-42-201,14 102,-11 198,-3-131,-44 196,15-329,14 82,-5-149,-4 0,-3 0,-7 70,-9 43,9 0,12 70,-8-260,4 69,-2-1,-4 0,-2 0,-6 14,-34 263,22-16,17-182,1-82,2-1,4 0,3 1,5 17,6-3,16 124,-32 346,1-430,5 0,11 44,16 47,-15 161,69 186,-42-251,-41-271,-2-1,-1 1,-2 0,-2-1,-1 1,-3 3,-1 36,2 0,4 0,5 21,-2 12,-1 227,-3-298,-3 1,0-1,-3 0,-1-1,-4 6,1-6,2-83,5 4</inkml:trace>
  <inkml:trace contextRef="#ctx0" brushRef="#br0" timeOffset="177092.088">15054 4986,'4'-9,"-2"-1,-7 6,-9 10,-11 12,-13 11,-11 10,-7 7,-4 6,-5 0,1-2,4-5,8-5,10-8,10-6,15-8,15-12,8-7</inkml:trace>
  <inkml:trace contextRef="#ctx0" brushRef="#br0" timeOffset="177463.202">14653 4838,'-7'-2,"0"1,6 8,10 10,12 8,12 10,10 5,6 5,1 2,0-1,-4-1,-6-3,-5-5,-9-4,-5-5,-8-5,-5-5,-4-4</inkml:trace>
  <inkml:trace contextRef="#ctx0" brushRef="#br0" timeOffset="177789.97">15028 4866,'0'-3,"-3"3,-4 4,-11 12,-12 16,-13 19,-17 16,-10 14,-11 10,-4 4,13-15</inkml:trace>
  <inkml:trace contextRef="#ctx0" brushRef="#br0" timeOffset="145110.789">17513 10761,'96'179,"58"156,-46-94,-107-238,25 35,-25-37,-1 0,1-1,-1 1,1-1,0 1,-1 0,1-1,0 1,0-1,-1 1,1-1,0 0,0 1,-1-1,1 0,0 1,0-1,0 0,0 0,0 0,0 0,-1 0,1 0,0 0,0 0,0 0,0 0,0-1,-1 1,1 0,0-1,0 1,0 0,-1-1,1 1,0-1,0 1,-1-1,1 1,0-1,-1 0,1 1,-1-1,1 0,-1 0,8-11,-2-1,0-1,0 1,-1-1,-1 0,0 0,-1-1,-1 1,1-8,-1 10,39-389,-10 71,-24 293,-7 38,0-1,0 0,1 0,-1 0,0 1,0-1,1 0,-1 0,0 0,1 0,-1 0,0 0,1 0,-1 1,0-1,0 0,1 0,-1 0,0 0,1 0,-1 0,0-1,1 1,-1 0,0 0,1 0,-1 0,0 0,1 0,-1-1,0 1,0 0,1 0,-1 0,0-1,0 1,1 0,-1 0,0-1,0 1,0 0,0 0,1-1,-1 1,0 0,0-1,0 1,0 0,0 0,0-1,0 1,0 0,0-1,0 1,0 0,0-1,0 1,0 0,0-1,0 1,0 0,0-1,9 29,-9-26,10 37,-1 3</inkml:trace>
  <inkml:trace contextRef="#ctx0" brushRef="#br0" timeOffset="145685.275">18169 11577,'85'-266,"-85"266,0 0,0 0,1 0,-1 1,0-1,0 0,0 0,0 0,0 1,1-1,-1 0,0 0,0 0,0 0,1 0,-1 1,0-1,0 0,1 0,-1 0,0 0,0 0,0 0,1 0,-1 0,0 0,0 0,1 0,-1 0,0 0,0 0,1 0,-1 0,0 0,0 0,1 0,-1 0,0 0,0-1,0 1,1 0,-1 0,0 0,0 0,0 0,1-1,-1 1,0 0,0 0,0 0,0-1,0 1,1 0,-1 0,0-1,0 1,0 0,0 0,5 28,-5-23,10 67,-3 0,-3 1,-4-1,-3 1,-4 13,6-80,-12 49,13-53,-1-1,0 0,1 0,-1 1,0-1,0 0,0 0,0 0,0 0,0 0,0 0,0 0,0 0,0 0,0-1,-1 1,1 0,0-1,-1 1,1-1,0 0,-1 1,1-1,0 0,-1 0,1 1,-1-1,1-1,-1 1,1 0,0 0,-1 0,1-1,0 1,-1-1,0 1,-32-18,49 11,179 2,-101 0,-55 2</inkml:trace>
  <inkml:trace contextRef="#ctx0" brushRef="#br0" timeOffset="146010.542">18784 11122,'16'-2,"14"-1,14 0,10 1,3 0,-1 1,-8 5,-12 2</inkml:trace>
  <inkml:trace contextRef="#ctx0" brushRef="#br0" timeOffset="146260.872">18878 11323,'18'0,"17"0,17 0,13 0,7 0,-3 0,-12 0</inkml:trace>
  <inkml:trace contextRef="#ctx0" brushRef="#br0" timeOffset="183437.446">19921 10748,'43'0,"1"2,-1 1,1 3,-1 1,-1 2,21 8,-55-14,0-1,0 1,0 0,0 0,-1 1,0 0,0 0,0 1,0 0,-1 0,1 1,-1-1,-1 1,1 1,-1-1,0 1,-1 0,1 0,-2 0,1 1,-1 0,0-1,0 1,0 5,-3 5,-2 0,0-1,-1 1,-1-1,0 0,-1 0,-1 0,-1-1,-1 0,0 0,-1-1,0 0,-1 0,-1-1,0 0,-8 5,-4 13,13-18,3-7,0 0,1 1,0 0,1 0,-1 0,1 1,1-1,0 1,0 1,1-1,0 0,1 1,0 0,0-1,1 1,0 0,1 0,0 3,3-8,0 0,1 0,-1-1,1 1,0-1,0 0,0 0,1-1,-1 1,1-1,0 0,0 0,0-1,1 0,-1 0,0 0,1 0,-1-1,1 0,0 0,-1 0,1-1,0 1,0-2,0 1,37 4,1-3,-1-1,1-3,-1-1,1-2,23-7,-35 3,-9 1</inkml:trace>
  <inkml:trace contextRef="#ctx0" brushRef="#br0" timeOffset="183707.797">19893 11122,'23'5,"23"3,25 1,20-1,15-3,10-3,2-3,-20-1</inkml:trace>
  <inkml:trace contextRef="#ctx0" brushRef="#br0" timeOffset="183969.099">20923 11390,'2'9,"0"0,0 0,1-1,0 1,1-1,0 1,0-1,0 0,1-1,1 1,-1-1,1 0,0 0,1-1,0 0,0 0,0 0,1-1,7 4,-9-5,1-1,-1 0,1 0,-1 0,1-1,0 0,0-1,0 1,0-1,0-1,0 1,0-1,0 0,1-1,-1 0,0 0,0 0,0-1,-1 0,1 0,0-1,-1 0,1 0,-1-1,5-3,-6 4,-1-1,1 0,-1 0,0 0,0-1,-1 1,1-1,-1 0,0 0,-1 0,1-1,-1 1,0 0,0-1,0 0,-1 1,0-1,0 0,0 0,-1 0,0 1,0-1,-1 0,1 0,-1 0,0 1,-1-1,0 0,0 1,0-1,0 1,-1 0,0 0,0 0,0 0,-1 0,1 1,-1-1,0 1,-1 0,1 0,-2 0,-1-1,0 1,-1 1,1-1,-1 1,1 0,-1 1,0 0,0 0,0 1,0 0,0 0,0 1,0 0,-1 0,1 1,0 0,0 1,0 0,-3 1,-9 3,1 2,0 0,1 0,0 2,0 0,1 1,-3 4,-26 20</inkml:trace>
  <inkml:trace contextRef="#ctx0" brushRef="#br0" timeOffset="184520.109">19840 10441,'13'0,"19"0,20 0,21 0,18 0,15 0,10 0,-15 0</inkml:trace>
  <inkml:trace contextRef="#ctx0" brushRef="#br0" timeOffset="187845.911">22741 10079,'4'68,"3"-1,2 1,4-2,4 4,16 92,-12-9,-7 1,-7 1,-11 132,-13-76,-17 54,33-254,-2 18,-1 0,-1-1,-2 1,-1-1,-1 0,-1-1,-1 0,-9 13,15-33,0 0,-1 0,0-1,0 0,-1 0,1 0,-2-1,1 0,0 0,-1-1,0 0,0-1,0 1,0-1,-1-1,0 1,-144 15,111-15,-427 10,-438 34,139-5,190-14,-120-3,-36 13,261-37,203-29,16 27,251 0,0 1,-1 0,1-1,0 1,0-1,0 0,0 0,0 0,0-1,1 1,-1-1,0 1,1-1,-1 0,1 0,-1 0,1 0,0-1,0 1,0-1,0 1,1-1,-1 1,0-1,1 0,0 0,-1-2,-104-146,96 126,1-1,2 0,0 0,2-1,1 0,1 0,1-5,-2-5,-28-320,14-161,12 338,-7 0,-14-40,10 103,0-100,18 206,1-1,0 1,1 0,0-1,1 1,0 1,1-1,0 1,0-1,1 2,1-1,0 0,0 1,0 1,1-1,1 1,6-5,-9 9,0 0,1 0,0 1,-1-1,1 2,0-1,0 1,1 0,-1 0,0 1,1 0,-1 0,1 1,-1 0,1 0,-1 1,6 1,14-2,372 14,1148-37,-1078 10,885-48,-380 53,-588-6,-300 4,109 7,-102 3,-90 2,-1 0,0 0,0 0,1 0,-2 0,1 0,0 0,0 1,-1-1,1 1,-1-1,0 1,0 0,0-1,0 1,0 0,0 0,-1-1,0 1,1 0,-1 0,0 0,0 0,-1 0,1 0,0 0,-1-1,0 1,0 0,0 0,0-1,-1 2,1 8,-22 126,7-63</inkml:trace>
  <inkml:trace contextRef="#ctx0" brushRef="#br0" timeOffset="194610.627">15656 5053,'65'-10,"-1"-2,49-17,-57 14,728-199,-710 191,-72 22,-22 7,16-4,-24 6</inkml:trace>
  <inkml:trace contextRef="#ctx0" brushRef="#br0" timeOffset="195336.968">15642 4906,'-19'24,"-245"211,244-206,19-28,1-1,0 1,0-1,0 1,-1 0,1-1,0 1,0 0,0-1,0 1,0 0,0-1,0 1,1 0,-1-1,0 1,0-1,0 1,1 0,-1-1,0 1,1-1,-1 1,0 0,1-1,-1 1,1-1,-1 0,1 1,-1-1,1 1,-1-1,1 0,-1 1,1-1,0 0,-1 1,1-1,-1 0,1 0,0 0,-1 0,1 0,0 0,-1 0,1 0,0 0,-1 0,27 3,1-1,-1-2,0-1,23-3,-33 2,177-11,-141 20,-66-35,-146-172,133 163,40 37,3 7</inkml:trace>
  <inkml:trace contextRef="#ctx0" brushRef="#br0" timeOffset="196498.308">17153 4692,'82'-197,"-40"109,-33 77,-12 39,1-16,-4 76,4 1,9 75,0-21,-7-141,-6 94,5-92,0-1,0 0,0 0,0 1,0-1,-1 0,1 0,-1 0,0 0,0-1,0 1,0 0,0-1,-1 1,1-1,-1 0,0 0,1 0,-1 0,0 0,0-1,0 1,0-1,-1 0,-2 1,427-73,-407 68,-6 0</inkml:trace>
  <inkml:trace contextRef="#ctx0" brushRef="#br0" timeOffset="203748.069">15067 4825,'-29'25,"-104"127,8 6,-45 82,137-185,47-59,137-150,184-269,-288 354,-59 76,-67 85,-47 34,93-98</inkml:trace>
  <inkml:trace contextRef="#ctx0" brushRef="#br0" timeOffset="204529.669">14560 4879,'-19'-16,"26"20,42 31,-1 2,-2 2,-2 3,37 44,153 244,-181-261,-151-185,-33-44,61 71,-5 3,-67-60,11 46,250 203,103 126,-158-156,4-3,3-2,48 33,-79-74,-82-72,22 22,2 0</inkml:trace>
  <inkml:trace contextRef="#ctx0" brushRef="#br0" timeOffset="204938.746">15135 4732,'-5'3,"-8"9,-11 12,-10 15,-9 13,-9 11,-3 6,-3 3,2-2,4-6,4-7,8-8,8-9,7-9,9-6,6-13,5-9</inkml:trace>
  <inkml:trace contextRef="#ctx0" brushRef="#br0" timeOffset="-95957.099">10375 4786,'1'-11,"1"0,0 0,1 1,0-1,1 1,0-1,0 1,1 1,1-1,0 1,2-3,17-34,23-51,-48 97,0 1,0-1,0 0,0 0,1 1,-1-1,0 0,0 0,0 1,0-1,0 0,0 0,0 1,0-1,1 0,-1 0,0 1,0-1,0 0,0 0,1 0,-1 0,0 1,0-1,0 0,1 0,-1 0,0 0,0 0,1 0,-1 1,0-1,0 0,1 0,-1 0,0 0,0 0,1 0,-1 0,0 0,1 0,-1 0,0 0,0-1,1 1,-1 0,0 0,0 0,1 0,-1 0,0 0,0-1,0 1,1 0,-1 0,0 0,0 0,0-1,0 1,1 0,-1 0,2 27,-2-25,-1 329,15-105,-15-222,0 0,0 0,0 0,-1 0,0 0,1 0,-1 0,-1 0,1-1,0 1,-1-1,0 1,0-1,0 0,0 0,0-1,-1 1,1-1,-1 1,0-1,-2 1,6-3,0 0,0 0,0 1,0-1,0 0,0 0,1 0,-1 0,0 0,0 1,0-1,0 0,0 0,0 0,0 0,0 0,0 1,0-1,0 0,0 0,0 0,0 0,0 1,0-1,0 0,0 0,0 0,0 0,0 1,0-1,0 0,0 0,0 0,0 0,0 1,19-4,165-35,-184 38,1 0,0 0,0 0,-1 0,1 0,0 0,0 0,-1-1,1 1,0 0,0 0,-1 0,1-1,0 1,-1-1,1 1,0 0,-1-1,1 1,-1-1,1 1,-1-1,1 1,-1-1,1 0,-1 1,1-1,-1 0,0 1,1-1,-1 0,0 1,0-1,1 0,-1 0,0 1,0-1,0 0,0 0,0 0,0 0,-4-10</inkml:trace>
  <inkml:trace contextRef="#ctx0" brushRef="#br0" timeOffset="-93919.053">10575 4612,'0'0,"0"-1,0 1,0-1,0 1,0 0,0-1,0 1,0-1,0 1,-1 0,1-1,0 1,0 0,0-1,-1 1,1 0,0-1,0 1,-1 0,1-1,0 1,0 0,-1 0,1-1,0 1,-1 0,1 0,-1 0,1 0,0-1,-1 1,1 0,-1 0,1 0,0 0,-1 0,1 0,-1 0,1 0,0 0,-1 0,1 0,-1 0,1 0,0 0,-1 1,1-1,0 0,-1 0,1 0,0 1,-1-1,1 0,0 0,-1 1,1-1,0 0,-1 1,1-1,0 0,0 1,0-1,-1 0,1 1,0-1,0 0,0 1,0-1,0 1,0-1,-26 29,24-28,-72 99,49-64,-1-1,-2-1,-28 26,56-61,0 1,0-1,0 1,0-1,0 1,0-1,0 1,0-1,0 1,0-1,0 1,0-1,0 1,-1-1,1 1,0-1,0 1,-1-1,1 1,0-1,-1 1,1 0,0-1,-1 1,1 0,-1-1,1 1,0 0,-1 0,1-1,-1 1,1 0,-1 0,1 0,-1-1,1 1,-1 0,1 0,-1 0,1 0,-1 0,1 0,-1 0,1 0,-1 0,1 1,-1-1,1 0,-1 0,103-111,-80 81,-1-1,-1-1,-2-1,-1 0,11-32,-22 46,-6 19,-1 0,1 0,0 0,0 0,0 0,0 0,-1 0,1 0,0 0,0 0,0 0,-1 0,1 0,0 0,0 0,0 0,-1 0,1 0,0 0,0 0,0 0,0 0,-1 0,1 0,0 0,0 0,0 0,0 0,-1 0,1-1,0 1,0 0,0 0,0 0,0 0,-1 0,1-1,0 1,0 0,0 0,0 0,0 0,0-1,0 1,0 0,0 0,0 0,0 0,0-1,0 1,0 0,0 0,0 0,0-1,-90 121,-69 85,148-194,22-29,233-286,-217 273,-26 31,0 0,-1 0,1 0,0 1,-1-1,1 0,0 0,-1 1,1-1,-1 0,1 1,0-1,-1 0,1 1,-1-1,1 1,-1-1,1 1,-1-1,0 1,1-1,-1 1,1 0,-1-1,0 1,0 0,1-1,-1 1,0 0,0-1,0 1,0 0,0-1,0 1,0 0,0-1,0 1,0 0,0-1,0 1,-1 0,1-1,0 1,0 0,-1-1,1 2,0 0,-4 407,16-162,-11-244,-1-1,1 0,-1 0,1 1,-1-1,0 1,0-1,0 0,0 1,0-1,0 0,-1 1,1-1,-1 0,0 1,1-1,-1 0,0 0,0 0,-1 0,1 0,0 0,-1 0,1 0,-1 0,0-1,1 1,-1-1,0 1,0-1,0 1,0-1,0 0,0 0,-1 0,1-1,-1 1,-114-17,151 4,276-76,-286 84,-24 5,0-1,0 0,0 0,0 0,-1 1,1-1,0 0,0 0,0 1,0-1,0 0,0 0,0 0,0 1,0-1,1 0,-1 0,0 0,0 1,0-1,0 0,0 0,0 0,0 1,0-1,1 0,-1 0,0 0,0 1,0-1,0 0,1 0,-1 0,0 0,0 0,0 0,1 0,-1 1,0-1,0 0,1 0,-1 0,0 0,0 0,0 0,1 0,-1 0,0 0,0 0,1 0,-1 0,0 0,0 0,0-1,1 1,-1 0,-12 8,-1 0,0-1,0-1,-1 0,0-1,-13 4,16-6,-27 10,-1-2,0-2,-1-2,-3-1,288-62,-195 45,-109 16,-215 27,270-32,-39 18,69-8,139-37,-70 3,-97 19,-4 1</inkml:trace>
  <inkml:trace contextRef="#ctx0" brushRef="#br0" timeOffset="-92777.404">10616 4932,'-5'-11,"-5"-8,2-1,1 0,0 0,1 0,2-1,0 0,0-4,4-123,2 194,2 0,2 0,1 0,11 31,4 3,-4 1,-3 1,2 74,-45-334,29 121,-2 240,1-181,0-1,-1 1,0 0,1 0,-1-1,0 1,0 0,0-1,0 1,0-1,0 1,0-1,-1 1,1-1,-1 0,1 0,-1 0,1 0,-1 0,1 0,-1 0,0 0,0-1,1 1,-1 0,0-1,0 0,0 1,1-1,-1 0,0 0,0 0,0 0,0-1,0 1,0 0,1-1,-1 1,0-1,0 0,1 1,-1-1,0 0,-12-1,9-3,19-4,22-6,137-34,-159 37,-12 5</inkml:trace>
  <inkml:trace contextRef="#ctx0" brushRef="#br0" timeOffset="-91388.349">10682 5200,'0'2,"0"4,0-1</inkml:trace>
  <inkml:trace contextRef="#ctx0" brushRef="#br0" timeOffset="-90608.757">10562 6844,'0'-2,"-5"-1,0 0</inkml:trace>
  <inkml:trace contextRef="#ctx0" brushRef="#br0" timeOffset="-89986.769">10830 8890,'-5'-3,"-1"3,-2 4,0 3</inkml:trace>
  <inkml:trace contextRef="#ctx0" brushRef="#br0" timeOffset="-89107.07">10843 10774,'0'-2,"-5"-1,-1 0</inkml:trace>
  <inkml:trace contextRef="#ctx0" brushRef="#br0" timeOffset="-188708.331">17822 13128,'14'88,"4"0,5-2,2 0,5-2,12 19,-36-87,1 1,1-1,1-1,0 0,1 0,0-1,2 0,-1 0,2-2,-1 1,2-2,0 0,4 3,-16-13,0 0,-1-1,1 1,0 0,-1-1,1 1,0-1,-1 0,1 0,0 0,0 0,0 0,-1 0,1 0,0 0,0-1,-1 1,1 0,0-1,-1 0,1 1,0-1,-1 0,1 0,-1 0,1 0,-1 0,0 0,1-1,-1 1,0 0,0-1,0 1,0-1,0 1,0-1,0 1,-1-1,1 1,0-2,17-72,-15 11,-3 0,-3-1,-2 1,-3 1,-17-63,-15-144,41 259,5 28,14 49,-10-29</inkml:trace>
  <inkml:trace contextRef="#ctx0" brushRef="#br0" timeOffset="-188288.472">18303 13663,'3'-12,"1"1,1-1,0 1,0 1,1-1,0 1,1 0,0 0,1 1,0 0,1 0,-1 1,11-7,-17 14,0 0,0 0,0 0,0 1,0-1,0 1,0-1,0 1,0 0,0 0,0 0,0 0,0 0,0 0,0 1,0-1,0 1,0-1,0 1,0 0,0 0,0 0,-1 0,1 0,0 0,-1 0,1 1,0-1,-1 1,0-1,1 1,-1-1,0 1,0 0,0 0,0-1,1 3,25 73,-23-64,-2 0,0 0,0 0,-1 1,-1-1,0 0,0 0,-2 1,0-1,0 0,-1 0,-1 0,0-1,0 1,-2-1,1 0,-2 0,1-1,-2 0,-6 8,-57 52,70-71,0 1,0 0,1 0,-1-1,1 1,-1 0,0 0,1 0,0 0,-1 0,1-1,-1 1,1 0,0 0,0 0,0 0,-1 0,1 0,0 0,0 0,0 0,1 0,-1 0,0 0,0 0,0 0,1 0,-1 0,0 0,1 0,-1 0,1 0,-1 0,1-1,0 1,-1 0,1 0,0-1,-1 1,1 0,0-1,1 1,41 17,4-9,0-2,1-2,0-2,-1-3,10-1,-18 0,1 1</inkml:trace>
  <inkml:trace contextRef="#ctx0" brushRef="#br0" timeOffset="-187916.822">19185 13476,'7'-3,"11"0,16-2,17-3,10 0,6 2,-1 2,-10 1,-14 6,-14 2</inkml:trace>
  <inkml:trace contextRef="#ctx0" brushRef="#br0" timeOffset="-187664.866">19292 13676,'16'0,"16"0,17 2,14 1,7 2,-2 0,-7 0,-14-2</inkml:trace>
  <inkml:trace contextRef="#ctx0" brushRef="#br0" timeOffset="-170057.563">20308 13221,'10'-7,"1"0,0 0,0 1,0 1,1 0,0 0,0 1,1 1,-1 0,1 1,-1 0,1 1,0 0,0 1,-1 0,1 1,0 1,-1 0,1 1,-1 0,0 0,6 4,-14-5,1 1,-1-1,0 1,0 0,-1 1,1-1,-1 1,1-1,-1 1,0 0,-1 0,1 0,-1 1,1-1,-1 1,0-1,-1 1,1 0,-1-1,0 1,0 0,-1 0,1 0,-1 0,0 0,-1 0,0 4,-2 7,0-1,-1 0,-1 0,-1-1,0 1,0-1,-2-1,-2 5,-126 170,81-119,49-61,-22 46,29-52,0-1,0 0,0 1,1-1,-1 0,1 1,-1-1,1 0,-1 0,1 0,0 0,-1-1,1 1,0 0,0-1,-1 1,1-1,0 0,0 1,0-1,0 0,0 0,0 0,-1 0,1-1,0 1,1-1,2 1,348-4,-290 1,-44 0</inkml:trace>
  <inkml:trace contextRef="#ctx0" brushRef="#br0" timeOffset="-169796.103">20268 13502,'14'-2,"13"-1,14-2,10-1,12-1,5 1,3 1,-1 1,-7 2,-8 3,-15 2</inkml:trace>
  <inkml:trace contextRef="#ctx0" brushRef="#br0" timeOffset="-169471.897">21069 13770,'68'-81,"-47"51,-21 30,0-1,0 1,0-1,0 1,0-1,0 1,0 0,0-1,0 1,1-1,-1 1,0 0,0-1,0 1,1-1,-1 1,0 0,0-1,1 1,-1 0,0-1,1 1,-1 0,0 0,1-1,-1 1,0 0,1 0,-1 0,1 0,-1-1,1 1,-1 0,0 0,1 0,-1 0,1 0,-1 0,1 0,-1 0,0 0,1 0,-1 0,1 0,-1 1,0-1,1 0,-1 0,1 0,-1 0,0 1,1-1,-1 0,0 0,1 1,-1-1,0 0,1 1,-1-1,0 0,0 1,1-1,-1 1,4 31,-3-21,3 45,0-9,1 0,2 0,11 34,-11-62,-1-6</inkml:trace>
  <inkml:trace contextRef="#ctx0" brushRef="#br0" timeOffset="-169157.649">21484 13502,'2'2,"4"1,2 0,2-1,0-2,-2-5,-5-2,-4-1,-6 1,-5 2,-3 4,-1 5,1 3,5 5,7 1,10-2,3-2</inkml:trace>
  <inkml:trace contextRef="#ctx0" brushRef="#br0" timeOffset="-168738.092">21859 13221,'12'-8,"1"2,0-1,1 2,-1-1,1 2,0 0,1 1,-1 0,0 1,6 0,-15 2,1-1,-1 1,0 0,1 1,-1-1,1 1,-1 0,0 1,0-1,1 1,-1 0,0 0,-1 1,1 0,0-1,-1 1,1 1,-1-1,0 1,0 0,-1 0,1 0,-1 0,1 0,-1 1,-1 0,1-1,1 6,-2-3,1 0,-2 0,1 1,-1-1,-1 1,1-1,-1 1,0-1,-1 0,0 1,0-1,-1 1,0-1,0 0,0 0,-2 3,-60 108,52-99,-78 137,89-155,0 1,0-1,0 0,0 1,1-1,-1 1,1-1,-1 1,1-1,-1 1,1-1,0 1,-1-1,1 1,0 0,0-1,0 1,0-1,1 1,-1 0,0-1,1 1,-1-1,1 1,-1-1,1 1,0-1,0 0,0 1,0-1,0 0,0 0,0 1,0-1,0 0,0 0,1 0,-1 0,0 0,1-1,-1 1,0 0,1-1,-1 1,1-1,0 1,-1-1,23 4,1-2,-1-1,0-1,1 0,-1-2,0-1,10-3,-6 2,0-2,-1 0,0-2,-1-1,7-4,-9 1</inkml:trace>
  <inkml:trace contextRef="#ctx0" brushRef="#br0" timeOffset="-168465.825">21885 13448,'18'-2,"20"-1,17 0,15 1,10 0,4 1,-1 1,-14 0</inkml:trace>
  <inkml:trace contextRef="#ctx0" brushRef="#br0" timeOffset="-168192.108">22661 13596,'-2'14,"-1"-8,1 0,1 0,-1 1,1-1,0 0,0 1,0-1,1 1,0-1,1 0,-1 1,1-1,1 1,-1-1,1 0,0 0,0 0,1 0,0 0,0-1,0 1,0-1,1 1,0-1,0-1,1 1,0 0,0 0,2-2,1-1,-1 1,1-1,-1 0,1-1,0 0,0 0,0-1,0 0,-1 0,1 0,0-1,0-1,0 1,-1-1,1-1,-1 1,0-1,1-1,-1 1,0-1,-1 0,1-1,-1 1,0-1,0-1,-1 1,1-1,-1 0,0 0,-1-1,1 1,-1-1,-1 0,1 0,-1 0,0-1,-1 1,0-1,1-6,-3 10,0 0,0 0,-1 0,1-1,-1 1,0 0,0 0,-1 0,1 0,-1 1,0-1,0 0,0 0,0 1,-1 0,1-1,-1 1,0 0,0 0,0 0,0 1,-1-1,1 1,-1 0,1 0,-1 0,0 0,0 1,0-1,0 1,0 0,-6-2,0 1,-1 0,1 1,0 0,-1 1,1 0,0 0,-1 1,1 0,0 1,0 1,-2 0,-2 2,0 0,0 2,1 0,0 0,0 1,1 0,0 1,0 1,1 0,1 1,-6 6,-5 9</inkml:trace>
  <inkml:trace contextRef="#ctx0" brushRef="#br0" timeOffset="-165235.097">23864 12673,'8'631,"-2"6,20-378,-16-185,-9-71,0-1,0 1,0-1,-1 1,1 0,-1-1,0 1,0 0,0-1,0 1,0 0,-1-1,1 1,-1 0,0-1,1 1,-1-1,0 1,-1-1,1 1,0-1,-1 0,1 0,-1 0,0 0,1 0,-1 0,0 0,0 0,-1-1,0 2,-20 6,0 0,-1-2,0 0,0-2,-1-1,1 0,-8-2,10 1,-110 7,-1-6,-14-6,23 1,-630 8,-15 16,-496 17,438 0,9-9,170-18,34-8,529 2,68-4,-1-1,0-1,0 0,0-1,0-1,-16-3,28 0,-1 1,0-1,1-1,0 1,0-1,0 0,1-1,-1 1,1-1,1 0,-1 0,1-1,0 1,0-1,1 0,0 0,0 0,1-1,0 1,0-1,0 1,1-6,-2 3,-19-84,4-1,4-1,0-69,14 164,-31-657,26 600,3 0,2 1,3-1,3 0,8-37,-13 93,0-1,0 1,0 0,0 0,1-1,-1 1,1 0,-1 0,1 0,0 1,-1-1,1 0,0 1,0-1,0 1,1-1,-1 1,0 0,0 0,1 0,-1 0,0 0,1 1,-1-1,1 1,-1 0,1-1,-1 1,1 0,0 1,-1-1,1 0,-1 1,0-1,2 1,-1-1,185-3,48-13,25-1,899-72,-291 38,189 18,-92-5,-631 16,6 14,-243 9,332-9,-156-6,-81 8,-193 6,0 0,0 0,0-1,0 1,0 0,0 0,0-1,0 1,0 0,0 0,0-1,0 1,0 0,0 0,0 0,0-1,0 1,0 0,1 0,-1-1,0 1,0 0,0 0,0 0,0-1,1 1,-1 0,0 0,0 0,0 0,1 0,-1-1,0 1,0 0,1 0,-1 0,0 0,0 0,0 0,1 0,-1 0,0 0,1 0,-12-6</inkml:trace>
  <inkml:trace contextRef="#ctx0" brushRef="#br0" timeOffset="-124123.721">17807 15240,'3'2,"5"8,7 9,10 10,8 9,8 10,6 8,4 3,1 4,-3-1,-4-3,-5-5,-8-8,-9-8,-6-12,-6-9</inkml:trace>
  <inkml:trace contextRef="#ctx0" brushRef="#br0" timeOffset="-123860.499">18209 15186,'-19'10,"-11"15,-9 21,-7 20,-4 15,-3 11,-3 5,-2-2,9-16</inkml:trace>
  <inkml:trace contextRef="#ctx0" brushRef="#br0" timeOffset="-122036.504">18543 15841,'-3'4,"0"-1,0 1,1 0,-1 0,1 0,0 0,0 1,1-1,-1 0,1 1,0-1,0 1,0 0,1-1,-1 1,1 0,0-1,1 1,-1-1,1 1,0 0,0-1,0 1,1-1,0 0,-1 1,1-1,1 0,-1 0,1 0,0 0,-1-1,2 1,-1-1,0 0,1 0,-1 0,4 2,-3-2,0 0,0-1,0 1,1-1,-1 0,1 0,-1 0,1-1,0 0,-1 0,1 0,0 0,0-1,0 1,0-1,0-1,-1 1,1-1,0 0,0 0,0 0,-1 0,1-1,-1 0,1 0,-1 0,0-1,0 1,0-1,0 0,0 0,0 0,-1-1,0 0,1 1,-1-1,1-3,1-1,-1-1,0 0,0 0,-1 0,0 0,-1-1,0 1,0-1,-1 1,0-1,-1 0,0 1,0-1,-1 0,-1 1,1-1,-2 1,0-4,1 10,0-1,-1 1,1 0,-1 0,1 0,-1 0,0 0,0 1,0-1,-1 1,1 0,0 0,-1 0,0 0,1 1,-1-1,0 1,0 0,0 0,1 1,-1-1,0 1,0 0,0 0,0 0,0 0,0 1,0-1,0 1,0 0,0 0,1 1,-1-1,0 1,1 0,-1 0,1 0,0 0,-1 1,1-1,0 1,1 0,-1 0,0 0,1 0,-1 1,0 0,0-1,0 1,0 0,0 0,1 0,-1 1,1-1,0 1,0-1,1 1,0 0,0-1,0 1,0 0,0 0,1 0,0 0,0-1,1 1,-1 0,1 0,0 0,0-1,1 1,-1 0,1-1,0 1,0-1,2 2,13 13</inkml:trace>
  <inkml:trace contextRef="#ctx0" brushRef="#br0" timeOffset="-121738.338">19024 15507,'7'-2,"11"-1,14 0,13 0,13 2,10-2,4-1,0 1,-9 1,-12 0,-15 1</inkml:trace>
  <inkml:trace contextRef="#ctx0" brushRef="#br0" timeOffset="-121473.008">19159 15708,'13'0,"17"0,15 0,15 0,9 0,1 0,-5 0,-8 2,-14 1</inkml:trace>
  <inkml:trace contextRef="#ctx0" brushRef="#br0" timeOffset="-69169.553">20415 15173,'0'0,"0"-1,-1 1,1-1,0 1,0-1,0 1,1-1,-1 1,0-1,0 1,0-1,0 1,0-1,1 1,-1-1,0 1,0-1,1 1,-1-1,0 1,1 0,-1-1,0 1,1 0,-1-1,1 1,-1 0,1-1,-1 1,1 0,-1 0,1-1,-1 1,1 0,-1 0,1 0,-1 0,1 0,-1 0,1 0,-1 0,1 0,-1 0,1 0,-1 0,1 0,-1 0,1 1,-1-1,1 0,-1 0,1 1,-1-1,1 0,-1 0,0 1,1-1,2 0,31-5,0 1,1 1,0 3,0 0,-1 2,1 2,17 5,-47-8,0 0,0 0,0 1,0 0,0 0,-1 0,1 0,-1 1,0 0,1 0,-1 0,0 0,-1 1,1-1,-1 1,1 0,-1 0,0 0,-1 1,1-1,-1 1,0-1,0 1,0 0,-1 0,1 0,-1 0,0 0,-1 2,-1 9,-2-1,0 1,-1-1,-1 0,0 0,-1-1,0 1,-1-1,-1-1,0 1,-1-1,0-1,-1 0,-1 0,-7 7,-123 132,140-150,-1 0,1 0,-1 0,1 0,-1 0,1 0,0 1,0-1,-1 0,1 1,0-1,0 1,0-1,0 1,1 0,-1-1,0 1,1 0,-1-1,1 1,0 0,-1 0,1-1,0 1,0 0,0 0,0 0,0-1,1 1,-1 0,1 0,-1-1,1 1,-1 0,1-1,0 1,0 0,0-1,0 1,0-1,0 0,0 1,0-1,1 0,-1 0,15 4,0-1,0-1,1 0,-1-2,1 0,-1 0,1-2,1 0,4 1,233-14,-228 10,-8 0</inkml:trace>
  <inkml:trace contextRef="#ctx0" brushRef="#br0" timeOffset="-68908.083">20548 15453,'-7'-2,"3"-1,6 0,12 1,15 0,12 1,12 1,9-3,4 0,2-2,-6 0,-7 3,-14 2</inkml:trace>
  <inkml:trace contextRef="#ctx0" brushRef="#br0" timeOffset="-68384.404">21204 15695,'86'-128,"-86"128,0 1,0-1,1 1,-1-1,0 0,0 1,1-1,-1 0,0 1,0-1,1 0,-1 1,0-1,1 0,-1 0,1 1,-1-1,0 0,1 0,-1 0,1 1,-1-1,1 0,-1 0,0 0,1 0,-1 0,1 0,-1 0,1 0,-1 0,1 0,-1 0,1 0,-1 0,0-1,1 1,-1 0,1 0,-1 0,0-1,1 1,-1 0,1 0,-1-1,0 1,1 0,-1-1,0 1,0 0,1-1,-1 1,0-1,0 1,0 0,1-1,-1 1,0-1,0 1,0-1,0 1,0 0,0-1,0 1,0-1,0 1,0-1,0 1,0-1,0 1,2 37,-2-32,-2 380,2-377,1-7,-1 1,0 0,1-1,-1 1,0 0,0 0,0-1,0 1,0 0,0 0,0 0,-1-1,1 1,-1 0,1-1,-1 1,0 0,1-1,-1 1,0-1,0 1,0-1,0 1,0-1,-1 0,1 0,0 1,-1-1,1 0,-1 0,1 0,-1 0,1-1,-1 1,-1 0,-30-3,60-1,252-14,-241 12</inkml:trace>
  <inkml:trace contextRef="#ctx0" brushRef="#br0" timeOffset="-67702.221">20428 14933,'-2'-3,"1"0,6 0,10 1,18-2,18-3,16 1,13-2,9 2,3 0,-5 3,-18 0</inkml:trace>
  <inkml:trace contextRef="#ctx0" brushRef="#br0" timeOffset="-64379.953">17193 14558,'-10'36,"7"64,4 1,5-1,5 6,6 116,-13 548,-1-701,3 0,3 0,3-1,3 0,-5 28,-8-90,1 1,0-1,0 0,0 0,1 0,-1 0,1 0,1-1,-1 0,1 0,0 0,0 0,0-1,1 0,2 2,1 1,2 1,0 0,1-1,0-1,0 0,1 0,0-1,0-1,0 0,0-1,1 0,-1-1,14 1,166-9,285-65,-25 65,-285 7,851-1,-512-14,-28-8,-185 5,170-23,-265 22,125 7,63-2,-387 13,2 1,0-1,0 1,0-1,-1 0,1 0,0 0,0 0,0 0,0 0,0 0,-1-1,1 1,0-1,0 0,-1 1,1-1,0 0,-1 0,1 0,0 0,-1 0,1 0,-1 0,0-1,1 1,-1 0,0-1,0 1,0-1,0 0,0 1,0-1,-1 0,1 1,0-2,3-20,-1-1,-1 0,-1 1,-1-1,-2-7,2 0,-12-166,-28-137,33 286,-20-153,-9 3,-9 1,-25-55,14 112,45 79,7-71,4 106</inkml:trace>
  <inkml:trace contextRef="#ctx0" brushRef="#br0" timeOffset="-7608.587">24586 9732,'-2'2,"0"0,0 0,0 1,1-1,-1 1,1-1,-1 1,1-1,0 1,0 0,0 0,0 0,1 0,-1 0,1 0,0 0,0-1,0 3,-1 2,-2 47,2 0,3 1,2-1,2 0,11 38,1 21,58 710,-58-669,-6 2,-8-1,-6 18,-23 292,0-7,-2-37,-14 264,15-259,22-377,-7 172,11 74,2-110,-10 232,2-67,5-148,-12 49,0 88,-26 13,25-8,14-327,0-4,0 1,0-1,1 1,1-1,0 0,1 0,0 0,3 4,-6-16,0-1,0 1,0 0,1-1,-1 1,0 0,1-1,-1 1,0 0,1-1,-1 1,1-1,-1 1,1-1,-1 1,1-1,0 1,-1-1,1 1,-1-1,1 0,0 0,-1 1,1-1,0 0,0 0,-1 1,1-1,0 0,0 0,-1 0,1 0,0 0,-1 0,1 0,0-1,0 1,-1 0,1 0,0 0,-1-1,1 1,0 0,-1-1,1 1,-1-1,1 1,0-1,26-27,-27 28,22-31</inkml:trace>
  <inkml:trace contextRef="#ctx0" brushRef="#br0" timeOffset="-5740.876">25160 10467,'7'7,"9"9,11 8,10 10,5 8,5 3,-1 4,-4 0,-4 1,-7-4,-8-5,-8-7,-7-10</inkml:trace>
  <inkml:trace contextRef="#ctx0" brushRef="#br0" timeOffset="-5531.375">25522 10454,'-18'18,"-11"15,-7 16,-4 11,-5 8,-4 7,3 4,4 0,6-4,11-15</inkml:trace>
  <inkml:trace contextRef="#ctx0" brushRef="#br0" timeOffset="-5211.232">25696 10922,'0'-25,"1"-1,1 1,1 0,2 0,6-20,1 33,-7 39,-2 74,-4-64,2 0,1 0,3 0,0 0,3-1,6 20,-6-36</inkml:trace>
  <inkml:trace contextRef="#ctx0" brushRef="#br0" timeOffset="-4974.845">26029 10681,'18'-2,"18"-1,14 0,7 0,3 2,-6 2,-10 4,-12 1</inkml:trace>
  <inkml:trace contextRef="#ctx0" brushRef="#br0" timeOffset="-4765.333">26123 10909,'16'2,"17"1,16-2,13-2,10-3,-7 0</inkml:trace>
  <inkml:trace contextRef="#ctx0" brushRef="#br0" timeOffset="-2149.858">26859 10454,'46'147,"72"194,-113-330,0 3,0 0,2 0,-1-1,2 1,0-2,0 1,1-1,1 0,4 3,-13-13,0-1,0 0,0 0,0 0,0-1,0 1,0 0,1 0,-1-1,0 1,1 0,-1-1,0 1,1-1,-1 0,0 1,1-1,-1 0,1 0,-1 0,1 0,-1 0,0 0,1-1,-1 1,1 0,-1-1,0 1,1-1,-1 1,0-1,0 1,1-1,-1 0,0 0,0 0,0 0,0 0,0 0,0 0,0 0,0 0,0 0,0-2,21-62,-14-2,-4-1,-3 1,-3-1,-3-12,0-9,2 43,0-19,2-1,6-46,5 75,-4 44,9 104,-12-61</inkml:trace>
  <inkml:trace contextRef="#ctx0" brushRef="#br0" timeOffset="-1578.938">27246 11083,'115'-222,"-116"221,1 1,0-1,0 1,0-1,0 0,1 1,-1-1,0 1,0-1,0 1,0-1,1 1,-1-1,0 1,0-1,1 1,-1-1,0 1,1-1,-1 1,1 0,-1-1,0 1,1-1,-1 1,1 0,-1 0,1-1,-1 1,1 0,-1 0,1 0,0-1,-1 1,1 0,-1 0,1 0,-1 0,1 0,0 0,-1 0,1 0,-1 0,1 1,-1-1,1 0,-1 0,1 0,-1 1,1-1,-1 0,1 0,-1 1,1-1,-1 0,1 1,-1-1,0 1,1-1,-1 1,0-1,1 1,9 36,-9-30,12 61,-3 1,-3 0,-2 0,-5 28,0-93,0 4,1 0,-2 0,1-1,-1 1,0 0,-1 0,0-1,0 1,-1-1,0 0,0 0,0 0,-1 0,0 0,-5 4,9-10,0-1,-1 1,1-1,0 0,-1 1,1-1,-1 1,1-1,0 0,-1 0,1 1,-1-1,1 0,-1 0,1 0,-1 1,0-1,1 0,-1 0,1 0,-1 0,1 0,-1 0,1 0,-1 0,1 0,-1 0,1-1,-1 1,0 0,1 0,-1 0,1-1,0 1,-1 0,1 0,-1-1,1 1,-1-1,1 1,0 0,-1-1,1 1,-1-1,40-14,225-22,-237 29</inkml:trace>
  <inkml:trace contextRef="#ctx0" brushRef="#br0" timeOffset="-1300.583">27727 10614,'23'-3,"18"1,13-1,5 0,-3 4,-8 3,-13 4,-12 0</inkml:trace>
  <inkml:trace contextRef="#ctx0" brushRef="#br0" timeOffset="-1130.04">27767 10828,'23'5,"21"1,17 0,11-2,5 0,-10-2</inkml:trace>
  <inkml:trace contextRef="#ctx0" brushRef="#br0" timeOffset="3410.532">25121 9959,'35'-10,"377"6,607-31,-634 15,912 19,-1085 3,127-18,-134 6,79 10,-114 1,43 9,-189-8,45 12,-67-11,0 0,0-1,0 1,0 0,-1 0,1 0,-1 0,0 1,0-1,0 0,0 0,0 1,-1-1,1 1,-1-1,0 0,0 1,-1-1,1 1,-1-1,0 4,0 7,0 112,16 125,28 172,-27-319,-5 1,-4 0,-5 26,-3 249,1-374,0-1,-1 0,0 0,-1 0,1 0,-1 0,0-1,0 1,0 0,0-1,-1 0,0 1,0-1,0 0,-1 0,1-1,-1 1,0-1,0 1,0-1,0-1,-1 1,1-1,-1 1,0-1,1 0,-1-1,0 1,0-1,0 0,-4 0,-25 4,0-1,0-2,0-1,-24-3,1 1,-2452-1,1869 24,258-3,-181-20,320-13,-37 15,276-2,1 1,-1 0,1-1,-1 0,1 0,-1 0,1 0,0 0,0-1,0 0,0 1,0-1,0 0,0 0,0-1,1 1,-1-1,1 1,-1-1,1 0,0 0,0 0,1 0,-1 0,1 0,-1 0,1-1,0 1,0 0,0-1,1 1,-1-1,1 1,0-1,0 1,0-2,0-23,0 0,2-1,1 1,1 0,6-15,8-75,-9-199,-1-441,-9 510,1 246,0 0,0 0,1 0,-1 0,0 1,0-1,1 0,-1 0,1 1,0-1,0 0,-1 1,1-1,0 0,0 1,0-1,1 1,-1 0,0-1,1 1,-1 0,0 0,1 0,-1 0,1 0,0 0,-1 0,1 0,0 1,0-1,-1 1,1-1,0 1,0 0,0 0,-1 0,1 0,1 0,126-20,91 0,-51 6,-47 0,-16 1</inkml:trace>
  <inkml:trace contextRef="#ctx0" brushRef="#br0" timeOffset="6711.209">25201 12901,'-3'-5,"0"-3,-2-1,0 6,3 10,6 13,9 12,12 10,11 7,10 7,5 2,-1-2,-3 0,-7-7,-12-6,-9-8,-9-10</inkml:trace>
  <inkml:trace contextRef="#ctx0" brushRef="#br0" timeOffset="6953.594">25575 12873,'-6'3,"-8"6,-8 15,-9 13,-6 13,-6 11,-3 6,5 4,7-4,9-4,8-13</inkml:trace>
  <inkml:trace contextRef="#ctx0" brushRef="#br0" timeOffset="7351.055">25642 13261,'19'-8,"1"0,0 1,0 1,0 1,1 0,0 2,0 0,15 1,-34 2,0-1,1 0,-1 1,1 0,-1-1,0 1,1 0,-1 0,1 0,-1 1,0-1,1 1,-1-1,0 1,1 0,-1 0,0 0,0 0,0 0,0 0,0 1,0-1,0 1,0-1,0 1,-1 0,1-1,-1 1,1 0,-1 0,0 0,0 1,0-1,0 0,0 0,0 1,-1-1,1 0,-1 1,1-1,-1 1,-3 4,0 1,0-1,-1 0,0 0,0 0,-1-1,0 0,0 1,-1-2,1 1,-1-1,-6 5,7-5,-62 51,-51 54,117-109,-1 0,0 1,1-1,-1 0,1 1,0 0,-1-1,1 1,0 0,0-1,0 1,0 0,0 0,1 0,-1 0,1 0,-1 0,1 0,0 0,-1 0,1 0,0 0,0 0,1 0,-1 0,0 1,1-1,-1 0,1 0,0-1,-1 1,2 2,4 0,0 0,0 0,0-1,1 0,-1 0,1 0,0-1,0 0,0-1,0 1,0-1,0-1,0 1,4-1,1 1,245 9,-213-8</inkml:trace>
  <inkml:trace contextRef="#ctx0" brushRef="#br0" timeOffset="55523.856">7220 11590,'28'53,"1"-1,3-2,2 0,2-3,16 14,5 10,18 27,5-3,3-3,5-5,3-3,4-4,8-1,623 374,-579-352,-37-20,4-5,3-5,3-6,3-4,79 24,-78-49,2-5,1-6,0-5,2-6,115-3,-133-17,-1-4,-1-5,0-5,-1-4,-1-5,-2-5,-1-4,-2-5,24-17,-68 34,-21 12,0-2,-1-1,0-2,-2-2,0 0,-2-3,0 0,-2-2,-1-2,1-2,2-17,-2 0,-3-2,-1-1,-3-1,0-6,17-35,201-448,-213 468,3 2,3 2,3 1,3 1,3 3,32-37,-62 85,-2 4,0-1,-1 0,-1-1,0 0,-1 0,0-1,-1 0,1-3,-8 16,0 1,1-1,-1 0,1 1,-1-1,0 0,0 1,1-1,-1 0,0 0,0 1,0-1,0 0,0 1,0-1,0 0,0 0,0 1,0-1,0 0,-1 0,1 1,0-1,0 0,-1 1,1-1,-1 0,1 1,0-1,-1 1,1-1,-1 0,1 1,-1-1,0 1,1 0,-1-1,1 1,-1-1,0 1,1 0,-1-1,0 1,1 0,-1 0,0 0,0-1,-39 10,-186 111,108-50,161-87,249-158,-232 142,-59 33,0 1,-1-1,1 0,0 1,-1-1,1 1,0-1,-1 0,1 1,-1-1,1 1,0 0,-1-1,1 1,-1-1,0 1,1 0,-1-1,1 1,-1 0,0 0,0-1,1 1,-1 0,0 0,0-1,0 1,0 0,0 0,0 0,0-1,0 1,0 0,0 0,-1-1,1 1,0 0,0 0,-1-1,1 1,0 3,-7 327,7-320,1-10,0 1,-1-1,1 1,-1 0,1-1,-1 1,0 0,1-1,-1 1,0 0,0-1,0 1,-1 0,1-1,0 1,0 0,-1-1,1 1,-1 0,0-1,1 1,-1-1,0 1,0-1,0 1,0-1,0 0,0 0,-1 1,1-1,0 0,-1 0,1 0,0 0,-1 0,1-1,-1 1,0 0,1-1,-1 1,1-1,-1 1,0-1,1 0,-1 0,0 0,0 0,0 0,-244-85,68 15,165 59,26 9,13 9,-16-3,1-1,-1-1,1 0,-1 0,1-1,0 0,0-1,-1 0,7-1,-7-1,0-1,0 0,0 0,0-1,-1-1,0 1,0-1,0-1,0 0,-1 0,0 0,-1-1,1 0,-1-1,2-2,-31 26,-39 37,77-56,101-68,-93 61,-24 10,1 0,-1 0,1 0,-1 0,1 0,-1 0,1 1,-1-1,1 0,-1 0,0 0,1 1,-1-1,1 0,-1 0,0 1,1-1,-1 0,1 1,-1-1,0 1,0-1,1 0,-1 1,0-1,0 1,1-1,-1 1,0-1,0 1,0-1,0 1,0-1,0 1,0-1,0 1,0-1,0 0,0 1,0-1,0 1,0-1,0 1,-1-1,1 1,0-1,0 1,0-1,-1 0,1 1,0-1,-1 1,1-1,0 0,-1 1,1-1,0 0,-1 1,1-1,-1 0,1 0,-1 0,1 1,-1-1,-9 14,-1-1,-1 0,0 0,-1-1,0-1,-1 0,0-1,-14 7,-35 23</inkml:trace>
  <inkml:trace contextRef="#ctx0" brushRef="#br0" timeOffset="56846.508">7327 11657,'27'152,"-15"-106,-6-20,4 23,3 0,1-2,3 1,2-1,0-20,-18-40,-72-148,-24-102,76 234,37 46,0-11,-1-1,1 0,1-1,-1-1,0-1,1-1,-1 0,15-2,-5 1,19 0,-30-1,1 1,-1 0,1 1,-1 1,0 1,11 3,-25-5,0 0,-1 0,1 1,0-1,-1 1,1-1,-1 1,1 0,-1 0,0 0,0 0,0 0,0 1,0-1,0 1,-1-1,1 1,-1-1,0 1,0 0,0 0,0 0,0-1,-1 1,1 0,-1 0,0 0,1 0,-2 0,1 0,0 0,0 0,-1 2,-2 7,1 0,-2-1,1 1,-2-1,1 0,-2 0,-5 9,-10 11,-3 0,0-2,-2 0,-1-2,-1-1,-17 11,9-5,18-14,18-19,1 1,-1 0,0 0,0 0,0 0,1 0,-1-1,0 1,0 0,0 0,1 0,-1 0,0 0,0 0,1 0,-1 0,0 0,0 0,0 0,1 0,-1 0,0 0,0 0,1 0,-1 0,0 0,0 1,0-1,1 0,-1 0,0 0,0 0,0 0,1 0,-1 1,0-1,0 0,0 0,0 0,0 0,1 1,-1-1,0 0,0 0,0 1,0-1,0 0,0 0,0 0,0 1,16-10</inkml:trace>
  <inkml:trace contextRef="#ctx0" brushRef="#br0" timeOffset="67870.187">26230 13234,'16'-2,"14"-3,9-3,7 0,5 1,3 2,1 2,-5 1,-5 1,-11 1</inkml:trace>
  <inkml:trace contextRef="#ctx0" brushRef="#br0" timeOffset="68134.564">26391 13368,'23'0,"18"-2,19-3,12-1,6-2,1-1,-14 0</inkml:trace>
  <inkml:trace contextRef="#ctx0" brushRef="#br0" timeOffset="68435.756">27206 12967,'21'-4,"-1"1,0 1,1 1,-1 0,1 2,-1 0,1 1,-1 1,0 1,0 1,-1 1,1 1,-1 0,0 1,12 8,-27-12,1 0,-1 0,0 0,0 1,0 0,0 0,-1 0,0 0,0 0,0 1,-1-1,0 1,0 0,0-1,-1 1,0 0,0 0,0 0,-1 0,0 0,0 0,0 0,-1 0,0 0,0 0,0 0,-1 0,0 0,0-1,-1 1,1-1,-1 1,-2 1,-84 121,72-109,2 0,1 1,0 0,1 1,1 0,2 1,-1 2,10-22,0 1,0-1,0 1,0 0,0-1,0 1,1 0,-1 0,1 0,0-1,0 1,0 0,0 0,1 0,-1-1,1 1,-1 0,1 0,0-1,0 1,0-1,0 1,1-1,-1 1,1-1,0 0,-1 1,1-1,0 0,0 0,0-1,1 1,-1 0,0-1,1 1,0-1,14 6,0-2,1 0,0-1,0-1,0-1,0 0,1-1,-1-1,0-1,16-3,100-22,-102 16</inkml:trace>
  <inkml:trace contextRef="#ctx0" brushRef="#br0" timeOffset="68700.069">27192 13302,'23'-3,"23"0,23 0,16 1,16 0,8 1,4 0,-6 1,-21 0</inkml:trace>
  <inkml:trace contextRef="#ctx0" brushRef="#br0" timeOffset="68870.618">28155 13382,'-7'20,"-2"14,1 8,1 6,2 1,1 2,3-1,0-5,1-5,0-10</inkml:trace>
  <inkml:trace contextRef="#ctx0" brushRef="#br0" timeOffset="69246.845">28329 12980,'40'3,"-1"1,0 2,0 2,-1 2,0 1,-1 1,0 3,13 7,-35-15,1 0,-1 2,0-1,-1 2,0 0,0 1,0 1,-10-8,1 1,-1-1,0 1,-1 0,1 0,-1 0,0 0,-1 0,1 1,-1 0,0-1,0 1,-1 0,1 0,-1 0,-1 0,1 0,-1 0,0 0,0 0,-2 4,-3 13,-2 0,0-1,-2 0,0 0,-13 20,-19 47,35-73,0 0,1 1,1-1,0 1,1 0,1 0,1 0,0 0,1 4,1-18,-1 1,1 0,0 0,0 0,1-1,-1 1,1 0,-1-1,1 0,0 1,1-1,-1 0,1 0,-1 0,1 0,0-1,0 1,0-1,0 1,0-1,1 0,-1 0,1-1,-1 1,1-1,1 1,102 12,-90-14,0-1,0 0,0-2,0 0,0-1,-1-1,7-2,14-9</inkml:trace>
  <inkml:trace contextRef="#ctx0" brushRef="#br0" timeOffset="69463.28">28342 13395,'21'2,"20"1,23 0,22-1,19 2,14 0,5 0,-19-1</inkml:trace>
  <inkml:trace contextRef="#ctx0" brushRef="#br0" timeOffset="69718.634">29225 13635,'-1'6,"0"0,1 0,0 0,0 0,1 0,0 0,0-1,0 1,0 0,1 0,0-1,1 1,-1-1,1 0,0 0,0 0,0 0,1 0,0-1,0 1,0-1,0 0,1 0,0-1,-1 1,1-1,1 0,-1-1,4 2,4 3,1-1,0-1,1-1,-1 0,1-1,-1 0,1-1,0-1,0 0,0-1,5-1,-15 1,0 0,0 0,0 0,1-1,-1 0,0 0,0 0,0 0,0-1,0 0,-1 0,1 0,0-1,-1 0,0 0,1 0,-1 0,0 0,-1-1,1 0,-1 0,0 0,1 0,-2 0,1-1,0 1,-1-1,0 0,0 0,-1 0,1 0,-1 0,0 0,0 0,-1 0,1-5,-2 2,0 1,-1-1,0 1,0 0,-1-1,0 1,0 0,-1 0,1 1,-1-1,-1 1,0 0,1 0,-2 0,1 1,-1-1,0 1,0 1,0-1,0 1,-1 0,0 1,-6-3,2 1,0 1,-1 0,0 0,0 2,0-1,0 2,0-1,-1 2,1-1,0 2,0 0,-1 0,1 1,-8 3,7-1,-1 1,1 0,0 1,1 1,-1 0,1 1,-4 4,-25 22</inkml:trace>
  <inkml:trace contextRef="#ctx0" brushRef="#br0" timeOffset="72519.602">29960 12646,'20'58,"-3"1,-3 0,-2 1,-3 1,0 31,-5-54,26 451,-20-257,-2-90,3 45,-10 118,-1-285,-1 0,-1 0,-1 0,-1 0,-1 0,0-1,-2 0,-2 5,5-19,0 0,-1-1,0 0,1 0,-1 0,-1 0,1-1,0 0,-1 0,0 0,1-1,-1 0,0 0,0 0,0-1,-1 0,1 0,0 0,0-1,-1 0,1 0,0-1,0 0,-1 0,1 0,0-1,-5-2,-19 1,-1027-50,920 48,-1203-20,68-77,855 39,347 55,-62-14,-148-47,203 47,62 19,1 0,0-1,0-1,0 0,0-1,1 0,0-1,0-1,-11-8,20 12,1-1,0 1,0-1,0 0,0 0,1 0,0-1,0 1,0 0,0-1,1 1,0-1,0 0,1 1,0-1,0 0,0-5,-1-12,-30-471,43 253,-4 141,-5-1,-5-15,-5-2,5-1,10-71,-5 150,-3 27,0 0,1 0,1 0,0 0,1 0,0 0,1 0,1 1,2-5,-3 13,1 0,0 1,0 0,0 0,1 0,-1 1,1 0,-1 0,1 0,0 0,-1 1,1 0,0 0,0 1,0 0,0 0,0 0,0 1,0-1,0 1,-1 1,6 1,6-1,1486 88,146-3,-949-63,-277-12,-286 1,-3 2,-41-8,-30-2,31 9,-94-14,0 0,0 0,-1 0,1 0,0 0,0 0,-1 0,1 0,0 0,0 0,-1 0,1 0,0 0,0 0,-1 0,1 0,0 0,0 0,-1 0,1 0,0 1,0-1,-1 0,1 0,0 0,0 0,0 0,-1 1,1-1,0 0,0 0,0 0,0 1,0-1,-1 0,1 0,0 1,0-1,0 0,0 0,0 1,0-1,0 0,0 0,0 1,0-1,0 0,0 0,0 1,0-1,0 0,0 0,0 1,0-1,0 0,0 0,1 1,-1-1,0 0,0 0,0 1,0-1,1 0,-14 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06:01.0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13 9,'4'-2,"0"1,0-1,0 1,0 0,0 0,0 1,1-1,-1 1,0 0,0 0,0 0,0 1,1 0,-1-1,0 1,0 1,0-1,0 0,-1 1,3 1,0-1,1 1,-1 0,0 0,0 1,-1 0,1 0,-1 0,1 0,-1 1,-1 0,1 0,-1 0,0 1,0-1,0 1,-1 0,0 0,0 1,-1-1,1 0,-1 1,-1 0,1-1,-1 1,-1 0,1 0,-1 5,-2 10,-1 1,-1-1,-1 0,-1 0,-1 0,0 0,-2-1,-1-1,0 0,-2 0,0-1,-1 0,-11 11,17-19,-61 86,68-97,0 1,-1 0,1-1,0 1,0 0,0-1,-1 1,1 0,0-1,0 1,0 0,0-1,0 1,0 0,0-1,0 1,1 0,-1 0,0-1,0 1,0-1,1 1,-1 0,0-1,1 1,-1-1,1 1,-1 0,0-1,1 1,0-1,-1 0,1 1,-1-1,1 1,-1-1,1 0,0 1,-1-1,1 0,0 0,-1 0,1 1,0-1,-1 0,1 0,0 0,-1 0,1 0,40 1,-37-1,36-5,-1-1,0-2,36-13,-26 8,-15 4</inkml:trace>
  <inkml:trace contextRef="#ctx0" brushRef="#br0" timeOffset="263.294">0 370,'12'0,"12"-3,11-2,14-5,10-4,6-3,1-2,-4 1,-12 3</inkml:trace>
  <inkml:trace contextRef="#ctx0" brushRef="#br0" timeOffset="453.784">562 249,'2'16,"1"12,0 8,0 7,-2 6,0 5,2 1,2-1,1-9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05:59.88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39 497,'-9'27,"1"1,1 0,2 0,1 0,1 1,1-1,2 1,1 11,6 59,4 0,19 72,-2-11,6 134,-11 42,1 10,-3-43,-14 25,-8-211,0 67,15 107,5-48,-10 1,-15 91,-11 436,10 33,9-496,0 425,37-61,-16 232,-21-256,-21-311,-49 245,68-582,-18 172,16-132</inkml:trace>
  <inkml:trace contextRef="#ctx0" brushRef="#br0" timeOffset="7421.156">78 10270,'23'215,"48"433,-48-449,-3 166,27 456,-24-485,-15 25,-23 278,-19-288,20-234,-19 103,16-190,9-26</inkml:trace>
  <inkml:trace contextRef="#ctx0" brushRef="#br0" timeOffset="9347.402">185 14574,'-2'-3,"-1"5,0 8,3 14,2 14,-1 15,3 13,1 10,-1 10,-6 6,-9 2,-2-16</inkml:trace>
  <inkml:trace contextRef="#ctx0" brushRef="#br0" timeOffset="2754.49">1175 3,'23'-1,"-2"0,0 0,0 2,0 0,-1 1,1 2,-1 0,17 6,-33-9,0 1,-1 0,1 1,0-1,-1 1,0-1,0 1,0 0,0 0,0 1,0-1,-1 1,0-1,1 1,-1 0,-1 0,1-1,-1 1,1 1,-1-1,0 0,0 0,-1 0,1 1,-1-1,0 0,0 0,-1 1,0 0,-1 14,-2-2,0 1,-1 0,0-1,-2 0,-2 4,-111 219,118-238,1 0,0 1,-1-1,1 0,0 0,0 1,0-1,1 1,-1-1,0 1,1-1,0 1,-1-1,1 1,0-1,0 1,1-1,-1 1,1-1,-1 1,1-1,0 1,-1-1,1 1,0-1,1 0,-1 0,0 0,1 1,-1-1,1 0,0-1,0 1,1 1,9 1,0-1,0 0,0-1,0 0,0-1,1-1,-1 0,1 0,-1-1,0-1,0 0,0-1,0 0,0-1,1 0,109-50,-95 35</inkml:trace>
  <inkml:trace contextRef="#ctx0" brushRef="#br0" timeOffset="2957.943">1148 376,'-2'-2,"8"-1,12-2,17-3,18-1,16-3,13-1,5 2,-12 3</inkml:trace>
  <inkml:trace contextRef="#ctx0" brushRef="#br0" timeOffset="3279.082">1923 497,'-1'5,"0"1,0-1,1 1,0-1,0 1,0 0,0-1,1 1,0-1,0 1,0-1,1 0,0 1,0-1,0 0,1 0,-1 0,1 0,1-1,-1 1,1-1,-1 0,1 0,0 0,1 0,-1-1,0 0,1 0,0 0,0 0,0-1,0 1,0-1,4-1,0-1,-1 1,1-2,0 1,-1-1,1 0,0-1,-1 0,0 0,1-1,-1 0,0 0,0-1,-1 0,1 0,-1-1,0 0,0 0,0-1,-1 0,0 0,0-1,-1 1,1-1,-2 0,1-1,-1 1,0-1,0 0,-1 0,0 0,0 0,-1-1,-1 5,-1-1,1 1,-1 0,0 0,0 0,0 0,-1-1,1 1,-1 0,0 0,0 0,-1 0,1 0,-1 1,0-1,0 0,0 1,0-1,-1 1,0 0,1-1,-1 1,0 1,0-1,-1 0,1 1,0 0,-1-1,0 1,1 1,-1-1,0 0,0 1,0 0,0 0,0 0,0 1,-3-1,-3-1,-1 1,1 0,-1 1,0 0,1 1,-1 0,1 0,-1 1,1 1,0 0,-1 0,1 1,1 0,-1 1,1 0,0 0,0 1,0 1,-8 5,1 2,1 0,0 1,1 0,1 1,0 1,1 0,-6 13,-10 22</inkml:trace>
  <inkml:trace contextRef="#ctx0" brushRef="#br0" timeOffset="5713.467">1643 978,'-1'0,"0"1,0-1,0 1,0 0,0 0,0-1,1 1,-1 0,0 0,1 0,-1 0,0 0,1 0,0 0,-1 0,1 0,-1 0,1 0,0 0,0 0,0 0,-1 0,1 0,0 0,0 1,0-1,1 0,-1 0,0 0,0 0,1 0,-1 0,-7 317,-10 111,12 85,-15-303,11-152,3 1,2-1,3 1,3 5,42 283,-1-101,-29-174,-2 2,-4-1,-3 17,6 56,5 269,5 26,4 119,-1-179,-16 25,14 51,-22-443,1 143,13 83,2 241,20 130,-23-252,-14 549,-12-504,-14 170,28 263,39-74,-41 42,-39 127,66-227,-14-527,-10-136</inkml:trace>
  <inkml:trace contextRef="#ctx0" brushRef="#br0" timeOffset="8530.212">1910 14440,'0'2,"0"4,0 7,0 12,3 14,0 12,-1 10,1 7,1 5,-1 1,3 1,0-3,-2-6,-1-14</inkml:trace>
  <inkml:trace contextRef="#ctx0" brushRef="#br0" timeOffset="22647.93">1670 2448,'-4'2,"1"0,-1 0,1 0,-1 1,1-1,0 1,0 0,0 0,1 0,-1 0,1 0,-1 0,1 1,0-1,1 1,-1 0,0 0,1 0,0-1,0 1,0 0,1 0,-1 0,1 1,0-1,0 0,0 0,0 0,1 0,0-2,1 0,-1-1,0 0,1 1,-1-1,1 0,-1 1,1-1,-1 0,1 0,0-1,0 1,0 0,-1 0,1-1,0 1,0-1,0 0,0 1,0-1,0 0,0 0,0 0,0-1,0 1,0 0,0-1,-1 1,1-1,0 0,0 1,0-1,-1 0,1 0,0 0,-1 0,1-1,-1 1,1 0,-1-1,0 1,1-1,-1 1,0-1,1-1,0 1,0 0,0 0,0 0,-1-1,1 1,0 0,-1-1,0 0,1 1,-1-1,0 0,0 1,-1-1,1 0,0 0,-1 0,0 1,0-1,0 0,0 0,0 0,0 0,-1 0,1 0,-1 1,0-1,0 0,0 1,0-1,-1 0,1 1,-1-1,1 1,-1 0,0 0,0-1,0 1,0 0,0 1,-1-1,1 0,-2 0,-5-2,-1 0,1 1,-1 0,1 1,-1 0,0 1,0 0,0 0,0 1,0 0,0 1,0 0,0 1,0 0,-4 2,12-4,-1 1,1-1,0 1,-1-1,1 1,0 0,0 0,-1 0,1 0,0 0,0 1,0-1,1 1,-1-1,0 1,1 0,-1-1,0 1,1 0,0 0,0 0,-1 0,1 0,0 1,1-1,-1 0,0 0,1 1,-1-1,1 0,0 1,-1-1,1 1,0-1,1 0,-1 1,0-1,1 0,-1 1,1-1,0 0,0 0,0 1,0-1,0 0,0 0,0 0,1 0,-1 0,1-1,0 1,-1 0,1-1,0 1,0-1,-1 0,1 1,0-1,0 0,0 0,0 0,0 0,0-1,0 1,0-1,0 1,0-1,0 0,0 1,0-1,1 0,-1-1,0 1,0 0,0 0,0-1,0 0,0 1,0-1,0 0,0 0,0 0,0 0,6-2,6-1,1 1,-1 1,1 0,0 1,-1 0,1 1,3 1,15 0,645 10,-351-18,175-31,-203 11,1 12,3 14,110 49,-413-48,3 1,-1 0,1 0,-1-1,0 1,1-1,-1 1,1-1,-1 0,1 0,0 0,-1-1,1 1,-1 0,0-1,1 0,-1 0,1 1,-1-1,0-1,0 1,1 0,-1 0,0-1,0 1,0-1,0 0,-1 0,1 0,0 1,-1-2,1 1,-1 0,0 0,0 0,0-1,38-168,-12-39,-30 184,-3 43,2 346,4 6,-2-348,-7-53,-6-215,12-147,5 240,-7 106,10 61,1-1,0 0,1 0,0-1,1 0,0 0,1 0,0-1,0-1,1 0,7 5,29 24,2-3,2-2,29 14,-30-19,-2 2,-1 1,-2 3,8 9,-46-38,0 0,0 1,0-1,-1 1,0 0,0 1,0-1,-1 1,0 0,0 0,-1 0,0 1,0-1,-1 1,0-1,0 1,-1 0,0 0,0 0,-1 0,0 0,0 0,-1 0,0 0,0 0,-1-1,0 1,0 0,-1 0,-10 8,0-1,0 0,-2 0,0-1,0-1,-1-1,-1 0,0-1,-1-1,0 0,0-2,-20 7,9-1,-37 15,35-16,0 1,1 2,1 1,-5 4,6 11,27-31,1 0,0 0,-1 0,1-1,0 1,0 0,0 0,0 0,0 0,0 0,0 0,0-1,0 1,0 0,1 0,-1 0,0 0,0 0,1-1,-1 1,1 0,-1 0,1-1,-1 1,1 0,-1-1,1 1,0 0,-1-1,1 1,0-1,-1 1,1-1,0 1,0-1,0 0,-1 1,1-1,0 0,0 0,0 1,0-1,0 0,0 0,0 0,45 0,-23-4</inkml:trace>
  <inkml:trace contextRef="#ctx0" brushRef="#br0" timeOffset="23359.029">5439 2422,'-3'8,"-1"0,1 0,1 0,0 1,0-1,1 1,0-1,0 1,1 0,0-1,0 1,1 0,0-1,1 1,0-1,0 1,1-1,0 0,0 0,1 0,0-1,1 1,-1-1,1 0,1 0,-1 0,1-1,3 2,1-2,0-1,0 0,0-1,1 0,0 0,0-1,0-1,0 0,0 0,1-1,-1-1,1 0,-1 0,0-1,1-1,-1 0,0 0,0-1,0 0,-1-1,1-1,-1 1,0-2,0 1,0-1,8-7,-14 9,0-1,0 1,0-1,0 1,-1-1,1 0,-1-1,-1 1,1 0,-1-1,0 1,0-1,0 0,-1 0,0 0,0 0,-1 0,0 0,0 0,0 0,0 0,-1 0,0 1,0-1,-1 0,0 0,-1-3,-1 1,1 0,-1 1,0-1,-1 1,0 0,0 0,-1 0,0 1,0 0,0 0,-1 0,0 1,0 0,0 1,-1-1,1 1,-1 1,-7-3,9 3,0 2,0-1,0 0,0 1,0 0,0 1,0-1,0 1,-1 1,1-1,0 1,0 0,0 0,0 1,0-1,0 1,0 1,1-1,-1 1,1 0,-1 0,1 1,0-1,1 1,-1 1,1-1,-1 0,1 1,0 0,-1 3,2-4,0 0,0 1,0 0,1-1,0 1,0 0,0 0,0 0,1 0,0 0,0 0,0 1,1-1,-1 0,1 0,1 1,-1-1,1 0,0 0,0 0,0 0,1 1,0-2,0 1,0 0,1 0,-1-1,1 1,0-1,0 0,1 0,-1 0,1 0,3 2,67 26,-36-25</inkml:trace>
  <inkml:trace contextRef="#ctx0" brushRef="#br0" timeOffset="24166.007">5881 2529,'7'5,"1"0,0 0,1-1,-1 0,1-1,0 0,-1 0,1-1,1 0,-1 0,0-1,0-1,0 1,9-2,-11 2,223 2,68-14,-152 4,832-33,785-37,-509-8,-997 74,-243 15,-29 3,4-5</inkml:trace>
  <inkml:trace contextRef="#ctx0" brushRef="#br0" timeOffset="25774.752">11508 1994,'31'79,"-24"-54,15 54,0 3,4-2,13 26,-36-101,0 4,0-1,2 1,-1-1,1 0,0 0,0 0,1-1,0 0,2 2,-7-9,-1 1,1 0,0-1,0 1,0-1,0 1,-1-1,1 1,0-1,0 0,0 1,0-1,0 0,0 0,0 0,0 0,0 0,0 0,0 0,0 0,0 0,0 0,0 0,0-1,0 1,0 0,0-1,0 1,0-1,-1 1,1-1,0 1,0-1,0 0,-1 1,1-1,0 0,-1 0,1 1,-1-1,1 0,20-39,3-41,-2-1,-4 0,-4-2,0-39,-10 94,7-60,1 99,11 49,-12-23</inkml:trace>
  <inkml:trace contextRef="#ctx0" brushRef="#br0" timeOffset="26380.668">11989 2502,'13'-36,"2"0,0 2,3 0,19-28,-38 62,1-1,0 1,0-1,0 1,0-1,0 1,0 0,0-1,0 1,0-1,0 1,0-1,1 1,-1-1,0 1,0-1,0 1,1 0,-1-1,0 1,0-1,1 1,-1 0,0-1,1 1,-1 0,0 0,1-1,-1 1,1 0,-1 0,0-1,1 1,-1 0,1 0,-1 0,1 0,-1 0,1-1,-1 1,0 0,1 0,-1 0,1 0,-1 1,1-1,-1 0,1 0,-1 0,1 0,-1 0,0 0,1 1,-1-1,1 0,-1 0,0 1,1-1,-1 0,0 1,1-1,-1 0,0 1,1-1,-1 0,0 1,0-1,4 36,-29 258,22-138,3-154,1 0,-1 0,0-1,0 1,0 0,0 0,0-1,0 1,0 0,-1 0,1-1,0 1,-1 0,0 0,1-1,-1 1,0-1,0 1,0-1,0 1,0-1,0 0,-1 1,1-1,0 0,-1 0,1 0,0 0,-1 0,0 0,1 0,-1 0,1-1,-1 1,0-1,0 1,1-1,-1 0,-1 1,-46-6,116-5,305-4,-352 12</inkml:trace>
  <inkml:trace contextRef="#ctx0" brushRef="#br0" timeOffset="26625.538">12618 2783,'0'2,"-2"-1,-1-2</inkml:trace>
  <inkml:trace contextRef="#ctx0" brushRef="#br0" timeOffset="30551.723">4918 4774,'2'25,"1"25,0 21,1 19,1 18,-1 14,-1 10,-3 3,-4-3,-4-7,-3-7,-1-9,1-11,0-11,2-16,3-15,1-18</inkml:trace>
  <inkml:trace contextRef="#ctx0" brushRef="#br0" timeOffset="31192.535">4905 4802,'44'-7,"1"2,1 3,-1 1,0 2,0 2,1 3,-2 1,1 2,-1 2,-1 2,0 2,-1 1,-1 3,0 1,-2 2,0 2,-1 1,-2 2,24 23,-38-31,-1 1,-1 1,-1 1,-1 0,-1 2,-1 0,0 0,-2 2,-2 0,0 0,-1 1,-2 0,-1 1,-1 0,-1 1,-2-1,0 1,-2 0,-2 0,0 0,-2 0,-1-1,-1 1,-2-1,-2 7,-13 17,-1-2,-3 0,-2-1,-2-2,-2-1,-2-1,-2-2,-1-2,-24 20,33-33,-1-1,-1-1,-1-1,-1-2,-2-1,0-2,-1-1,-1-1,0-2,-2-2,1-1,-2-2,0-2,0-1,0-2,-24 1,61-7,0 0,1 0,0 1,-1-1,1 0,0 1,-1-1,1 0,0 0,-1 1,1-1,-1 0,1 0,0 0,-1 0,1 0,-1 0,1 1,-1-1,1 0,0 0,-1 0,1-1,-1 1,1 0,-1 0,1 0,0 0,-1 0,1 0,-1 0,1-1,0 1,-1 0,1 0,-1-1,1 1,0 0,-1-1,1 1,0 0,0-1,-1 1,1 0,0-1,0 1,0-1,-1 1,1 0,0-1,0 1,0-1,0 1,0 0,0-1,0 1,0-1,0 1,0-1,0 1,0-1,0 1,0-1,9-5</inkml:trace>
  <inkml:trace contextRef="#ctx0" brushRef="#br0" timeOffset="40127.586">1750 5296,'160'-25,"0"8,152 4,-138 5,167-29,-152 13,-74 16,99 6,-76-19,-79 9,116 3,-43 6,131-34,-54-1,39 10,-49 28,-180-7,-13 2</inkml:trace>
  <inkml:trace contextRef="#ctx0" brushRef="#br0" timeOffset="42304.807">78 6045,'46'8,"241"-2,-187-7,566 9,-444-5,100-16,-294 11,34-3,0 2,0 3,1 3,59 10,-55 0,1-2,1-4,-1-2,3-4,323-28,-70 18,250-33,-424 23,117-6,-29-10,-76 17,51 18,-197-7,-13 1</inkml:trace>
  <inkml:trace contextRef="#ctx0" brushRef="#br0" timeOffset="43286.492">1709 5203,'-1'-1,"1"0,-1 1,0-1,0 0,0 1,0-1,0 1,0-1,0 1,0-1,0 1,0 0,0 0,0-1,-1 1,1 0,0 0,0 0,0 0,0 0,0 0,0 1,0-1,0 0,-1 0,1 1,0-1,0 1,0-1,0 1,1-1,-1 1,0 0,0 0,0-1,0 1,1 0,-1 0,0 0,1 0,-1 0,0 0,1-1,-1 2,1-1,0 0,-1 0,1 1,-11 55,11-52,0-1,-1 1,1-1,1 1,-1-1,1 1,0-1,0 0,0 1,0-1,1 0,0 0,0 0,0 0,0 0,0 0,1 0,0-1,0 1,0-1,0 0,0 0,1 0,-1-1,1 1,0-1,0 1,0-1,0-1,0 1,0 0,0-1,1 0,-1 0,1 0,-1-1,0 1,1-1,2 0,0-2,0 1,-1-1,1 0,-1-1,0 1,1-1,-1 0,0-1,-1 0,1 0,-1 0,1 0,-1-1,-1 0,1 0,-1 0,1-1,0-1,-3 3,0 1,0 0,0 0,0-1,0 1,-1-1,1 0,-1 1,0-1,0 0,-1 0,1 0,-1 0,0 1,0-1,0 0,0 0,-1 0,1 0,-1 0,0 1,0-1,-1 0,1 1,-1-1,0 1,0-1,0 1,0 0,0 0,-1 0,-1-2,0 2,1-1,-2 0,1 1,0 0,-1-1,1 2,-1-1,0 1,0-1,0 1,0 1,0-1,0 1,-1 0,1 0,0 0,-1 1,1 0,-1 0,1 0,-1 1,1 0,0 0,0 0,-1 0,1 1,0 0,0 0,0 1,0-1,1 1,-1 0,1 0,0 0,0 1,0 0,0 0,0 0,1 0,-1 1,2-1,0 0,0 0,0 0,1 1,0-1,-1 1,2-1,-1 1,0-1,1 1,0 0,0-1,0 1,1 0,-1-1,1 1,0-1,1 1,-1-1,1 0,-1 1,2-1,-1 0,0 0,1 0,-1 0,1-1,0 1,0-1,1 0,-1 0,1 0,0 0,-1 0,1-1,0 0,1 1,-1-2,0 1,1 0,2 0,-2 0,1 0,0-1,0 1,0-1,0-1,0 1,0-1,0 0,0 0,0 0,0-1,0 0,0 0,-1-1,1 0,0 0,-1 0,1 0,-1-1,1 0,-1 0,0-1,-1 0,1 1,0-1,-1-1,0 1,0-1,0 1,-1-1,0 0,2-3,-5 6,1 0,-1 0,0 0,0 0,1 0,-1 0,-1 0,1 0,0 0,0 0,-1 0,1 0,-1 0,0 0,1 0,-1 0,0 1,0-1,0 0,0 0,-1 1,1-1,0 1,-1-1,1 1,-1 0,1-1,-1 1,0 0,0 0,1 0,-1 0,-1 0,-67-15,64 17,-1 0,0 0,0 0,1 1,-1 0,1 1,0-1,0 1,0 0,0 1,0-1,1 1,-1 1,1-1,0 1,0-1,1 1,-1 1,0 1,-15 20</inkml:trace>
  <inkml:trace contextRef="#ctx0" brushRef="#br0" timeOffset="44183.843">65 6004,'0'-1,"0"1,0-1,0 0,-1 0,1 1,0-1,0 0,-1 1,1-1,0 0,-1 1,1-1,-1 0,1 1,-1-1,1 1,-1-1,1 1,-1-1,0 1,1-1,-1 1,0-1,1 1,-1 0,0 0,1-1,-1 1,0 0,0 0,1 0,-1 0,0 0,0 0,1 0,-1 0,0 0,0 0,1 0,-1 0,0 0,0 1,1-1,-1 0,0 1,1-1,-1 0,0 1,1-1,-1 1,1-1,-1 1,0-1,1 1,-1 0,1-1,0 1,-1 0,1-1,0 1,-1 0,1-1,0 1,-1 0,0 5,-1 0,1 1,0-1,0 0,1 1,0-1,0 0,1 1,-1-1,1 0,1 0,-1 1,1-1,0 0,0 0,1-1,0 1,0 0,0-1,1 0,-1 0,1 0,1 0,-1 0,1-1,0 0,-1 0,2 0,-1-1,0 1,1-1,0-1,-1 1,1-1,0 0,1 0,-1-1,0 1,0-2,1 1,5 0,-3-1,-1 0,1-1,-1 0,1 0,-1 0,1-1,-1-1,0 1,0-1,0-1,0 0,-1 0,0 0,1-1,-1 0,-1 0,1-1,-1 0,0 0,0 0,-1-1,0 0,0 0,0 0,-1 0,0-1,-1 0,0 0,0 0,0 0,-1 0,0-6,-2 10,0 0,0 0,0 1,0-1,-1 0,0 0,0 1,0-1,0 0,-1 1,1-1,-1 1,0 0,0-1,0 1,-1 0,1 0,-1 0,1 1,-1-1,0 1,0-1,0 1,0 0,-1 0,1 0,-1 1,1-1,-1 1,1 0,-1 0,-2-1,-1 0,0 1,-1-1,1 1,0 1,0-1,-1 1,1 1,0-1,-1 1,1 1,0-1,0 1,0 0,0 1,0-1,-6 5,6-2,1 0,-1 1,1 0,0 1,0-1,1 1,-1 0,2 0,-1 1,1-1,0 1,1 0,0 0,0 0,0 1,1-1,1 1,-1-1,1 1,1 0,0-1,1 10,-1-15,1 0,-1 1,1-1,0 0,0 0,1 0,-1 0,1 0,-1 0,1 0,0 0,0 0,0-1,1 1,-1-1,1 0,-1 1,1-1,0 0,0-1,0 1,0 0,0-1,0 0,0 0,0 0,0 0,1 0,-1 0,0-1,1 0,-1 0,1 0,-1 0,0 0,1 0,1-2,22-2</inkml:trace>
  <inkml:trace contextRef="#ctx0" brushRef="#br0" timeOffset="45897.487">6188 5657,'23'5,"1"-1,-1 0,1-2,0-1,0-1,0-1,0-1,22-4,-15 2,576-55,268-12,318-29,-865 72,42 14,119-23,-264 36,18 28,8-42,-248 13,-5-1</inkml:trace>
  <inkml:trace contextRef="#ctx0" brushRef="#br0" timeOffset="46749.86">11736 5042,'66'133,"61"90,-118-206,1-1,0-1,1 0,1 0,1-1,10 9,-23-22,1 0,1 0,-1 0,0 0,0 0,0-1,0 1,1 0,-1-1,0 1,1-1,-1 1,0-1,1 1,-1-1,1 0,-1 0,0 0,1 0,-1 0,1 0,-1 0,1 0,-1 0,0-1,1 1,-1-1,0 1,1-1,-1 1,0-1,1 0,-1 0,0 1,0-1,0 0,0 0,0 0,0 0,0-1,0 1,0 0,-1 0,1 0,0-1,-1 1,1 0,-1-1,1 0,19-75,-19 72,67-469,-33 342,-35 131,0 1,0-1,0 0,0 1,0-1,0 0,0 0,0 1,0-1,0 0,1 1,-1-1,0 0,0 1,1-1,-1 0,1 1,-1-1,0 0,1 1,-1-1,1 1,-1-1,1 1,0-1,-1 1,1 0,-1-1,1 1,0 0,-1-1,1 1,0 0,-1 0,1 0,0-1,0 1,-1 0,1 0,0 0,-1 0,1 0,0 0,0 1,-1-1,1 0,0 0,-1 0,1 1,0-1,-1 0,1 1,0-1,-1 0,1 1,-1-1,1 1,-1-1,1 1,-1-1,1 1,-1 0,1-1,-1 1,0-1,1 1,-1 0,9 22,-1 3</inkml:trace>
  <inkml:trace contextRef="#ctx0" brushRef="#br0" timeOffset="47399.647">12351 5362,'11'0,"101"11,-109-10,0 0,0-1,0 1,0 1,0-1,0 0,-1 1,1 0,0-1,-1 1,1 0,-1 0,0 0,0 1,0-1,0 1,0-1,0 1,-1-1,1 1,-1 0,0 0,0 0,0 0,0 0,0 0,0 0,-1 0,0 0,0 0,1 0,-2 0,1 2,-3 9,-1 0,-1 0,0-1,-1 1,0-1,-1 0,-1-1,0 0,0 0,-1 0,-1-1,-1 0,8-7,-120 141,122-144,1 0,-1 0,0 0,0 0,1 0,-1 0,0 0,1 0,0 0,-1 1,1-1,-1 0,1 0,0 0,0 1,0-1,0 0,0 0,0 1,0-1,0 0,0 0,1 0,-1 1,0-1,1 0,-1 0,1 0,-1 0,1 0,0 0,-1 0,1 0,0 0,0 0,0 0,-1 0,1 0,0-1,0 1,0 0,1-1,-1 1,0 0,0-1,0 0,0 1,0-1,1 0,-1 1,0-1,0 0,2 0,125 8,-97-8,55-2,0-3,30-8,-64 4</inkml:trace>
  <inkml:trace contextRef="#ctx0" brushRef="#br0" timeOffset="58521.645">252 8812,'-3'4,"-1"-1,1 0,0 1,0 0,0-1,0 1,1 1,0-1,0 0,0 0,0 1,0-1,1 1,0-1,0 1,0 0,1-1,0 1,0 0,0 0,0-1,1 1,-1 0,1-1,0 1,1 0,-1-1,1 1,0-1,0 0,0 0,1 0,-1 0,1 0,0 0,1 0,-1-1,0 0,1 0,-1-1,1 1,-1-1,1 0,0 0,0 0,0 0,0-1,0 1,0-1,0 0,0 0,1-1,-1 1,0-1,0 0,1 0,-1-1,0 1,1-1,-1 0,0 0,0 0,0-1,0 1,0-1,0 0,-1 0,1-1,0 1,-1-1,0 1,1-1,-1 0,-1 0,1-1,0 1,-1-1,1 1,-1-1,0 0,0 0,-1 0,1 0,0-2,-2 2,1 1,-1-1,0 0,0 1,0-1,0 1,-1-1,0 0,1 1,-1-1,-1 1,1 0,0-1,-1 1,0 0,1 0,-1 0,-1 0,1 0,0 0,-1 1,1-1,-1 1,0-1,0 1,0 0,0 0,0 0,0 1,0-1,-1 1,1 0,-1 0,1 0,-1 0,1 1,-1-1,0 1,1 0,-1 0,1 0,-1 0,0 1,1 0,-1-1,1 1,-1 1,1-1,0 0,-1 1,0 0,1 0,-1 0,1 1,0 0,0-1,0 1,0 0,0 0,1 1,-1-1,1 0,0 1,0-1,0 1,0 0,1 0,-1 0,1 0,0 0,0 0,1 0,-1 0,1 0,0 0,0 0,0 1,1-1,0 0,-1 0,1 0,1 0,-1 0,0 0,1-1,0 1,0 0,0-1,0 1,1-1,-1 0,1 0,0 0,0 0,0 0,0-1,1 1,-1-1,3 2,-3-3,0 1,0 0,1-1,-1 1,0-1,1 0,-1 0,0 0,1-1,-1 1,1-1,0 0,-1 0,1 0,-1 0,1-1,-1 0,1 1,-1-1,1 0,-1-1,0 1,0 0,1-1,-1 0,0 0,0 0,-1 0,1 0,0-1,-1 1,1-1,-1 0,0 1,0-1,0 0,0 0,-1-1,1 1,-1 0,0 0,0-1,0 1,1-4,-2 4,-1 0,1-1,-1 1,0 0,1 0,-1 0,-1 0,1 0,0 0,-1 1,1-1,-1 0,0 1,0-1,0 1,0-1,0 1,-1 0,1 0,-1 0,1 0,-1 1,0-1,0 1,-1-1,-78-20,79 22,-1-1,1 1,0 0,0 0,-1 1,1-1,0 1,0-1,-1 1,1 0,0 0,0 1,0-1,0 1,0-1,1 1,-1 0,0 0,1 0,-1 0,1 1,0-1,0 0,0 1,0 0,0 0,1-1,-1 1,1 0,-1 0,1 0,0 0,0 1,1-1,-1 3,3-2,1-1,0 0,0 0,0 0,0 0,0 0,1-1,-1 1,1-1,0 0,0 0,0 0,0-1,0 1,0-1,0 0,0 0,0-1,1 1,-1-1,0 0,1 0,3-1,-6 2,360 10,-263 2,1-4,91-3,455-64,-129 33,159-17,-434 11,-6 0,103 4,-195 24,0-7,-1-6,67-19,-205 34,162-36,74-3,28 23,-190 3,-77 13,0 0,0 0,0-1,0 0,0 1,0-1,-1 0,1 0,-1 1,1-1,-1-1,0 1,1 0,-1 0,0 0,0-1,-1 1,1 0,-1-1,1 1,-1-1,1 1,-1-1,0 1,0 0,-1-1,1 1,0-1,-1-1,1-5,2-73,-3-1,-8-39,-1 74,10 49,0-1,0 0,0 0,0 0,0 1,0-1,0 0,0 0,0 0,0 0,0 1,0-1,-1 0,1 0,0 0,0 0,0 1,0-1,0 0,0 0,-1 0,1 0,0 0,0 0,0 0,0 1,-1-1,1 0,0 0,0 0,0 0,0 0,-1 0,1 0,0 0,0 0,0 0,-1 0,1 0,0 0,0 0,0 0,-1 0,1 0,0 0,0 0,0 0,0-1,-1 1,1 0,0 0,0 0,0 0,0 0,-3 21,23 160,-6-87,0 84,-7 1,-8-1,-12 55,11-218,0-28,1 0,-29-237,-14-185,39 342,3 0,5 0,4 0,4 0,5-6,-3 83,6 36,-18-19,27 36,2-2,1 0,2-3,1 0,2-3,0 0,2-3,2-1,3 0,101 47,-88-47,-2 3,0 1,-2 3,-2 3,42 36,-81-61,0 1,-1 0,-1 1,0 0,0 0,-2 1,3 4,-8-12,1 0,-1 1,0-1,0 1,-1-1,1 1,-1 0,0 0,-1-1,0 1,0 0,0 0,0 0,-1 0,0-1,0 1,-1 0,1-1,-4 6,-3 2,-2 1,0-2,0 0,-1 0,-1-1,0 0,0-1,-1 0,0-1,-1 0,-1-1,9-4,-173 104,-44 12,33-18,158-79,37-21,11-6,5-4</inkml:trace>
  <inkml:trace contextRef="#ctx0" brushRef="#br0" timeOffset="59020.314">6334 8772,'-8'8,"1"1,0 0,0 0,0 1,1 0,1 0,0 0,0 1,1 0,0 0,1 0,0 0,1 0,0 1,1-1,0 1,1-1,0 1,1-1,0 1,1-1,1 4,0-10,0 0,0 0,0 0,1 0,0-1,0 0,0 0,1 0,-1 0,1-1,0 0,0 0,0 0,0 0,0-1,1 0,-1 0,1-1,-1 1,1-1,3 0,6 1,1 0,0-1,0-1,-1 0,1-2,0 1,7-4,-11 4,0-1,0-1,0 0,-1-1,1 0,-1-1,0 0,0-1,0 0,-1-1,0 0,0 0,-1-1,0-1,0 1,-1-1,0-1,-1 1,0-2,0 1,-1-1,0 1,-1-2,-1 1,1-2,-4 8,-1 0,0 0,0-1,0 1,0 0,-1-1,0 1,0 0,-1 0,1 0,-1 0,0 0,0 0,-1 1,1-1,-1 0,0 1,-1 0,1 0,-1 0,1 0,-1 1,0-1,0 1,-2 0,-6-6,-2 1,1 0,-1 1,-1 1,1 1,-1-1,0 2,0 0,-2 0,0 1,0 1,0 0,0 1,0 1,0 0,-14 3,25-2,0 0,0 0,0 0,1 1,-1 0,0 0,1 0,-1 1,1 0,0 0,0 0,0 1,1-1,-1 1,1 1,0-1,0 0,0 1,0 0,1 0,0 0,0 0,-1 4,2-4,1-1,1 0,-1 1,0-1,1 1,0-1,0 1,1-1,-1 1,1-1,0 1,0-1,0 0,1 1,0-1,-1 0,1 0,1 0,-1 0,1-1,-1 1,1-1,0 1,0-1,1 0,-1 0,1 0,-1-1,1 1,0-1,0 0,0 0,0 0,1 0,37 18</inkml:trace>
  <inkml:trace contextRef="#ctx0" brushRef="#br0" timeOffset="59816.689">6843 8865,'105'11,"1"-6,79-5,-74-1,763-16,347-53,-258-7,339-27,-976 71,290 11,-592 20,-23 0</inkml:trace>
  <inkml:trace contextRef="#ctx0" brushRef="#br0" timeOffset="60623.309">13006 8130,'9'19,"10"14,10 11,13 10,10 6,7 5,5 1,1-1,-6-1,-8-3,-12-7,-9-8,-10-10,-8-9,-7-11,-3-8</inkml:trace>
  <inkml:trace contextRef="#ctx0" brushRef="#br0" timeOffset="60814.887">13541 8465,'0'-21,"0"-13,0-8,0 1,-3 6,-2 8,-5 8,-8 13,-8 16,-8 16,-10 16,-7 16,-1 13,-1 11,7 2,8-1,11-15</inkml:trace>
  <inkml:trace contextRef="#ctx0" brushRef="#br0" timeOffset="79378.343">13822 8772,'-4'14,"1"1,1-1,0 1,1-1,1 1,0-1,1 1,1 0,0-1,1 1,0-1,1 0,1 0,0-1,1 1,0-1,1 0,1-1,3 5,-10-15,0 0,0 0,1 0,-1 0,1 0,-1 0,1 0,0-1,0 1,-1 0,1-1,0 0,0 1,1-1,-1 0,0 0,0 0,0 0,1-1,-1 1,1-1,-1 1,0-1,1 0,-1 0,1 0,-1 0,0 0,1-1,-1 1,1-1,-1 1,0-1,0 0,1 0,-1 0,2-1,3-6,0 0,0-1,-1 1,0-1,-1-1,0 1,0-1,-1 0,0 0,-1 0,0 0,-1-1,0 1,0-1,-1 0,-1 1,0-1,0 0,-2-5,2 5,-2 0,0 1,0-1,-1 1,0 0,-1 0,0 0,0 0,-1 0,-2-1,5 7,0 0,-1 1,1-1,-1 1,0 0,0-1,0 2,0-1,-1 0,1 0,-1 1,0 0,0 0,1 0,-1 0,-1 1,1-1,0 1,0 0,0 0,-1 1,1-1,0 1,-1 0,1 0,-3 1,0 2,-1 0,1 1,-1 0,1 1,1 0,-1 0,1 0,-1 1,1-1,1 1,-1 1,1-1,0 1,1 0,0 0,0 1,0-1,1 1,0 0,1 0,-1 0,2 0,-1 0,1 3,-14 59,6-4</inkml:trace>
  <inkml:trace contextRef="#ctx0" brushRef="#br0" timeOffset="125423.033">13073 10242,'-7'3,"0"4,6 7,7 9,10 10,9 9,10 4,4 3,6 2,2 2,-1-1,-3-6,-4-5,-5-8,-5-7,-9-8</inkml:trace>
  <inkml:trace contextRef="#ctx0" brushRef="#br0" timeOffset="125663.398">13447 10270,'-14'-5,"-8"-1,-6 2,-2 9,1 13,1 12,2 15,-1 13,-1 11,-4 9,-2 5,-6 0,-2-3,2-8,5-14,8-17</inkml:trace>
  <inkml:trace contextRef="#ctx0" brushRef="#br0" timeOffset="126075.832">13661 10723,'34'-220,"-29"204,-2 22,2 28,-5-33,15 515,-12-463,-2-36</inkml:trace>
  <inkml:trace contextRef="#ctx0" brushRef="#br0" timeOffset="126336.691">13661 11098,'0'-2,"2"-1,6 0,5 1,8 0,7 1,8 1,5 0,1 0,2 0,-8 0</inkml:trace>
  <inkml:trace contextRef="#ctx0" brushRef="#br0" timeOffset="126695.731">14369 11045</inkml:trace>
  <inkml:trace contextRef="#ctx0" brushRef="#br0" timeOffset="135826.895">9102 2529,'4'1,"-1"0,1 0,-1 0,1 0,-1-1,1 0,-1 1,1-1,0 0,-1-1,1 1,-1-1,1 0,-1 1,1-2,-1 1,1 0,-1-1,0 1,0-1,0 0,0 0,0 0,0-1,0 1,-1 0,1-1,-1 0,0 0,0 0,0 0,0 0,0 0,-1 0,1-1,-1 0,0 1,-1 0,0 0,0 0,0 0,0 0,0 0,-1 0,1 0,-1 0,0 1,0-1,0 0,0 0,0 1,0-1,-1 0,0 1,1-1,-1 1,0 0,0 0,0 0,-1 0,1 0,0 0,-1 0,1 1,-1-1,0 1,1 0,-1 0,0 0,0 0,0 0,0 0,0 1,1 0,-1-1,0 1,0 0,0 1,0-1,0 0,0 1,0 0,0-1,-1 2,-1 0,0 0,0 0,1 1,-1 0,0 0,1 0,0 1,0-1,0 1,0 0,0 0,1 1,0-1,0 1,0-1,0 1,1 0,0 0,0 0,0 1,1-1,-1 0,1 1,0-1,1 1,0-1,0 1,0-1,0 1,1-1,0 0,0 1,0-1,1 0,1 6,1-8,0 0,0 0,0 0,1-1,-1 1,1-1,-1 0,1 0,0-1,0 1,0-1,0 0,0 0,0-1,0 1,0-1,0 0,0-1,0 1,0-1,0 0,0 0,-1-1,1 1,0-1,-1 0,1-1,-1 1,1-1,-1 1,0-1,0-1,0 1,0 0,0-1,-1 0,1 0,-1 0,0 0,0-1,-1 1,1-1,-1 1,0-1,0 0,0 0,-1 0,0 0,0 0,0 0,-1-1,1 1,-1 0,-1 0,1 0,-1 0,0-1,0 1,0 0,0 0,-1 0,0 1,0-1,-1 0,1 1,-1-1,0 1,0 0,0 0,-1 0,0 0,1 1,-1-1,0 1,-1 0,1 0,-1 0,0 1,1 0,-1 0,0 0,0 0,1 1,-1 0,0 0,0 0,0 1,0-1,-1 1,1 0,0 1,0-1,0 1,0 0,0 1,1-1,-1 1,0 0,0 0,1 0,-1 0,1 1,0 0,0 0,0 0,0 1,1-1,-1 1,-2 3,1-1,-1 1,1-1,0 1,1 0,0 1,0-1,0 1,1 0,0 0,1 0,0 0,0 0,0 0,1 1,1-1,-1 1,1-1,1 0,0 2,-1-6,1-1,0 1,0 0,1 0,-1-1,1 1,0-1,0 1,0-1,0 0,0 0,1 0,0 0,-1 0,1-1,0 1,0-1,1 1,-1-1,0 0,1-1,-1 1,1 0,0-1,-1 0,1 0,0 0,0 0,0-1,0 0,0 1,-1-1,1-1,0 1,0 0,0-1,0 0,0 0,-1 0,1-1,0 1,-1-1,1 0,-1 0,0 0,3-2,0-3,0 0,0 0,-1 0,0-1,0 0,-1 0,0 0,-1-1,1 1,-2-1,1 0,-1 0,-1 0,1 0,-2 0,1 0,-1-1,0 1,-1 0,0 0,-1 0,0 0,-2-7,4 14,-1 1,1-1,0 0,0 1,-1-1,1 0,-1 1,1-1,-1 1,0-1,0 1,0-1,0 1,0-1,0 1,0 0,0-1,0 1,0 0,-1 0,1 0,-1 0,1 0,-1 1,1-1,-1 0,1 0,-1 1,1-1,-1 1,0 0,1 0,-1-1,0 1,0 0,1 0,-1 0,0 1,1-1,-1 0,0 1,1-1,-1 1,1-1,-3 2,0 5,0 1,0-1,0 1,1 0,0 0,1 1,-1-1,2 0,-1 1,1-1,1 1,-1 0,1-1,1 5,-1 0,1 528,7-70,-3-299,-8 0,-13 58,2-79,6 81,1-82,-6 0,-14 46,5-32,-1 123,22-129,17 124,8 399,47-92,-16 163,18 5,67 169,-68-486,-19-103,-37-126,0-48,-27 23,11-135,32-53,59-21,1 4,0 3,2 5,-1 5,1 3,50 6,633-29,-125 37,-218-18,22 4,-463 3</inkml:trace>
  <inkml:trace contextRef="#ctx0" brushRef="#br0" timeOffset="136441.74">11014 10617,'15'18,"7"-4,0-1,1-1,0-1,1-1,0-1,0-1,20 3,15 6,-21-6,0 2,-2 1,1 2,-2 1,0 2,12 11,-44-29,0 0,-1 0,1 1,-1-1,0 1,1 0,-1 0,0 0,0 0,0 0,0 0,0 1,-1-1,1 1,-1-1,0 1,1-1,-1 1,0 0,-1 0,1-1,0 1,-1 0,1 0,-1 0,0 0,0 0,0 0,-1-1,1 3,-5 2,-1 0,0 0,1-1,-2 0,1-1,-1 1,0-1,0 0,0-1,-1 0,0 0,-2 1,-1 1,-122 59,-3-5,-82 21,144-60,58-22,8-5</inkml:trace>
  <inkml:trace contextRef="#ctx0" brushRef="#br0" timeOffset="137358.605">11054 8397,'-6'0,"-1"0,16 6,139 30,-135-33,21 3,0 1,0 2,-1 1,-1 2,0 1,0 1,-1 2,-1 1,28 21,-55-36,1 1,-1-1,1 1,-1 0,0 0,0 0,0 0,-1 1,1-1,-1 1,0-1,1 1,-2 0,1 0,0 0,-1 0,0 0,0 0,0 0,0 1,-1-1,0 0,0 0,0 1,0-1,0 0,-1 0,0 1,0-1,0 0,-1 0,1 0,-1 0,0 0,-1 1,-16 18,0-2,-1-1,-2 0,0-1,-1-2,0 0,-12 5,16-9,-93 60,-120 58,194-113</inkml:trace>
  <inkml:trace contextRef="#ctx0" brushRef="#br0" timeOffset="138428.296">10279 5055,'-1'1,"1"-1,0 0,-1 1,1-1,0 0,0 1,0-1,-1 0,1 1,0-1,0 1,0-1,0 1,0-1,0 0,0 1,0-1,0 1,0-1,0 1,0-1,0 0,0 1,0-1,0 1,1-1,-1 0,0 1,0-1,0 0,1 1,-1-1,0 0,0 1,1-1,-1 0,0 1,1-1,-1 0,0 0,1 1,-1-1,1 0,-1 0,0 0,1 0,-1 1,1-1,-1 0,0 0,1 0,21 14,1 0,0-2,1 0,24 7,5 4,-20-10,0 2,-1 1,-1 2,0 1,-2 2,0 0,10 12,-35-29,0 0,0 0,0 0,0 1,0-1,-1 1,0 0,0 0,0 0,-1 0,1 0,-1 1,0-1,-1 1,0 0,0-1,0 1,0 0,-1 0,0 0,0-1,0 1,-1 0,0 0,0-1,-1 1,1-1,-1 1,-1-1,1 1,-1-1,0 0,-2 3,-14 13,-1-2,-1 0,0-2,-2 0,0-1,0-2,-2 0,-5 1,-170 76,184-83</inkml:trace>
  <inkml:trace contextRef="#ctx0" brushRef="#br0" timeOffset="139056.644">11000 5390,'3'0,"2"0,5 0,6 0,5 0,7 0,6-2,7-1,2 0,4 0,0 2,-3 0,-2 0,-6 1,-5 0,-5 0,-7 0</inkml:trace>
  <inkml:trace contextRef="#ctx0" brushRef="#br0" timeOffset="140027.608">10132 2141,'-1'0,"1"1,-1-1,1 0,-1 1,1-1,-1 1,1-1,-1 1,1-1,-1 1,1-1,0 1,-1 0,1-1,0 1,-1-1,1 1,0 0,0-1,0 1,0 0,0 0,0-1,0 1,0 0,0-1,0 1,0 0,0-1,0 1,0 0,0-1,1 1,-1 0,0-1,1 1,-1-1,0 1,1 0,-1-1,1 1,-1-1,1 1,-1-1,1 0,-1 1,9 8,1 0,-1 0,1-1,1 0,0-1,0 0,0 0,1-2,4 3,310 134,-274-105,-51-35,0-1,1 0,-1 0,0 1,0-1,0 1,0-1,0 1,-1-1,1 1,0 0,-1-1,1 1,-1 0,1 0,-1-1,0 1,0 0,0 0,0-1,0 1,0 0,0 0,-1 0,1-1,-1 1,1 0,-1-1,0 1,1 0,-1-1,0 1,-1 0,-6 7,-1 0,0 0,-1 0,0-1,0-1,-1 0,0 0,0-1,-10 4,0 1,-237 121,219-110</inkml:trace>
  <inkml:trace contextRef="#ctx0" brushRef="#br0" timeOffset="140735.153">10907 2395,'2'0,"6"3,5 0,6 0,6-1,8-1,7 0,4 0,1-1,0 0,-5 0,-8 0,-9 2,-10 1,-13 2,-10 2,-8 1,-2-2</inkml:trace>
  <inkml:trace contextRef="#ctx0" brushRef="#br1" timeOffset="158474.322">7271 5403,'1'4,"1"1,-1-1,1 0,0 0,0 0,0 0,0 0,1 0,0 0,-1-1,1 1,1-1,-1 0,0 0,1 0,0 0,-1-1,1 0,0 1,0-1,1-1,-1 1,0-1,1 1,-1-1,0 0,1-1,0 1,-1-1,1 0,-1 0,1 0,-1-1,1 0,-1 1,1-2,-1 1,3-1,-1 0,0-1,-1 0,1 0,0 0,-1 0,0-1,0 0,0 0,0 0,0-1,-1 0,0 1,1-4,-4 7,-1 0,0 0,1 0,-1 0,0 0,0 0,0 0,0 0,0 0,0 0,0 0,0 0,-1 0,1 0,0 0,0 0,-1 0,1 0,-1 0,1 0,-1 0,1 1,-1-1,0 0,1 0,-1 1,0-1,0 0,0 1,1-1,-1 0,0 1,0-1,0 1,0 0,0-1,0 1,0 0,0-1,0 1,0 0,0 0,0 0,0 0,0 0,0 0,0 0,0 0,0 1,0-1,0 0,0 1,0-1,0 0,0 1,0-1,0 1,-9 2,0 1,0 0,0 0,1 1,0 0,0 1,0 0,0 0,1 1,0 0,1 1,0-1,0 1,0 1,1-1,0 1,1 0,0 1,0-1,1 1,1 0,-2 5,3-11,1 0,0 0,1 0,-1 0,1 0,-1 0,1 1,1-1,-1 0,0 0,1 0,0 0,0 0,0 0,0 0,1-1,0 1,-1 0,1-1,1 1,-1-1,0 0,1 1,0-1,0 0,0-1,0 1,0 0,0-1,1 0,-1 0,1 0,-1 0,1 0,2 0,2 1,1-1,-1 0,1 0,-1-1,1 0,-1 0,1-1,0 0,-1-1,1 0,0 0,-1-1,1 0,-1 0,0-1,0 0,0 0,0-1,-1 0,1-1,-1 0,0 0,0 0,-1-1,1 0,-1 0,-1-1,1 1,-1-1,0-1,-1 1,1-1,-2 1,1-1,-1 0,0-1,-1 1,0 0,0-1,-1 1,0-1,0-5,-2 9,0 0,0 0,-1 0,1 0,-1 1,-1-1,1 1,0-1,-1 1,0 0,0 0,0 0,-1 0,1 0,-1 1,0 0,0 0,0 0,-1 0,1 0,-1 1,1 0,-1 0,0 0,0 1,0-1,0 1,0 0,0 1,0-1,0 1,0 0,0 0,0 1,0-1,0 1,0 0,0 1,0-1,0 1,1 0,-1 0,0 0,1 1,-3 1,0 3,1-1,-1 1,2 1,-1-1,1 1,0 0,0 0,1 0,0 1,0-1,1 1,1 0,-1 0,1 0,1 0,0 1,0-1,1 0,0 1,0-1,1 0,0 0,1 1,0-1,1 0,1 4,-1-7,1-1,0 1,0-1,0 0,1 0,0-1,0 1,0-1,0 0,1 0,-1-1,1 0,0 0,0 0,0 0,1-1,-1 0,0-1,1 1,0-1,-1 0,1-1,-1 0,1 0,0 0,-1-1,1 0,-1 0,1 0,-1-1,1 0,-1-1,0 1,0-1,0 0,2-3,1 1,-1-1,1 0,-2-1,1 0,-1 0,0-1,0 0,-1 0,0 0,-1-1,0 0,4-8,-7 12,1 0,-1 0,-1 0,1 0,-1-1,1 1,-2-1,1 1,0-1,-1 1,0-1,-1 1,1-1,-1 1,0-1,0 1,-1-1,0 1,0 0,0 0,0 0,-1 0,0 0,-1-1,2 2,-1 1,0 0,0 0,-1 0,1 0,-1 0,1 1,-1-1,0 1,0 0,0 0,0 1,0-1,-1 1,1 0,0 0,-1 0,1 0,0 1,-1 0,1 0,-1 0,1 1,-1-1,1 1,0 0,-1 0,1 1,0-1,0 1,0 0,0 0,-7 3,0 1,1 1,0-1,0 2,1-1,0 1,0 1,1-1,0 2,1-1,-3 5,3-3,0 0,1 1,1 0,-1 1,2-1,0 1,1 0,-1 6,3-15,0 0,0 0,1 0,0 1,0-1,0 0,0 0,1 0,0 0,-1 0,1 0,1 0,-1 0,1 0,-1 0,1 0,0-1,1 1,-1-1,0 0,1 1,0-1,0 0,0-1,0 1,0 0,1-1,1 2,2-1,0 0,0 0,0-1,1 0,-1 0,0 0,1-1,-1 0,1-1,0 0,-1 0,1 0,-1-1,1 0,-1-1,0 0,1 0,-1 0,0-1,0 0,0 0,-1-1,1 0,-1 0,0-1,0 1,0-1,-1-1,0 1,0-1,0 0,0 0,-1 0,0-1,-1 1,1-1,-1 0,0 0,0-5,-1 2,0 1,-1-1,-1 0,0 0,0 0,-1 0,0 1,0-1,-1 0,-1 1,1-1,-2 1,1 0,-1 0,-1 0,0 1,0-1,0 1,-6-6,11 13,-1 0,1 0,-1 0,1 0,-1 1,0-1,1 0,-1 0,0 0,0 1,0-1,1 0,-1 1,0-1,0 1,0-1,0 1,0-1,0 1,0 0,0-1,0 1,0 0,0 0,0 0,-1 0,1 0,0 0,0 0,0 0,0 0,0 0,0 1,0-1,0 0,0 1,0-1,0 1,0-1,0 1,0 0,1-1,-1 1,0 0,0 0,1-1,-1 1,0 0,1 0,-1 0,0 0,1 0,-4 12,1-1,0 0,1 1,1 0,0-1,1 1,0 0,1 3,-1 11,12 346,21 53,-13-194,1 240,-18-270,9 0,9 0,21 68,8-65,-16-72,10 94,12 191,39 87,-55-258,0 116,0 11,17 155,-18-256,-33-179,-3 0,-8 57,-27 385,31-10,1-511,-1-8,0 0,1 0,0 0,0-1,1 1,0 0,0 0,1-1,0 1,0 0,0-1,1 0,0 1,1 0,-2-6,0 0,1 0,-1 0,0-1,1 1,-1-1,1 0,-1 1,0-1,1 0,-1 0,1-1,-1 1,1 0,-1-1,0 0,1 1,-1-1,0 0,1 0,-1 0,0-1,0 1,0 0,0-1,0 1,0-1,0 0,15-8,20-4,1 1,1 2,0 2,1 2,2 1,11-3,220-32,1 11,2 13,8 12,897 7,-196 26,-338-42,-646 14,26 2,-27-2,0 0,-1 0,1 0,0 0,0 0,-1 1,1-1,0 0,0 0,-1 0,1 1,0-1,0 0,0 0,-1 1,1-1,0 0,0 0,0 1,0-1,0 0,0 1,-1-1,1 0,0 1,0-1,0 0,0 0,0 1,0-1,0 0,0 1,1-1,-1 0,0 1,0-1,0 0,0 1,0-1,0 0,1 0,-1 1,0-1,0 0,0 0,1 1,-1-1,0 0,0 0,0 0,1 1,-1-1,0 0,1 0,-1 0,0 0,0 0,1 0,-1 0,0 0,1 1,-1-1,0 0,1 0,-1 0,0 0,1-1,-41 19,14-10</inkml:trace>
  <inkml:trace contextRef="#ctx0" brushRef="#br1" timeOffset="158969.732">10961 12315,'-1'0,"1"1,-1-1,1 0,-1 1,1-1,0 1,-1-1,1 0,0 1,-1-1,1 1,0-1,-1 1,1-1,0 1,0-1,0 1,0 0,-1-1,1 1,0-1,0 1,0-1,0 1,0-1,0 1,0 0,1-1,-1 1,0-1,0 1,0-1,1 1,-1-1,0 1,0-1,1 1,-1-1,0 1,1-1,-1 1,1-1,-1 0,0 1,1-1,-1 0,1 1,-1-1,1 0,-1 0,1 1,-1-1,1 0,14 17,1-1,0 0,1-1,0-1,2-1,-1-1,2 0,-1-1,2-1,195 97,-214-107,1 0,-1 1,0-1,0 1,0 0,0 0,0 0,0 0,0 0,0 0,0 0,0 0,0 1,-1-1,1 1,0-1,-1 1,0 0,1 0,-1-1,0 1,0 0,0 0,0 0,0 0,0 1,-1-1,1 0,-1 0,0 0,1 1,-1-1,0 0,0 0,0 0,-1 1,1-1,-1 2,-7 10,-1-1,-1-1,1 1,-2-2,0 1,-1-1,1-1,-11 6,8-4,-351 252,339-245</inkml:trace>
  <inkml:trace contextRef="#ctx0" brushRef="#br1" timeOffset="159828.202">13273 12382,'2'4,"4"9,7 13,5 14,10 13,9 10,7 5,5 2,4-1,-1-4,-3-6,-8-8,-6-13,-6-8,-5-8,-8-4,-5-6</inkml:trace>
  <inkml:trace contextRef="#ctx0" brushRef="#br1" timeOffset="160053.091">13714 12408,'-13'11,"-12"16,-6 16,-5 17,-2 12,-3 8,0 3,0 1,2-4,5-6,7-13,7-13,8-15</inkml:trace>
  <inkml:trace contextRef="#ctx0" brushRef="#br1" timeOffset="160505.64">13982 12822,'19'0,"3"0,1 0,0 1,-1 1,1 1,14 5,-32-7,0 1,0 0,0 0,0 0,0 0,0 1,-1 0,1 0,-1 0,0 0,0 1,0 0,0 0,-1 0,0 0,0 0,0 1,0-1,0 1,-1 0,0 0,0 0,0 0,-1 0,0 0,1 4,-3 2,0 0,-1 0,0 0,-1 0,0 0,-1-1,0 1,0-1,-1 0,-1 0,0-1,0 0,-1 1,0-2,0 1,-1-1,0-1,-1 1,-5 3,9-6,-205 196,208-200,0 0,0 0,0 1,0-1,0 1,1-1,-1 1,1-1,-1 1,1 0,0 0,-1 0,1 0,0 0,0 0,0 0,1 0,-1 0,0 0,1 0,-1 0,1 1,0-1,0 0,0 0,0 1,0-1,0 0,1 0,-1 1,1-1,-1 0,1 0,0 0,0 0,0 0,0 0,0 0,1 0,-1 0,0-1,1 1,0 0,11 4,0-1,1-1,0 0,0-1,1 0,-1-1,0 0,1-2,-1 1,11-3,1 3,31 0,-1-3,1-2,0-2,12-6,-37 5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14.8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1 238,'0'0,"1"-1,0 1,0-1,0 1,0 0,0-1,0 1,0 0,0 0,0 0,0 0,0 0,0 0,0 0,0 0,0 0,0 0,0 1,0-1,0 0,0 1,0-1,0 1,0-1,0 1,0-1,0 1,-1 0,1-1,0 1,0 0,-1 0,1-1,0 1,47 38,-25-19,0-1,1-1,1-1,0-1,1-1,1-2,0 0,22 5,-47-17,1 0,-1-1,1 1,0-1,-1 1,1-1,-1 0,1 0,0 0,-1-1,1 1,0-1,-1 1,1-1,-1 0,1 0,-1 0,1 0,-1 0,0 0,0-1,0 1,1-1,-1 0,-1 0,1 0,0 0,0 0,-1 0,1 0,-1 0,0-1,1-1,10-22,-1 0,-2-2,-1 1,-1-1,0-4,3-12,37-126,-39 151,-8 19,0 1,0-1,0 0,0 0,0 0,0 1,0-1,1 0,-1 0,0 0,0 1,0-1,0 0,0 0,0 0,1 0,-1 0,0 1,0-1,0 0,0 0,1 0,-1 0,0 0,0 0,0 0,1 0,-1 0,0 0,0 1,0-1,1 0,-1 0,0 0,0 0,1 0,-1-1,0 1,0 0,0 0,1 0,-1 0,0 0,0 0,0 0,0 0,1 0,-1 0,0-1,0 1,0 0,0 0,1 0,-1 0,0-1,0 1,0 0,0 0,0 0,0 0,0-1,3 13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16.0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1 233,'22'7,"1"1,-1 1,0 1,-1 1,0 0,-1 2,-1 1,0 0,0 1,-2 1,0 1,2 3,-1-3,3 3,-12-10,0 0,1 0,0-2,0 1,1-1,0-1,1 1,-1-2,1 0,1 0,-1-2,14 5,-19-11,0 1,0-1,0 0,-1-1,1 0,0 0,-1 0,0-1,0 0,0 0,0 0,-1-1,1 0,-1 0,0 0,-1-1,1 1,-1-1,0-1,-1 1,0 0,0-1,0 1,2-7,132-290,-104 241,-3 8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21.8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5122 456,'-9'-2,"0"1,0 1,0 0,0 0,0 0,0 1,0 1,0-1,0 1,0 1,1 0,-1 0,1 1,0 0,0 0,0 1,1 0,-1 0,1 1,0 0,1 0,-1 1,0 1,4-5,0 1,0 0,1-1,-1 1,1 0,0 0,0 1,0-1,1 0,0 1,-1-1,2 0,-1 1,0 0,1-1,0 1,0-1,0 1,1-1,-1 1,1 0,0-1,0 0,1 1,-1-1,1 0,0 0,0 0,1 0,-1 0,1 0,0 0,0-1,0 0,0 1,1-1,-1 0,1-1,0 1,-1-1,4 2,13 1,1-2,-1 0,0-1,1-1,-1-1,0-1,1 0,-1-2,0 0,0-2,0 0,0-1,12-6,18-3,-1-2,-1-3,-1-1,0-2,-2-3,14-11,-21-6,-38 42,1 0,-1 0,1 0,-1 0,1 0,-1 0,0 0,1 0,-1 0,0 0,0-1,0 1,0 0,0 0,0 0,0 0,0 0,0 0,0 0,-1 0,1 0,0 0,-1 0,1 0,-1 0,1 0,-1 0,0 0,1 0,-1 0,0 0,0 1,1-1,-1 0,0 0,0 1,0-1,0 1,0-1,0 1,0-1,0 1,0 0,0-1,0 1,0 0,0 0,-1 0,-2-1,-1 0,1 0,-1 0,1 1,-1 0,1 0,-1 0,0 1,1-1,-1 1,1 0,-1 0,1 1,0-1,-1 1,1 0,0 0,0 1,0-1,1 1,-1 0,1 0,-1 0,1 0,0 1,0-1,0 1,1 0,-1-1,1 1,0 1,0-1,0 0,1 0,-1 1,1 0,-11 104,12-108,0 1,0 0,0-1,1 1,-1 0,1-1,-1 1,1 0,0-1,-1 1,1-1,0 1,0-1,0 0,0 1,0-1,1 0,-1 0,0 1,0-1,1 0,-1 0,1-1,-1 1,1 0,-1 0,1-1,0 1,-1-1,1 1,0-1,-1 0,1 0,0 1,-1-1,2-1,59-18,-54 12,0-1,-1 0,0 0,0 0,-1-1,0 0,0 0,-1-1,-1 0,1 0,-2 0,1 0,-1 0,-1-1,0 0,0 1,-1-1,-1 0,0-6,2 32,1-1,0 1,0-1,2 0,-1 0,2 0,0 0,1-1,0 0,1-1,0 1,1-1,5 4,-12-13,1 0,-1 0,1-1,0 1,-1-1,1 0,0 0,1 0,-1 0,0 0,1-1,-1 1,0-1,1 0,0 0,-1-1,1 1,-1-1,1 1,0-1,0 0,-1-1,1 1,-1 0,1-1,0 0,-1 0,1 0,-1-1,1 1,-1-1,0 1,0-1,0 0,0 0,1-1,4-5,0 0,-1-1,1 0,-2 0,1-1,-1 0,-1 0,0 0,0-1,-1 1,0-1,-1 0,0-1,-1 1,0 0,-1-1,0 1,-1-1,-1 1,1-1,-2 1,1 0,-3-5,4 15,-1 0,0 0,1 0,-1 0,0 0,1 0,0 0,-1 0,1 0,0-1,-1 1,1 0,0 0,0 0,0 0,0 0,0-1,0 1,0 0,0 0,1 0,-1 0,0 0,1 0,-1 0,1 0,-1-1,1 1,-1 1,1-1,0 0,-1 0,1 0,0 0,0 0,0 1,0-1,0 0,0 1,0-1,0 1,0-1,0 1,0-1,0 1,0 0,0-1,0 1,0 0,1 0,-1 0,0 0,1 0,25-2,-1 1,1 1,0 1,-1 1,1 2,0 1,-23-5,0 1,0-1,0 1,-1 0,1 0,0 0,0 1,-1 0,1-1,-1 1,0 0,1 1,-1-1,0 0,0 1,0 0,-1 0,1 0,-1 0,1 0,-1 0,0 1,-1-1,1 1,0-1,-1 1,0 0,0-1,0 1,0 3,-2 38,0-41,0 0,0 1,0-1,1 1,-1-1,1 0,0 1,1-1,-1 1,1-1,0 1,0-1,0 0,1 0,-1 1,1-1,0 0,0 0,1-1,-1 1,1 0,-1-1,1 0,3 3,0-3,0 0,0-1,0 1,0-1,0-1,1 1,-1-1,1 0,-1-1,1 1,-1-1,1-1,-1 1,1-1,-1 0,1 0,-1-1,2-1,108-52,-108 50,1 0,-1 0,0-1,0-1,-1 1,0-1,0 0,0-1,-1 0,0 0,-1 0,0 0,0-1,-1 0,0 0,0 0,-1-1,0 1,-1-1,1-4,-3 13,0-1,0 1,0-1,0 1,0-1,-1 1,1-1,0 1,-1 0,1-1,-1 1,1-1,-1 1,0 0,0-1,1 1,-1 0,0 0,0 0,0 0,0 0,0 0,-1 0,1 0,0 0,0 0,-1 1,1-1,0 0,-1 1,1-1,-1 1,1 0,0-1,-1 1,1 0,-1 0,1 0,-1 0,0 0,-2 0,1 1,-1 0,0-1,0 1,1 0,-1 1,1-1,-1 1,1 0,0 0,-1 0,1 0,0 0,0 1,-1 1,0 0,0 1,1-1,-1 1,1 0,0 0,0 0,1 0,0 1,0-1,0 1,0-1,1 1,0 0,0 0,1-1,-1 1,1 0,1 0,-1 0,1 0,0-1,0 1,1 0,-1-1,1 1,0-1,1 1,0-1,-1 0,2 0,1 3,4 0,1-1,-1 0,1 0,1-1,-1 0,1-1,0 0,0-1,0 0,1-1,-1 0,1-1,44 10</inkml:trace>
  <inkml:trace contextRef="#ctx0" brushRef="#br0" timeOffset="472.989">7703 269,'102'116,"-32"-30,-69-84,0 0,0-1,0 1,0-1,0 1,0-1,1 1,-1-1,0 0,1 0,-1 1,1-1,0 0,-1 0,1-1,0 1,-1 0,1 0,0-1,0 1,0-1,0 0,0 0,-1 1,1-1,0 0,0 0,0-1,0 1,0 0,0-1,-1 1,1-1,0 0,0 1,0-1,-1 0,1 0,-1 0,1 0,-1 0,1-1,-1 1,1 0,-1-1,0 1,0-1,0 1,0-1,0 0,0 1,0-1,0-1,4-13,-1-2,0 1,-1 0,-1-1,-1 1,0-1,-2 0,-1-16,0-32,2 64,0 0,0 1,0-1,0 0,0 1,0-1,1 0,-1 1,0-1,1 0,0 1,-1-1,1 1,0-1,0 1,-1 0,1-1,0 1,1 0,-1-1,0 1,0 0,0 0,1 0,-1 0,1 0,-1 0,1 0,12-3</inkml:trace>
  <inkml:trace contextRef="#ctx0" brushRef="#br0" timeOffset="732.324">8291 269,'0'13,"0"10,0 5,2 0,1 0,2-3,1-3,0-5,3-6,-1-5</inkml:trace>
  <inkml:trace contextRef="#ctx0" brushRef="#br0" timeOffset="1158.686">8077 1,'36'-1,"0"2,-1 2,1 1,0 1,-1 2,0 2,-1 1,0 1,-1 3,0 0,5 5,-29-14,-1 0,1 1,-1 0,-1 1,1 0,-1 0,0 0,-1 1,0 0,0 0,0 1,-1-1,-1 1,1 0,-1 1,-1-1,0 1,0-1,-1 1,0 0,-1 0,0 0,0 0,-1 2,-1-2,1-8,-1-1,1 1,-1-1,1 1,0-1,0 1,-1-1,1 1,0-1,0 1,1 0,-1-1,0 1,0-1,1 1,-1-1,1 1,0-1,-1 0,1 1,0-1,0 0,-1 1,1-1,0 0,0 0,1 0,-1 0,0 0,0 0,0 0,1 0,-1 0,1-1,-1 1,0 0,1-1,-1 1,1-1,-1 0,1 1,0-1,11-2,1-1,-1 0,1-1,-1 0,0-1,-1 0,1-1,-1-1,0 0,-1 0,9-8,-4 4,0-1,0-1,-1 0,-1-1,0 0,-1-1,4-7,-20 26,0 0,0 0,0 1,0-1,0 1,1 0,0 0,0 0,1 0,-1 0,1 0,0 0,0 0,1 1,-1-1,1 0,1 1,-1-1,1 0,-1 0,2 1,-1-1,0 0,1 0,0 0,0 0,1-1,1 3,6 1,0 0,1-1,0 0,0-1,0 0,1-1,0 0,0-1,1 0,-1-1,1 0,-1-1,1-1,0 0,0-1,0 0,0-1,136-13,-87 0</inkml:trace>
  <inkml:trace contextRef="#ctx0" brushRef="#br0" timeOffset="-3572.2">550 362,'-15'6,"-7"1,0 1,1 1,-1 1,2 1,0 1,0 1,-11 10,28-22,1 1,0 0,0 0,0 0,0 0,0 1,0-1,0 0,1 1,-1-1,1 1,0 0,0 0,0-1,0 1,0 0,0 0,1 0,-1 0,1 0,0-1,0 1,0 0,1 0,-1 0,0 0,1 0,0 0,0 0,0-1,0 1,0 0,1-1,-1 1,13 13,-1-2,2 0,0-1,0 0,2-1,-1-1,1 0,1-2,0 0,2 0,1 2,17 9,115 71,-150-89,1 0,-1 0,0 1,0-1,0 1,0 0,0 0,0 0,-1 0,0 0,1 0,-1 1,0-1,-1 1,1 0,-1-1,1 1,-1 0,0 0,0 0,-1 0,1 0,-1 0,0 0,0 0,-1 0,1 0,-1 0,1-1,-1 1,0 0,-1 0,1 0,-1-1,0 1,0-1,-1 3,-6 0,0-1,0 0,0 0,-1-1,1 0,-1 0,0-1,-1 0,1-1,0-1,-1 1,1-2,-1 1,1-1,-1-1,1 0,-3-1,-1 2,-1-2,1 1,0-2,0 0,0-1,0 0,1-1,-2-1,15 6,0 0,0 0,1 0,-1 0,0 0,0 0,0 0,1 0,-1-1,0 1,0 0,1 0,-1 0,0 0,0 0,0 0,1 0,-1-1,0 1,0 0,0 0,0 0,0-1,1 1,-1 0,0 0,0 0,0-1,0 1,0 0,0 0,0 0,0-1,0 1,0 0,0 0,0-1,0 1,0 0,0 0,0-1,0 1,0 0,0 0,0 0,0-1,0 1,0 0,0 0,-1 0,1-1,0 1,0 0,0 0,0 0,0-1,-1 1,1 0,0 0,0 0,0 0,-1 0,1 0,0-1,21-2,57 0,-57 4,-1-2,0 1,0-2,0-1,-1-1,1 0,0-1,-1-1,0-1,-1-1,9-5,-14 5,0-1,-1 0,0-1,-1-1,1 1,-2-2,0 0,0 0,-1-1,-1 0,0 0,-1-1,0 0,-1 0,-1 0,0-1,-1 0,0 0,-1-2,-3 16,1-1,0 0,-1-1,1 1,-1 0,0 0,0 0,0 0,0 0,0 0,0 0,0 0,-1 0,1 0,-1 0,0 0,1 0,-1 0,0 0,0 0,0 0,0 0,-1 1,1-1,0 0,-1 1,1-1,-1 1,1 0,-1-1,0 1,0 0,1 0,-1 0,0 0,0 1,0-1,0 0,0 1,0-1,0 1,-1 0,1 0,0 0,0 0,0 0,0 0,-1 0,-5 4,0 1,0-1,0 1,0 0,1 1,0 0,0 0,1 1,-1-1,1 1,1 1,0-1,0 1,0 0,1 0,0 0,0 1,1 0,0-1,1 1,0 0,0 4,0-8,1 1,0 0,0 0,1 0,0-1,0 1,0 0,1 0,0 0,0 0,0-1,0 1,1 0,0-1,1 1,-1-1,1 0,0 0,0 0,1 0,-1-1,1 1,0-1,0 0,0 0,1 0,0-1,0 1,0-1,0 0,1 0,10 3,1-1,0 0,0-1,0-1,0-1,0 0,0-2,1 0,16-2,7-1</inkml:trace>
  <inkml:trace contextRef="#ctx0" brushRef="#br0" timeOffset="-2972.538">1272 616,'-3'19,"1"0,1-1,0 1,2 0,0 0,2 7,-3-22,1 1,0-1,0 0,0 0,1 0,-1 1,1-2,0 1,0 0,1 0,-1 0,1-1,0 0,0 1,0-1,0 0,0 0,1-1,-1 1,1-1,0 1,-1-1,1-1,0 1,1 0,-1-1,0 0,0 0,0 0,1 0,0-1,0 0,0 0,0-1,0 1,0-1,0 0,0 0,0-1,0 0,-1 1,1-1,-1-1,1 1,-1-1,0 0,0 0,0 0,0 0,-1-1,1 0,-1 1,0-1,0 0,0-1,4-5,-1 0,0-1,0 0,-1 0,-1 0,0-1,0 1,-1-1,1-6,-3-2,0 7,-1 23,-1 0,0-1,0 0,1 1,1-1,-1 1,1-1,1 1,0-1,0 0,1 0,0 0,0 0,1-1,1 1,-1-1,1 0,0 0,1 0,2 2,-5-9,0 1,0-1,0 1,0-1,0 0,0 0,0 0,1 0,-1-1,0 0,0 1,1-1,-1 0,0 0,0-1,1 1,-1-1,0 0,0 1,0-1,0-1,0 1,0 0,0-1,0 1,0-1,-1 0,1 0,-1 0,2-1,4-5,0 1,0-1,-1 0,0-1,0 0,-1 0,0 0,2-6,-3 2,1-1,-2 1,0-1,0 0,-1 0,-1-1,-1 1,1-10,2 128,-2-93,0 0,1-1,0 1,0-1,1 0,1 0,0 0,0-1,1 1,1 1,8 4</inkml:trace>
  <inkml:trace contextRef="#ctx0" brushRef="#br0" timeOffset="-1693.701">1995 616,'62'194,"-62"-192,1-1,-1 0,1 0,0 0,-1 0,1 0,0 0,0 0,0 0,0 0,0 0,0 0,0 0,0-1,0 1,1 0,-1-1,0 1,0-1,1 1,-1-1,0 0,0 0,1 1,-1-1,0 0,1 0,-1 0,0 0,1-1,-1 1,0 0,1 0,-1-1,0 1,0-1,1 1,-1-1,0 0,0 1,0-1,0 0,0 0,0 0,0 0,0 0,0 0,0 0,-1 0,1 0,40-59,22-86,-55 134,-6 30,-2-14,0 2,-1 1,2-1,-1 0,1 1,0-1,0 1,0-1,1 0,0 0,1 0,-1 0,1 0,0 0,1-1,-1 1,1-1,0 0,0 0,1 0,-1-1,1 0,0 0,1 0,4 3,7-2,1-1,0-1,0 0,0-1,0-1,1-1,-1 0,0-2,0 0,0-1,0 0,0-2,14-5,-14 6,0-1,-1 0,0-1,0-1,-1-1,0 0,0-1,-1-1,0 0,-1-1,1-1,-13 10,1 0,-1 0,0 0,0 0,0 0,0 0,0-1,0 1,-1 0,1-1,-1 0,0 1,1-1,-1 0,0 1,-1-1,1 0,0 0,-1 0,0 0,0 0,0 0,0 0,0 0,0 0,-1 0,1 1,-1-1,0 0,0 0,0 0,0 1,-1-1,1 0,-1 1,1 0,-1-1,0 1,0 0,0 0,0 0,0 0,-1 0,1 0,-1 1,1-1,-2 0,-2 2,1 0,0 1,-1-1,1 1,0 1,0-1,-1 1,1-1,0 2,1-1,-1 0,0 1,1 0,-1 0,1 0,0 1,0 0,0-1,1 1,-1 0,1 1,0-1,0 1,0-1,1 1,0 0,-1 0,2 0,-1 0,1 0,0 1,0-1,0 0,0 6,1-10,0 1,-1 0,1 0,0 0,0 0,0 0,1 0,-1 0,0 0,1 0,-1 0,1-1,0 1,-1 0,1 0,0 0,0-1,0 1,0-1,1 1,-1-1,0 1,1-1,-1 0,1 1,-1-1,1 0,0 0,-1 0,1 0,0 0,0-1,-1 1,1-1,0 1,1-1,2 1,0 0,1-1,-1 0,0 0,1-1,-1 0,0 0,0 0,1 0,-1-1,0 1,4-4,1 0,1-1,-1 0,-1-1,1 0,-1 0,-1-1,1 0,-1-1,-1 0,0 0,3-4,-10 12,-1 1,1 0,0-1,0 1,0 0,0-1,0 1,0 0,0-1,0 1,0 0,0 0,0-1,0 1,0 0,0-1,1 1,-1 0,0-1,0 1,0 0,0 0,1-1,-1 1,0 0,0 0,0-1,1 1,-1 0,0 0,0 0,1-1,-1 1,0 0,1 0,-1 0,0 0,1 0,-1 0,0-1,0 1,1 0,-1 0,0 0,1 0,-1 0,0 0,1 0,-1 1,0-1,1 0,-1 0,0 0,1 0,-1 0,0 0,0 1,1-1,-1 0,0 0,0 0,1 1,-1-1,0 0,0 0,1 1,-1-1,0 0,0 27,0-14,0-8,0 0,1-1,0 1,0 0,0 0,1-1,-1 1,1 0,0-1,1 0,-1 0,1 1,0-1,-1-1,2 1,-1 0,0-1,1 1,0-1,0 0,0-1,0 1,0-1,0 1,1-1,-1 0,1-1,-1 1,1-1,0 0,0 0,0 0,-1-1,1 0,0 0,0 0,0 0,1-1,8-1,0 0,0-1,0-1,-1 0,1-1,-1 0,0-1,-1-1,1 0,-1 0,-1-1,1-1,-1 0,-1 0,7-8,-2 1,-1-1,0 0,-2-1,0 0,0-1,-2 0,-1-1,0 0,5-19,-8 21,-2 1,1-1,-2 0,0-1,-2 1,0-1,0 1,-2 0,-1-1,0 1,-1 0,-4-15,6 31,1 0,0 0,-1 0,1 0,-1 0,0 1,1-1,-1 0,0 0,0 1,0-1,0 0,-1 1,1-1,0 1,-1 0,1-1,-1 1,1 0,-1 0,0 0,1 0,-1 0,0 0,0 1,1-1,-1 0,0 1,0 0,0-1,0 1,0 0,0 0,0 0,0 0,0 0,0 1,0-1,1 0,-1 1,0 0,0-1,0 1,0 0,1 0,-1 0,0 0,1 0,-1 0,0 1,-8 11,0 0,0 1,1-1,1 2,0-1,1 1,1 1,0-1,1 1,1 0,0 0,1 1,1-1,1 4,-3 4,2 1,1 0,0-1,2 1,1 0,1-1,2 1,0-1,1 1,-3-16,0 1,1-1,0 0,0 0,1-1,0 1,0-1,1 0,0 0,0-1,1 0,0 0,1-1,-1 1,1-2,0 1,1-1,-1 0,1-1,0 0,0 0,0-1,1 0,0-1,1 0,-1-1,1 0,-1-1,1 0,-1 0,1-1,-1-1,0 0,1 0,-1-1,0 0,0-1,-1 0,1-1,-1 0,0 0,0-1,0 0,-1 0,0-1,-1 0,3-3,2-2,-1-1,-1 0,0 0,0-1,-2-1,0 1,0-1,-1-1,-1 1,-1-1,0 0,-1 0,1-12,-6-17,1 44,0 0,0 0,0 0,-1 0,1 0,0 0,-1 1,1-1,0 0,-1 0,0 0,1 1,-1-1,1 0,-1 0,0 1,1-1,-1 1,0-1,0 1,1-1,-1 1,0-1,0 1,0-1,0 1,0 0,0 0,0 0,1-1,-1 1,0 0,0 0,0 0,0 0,0 0,0 1,0-1,0 0,0 0,0 1,0-1,1 0,-7 4,0 0,0 1,1 0,0 0,0 0,1 1,-1-1,1 2,0-1,1 0,-1 1,1 0,1 0,-1 0,1 0,0 1,1-1,0 1,0 0,0 4,1-6,1 1,-1 0,2 0,-1-1,1 1,-1 0,2-1,-1 1,1-1,0 1,0-1,1 0,0 0,0 0,1 0,-1 0,1-1,0 1,1-1,-1 0,1-1,0 1,0-1,1 0,-1 0,1 0,0-1,0 0,0 0,0-1,1 1,-1-1,3 0,144 28,-73-23</inkml:trace>
  <inkml:trace contextRef="#ctx0" brushRef="#br0" timeOffset="2416.504">177 1686,'-13'6,"1"1,0 1,0 0,1 0,0 1,1 1,0-1,0 2,1 0,0 0,1 0,0 1,1 0,1 1,0 0,0 0,1 0,-1 7,5-18,0 0,0 0,1 0,-1 0,1 0,-1-1,1 1,0 0,0 0,0 0,0 0,0 0,0 0,0 0,1 0,-1 0,1 0,-1 0,1 0,0-1,0 1,0 0,0 0,0-1,0 1,0-1,0 1,1-1,-1 1,1-1,-1 0,1 0,-1 0,1 0,0 0,0 0,-1 0,1 0,0-1,0 1,0-1,0 1,0-1,0 0,0 0,0 1,0-2,0 1,0 0,-1 0,1-1,0 1,0-1,1 1,8-7,0 0,-1-1,0 0,0-1,0 0,-1 0,-1-1,0 0,0-1,-1 0,0 0,2-4,1-5,0 1,-1-2,-1 1,-1-1,0 0,-2-1,0 0,-2 1,-1-1,0-1,-1 1,-2 0,0 0,-1 0,-2 0,0 0,-2-2,6 24,-1-4,0 0,0 0,0 1,0-1,-1 0,1 1,-1-1,0 1,0 0,-1 0,1-1,-1 2,1-1,-1 0,0 0,0 1,0-1,1 4,0 0,0 0,0 1,0-1,0 0,0 1,1-1,-1 1,0-1,1 1,-1 0,1 0,0 0,0-1,0 1,0 0,0 1,0-1,0 0,1 0,-1 0,1 0,-1 1,1-1,0 0,0 1,-5 27,2-1,1 1,1-1,1 1,2 0,1-1,1 0,2 0,1 0,1 0,1-1,2 0,2 2,-10-22,-1-1,1 0,1 0,-1 0,1 0,1 0,-1-1,1 0,0 0,0 0,1-1,0 1,0-1,0-1,1 1,-1-1,1 0,0-1,0 1,0-1,1-1,-1 1,1-1,0-1,-1 0,1 0,0 0,0-1,0 0,-1 0,1-1,4-1,0-4,0 0,-1-1,-1 0,1-1,-1 0,0 0,-1-1,0-1,0 0,-1 0,0 0,-1-1,0 0,-1-1,0 0,-1 0,0 0,-1 0,1-6,-3 13,-1 1,1-1,-1 1,1-1,-2 0,1 0,0 1,-1-1,0 0,0 0,0 0,-1 1,1-1,-1 0,-1 0,1 1,0-1,-1 1,0-1,-2-2,4 7,-1-1,0 1,0-1,1 1,-1 0,0-1,0 1,1 0,-1 0,0-1,0 1,0 0,1 0,-1 0,0 0,0 0,0 0,0 0,1 0,-1 1,0-1,0 0,1 0,-1 1,0-1,0 0,1 1,-1-1,0 1,1-1,-1 1,0-1,1 1,-1-1,1 1,-1 0,1-1,-1 1,1 0,-1 0,1-1,0 1,-1 0,1 0,-15 37,14-33,0 1,0 0,1 0,0 0,0-1,0 1,1 0,0 0,0-1,0 1,1 0,-1-1,1 1,1-1,-1 0,1 0,0 0,0 0,1 0,-1-1,1 1,0-1,0 0,1 0,-1 0,1-1,0 0,0 0,0 0,0 0,0-1,1 0,-1 0,3 1,11 1,-1 1,1-2,0-1,0 0,0-1,9-2,45-2</inkml:trace>
  <inkml:trace contextRef="#ctx0" brushRef="#br0" timeOffset="2768.562">1634 1632,'32'-64,"-13"32,-1-1,-2 0,-1-1,-1-1,-3-1,0 1,-3-2,-1 1,-1-1,0-31,-6 66,0 1,1 0,-1-1,0 1,0 0,0-1,0 1,0 0,0-1,0 1,0 0,-1-1,1 1,-1 0,1 0,-1-1,1 1,-1 0,1 0,-1 0,0 0,0 0,0-1,0 1,0 1,0-1,0 0,0 0,0 0,0 1,0-1,0 0,0 1,-1-1,1 1,0-1,-1 1,1 0,0 0,-1-1,1 1,0 0,-1 0,1 0,0 0,-1 1,1-1,0 0,-1 1,1-1,0 0,0 1,-1-1,1 1,0 0,-8 7,0 0,1 1,0-1,1 1,0 1,1 0,0 0,0 0,1 1,0-1,1 1,0 0,1 1,-1 4,-4 10,2 0,1 1,1 0,1 0,1 0,2 1,1-1,1 5,-1-26,0 1,0 0,1 0,0-1,0 1,0-1,1 0,0 1,0-1,1-1,0 1,0 0,0-1,0 0,1 0,0 0,0 0,1-1,-1 0,1 0,0-1,0 1,0-1,0-1,0 1,1-1,1 1,8 0,1 0,-1-1,1 0,0-2,0 0,-1 0,1-2,14-2,19-6</inkml:trace>
  <inkml:trace contextRef="#ctx0" brushRef="#br0" timeOffset="3147.347">2195 1512,'-2'-4,"1"1,0-1,-1 1,0-1,0 1,0 0,0-1,-1 1,1 0,-1 1,0-1,0 0,0 1,0 0,0-1,0 1,0 1,-1-1,1 0,-1 1,0 0,1-1,-1 2,0-1,0 0,1 1,-1-1,0 1,0 0,0 1,0-1,0 0,1 1,-1 0,0 0,1 0,-4 2,-2 0,1 0,1 1,-1 0,0 0,1 0,0 1,0 0,0 1,1 0,-1 0,2 0,-1 1,1-1,-1 1,2 1,-1-1,1 1,0-1,-2 9,5-14,1 1,-1-1,0 0,1 0,0 0,0 1,-1-1,1 0,1 0,-1 1,0-1,0 0,1 0,-1 1,1-1,0 0,0 0,0 0,0 0,0 0,0 0,0 0,1-1,-1 1,1 0,-1-1,1 1,0-1,-1 1,1-1,0 0,0 0,0 1,0-2,1 1,3 2,0-1,1 0,-1 0,1-1,0 0,-1 0,1 0,0-1,0 0,0-1,1 0,2 0,0 0,-1-1,1-1,-1 1,0-1,0-1,0 0,0 0,-1-1,0 0,0-1,0 1,0-1,-1-1,0 0,0 0,-1 0,0-1,0 1,-1-2,0 1,0 0,-1-1,0 0,1-6,-5 15,0 0,-1 1,1-1,-1 0,1 0,0 0,-1 0,1 1,-1-1,1 0,-1 0,1 0,-1 0,1 0,-1 0,1 0,-1 0,1-1,0 1,-1 0,1 0,-1 0,1 0,-1-1,1 1,0 0,-1 0,1-1,0 1,-1 0,1-1,0 1,-1 0,1-1,0 1,0 0,-1-1,1 1,0-1,0 1,0 0,-1-1,1 1,0-1,0 1,0-1,0 1,0-1,0 1,0-1,-1 3,1 0,-1-1,1 1,0 0,0 0,-1-1,1 1,0 0,0 0,1-1,-1 1,0 0,1 0,-1-1,1 1,-1 0,1-1,0 1,0 0,-1-1,1 1,0-1,1 0,-1 1,0-1,0 0,0 1,1-1,-1 0,1 0,-1 0,2 0,56 21,-10-15,1-2</inkml:trace>
  <inkml:trace contextRef="#ctx0" brushRef="#br0" timeOffset="3941.827">3197 1538,'47'-53,"-2"-3,31-52,-63 88,-1-2,-1 1,-1-1,-1-1,-1 0,-1 0,-1-1,-1 0,-1 0,-1-3,-2 25,0-1,-1 1,1-1,-1 1,1-1,-1 1,0-1,0 0,0 1,0-1,-1 1,1-1,-1 1,0-1,1 1,-1-1,0 1,0-1,-1 1,1 0,0 0,-1 0,0 0,1 0,-1 0,0 0,0 0,0 1,0-1,0 1,0-1,0 1,-1 0,1 0,-1 0,1 0,0 0,-1 1,1-1,-1 1,0-1,-4 5,0-1,0 1,0 0,1 1,0 0,0 0,0 0,0 1,1 0,0 0,0 0,0 1,1-1,0 1,1 0,-1 0,1 1,1-1,-2 4,-4 9,1 0,0 1,2 0,0 0,1 0,2 1,0-1,1 18,1-31,0 1,1-1,0 1,0-1,1 1,0-1,1 0,0 0,0 0,1 0,0 0,0-1,1 1,0-1,0-1,0 1,1-1,0 0,1 0,-1 0,1-1,0 0,3 1,0-1,1 0,-1-1,1 0,0-1,0 0,1-1,-1 0,0 0,1-2,0 1,-1-1,1-1,-1 0,0-1,1 0,10-4,0-1,0-1,0-1,-1 0,0-2,-1-1,0 0,15-14,-35 26,1 0,-1 0,1 0,0 0,-1-1,1 1,0 0,-1 0,1 0,0 0,-1 0,1 1,-1-1,1 0,0 0,-1 0,1 0,-1 1,1-1,0 0,-1 1,1-1,-1 0,1 1,-1-1,1 1,-1-1,0 0,1 1,-1-1,1 1,-1 0,0-1,1 1,-1-1,0 1,0-1,0 1,1 0,-1-1,0 1,0 0,0-1,0 1,0-1,0 1,0 0,9 15,-3-11,1-1,1-1,-1 1,0-1,1 0,0-1,0 0,-1 0,1-1,0 0,1 0,-1-1,0 0,0 0,0-1,0 0,3-1,-8 2,1 0,-1 0,1 0,-1-1,1 1,-1-1,0 0,1 0,-1 0,0 0,1-1,-1 1,0-1,0 0,0 0,-1 0,1 0,0-1,-1 1,1-1,-1 1,0-1,0 0,0 0,0 0,-1 0,1 0,-1-1,0 1,1 0,-2-1,1 1,0-1,-1 1,1 0,-1-1,0 1,0-1,-1 1,1-1,-1 1,1-1,-2-2,-2 1,0 1,-1-1,0 1,0 0,0 0,0 0,0 1,-1 0,0 0,1 0,-1 1,0 0,0 0,-1 0,1 1,0 0,0 0,-1 1,1-1,0 1,-1 1,1-1,0 1,-1 0,1 1,-1 0,-43 30,49-31,0 0,0 0,0 0,0 0,1 0,-1 0,0 1,1-1,-1 0,1 0,-1 1,1-1,-1 0,1 1,0-1,0 0,0 1,0-1,0 1,0-1,0 0,0 1,0-1,1 0,-1 1,1-1,-1 0,1 1,-1-1,1 0,0 0,-1 0,1 1,0-1,0 0,0 0,0 0,0 0,0-1,0 1,1 0,24 13,5-3</inkml:trace>
  <inkml:trace contextRef="#ctx0" brushRef="#br0" timeOffset="4658.103">4401 1325,'-18'-5,"0"0,-1 2,1 0,-1 1,1 1,-18 1,29 1,1-1,-1 1,0 0,1 0,-1 1,1 0,-1 0,1 1,0-1,0 1,0 1,0-1,1 1,-1 0,1 0,0 1,0-1,1 1,-1 0,-1 3,5-7,0 1,0-1,1 0,-1 0,0 0,1 1,-1-1,1 0,-1 0,1 1,-1-1,1 1,0-1,0 0,0 1,0-1,0 1,0-1,0 0,0 1,1-1,-1 0,0 1,1-1,-1 0,1 1,-1-1,1 0,0 0,0 1,0-1,-1 0,1 0,0 0,0 0,0 0,1 0,-1-1,0 1,0 0,0 0,1-1,-1 1,0-1,0 1,1-1,-1 0,1 1,12 2,0-1,0 0,0-1,0 0,0-1,0-1,0 0,-1-1,1 0,0-2,-1 1,1-1,-1-1,0-1,-1 0,1 0,3-3,-11 6,0 0,0 0,-1 0,1-1,-1 0,1 0,-1 0,0 0,-1-1,1 1,-1-1,0 0,0 0,0 0,-1 0,0-1,0 1,0-1,0 1,-1-1,0 0,0 1,-1-1,0-3,-5 6,3 19,4 5,2 1,0-1,2 1,0-1,1-1,1 1,12 39,-10-33,-3 1,0-1,-2 1,0 1,-2-1,-2 1,0-1,-2 1,-1-1,-1 1,-4 13,-28 29,33-69,1 0,-1 0,1 0,-1 0,1 0,-1 0,0-1,0 1,0-1,0 1,0-1,-1 0,1 1,0-1,0 0,-1-1,1 1,-1 0,1-1,-1 1,1-1,-1 0,1 0,-1 0,1 0,-1 0,1-1,-1 1,-1-1,0-3,0 0,0 0,1 0,-1 0,1 0,0-1,0 0,0 1,1-1,0 0,0 0,0-1,1 1,-1 0,1 0,0-1,1 1,-1-1,1 1,0-1,1 1,-1-1,2-2,2-20,2 0,1 1,1 0,1 0,1 1,2 0,0 0,2 2,1 0,1 0,0 1,2 1,1 1,15-13,-20 18,1 1,0 0,1 1,1 1,0 1,1 0,8-4,-25 15,0 0,1 0,-1 1,0-1,0 0,0 0,0 1,1-1,-1 1,0-1,0 1,1 0,-1-1,1 1,-1 0,0 0,1 0,-1 0,0 0,1 0,-1 0,0 0,1 1,-1-1,0 0,1 1,-1-1,0 1,0 0,1-1,-1 1,0 0,0 0,0 0,0 0,0 0,0 0,0 0,0 0,-1 0,1 0,0 0,0 1,6 64,-7-57,0 1,1-1,0 1,1-1,0 1,0-1,1 0,0 0,5 8,-7-15,0 0,1 0,0 0,-1 0,1-1,0 1,0-1,0 1,0-1,0 0,0 0,0 0,1 0,-1 0,0 0,0-1,1 1,-1-1,1 1,-1-1,0 0,1 0,-1 0,1 0,-1-1,1 1,14-3</inkml:trace>
  <inkml:trace contextRef="#ctx0" brushRef="#br0" timeOffset="4815.68">4789 1097,'15'16,"7"5</inkml:trace>
  <inkml:trace contextRef="#ctx0" brushRef="#br0" timeOffset="5476.38">5457 1284,'-3'0,"-32"-5,-1 1,1 2,0 2,-1 0,-9 4,38-4,1 1,0 0,0 0,0 0,0 1,0 0,0 0,1 1,-1-1,1 1,-1 1,1-1,0 1,0-1,1 1,-1 1,1-1,0 1,0 0,0 0,1 0,-1 0,1 0,1 1,-1-1,1 1,0 0,0 0,0 0,1 0,0 2,2-5,-1 0,1 0,0-1,0 1,0 0,0-1,1 1,-1-1,1 1,0-1,-1 0,1 0,0 0,0 0,1 0,-1 0,0 0,0 0,1-1,-1 0,1 1,0-1,-1 0,1 0,2 0,75 15,-13-13,0-3,-1-2,1-4,-1-2,0-4,-1-2,12-6,-62 16,3 0,0-1,0-1,0 0,-1-1,0-1,12-7,-28 13,1 0,0 0,-1 0,1 0,-1 0,0 0,0 0,0 0,0-1,0 1,0 0,0-1,-1 1,1-1,-1 1,0-1,0 1,0 0,0-1,0 1,0-1,-1 1,1-1,-1 1,1-1,-1 1,0 0,0 0,0-1,-1 1,1 0,0 0,-1 0,1 0,-1 0,0 1,0-1,1 0,-1 1,0-1,0 1,-1 0,1-1,0 1,0 0,-1 0,-4 1,0 0,1 0,-1 0,0 1,0 0,1 0,-1 0,0 1,1 0,0 1,-1-1,1 1,0 1,0-1,1 1,-1 0,1 0,0 0,0 1,0 0,1 0,-1 0,1 1,0-1,1 1,-1 0,1 0,0 0,1 0,-2 6,3-10,1 0,-1 0,0 0,1 0,-1 1,1-1,0 0,0 0,0 0,0 1,0-1,1 0,-1 0,1 0,-1 0,1 1,0-1,-1 0,1 0,0 0,1-1,-1 1,0 0,0 0,1-1,-1 1,1 0,-1-1,1 0,0 1,0-1,0 0,0 0,-1 0,1 0,1 0,-1 0,0-1,0 1,0-1,8 2,-1-1,0 0,1-1,0 0,-1 0,1-1,-1 0,0-1,1 0,-1-1,0 1,0-2,0 1,-1-2,1 1,-1-1,0 0,0 0,-1-1,1 0,-1-1,-1 0,1 0,-1 0,3-5,-8 11,0 1,0-1,0 0,0 0,0 0,0 0,-1 0,1 0,0 0,0-1,-1 1,1 0,0 0,-1-1,0 1,1 0,-1-1,0 1,1 0,-1-1,0 1,0 0,0-1,0 1,-1 0,1-1,0 1,0 0,-1-1,1 1,-1 0,1-1,-1 1,0 0,1 0,-1 0,0 0,0 0,0 0,0 0,0 0,0 0,0 0,0 0,0 0,0 1,0-1,-1 0,0 1,0 0,1 0,-1 1,0-1,0 1,0-1,0 1,0 0,1 0,-1 0,0 0,1 0,-1 0,1 1,-1-1,1 0,0 1,-1-1,1 1,0-1,0 1,0 0,0-1,0 1,1 0,-1 0,0 0,1 0,-1 0,1 0,0-1,0 1,-1 0,1 0,1 0,-1 0,0 0,0 0,1 0,-1 0,1 0,0 0,-1-1,1 1,0 0,0 0,0-1,0 1,0-1,1 1,-1-1,0 1,1-1,-1 0,2 2,10 3,0 0,0-1,0 0,0-1,1-1,-1 0,1 0,0-2,0 1,0-2,0 0,4-1,-9 1,55 0</inkml:trace>
  <inkml:trace contextRef="#ctx0" brushRef="#br0" timeOffset="6313.092">7154 1205,'-16'-1,"-1"0,1 2,-1 0,1 1,-1 1,1 0,0 1,0 1,0 1,1 0,0 1,0 0,-2 3,10-6,0 0,0 1,0-1,0 2,1-1,0 1,0 0,0 0,1 0,0 1,-2 3,7-10,-1 1,1 0,0 0,-1-1,1 1,-1 0,1 0,0 0,0 0,-1 0,1-1,0 1,0 0,0 0,0 0,0 0,0 0,0 0,1 0,-1-1,0 1,0 0,1 0,-1 0,1 0,-1-1,0 1,1 0,-1 0,1-1,0 1,-1 0,1-1,0 1,-1 0,1-1,0 1,0-1,-1 0,1 1,0-1,0 1,0-1,0 0,-1 0,1 1,44 3,-31-5,0-2,-1 1,0-1,0-1,0-1,0 0,0 0,-1-1,0-1,0 0,-1-1,0 0,0 0,-1-1,0-1,-1 0,0 0,0-1,-1 0,-1 0,1-1,-2 0,0 0,0-1,-1 1,-1-2,2-9,-1 0,-2 0,0-1,-1 1,-2-1,0 1,-2 0,0-1,-1 1,-2 0,-2-7,-6 6,13 23,-1 1,1 0,-1 0,1-1,-1 1,1 0,-1 0,1 0,-1 0,1 0,-1 0,1 0,-1 0,0 0,1 0,-1 0,1 0,-1 0,1 0,-1 1,1-1,-1 0,1 0,0 1,-1-1,1 0,-1 0,1 1,-1-1,1 1,0-1,-1 0,1 1,0-1,-1 1,1-1,0 1,0-1,0 1,-1-1,1 1,0-1,0 1,0-1,0 1,0-1,0 1,-9 21,1 1,1 1,1-1,1 1,1 0,2 0,0 1,-1-3,2 0,0 0,2 0,0-1,1 1,1 0,5 13,-6-27,0 0,1 0,0-1,1 1,-1-1,1 0,1 0,-1 0,1-1,1 0,-1 0,1 0,0 0,0-1,1 0,-1 0,1-1,0 0,0 0,1-1,-1 0,2 0,3 1,1-1,0 0,0-2,0 1,0-1,0-1,0-1,0 1,0-2,0 0,-1-1,1 0,0-1,-1 0,4-2,-9 3,1-1,-1 1,0-1,0 0,0-1,-1 1,0-1,0-1,0 1,0-1,-1 0,0 0,0-1,-1 0,0 1,0-1,0-1,-1 1,0-1,-1 1,0-1,0 0,0 0,-1 1,0-3,0 7,-1-1,0 1,0-1,0 1,0-1,0 1,-1-1,1 1,-1 0,0-1,0 1,0 0,-1-1,1 1,-1 0,0 0,1 0,-1 1,-1-1,1 0,0 1,-1-1,1 1,-1 0,0 0,0 0,0 0,0 0,0 1,0-1,0 1,0 0,-1 0,1 0,0 0,-1 1,1-1,-1 1,1 0,-1 0,1 0,-1 0,1 1,0-1,-1 1,1 0,0 0,-1 0,1 1,0-1,0 1,0 0,0 0,0 0,0 0,1 0,-2 2,0 1,1 0,0 0,0 1,0-1,1 1,-1 0,1-1,1 1,-1 0,1 0,0 1,1-1,-1 0,1 0,0 0,1 0,-1 1,1-1,1 0,-1 0,1 0,0-1,0 1,1 0,0-1,0 1,0-1,0 0,1 0,0 0,0 0,0-1,1 0,-1 0,1 0,0 0,0-1,1 0,-1 0,2 1,10 4,0-1,0 0,0-1,1-1,0-1,0 0,0-1,1-1,2-1,34 1</inkml:trace>
  <inkml:trace contextRef="#ctx0" brushRef="#br0" timeOffset="8493.588">8866 1111,'-28'-4,"0"2,-1 1,1 1,-19 4,41-4,-1 1,0 0,1 1,-1-1,1 1,-1 0,1 1,0 0,0 0,0 0,0 1,1-1,-1 1,1 1,0-1,0 1,1 0,-1 0,1 0,0 1,1-1,-2 3,4-5,-1 1,1-1,0 1,0 0,0-1,1 1,-1 0,1 0,0-1,0 1,0 0,1 0,-1 0,1-1,0 1,0 0,0-1,0 1,1-1,-1 1,1-1,0 0,0 0,0 0,1 0,-1 0,1 0,0 0,-1-1,1 1,0-1,1 0,-1 0,0 0,1 0,-1-1,0 0,1 1,0-1,-1 0,1-1,0 1,0 0,-1-1,1 0,0 0,0 0,3-1,1-1,0 0,1-1,-1 0,0 0,0-1,0 0,-1 0,0-1,1 0,-2 0,1 0,0-1,-1 0,0-1,-1 0,1 1,-1-1,-1-1,1 1,-1-1,-1 0,1 0,-1 0,-1 0,1-1,-1 1,-1-1,0 1,0-1,-1 0,0 1,0-1,-1 0,0 1,-2-8,3 16,0 0,0 0,-1 0,1 0,0 0,0 0,-1 0,1 0,0 0,-1 0,1 0,0 0,0 0,-1 0,1 0,0 0,0 0,-1 0,1 0,0 0,0 0,-1-1,1 1,0 0,0 0,0 0,-1 0,1-1,0 1,0 0,0 0,0 0,0-1,-1 1,1 0,0 0,0-1,0 1,0 0,0 0,0-1,0 1,0 0,0 0,0-1,0 1,0 0,0 0,0-1,0 1,-5 25,4-13,-1 0,1 0,0 1,1-1,0 1,1-1,0 1,1-1,0 1,1-1,0 0,1 0,2 2,-4-11,1 0,-1 1,1-1,0-1,0 1,0 0,1-1,-1 0,0 0,1 0,0 0,-1 0,1-1,0 1,0-1,0 0,0 0,0-1,0 1,0-1,0 0,0 0,0 0,0-1,0 1,1-1,6-1,0-1,-1 1,1-2,-1 1,0-1,0-1,0 0,-1 0,3-3,-5 3,0-1,0 0,0 0,-1-1,0 0,0 0,0-1,-1 1,0-1,-1 0,0 0,0-1,-1 1,0-1,0 0,-1 0,0 0,0 0,-1 0,-1 0,1 0,-2-6,-6 4,2 31,4-9,0 0,2 0,-1 0,1-1,1 1,0 0,0-1,1 1,0-1,3 4,-5-11,0 1,1-1,-1 1,1-1,0 0,0 0,1 0,-1 0,0 0,1 0,0-1,0 1,0-1,0 0,0 0,0 0,0 0,1 0,-1-1,1 0,-1 1,1-1,-1-1,1 1,0 0,0-1,-1 0,1 0,0 0,0 0,0-1,0 1,1-1,-1 0,0 0,1-1,-1 0,0 1,0-1,0-1,0 1,0-1,-1 1,1-1,-1 0,0 0,0 0,0-1,0 1,0-1,-1 0,0 0,1 0,-1 0,-1 0,1 0,0-3,14-111,-15 110,14 45,36 74,-48-107,0 0,1 0,-1-1,1 1,-1-1,1 1,0-1,0 0,1-1,-1 1,1-1,-1 0,1 0,0 0,-1-1,1 1,0-1,0 0,0-1,0 1,0-1,5 0,0-2,0 1,-1-1,1 0,-1-1,0 0,0-1,0 0,0 0,-1-1,0 0,1-1,-2 1,1-2,-1 1,0-1,0 0,-1 0,1-2,5-7,0-1,-1 0,-1-1,-1 0,0 0,-1-1,-2 0,2-4,2-22,-2 0,-2 0,-2-1,-2 1,-2-1,-2 1,-2-1,-3-8,5 39,-17-55,10 88,6 42,3 0,2 0,3 0,2 0,5 11,-8-42,1 0,1 0,1 0,1-1,2 0,1-1,1 0,1 0,17 23,16-10,-28-33</inkml:trace>
  <inkml:trace contextRef="#ctx0" brushRef="#br0" timeOffset="8740.218">9508 803,'23'0,"23"-2,22-1,17-2,14-1,2 2,-7 0,-18 2</inkml:trace>
  <inkml:trace contextRef="#ctx0" brushRef="#br0" timeOffset="8990.614">10163 1044,'-1'4,"1"0,1 0,-1 1,1-1,-1 0,1 0,0 0,0 0,1 0,-1 0,1 0,0 0,0-1,0 1,1-1,-1 1,1-1,0 0,0 0,0 0,0-1,0 1,1-1,-1 1,1-1,0 0,0 0,-1-1,1 1,0-1,0 0,0 0,3 0,3 1,1 0,-1-1,0 0,1-1,-1 0,1-1,-1 0,0 0,9-3,-15 3,1 0,-1-1,1 1,-1-1,0 0,0 0,0 0,0-1,0 1,-1-1,1 0,-1 0,0-1,1 1,-1 0,-1-1,1 0,-1 0,1 0,-1 0,0 0,0 0,0-2,-1 3,-1 0,1 0,-1 0,1-1,-1 1,0 0,0 0,0 0,-1 0,1 0,-1 0,0 0,0 0,0 0,0 0,0 0,0 0,-1 0,0 1,1-1,-1 1,0-1,0 1,0 0,-1-1,1 1,0 1,-1-1,0 0,1 0,-1 1,-1-1,-3-1,0-1,0 2,0-1,0 1,-1 0,1 1,-1-1,1 2,-1-1,0 1,1 0,-7 1,10-1,1 0,-1 0,1 1,-1 0,0-1,1 1,-1 0,1 1,0-1,-1 1,1-1,0 1,0 0,0 0,0 0,0 1,1-1,-1 1,1-1,-1 1,1 0,0 0,0 0,0 0,1 0,-1 1,1-1,-1 0,1 1,0-1,1 1,-1 0,0 0,6 10</inkml:trace>
  <inkml:trace contextRef="#ctx0" brushRef="#br0" timeOffset="9350.652">10871 789,'-17'-8,"-1"0,1 1,-2 1,1 1,-1 1,-3-1,16 4,0 0,-1 1,1-1,-1 1,1 0,-1 1,1 0,0 0,-1 0,1 1,0 0,0 0,0 0,0 1,0 0,1 0,-1 0,1 1,-5 3,9-5,-1-1,0 1,0 0,1-1,-1 1,1 0,-1 0,1 0,0 0,0 0,0 0,0 1,0-1,1 0,-1 0,1 1,-1-1,1 0,0 1,0-1,0 1,0-1,0 0,0 1,1-1,-1 0,1 1,0-1,-1 0,1 0,0 0,1 0,-1 1,0-2,0 1,1 0,-1 0,1 0,1 1,79 52,-17-29,57 31,-120-57,-1 1,1-1,-1 1,1 0,-1 0,0 0,1 0,-1 0,0 0,0 0,0 1,0-1,0 0,0 0,0 1,0-1,0 1,0-1,-1 1,1-1,-1 1,1 0,-1-1,0 1,0-1,1 1,-1 0,0-1,0 1,-1 0,1-1,0 1,0 0,-1-1,1 1,-1-1,0 1,1-1,-1 1,0-1,0 1,0-1,0 0,0 1,0-1,0 0,0 0,-1 1,-11 5,-1 1,1-2,-1 0,0 0,0-1,-1-1,0-1,0 0,1 0,-2-2,0 0,-60 3,70-7</inkml:trace>
  <inkml:trace contextRef="#ctx0" brushRef="#br0" timeOffset="11147.832">11379 830,'-7'-5,"0"0,0 1,-1 0,1 0,-1 1,0 0,0 1,-1-1,1 1,0 1,-1 0,1 0,-1 1,1 0,-1 0,1 1,-1 0,1 0,0 1,-1 0,1 1,0 0,0 0,1 1,-1 0,1 0,0 0,0 1,0 0,0 1,1 0,0 0,3-3,1-1,0 1,0 1,0-1,0 0,1 0,-1 1,1-1,0 1,0-1,0 1,1-1,-1 1,1 0,0-1,-1 1,2 0,-1-1,0 1,1 0,0-1,0 1,0-1,0 1,0-1,1 1,0-1,-1 0,1 0,0 0,1 0,-1 0,0 0,1-1,0 1,0-1,-1 1,1-1,1 0,-1 0,3 1,14 6,2-1,-1-1,1-1,-1-1,2 0,-1-2,0 0,1-2,-1-1,1 0,-1-2,11-2,-7 2,-1-2,0 0,0-2,0-1,-1-1,0-1,-1-1,0-1,0-1,-1-1,16-13,-33 23,0-1,0 0,-1 0,1 0,-1-1,0 1,0-1,-1 0,1-1,-1 1,0 0,-1-1,1 0,-1 1,0-1,-1 0,0 0,1 0,-2 0,1-2,-2 6,-1-1,1 1,0 0,-1 0,0 0,0 0,1 0,-1 0,0 1,0-1,-1 1,1-1,0 1,0 0,-1 0,1 0,-1 0,1 0,-1 1,1-1,-1 1,0-1,1 1,-1 0,1 0,-1 0,0 0,1 1,-2 0,-7-1,1 0,0 1,0 0,0 1,0 0,1 1,-1 0,0 1,1-1,0 2,0-1,0 1,1 1,-1 0,1 0,1 0,-1 1,-1 3,8-9,-1 0,1 0,0 0,0 1,0-1,0 0,0 1,0-1,0 1,0-1,0 1,1-1,-1 1,1 0,-1-1,1 1,0 0,-1-1,1 1,0 0,0-1,0 1,1 0,-1 0,0-1,0 1,1 0,-1-1,1 1,0-1,-1 1,1-1,0 1,0-1,0 1,0-1,0 0,0 0,1 1,-1-1,0 0,1 0,8 3,0-1,1 0,0-1,-1 0,1-1,0 0,0 0,0-2,0 1,-1-1,1-1,0 1,5-3,68-23,-84 26,1 1,0-1,0 1,-1 0,1-1,0 1,0 0,0 0,0 0,0 0,-1 0,1 0,0 0,0 0,0 0,0 0,0 0,-1 0,1 1,0-1,0 0,0 1,-1-1,1 0,0 1,0-1,-1 1,1-1,0 1,-1 0,1-1,-1 1,1 0,0-1,-1 1,0 0,1 0,-1-1,1 1,-1 0,0 0,0 0,1 0,-1-1,0 1,0 0,0 0,0 0,0 0,0 0,8 21,-5-18,0-1,0 1,1-1,-1 0,1 0,0 0,0 0,0-1,0 0,0 0,0 0,1 0,-1 0,1-1,-1 0,1 0,0 0,-1-1,1 1,0-1,3-1,99-18,-94 13,0-1,-1 0,1 0,-1-1,-1-1,1 0,-2-1,1 0,-1 0,-1-1,0 0,0-1,-1 0,-1 0,0-1,-1 0,0 0,-1-1,0 1,-1-1,-1 0,1-7,13-79,-4-1,-4-1,-6 0,-3-4,1 75,0 19,-1 0,0 0,0 0,-1 0,-1 0,0 0,-1 0,-1-3,3 14,0-1,0 1,0 1,0-1,-1 0,1 0,0 0,0 0,-1 1,1-1,0 1,-1-1,1 1,-1-1,1 1,-1 0,1 0,-1 0,1 0,0 0,-1 0,1 0,-1 0,1 1,-1-1,1 0,0 1,-1-1,1 1,-1 0,1-1,0 1,0 0,0 0,-1 0,1 0,0 0,0 0,0 0,0 0,1 0,-1 0,0 1,0-1,1 0,-1 1,0-1,1 0,-1 2,-22 27,2 2,1 0,1 2,1 0,3 1,0 0,3 1,0 1,-1 20,6-29,1 1,2 0,1 0,1 0,2 0,1 0,1 0,4 17,-4-33,1-1,0 1,1-1,0 0,1 0,0-1,1 1,0-1,1 0,0-1,1 0,0 0,0 0,1-1,1 0,0-1,0 0,0-1,1 0,8 4,-2-3,1-2,0 0,0-1,0 0,1-2,0 0,0-1,-1-1,1 0,0-2,0 0,0-1,0-1,-1-1,1-1,-1 0,0-1,-1-1,0-1,0 0,13-10,-25 16,-1 0,0 0,0-1,0 1,0-1,0 0,0 0,-1-1,1 1,-1-1,0 0,0 1,-1-1,1-1,-1 1,0 0,0-1,0 1,-1-1,1 1,-1-1,0 0,0 1,-1-1,0 0,0 0,0 0,0 1,-1-1,1 0,-1 0,0 1,-1-1,1 0,-1 1,0-1,0 1,-2-3,1 4,-1-1,1 1,-1 0,0 0,0 0,0 1,0-1,0 1,-1 0,1 0,-1 0,1 1,-1 0,0 0,1 0,-1 0,0 1,0 0,0 0,0 0,1 0,-1 1,0 0,0 0,1 0,-1 0,1 1,-1 0,1 0,-1 0,1 1,0-1,0 1,0 0,1 0,-1 0,1 1,-1-1,-1 3,1 2,1-1,0 0,0 1,0 0,1 0,0 0,0 0,1 0,0 0,0 0,1 1,0-1,1 4,-1-8,1-1,-1 0,1 1,0-1,0 1,0-1,1 0,-1 0,1 0,-1 0,1 0,0 0,0 0,1 0,-1-1,1 1,-1-1,1 0,0 1,-1-1,1-1,0 1,1 0,-1-1,0 1,0-1,1 0,-1 0,0 0,1-1,-1 1,2-1,5 0,-1-1,1 0,0-1,0 0,-1-1,1 0,-1 0,0-1,0 0,0-1,0 0,-1 0,0-1,0 0,0 0,-1-1,3-3,12-8,-21 17,0 1,1 0,-1 0,0-1,0 1,0 0,0 0,0 0,0 0,0 0,0 0,0 1,0-1,0 0,0 1,0-1,0 0,0 1,0-1,0 1,0-1,0 1,-1 0,1-1,0 1,0 0,-1 0,1-1,0 1,-1 0,1 0,-1 0,1 0,-1 0,1 0,-1 0,0 0,1 0,-1 0,0 0,0 0,0 0,0 1,7 9,-3-5,1-1,0 0,0-1,0 1,1-1,0 0,0 0,0-1,0 0,0 0,1 0,-1-1,1 0,0 0,0-1,0 0,-1 0,1 0,0-1,0 0,0 0,0-1,0 0,4-1,-8 1,1 0,0-1,0 1,0-1,-1 0,1 0,-1 0,1 0,-1-1,0 1,0-1,0 0,0 0,-1 0,1 0,-1 0,0-1,0 1,0-1,0 1,0-1,-1 0,0 0,1 0,-2 0,1 0,0 0,1-113,-20 36,18 80,0 0,0-1,0 1,0 0,0 0,0 0,0 0,0-1,0 1,0 0,1 0,-1 0,1 0,-1 0,1 0,-1 0,1 0,-1 0,1 0,0 0,0 0,0 0,-1 0,1 0,0 1,0-1,0 0,0 1,0-1,0 1,0-1,0 1,1-1,-1 1,0 0,0-1,0 1,0 0,51-2,-44 3,19-1,-1 2,0 1,0 1,0 1,0 2,10 4,-34-11,1 1,-1 0,1 0,-1 0,0 0,1 0,-1 0,0 1,0-1,0 1,0-1,0 1,0 0,-1 0,1 0,-1 0,1 0,-1 0,0 0,1 1,-1-1,0 0,-1 1,1-1,0 1,-1-1,1 1,-1-1,0 1,0-1,0 1,0-1,0 1,-1 1,-13 42,12-41,-1 0,1-1,0 1,0 0,0 0,1 0,0 0,0 1,0-1,1 0,0 0,0 1,0-1,0 0,1 0,0 1,0-1,0 0,1 0,0 0,0 0,0-1,0 1,3 3,3-2,1 0,1 0,-1-1,1 0,-1 0,1-1,1-1,-1 0,0 0,1-1,-1 0,1-1,0 0,0-1,-1 0,1 0,3-2,3 1,0 0,0-1,0-1,-1-1,0-1,0 0,0-1,6-3,-15 6,0-1,0 0,0 0,-1-1,1 0,-1 0,-1 0,1-1,-1 0,0 0,0 0,0-1,-1 1,0-1,-1 0,1 0,-1-1,1-5,5-55,-9 66,0 0,0 0,0 0,0 1,0-1,0 0,-1 0,1 0,-1 1,1-1,-1 0,0 0,1 1,-1-1,0 0,0 1,0-1,0 1,0 0,-1-1,1 1,0 0,-1 0,1-1,-1 1,1 0,-1 1,0-1,1 0,-1 0,0 1,1-1,-1 1,-1-1,-1 2,0 0,0 0,1 1,-1 0,1-1,-1 1,1 0,0 1,-1-1,1 0,0 1,1 0,-1 0,0 0,1 0,0 0,-1 0,1 1,1-1,-1 1,0-1,1 1,0 0,0-1,0 1,0 0,0 0,1 0,0 0,0 0,0 0,0 0,1 0,-1-1,1 2,1 0,0 1,0 0,1-1,0 1,0-1,0 0,1 0,0 0,0-1,0 1,0-1,1 0,-1 0,1-1,0 1,0-1,1 0,-1 0,1-1,0 1,119 33,38-17,-91-16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43.9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3,'0'-2,"9"1,18 4,27 3,20 3,18 2,7 2,0 0,-18-1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48.1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43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3,'21'-1,"0"0,0 1,-1 2,1 0,0 1,-1 1,0 1,0 0,0 2,-1 0,5 4,-19-10,0 0,-1 1,1-1,0 1,-1 0,1 1,-1-1,0 1,1 0,-1 0,-1 0,1 1,0-1,-1 1,0 0,0 0,0 0,0 0,-1 1,1-1,-1 1,0 0,-1-1,1 1,-1 0,0 0,0 0,0 0,-1 0,0 0,0 0,0 0,-1 0,1 0,-2 3,-6 8,-1-1,-1-1,0 0,-1 0,-1-1,0 0,-13 10,-31 36,15 3,40-60,0 0,0 0,0 0,0 1,1-1,-1 0,1 0,-1 0,1 1,0-1,0 0,0 1,0-1,0 0,1 0,-1 1,1-1,-1 0,1 0,0 0,0 1,0-1,0 0,0 0,0-1,1 1,-1 0,0 0,1 0,1 0,7 4,0-2,0 1,0-1,0-1,1 0,0 0,0-1,-1 0,1-1,0-1,0 1,9-2,-7 1,-6 0,11 2,1-1,-1-1,0-1,1 0,-1-1,0-1,0-1,0-1,-1 0,6-3,-5-5,-7 0</inkml:trace>
  <inkml:trace contextRef="#ctx0" brushRef="#br0" timeOffset="269.867">54 177,'18'0,"22"0,22 0,22 0,16 0,9 0,1 0,-19 0</inkml:trace>
  <inkml:trace contextRef="#ctx0" brushRef="#br0" timeOffset="531.24">842 390,'-2'5,"0"0,0-1,1 1,-1 0,1 0,1 0,-1 1,1-1,-1 0,1 0,1 0,-1 0,1 0,0 0,0 0,0 0,1 0,0 0,0 0,0 0,0-1,1 1,0-1,0 0,0 0,0 0,1 0,0-1,-1 1,1-1,1 0,1 1,7 2,0-1,0-1,1 0,0-1,0 0,0-1,0 0,0-2,1 0,-1 0,0-1,0-1,5-1,-15 3,0 0,0-1,0 0,0 0,0 0,0 0,0-1,0 1,0-1,-1 0,1 0,0 0,-1-1,0 1,0-1,1 0,-2 0,1 0,0 0,-1-1,1 1,-1-1,0 1,0-1,0 0,-1 0,1 0,-1 0,0 0,0 0,-1 0,1 0,-1 0,0 0,0-1,0 1,0 0,-1 0,0 0,1 0,-2-2,-1-1,0 1,0 0,-1 0,0 0,0 1,0-1,-1 1,0 0,0 0,0 1,0-1,-1 1,0 1,0-1,0 1,0 0,0 0,-1 0,1 1,-1 0,0 0,1 1,-1 0,0 0,0 1,0 0,0 0,0 0,0 1,1 0,-1 0,0 1,0 0,1 0,-1 1,1-1,0 2,0-1,0 0,0 1,0 0,1 1,0-1,0 1,-49 66,47-52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42.1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67 468,'226'290,"-222"-284,26 30,-29-35,0-1,0 1,0-1,0 1,0-1,0 0,0 1,0-1,0 0,0 0,0 0,0 1,0-1,0-1,0 1,1 0,-1 0,0 0,0 0,0-1,0 1,0 0,0-1,0 1,0-1,-1 1,1-1,0 0,0 1,0-1,0 0,-1 0,1 1,0-1,-1 0,1 0,-1 0,1 0,-1 0,1 0,-1 0,57-126,-38 71,-2 0,-3-1,-2-2,-1 4,-9 114,-2-26</inkml:trace>
  <inkml:trace contextRef="#ctx0" brushRef="#br0" timeOffset="308.279">656 923,'1'-37,"3"0,1 1,2 0,1 0,11-27,-14 47,-5 42,-4 0,-4 21,2 0,3 1,1 0,4 26,-2-68,1-1,-1 0,1 0,1 0,-1 0,1 0,0 0,0 0,0 0,0-1,1 1,2 3,6 2</inkml:trace>
  <inkml:trace contextRef="#ctx0" brushRef="#br0" timeOffset="561.737">1057 588,'18'3,"15"2,13 1,11-1,2-1,-2-2,-7 2,-11 2,-13 1</inkml:trace>
  <inkml:trace contextRef="#ctx0" brushRef="#br0" timeOffset="764.185">1163 829,'20'7,"17"2,15 0,10-5,8-4,1-5,-11-2</inkml:trace>
  <inkml:trace contextRef="#ctx0" brushRef="#br0" timeOffset="5108.248">1 215,'13'13,"8"10,3 4,2 6,-1 1,-1 1,-1 3,0-2,2-2,0-2,1-4,-5-8</inkml:trace>
  <inkml:trace contextRef="#ctx0" brushRef="#br0" timeOffset="5512.601">656 0,'-10'21,"-4"17,-5 15,-2 11,1 8,0 7,-1 0,3-2,3-13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49.2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0,'9'5,"14"1,18 0,12-1,6 0,1 0,-8-1,-13-1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49.4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1,'11'7,"13"2,14-1,12-1,6-2,-6-1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50.1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0,'47'14,"-1"2,0 1,-2 3,0 1,-2 3,15 11,-51-32,-1 0,0 0,0 0,0 0,0 1,-1 0,1 0,-1 0,0 0,0 1,0 0,-1 0,0 0,0 0,0 0,-1 1,1-1,-1 1,-1-1,1 1,-1 0,0 0,0 0,-1 0,1 0,-1 0,-1 0,1 0,-1 0,0-1,0 1,-1 0,0 0,-2 4,-10 8,-1 0,-1-2,0 0,-1-1,-1 0,0-2,-1 0,-1-1,-10 5,-14 10,25-15,10-8,1 1,0 1,0-1,0 2,0-1,1 1,0 0,-4 6,10-12,1 0,-1 0,1 0,-1 0,0 0,1 0,0 0,-1 0,1 0,0 0,-1 0,1 0,0 1,0-1,0 0,0 0,0 0,0 0,0 0,0 1,1-1,-1 0,0 0,1 0,-1 0,1 0,-1 0,1 0,0 0,-1 0,1 0,0 0,-1 0,1 0,0-1,0 1,0 0,0-1,0 1,0 0,0-1,0 1,1-1,51 18,11-9,0-2,1-3,-1-3,24-4,-75 3,-7 0,1 0,-1 0,0 0,1-1,-1 0,0 0,1-1,-1 1,0-1,0-1,0 1,2-2,1-9,-7 0</inkml:trace>
  <inkml:trace contextRef="#ctx0" brushRef="#br0" timeOffset="205.884">67 348,'18'0,"18"0,16 0,15 0,12 2,8 1,4 0,-5 2,-13-1,-18 0</inkml:trace>
  <inkml:trace contextRef="#ctx0" brushRef="#br0" timeOffset="377.51">802 588,'-5'19,"-3"12,-3 5,-2 5,-1-2,2-2,4-5,2-6,2-5,7-6,3-5</inkml:trace>
  <inkml:trace contextRef="#ctx0" brushRef="#br0" timeOffset="928.161">1149 148,'30'-8,"0"2,0 1,0 2,0 0,0 3,1 0,-1 2,0 1,9 3,-29-4,0 0,0 1,0 0,0 0,-1 1,0 1,0-1,0 2,4 2,-10-6,-1 0,1 1,0-1,-1 1,1-1,-1 1,0 0,0 0,0 0,0 0,0 1,-1-1,0 0,1 1,-1-1,-1 1,1-1,0 1,-1 0,0-1,0 1,0 0,0-1,0 1,-1-1,1 1,-2 3,-6 13,-1-1,-1-1,0 1,-2-1,0-1,0 0,-2-1,0 0,-3 1,-10 13,6-6,4-7,1 2,0 0,2 1,0 1,1 0,1 1,-2 6,13-24,0-1,0 1,1-1,-1 1,1-1,0 1,0 0,0-1,0 1,0-1,1 1,0-1,0 1,0-1,0 0,0 1,1-1,-1 0,1 0,0 0,0 0,0 0,0 0,1 0,-1-1,1 0,0 1,0-1,-1 0,1 0,1 0,-1-1,0 1,0-1,1 1,-1-1,0 0,1-1,1 1,19 6,-1-2,2 0,-1-2,0-1,1-1,-1-1,0 0,1-2,-1-2,13-2,51-28,-58 15</inkml:trace>
  <inkml:trace contextRef="#ctx0" brushRef="#br0" timeOffset="1117.649">1190 388,'16'3,"19"-1,19 1,19 0,15-2,8 0,2 0,-16-1</inkml:trace>
  <inkml:trace contextRef="#ctx0" brushRef="#br0" timeOffset="1417.779">1939 588,'-1'7,"0"-1,1 0,0 0,0 1,0-1,1 0,0 0,1 1,-1-1,1 0,0 0,1-1,-1 1,1 0,0-1,1 1,-1-1,1 0,0 0,0-1,1 1,-1-1,1 0,0 0,0 0,0-1,1 0,-1 0,1 0,2 0,-2-2,0 0,0 0,0 0,0-1,0 0,1 0,-1-1,0 0,0 0,0 0,-1-1,1 0,0 0,0 0,-1-1,6-2,-9 3,1 0,0 0,0 0,-1 0,1 0,-1-1,0 1,1-1,-1 0,0 1,-1-1,1 0,0 0,-1 0,0 0,0-1,0 1,0 0,0 0,0-1,-1 1,0 0,0-1,0 1,0-1,0 1,-1 0,1-1,-1 1,-1-3,0 0,0 1,-1 0,1 0,-1 0,0 0,-1 0,1 0,-1 1,0 0,0 0,0 0,-1 0,0 1,1-1,-1 1,0 0,0 1,-1-1,1 1,-1 0,0 0,-123-18,11 25,65 2</inkml:trace>
  <inkml:trace contextRef="#ctx0" brushRef="#br0" timeOffset="1960.096">1003 375,'-5'11,"1"7,4-1,3-2,7-5,3-5,0-7,-3-4,-2-5,-6 1,-7 1,-7 3,-9 2,-1 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48.6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1 157,'19'36,"19"47,-8-15,3-1,2-2,35 45,-51-82,3 0,0-2,1-1,28 22,-51-45,1-1,0 1,0-1,0 0,0 0,1 0,-1 0,0 1,0-2,1 1,-1 0,1 0,-1 0,0-1,1 1,0 0,-1-1,1 1,-1-1,1 0,0 0,-1 0,1 1,-1-2,1 1,0 0,-1 0,1 0,0-1,-1 1,1-1,-1 1,1-1,-1 0,1 1,-1-1,0 0,1 0,-1 0,0 0,0 0,1 0,-1-1,0 1,0 0,0 0,0-2,4-13,-1 0,-1-1,-1 1,0-1,-1 1,-1-1,-1-11,1-1,-3-539,20 628,-9-23</inkml:trace>
  <inkml:trace contextRef="#ctx0" brushRef="#br0" timeOffset="350.246">615 612,'3'-6,"0"1,0 0,0 0,1 0,-1 0,1 0,1 1,-1-1,0 1,1 0,0 1,0-1,0 1,1 0,-1 0,1 0,-1 1,1 0,0 0,0 1,0-1,0 1,0 1,0-1,0 1,0 0,0 0,6 1,-10 0,0 0,0 0,1 1,-1-1,0 0,0 1,0-1,-1 1,1 0,0 0,0-1,-1 1,0 0,1 0,-1 1,0-1,0 0,0 0,0 1,0-1,0 0,-1 1,1-1,-1 1,0-1,0 1,0-1,0 1,0-1,0 0,0 1,-1-1,0 1,1-1,-1 0,0 1,-39 82,-76 50,57-71,21-9,37-53,0-1,1 0,-1 1,1-1,-1 1,1-1,0 1,0 0,0-1,0 1,0-1,0 1,0-1,0 1,0-1,1 1,-1-1,1 1,-1-1,1 1,0-1,-1 0,1 1,0-1,0 0,0 1,0-1,0 0,0 0,0 0,0 0,1 0,-1 0,0 0,1-1,-1 1,0 0,1-1,-1 1,1-1,20 6,1-1,0-1,0-1,0-1,0-1,0-1,0-1,0-1,13-4,18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8:58.1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267 38,'-3'-3,"-1"-1,0 1,0 0,0 0,0 0,0 0,-1 1,1-1,-1 1,0 0,0 1,0-1,0 1,0 0,0 0,0 1,0 0,0-1,0 2,0-1,0 0,0 1,-1 0,2 0,-1 1,0 0,0-1,0 1,1 1,-1-1,1 1,-3 2,-5 8,0 1,2 0,0 1,0 0,2 1,0-1,0 2,2-1,0 1,1 0,0 0,2 1,0-1,1 1,0 0,2 0,1 17,3 18,3-1,2 0,3 0,1-1,3-1,2 0,17 31,-8-15,-3 0,-3 2,11 62,-29-119,-1 0,0 0,0 0,-2 0,1 1,-1-1,-1 0,0 0,-1 0,0 0,-1 0,0 0,0 0,-1-1,0 1,-1-1,-1 0,1-1,-2 1,1-1,-1 0,0-1,-1 0,0 0,-5 3,-98 45,171-45,-55-10,1 1,-1 0,0 0,0 1,-1 0,1-1,0 2,-1-1,0 0,0 1,0 0,0 0,0 0,-1 0,0 1,0-1,0 1,0 0,-1 0,0 0,0 0,0 0,0 5,15 129,-17-139,4 401,42 283,-16-517,-29-164,-1 0,1 0,0 0,0 0,0-1,0 1,1 0,-1-1,1 1,0-1,-1 1,1-1,0 0,1 0,-1 0,0 0,0 0,1 0,-1-1,1 1,0-1,-1 1,1-1,0 0,0 0,0-1,0 1,1 0,31-4,1-5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9:49.0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1,'124'29,"-99"-25,0 1,0 1,-1 1,0 2,0 0,17 10,-38-18,0 1,0 0,0 0,0 0,0 0,0 0,-1 1,1-1,-1 1,0 0,0 0,0 0,0 0,0 0,-1 0,1 0,-1 0,0 1,0-1,0 1,0-1,-1 1,1-1,-1 1,0-1,0 1,0 0,0-1,-1 1,0-1,1 1,-1-1,-1 0,1 1,0-1,-1 0,-1 3,-12 20,0 0,-2-1,-1-1,-11 11,-65 101,92-134,0 1,1 0,-1 0,1 0,-1 0,1 1,0-1,0 0,1 0,-1 1,1-1,-1 1,1-1,0 0,1 1,-1-1,0 0,1 1,0-1,0 0,0 0,0 1,0-1,1 0,-1 0,1 0,0 0,0-1,0 1,0 0,0-1,1 0,-1 1,1-1,-1 0,1 0,0 0,0-1,14 6,-1-2,1 0,0-1,0 0,0-2,0 0,1-1,-1-1,1 0,-1-1,0-1,12-3,-15 3,0 0,-1-2,1 1,-1-2,0 1,0-2,0 0,4-3,9-9</inkml:trace>
  <inkml:trace contextRef="#ctx0" brushRef="#br0" timeOffset="198.469">40 308,'16'-2,"24"-1,20 0,19-1,11-1,7-1,0 0,-16 1</inkml:trace>
  <inkml:trace contextRef="#ctx0" brushRef="#br0" timeOffset="435.834">829 443,'1'5,"0"1,0-1,1 1,0-1,0 0,0 1,0-1,1 0,0 0,0-1,0 1,0-1,1 1,0-1,0 0,0 0,1-1,-1 1,1-1,-1 0,1 0,0-1,1 1,-1-1,0 0,0-1,1 1,3-1,-1 2,0-1,0 0,1 0,0-1,-1 0,1-1,-1 0,1 0,0-1,-1 0,1 0,-1-1,0-1,1 1,-1-1,0 0,0-1,-1 0,1 0,-1-1,0 0,0 0,0 0,-1-1,5-6,-9 10,-1 0,0 0,0-1,-1 1,1 0,0-1,-1 1,1 0,-1-1,0 1,0-1,1 1,-2-1,1 1,0 0,-1-1,1 1,-1-1,1 1,-1 0,0-1,0 1,0 0,-1 0,1 0,0 0,-1 0,1 0,-1 0,0 1,1-1,-1 0,0 1,0-1,0 1,-5-4,-1 0,1 1,-1 0,0 0,0 1,0-1,0 2,0-1,-4 1,-3 0,-1 2,1 0,0 0,0 1,0 1,-1 1,2 0,-1 1,0 0,1 2,0-1,0 2,0 0,-9 7,-30 17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19:18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2893 376,'24'-5,"-1"2,1 0,0 2,0 1,0 0,3 2,-10-2,0 1,-1 1,1 0,-1 2,1-1,-1 2,0 0,-1 1,1 1,-1 0,0 1,-1 1,0 0,10 9,-21-15,0 0,-1 0,1 0,-1 1,0-1,0 1,0-1,0 1,-1 0,1 0,-1-1,0 1,0 0,-1 0,1 0,-1 0,0 0,0 0,0 1,-1-1,1 0,-1 0,0-1,0 1,0 0,-2 3,-57 90,58-94,-7 8,-4 5,0 0,2 2,-1-1,2 2,1-1,0 1,1 1,7-18,0 1,0-1,1 1,-1 0,1 0,0-1,0 1,0 0,0-1,0 1,0 0,1 0,-1-1,1 1,0 0,0-1,0 1,0-1,0 1,1-1,-1 0,1 0,-1 1,1-1,0 0,0 0,0 0,0-1,0 1,0 0,1-1,-1 0,0 1,1-1,0 0,6 3,0-1,1 0,0 0,0-1,0 0,-1-1,1 0,1-1,0 0,8-1,0 0,1-2,-1 0,0-1,-1-1,5-2,14-7</inkml:trace>
  <inkml:trace contextRef="#ctx0" brushRef="#br0" timeOffset="219.042">2973 642,'25'-2,"22"-1,21-2,17 0,8 0,4 2,-5 1,-19 1</inkml:trace>
  <inkml:trace contextRef="#ctx0" brushRef="#br0" timeOffset="515.739">3749 816,'134'-164,"-105"131,-24 48,-18 58,8-54,0 0,2 1,0-1,1 1,1-1,1 1,1-1,1 1,0-1,1 1,1-1,6 15,0-15</inkml:trace>
  <inkml:trace contextRef="#ctx0" brushRef="#br0" timeOffset="1867.007">2867 15,'18'-2,"22"-2,22 1,21 1,18 0,8 1,1 0,-8 1,-14 0,-20 3,-22 0</inkml:trace>
  <inkml:trace contextRef="#ctx0" brushRef="#br0" timeOffset="-19196.701">232 54,'-19'0,"1"1,-1 0,0 1,1 1,-19 5,32-6,0 0,-1 0,1 0,0 0,0 1,1 0,-1 0,0 0,1 1,0-1,0 1,0 0,0 1,0-1,1 0,0 1,0 0,0 0,1 0,0 0,-1 0,2 1,-3 9,1-1,1 1,0 0,1 0,1 0,0 0,1 0,0 0,2 0,0 0,0-1,2 3,69 168,-44-123,-11-28,-1 1,-2 0,-1 2,-2 0,-2 0,-1 1,-2 0,-2 1,1 25,-9-44,-1-1,-1 0,-1 0,0 0,-1-1,-1 1,-1-2,-1 1,0-1,-2 0,1-1,-2 0,0-1,-1 0,-1-1,0-1,-1 1,9-8,4-5,0 0,0 0,0 0,1 0,-1 1,0-1,1 1,-1-1,1 1,0-1,-1 1,1 0,0 0,0 0,0 0,0 0,0 0,1 0,-1 0,1 0,-1 0,1 0,0 0,-1 0,1 0,0 0,1 1,-1-1,0 0,1 0,-1 0,1 0,-1 0,1 0,0 0,0 1,111 90,-98-80,0 0,-1 1,-1 0,0 1,-1 1,0 0,-2 0,0 1,0 0,-2 1,0 0,-1 0,-1 0,-1 1,1 4,2 57,-2 0,-5 1,-3-1,-3 0,-16 73,15-97,-8 52,0-16,4 0,4 0,5 1,5 30,-3-104,1 0,2-1,0 1,0 0,2-1,0 0,2 0,0-1,0 0,2 0,0 0,1-1,0-1,2 1,0-2,0 0,1 0,1-1,0-1,1 0,0-1,1-1,14 7,32 3,-5-11</inkml:trace>
  <inkml:trace contextRef="#ctx0" brushRef="#br0" timeOffset="-18164.22">835 522,'11'14,"13"13,14 12,11 7,8 6,2 3,-2 1,-6 0,-7-5,-9-4,-10-8,-10-8,-7-9</inkml:trace>
  <inkml:trace contextRef="#ctx0" brushRef="#br0" timeOffset="-17887.685">1249 483,'-18'2,"-13"8,-6 8,-3 11,0 12,3 12,3 9,5 5,5 0,7-2,6-5,5-13</inkml:trace>
  <inkml:trace contextRef="#ctx0" brushRef="#br0" timeOffset="-17557.418">1556 883,'-6'10,"0"1,1 0,0 0,1 0,0 1,1-1,-1 10,3-18,1 0,-1 0,1 1,0-1,0 0,1 0,-1 0,1 0,-1 1,1-1,0 0,0 0,1 0,-1-1,0 1,1 0,0 0,0-1,0 1,0-1,0 0,0 1,0-1,1 0,-1 0,1 0,0-1,-1 1,1-1,0 1,2-1,-2 1,1 0,0 0,0 0,0-1,0 0,0 0,0 0,1 0,-1-1,0 1,0-1,1 0,-1-1,0 1,0-1,1 1,-1-1,0-1,0 1,0-1,0 1,0-1,-1 0,1 0,0-1,-1 1,0-1,1 0,-1 0,0 0,0 0,-1 0,1-1,-1 1,0-1,1 0,-2 1,1-1,0 0,-1 0,0 0,0-1,0 1,0 0,-1 0,1 0,-1-2,-2 0,1-1,-1 1,-1 0,1 0,-1 1,0-1,0 0,-1 1,0 0,0 0,0 0,0 0,-1 1,0 0,0 0,0 0,0 0,0 1,-1 0,0 0,0 0,0 1,0 0,0 0,0 0,0 1,-1 0,1 0,0 1,-1-1,1 1,-1 1,1 0,0-1,-1 2,1-1,0 1,0 0,0 0,0 1,0-1,1 1,-1 1,1-1,0 1,0 0,0 0,0 1,1-1,-5 6,0 41,14-29</inkml:trace>
  <inkml:trace contextRef="#ctx0" brushRef="#br0" timeOffset="-17297.112">1944 683,'16'-5,"16"-1,15 1,8 0,1 2,-3 1,-12 5,-12 3</inkml:trace>
  <inkml:trace contextRef="#ctx0" brushRef="#br0" timeOffset="-17113.588">1983 870,'21'2,"18"1,15 0,11-1,3-2,-5-2,-14-1</inkml:trace>
  <inkml:trace contextRef="#ctx0" brushRef="#br0" timeOffset="7266.701">1088 1953,'9'14,"8"11,7 10,7 7,5 4,3 2,2-1,-2-1,-3-2,-5-4,-8-8</inkml:trace>
  <inkml:trace contextRef="#ctx0" brushRef="#br0" timeOffset="7517.081">1410 1966,'-19'9,"-12"13,-8 10,-2 13,-1 9,5 6,4 6,5-1,7-10</inkml:trace>
  <inkml:trace contextRef="#ctx0" brushRef="#br0" timeOffset="8265.649">1837 2394,'4'-18,"5"-11,0-7,-2-2,-1 1,0 4,-1 11,-1 15,-2 18,2 17,0 12,-1 11,1 5,0 3,2-1,0-7,-2-8,0-10</inkml:trace>
  <inkml:trace contextRef="#ctx0" brushRef="#br0" timeOffset="8496.549">2185 2007,'22'0,"20"0,13-3,4 0,-2 0,-10 3,-12 1</inkml:trace>
  <inkml:trace contextRef="#ctx0" brushRef="#br0" timeOffset="8669.149">2251 2260,'23'3,"18"0,15-3,8-1,0-2,-10-1</inkml:trace>
  <inkml:trace contextRef="#ctx0" brushRef="#br0" timeOffset="12412.464">3575 1619,'-5'0,"6"-3,14 0,20-2,22-2,22-3,16 1,10-1,1 2,-9 2,-14 2,-19 1,-17 2,-23 1,-18 0,-16 1,-6-1</inkml:trace>
  <inkml:trace contextRef="#ctx0" brushRef="#br0" timeOffset="11436.795">3494 1966,'272'-22,"-266"21,1 0,-1 0,1 1,-1 0,1 0,-1 1,1 0,-1 0,0 0,0 1,1 0,-1 0,0 0,0 1,-1 0,1 0,-1 1,1-1,-1 1,0 0,0 1,-1-1,1 1,-1 0,1 1,-3 6,-1 0,0 1,0-1,-1 0,0 0,-1 0,-1 0,0 0,-1 0,0 0,0 0,-1-1,-1 0,0 0,-1 0,0 0,0-1,-5 4,-68 131,78-143,0 1,0-1,1 1,-1-1,1 1,-1-1,1 1,0 0,0-1,0 1,0 0,1-1,-1 1,1-1,-1 1,1-1,0 1,0-1,0 1,0-1,1 0,-1 0,0 1,1-1,0 0,-1 0,1 0,0-1,0 1,0 0,0-1,1 1,-1-1,0 0,1 0,-1 0,19 6,-1-1,1-1,0-1,0-1,1-1,-1 0,0-2,1 0,3-2,-19 2,116-18,-97 9</inkml:trace>
  <inkml:trace contextRef="#ctx0" brushRef="#br0" timeOffset="11659.411">3548 2220,'20'-2,"23"-1,23 0,17 1,16-2,9 0,2 0,-18 2</inkml:trace>
  <inkml:trace contextRef="#ctx0" brushRef="#br0" timeOffset="11964.666">4484 2273,'0'8,"0"0,1-1,0 1,0-1,1 0,0 1,0-1,1 0,0 0,0 0,1-1,-1 1,2-1,-1 0,1 0,0 0,0-1,0 1,1-1,-1-1,2 1,-1-1,0 0,1 0,-1-1,1 0,0 0,0 0,1-1,-1 0,0-1,1 1,-1-1,1-1,-1 0,1 0,-1 0,1-1,-1 0,6-1,-10 1,1 0,0-1,0 1,-1-1,1 0,-1 0,0 0,1 0,-1 0,0-1,0 1,0-1,-1 0,1 0,-1 0,1 0,-1 0,0-1,0 1,-1-1,1 1,-1-1,1 0,-1 0,0 1,-1-1,1 0,-1 0,1 0,-1 0,0 0,-1 0,1 0,-1 0,0 1,0-1,0 0,0 0,-1 1,1-1,-1 1,0-1,-1-1,-5-2,0 0,0 0,-1 1,1 0,-1 1,-1 0,1 0,-1 1,0 0,0 1,0 0,0 1,0 0,-1 0,1 1,-1 1,1-1,-1 2,1-1,-1 2,1-1,-1 2,1-1,0 1,-8 4,-91 52,85-41</inkml:trace>
  <inkml:trace contextRef="#ctx0" brushRef="#br0" timeOffset="24338.961">1356 3383,'-9'-9,"-3"-1,2 9,9 12,7 15,13 11,10 11,9 7,5 4,4 3,-2-2,-1-3,-6-4,-4-10,-9-9,-9-11</inkml:trace>
  <inkml:trace contextRef="#ctx0" brushRef="#br0" timeOffset="24605.266">1704 3370,'-21'16,"-13"16,-10 17,-5 14,0 11,3 6,8-1,9-4,11-15</inkml:trace>
  <inkml:trace contextRef="#ctx0" brushRef="#br0" timeOffset="24870.116">1917 3771,'4'-2,"1"0,0 0,0 0,0 0,0 1,0 0,0 0,0 0,0 1,0 0,0 0,1 0,-1 0,0 1,0 0,0 0,0 0,0 1,0 0,0 0,-1 0,1 0,-1 1,1 0,-1 0,0 0,0 0,0 1,-1-1,1 1,-1 0,0 0,0 1,0-1,0 0,-1 1,0 0,0-1,0 1,0 0,-1 0,0 0,0 0,0 1,-1 0,-2 9,0 0,-2 0,1 0,-2 0,0-1,-1 0,0 0,-1 0,-1-1,0 0,0 0,-2-1,1 0,-2 0,-8 6,-19 29,37-46,0-1,-1 1,1-1,0 1,0 0,0 0,0-1,0 1,0 0,0 0,1 0,-1 0,0 0,0 0,1 0,-1 0,1 1,-1-1,1 0,-1 0,1 1,0-1,-1 0,1 0,0 1,0-1,0 0,0 0,0 1,0-1,1 0,-1 0,0 1,1-1,-1 0,1 0,-1 1,1-1,-1 0,1 0,0 0,0 0,-1 0,1 0,0 0,0 0,0-1,0 1,0 0,0 0,0-1,0 1,1-1,-1 1,0-1,0 1,0-1,2 1,21 1,1-1,0 0,-1-2,1-1,0-1,20-5,-39 7,113-23,-70 12</inkml:trace>
  <inkml:trace contextRef="#ctx0" brushRef="#br0" timeOffset="25679.279">2679 3557,'16'0,"14"0,16 0,11-2,8-1,1 0,-5 1,-14 0</inkml:trace>
  <inkml:trace contextRef="#ctx0" brushRef="#br0" timeOffset="25930.634">2745 3784,'19'2,"19"1,17 0,10-3,4-1,-4-3,-12-1</inkml:trace>
  <inkml:trace contextRef="#ctx0" brushRef="#br0" timeOffset="29337.353">3855 3423,'33'-4,"1"1,0 1,-1 2,1 1,0 2,-1 1,0 2,0 1,0 1,5 4,-33-10,-1 0,1 0,0 0,-1 1,1-1,-1 1,0 1,0-1,0 0,-1 1,1 0,-1 0,1 0,-1 0,-1 0,1 1,-1-1,1 1,-1 0,-1 0,1-1,-1 1,1 0,-2 1,1-1,0 0,-1 0,0 0,0 0,-1 0,1 1,-2 1,-4 10,-1 0,0-1,-2 0,0 0,0-1,-2 0,0-1,0 0,-1-1,-1 0,-10 7,-66 81,88-100,0 0,0 0,0 0,0 1,0-1,0 0,0 1,1-1,-1 0,0 1,1-1,-1 1,1-1,-1 1,1-1,0 1,0-1,0 1,0 0,0-1,0 1,0-1,0 1,0-1,1 1,-1-1,1 1,-1-1,1 1,0-1,0 1,-1-1,1 0,0 1,0-1,0 0,0 0,0 0,1 0,-1 0,1 0,11 5,1 0,1-1,-1-1,1 0,0-1,-1-1,1 0,0-1,14-1,-27 0,20 1,0-1,0-1,0-1,0-1,0-1,-1-1,8-3,-1-2</inkml:trace>
  <inkml:trace contextRef="#ctx0" brushRef="#br0" timeOffset="29602.642">3882 3651,'-2'-2,"6"-1,16 2,20 2,20 0,17 0,14-2,6-1,-1 0,-8 0,-18 0</inkml:trace>
  <inkml:trace contextRef="#ctx0" brushRef="#br0" timeOffset="29868.939">4671 3784,'2'-11,"3"-6,1-3,0 0,-2 8,-2 13,0 13,-1 13,-1 11,0 9,0 2,-1 3,3-4,1-4,0-7,-1-8</inkml:trace>
  <inkml:trace contextRef="#ctx0" brushRef="#br0" timeOffset="30076.831">4912 3557,'-2'0,"1"2,3 1,4 0,1-1</inkml:trace>
  <inkml:trace contextRef="#ctx0" brushRef="#br0" timeOffset="32331.437">620 3330,'-4'0,"-2"4,0 9,4 11,4 13,2 14,2 13,0 13,2 9,1 3,2 0,6-5,9-11,6-13,8-15,-3-14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05.7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37,'9'45,"-3"1,-1 0,-2 0,-3 10,1-15,-7 540,5-559,1 0,1 0,1 0,1 0,3 11,-4-28,-1 1,1-1,1 1,-1-1,1 1,0-1,0 0,0 0,1-1,-1 1,1-1,0 1,1-1,-1-1,1 1,0 0,-1-1,2 0,-1 0,0-1,0 0,5 2,3 0,0-1,0 0,1-1,-1 0,1-1,-1-1,1 0,-1-1,1 0,-1-1,1-1,-1 0,0-1,0 0,-1-1,1 0,-1-1,0 0,0-1,7-7,4-5</inkml:trace>
  <inkml:trace contextRef="#ctx0" brushRef="#br0" timeOffset="250.295">1 24,'20'0,"16"0,14-2,9-1,5-2,5 0,-4 0,-12 2</inkml:trace>
  <inkml:trace contextRef="#ctx0" brushRef="#br0" timeOffset="524.559">482 372,'-5'16,"-3"12,-1 10,1 6,3 2,3 0,5-1,5-4,0-6,-1-5,-2-7</inkml:trace>
  <inkml:trace contextRef="#ctx0" brushRef="#br0" timeOffset="805.363">762 345,'-216'215,"210"-209,0 0,1 0,0 1,0 0,0 0,1 0,0 0,0 1,1-1,0 1,0 0,1 1,2-6,0-1,0 0,0 0,1 1,-1-1,1 0,-1 0,1 0,0 0,0 0,0 0,0 0,0 0,0 0,1 0,-1 0,1-1,-1 1,1 0,0-1,-1 0,1 1,0-1,0 0,0 0,0 0,0 0,0 0,2 0,66 17,-69-17,54 5,0-2,0-2,18-4,-46 2,-3-1</inkml:trace>
  <inkml:trace contextRef="#ctx0" brushRef="#br0" timeOffset="1068.742">1070 345,'0'3,"0"4,0 11,0 9,0 11,2 9,1 4,2 4,1 1,0-2,1-6,-2-8,-1-12</inkml:trace>
  <inkml:trace contextRef="#ctx0" brushRef="#br0" timeOffset="1324.069">1243 331,'-2'7,"-1"9,0 13,3 11,2 10,0 6,-1 1,1 2,-1-4,-1-3,1-7,-1-8,0-9,0-8</inkml:trace>
  <inkml:trace contextRef="#ctx0" brushRef="#br0" timeOffset="1509.595">1016 599,'9'-4,"17"-5,17-2,14-2,7 2,0 2,-10 3</inkml:trace>
  <inkml:trace contextRef="#ctx0" brushRef="#br0" timeOffset="1899.558">1391 666,'26'-9,"0"1,1 2,0 1,0 0,24 1,-48 4,0-1,1 1,-1 1,0-1,0 0,1 1,-1 0,0 0,0-1,0 2,0-1,0 0,0 1,0-1,-1 1,1 0,0 0,-1 0,1 0,-1 1,0-1,0 1,0-1,0 1,0 0,-1-1,1 1,-1 0,0 0,0 0,0 0,0 1,0-1,0 2,-1 15,0-1,-1 0,-1 0,-1 1,-1-2,-1 1,0 0,-1-1,-1 0,-1 0,0-1,-8 12,-7 14,11-22,1 1,1 0,1 1,0 0,2 0,1 1,-1 7,7-28,0 0,0-1,0 1,0 0,0 0,1 0,-1 0,1-1,0 1,0 0,0 0,0-1,0 1,0-1,1 1,-1-1,1 0,0 1,0-1,0 0,0 0,0 0,0 0,0-1,1 1,-1-1,1 1,-1-1,1 0,0 0,-1 0,1 0,0 0,0-1,0 1,0-1,7 2,0-1,1 0,-1-1,1 0,-1 0,1-1,-1-1,1 1,3-3,-9 4,0-1,0 0,0-1,0 1,0-1,0 0,0 0,0 0,-1-1,0 0,1 1,-1-2,0 1,0 0,0-1,-1 0,0 0,1 0,-1 0,0 0,-1-1,1 1,-1-1,0 0,0 0,-1 0,1 0,-1 0,0 0,0 0,-1 0,1 0,-1 0,-1-2,-5-16</inkml:trace>
  <inkml:trace contextRef="#ctx0" brushRef="#br0" timeOffset="2177.83">1404 893,'14'-7,"13"-2,9-2,8-1,5-1,3-1,-2 0,-10 3</inkml:trace>
  <inkml:trace contextRef="#ctx0" brushRef="#br0" timeOffset="2521.472">1685 198,'0'-4,"0"1,1-1,-1 1,1 0,0-1,0 1,0 0,0-1,1 1,-1 0,1 0,0 0,0 0,0 1,0-1,1 0,-1 1,0-1,1 1,0 0,0 0,0 0,0 0,0 1,0-1,86-27,-87 28,46-9,0 2,1 1,31 2,-77 4,-1 0,1 1,-1-1,1 1,-1 0,1-1,-1 1,1 0,0 1,-1-1,1 0,-1 1,1 0,-1-1,0 1,1 0,-1 0,0 0,1 1,-1-1,0 0,0 1,0-1,0 1,0 0,0 0,-1 0,1 0,-1 0,1 0,-1 0,0 1,0-1,0 0,0 1,0-1,0 0,-1 1,1-1,-1 1,0 1,-54 170,52-151,1 0,1 0,1 0,1 0,1 0,1 0,0-1,2 0,8 21,5 24,-6-16,-2 0,-3 1,0 22,-6-59,-2-1,0 1,-1 0,0-1,-1 1,0-1,-2 0,0 0,0 0,-1 0,-1 0,0-1,-1 0,-6 8,12-18,0-1,0 1,-1-1,1 1,-1-1,0 0,1 0,-1 1,0-1,-1-1,1 1,0 0,0 0,-1-1,1 1,-1-1,1 0,-1 0,0 0,0 0,1 0,-1-1,0 1,0-1,0 1,1-1,-1 0,0 0,0-1,0 1,0-1,1 1,-1-1,0 0,0 0,1 0,-1 0,1 0,-3-2,-8-9,0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49.6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336 58,'-2'-2,"0"0,0 0,0 1,0-1,0 0,-1 1,1 0,0-1,-1 1,0 0,1 0,-1 1,1-1,-1 0,0 1,0 0,1-1,-1 1,0 0,1 0,-1 1,0-1,0 1,1-1,-1 1,0 0,1 0,-1 0,-65 45,61-40,-6 5,-18 14,1 1,2 1,1 1,0 3,24-28,0 0,0 0,0 0,1 1,0-1,-1 1,1-1,0 1,1 0,-1 0,1 0,0 0,0 0,0 0,0 0,1 0,-1 0,1 1,0-1,1 0,-1 0,1 0,0 0,0 0,0 0,0 0,1 0,-1 0,1 0,1 1,8 4,0-1,0-1,1 0,0 0,0-1,0-1,1 0,0-1,0 0,0-1,1 0,-1-1,1-1,-1 0,1-1,8-1,-13 2,1-1,-1 0,0 0,1-1,-1 0,0-1,0 0,0 0,0-1,-1 0,1-1,-1 0,1 0,-1-1,-1 0,1 0,-1-1,0 0,0 0,0-1,-1 0,0 0,0 0,-1-1,0 0,-1 0,1 0,-1 0,-1-1,0 0,1-8,-1 0,-1-1,-1 1,-1-1,0 1,-1 0,-1-1,-1 1,0 0,-1 0,-1 0,0 1,-2-1,0 1,-1 0,9 16,-1-1,0 1,0-1,0 1,0-1,0 0,0 1,0-1,0 1,0-1,0 1,0-1,0 0,-1 1,1-1,0 1,0-1,0 1,-1-1,1 1,0-1,-1 1,1-1,0 1,-1 0,1-1,-1 1,1 0,-1-1,1 1,-1 0,1-1,-1 1,1 0,-1 0,1-1,-1 1,1 0,-1 0,0 0,1 0,-1 0,1 0,-1 0,1 0,-1 0,0 0,1 0,-1 0,1 1,-1-1,1 0,-1 0,1 1,-1-1,1 0,-1 0,1 1,-1-1,1 1,-1-1,1 0,0 1,-1-1,1 1,0-1,-1 1,-9 41,6 3,2-1,2 1,3 0,1-1,2 4,-5-40,0 0,0 0,1 0,0 0,1 0,-1-1,1 1,1-1,-1 0,1 0,1 0,-1-1,1 1,0-1,1 0,0 0,0-1,0 0,0 0,1 0,-1-1,1 0,1 0,-1-1,0 0,1 0,3 1,4-3,0-1,0 0,0-2,0 1,-1-2,1 1,-1-2,1 0,-1-1,0-1,-1 0,1 0,-1-1,9-7,12-7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02.4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107 41,'16'94,"-5"0,-3 1,-5 0,-5 23,-17 471,17-559,2 0,1 1,2-1,1 0,1 0,2-1,0 0,2 0,8 16,-15-40,0-1,0 0,0 0,1-1,-1 1,1 0,0-1,0 1,0-1,0 0,1 0,-1 0,1-1,0 1,-1-1,1 0,1 0,-1 0,0-1,0 1,1-1,-1 0,0 0,1 0,-1-1,1 0,-1 0,1 0,-1 0,1-1,-1 0,2 0,124-58,-71 27,31-18,-73 35</inkml:trace>
  <inkml:trace contextRef="#ctx0" brushRef="#br0" timeOffset="284.12">0 135,'2'-16,"10"-7,13 0,12 1,14 5,7 4,6 2,1 5,-5 2,-7 7,-12 3</inkml:trace>
  <inkml:trace contextRef="#ctx0" brushRef="#br0" timeOffset="926.521">668 590,'-15'144,"6"1,6 19,-12-381,-30-44,49 246,8 29,-8-8,-2-2,0-1,0 0,1 0,-1 0,1-1,-1 1,1 0,0-1,0 0,1 0,-1 0,0 0,1 0,-1-1,1 1,-1-1,1 0,0 0,-1 0,1-1,0 0,0 1,-1-1,1 0,0-1,0 1,-1-1,1 1,0-1,0 0,-1-1,1 1,-1 0,1-1,1-1,7-4,-1-1,0 1,-1-2,1 0,-2 0,1 0,-1-2,-1 1,0-1,0 0,-1 0,3-8,-10 19,0 1,1-1,-1 0,0 0,0 1,1-1,-1 0,0 0,0 0,1 0,-1 1,0-1,0 0,1 0,-1 0,0 0,1 0,-1 0,0 0,1 0,-1 0,0 0,0 0,1 0,-1 0,0 0,1 0,-1 0,0 0,1 0,-1 0,0 0,0-1,1 1,-1 0,0 0,0 0,1-1,-1 1,0 0,0 0,1 0,-1-1,0 1,0 0,0 0,0-1,1 1,-1 0,0-1,0 1,0 0,0-1,0 1,0 0,0 0,0-1,0 1,0 0,0-1,0 1,0 0,0-1,0 1,0 0,0-1,-1 1,3 27,-2-18,8 152,22 119,-23-240,0-9</inkml:trace>
  <inkml:trace contextRef="#ctx0" brushRef="#br0" timeOffset="1158.053">1097 470,'4'13,"4"15,3 12,0 12,0 6,-2 2,-3 0,1-3,-2-8,1-8,2-13,0-10</inkml:trace>
  <inkml:trace contextRef="#ctx0" brushRef="#br0" timeOffset="1393.466">1337 350,'-2'18,"-1"17,0 12,1 12,0 7,3 3,4 0,3-1,0-3,1-5,-1-7,-4-7,-3-12</inkml:trace>
  <inkml:trace contextRef="#ctx0" brushRef="#br0" timeOffset="1980.139">1163 710,'147'-14,"99"3,-240 10,0 0,0 0,0 1,0 0,0 0,0 1,0-1,0 1,0 1,0-1,0 1,0 0,0 0,-1 1,1 0,-1 0,0 0,0 0,0 1,0 0,-1 0,1 0,-1 1,0-1,-1 1,2 1,-3 6,0 1,-1-1,0 1,-1 0,0-1,-1 1,-1-1,0 1,0-1,-1 0,-1 0,0 0,-2 3,3-6,-18 55,11-37,0 0,2 1,1 1,1-1,2 1,1 0,1 0,1 3,1-26,1 0,0 0,0 1,0-1,1 0,0 0,0 0,0 0,1 0,0-1,0 1,1-1,-1 0,1 0,0 0,1 0,-1-1,1 1,0-1,0-1,0 1,0-1,1 1,-1-1,1-1,0 1,0-1,0 0,0-1,0 1,1-1,-1 0,0-1,1 0,1 0,-1 0,-1-1,0 0,1 0,-1 0,0-1,0 0,0-1,0 1,0-1,0 0,-1 0,1-1,-1 0,0 0,0 0,0-1,-1 1,0-1,1 0,-2 0,1-1,-1 1,1-1,-2 0,1 1,-1-1,1-1,-2 1,1 0,-1 0,0-1,0 1,-1-1,1 1,-1-1,-1 1,0 0,0-3,-5-5,-2 0,0 0,0 1,-1 0,-1 0,0 1,-1 0,0 1,-1 0,0 1,0 0,-1 1,-1 0,1 1,-1 1,-6-2,-30-14,-2 3,0 2,0 2,-12 1,64 15,45-2,4 3,0-3,0-2,-1-2,0-2,0-2,39-14,-36 6</inkml:trace>
  <inkml:trace contextRef="#ctx0" brushRef="#br0" timeOffset="2517.32">1792 108,'127'-15,"138"-7,-260 21,0 0,0 1,0-1,-1 1,1 0,0 1,0-1,0 1,-1 0,1 0,0 0,-1 1,1 0,-1 0,1 0,-1 0,0 1,0-1,0 1,0 0,-1 0,1 1,-1-1,0 1,3 3,-4 4,1 0,-1 1,-1-1,0 1,0 0,-1-1,-1 1,0-1,0 1,-2 0,1 11,-4 24,2 0,2 1,2-1,2 0,2 0,4 11,9 17,-4-26,-2 1,-3 0,-1 1,-3-1,-2 42,-28 50,25-135,-2-1,1 1,-1-1,0 0,0 0,0 0,-1-1,0 1,0-1,-1 0,1 0,-1 0,0-1,-1 0,1 0,-1 0,0 0,1-1,-2 0,1 0,2-2,0 1,0-1,0 0,0-1,0 1,0-1,0 1,0-1,0 0,0-1,0 1,0-1,0 1,0-1,0-1,0 1,0 0,1-1,-1 0,0 0,1 0,0 0,-1-1,1 1,0-1,-2-2,-1-5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09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40 255,'16'89,"-4"1,-3 0,-5 0,-3 1,-7 37,4-51,-1-13,1-22,1-1,1 1,3 0,2-1,2 9,-5-42,-1-1,1 0,0 0,0 0,1 0,0 0,0 0,1-1,0 1,0-1,0 0,1 0,0-1,0 1,1-1,-1 0,1-1,0 1,0-1,1 0,-1-1,1 1,0-1,0-1,0 1,0-1,0 0,5 0,1-3,0 0,0-1,0 0,0-1,-1 0,1-1,-1 0,0-1,0-1,0 0,-1 0,0-1,0-1,0 0,-1 0,-1-1,1 0,-1-2,26-25</inkml:trace>
  <inkml:trace contextRef="#ctx0" brushRef="#br0" timeOffset="252.451">0 229,'2'-14,"4"-9,4-2,4-1,5 6,7 5,8 6,9 4,10 2,3 3,-6 1</inkml:trace>
  <inkml:trace contextRef="#ctx0" brushRef="#br0" timeOffset="1302.216">561 362,'0'14,"2"15,4 17,0 12,-1 10,-1 6,-4 3,-3-1,-5-6,0-15</inkml:trace>
  <inkml:trace contextRef="#ctx0" brushRef="#br0" timeOffset="1551.562">788 349,'0'18,"0"15,0 14,0 10,0 8,0 5,0 5,0 0,0-1,0-4,0-7,0-10,0-13</inkml:trace>
  <inkml:trace contextRef="#ctx0" brushRef="#br0" timeOffset="1736.59">522 697,'13'-3,"17"0,11 1,-1-1</inkml:trace>
  <inkml:trace contextRef="#ctx0" brushRef="#br0" timeOffset="2305.101">855 750,'6'-8,"0"-1,0 2,1-1,0 1,0 0,0 0,1 0,0 1,1 1,-1-1,1 2,0-1,1 1,-1 0,1 1,-1 0,1 1,0 0,0 0,0 1,0 0,0 1,1 0,0 1,-6-1,-1 1,0 0,0 0,0 0,0 1,0-1,-1 1,1 0,0 0,-1 0,1 1,-1-1,0 1,0 0,0 0,0 0,0 0,-1 0,1 1,-1-1,0 1,0 0,0-1,-1 1,1 0,-1 0,1 4,1 6,0 1,-1 0,-1-1,0 1,-1 0,0 0,-2 5,-3 14,-2-1,-1 1,-2-2,-1 1,-2-1,-9 16,-43 128,63-173,1 1,-1-1,1 0,0 1,1 0,-1-1,1 1,-1-1,1 1,0 0,0-1,1 1,-1 0,1-1,0 1,0-1,0 1,0-1,0 0,1 1,0-1,0 0,0 0,0 0,0 0,0 0,1-1,-1 1,1-1,0 1,7 1,0-1,1-1,-1 0,0 0,1-1,-1 0,1-1,-1 0,1-1,-1 0,1 0,-1-1,0-1,1 0,-1 0,-1-1,1 0,0 0,-1-1,0-1,-5 5,1-1,-1 0,0-1,0 1,0 0,-1-1,1 0,0 0,-1 0,0-1,0 1,0-1,0 1,-1-1,1 0,-1 0,0 0,0-1,0 1,-1 0,1-1,-1 1,0-1,-1 1,1-1,-1 0,0 1,0-1,0 1,0-1,-1 0,0 1,0-1,-2-3,-7-6,0 2,-1-1,-1 2,0-1,0 2,-1 0,-1 0,0 1,0 1,-1 0,1 1,-2 0,1 2,-16-5,-141-43,172 53,0 0,1 0,-1 0,0 0,1-1,-1 1,0 0,1 0,-1 0,0 0,0 0,1-1,-1 1,0 0,0 0,1-1,-1 1,0 0,0 0,0-1,1 1,-1 0,0-1,0 1,0 0,0 0,0-1,0 1,0 0,1-1,-1 1,0 0,0-1,0 1,0 0,-1-1,1 1,0 0,0-1,0 1,0 0,0-1,0 1,0 0,-1 0,1-1,0 1,0 0,0-1,-1 1,1 0,0 0,214-37,-84-1,-79 19</inkml:trace>
  <inkml:trace contextRef="#ctx0" brushRef="#br0" timeOffset="2812.806">1203 55,'370'-50,"-367"49,-1 0,0 1,1-1,-1 1,0-1,1 1,-1 0,1 0,-1 0,1 0,-1 0,0 0,1 1,-1-1,0 1,1 0,-1 0,0 0,0 0,1 0,-1 0,0 0,0 1,0-1,-1 1,1 0,0-1,-1 1,1 0,-1 0,1 0,-1 0,0 0,0 0,0 1,0-1,0 0,-38 122,33-99,1 0,1 0,2 0,0 0,1 0,2 0,0 0,2-1,1 1,1-1,6 15,-1-7,-2-1,-2 1,-1 1,-1 0,-2 0,-1 0,-1 0,-3 0,0 0,-2 0,-1 0,-2 0,-1-1,-2 0,-12 31,12-43,-1 0,0-1,-1 0,-1-1,-1 0,-12 11,11-16</inkml:trace>
  <inkml:trace contextRef="#ctx0" brushRef="#br0" timeOffset="3344.956">507 683,'19'0,"14"0,14 0,9-2,5-3,-1-6,-11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09:54.7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8249 546,'19'48,"-1"0,-3 1,3 20,5-5,-22-62,0-1,1 1,-1-1,0 1,0-1,1 0,-1 1,1-1,-1 0,1 0,0 0,-1 0,1 0,0-1,0 1,0-1,-1 1,1-1,0 1,0-1,0 0,0 0,0 0,0 0,0 0,0 0,-1-1,1 1,0-1,0 1,0-1,0 0,-1 1,1-1,12-7,0-1,0-1,-2 1,1-2,-1 0,0 0,-1-1,-1-1,0 0,-1 0,0-1,-1 0,0-1,-1 1,-1-1,3-9,-5 8,-4 17,-2 5,1 1,0-1,0 1,0-1,1 1,0 0,1-1,-1 1,1-1,0 1,1-1,0 1,0-1,0 0,1 0,0 0,0 0,0 0,1-1,-1 0,2 1,-1-1,0-1,1 1,0-1,0 1,0-1,1-1,0 1,-1-1,1 0,0 0,0-1,1 0,0 1,-1-1,1 1,0-2,0 1,-1-1,1 0,0 0,0-1,0 0,0 0,0-1,0 0,0 0,0-1,0 0,0 0,-1 0,1-1,-1 0,0 0,0-1,0 1,0-2,-1 1,1 0,-1-1,0 0,0 0,-1-1,0 1,0-1,0 0,0 0,-1-2,1-1,-1 1,-1-1,0 1,0-1,-1 0,0 0,0 0,-1 1,0-10,-10 44,10-19,-1 0,1 0,0 1,1-1,0 0,0 1,0-1,1 0,0 0,0 0,1 0,0-1,0 1,1-1,0 0,0 0,0 0,1 0,-1 0,1-1,1 0,-1 0,1-1,0 0,0 1,0-2,1 1,-1-1,1 0,0 0,0-1,-1 0,-1-1,1 0,0 0,-1-1,1 1,0-1,-1 0,1-1,0 1,-1-1,1 0,0-1,-1 1,1-1,-1 0,0-1,0 1,0-1,0 0,0 0,-1-1,1 1,-1-1,0 0,0 0,0-1,-1 1,1-1,-1 1,0-1,0 0,-1 0,0-1,2-4,-1 1,0-1,-1 0,0-1,-1 1,0 0,-1 0,0 0,0-1,-1 1,-1 0,0-4,2 14,0 1,0-1,-1 0,1 0,0 0,0 0,0 1,0-1,0 0,-1 0,1 0,0 0,0 0,0 0,-1 1,1-1,0 0,0 0,0 0,0 0,-1 0,1 0,0 0,0 0,-1 0,1 0,0 0,0 0,0 0,-1 0,1 0,0 0,0 0,0 0,-1 0,1-1,0 1,0 0,0 0,0 0,-1 0,1 0,0 0,0-1,0 1,0 0,0 0,-1 0,-2 23,2-15,0 0,0 0,1 0,0 0,0 0,1 0,0 1,1-1,0 0,0-1,0 1,1 0,0-1,1 1,0-1,0 0,0 0,1-1,0 1,1-1,-1 0,1 0,0-1,7 5,49 15,-32-19</inkml:trace>
  <inkml:trace contextRef="#ctx0" brushRef="#br0" timeOffset="918.439">9519 653,'0'8,"0"0,0 0,1-1,0 1,0 0,1 0,0-1,0 1,1-1,0 0,0 0,1 0,-1 0,2 0,-1-1,1 0,0 0,0 0,1 0,0-1,0 0,0 0,-1-1,0-1,0 0,1 0,-1 0,1 0,0-1,0 0,0 0,0-1,0 0,0 0,0 0,0-1,0 0,0 0,1 0,-1-1,0 0,0 0,0 0,0-1,0 0,-1 0,1-1,0 1,-1-1,0-1,0 1,0-1,0 1,0-1,-1-1,1 1,-1-1,0 0,-1 0,1 0,-1 0,0 0,0-1,-1 0,0 1,1-3,1-49,-5 99,1-37,1 1,0-1,0 0,1 0,-1 0,1 0,0 0,1 0,-1 0,1 0,0-1,0 0,1 1,-1-1,1 0,0-1,0 1,0-1,0 0,1 0,-1 0,1 0,0-1,0 0,0 0,0 0,0 0,0-1,0 0,1 0,-1 0,0-1,1 0,-1 0,1 0,-1-1,3 0,6-3,-1-1,0 0,0 0,-1-2,1 1,-2-2,1 1,-1-2,0 1,0-2,-1 1,-1-1,0-1,0 0,6-10,-11 37,-5-13,0 0,1 0,0 1,0-1,0 0,0 0,0 1,1-1,-1 0,1 0,0 0,0 1,0-1,1 0,-1 0,1 0,-1-1,1 1,0 0,0-1,0 1,1-1,-1 0,0 1,1-1,0 0,-1-1,1 1,0 0,0-1,0 1,0-1,2 0,10 3,1-2,-1 0,1-1,-1 0,1-1,-1-1,1 0,-1-2,1 1,-1-2,11-3,63-11,-86 18,1 0,0 1,-1-1,1 1,0-1,-1 1,1 0,-1 0,0 1,1-1,-1 1,0 0,0 0,0 0,0 0,3 2,38 19,-35-21,-1 0,2-1,-1 0,0 0,0-1,0 0,0-1,0 0,0 0,0-1,0 0,0-1,-1 0,1 0,-1-1,0 0,0 0,0-1,0 0,-1-1,0 1,0-1,2-3,-7 7,-1-1,1 0,0 1,-1-1,1 0,-1 0,0 0,0 0,0 0,0 0,-1 0,1 0,-1-1,0 1,0 0,0 0,0 0,0-1,-1 1,0 0,1 0,-1 0,0 0,-1 0,1 0,0 0,-1 1,0-1,1 0,-1 1,0-1,0 1,-1 0,-1-2,-2-1,1 0,-2 0,1 0,-1 1,1 0,-1 1,0 0,-1 0,1 0,0 1,-1 0,1 0,-8 0,10 1,0 1,1-1,-1 1,0 0,0 1,1-1,-1 1,0 0,1 0,-1 1,1-1,0 1,-1 0,1 0,0 0,0 1,0-1,0 1,1 0,-1 0,1 1,-1-1,1 1,0-1,1 1,-1 0,1 0,0 1,-1-1,2 0,-1 1,1-1,-1 1,0 3,1-3,0 0,0 0,1 0,0 0,-1 0,2 0,-1 0,0 0,1 0,0 0,0 0,1 0,-1-1,1 1,0-1,0 1,1-1,-1 1,1-1,0 0,0 0,0-1,1 1,0 0,3 2,12 5</inkml:trace>
  <inkml:trace contextRef="#ctx0" brushRef="#br0" timeOffset="1849.519">10816 359,'-59'-37,"57"37,1-1,-1 0,1 1,-1-1,0 1,1-1,-1 1,1 0,-1 0,0 0,1 0,-1 0,0 0,1 0,-1 0,1 1,-1-1,0 1,1-1,-1 1,1 0,-1-1,1 1,0 0,-1 0,1 0,0 0,-1 0,1 0,0 1,0-1,0 0,0 1,0-1,1 0,-1 1,0-1,0 1,1 1,-2 10,0 1,2-1,-1 1,2 0,0-1,1 1,0-1,1 1,0-1,1 0,1 0,0-1,0 1,2-1,-1 0,7 8,11 20,2 0,2-2,1-1,25 24,-53-60,-1 1,1-1,0 1,0-1,0 0,0 1,0-1,1 0,-1 0,0 0,1 1,-1-1,1-1,-1 1,1 0,-1 0,1-1,-1 1,1 0,0-1,-1 0,1 1,0-1,-1 0,1 0,0 0,0 0,-1 0,1 0,0-1,-1 1,1-1,0 1,-1-1,1 1,-1-1,1 0,-1 0,1 0,-1 0,1 0,-1 0,0 0,9-12,-1 1,0-2,-1 1,-1-1,0 0,-1-1,0 1,-1-1,-1-1,2-14,10-26,-16 55,1-1,0 0,-1 0,1 0,0 1,0-1,0 0,0 1,0-1,0 1,1-1,-1 1,1 0,-1-1,1 1,-1 0,1 0,-1 0,1 0,0 0,0 1,-1-1,1 0,0 1,0-1,0 1,0 0,0 0,0 0,-1 0,1 0,0 0,0 0,0 0,0 1,0-1,0 1,0-1,-1 1,1 0,0 0,-1 0,1 0,16 4,0 1,0 0,-1 1,0 1,0 1,-1 1,-1 0,1 1,-2 0,3 3,-14-9,1 0,-1 0,0 0,0 0,0 1,-1-1,1 1,-2-1,1 1,0 0,-1 0,0 0,-1 0,1 0,-1 0,0 0,-1 0,0 2,4 52,-2-57,0-1,0 1,0 0,0-1,1 1,-1-1,1 1,-1-1,1 0,0 0,0 0,0 0,0 0,0 0,1 0,-1 0,0-1,1 0,-1 1,1-1,0 0,-1 0,1 0,0 0,0-1,0 1,0-1,80 2,-63-4,-1-1,1-1,-1-1,1 0,-2-2,1 0,-1-1,0-1,-1-1,1 0,6-7,-24 17,0 1,0-1,0 1,0-1,-1 1,1-1,0 0,0 1,0-1,0 1,0-1,0 1,0-1,0 1,1-1,-1 1,0-1,0 1,0-1,0 0,1 1,-1-1,0 1,0-1,1 0,-1 1,0-1,0 0,1 1,-1-1,1 0,-1 1,0-1,1 0,-1 0,1 1,-1-1,0 0,1 0,-1 0,1 0,-1 0,1 0,-1 1,1-1,-1 0,1 0,-1 0,1-1,-1 1,0 0,1 0,-1 0,1 0,-1 0,1 0,-1-1,0 1,1 0,-1 0,1-1,-1 1,0 0,1-1,-1 1,0 0,1-1,0 13,0-7,0 0,1-1,-1 1,1-1,0 0,1 1,-1-1,1 0,-1-1,1 1,1 0,-1-1,0 1,1-1,-1 0,1 0,0-1,0 1,1-1,-1 0,0 0,1 0,-1 0,1-1,-1 0,1 0,0 0,1 0,4 0,-1 0,1 0,-1-1,1 0,-1-1,0 0,1 0,-1-1,0 0,0-1,0 0,0 0,0-1,0-1,-5 3,0 0,0 0,0-1,-1 0,1 0,-1 0,1 0,-1 0,0-1,0 1,-1-1,1 0,-1 0,0 0,0 0,0 0,0-1,-1 1,0 0,0-1,0 1,0-1,-1 1,1-1,-1 0,-1 1,1-1,0 1,-1-1,0 1,0-1,-1 1,1-1,-1 1,0 0,0 0,0 0,-1 0,1 0,-1 1,0-1,0 1,0-1,0 1,-1 0,0 0,1 1,-1-1,-1 1,-1-1,1 1,0 1,0-1,-1 1,1 0,-1 0,1 1,-1-1,1 1,-1 1,1-1,-1 1,1 0,-1 0,1 0,0 1,0 0,0 0,-1 0,2 1,-1-1,0 1,1 0,-1 1,1-1,0 1,0 0,0 0,0 0,1 0,0 1,0 0,0-1,0 1,1 0,0 0,0 0,0 1,1-1,0 0,0 1,0-1,0 1,1-1,0 1,0 1,1-3,0 0,0 0,0-1,1 1,-1-1,1 1,0-1,0 0,0 1,0-1,1 0,-1 0,1-1,0 1,-1-1,1 1,0-1,1 0,-1 0,0 0,1 0,-1-1,1 1,-1-1,1 0,0 0,0 0,1-1,24 6</inkml:trace>
  <inkml:trace contextRef="#ctx0" brushRef="#br0" timeOffset="2137.278">12166 453,'-14'-14,"-11"-4,-6 1,0 3,3 8,4 11,7 8,5 11,9 11,11 6,8 5,5 2,7 2,-2-8</inkml:trace>
  <inkml:trace contextRef="#ctx0" brushRef="#br0" timeOffset="2435.981">12193 840,'11'8,"0"-1,0 0,1-1,0 0,1-1,-1 0,1-1,0 0,12 1,-20-4,0 0,1-1,-1 0,1 0,-1 0,1 0,-1-1,1 0,-1 0,0-1,0 1,0-1,1 0,-2-1,1 1,0-1,0 0,-1 0,0 0,1-1,-1 0,-1 0,1 0,0 0,0-1,7-15,-1-2,-1 1,0-1,-2 0,0-1,-2 1,0-1,-2 0,0-1,-2 0,2 0,38-371,-39 385,-2 34,0-22,0 401,0-375,2-1,1 1,1 0,2-1,4 15,-7-34,0 0,0 0,0 0,1-1,0 1,0-1,1 0,0 0,1 0,-1-1,1 0,0 0,1-1,-1 1,1-1,0-1,1 1,-1-1,1 0,0-1,1 1,1-1,0-1,-1 0,1 0,0-1,0 0,0-1,0 0,0 0,0-1,7-2,-13 3,0-1,0 0,0-1,0 1,0-1,0 0,0 0,-1 0,1 0,-1 0,0-1,1 0,-1 0,0 0,0 0,-1 0,1 0,-1-1,0 1,1-1,-2 0,1 1,0-1,-1 0,0 0,1 0,-2-1,1 0,2-24</inkml:trace>
  <inkml:trace contextRef="#ctx0" brushRef="#br0" timeOffset="2634.455">12460 413,'-3'-7,"12"-2,17 0,25 2,26 2,28 0,22-2,-9 0</inkml:trace>
  <inkml:trace contextRef="#ctx0" brushRef="#br0" timeOffset="3204.114">12901 720,'-1'5,"1"1,-1 0,1 0,0-1,0 1,1 0,0-1,0 1,0-1,1 1,-1-1,1 1,1-1,-1 0,1 0,0 0,0 0,0 0,1-1,-1 0,1 1,0-1,1-1,-1 1,1-1,-1 1,1-1,0-1,4 3,-2-3,1 0,-1-1,1 0,0 0,0-1,-1 1,1-2,0 1,0-1,-1 0,1-1,-1 0,1 0,-1-1,0 1,0-2,0 1,0-1,0 0,-1 0,0-1,0 0,0 0,0 0,-1-1,0 0,2-2,-6 6,0-1,0 1,0 0,0-1,-1 1,1-1,-1 1,1-1,-1 1,0-1,0 1,0-1,0 1,-1-1,1 1,-1-1,1 1,-1 0,0-1,0 1,0 0,0-1,0 1,-1 0,1 0,-1 0,1 0,-1 0,0 0,1 1,-1-1,0 0,0 1,-1 0,1-1,0 1,-2 0,-3-3,0 0,0 1,-1 0,1 1,-1 0,0 0,0 1,0-1,0 2,0-1,-3 1,7 0,0 0,0 0,0 1,0-1,0 1,0 0,0 0,1 0,-1 0,0 1,0 0,1-1,-1 1,1 1,0-1,-1 0,1 1,0 0,0 0,1 0,-1 0,1 0,-1 0,1 1,0-1,0 1,1-1,-1 1,1 0,-1 0,1 0,1-1,-1 1,0 0,1 4,4 16</inkml:trace>
  <inkml:trace contextRef="#ctx0" brushRef="#br0" timeOffset="4848.266">13342 908,'-13'-347,"13"346,0 0,1 0,-1 1,1-1,-1 0,1 1,0-1,-1 1,1-1,0 1,-1-1,1 1,0-1,0 1,-1-1,1 1,0 0,0 0,0-1,-1 1,1 0,0 0,0 0,0 0,0 0,-1 0,1 0,0 0,0 0,0 0,0 1,-1-1,1 0,0 0,0 1,0-1,-1 1,1-1,0 1,-1-1,1 1,0-1,-1 1,1-1,-1 1,1 0,-1-1,1 1,-1 0,1 0,-1-1,0 1,1 0,-1 0,11 6,12 4,1-2,0-1,0-1,0-1,11 1,97 30,-129-36,1 1,-1-1,0 1,0 0,0 0,-1 1,1-1,0 0,-1 1,1 0,-1-1,0 1,0 0,0 0,0 0,-1 1,1-1,-1 0,0 1,0-1,0 1,0-1,-1 1,1-1,-1 1,0-1,0 1,0 0,-1-1,1 2,-1 14,0-15,0-1,0 1,0-1,0 1,1 0,0-1,0 1,0 0,0-1,0 1,1 0,0-1,-1 1,1-1,1 1,-1-1,0 1,1-1,0 0,0 1,0-1,0 0,0-1,1 1,-1 0,1 0,0-1,-1 0,1 0,1 1,-1-2,0 1,0 0,4 1,5-3,1 1,-1-2,1 0,-1 0,0-1,0 0,0-1,0-1,0 0,0-1,-1 0,0 0,0-1,0-1,-1 0,0 0,0-1,-1 0,8-9,47-65,-64 82,0 0,0 1,0-1,0 0,0 0,0 0,0 1,0-1,0 0,0 0,0 0,0 1,0-1,0 0,0 0,0 0,1 1,-1-1,0 0,0 0,0 0,0 0,0 0,1 1,-1-1,0 0,0 0,0 0,1 0,-1 0,0 0,0 0,0 0,1 0,-1 0,0 0,0 0,0 0,1 0,-1 0,0 0,0 0,0 0,1 0,-1 0,0 0,0 0,0 0,1 0,-1 0,0 0,0 0,0-1,0 1,1 0,-1 0,0 0,0 0,0 0,0-1,0 1,1 0,-1 0,0 23,0-19,-1 2,0 0,1 0,0 1,0-1,1 0,0 0,0 0,0 1,0-1,1 0,0 0,1-1,-1 1,1 0,0-1,1 0,-1 1,1-1,0-1,0 1,0 0,1-1,0 0,0 0,0-1,0 1,0-1,1 0,0 0,3 0,-2-1,0-1,0 0,0-1,0 1,0-2,0 1,0-1,0 0,0 0,0 0,-1-1,1-1,0 1,-1-1,0 0,1 0,-1-1,0 0,-1 0,1 0,-1-1,0 1,0-1,0-1,-1 1,1-1,-1 0,-1 0,1 0,-1 0,0 0,-1-1,1 0,-1 1,0-1,0-6,2-51,-11 72,6-1,1 0,-1 0,1 0,0 0,1 0,0 1,0-1,0 0,1 0,0-1,0 1,1 0,0-1,0 1,1-1,0 0,0 0,0 0,0-1,1 0,0 1,0-2,1 1,-1 0,1-1,0 0,0-1,1 1,-1-1,1 0,-1-1,1 0,0 0,0 0,0-1,0 0,0 0,7-1,-2 0,1-1,0 0,-1-1,1 0,-1-1,0-1,0 0,0 0,-1-2,1 1,-1-1,0-1,-1 0,1 0,-2-1,1 0,-1-1,0 0,-1-1,0 0,0 0,-1 0,-1-1,0 0,0-1,-1 1,0-1,1-7,5-25,-2 0,-2 0,-2 0,-2-1,-1 0,-3-2,1 34,2-10,-2-1,0 1,-2-1,0 1,-2 0,0 0,-2 0,0 1,-2 0,-1-3,8 22,-1 1,1-1,0 0,-1 1,0-1,0 1,1-1,-1 1,0 0,-1 0,1 0,0 0,-1 0,1 1,-1-1,0 0,1 1,-1 0,0 0,0 0,0 0,0 0,0 1,0-1,0 1,0 0,0 0,0 0,0 0,0 0,0 1,0-1,0 1,0 0,1 0,-1 0,0 0,0 1,1-1,-1 1,1-1,-1 1,1 0,-1 0,-1 2,-6 10,0 0,1 1,1 0,0 1,1 0,1 0,0 0,1 1,1 0,0 0,2 0,0 0,0 12,-1 4,2-1,1 1,1-1,2 1,1-1,1 0,10 28,-11-43,2 0,0-1,1 1,1-2,1 1,0-1,0 0,2-1,0 0,0-1,2 0,-1-1,1 0,1-1,6 3,-13-8,1-1,0-1,0 1,1-1,-1-1,1 0,0 0,0 0,0-1,0-1,0 1,0-1,0-1,1 0,-1 0,0-1,0 0,0-1,1 0,-1 0,-1-1,1 0,0 0,-1-1,0 0,0-1,0 0,0 0,-1-1,0 0,0 0,0-1,-1 1,0-1,0-1,-1 1,0-1,2-3,-4 3,0 0,0 0,0 0,-1 0,0 0,-1 0,1-1,-2 1,1 0,-2-7,-8 22,6-2,0 0,1 0,-1 0,1 0,0 1,1-1,-1 1,1-1,0 1,1-1,-1 1,1 0,0-1,0 1,1 0,0-1,0 1,0-1,1 1,-1-1,1 0,1 1,-1-1,1 0,0 0,0-1,0 1,1-1,-1 1,1-1,0 0,0 0,1-1,-1 1,1-1,0 0,1 0,5 0,0-1,0 0,0-1,0 0,1 0,-1-1,0-1,0 0,0-1,0 0,0 0,0-1,0-1,-1 0,1 0,-1-1,0 0,-1-1,1 0,-1-1,0 0,-1 0,0-1,0 0,0 0,-1-1,0 0,-1 0,0-1,-1 0,1 0,-2 0,0 0,0-1,0-3,-4 21,-1 0,1 1,0-1,1 1,0-1,0 0,0 0,1 1,0-1,0 0,1 0,0-1,2 5,3-6,-1 0,1-1,-1 1,1-1,0-1,1 1,-1-2,1 1,-1-1,1 0,0-1,0 0,0 0,0-1,0 0,-1-1,1 0,0 0,7-2,-5 2,-1-1,1 0,-1 0,1-1,-1 0,0-1,0 0,0-1,-1 0,1 0,-1-1,0 0,-1-1,0 0,0 0,0-1,-1 0,6-35,-15 99,2-51,0 0,1 0,-1-1,1 1,0 0,1 0,-1-1,1 1,0 0,0-1,0 0,1 1,-1-1,1 0,0-1,1 1,-1 0,0-1,1 0,0 1,0-2,0 1,0 0,0-1,1 0,-1 0,1 0,-1 0,1-1,0 1,0-1,0-1,-1 1,1-1,0 0,0 0,0 0,2-1,19-6,-2-2</inkml:trace>
  <inkml:trace contextRef="#ctx0" brushRef="#br0" timeOffset="5084.683">15962 372,'-4'-2,"-4"-1,-1 0</inkml:trace>
  <inkml:trace contextRef="#ctx0" brushRef="#br0" timeOffset="7493.383">17660 213,'-2'15,"-4"18,-2 13,0 12,2 6,1 1,2-3,1-5,1-8,1-12</inkml:trace>
  <inkml:trace contextRef="#ctx0" brushRef="#br0" timeOffset="7992.813">17380 159,'27'-4,"0"1,0 1,0 1,0 2,1 1,-1 1,-1 1,1 1,0 1,-1 2,3 2,-25-9,1 0,-1 1,0 0,0 0,1 0,-1 0,0 0,-1 1,1 0,0 0,-1 0,0 0,1 1,-1-1,-1 1,1 0,0-1,-1 1,0 0,0 1,0-1,0 0,-1 1,0-1,0 1,0-1,0 1,-1-1,1 1,-1 0,-1 0,-4 4,0-1,-1 0,-1 0,1 0,-1 0,0-1,-1 0,0-1,0 0,-1 0,1-1,-1 0,0 0,-1-1,1 0,-3 0,-99 38,219-43,-88 2,1 1,0 0,-1 2,1 0,-1 1,0 2,16 6,-27-9,-1 0,1 0,-1 1,0 0,-1 0,1 1,-1 0,0 1,-1-1,1 1,-1 0,-1 1,1-1,-1 1,-1 0,1 1,-1-1,1 7,-4-12,1 1,-2 0,1 0,0 0,-1 1,0-1,0 0,0 0,-1 0,1 0,-1 0,0 0,0 0,0 0,-1-1,1 1,-1 0,0-1,0 1,0-1,0 1,-1-1,0 0,1 0,-1 0,0 0,0-1,-1 1,1-1,-1 0,0 0,-8 6,-1-2,0 0,0 0,0-1,-1-1,0 0,0-1,-6 0,-18 2,-1-2,0-2,0-2,-4-1,12-5,30 4</inkml:trace>
  <inkml:trace contextRef="#ctx0" brushRef="#br0" timeOffset="8267.592">18396 346,'-12'-12,"0"0,-1 1,0 0,-1 1,0 0,0 1,-1 1,0 0,-1 2,1-1,-1 2,-1 0,-14-2,22 5,0 1,0 0,0 1,0 0,1 1,-1 0,0 0,0 0,0 1,1 1,-1 0,1 0,0 0,0 1,0 0,0 1,1 0,0 0,0 0,0 1,0 0,1 1,0-1,0 1,1 0,0 1,0-1,1 1,0 0,0 0,1 0,0 1,0-1,0 6,0-4,1 1,0-1,1 1,0 0,0 0,1-1,0 1,1 0,1 0,0-1,0 1,1-1,0 1,0-1,2 0,-1 0,1 0,0-1,1 0,0 0,1 0,0-1,0 0,1 0,0-1,0 0,0 0,1-1,4 2,13 5,1-2,-1 0,2-2,-1-1,2-1,-1-1,0-2,1-1,0-1,13-1,29 1</inkml:trace>
  <inkml:trace contextRef="#ctx0" brushRef="#br0" timeOffset="8786.313">18743 279,'14'476,"-14"-491,1-51,-3 1,-3-1,-2 0,-7-19,-55-98,69 183,0 0,1 0,-1 0,0 0,0 0,0 0,0 0,1-1,-1 1,0 0,0 0,0 0,0 0,0 0,1-1,-1 1,0 0,0 0,0 0,5 5,225 204,-25-26,-195-173,-3-4,-1-1,0 1,0 1,0-1,-1 1,0 0,0 1,-1-1,0 1,0-1,-1 1,3 8,-7-12,1-1,-1 1,0-1,0 0,0 0,0 1,-1-1,1 0,-1 0,0 0,0 0,0-1,0 1,-1 0,1-1,-1 1,1-1,-1 0,0 0,0 0,0 0,0-1,0 1,0-1,-1 0,1 0,0 0,-1 0,1 0,-53 17,0-1,-1-3,0-3,-1-2,-33 0,21-3</inkml:trace>
  <inkml:trace contextRef="#ctx0" brushRef="#br0" timeOffset="10609.304">19827 507,'13'0,"12"0,10-3,9-2,3-1,1-2,-6 1,-5 2,-7 1,-8 4,-6 1,-3 2,0-1,-1 0</inkml:trace>
  <inkml:trace contextRef="#ctx0" brushRef="#br0" timeOffset="11200.404">20789 226,'-6'5,"1"0,-1 1,2 0,-1 0,1 0,0 1,0-1,0 1,1 0,0 0,1 0,-1 0,1 2,-3 6,-86 261,90-275,0 0,1 0,-1 0,0 0,1 0,-1 1,0-1,1 0,0 0,-1 0,1 1,0-1,-1 0,1 0,0 1,0-1,0 0,0 0,0 1,1-1,-1 0,0 0,0 1,1-1,-1 0,1 0,-1 0,1 0,0 1,-1-1,1 0,0 0,0 0,0 0,-1-1,1 1,0 0,0 0,0 0,1-1,-1 1,0-1,0 1,0-1,0 1,2-1,12 1,1-1,-1-1,1 0,-1-1,0-1,1 0,-1-1,10-5,45-31,-68 38,0 1,-1-1,0 0,1 0,-1 1,0-1,0 0,0 0,0 0,0 0,0 0,-1 0,1 0,-1 0,1-1,-1 1,0 0,0 0,0 0,0-1,0 1,0 0,-1 0,1 0,-1 0,0 0,1 0,-1 0,0 0,0 0,0 0,0 0,-1 0,1 0,-1 0,1 2,1 0,-1-1,0 1,1 0,-1 0,0 0,0 0,0 0,1-1,-1 1,0 0,0 1,1-1,-1 0,0 0,0 0,1 0,-1 1,0-1,0 0,1 1,-1-1,0 0,1 1,-1-1,1 1,-1-1,0 1,1-1,-1 1,1 0,0-1,-1 1,1 0,-1-1,1 1,0 0,-1-1,1 1,0 0,0 0,0-1,0 1,0 0,-1 0,2 0,-2 0,-13 30,2 0,2 1,1 0,1 0,1 1,2 0,2 0,0 11,8 68,3-68</inkml:trace>
  <inkml:trace contextRef="#ctx0" brushRef="#br0" timeOffset="12211.234">21939 546,'-11'-1,"0"0,0 1,0 0,0 1,0 0,0 1,0 0,1 0,-1 1,-1 2,7-4,0 1,0 0,0 1,0-1,1 1,-1 0,1 0,0 0,0 1,0 0,1-1,-1 1,1 1,0-1,0 0,0 1,0-1,1 1,0 0,0 0,-1 4,3-6,0-1,0 1,0-1,0 1,0 0,1-1,-1 1,1-1,0 0,0 1,0-1,0 1,0-1,0 0,1 0,-1 0,1 0,-1 0,1 0,0 0,0 0,0-1,0 1,0-1,0 1,0-1,0 0,1 0,-1 0,0 0,1 0,-1 0,1-1,-1 1,1-1,-1 0,1 0,-1 0,1 0,0 0,-1 0,1-1,-1 1,1-1,-1 0,0 1,1-1,-1 0,0-1,1 1,-1 0,0-1,0 1,0-1,0 0,1-1,6-7,0 0,-1-1,0 0,-1-1,0 1,-1-1,0 0,-1-1,0 0,-1 1,0-2,-1 1,-1 0,0-7,11-51,-4-2,-4 1,-2-70,-4 134,2 4,-1-1,0 1,0-1,0 1,-1 0,1-1,-1 1,0-1,-1 1,1 0,-1 0,0 0,0 0,0 0,-1-2,1 6,1 0,-1 0,1 1,-1-1,1 0,0 0,-1 1,1-1,-1 1,1-1,0 1,-1-1,1 1,0 0,-1 0,1 0,0 0,0 0,0 0,0 0,0 0,0 0,0 0,0 0,1 1,-1-1,0 0,1 1,-1-1,1 0,-1 1,1-1,0 1,0-1,-1 1,1-1,-12 30,2 1,1 0,1 1,2 0,2 0,0 1,3-1,0 1,3 4,-2-20,2 0,0 0,1 0,1 0,1 0,0 0,5 8,-8-20,0-1,1 0,0 1,0-1,1 0,-1-1,1 1,0-1,0 0,0 1,1-2,0 1,-1-1,1 1,0-1,1 0,-1-1,1 0,-1 0,1 0,-1 0,1-1,0 0,5 1,-3-2,-1 0,1 0,-1-1,1 0,-1 0,1-1,-1 1,0-2,1 1,-1-1,0 0,-1-1,1 1,-1-1,1-1,-1 1,0-1,-1 0,1-1,-1 1,0-1,-1 0,1 0,-1 0,0-1,-1 0,1 0,-1 0,-1 0,2-6,-1 7,-2-1,1 0,-1 1,0-1,0 0,-1 0,0 0,0 1,-1-1,1 0,-1 0,-1 0,0 1,0-1,0 1,0-1,-1 1,0 0,-1 0,0 0,3 5,-1-1,0 1,0 0,1 0,-1 1,0-1,0 0,0 1,0-1,0 1,0-1,0 1,0 0,0 0,0 0,0 0,0 0,0 1,0-1,0 0,0 1,0 0,0-1,0 1,0 0,1 0,-1 0,0 0,1 0,-1 1,1-1,-1 0,1 1,-1-1,1 1,0-1,0 1,0 0,0 0,0-1,0 1,0 0,0 0,1 0,-1 0,1 0,0 0,-1 0,1 0,0 0,0 0,-3 6,1-1,0 1,0 0,1-1,0 1,0 0,0 0,1 0,1 0,-1 0,1 0,1 0,-1-1,1 1,1 0,-1-1,1 0,0 1,1-1,0 0,0-1,1 1,-1-1,2 0,-1 0,0 0,1-1,0 0,4 3,91 30,-47-27</inkml:trace>
  <inkml:trace contextRef="#ctx0" brushRef="#br0" timeOffset="12867.472">22808 507,'-15'-3,"0"2,0 0,0 1,0 0,0 1,0 1,-12 3,22-4,0 0,0 1,0 0,0 0,0 0,0 1,1-1,-1 1,1 1,-1-1,1 0,0 1,1 0,-1 0,1 0,-1 0,1 1,1-1,-1 1,1 0,-1 0,1 0,0 1,1-3,1-1,-1 1,1-1,0 1,0-1,0 1,0-1,0 1,0-1,0 1,1-1,0 0,-1 1,1-1,0 1,0-1,0 0,1 0,-1 0,0 0,1 0,-1 0,1 0,0 0,0 0,0-1,0 1,0-1,0 1,0-1,0 0,0 0,2 1,82 26,-20-20,0-2,1-3,-1-3,1-3,-1-3,-13 2,-1-1,-1-3,1-2,-1-2,16-7,-22-9,-45 27,1 1,-1-1,1 0,0 0,-1 1,1-1,-1 0,0 0,1 1,-1-1,0 0,1 0,-1 0,0 0,0 0,0 0,0 1,0-1,0 0,0 0,0 0,0 0,0 0,0 0,-1 1,1-1,0 0,-1 0,1 0,0 0,-1 1,1-1,-1 0,0 1,1-1,-1 0,1 1,-1-1,0 0,1 1,-1-1,0 1,0 0,0-1,1 1,-1-1,0 1,0 0,0 0,0 0,0-1,1 1,-1 0,-1 0,-14-5,-2 1,1 0,0 2,-1 0,1 1,-1 0,0 1,1 1,-1 1,1 1,-1 0,-4 3,-48 25,69-30,-1 0,1 0,0 0,-1 0,1 0,0 1,0-1,0 0,0 1,0-1,0 0,0 1,0-1,1 1,-1-1,0 1,1 0,0-1,-1 1,1-1,0 1,0 0,0-1,0 1,0 0,0-1,0 1,0 0,1-1,-1 1,1 0,-1-1,1 1,0-1,-1 1,1-1,0 1,0-1,0 0,0 1,0-1,1 0,-1 0,10 7,-1 0,1-1,0-1,1 0,-1 0,1-1,0 0,1-2,-1 1,1-1,0-1,-1 0,1-1,0 0,0-1,0-1,0 0,-7 2,-1-1,0 1,0-1,0 0,0-1,0 1,1-1,-1 0,0 0,0-1,0 0,-1 1,1-2,0 1,-1 0,1-1,-1 0,0 0,0 0,0-1,0 1,-1-1,1 0,-1 0,0 0,0 0,-1-1,1 1,-1-1,0 0,0 0,0 0,-1 0,0 0,0 0,0 0,-1 0,1-4,-1 9,0-1,1 1,-1-1,0 1,0-1,0 1,1-1,-1 1,0-1,0 1,0-1,0 1,0-1,0 0,0 1,0-1,0 1,-1-1,1 1,0-1,0 1,0-1,-1 1,1-1,0 1,0-1,-1 1,1 0,0-1,-1 1,1-1,-1 1,1 0,-1-1,1 1,0 0,-1-1,1 1,-1 0,1 0,-1 0,1-1,-1 1,0 0,1 0,-1 0,1 0,-1 0,1 0,-1 0,1 0,-1 0,1 0,-1 1,1-1,-1 0,1 0,-1 0,1 0,-1 1,1-1,-1 0,1 1,-1-1,1 0,-1 1,1-1,0 1,-1-1,0 3,-1 0,1 0,-1 0,1 1,0-1,1 0,-1 0,0 1,1-1,0 0,0 1,0-1,0 0,0 1,1-1,-1 0,1 1,0-1,0 0,0 0,1 0,-1 0,1 0,0 0,-1 0,1-1,1 1,-1 0,0-1,0 0,1 1,0-1,-1 0,2 0,7 6,0-1,0 0,1-1,-1-1,2 0,-1 0,0-1,3 0,30 6</inkml:trace>
  <inkml:trace contextRef="#ctx0" brushRef="#br0" timeOffset="13503.799">24077 627,'-2'0,"-139"-9,133 10,-1-1,1 1,0 0,0 1,-1 0,1 0,1 1,-1 0,0 1,1-1,-1 1,1 1,0-1,1 1,-5 4,9-7,1 0,-1 0,0 0,1 0,0 0,-1 1,1-1,0 0,0 1,0-1,0 1,1-1,-1 1,1-1,-1 1,1-1,0 1,0 0,0-1,1 1,-1-1,0 1,1 0,0-1,-1 0,1 1,0-1,1 1,-1-1,0 0,0 0,1 1,0-1,-1 0,1 0,0-1,0 1,0 0,0-1,0 1,0-1,1 0,-1 1,0-1,1 0,-1 0,1-1,-1 1,1 0,7 3,0-1,0 1,0-1,0-1,1 0,0-1,-1 0,1 0,0-1,-1-1,1 1,-1-2,1 0,-1 0,1-1,-1 0,0 0,0-1,0-1,-1 0,0 0,0-1,0 0,0 0,-1-1,0 0,-1-1,1 0,-1 0,1-3,1-13,-1 0,-1 0,-1-1,-1 1,-1-1,-2-1,0 1,-2 0,-1 0,0 0,-6-21,7 40,-3-35,-2 1,-1-1,-2 1,-3-1,11 40,1 0,-1-1,0 1,0 0,0 0,0 0,-1 0,1 0,0 0,0-1,-1 1,1 0,-1 0,1 0,-1 0,1 0,-1 0,1 0,-1 0,0 0,0 1,1-1,-1 0,0 0,0 1,0-1,0 0,0 1,0-1,0 1,0-1,0 1,0 0,0-1,-1 1,1 0,0 0,0 0,0 0,0 0,0 0,-1 0,1 0,0 0,0 0,-1 1,-2 6,-1 1,1-1,0 1,1 0,-1 0,2 0,-1 1,1-1,1 1,-1-1,1 7,0-7,-4 23,2 0,2 1,0-1,3 1,0-1,2 0,6 22,-7-36,2 0,0-1,0 0,2 0,0 0,1-1,0 0,1-1,1 1,0-2,1 0,1 0,0-1,13 11,-19-18,1 0,0 0,0-1,0 1,0-2,1 1,0-1,0 0,-1-1,2 1,-1-2,0 1,0-1,0 0,1-1,-1 0,1 0,-1-1,0 0,0-1,0 0,1 0,-2 0,1-1,0 0,0-1,-1 0,0 0,0 0,0-1,0 0,-1-1,0 1,0-1,0 0,-1-1,0 1,0-1,-1 0,1-1,1-4,6-48,-11 58,-1 0,0 0,0 0,0 0,0 0,0 0,0-1,0 1,-1 0,1 0,-1 0,0 1,1-1,-1 0,0 0,0 0,0 0,-1 1,1-1,0 0,0 1,-1-1,1 1,-1 0,0-1,1 1,-1 0,0 0,-1 1,1 0,-1 1,1-1,-1 1,1-1,-1 1,0 0,1 0,0 0,-1 0,1 0,0 1,0-1,-1 1,1-1,0 1,0 0,1 0,-1 0,0 0,1 0,-1 0,1 1,0-1,0 0,-1 1,2-1,-1 1,0-1,0 1,1-1,-1 1,1 1,-2 2,1 0,0 1,0-1,0 1,1-1,0 1,0-1,1 1,0-1,0 1,0-1,1 0,0 0,0 1,0-1,1-1,0 1,0 0,1-1,0 1,-1-1,2 0,-1 0,1-1,0 1,6 5,1 0,1 0,0-1,0-1,1-1,0 1,0-2,0 0,14 3,27 5</inkml:trace>
  <inkml:trace contextRef="#ctx0" brushRef="#br0" timeOffset="-6294.708">14 198,'0'-13,"0"-12,-2-4,-1 1,0 4,1 9,0 17,1 21,0 21,1 19,2 16,2 10,1 2,2-3,1-7,1-10,-2-11,-1-16</inkml:trace>
  <inkml:trace contextRef="#ctx0" brushRef="#br0" timeOffset="-4385.827">214 586,'-6'-7,"5"24,6 40,3 0,2-1,10 25,-20-79,0 1,0-1,1 1,-1-1,1 1,-1-1,1 0,0 1,0-1,0 0,0 0,1 0,-1 0,0 0,1 0,0 0,-1 0,1 0,0-1,0 1,0-1,0 1,0-1,0 0,1 0,-1 0,0 0,0 0,1 0,-1-1,1 1,-1-1,1 0,-1 1,1-1,-1 0,1-1,-1 1,0 0,1-1,-1 1,3-2,4-6,-1 0,0-1,0 0,-1 0,0-1,0 0,-1 0,0-1,-1 0,-1 0,1 0,-2 0,0-1,0 0,-1 1,1-7,7-62,-13 77,-2 18,4-9,-1 0,1 0,0 0,1 0,0 0,0 0,0 0,0 0,1 1,0-1,1 0,-1 0,1-1,0 1,0 0,1-1,0 1,0-1,0 0,1 0,-1 0,1 0,1-1,-1 1,0-1,1 0,0 0,0-1,0 0,0 1,1-2,-1 1,1-1,0 0,0 0,0 0,0-1,4 1,-1-3,0 0,-1 0,1-1,-1 0,0-1,1 0,-1 0,-1 0,1-1,0-1,-1 1,0-1,0 0,0-1,-1 0,0 0,0 0,0-1,-1 1,0-2,0 1,-1 0,0-1,0 0,-1 0,0 0,2-8,-2-41,-10 71,5-8,1 0,-1 1,1-1,0 1,1-1,0 1,0 0,0-1,1 1,0-1,0 1,0-1,1 0,0 1,0-1,1 0,0 0,0 0,0-1,1 1,0-1,0 0,0 0,0 0,1 0,0-1,0 0,0 0,6 3,1-3,1-1,-1 0,0-1,1-1,-1 0,1-1,0 0,-1 0,1-2,-1 1,1-2,-1 0,0 0,0-1,0 0,-1-1,1-1,-1 0,0 0,-1-1,0-1,0 1,0-2,-1 1,0-1,-1-1,0 1,0-1,-1-1,-1 0,1 0,-2 0,0 0,0-1,-1 0,2-8,-9-33,-7 84,8 46,4 0,3 0,6 19,-3-23,33 483,-41-524,0-32,-1 0,1 0,0 0,0 0,-1 0,1 0,0 0,0 0,-1 0,1 0,0 0,0 0,-1 0,1 0,0 0,0 0,-1 0,1 0,0 0,0 1,0-1,-1 0,1 0,-12-74,4 0,0-57,7 104,-6-428,7 434,0 9,0 0,0 0,1 0,1 0,0 0,0 1,1-1,4-7,-7 18,1 0,-1-1,1 1,-1 0,1 0,-1 0,1 0,0 0,0 0,0 0,0 0,0 0,0 0,0 0,0 1,0-1,0 0,0 1,0-1,0 0,0 1,1 0,-1-1,0 1,1 0,-1 0,0-1,0 1,1 0,-1 0,0 1,1-1,-1 0,0 0,0 1,1-1,-1 0,0 1,0-1,0 1,0 0,1 0,42 38,-35-28,-1 1,0 0,0 0,-1 1,-1 0,0 0,-1 1,0-1,-1 1,-1 0,0 0,0 3,-3-13,0 1,-1-1,1 1,-1-1,0 0,0 1,0-1,0 0,-1 0,0 0,0 0,0 0,0 0,0-1,-1 1,0-1,0 1,0-1,0 0,0 0,0 0,-1-1,0 1,1-1,-1 0,0 0,-2 1,-3 0,1 1,-1-2,0 1,0-1,-1 0,1-1,0 0,-1 0,1-1,-1-1,1 1,-5-2,12 2,0 0,0 0,0 0,0 0,0 0,0 0,1 0,-1-1,0 1,0-1,0 1,0-1,0 0,1 0,-1 0,0 0,1 0,-1 0,1 0,-1-1,1 1,0 0,-1-1,1 1,0-1,0 0,0 1,0-1,0 0,0 1,1-1,-1 0,0 0,1 0,0 0,-1 0,1 0,0 0,0 0,0 0,0 1,0-1,1 0,-1 0,1 0,-1 0,1 0,0 0,-1 1,2-2,8-6,1 1,1 0,0 1,0 0,0 0,1 2,10-4,14-7,-6 2,-2-1,1-1,-2-1,0-1,-1-2,-1-1,-1-1,-1-1,-1-1,-1-1,-1-1,-1-1,-2 0,-1-2,9-18,-13 16,-1 0,-2 0,-1-1,-1-1,-2 1,-1-1,-1 0,-2-1,-2-25,-1 50,0 0,0 1,-1-1,0 0,-1 0,0 1,0 0,-1-1,-2-2,5 8,-1 0,0 1,1-1,-1 1,0 0,0 0,-1-1,1 1,0 1,-1-1,1 0,-1 0,0 1,1 0,-1-1,0 1,0 0,0 0,0 1,0-1,0 1,0-1,0 1,0 0,0 0,0 0,0 1,0-1,0 1,-3 0,1 1,0 0,-1 0,1 0,0 1,1 0,-1 0,0 0,1 1,0-1,0 1,0 0,0 0,0 1,1-1,0 1,0 0,0-1,0 1,-1 5,-29 110,29-79,2-1,1 1,2-1,2 1,2-1,1 0,3 0,0-1,3 0,1-1,2 0,2-1,8 12,-14-31,0 0,1-1,0 0,2-1,0-1,1 0,0-1,9 6,-17-14,1-1,0 1,0-2,1 1,-1-1,1 0,0-1,0 0,0 0,1-1,-1 0,1-1,-1 0,1-1,-1 0,1 0,-1-1,1 0,3-1,-4-1,0 0,-1-1,1 0,-1 0,0-1,0 0,-1 0,1-1,-1 0,-1 0,1-1,-1 1,0-1,0-1,-1 1,0-1,-1 0,1 0,-1-1,-1 1,0-1,2-3,-1 0,0-1,-1 1,-1-1,0 1,-1-1,0 0,0 1,-2-1,0 0,0 1,-1-1,0 0,-1 1,-1 0,-29-37,32 48,1 0,-1 1,0-1,0 0,0 1,0-1,0 1,0-1,0 1,-1 0,1-1,0 1,0 0,0 0,0 0,0 0,0 0,-1 0,1 0,0 0,0 0,0 1,0-1,0 0,0 1,0-1,0 1,0-1,0 1,0-1,0 1,0 0,0-1,0 1,0 0,1 0,-1 0,0 0,1 0,-1 0,0 0,1 0,-1 0,1 0,0 0,-1 0,1 0,0 0,0 0,-3 9,1-1,0 1,1 0,0-1,1 1,0 0,1 0,-1-1,2 1,0-1,0 1,0-1,1 1,1-1,-1 0,2 0,-1-1,1 1,0-1,1 0,0 0,0-1,1 0,0 0,0 0,3 1,76 46,-45-37</inkml:trace>
  <inkml:trace contextRef="#ctx0" brushRef="#br0" timeOffset="-2889.283">2380 627,'-4'21,"2"1,1 0,0-1,2 1,3 18,-4-34,1 0,0 0,1 0,-1 0,1-1,1 1,-1 0,1-1,0 0,0 0,0 0,1 0,-1 0,1-1,0 1,1-1,-1 0,1 0,0-1,0 1,0-1,0 0,2 0,-3-2,-1 1,0-1,0 0,1-1,-1 1,0-1,1 1,-1-1,1 0,-1 0,0-1,1 1,-1-1,0 1,1-1,-1 0,0 0,0-1,1 1,-1 0,0-1,-1 0,1 0,0 0,0 0,-1 0,1-1,-1 1,2-4,1-1,0 0,0 0,-1-1,0 1,0-1,-1 0,0-1,0 1,-1 0,0-1,0-2,-1 6,0 0,0 0,0 0,-1 1,1-1,-1 0,0 0,0 0,-1 0,1 1,-1-1,0 0,0 0,-1 1,0-1,1 5,1 0,-1 0,0 0,0 1,0-1,1 0,-1 1,0-1,0 0,1 1,-1-1,0 1,1 0,-1-1,1 1,-1-1,0 1,1 0,0-1,-1 1,1 0,-1 0,1-1,0 1,-1 0,1 0,0 0,0-1,0 1,0 0,0 0,-1 0,2 0,-1-1,0 2,-2 7,1 1,-1-1,2 1,0-1,0 1,1-1,0 0,0 1,1-1,0 0,1 0,0 0,0 0,1 0,0-1,1 1,0-1,0 0,1-1,3 4,-7-9,1 0,-1 0,1 0,-1 0,1 0,0-1,0 0,0 1,0-1,0 0,0 0,0-1,0 1,1-1,-1 0,0 1,0-1,0-1,1 1,-1 0,0-1,0 1,0-1,0 0,0 0,0-1,0 1,0 0,0-1,-1 0,1 0,0 0,-1 0,1-1,6-4,-1-1,0 0,-1-1,0 0,0 0,-1-1,-1 1,1-1,0-3,-2 4,0 0,0 0,-1-1,0 1,0-1,-1 1,-1-1,0 0,0 0,-1-7,-12 27,8-1,0 0,0 0,1 1,1-1,0 1,0 0,0-1,1 1,1 0,0 0,0 0,1 0,0-1,1 1,0 0,0-1,1 1,1-1,3 8,1-9,1 0,0-1,0-1,1 0,-1 0,1 0,0-1,1-1,-1 0,1 0,0-1,0-1,0 1,1-2,-1 0,0 0,1-1,-1 0,10-2,12 1,-1-2,1-1,-1-1,0-2,-1-1,0-1,0-2,-1-1,18-11,-39 19,1-1,-1 0,-1 0,1-1,-1 0,0 0,0-1,0 0,-1-1,0 0,-1 0,0 0,0-1,-1 0,0 0,0 0,1-5,-6 11,1 1,-1-1,0 0,1 1,-1-1,-1 1,1-1,0 1,-1-1,1 1,-1-1,0 1,1-1,-1 1,-1 0,1-1,0 1,0 0,-1 0,1 0,-1 0,0 0,0 0,1 1,-1-1,0 0,-1 1,1 0,0-1,0 1,-1 0,1 0,-3-1,-2 0,1 0,-1 0,0 0,-1 1,1 0,0 1,0-1,-1 1,1 0,0 1,-4 1,7-2,0 1,0 0,1 0,-1 0,0 1,1-1,-1 1,1 0,0 0,0 0,0 0,0 1,0-1,0 1,0 0,1-1,-1 1,1 1,0-1,0 0,0 0,0 1,1-1,-1 1,1 0,0-1,0 1,0 0,1 0,-1-1,1 1,0 0,0 0,0 0,1 0,-1 0,2 3,3 4,0 0,1 0,0 0,1-1,0 1,1-2,0 1,1-1,-1 0,2-1,-1 0,1-1,1 0,-1 0,1-1,0 0,0-1,1 0,0-1,0-1,0 0,0 0,4 0,-7-2,-1 0,1-1,0 0,0 0,-1-1,1 0,0-1,-1 1,1-2,-1 1,1-1,-1 0,0-1,-1 0,1-1,0 1,-1-1,0-1,0 1,-1-1,6-7,-3 3,0 0,-1-1,-1 0,0 0,0 0,-1-1,-1 0,0-1,0 1,-1-1,-1 0,0 0,-1 0,0-2,-3 20,-1 75,2-76,0 0,1 0,-1 0,1-1,0 1,0 0,0 0,0-1,1 1,0-1,-1 1,1-1,1 0,-1 0,0 0,1 0,-1 0,1 0,0-1,0 1,0-1,0 0,2 1,5-1,-1-1,0 0,1 0,-1-1,0-1,1 0,-1 0,0 0,0-1,0-1,0 0,0 0,0 0,-1-1,1 0,-1-1,0 0,-1 0,1-1,-1 0,0 0,0-1,-1 0,2-2,-4 5,0-1,0 0,0 0,-1 0,0-1,0 1,0-1,-1 1,1-1,-1 0,-1 0,1 0,-1 0,0-1,0 1,-1-3,-3 87,5-72,0 0,0 0,1-1,-1 1,1-1,0 0,1 0,-1 0,1 0,0-1,0 1,1-1,-1 0,1 0,0-1,0 0,0 1,1-2,-1 1,1 0,-1-1,1 0,0-1,0 1,0-1,0 0,0 0,0-1,0 0,0 0,0-1,0 1,0-1,0 0,0-1,0 0,-1 1,1-2,0 1,-1-1,4-2,2-1,0-1,0 0,0-1,-1 0,0-1,-1 0,0-1,0 0,-1 0,0-1,-1 1,0-2,-1 1,0-1,-1 0,0 0,-1-1,0 1,-1-1,-1 0,0 0,0 0,-1-8,6-107,-6-1,-12-104,8 188,0 12,-1 27,1 22,-12 109,3 86,10-177,1-5,-3 59,4 0,7 49,-7-128,0-1,1 1,0-1,0 0,1 1,0-1,0 0,1 0,0 0,1 0,0 0,0-1,0 0,1 0,0 0,1 0,0-1,-1 0,2 0,-1 0,1-1,0 0,0-1,0 1,1-1,0-1,-1 1,4 0,0-3,-1 1,1-1,0-1,0 0,0-1,0 0,0 0,2-2,33-8</inkml:trace>
  <inkml:trace contextRef="#ctx0" brushRef="#br0" timeOffset="-2704">4078 305,'21'-9,"26"-5,31-3,34-2,30-2,-10 5</inkml:trace>
  <inkml:trace contextRef="#ctx0" brushRef="#br0" timeOffset="-1444.223">5054 653,'-2'-4,"1"1,0-1,0 1,-1-1,0 1,0 0,0 0,0 0,0 0,-1 0,1 0,-1 0,0 1,0-1,0 1,0 0,0 0,-1 0,1 0,0 1,-1-1,0 1,1 0,-1 0,0 0,1 1,-1-1,0 1,0 0,1 0,-1 0,0 0,0 1,1 0,-1-1,0 1,1 1,-1-1,1 0,-1 1,1 0,-2 1,-3 2,1 0,0 0,1 1,0 0,0 0,0 1,0-1,1 1,0 0,1 1,0-1,0 1,0 0,1 0,0 0,1 1,0-1,0 1,0-1,1 1,1-1,0 1,0 0,0-1,1 1,1 1,-2-7,2-1,-1 1,0 0,0 0,1 0,0-1,-1 1,1 0,0-1,0 0,1 0,-1 1,0-1,1 0,-1-1,1 1,0 0,0-1,-1 0,1 1,0-1,0 0,0 0,0-1,0 1,1-1,-1 1,0-1,0 0,0 0,1-1,2 1,1-1,-1 0,0-1,0 1,1-1,-1 0,0-1,-1 1,1-1,0 0,-1-1,0 0,0 1,0-2,0 1,2-4,-1 1,0-2,-1 1,0-1,0 0,-1 0,0 0,0 0,-1-1,-1 1,0-1,0 0,0 0,-1 0,-1 0,0 0,0 0,-1-1,-2 68,3-45,1 0,1 0,0 0,0 0,1 0,1 0,0-1,1 0,0 0,0 0,3 1,-6-7,1-1,-1 0,1-1,1 1,-1 0,0-1,1 0,0 1,0-2,0 1,0 0,0-1,0 0,1 1,-1-2,1 1,-1-1,1 1,0-1,0 0,-1-1,1 1,0-1,0 0,0-1,0 1,-1-1,1 0,1 0,1-1,-1 0,1 0,0-1,-1 0,0 0,1-1,-1 0,0 0,-1-1,1 1,-1-1,0 0,0 0,-1-1,1 0,-1 1,-1-2,1 1,-1 0,0-1,0 1,-1-1,2-7,-1 4,-1-1,0 0,-1-1,0 1,0 0,-1 0,-1 0,0 0,-1-1,0 1,0 1,-1-1,-1 0,0 1,0-1,-12-18,16 29,0-1,0 1,1-1,-1 1,0-1,0 1,0-1,1 1,-1 0,0-1,1 1,-1-1,0 1,1 0,-1-1,0 1,1 0,-1 0,1-1,-1 1,0 0,1 0,-1 0,1-1,-1 1,1 0,-1 0,1 0,-1 0,1 0,-1 0,1 0,-1 0,1 0,-1 0,1 0,-1 0,1 1,-1-1,0 0,1 0,-1 0,1 1,-1-1,1 0,-1 0,0 1,1-1,-1 0,0 1,1-1,-1 1,0-1,4 1,198 55,-198-55,0 0,0 0,0 0,0 0,0 1,0 0,-1 0,1 0,-1 0,1 1,-1-1,0 1,0 0,0 0,0 0,0 0,-1 1,0-1,1 1,-1-1,-1 1,1 0,0 0,-1 0,0 0,0 0,0 0,0 0,0 4,-33 120,31-127,1 1,0-1,0 1,0-1,0 1,0 0,0-1,0 1,0-1,1 1,-1-1,0 1,1-1,-1 1,1-1,0 0,-1 1,1-1,0 0,0 1,0-1,0 0,0 0,0 0,0 0,1 0,-1 0,0 0,1 0,-1-1,0 1,1 0,-1-1,1 1,-1-1,1 1,58 2,-34-6,0 0,0-2,-1-1,0-2,-1 0,1-1,-2-2,1 0,-1-2,6-4,-24 14,1 0,-1 0,0-1,0 0,0 0,-1 0,1 0,-1-1,0 0,0 0,-1 0,1 0,-1 0,0-1,-1 1,1-1,-1 0,0 0,-1 0,1 0,-1 0,0 0,-1-1,0 6,0-1,-1 1,1-1,-1 1,0 0,1-1,-1 1,0-1,0 1,0 0,0 0,0 0,0-1,0 1,0 0,0 0,-1 1,1-1,0 0,-1 0,1 0,-1 1,1-1,-1 1,1-1,-1 1,1 0,-1 0,1-1,-1 1,1 0,-1 0,1 1,-1-1,0 0,1 0,-1 1,1-1,0 1,-1-1,1 1,-1 0,-57 36,55-32,0-1,0 1,1 1,-1-1,1 0,0 1,1 0,-1 0,1-1,0 2,1-1,-1 0,1 0,1 0,-1 0,1 1,0-1,0 0,1 1,0-1,0 0,0 0,1 0,0 0,0 0,0 0,1 0,0-1,0 1,1-1,-1 0,1 0,0 0,1-1,-1 1,1-1,0 0,0 0,0-1,1 1,17 7,0-2,1 0,0-2,0-1,1 0,0-2,-1-1,1-1,1-1,-1-1,5-2,50-2</inkml:trace>
  <inkml:trace contextRef="#ctx0" brushRef="#br0" timeOffset="-1085.183">6685 814,'-2'-7,"1"1,-1 0,-1-1,1 1,-1 0,0 0,0 1,0-1,-1 1,0-1,0 1,-1 0,1 1,-1-1,0 1,0 0,-1 0,1 0,-1 1,0 0,0 0,0 0,0 1,0 0,-1 0,1 1,0 0,-1 0,0 0,1 1,-1 0,1 0,-1 0,-4 2,6-2,1 0,-1 1,1 0,-1 0,1 0,-1 1,1-1,0 1,0 0,0 0,0 0,0 1,0-1,0 1,1 0,-1 0,1 1,0-1,0 1,0-1,1 1,-1 0,1 0,0 0,0 0,0 1,0-1,1 0,0 1,0-1,0 1,1-1,-1 1,1 0,0-1,0 1,1-1,-1 1,1 0,0-1,0 0,1 1,-1-1,1 0,0 1,0-1,0 0,1 0,0-1,2 4,1-1,1 0,0-1,0 0,0-1,0 1,1-1,-1-1,1 1,0-1,0-1,0 1,1-2,-1 1,0-1,1 0,-1-1,1 1,-1-2,1 1,-1-1,1-1,-1 0,0 0,0 0,0-1,0 0,0-1,-1 0,1 0,-1 0,0-1,0 0,-1-1,1 1,-1-1,-1-1,1 1,-1-1,0 0,0 0,-1 0,0-1,2-4,-5 8,1 0,-1-1,0 1,0 0,0-1,-1 1,0-1,0 1,0-1,0 1,-1-1,1 1,-1-1,0 1,-2-3,-4 17,6-6,1 0,-1 0,1 0,0 0,0 0,0 0,0 1,1-1,-1 0,1 0,0 0,1 0,-1-1,1 1,-1 0,1 0,0-1,1 1,-1-1,1 0,-1 0,1 0,0 0,0 0,0 0,0-1,1 1,0-1,7 4,0 1,0-2,1 0,0 0,0-1,0-1,0 0,7 0,38 6</inkml:trace>
  <inkml:trace contextRef="#ctx0" brushRef="#br0" timeOffset="15170.473">68 1269,'15'0,"18"0,16 0,16-3,12-2,12-3,9-1,5 0,0 1,-5 2,-9 2,-12-1,-11 1,-13-1,-15-1</inkml:trace>
  <inkml:trace contextRef="#ctx0" brushRef="#br0" timeOffset="20134.915">1752 1255,'11'4,"0"-1,0 0,0-1,0 0,1-1,-1 0,0-1,1 0,4-2,11 2,59 0,369 12,85 3,-89 23,-93-23,217-15,-271 13,-31-5,253-2,-206-23,-79-5,-63 4,63 6,-99 12,405-13,98-13,69 27,-420 12,885-13,-547-27,-159 19,-53-12,-33 7,161 6,-22-7,40 7,-350 9,6144-2,-5988 14,478 23,-317-20,436-18,-410-13,149 15,-393 12,-74 9,-135 10,253 33,-339-58,-17-3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31.9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 0,'-2'0,"1"2,6 2,10-1,13-1,12 0,13-1,9 0,6 1,2 3,-2 3,-5 3,-7-2,-8 1,-10-1,-12-1,-10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38.43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94 1,'13'12,"1"-1,1-1,-1 0,2-1,-1 0,1-1,1-1,-1-1,1 0,0-1,1-1,-1-1,1 0,-1-1,1-1,0-1,0 0,0-1,-1-1,1-1,-1-1,10-2,-24 5,0 0,0 0,0 0,0-1,0 1,-1-1,1 1,-1-1,1 0,-1 0,1 0,-1 0,0 0,0-1,0 1,0-1,0 1,-1-1,1 0,-1 0,0 1,0-1,0 0,0 0,0-3,-2 5,0-1,0 1,0 0,0 0,-1 1,1-1,-1 0,1 0,0 1,-1-1,1 0,-1 1,1 0,-1-1,0 1,1 0,-1 0,1 0,-1 0,1 0,-1 0,0 0,1 0,-1 1,1-1,-1 1,1-1,-1 1,1 0,-1-1,1 1,0 0,-1 0,1 0,0 0,0 0,0 0,0 0,0 1,-1-1,-9 12,0 0,1 1,0 0,1 1,1 0,0 0,1 0,1 1,0 0,1 1,1-1,1 1,-2 13,-64 475,63-475</inkml:trace>
  <inkml:trace contextRef="#ctx0" brushRef="#br0" timeOffset="254.321">1 495,'18'0,"22"0,20 0,20-2,15-3,7-3,0-3,-8-1,-21 1</inkml:trace>
  <inkml:trace contextRef="#ctx0" brushRef="#br0" timeOffset="1182.945">1016 108,'-6'-8,"2"23,-12 65,-4 0,-22 55,-10 34,47-129,6-39,-1 0,0 0,0 0,1-1,-1 1,0 0,1 0,-1 0,1-1,-1 1,1 0,0-1,-1 1,1 0,0-1,-1 1,1-1,0 1,0-1,-1 1,1-1,0 0,0 1,0-1,0 0,-1 0,1 0,0 1,0-1,0 0,0 0,0 0,0 0,0-1,-1 1,1 0,0 0,0 0,0-1,0 1,0 0,155-60,-5 32,-137 24</inkml:trace>
  <inkml:trace contextRef="#ctx0" brushRef="#br0" timeOffset="1418.317">1150 375,'0'9,"-2"10,-4 13,1 15,-3 13,-1 9,0 8,2 1,3-3,3-5,3-15</inkml:trace>
  <inkml:trace contextRef="#ctx0" brushRef="#br0" timeOffset="2562.577">1872 175,'-7'-5,"0"0,-1 0,0 1,0 1,0-1,-1 1,1 1,-1-1,1 1,-1 1,0 0,0 0,0 1,0 0,1 0,-1 1,0 0,0 1,0 0,1 0,-1 1,1 0,0 0,0 1,0 0,0 0,1 1,0 0,0 1,0-1,0 1,1 1,0-1,0 1,-1 3,-20 53,27-61,0 0,-1 0,1 0,0 0,0 0,0 0,0 0,0 0,1 0,-1 0,1 0,-1 0,1 0,0 0,-1 0,1 0,0-1,0 1,1 0,-1-1,0 1,0 0,1-1,-1 0,1 1,-1-1,1 0,0 0,0 0,-1 0,2 1,7 0,1-1,-1 0,0-1,0 0,0 0,1-1,-1 0,0-1,0 0,0-1,0 0,-1-1,1 1,-1-2,0 1,0-2,-1 1,1-1,-1 0,0-1,6-6,-1 0,0 1,-1-2,-1 1,0-2,-1 1,6-13,-11 37,31 291,-27-131,-9-167,0 0,0 0,-1 0,1 0,-1 0,0 0,1 0,-1-1,-1 1,1 0,0-1,-1 1,1 0,-1-1,0 0,0 1,0-1,0 0,0 0,0 0,-1 0,1-1,0 1,-1-1,0 1,1-1,-1 0,0 0,0 0,0 0,1-1,-1 1,0-1,0 0,0 1,-1-1,-11-1,-1 0,1 0,0-1,0-1,0-1,0 0,1-1,0 0,0-1,0-1,-9-6,23 13,0 0,1 0,-1 0,0 0,0 0,1 0,-1 0,0-1,0 1,1 0,-1 0,0 0,0 0,1 0,-1 0,0-1,0 1,1 0,-1 0,0 0,0-1,0 1,0 0,1 0,-1 0,0-1,0 1,0 0,0 0,0-1,0 1,0 0,0-1,1 1,-1 0,0 0,0-1,0 1,0 0,-1-1,1 1,0 0,0 0,0-1,0 1,0 0,0 0,0-1,0 1,-1 0,1 0,0-1,0 1,0 0,0 0,-1 0,35-1,-31 1,28 1</inkml:trace>
  <inkml:trace contextRef="#ctx0" brushRef="#br0" timeOffset="2970.486">2206 522,'-2'2,"0"1,0-1,0 0,0 1,1-1,-1 1,1-1,0 1,0 0,0 0,0-1,0 1,1 0,-1 0,1 0,0 0,-1 0,1 0,1 0,-1 0,0 0,1 0,-1 0,1-1,0 1,0 0,0 0,1-1,-1 1,1 0,-1-1,1 0,0 1,0-1,0 0,0 0,0 0,1 1,7 2,1 0,-1 0,1-1,0 0,-1-1,2-1,-1 0,0 0,0-1,1 0,-1-1,0 0,1-1,3-1,-8 1,-1 0,1-1,-1 1,0-1,1-1,-1 1,0-1,0 0,-1-1,1 1,-1-1,1 0,-1-1,-1 1,1-1,-1 0,1 0,-1 0,-1-1,1 1,-1-1,0 0,0 0,-1 0,1-1,-1 1,-1 0,1-1,-1 0,-1 1,1-1,-1 1,0-1,0 0,-1 1,0-1,0 1,-1-3,-1 0,1 1,-1 0,-1 0,0 0,0 0,0 0,-1 1,0-1,-1 2,0-1,0 0,0 1,0 0,-1 1,0-1,-1 1,1 1,-1-1,0 1,0 1,0-1,-2 1,-4-2,0 1,0 0,-1 1,0 1,1 0,-1 1,0 1,0 0,0 1,0 1,1 0,-1 1,1 1,8-3,0 1,1 0,0 0,-1 0,1 1,0 0,0 0,1 0,-1 1,1-1,-1 1,1 0,0 1,0-1,1 1,0-1,-1 1,2 0,-1 0,0 0,1 1,0-1,0 1,1-1,0 1,-1 0,2-1,-1 1,1 0,0 0,0 4,3 6,1 1,0-1,0 0,2-1,0 1,1-1,0 0,2-1,-1 0,2 0,1 1,17 23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35.4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191 666,'2'-6,"0"0,0 0,-1 0,1 0,-1 0,-1 0,1-1,-1 1,0 0,-1 0,1-1,-2-2,2 6,-1 1,0 0,0-1,0 1,0 0,0-1,0 1,-1 0,1 0,-1 0,1 0,-1 0,0 0,0 1,0-1,0 1,0-1,0 1,0 0,-1 0,1-1,0 2,-1-1,1 0,-1 0,1 1,-1-1,1 1,-1 0,1 0,-3 0,-1 1,0-1,1 1,-1 0,0 1,1-1,-1 1,1 1,-1-1,1 1,0-1,0 2,0-1,1 0,-1 1,1 0,0 0,0 0,0 1,0-1,1 1,0 0,0 0,0 0,-2 5,2-3,0 0,0-1,0 1,1 0,0 1,1-1,0 0,0 1,0-1,1 0,0 1,0-1,1 0,0 1,0-1,1 0,0 0,0 1,2 3,-1-7,0 1,0-1,1 1,0-1,0 0,0-1,0 1,0-1,1 1,-1-1,1-1,0 1,0-1,0 1,0-1,0-1,1 1,-1-1,0 0,1 0,-1-1,1 1,2-1,8 0,-1-1,1 0,0-1,-1 0,0-2,1 0,9-4,-13 5,0-1,-1-1,0 0,0-1,0 0,-1 0,0-1,0 0,0-1,-1 0,0-1,-1 0,0 0,0-1,-1 0,0 0,-1-1,0 0,-1 0,0 0,-1 0,0-1,-1 0,1-6,-4 31,1 1,0 0,0-1,2 1,-1-1,2 0,0 0,0 0,1-1,6 11,-9-20,-1 1,1-1,0 0,0 0,0 0,0 0,1 0,-1 0,1-1,0 1,0-1,0 1,0-1,0 0,0-1,1 1,-1 0,1-1,-1 0,1 0,-1 0,1 0,0 0,-1-1,1 0,0 1,0-2,-1 1,3 0,12-5</inkml:trace>
  <inkml:trace contextRef="#ctx0" brushRef="#br0" timeOffset="169.542">512 198,'-9'9,"3"8,11 8,10 3,3-2</inkml:trace>
  <inkml:trace contextRef="#ctx0" brushRef="#br0" timeOffset="604.794">738 773,'12'-23,"-1"-1,-2 0,0-1,-2 0,0 0,-2-1,-1 0,-1 0,-1-10,-6-1,63 58,-28-14,-25-7,-1 0,0 0,0 1,0 0,0 0,1 0,-1 1,-1 0,1 0,0 0,0 0,-1 1,1-1,-1 1,0 1,0-1,0 0,0 1,-1 0,1 0,-1 0,0 0,0 1,-1-1,1 1,0 0,-2 8,1 0,-1-1,-1 1,0 0,-1-1,-1 1,-2 10,-2 60,7-79,0 0,0-1,0 1,1 0,0-1,0 1,0-1,0 0,0 0,0 0,1 0,0 0,-1 0,1-1,0 1,0-1,1 0,-1 0,0 0,1 0,-1 0,1-1,0 0,-1 1,1-2,0 1,0 0,0-1,0 1,0-1,-1 0,1-1,0 1,3-1,31 1</inkml:trace>
  <inkml:trace contextRef="#ctx0" brushRef="#br0" timeOffset="1438.245">1528 613,'-13'-1,"0"0,1 1,-1 0,1 0,-1 2,1-1,-1 2,1 0,-4 1,12-3,0 0,0 1,0 0,1 0,-1 0,0 0,1 0,-1 0,1 1,0 0,0 0,0 0,0 0,0 0,1 1,-1-1,1 1,0-1,0 1,0 0,1 0,0 0,-1 0,1 0,0 0,1 1,-1-1,1 4,0-4,0 0,1 0,-1 1,1-1,0 0,1 0,-1 0,0 0,1 0,0-1,0 1,0 0,1-1,-1 1,1-1,0 0,0 0,0 0,0 0,0-1,1 1,-1-1,1 0,0 0,-1 0,1 0,2 0,6 2,-1 0,1-1,-1 0,1-1,0 0,0-1,0 0,0-1,3-1,1 0,-1-1,0-1,0 0,0-1,0 0,-1-2,0 1,0-2,13-8,-21 12,1-1,-1 0,-1-1,1 1,-1-1,1 0,-2-1,1 1,0-1,-1 0,0 0,-1 0,1-1,-1 0,0 1,-1-1,1 0,-2 0,1 0,-1 0,1-6,-7-16,-6 53,12-17,-1-1,1 1,0-1,0 1,1-1,-1 0,1 1,1-1,-1 0,1-1,0 1,1 0,-1-1,1 0,0 0,1 0,-1 0,1-1,0 1,0-1,0 0,1-1,-1 1,1-1,0 0,0-1,0 1,0-1,0 0,1-1,-1 0,0 0,1 0,-1-1,1 1,-1-2,1 1,1-1,5-1,1-1,-1-1,0 0,-1-1,1 0,-1-1,0 0,0-1,-1 0,0-1,0 0,0-1,-1 0,-1-1,0 0,0 0,-1-1,0 0,-1 0,0-1,-1 0,0-1,-1 1,0-1,2-13,-6 87,-2-56,0-1,1 1,-1 0,1 0,0-1,1 1,-1 0,1-1,0 1,0 0,0-1,1 1,-1-1,1 0,0 1,0-1,1 0,-1 0,1-1,0 1,0 0,0-1,1 0,-1 1,1-1,0-1,0 1,0-1,0 1,0-1,1 0,6 0,1 0,-1 0,1-2,0 1,-1-1,1-1,0 0,-1-1,1 0,-1-1,1 0,-1 0,0-2,0 1,-1-1,1-1,-1 0,-1 0,1-1,-1 0,8-9,-9 8,-1-1,0-1,-1 0,0 0,0 0,-1 0,0-1,-1 0,0 0,2-11,-9 55,1-17,1 0,0 0,2 1,-1-1,2 0,0 0,1 0,1 0,1 3,-4-15,1-1,0 1,0-1,0 1,1-1,-1 0,1 0,0 0,0 0,0-1,0 1,0-1,0 0,1 0,-1 0,1 0,0 0,-1-1,1 0,0 0,0 0,0 0,0 0,3-1,15 1</inkml:trace>
  <inkml:trace contextRef="#ctx0" brushRef="#br0" timeOffset="1638.709">2650 252,'2'20,"1"7</inkml:trace>
  <inkml:trace contextRef="#ctx0" brushRef="#br0" timeOffset="2170.183">3025 734,'16'-309,"-13"167,13-133,-14 268,-3 20,-23 185,7-70,6 0,5 20,6-147,10 114,-9-110,0 0,0 0,1 0,0 0,0 0,0 0,1-1,-1 1,1-1,0 1,1-1,-1 0,1 0,0-1,0 1,0-1,0 0,0 0,1 0,2 1,5-1,0-1,1 0,-1 0,1-1,-1-1,1 0,-1-1,1 0,-1-1,0 0,0-1,0-1,0 0,0 0,0-1,-1-1,0 1,0-2,-1 0,0 0,1-2,-3 4,-1 0,0 0,0-1,0-1,0 1,-1-1,0 0,-1 0,0-1,0 1,0-1,-1-1,0 1,-1 0,1-1,-2 0,1 0,-1 0,-1 0,0 0,0 0,0 0,-2-9,1 17,0 0,0-1,0 1,0 0,0 0,-1 0,1 0,0 0,-1 0,1-1,-1 1,1 0,-1 0,1 0,-1 0,0 1,1-1,-1 0,0 0,0 0,0 0,0 1,0-1,0 0,0 1,0-1,0 1,0-1,0 1,0 0,0-1,0 1,-1 0,1 0,0 0,0 0,0 0,0 0,-1 0,1 0,0 0,0 0,0 1,0-1,0 0,0 1,0-1,0 1,0 0,0-1,0 1,0 0,0-1,0 1,0 0,0 0,0 0,-4 7,0-1,1 2,-1-1,1 0,1 1,0 0,0 0,1 0,0 0,0 0,1 0,0 1,1-1,0 0,1 0,-1 1,2-1,0 5,0-5,1 1,-1-1,1 0,1 0,0 0,0-1,1 1,0-1,0 0,1 0,0-1,0 0,1 0,0 0,0-1,0 0,1 0,0-1,0 0,1 0,0-1,-1 0,1-1,0 0,1 0,-1-1,0 0,1 0,0-1,-1-1,1 0,-1 0,1 0,5-2,15-6</inkml:trace>
  <inkml:trace contextRef="#ctx0" brushRef="#br0" timeOffset="2368.305">3185 333,'-7'-5,"5"-1,14 0,18 1,23 2,25-2,-1 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34.0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133 1,'-3'42,"-2"0,-2-1,-2 1,-1-1,-3-1,-1 0,-1-1,-3 0,10-20,1-2,3-10,1 2,0-1,0 0,0 0,1 1,0 0,1-1,-1 1,2 0,-1 2,3-8,-1-1,0 0,1 0,0 0,-1-1,1 1,0 0,0-1,0 1,0-1,0 1,0-1,0 0,0 0,1 0,-1 0,0 0,1-1,-1 1,0-1,1 1,-1-1,1 0,-1 0,1 0,-1 0,1-1,-1 1,1-1,-1 1,2-2,18-1,-1-1,1-1,-1-1,0-2,0 1,1-3,11-5</inkml:trace>
  <inkml:trace contextRef="#ctx0" brushRef="#br0" timeOffset="230.383">240 335,'-2'7,"-1"9,0 9,1 8,0 9,1 8,-2 7,0 3,0-2,0-11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42.8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0,'16'5,"17"3,13 4,16-2,13 1,9 0,7-1,6-3,4-3,4-1,-16-2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44.9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237 482,'-16'1,"1"1,0 1,-1 0,1 1,1 1,-1 0,1 0,-1 2,2 0,-1 1,1 0,0 1,1 0,-2 2,12-9,0 0,0-1,0 1,1 0,-1 0,1 0,-1 1,1-1,0 0,0 0,0 1,0-1,0 1,0-1,1 1,-1-1,1 1,0-1,0 1,0 0,0-1,0 1,0-1,1 1,-1-1,1 1,0-1,-1 1,1-1,1 1,-1-1,0 0,0 0,1 0,-1 0,1 0,0 0,0 0,1 1,8 3,1-1,-1 0,1-1,1-1,-1 1,0-2,1 0,-1 0,1-1,-1-1,1 0,0-1,-1 0,1-1,-1 0,1-1,-1-1,4-1,4 0,0 0,0-2,0 0,-1-1,0-1,-1-1,0 0,0-2,-1 0,-1-1,0 0,0-1,-2-1,0-1,0 0,8-14,-21 28,1 0,0-1,-1 1,0 0,1-1,-1 1,0-1,0 1,0-1,-1 0,1 1,-1-1,1 0,-1 0,0 1,0-1,0 0,-1 0,1 1,-1-1,1 0,-1 0,0 1,0-1,0 1,0-1,0 1,-1-1,1 1,-1 0,0 0,0-1,1 3,0 0,0 0,0-1,0 1,-1 0,1 0,0 0,0 0,0 0,0 1,-1-1,1 0,0 1,0-1,0 0,0 1,0-1,0 1,0 0,0-1,0 1,0 0,0 0,0-1,1 1,-1 0,0 0,0 0,1 0,-1 0,1 0,-1 0,1 0,-1 0,1 1,-15 42,14-37,0 0,0 1,1-1,0 1,0-1,0 0,1 1,1-1,-1 0,1 0,0 0,1 0,-1 0,2 0,-1 0,1-1,0 0,0 0,0 0,1 0,0-1,0 1,1-1,-1-1,1 1,0-1,0 0,1 0,-1-1,1 1,0-2,0 1,0-1,0 0,0 0,4 0,8-2</inkml:trace>
  <inkml:trace contextRef="#ctx0" brushRef="#br0" timeOffset="261.327">585 175,'-7'0,"2"5,9 7,11 10,2 0</inkml:trace>
  <inkml:trace contextRef="#ctx0" brushRef="#br0" timeOffset="589.42">958 697,'0'-37,"-2"0,-2 0,-2 1,-7-26,11 54,2 7,-1 0,0-1,0 1,0 0,1-1,-1 1,1-1,-1 1,1-1,0 1,0-1,0 1,-1-1,1 1,0-1,1 0,-1 1,0-1,0 1,1-1,-1 1,1-1,-1 1,1 0,0-1,0 1,-1 0,1-1,0 1,0 0,0 0,0 0,0 0,1 0,-1 0,0 0,0 0,1 0,0 0,136-1,-136 2,107 14,-106-14,1 1,-1 1,1-1,-1 0,0 1,0 0,1 0,-1 0,-1 0,1 0,0 0,0 1,-1-1,1 1,-1 0,0 0,0 0,0 0,0 0,-1 0,1 1,-1-1,0 1,0-1,0 1,0-1,-1 1,1 2,-30 160,29-162,0-1,0 0,1 1,-1-1,1 0,0 1,0-1,0 0,0 0,1 0,-1 0,1 0,0 0,0-1,0 1,0 0,0-1,1 1,-1-1,1 0,-1 0,1 0,0 0,0-1,0 1,0-1,0 1,2-1,94 17,-49-20,-4-3</inkml:trace>
  <inkml:trace contextRef="#ctx0" brushRef="#br0" timeOffset="1394.377">1841 576,'-14'-4,"1"0,0 1,-1 0,0 1,0 1,0 0,1 1,-1 0,0 1,0 1,0 0,-12 4,23-5,0 0,0 1,0-1,0 1,0 0,0 0,0 0,1 0,-1 1,1-1,0 1,-1-1,1 1,0 0,1 0,-1 0,0 0,1 0,0 0,0 0,0 0,0 1,0-1,0 0,1 1,0-1,0 1,0-1,0 0,0 1,1 0,0 2,0 1,1-1,0 0,0 0,0 0,1 0,0 0,0 0,1-1,0 1,0-1,0 0,0 0,1-1,4 4,2 0,1-1,0 0,1-1,0 0,0-1,0-1,0 0,1 0,-1-2,1 0,0 0,0-1,0-1,0 0,0-1,0-1,0 0,-1-1,1 0,-1-1,0 0,0-2,2 0,-7 2,1-1,0-1,-1 1,0-1,-1-1,1 1,-1-1,0-1,-1 1,0-1,0 0,-1-1,0 1,0-1,-1 0,0 0,0-1,-1 1,-1-1,1 0,-2 1,1-1,-1 0,-1-7,-1 72,2-48,0 0,0 0,0 0,1 0,0 0,1 0,0-1,0 1,0-1,0 0,1 0,0 0,1 0,-1-1,1 0,0 0,0 0,1 0,-1-1,1 0,0 0,0-1,1 1,-1-1,1-1,-1 1,1-1,0 0,0-1,0 1,0-1,0-1,0 1,0-1,0-1,1 1,-1-1,0-1,0 1,1-1,3-5,1 0,-1-1,0 0,-1-1,0 0,-1 0,1-1,-2 0,0-1,0 0,-1 0,0-1,0 0,-2 0,0 0,1-3,-12 97,7-77,0 0,1 0,-1 0,1-1,0 1,0 0,0-1,1 1,0-1,-1 0,1 0,1 0,-1 0,1-1,-1 1,1-1,0 0,1 0,-1 0,0-1,1 1,-1-1,1 0,0 0,0-1,-1 1,1-1,0 0,0-1,0 1,1-1,-1 0,0 0,0-1,0 1,0-1,0 0,0-1,0 1,-1-1,1 0,0 0,8-3,1-1,-1-1,-1 0,1-1,-1 0,-1-1,1 0,-2 0,1-2,-1 1,-1-1,0-1,0 1,-1-2,-1 1,1-2,-9 74,7 37,-6-93,1-1,-1 0,1 1,0-1,1 0,-1 0,1 0,-1 0,1 0,0 0,0 0,0 0,0-1,1 1,-1-1,1 0,-1 0,1 1,0-2,0 1,0 0,0-1,0 1,0-1,0 0,1 0,-1 0,12 0</inkml:trace>
  <inkml:trace contextRef="#ctx0" brushRef="#br0" timeOffset="1656.711">2870 201,'-13'19,"-5"12,7 10,13 8,6-6</inkml:trace>
  <inkml:trace contextRef="#ctx0" brushRef="#br0" timeOffset="2104.513">3138 723,'16'-58,"-4"-1,-1 0,-4-1,0-30,-3-16,-5 0,-6-22,-7 72,13 56,1 0,-1 0,0 0,0 0,0 0,0 0,0 0,1 0,-1 1,0-1,0 0,1 1,-1-1,0 1,0-1,1 1,-1-1,0 1,1-1,-1 1,1 0,-1-1,0 1,1 0,0 0,-1-1,1 1,-1 0,1 0,0-1,0 1,-1 0,1 0,0 0,0 0,0 0,0-1,0 2,-8 27,2 0,0 1,2 0,2 0,0 24,0-4,0-15,-3 24,2 1,3-1,3 0,2 0,4 4,-6-50,0 0,1 0,0-1,1 0,0 0,1 0,1 0,3 3,-7-10,0-1,0 0,1 0,-1-1,1 1,0-1,0 0,0 0,0 0,1 0,-1-1,1 0,0 0,0 0,0-1,0 1,0-1,0 0,0 0,0-1,0 0,4 0,2-2,-1-1,1-1,-1 0,0 0,0-1,0-1,-1 1,0-1,0-1,0 0,-1 0,0-1,0 0,-1 0,0-1,-1 1,1-2,-2 1,1-1,-1 0,3-9,-4 10,0 0,-1-1,1 1,-2-1,1 0,-2 0,1 0,-1 0,0-7,-2 18,1 0,0 0,-1 0,1-1,0 1,-1 0,1 0,-1 0,1 0,-1-1,1 1,-1 0,0-1,1 1,-1 0,0-1,0 1,1-1,-1 1,0-1,0 1,0-1,0 0,0 1,0-1,0 0,1 0,-1 0,0 0,0 0,0 0,0 0,0 0,0 0,0 0,0 0,0 0,0-1,0 1,0 0,1-1,-1 1,0-1,0 1,0-1,1 1,-1-1,0 0,1 1,-1-1,0 0,1 1,-1-1,1 0,-1 0,1 0,-1 0,1 1,0-1,-1 0,1 0,0 0,0 0,0 0,-4 7,0 2,1-1,0 0,0 1,1-1,0 1,0 0,1 0,0-1,0 1,1 0,0 0,1 0,-1 0,1 0,1 0,0 0,0-1,0 1,1-1,0 0,1 1,-1-1,1-1,1 1,-1 0,1-1,0 0,1 0,0-1,4 5,2-5,0-1,0 1,0-2,0 0,1 0,-1-1,1-1,-1 0,1-1,0 0,-1-1,1 0,9-3,24-5</inkml:trace>
  <inkml:trace contextRef="#ctx0" brushRef="#br0" timeOffset="2376.856">3244 389,'18'-2,"30"-4,32-2,36-4,29-4,-9 2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43.1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144 0,'-9'14,"-5"11,-1 10,0 9,1 5,2 2,2 1,-1-2,0-2,-1-5,2-7,3-8,4-8,10-8,11-11,8-9,1-4</inkml:trace>
  <inkml:trace contextRef="#ctx0" brushRef="#br0" timeOffset="215.422">264 294,'-6'-2,"-6"3,0 9,0 12,2 13,2 14,3 13,2 7,2 3,0-1,2-4,1-7,2-13</inkml:trace>
  <inkml:trace contextRef="#ctx0" brushRef="#br0" timeOffset="1160.999">63 522,'3'0,"2"0,5 0,6 0,7 0,8 0,9 0,8-3,7 0,-5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0.4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1,'9'9,"10"14,9 18,8 19,5 22,3 23,-3 18,-5 13,-8 6,-13 0,-12-6,-16-11,-15-13,-12-14,-10-16,3-23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50.2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1,'16'6,"19"3,17 0,15-2,13-5,9-2,2-1,0 0,-7-1,-18 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51.5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201 93,'-38'28,"37"-27,0-1,0 0,-1 1,1-1,0 0,0 0,0 0,0 0,0 0,0 0,0 0,-1 0,1 0,0-1,0 1,0 0,0-1,0 1,0-1,0 1,0-1,0 1,0-1,0 0,0 1,1-1,-1 0,0 0,0 0,1 0,-1 0,1 0,-1 0,0 0,1 0,0 0,-1 0,1 0,0 0,-1 0,0-2,0 0,0 0,0 0,0 0,0 1,1-1,-1 0,1 0,0 0,0 0,0 0,0 0,0 0,1 0,0 0,-1 0,1 0,0 0,0 0,1 0,-1 1,0-1,1 0,0 1,-1 0,1-1,0 1,1 0,-1 0,0 0,0 0,1 0,-1 0,1 1,0-1,-1 1,1 0,0 0,0 0,0 0,0 0,0 1,0-1,0 1,0 0,3 2,-1 1,1 0,-1 0,0 1,0-1,0 1,-1 0,1 0,-1 1,0-1,0 1,-1 0,1 0,-1 0,0 1,-1-1,1 1,-1-1,0 1,-1 0,1 0,-1 0,0 0,0 6,0 4,-2-1,1 1,-2 0,0 0,-1-1,0 1,-1-1,-1 0,-1 0,0 0,-1-1,0 0,-1 0,0-1,-2 0,1 0,-2-1,1 0,-2-1,1-1,-2 1,1-2,-1 0,-1 0,1-1,-2-1,1 0,-35 9,44-22,20-3,5 6,0 0,0 1,0 2,0 0,0 0,0 2,13 3,-10-2,28 3,-23-1,0-2,0 0,0-2,0-1,0-1,0-1,0-2,0 0,12-6,22-15,-40 13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52.4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609 4,'-16'-2,"-7"1,-1 5,5 8,10 7,15 8,18 6,14 4,1-4</inkml:trace>
  <inkml:trace contextRef="#ctx0" brushRef="#br0" timeOffset="-172.537">234 445,'-8'-3,"1"1,-1 1,0-1,0 1,0 1,0-1,0 1,0 1,0 0,0 0,0 0,0 1,1 0,-1 1,0 0,1 0,0 0,0 1,0 0,0 0,0 1,1 0,0 0,0 1,1-1,-1 1,1 1,0-1,1 1,0-1,0 1,0 1,-1 3,3-6,1 0,0 1,0-1,1 0,0 1,-1-1,2 1,-1-1,1 0,-1 1,2-1,-1 0,0 1,1-1,0 0,0 0,1-1,0 1,-1 0,1-1,1 1,-1-1,1 0,-1 0,1-1,3 3,2 1,0-1,0 0,1-1,0 0,0 0,0-1,0 0,1-1,-1 0,1-1,0 0,8 0,1-3,-1-1,1 0,-1-2,0 0,0-1,-1-1,1 0,-1-2,0 0,-1-1,0-1,-1-1,0 0,0-1,-1 0,-1-1,0-1,-1-1,0 0,-1 0,-1-1,0-1,-2 0,0 0,0-2,-6 13,0 1,0 0,-1 0,1 0,-1-1,-1 1,1-1,-1 1,0-1,0 0,0 1,-1-4,0 9,0-1,0 1,0 0,-1 0,1 0,0-1,0 1,0 0,-1 0,1 0,0 0,0 0,0-1,-1 1,1 0,0 0,0 0,-1 0,1 0,0 0,-1 0,1 0,0 0,0 0,-1 0,1 0,0 0,0 0,-1 0,1 0,0 0,0 0,-1 0,1 1,0-1,0 0,0 0,-1 0,1 0,0 0,0 1,0-1,-1 0,1 0,0 0,0 1,0-1,0 0,0 0,-1 1,1-1,0 0,0 0,0 1,0-1,0 0,0 0,0 1,0-1,0 0,0 0,0 1,0-1,0 0,0 1,0-1,0 0,1 0,-6 10,1 0,1 0,0 0,0 1,1-1,0 1,1-1,0 1,1-1,0 1,1 0,0-1,0 1,1-1,1 0,0 1,0-1,1 0,0-1,1 1,0-1,0 1,1-2,0 1,1-1,0 0,6 6,50 13,-34-24</inkml:trace>
  <inkml:trace contextRef="#ctx0" brushRef="#br0" timeOffset="447.313">1023 699,'3'-14,"3"-14,-1-1,-1 0,-2 0,-1 0,-1 0,-1 0,-1 0,-2 1,-3-7,8 36,-1-1,1 1,-1-1,1 0,-1 1,1-1,-1 1,1-1,-1 0,1 1,-1-1,1 0,-1 0,1 0,0 1,-1-1,1 0,0 0,-1 0,1 0,-1 0,1 0,0 0,-1 0,1 0,0 0,-1-1,1 1,-1 0,1 0,-1-1,1 1,0 0,-1-1,1 1,-1 0,1-1,-1 1,0-1,1 1,-1-1,1 1,-1-1,0 1,1-1,-1 1,0-1,0 1,1-1,-1 0,0 1,0-1,0 1,0-1,0 0,0 1,0-1,0 0,0 1,0-1,0 1,0-1,0 0,0 1,-1-1,1 1,0-1,-1 0,8 3,19 6,-18-7,0 0,-1 0,1 1,0 1,-1-1,1 1,-1 0,0 1,0 0,0 0,0 0,-1 1,0 0,0 0,0 1,0 0,-1 0,0 0,0 0,-1 1,2 4,-2 3,-2 0,1 0,-2 0,0 0,-1 1,0-1,-2 6,9 91,-5-107,-1 0,1 0,-1-1,1 1,0-1,1 0,-1 1,1-1,-1 0,1-1,0 1,0 0,0-1,0 1,1-1,-1 0,1 0,-1 0,1-1,0 1,-1-1,5 1,88 9,14-22,-61 1</inkml:trace>
  <inkml:trace contextRef="#ctx0" brushRef="#br0" timeOffset="1270.347">1932 485,'-12'-3,"0"1,-1 1,1 0,0 0,-1 1,1 1,0 0,0 0,0 2,0-1,0 2,0-1,0 2,1-1,0 2,0-1,0 1,1 1,0 0,0 1,1 0,-8 8,14-13,1 1,-1 0,1 0,0 0,0 0,0 0,1 0,-1 0,1 1,0-1,0 1,1-1,-1 1,1-1,0 1,0-1,1 1,-1-1,1 1,0-1,0 0,1 1,-1-1,1 0,0 0,0 0,0 0,1 0,-1 0,1-1,0 1,0-1,0 0,0 0,1 0,3 2,7 2,0 0,0-1,1-1,0-1,0 0,0-1,0 0,1-1,-1-1,1-1,-1 0,11-2,-13 2,1-1,-1 0,1-1,-1-1,0 0,0-1,0 0,-1-1,1 0,-1-1,-1-1,1 0,-1 0,0-1,0-1,-1 1,0-2,-1 1,0-2,-1 1,0-1,0 0,-1-1,-1 1,0-1,1-5,15-57,-19 100,-3-8,6 83,-5-97,0 0,1 1,-1-1,1 0,-1-1,1 1,0 0,1 0,-1-1,1 1,-1-1,1 0,0 0,0 0,1 0,-1 0,0-1,1 0,0 1,-1-1,1-1,2 2,5-1,1 0,-1-1,1 0,0-1,-1 0,1-1,0 0,-1-1,1 0,-1-1,0 0,1-1,-2 0,1-1,0 0,-1-1,0 0,0 0,-1-1,0-1,0 1,0-1,-1-1,0 0,-1 0,0 0,-1-1,0 0,0 0,-1-1,0 0,2-9,3-42,-12 96,3-27,0 0,1 0,0-1,0 1,1 0,0-1,0 1,0-1,1 0,0 0,0 0,0-1,1 1,0-1,0 0,0 0,1-1,-1 0,1 0,0 0,1-1,-1 1,0-1,1-1,0 0,-1 0,3 1,2-1,1 1,0-1,0-1,0 0,0-1,0 0,0-1,0 0,0-1,-1-1,1 1,0-2,-1 0,0 0,10-6,-12 6,0 0,-1-1,1-1,-1 1,0-1,-1-1,1 1,-1-1,-1-1,1 1,-1-1,0 0,-1 0,0-1,-1 0,1 0,-2 0,1 0,-1-1,1-6,-5 36,1 0,0 1,2-1,0 0,5 18,-5-31,-1-1,1 1,1 0,-1-1,1 1,0-1,1 0,-1 0,1 0,0 0,1-1,-1 1,1-1,0 0,1-1,-1 1,1-1,4 2,-7-4,1-1,-1 1,1-1,-1 0,0 0,1-1,0 1,-1-1,1 1,-1-1,1 0,0-1,-1 1,1 0,-1-1,1 0,-1 0,1 0,-1 0,0-1,0 1,1-2,20-11</inkml:trace>
  <inkml:trace contextRef="#ctx0" brushRef="#br0" timeOffset="1497.749">3149 84,'-16'2,"-8"6,1 7,4 9,12 7,14 7,15 4,4-5</inkml:trace>
  <inkml:trace contextRef="#ctx0" brushRef="#br0" timeOffset="1981.549">3483 632,'14'-20,"-2"0,0-1,-1 0,-1-1,-1 0,-1 0,-1-1,-1 0,-1-1,-1 1,1-23,-2-11,-3 0,-2 0,-2 1,-6-24,5 54,5 26,0 0,-1 1,1-1,0 0,0 0,0 0,-1 0,1 1,0-1,0 0,0 0,-1 0,1 0,0 0,0 0,-1 0,1 1,0-1,0 0,-1 0,1 0,0 0,0 0,-1 0,1 0,0 0,0 0,-1 0,1-1,0 1,0 0,-1 0,1 0,0 0,0 0,0 0,-1 0,1-1,0 1,0 0,0 0,-1 0,1-1,0 1,-9 152,9-106,-1 25,-1 10,3 0,4 0,9 33,19-18,-32-94,1 1,0-1,-1 1,1-1,0 0,1 0,-1 0,0 0,1 0,-1 0,1-1,-1 1,1-1,0 1,0-1,-1 0,1 0,0-1,0 1,0 0,0-1,0 0,0 0,0 0,0 0,0 0,0-1,0 1,0-1,0 0,2 0,9-5,0-1,0 0,-1-1,0-1,0 0,-1 0,0-1,-1-1,0 0,-1-1,0 0,0 0,-2-1,0 0,0-1,-1 1,-1-2,0 1,3-14,-8 26,0 0,0 0,0 0,0-1,-1 1,1 0,-1-1,1 1,-1-1,0 1,0 0,0-1,0 1,0-1,0 1,-1 0,1-1,-1 1,0 0,0-1,0-1,-1 5,0 0,0 0,0-1,1 1,-1 0,0 0,1 0,-1 1,1-1,0 0,-1 1,1-1,0 1,0-1,-1 1,1-1,0 1,1 0,-1 0,0-1,1 1,-1 0,1 0,-1 0,1 0,-4 7,1 0,0-1,1 1,0 0,1 1,-1-1,2 0,-1 0,1 0,1 1,0-1,0 0,1 0,0 0,0 0,1 0,0 0,1-1,0 0,0 1,1-1,0-1,0 1,1-1,0 0,0 0,1 0,3 2,2-1,0 0,0-1,0-1,0 0,1 0,0-1,1-1,-1 0,1-1,-1-1,1 0,0 0,0-2,0 0,0 0,0-1,0-1,-1 0,1-1,0-1,10-4,13-9</inkml:trace>
  <inkml:trace contextRef="#ctx0" brushRef="#br0" timeOffset="2181.029">3603 271,'16'-2,"21"-1,23 0,23 0,25 0,24-1,-10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57.4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42,'24'-9,"0"2,0 0,1 2,0 1,0 0,0 2,4 1,-27 1,0-1,0 1,0-1,1 1,-1 0,0 0,0 0,1 0,-1 0,0 0,0 1,0-1,1 1,-1 0,0 0,0-1,0 1,0 1,0-1,0 0,0 0,-1 1,1-1,0 1,-1-1,1 1,-1 0,0-1,1 1,-1 0,0 0,0 0,0 0,0 0,-1 1,1-1,0 0,-1 0,-2 7,0 0,0-1,-1 1,-1-1,1 0,-1 0,-1 0,1 0,-1-1,-1 1,1-2,-1 1,0 0,-1-1,0 0,0-1,-6 5,-17 17,30-26,0 0,0 0,1 0,-1 0,0 0,1 0,-1 0,1 0,-1 0,1 0,-1 0,1 0,0 0,-1-1,1 1,0 0,0 0,-1-1,1 1,0-1,0 1,0-1,0 1,0-1,0 1,0-1,0 0,0 1,0-1,0 0,0 0,0 0,0 0,0 0,0 0,1 0,-1 0,0 0,0-1,0 1,0 0,1-1,6 2,2 1,1 0,-1 0,0 1,0 0,0 1,-1 0,1 1,-1-1,0 2,0 0,0 0,-1 0,0 1,-1 0,1 1,-1-1,0 2,-1-1,0 1,-1 0,0 0,0 0,0 1,0 4,-4-9,-1-1,0 0,1 0,-2 0,1 0,-1 1,1-1,-1 0,0 0,0 0,-1 0,1 0,-1 0,0-1,0 1,0-1,-1 1,1-1,-1 0,0 1,0-1,0-1,0 1,0 0,-1-1,1 0,-2 1,-104 47,108-49,-67 16,68-16,0-1,-1 0,1 0,-1 1,1-1,-1 0,1 0,-1 0,1 0,-1 1,1-1,-1 0,1 0,-1 0,1 0,-1 0,1 0,-1 0,1 0,-1 0,1-1,-1 1,1 0,0 0,-1 0,1 0,-1-1,1 1,-1 0,1-1,0 1,-1 0,1-1,-1 1,1 0,0-1,0 1,-1-1,1 1,0 0,0-1,-1 1,1-1,0 1,0-1,0 1,0-1,0 0,6-9</inkml:trace>
  <inkml:trace contextRef="#ctx0" brushRef="#br0" timeOffset="591.908">816 149,'1'-3,"1"0,-1 0,0 0,0 0,-1 0,1-1,-1 1,1 0,-1 0,0 0,0-1,0 1,-1 0,1 0,-1 0,0-1,0 1,0 0,0 0,0 0,0 1,-1-1,0 0,0 0,1 1,-1-1,-1 1,1 0,0-1,-1 1,1 0,-1 0,1 1,-1-1,0 0,0 1,-7-1,1 1,-1 1,0 0,1 0,-1 0,1 1,-1 1,1 0,0 0,-1 1,1 0,0 0,1 1,-1 1,1-1,-1 1,1 1,1-1,-1 2,6-7,0 1,1 0,-1 0,1 1,-1-1,1 0,-1 0,1 1,0-1,-1 1,1-1,0 1,0 0,0 0,0-1,1 1,-1 0,0 0,1 0,-1 0,1-1,0 1,-1 0,1 0,0 0,0 0,0 0,1 0,-1 0,0 0,1 0,-1 0,1-1,0 1,0 0,-1 0,1 0,0-1,1 1,-1-1,0 1,1 1,8-1,-1 1,1-1,-1-1,1 1,0-2,0 1,0-2,-1 1,1-1,0 0,-1-1,1-1,-1 1,1-1,3-3,74-46,-66 36,-18 15,0 1,1 0,-1 0,0 0,0 0,0 0,0 1,0 0,0-1,0 1,0 0,0 0,0 1,0-1,0 0,0 1,-1 0,1 0,-1 0,0 0,1 0,-1 0,0 1,0-1,0 1,0-1,-1 1,1 0,-1-1,1 3,1-2,12 19,0 0,-2 0,0 2,-1-1,-2 2,0-1,-2 2,-1-1,3 19,-9-40,0 1,0-1,0 1,-1 0,0 0,0-1,0 1,0 0,-1 0,0-1,0 1,0 0,0-1,-1 1,0-1,0 0,0 1,0-1,-1 0,0 0,0-1,0 1,0 0,0-1,-1 0,1 0,-1 0,0 0,0-1,0 1,0-1,-1 0,1 0,-1-1,1 1,-4 0,-2 0,1 0,-1-1,0 0,0-1,0 0,-1 0,1-1,1-1,-1 0,0 0,0 0,1-1,-1-1,1 0,-9-5,18 9,0-1,0 0,0 0,-1 1,1-1,0 0,0 0,0 0,0 1,0-1,1 0,-1 0,0 0,0 1,0-1,1 0,-1 0,0 1,1-1,-1 0,1 1,-1-1,1 0,-1 1,1-1,-1 1,1-1,0 1,-1-1,1 1,0-1,-1 1,1-1,0 1,0 0,-1 0,1-1,0 1,0 0,0 0,-1 0,1 0,0 0,0 0,0 0,-1 0,1 0,0 0,0 0,-1 1,1-1,0 0,0 1,4-2,19-6</inkml:trace>
  <inkml:trace contextRef="#ctx0" brushRef="#br0" timeOffset="978.74">1417 269,'-4'7,"1"0,0 0,0 0,0 0,1 1,0-1,0 1,1 0,0 0,0-1,1 1,0 0,1 0,-1-1,1 1,1 0,0 0,0-1,0 0,1 1,0-1,0 0,1 0,0 0,0-1,1 1,-1-1,2 0,2 1,1 0,-1 0,2 0,-1-1,1-1,0 0,0 0,0-1,1 0,-1-1,1 0,0-1,0 0,0 0,0-1,1-1,-1 0,0-1,0 0,0 0,0-1,0-1,0 0,0 0,-1-1,0 0,0-1,0 0,0-1,-1 0,1 0,-2-1,1 0,-1-1,0 0,-1 0,1-1,-2 0,1 0,-1 0,1-4,-3 2,-1 0,0-1,0 1,-1-1,-1 1,0-1,0 0,-2 0,1 0,-1 1,-1-1,0 0,0 1,-2-1,1 1,-1 0,-1 0,0 0,0 1,-1 0,-1 0,0 0,0 1,0 0,-1 0,-1 1,0 0,0 0,0 1,-1 0,0 1,0 0,-1 1,1 0,-1 1,-1-1,-3 2,-1 0,0 1,0 0,0 1,0 1,0 1,0 0,0 1,0 1,0 0,0 1,1 1,0 0,0 1,0 1,1 0,0 1,0 1,1 0,0 1,1 0,0 1,0 0,1 1,1 0,-1 2,-24 29</inkml:trace>
  <inkml:trace contextRef="#ctx0" brushRef="#br0" timeOffset="1695.338">776 28,'-16'-2,"1"0,0 0,0 1,0 1,-1 1,-12 2,24-3,0 1,1 0,-1 0,0 0,1 0,-1 1,1-1,-1 1,1 0,0 0,0 0,0 1,0-1,0 1,0-1,1 1,-1 0,1 0,0 0,0 1,0-1,0 0,0 1,1-1,0 1,-1-1,1 1,1 0,-1 3,0-3,1 1,0-1,0 1,0-1,0 0,1 1,0-1,0 0,0 0,0 0,1 0,-1 0,1 0,0 0,1 0,-1 0,0-1,1 1,0-1,0 0,0 0,0 0,1 0,-1-1,1 1,-1-1,1 0,0 0,0 0,2 0,11 5,1-1,-1-1,1 0,-1-2,1 0,14 0,-12-1,0-1,0-1,1 0,-1-2,0-1,0 0,11-4,-3-3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55.6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0,'23'14,"0"-1,1-1,1-2,0 0,0-1,1-2,0-1,0-1,1-1,-1-1,1-1,0-2,-1 0,15-4,38-9,-87 17,0 0,0 1,1 0,-1 0,1 1,0-1,1 2,-1-1,1 1,1 0,-1 0,1 1,0 0,1 0,0 0,0 0,-7 17,2 0,0 1,1 0,-2 23,2-1,3 1,1 0,3 0,2 0,2 0,3 7,-3-34</inkml:trace>
  <inkml:trace contextRef="#ctx0" brushRef="#br0" timeOffset="217.941">14 428,'23'-2,"21"-6,19-3,17-3,11 0,3-1,-2 1,-6-1,-14 1,-17 2</inkml:trace>
  <inkml:trace contextRef="#ctx0" brushRef="#br0" timeOffset="994.716">830 108,'-4'36,"-1"-1,-1 1,-2-1,-1 0,-2 0,-13 25,-21 77,44-136,0 0,0 1,0-1,0 1,1-1,-1 0,0 1,1 0,-1-1,1 1,0-1,-1 1,1-1,0 1,0 0,0-1,0 1,0-1,1 1,-1 0,0-1,1 1,-1-1,1 1,0-1,-1 1,1-1,0 0,0 1,0-1,0 0,0 1,0-1,0 0,0 0,1 0,-1 0,0 0,1 0,-1-1,1 1,-1 0,0-1,1 1,0-1,0 1,108-27,-80 16,176-37,-178 43,-7 0</inkml:trace>
  <inkml:trace contextRef="#ctx0" brushRef="#br0" timeOffset="1226.169">1057 308,'-4'22,"-5"18,1 10,0 6,3 2,1 1,2-1,3-3,4-6,6-10,7-12,1-9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0:47.7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59,'64'6,"0"-3,1-3,0-2,-1-4,5-3,-62 8,-6 1,0-1,0 0,0 1,0-1,1 1,-1-1,0 1,0 0,1-1,-1 1,0 0,0 0,1 0,-1 0,0 0,0 0,1 0,-1 0,0 1,0-1,1 0,-1 1,0-1,0 1,0-1,0 1,0 0,1 0,-1-1,0 1,-1 0,1 0,0 0,0 0,0 0,-1 0,1 0,0 0,-1 0,1 0,-1 1,1-1,-32 93,19-51,2 1,3 0,1 0,1 0,3 0,2 1,2-1,6 35,-5-54</inkml:trace>
  <inkml:trace contextRef="#ctx0" brushRef="#br0" timeOffset="218.417">147 353,'23'0,"18"-3,19-2,13-4,7-1,1-4,-3-3,-9-2,-11-2,-11-3,-11-3,-12 2</inkml:trace>
  <inkml:trace contextRef="#ctx0" brushRef="#br0" timeOffset="604.389">829 44,'-12'157,"11"-121,1 207,0-241,0 0,0-1,0 1,0 0,0 0,0-1,1 1,-1 0,0 0,1-1,0 1,-1 0,1-1,0 1,0-1,0 1,0-1,0 1,0-1,0 0,0 1,1-1,-1 0,0 0,1 0,-1 0,1 0,-1 0,1-1,0 1,-1 0,1-1,0 1,-1-1,1 0,0 1,0-1,-1 0,1 0,0 0,0 0,-1-1,1 1,0 0,0-1,-1 1,1-1,0 0,-1 1,1-1,0 0,11-7,0 1,0-2,-1 0,0 0,0-1,-1-1,-1 0,0 0,0-1,-1 0,-1-1,0 0,1-2,15-20,-24 35,0 0,0 0,0 0,0 0,0 1,0-1,0 0,0 0,0 0,0 0,0 0,0 1,0-1,1 0,-1 0,0 0,0 0,0 0,0 0,0 0,1 0,-1 1,0-1,0 0,0 0,0 0,0 0,1 0,-1 0,0 0,0 0,0 0,0 0,1 0,-1 0,0 0,0 0,0 0,0 0,1 0,-1 0,0 0,-4 20,-7 21,3 0,1 0,2 1,2 0,2 0,2 1,-1-37,0 1,0-1,1 0,0 0,0 0,0 0,1 0,0-1,0 1,0 0,1-1,0 1,0-1,0 0,1 0,-1 0,1 0,0-1,1 0,-1 0,1 0,0 0,0-1,0 1,0-1,6 2,24 6</inkml:trace>
  <inkml:trace contextRef="#ctx0" brushRef="#br0" timeOffset="1125.316">1684 98,'-6'-5,"0"0,-1 0,0 1,1 0,-2 0,1 0,0 1,-1 0,1 1,-1 0,0 0,0 0,0 1,0 1,0-1,0 1,0 0,0 1,0 0,0 0,0 1,1 0,-1 0,0 1,1 0,0 0,-1 1,-4 3,6-2,0 0,0 0,1 1,0-1,0 1,0 1,1-1,0 0,0 1,0 0,1 0,0 0,1 1,-1-1,1 0,1 1,-1 0,1-1,1 1,0 0,0 3,2-7,0-1,1 0,-1 1,1-1,0 0,0-1,0 1,0-1,0 1,1-1,-1 0,1 0,0 0,-1-1,1 1,0-1,0 0,0 0,0 0,0-1,0 1,0-1,0 0,0 0,0 0,0-1,0 0,0 1,0-1,0-1,0 1,0-1,1 0,7-3,0 0,0-1,-1 0,0-1,0 0,0 0,-1-2,0 1,-1-1,0 0,0-1,-1 0,-1-1,1 0,-1 0,-1 0,2-5,-8 15,-1 1,1 0,0-1,0 1,0 0,0-1,0 1,0 0,0-1,0 1,0 0,0-1,0 1,0-1,1 1,-1 0,0-1,0 1,0 0,0 0,1-1,-1 1,0 0,0-1,0 1,1 0,-1 0,0-1,0 1,1 0,-1 0,0 0,1 0,-1-1,0 1,1 0,-1 0,0 0,1 0,-1 0,0 0,1 0,-1 0,0 0,1 0,-1 0,1 0,-1 0,0 0,1 0,-1 0,0 0,1 0,-1 1,0-1,0 0,1 0,-1 0,0 1,1-1,-1 0,0 0,0 1,1-1,-1 0,0 0,0 1,5 27,-4-18,56 324,-57-329,1 0,-1 0,0 0,0 0,-1 0,1 0,-1 0,0 0,-1 0,1 0,-1-1,0 1,0-1,0 1,-1-1,0 0,1 0,-2 0,1 0,0 0,-1-1,1 1,-1-1,0 0,0 0,0 0,-1-1,1 0,-1 0,1 0,-1 0,-3 1,2-1,0-1,1 1,-1-1,0 0,0 0,0-1,1 1,-1-1,0-1,0 1,0-1,0 0,0 0,1-1,-1 0,1 0,-1 0,1 0,0-1,0 0,0 0,0-1,-4-3,2-35,13 19</inkml:trace>
  <inkml:trace contextRef="#ctx0" brushRef="#br0" timeOffset="1515.158">2019 85,'22'-10,"2"2,-1 0,1 1,0 2,0 1,20-2,-40 5,-1 1,1-1,0 1,0 0,0 0,0 0,-1 0,1 1,0-1,0 1,0 0,-1 0,1 1,0-1,-1 1,0-1,1 1,-1 0,0 1,0-1,0 0,0 1,0 0,0 0,-1 0,0 0,1 0,-1 0,0 0,-1 1,1-1,0 3,0 3,0-1,-1 1,-1 0,0 0,0 0,0-1,-1 1,0 0,-1-1,0 1,-1-1,1 1,-2-1,1 0,-5 7,-74 111,79-122,-23 29,-54 89,79-121,0 1,1-1,-1 1,0-1,0 1,1-1,-1 1,1 0,0-1,-1 1,1 0,0-1,0 1,0 0,0-1,0 1,0 0,1-1,-1 1,0 0,1-1,0 1,-1-1,1 1,0-1,0 1,-1-1,1 1,0-1,1 0,-1 1,0-1,0 0,0 0,1 0,-1 0,1 0,-1 0,1 0,-1-1,1 1,-1-1,1 1,13 3,1-1,-1 0,0-1,1-1,-1 0,1-2,-1 1,15-4,-14 3,69-8,-1-3,0-4,14-8,-66 15</inkml:trace>
  <inkml:trace contextRef="#ctx0" brushRef="#br0" timeOffset="26038.347">1216 392,'19'-56,"68"-280,-81 362,1 125,-6 0,-7 17,-1 22,7-172,0-4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1:30.2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254 161,'0'0,"0"1,1-1,-1 0,0 0,1 0,-1 1,0-1,0 0,1 0,-1 1,0-1,0 0,1 1,-1-1,0 0,0 1,0-1,0 0,0 1,0-1,1 1,-1-1,0 0,0 1,0-1,0 0,0 1,0-1,-1 1,1-1,0 0,0 1,0-1,0 0,0 1,0-1,-1 0,1 1,0-1,0 0,-1 1,1-1,0 0,0 0,-1 1,1-1,0 0,-1 0,1 0,0 1,-1-1,1 0,0 0,-1 0,1 0,0 0,-1 0,1 0,0 0,-1 0,1 0,-1 0,1 0,0 0,-1 0,1 0,-1 0,71 20,46-9,0-4,30-7,-72 1,837-2,-977 1,38 0</inkml:trace>
  <inkml:trace contextRef="#ctx0" brushRef="#br0" timeOffset="1">962 0,'-387'74,"202"-34,-153 56,287-71,51-24,0 0,0 0,1 0,-1 0,1 0,-1 0,1 0,0 0,-1 0,1 0,0 0,0 0,-1 0,1 0,0 0,0-1,0 1,0 0,0-1,0 1,0-1,0 1,1-1,-1 1,0-1,0 0,0 0,0 1,1-1,-1 0,0 0,0 0,0 0,1-1,-1 1,1 0,-1 0,312 52,-245-36,-4 1,0-4,1-2,58 1,-106-12,-12 1,1 0,-1-1,0 0,1 0,-1 0,0-1,0 1,1-1,-1-1,0 1,0-1,0 0,1 0,-5 0,0 0,0 1,0-1,0 0,-1 0,1 0,-1 0,1 0,-1 0,0 0,1 0,-1 1,0-1,0 0,-1 0,1 0,0 0,-1 0,1 0,-1 0,1 0,-1 0,0 1,-1-2,-1-10,0-9,2 0,0 0,1 0,2 1,0-1,1 0,3-9,-3 15,-3 15,1 0,-1 0,0 0,0 0,0 0,0 0,0 0,0 1,0-1,0 0,0 0,-1 0,1 0,0 0,-1 0,1 0,0 0,-1 1,1-1,-1 0,1 0,-1 1,0-1,1 0,-1 1,0-1,1 0,-1 1,0-1,0 1,0-1,1 1,-1 0,0-1,0 1,0 0,0-1,0 1,0 0,0 0,0 0,1 0,-1 0,0 0,0 0,0 0,0 0,0 1,-53 10,46-8,-83 24,25-5,-1-4,0-2,-1-4,-29 1,51-9,57 1,33-4,1-2,0-2,0-2,-1-2,14-6,-21 7,153-31,-227 56,-63 13,-2-4,-1-5,-38 1,115-18,26-6,0 0,0 0,1 0,-1 0,0 0,0 0,0 1,0-1,1 0,-1 0,0 0,0 1,0-1,0 0,1 0,-1 1,0-1,0 0,0 0,0 0,0 1,0-1,0 0,0 0,0 1,0-1,0 0,0 0,0 1,0-1,0 0,0 0,0 1,72 3,0-2,41-6,-85 3,235-11,-319 25,-237 26,276-36,30 5,89 2,1-4,27-4,-114-2</inkml:trace>
  <inkml:trace contextRef="#ctx0" brushRef="#br0" timeOffset="556.891">1417 267,'324'13,"194"-1,-401-9,-96-3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1:25.6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626 267,'-6'-14,"27"8,29 2,-1 3,1 1,25 5,-21-1,1000 92,-912-80,0-6,52-6,-187-5,-10 0</inkml:trace>
  <inkml:trace contextRef="#ctx0" brushRef="#br0" timeOffset="4300.598">947 0,'-77'39,"-137"38,-23-5,-78 27,296-92,12-6,-1 1,1 1,0-1,0 1,0 1,0-1,0 1,1 1,-1-1,1 1,-2 2,8-5,0-1,0 0,0 0,0 1,0-1,1 0,-1 0,0 0,1 1,-1-1,1 0,-1 0,1 0,0 0,-1 0,1 0,0 0,0 0,0 0,-1 0,1 0,0 0,0-1,1 1,-1 0,0-1,0 1,0-1,0 1,0-1,1 0,-1 1,0-1,0 0,1 0,-1 0,0 0,0 0,1 0,0 1,208 52,-80-9,-53-16,2-3,0-3,2-4,12-1,-91-17,-1 1,1-1,-1 0,1 1,-1-1,1 0,-1 0,0 0,1 0,-1 0,1-1,-1 1,1 0,-1-1,1 1,-1-1,0 1,1-1,-1 1,0-1,1 0,-1 0,0 0,0 0,0 0,0 0,0 0,0 0,0 0,0 0,0-1,-1 1,1 0,0-1,-1 1,1 0,-1-1,1 1,-1-1,0 1,0-1,1 0,-4-183,2-108,1 288,0 4,1 1,-1-1,0 0,0 0,1 0,-1 1,0-1,0 0,0 0,0 0,0 0,0 1,0-1,0 0,0 0,0 0,0 0,0 1,-1-1,1 0,0 0,-1 0,1 1,0-1,-1 0,1 1,-1-1,1 0,-1 1,0-1,1 0,-1 1,0-1,1 1,-1 0,0-1,1 1,-1-1,0 1,0 0,0-1,1 1,-1 0,0 0,0 0,0 0,0 0,1 0,-1 0,0 0,0 0,-214 83,85-46,-104 15,125-30,101-20,14-1,15-3,337-72,-303 65,1 2,0 3,15 2,-71 2,0 0,0 1,-1-1,1 0,0 0,0 0,0 1,0-1,-1 0,1 0,0 1,0-1,0 0,0 0,0 1,0-1,0 0,0 1,0-1,0 0,0 0,0 1,0-1,0 0,0 0,0 1,0-1,0 0,0 1,0-1,0 0,0 0,1 1,-1-1,0 0,0 0,0 0,0 1,1-1,-1 0,0 0,0 0,1 1,-1-1,-207 83,-90 32,278-104,20-3,62-3,380-9,-434 4,36 8,-56 13,-12-4,0-2,-1 0,-1-2,0 0,-1-2,-2 0,22-9,-59 19,65-21,0 0,0 0,0 0,0-1,1 1,-1 0,0 0,0-1,0 1,0 0,0 0,0-1,0 1,0 0,0 0,0-1,0 1,0 0,0 0,0-1,0 1,0 0,0 0,0-1,0 1,-1 0,1 0,0-1,0 1,0 0,0 0,0 0,-1-1,1 1,0 0,0 0,0 0,-1 0,1-1,0 1,0 0,-1 0,1 0,0 0,0 0,-1 0,1 0,0 0,0 0,-1 0,1 0,0 0,0 0,-1 0,1 0,0 0,0 0,-1 0,20-16,1 3,1 1,0 1,0 1,1 1,0 1,1 0,19-2,-34 10,0 0,0 0,-1 1,1 0,0 1,-1 0,1 0,-1 1,0-1,2 2,-67-37,-1 3,-2 3,-1 2,-12-1,67 24,3 0,0 1,0 0,0 0,0 0,0 0,0 0,0 1,0 0,-1 0,1 0,0 0,0 1,0 0,0-1,-1 2,5-2,-1 0,1 1,0-1,0 1,-1-1,1 0,0 1,0-1,-1 1,1-1,0 0,0 1,0-1,0 1,0-1,0 1,0-1,0 1,0-1,0 1,0-1,0 1,0-1,0 1,0-1,0 1,0-1,1 0,-1 1,0-1,0 1,1-1,-1 0,0 1,1-1,-1 1,0-1,1 0,-1 0,0 1,1-1,-1 0,1 0,-1 1,0-1,1 0,12 11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06.2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67,'20'-2,"19"-3,16-3,12-1,8 0,6 1,2 0,-2 1,-4 1,-10 3,-11 1,-14 3,-10 2,-9 0,-7 0,-5-1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06.9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0,'-1'59,"-2"-1,-3 0,-3 0,-14 52,-50 136,71-241,-7 40,9-44,0 0,0 0,0 0,0 0,0 0,1 0,-1 0,0 0,1 0,-1 0,1 0,-1 0,1-1,-1 1,1 0,0 0,-1-1,1 1,0 0,0-1,-1 1,1 0,0-1,0 1,0-1,0 0,0 1,0-1,0 0,-1 1,1-1,0 0,0 0,0 0,0 0,0 0,0 0,0 0,0 0,0 0,1-1,158-40,-100 26,1 3,1 3,49-1,-92 10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1.6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605 0,'-31'3,"1"1,-1 1,1 2,0 1,0 2,1 0,1 2,0 1,0 2,-14 10,19-13,1 1,1 0,0 2,1 1,1 0,1 1,0 1,1 1,1 0,0 2,2-1,-12 23,23-36,1-1,-1 0,1 1,0 0,1-1,0 1,0 0,0 0,1 0,0 0,0 0,1-1,-1 1,2 0,-1 0,1-1,0 1,0-1,1 1,0-1,0 0,0 0,1 0,0 0,0-1,0 0,1 0,0 0,5 4,14 8,0-2,1-1,0-1,1-1,1-2,0 0,0-2,6 0,14 7,-5-3,-1 1,0 3,-1 1,-1 2,-1 1,33 24,-66-41,0 0,0 0,-1 1,1-1,-1 1,0 0,0 1,0-1,-1 0,0 1,0 0,0 0,0 0,-1 0,1 0,-1 1,-1-1,1 0,-1 1,0 0,0-1,-1 1,1 0,-1-1,0 1,-1 0,0-1,0 1,0 0,-1 2,-9 5,0 0,-1-2,0 1,-1-1,0-1,-1 0,0-1,-1-1,1 0,-2-1,1 0,-1-2,-16 5,-15 7,-1-3,-1-1,0-3,-29 2,91-17,9-1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07.2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59 1,'-11'9,"-4"14,0 17,4 18,5 15,6 10,3 6,4 0,0 0,-1-16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07.8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290 87,'1'-2,"0"-1,0 1,-1-1,1 0,-1 1,1-1,-1 0,0 1,0-1,0 0,-1 1,1-1,0 0,-1 1,0-1,0 0,0 1,0-1,0 1,0 0,0-1,-1 1,1 0,-1 0,0 0,0 0,0 0,0 0,0 0,0 1,0-1,0 1,-1-1,1 1,-1 0,1 0,-1 0,1 0,-1 1,1-1,-1 1,0-1,0 1,1 0,-1 0,0 0,1 0,-1 1,-9 1,1 1,0 0,0 1,0 0,0 0,1 1,0 1,0 0,0 0,0 1,1 0,1 1,-1 0,1 0,0 1,1 0,0 0,1 1,-1 0,2 0,0 0,-3 7,5-11,0 0,1 1,-1 0,1 0,0 0,1 0,0 0,0 0,0 0,1 0,0 0,1 1,-1-1,1 0,1 0,-1 0,1 0,1 0,-1-1,1 1,0-1,0 1,1-1,0 0,0 0,1-1,-1 1,1-1,0 0,1 0,3 2,8 2,1 0,0-1,0-1,1-1,0 0,0-2,0 0,1-1,-1-1,1-1,0-1,-1 0,1-2,0 0,-1-1,0-1,0-1,15-5,-17 6,0 0,-1-2,1 0,-1 0,0-2,-1 0,0 0,0-2,-1 0,0 0,0-2,-1 1,-1-2,0 1,-1-2,0 0,-1 0,-1-1,0 0,-1 0,-1-1,0 0,-1-1,0-1,-9 32,1 1,1-1,1 1,0 0,0 0,2-1,0 1,0-1,1 0,1 1,1-1,0-1,1 1,0-1,4 6,-5-13,0-1,0 0,1 0,-1 0,1-1,0 1,1-1,-1-1,1 1,0-1,0-1,0 1,3 0,22 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08.0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 20,'-18'-5,"-11"-1,5 0,15 4,9 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08.4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0 804,'22'-6,"0"0,0-2,0-1,-1-1,-1 0,0-2,0 0,12-12,-27 21,22-15,0-1,-1-1,-1-2,-1-1,-1 0,-2-2,0 0,-1-2,-2 0,-1-1,-1 0,-1-2,-1 0,-2 0,-1-1,4-24,-13 42,0-1,-1 1,0 0,-1-1,-1 1,0-1,-1 1,-1 0,1 0,-5-11,5 19,0 0,1 0,-2 1,1-1,0 1,-1-1,0 1,0 0,0 0,-1 0,1 1,-1-1,0 1,0 0,0 0,-1 0,1 1,-1-1,1 1,-1 0,0 0,0 1,1-1,-1 1,0 0,-1 0,1 1,0 0,-2 0,0 0,1 1,0 0,0 1,-1-1,1 1,0 1,0-1,1 1,-1 0,0 0,1 0,0 1,0 0,0 0,0 0,1 1,-1 0,1 0,0 0,1 0,-1 0,-1 5,-5 9,1-1,1 1,0 1,2 0,0 0,-1 10,-2 26,2 0,2 1,3-1,2 1,7 49,54 285,-21-169,-23-105,-5 2,-4-1,-6 1,-5 0,-6 0,-17 82,-13-18,24-122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08.7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24 250,'-11'-16,"0"-7,9-5,17-2,19 2,19 2,17 2,15 3,6 3,0 2,-7 4,-18 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09.3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1 440,'7'-5,"0"0,-1-1,0 1,1-1,-2-1,1 1,-1-1,0 0,0 0,-1-1,0 0,0 1,-1-1,0 0,0-1,-1 1,0 0,-1-1,0 1,0-1,0 0,-1 1,-1-1,0-13,-2 0,0 0,-2 1,0 0,-2 0,0 0,-1 1,-6-10,-4-19,18 49,0-1,1 0,-1 0,0 1,1-1,-1 0,1 1,-1-1,0 0,1 1,0-1,-1 0,1 1,-1-1,1 1,0-1,-1 1,1 0,0-1,-1 1,1 0,0-1,0 1,-1 0,1 0,0 0,0-1,0 1,-1 0,1 0,0 0,0 0,0 1,-1-1,1 0,0 0,0 0,-1 1,1-1,0 0,180 31,-147-25,-9-2,0 0,0 2,-1 1,0 1,13 6,-34-12,0-1,0 1,1 0,-1 0,0 0,-1 0,1 0,0 1,-1-1,1 1,-1 0,0 0,1 0,-2 0,1 0,0 0,-1 0,1 1,-1-1,0 0,0 1,0-1,-1 1,1 0,-1-1,0 1,0-1,0 1,0 0,-1 1,-23 84,18-75,1 1,1 1,0-1,1 0,1 1,0 0,1-1,1 6,1-16,0 0,0 0,0 0,1 0,0-1,0 1,0-1,0 1,1-1,0 0,-1 0,2 0,-1 0,0 0,1-1,-1 0,1 0,0 0,0 0,1 0,-1-1,1 1,-1-1,1-1,-1 1,5 1,9 2,1-1,0 0,0-1,0-1,0-1,8-1,-2-1,0 0,0-2,-1-1,1-1,-1-1,0-1,-1-1,1-1,-2-1,1-1,-1-1,6-5,-13 7,-1-1,0 0,0-1,-1-1,0 0,-1-1,-1 0,0-1,-1 0,-1 0,0-1,-1-1,-1 1,0-1,-1 0,-1-1,0-3,-4 18,0-1,1 0,-1 1,-1-1,1 0,0 0,-1 0,0 0,0 0,0 0,-1 0,1 0,-1 0,0 1,0-1,0 0,-1 0,1 1,-1-1,0 1,0-1,0 1,0 0,-1 0,1 0,-1 0,0 0,0 1,0-1,0 1,0 0,0-1,-1 2,1-1,-1 0,-2 0,0 1,0 1,0 0,0 1,0-1,0 1,1 0,-1 1,0 0,1-1,-1 2,1-1,-1 1,1-1,0 2,0-1,0 0,1 1,-1 0,1 1,-71 89,70-87,0 1,1 0,0 0,0 0,1 0,0 0,0 1,1-1,1 1,-1 0,1-1,0 1,1 0,0 0,1 0,0 0,0-1,1 1,0 0,0-1,1 1,0-1,1 0,0 0,0 0,0-1,1 1,0-1,1 0,2 2,6 3,1-2,0 1,1-2,0 0,0-1,1-1,0 0,0-1,0-1,1-1,9 1,198 18,-221-23,101 4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09.6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0,'-2'23,"-1"17,0 10,1 6,3 2,3-1,4-7,0-8,-1-13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0.1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95,'6'-7,"-1"0,1 1,0 0,1 1,-1-1,1 1,1 0,-1 1,0 0,1 0,0 0,0 1,0 0,0 1,1 0,6-1,3-2,0 1,0 0,0 2,1 0,-1 1,1 0,-1 2,1 0,-1 2,1 0,-1 0,0 2,0 0,-1 1,0 1,0 1,0 0,-1 1,0 1,-1 0,0 2,0-1,-2 2,12 12,-8 1,-1 1,-1 1,-2 0,-1 0,-1 2,-2-1,0 1,-3 1,0-1,-2 1,-1 0,-1 0,-3 27,2-45,-2-7,0 0,0 0,1 0,0 0,0 1,1-1,0 0,0-1,0 1,1 0,-1 0,1 0,1-1,-1 1,1-1,0 0,0 0,1 0,0 0,-1 0,1-1,1 0,-1 0,1 0,0 0,0-1,4 3,0-4,-1-1,1 0,0 0,-1-1,1 0,0-1,0 0,-1 0,1-1,-1 0,1-1,-1 0,0 0,0 0,0-1,0-1,-1 1,1-2,8-4,-1-2,0 0,-1 0,-1-1,0-1,-1-1,0 1,-1-2,0 0,-1 0,-1 0,-1-1,0-1,-2 1,0-1,0 0,-2 0,0-1,0-15,-5 29,-2 13,-4 16,3-7,1 1,1-1,0 1,1 0,1 0,1 0,0-1,2 7,-1-16,0-1,0 1,1 0,-1-1,2 0,-1 1,1-2,0 1,0 0,1-1,0 1,0-1,1-1,0 1,0-1,0 0,0 0,1-1,0 0,0 1,17 4,0 0,1-1,0-2,0 0,0-2,0 0,1-2,10-1,52 3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0.6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429 62,'-33'-12,"-2"1,0 1,0 2,-1 1,0 2,-6 1,36 3,-1 0,1 0,0 0,-1 1,1 0,0 0,-1 1,1 0,0 0,0 0,0 1,0 0,0 0,0 0,0 1,0 0,1 0,0 1,-1-1,1 1,0 0,1 0,-1 1,1 0,0 0,0 0,0 0,1 0,0 1,0-1,0 1,1 0,0 0,-2 5,4-4,0 0,0-1,0 1,1 0,0 0,0-1,0 1,1 0,0-1,1 1,-1-1,1 0,0 0,1 0,0 0,-1-1,2 1,-1-1,1 0,0 0,0-1,0 1,0-1,1 0,0-1,0 1,3 0,3 3,1-2,0 1,0-2,1 0,-1 0,1-1,0-1,0 0,0-1,0-1,0 0,0-1,2 0,-6-1,1 0,-1-1,0 0,0-1,-1 0,1 0,-1-1,0 0,0-1,0 0,-1 0,0-1,0 0,-1-1,0 1,0-1,-1-1,0 1,0-1,-1 0,0 0,0-1,-1 0,-1 1,0-1,0-1,-1 1,0 0,0-1,-1 1,-1 0,0-6,-6-7,-2 33,6 1,1 0,0 0,0 0,1 0,1-1,0 1,0 0,1 0,1-1,0 1,0-1,1 1,0-1,1-1,0 1,1-1,-1 1,2-2,-1 1,2-1,-1 0,1 0,0-1,0 0,1 0,0-1,8 4,5 1,0-1,1-2,0 0,0-1,1-2,0 0,15 0,25 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1.2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1 744,'129'-74,"108"-83,-200 130,-1-3,-1-1,-1-2,-2-1,-2-1,-1-2,-2-1,3-8,-23 35,0 0,-1 0,0 0,-1-1,0 0,-1 0,0-1,-1 1,0-1,-1 0,0-12,-2 23,0 1,0-1,0 0,0 0,-1 0,1 0,-1 0,1 0,-1 1,0-1,0 0,1 0,-1 1,0-1,-1 1,1-1,0 1,0-1,-1 1,1 0,-1 0,1-1,-1 1,0 0,1 1,-1-1,0 0,1 0,-1 1,0-1,0 1,0-1,0 1,0 0,0 0,1 0,-2 0,-70 19,57-7,0 0,2 1,-1 1,2 0,0 1,0 0,1 1,1 1,1-1,1 2,0-1,1 1,1 1,0-1,2 1,-3 13,-6 30,2 0,3 1,3 0,2 0,3 0,3 1,3 1,13 84,7-1,19 58,-36-174,61 316,-63-302,-2 1,-2-1,-2 1,-2 0,-3 0,-5 22,8-54,-1 1,0-1,-2 0,0 0,0 0,-1-1,-1 1,0-1,-1-1,-1 0,-3 4,-14 1,3-14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250 373,'2'7,"6"9,5 6,8 4,6 1,9 2,3 0,4-3,-3-4,-3-3,-5-2,-7-5,-6-4</inkml:trace>
  <inkml:trace contextRef="#ctx0" brushRef="#br0" timeOffset="305.183">777 400,'-1'-1,"0"0,-1 0,1 0,0 0,-1 0,1 0,0 0,-1 1,1-1,-1 0,1 1,-1 0,0-1,1 1,-1 0,1 0,-1 0,0 0,1 0,-1 0,1 0,-1 0,0 1,1-1,-1 0,1 1,-1 0,1-1,-1 1,1 0,0 0,-1 0,1 0,0 0,-1 0,1 0,0 0,0 0,0 1,0 0,-40 58,40-59,-17 39,2 1,1 1,3 0,1 1,2 0,2 0,2 1,2 0,2 15,4 27,0-66</inkml:trace>
  <inkml:trace contextRef="#ctx0" brushRef="#br0" timeOffset="787.891">843 702,'0'275,"0"-267,0-4,0 0,0 1,0-1,0 0,1 1,0-1,-1 0,2 1,-1-1,0 0,1 0,0 0,0 0,0 0,2 1,-2-4,0-1,1 0,-1 1,1-1,-1 0,0 0,1-1,-1 1,1 0,-1-1,0 1,1-1,-1 0,0 0,0 0,0 0,1 0,-1-1,0 1,0 0,-1-1,1 0,0 1,-1-1,2-2,2 0,138-126,-120 124,-16 34,-11 266,4-271</inkml:trace>
  <inkml:trace contextRef="#ctx0" brushRef="#br0" timeOffset="1467.504">0 255,'13'-5,"17"-5,15-4,16-6,16-4,13-2,8-2,4 0,-4 0,-8 5,-15 4,-16 5,-19 5,-20 5,-12 2</inkml:trace>
  <inkml:trace contextRef="#ctx0" brushRef="#br0" timeOffset="4437.38">1027 913,'2'0,"5"0,4-2,5-3,6-1,3-2,1-1,-3 1,-2 1,-8 3,-8 1,-7 1,-3 2</inkml:trace>
  <inkml:trace contextRef="#ctx0" brushRef="#br0" timeOffset="4753.306">1067 702,'0'-6,"-3"-1,0 6,0 8,1 8,0 10,1 8,3 7,3 2,1-2,-1-2,-1-4,-1-7</inkml:trace>
  <inkml:trace contextRef="#ctx0" brushRef="#br0" timeOffset="5293.335">830 479,'-3'0,"0"2,0 5,-1 11,-1 9,1 11,1 10,1 8,-1 4,0-9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2.1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32,'-3'28,"2"0,1 0,1 0,1 0,1-1,2 1,1-1,1 0,1 0,2 1,-9-24,-1 0,1 0,0 0,1 0,-1-1,1 1,-1 0,1-1,0 1,0-1,1 0,-1 1,1-1,0 0,-1-1,1 1,0 0,1-1,-1 0,0 0,1 0,-1 0,1 0,0-1,0 1,-1-1,1 0,0 0,0 0,0-1,0 0,0 1,0-1,3-1,4-5,0 0,-1 0,0-1,0-1,0 0,-1 0,-1-1,1 0,-1 0,-1-1,0 0,0 0,-1-1,0 0,-1 0,0 0,-1-1,0 1,-1-1,0-3,7-27,-2 0,-2-1,-2 1,-1-5,-5 84,1 0,3 0,1 0,1-1,2 1,2-1,3 7,-7-32,-1-1,1 0,1 1,0-2,0 1,1-1,0 0,1 0,2 2,10 6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1.5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1 251,'137'-54,"-94"40,488-148,-445 142,-84 21,-1-1,1 1,-1 0,1 0,-1 0,0 0,1 0,-1 0,0 0,0 0,1 0,-1 1,0-1,0 0,-1 1,1-1,0 1,0-1,-1 1,1 0,-1-1,1 1,-1 0,0-1,1 1,-1 0,0-1,0 1,0 0,-1-1,1 1,0 0,0-1,-1 1,1 0,-1-1,0 1,1-1,-1 1,0-1,0 1,0-1,0 0,0 1,-1-1,-1 10,-1-3,1 0,1 0,-1 0,1 0,1 0,-1 0,1 0,1 1,0-1,0 0,0 1,1-1,1 0,-1 0,1 0,0 0,1 0,0 0,0-1,1 1,0-1,0 0,1 0,0 0,0-1,0 1,1-1,6 4,-4-5,-1-1,2 0,-1-1,0 1,1-2,-1 1,1-1,0-1,0 1,0-2,0 1,8-1,19-4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1.8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1,'0'11,"4"11,9 11,2-1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2.3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589 24,'-25'-7,"1"2,-1 0,0 2,0 1,0 1,0 1,-1 1,1 1,0 2,1 0,-1 1,1 2,0 1,0 0,1 2,0 0,1 2,0 1,1 0,-14 13,27-19,1 0,-1 1,1 0,1 0,-1 0,1 1,1 0,0 1,0-1,4-6,0 0,-1 0,1 0,1 0,-1 0,0 0,1 0,0 0,0 0,-1 0,2 0,-1 0,0 0,1 0,-1 0,1 0,0 0,0 0,0 0,0 0,1-1,-1 1,1 0,0-1,0 1,0-1,0 0,0 1,0-1,0 0,1 0,1 1,15 7,0-1,0-1,1 0,0-2,0 0,1-1,-1-1,1-1,3 0,11 2,-4 0,-20-5,0 2,0-1,0 1,-1 1,1 0,-1 0,0 1,0 1,0-1,6 5,-15-8,0 0,0 0,0 0,0 0,0 0,0 0,0 1,0-1,0 0,-1 0,1 1,0-1,-1 0,0 1,1-1,-1 1,0-1,1 1,-1-1,0 1,0-1,0 0,0 1,0-1,-1 1,1-1,0 1,-1-1,1 1,-1-1,0 0,1 0,-1 1,0-1,0 0,1 0,-1 1,0-1,0 0,0 0,-1 0,1-1,0 1,0 0,-58 40,59-41,-264 118,260-117,3-1,0 0,-1 0,1 0,0 0,-1 0,1 0,0 1,0-1,-1 0,1 1,0-1,0 1,-1-1,1 1,0 0,0-1,0 1,0 0,0 0,0 0,0 0,0 0,0 0,1 0,-1 0,0 0,1 0,-1 0,0 1,1-1,0 0,-1 0,1 1,0-1,-1 0,1 0,0 1,0-1,0 0,0 1,0-1,1 0,-1 1,0-1,1 0,-1 0,1 1,-1-1,1 0,0 1,13 7,0 0,0-1,1 0,1-2,-1 1,7 0,16 7,-8-2,-8-5,0 1,0 2,0-1,-1 2,-1 1,0 1,-1 0,0 2,-1 0,0 1,13 17,-28-29,0 0,0 0,-1 1,0-1,0 1,0-1,0 1,-1 0,1 0,-1 0,-1 0,1 0,-1 0,0 0,0 0,0 0,0 0,-1 0,0 0,0 0,-1 0,1-1,-1 1,0 0,0-1,-1 1,1-1,-1 0,-2 3,-8 7,-1 0,-1-1,0-1,-1 0,0-1,-1-1,0 0,-1-1,0-1,0-1,-1-1,0 0,0-1,-8 0,-89 2,73-15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3.0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388 84,'-10'-6,"0"0,-1 1,1 0,-1 1,0 0,0 0,-1 2,1-1,-1 1,1 1,-1 0,0 1,1 0,-1 1,0 0,1 1,-1 0,1 1,0 0,0 1,0 0,0 1,0 0,-5 4,6-2,1 1,0 0,0 1,1 0,0 0,0 0,1 1,0 1,-4 9,8-16,1 1,0-1,0 1,0 0,0 0,1-1,0 1,0 0,0 0,1 1,0-1,0 0,0 0,0 0,1 0,0 0,0 0,0 0,1 0,-1 0,1-1,0 1,1-1,1 4,3-2,-1-1,1 0,0-1,0 0,1 0,0 0,-1-1,1 0,0 0,0-1,0 0,1-1,-1 0,0 0,1-1,-1 0,1 0,-1-1,0 0,0 0,1-1,-1 0,0-1,0 1,4-3,0 0,0 1,0-2,0 0,0 0,-1-1,0 0,0-1,-1 0,0-1,-1 0,0 0,0-1,-1 0,0-1,0 0,-2 0,1-1,-1 0,-1 0,0 0,-1-1,-16 44,11-27,0-1,0 1,0 0,1-1,0 1,0 0,0 0,0-1,0 1,1 0,-1-1,1 1,0-1,0 1,1-1,-1 1,1-1,0 0,0 1,0-1,0 0,0 0,0-1,1 1,0 0,-1-1,1 1,0-1,0 0,0 0,1 0,-1-1,0 1,3 0,9 0,0 0,1-1,-1-1,0-1,0 0,0-1,0 0,0-1,0-1,0 0,-1-1,0-1,0 0,0-1,0-1,21-12,-2-2,0-1,-2-1,-1-2,0-1,-2-2,6-9,-31 35,15-16,-18 19,0 1,0-1,0 0,0 0,0 1,0-1,0 0,0 0,0 0,0 1,0-1,0 0,1 0,-1 0,0 1,0-1,0 0,0 0,0 0,0 1,1-1,-1 0,0 0,0 0,0 0,0 0,1 1,-1-1,0 0,0 0,0 0,1 0,-1 0,0 0,0 0,0 0,1 0,-1 0,0 0,0 0,0 0,1 0,-1 0,0 0,0 0,1 0,-1 0,0 0,0 0,0 0,1 0,-1 0,0 0,0-1,0 1,0 0,1 0,-44 198,32-99,4 1,5-1,4 1,5-1,3 0,16 53,-17-104,7 24,-3 1,-3 0,-4 1,-3 0,-3 28,-18-14,18-88,0 1,0 0,-1-1,1 1,0-1,0 1,0 0,0-1,-1 1,1-1,0 1,0-1,-1 1,1-1,0 1,-1-1,1 1,-1-1,1 1,-1-1,1 1,-1-1,1 0,-1 0,1 1,-1-1,1 0,-1 0,0 1,1-1,-1 0,1 0,-1 0,0 0,1 0,-1 0,1 0,-1 0,0 0,1 0,-1 0,1 0,-1 0,0-1,1 1,-1 0,1 0,-1-1,1 1,-1 0,1-1,-1 1,1-1,-1 1,1-1,-1 1,1 0,-1-1,-11-18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3.3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82,'-18'-12,"-11"-5,-2-3,1 2,7 7,8 7,17 9,17 8,5 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3.6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0,'14'2,"18"1,19 0,22-1,19 0,14-1,7 0,1-1,-9 0,-14 0,-19 0,-21-1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4.0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1,'12'14,"0"-1,1 0,1-1,0-1,1 0,0 0,1-2,0 0,0-1,1 0,17 4,-34-12,189 73,-114-47,-1 4,-2 2,44 28,-101-51,-1 1,0 0,0 1,-1 0,-1 1,0 1,1 1,-9-9,0 0,-1 0,0 0,0 0,0 1,-1-1,1 1,-1 0,0 0,-1 0,0 0,0 0,0 0,-1 0,1 0,-2 0,1 1,-1-1,1 0,-2 0,0 2,-6 11,0-1,-2 0,0-1,-2 1,1-2,-2 0,0 0,-1-1,-1-1,0-1,-2 1,-123 105,84-75,1 4,-46 51,65-55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4.5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0,'-16'109,"-5"-1,-5 0,-27 68,38-132,5-18,2 0,0 0,2 1,-3 26,9-51,0 1,0-1,0 0,0 1,1-1,-1 0,1 1,0-1,-1 0,1 0,0 1,0-1,0 0,1 0,-1 0,1 0,-1-1,1 1,-1 0,1-1,0 1,0-1,0 1,0-1,0 0,0 0,0 0,0 0,0 0,1 0,-1-1,0 1,1-1,1 1,86 3,-84-4,424-38,-376 33,-12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4.7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0,'-5'26,"-3"20,-1 20,1 14,3 10,1 7,2 1,1-1,1-2,0-18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5.9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1,'28'57,"-3"1,-2 1,4 25,18 45,-17-75,-27-53,0 0,0 0,0 0,0 0,0 0,0 0,0 0,1-1,-1 1,0 0,0-1,0 1,1-1,-1 0,0 1,1-1,-1 0,0 0,1 0,-1 0,0 0,1 0,-1 0,0 0,1 0,-1-1,0 1,1 0,-1-1,0 1,0-1,0 0,1 1,-1-1,0 0,0 0,0 0,0 0,0 0,0 0,-1 0,1 0,12-14,0-1,-2-1,0 0,-1 0,-1-1,0 0,4-15,-4 12,46-107,-55 129,0-1,0 0,0 1,0-1,0 0,0 0,0 1,0-1,0 0,0 0,0 1,0-1,1 0,-1 1,0-1,0 0,0 0,0 0,0 1,1-1,-1 0,0 0,0 0,0 1,1-1,-1 0,0 0,0 0,1 0,-1 0,0 0,0 1,1-1,-1 0,0 0,0 0,1 0,-1 0,0 0,1 0,-1 0,0 0,0 0,1 0,-1 0,0 0,0-1,1 1,-1 0,0 0,0 0,1 0,-1 0,0 0,0-1,1 1,0 33,-1-31,-1 9,1 0,1 0,-1 0,2 0,0 1,0-2,1 1,0 0,1-1,0 1,1-1,0 0,0 0,1-1,0 0,1 0,0 0,1-1,-1 0,7 5,-5-7,0 0,0 0,1-1,-1 0,1-1,0 0,0-1,0 0,1 0,-1-1,9 0,-14-1,0-1,0 1,0-2,0 1,-1 0,1-1,0 0,0 0,-1 0,1-1,-1 1,1-1,-1 0,0-1,0 1,1-1,-2 0,1 1,0-2,-1 1,1 0,-1-1,0 0,0 0,0 1,1-5,4-10,-2 0,-1-1,0 1,-1-1,-1 0,-1 0,0 0,-2 0,0-10,4-54,-10 214,5-122,1-1,0 1,0-1,1 0,0 1,0-1,1 0,0 1,0-1,1 0,0-1,1 1,0 0,0-1,0 0,1 0,0 0,0-1,1 0,0 0,0 0,1 0,-1-1,1 0,0-1,0 1,1-1,-1-1,1 0,0 0,0 0,0-1,1 0,-1-1,0-1,0 0,0 0,0-1,-1 0,1-1,0 0,0 0,-1 0,1-1,-1 0,1 0,-1-1,0 0,-1-1,1 1,-1-1,0 0,0-1,0 0,-1 0,0 0,0 0,-1-1,1 1,-1-1,-1-1,1 1,-1 0,-1-1,1 1,-1-1,-1 0,1-3,2-14,0 1,-2-2,-1 1,-1 0,-1 0,-2-10,3 35,0 0,-1 1,1-1,0 0,0 0,-1 0,1 0,0 0,0 0,-1 0,1 0,0 0,0-1,-1 1,1 0,0 0,0 0,-1 0,1 0,0 0,0 0,-1-1,1 1,0 0,0 0,0 0,0-1,-1 1,1 0,0 0,0 0,0-1,0 1,0 0,-1 0,1-1,0 1,0 0,0 0,0-1,-5 28,3-7,2 0,0 0,2 1,0-1,1 0,1 0,1-1,1 1,0-1,2 0,9 17,-14-30,0-1,1 0,0 1,0-2,1 1,-1 0,1-1,0 0,0 0,0 0,1-1,-1 0,1 0,0 0,0-1,0 1,0-2,1 1,-1-1,0 1,1-2,-1 1,0-1,1 0,-1 0,1-1,-1 0,1 0,-1 0,0-1,5-2,15-6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2.6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0,'0'569,"0"-550,9 48,-8-66,1-1,-1 0,1 0,-1 0,1 0,-1 0,1 0,-1 0,1-1,-1 1,1 0,-1-1,1 1,-1-1,1 0,-1 1,0-1,0 0,1 0,-1 0,0 0,0 0,0 0,0 0,0 0,0 0,0-1,0 1,0 0,-1-1,1 1,-1-1,1 1,-1 0,1-1,-1 0,4-3,7-12,1 1,0 0,2 1,-1 0,2 1,0 1,1 0,0 1,17-9,-30 19,0 1,1 0,-1 0,0 0,0 1,1-1,-1 1,0 0,1 0,-1 0,0 0,1 0,-1 1,0-1,1 1,-1 0,0 0,0 0,0 1,0-1,0 1,0 0,0-1,0 1,-1 1,1-1,-1 0,1 1,-1-1,0 1,0-1,0 1,0 0,4 7,0 1,0 0,-1 0,0 0,-1 0,0 1,-1 0,2 7,-2-1,0 0,0 1,-2-1,0 0,-2 0,0 1,0-1,-2 0,-2 8,3-22,0 0,0 0,0 0,0 0,-1-1,0 1,0-1,0 1,0-1,0 0,0 0,-1 0,0-1,1 1,-1-1,0 0,0 0,-1 0,1-1,0 1,0-1,-1 0,1 0,-1-1,1 1,-1-1,1 0,-1 0,1-1,-1 1,1-1,-1 0,-144-4,131 4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6.7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0,'8'46,"2"0,3-1,1 0,2-2,2 0,2 0,2-2,7 9,-28-48,0 0,0 0,0 0,0 0,0 0,0 0,0-1,0 1,1 0,-1-1,1 1,0 0,-1-1,1 0,0 1,0-1,0 0,-1 0,1 0,1 0,-1 0,0-1,0 1,0-1,0 1,0-1,1 0,-1 0,0 0,0 0,0 0,1 0,-1-1,0 1,0-1,0 1,2-2,4-7,0 0,0-1,-1 0,-1-1,0 0,0 0,-1 0,0 0,-1-1,-1 0,0 0,1-2,-2 4,34-134,-37 139,-5 22,3-9,0 0,1 1,0-1,1 1,0-1,0 1,0 0,1-1,1 1,0-1,0 1,0-1,1 1,1-1,-1 0,1 1,0-1,1-1,0 1,1-1,-1 1,1-1,0 0,1-1,0 1,0-1,2 1,0-2,-1-1,1-1,-1 1,1-1,0 0,0-1,0 0,1 0,-1-1,1 0,-1 0,0-1,1 0,-1-1,1 0,-1 0,0-1,1 0,-1 0,0-1,0 0,0 0,-1-1,1 0,1-2,4-2,-1 0,0-1,-1 0,0-1,-1 0,0-1,0 0,-1-1,-1 0,0 0,0-1,-1 0,-1 0,1-4,-1-1,-3 90,-2-64,0 1,0-1,1 0,0 0,1 0,0-1,0 1,0-1,1 1,1-1,-1 0,1-1,0 1,0-1,1 0,0 0,0-1,0 1,1-1,0-1,0 1,0-1,0-1,1 1,-1-1,1 0,0-1,0 0,2 0,4 0,0-1,1-1,-1 0,0-1,1 0,-1-2,11-2,13-5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7.0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11 173,'6'6,"0"0,1 0,0 0,0-1,0 0,1 0,0-1,-1 0,1 0,1-1,-1 0,1 0,-1-1,6 1,-1 1,0-1,0 0,0 0,0-1,0-1,1 0,-1-1,0-1,0 0,1-1,-1 0,6-2,-16 2,0 1,0-1,0 0,-1 0,1 0,0 0,-1 0,0-1,0 1,0-1,0 0,0 1,0-1,0 0,-1 0,0 0,1 0,-1-1,0 1,-1 0,1 0,-1-1,1 1,-1 0,0-1,0 1,0 0,-1-1,1 1,-1-2,-1-3,1 0,-2 0,1 0,-1 0,0 1,0-1,-1 1,0 0,-1 0,1 0,-1 1,-1-1,1 1,-1 1,1 0,-1 0,-1 0,1 0,-1 1,1 0,-1 1,0 0,0 0,-1 0,1 1,-1 0,1 0,-1 1,0 0,1 0,-1 1,0 0,0 0,1 1,-1 0,0 0,1 1,-1 0,1 1,-1-1,1 1,0 1,0-1,1 1,-1 0,1 1,0 0,0 0,0 0,1 0,-1 1,1 0,-2 5,3-6,1 1,0 0,1 0,-1 0,1 0,0 1,1-1,0 0,0 1,0-1,0 1,1-1,0 1,1-1,0 1,0-1,0 1,0-1,1 1,0-1,1 0,-1 0,1 0,1-1,-1 1,1 0,-1-1,2 0,-1 0,0 0,4 2,30 17,1-7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7.3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313 79,'-19'-16,"-16"-5,-13 1,-6 3,1 13,7 12,12 18,14 17,16 17,17 12,15 8,2-10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8.0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1 450,'4'2,"-1"-1,1 0,0 0,1 0,-1-1,0 0,0 1,0-1,0-1,0 1,0-1,0 1,0-1,0 0,0 0,0-1,0 1,0-1,-1 0,1 0,-1 0,1-1,-1 1,0-1,0 0,0 0,0 0,-1 0,2-1,7-8,-1-1,0 1,-1-2,-1 1,0-1,0 0,-2-1,0 0,0 0,-1 0,-1-1,-1 0,0 1,-1-1,-1 0,0 0,-1 0,-1 0,0 0,-1 0,-1 0,-1-1,2 10,-1 0,1 0,-2 0,1 0,-1 0,0 1,0 0,0 0,-1 0,0 0,39 21,77 36,88 48,-192-95,1 0,-2 0,1 1,-1 0,1 0,-1 0,-1 1,1 0,-1 0,0 1,0 0,-1-1,0 2,0-1,-1 0,0 1,0-1,0 1,-1 0,-1 0,1 0,-1 0,0 2,-16 115,16-122,1 0,0 0,0 0,1 0,-1-1,1 1,-1 0,1-1,0 0,0 0,0 0,0 0,0 0,0-1,1 1,-1-1,0 0,1 0,-1 0,1 0,-1-1,1 1,0-1,-1 0,1 0,-1 0,4-1,-3 1,19 3,0-1,0-1,0-1,0-1,0-2,0 0,0-1,0-1,-1-1,0-1,0-1,-1-1,0-1,-1-1,3-2,-22 12,2 0,0-1,-1 0,1 1,-1-1,0 0,0 0,1 0,-1 0,-1-1,1 1,0-1,0 1,-1-1,0 1,1-1,-1 0,0 0,0 1,0-1,-1-1,0 3,0 1,-1-1,1 0,0 1,-1-1,1 1,-1-1,1 1,-1-1,1 1,-1 0,1-1,-1 1,0 0,1-1,-1 1,1 0,-1 0,0-1,1 1,-1 0,0 0,1 0,-1 0,0 0,1 0,-1 0,0 0,1 0,-1 0,0 1,1-1,-1 0,1 0,-1 0,0 1,1-1,-1 0,1 1,-1-1,1 1,-1-1,1 1,-1-1,1 1,-1-1,1 1,-1-1,1 1,0-1,0 1,-1 0,1-1,0 1,-1 1,0 0,1 0,0 1,-1-1,1 0,0 0,0 0,0 0,0 0,0 0,1 0,-1 0,1 1,-1-1,1 0,0-1,0 1,0 0,0 0,0 0,0 0,0-1,1 1,-1 0,1-1,-1 1,1-1,-1 0,1 0,0 1,0-1,60 34,-51-31,0 0,0 0,0-1,1 0,0-1,-1 0,1-1,2 0,-10-1,0 0,0-1,1 1,-1-1,0 0,0 0,0 0,0 0,0-1,0 1,0-1,0 0,0 0,-1-1,1 1,-1-1,0 0,0 0,0 0,0 0,0 0,-1-1,1 1,-1-1,1-2,0 1,0-1,-1 0,0 0,0 0,0 0,-1 0,0 0,0 0,-1-1,1 1,-1 0,-1-1,1 1,-1 0,0 0,-1-1,1 1,-1 0,0 0,-1 1,0-1,1 0,-2 1,1 0,-1-1,0 1,0 1,0-1,0 1,-1-1,0 1,0 0,0 1,0-1,-1 1,1 0,-1 1,0-1,0 1,-2 1,1-1,-1 1,1 1,-1-1,0 1,0 1,1 0,-1 0,1 0,-1 1,1 0,-1 0,1 1,0 0,0 0,0 0,1 1,-2 2,3-4,1 1,0 0,1 1,-1-1,0 1,1 0,0 0,0 0,0 0,0 0,1 1,0-1,0 1,0-1,0 1,1 0,-1 0,1 0,1 0,-1 0,1 0,-1 0,2 0,-1 0,0 0,1 0,0 0,0 1,1-2,0 1,0-1,0 0,0 1,1-1,0 0,-1 0,1-1,1 1,-1-1,1 1,-1-1,1 0,0 0,0-1,0 1,0-1,1 0,-1 0,1 0,1 0,27 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8.2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80,'-16'-14,"-14"-7,-11 1,-4 3,2 9,6 13,9 15,10 17,12 16,7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8.5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1204,'7'1,"1"1,-1-1,1 0,-1 0,1-1,0 0,-1 0,1-1,-1 0,1 0,-1-1,1 0,-1 0,0-1,0 0,0 0,0-1,-1 0,1 0,-1 0,4-4,5-13,-1 0,-1-1,-1-1,-1 0,-1 0,0-1,-2 0,-2-1,0 0,-1 0,-1 0,0-19,59-572,-56 529,0-34,-10 102,-5 27,1 16,1-1,1 1,1 0,1 0,2 0,0 5,2 49,3-1,4 1,3-2,3 1,4-2,3 0,30 71,-33-92,3-2,2 0,2-2,3 0,16 20,11-13,-37-54,-5-8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8.7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23 142,'-7'-16,"-2"-10,3-3,11 2,21 5,24 6,26 11,24 10,16 12,10 9,-1 10,-21-2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9.0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3 204,'1'9,"-1"0,1 0,0 0,1 0,0 0,0-1,1 1,0-1,1 1,0-1,0 0,0-1,1 1,1-1,-1 0,1 0,0 0,0-1,1 0,0 0,0-1,1 0,-1 0,1-1,0 0,0 0,1 0,-1-1,1-1,-1 0,1 0,0 0,0 0,0 0,-1 0,1-1,0 0,0-1,0 0,0 0,0-1,0 0,0-1,0 0,0 0,-1-1,1 0,-1 0,0-1,0 0,0 0,-1-1,1 0,-1-1,0 0,0 0,-1 0,0-1,0 1,-1-2,1 1,-2 0,1-1,-1 0,0 0,0-3,-1 3,-1-1,0 1,0-1,-1 0,0 0,-1 0,0 1,0-1,-1 0,0 0,0 0,-1 1,0-1,-1 1,0 0,0-1,-1 1,0 0,0 1,-1-1,0 1,0 0,-1 0,0 1,0-1,0 1,-1 0,0 1,0 0,-1 0,-2-1,-2 0,0 0,-1 1,1 0,-1 0,0 2,0 0,0 0,-1 1,1 1,-1 0,1 1,-1 0,1 1,0 1,-1 0,1 1,0 0,0 1,0 0,1 1,-5 3,13-5,0 0,1 0,0 0,-1 1,1-1,0 1,1 0,-1-1,1 1,0 1,0-1,0 0,0 0,1 1,-1-1,1 1,0-1,1 1,-1 0,1-1,0 1,0 0,0-1,1 1,0 0,0-1,0 1,0-1,1 0,0 1,-1-1,2 0,-1 0,0 0,1 0,0 0,0-1,0 1,0-1,3 3,46 44,6-6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19.9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198 527,'0'-14,"0"0,0 0,-1 1,-1-1,0 1,-1-1,-1 1,0 0,0 0,-1 0,-1 0,0 1,-1 0,-1 1,1-1,-2 1,1 1,-2 0,1 0,-11-8,19 17,-1 0,1 0,-1 0,1 0,-1 0,1 0,-1 0,0 0,0 0,1 1,-1-1,0 1,0 0,0-1,1 1,-1 0,0 0,0 0,0 0,0 0,0 1,0-1,1 0,-1 1,0 0,0-1,1 1,-1 0,0 0,1 0,-1 0,1 0,-1 0,1 0,-1 1,1-1,0 0,0 1,0-1,0 1,0 0,0-1,0 1,0 0,1-1,-1 1,0 0,1 0,-3 10,0-1,1 1,1 0,0 0,0 0,2 0,-1 0,1 0,1 0,0-1,1 1,0 0,1-1,0 0,0 0,1 0,1 0,0-1,1 0,0 0,0-1,1 0,8 8,-12-13,2 1,-1-1,0 0,1-1,-1 1,1-1,0 0,0-1,0 1,1-1,-1 0,1-1,-1 0,1 0,-1 0,1-1,-1 0,1 0,0 0,-1-1,1 0,-1-1,1 1,-1-1,0 0,0-1,0 0,0 0,0 0,0 0,-1-1,1 0,1-3,-3 2,-4 5,0 0,0-1,0 1,0 0,0-1,1 1,-1 0,0-1,0 1,0 0,0 0,0-1,0 1,1 0,-1-1,0 1,0 0,0 0,1-1,-1 1,0 0,0 0,1 0,-1-1,0 1,0 0,1 0,-1 0,0 0,1 0,-1 0,0 0,1-1,-1 1,0 0,1 0,-1 0,0 0,1 0,-1 0,0 1,0-1,1 0,-1 0,0 0,1 0,-1 0,0 0,1 0,-1 1,0-1,0 0,1 0,-1 0,0 1,0-1,1 0,-1 0,0 1,0-1,0 0,0 1,1-1,-1 0,0 0,0 1,0-1,0 0,0 1,2 4,0 0,1 0,0-1,-1 1,2 0,-1-1,0 0,1 0,0 0,0 0,0-1,0 1,1-1,-1 0,1 0,0-1,0 1,0-1,0 0,0-1,0 1,0-1,1 0,-1 0,1-1,-1 1,1-1,-1-1,0 1,1-1,-1-1,1-1,-1 0,0-1,0 1,-1-1,1 0,-1 0,0 0,0 0,0-1,0 0,-1 0,0 0,0 0,0 0,-1-1,1 0,-2 1,1-1,0 0,-1 0,0 1,0-1,-1 0,0 0,0-5,4-41,-3 0,-1-1,-4 1,-3-15,-4-84,10 148,1 1,-1-1,1 1,0-1,0 1,0-1,0 1,0-1,0 1,1-1,-1 1,1-1,0 1,0-1,0 1,0 0,0-1,0 1,1 0,-1 0,1 0,-1 0,1 0,0 0,0 0,0 1,0-1,0 1,0-1,0 1,2-1,6 1,-1 1,1 0,0 1,-1 0,1 0,-1 1,0 0,0 0,1 1,-1 1,-1-1,6 4,-6-4,27 11,-1 1,-1 1,0 2,-1 2,-1 0,-1 2,15 15,-42-34,0-1,0 0,0 1,0-1,-1 1,1 0,-1 0,0 0,1 0,-1 0,-1 0,1 1,0-1,-1 1,0-1,0 1,0 0,0-1,0 1,-1 0,0 0,0-1,0 1,0 0,0 0,-1 0,0-1,1 1,-2 0,1-1,0 1,-1-1,1 1,-1-1,-1 1,-50 46,45-44,0 0,0 1,0 0,1 1,0 0,1 0,0 0,-3 4,8-10,1 0,-1 0,0 0,1 0,-1 0,1 0,-1 0,1 0,0 0,0 0,0 0,0 0,0 0,0 0,1 0,-1 0,1 0,-1 0,1-1,0 1,0 0,0 0,0 0,0-1,0 1,0 0,0-1,1 1,-1-1,1 0,-1 1,1-1,0 0,-1 0,1 0,0 0,0 0,0 0,1 0,78 25,-50-21,1 0,-1-2,1-1,-1-1,1-2,0-2,-1 0,10-4,-26 4,-1-1,1 0,-1-1,0-1,0 0,-1-1,0 0,0-1,-1 0,0-1,0-1,-1 0,0 0,-1-1,0-1,-1 1,0-2,3-5,-4 5,-2-1,0 0,0 0,-1 0,-1-1,-1 0,0 0,0 0,-2-1,0 10,0 0,-1 1,0-1,-1 0,1 0,-1 0,0 0,0 0,-1 1,0-1,0 0,0 1,-1 0,0-1,0 1,0 0,0 1,-1-1,0 0,0 1,0 0,-1 0,1 0,-2 0,2 2,0 0,1 1,-1 0,0 0,0 0,0 0,0 0,0 1,0 0,0 0,0 0,0 0,0 1,0-1,0 1,0 0,1 0,-1 1,0-1,0 1,1 0,-1 0,1 0,0 0,-1 0,1 1,0 0,1 0,-1-1,0 1,1 1,-1-1,1 0,0 1,0-1,1 1,-1 0,1-1,-1 1,1 0,0 0,1 0,-1 0,1 0,0 0,-3 9,1-1,1 1,0 0,1 0,0-1,1 1,0 0,1 0,1-1,0 1,0-1,1 0,1 0,0 0,1-1,0 1,1-1,0-1,0 1,1-1,6 5,10 10,2 0,0-2,1-1,1-1,1-1,1-2,13 5,61 27,-9-10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20.6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1,'0'29,"0"27,5 16,3 12,3 4,0-14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3.6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314 572,'-17'2,"1"1,0 0,0 1,0 0,0 2,1-1,0 2,0 0,1 1,0 1,0 0,0 0,2 2,-1 0,1 0,1 1,0 0,1 1,0 0,1 1,-2 4,8-14,1 0,0 0,0 0,1 0,-1 1,1-1,0 1,0-1,0 1,1-1,-1 1,1-1,0 1,0-1,1 1,0 0,-1-1,2 1,-1-1,0 0,1 1,0-1,0 0,0 0,0 0,1 0,0-1,-1 1,1-1,1 1,-1-1,0 0,1 0,0 0,-1-1,1 1,0-1,0 0,3 1,3 0,0-1,1 0,-1 0,1-1,-1-1,1 1,-1-2,1 1,0-2,-1 1,0-1,1-1,-1 0,0 0,0-1,-1-1,1 1,-1-1,0-1,0 0,-1 0,0-1,0 0,0 0,-1-1,0 0,0 0,-1-1,0 1,-1-1,0-1,0 1,3-11,2-14,-2-1,-2 0,-1 0,-1-1,-3 1,0-1,-4-16,3 21,-3-111,-20-122,18 233,5 31,-1 1,1-1,0 0,0 0,-1 0,1 0,0 0,0 0,-1 0,1 0,0 0,0 0,-1 0,1 0,0 0,-1 0,1 0,0 0,0 0,-1 0,1 0,0 0,0 0,-1 0,1 0,0-1,0 1,-1 0,1 0,0 0,0 0,0-1,-1 1,1 0,0 0,0 0,0-1,-6 222,6-167,0 102,12 68,-11-207,2 0,0-1,0 1,2-1,0 0,0 0,3 2,-6-13,1 0,0 0,0-1,0 1,0-1,1 0,-1 0,1 0,0 0,1-1,-1 0,0 0,1 0,0 0,0-1,0 1,0-1,0 0,0-1,0 1,1-1,-1 0,4 0,0-2,1 1,0-1,-1 0,1-1,-1 0,1-1,-1 0,0 0,0-1,-1 0,1-1,-1 0,0 0,0-1,0 0,-1 0,0-1,0 0,-1 0,1 0,-2-1,1 0,-1 0,1-3,-2 31,-5-14,0 0,0 1,1-1,0 1,0-1,0 1,1-1,0 1,1-1,-1 1,1-1,0 0,1 0,-1 0,1 0,0-1,1 1,0-1,-1 1,2-1,-1 0,0-1,1 1,0-1,2 1,4 0,0-1,1 0,-1-1,1-1,0 0,0 0,0-1,0 0,0-1,0-1,0 0,-1 0,1-1,0-1,0 0,-1-1,0 0,0 0,0-1,0-1,1-1,-7 4,0 0,0 0,0 0,-1-1,0 0,0 0,0 0,0 0,0-1,-1 0,0 1,0-1,0 0,-1 0,1-1,-1 1,-1-1,1 1,-1-1,0 1,0-1,0 0,-1 1,0-1,0 0,0 0,-1 1,0-1,0 0,0 1,-1-1,0 1,0-1,-2-4,-1 1,0 0,0-1,-1 2,0-1,0 1,-1 0,0 0,-1 1,1 0,-1 0,-8-4,12 7,-1 2,0-1,0 1,0-1,0 1,-1 1,1-1,0 1,-1 0,1 0,-1 0,1 1,-1 0,1 0,-1 0,1 1,-1 0,1 0,-1 0,1 1,0 0,0 0,0 0,-5 3,2 0,1 1,-1 0,1 0,1 0,-1 1,1 0,0 0,1 1,0 0,0-1,0 2,1-1,1 1,-1-1,1 1,1 0,0 0,0 0,0 0,1 1,1-1,0 9,3 18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21.1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19 349,'-4'-24,"-1"4,1 0,2 0,0 0,0 0,2 0,1-1,0 1,2 0,0 0,2-6,-2 20,-1 1,1-1,0 1,1 0,-1 0,1 0,0 0,0 0,1 1,-1 0,1 0,0 0,0 0,1 1,-1 0,1 0,-1 1,1-1,0 1,0 0,6-1,5 0,-1 0,1 1,0 1,0 0,0 1,0 1,9 2,-11-2,0 1,0 1,0 0,0 0,0 2,-1 0,0 1,0 0,0 1,-1 0,0 2,0-1,-1 1,0 1,-1 0,0 1,0 0,-1 1,-1 0,4 7,-10-14,-1-1,0 1,-1 0,1 1,-1-1,0 0,0 0,-1 1,0-1,0 0,0 1,0-1,-1 0,0 0,0 1,0-1,-1 0,0 0,0 0,0 0,0-1,-1 1,0-1,0 1,0-1,-1 0,1 0,-1 0,-1 0,-7 7,0-1,0 0,-2-1,1-1,-1 0,0-1,0 0,-1-1,-4 0,-34 12,53-18,0 1,0-1,-1 0,1 1,0-1,0 1,0-1,-1 0,1 1,0-1,0 0,0 1,0-1,0 1,0-1,0 0,0 1,0-1,0 1,0-1,0 0,0 1,0-1,0 1,1-1,-1 0,0 1,0-1,0 0,1 1,-1-1,0 0,0 1,1-1,-1 0,0 1,0-1,1 0,-1 0,1 1,-1-1,0 0,1 0,-1 0,0 0,1 1,-1-1,1 0,-1 0,0 0,1 0,-1 0,1 0,-1 0,0 0,1 0,-1 0,1 0,-1-1,0 1,2 1,264 112,-251-107,0 2,-1 0,0 1,0 0,-1 1,0 1,-1 0,0 1,0 0,-1 1,-1 0,-1 0,0 1,0 1,-1-1,-1 2,2 6,-8-15,0-1,-1 1,0-1,-1 1,1 0,-1-1,0 1,-1-1,0 0,0 1,0-1,-1 0,1 0,-2 0,1 0,0-1,-1 0,0 1,-1-1,1-1,-1 1,0 0,-3 1,-8 7,-1-1,0-1,0-1,-1 0,0-1,-1-1,-4 0,-9 3,-1-2,0-2,-1-1,1-1,-1-2,0-1,0-2,-22-3,-15-11,71 14,-1-1,1 1,-1 0,1 0,-1 0,1 0,-1-1,1 1,-1 0,1 0,-1-1,1 1,0 0,-1-1,1 1,-1-1,1 1,0 0,0-1,-1 1,1-1,0 1,0-1,-1 1,1-1,0 1,0-1,0 1,0-1,0 1,0-1,0 1,0-1,0 1,0-1,0 1,0-1,0 1,0-1,0 1,1-1,-1 1,0-1,0 1,0-1,1 1,-1 0,0-1,1 1,-1-1,0 1,1 0,-1-1,1 1,-1 0,1-1,-1 1,0 0,1 0,-1 0,1-1,-1 1,19-11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21.7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746 112,'-20'-14,"-1"0,0 2,-1 1,0 0,-1 2,0 0,0 2,-1 0,0 2,0 1,0 0,-1 2,-13 1,16 0,-1 1,0 1,1 1,-1 1,1 1,0 1,0 1,0 1,1 1,-2 1,12-4,0 1,0 0,1 1,0 0,0 0,1 1,-1 0,2 1,-1 0,1 0,1 1,0 0,0 0,1 1,0 0,1 0,0 0,1 1,-1 3,2-3,1 0,1 0,0 0,0 0,1 0,1 0,0 0,1 0,0 0,0-1,2 1,-1-1,2 1,-1-1,1 0,1-1,0 1,1-1,0 0,0 0,12 13,1 0,1-1,1-1,1-1,1-1,0-1,13 6,11 4,1-2,1-3,0-2,2-2,0-2,2-3,-1-1,1-4,1-1,0-3,34-2,-61-4,1 0,0-2,0-1,-1-1,0-2,0-1,2-1,-17 4,0-1,-1 0,1 0,-1-1,-1-1,1 0,-1 0,0-1,-1-1,0 0,-1 0,0-1,0 0,-1 0,3-7,-2-6,0 1,-1-1,-2 0,0-1,-2 0,-1 1,0-2,-2 1,-1 0,-1 0,-1 0,-1 0,-2 0,-5-19,1 13,9 31,0 1,0-1,-1 0,1 0,0 0,0 0,0 1,-1-1,1 0,0 0,-1 0,1 0,0 0,0 0,-1 0,1 1,0-1,-1 0,1 0,0 0,-1 0,1 0,0-1,0 1,-1 0,1 0,0 0,-1 0,1 0,0 0,0 0,-1 0,1-1,0 1,0 0,-1 0,1 0,0-1,0 1,0 0,-1 0,1-1,0 1,0 0,-3 29,2-1,0 1,2 0,5 24,-2-7,15 386,-19-415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21.9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1,'16'24,"1"-1,1 0,1-1,16 13,-22-22,89 84,5-4,21 7,127 110,-237-194,-1 0,-1 2,0 0,-1 1,4 8,-17-24,0 0,0 0,-1 0,1 0,-1 0,0 1,1-1,-2 1,1-1,0 1,-1-1,1 1,-1-1,0 1,0 0,-1-1,1 1,-1-1,0 1,1-1,-2 1,1-1,0 0,-1 1,1-1,-1 0,0 0,0 0,0 0,-1-1,1 1,-1 0,1-1,-1 0,0 1,0-1,0 0,0-1,0 1,0-1,-1 1,1-1,-1 0,-29 14,-1-2,-1-1,0-2,-1-1,-9-1,44-7,-135 25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22.8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1,'-5'0,"-7"0,-19 2,-24 8,-35 6,-1 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1.8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1568 85,'-19'-7,"-17"-8,-1 1,-1 2,0 1,-1 3,0 1,-27-1,-34 5,-1 5,-17 5,71 0,-1 1,1 3,1 1,0 3,1 1,0 3,2 1,-24 16,26-10,1 2,2 2,0 1,2 2,2 1,1 2,1 1,3 2,1 1,2 1,0 2,8-2,2 1,2 1,1 1,3 0,1 0,2 1,0 32,3-47,2-1,0 0,2 1,2-1,0 1,2-1,1 0,4 6,61 126,-43-112,-12-21,0 0,2-2,1 0,1 0,1-2,2 0,-2-6,2-1,0-1,0-1,2-1,0 0,0-2,1-1,1-1,25 6,1-4,0-3,0-1,8-3,28 4,220 22,2-14,101-15,-119-17,0-13,124-34,-322 44,-1-3,0-5,2-5,-69 21,-2-1,0-1,0-1,-1-2,-1 0,0-1,-1-1,-1-1,0-1,-2 0,0-2,-1 0,-1-1,-2-1,0 0,-1-1,-1 0,-1-1,4-17,-2 1,-2 1,-1-1,-3-1,-1 0,-2 0,-2 0,-2 0,-2 0,-1 0,-2 0,-2 1,-2 0,-2 0,-2 1,-1 0,-8-13,10 29,-2 0,-1 0,-1 2,-1 0,-1 0,0 2,-2 0,0 1,-1 2,-1 0,-1 1,0 1,-1 1,-18-7,-57-20,-2 4,-1 4,-1 5,-2 5,0 4,-1 5,-5 4,-189-11,-251 15,270 15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4.6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0 337,'16'-4,"19"-7,24-5,22-8,23-5,18-3,14-3,8 0,1 1,-7 5,-13 4,-18 5,-21 3,-23 2,-21 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5.0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1,'-29'3,"29"-3,0 0,1 0,-1 0,0 1,0-1,1 0,-1 0,0 0,1 0,-1 1,0-1,0 0,1 0,-1 1,0-1,0 0,0 0,1 1,-1-1,0 0,0 1,0-1,0 0,0 0,0 1,0-1,0 0,1 1,-1-1,0 0,0 1,0-1,-1 0,1 1,0-1,0 0,0 1,0-1,0 0,0 1,0-1,0 0,-1 1,1-1,0 0,0 0,0 1,-1-1,1 0,0 0,0 0,-1 1,1-1,0 0,-1 0,1 0,0 0,0 1,-1-1,1 0,92 23,115 0,-130-18,-1 4,-1 3,73 22,-143-34,0 1,0 0,0 0,0 0,-1 1,1-1,0 1,-1 0,1 1,-1-1,0 1,0 0,0 0,0 0,0 0,0 1,-1 0,0 0,0 0,0 0,0 0,-1 0,1 1,-1-1,0 1,-1 0,1 0,-1-1,0 1,0 2,-3 1,-1 0,0 0,-1 0,0 0,0 0,-1-1,0 0,0 0,-1 0,0-1,0 0,0 0,-5 3,-45 39,-2-3,-3-2,-11 4,7-6,3 3,-52 47,76-51,16-10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5.7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297 0,'-14'0,"1"1,0 0,0 0,0 1,0 1,0 0,0 1,1 1,0 0,0 0,0 1,0 1,1 0,0 0,1 1,-1 0,1 1,1 1,0-1,0 1,1 1,0-1,4-5,1 0,-1 0,1 0,0 1,0-1,0 1,1-1,-1 1,2 0,-1 0,1 0,-1 0,2 0,-1 0,1 1,0-1,0 0,0 0,1 0,0 0,0 1,1-2,0 1,0 0,0 0,1 0,0-1,0 1,0-1,0 0,1 0,0 0,0-1,4 4,10 2,1 0,1 0,0-2,0-1,0 0,1-1,0-2,0 0,0-1,1-1,-1-1,1-1,-1 0,1-2,16-4,18 1,-1-3,0-3,0-1,-1-3,-1-3,-1-2,0-2,-2-2,27-18,-67 37,0-1,-1 0,0-1,0 0,-1 0,1-1,-1 0,-1 0,0-1,0 0,-1 0,0 0,4-10,-9 17,0-1,0 1,-1 0,1-1,-1 1,0 0,1-1,-1 1,0-1,-1 1,1 0,0-1,-1 1,1 0,-1-1,0 1,0 0,0-1,0 1,0 0,0 0,0 0,-1 0,1 0,-1 0,0 1,1-1,-1 0,0 1,0 0,0-1,0 1,0 0,0 0,-1 0,1 0,-2 0,-90-17,81 17,1 2,-1 0,1 0,-1 1,1 1,0 0,0 0,0 1,1 1,-3 1,9-4,0 1,1 0,-1 0,1 0,0 0,0 1,0-1,0 1,0 0,1 0,0 0,0 1,0-1,0 1,1 0,-1 0,1 0,1 0,-1 0,1 0,0 0,0 0,0 1,0 4,2-2,0 0,0-1,0 1,1 0,0-1,1 1,0-1,0 1,0-1,1 0,0-1,1 1,-1 0,1-1,0 0,1-1,0 1,1 1,8 6,1-1,1 0,0-1,0 0,1-2,13 5,11 2,0-3,1-2,1-1,0-2,1-3,-1-1,2-2,34 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6.4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464 56,'-24'-6,"1"0,-1 2,0 1,-1 0,1 2,0 1,0 1,-1 1,1 1,0 1,0 1,-4 3,19-5,0 0,1 1,0 0,0 0,0 1,1 0,-1 0,1 1,0 0,1 0,0 0,0 1,0 0,1 1,0-1,0 1,0 0,1 0,1 0,-1 1,1-1,1 1,0 0,0 0,1 0,0 0,0 0,1 0,0 6,1-10,1 0,-1-1,1 1,0 0,0-1,1 0,-1 0,1 1,0-1,0-1,0 1,0 0,1-1,0 0,-1 0,1 0,0 0,1 0,-1-1,0 0,1 0,-1 0,1 0,0-1,-1 0,5 1,5 0,0 0,0-1,1 0,-1-1,0-1,1 0,-1-1,10-2,-9 1,0 1,1-2,-2 0,1-1,0-1,-1 0,0 0,0-2,-1 0,0 0,0-1,-1-1,0 0,-1-1,0 0,0 0,-2-2,1 1,-1-1,6-12,-9-12,-21 45,11-2,0 1,1 0,0-1,0 1,1 0,0 1,0-1,1 0,0 0,0 1,0-1,1 1,0-1,1 1,0-1,0 0,0 1,1-1,0 0,0 0,1 0,0 0,0-1,2 2,3-1,1 0,-1-1,2 0,-1 0,1-1,0 0,0-1,0 0,1-1,-1 0,1 0,0-1,0 0,0-1,0-1,0 0,0 0,0-1,8-2,5-1,-1 0,0-2,-1-1,1-1,-1-1,-1-1,0-1,0-1,-1 0,-1-2,0 0,-1-1,0-1,-1-1,-1 0,-1-1,0-1,-2 0,2-4,6-6,-15 18,1 1,1 0,-1 1,1 0,1 0,0 1,0 0,6-4,-11 10,-1 1,1 0,0-1,-1 2,1-1,0 0,0 1,0-1,-1 1,1 0,0 0,0 0,0 1,-1 0,1-1,0 1,-1 1,1-1,0 0,-1 1,0 0,1 0,72 50,-68-46,9 6,-2 1,1 1,-2 0,0 1,0 0,-2 1,0 1,9 15,-20-30,0 1,0-1,0 1,-1-1,1 1,0 0,-1-1,0 1,0 0,1-1,-2 1,1 0,0-1,0 1,-1 0,0-1,1 1,-1 0,0-1,0 0,-1 1,1-1,0 1,-1-1,1 0,-1 0,0 0,0 0,0 0,0 0,0-1,0 1,0-1,-1 1,1-1,0 0,-3 1,-22 13,-2-2,0-1,0-1,-1-2,0 0,-1-3,-2 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7.2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288 562,'-9'-3,"0"1,0 0,-1 0,1 1,-1 0,1 0,-1 1,1 0,-1 1,1 0,-1 1,1 0,0 0,-1 1,1 0,1 1,-1 0,0 0,1 1,0 0,0 0,0 1,1 0,0 1,0-1,0 1,1 1,0-1,1 1,0 0,0 0,0 1,1-1,0 1,1 0,-1 3,3-8,0 1,0 0,0-1,1 1,0 0,0 0,0-1,0 1,1 0,-1-1,1 1,1 0,-1-1,1 1,-1-1,1 0,0 1,1-1,-1 0,1 0,0 0,0-1,0 1,0-1,1 0,-1 1,1-1,0-1,0 1,0-1,0 1,1-1,-1-1,0 1,1 0,-1-1,1 0,0 0,-1 0,4-1,2 1,0-1,0 0,0-1,0 0,0 0,0-1,-1-1,1 1,-1-2,1 1,-1-1,0-1,-1 1,1-2,-1 1,0-1,0 0,0-1,5-5,-1-2,1 0,-2 0,0-1,0-1,-1 0,-1 0,-1-1,-1 0,0 0,1-6,2-22,-1-1,-2 0,-3-1,-1 1,-3-1,-1 1,-3-1,-2 1,-3-10,7 44,1 2,0 1,-1 0,0 0,0 0,-1 0,0 0,-1 1,0-1,0 1,-1 0,-2-3,6 10,1 1,-1-1,1 1,-1-1,1 1,-1-1,1 1,-1 0,1-1,-1 1,1 0,-1 0,0-1,1 1,-1 0,1 0,-1 0,0 0,1 0,-1 0,0 0,1 0,-1 0,0 0,1 0,-1 0,1 0,-1 1,0-1,1 0,-1 0,1 1,-1-1,1 0,-1 1,1-1,-1 0,1 1,-1-1,1 1,-1-1,1 1,0-1,-1 1,1-1,0 1,-1 0,1-1,0 1,0-1,0 1,-1 0,1-1,0 2,-5 13,0 1,1 1,0-1,1 1,1-1,1 1,0 0,2 1,-2-15,1 34,0-1,2 1,2-1,1 0,2 0,2 0,1-1,2 0,1-1,1 0,2-1,2-1,1-1,1 0,21 24,-36-49,0 0,0 0,1 0,0-1,0 1,0-2,0 1,1-1,0 0,-1 0,2 0,-1-1,0 0,1-1,-1 0,1 0,0-1,-1 1,1-2,0 1,0-1,0 0,0-1,0 0,-1 0,1-1,0 0,-1 0,1 0,3-3,0-2,-1-1,0-1,0 1,-1-1,0-1,0 0,-1 0,-1-1,1 0,-2 0,0-1,0 0,-1 0,0 0,-1 0,-1-1,0 0,0 0,-1 1,0-12,-2 24,0-1,1 1,-1-1,0 1,0-1,1 1,-1-1,0 1,0-1,0 1,0-1,1 1,-1-1,0 1,0-1,0 1,0-1,0 1,0-1,0 1,-1-1,1 0,0 1,0-1,0 1,-1-1,1 1,0 0,0-1,-1 1,1-1,0 1,-1-1,1 1,0 0,-1-1,1 1,-1 0,1-1,-1 1,1 0,-1 0,1-1,-1 1,1 0,-1 0,1 0,-1 0,1 0,-1 0,0 0,-17 25,14-17,1 1,-1-1,1 1,1 0,0 0,0 1,1-1,0 0,0 0,1 1,1-1,-1 0,1 1,1-1,0 0,0 0,1 0,0 0,0 0,1-1,1 0,-1 0,1 0,0 0,1 0,0-1,28 20,1-8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4.5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1,'3'54,"2"1,3-1,7 24,0-2,8 89,-13-181,79-311,-88 324,-2 3,1-1,0 1,0-1,0 1,-1-1,1 0,0 1,0-1,0 1,0-1,0 0,0 1,0-1,0 1,0-1,0 0,0 1,1-1,-1 1,0-1,0 1,1-1,-1 1,0-1,1 1,-1-1,0 1,1-1,-1 1,1-1,-1 1,1 0,-1-1,1 1,-1 0,1-1,-1 1,1 0,-1 0,1-1,-1 1,1 0,0 0,-1 0,1 0,-1 0,1 0,0 0,-1 0,1 0,-1 0,1 0,0 0,-1 0,1 1,-1-1,1 0,-1 0,1 1,33 159,-32-152,0-1,0 0,1 0,0 0,0 0,1 0,0 0,0-1,1 0,-1 0,1 0,1 0,-1-1,1 0,0 0,0 0,0-1,1 0,-1 0,2 0,-6-4,0 0,-1 1,1-1,0 0,0 0,0 0,-1 0,1-1,0 1,0 0,-1-1,1 1,0-1,-1 0,1 1,0-1,-1 0,1 0,-1 0,1 0,-1 0,0 0,1-1,-1 1,0 0,0-1,0 1,0-1,0 1,0-1,-1 0,1 0,18-57,-19 59,15-182,-13 127,2 23,1 47,-2 62,-4-54,2-1,0 0,1 1,1-1,1 0,1 0,1-1,1 1,1-1,6 11,-10-26,1 0,-1 0,1 0,0-1,1 0,-1 0,1 0,0 0,0-1,0 0,1-1,0 1,-1-1,1 0,0-1,5 2,13 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7.5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1,'5'18,"17"12,5 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8.1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518 217,'-19'-28,"-2"1,-1 0,-2 2,0 1,-4-2,21 20,-1 0,-1 0,1 0,-1 1,0 0,0 0,0 1,-1 1,0 0,1 0,-1 0,0 2,0-1,-1 1,1 0,0 1,0 1,0-1,-3 2,2 1,1 0,-1 0,1 2,0-1,0 1,1 0,0 1,0 0,0 1,0 0,1 0,1 1,-1 0,1 0,0 1,1 0,0 0,0 0,1 1,1 0,-1 0,1 0,0 4,3-10,0 1,0-1,0 0,1 1,-1-1,1 1,0-1,1 1,-1-1,1 1,0-1,0 0,0 1,1-1,-1 0,1 0,0 0,0 0,0 0,1 0,0 0,-1-1,1 0,0 1,1-1,-1 0,1 0,-1-1,1 1,0-1,0 0,0 0,0 0,0 0,2 0,10 2,0-1,1 0,-1-1,0-1,1 0,-1-1,0-1,1-1,-1 0,0-1,0 0,0-2,0 0,-1-1,0 0,0-1,-1-1,1 0,-2-1,2-2,-6 6,-1-1,-1 0,1-1,-1 0,0 0,-1-1,0 1,0-2,0 1,-1 0,0-1,-1 0,3-9,-16 36,0 25,1 0,2 0,2 1,2-1,2 1,3 68,5 0,9 29,5 63,-20-191,-2 1,0 0,0 0,-1 0,-1-1,-1 1,0 2,2-12,0-1,0 1,-1 0,1-1,-1 1,0-1,0 0,0 1,0-1,0 0,-1 0,0-1,1 1,-1 0,0-1,0 0,0 1,-1-1,1 0,-1-1,1 1,-1-1,1 1,-1-1,0 0,0-1,-1 1,1 0,0-1,0 0,0-1,0 1,1-1,-1 1,0-1,0 0,1-1,-1 1,0-1,1 1,-1-1,1 0,0 0,0-1,0 1,0 0,0-1,0 0,1 0,-1 0,1 0,0 0,0-1,0 1,0 0,0-2,-3-6,0 0,1 0,1-1,0 1,0-1,1 1,1-1,-1-10,3-1,0 0,2 0,1 0,0 0,2 1,1 0,0 0,2 1,0 0,1 0,2 1,10-15,25-31,3 3,57-57,-102 115,62-66,-4-3,-2-2,49-84,-117 175,1 1,1-1,1 1,0 1,0-1,2 0,-1 12,2-18,-1 0,1 0,1 0,0 0,0 0,1 0,0 0,1 0,0-1,1 1,0 0,0-1,1 0,0 0,1 0,0 0,0-1,1 1,0-1,0-1,1 1,0-1,0 0,1-1,2 2,10-1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8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45 15,'-16'-6,"-3"-1,9 6,15 5,7 2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8.6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0,'-2'9,"-1"19,0 25,1 27,0 21,4 18,2 8,4 0,3-2,1-9,-1-11,0-14,0-16,-1-13,-1-16,-2-22,-1-15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1:59.3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0 875,'160'0,"-108"3,554 20,-512-29,-94 6,0 0,0-1,-1 1,1 0,0 0,0 0,-1-1,1 1,0 0,0 0,0-1,0 1,-1 0,1 0,0-1,0 1,0 0,0-1,0 1,0 0,0 0,0-1,-1 1,1 0,0-1,0 1,1 0,-1-1,0 1,0 0,0-1,0 1,0 0,0 0,0-1,0 1,1 0,-1-1,0 1,0 0,-18-2,0 0,0 1,0 1,0 1,0 0,0 2,0 0,1 1,-1 0,1 2,0 0,0 1,1 0,0 2,-14 8,21-10,0 0,0 0,1 1,0 0,0 0,0 1,2 0,-1 0,1 1,0 0,-4 9,8-13,0 0,0-1,0 1,1 0,-1 0,1 0,1 0,-1 0,1 0,0 0,1 1,-1-1,1 0,0 0,1 0,-1 0,1-1,1 1,-1 0,1-1,0 0,3 5,1-1,1-1,0 0,0-1,1 0,0 0,0-1,1 0,-1 0,1-1,1-1,-1 0,0 0,1-1,0 0,0-1,0 0,0-1,0 0,0-1,1 0,-1 0,0-2,0 1,0-1,7-3,-11 2,-1 0,1-1,-1 0,0 0,0-1,0 1,-1-1,0-1,0 1,0-1,-1 0,1 0,-1 0,-1 0,1-1,-1 1,0-1,-1 0,0 0,0 0,0 0,-1-1,0 1,0 0,-1-1,0 1,0 0,-1-1,0 0,-2-13,3 22,0-1,0 0,0 0,0 0,-1 0,1 1,0-1,0 0,0 0,0 0,0 0,-1 0,1 0,0 1,0-1,0 0,0 0,-1 0,1 0,0 0,0 0,0 0,-1 0,1 0,0 0,0 0,0 0,-1 0,1 0,0 0,0 0,0 0,0 0,-1 0,1 0,0 0,0 0,0 0,-1-1,1 1,0 0,0 0,0 0,0 0,0 0,-1-1,1 1,0 0,0 0,0 0,0 0,0-1,0 1,0 0,-5 19,5-11,0 0,1 0,0 0,0 0,1 0,0 0,0-1,1 1,0-1,0 1,1-1,0 0,0 0,1-1,-1 1,1-1,1 0,-1 0,1-1,0 1,1-1,-1-1,1 1,0-1,0 0,0-1,1 0,-1 0,1 0,0-1,0 0,-1-1,1 0,0 0,1 0,-1-1,1-1,4 1,1-1,-1 0,1-1,-1-1,0 0,0-1,0 0,0-1,-1-1,0 0,0 0,-1-1,1-1,-1 0,-1 0,0-1,0-1,2-3,8-9,-2-1,-1-1,0 0,-2-2,-1 0,-1 0,-1-1,-1-1,9-36,-2 0,-2-1,-4-1,-3 0,-2-1,-3-64,-2 95,-2 0,-2 0,-1 0,-2 1,-1-1,-2 1,-1 0,-6-13,13 43,0-1,0 1,0-1,-1 1,1 0,-1 0,-1 0,1 0,-1 1,1-1,-1 1,-1 0,1 0,0 0,-1 1,0-1,0 1,0 0,0 1,-1-1,1 1,0 0,-1 0,0 1,1 0,-1 0,0 0,0 1,0-1,0 1,-1 1,-5 3,1 0,0 1,0 1,0 0,1 0,0 1,0 0,1 1,0 0,0 0,1 1,0 0,0 1,1-1,0 1,1 1,0 0,1-1,-1 5,-6 11,1 1,2 1,0 0,2 0,1 1,2 0,0 0,2 0,1 0,2 0,1 0,1 0,1 0,1 0,2-1,8 21,0-7,1 0,3 0,1-2,2-1,1 0,3-2,1 0,1-2,2-2,19 16,43 30,-9-18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2:00.3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415 900,'-14'-5,"0"2,-1 0,1 0,-1 1,1 1,-1 1,0 0,1 0,-1 2,1 0,-1 1,1 0,0 1,0 0,0 1,1 1,0 0,0 1,0 1,1 0,0 0,0 1,1 1,0 0,1 0,0 1,1 0,0 1,1 0,0 1,5-11,1 2,0-1,0 0,0 0,1 1,-1-1,1 1,-1-1,1 1,0-1,1 1,-1 0,1 0,-1 0,1-1,0 1,1 0,-1 0,1-1,-1 1,1 0,0-1,0 1,1 0,-1-1,1 0,0 1,0-1,0 0,0 0,0 0,1 0,0 0,-1-1,1 1,0-1,0 1,1-1,2 1,1 0,0-1,0 0,0 0,0 0,0-1,0 0,0-1,1 1,-1-1,0-1,0 1,1-1,-1-1,0 1,0-1,0 0,0-1,-1 0,4-1,3-3,0 0,0-1,-1-1,-1 1,1-2,-1 0,-1 0,0-1,8-10,4-17,-1-1,-1-1,-3 0,-1-1,-2-1,-2-1,-2 0,-2 0,1-19,17-97,-8-1,-4-43,-19 103,5 99,0 0,0 0,0 1,0-1,0 0,0 0,0 1,-1-1,1 0,0 0,0 1,-1-1,1 0,0 1,-1-1,1 0,-1 1,1-1,-1 1,1-1,-1 1,1-1,-1 1,1-1,-1 1,0-1,1 1,-1 0,0-1,0 1,1 0,-1 0,0 0,1-1,-1 1,0 0,0 0,1 0,-1 0,0 0,0 0,0 1,1-1,-1 0,0 0,1 0,-2 1,-26 28,12 5,0 0,3 1,1 1,2 0,1 1,2 0,1 0,1 16,-4 2,3 0,2 1,3-1,2 1,2-1,3 0,3 0,1-1,8 18,-11-53,1 0,0-1,1 0,1-1,1 1,1-2,0 0,8 8,-14-17,0-1,1 0,0 0,0 0,0-1,0 0,1-1,0 0,0 0,0 0,0-1,1 0,-1-1,1 0,0 0,0-1,-1 0,1-1,0 0,4 0,-5-2,-1 1,1-1,-1 0,1-1,-1 1,0-2,0 1,0-1,0 0,-1 0,1-1,-1 0,0 0,-1 0,1-1,-1 0,0 0,-1 0,1-1,-1 0,2-4,3-8,0-1,-1 0,-1-1,0 1,-2-2,-1 1,0-5,0-44,-4 70,0 0,-1 1,1-1,0 0,0 0,-1 1,1-1,0 0,0 0,-1 0,1 0,0 0,-1 1,1-1,0 0,-1 0,1 0,0 0,-1 0,1 0,0 0,-1 0,1 0,0 0,-1 0,1 0,0 0,-1 0,1 0,0-1,0 1,-1 0,1 0,0 0,-1 0,1-1,0 1,0 0,-1 0,1-1,0 1,0 0,0 0,-1-1,1 1,0 0,0 0,0-1,0 1,0 0,-1-1,1 1,0 0,0-1,0 1,0 0,0-1,0 1,0 0,0-1,0 1,0 0,1-1,-1 1,0 0,0-1,0 1,0 0,0 0,1-1,-14 23,7-8,1 0,1 0,1 0,0 1,0-1,1 1,1 0,1 0,0-1,1 1,0 0,2-1,-1 1,2-1,0 0,0 0,2 0,3 7,48 39,-27-43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2:00.6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1,'18'16,"20"9,20 6,-1-2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2:00.9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0,'-6'67,"4"-55,0 0,1 0,0 0,1 0,1 0,0 0,0-1,1 1,3 10,-4-17,1-1,0 0,0 1,0-1,0 0,0 0,1-1,0 1,0 0,0-1,0 0,1 1,-1-1,1-1,0 1,0 0,0-1,0 0,0 0,0 0,1 0,-1-1,1 0,-1 0,1 0,-1 0,1-1,0 0,-1 0,1 0,0 0,-1-1,1 0,-1 0,1 0,-1 0,1-1,-1 1,0-1,0-1,1 0,14-17,-1-2,-1 0,-1-1,-2 0,0-1,-1-1,-2-1,0 1,-1-3,-9 25,-2 74,1-61,0 0,0 0,1-1,0 1,0 0,1-1,1 1,0-1,0 0,0 1,1-2,1 1,0 0,0-1,0 0,1 0,0 0,1-1,0 0,0 0,0-1,1 0,0 0,1 0,49 22,1-6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2:01.6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1,'21'99,"-4"1,-5 0,-4 1,-4 1,-5-1,-4 0,-8 26,-11 49,23-172,1-1,-1 0,1 0,-1 1,1-1,0 0,0 1,0-1,1 0,-1 1,1-1,0 0,0 0,0 0,0 1,1-1,-1 0,1-1,0 1,0 0,0 0,0-1,0 1,0-1,1 0,-1 1,1-1,0 0,-1-1,1 1,0 0,0-1,0 0,1 1,-1-1,2 0,28 4,0-1,0-2,0-1,0-2,0-1,21-4,246-42,-242 25,-53 15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2:03.0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10,'48'-5,"-1"2,1 2,-1 2,1 2,-1 2,26 8,-67-13,0 1,0 0,-1 0,1 0,0 1,0 0,-1 0,0 1,1-1,-1 1,0 0,0 0,0 1,-1 0,1 0,-1 0,0 0,0 1,0-1,-1 1,1 0,-1 0,-1 0,1 1,-1-1,1 1,-2-1,1 1,-1 0,1 2,-5 7,-1-1,-1 0,0 0,0-1,-2 1,1-1,-2-1,0 1,0-1,-1-1,-1 0,0 0,0-1,-1 0,0 0,-3 0,-60 62,3 3,-10 20,75-88,0 0,0-1,1 1,0 0,0 0,0 0,1 1,1 0,-1 0,1 0,0 0,-1 7,5-13,0 1,0-1,0 1,1-1,-1 1,1-1,-1 0,1 1,0-1,0 0,0 0,0 0,0-1,0 1,0 0,1-1,-1 1,1-1,-1 0,1 0,-1 0,1 0,0-1,-1 1,1 0,0-1,0 0,0 0,-3 0,61 13,0-4,1-2,0-3,11-2,-18 0,182 9,-211-12,-10-1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4.9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0 255,'68'-11,"-1"-4,-1-2,11-8,-77 25,9-2,-1 0,0 0,0-1,0 0,0 0,0-1,0 0,-1-1,0 0,0 0,0 0,-1-1,0 0,0 0,0-1,-1 1,1-1,-2-1,2 0,-7 4,1 0,-1 0,0 1,0-1,0 0,0 1,-1-1,1 1,-1-1,0 1,0 0,0-1,0 1,-1 0,0 1,1-1,-1 0,0 1,0-1,0 1,0 0,-1 0,1 0,-1 1,1-1,-1 1,1 0,-1 0,0 0,0 0,1 1,-1-1,0 1,-1 0,-2-2,0 1,0 0,0 0,0 0,0 1,-1 0,1 0,0 1,0 0,0 0,0 1,0 0,0 0,0 0,1 1,-1 0,1 1,0-1,0 1,0 0,0 1,1 0,-1-1,1 2,0-1,1 0,-1 1,1 0,0 0,1 0,-3 7,1-3,1-1,1 1,0 0,0 0,1 0,0 0,1 0,0 0,0 1,1-1,1 0,0 0,0 1,1-1,0 0,1 0,0 0,0-1,1 1,0-1,1 0,0 0,1 0,0-1,0 0,1 0,0 0,5 4,2-2,0-1,0-1,1 0,0-1,0 0,1-1,0-1,0-1,16 3,23 2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2:17.6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86,'171'9,"0"-6,1-8,13-10,-101 10,1983-51,-1799 57,-268-1,0 0,0 0,0 0,-1 0,1-1,0 1,0 0,0 0,0-1,0 1,0 0,-1 0,1-1,0 1,0 0,0 0,0-1,0 1,0 0,0 0,0-1,0 1,0 0,0 0,0-1,0 1,1 0,-1 0,0-1,0 1,0 0,0 0,0 0,0-1,1 1,-1 0,0 0,0 0,0-1,1 1,-1 0,0 0,0 0,0 0,1 0,-1 0,0-1,0 1,1 0,-1 0,0 0,0 0,1 0,-1 0,0 0,0 0,1 0,-1 0,0 0,0 0,1 0,-1 0,0 0,0 1,1-1,-1 0,-10-9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2:18.6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6,'17'-6,"84"13,828 18,-614-22,2162 99,-2041-83,-408-19,-28 0,0 0,-1 0,1 1,0-1,-1 0,1 0,0 0,-1 0,1 0,-1 0,1 1,-1-1,1 0,0 0,-1 0,1 0,-1 0,1-1,0 1,-1 0,1 0,-1 0,1 0,0 0,-1 0,1-1,0 1,-1 0,1 0,0-1,-1 1,1 0,0 0,-1-1,1 1,0 0,0-1,0 1,-1-1,1 1,0 0,0-1,0 1,0 0,0-1,-1 1,1-1,0 1,0 0,0-1,0 1,0-1,0 1,0 0,1-1,-1 1,0-1,0 1,0 0,0-1,0 1,1-1,-1 1,0 0,0-1,1 1,-1 0,0-1,1 1,-26-4,-2 3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7:18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0 601,'3'2,"0"1,0 0,0 0,-1 0,1 0,-1 1,0-1,0 1,0-1,0 1,-1 0,1 0,-1 0,0 0,-1-2,64 258,-63-257,-1 0,1 0,-1 0,1 0,0 0,0 0,1-1,-1 1,1 0,-1-1,1 1,0-1,0 1,0-1,0 0,0 0,0 0,1 0,-1 0,1 0,-1-1,1 1,0-1,0 1,0-1,0 0,0-1,0 1,0 0,0-1,0 1,1-1,4-3,1-1,-1 0,0 0,-1-1,1 0,-1 0,0-1,0 1,-1-2,1 1,1-3,45-54,-3-2,-3-2,-3-2,-3-2,-3-1,-3-2,2-15,10-13,-31 65,2 2,2 0,1 1,2 1,3-2,4 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4:43.5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05" units="cm"/>
      <inkml:brushProperty name="height" value="0.05" units="cm"/>
      <inkml:brushProperty name="color" value="#00A0D7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31791 14646,'-7'-16,"-4"-5,-1 3,0 9,-1 13,-2 13,-8 10,0 1</inkml:trace>
  <inkml:trace contextRef="#ctx0" brushRef="#br0" timeOffset="-18565.299">21377 15127,'-6'-1,"0"-1,-1 2,1-1,0 1,-1 0,1 0,0 0,0 1,-1 0,1 0,0 1,0 0,0 0,0 0,0 1,1 0,-1 0,1 0,0 1,0-1,0 1,0 1,0-1,-3 5,2-1,0 1,1-1,0 1,0 0,1 1,0-1,0 1,0 6,3-13,0-1,0 1,1 0,-1-1,1 1,-1 0,1-1,0 1,0 0,0-1,1 1,-1 0,1-1,-1 1,1-1,0 1,0-1,0 1,0-1,1 0,-1 1,1-1,-1 0,1 0,0 0,-1 0,1 0,0 0,1-1,-1 1,0-1,0 1,1-1,-1 0,1 0,5 0,1 0,0-1,0 0,-1 0,1-1,0 0,-1-1,1 0,-1 0,1-1,-1 0,0-1,0 1,-1-2,1 1,-1-1,0 0,0 0,0-1,4-5,4-4,0 1,-2-2,0 0,-1 0,0-1,-2-1,0 0,0 0,-2-1,-1 0,0-1,-1 0,-1 0,-1 0,1-18,-1-7,-1 0,-3 0,-2 0,-1 0,-3 0,-9-33,7 39,-2 1,-1 1,-3-1,-1 2,-10-19,-10 4,34 49,0 1,0-1,-1 1,1 0,0 0,-1-1,1 1,-1 0,1 0,-1 0,0 1,0-1,1 0,-1 1,0-1,0 1,0-1,1 1,-1 0,0 0,0 0,0 0,0 0,0 0,1 0,-1 1,0-1,0 1,0-1,0 1,-2 2,0 0,0 1,0 0,1-1,-1 1,1 1,0-1,0 0,0 1,0-1,1 1,0 0,0 0,0 0,0 4,-9 28,3 1,1 0,2 0,1 0,2 1,2 0,4 31,-4-40,2 0,1-1,1 0,1 1,2-2,1 1,1-1,1 0,2-1,1 0,1-1,1 0,1-2,1 1,2-2,16 17,-29-34,0 0,0-1,0 0,1 0,0-1,0 1,0-1,0-1,1 1,-1-2,1 1,0-1,0 0,0 0,0-1,0 0,0 0,0-1,0 0,1-1,-1 0,0 0,0-1,0 0,0 0,-1 0,1-1,-1-1,1 1,4-5,-1-3,0-1,-1 0,-1-1,0 0,-1-1,0 0,-1 0,-1-1,0 1,-1-1,0-1,-2 1,0-1,0 1,-1-1,-1 0,-1 0,0 0,-1 1,-1-1,-2-7,-15-40,18 61,1 1,-1-1,1 0,-1 1,0-1,0 1,0 0,0-1,0 1,0 0,0-1,0 1,-1 0,1 0,0 0,-1 0,1 0,-1 1,1-1,-1 0,1 1,-1-1,0 1,1-1,-1 1,0 0,1-1,-1 1,0 0,1 0,-1 1,0-1,1 0,-1 0,-1 1,-1 3,-1 0,1 0,0 1,0 0,0 0,0 0,1 0,0 0,0 1,0-1,1 1,0 0,0 0,0 0,1 0,-1 0,2 0,-1 0,1 0,0 0,0 0,0 1,1-1,1 3,0 2,1 0,0 1,1-1,1 0,0-1,0 1,1-1,0 0,0 0,1-1,1 0,0 0,0-1,0 0,1 0,0-1,1 0,0-1,0 0,0 0,9 2,51 24</inkml:trace>
  <inkml:trace contextRef="#ctx0" brushRef="#br0" timeOffset="-17687.589">22981 14606,'7'48,"-4"-16,1-1,2 0,1 0,1-1,2 0,1 0,10 16,-20-42,0 0,1 0,0-1,0 1,0-1,1 0,-1 0,1 1,0-1,-1-1,1 1,1 0,-1-1,0 0,1 0,-1 0,1 0,-1 0,1 0,0-1,0 0,0 0,0 0,0 0,0-1,0 0,0 1,0-2,0 1,0 0,0-1,0 1,0-1,0 0,-1-1,1 1,0-1,8-7,0-1,0 0,-1 0,-1-2,0 1,-1-1,0-1,0 1,-2-2,1 1,-2-1,0 0,0 0,-2-1,1 1,-2-1,0 0,-1 0,0-6,-5-32,2 53,0 0,0 0,0-1,0 1,0 0,0 1,0-1,1 0,-1 0,0 0,0 0,0 1,0-1,0 0,1 1,-1-1,0 1,0-1,1 1,-1-1,0 1,1-1,-1 1,0 0,1-1,-1 1,1 0,-1 0,1-1,-1 1,1 0,0 0,-1 0,1 0,0-1,0 1,0 0,0 0,-1 0,1 0,0 0,0 0,1 0,-1-1,0 1,-2 6,1 0,0-1,0 1,0 0,1 0,0-1,1 1,-1 0,1 0,1-1,-1 1,1-1,0 1,0-1,1 0,0 0,0 0,1 0,-1 0,1-1,1 1,-1-1,1 0,0 0,0-1,0 0,0 1,6 3,1-1,-1 1,1-2,0 1,1-2,-1 0,1 0,0-1,0-1,1 0,-1-1,1 0,1-1,-8 0,0-1,1 1,-1-1,0 0,1-1,-1 0,0 0,0-1,1 0,-1 0,0 0,-1-1,1 0,0-1,-1 1,0-1,0 0,0-1,0 0,-1 0,1 0,-1 0,-1-1,1 0,-1 0,0 0,0 0,-1-1,0 1,0-1,0 0,1-6,-2 6,-1 0,0 0,0 0,0 0,-1 0,0 0,0 0,-1 0,1 0,-2 0,1 0,-1 0,0 0,0 0,-1 1,0-1,0 1,-1 0,0 0,0 0,0 0,3 6,0 0,0 0,0 0,0 0,0 0,0 0,0 0,0 1,0-1,0 0,0 0,1 1,-1-1,0 1,0-1,0 1,0-1,1 1,-1-1,0 1,1 0,-1-1,0 1,1 0,-1 0,1-1,-1 1,1 0,-1 0,1 0,0 0,-1 0,1 0,0-1,0 1,0 0,0 0,0 0,0 0,0 0,0 0,0 0,0 0,0 0,0 0,1 0,-1 0,0-1,1 2,0 9,1 0,0 1,1-2,0 1,1 0,0-1,1 1,0-1,0 0,1-1,0 1,1-1,0 0,1-1,-1 0,2 0,-1-1,1 0,0 0,0-1,1 0,0-1,1 1,-6-4,-1 0,1 0,0 0,0-1,0 0,0 1,0-2,0 1,0-1,0 0,0 0,0 0,0 0,0-1,0 0,0 0,0-1,0 1,0-1,-1 0,1 0,-1-1,1 1,-1-1,0 0,0 0,0-1,0 1,-1-1,1 0,-1 0,0 0,0 0,0 0,-1-1,0 1,1-1,2-8,0 0,-1 0,-1 0,0-1,0 0,-1 1,-1-1,0 0,-1 0,-1 0,0 0,-1 1,0-1,-1 0,-1 1,0-2,-15-12,18 27,1 0,-1 0,0 0,1-1,-1 1,0 0,1 0,-1 0,1 0,-1 1,0-1,1 0,-1 0,1 0,-1 0,0 1,1-1,-1 0,1 0,-1 1,1-1,-1 0,1 1,-1-1,1 1,0-1,-1 1,1-1,-1 1,1-1,0 1,-1-1,1 1,0-1,0 1,0 0,-1-1,1 1,0-1,0 1,0 0,0-1,0 1,0-1,0 1,0 0,0-1,1 1,-2 10,1-1,0 1,1 0,0-1,1 0,0 1,0-1,1 0,1 0,0 0,0 0,1-1,0 0,0 1,1-2,0 1,1-1,0 0,0 0,1-1,0 0,0-1,1 1,0-2,0 1,0-1,1 0,3 0,26 8,-4-6</inkml:trace>
  <inkml:trace contextRef="#ctx0" brushRef="#br0" timeOffset="-16704.949">24358 14526,'3'55,"0"-47,-1 7,1 0,1 0,0-1,1 0,1 0,0 0,1-1,0 1,1-2,1 1,0-1,0 0,1-1,5 3,-13-12,1-1,0 1,-1-1,1 1,0-1,0 0,0 0,0 0,0-1,0 1,1-1,-1 1,0-1,0 0,0 0,0-1,0 1,1-1,-1 1,0-1,0 0,0 0,0-1,-1 1,1 0,0-1,0 0,-1 0,1 0,-1 0,2-1,3-4,0 0,-1 0,0-1,-1 1,1-1,-1 0,-1-1,0 1,0-1,0-1,2-6,-2 0,0 0,0 0,-2 0,0-1,-1 1,0-1,-1 1,-1-1,-1-3,1 21,1-1,0 1,-1-1,1 0,-1 1,1-1,-1 1,1-1,0 0,-1 1,1-1,-1 0,0 0,1 1,-1-1,1 0,-1 0,1 0,-1 0,1 0,-1 0,0 0,1 0,-1 0,1 0,-1 0,1 0,-1 0,0 0,1 0,-1 0,1-1,-1 1,1 0,-1 0,1-1,-1 1,1 0,-1-1,1 1,0-1,-1 1,1-1,0 1,-1 0,1-1,0 1,-1-1,1 0,-2 8,0 1,0-1,1 0,0 1,1-1,0 1,0-1,0 1,1-1,0 0,0 1,1-1,0 0,0 0,1 0,0 0,0 0,1-1,-1 1,1-1,1 0,-1 0,1 0,0-1,1 0,-1 0,1 0,0 0,0-1,1 0,-1-1,4 3,-1-4,-1 1,0-1,0 0,1-1,-1 0,1 0,-1-1,1 0,-1-1,1 1,-1-2,1 1,-1-1,0 0,0-1,0 0,0 0,0-1,-1 0,1 0,-1-1,0 0,-1 0,1-1,-1 0,0 0,0 0,-1-1,0 0,0 0,0 0,-1 0,2-6,-2 5,-1-1,0 1,0-1,-1 1,0-1,-1 0,1 0,-2 0,1 0,-1 0,-1-6,1 16,-1-1,1 0,0 0,0 1,0-1,-1 0,1 0,0 0,0 1,0-1,-1 0,1 0,0 0,0 0,-1 1,1-1,0 0,0 0,-1 0,1 0,0 0,-1 0,1 0,0 0,0 0,-1 0,1 0,0 0,-1 0,1 0,0 0,0 0,-1 0,1-1,0 1,-1 0,1 0,0 0,0 0,0 0,-1-1,1 1,0 0,0 0,0 0,-1-1,1 1,0 0,0 0,0-1,0 1,0 0,-1 0,1-1,0 1,0 0,0-1,0 1,0 0,0 0,0-1,0 1,0 0,-10 22,9-17,0 0,0 0,0 0,1-1,0 1,0 0,0 0,0 0,1 0,0 0,0-1,0 1,1 0,-1-1,1 1,0-1,0 1,1-1,-1 0,1 0,0 0,0 0,1-1,-1 1,1-1,-1 0,1 0,0 0,0 0,1-1,-1 0,0 0,1 0,-1 0,1 0,0-1,0 0,-1 0,4 0,9-1,-1 0,1 0,0-2,0 0,-1-1,1 0,-1-2,0 0,0-1,0 0,-1-1,0-1,0 0,-1-1,0-1,-1 0,4-4,-16 12,1 1,0-1,-1 1,1 0,0 0,0 0,0 0,0 0,0 0,0 0,0 1,0-1,0 1,0 0,0-1,0 1,0 0,0 0,0 0,0 0,1 1,-1-1,0 1,0-1,0 1,0 0,0 0,0-1,-1 1,1 1,0-1,1 1,20 11,-14-6,1-1,0 0,0-1,0 0,0-1,1 0,0 0,0-1,0 0,0-1,1-1,-1 0,0 0,6-1,-13-2,0 1,0-1,0 0,-1 0,1-1,-1 1,1-1,-1 0,0 0,0 0,0 0,0 0,0-1,-1 0,0 1,1-1,-2 0,1 0,0 0,-1 0,1 0,-1 0,0-1,-1 1,1 0,-1 0,0-1,0 1,0 0,0-1,-1 1,0 0,0-1,0 1,0 0,-1 0,0 0,1 0,-1 0,-1 0,-2-4,0 0,0 0,-1 0,0 1,-1 0,1 0,-1 0,-1 1,1 0,-1 0,0 1,0 0,-1 1,0 0,0 0,0 1,0 0,0 0,0 1,-1 0,-1 1,4 0,0 0,-1 1,1 0,-1 0,1 0,-1 1,1 1,0-1,-1 1,1 0,0 1,0-1,0 2,1-1,-1 1,1 0,0 0,0 0,0 1,0 0,1 0,0 1,0 0,0-1,1 2,0-1,-1 2,2-3,0 1,0 0,0-1,1 1,0 0,0 0,1 1,-1-1,1 0,1 0,-1 1,1-1,0 1,1-1,-1 0,1 0,0 1,1-1,0 0,0 0,0 0,0 0,1 0,0-1,1 1,-1-1,1 0,0 0,0 0,0-1,3 3,21 12</inkml:trace>
  <inkml:trace contextRef="#ctx0" brushRef="#br0" timeOffset="-16453.626">25655 13938,'-19'-3,"-9"2,-6 8,1 7,7 11,7 10,9 7,13 9,11 5,3-8</inkml:trace>
  <inkml:trace contextRef="#ctx0" brushRef="#br0" timeOffset="-15187.56">25762 14619,'8'-2,"0"0,0 0,-1-1,1 0,0 0,-1-1,0 0,0 0,0-1,0 0,-1 0,0 0,0-1,0 0,-1 0,0 0,0-1,0 0,-1 0,0 0,0-1,-1 1,0-1,-1 0,1 0,-1 0,0-5,4-9,0-1,-2 1,-1-1,0 0,-2 0,-1 0,-1 1,0-1,-3-11,-24-23,53 58,51 12,80 24,-151-35,0 0,-1 0,1 0,-1 1,0 0,0 0,0 0,0 0,-1 1,1 0,-1-1,0 1,0 1,0-1,0 0,-1 1,0-1,0 1,0-1,0 1,-1 0,0 0,0 0,0 0,-1 0,0 0,1 0,-2 0,1 0,-1 1,-4 42,2 53,4-98,0 1,0-1,0 1,1-1,-1 1,1-1,0 0,-1 1,1-1,1 0,-1-1,0 1,1 0,0-1,-1 1,1-1,0 0,0 0,0 0,1 0,-1 0,0-1,1 1,-1-1,4 1,13 2,1-1,0-1,-1 0,1-2,0 0,0-2,0 0,-1-1,1-1,-1-1,0-1,0-1,0 0,-1-1,0-2,17-10,-26 14,1 0,-1 0,0-1,0-1,-1 1,0-2,0 1,-1-1,0 0,-1-1,0 0,0 0,-1 0,0-1,-1 0,-1 0,1-1,1-11,-5 19,-1 1,0-1,0 0,-1 0,1 0,-1 1,0-1,0 0,0 1,-1-1,1 1,-1-1,0 1,0 0,0-1,0 1,0 0,-1 1,1-1,-1 0,0 1,0-1,0 1,0 0,0 0,-1 0,1 0,-4-1,-4-1,0 0,-1 0,1 1,-1 1,0 0,0 0,0 1,-8 1,12 0,0 1,0-1,0 2,0-1,0 1,0 1,0-1,1 1,-1 1,1-1,-1 2,5-4,1 1,-1-1,0 1,1 0,0 0,-1 0,1 1,0-1,0 0,0 1,0 0,1-1,-1 1,1 0,-1 0,1 0,0 0,0 0,0 0,1 0,-1 0,1 0,0 0,0 0,0 0,0 1,0-1,0 0,2 2,2 3,0 0,1-1,0 1,0-1,1 0,0-1,0 1,1-1,-1-1,1 1,1-1,-1 0,1-1,0 1,0-2,0 1,0-1,1 0,0-1,-1 0,1 0,0-1,0 0,0-1,0 0,3 0,-7-1,-1 1,1-1,-1 1,1-1,-1-1,0 1,0-1,1 1,-1-1,0 0,0-1,-1 1,1-1,0 1,-1-1,0 0,1-1,-1 1,-1-1,1 1,0-1,-1 0,0 0,2-3,10 27,-10-11,1-1,0 0,1 0,0-1,0 0,0 0,1 0,0-1,0 0,1 0,0-1,0 0,0 0,0-1,1 0,0 0,0-1,0-1,0 1,0-1,0-1,1 0,-1 0,1-1,-1 0,1 0,3-2,-9 1,1 0,-1-1,0 0,0 0,0 0,0-1,-1 0,1 1,-1-1,1 0,-1 0,0-1,0 1,0-1,-1 0,1 1,-1-1,0 0,0 0,0-1,-1 1,1 0,-1-1,0-1,13-111,-14 115,-5-110,4 110,0 1,1-1,0 0,-1 1,1-1,0 0,0 1,0-1,0 0,0 1,0-1,0 0,1 1,-1-1,1 0,-1 1,1-1,-1 1,1-1,0 1,0-1,0 1,0 0,0-1,0 1,0 0,0 0,1 0,-1 0,0 0,1 0,-1 0,1 0,-1 0,1 1,-1-1,1 0,0 1,-1 0,1-1,0 1,-1 0,1 0,1 0,4-1,0 1,0 0,-1 0,1 1,0-1,0 2,0-1,-1 1,1 0,-1 0,1 1,-1 0,0 0,0 0,0 1,-1 0,1 0,-1 0,0 1,0 0,0 0,-1 0,0 0,0 1,0 0,-1 0,1 0,-1 0,-1 0,1 1,0 3,-4 36,0-42,0 1,1 0,-1 0,1-1,0 1,0 0,0 0,0-1,1 1,0 0,0 0,1-1,-1 1,1-1,0 1,0-1,0 0,1 0,-1 0,1 0,0 0,0-1,0 1,3 1,9 2,0-2,1 0,-1 0,1-2,0 0,0-1,0 0,0-1,0-1,1-1,2 0,-14 1,16-1,0 0,-1-1,1-1,-1-1,0-1,0 0,0-2,10-5,-22 8,1 0,-1 0,0-2,0 1,0-1,-1 0,0 0,0-1,0 0,-1 0,0 0,-1-1,0 0,0 0,0-1,-1 1,0-1,-1 0,2-6,-4 12,0 0,0-1,0 1,0-1,0 1,-1-1,0 0,0 1,0-1,0 0,0 1,-1-1,1 1,-1-1,0 1,0-1,0 1,-1-1,1 1,-1 0,0 0,0 0,0 0,0 0,0 0,-1 0,0 1,1-1,-1 1,0 0,0 0,0 0,0 0,0 0,-1 1,1 0,0-1,-1 1,0 0,0 0,1 1,-1-1,1 1,-1 0,0-1,1 2,-1-1,0 0,1 1,-1 0,1-1,-1 1,1 1,-1-1,1 0,0 1,0 0,-1 0,1 0,1 0,-1 0,0 1,0-1,1 1,-1 0,1-1,0 1,0 0,0 1,0-1,1 0,-3 4,1 1,0-1,1 1,0-1,0 1,1 0,0 0,0-1,0 1,1 0,1 0,-1 0,1 0,1 0,0 3,2-1,0 0,0 0,0 0,2 0,-1-1,1 0,0 0,1-1,0 1,0-1,1-1,0 0,0 0,1 0,2 0,12 8,1 0,0-2,1-1,0-2,22 7,21 3,-10-7</inkml:trace>
  <inkml:trace contextRef="#ctx0" brushRef="#br0" timeOffset="-22489.31">11271 11210,'-19'-8,"1"1,-1 1,0 1,0 0,0 1,-1 1,0 1,1 1,-1 1,-1 0,11 3,0-1,1 1,-1 0,1 1,0 1,0-1,0 1,-6 5,-18 9,-46 19,41-20,0 0,2 3,1 0,-4 6,20-13,2 1,-1 1,2 0,0 2,-7 10,2 0,1 1,1 1,2 1,-12 31,-31 73,36-85,2 0,2 2,2 0,-8 46,-28 303,26-218,-2 123,18-91,-3 55,-11 379,27-239,7-305,4-1,10 25,-21-122,11 57,3-1,3 0,2-1,3-1,17 30,106 163,-124-216,0-1,3 0,1-2,1-1,2-2,22 20,19 2,2-3,2-4,2-3,63 26,-71-35,23 7,2-4,2-4,1-4,2-5,0-4,1-4,6-4,448 43,-255-47,0-14,119-23,-299 20,889-96,-754 74,24-3,225-57,-241 23,124-54,-338 102,-2-2,0-1,-1-3,-2-1,0-3,-2-1,-1-2,-2-1,-1-2,-2-2,-1-1,-2-1,-2-2,-2-1,14-28,-14 7,-2-1,-3-2,-3 0,-3-1,-3-1,0-20,23-105,9 11,-20 91,-5-2,-3-1,2-57,-19 40,-4 0,-5 0,-5 0,-5 2,-17-53,12 75,-4 1,-4 2,-3 1,-4 1,-31-45,-36-71,39 70,-83-120,121 209,-2 2,-2 1,-1 2,-1 1,-2 1,-16-9,-250-152,295 188,-76-45,-2 4,-2 3,-2 5,-1 3,-69-14,-79-2,-3 10,-77 4,-20 12,-107 13,191 23,1 10,0 12,3 10,2 11,0 12,222-58,-524 126,433-111,1 5,1 5,-4 8,47-15,64-23</inkml:trace>
  <inkml:trace contextRef="#ctx0" brushRef="#br0" timeOffset="-22199.877">11043 11852,'-11'-16,"-4"-8,-2 1,0 2,-2 4,-2 5,-2 7,-4 7,-4 5,-4 1,4-1</inkml:trace>
  <inkml:trace contextRef="#ctx0" brushRef="#br0" timeOffset="-21279.185">17620 15260,'2'-4,"4"5,0 11,-1 13,-1 14,-1 11,-2 7,0 2,-1-4,0-7,2-9,3-12,1-9</inkml:trace>
  <inkml:trace contextRef="#ctx0" brushRef="#br0" timeOffset="-21023.776">17580 14820,'-13'-9,"-10"-6,-3 1,1 2,5 7,8 10,10 10,15 10,16 5,4-3</inkml:trace>
  <inkml:trace contextRef="#ctx0" brushRef="#br0" timeOffset="-20775.897">17834 15395,'16'1,"0"-1,0 0,-1-1,1 0,0-2,0 0,-1-1,0 0,0-1,0-1,0 0,-1-1,0 0,0-2,-1 1,0-2,-1 0,0 0,10-12,-16 15,0-1,0 0,-1 0,0-1,-1 1,1-1,-2 0,1 0,0-5,-3 11,0-1,-1 1,1 0,-1 0,1 0,-1 0,0 0,0 0,0-1,-1 1,1 0,-1 0,0 0,1 0,-2 0,1 0,0 0,0 0,-1 1,0-1,1 0,-1 1,0-1,0 1,-1 0,1 0,0-1,-1 2,1-1,-2-1,-2 1,0 1,0-1,0 1,0 0,-1 0,1 1,0 0,0 0,-1 1,1-1,0 1,0 0,0 1,0 0,0 0,0 0,0 1,1 0,-1 0,1 0,0 0,0 1,0 0,0 0,1 1,-1-1,1 1,0 0,1 0,-1 0,1 1,0-1,-2 6,0-2,1-1,0 1,1 0,-1 0,2 0,-1 1,1-1,1 1,0-1,0 1,1-1,0 1,1 0,0-1,0 1,1-1,0 1,1-1,0 0,1 0,-1 0,2-1,-1 1,1-1,1 0,-1 0,1-1,6 7,-1-6,-1 0,1 0,0-1,1 0,0-1,0 0,4 0,32 11</inkml:trace>
  <inkml:trace contextRef="#ctx0" brushRef="#br0" timeOffset="-20219.031">18650 15140,'-20'-3,"1"1,-1 1,0 0,1 2,-1 0,1 1,-1 1,1 1,0 0,-9 5,25-8,0 0,0 0,-1 0,1 1,0-1,0 1,1 0,-1 0,0 0,1 0,-1 1,1-1,0 1,-1-1,1 1,0 0,1 0,-1 0,0 0,1 0,0 0,0 1,0-1,0 0,0 1,1-1,-1 0,1 1,0-1,0 1,0-1,1 0,-1 1,1-1,0 0,0 1,0-1,0 0,0 0,1 0,0 0,9 10,1 0,1-1,0-1,0 0,1-1,1-1,0 0,0-1,0 0,10 2,12 8,64 46,-99-63,-1 1,1-1,-1 1,0-1,0 1,1-1,-1 1,0 0,-1-1,1 1,0 0,0 0,-1 0,1 0,-1 0,0-1,1 1,-1 0,0 0,0 0,0 0,-1 0,1 0,0 0,-1 0,1 0,-1 0,1 0,-1-1,0 1,0 0,0 0,0-1,0 1,0-1,-1 1,1-1,0 1,-2 0,-66 40,23-30,45-12,0 1,0-1,0 0,1 0,-1 1,0-1,0 0,0 0,0 0,0 0,0 0,1 0,-1 0,0 0,0-1,0 1,0 0,1-1,-1 1,0 0,0-1,0 1,1-1,-1 1,0-1,1 1,-1-1,0 1,1-1,-1 0,1 1,-1-1,1 0,-1 0,1 1,0-1,-1 0,1 0,0 0,-1 0,1 1,0-1,0 0,0 0,0 0,0 0,0 0,0 0,0 1,0-2,4-6,-1 0,1 0,0 1,1-1,-1 1,1 0,1 0,0 0,0 1,0 0,2-1,5-7,239-229,-214 215,-32 48,-9 16,1-26,0 1,0-1,1 1,0 0,1-1,0 1,0 0,1 0,1-1,0 1,0-1,1 1,1-1,0 0,0 0,1-1,0 1,0-1,1 0,0 0,1-1,0 1,13 3,-1-4</inkml:trace>
  <inkml:trace contextRef="#ctx0" brushRef="#br0" timeOffset="-19942.611">18930 14833,'-6'-2,"1"8,9 12,11 15,2 1</inkml:trace>
  <inkml:trace contextRef="#ctx0" brushRef="#br0" timeOffset="-19429.024">19225 15541,'11'-44,"-1"0,-3-1,-1-1,-2 1,-3-1,-1 1,-4-18,4 58,0 2,0-1,0 1,0 0,-1-1,0 1,1-1,-1 1,0 0,-1 0,1-1,0 1,-1 0,0 0,0 0,0 1,0-1,0 0,0 3,1 0,0 1,-1-1,1 1,0-1,0 1,-1 0,1-1,0 1,0 0,0 0,0 0,0 0,0 0,0 0,0 0,1 0,-1 0,0 0,0 0,1 1,-1-1,1 0,-1 1,1-1,0 0,-1 1,1-1,0 0,0 1,0-1,0 0,0 1,0-1,1 0,-1 1,0-1,1 0,-1 1,1 0,2 1,1-1,0 1,-1-1,1 1,0-1,0 0,1-1,-1 1,0-1,1 0,-1 0,1 0,-1 0,1-1,-1 0,1 0,-1 0,1 0,2-1,0 1,216-10,-219 10,0 1,0 0,0 0,-1 0,1 0,-1 0,1 1,-1-1,1 1,-1 0,0 0,1 0,-1 1,0-1,-1 1,1 0,0-1,-1 1,0 0,1 1,-1-1,0 0,-1 1,1-1,-1 1,1-1,-1 1,0 0,-1 0,1-1,0 1,-1 0,0 0,0 0,0 0,-1 1,-4 56,3-51,0 1,1-1,0 0,1 0,0 1,0-1,1 0,0 0,1 1,1-1,-1 0,4 6,-2-11,1-1,-1 1,1-1,0 0,1 0,-1 0,1-1,-1 1,1-2,0 1,0 0,1-1,-1 0,0-1,1 0,-1 0,1 0,-1 0,1-1,-1 0,1-1,-1 1,1-1,-1-1,1 1,-1-1,0 0,0 0,0-1,3-1,1-2,0 0,0-1,-1 0,0 0,0-1,0 0,-1-1,-1 1,1-2,-1 1,-1-1,0 0,0 0,-1-1,-1 0,1 0,-2 0,1 0,-2 0,0-1,0 0,-1 1,0-6,-3 41,1 1,1-1,1 0,1 0,1 0,1 0,5 16,-6-33,0-1,0 1,0-1,1 1,-1-1,2 0,-1 0,1-1,0 1,0-1,0 0,6 4,11 4</inkml:trace>
  <inkml:trace contextRef="#ctx0" brushRef="#br0" timeOffset="-19162.709">20094 14833,'-16'-2,"-10"-1,-3 0,2 5,5 9,6 10,13 10,16 6,6-2</inkml:trace>
  <inkml:trace contextRef="#ctx0" brushRef="#br0" timeOffset="-7768.419">19398 16410,'-17'6,"0"0,1 1,0 0,0 1,0 1,1 1,0 0,1 1,0 1,1 0,0 0,1 1,1 1,0 0,1 1,0 0,1 0,1 1,0 0,1 1,1 0,1 0,-4 16,6-22,0 0,1 1,1-1,-1 1,2-1,0 1,0-1,1 1,0-1,1 1,0-1,1 1,0-1,1 0,0-1,1 1,0-1,1 1,2 2,-5-11,0 1,1 0,-1-1,1 0,0 1,0-1,-1-1,1 1,0-1,1 1,-1-1,0 0,0-1,0 1,1-1,-1 0,0 0,1 0,-1 0,0-1,0 0,0 1,1-2,-1 1,0 0,0-1,0 0,-1 0,1 0,1-1,12-7,-1-1,-1-1,1 0,-2 0,0-2,1-1,15-18,-3-1,0-1,-2-1,-2-2,-2 0,-1-1,-2-1,-2-1,-1 0,-2-1,6-43,-15 72,-1 1,0-1,-1 0,-1 0,0 0,0 0,-2 0,1 0,-2 0,0 0,0 1,-1-1,-1 0,0 1,-1 0,0 0,-5-7,8 16,-1 0,0 0,0 0,-1 0,1 1,0-1,-1 1,0 0,1 0,-1 1,0-1,0 1,0-1,0 1,0 1,0-1,-1 0,1 1,0 0,0 0,0 0,-1 1,1-1,0 1,0 0,0 0,0 1,0-1,0 1,0 0,-1 0,-4 3,-1 1,1 0,0 0,0 1,1 0,0 0,0 1,0 0,1 1,1 0,-4 5,1 2,2 1,0-1,1 1,0 0,2 1,0-1,1 1,0 0,2 0,0 0,1 0,1 0,0 0,2-1,3 14,8 31,3-2,3 0,22 47,58 160,-86-235,-2-8</inkml:trace>
  <inkml:trace contextRef="#ctx0" brushRef="#br0" timeOffset="-7299.167">19920 16784,'-13'22,"2"1,0 0,2 0,1 1,0 0,2 0,1 1,0 0,2 0,1 0,2 0,0 12,9 5,4-58,21-157,26-97,-60 269,11-26,-11 27,0-1,0 1,0-1,0 1,0 0,1-1,-1 1,0 0,0-1,1 1,-1 0,0 0,0-1,1 1,-1 0,0 0,1-1,-1 1,0 0,1 0,-1 0,0-1,1 1,-1 0,0 0,1 0,-1 0,1 0,-1 0,0 0,1 0,-1 0,1 0,-1 0,0 0,1 0,-1 0,0 1,1-1,-1 0,0 0,1 0,-1 0,0 1,1-1,-1 0,0 0,1 1,-1-1,0 0,0 0,1 1,-1-1,0 0,0 1,0-1,1 0,-1 1,0-1,0 1,0-1,0 0,0 1,35 113,-23-64,1 5,2-1,3-1,2 0,3-1,1-1,3-2,14 19,-26-50</inkml:trace>
  <inkml:trace contextRef="#ctx0" brushRef="#br0" timeOffset="-7036.229">19866 16999,'21'-5,"22"-3,22-3,18-2,12-3,4-2,-13 4</inkml:trace>
  <inkml:trace contextRef="#ctx0" brushRef="#br0" timeOffset="-5385.023">21658 16437,'-12'-1,"1"1,-1 0,1 1,-1 0,1 1,-1 0,1 1,0 0,0 1,0 0,0 1,1 0,0 0,0 1,0 1,1 0,0 0,0 1,1 0,0 0,0 1,1 0,0 0,-3 7,8-14,1 0,-1 0,1 1,0-1,0 0,0 0,0 1,0-1,0 1,0-1,1 1,0-1,-1 1,1-1,0 1,0-1,0 1,1-1,-1 1,1-1,-1 1,1-1,0 1,0-1,0 0,0 1,0-1,0 0,1 0,-1 0,1 0,0 0,-1 0,1 0,0-1,0 1,0-1,0 1,0-1,1 0,7 1,0 0,0-1,0 0,0-1,0 0,0 0,0-1,0-1,0 0,0 0,-1-1,1 0,-1 0,1-1,-1-1,0 0,-1 0,1 0,-1-1,0 0,-1-1,7-6,-8 8,0-1,0 1,-1-1,0-1,0 1,0-1,0 1,-1-1,-1-1,1 1,-1 0,0-1,-1 0,0 1,0-1,0 0,-1 0,0-5,-1 14,0-1,-1 1,1 0,0 0,0 0,-1-1,1 1,0 0,-1 0,1-1,-1 1,1 0,-1-1,1 1,-1-1,1 1,-1 0,0-1,1 1,-1-1,0 0,0 1,1-1,-1 1,0-1,0 0,1 0,-1 1,0-1,0 0,0 0,0 0,1 0,-1 0,0 0,0 0,0 0,0-1,1 1,-1 0,0 0,0-1,1 1,-1 0,0-1,0 1,1-1,-1 1,0-1,1 1,-1-1,1 1,-1-1,1 0,-1 1,1-1,-1 0,1 1,-1-1,1 0,0 0,0 0,-1 0,0 7,0 0,1 0,-1 0,1 0,0 0,1 0,0 0,0 0,0 0,0 0,1-1,0 1,0 0,1-1,-1 1,1-1,0 0,1 0,-1 0,1-1,0 1,0-1,4 3,1 1,1 1,0-1,0-1,1 0,0-1,1 0,-1 0,1-1,0-1,10 3,-19-6,0 0,1 0,-1 0,0 0,1-1,-1 1,1-1,-1 0,0 0,1 0,-1-1,1 1,-1-1,0 0,1 0,-1 0,0 0,0 0,0-1,0 0,0 1,0-1,0 0,0 0,-1-1,1 1,-1-1,0 1,1-1,-1 0,0 1,-1-1,1 0,0 0,-1-1,0 1,3-13,-1 1,-1-1,0 0,-1 0,0 0,-2 0,0 0,-1 0,0 0,-1 0,-3-6,-6-51,12 72,0-1,1 1,-1-1,1 0,0 1,-1-1,1 1,0-1,0 1,0 0,0-1,0 1,0 0,0 0,0 0,1 0,-1 0,0 0,1 0,-1 0,1 0,-1 0,1 1,-1-1,1 1,0-1,-1 1,1 0,-1-1,1 1,0 0,-1 0,1 0,0 0,-1 1,1-1,0 0,-1 1,1-1,-1 1,1 0,-1-1,1 1,-1 0,1 0,-1 0,1 0,6 1,14 2,13 1,-1 2,0 2,0 1,8 5,-39-14,1 1,-1 0,0 0,0 0,0 0,0 0,0 1,-1-1,1 1,-1 0,0 0,1 0,-1 0,-1 0,1 0,0 0,-1 1,1-1,-1 1,0-1,-1 1,1-1,0 1,-1 0,0-1,0 1,0 0,0-1,-1 1,0 3,-4 28,3-30,0-1,1 1,-1 0,1 0,0 0,0 0,1 0,0 0,0 0,0 0,0 0,1 0,-1 0,1 0,1-1,-1 1,1 0,-1 0,1-1,1 1,-1-1,1 0,-1 0,1 0,1 0,-1 0,0 0,1-1,2 2,4-3,0 0,1-1,-1 0,1 0,0-1,-1-1,1 0,-1 0,1-1,-1 0,0-1,0 0,0-1,0 0,-1 0,1-1,-1 0,0-1,0 0,-1-1,0 0,-1 4,0-2,-1 1,1-1,-1 0,-1 0,1-1,-1 0,1 0,-2 0,1 0,-1-1,0 0,0 0,-1 0,0 0,0-1,0 1,-1-1,-1 0,1 1,-1-1,0 0,-1 0,0 0,0-5,-1 11,0 0,0-1,0 1,0 0,0 0,0 0,-1 0,1 0,-1 1,1-1,-1 0,0 1,0-1,1 1,-1-1,0 1,0 0,0 0,-1 0,1 0,0 0,0 1,0-1,-1 1,1-1,0 1,-1 0,1 0,0 0,-1 0,1 0,0 0,-1 1,1-1,0 1,0-1,-1 1,1 0,0 0,0 0,0 0,0 1,0-1,0 0,0 1,1 0,-1-1,0 1,1 0,0 0,-1 0,1 0,0 0,0 0,0 0,-1 1,0 2,1-1,-1 0,1 1,0-1,0 0,0 1,0 0,1-1,0 1,0-1,0 1,1-1,-1 1,1 0,0-1,0 0,1 1,-1-1,1 0,0 1,0-1,0 0,1-1,0 1,-1 0,1-1,1 1,4 4,1 0,0 0,0 0,1-2,0 1,0-1,0-1,1 1,0-2,2 1,52 14,-2-5</inkml:trace>
  <inkml:trace contextRef="#ctx0" brushRef="#br0" timeOffset="-5055.817">23569 16130,'0'22,"2"20,4 16,4 9,4 7,1 2,-2 0,-3-2,-3-4,-3-7,-2-10,-1-10,-2-12</inkml:trace>
  <inkml:trace contextRef="#ctx0" brushRef="#br0" timeOffset="-4772.343">23489 16437,'-73'-261,"72"259,0 0,0 0,1 0,-1-1,1 1,-1 0,1 0,0-1,0 1,0 0,0-1,0 1,1 0,-1-1,1 1,-1 0,1 0,0-1,0 1,0 0,0 0,0 0,1 0,-1 0,0 0,1 1,0-1,-1 0,1 1,0-1,0 1,0 0,0 0,0-1,0 1,0 0,0 1,0-1,1 0,-1 1,0-1,3 1,9-1,0 1,0 0,1 2,-1 0,0 0,0 1,0 1,-1 0,1 1,-1 0,0 1,-1 1,1 0,-1 1,0 0,-1 0,0 2,-1-1,1 1,2 5,-9-11,0 0,-1 0,0 0,0 0,0 0,0 1,-1-1,1 1,-1-1,0 1,-1 0,1 0,-1 0,0 0,0 0,0 1,-1-1,0 0,0 0,0 0,-1 0,0 0,0 1,0-1,0 0,-1-1,0 1,0 0,0 0,-1-1,1 1,-2 0,-4 2,0 0,-1 0,0-1,0 0,-1 0,0-1,0-1,0 0,0 0,-1-1,0 0,1 0,-1-2,0 1,0-1,0-1,0 0,-7-1,-8-5,8-4</inkml:trace>
  <inkml:trace contextRef="#ctx0" brushRef="#br0" timeOffset="-4067.655">23931 16210,'-3'1,"0"0,0 0,1 0,-1 1,1-1,-1 1,1-1,-1 1,1 0,0 0,0 0,0 0,0 0,0 0,0 1,1-1,-1 1,1-1,0 1,-1 0,1-1,1 1,-1 0,0 0,0 0,1-1,0 1,0 0,0 0,0 0,0 0,0 0,1 0,-1 0,1-1,0 1,0 0,0 0,0-1,0 1,1-1,-1 1,1-1,0 1,-1-1,2 1,4 4,0 0,1 0,0-1,0 0,0-1,1 0,-1 0,1 0,0-1,1-1,-1 0,1 0,0-1,-1 0,1 0,5-1,-13 0,1-1,0 0,-1-1,1 1,-1 0,1-1,0 1,-1-1,1 0,-1 0,1 0,-1 0,0 0,1 0,-1-1,0 1,0-1,0 0,0 0,0 1,0-1,0 0,-1-1,1 1,-1 0,0 0,1-1,-1 1,0-1,0 1,0-1,-1 1,1-1,-1 1,1-1,-1 0,0 1,0-1,0 0,-1 1,1-1,-1 0,0-5,0 1,-1 0,0 0,-1 0,1 0,-1 0,-1 0,1 1,-1-1,0 1,-1 0,1 0,-1 1,-1 0,1-1,-1 2,1-1,-8-4,-3-1,-1 1,0 0,0 1,-1 1,0 0,-13-2,66 6,303-40,-335 42,1 0,-1 0,1 0,0 1,0-1,-1 1,1 0,0 0,0 0,-1 1,1-1,0 1,-1 0,1 0,-1 0,1 1,-1-1,1 1,-1 0,0 0,0 0,0 0,0 1,0-1,0 1,-1 0,1-1,-1 1,0 0,0 1,0-1,0 0,0 0,-1 1,0-1,1 1,-1 0,-3 125,3-128,-1 1,1-1,0 0,0 0,0 1,0-1,0 0,0 0,0 0,0 0,0 0,0 0,0 0,1-1,-1 1,0 0,1-1,-1 1,0-1,1 1,-1-1,1 0,-1 1,1-1,-1 0,1 0,-1 0,1 0,-1-1,1 1,-1 0,1 0,-1-1,0 1,1-1,-1 0,0 1,1-1,-1 0,0 0,0 1,1-1,-1 0,0 0,0 0,0-1,0 1,0 0,-1 0,1 0,0-2,19-14,0-1,-2-1,0-1,-1-1,-1 0,-1-1,5-11,23-33,-42 66,-1-1,0 1,0-1,1 1,-1 0,0-1,1 1,-1-1,1 1,-1 0,0 0,1-1,-1 1,1 0,-1 0,1-1,-1 1,1 0,-1 0,1 0,-1 0,1 0,-1 0,1 0,-1 0,1 0,-1 0,1 0,-1 0,1 0,-1 0,1 0,-1 0,1 0,-1 1,0-1,1 0,-1 0,1 1,-1-1,1 0,-1 1,0-1,1 0,-1 1,0-1,1 1,-1-1,0 0,0 1,1-1,16 32,-10-19,1-2,1-1,1 1,0-2,0 0,1 0,0-1,0 0,1-1,0 0,1-1,-1 0,1-1,0 0,0-1,1-1,-1 0,13 1,23 3</inkml:trace>
  <inkml:trace contextRef="#ctx0" brushRef="#br0" timeOffset="-2918.806">25268 15969,'-13'-4,"0"0,1 1,-1 0,0 1,0 1,0 0,0 0,-1 1,1 1,0 1,0 0,0 0,-7 3,16-2,1-1,-1 1,1-1,-1 1,1 0,0 1,0-1,1 0,-1 1,1 0,0-1,0 1,0 0,0 0,0 0,1 0,0 1,0-1,0 0,0 0,1 1,0-1,0 1,0-1,0 0,1 1,-1-1,1 0,0 0,1 1,-1-1,1 0,-1 0,1 0,1 0,-1-1,0 1,1-1,0 1,0-1,0 0,0 0,0 0,4 2,-1 1,1 0,0 0,0-1,1 0,0 0,-1-1,2 0,-1 0,0-1,1 0,-1 0,1-1,0 0,0-1,0 0,0 0,0-1,0 0,0-1,0 0,0 0,-1-1,1 0,0-1,-1 0,1 0,-1 0,0-1,0-1,0 1,-1-1,0-1,7-5,-4-4,-1-1,0 0,-1 0,-1-1,0 0,-1-1,-1 1,-1-1,-1 0,0 0,-1 0,-1 0,-1-1,-1-12,0-29,-2-1,-4 1,-1 0,-4 1,-5-14,14 65,2-2,-1 1,-1-1,0 1,0 0,-1 0,0 0,0 1,-1-1,-1 1,1 0,-5-4,9 11,0 0,0 1,1-1,-1 0,0 1,0-1,0 1,0-1,0 1,0 0,0-1,0 1,0 0,0 0,0-1,-1 1,1 0,0 0,0 0,0 1,0-1,0 0,0 0,0 0,0 1,0-1,0 1,0-1,0 1,0-1,0 1,0-1,0 1,1 0,-1-1,0 1,0 0,1 0,-1 0,0 0,1 0,-1 0,1-1,-1 1,1 0,0 1,-1-1,1 0,0 0,-19 55,12-19,2 0,2 1,2-1,1 1,1-1,3 0,1 1,1-2,2 1,2-1,1 0,2-1,12 23,-19-45,-1-1,2 0,0 0,0-1,1 0,0 0,1-1,0 0,1 0,0-1,1-1,-1 1,2-2,-1 1,1-2,0 0,7 3,-14-8,1 0,-1-1,0 0,0 1,0-2,1 1,-1-1,0 0,0 0,0 0,0 0,0-1,0 0,0 0,0-1,-1 1,1-1,-1 0,0 0,0 0,0-1,0 0,-1 1,1-1,-1-1,0 1,1-2,5-8,0-1,0 0,-2 0,0-1,0 0,-2 0,3-13,-6 22,0 1,0 0,0-1,-1 1,1-1,-2 1,1-1,-1 0,0 1,0-1,-1 0,1 1,-2-1,1 1,-1-2,2 8,-1-1,1 1,0-1,0 1,-1-1,1 1,0 0,-1-1,1 1,-1 0,1-1,0 1,-1 0,1 0,-1-1,1 1,-1 0,1 0,-1 0,1 0,-1-1,1 1,-1 0,1 0,-1 0,1 0,-1 0,1 0,-1 0,1 1,-1-1,1 0,-1 0,1 0,-1 0,1 1,-1-1,1 0,0 0,-1 1,1-1,-1 0,1 1,0-1,-1 0,1 1,0-1,-1 1,1-1,0 1,0-1,-1 0,1 1,0-1,0 1,-14 28,12-22,1 1,0 0,0-1,1 1,0 0,0 0,1 0,-1-1,2 1,-1 0,1-1,1 1,-1-1,1 0,0 0,1 0,0 0,0 0,0-1,1 0,0 0,0 0,1 0,-1-1,1 0,0 0,1 0,-1-1,1 0,0 0,0-1,0 0,0 0,1-1,1 0,-4 1,1 0,0-1,1 0,-1 0,0 0,0-1,1 0,-1 0,1-1,-1 0,1 0,-1-1,0 1,1-1,-1-1,0 1,1-1,-1 0,0 0,0-1,-1 0,1 0,0 0,-1-1,0 0,0 0,0 0,4-5,-3-3,-1-1,0 0,-1 0,-1 0,0-1,0 1,-2-1,0 0,0 1,-1-1,-1 0,0 0,-1 1,0-1,-1 0,-19-58,22 71,0-1,0 1,0 0,0-1,1 1,-1 0,1 0,-1-1,1 1,-1 0,1 0,0 0,0 0,-1 0,1 0,0 0,0 0,0 0,0 0,0 0,0 0,0 1,1-1,-1 0,0 1,0-1,1 1,-1 0,0-1,0 1,1 0,-1 0,0-1,1 1,-1 0,0 0,1 1,-1-1,0 0,1 0,0 1,3-1,16-3,0 1,1 1,-1 1,0 1,1 0,-1 2,5 2,-21-3,-1 0,1 1,-1-1,0 1,0 0,0 0,0 0,-1 1,1 0,-1-1,0 1,0 0,0 0,-1 1,1-1,-1 1,0-1,-1 1,1 0,-1-1,1 1,-2 0,1 0,0 0,-1 0,0 0,0 0,0 0,-1 0,0 0,0 0,-1 2,1-3,1-1,-1 0,1 0,0 0,0 1,0-1,1 0,-1 0,1 0,-1 1,1-1,0 0,0 0,0 0,1 0,-1-1,1 1,0 0,-1 0,1-1,0 1,1-1,-1 0,0 0,1 0,-1 0,1 0,0 0,-1-1,1 1,0-1,0 1,0-1,0 0,2 0,8 1,1 1,0-2,-1 0,1 0,0-2,0 1,0-2,-1 0,1 0,-1-2,0 1,1-2,-1 0,3-2,-9 4,0 0,-1 0,1-1,-1 0,0 0,0-1,0 0,0 0,-1 0,0-1,0 1,0-1,-1-1,0 1,0 0,-1-1,0 0,0 0,0 0,-1 0,0 0,0-1,-1 1,0 0,0-1,-1-5,0 11,0-1,0 1,0-1,0 1,0-1,-1 1,1-1,-1 1,0 0,1-1,-1 1,0 0,-1 0,1-1,0 1,-1 0,1 0,-1 1,1-1,-1 0,0 0,0 1,0-1,0 1,0-1,0 1,0 0,-1 0,1 0,0 0,-1 1,1-1,0 0,-1 1,1 0,-1-1,1 1,-1 0,1 0,-1 1,1-1,-1 0,1 1,0 0,-1-1,1 1,0 0,-1 0,1 0,-1 2,0-1,1 0,-1 0,1 0,0 1,0-1,0 1,0 0,0-1,1 1,-1 0,1 0,0 0,0 0,0 0,0 0,0 0,1 1,0-1,-1 0,1 0,0 1,1-1,-1 0,0 0,1 0,0 1,0-1,0 0,0 0,0 0,0 0,1 0,0-1,-1 1,1 0,0-1,1 1,-1-1,0 0,0 0,1 0,0 0,-1 0,1 0,0-1,0 1,2 0,82 25,-41-19</inkml:trace>
  <inkml:trace contextRef="#ctx0" brushRef="#br0" timeOffset="-2539.541">27165 15769,'-5'-9,"-1"1,0-1,-1 1,0 1,0-1,-1 1,0 1,0-1,-1 1,1 1,-1 0,-1 0,6 2,-1 1,1 0,-1 0,0 0,0 1,0-1,0 1,0 0,-1 1,1-1,0 1,0 0,0 1,-1-1,1 1,0 0,0 0,0 0,0 1,0 0,1 0,-1 0,0 1,-2 1,4-1,-1 0,0 0,1 1,0 0,0-1,0 1,0 0,1 0,-1 1,1-1,0 0,0 1,1 0,-1-1,1 1,0 0,1-1,-1 1,1 0,0 0,0 0,0 0,0-1,1 1,0 0,0 0,1-1,-1 1,1-1,0 1,0-1,0 1,1-1,-1 0,1 0,0-1,1 1,-1 0,0-1,1 0,1 1,0 0,-1-1,1 0,0 0,0-1,0 1,0-1,1 0,-1-1,1 1,-1-1,1 0,-1 0,1-1,0 0,-1 0,1 0,0 0,-1-1,1 0,-1 0,1-1,-1 0,0 0,1 0,-1 0,0-1,0 0,-1 0,1 0,-1 0,1-1,-1 0,0 0,0 0,-1-1,1 1,-1-1,0 1,0-1,-1 0,1-1,-1 1,0 0,0 0,0 0,-1 0,1 0,-1 0,-1-1,1 1,-1 0,1 0,-1-1,-1 1,1 0,-1-1,0 1,0 0,-1 0,0 0,1 0,-2 0,1 0,-1 0,3 5,-1-1,0 1,0-1,0 1,1 0,-1-1,0 1,0 0,0 0,0 0,0-1,0 1,0 0,0 0,0 0,0 0,0 1,1-1,-1 0,0 0,0 1,0-1,0 0,0 1,0-1,1 1,-1-1,0 1,0-1,1 1,-1-1,0 1,1 0,-1 0,0-1,1 1,-1 0,1 0,-1 0,1-1,0 1,-1 0,1 0,0 0,0 0,0 0,-1 0,1 0,0 0,0 0,0-1,0 1,1 0,-1 0,0 0,0 0,2 4,-1 0,1-1,-1 1,1-1,0 1,1-1,-1 0,1 0,0 0,0 0,0 0,1-1,-1 1,1-1,0 0,0 0,0 0,0-1,1 0,-1 1,0-1,1-1,0 1,4 0,118 31,-56-23</inkml:trace>
  <inkml:trace contextRef="#ctx0" brushRef="#br0" timeOffset="-1931.032">28502 15447,'-19'0,"-1"1,1 1,0 0,0 1,0 2,-1 0,14-3,0-1,0 2,1-1,-1 1,1-1,0 2,0-1,0 0,0 1,0 0,1 0,-1 1,1-1,1 1,-1 0,0 0,1 0,0 0,0 1,1-1,-1 2,2-4,1 0,-1 1,1-1,-1 1,1-1,0 1,0-1,1 0,-1 1,1-1,0 1,0-1,0 0,0 0,0 0,1 1,-1-1,1 0,0-1,0 1,0 0,0 0,0-1,1 1,-1-1,1 0,0 0,0 0,0 0,2 1,98 40,-86-38,0 0,0-2,1 0,-1-1,1 0,-1-2,1 0,-1-1,1-1,-1 0,1-2,-1 0,0 0,-1-2,1 0,-1-1,0-1,-1 0,0-1,0-1,-1 0,0-1,-1 0,0-1,11-13,-15 13,-1 1,0-1,0 0,-1-1,-1 0,0 0,-1 0,0-1,-1 0,-1 0,2-11,-5 24,0-1,0 0,0 1,-1-1,1 0,0 1,-1-1,1 1,-1-1,1 0,-1 1,0 0,0-1,0 1,1-1,-1 1,-1 0,1 0,0-1,0 1,0 0,-1 0,1 0,0 0,-1 0,1 1,-1-1,1 0,-1 1,1-1,-1 1,0-1,1 1,-1 0,1 0,-1 0,0 0,1 0,-2 0,0 0,0 0,-1 0,1 0,-1 1,1-1,-1 1,1 0,0 0,-1 0,1 1,0-1,0 1,0 0,0 0,0 0,1 0,-1 0,-2 2,2 2,1-1,-1 0,1 1,0-1,0 1,1 0,0 0,0-1,0 1,0 0,1 0,0 0,1 0,-1 0,1 0,0-1,1 1,-1 0,1-1,0 1,0-1,1 1,0-1,0 0,0 0,0 0,1-1,4 5,2 0,1-1,0-1,0 0,1 0,0-1,0-1,0 0,1 0,0-1,-1-1,2 0,-1-1,0 0,0-1,1-1,-1 0,0-1,0 0,4-2,26-2</inkml:trace>
  <inkml:trace contextRef="#ctx0" brushRef="#br0" timeOffset="-1544.246">29398 15395,'-15'-6,"0"0,-1 1,1 1,-1 1,0 0,-10 0,20 2,0 0,0 1,0 0,0 1,0-1,0 1,0 0,0 1,0 0,0-1,1 2,-1-1,1 1,-1 0,1 0,0 0,0 1,1-1,-1 1,3-1,0 0,0 0,0 0,0 0,0 0,1 0,-1 0,1 0,0 1,0-1,0 0,1 1,-1-1,1 1,0-1,0 1,0-1,0 1,1-1,-1 1,1-1,0 1,0-1,0 0,0 1,1-1,-1 0,1 0,0 0,0 0,0 0,0-1,1 1,-1-1,1 1,-1-1,1 0,0 0,0 0,0 0,0 0,0-1,1 0,-1 1,1-1,5 2,0 0,0-1,0 0,1 0,-1-1,0-1,1 1,-1-2,1 1,-1-1,1 0,-1-1,3-1,-8 2,1 0,-1-1,0 1,0-1,-1 0,1 0,0 0,-1 0,1-1,-1 0,0 1,1-1,-1 0,-1-1,1 1,0 0,-1-1,0 1,0-1,0 0,0 0,0 0,-1 0,0 0,0 0,0 0,0-1,-1 1,1 0,-1-2,0 5,0 0,0-1,0 1,0 0,-1 0,1 0,0-1,0 1,-1 0,1 0,-1 0,1 0,-1 0,0 0,1 0,-1 0,0 0,1 0,-1 0,0 0,0 0,0 0,0 1,0-1,0 0,0 1,0-1,0 1,-1-1,1 1,0-1,0 1,0 0,-1 0,1 0,0 0,0-1,-1 2,1-1,0 0,0 0,0 0,-1 0,1 1,0-1,0 1,0-1,0 1,0-1,0 1,0 0,0-1,0 1,0 0,0 0,0 0,0 0,0 0,1 0,-1 0,0 0,-1 2,0 0,1-1,-1 1,1 0,0 0,0 0,0 0,0 0,1 0,-1 0,1 0,-1 0,1 1,0-1,0 0,1 0,-1 0,1 0,0 0,-1 0,1 0,0 0,1 0,-1 0,1 0,-1 0,1-1,0 1,0-1,0 1,0-1,1 1,14 14</inkml:trace>
  <inkml:trace contextRef="#ctx0" brushRef="#br0" timeOffset="1207.514">20454 17707,'11'40,"7"-11,1 0,2-2,0-1,2 0,1-2,1-1,10 7,39 14,-72-43,0 0,0 0,0-1,0 1,0-1,0 0,0 0,0 1,0-1,0 0,1-1,-1 1,0 0,0-1,0 1,0-1,0 0,0 1,0-1,0 0,0 0,-1 0,1-1,0 1,0 0,-1-1,1 1,-1-1,0 1,1-1,-1 0,0 1,0-1,0 0,0 0,0 0,0-2,7-20,-2 0,-1 0,-1-1,-1 1,-2-1,0 0,-2-21,1 25,-1-12,0 26,1 23,-1 3,1 0,1 0,1 0,1 0,0-1,5 13,-7-26,0-1,1 0,-1 0,1 0,1 0,-1 0,0 0,1 0,0-1,0 1,0-1,0 0,0 0,1 0,-1 0,1 0,0-1,0 0,0 0,0 0,0 0,0-1,1 1,-1-1,1 0,-1 0,0-1,1 1,0-1,-1 0,1-1,3 1,1-1,-1-1,0 1,0-2,0 1,0-1,-1 0,1 0,-1-1,1 0,-1-1,0 0,-1 0,1 0,-1-1,0 1,-1-2,1 1,-1 0,4-7,-2 2,-1 0,0 0,0-1,-1 1,-1-1,0-1,-1 1,0 0,0-1,-2 1,0-1,0 0,-1-3,0 25,0 0,1-1,0 1,0 0,1 0,0-1,0 1,1-1,1 0,-1 0,1 0,0 0,1 0,0-1,0 0,1 0,-1 0,2-1,1 2,-1-4,1 0,-1-1,1 0,0-1,0 0,0 0,0 0,0-1,0 0,0-1,0 0,0 0,1-1,-1 0,0 0,0-1,0 0,0 0,-1-1,1 0,2-1,1-1,0-1,-1 0,1 0,-1-1,0 0,-1 0,0-1,0-1,-1 1,0-2,0 1,-1-1,-1 0,2-2,-4 2,0 1,0-1,-1 1,-1-1,0 0,0 0,-1 0,0 0,0-8,-3 85,3-60,0-1,1 1,0 0,0 0,1-1,0 0,0 1,0-1,1 0,0 0,0-1,0 1,1-1,0 0,0 0,0-1,1 1,0-1,0 0,0-1,0 1,0-1,0-1,1 1,0-1,-1 0,1 0,0-1,0 0,0 0,5-1,16 2</inkml:trace>
  <inkml:trace contextRef="#ctx0" brushRef="#br0" timeOffset="1461.841">21538 17239,'-3'18,"9"11,15 5,14 3,2-4</inkml:trace>
  <inkml:trace contextRef="#ctx0" brushRef="#br0" timeOffset="1954.796">22259 17560,'-12'-7,"0"1,-1 0,0 0,0 2,0-1,0 1,-1 1,0 1,1 0,-1 0,0 2,0 0,0 0,0 1,0 1,1 0,-1 1,0 1,1 0,0 0,0 1,0 1,1 1,0-1,0 2,-3 2,12-7,0-1,0 0,1 1,-1 0,1-1,0 1,0 0,0 0,0 1,0-1,1 0,-1 0,1 1,0-1,0 1,0-1,0 1,1 0,0-1,0 1,0-1,0 1,0 0,0-1,1 1,0-1,0 1,0-1,0 1,1-1,-1 1,1-1,0 0,0 0,0 0,0 0,0 0,1-1,-1 1,1-1,1 2,11 5,0 0,1-2,-1 1,1-2,1 0,-1-1,1-1,0 0,0-2,1 1,-1-2,0-1,14-1,-4 2,-1-2,1-1,-1-1,0-2,0 0,0-2,-1 0,0-2,0-1,-1-1,0-1,1-2,-20 11,-1 0,1 0,-1 0,0 0,1-1,-1 0,-1 0,1 0,-1-1,1 1,-1-1,-1 1,1-1,-1 0,1-2,-3 7,0 1,0-1,-1 0,1 0,0 1,0-1,-1 0,1 0,0 0,0 0,-1 0,1 1,0-1,-1 0,1 0,0 0,0 0,-1 0,1 0,0 0,-1 0,1 0,0 0,-1 0,1 0,0 0,0 0,-1 0,1 0,0 0,-1 0,1-1,0 1,0 0,-1 0,1 0,0 0,0-1,-1 1,1 0,0 0,0-1,0 1,-1 0,1 0,0-1,0 1,0 0,0 0,0-1,0 1,-1 0,0 1,0 1,0 0,0 0,0-1,1 1,-1 0,0 0,1 0,-1 0,1 0,0 0,0 0,-1 0,1 0,1 0,-1 1,0-1,0 0,1 0,-1 0,1 0,0-1,-1 1,1 0,0 0,0 0,0-1,1 1,-1 0,0-1,1 1,-1-1,1 1,59 35,-48-34,-1 0,1 0,-1-2,1 0,0 0,0-1,0 0,-1-1,1-1,0 0,-1-1,0 0,2-1,-8 2,0-1,1 1,-1-1,0 0,-1 0,1-1,-1 1,1-1,-1-1,0 1,-1-1,1 0,-1 0,0 0,0 0,0-1,-1 0,0 0,0 0,0 0,-1 0,0 0,0-1,-1 1,1-6,-1 7,-1 0,0-1,0 1,0 0,-1 0,0 0,0 0,0 0,0 0,-1 0,0 0,0 0,0 1,0-1,-1 1,0 0,0-1,0 1,-1 0,1 1,-1-1,0 1,0 0,0-1,0 2,-1-1,1 0,-1 1,1 0,-1 0,0 0,-5-1,1 0,-1 1,0 0,1 0,-1 1,0 0,0 1,0 0,0 0,0 1,0 1,0-1,0 2,1-1,-8 4,10-4,0 1,1 0,-1 1,1-1,0 1,-1 0,2 1,-1-1,0 1,1 0,0 1,0-1,1 1,-1 0,1 0,1 1,-1-1,1 1,0 0,0 0,1 0,0 0,1 0,-1 0,0 7,5-10,-1 1,0-1,1 0,-1 0,1 0,1 0,-1 0,0 0,1-1,0 0,0 1,0-2,0 1,0 0,0-1,1 0,-1 0,1 0,0 0,0-1,-1 0,1 0,0 0,0 0,0-1,0 0,0 0,0 0,3-1,39 0</inkml:trace>
  <inkml:trace contextRef="#ctx0" brushRef="#br0" timeOffset="2235.085">22847 17065,'-20'-6,"-14"-3,-8 0,-3 5,3 6,7 11,9 7,9 9,15 7,13 4,13 2,9 0,-2-6</inkml:trace>
  <inkml:trace contextRef="#ctx0" brushRef="#br0" timeOffset="2519.378">22860 17507,'7'20,"5"14,2 6,1 0,3-2,2-5,3-8,5-7,5-5,8-6,5-4,1-4,-6-2</inkml:trace>
  <inkml:trace contextRef="#ctx0" brushRef="#br0" timeOffset="2520.378">23663 17681,'-9'0,"-10"0,-16-3,-1 1</inkml:trace>
  <inkml:trace contextRef="#ctx0" brushRef="#br0" timeOffset="2983.925">18342 16758,'5'-16,"1"-3,2 9,2 17,1 21,2 22,0 20,3 17,1 14,2 8,2 3,0 2,3-1,3-6,0-8,1-11,-5-21</inkml:trace>
  <inkml:trace contextRef="#ctx0" brushRef="#br0" timeOffset="3267.607">18797 18228,'4'6,"1"0,0-1,0 0,0 0,1-1,-1 1,1-1,0-1,0 1,1-1,-1 0,1 0,0-1,-1 1,1-2,0 1,0-1,0 0,0 0,1-1,-1 0,0 0,0-1,0 0,0 0,0-1,0 0,0 0,-1 0,1-1,-1 0,1 0,-1-1,0 0,0-1,-1-1,0 0,0 0,0 0,-1-1,0 0,0 0,-1 0,0 0,0 0,1-6,-3 10,0-1,0 1,-1 0,1-1,-1 1,1-1,-1 1,0-1,-1 1,1-1,0 1,-1-1,0 1,0 0,0-1,0 1,-1 0,1 0,-1 0,0 0,0 0,0 0,0 0,0 1,-1-1,-2-2,-2 3,-1-1,1 1,-1 0,0 0,0 1,0 0,0 1,0 0,0 0,0 1,0-1,0 2,1-1,-1 1,0 0,1 1,-1 0,1 0,0 1,-7 4,10-6,-51 22</inkml:trace>
  <inkml:trace contextRef="#ctx0" brushRef="#br0" timeOffset="-869.011">30347 15114,'50'150,"-48"-144,3 11,0-1,1 0,1 0,0-1,1 0,1 0,1-1,0 0,9 10,-17-23,-1 0,0 1,1-1,-1 0,1 0,-1 0,1 0,-1-1,1 1,0 0,-1-1,1 1,0-1,0 1,-1-1,1 0,0 0,0 0,0 0,-1 0,1 0,0 0,0 0,0-1,-1 1,1-1,0 0,-1 1,1-1,0 0,-1 0,1 0,-1 0,1 0,-1 0,0 0,1-1,-1 1,0-1,38-62,0-83,-39 155,0 0,0 0,0 0,1 0,0 0,1 0,0 0,0 0,1 0,0 0,0-1,4 6,-6-9,1-1,0 1,0-1,0 0,1 0,-1 0,1 0,0 0,-1-1,1 1,1-1,-1 1,0-1,0 0,1 0,-1-1,1 1,0-1,-1 0,1 0,0 0,0 0,0-1,-1 1,1-1,0 0,0 0,0-1,0 1,0-1,3-1,1-1,0-1,0-1,0 1,-1-1,0-1,0 1,0-1,0-1,-1 1,0-1,-1 0,1 0,-1-1,-1 1,1-1,-2 0,1-1,-1 1,0-1,0 1,-1-1,-1 0,1 0,-1 0,-1 0,0 0,0-6,0 14,0-1,0 1,0-1,0 1,0-1,0 1,0-1,0 1,0-1,-1 1,1 0,-1-1,1 1,-1 0,0-1,1 1,-1 0,0-1,0 1,0 0,0 0,0 0,0 0,0 0,0 0,0 0,0 0,-1 1,1-1,0 0,-1 1,1-1,-1 1,1-1,0 1,-1 0,1 0,-1-1,1 1,-1 0,1 0,-1 0,1 1,-1-1,1 0,0 1,-1-1,1 0,-1 1,1 0,0-1,-1 1,1 0,0 0,0 0,0-1,0 1,0 0,-1 1,-1 3,1 0,0 0,0 0,0 1,1-1,0 0,0 1,0-1,0 0,1 1,0-1,0 1,1-1,0 1,-1-1,2 0,-1 1,1-1,-1 0,2 0,-1 0,0 0,1 0,0-1,0 1,0-1,1 0,0 0,-1 0,1 0,1 0,-1-1,0 0,1 0,0 0,0-1,1 1,13 6,0 0,1-2,0 0,0-2,1 0,0-1,0-1,-1-1,1-1,29 2</inkml:trace>
  <inkml:trace contextRef="#ctx0" brushRef="#br0" timeOffset="-280.858">31350 15221,'-4'-8,"0"-1,-1 1,0 0,0 0,-1 1,0 0,0 0,-1 0,1 1,-2 0,1 0,-1 0,1 1,-2 1,1-1,0 1,-1 1,0-1,0 1,0 1,0 0,0 0,-3 0,9 2,-1 0,0 1,0-1,0 1,1-1,-1 1,0 0,1 0,-1 1,1-1,0 1,-1 0,1-1,0 1,0 1,0-1,0 0,0 1,1 0,-1 0,1-1,-1 1,1 1,0-1,0 0,1 0,-1 1,1-1,0 1,-1 0,2-1,-1 1,0 0,1-1,-1 1,1 0,0 0,1-1,-1 1,0 0,1 0,0-1,0 1,0-1,1 1,1 3,1 2,2 0,-1 0,1 0,0 0,1-1,0 0,1-1,-1 0,1 0,1 0,-1-1,1 0,0-1,0 0,1 0,0-1,0 0,0-1,0 0,0-1,1 0,0 0,-6-2,1 0,-1 0,1-1,0 1,-1-1,1-1,-1 1,0-1,0 0,1 0,-1 0,0-1,-1 1,1-1,0-1,-1 1,0-1,1 1,-1-1,-1 0,1-1,-1 1,1-1,-1 1,-1-1,1 0,-1 0,0 0,0-1,0 1,-1 0,1-1,-1 1,-1-1,1 1,-1-1,0-4,-2-65,2 75,0 0,0 1,0-1,0 0,0 0,0 1,0-1,0 0,0 0,0 1,0-1,0 0,0 0,-1 0,1 1,0-1,0 0,0 0,0 0,-1 0,1 1,0-1,0 0,0 0,0 0,-1 0,1 0,0 0,0 0,-1 1,1-1,0 0,0 0,-1 0,1 0,0 0,0 0,0 0,-1 0,1 0,0 0,0 0,-1 0,1-1,0 1,0 0,-1 0,1 0,0 0,0 0,0 0,-5 25,4-21,1 0,-1 0,1 0,-1 0,1 0,0 0,1 0,-1 0,1-1,-1 1,1 0,0 0,1 0,-1-1,1 1,0 0,0-1,0 0,0 1,0-1,1 0,-1 0,1 0,0 0,0-1,0 1,0-1,1 0,-1 0,0 0,4 1,1 0,1-1,0 0,-1-1,1 0,0 0,0-1,0 0,0 0,0-1,-1 0,1-1,0 0,-1 0,1-1,-1 0,0-1,0 0,0 0,0 0,-1-1,0 0,0-1,0 0,0 0,-1 0,0-1,-1 1,1-2,-1 1,-1 0,5-9,-5 8,-1-1,0 1,0-1,-1 0,0 0,0 0,-1 0,0 0,-1 0,0 0,-1-3,1 11,0 0,0 0,-1 0,1 0,-1 0,1 0,-1 0,1 0,-1 0,1 0,-1 0,0 1,1-1,-1 0,0 0,0 1,0-1,0 0,0 1,1-1,-1 1,0-1,0 1,0-1,-1 1,1 0,0 0,0-1,0 1,0 0,0 0,0 0,0 0,0 0,0 0,0 1,0-1,-1 0,1 1,0-1,0 0,0 1,0-1,0 1,1-1,-1 1,0 0,0-1,0 1,0 0,1 0,-1 0,0 0,1-1,-1 1,1 0,-1 0,1 0,-1 0,1 0,-1 0,1 1,-2 7,-1-1,2 0,-1 1,1 0,1-1,0 1,0 0,0-1,1 1,1-1,-1 1,1-1,1 1,-1-1,1 0,1 0,0 0,0-1,0 1,1-1,0 0,1 0,1 1,1 2,0-1,0 0,1-1,0 0,0 0,1-1,0-1,7 5,10 2</inkml:trace>
  <inkml:trace contextRef="#ctx0" brushRef="#br0" timeOffset="74520.22">0 1090,'281'-8,"74"-20,-344 27,-9 0,1 0,0 1,0-1,-1 1,1 0,0 0,0 0,0 0,-1 0,1 1,0-1,0 1,-1 0,1-1,0 1,-1 1,1-1,-9 51,-4 150,9-109,-9 366,10-445,0 1,1 0,0-1,1 1,1-1,0 0,1 0,6 13,-8-24,-1-2,1 1,0 0,0 0,0 0,0-1,0 1,0-1,1 0,-1 0,0 0,1 0,-1 0,1 0,-1 0,1-1,0 0,-1 1,1-1,-1 0,1 0,0 0,-1-1,1 1,-1 0,1-1,-1 0,1 0,-1 0,1 0,-1 0,0 0,1 0,-1-1,0 0,21-5,27-2,0 1,0 3,1 2,-1 2,1 2,6 4,-54-5,-2 0,0 1,0 0,0-1,1 0,-1 1,0-1,0 0,0 1,1-1,-1 0,0 0,0 0,1 0,-1 0,0 0,0-1,1 1,-1 0,0-1,0 1,0-1,1 1,-1-1,0 1,0-1,0 0,0 1,0-1,0 0,0 0,0 0,-1 0,1 0,0 0,0 0,-1 0,1 0,-1 0,1-1,-1 1,1 0,-1 0,0 0,0-1,1 1,-1 0,0 0,0-1,-36-139,16 20,-2-91,15 119,-5 0,-3 0,-18-56,31 139,-1-1,-1 0,0 1,0 0,-1 0,0 0,-1 0,0 1,0 0,-1 0,0 1,-3-2,9 9,1 0,-1 1,0-1,0 0,-1 0,1 0,0 1,0-1,0 1,0-1,0 1,-1-1,1 1,0 0,0-1,-1 1,1 0,0 0,-1 0,1 0,0 0,0 0,-1 1,1-1,0 0,0 1,-1-1,3 2,-1-1,0 1,1-1,-1 1,1-1,0 0,0 1,-1-1,1 0,0 0,0 1,0-1,0 0,1 0,-1 0,0 0,0 0,1 0,-1-1,0 1,1 0,-1-1,1 1,-1-1,17 7,-1-1,1-1,0-1,1 0,-1-2,0 0,1-1,0-1,2 0,-4 0,50 1,1-3,-1-3,34-7,-41 0</inkml:trace>
  <inkml:trace contextRef="#ctx0" brushRef="#br0" timeOffset="12698.769">20053 3857,'-3'-12,"0"0,-2 1,1-1,-1 0,-1 1,0 0,0 1,-1-1,-1 1,0 1,0-1,-1 1,0 1,0-1,-9-4,-79-50,-2 5,-10 0,41 22,31 17,0 2,-2 2,1 2,-1 1,-34-5,-387-93,348 88,-1 4,-103-1,7 1,-241-52,123 21,-225-1,-328 34,779 12,-1 4,0 5,-92 16,-168 25,299-35,0 4,1 1,-39 18,-62 17,-127 30,227-59,25-11,0 2,0 2,1 1,1 2,1 1,1 2,0 2,2 0,-8 10,-133 163,148-175,2 2,0 0,1 2,2 0,-15 25,-8 18,27-45,1 0,1 0,2 2,0-1,1 2,2 0,-1 5,-73 248,74-239,2 1,2 1,1-1,3 1,1 0,2 0,1-1,3 1,1-1,3-1,1 4,-3-9,12 96,2 95,-5-46,29 259,-32-364,5-1,2-1,3-1,4-1,15 25,70 195,-105-274,0 0,1 0,0-1,2 0,-1-1,2 0,0-1,1 0,1-1,0 0,0-1,12 7,44 27,-19-10,2-2,2-2,38 15,-31-26,1-3,0-2,1-3,22-1,30 8,527 74,-89-16,-410-55,1-6,70-4,32-11,-1-12,22-13,-68 2,274-40,-54-21,-16 22,11-24,-377 72,-1-2,-1-2,0-1,-1-2,-1-1,8-8,-21 15,23-14,-2-2,0-2,-2-1,-1-2,-2-2,-2-2,-1-1,13-21,11-25,4 2,56-56,-42 64,-45 46,0-2,-2 0,-2-2,-1-1,-1-2,2-7,-4-9,-2-1,-3-1,-2 0,-3-1,-2-1,-2 0,-3 0,-2-1,-3 1,-4-33,-27-411,30 446,-3-1,-2 1,-2 0,-3 1,-2 0,-2 0,-11-21,-8 4,-4 1,-2 2,-4 2,-2 2,-27-27,41 54,-2 2,-1 1,-2 2,-1 1,-1 2,-2 2,0 1,-2 3,0 1,-2 2,0 1,-1 3,-1 2,0 2,-26-3,-87-5,83 11</inkml:trace>
  <inkml:trace contextRef="#ctx0" brushRef="#br0" timeOffset="14023.794">17861 1464,'1'81,"-4"0,-3 0,-12 52,-16 12,33-144,1 0,0 0,0 0,0 0,0 0,0 0,0 0,0 1,0-1,0 0,0 0,0 0,1 0,-1 0,0 0,1 0,-1 0,1 0,-1 0,1 0,0 0,-1-1,1 1,0 0,0 0,-1 0,1-1,0 1,0-1,0 1,0 0,0-1,0 0,0 1,0-1,0 1,0-1,0 0,0 0,0 0,0 0,1 0,-1 0,0 0,0 0,0 0,0 0,0-1,54-12,119-68,-136 58</inkml:trace>
  <inkml:trace contextRef="#ctx0" brushRef="#br0" timeOffset="14221.584">18115 1678,'-5'11,"0"13,-1 14,1 14,4 12,4 11,4 8,3 2,0-13</inkml:trace>
  <inkml:trace contextRef="#ctx0" brushRef="#br0" timeOffset="14506.344">18823 1585,'0'16,"0"14,3 11,0 8,2 4,0 3,0-1,-2-6,0-7,-2-10</inkml:trace>
  <inkml:trace contextRef="#ctx0" brushRef="#br0" timeOffset="15259.794">18583 1384,'9'-7,"1"1,1 1,-1 0,1 0,-1 1,1 1,0 0,1 0,-1 1,0 0,1 1,-1 0,10 1,-4-1,1 1,-1 0,0 1,0 1,0 1,0 0,0 1,0 1,-1 0,0 1,0 1,0 1,-1 0,0 1,-1 1,0 0,0 1,-1 0,-1 1,0 0,0 1,-1 1,8 12,-9-1,0 1,-1-1,-2 2,0-1,-2 1,-1 0,1 24,-4-39,-2-9,1-1,0 0,0 0,0 0,-1 0,2 1,-1-1,0 0,0 0,1 0,-1 0,1 1,0-1,0 0,0 0,0 0,0 0,0-1,0 1,1 0,-1 0,0-1,1 1,0-1,-1 1,1-1,0 0,0 0,0 1,0-1,0 0,0-1,0 1,0 0,0-1,0 1,0-1,2 1,6-6,0 0,0 0,0-1,0 0,-1-1,0 0,-1 0,0-1,0 0,0-1,-1 0,2-3,55-93,-62 102,-2 2,0 0,-1 1,1-1,0 1,0-1,0 1,0-1,0 1,0-1,0 0,0 1,0-1,0 1,0-1,0 1,1-1,-1 0,0 1,0-1,1 1,-1-1,0 1,0-1,1 1,-1 0,1-1,-1 1,0-1,1 1,-1 0,1-1,-1 1,1 0,-1-1,1 1,-1 0,1 0,-1 0,1-1,0 1,-1 0,1 0,-1 0,1 0,-1 0,1 0,0 0,-1 0,1 0,-1 1,1-1,-1 0,1 0,-1 0,1 1,0-1,-1 0,0 0,1 1,-1-1,1 0,-1 1,1-1,-1 1,0-1,1 1,-1-1,0 1,1-1,1 9,1 0,0 0,0-1,1 1,0-1,1 0,-1 0,2 0,-1-1,1 0,0 0,0 0,1-1,0 0,0 0,1-1,-1 0,1 0,1-1,-1 0,0 0,1-1,7 2,-8-4,1 0,-1-1,0 0,1 0,-1-1,0 0,1-1,-1 0,0 0,0 0,0-1,-1-1,1 1,-1-1,1 0,-1-1,-1 0,1 0,-1 0,1-1,-2 0,1 0,4-8,2-1,-2-1,0-1,-1 1,0-2,-2 1,0-1,-1-1,0 1,-2-1,0-2,5-48,-2 0,-4-1,-3 0,-3 0,-3 0,-14-60,19 126,-2-22,-2 0,0 0,-2 1,0-1,-2 2,-1-1,-1 2,-8-13,19 35,-1-1,1 1,-1 0,0-1,0 1,1 0,-1-1,0 1,0 0,0 0,-1 0,1-1,0 1,0 1,-1-1,1 0,0 0,-1 0,1 1,-1-1,1 1,-1-1,1 1,-1-1,1 1,-1 0,0 0,1 0,-1 0,1 0,-1 0,1 0,-1 1,0-1,1 0,-1 1,1-1,0 1,-1 0,1-1,-1 1,1 0,0 0,-1 0,1 0,0 0,0 0,0 1,0-1,0 0,0 0,0 1,0-1,1 1,-1-1,1 0,-1 1,1-1,-1 1,-4 17,1-1,0 1,2-1,0 1,1 0,1 0,0 0,2 1,4 52,3-1,3-1,3 0,3 0,4-2,2 0,-15-37,2-1,1 0,1-1,2 0,1-1,1-1,1 0,1-2,2 0,0-1,5 2,-22-23,0 1,1-1,-1 0,1 0,0 0,0 0,0-1,1 0,-1 0,0-1,1 1,-1-1,1 0,-1-1,1 1,0-1,-1 0,6-1,13-6</inkml:trace>
  <inkml:trace contextRef="#ctx0" brushRef="#br0" timeOffset="15436.282">19505 1117,'25'-2,"31"-4,27 0,19 1,11 1,-14 1</inkml:trace>
  <inkml:trace contextRef="#ctx0" brushRef="#br0" timeOffset="16162.558">20201 1745,'7'-4,"0"0,-1 0,1-1,-1 0,0-1,0 0,-1 0,0 0,0 0,0-1,-1 1,1-1,-2-1,1 1,-1 0,0-1,-1 0,0 1,0-1,0 0,-1 0,0 0,-1-5,0-4,0 0,-1 0,-1 0,0 0,-1 0,-1 1,-1 0,0-1,-2 2,-5-12,-33-35,48 59,91 13,-22-6,-40-4,0 2,0 2,-1 1,22 6,-50-10,1 1,0-1,-1 1,1-1,-1 1,0 0,0 0,0 1,0-1,0 1,0-1,0 1,-1 0,0 0,1 0,-1 0,0 0,-1 1,1-1,0 1,-1-1,0 1,0 0,0-1,0 1,-1 0,1 0,-1 0,0-1,0 1,0 0,-1 0,1 0,-2 2,-2 23,2-25,1-1,-1 1,1 0,0 0,0 0,0 0,1 0,-1 1,1-1,0 0,0 0,1 0,-1 0,1 0,0 0,0 0,0 0,1 0,-1 0,1-1,0 1,0 0,0-1,0 0,1 1,-1-1,1 0,0 0,0 0,0-1,1 1,1 1,8-2,0 0,0-1,0-1,1 1,-1-2,0 0,0-1,0 0,-1-1,1 0,0-1,-1-1,0 0,0 0,0-1,-1-1,9-6,33-22,-53 34,1 1,-1 0,1-1,-1 1,1 0,0-1,-1 1,1 0,-1 0,1 0,-1-1,1 1,0 0,-1 0,1 0,0 0,-1 0,1 0,-1 0,1 0,0 0,-1 0,1 1,-1-1,1 0,-1 0,1 1,0-1,-1 0,1 0,-1 1,1-1,-1 1,0-1,1 1,-1-1,1 0,-1 1,0-1,1 1,-1-1,0 1,1 0,-1-1,0 1,0-1,0 1,0 0,1-1,-1 1,0-1,0 1,0 0,0-1,0 1,0-1,-1 1,1 0,0-1,0 1,0-1,-1 1,6 17,-1-14,1 0,-1 0,1 0,0-1,0 0,1 0,-1 0,1-1,-1 1,1-1,0 0,-1-1,1 0,0 0,0 0,0 0,0-1,0 0,0-1,0 1,0-1,0 0,3-1,87-30,-92 30,-1 0,1 0,0-1,-1 1,0-1,0 0,0 0,0 0,0 0,0 0,-1 0,1-1,-1 1,0-1,0 0,-1 0,1 0,-1 0,1 0,-1 0,-1 0,1-4,-1 4,0 0,-1 0,0 0,0 0,0 1,0-1,0 0,-1 0,0 1,0-1,0 1,0-1,0 1,-1 0,1 0,-1 0,0 0,0 1,0-1,0 1,-1 0,1 0,-1 0,1 0,-2 0,-4-2,0 0,0 0,0 1,-1 0,1 1,-1 0,0 1,1 0,-10 0,12 1,-1 1,1-1,-1 1,1 1,0-1,0 1,0 0,0 1,0 0,1 0,-1 0,1 1,-1 0,1 0,1 1,-1-1,0 1,1 1,0-1,1 1,-1 0,1 0,0 0,0 0,1 1,0 0,0-1,0 1,1 0,0 0,0 5,2-9,0 0,1 1,-1-1,1 0,-1 0,1 0,0 0,0 1,1-1,-1-1,1 1,-1 0,1 0,0-1,0 1,0 0,0-1,1 0,-1 0,1 0,-1 0,1 0,0 0,-1 0,1-1,0 0,3 2,25 8</inkml:trace>
  <inkml:trace contextRef="#ctx0" brushRef="#br0" timeOffset="16941.592">21350 943,'-10'-9,"0"0,0 0,0 1,-1 1,0 0,-1 0,0 1,0 1,-11-4,18 7,0 0,0 1,-1 0,1 0,0 0,-1 1,1 0,-1 0,1 0,-1 0,1 1,0 0,-1 0,1 1,0 0,0 0,0 0,0 0,0 1,0-1,1 1,-1 0,1 1,-4 2,3 0,0 0,0 1,0-1,1 1,0 0,0 0,0 0,1 0,0 1,1-1,-1 1,2 0,-1 0,1 0,0 0,1 0,0 0,0 0,0 0,2 6,1 3,1 0,0-1,1 1,1-1,0 0,2 0,0-1,0 0,4 3,51 69,5-3,44 41,-41-48,-64-69,-6-6,-1 1,2-1,-1 0,0 0,0 0,1 0,-1 0,1-1,-1 1,1 0,0-1,0 1,-1-1,1 0,0 1,1-1,-1 0,0 0,0 0,0-1,1 1,-1 0,0-1,0 0,1 1,-1-1,1 0,-1 0,0 0,1-1,-1 1,0 0,1-1,1 0,3-10,0 0,0 0,-2 0,1-1,-1 0,-1 0,0 0,-1 0,0-1,-1 1,0-1,-1 0,-1-4,7-171,-8 186,1 1,0-1,-1 0,1 0,0 1,0-1,0 0,0 1,0-1,1 0,-1 0,0 1,1-1,-1 0,1 1,0-1,-1 1,1-1,0 1,0-1,0 1,0-1,0 1,1 0,-1 0,0 0,0-1,1 1,-1 0,1 1,-1-1,1 0,-1 0,1 1,0-1,-1 1,1-1,0 1,-1 0,1-1,0 1,0 0,-1 0,1 0,0 1,0-1,-1 0,2 1,140 22,-135-22,2 0,0 0,0 0,0 1,0 0,0 1,-1 0,1 1,-1 0,0 1,0-1,-1 2,7 4,-11-5,-1 1,0-1,0 1,0 0,0 0,-1 1,0-1,-1 0,1 1,-1-1,0 1,-1 0,1 1,3 21,-3-19,2-1,-1 0,1 0,1 0,-1 0,1-1,1 1,0-1,0 0,5 5,-7-10,-1 0,1 0,0 0,0-1,1 0,-1 1,0-1,1 0,-1 0,1-1,0 1,-1-1,1 0,0 0,0 0,0 0,0-1,0 0,0 0,0 0,0 0,0 0,0-1,0 0,-1 0,4-1,5-3,-1 0,0-1,0-1,-1 0,1 0,-2-1,1 0,-1-1,0 0,-1 0,0-1,-1 0,0-1,0 1,-1-1,0-1,-1 1,-1-1,0 0,0 0,-1 0,-1 0,0-1,0 1,-1-1,-1-7,-1 86,1-59,0 1,1-1,0 1,1-1,0 0,0 0,0 0,1 0,0 0,1 0,-1-1,1 1,0-1,1 0,0 0,0-1,0 1,0-1,1 0,0-1,0 1,0-1,1 0,-1-1,2 1,18 4</inkml:trace>
  <inkml:trace contextRef="#ctx0" brushRef="#br0" timeOffset="17222.902">22326 836,'-16'-5,"-12"0,-6-1,1 3,6 8,7 6,14 9,15 5,6-1</inkml:trace>
  <inkml:trace contextRef="#ctx0" brushRef="#br0" timeOffset="17797.121">23489 1130,'-3'-3,"-1"0,0 1,0 0,1-1,-1 1,-1 0,1 1,0-1,0 1,-1 0,1 0,0 0,-1 1,1-1,-1 1,1 0,-1 0,1 1,-1-1,1 1,0 0,-1 0,1 1,0-1,0 1,0 0,0 0,-3 3,0 2,0 0,0 1,1 0,0 0,1 1,0 0,0 0,1 0,0 0,0 1,1-1,0 1,1 0,0 0,1 0,0 0,1 1,0 2,0-11,-1 0,1 0,0 0,1 0,-1 0,0 0,0 0,1 0,-1 0,1 0,0 0,0 0,-1 0,1 0,0-1,1 1,-1 0,0-1,0 1,1-1,-1 0,1 1,-1-1,1 0,-1 0,1 0,0 0,0 0,0 0,-1 0,1 0,0-1,0 1,0-1,0 0,0 1,0-1,0 0,0 0,0 0,0-1,0 1,0 0,0-1,0 1,0-1,0 0,0 1,0-2,12-5,-1-1,0 0,0-1,-1 0,0-1,0-1,-1 0,-1-1,0 1,0-2,-1 0,-1 0,0 0,-1-1,0 0,-1-1,4-12,-1 0,-2 0,0-1,-2 0,-1-1,-1 1,-1-1,-2 1,-1-1,-1 1,-2-1,0 1,-2 0,-1 0,-1 1,-2 0,-5-10,-23-21,37 56,0 1,0 0,0-1,0 1,0 0,0 0,-1 0,1 0,0 0,-1 0,1 0,-1 1,1-1,-1 0,1 1,-1-1,1 1,-1 0,0-1,1 1,-1 0,0 0,1 0,-1 0,1 0,-1 1,0-1,1 0,-1 1,1-1,-1 1,1 0,-1-1,1 1,-1 0,1 0,0 0,-1 1,-3 4,0 1,0 0,1 0,0 1,1-1,-1 1,2 0,-1 0,1 0,0 0,1 0,-1 0,2 0,-1 1,1 0,-1 22,1 1,1-1,2 1,1-1,1 0,2-1,1 1,1-1,1-1,2 1,2-2,0 0,17 24,-21-38,1 0,1 0,0-1,0-1,1 0,1 0,0-2,1 0,6 4,-15-11,1 1,-1-1,1 0,0-1,0 1,0-1,0-1,0 1,0-1,0 0,0-1,1 0,-1 0,0-1,0 1,1-2,-1 1,0-1,0 0,0 0,-1-1,1 0,-1 0,1-1,4-6,0 0,-1 0,0-1,-1-1,0 0,-1 0,0-1,-1 0,-1 0,0 0,0-1,-2 0,0 0,0 0,-1-1,-1 1,0-1,-1 0,-1-8,0 18,1 0,0 0,-1-1,1 1,-1 0,-1-1,1 1,-1-1,0 1,0 0,0 0,-1 0,1-1,-1 1,-1 1,-1-5,2 9,0-1,1 1,-1 0,0 0,1 1,-1-1,0 0,1 0,-1 1,1-1,-1 1,0 0,1-1,-1 1,1 0,0 0,-1 0,1 0,0 0,-1 0,1 0,0 0,0 1,0-1,0 0,0 1,0-1,1 1,-1-1,0 1,1-1,-1 1,1 0,-1-1,1 1,0-1,0 1,0 0,-3 5,0 1,1 0,1 0,-1 0,1 0,1 0,-1 1,1-1,1 0,-1 0,2 0,-1 0,1 0,0 0,0 0,1-1,0 1,1-1,0 1,0-1,0-1,1 1,0 0,0-1,1 0,0 0,0-1,0 0,0 0,1 0,10 6,1-1,0-1,1-1,-1 0,1-2,20 5,43 8</inkml:trace>
  <inkml:trace contextRef="#ctx0" brushRef="#br0" timeOffset="18310.362">25655 889,'-11'0,"1"0,-1 0,1 1,0 0,-1 1,1 0,0 0,0 1,0 1,0-1,1 2,0-1,-1 1,2 1,-1 0,1 0,-1 1,2-1,-1 2,1-1,0 1,1 0,0 1,0 0,0-1,2 2,-1-1,1 1,0-1,1 1,0 0,0 1,3-8,-1-1,1 0,0 0,0 1,0-1,0 0,0 0,1 1,-1-1,0 0,1 0,0 0,0 0,-1 0,1 0,0 0,1 0,-1 0,0 0,0 0,1 0,-1-1,1 1,0-1,-1 1,1-1,0 0,0 1,0-1,0 0,0 0,0 0,0-1,0 1,1 0,-1-1,0 0,0 1,0-1,1 0,-1 0,2 0,6-2,-1 0,1-1,0 0,-1-1,0 0,0 0,0-1,0 0,-1 0,0-1,0 0,0-1,-1 0,0 0,0 0,-1-1,0 0,0 0,-1-1,0 0,-1 1,1-2,-2 1,1 0,-1-1,1-7,4-22,-1 1,-1-1,-3-1,-1 1,-2 0,-1-1,-2 1,-2 0,-2 0,-1 1,-6-13,-15-15,29 66,-1 0,0 0,0 0,0-1,1 1,-1 0,0 0,0 0,0 0,1 1,-1-1,0 0,0 0,1 0,-1 1,0-1,0 0,1 1,-1-1,0 0,1 1,-1-1,0 1,1-1,-1 1,1 0,-1-1,1 1,-1-1,1 1,0 0,-1 0,1-1,0 1,-1 0,1 0,0-1,0 1,0 0,-1 0,1-1,0 1,0 0,0 0,0 0,1-1,-1 1,-7 29,2 1,1 0,1-1,2 1,1 0,1 0,3 7,-2-17,0 0,2 0,0 0,2 0,0-1,1 1,1-2,1 1,1-1,0 0,2-1,0-1,1 1,0-2,2 0,0-1,1 0,0-1,1-1,0-1,1 0,1-1,0-1,0-1,12 4,29 3</inkml:trace>
  <inkml:trace contextRef="#ctx0" brushRef="#br0" timeOffset="19050.98">26257 889,'-9'-7,"-1"0,0 0,0 0,0 1,-1 1,0 0,0 0,0 1,-1 1,1 0,-1 0,0 1,0 1,0 0,0 0,0 1,0 1,-3 0,10 1,-1 0,1 0,-1 0,1 1,0 0,0 0,0 0,0 0,1 1,0 0,-1 0,1 0,1 0,-1 1,0 0,1-1,0 1,0 0,0 2,1-4,1 1,-1-1,1 1,0-1,0 1,0 0,0-1,1 1,0 0,-1 0,1 0,1-1,-1 1,0 0,1-1,0 1,0 0,0-1,0 1,1-1,-1 1,1-1,0 0,0 1,0-1,0 0,1 0,-1-1,4 3,1 0,0-1,1 0,-1 0,1-1,0 0,0-1,1 0,-1 0,0-1,1 0,-1 0,1-1,-1 0,0 0,1-1,-1 0,1-1,-1 0,0 0,0 0,0-1,0-1,0 1,-1-1,0-1,0 1,5-5,-7 6,-1 0,1 0,-1-1,0 1,0-1,0 0,-1 0,0 0,1 0,-2-1,1 0,0 1,-1-1,0 0,0 0,0 0,-1 0,1-5,-1 9,-1 1,0 0,0-1,0 1,0 0,0-1,0 1,0-1,0 1,1 0,-1-1,-1 1,1-1,0 1,0 0,0-1,0 1,0 0,0-1,0 1,0-1,-1 1,1 0,0-1,0 1,0 0,-1 0,1-1,0 1,-1 0,1-1,0 1,-1 0,1 0,0 0,-1-1,1 1,0 0,-1 0,1 0,0 0,-1 0,1 0,0 0,-1 0,1 0,-1 0,1 0,0 0,-1 0,1 0,-1 0,1 0,0 0,-1 0,1 0,0 0,-1 1,1-1,0 0,-1 0,1 1,-1-1,-15 22,14-18,0 0,1 0,-1 0,1 1,0-1,0 0,1 1,-1-1,1 1,0-1,0 1,0-1,1 1,-1-1,1 0,0 1,1-1,-1 0,1 0,0 1,0-1,0-1,0 1,1 0,-1 0,1-1,0 0,0 1,1-1,0 0,6 2,0-1,-1 0,2-1,-1 0,0-1,1 0,-1-1,1 0,-1 0,1-1,-1-1,1 0,-1 0,1-1,-1 0,0-1,1 0,-1-1,-1 0,1 0,-1-1,1 0,-2-1,1 0,0 0,-1-1,0 0,-1-1,0 0,4-5,4-6,-2 0,0-1,-1 0,0-1,-2 0,-1-1,-1 0,0-1,-2 1,1-11,5-30,-4-1,-2 0,-2-13,-4 69,2-28,-2 0,-1 1,-2-1,-3-11,7 45,-1 0,0 1,0-1,0 0,0 1,0-1,0 0,0 1,0-1,-1 1,1-1,-1 0,1 1,-1-1,1 1,-1-1,0 1,0-1,0 1,0 0,0 0,0-1,0 1,0 0,-1 0,1 0,0 0,-1 0,1 0,0 0,-1 1,0-1,1 1,-1-1,1 1,-1-1,1 1,-1 0,0 0,1-1,-1 1,0 1,1-1,-1 0,0 0,1 0,-1 1,1-1,-1 1,1 0,-2 0,-8 8,0 1,1 0,0 0,1 1,0 1,0-1,1 2,1-1,0 1,1 0,-3 9,-3 7,0 0,2 0,2 1,0 0,2 1,2-1,0 1,2 0,2 0,1 6,0-16,1 1,1-1,1 0,1 0,1 0,1-1,1 0,0 0,2-1,0 0,1 0,1-1,1-1,0 0,2 1,-6-9,1 0,-1-1,2 0,-1-1,1 0,0 0,0-1,1-1,0 1,8 1,-15-6,0 1,-1-1,1 0,0 0,0-1,0 1,0-1,0 0,0-1,0 1,0-1,-1 0,1 0,0 0,0-1,-1 0,1 0,-1 0,1 0,-1-1,0 1,0-1,0 0,-1-1,1 1,-1-1,1 1,1-4,2-6,0 0,-1 0,0 0,-1 0,-1-1,0 0,-1 0,0 0,-1 0,-1-1,0 1,-1 0,-1-1,0 1,-1 0,-2-8,-24-39,28 60,-1 0,0 0,0 0,0 0,0 0,0 0,0 0,0 1,0-1,0 0,-1 0,1 1,0-1,0 1,-1-1,1 1,0 0,-1-1,1 1,0 0,-1 0,1 0,0 0,-1 0,1 0,0 0,-1 1,1-1,0 0,-1 1,1-1,0 1,0-1,-1 1,1 0,0-1,0 1,0 0,0 0,0 0,0 0,0 0,0 0,0 0,0 1,-4 6,1-1,1 1,-1 0,1 0,0 0,1 0,0 0,0 1,1-1,0 1,1-1,-1 1,2-1,-1 1,1-1,0 1,1-1,0 1,1-1,-1 0,1 0,1 0,2 4,1 0,1-1,0 0,1-1,0 1,1-2,0 1,0-1,1-1,0 0,1 0,0-1,0-1,0 0,1-1,-1 0,1-1,1 0,-1-1,0 0,5-1,29 3</inkml:trace>
  <inkml:trace contextRef="#ctx0" brushRef="#br0" timeOffset="19250.454">26457 542,'25'-2,"33"-1,41 0,42 1,41 0,32 1,-20 0</inkml:trace>
  <inkml:trace contextRef="#ctx0" brushRef="#br0" timeOffset="20031.946">28809 662,'-2'705,"1"-687,1 20,-2 0,-2 0,-1 0,-2-1,-10 33,17-69,1 0,-1 0,0 0,0 0,0 0,0 0,0 0,0 0,0 0,0 0,-1-1,1 1,0 0,0 0,-1 0,1 0,-1 0,1-1,-1 1,1 0,-1 0,1-1,-1 1,0 0,1-1,-1 1,0 0,1-1,-1 1,0-1,0 0,0 1,0-1,1 1,-1-1,0 0,0 0,0 0,0 1,0-1,0 0,0 0,0 0,0 0,0-1,1 1,-1 0,0 0,0 0,0-1,0 1,0-1,0 1,1 0,-1-1,0 1,0-1,0 0,-21-93,19 74,-9-85,5 1,3-1,12-104,-7 193,0 0,0-1,2 1,-1-1,2 1,0 0,1 0,1 1,1-3,-6 16,0 0,0 0,0 0,0 0,1 0,-1 0,0 0,1 1,0-1,-1 1,1-1,0 1,0-1,0 1,0 0,0 0,0 0,0 0,0 0,0 0,0 1,1-1,-1 1,0 0,0-1,1 1,-1 0,0 0,1 0,-1 1,0-1,0 1,1-1,-1 1,2 0,65 49,-56-37,-1 1,-1 0,0 1,-1 1,0 0,-2 0,0 0,0 1,-2 0,0 1,-1 0,1 6,-5-21,0 0,-1 1,1-1,-1 0,1 0,-1 1,0-1,0 0,0 1,-1-1,1 0,-1 1,0-1,0 0,0 0,0 0,0 0,-1 0,1 0,-1 0,0 0,0-1,0 1,0-1,-3 3,5-5,-1 0,0 0,0 1,1-1,-1 0,0 0,0 0,1 0,-1 0,0 0,0 0,1 0,-1-1,0 1,0 0,1 0,-1-1,0 1,0 0,1-1,-1 1,1 0,-1-1,0 1,1-1,-1 1,1-1,-1 0,1 1,-1-1,1 0,-1 1,1-1,0 0,-1 1,1-1,0 0,0 1,0-1,-1 0,1 0,0 0,0 0,-4-37,8 10,1 0,1 1,2 0,0 0,12-21,-6 10,-3 7,20-47,-4-1,-3-2,-3-1,-4 0,1-41,-20 86,-2 41,-13 110,17-55,3 0,2 0,3-1,2 0,3 0,3-1,10 25,-15-48,2-1,0 0,2-1,2-1,17 26,-34-57,1 2,0-1,-1 1,1-1,0 1,0 0,0-1,0 0,0 1,0-1,0 1,1-1,-1 0,0 0,1 0,-1 0,1 0,-1 0,1 0,-1 0,1-1,0 1,0-1,-1 1,1-1,0 0,0 1,-1-1,1 0,0 0,0 0,-1-1,1 1,1 0,6-17,-4-4</inkml:trace>
  <inkml:trace contextRef="#ctx0" brushRef="#br0" timeOffset="20300.43">29064 529,'-16'-9,"-10"-6,-2-2,0 2,11 3,16 4,23 3,25 5,28 7,23 4,16 8,7 4,-4 6,-21-3</inkml:trace>
  <inkml:trace contextRef="#ctx0" brushRef="#br0" timeOffset="20678.03">29599 1156,'16'-45,"-3"-1,-1-1,-2 0,-2-1,-3 0,-1 0,-3-26,-1 70,0 3,0 0,-1 0,1 0,0 0,0 0,0-1,0 1,0 0,0 0,0 0,0 0,0-1,0 1,1 0,-1 0,0 0,1 0,-1 0,1 0,-1 0,1 0,0 0,-1 0,1 0,0 0,0 0,0 0,-1 1,1-1,0 0,0 1,0-1,0 1,0-1,1 1,-1-1,0 1,0 0,0-1,0 1,0 0,0 0,1 0,-1 0,150 38,4 3,-153-40,0 0,0 0,0 0,0 0,-1 0,1 1,0-1,-1 1,1-1,-1 1,1 0,-1-1,0 1,0 0,1 0,-1 0,0 0,-1 0,1 0,0 0,-1 0,1 0,-1 0,0 0,1 1,-1-1,0 0,0 0,-1 0,1 2,-26 67,15-46,10-24,-2 4,0 0,0 1,0-1,1 1,0-1,0 1,0 0,0 0,1 0,0 0,1 0,-1 0,1 0,0 0,1 0,-1 1,1-1,1 0,-1-1,1 1,0 0,0 0,0-1,1 1,0-1,3 4,3-3,0-1,0 0,0-1,1 0,0 0,0-1,0-1,0 1,0-2,1 1,-1-2,1 1,-1-1,-5 0,24 3,-1-1,1-2,0-1,-1-1,1-1,-1-2,13-4,-8-3</inkml:trace>
  <inkml:trace contextRef="#ctx0" brushRef="#br0" timeOffset="21364.192">19840 2774,'0'16,"0"12,0 8,2 5,3 2,3 1,1-3,-3-1,-1-6,-2-8</inkml:trace>
  <inkml:trace contextRef="#ctx0" brushRef="#br0" timeOffset="24915.491">19733 2480,'-49'114,"49"-114,0 0,1 0,-1 0,0 0,0 0,1 1,-1-1,0 0,0 0,1 0,-1 0,0 0,0 0,0 1,1-1,-1 0,0 0,0 0,0 1,0-1,1 0,-1 0,0 1,0-1,0 0,0 0,0 1,0-1,0 0,0 0,0 1,0-1,0 0,0 1,0-1,0 0,0 0,0 1,16-24,-1-5,-2-1,-1 0,-1 0,6-32,12-14,-28 72,1 1,-1 0,0 0,1 0,0 0,-1 0,1 0,0 0,0 1,0-1,0 1,1-1,-1 1,0 0,0 0,1 0,-1 0,1 0,-1 0,1 1,-1-1,1 1,0 0,-1 0,1 0,-1 0,1 0,0 0,1 1,2 1,0 0,1 1,-1 0,0 0,0 0,-1 1,1 0,-1 0,0 0,0 0,0 1,0 0,-1 0,0 1,0-1,0 1,-1-1,0 1,1 3,4 9,0 1,-2 0,0 0,-1 1,2 16,-1 10</inkml:trace>
  <inkml:trace contextRef="#ctx0" brushRef="#br0" timeOffset="25463.426">20147 2881,'5'-1,"-1"0,1 0,-1 0,1 0,0 1,-1 0,1 0,0 0,-1 1,1-1,0 1,-1 0,1 0,-1 1,1-1,-1 1,0 0,0 1,0-1,0 0,0 1,0 0,-1 0,1 0,-1 1,0-1,3 4,1 2,-1 0,1 1,-2 0,1 0,-2 0,1 0,-1 1,-1 0,0 0,0 0,-1 0,-2-6,0-5,1-1,-1 1,0 0,1 0,-1 0,0 0,1 0,-1 0,0 0,1 0,-1 0,0 0,1 0,-1 0,0 0,1 0,-1 0,0 0,1 0,-1 0,0 0,1 0,-1 0,0 1,1-1,-1 0,0 0,1 0,-1 1,0-1,0 0,1 0,-1 1,0-1,0 0,0 0,0 1,1-1,-1 0,0 1,0-1,0 0,0 1,0-1,0 0,0 1,0-1,0 0,0 1,0-1,0 0,0 1,0-1,0 0,0 1,0-1,0 0,0 1,0-1,-1 0,1 1,0-1,0 0,0 1,-1-1,1 0,0 0,-1 1,54-110,-38 76,1 0,1 1,2 1,8-9,-27 39,0 1,0-1,0 0,1 0,-1 1,1-1,-1 0,0 1,1-1,-1 0,1 1,-1-1,1 1,0-1,-1 1,1-1,-1 1,1-1,0 1,-1 0,1-1,0 1,0 0,-1 0,1-1,0 1,0 0,0 0,-1 0,1 0,0 0,0 0,-1 0,1 0,0 0,0 1,-1-1,1 0,0 0,0 1,-1-1,1 0,0 1,-1-1,1 1,0-1,-1 1,1-1,-1 1,1-1,0 2,15 40,-13-32,-2-1,1 0,1-1,0 1,0-1,0 0,1 0,0 0,1 0,0-1,0 0,0 0,1 0,0-1,1 1,-1-2,1 1,0-1,0 0,1 0,0-1,0 0,0 0,0-1,8 3,29-1,-3-6</inkml:trace>
  <inkml:trace contextRef="#ctx0" brushRef="#br0" timeOffset="26097.423">21083 2774,'-5'-3,"0"0,-1 0,1 0,-1 1,0-1,1 1,-1 1,0-1,0 1,0 0,0 1,0-1,0 1,-1 0,1 1,0-1,0 1,0 0,0 1,0 0,1 0,-1 0,0 0,1 1,0 0,-1 0,1 1,-1 0,-3 2,0 1,0 1,0-1,1 1,0 1,0-1,1 1,0 1,1-1,0 1,1 1,0-1,-1 4,5-11,0-1,0 1,0-1,1 1,-1 0,1-1,0 1,0 0,0 0,0-1,1 1,-1 0,0-1,1 1,0-1,0 1,0-1,0 1,0-1,0 1,1-1,-1 0,1 0,0 0,-1 0,1 0,0 0,0 0,0 0,0-1,1 1,-1-1,0 0,3 2,4 1,1 0,0-1,0 0,0-1,0 0,0 0,1-1,5 0,13-1,0-1,0-1,0-2,-1-1,1-1,-1-2,-1 0,1-2,-2-1,1-1,-1-1,-1-2,-1 0,22-19,-42 31,-1 1,1 0,-1 0,0-1,0 1,-1-1,1 0,0 0,-1 0,0 0,0 0,0 0,0-1,0 1,-1-1,2-3,-17 18,13-9,1-1,-1 0,1 1,0-1,0 1,-1-1,1 1,0-1,0 1,0-1,0 1,1-1,-1 1,0-1,1 1,-1-1,1 1,-1-1,1 0,0 1,-1-1,1 0,0 0,0 1,0-1,0 0,0 0,0 0,0 0,1 0,-1 0,0-1,0 1,1 0,-1-1,0 1,1-1,-1 1,1-1,-1 1,1-1,64 11,-66-11,12 2,-1 0,1-1,-1-1,0 0,1 0,-1-1,1-1,-1 0,0 0,1-1,-2-1,1 0,0 0,-1-1,1 0,-1-1,-1 0,4-3,-11 6,0 1,0-1,0 1,-1-1,1 0,-1 0,0 1,0-1,0 0,0 0,0-1,-1 1,1 0,-1 0,0 0,0 0,0 0,0 0,0-1,-1 1,0 0,1 0,-1 0,0 0,0 0,-1 0,1 1,-1-1,1 0,-1 1,-2-3,-1-2,-1 0,0 1,0 0,0 0,-1 0,0 1,0 0,0 0,-1 1,1 0,-2 0,1 1,0 1,0 0,0 1,0-1,0 2,0-1,0 1,-1 0,1 1,0 0,0 0,0 1,0 0,1 0,-1 1,0 0,1 1,0-1,0 1,0 1,0-1,0 1,1 0,0 1,0-1,1 1,-1 1,1-1,1 1,-1-1,1 1,0 1,1-1,-1 0,2 1,-1 0,1 0,0 0,1-4,0-1,1 1,-1-1,1 1,0 0,0 0,0-1,0 1,1 0,0-1,-1 1,1-1,1 1,-1-1,0 1,1-1,0 1,-1-1,2 0,-1 0,0 0,0 0,1-1,0 1,-1-1,1 1,0-1,0 0,0 0,1 0,-1 0,0-1,1 0,-1 1,1-1,-1 0,1-1,0 1,-1 0,1-1,3 0,32-2,-1-5</inkml:trace>
  <inkml:trace contextRef="#ctx0" brushRef="#br0" timeOffset="26278.902">21804 2387,'-11'-18,"-8"-13,-9-4,-5 5,-4 7,-3 12,-1 12,1 13,4 14,7 10,9 8,10 8,11 4,13 0,13 1,1-11</inkml:trace>
  <inkml:trace contextRef="#ctx0" brushRef="#br0" timeOffset="26730.476">21738 2922,'2'3,"1"0,-1 0,1 0,0-1,0 1,0-1,1 1,-1-1,0 0,1 0,0 0,-1-1,1 0,0 1,0-1,0 0,-1-1,1 1,0-1,0 0,0 0,0 0,0 0,0 0,0-1,0 0,0 0,0 0,0-1,-1 1,1-1,-1 0,1 0,-1 0,3-2,1-8,0 0,-1-1,0 0,-1 0,-1-1,0 1,-1-1,0 0,-1 0,-1 0,0 0,-1 0,0 0,-2-6,2 15,-7-98,8 101,0 1,0-1,0 1,1-1,-1 1,1 0,-1 0,1 0,-1 0,1 0,0 0,-1 0,1 0,0 1,0-1,0 0,-1 1,1 0,0-1,0 1,0 0,0 0,0 0,0 0,0 1,0-1,0 0,-1 1,1 0,0-1,7 1,167 7,-173-7,0-1,0 1,1 0,-1 0,0 0,0 0,0 1,0-1,0 1,-1 0,1 0,0 0,-1 0,0 0,1 1,-1-1,0 1,0-1,0 1,0 0,-1 0,1 0,-1 0,0 0,0 0,0 0,0 0,0 0,-1 1,1-1,-1 0,0 0,0 1,-3 127,3-129,0 1,0-1,0 1,1-1,-1 0,1 1,0-1,-1 0,1 1,0-1,0 0,1 0,-1 0,0 0,1 0,-1 0,1 0,0 0,0-1,0 1,0-1,0 1,0-1,0 0,0 1,0-1,0 0,1-1,-1 1,0 0,1-1,-1 1,1-1,-1 0,1 0,-1 0,0 0,1 0,-1 0,1-1,1 0,21-3,-1-1,1-1,-1-1,0-1,-1-2,16-8,10-4</inkml:trace>
  <inkml:trace contextRef="#ctx0" brushRef="#br0" timeOffset="28205.242">22941 2574,'-7'-6,"0"0,-1 1,1 0,-1 0,-1 0,1 1,-1 1,1-1,-1 1,0 1,0 0,-1 0,1 0,0 2,0-1,-1 1,1 0,0 1,-1 0,1 0,0 1,0 1,0-1,0 1,-2 2,4-1,0 1,0-1,1 1,0 1,0-1,1 1,-1 0,1 0,1 1,-1-1,1 1,-1 3,3-7,0 1,1-1,-1 0,1 1,0-1,0 0,1 1,-1 0,1-1,0 1,-1-1,1 1,1-1,-1 1,1-1,-1 1,1-1,0 1,0-1,1 1,-1-1,1 0,-1 0,1 0,0 0,0 0,0 0,3 2,8 3,0 0,1 0,0-1,1-1,-1-1,1 0,0 0,1-2,-1 0,1 0,-1-2,1 0,0-1,6-1,17 3,-1-2,0-2,1-1,-1-2,0-2,-1-2,1-1,-2-1,0-3,0-1,-1-1,15-11,-44 24,0 0,0-1,0 0,-1 0,1 0,-1 0,0-1,0 0,0 0,-1-1,0 1,0-1,0 0,-1 0,0 0,0-1,0 1,-1-1,1-5,-3 9,0 1,0 0,-1 0,1 0,-1 0,1 0,-1 0,0 0,0 0,0 0,0 0,0 0,-1 0,1 0,0 1,-1-1,1 1,-1-1,0 1,1 0,-1-1,0 1,0 0,0 0,0 0,0 0,0 1,0-1,-1 0,-64-9,52 9,1 2,0 0,-1 1,1 0,0 1,0 1,1 0,-1 0,-4 4,12-6,0 1,-1 1,1-1,0 1,1 0,-1 0,1 0,0 1,0 0,0 0,0 1,1-1,0 1,0 0,1 0,0 0,0 0,0 1,1-1,-1 2,3-5,-1 0,0 0,1 0,0 1,0-1,0 0,0 0,1 1,-1-1,1 0,-1 0,1 0,0 1,1-1,-1 0,0-1,1 1,0 0,0 0,-1-1,2 1,-1-1,0 1,0-1,1 0,-1 0,1 0,0 0,0 0,-1-1,1 1,0-1,2 1,3 1,1 0,-1 0,1-1,0 0,0 0,0-1,0-1,0 1,0-1,1-1,4 0,-5-1,1-1,-1 0,0 0,0 0,0-1,-1-1,1 0,-1 0,0 0,-1-1,1 0,-1 0,0-1,-1 0,1-1,-1 1,-1-1,0 0,3-5,-4 5,-4 8,0 1,0-1,1 0,-1 1,0-1,0 0,1 1,-1-1,0 0,1 1,-1-1,0 0,0 0,1 0,-1 1,1-1,-1 0,0 0,1 0,-1 0,0 0,1 1,-1-1,1 0,-1 0,0 0,1 0,-1 0,1 0,-1 0,0-1,1 1,-1 0,1 0,-1 0,0 0,1 0,-1-1,0 1,1 0,-1 0,0 0,1-1,-1 1,0 0,0-1,1 1,-1 0,0-1,0 1,1 0,-1-1,0 1,0 0,0-1,0 1,0 0,0-1,0 1,1-1,-1 1,0 0,0-1,-1 1,4 6,0 0,0 1,1-1,-1 0,1 0,1-1,-1 1,1-1,0 0,0 0,0-1,1 0,0 0,-1 0,2 0,-1-1,0 0,1 0,-1-1,1 0,0 0,-1 0,1-1,0 0,0 0,0-1,0 0,0 0,5-1,-7-3,0 1,-1-1,1 1,-1-1,0-1,0 1,0-1,-1 1,0-1,1 0,-2 0,1-1,-1 1,0 0,0-1,0 0,-1 1,1-1,-1 0,-1 0,1 1,-1-1,0 0,-1 0,0-4,2 2,9-184,-9 190,-1-1,1 0,0 0,0 1,0-1,0 0,0 1,0-1,1 1,-1 0,1-1,0 1,0 0,0 0,0 0,0 0,0 0,0 1,1-1,-1 1,1-1,-1 1,1 0,-1 0,1 0,0 0,0 0,-1 1,1-1,0 1,0 0,0 0,-1 0,1 0,0 0,0 1,1 0,15 1,-1 1,0 1,0 1,0 1,-1 0,1 1,-2 1,1 1,-1 0,0 1,8 7,-18-11,-1-1,1 1,-1 0,0 1,-1-1,1 1,-1 0,-1 0,1 0,-1 0,0 1,-1 0,0-1,0 1,-1 0,0 0,0 0,-1 0,0 0,0 0,-1 0,0 0,0 0,-2 3,2-8,0 0,0 0,0 0,0 1,1-1,-1 0,1 0,-1 0,1 1,0-1,1 0,-1 1,0-1,1 0,0 0,0 0,0 0,0 0,0 0,1 0,-1 0,1 0,0 0,0-1,0 1,0-1,0 1,1-1,-1 0,1 0,-1 0,1 0,1 0,8 1,-1-1,1-1,0 0,0-1,0 0,0-1,0 0,0-1,-1 0,1-1,-1 0,1-1,-1 0,0-1,0 0,-1-1,0 0,3-3,-3 4,0-1,0-1,0 0,-1 0,0-1,-1 0,0-1,0 0,-1 0,0 0,0-1,-1 0,-1 0,0-1,0 0,-1 0,0 0,-1 0,0-1,-1 1,1-6,-3 16,0 0,0 0,1 0,-1 0,0 0,0 0,0 0,0-1,-1 1,1 0,0 0,0 0,-1 0,1 0,0 0,-1 0,1 1,-1-1,1 0,-1 0,0 0,1 0,-1 0,0 1,1-1,-1 0,0 1,0-1,0 1,0-1,0 1,0-1,0 1,0-1,0 1,0 0,0 0,0-1,0 1,0 0,0 0,0 0,0 0,0 0,0 0,0 1,0-1,-1 0,-43 28,42-25,0 1,0-1,1 0,-1 1,1 0,0 0,0-1,1 1,-1 0,1 0,0 1,0-1,0 0,0 0,1 0,-1 1,1-1,1 0,-1 1,0-1,1 0,0 0,0 0,0 1,1-1,-1 0,1 0,0-1,0 1,0 0,1-1,-1 1,1-1,0 0,0 1,12 6,1-1,0-1,0 0,0-1,1-1,0-1,0 0,1-1,0-1,-1 0,1-2,0 0,5-1,49 5,-1-3,1-3,56-9,-117 10,1-1,-1 0,0-1,0 0,0-1,0 0,0-1,-1 0,1-1,-1 0,0 0,-1-1,1 0,-1-1,0 0,-1-1,0 0,6-6,-13 11,1 0,-1 0,0 0,0-1,0 1,0 0,0 0,-1-1,0 1,1-1,-1 1,-1 0,1-1,0 1,-1 0,1-1,-1 1,0 0,0 0,-1 0,1-1,-1 1,1 0,-1 1,0-1,0 0,0 1,-1-2,-3-2,0-1,-1 1,0 0,0 1,0 0,-1 0,0 0,0 1,0 0,-1 1,-4-3,0 2,0 0,0 0,0 1,0 1,-1 0,1 1,-1 0,1 1,-1 1,1 0,0 1,-1 0,1 1,-10 4,20-5,0 0,0 0,0 0,1 1,0-1,-1 1,1-1,0 1,0 0,0 0,0 0,1 0,-1 0,1 0,0 0,0 0,0 1,0-1,1 0,-1 1,1-1,0 1,0-1,0 1,0-1,1 0,-1 1,1-1,0 1,0-1,0 0,1 0,-1 0,1 0,-1 0,1 0,0 0,0 0,1-1,-1 1,0-1,1 1,-1-1,1 0,0 0,0 0,0-1,2 2,5 4,1-1,0 0,0 0,0-1,1 0,0-1,0-1,0 0,0 0,0-1,1-1,-1 0,1-1,-1 0,1-1,-1 0,1-1,-1 0,0-1,0-1,10-3,-18 4,1 0,-1 0,0 0,0 0,0 0,0-1,0 0,-1 0,0 0,0 0,0 0,0-1,0 0,-1 1,0-1,0 0,0 0,-1 0,0 0,0 0,1-4,50 54,-22-34,0-1,0-2,1-1,0-1,0-2,1-1,22-2,-43 0,79 4</inkml:trace>
  <inkml:trace contextRef="#ctx0" brushRef="#br0" timeOffset="28622.192">26858 2199,'2'25,"1"22,0 21,2 18,2 11,2 9,0 3,0-3,-1-3,-2-10,-2-12,-4-15,-2-19</inkml:trace>
  <inkml:trace contextRef="#ctx0" brushRef="#br0" timeOffset="28926.128">26764 2613,'0'-1,"-8"-40,2 0,2 0,2-1,1 1,3-7,-2 43,0 1,0-1,1 0,0 1,0-1,0 1,0-1,1 1,-1-1,1 1,0 0,1 0,-1 0,1 0,0 0,0 1,0-1,0 1,0 0,1-1,0 2,0-1,-1 0,1 1,1 0,-1 0,0 0,0 0,1 1,3-2,3 2,0 1,0-1,-1 2,1-1,0 1,-1 1,1 0,-1 1,1 0,-1 0,0 1,0 0,-1 1,1 0,-1 1,0 0,0 0,-1 1,0 0,0 1,-1-1,0 1,4 6,-10-12,1 1,0 0,-1 0,1-1,-1 1,0 0,0 1,0-1,-1 0,1 0,-1 0,1 0,-1 1,0-1,0 0,-1 0,1 0,-1 1,1-1,-1 0,0 0,0 0,-1 0,1 0,-1 0,1-1,-1 1,0 0,0-1,0 1,0-1,0 0,-1 0,1 1,-1-2,1 1,-1 0,0 0,-1 0,-8 4,-1 0,0-1,0 0,0-1,0-1,-1 0,1 0,-1-2,0 1,-9-2,21 1,0-1,1 0,-1 1,0-1,0 0,1 0,-1 0,0 0,0 0,1 0,-1-1,0 1,1 0,-1-1,0 0,1 1,-1-1,0 0,1 0,-1 0,1 0,0 0,-1 0,1 0,0 0,0-1,0 1,-1 0,1-1,1 1,-1-1,0 0,3-10</inkml:trace>
  <inkml:trace contextRef="#ctx0" brushRef="#br0" timeOffset="30990.172">27406 2373,'0'-4,"0"-1,-1 1,1 0,-1 0,0-1,0 1,0 0,0 0,-1 0,1 0,-1 0,0 1,-1-1,1 0,-1 1,1-1,-1 1,0 0,0 0,0 0,-1 1,1-1,-1 1,0 0,1 0,-1 0,0 0,0 0,0 1,0 0,-1 0,1 0,0 0,-3 1,-2-1,1 1,0 0,-1 1,1-1,-1 2,1-1,0 1,0 1,0-1,0 1,0 1,1-1,-1 1,1 1,0-1,0 1,1 0,-1 1,1 0,0 0,1 0,-1 1,1-1,1 1,-1 1,1-1,0 1,-1 4,4-9,1-1,0 0,-1 0,1 1,0-1,0 0,0 1,1-1,-1 0,0 1,1-1,0 0,-1 0,1 1,0-1,0 0,0 0,1 0,-1 0,0 0,1-1,-1 1,1 0,-1 0,1-1,0 1,0-1,0 0,0 0,0 1,0-1,0-1,0 1,1 0,-1 0,0-1,0 1,2-1,92 9,-85-9,1-1,-1 0,1 0,-1-1,0-1,1 0,-1 0,-1-1,1 0,0-1,-1-1,0 1,0-1,-1-1,0 0,0 0,4-5,-13 12,1-1,-1 0,1 1,-1-1,1 1,-1-1,1 0,-1 1,0-1,1 0,-1 1,0-1,1 0,-1 0,0 0,0 1,0-1,0 0,0 0,0 1,0-1,0 0,0 0,0 0,0 1,0-1,-1 0,1 0,0 1,-1-1,1 0,0 1,-1-1,1 0,-2 3,1 0,-1-1,1 1,0 0,0 0,0 0,0 0,0 0,0 0,0 0,1 0,-1 0,1 0,0 1,-1-1,1 0,0 0,0 0,1 1,-1-1,0 0,1 0,0 2,1 1,1 0,0 0,0-1,1 1,-1-1,1 0,0 0,0 0,1 0,-1-1,1 0,0 1,-1-2,1 1,1-1,-1 0,0 0,0 0,1 0,-1-1,1 0,0 0,-1-1,1 0,-1 0,1 0,0 0,-1-1,1 0,-1 0,1-1,-1 0,1 1,-1-2,5-2,-5-1,1-2,-1 1,-1-1,1 1,-1-1,-1-1,1 1,-1 0,-1-1,0 0,0 1,-1-1,1 0,-2 0,0 0,0 0,0 0,-1 0,-1 0,0-2,-8-108,11 117,1 0,0 0,0 0,0 0,0 0,0 0,0 1,0-1,1 1,-1 0,0-1,1 1,-1 0,1 0,0 0,-1 1,1-1,0 1,-1-1,1 1,0 0,0 0,-1 0,1 1,0-1,0 0,-1 1,1 0,-1 0,1 0,0 0,-1 0,2 1,8 1,16 0,-1 2,-1 1,1 1,-1 1,0 1,-1 2,8 4,-29-13,0 1,0-1,0 1,-1 0,1 0,-1 0,0 1,1-1,-2 1,1 0,0 0,-1 0,1 0,-1 0,0 1,-1-1,1 1,-1-1,0 1,0-1,0 1,-1 0,1-1,-1 1,0 0,-1 0,1-1,-2 6,-5 17,5-25,1 1,-1-1,1 1,-1 0,1-1,0 1,0 0,1 0,-1 0,1-1,-1 1,1 0,0 0,0 0,0 0,0 0,0 0,1 0,0-1,-1 1,1 0,0 0,0 0,1-1,-1 1,0-1,1 1,0-1,-1 0,1 1,0-1,0 0,0 0,1 0,-1 0,0-1,1 1,1 0,19 3,1-2,0 0,-1-2,1-1,0 0,0-2,0-1,-1-1,22-6,-18 6,-1 0,1-3,-2 0,1-1,-1-2,0 0,-1-2,0 0,-1-2,-1-1,12-10,-1-23,-32 46,-1 1,1 0,-1-1,0 1,0 0,0-1,0 1,0 0,0-1,0 1,0-1,0 1,0 0,-1-1,1 1,-1 0,1-1,-1 1,1 0,-1 0,0 0,0-1,0 1,1 0,-1 0,0 0,0 0,0 0,-1 1,1-1,0 0,0 0,0 1,-1-1,1 1,0-1,0 1,-1-1,1 1,-1 0,-13-3,0 1,-1 0,1 1,-1 1,1 0,-1 1,1 1,0 0,0 1,0 1,0 1,0 0,1 0,-1 2,-5 3,14-8,0 0,1 1,-1 0,1 0,0 0,0 0,0 1,0 0,0 0,1 0,0 1,0 0,0-1,0 1,1 1,0-1,0 0,0 1,0 2,3-6,0 0,1-1,-1 1,1 0,-1 0,1-1,0 1,0 0,-1-1,1 1,0-1,1 1,-1-1,0 0,0 1,0-1,1 0,-1 0,1 0,-1 0,1 0,-1 0,1 0,0-1,-1 1,1-1,0 1,-1-1,1 1,0-1,58 10,-44-9,-1 0,1-1,0 0,0-1,0-1,0-1,-1 0,0-1,1 0,-1-1,-1-1,1-1,-1 0,12-8,-24 14,0 0,-1 0,0 0,1 0,-1-1,1 1,-1 0,0-1,0 1,0-1,0 1,0-1,0 1,0-1,-1 0,1 1,0-1,-1 0,0 0,1 1,-1-1,0 0,0 0,0 0,0-1,-1 3,0 0,0 0,-1 0,1 0,0 0,0 0,0 0,0 0,0 1,0-1,0 0,-1 1,1-1,0 1,0 0,0-1,1 1,-1 0,0-1,0 1,0 0,0 0,1 0,-1 0,0 0,1-1,-1 1,1 1,-1-1,1 0,-1 0,1 0,0 0,-1 0,1 0,0 0,0 2,1 0,-1 0,1-1,0 1,0 0,0-1,0 1,0-1,1 1,-1-1,1 1,0-1,-1 0,1 0,0 0,0 0,0 0,1 0,-1-1,0 1,1-1,-1 0,1 1,-1-1,1 0,0 0,-1-1,1 1,0 0,0-1,1 0,18 6,0-2,0-1,0 0,1-2,-1 0,0-2,1 0,-1-2,0 0,0-2,0 0,-1-1,1-2,-2 0,1-1,-1-1,0-1,-1 0,-1-2,0 0,0-1,-1-1,-1 0,-1-1,6-9,1-5,-2-2,-1-1,-1 0,-2-1,-2-1,0 0,-3-1,-1 0,-2-1,-1 0,-2-1,0-22,-17-45,11 101,0 1,0 0,0-1,-1 1,1 0,-1 0,0 0,0 0,0 0,0 1,-1-1,1 1,-1-1,1 1,-1 0,0 0,0 0,0 0,0 1,0-1,-1 1,1 0,0 0,-1 0,1 0,-1 0,1 1,-1-1,-6 3,0-1,0 1,1 1,-1 0,1 0,0 1,-1 0,2 1,-1 0,1 0,-1 0,2 1,-1 1,0-1,1 1,1 1,-1-1,-1 4,-7 5,1 0,1 2,1-1,0 2,1-1,1 2,1-1,0 1,2 1,0 0,2 0,0 0,1 0,1 1,1-1,1 1,1 0,1-1,1 1,1 0,0-1,2 0,1 0,0 0,1-1,2 1,3 4,-4-10,2 0,0-1,0 0,1 0,1-1,0-1,1 0,0-1,1 0,0-1,0-1,1 0,1-1,-1 0,1-1,1-1,-1-1,8 1,-15-5,-1-1,1 0,-1-1,0 0,1 0,-1 0,0-1,0-1,0 0,0 0,-1 0,1-1,-1 0,0 0,0-1,0 0,0 0,-1-1,0 1,0-1,-1-1,0 1,0-1,0 0,-1 0,0-1,0 1,-1-1,1 0,-2 0,2-5,6-15,-1-1,-1 0,-1-1,-1 0,-1-13,-10 1,4 41,1 0,-1 0,1 1,-1-1,1 0,-1 1,1-1,-1 1,0-1,1 1,-1-1,0 1,1-1,-1 1,0-1,0 1,1 0,-1 0,0-1,0 1,0 0,0 0,1 0,-1 0,0 0,0 0,0 0,0 0,1 0,-1 0,0 1,0-1,0 0,1 1,-1-1,0 0,0 1,1-1,-1 1,0-1,1 1,-1-1,0 1,1 0,-1-1,1 1,-8 6,1 0,1 1,-1 0,1 0,1 0,0 1,0 0,0 0,1 0,1 0,-1 1,2 0,-1-1,1 1,1 0,0 0,0 0,1 5,0-7,1-1,0 1,0 0,0 0,1 0,1-1,-1 1,1-1,0 1,1-1,0 0,0-1,0 1,1-1,0 1,0-2,1 1,-1 0,1-1,1 0,-1 0,1-1,0 0,0 0,4 1,3 2,1-2,0 1,0-2,1 0,-1-1,1 0,-1-1,1-1,0-1,0 0,0-1,8-2,-8 0,-1 0,1-2,-1 0,0 0,-1-1,1-1,-1-1,-1 0,1-1,-1 0,-1-1,0 0,0-1,-1 0,-1-1,1-1,-2 1,0-1,0-1,0-4,17-36,-3-2,-2-1,-3 0,-2-1,-3-1,-2 0,-3-1,-1-36,-4 65,-1 15,0-1,-1 0,-1 0,0 0,-1 0,-1 1,-1-1,0 0,-2-3,4 17,0 1,1 0,-1-1,-1 1,1 0,0 0,-1 0,1 0,-1 0,1 0,-1 0,0 0,0 1,0-1,0 1,0-1,0 1,0 0,0 0,-1 0,1 0,0 0,-1 0,1 1,-1-1,1 1,-1-1,1 1,-1 0,1 0,-1 0,-1 1,-4 1,1-1,-1 2,1-1,0 1,0 0,0 1,0-1,0 2,1-1,-3 2,-6 7,0 0,1 1,0 0,1 1,1 1,0 0,1 1,1 0,0 1,1-1,1 2,1-1,1 1,1 1,0-1,1 1,1-1,1 1,1 0,1 0,0 0,2 0,0 0,1-1,1 1,1-1,5 12,-2-10,2-2,0 1,1-1,1-1,1 0,0-1,1 0,1-1,1-1,0 0,1-1,1-1,0-1,0 0,2-1,-1-1,1-1,0-1,1-1,13 3,-25-8,0 0,0-1,-1 0,1 0,0-1,0 0,0-1,0 0,0 0,-1-1,1 0,0-1,-1 0,0 0,1 0,-1-1,-1-1,1 1,-1-1,0-1,0 1,0-1,0 0,-1-1,0 0,-1 0,0 0,0 0,0-1,0-2,0 0,0-1,-3 20,-2-5,1 1,0-1,0 0,0 0,0 0,0 0,1 0,0 0,0 0,0 0,0-1,1 1,-1-1,1 1,0-1,0 0,0 0,0-1,1 1,-1 0,1-1,-1 0,1 0,0 0,0 0,0-1,4 1,2 2,0-1,1-1,0 0,-1 0,1-1,0 0,0-1,0-1,0 1,6-3,-13 3,0-1,0 0,0 0,0-1,0 1,0-1,-1 1,1-1,-1-1,1 1,-1 0,0-1,0 1,0-1,0 0,0 0,-1-1,1 1,-1 0,0-1,0 1,0-1,0 0,-1 0,0 1,1-1,-1 0,-1 0,1 0,-1 0,1-1,-1 1,0-3,-1 2,1-1,-1 1,0 0,-1-1,1 1,-1 0,0 0,0 0,-1 0,1 0,-1 0,0 1,0-1,-1 1,1 0,-1 0,0 0,0 0,-1 1,1 0,-1 0,1 0,-1 0,0 1,0 0,0 0,0 0,-1 0,1 1,0 0,-1 0,1 0,-1 1,1 0,-1 0,1 0,-1 1,1 0,-1 0,1 0,0 1,-4 1,-1 0,0 1,0 0,0 1,1 0,0 1,0-1,1 2,0-1,0 1,0 1,1-1,-3 4,7-7,0-1,0 1,0-1,1 1,0 0,-1 0,2 0,-1 1,0-1,1 0,0 0,0 1,0-1,0 1,1-1,-1 1,1 0,1-1,-1 1,1-1,-1 1,1-1,0 0,1 1,-1-1,1 0,0 0,0 0,2 4,1-3,0 1,0 0,1-1,0 0,0 0,0-1,0 0,1 0,0 0,0-1,0 0,0 0,0 0,1-1,6 1,116 9,-77-13</inkml:trace>
  <inkml:trace contextRef="#ctx0" brushRef="#br0" timeOffset="31273.444">30949 1772,'-7'-12,"-1"1,0 0,0 1,-1 0,0 0,-1 1,0 0,-1 0,-2 0,9 5,0 2,0-1,-1 0,1 1,-1 0,1 0,-1 0,0 1,1 0,-1 0,0 0,0 0,0 1,0-1,0 1,0 1,0-1,0 1,0 0,0 0,1 0,-1 0,0 1,1 0,-1 0,0 1,0 1,0 0,1 0,-1 0,1 1,0-1,1 1,-1 0,1 1,0-1,0 0,0 1,1 0,-1-1,2 1,-1 0,1 0,-1 4,-7 107,9-113,0 30,1 0,2-1,2 1,1-1,1 0,2-1,1 1,3 2,-7-19,1 0,1-1,0 0,1-1,1 1,0-2,1 0,1 0,0-1,0 0,1-1,1-1,0 0,0 0,1-2,0 0,0 0,20 3,1 0,0-3,0-1,0-2,1-1,0-2,0-1,0-2,0-2,31-2,-11-2</inkml:trace>
  <inkml:trace contextRef="#ctx0" brushRef="#br0" timeOffset="32150.692">21671 3804,'-19'1,"0"0,0 2,0 0,1 1,-1 1,1 1,0 1,0 0,1 1,0 1,1 0,0 2,0 0,1 0,0 2,1 0,1 0,0 1,1 1,0 0,1 1,1 0,-6 13,13-26,1 0,1 0,-1 0,0 0,1 0,-1 1,1-1,0 1,0-1,0 1,1-1,-1 1,1 0,0-1,0 1,0-1,0 1,1 0,-1-1,1 1,0-1,0 1,1-1,-1 0,1 1,-1-1,1 0,0 0,0 0,0 0,1 0,-1-1,1 1,0-1,-1 1,1-1,0 0,0 0,3 1,7-1,1-1,-1-1,1 0,-1 0,1-1,-1-1,0-1,1 0,-1 0,-1-1,1-1,0 0,-1-1,0 0,-1-1,1 0,-1-1,-1 0,6-5,-1 2,-1-1,0 0,0-1,-1-1,-1 0,0 0,-1-2,0 1,-2-1,0-1,0 1,-2-2,0 1,-1-1,-1 0,0 0,-2 0,0-1,-1 1,-1-2,0 19,-1 1,1-1,-1 0,0 1,0-1,0 0,1 0,-1 1,0-1,0 0,0 1,0-1,0 0,0 0,0 1,0-1,-1 0,1 0,0 1,0-1,0 0,-1 1,1-1,-1 0,1 1,0-1,-1 1,1-1,-1 0,1 1,-1-1,1 1,-1 0,0-1,1 1,-1-1,0 1,1 0,-1-1,0 1,1 0,-1 0,0 0,1-1,-1 1,0 0,0 0,1 0,-1 0,0 0,0 0,1 1,-1-1,-5 8,1 1,0 0,0 0,1 0,0 0,0 1,1 0,1 0,0-1,0 2,1-1,0 8,-1-8,2 0,-1 0,2 0,-1 0,1 0,1 0,0-1,0 1,1 0,0-1,0 0,1 0,1 0,0 0,0 0,0-1,1 0,0 0,1-1,0 1,0-2,0 1,1-1,0 0,0 0,1-1,6 3,7 2,1-2,0 0,1-1,-1-2,19 2,40 4</inkml:trace>
  <inkml:trace contextRef="#ctx0" brushRef="#br0" timeOffset="33127.948">23275 3684,'7'-1,"0"0,0 1,0 0,0 0,0 1,-1 0,1 0,0 1,0-1,0 2,-1-1,0 1,1 0,-1 0,0 0,0 1,0 0,-1 0,0 1,1 0,-1 0,-1 0,1 0,-1 1,0 0,0-1,-1 1,1 2,5 9,-2 1,0 0,0 0,-2 1,0-1,-1 1,-1 0,-1 0,0 13,-2-13,16-45,111-204,-99 193,-27 38,0-1,0 1,0-1,0 1,0-1,0 1,-1-1,1 1,0 0,0-1,-1 1,1 0,0 0,-1-1,1 1,-1 0,1 0,-1 0,0 0,1 0,-1 0,0 0,1 0,-1 0,0 0,0 0,0 0,0 0,0 0,0 0,0 0,0 0,-1 0,1 0,0 0,0 2,0 5,0-1,0 1,1 0,0 0,1-1,0 1,0-1,0 1,1-1,0 0,1 0,0 0,0 0,0-1,1 1,-1-1,2 0,-1-1,1 1,-1-1,1 0,1-1,-1 1,1-1,0-1,0 1,0-1,0 0,1-1,-1 1,1-1,4 0,-6-2,-1-1,0 1,1-1,-1 0,0-1,0 1,0-1,0 0,0 0,-1-1,1 1,0-1,-1 0,0 0,0-1,0 1,0-1,0 0,-1 0,0 0,1 0,-2-1,1 1,0-1,0-3,3-4,-1 0,-1 1,0-2,-1 1,0 0,-1-1,0 1,-1-1,-1 0,0-4,-5-11,7 56,0-18,1 0,0 0,1 0,0-1,1 1,0-1,0 0,1 0,0-1,1 0,0 0,0 0,4 3,-7-8,0 0,0 0,1 0,-1 0,0 0,1-1,0 0,-1 0,1 0,0-1,0 0,0 0,0 0,0 0,0-1,1 0,-1 0,0 0,0 0,0-1,0 0,0 0,0-1,0 1,0-1,-1 0,1 0,2-2,1-3,1 0,-2 0,1-1,-1 0,0 0,-1 0,0-1,0 0,-1-1,0 1,0-1,-1 0,-1 0,0 0,0 0,-1-1,0 1,-1-1,0 0,-1 1,0-1,0 0,-2-6,-15 55,15-33,0 0,1 0,-1 0,1 1,0-1,1 0,-1 1,1-1,0 0,0 1,1-1,0 0,0 1,0-1,0 0,1 0,0 0,0 0,0 0,1 0,-1-1,1 1,0-1,1 0,-1 0,1 0,0 0,0 0,0-1,0 0,3 2,23 5,0-3</inkml:trace>
  <inkml:trace contextRef="#ctx0" brushRef="#br0" timeOffset="34060.505">24545 3577,'-1'10,"0"0,1 0,1 1,-1-1,2 0,-1 0,2 0,-1 0,1 0,0 0,1-1,1 1,-1-1,1 0,1-1,3 5,-6-8,1 1,0-1,1 0,-1 0,1-1,0 0,0 1,0-2,1 1,0 0,-1-1,1 0,0-1,0 1,1-1,-1 0,0-1,1 0,-1 0,1 0,-1-1,1 1,0-2,-1 1,1-1,0 0,-1 0,-1-1,0 0,1-1,-1 1,0-1,0 0,0 0,0 0,-1-1,1 0,-1 0,0 0,0 0,0-1,-1 1,1-1,-1 0,0 0,-1 0,1-1,-1 1,1-3,0-3,0 0,0 0,-1 0,0 0,-1 0,0-1,-1 1,0 0,-1-1,0 1,-2-3,4 14,-1-1,0 0,0 0,0 0,0 0,0 0,0 0,0 1,0-1,0 0,0 0,0 0,-1 0,1 0,0 1,0-1,-1 0,1 0,-1 0,1 1,-1-1,1 0,-1 1,0-1,1 0,-1 1,0-1,1 1,-1-1,0 1,1-1,-1 1,0 0,0-1,0 1,0 0,1 0,-1-1,0 1,0 0,0 0,0 0,0 0,0 0,1 0,-1 0,0 1,0-1,0 0,0 0,0 1,1-1,-1 0,0 1,0-1,1 1,-1-1,0 1,1-1,-1 1,0 0,1-1,-1 1,0 0,-2 4,0 1,-1-1,2 1,-1-1,1 1,0 0,0 0,0 0,1 0,0 0,0 0,1 1,0-1,0 0,0 0,1 1,0-1,0 0,0 0,1 0,0 0,0 0,1-1,-1 1,1 0,2 1,4 0,0-1,1 0,-1-1,1 0,1 0,-1-1,0 0,1-1,0-1,0 1,0-2,0 1,0-2,0 1,0-2,1 1,-1-1,4-2,-3 2,0 0,1-1,-1 0,0-1,0 0,0-1,-1-1,1 0,-1 0,0-1,-1-1,1 1,-1-2,-1 1,1-2,-1 1,-1-1,1 0,-1-2,-7 10,1-1,-1 0,0 0,1 0,-1 0,0 0,0 0,-1 0,1-1,0 1,-1 0,1 0,-1-1,0 1,0 0,0-1,0 1,0-2,-7 22,7-14,1-1,0 0,0 0,0 1,0-1,0 0,1 0,-1 0,1-1,0 1,0 0,0-1,0 1,0-1,1 1,-1-1,1 0,-1 0,1 0,0-1,0 1,0 0,0-1,0 0,0 0,0 0,2 0,92 14,188-27,-233 13,27-5,-74 4,-1-1,1-1,0 1,0-1,-1 1,1-1,-1-1,0 1,1-1,-1 1,0-1,0 0,-1-1,1 1,-1-1,0 0,0 1,0-1,0-1,0 1,-1 0,0-1,0 1,0-1,-1 1,1-1,-1 0,0 0,-1 0,1 0,-1 0,0 0,0 1,0-1,-1 0,0 0,0-2,-3 0,0 1,0 0,0 0,-1 0,0 1,0-1,0 1,-1 0,0 1,0-1,0 1,0 1,-1-1,0 1,1 0,-1 0,-1 1,1 0,0 0,0 1,-1 0,1 0,0 0,-1 1,1 0,-1 1,1 0,0 0,-1 1,1-1,0 2,0-1,0 1,0 0,1 0,-1 1,-3 2,3-1,0 0,1 0,0 1,1 0,-1-1,1 2,0-1,0 1,1 0,0 0,0 0,-2 7,4-10,1 0,0-1,0 1,0 0,1-1,-1 1,1 0,0 0,0 0,0-1,0 1,1 0,-1 0,1 0,0-1,0 1,0 0,1-1,0 1,-1-1,1 0,0 0,0 1,1-1,-1 0,1-1,0 1,0 0,4 2,0 0,1-1,0 0,0 0,0-1,0 0,1 0,-1-1,1 0,0-1,-1 0,1 0,8-1,27 1</inkml:trace>
  <inkml:trace contextRef="#ctx0" brushRef="#br0" timeOffset="34872.289">25962 3229,'-10'-15,"2"3,-1 0,0 0,0 0,-1 1,0 1,-1-1,0 2,-1 0,-2-1,12 8,0 1,0 0,0 0,0 0,-1 0,1 1,0-1,-1 1,1-1,0 1,-1 0,1 0,-1 0,1 0,-1 0,1 0,0 1,-1-1,1 1,0 0,-1-1,1 1,0 0,0 0,0 1,0-1,0 0,0 1,0-1,0 1,1 0,-1 0,0-1,1 1,0 0,-1 0,1 0,0 1,0-1,0 0,0 0,1 1,-1-1,0 0,1 2,-3 15,1 1,2-1,0 1,0-1,2 1,0-1,2 0,0 0,1 0,1 0,0-1,2 0,0 0,6 7,8 22,2-2,2 0,3-2,1-1,1-2,3-1,2 0,-35-37,0 0,0-1,0 1,0 0,0-1,1 1,-1-1,0 1,1-1,-1 0,1 0,-1 0,1 1,0-1,-1-1,1 1,0 0,0 0,0-1,0 1,-1-1,1 1,0-1,0 0,0 0,0 0,0 0,0 0,0 0,0-1,0 1,0-1,0 1,-1-1,1 0,0 1,0-1,0 0,-1 0,1 0,-1-1,1 1,-1 0,1-1,-1 1,1-1,5-13,0-1,0 0,-2-1,0 1,-1-1,0 0,-2 0,0 0,0-13,-2 30,9-153,-9 151,1 1,0-1,-1 0,1 0,0 1,0-1,0 0,0 1,0-1,0 1,0 0,0-1,1 1,-1 0,0 0,1-1,-1 1,1 0,0 0,-1 1,1-1,0 0,-1 1,1-1,0 1,0-1,0 1,-1 0,1 0,0-1,0 2,65 6,-48-4,1 0,0 0,0 2,0 0,0 2,16 7,-31-12,1 1,-1 0,0 0,0 0,0 1,-1 0,1 0,-1 0,0 0,0 1,0-1,0 1,-1 0,0 1,0-1,-1 0,1 1,-1-1,0 1,0 0,-1 0,0 1,2 95,-3-99,1-1,-1 1,1-1,0 0,0 1,0-1,1 0,-1 1,1-1,-1 0,1 0,-1 0,1 0,0-1,0 1,0 0,0-1,0 1,1-1,-1 0,0 0,0 0,1 0,-1 0,1 0,-1-1,1 1,-1-1,1 0,2 1,80-2,-59-3,1-1,-1-2,0 0,-1-2,1-1,-2-1,0-1,17-11,-40 22,0 0,0 0,0 0,0 0,0 0,0 0,0 0,0 0,0 1,1-1,-1 0,0 1,1-1,-1 1,0 0,1-1,-1 1,0 0,1 0,-1 0,1 0,-1 0,0 0,1 0,-1 0,0 1,1-1,-1 1,0-1,1 1,-1-1,0 1,0 0,1-1,-1 1,0 0,0 0,0 0,0 0,0 0,1 1,5 5,1 0,1-1,-1 0,1 0,0-1,1 0,-1-1,1 0,0-1,0 1,0-2,0 0,1 0,-1-1,1 0,-1 0,1-1,-1-1,1 0,-1 0,0-1,1-1,8-2,-8 2,0 0,0 0,0-2,0 1,-1-1,0 0,0-1,0 0,-1-1,-6 4,1 1,-1-1,0 0,0 0,-1 0,1 0,-1 0,1-1,-1 1,0-1,-1 1,1-1,0 0,-1 0,0 0,0 0,0 0,-1 0,1 0,-1 0,0 0,0 0,0 0,0 0,-1 0,-1-3,1 1,-1 1,0 0,0 0,-1 0,1 1,-1-1,0 0,0 1,-1 0,1 0,-1 0,0 0,0 0,-1 1,1 0,0 0,-1 0,0 0,0 1,0 0,0 0,0 0,0 1,-1-1,-3 1,-1-1,0 1,1 0,-1 1,0 0,1 0,-1 1,1 0,-1 1,1 0,-1 1,1 0,0 0,0 1,-2 1,4-1,0 0,0 1,1 0,0 0,0 1,0 0,1 0,-1 0,2 1,-1-1,1 1,-3 5,5-9,1 0,-1 1,1-1,0 0,0 0,0 0,1 1,-1-1,1 1,0-1,0 0,0 1,0-1,1 0,-1 1,1-1,0 0,0 1,0-1,0 0,0 0,1 0,0 0,-1 0,1 0,0-1,0 1,1-1,-1 1,1-1,0 1,66 28,-32-24</inkml:trace>
  <inkml:trace contextRef="#ctx0" brushRef="#br0" timeOffset="35151.542">27339 3122,'-16'-14,"-10"-4,-2 1,1 8,5 14,6 15,9 15,9 13,5 0</inkml:trace>
  <inkml:trace contextRef="#ctx0" brushRef="#br0" timeOffset="35371.543">27540 3697,'12'-10,"0"0,0-1,-1-1,-1 1,0-2,-1 1,0-1,-1-1,-1 0,0 0,0 0,-2-1,1-2,6-23,-2 0,-1 0,-3-1,0-17,0 6,-2 0,-2-1,-3 1,-2 0,-2 0,-5-13,9 62,1 0,0 1,0-1,-1 1,1 0,-1 0,0-1,0 1,1 0,-1 0,0 0,-1 0,1 0,0 0,-1 0,1 0,-1 0,0 1,1-1,-1 1,-2-2,3 4,-1 0,1 0,-1-1,1 2,-1-1,1 0,-1 0,1 0,0 1,0-1,-1 1,1-1,0 1,0-1,1 1,-1-1,0 1,1 0,-1 0,0-1,1 1,0 0,0 0,-1 1,1-1,-10 42,2 0,2 1,2-1,2 1,3 2,-2-11,3 0,1-1,1 1,2-1,2 0,1-1,6 14,-9-32,0-1,1 0,1 0,0-1,1 0,1-1,0 0,0 0,2-1,-1 0,1-1,1 0,0-1,1-1,0 0,0-1,1 0,68 12,-50-23</inkml:trace>
  <inkml:trace contextRef="#ctx0" brushRef="#br0" timeOffset="35619.453">27607 3109,'18'-12,"22"-3,20 1,18 2,10 6,-2 6,-15 3</inkml:trace>
  <inkml:trace contextRef="#ctx0" brushRef="#br0" timeOffset="35824.42">28048 3443,'-4'7,"2"0,-1-1,1 1,0 1,0-1,1 0,0 0,0 1,1-1,0 0,0 1,1-1,0 0,0 1,1-1,0 0,0 0,0 0,1 0,0-1,1 1,-1-1,1 0,0 0,1 0,0 0,-1-1,7 5,-5-6,0 0,0-1,1 0,0 0,-1-1,1 0,0 0,0 0,0-1,0 0,1 0,-1-1,0 0,0 0,0-1,1 0,-1 0,0-1,0 0,-1 0,1 0,0-1,-1 0,1 0,-1-1,0 0,0 0,0 0,-1-1,1 0,-1 0,0 0,-1-1,1 1,-1-1,0 0,-1-1,2-1,-2-2,0 0,-1 0,0 0,0 0,-1-1,-1 1,1 0,-2 0,1-1,-1 1,-2-7,2 12,0 0,-1-1,1 1,-1 0,0-1,0 1,0 0,-1 0,0 1,0-1,0 1,-1-1,1 1,-1 0,0 0,0 0,-1 1,1 0,-1 0,0 0,1 0,-2 0,3 2,0 0,0 0,1 1,-1-1,0 1,0-1,0 1,0 0,0 0,0 1,0-1,0 0,1 1,-1 0,0 0,0 0,0 0,1 0,-1 0,1 1,-1-1,1 1,-1-1,1 1,0 0,0 0,0 0,0 1,0-1,0 0,1 1,-1-1,-1 3,1 0,-1-1,1 1,0 0,0 0,1 1,-1-1,1 0,0 0,1 1,-1-1,1 0,0 1,0-1,1 1,-1-1,2 2,12 28,6-5</inkml:trace>
  <inkml:trace contextRef="#ctx0" brushRef="#br0" timeOffset="37364.056">28502 3590,'7'-67,"-3"0,-2 0,-4 0,-7-42,8 103,0 4,1 1,-1 0,1-1,-1 1,1-1,0 1,0 0,-1-1,1 1,0-1,0 1,1-1,-1 1,0-1,0 1,1-1,-1 1,1 0,-1-1,1 1,-1 0,1-1,0 1,0 0,0 0,0 0,0-1,0 1,0 0,0 0,0 1,0-1,0 0,1 0,0 0,6 1,0 0,0 0,0 1,0 0,0 1,0 0,0 0,-1 1,8 2,1 1,-12-4,26 7,0 2,-1 1,0 2,16 10,-38-20,0 0,-1 1,1 0,-1 1,0-1,0 1,0 0,-1 1,0-1,0 1,-1 0,0 1,0-1,-1 0,0 1,0 0,-1 0,1 0,-2 0,1 1,0 44,9 46,-10-96,0 1,1-1,-1 0,1 0,0 0,0 1,0-2,1 1,-1 0,0 0,1-1,0 0,0 1,0-1,0 0,0 0,0-1,0 1,0 0,1-1,-1 0,1 0,-1 0,1 0,2-1,1 1,0-1,0 1,0-2,0 1,0-1,0 0,0-1,0 1,0-1,-1-1,1 1,-1-1,1-1,-1 1,0-1,0 0,-1 0,1 0,-1-1,0 0,0 0,-1 0,4-6,0 0,0-1,0 0,-1 0,-1-1,0 1,-1-2,0 1,-1 0,-1-1,0 0,1-7,-9-25,5 45,-1 1,0 0,1-1,-1 1,0 0,1 0,-1 0,0-1,0 1,1 0,-1 0,0 0,0 0,1 0,-1 0,0 1,1-1,-1 0,0 0,0 0,1 1,-1-1,0 0,1 1,-1-1,1 1,-1-1,0 1,1-1,-1 1,1-1,-1 1,1-1,0 1,-1 0,1-1,-1 1,1 0,0-1,0 1,-1 0,1-1,0 1,0 0,0 0,0-1,0 1,0 0,0 0,0-1,0 1,-3 8,0-1,1 1,0-1,1 1,-1 0,2 0,-1 0,1-1,1 1,-1 0,2 0,-1 0,1-1,0 1,1-1,0 1,0-1,2 2,1-6,-1 0,1-1,0 1,0-1,0-1,0 1,1-1,-1 0,1 0,0-1,-1 0,1 0,0-1,0 1,-1-2,1 1,0-1,0 0,-1 0,1 0,0-1,-1 0,0-1,5-2,1 2,0-1,-1-1,1 0,-1 0,0-1,-1-1,1 1,-1-2,-1 0,1 0,-1 0,-1-1,1-1,-2 1,1-1,2-6,-3-19,-7 35,1-1,-1 1,0-1,0 0,0 1,0-1,0 1,0-1,0 0,0 1,-1-1,1 0,0 1,0-1,0 1,-1-1,1 1,0-1,-1 1,1-1,0 1,-1-1,1 1,-1-1,1 1,-1-1,1 1,-1 0,1-1,-1 1,1 0,-1 0,1-1,-1 1,0 0,1 0,-1 0,0 0,1-1,-1 1,1 0,-1 0,0 0,1 0,-1 1,1-1,-1 0,0 0,1 0,-1 0,1 1,-1-1,-1 2,0 0,1 0,-1 0,1 0,0 0,-1 0,1 0,0 1,0-1,0 0,1 1,-1-1,1 0,-1 1,1-1,0 1,0-1,0 1,0-1,0 1,0-1,1 1,-1-1,1 1,0-1,0 1,4 10,1 0,0-1,0 0,2 0,-1-1,1 0,1 0,0-1,0 0,1-1,1 0,-1 0,1-1,1-1,0 0,0 0,0-1,0-1,1 0,0 0,0-1,1-1,-1-1,1 0,-1 0,6-1,-7 1,-1 0,1-1,-1-1,1 0,0 0,-1-1,1 0,-1-1,1-1,-1 0,0 0,0-1,0 0,0-1,-1 0,0-1,0 0,0-1,-1 0,0 0,0-1,-1 0,7-9,-2-6,-2 0,0-1,-2 0,0 0,-2-1,0 0,-2 0,-1-1,0-15,1 9,69-570,-72 492,-2 109,0-1,0 1,0 0,0 0,0-1,0 1,0 0,-1 0,1-1,0 1,-1 0,1 0,-1 0,0 0,1 0,-1 0,0-1,0 2,0-1,1 0,-1 0,0 0,0 0,0 0,0 1,-1-1,1 1,0-1,0 1,0-1,0 1,-1-1,1 1,0 0,0 0,-1 0,1 0,0 0,0 0,-1 0,1 0,0 0,-1 0,1 1,0-1,0 0,0 1,0-1,-1 1,1 0,-55 41,38-19,0 1,2 1,1 0,1 1,1 0,1 1,2 1,1 0,0 0,3 1,0-1,-1 26,4-28,2 1,1 0,1 0,1 0,1-1,1 1,2-1,1 0,0 0,3 2,-4-14,-1-1,2 1,0-1,0 0,1 0,1-1,0 0,1 0,0-1,1-1,0 0,1 0,0-1,0 0,1-1,0-1,0 0,10 3,-10-6,0-1,-1 0,1-1,0 0,1-1,-1-1,0 0,0 0,0-2,0 1,0-2,0 0,-1 0,1-1,-1-1,0 0,0 0,0-2,-1 1,0-1,0-1,-1 0,0-1,0 0,-1 0,0-1,0 0,-2 0,1-1,-1 0,-1-1,1 0,-3-17,-16 41,11-8,0 0,0 0,0 0,1 0,-1 0,1 0,0 0,0 0,0 0,1 0,-1 0,1 0,0 0,0 0,1 0,-1 0,1-1,0 1,0 0,0-1,0 0,1 1,-1-1,1 0,0 0,0 0,0-1,0 1,0-1,0 0,1 0,0 0,-1 0,1 0,0-1,0 1,-1-1,1 0,0-1,0 1,3 0,9 2,0 0,1-2,-1 1,1-2,-1 0,1-1,-1-1,1 0,-1-1,0-1,0-1,0 0,-1-1,0 0,0-1,0-1,-1-1,0 0,-1-1,0 0,11-12,-2-2,-15 46,-5-18,1 0,0 0,0 0,1 0,-1-1,1 1,-1-1,1 0,0 0,1 0,-1-1,0 1,1-1,-1 0,1-1,0 1,-1-1,1 0,0 0,0 0,0-1,0 1,0-1,0 0,0-1,0 1,4-2,-4 2,6 1,1 0,-1-1,0-1,1 0,-1 0,0-1,1 0,-1-1,-1-1,1 0,0 0,-1-1,0 0,0 0,0-2,-1 1,0-1,0 0,0-1,6-8,-16 3,-18 20,14-2,0 1,1-1,0 0,0 1,0 0,1 0,0 0,0 1,1-1,0 0,0 1,0 0,1-1,0 1,0 0,0 0,1 0,0 0,1 0,-1-1,1 1,2 3,-3-5,1 0,0 0,1-1,-1 1,1-1,0 1,0-1,0 1,1-1,-1 0,1 0,0 0,0-1,1 1,-1-1,1 0,-1 1,1-2,0 1,1 0,-1-1,0 0,1 0,-1 0,1 0,-1-1,1 0,0 0,0 0,-1 0,4-1,21-2</inkml:trace>
  <inkml:trace contextRef="#ctx0" brushRef="#br0" timeOffset="37613.476">31363 2894,'-9'-9,"-8"0,-7 2,-14 6,0 3</inkml:trace>
  <inkml:trace contextRef="#ctx0" brushRef="#br0" timeOffset="49702.34">12781 4780,'1'-51,"0"-5,-3 1,-1-1,-7-23,-5-134,2-3,24-156,-8-241,-17 308,14 281,1-11,-1 1,-2 0,-2-1,-1 1,-1 0,-3-3,0-1,1-2,2 1,2-1,1 0,3 1,2-15,-1-330,50 104,-49 222,-3 0,-2 1,-3-8,10-45,17 20,-19 90,-5 6</inkml:trace>
  <inkml:trace contextRef="#ctx0" brushRef="#br0" timeOffset="51195.303">12754 609,'-2'18,"-3"17,-1 17,-2 20,1 18,2 16,5 13,6 9,2-17</inkml:trace>
  <inkml:trace contextRef="#ctx0" brushRef="#br0" timeOffset="51879.02">12540 1572,'15'29,"29"88,-39-98,1 0,0 0,2 0,0-1,1 0,0-1,2 0,0 0,1-1,0-1,2 0,11 11,-22-23,0-1,0 1,0-1,0 0,1 0,-1 0,1 0,-1 0,1-1,0 1,-1-1,1 0,0-1,0 1,0 0,0-1,0 0,0 0,-1 0,1-1,0 1,0-1,0 0,0 0,-1 0,1 0,0-1,-1 0,1 1,-1-1,0 0,1-1,-1 1,0-1,-1 1,1-1,1-2,4-9,-1 0,-1-1,0 0,-1 0,-1 0,0 0,-1-1,-1 0,0 1,-1-1,-1-3,2-7,-1 13,0-8,1 1,1 0,0 0,2 0,0 0,1 1,2-2,18-10,-14 28</inkml:trace>
  <inkml:trace contextRef="#ctx0" brushRef="#br0" timeOffset="52359.868">12420 1572,'0'-2,"1"0,0 1,1-1,-1 0,0 1,0-1,1 1,-1 0,0-1,1 1,0 0,-1 0,1 0,0 0,-1 0,1 0,0 1,0-1,0 1,-1-1,1 1,0 0,0-1,0 1,0 0,0 0,0 0,0 1,0-1,0 0,7 0,441-74,-396 68,-53 7,0 1,0-1,0 0,0 1,-1-1,1 0,0 1,-1-1,1 1,-1-1,1 1,-1-1,0 1,1 0,-1-1,0 1,0-1,0 1,0 0,-1-1,1 1,0-1,-1 1,1-1,-1 1,1-1,-1 1,0-1,1 1,-1-1,0 0,0 1,0-1,0 0,-1 0,1 0,0 0,0 0,-2 1,-1 5,-91 170,-44 120,118-245</inkml:trace>
  <inkml:trace contextRef="#ctx0" brushRef="#br0" timeOffset="58336.89">11417 368,'3'42,"2"0,1 0,3 0,1-1,2 0,8 35,-4-15,-2 0,-3 1,-3 1,-2-1,-3 1,-3 10,0-64,0 0,-1 1,0-1,-1 0,0 0,0 0,-1 0,0 0,0-1,-1 1,0-1,-1 0,0 0,0 0,0-1,-1 0,0 0,-8 6,13-12,0 0,-1 0,1-1,-1 1,1 0,-1-1,1 1,-1-1,1 0,-1 0,0 1,1-1,-1 0,0 0,1 0,-1-1,1 1,-1 0,0-1,1 1,-1-1,1 1,-1-1,1 0,-1 1,1-1,0 0,-1 0,1 0,0 0,0 0,0-1,0 1,0 0,0 0,0-1,0 1,0-1,0 1,1-1,-1 1,1-1,-1-1,-17-72,13 3,3 1,4-1,2 1,3 0,4 0,14-49,-22 108,-1 0,1 0,0 0,1 0,0 1,1-1,0 1,1 0,6-9,-12 19,1 0,-1 0,1 0,0 1,-1-1,1 0,0 0,-1 1,1-1,0 0,0 1,-1-1,1 1,0-1,0 1,0-1,0 1,0-1,0 1,0 0,0 0,0 0,0-1,0 1,0 0,0 0,0 0,0 0,0 1,0-1,0 0,0 0,0 1,0-1,0 0,-1 1,1-1,0 1,0-1,0 1,0-1,-1 1,1 0,0 0,0-1,-1 1,1 0,-1 0,1 0,25 49,-24-45,8 18,-3-8,-1 0,0 0,-1 1,-1-1,0 1,-1 0,-1 6,-1-20,-1 0,0 0,-1 0,1 1,0-1,-1 0,1 0,-1 0,1 0,-1 0,0 0,0 0,0 0,0 0,0 0,-1 0,1-1,-1 1,1 0,-1-1,1 0,-1 1,0-1,0 0,1 1,-1-1,0 0,0-1,0 1,0 0,-1 0,1-1,0 0,0 1,0-1,0 0,0 0,-1 0,1 0,0 0,0-1,0 1,0-1,-2 0,2 0,1 0,-1 0,1-1,-1 1,1 0,0-1,0 1,-1-1,1 0,0 1,0-1,1 0,-1 0,0 1,1-1,-1 0,1 0,-1 0,1 0,0 0,0 0,0 0,0 0,0 0,0 1,1-1,-1 0,1 0,-1 0,1-1,23-57,34-36,-38 66,-1-2,-2 0,-1-1,0-2,-7 8,0 0,-2 0,-1-1,-1 0,-2 0,0 0,-2 0,-1-1,-2 1,0 0,-2 0,-3-8,-15-12,20 48,1 1,0-1,-1 0,1 0,0 1,0-1,-1 1,1-1,0 1,0 0,0-1,0 1,0 0,0 0,0 0,0 0,0 0,0 0,0 0,0 0,1 0,-1 0,0 0,1 0,-1 1,1-1,-1 0,1 0,0 1,-1-1,1 0,0 1,0-1,0 0,0 1,0-1,0 0,1 1,-1 0,-2 29,1 1,2-1,1 1,1-1,2 0,1 0,2-1,7 21,-3-11,1-2,2 1,2-2,1 0,2-1,1-1,10 11,-26-39,1 1,0-1,0 0,1-1,0 0,0 0,0 0,1-1,-1 0,1-1,1 1,-1-2,0 1,1-1,0 0,1-1,33-13,-28-2</inkml:trace>
  <inkml:trace contextRef="#ctx0" brushRef="#br0" timeOffset="58524.389">11604 180,'-13'0,"-1"0,12 3,19 0,24-1,22 3,19 2,9 3,-11-2</inkml:trace>
  <inkml:trace contextRef="#ctx0" brushRef="#br0" timeOffset="58945.772">12126 691,'8'-20,"1"0,-2 0,-1 0,0-1,-2 0,0 0,-2-1,0 1,-1-1,-1 1,-2-13,0 19,1 13,0-1,0 1,0-1,1 1,-1-1,1 1,-1-1,1 0,0 1,0-1,0 1,1-1,-1 0,1 1,-1-1,1 1,0-1,0 1,0 0,0-1,0 1,0 0,1 0,-1 0,1 0,0 0,0 0,-1 0,1 0,0 1,1-1,8-1,0 1,1 1,-1 0,1 0,-1 1,1 0,10 3,3-2,-16 0,74 11,-81-11,1-1,-1 1,0 0,0 0,0 1,0-1,0 0,0 1,0-1,0 1,0-1,-1 1,1 0,-1 0,1 0,-1 0,0 0,0 0,0 0,0 0,0 1,0-1,-1 0,1 1,-1-1,1 0,-1 1,0-1,0 0,0 1,0-1,0 1,-17 60,14-57,0 1,1-1,0 0,0 1,0 0,1-1,0 1,0 0,1 0,0 0,0 0,1-1,0 1,0 0,0 0,1 2,2-5,0 0,-1 0,1 0,1-1,-1 0,0 1,1-1,0-1,-1 1,1-1,0 0,0 0,1 0,-1-1,0 0,0 0,1 0,-1 0,1-1,-1 0,1 0,0-1,39 1,-1-2,1-1,-1-3,0-2,0-2,-1-1,14-7,35-16,-14 0</inkml:trace>
  <inkml:trace contextRef="#ctx0" brushRef="#br0" timeOffset="55486.782">5923 703,'2'-4,"-1"0,1 0,-1 0,1 0,-1 0,-1 0,1 0,-1 0,1 0,-1 0,0-1,0 1,-1 0,1 0,-1-1,-1-2,0-1,0 1,-1-1,0 1,0 0,-1 0,0 1,0-1,-1 1,1 0,-1 0,-1 0,1 0,-1 1,0 0,0 1,0-1,-1 1,0 0,0 0,-4-1,-2-1,0 1,-1 0,1 1,-1 1,0 0,0 1,0 0,0 1,-1 0,1 1,-7 2,14-2,-1 1,1 1,0-1,0 1,0 0,0 1,0 0,1 0,-1 0,1 1,0 0,0 0,0 0,0 1,1 0,0 0,0 0,0 1,1 0,-1 0,1 0,1 0,-1 1,1-1,0 1,-1 6,1-1,1 0,1 0,0 1,1-1,0 0,0 1,2-1,-1 0,2 1,-1-1,2 0,0-1,0 1,1-1,0 1,1-1,0-1,1 1,0-1,1-1,0 1,1-1,-1 0,2-1,-1 0,1-1,0 0,1 0,0-1,0-1,0 1,1-2,-1 0,8 2,4-1,0 0,1-2,-1 0,1-2,0 0,-1-2,1 0,0-2,-1-1,0 0,1-2,-2-1,1 0,-1-2,0-1,-1 0,0-2,-1 0,0-1,13-12,-26 19,1 0,-1-1,0 1,-1-1,0 0,0-1,0 0,-1 0,1-1,-6 15,0 0,0 0,1 0,0 0,0 0,1 0,0 0,0 0,0 0,1-1,-1 1,1-1,1 0,-1 0,1 0,0 0,0-1,0 1,1-1,-1 0,1 0,0-1,0 1,1-1,-1 0,1-1,-1 1,6 1,-3-1,-1 1,0-1,1 0,-1-1,1 0,0 0,0-1,0 0,0 0,0-1,0 0,0 0,0-1,-1 0,1 0,0-1,0 0,-1 0,1-1,-1 0,6-3,-11 3,0 1,0 0,0-1,0 1,0-1,-1 1,1-1,-1 0,1 0,-1 0,0 0,-1 0,1 0,0 0,-1 0,1 0,-1 0,0 0,0 0,0 0,-1 0,1 0,-1 0,0 0,0 0,0 0,0 0,0 0,-1-1,-2-3,1 0,-2 0,1 0,-1 0,0 1,0-1,-1 1,0 1,0-1,-5-2,-2 0,0 1,0 0,-1 1,0 0,0 1,0 1,-1 1,1 0,-1 0,0 1,0 1,0 1,0 0,-8 2,13 3,27 0,161-11,-106 0,-42 3,98 3,-123 1,1 0,-1 0,0 0,0 0,0 1,0 0,-1 0,1 1,0-1,-1 1,0 0,1 0,-1 0,0 1,-1-1,1 1,-1 0,1 0,-1 0,0 1,-1-1,2 3,8 26,-11-28,0 0,0-1,0 1,0 0,1 0,0-1,0 1,0-1,1 0,-1 1,1-1,0 0,0-1,1 1,-1 0,1-1,0 0,-1 0,2 0,-1 0,0-1,0 1,1-1,4 1,-3-4,0 0,0-1,0 0,0-1,0 1,0-1,-1 0,0 0,1-1,-1 0,0 1,-1-2,1 1,-1-1,0 1,0-1,0 0,-1-1,1 1,-1-2,9-13,-2 0,0-1,-2-1,0 1,1-11,-8 28,9-4,-6 32,-3-22,0 9,21 90,-21-97,1 0,0-1,0 1,0-1,0 1,1-1,-1 0,1 1,0-1,0-1,0 1,0 0,1-1,-1 1,1-1,-1 0,1-1,0 1,0 0,0-1,0 0,0 0,2 0,3 0,-1-1,1 0,-1 0,0-1,1 0,-1 0,0-1,1 0,-1-1,-1 0,1 0,0-1,-1 1,1-2,-1 1,0-1,-1 0,1-1,-1 1,2-3,2-2,-1-1,0 1,-1-2,0 1,0-1,-1 0,-1 0,0-1,-1 0,0 0,2-13,-7-12,-1 38,0 0,0 1,0-1,0 0,0 1,0-1,0 0,0 1,0 0,0-1,0 1,0-1,0 1,0 0,0 0,0 0,1-1,-1 1,0 0,1 0,-1 0,1 0,-1 0,1 0,-1 0,1 0,0 0,-1 1,1-1,0 0,0 0,0 0,0 0,0 1,-2 3,1 0,-1 0,1 0,0 1,1-1,0 0,-1 1,2-1,-1 0,1 1,-1-1,1 0,1 0,-1 0,1 0,0 0,0 0,0 0,1 0,0-1,0 1,0-1,0 0,1 0,0 0,-1 0,2-1,-1 1,0-1,4 2,86 32,-43-26</inkml:trace>
  <inkml:trace contextRef="#ctx0" brushRef="#br0" timeOffset="56324.12">8035 716,'-13'-9,"0"1,-1 0,0 2,0-1,0 2,-1 0,0 0,0 2,0 0,0 0,0 1,-1 1,-6 1,17 0,1 1,-1 0,1 0,-1 0,1 0,0 0,0 1,0 0,-1 0,2 0,-1 1,0-1,0 1,1 0,-1 0,1 0,0 0,0 0,0 1,1 0,-1-1,1 1,0 0,0 0,0 0,0 1,1-1,0 0,0 1,0-1,0 1,1-1,0 1,0-1,0 1,0-1,0 1,1-1,0 0,0 1,2 3,-1-5,-1 0,1 0,1 0,-1 0,0 0,1 0,0 0,-1-1,1 0,0 1,0-1,1 0,-1 0,0-1,0 1,1-1,-1 0,1 1,0-2,-1 1,1 0,0-1,-1 1,1-1,0 0,0 0,-1-1,1 1,1-1,5-1,1 0,-1 0,0-1,0 0,0-1,0 0,-1 0,0-1,9-6,-12 6,0 0,0 0,0 0,0-1,-1 0,0-1,-1 1,1-1,-1 1,0-2,-1 1,0 0,0 0,0-1,-1 0,0 1,-1-1,1 0,-2 0,1 0,-1 0,0 0,-1 0,0 0,0 0,-1 0,0 1,-1-4,3 10,0 1,0 0,0-1,0 1,0-1,0 1,0 0,0-1,0 1,-1 0,1-1,0 1,0-1,0 1,0 0,-1-1,1 1,0 0,0 0,-1-1,1 1,0 0,-1 0,1-1,0 1,-1 0,1 0,0 0,-1-1,1 1,0 0,-1 0,1 0,-1 0,1 0,0 0,-1 0,1 0,-1 0,1 0,0 0,-1 0,1 0,-1 0,1 0,0 1,-1-1,1 0,0 0,-1 0,1 0,0 1,-1-1,1 0,0 0,0 1,-1-1,1 0,0 1,0-1,-1 0,1 1,0-1,0 0,-10 26,8-19,0 0,0-1,1 1,0 0,0 0,1 0,-1 0,2 0,-1 0,1 0,0 0,0 0,1-1,0 1,0 0,1-1,0 0,0 1,0-1,1 0,0 0,0-1,0 1,1-1,0 0,0 0,0-1,0 1,2-1,0-1,1 0,-1 0,1-1,-1-1,1 1,0-1,0 0,0-1,-1 0,1 0,0 0,0-1,0-1,0 1,-1-1,1-1,-1 1,1-1,-1 0,0-1,0 0,-1 0,1 0,-1-1,0 0,0 0,0-1,-1 0,0 0,0 0,0 0,-1-1,0 0,0 0,-1 0,0 0,0 0,0-1,0-5,5-49,-15 69,5-1,1 0,0 1,1-1,-1 0,1 0,0 1,1-1,-1 0,1 0,0 0,1 1,0-1,0 0,0-1,0 1,1 0,0-1,1 1,-1-1,1 0,0 0,0-1,0 1,1-1,-1 0,1 0,0 0,0 0,1-1,-1 0,1 0,0-1,0 0,-1 0,1 0,1 0,-1-1,0 0,0-1,0 1,1-1,-1 0,0-1,0 1,1-1,-1 0,0-1,0 0,0 0,0 0,0-1,3-3,0-1,0-1,-1 1,0-1,-1-1,0 1,0-1,-1-1,0 1,0-1,-1 0,0 0,-1-1,-1 1,1-1,-2 0,1 0,-1 0,-1 0,0 0,-1-5,-6-8,-9 37,10 0,1 0,0 0,1 0,1 0,0 0,1 0,0 1,1-1,1 0,0 5,0-13,0 0,1-1,-1 1,1 0,-1-1,1 1,1-1,-1 0,1 0,-1 0,1 0,1 0,-1 0,0-1,1 1,0-1,-1 0,1 0,0-1,1 1,-1-1,0 0,1 0,0 0,-1-1,1 1,1-1,13 3,0 0,1-2,-1 0,1-1,-1-1,7-1,33-3,-4-3</inkml:trace>
  <inkml:trace contextRef="#ctx0" brushRef="#br0" timeOffset="57184.649">9252 636,'-19'-5,"1"1,-1 0,0 2,0 0,0 1,-2 1,16 0,-1 1,1-1,0 1,0 0,0 0,1 1,-1-1,0 1,0 0,1 0,-1 1,1-1,0 1,0 0,0 0,0 0,0 1,1 0,-1-1,1 1,0 0,0 1,0-1,1 0,-1 2,2-4,0 0,0 1,0-1,0 1,0 0,0-1,1 1,0 0,-1-1,1 1,0 0,0 0,0-1,1 1,-1 0,0-1,1 1,0 0,0-1,0 1,0-1,0 1,0-1,1 1,-1-1,1 0,0 0,0 0,-1 0,1 0,0 0,1 0,-1-1,0 1,0-1,1 0,-1 1,1-1,-1 0,1 0,0-1,-1 1,1 0,0-1,0 0,8 1,0 0,0-2,0 1,-1-1,1-1,0 0,-1 0,1-1,-1 0,0-1,0 0,0-1,0 0,-1-1,0 0,0 0,-1-1,1 0,-2 0,1-1,-1 0,0 0,0-1,-1 0,0 0,-1-1,0 1,-1-1,0 0,2-8,0-9,-2 1,0-1,-2 0,-1 0,-2 0,0 0,-2 0,0 0,-2 0,-4-9,-16-17,24 53,0 0,0-1,-1 1,1-1,0 1,0 0,-1 0,1 0,0 0,0 0,-1 0,1 0,0 0,0 0,-1 1,1-1,0 0,0 1,0-1,-1 1,1 0,0-1,0 1,0 0,0-1,0 1,0 0,0 0,1 0,-1 0,0 0,0 0,1 0,-1 0,0 0,1 0,-1 1,1-1,0 0,-1 0,1 1,0-1,0 0,0 0,0 1,0 0,-7 19,1 0,1 1,1 0,1 0,1 0,1 0,1 0,1 0,1 0,4 19,-4-29,1-1,0 0,1 0,0 0,0 0,1-1,1 0,0 0,0 0,1-1,0 0,1 0,0 0,0-1,1-1,0 1,0-1,1-1,0 0,0 0,0-1,1 0,0-1,0 0,0-1,2 0,2 1,0-1,0-1,0-1,0 0,0 0,0-2,0 0,1-1,-10 2,0-1,0-1,0 1,0-1,0 0,-1 0,1-1,-1 1,1-1,-1-1,0 1,0-1,-1 1,1-2,-1 1,1 0,-1-1,-1 0,1 0,-1 0,1 0,-4 7,1 1,-1-1,1 0,0 1,0-1,0 0,0 0,0 1,1-1,-1 0,0 0,1 0,0-1,0 1,-1 0,1-1,0 1,0-1,0 1,0-1,1 0,-1 0,6 2,0 0,0-1,0 0,0 0,0-1,0 0,1 0,-1-1,0 0,1-1,-1 0,0 0,0-1,1 0,-1 0,-1-1,1 0,0 0,-1-1,1 0,-1 0,0-1,-1 0,1 0,-1 0,0-1,0 0,0 0,-1-1,0 1,2-6,-6 9,0 0,0 0,0 0,-1 1,0-1,1 0,-1 0,0 0,0 0,-1 0,1 0,-1 0,1 1,-1-1,0 0,0 0,0 1,-1-1,1 0,0 1,-1 0,0-1,1 1,-1 0,0 0,0 0,-1 0,1 0,0 0,-1 0,1 1,-1-1,0 1,-4-3,0 1,0-1,-1 2,1-1,-1 1,0 0,1 1,-1-1,0 2,0-1,-7 1,8 1,-1 1,0-1,1 1,-1 0,1 1,0 0,0 0,0 1,0 0,0 0,1 0,0 1,0 0,0 0,1 0,-1 1,1 0,0 0,1 0,0 1,0 0,0 0,1 0,0 0,0 0,0 2,3-7,-1 0,1 1,0-1,-1 1,1-1,0 0,1 1,-1-1,0 1,1-1,-1 0,1 1,0-1,0 0,-1 1,2-1,-1 0,0 0,0 0,1 0,-1 0,1 0,0 0,-1-1,1 1,0 0,0-1,0 0,0 1,0-1,2 1,73 19,-38-18</inkml:trace>
  <inkml:trace contextRef="#ctx0" brushRef="#br0" timeOffset="57448.21">10000 314,'-16'-6,"-7"-4,-5 4,1 5,2 6,3 10,6 9,5 7,4 6,4-5</inkml:trace>
  <inkml:trace contextRef="#ctx0" brushRef="#br0" timeOffset="57712.2">9947 769,'16'9,"10"3,9 0,10-3,14-4,12-9,-5-3</inkml:trace>
  <inkml:trace contextRef="#ctx0" brushRef="#br0" timeOffset="60021.616">5562 1638,'2'13,"1"15,0 8,-1 7,0 6,-1 2,0-5,-1-6,0-9,0-9</inkml:trace>
  <inkml:trace contextRef="#ctx0" brushRef="#br0" timeOffset="60386.879">5268 1477,'56'-21,"-35"15,0-2,0 0,-1-1,0-1,0-1,-2-1,15-12,-29 22,-1-1,0 0,0 0,0 0,0-1,0 1,-1 0,0-1,0 0,0 0,0 0,0 0,-1 0,1 0,-1 0,0 0,0 0,-1-1,0 1,1 0,-1 0,-1-4,1 7,-1 0,1 0,-1 0,0 1,0-1,1 0,-1 0,0 1,0-1,0 0,0 1,1-1,-1 1,0-1,0 1,0 0,0-1,0 1,0 0,0 0,-1-1,1 1,0 0,0 0,0 0,0 0,0 0,0 1,0-1,0 0,0 0,0 1,0-1,0 1,0-1,0 1,0-1,0 1,0 0,1-1,-1 1,0 0,0-1,1 1,-1 0,0 0,1 0,-1 0,1 0,-1 0,1 0,-1 0,1 0,0 0,0 0,-1 0,1 0,0 1,-1 3,-1 0,1 1,0-1,1 0,-1 1,1-1,0 1,1-1,-1 1,1-1,0 1,0-1,1 0,0 0,0 0,0 0,0 0,1 0,0 0,1 0,72 88,-66-83,28 29</inkml:trace>
  <inkml:trace contextRef="#ctx0" brushRef="#br0" timeOffset="60864.64">5923 1732,'105'220,"-105"-219,0 0,0 0,0-1,0 1,0 0,0-1,1 1,-1 0,0-1,1 1,-1 0,0-1,1 1,-1 0,1-1,-1 1,1-1,-1 1,1-1,-1 1,1-1,-1 1,1-1,0 0,-1 1,1-1,0 0,-1 0,1 1,0-1,0 0,-1 0,1 0,0 0,-1 0,1 0,0 0,0 0,-1 0,1 0,0 0,0-1,-1 1,1 0,0 0,-1-1,1 1,0-1,-1 1,1 0,-1-1,1 1,-1-1,1 1,-1-1,1 0,-1 1,1-1,-1 1,0-1,1 0,-1 1,0-1,1 0,74-175,-33 94,-42 82,0-1,1 1,-1 0,0-1,0 1,1 0,-1-1,1 1,-1 0,0 0,1 0,-1-1,1 1,-1 0,0 0,1 0,-1 0,1 0,-1 0,1-1,-1 1,1 0,-1 0,1 1,-1-1,0 0,1 0,-1 0,1 0,-1 0,1 0,-1 1,0-1,1 0,-1 0,1 1,-1-1,0 0,1 0,-1 1,0-1,1 0,-1 1,0-1,0 1,1-1,-1 0,0 1,0-1,0 1,1-1,-1 1,0-1,0 0,0 1,0-1,0 1,0-1,0 1,9 34,-9-29,1 5,1 1,0-1,0 0,1 0,0 0,1 0,1-1,-1 0,2 1,-1-2,1 1,1-1,0 1,0-2,1 1,0-1,0 0,1-1,0 0,0-1,1 1,7 3,20-1,-2-4</inkml:trace>
  <inkml:trace contextRef="#ctx0" brushRef="#br0" timeOffset="61452.792">6711 1718,'-14'-2,"0"1,0 0,0 0,0 1,0 1,0 1,-1 0,10-1,1-1,0 2,0-1,0 0,0 1,0 0,1-1,-1 2,0-1,1 0,0 1,-1-1,1 1,0 0,0 0,1 0,-1 1,0-1,1 1,0-1,0 1,0 0,1 0,-1 0,0 1,1-1,1-1,-1 0,1 0,-1 0,1 0,0 1,0-1,1 0,-1 0,1 0,-1 0,1 1,0-1,0 0,0 0,1-1,-1 1,1 0,0 0,-1-1,1 1,0-1,0 1,1-1,-1 0,1 0,-1 0,1 0,-1 0,1-1,0 1,0-1,1 1,8 3,0 0,0-1,1 0,0-1,-1 0,1-1,9 0,2-1,1-1,0-1,-1-1,0-1,1-1,-1-1,0-2,-1 0,0-1,0-2,-1 0,4-3,-25 12,-1 1,0-1,1 1,-1 0,1-1,0 1,-1 0,1 0,-1-1,1 1,-1 0,1 0,0 0,-1 0,1-1,0 1,-1 0,1 0,-1 0,1 1,0-1,-1 0,1 0,0 0,-1 0,1 0,-1 1,1-1,-1 0,1 1,-1-1,1 0,-1 1,1-1,-1 1,1-1,-1 0,1 1,-1-1,0 1,1-1,-1 1,0 0,1-1,-1 1,0-1,0 1,0 0,11 13,-4-10,0-1,0 0,1 0,-1-1,1 0,0 0,-1-1,1 0,0 0,0-1,0 0,3-1,0 2,-1-1,1 0,0-1,-1 0,1 0,0-2,-1 1,0-1,1-1,-1 1,-1-2,1 0,-1 0,1 0,-1-1,4-4,-11 8,0-1,0 1,-1-1,1 1,0-1,-1 0,0 0,1 1,-1-1,0 0,-1 0,1 0,0 0,-1 0,0 0,0-1,0 1,0 0,0 0,0 0,-1 0,0 0,1 0,-1 0,0 0,-1 0,1 1,0-1,-1 0,0 1,1-1,-1 1,-1-1,0-1,0 0,-1 0,0 0,0 1,0 0,0 0,0 0,-1 0,1 0,-1 1,0 0,0 0,1 0,-1 1,-1-1,1 1,0 1,0-1,-2 1,0 0,1 1,0 0,0 0,0 1,0 0,0 0,0 0,1 1,-1-1,1 2,-1-1,1 0,0 1,1 0,-1 0,1 1,-1-1,1 1,0 0,1 0,-1 0,1 1,0-1,1 1,-1-1,1 1,0 0,1 0,-2 4,3-8,0 0,-1 0,1 0,0 0,0 0,0 0,1 1,-1-1,0 0,1 0,-1 0,1 0,0 0,-1 0,1-1,0 1,0 0,1 0,-1 0,0-1,0 1,1-1,-1 1,1-1,0 1,-1-1,1 0,0 0,0 0,-1 0,1 0,0 0,1-1,67 11,-34-12</inkml:trace>
  <inkml:trace contextRef="#ctx0" brushRef="#br0" timeOffset="62035.172">7406 1397,'-9'-10,"0"-1,-1 2,-1 0,0 0,0 1,0 0,-1 1,0 0,-1 1,-8-3,20 8,0 1,0-1,-1 1,1 0,0-1,0 1,-1 0,1 0,0 0,-1 0,1 0,0 0,0 0,-1 0,1 1,0-1,0 1,-1-1,1 1,0-1,0 1,0-1,0 1,0 0,0 0,0-1,0 1,0 0,0 0,0 0,1 0,-1 0,0 0,1 1,-1-1,1 0,-1 0,1 0,-1 0,1 1,0-1,-1 0,1 0,0 1,0-1,0 0,0 1,12 60,4-30,1 0,1-1,2-1,18 20,1 4,-9-11,-3 1,-2 1,16 39,-33-65,-6-11,0-1,1 1,0-1,0 0,1 0,0 0,0 0,1 0,0-1,0 0,0 0,1 0,0-1,0 0,0 0,3 1,-6-6,0 0,0-1,0 1,0-1,0 0,0 0,0 0,0 0,0 0,0-1,-1 1,1-1,0 0,-1 1,0-1,1-1,-1 1,0 0,0 0,0-1,-1 1,1-1,0 0,-1 1,0-1,1 0,-1 0,0 0,-1 0,1 0,0 0,-1 0,0-1,6-24,-1 1,-1-1,-1 0,-2 0,-1 0,-1-4,0-36,1 66,0 1,0-1,0 1,0-1,0 1,0-1,0 1,0-1,1 0,-1 1,0-1,1 1,0 0,-1-1,1 1,0-1,-1 1,1 0,0 0,0-1,0 1,0 0,1 0,-1 0,0 0,0 0,1 0,-1 0,0 1,1-1,-1 0,1 1,-1-1,1 1,-1 0,1-1,-1 1,1 0,-1 0,1 0,10 0,-1 2,1-1,0 1,-1 1,0 0,1 1,-1 0,-1 0,1 1,-1 1,1 0,-2 0,8 6,-13-7,0 1,0 0,0 0,-1 0,0 0,0 0,0 1,-1-1,0 1,0-1,-1 1,0 0,0 0,0 0,-1 0,0 0,-1 0,1 0,-1-1,-1 3,7 79,-3-85,-1 0,1 0,-1 0,1-1,0 1,0-1,0 1,0-1,1 1,-1-1,1 0,-1 0,1-1,0 1,0 0,-1-1,1 1,0-1,0 0,1 0,-1 0,0-1,0 1,0-1,1 0,-1 0,0 0,2 0,91-11,-94 11,41-10</inkml:trace>
  <inkml:trace contextRef="#ctx0" brushRef="#br0" timeOffset="63107.018">8503 1678,'-21'-5,"1"0,-1 2,0 1,0 0,0 1,-4 2,18-1,0 0,1 1,-1 0,1 0,-1 1,1 0,0 0,0 0,0 1,0 0,0 0,0 0,1 1,-1 0,1 0,0 0,0 1,1 0,-1 0,1 0,-2 3,5-6,0 0,0 0,0 0,0 0,0 0,0 0,0 0,1 0,-1 0,1 0,0 1,-1-1,1 0,0 0,0 0,1 1,-1-1,0 0,1 0,-1 0,1 1,0-1,-1 0,1 0,0 0,0 0,1 0,-1-1,0 1,1 0,-1-1,1 1,-1 0,1-1,0 0,0 1,0-1,79 33,-33-27,1-1,0-2,0-3,0-2,-1-2,1-2,0-2,24-8,-44 10,-1-2,0 0,0-2,-1-1,0-1,-1-1,3-3,-27 14,0 0,0 0,0 0,-1 0,1 0,0 0,-1 0,1 0,-1-1,1 1,-1-1,1 1,-1-1,0 0,0 1,0-1,0 0,0 0,0 0,-1 0,1 0,0 0,-1 0,0 0,1 0,-1 0,0 0,0 0,0 0,0 0,-1 0,1 0,0 0,-1 0,0 0,1 0,-1 0,0 0,0 1,0-1,0 0,0 0,-1 1,1-1,-1 0,-6-4,0 1,0 0,-1 0,0 1,0 0,0 1,-1 0,1 0,-1 1,1 0,-1 0,0 1,0 1,1 0,-1 0,0 1,0 0,0 0,-7 4,11-4,0 1,0 1,1-1,-1 1,1 0,0 1,0-1,0 1,0 0,1 0,0 0,-1 1,3-3,1 0,0-1,-1 1,1 0,0 0,0 0,0-1,0 1,1 0,-1 1,0-1,1 0,0 0,-1 0,1 0,0 0,0 0,0 1,0-1,1 0,-1 0,0 0,1 0,0 0,-1 0,1 0,0 0,0 0,0 0,0 0,0-1,1 1,-1 0,1-1,0 1,6 5,1-1,0 0,1-1,-1 0,1-1,0 0,0 0,1-1,-1 0,1-1,-1 0,1-1,0 0,0-1,-1 0,4 0,-7 0,-1 0,1 0,-1-1,1 1,-1-1,0-1,1 1,-1-1,0 0,0-1,0 1,0-1,0 0,-1-1,0 1,1-1,-1 0,0-1,1-1,-6 5,3-2,-7 18,4-12,0 1,1-1,0 1,0-1,0 0,0 1,0-1,1 0,-1 0,1 0,0 0,0 0,0 0,0-1,0 1,1-1,-1 1,1-1,0 0,0 0,-1 0,1 0,1-1,-1 1,0-1,1 1,2 0,0 1,1-1,0 0,0 0,-1-1,1 0,0 0,0 0,0-1,0 0,0-1,5 0,-7 0,-1-1,0 1,1-1,-1 0,0 0,0-1,0 1,-1-1,1 0,-1 0,1 0,-1 0,0 0,0-1,0 1,-1-1,1 0,-1 0,0 0,0 0,0-1,-1 1,1 0,-1-1,0-2,10-119,-11 117,-1-17,8-53,-5 76,1 1,0 0,0 0,0 0,0 0,0 1,0-1,0 1,1 0,-1 0,0 0,1 0,-1 1,1-1,-1 1,1 0,-1 0,1 0,-1 0,1 1,-1-1,1 1,-1 0,0 0,1 1,-1-1,0 0,0 1,0 0,0 0,2 2,2 0,-1 1,0 0,0 1,-1-1,1 1,-1 0,-1 0,1 1,-1-1,0 1,0 0,-1 0,0 1,-1-1,1 1,-1-1,-1 1,1 0,-1 0,-1-1,1 1,-2 0,1 0,-1 0,0 0,-1 2,3 41,-1-48,0 0,1 0,0 0,-1 0,1 0,0 0,0 0,0 0,1-1,-1 1,1 0,-1-1,1 0,0 1,0-1,0 0,0 0,1 0,-1 0,1 0,-1 0,1-1,-1 1,1-1,0 0,0 0,-1 0,1 0,0 0,0-1,93 5,-85-6,0-1,-1 0,0-1,0 0,0-1,0 0,0 0,-1-1,1-1,-1 1,-1-1,1-1,-1 0,0 0,0 0,-1-1,0 0,-1-1,0 1,0-1,-1-1,0 1,0-1,-1 1,0-1,-1-1,0 1,-1 0,0-1,0 1,-1-5,-1 14,1 0,-1 0,0 0,1 0,-1 1,0-1,0 0,1 0,-1 0,0 0,0 0,0 0,0 0,0 0,0 0,-1 0,1 0,0 1,0-1,-1 0,1 0,0 0,-1 0,1 0,-1 1,1-1,-1 0,1 0,-1 1,0-1,1 0,-1 1,0-1,0 1,1-1,-1 1,0-1,0 1,0 0,0-1,1 1,-1 0,0 0,0-1,0 1,0 0,0 0,0 0,-4 5,0-1,1 1,-1 0,1 1,1-1,-1 1,1 0,0-1,0 1,0 1,1-1,0 0,0 1,1-1,-1 7,0-8,1-1,0 1,0 0,1 0,0 0,0 0,0-1,0 1,1 0,-1 0,1 0,1 0,-1-1,1 1,-1-1,1 1,1-1,-1 0,1 1,-1-1,1 0,0-1,0 1,1 0,-1-1,1 0,0 0,3 2,14 3,0-1,0 0,1-2,0-1,0 0,0-2,0 0,1-2,-1 0,0-2,18-3,44-3</inkml:trace>
  <inkml:trace contextRef="#ctx0" brushRef="#br0" timeOffset="63791.545">6644 2453,'0'21,"0"17,0 17,3 10,2 3,3-1,3-5,1-9,-1-10,0-13,-3-12</inkml:trace>
  <inkml:trace contextRef="#ctx0" brushRef="#br0" timeOffset="64074.841">6578 2493,'-66'-167,"65"165,0-1,0 1,0-1,1 1,-1-1,1 1,-1-1,1 1,0-1,0 1,0-1,1 1,-1-1,1 1,-1-1,1 1,0-1,0 1,0-1,0 1,0 0,0 0,1 0,-1 0,1 0,0 0,-1 0,1 0,0 0,0 1,0-1,0 1,1 0,-1-1,0 1,0 0,1 0,-1 0,1 1,-1-1,1 1,-1-1,3 1,10-2,0 0,1 2,-1 0,0 0,0 1,0 1,0 1,0 0,0 1,-1 0,1 2,-1-1,0 2,-1 0,0 0,0 1,0 1,0 1,-10-8,-1 0,1 0,-1 0,0 1,0-1,1 1,-2-1,1 1,0 0,0 0,-1 0,0 0,1 0,-1 0,0 0,-1 0,1 0,0 0,-1 1,0-1,0 0,0 0,0 1,0-1,-1 0,1 0,-1 0,0 1,0-1,0 0,-1 0,1 0,-1 0,1-1,-1 1,0 0,-1 1,-12 9,1-1,-2-1,1 0,-2-1,1-1,-1 0,-1-1,1-1,-1-1,-1 0,-6 0,0 2,6-2</inkml:trace>
  <inkml:trace contextRef="#ctx0" brushRef="#br0" timeOffset="64745.217">7340 2520,'-8'-7,"0"2,0-1,0 1,-1 0,0 0,0 1,0 1,0-1,0 1,-1 1,0 0,1 0,-1 1,0 0,0 1,0 0,1 1,-1-1,0 2,0 0,1 0,-1 0,1 2,0-1,-1 1,2 0,-1 1,0 0,1 0,0 1,0 0,1 0,0 1,-5 5,11-11,0 0,0 0,0 0,0 0,1 0,-1 1,0-1,0 0,1 1,-1-1,1 0,-1 1,1-1,0 0,0 1,-1-1,1 1,0-1,0 1,0-1,1 0,-1 1,0-1,0 1,1-1,-1 0,1 1,-1-1,1 0,0 1,-1-1,1 0,0 0,0 0,0 0,0 0,0 0,0 0,0 0,0 0,0 0,1 0,-1-1,0 1,0 0,1-1,-1 1,0-1,1 0,-1 1,1-1,-1 0,0 0,1 0,0 0,18 0,0 0,0-2,0 0,0-1,0-1,-1-1,1-1,-1-1,0 0,-1-1,8-6,44-16,-69 30,-1 1,1 0,0-1,-1 1,1-1,-1 1,1 0,-1-1,1 1,-1 0,1 0,-1-1,0 1,0 0,1 0,-1 0,0 0,0-1,0 1,0 0,0 0,0 0,0 0,0-1,0 1,0 0,0 0,0 0,-1 0,1-1,0 1,-1 0,1 3,-1-1,1 0,0-1,0 1,0 0,0-1,0 1,1 0,-1-1,1 1,0-1,0 1,0-1,0 1,0-1,0 0,0 1,1-1,-1 0,1 0,0 0,0 0,0 0,0-1,0 1,0 0,0-1,0 0,1 1,-1-1,0 0,1 0,-1 0,1 0,-1-1,1 1,0-1,-1 0,1 1,2-1,1-2,0 1,0-1,0 0,0 0,0 0,-1-1,1 0,-1 0,1-1,-1 1,-1-1,1 0,0-1,-1 1,0-1,0 0,0 0,0 0,-1 0,0-1,0 1,-1-1,1 0,-1 0,-1 1,1-2,-1 1,0 0,0 0,-1 0,1-1,-1 1,-1-6,0 9,1 1,-1-1,1 1,0-1,0 0,0 1,0-1,1 1,-1-1,1 1,-1-1,1 1,0-1,0 1,0 0,1-1,-1 1,0 0,1 0,-1 0,1 0,0 0,0 0,0 0,0 1,0-1,0 1,0-1,0 1,0 0,1 0,-1 0,1 0,0 0,18-3,1 0,-1 2,1 1,0 0,0 1,0 2,3 1,-19-4,0 1,0 1,-1-1,1 1,0 0,0 0,-1 1,1 0,-1 0,1 0,-1 0,0 1,0 0,0 0,0 1,-1-1,1 1,-1 0,0 0,0 0,0 1,-1 0,1-1,-1 1,0 0,-1 1,1-1,-1 0,0 1,0-1,-1 1,1 3,-8 167,7-173,0 0,1 1,-1-1,1 0,-1 0,1-1,0 1,0 0,0 0,0-1,0 0,1 1,-1-1,1 0,0 0,-1 0,1 0,0-1,0 1,0-1,1 0,-1 0,0 0,0 0,1 0,-1-1,0 1,1-1,98-3,40-28,-74 12</inkml:trace>
  <inkml:trace contextRef="#ctx0" brushRef="#br0" timeOffset="66043.365">8584 2493,'-12'-6,"0"-1,-1 2,1 0,-1 0,0 1,0 0,0 1,-1 1,1 0,-1 1,1 1,-1 0,1 0,-1 1,1 1,-1 0,1 1,0 1,0 0,0 1,1 0,0 1,-1 0,2 1,-1 0,1 1,0 0,-1 2,11-9,0-1,0 1,0 0,0-1,0 1,0 0,0 0,0-1,0 1,0 0,1 0,-1 0,0 0,0 0,1 0,-1 0,1 0,-1 1,1-1,0 0,-1 0,1 0,0 0,0 1,0-1,0 0,0 0,0 1,0-1,0 0,0 0,0 0,1 1,-1-1,0 0,1 0,-1 0,1 0,0 0,-1 0,1 0,0 0,0 0,-1 0,1 0,0 0,0 0,0-1,0 1,0 0,0-1,0 1,0-1,1 1,11 1,0-1,0 0,0-1,1-1,-1 0,0-1,-1 0,1-1,0 0,-1-1,1-1,-1 0,5-3,76-32,-91 40,0 0,0 0,0 0,0 1,0-1,0 1,0-1,-1 1,1 0,0 0,0 0,-1 0,1 0,0 0,-1 0,1 0,-1 1,0-1,1 1,-1-1,0 1,0-1,0 1,0 0,0 0,0-1,0 1,-1 0,1 0,-1 0,1 0,-1 1,11 19,-7-17,0-1,-1 0,1 0,1 0,-1-1,0 0,1 1,0-2,0 1,0 0,0-1,0 0,0 0,1-1,-1 1,0-1,1 0,-1-1,1 1,0-1,-1 0,5-1,6-1,-1 0,0-1,0-1,0 0,0-1,0-1,9-5,-3 2,-1-2,0 0,-1-1,0-1,-1-1,0-1,-1 0,-1-1,-1-1,0-1,-1 0,-1 0,-1-2,0 1,-1-2,-2 1,0-1,-1-1,-1 1,-1-1,-1-1,-1 1,0-6,-14-46,9 72,0 0,0 0,0 0,0 0,0 1,0-1,0 0,0 0,-1 1,1-1,-1 1,1-1,-1 1,1 0,-1-1,0 1,0 0,0 0,1 0,-1 1,0-1,0 0,0 1,-1-1,1 1,0 0,0 0,0-1,0 1,0 1,0-1,0 0,-2 1,-4 2,0 1,-1 0,1 0,1 1,-1 0,1 0,0 1,0 0,0 1,1-1,0 1,0 0,1 1,0-1,0 1,0 1,-6 7,1 1,1-1,0 2,1-1,1 1,1 1,1-1,0 1,1 0,1 0,1 0,0 0,2 0,0 1,1-1,4 17,-2-27,0 0,1 0,0 0,1 0,0-1,0 1,1-1,0-1,0 1,0-1,1 0,1 0,-1-1,1 0,0-1,0 1,1-1,0-1,0 0,0 0,7 1,6 2,-1-1,1-1,1-1,-1-1,1-1,-1-1,1-1,22-3,-30 2,1-2,0 0,-1-1,0-1,0 0,0-1,-1 0,0-1,13-9,-21 13,-1-1,1 0,-1 0,0-1,0 0,-1 0,1 0,-1 0,0-1,0 1,-1-1,1 0,-2 0,1 0,0-1,-1 1,0-1,-1 1,0-1,0 0,0 1,-1-1,1 0,-2-1,0 3,0-1,0 0,-1 0,0 1,0-1,0 1,-1-1,1 1,-1 0,-1 0,1 0,-1 1,-1-2,3 4,1 0,-1 0,0 0,0 0,0 0,0 1,-1-1,1 1,0-1,-1 1,1 0,0 0,-1 0,0 0,1 1,-1-1,1 1,-1 0,0-1,1 1,-1 0,0 0,0 1,1-1,-1 1,1-1,-1 1,0 0,1 0,-1 0,-1 2,1 1,0-1,0 1,0 0,1 0,-1 0,1 0,0 0,0 0,0 1,1-1,0 1,-1 0,1-1,1 1,-1 0,1-1,0 1,0 0,0-1,1 1,0 0,-1-1,2 1,-1 0,0-1,1 0,0 1,0-1,1 1,2 4,0 0,0-1,1 1,1-1,-1 0,1-1,0 0,1 0,0-1,0 1,0-2,1 1,-1-1,1-1,1 1,-1-1,1-1,-1 0,9 1,6 1,0 0,0-2,0-1,0-2,0 0,1-1,20-4,-4-2,1-2,-2-2,1-2,-2-1,0-2,0-2,-2-2,0-1,-2-1,19-17,-36 24,0 1,-2-2,0 0,0-1,-2-1,0 0,-1-1,-1 0,-1-1,0-1,-2 0,0 0,-2 0,0-1,-1 0,-2-1,0 1,-1-1,-1 0,-2 1,0-1,-1 0,-1 0,-1 0,-2 1,-2-7,-39-58,44 85,0-1,0 1,0 0,0 0,-1 0,1 0,0 0,-1 1,1-1,-1 1,0-1,0 1,1 0,-1 0,0 0,0 1,0-1,0 1,0-1,0 1,0 0,0 0,0 0,0 1,0-1,0 1,0 0,0-1,0 1,-1 1,-5 5,1-1,-1 1,2 0,-1 1,1 0,0 0,1 1,0-1,0 1,1 1,0-1,0 1,1 0,1 0,0 0,0 1,-7 17,1 0,2 0,1 1,1 0,1 0,2 0,1 1,1-1,2 0,1 0,1 0,1 0,5 12,-7-32,0 1,1-1,0 1,1-1,0-1,0 1,1-1,0 0,1 0,0-1,0 1,0-2,1 1,0-1,0 0,1-1,0 0,0 0,0-1,0 0,1 0,-1-1,1-1,0 1,0-2,0 1,0-1,0-1,4-1,0 0,-1-1,1-1,0 0,-1 0,0-2,0 0,0 0,-1-1,1-1,-2 0,1 0,-1-1,0-1,0 0,-1-1,0 0,-1 0,0-1,-1 0,0 0,1-5,-5 11,6-11,-5 27,-6-6,1-1,0 1,0-1,0 0,1 1,0-1,-1 0,2 1,-1-1,0 0,1 0,0 0,0 0,0 0,0 0,0-1,1 1,0-1,0 1,0-1,0 0,0 0,1 0,-1-1,1 1,0-1,-1 0,1 0,0 0,2 0,-1 0,1 0,-1-1,1 0,0 0,0 0,-1-1,1 1,0-1,0-1,-1 1,1-1,0 0,-1 0,1-1,-1 1,1-1,-1-1,0 1,0-1,0 0,0 0,0 0,-1-1,1 1,-1-1,0 0,0-1,0 1,-1-1,0 1,1-1,-2 0,1 0,-1 0,1-1,-1 1,-1-1,1 1,-1-1,0 0,0 1,-1-2,0 1,0 0,0 0,-1 0,0 0,0 0,-1 0,1 1,-1-1,-1 0,1 1,-1-1,0 1,0 0,0 0,-1 0,0 0,0 1,0 0,-1-1,1 1,-1 1,0-1,0 1,0 0,0 0,-1 0,1 1,-1 0,0 0,0 0,0 1,0 0,0 0,0 0,0 1,0 0,0 0,0 0,0 1,0 0,0 0,0 1,1 0,-1 0,0 0,-4 2,4 2,0-1,-1 1,2-1,-1 2,1-1,0 1,0-1,1 1,-1 1,2-1,-1 1,1-1,0 1,1 0,0 0,0 0,0 2,1-6,1 0,-1 0,1 1,0-1,0 0,0 1,1-1,-1 0,1 1,0-1,0 0,0 0,1 0,0 0,0 0,0 0,0 0,0-1,1 1,-1-1,1 0,0 0,0 0,1 0,-1 0,0 0,1-1,0 0,-1 1,1-1,0-1,0 1,1-1,82 9,-43-14</inkml:trace>
  <inkml:trace contextRef="#ctx0" brushRef="#br0" timeOffset="66319.3">10909 1852,'-14'-2,"-11"-1,-8 4,-1 10,1 9,6 8,8 8,9 8,11 5,10 3,9 2,3-8</inkml:trace>
  <inkml:trace contextRef="#ctx0" brushRef="#br0" timeOffset="66567.166">10977 2413,'15'9,"11"1,7-4,5-7,5-11,-5-2</inkml:trace>
  <inkml:trace contextRef="#ctx0" brushRef="#br0" timeOffset="70693.739">2541 421,'27'0,"30"-2,29-6,29-5,21-6,15-3,7-4,-4 2,-11 1,-21 6,-27 2,-27 5,-30 4,-21 2</inkml:trace>
  <inkml:trace contextRef="#ctx0" brushRef="#br0" timeOffset="69785.899">2982 622,'-22'313,"-6"-43,28-269,-1 1,0 1,1 0,0 0,-1 0,1-1,0 1,0 0,1 0,-1 0,1-1,-1 1,1 0,0 0,0-1,0 1,0-1,1 1,-1-1,1 1,-1-1,1 0,0 0,0 0,0 0,0 0,0 0,6 1,1-1,-1 0,0 0,0 0,1-1,-1-1,1 0,-1 0,1 0,-1-1,4-1,-2 1,53-8,-1-2,-1-3,-1-3,53-22,-69 23</inkml:trace>
  <inkml:trace contextRef="#ctx0" brushRef="#br0" timeOffset="70070.374">3530 729,'0'7,"0"9,0 13,0 13,0 10,0 9,0 2,0-5,0-7,0-11,2-14,1-16,0-16,-1-8</inkml:trace>
  <inkml:trace contextRef="#ctx0" brushRef="#br0" timeOffset="70348.662">3556 956,'-26'-247,"25"245,1 1,-1-1,0 1,1 0,-1 0,1 0,0 0,-1-1,1 1,0 0,0 0,-1-1,1 1,0 0,0-1,0 1,1 0,-1 0,0-1,0 1,1 0,-1 0,1-1,-1 1,1 0,-1 0,1 0,0 0,0 0,-1 0,1 0,0 0,0 0,0 0,0 0,0 1,0-1,0 0,1 1,-1-1,0 1,0-1,0 1,1-1,-1 1,0 0,0 0,2 0,97 53,-76-37,11 5,-6-5,-1 1,0 1,-1 2,-1 0,-1 2,-1 0,-1 2,-1 1,-1 0,12 22,-29-42,-1 0,0 0,-1 0,1 0,-1 0,0 1,0-1,-1 1,0 0,0-1,0 1,-1 0,1-1,-2 1,1 0,0 0,-1-1,0 1,0 0,-1-1,0 1,0-1,0 1,-1-1,1 0,-1 0,0 0,-1-1,-1 3,-11 5,0-2,-1 0,0 0,0-2,-1 0,-1-1,1-1,-1-1,0 0,0-1,0-2,0 0,-13 0,-90-5,70-6</inkml:trace>
  <inkml:trace contextRef="#ctx0" brushRef="#br0" timeOffset="85852.126">8342 5033,'-43'-308,"33"254,-2 0,-3 0,-2 1,-3 1,-1 1,-3 1,-2 1,-2 1,-3 2,-17-21,35 49,-1 0,-1 1,-1 1,0 0,-1 1,0 1,-2 0,1 2,-2 0,0 1,0 1,-1 1,0 0,0 2,-1 1,0 0,0 2,-12-1,-45-2,0 3,0 4,0 3,0 4,-71 16,110-15,1 1,1 2,-1 2,2 1,0 2,1 1,1 2,0 2,2 1,0 2,-6 7,-29 36,3 3,3 2,3 3,4 3,3 2,3 2,-30 75,44-88,4 2,2 0,4 3,3 0,3 1,3 0,4 2,1 32,12 22,6-1,6 0,5-1,6-1,6-1,11 16,4 38,155 689,-179-785,5-1,3-1,4-2,3-1,3-1,4-3,4-1,42 50,-71-103,2 0,0-2,2 0,0-2,1 0,0-2,2 0,0-2,1-1,0-1,1-1,0-1,0-1,1-2,0-1,19 2,-8-5,-1-1,0-3,1 0,-1-3,0-1,0-2,-1-1,0-3,0 0,-1-3,-1 0,13-10,37-22,-2-4,-2-4,-2-3,20-23,-60 50,-1-2,-2-2,-2-1,0-1,-3-2,-1-1,-2-2,-2 0,18-40,-18 17,-4 0,-2-2,-3 0,-3 0,1-29,7-120,-8-9,-12 176,20-784,-23 729,-4 1,-4 0,-5 1,-13-41,11 78,-2 1,-3 1,-3 0,-2 2,-3 1,-2 1,-17-20,28 49,-1 0,-1 2,-1 0,-2 2,-24-20,38 36,0 1,-1-1,0 2,-1 0,0 0,0 1,0 1,-1 0,1 1,-1 0,0 2,-1-1,1 1,0 1,-8 1,-40 5</inkml:trace>
  <inkml:trace contextRef="#ctx0" brushRef="#br0" timeOffset="86974.738">2541 9151,'1582'-481,"-1561"474,2617-698,-2533 680,-106 25,1 0,0-1,-1 1,1 0,0-1,-1 1,1 0,0-1,0 1,-1 0,1-1,0 1,0-1,0 1,-1-1,1 1,0 0,0-1,0 1,0-1,0 1,0-1,0 1,0-1,0 1,0-1,0 1,0-1,0 1,1 0,-1-1,0 1,0-1,0 1,1 0,-1-1,0 1,1-1,-1 1,0 0,0-1,1 1,-1 0,1 0,-1-1,0 1,1 0,-1 0,1-1,-1 1,1 0,-1 0,0 0,1 0,-5-2,-6-5</inkml:trace>
  <inkml:trace contextRef="#ctx0" brushRef="#br0" timeOffset="87210.107">6444 7720,'-16'-2,"0"-1,11 2,20 2,24 3,23 2,19 6,12 4,-1 8,-11 7,-20 11,-32 12,-38 12,-41 11,-39 8,-36 6,3-13</inkml:trace>
  <inkml:trace contextRef="#ctx0" brushRef="#br0" timeOffset="88573.888">201 8335,'0'16,"0"17,2 16,1 11,2 9,1 5,-2-2,-1-6,0-10,-2-12,-3-14,-1-11</inkml:trace>
  <inkml:trace contextRef="#ctx0" brushRef="#br0" timeOffset="89114.267">174 8603,'-10'-65,"3"0,1-62,5 117,0 0,1-1,1 1,-1-1,2 1,-1 0,1 0,1 0,0 0,0 0,1 0,1 1,-1-1,1 1,1 0,0 1,0 0,1 0,0 0,0 0,0 1,1 0,0 1,9-6,-8 8,1 1,-1-1,1 1,-1 1,1 0,0 0,0 1,0 0,0 1,0 0,0 1,-1 0,1 0,0 1,3 1,-7-2,-1 1,1 0,-1 0,1 0,-1 1,0 0,0 0,0 0,0 1,0 0,-1-1,1 2,-1-1,0 0,-1 1,1 0,-1 0,0 0,0 0,0 0,-1 1,0-1,0 1,0 0,-1-1,0 2,0 2,0 1,-1 0,0-1,-1 1,-1 0,1-1,-1 1,-1-1,1 0,-2 0,1 0,-1 0,-1 0,0-1,0 0,0 0,-4 4,-7 7,0 0,-2-1,0-1,-1 0,0-2,-6 3,-121 59,146-77,-1 1,1-1,0 1,0 0,0-1,0 1,0 0,0-1,0 1,0 0,0-1,1 1,-1 0,0-1,0 1,1 0,-1-1,0 1,1-1,-1 1,0-1,1 1,-1-1,1 1,-1-1,1 1,-1-1,1 0,-1 1,1-1,-1 0,1 1,0-1,-1 0,1 0,0 1,-1-1,1 0,-1 0,1 0,0 0,-1 0,1 0,0 0,-1 0,1 0,0 0,-1 0,1-1,4 3,137 79,-121-65,1-2,1 0,1-1,-1-1,2-2,0 0,0-2,1 0,0-2,11 1,-27-7,0 0,0-1,0 0,0-1,-1 0,1 0,0-1,-1 0,0-1,1 0,-2-1,1 0,0 0,-1-1,0 0,0 0,-1-1,0 0,0 0,0 0,-1-1,0 0,-1-1,0 1,0-1,-1 0,0 0,1-4,1 1,-1-1,-1 0,0 0,-1 0,0 0,-1 0,0-1,-1 1,-1-1,0 1,0-1,-2-4,2 17,0-1,0 0,-1 0,1 0,0 0,-1 0,1 1,-1-1,0 0,1 0,-1 1,0-1,0 0,0 1,0-1,0 1,-1 0,1-1,0 1,-1 0,1 0,-1-1,1 1,-1 0,0 0,1 1,-1-1,0 0,0 1,1-1,-1 1,0-1,0 1,0 0,0 0,1 0,-1 0,0 0,0 0,0 0,0 1,0-1,1 1,-1-1,0 1,0 0,1 0,-2 0,-1 4,-1 1,1 0,0 0,1 0,-1 0,1 1,0-1,1 1,-1 0,2 0,-1-1,1 1,0 1,0-1,0 0,1 0,1 0,-1 0,1 0,0 0,0 0,1 0,0 0,1 0,-1 0,1-1,0 0,1 1,0-1,0 0,2 3,1-2,0 0,0 0,0-1,1 0,0 0,0-1,0 0,1 0,0-1,0 0,0 0,0-1,0-1,6 2,34 6</inkml:trace>
  <inkml:trace contextRef="#ctx0" brushRef="#br0" timeOffset="90010.527">1337 8269,'-7'-3,"1"1,-1 0,0 1,0 0,0 0,0 0,0 1,0 0,0 0,0 1,0 0,0 0,1 0,-1 1,0 0,0 1,1 0,0-1,-1 2,1-1,0 1,1 0,-1 0,1 1,0 0,0 0,0 0,0 0,1 1,0-1,0 1,1 0,0 1,0-1,-1 2,2-5,0 0,0 1,0-1,0 0,1 0,0 1,-1-1,1 1,0-1,1 1,-1-1,1 1,-1 0,1-1,0 1,1 0,-1-1,0 1,1 0,0-1,0 1,0-1,0 1,1-1,-1 0,1 0,0 1,0-1,2 2,7 1,-1 0,2-1,-1-1,1 0,-1 0,1-1,0 0,0-1,1-1,-1 0,0 0,1-1,8 2,35 1,95 17,-149-19,1-1,-1 0,0 0,0 1,0 0,0-1,0 1,0 0,0 0,0 0,0 0,0 0,-1 0,1 1,0-1,-1 1,1-1,-1 1,1-1,-1 1,0 0,0 0,1 0,-1 0,-1 0,1 0,0 0,0 0,-1 0,1 0,-1 0,0 0,0 2,-4 3,0 1,-1-1,1 0,-2 0,1-1,-1 1,0-1,-1-1,1 1,-1-1,0 0,0 0,-1-1,1 0,-2 0,6-2,-5 4,-1-1,1 0,-1 0,0-1,0 0,-1-1,1 0,-1 0,0-1,1 0,-1-1,-4 0,14-1,-1 0,1 0,-1 0,1 0,-1-1,1 1,0 0,-1 0,1 0,-1-1,1 1,-1 0,1 0,0-1,-1 1,1 0,0-1,-1 1,1 0,0-1,-1 1,1-1,0 1,0 0,0-1,-1 1,1-1,0 1,0-1,0 1,0-1,0 1,0-1,0 1,0-1,0 1,0-1,0 1,0-1,0 1,0 0,1-1,-1 1,0-1,0 1,0-1,1 1,-1 0,0-1,0 1,1-1,-1 1,0 0,1-1,-1 1,21-23,78-62,45-45,-134 119,-2 0,1 0,-1-1,-1 0,0 0,0-1,-1 0,-1 0,-1 0,1-1,-2 1,1-7,-3 17,0 0,-1 0,1 0,-1 0,1 0,-1 0,0 0,0-1,-1 1,1 0,0 0,-1 0,0 0,0 0,0 0,0 0,0 0,-1 0,1 1,-1-1,0 1,0-1,0 1,0-1,0 1,0 0,-2-1,2 4,-1 0,1 0,0 0,-1 0,1 0,0 1,0-1,0 1,0-1,0 1,0 0,1 0,-1 0,0 0,1 0,0 0,-1 0,1 1,0-1,0 0,0 1,0-1,1 1,-1-1,1 1,0-1,-1 1,1-1,0 1,0-1,1 3,-3 4,0 0,1 0,1 0,-1-1,1 1,1 0,0 0,0 0,0 0,1 0,1-1,0 1,0-1,0 0,1 1,0-2,1 1,0 0,0-1,0 0,1 0,0-1,0 1,1-1,0-1,0 1,0-1,1 0,0-1,7 3,-5-2,0-2,0 0,1 0,-1-1,1 0,0-1,0 0,-1 0,1-1,0-1,0 0,-1 0,1-1,-1-1,1 0,-1 0,0-1,0 0,0-1,0 0,-1 0,0-1,0 0,-1-1,0 0,0 0,0-1,-1 0,0 0,0-1,-1 0,1-3,6-19,-1-1,-2-1,-1 0,-2-1,-1 1,-1-1,-2 0,-2-1,-2-30,1 52,0-144,-7 0,-9-23,-6 65,22 114,0-1,0 1,0 0,0-1,-1 1,1 0,0 0,-1-1,1 1,-1 0,0 0,1 0,-1-1,0 1,0 0,1 0,-1 0,0 0,0 0,0 1,0-1,-1 0,1 0,0 1,0-1,0 0,0 1,-1 0,1-1,0 1,-1-1,1 1,0 0,-1 0,1 0,0 0,-1 0,1 0,0 0,0 1,-1-1,1 0,0 1,-1-1,1 1,0-1,0 1,0-1,0 1,-1 0,1 0,0 0,0-1,0 1,1 0,-1 0,0 1,0-1,0 0,1 0,-1 0,1 0,-1 1,-8 13,1 0,0 1,2 0,-1 0,2 1,0-1,1 1,1 0,1 0,-1 12,-1 4,1 0,1 0,2 0,1 0,2 0,1 0,2-1,1 1,1-1,2-1,1 0,1 0,2-1,1 0,2-2,0 0,2 0,1-2,1-1,8 7,-8-12,0-2,1 0,1-1,1-2,0 0,1-2,0 0,1-2,0-1,1-1,0-1,1-1,0-2,-24-4,0 0,0 0,0 0,0-1,0 0,0 1,0-2,0 1,0 0,0-1,0 0,0 0,0 0,-1 0,1 0,0-1,0 0,-1 0,1 0,-1 0,0 0,0-1,0 0,0 1,2-3,4-17</inkml:trace>
  <inkml:trace contextRef="#ctx0" brushRef="#br0" timeOffset="90282.613">1832 8015,'18'-9,"22"-10,25-9,21-5,20-6,11-1,2 0,-10 6,-21 8,-26 8</inkml:trace>
  <inkml:trace contextRef="#ctx0" brushRef="#br0" timeOffset="91765.802">3195 8175,'73'-22,"-10"0,-1-3,-1-3,40-26,-96 52,0-1,0 1,0-2,0 1,0 0,0-1,-1 0,0 0,0 0,0 0,0-1,-1 0,0 0,0 0,0 0,0 0,-1 0,0-1,0 1,0-1,-1 0,0 1,0-1,0 0,-1 0,0 0,0 0,-1-1,-4-17,-2 1,-1-1,-1 1,-2 1,-2-5,-8-18,-110-298,128 336,-50-110,49 111,0-1,0 1,0 0,-1 0,0 1,0 0,0-1,-1 2,1-1,-1 1,-1-1,1 2,0-1,-1 1,-6-2,1 4,30 3,0-1,0 0,1-1,-1-1,0-1,1 0,-1-2,-1 0,1-1,-1-1,13-5,-1 2,-16 5,18-7,1 2,0 1,1 1,21 0,-49 7,0 1,0 0,1 1,-1-1,0 1,0 0,-1 0,1 0,0 1,-1 0,1 0,-1 0,0 0,0 1,0 0,-1-1,1 1,-1 1,0-1,0 0,0 1,-1 0,0-1,1 2,12 16,1 1,0 1,-1 0,-2 1,-1 1,0 0,-2 0,-1 1,-2 0,2 13,7 99,-15-105,2-1,1 1,2-1,1 0,2-1,1 0,-7-24,0-1,0 0,1 0,-1 0,2 0,-1 0,1-1,0 0,0 0,1 0,0-1,0 0,0 0,0 0,1-1,0 0,0 0,0-1,0 0,1 0,-1-1,1 0,-1 0,9 1,8-3,1-1,-1-1,0-1,0-1,0-2,0 0,-1-1,0-1,-1-2,22-11,-8 6,70-27,-99 39,-7 2</inkml:trace>
  <inkml:trace contextRef="#ctx0" brushRef="#br0" timeOffset="98802.399">3489 7252,'269'-91,"-212"70,-102 35,-225 112,250-113,21-13,-1-1,0 1,0 0,1 0,-1 0,0 0,0 0,1 0,-1-1,0 1,0 0,1 0,-1 0,0 0,1 0,-1 0,0 0,0 0,1 0,-1 0,0 0,0 0,1 0,-1 1,0-1,1 0,-1 0,0 0,0 0,1 0,-1 1,0-1,0 0,0 0,1 0,-1 1,0-1,0 0,0 0,0 0,1 1,-1-1,0 0,0 1,0-1,0 0,0 0,0 1,0-1,0 0,0 0,0 1,0-1,0 1,180-69,7-13,-177 76,-17 8,-18 10,-275 125,244-123,55-22,72-35,-49 32,176-71,-154 59,-52 17,-96 14,-92 15,196-24,0 0,0-1,0 1,0 0,0-1,0 1,0-1,0 1,0 0,0-1,0 1,0-1,0 1,0 0,0-1,0 1,0-1,0 1,-1 0,1-1,0 1,0 0,0-1,-1 1,1 0,0-1,-1 1,322-124,-359 132,-285 105,277-103,51-15,163-60,22-1,-180 56,-36 13,-294 86,310-85,16-6,17-5,224-73,-437 138,26-13,331-99,39-13,-168 50,-46 15,-160 36,-51 18,214-49,14-3,16-4,225-63,-217 51,-40 13,-103 25,72-11,-119 29,148-36,15-2,16-1,54-6,0-4,43-12,-105 19,20-8,-47 5,-14 6,1 2,-1 0,0 2,1 1,0 2,-21 8,19-7,-49 15,88-19,199-40,-63-7,-129 31,-26 2,-11 9,24-2,0 1,108-33,-101 24,-23 7,-153 72,151-66,-1 0,1 0,-1-2,1 1,-1-2,1 0,-1 0,-1-2,15 2,0 0,-1 0,1-1,0 1,-1 0,1-1,0 1,0 0,-1-1,1 1,0 0,0-1,0 1,-1-1,1 1,0-1,0 1,0 0,0-1,0 1,0-1,0 1,0-1,0 1,0 0,0-1,0 1,0-1,1 1,-1 0,0-1,0 1,0-1,1 1,-1 0,0-1,0 1,1 0,-1-1,0 1,1 0,-1-1,0 1,1 0,-1 0,0-1,1 1,-1 0,1 0,-1 0,0 0,1 0,-1-1,1 1,-1 0,0 0,1 0,-1 0,1 0,-1 0,1 0,-1 1,0-1,1 0,-1 0,1 0,154-49,-255 75,-1-5,-10-2,272-49,102-46,-258 73,-16 2,-18 2,-36 9,116-3,-49-6,0 0,0 0,0 1,0-1,-1 0,1 1,0-1,-1 1,1-1,-1 1,1 0,-1 0,0 0,0 0,0-1,0 2,0-1,0 0,-1 0,1 0,0 0,-1 0,0 1,0-1,0 0,0 0,0 1,3 9,11 44,4-1,1 0,7 7,-15-35,11 28</inkml:trace>
  <inkml:trace contextRef="#ctx0" brushRef="#br0" timeOffset="115621.733">11364 3910,'-16'-19,"0"1,-1 0,-1 1,0 1,-1 1,-1 1,0 0,-1 2,-1 0,-10-3,-17-6,24 10,0 0,-1 2,0 0,-1 2,0 1,0 1,-21 0,19 4,1 1,0 2,-1 0,1 2,0 2,-26 8,39-9,0 2,0-1,1 2,-1 0,2 1,-1 0,1 1,1 1,0 0,1 0,0 2,0-1,0 2,-12 16,-2 1,2 1,0 1,-16 35,2 1,25-51,1 2,1 0,1 0,1 0,1 1,-1 5,-25 176,25-166,-15 123,51 444,-29 1241,15-1539,-15 251,30-280,-26-216,3-1,2 0,3 0,10 25,38 220,-23-190,5-2,14 18,-44-105,0-1,2 0,1-1,1 0,1-1,0-1,2 0,1-1,0-1,1-1,1-1,1-1,0-1,1 0,21 8,-7-6,1-1,0-2,1-2,1-2,0-1,0-2,1-2,20-1,-45-3,0-1,0-1,0-1,0 0,-1-1,1-1,0 0,-1-1,0-1,0 0,-1-1,0 0,0-1,1-2,6-4,-1-1,0-1,-1-1,-1-1,-1 0,0-2,-2 1,0-2,-1 0,9-19,9-31,-2-1,-4-2,-2-1,-1-18,-5-6,-4 0,-4 0,-5-13,7-68,12-236,-44-274,3 121,11-220,8 484,-3-407,-11 556,5 99,4 1,1-1,4-20,17-120,-20 189,-1-1,-1 1,1-1,-1 1,-1 0,0 0,0 1,0-1,-1 1,0 0,0 0,-1 0,-2-1,-43-72,27-26,-11-24,31 123,1 1,-2 0,1 0,-1 0,1 0,-2 1,1 0,0 0,-1 0,0 1,0 0,-1 0,1 1,-1-1,1 1,-1 1,0-1,0 1,0 1,-3-1,-12-2,0 1,0 1,-1 1,1 1,-1 1,-2 2,-85 16,60-7</inkml:trace>
  <inkml:trace contextRef="#ctx0" brushRef="#br0" timeOffset="117582.067">11724 9151,'1'-1,"0"0,0 0,1 0,-1 0,0 0,0 0,0 0,1 0,-1 0,0 1,1-1,-1 1,1-1,-1 1,1-1,-1 1,1 0,-1 0,1 0,-1 0,1 0,-1 0,2 0,3 0,742-66,-119 34,-287 3,510-31,726 30,367-43,-345 20,-341 47,-746 7,-33-1,-421-8,-84 3,-7 5,-3 0</inkml:trace>
  <inkml:trace contextRef="#ctx0" brushRef="#br0" timeOffset="118331.911">17701 8737,'-3'0,"0"-3,1 0</inkml:trace>
  <inkml:trace contextRef="#ctx0" brushRef="#br0" timeOffset="119002.481">18035 8643,'-81'22,"-242"64,-136 12,420-90,67-6,-13-2,7-2,1 2,-1 0,0 1,0 2,0 0,-1 1,1 1,-1 1,3 2,22 12,23 11,1-3,41 9,-65-25,1-1,0-3,0-2,0-1,39-3,-85-1,0-1,1 0,-1 0,0 1,1-1,-1 0,1 0,-1 0,0 0,1 0,-1-1,0 1,1 0,-1-1,0 1,1-1,-1 1,0-1,0 0,0 1,1-1,-1 0,0 0,0 0,0 0,0 0,0 0,-1 0,1 0,0 0,0 0,-1 0,1-1,0 1,-1 0,0-1,1 1,-1 0,0-1,1 1,-1 0,0-1,0 0,-54-115,40 79,2-1,2 0,1 0,2-1,2 0,2 0,1-1,2-8,1 24</inkml:trace>
  <inkml:trace contextRef="#ctx0" brushRef="#br0" timeOffset="119742.834">22300 8483,'-3'9,"0"10,0 8,0 7,4 4,1 0,3-1,0-3,0-7</inkml:trace>
  <inkml:trace contextRef="#ctx0" brushRef="#br0" timeOffset="120461.322">22165 8202,'7'-5,"1"0,0 0,0 0,0 1,0 1,1-1,-1 1,1 1,0 0,0 0,0 0,0 1,0 1,0 0,5 0,-1 0,0 0,-1 0,1 2,0-1,-1 2,1 0,-1 0,0 1,0 1,0 0,0 0,-1 1,0 1,0 0,-1 0,0 1,0 1,-1-1,0 2,0-1,-1 1,0 0,-1 1,0 0,-1 0,0 0,-1 1,0 0,-1 0,0 2,1 15,-1 0,-2 1,-1-1,-3 24,2-43,-1-7,0-1,1 1,-1-1,1 1,0 0,0-1,0 1,0 0,0-1,1 1,-1 0,1-1,-1 1,1-1,0 1,0-1,0 1,1-1,-1 0,0 1,1-1,0 0,-1 0,1 0,0 0,0-1,0 1,0 0,0-1,1 1,-1-1,0 0,1 0,1 1,8-3,0-1,0 0,-1 0,1-1,-1-1,0 0,0 0,0-2,-1 1,0-1,0 0,0-1,0 0,-1-1,-1 0,6-7,70-72,-82 85,-2 2,0-1,0 0,0 1,0-1,0 1,1-1,-1 1,0-1,0 1,0-1,0 1,1-1,-1 1,0-1,1 1,-1-1,0 1,1 0,-1-1,1 1,-1-1,0 1,1 0,-1 0,1-1,-1 1,1 0,-1 0,1-1,-1 1,1 0,0 0,-1 0,1 0,-1 0,1 0,-1 0,1 0,-1 0,1 0,-1 0,1 0,0 0,-1 1,1-1,-1 0,1 0,-1 0,1 1,-1-1,0 0,1 1,-1-1,1 0,-1 1,0-1,1 1,-1-1,0 1,1-1,-1 1,0-1,2 7,-1 3,1 1,0-1,0 0,1-1,0 1,1 0,0-1,1 0,0 0,0 0,1-1,0 1,1-1,-1-1,7 6,-7-9,1 0,-1 0,1 0,0-1,0 0,0-1,0 1,1-1,-1-1,0 1,1-1,0-1,-1 1,1-1,-1-1,1 1,-1-1,1 0,-1-1,1 0,-1 0,0-1,0 0,0 0,0 0,-1-1,1 0,-1-1,0 1,0-1,0 0,-1-1,0 1,0-1,0 0,-1 0,0-1,13-24,-1-1,-2 0,-2-1,0 0,-3-1,0-1,-3 1,0-1,-3 0,-1 0,-1-27,1-350,-11 341,8 70,1 1,-1 0,1 0,-1-1,1 1,-1 0,0 0,1 0,-1 0,1 0,-1 0,1 0,-1 0,0 0,1 0,-1 0,1 0,-1 0,1 1,-1-1,1 0,-1 0,1 1,-1-1,1 0,-1 1,1-1,-1 0,1 1,-1-1,1 1,0-1,-1 0,1 1,0-1,-1 1,1-1,0 1,0-1,-1 1,1 0,0-1,0 1,0-1,0 1,0-1,0 1,0 0,0-1,0 1,0-1,0 1,0-1,0 1,1 0,-15 46,2 1,2 1,-3 39,9-58,-8 60,4 1,3 34,5-92,1 1,2-1,2 0,1 0,1 0,2-1,1 0,4 3,-9-22,2 0,-1-1,2 0,0-1,0 0,1 0,0 0,4 2,-10-10,1 0,-1 0,0 0,1 0,-1-1,1 0,0 1,0-2,0 1,0 0,0-1,1 1,-1-1,0 0,0-1,1 1,-1-1,1 0,-1 0,0 0,1-1,-1 1,1-1,-1 0,0 0,0-1,4-1,20-17,-5-5</inkml:trace>
  <inkml:trace contextRef="#ctx0" brushRef="#br0" timeOffset="120633.863">23101 7975,'-14'-5,"-1"-1,9 0,21 4,26 2,28 3,23 1,16 5,4 2,-18 1</inkml:trace>
  <inkml:trace contextRef="#ctx0" brushRef="#br0" timeOffset="121144.511">23716 8643,'15'-25,"-2"-1,0 0,-2 0,-1-1,-1-1,-2 1,0-1,-2-1,-1 1,-2-1,0 0,-2-10,-13-17,40 53,213 26,-237-23,1 0,-1 1,1-1,-1 1,1 0,-1 0,0 0,1 1,-1-1,0 1,0 0,0-1,0 1,0 1,-1-1,1 0,-1 1,1-1,-1 1,0 0,0 0,0 0,0 0,0 0,-1 0,1 0,-1 1,0 1,-1 4,-2-1,1 1,-1 0,0-1,-1 0,0 1,0-1,-1 0,-3 4,-7 20,-8 48,22-77,0 0,0 0,0 0,0 0,0 0,1-1,0 1,-1 0,1 0,0 0,0-1,0 1,1 0,-1-1,1 1,-1-1,1 0,0 1,0-1,0 0,0 0,0 0,0 0,1-1,-1 1,1-1,-1 1,13 3,-1-1,1 0,0-1,0-1,0 0,0-1,0-1,1 0,-1-1,0-1,0 0,0-1,-1-1,4-1,29-7</inkml:trace>
  <inkml:trace contextRef="#ctx0" brushRef="#br0" timeOffset="121354.961">24665 8509,'2'0,"1"-4,0-2</inkml:trace>
  <inkml:trace contextRef="#ctx0" brushRef="#br0" timeOffset="122593.228">26109 8215,'-13'0,"0"0,0 1,-1 1,1 0,0 1,1 0,-1 1,0 0,1 1,0 0,0 1,1 1,-1 0,1 0,1 1,0 0,0 1,0 0,-5 8,13-14,0 0,-1 0,2 1,-1-1,0 1,1-1,-1 1,1 0,0 0,0-1,1 1,-1 0,1 0,0 0,0 0,0 0,0-1,1 1,0 0,0 0,0 0,0-1,0 1,1 0,-1-1,1 1,0-1,0 0,0 0,1 0,-1 0,1 0,0 0,0 0,2 1,9 3,0 1,1-2,0 0,0 0,0-2,1 0,0 0,0-2,0 0,0-1,0 0,0-1,11-2,-3 1,0 0,0-1,-1-1,1-2,-1 0,0-1,0-2,0 0,-1-1,0-2,-1 0,-1-1,1-1,-2-1,0-1,-1 0,0-2,5-6,-20 20,1-1,-1 1,0-1,0 0,0 1,-1-1,1-1,-1 1,0 0,0 0,-1-1,1 1,-1-1,0 0,0 1,0-1,-1 0,0 1,0-1,0 0,0 0,-1 1,0-1,0 0,-1 4,0 0,-1 0,1 0,-1 0,0 0,1 0,-1 1,0 0,1-1,-1 1,0 0,1 0,-1 0,0 1,1-1,-1 1,0-1,1 1,-1 0,1 0,-1 0,1 0,-1 1,1-1,0 0,0 1,-1 0,1 0,0-1,1 1,-1 0,0 1,-3 1,1-1,0 1,1 0,-1 0,1 0,-1 1,1-1,0 1,1 0,-1 0,1 0,0 0,0 0,1 1,0-1,0 0,0 1,0-1,1 1,0-1,0 1,0-1,1 1,0-1,0 0,0 1,1-1,-1 0,1 0,1 0,0 1,7 4,1 0,1-1,-1-1,2 0,-1 0,1-1,0-1,1 0,-1-1,1-1,0 0,0 0,1-1,-1-1,9 0,16 4,-1-1,1-1,0-2,0-2,0-2,0-1,-1-2,1-2,-1-2,15-5,-44 10,-1 0,0 0,0 0,0-1,0 0,0-1,-1 1,0-2,2-1,-8 6,1 1,-1-1,1 1,-1-1,0 0,1 0,-1 0,0 0,0 0,0 0,-1 0,1 0,0 0,-1 0,1 0,-1-1,0 1,0 0,0 0,0 0,0-1,0 1,-1 0,1 0,-1 0,1 0,-1 0,0-1,0 1,0 0,0 1,0-1,0 0,-1 0,1 0,-1 1,1-1,-1 1,1-1,-2 0,-11-6,1 1,-1 0,-1 1,1 1,-1 0,0 1,0 1,0 0,0 1,-1 1,1 0,-1 1,1 0,-8 3,-60 12,81-15,0 1,0 0,0 0,0 0,0 0,0 1,0-1,0 1,1-1,-1 1,0-1,1 1,0 0,-1 0,1 0,0-1,0 1,0 1,0-1,0 0,0 0,1 0,-1 0,1 1,-1-1,1 0,0 0,0 1,0-1,0 0,0 0,1 1,-1-1,1 0,-1 1,5 4,-1 0,1 0,0 0,0 0,1-1,0 0,0 0,1-1,-1 0,1 0,1 0,-1-1,0 0,1 0,0-1,0 0,0 0,0-1,0 0,1-1,7 1,-8 1,0-1,0 0,1 0,-1-1,1 0,-1 0,1-1,-1-1,1 1,-1-1,0 0,1-1,-1 0,0-1,0 1,0-2,0 1,0-1,-1 0,0 0,0-1,0 0,0-1,-1 1,0-1,0 0,0-1,-1 0,4-6,-8 13,-1 0,0 0,0 1,1-1,-1 0,0 0,0 0,1 0,-1 0,0 0,1 0,-1 0,0 1,0-1,1 0,-1 0,0 0,1 0,-1-1,0 1,0 0,1 0,-1 0,0 0,1 0,-1 0,0 0,0 0,1-1,-1 1,0 0,0 0,1 0,-1-1,0 1,0 0,0 0,1 0,-1-1,0 1,0 0,0 0,0-1,0 1,3 8,0-2,0 1,1-1,0 0,0 0,0-1,1 1,0-1,0 0,0-1,0 1,1-1,0 0,0 0,0 0,0-1,0 0,1 0,0-1,-1 0,1 0,0-1,0 1,0-2,0 1,0-1,0 0,0 0,0-1,0 0,0 0,0 0,0-1,0 0,-1-1,1 0,-1 0,3-1,4-4,0-1,-1-1,0 1,0-2,-1 0,-1 0,0-1,0 0,-1-1,0 0,-1-2,49-62,-53 73,0 0,1 0,-1 0,1 0,0 1,0 0,0 0,1 0,-1 1,1 0,-1 0,1 0,0 0,0 1,0 0,0 0,-1 1,1 0,0 0,0 0,0 1,0 0,0 0,0 0,0 1,-1 0,1 0,0 0,4 3,78 51,-85-53,0-1,0 1,-1 0,1-1,-1 1,1 0,-1 0,0 0,-1 1,1-1,0 1,-1-1,0 1,0-1,0 1,0-1,-1 1,1 0,-1-1,0 1,0 0,0 0,-1-1,1 1,-1 0,-1 2,-3 2,0-1,-1-1,0 1,-1-1,0 0,1 0,-2-1,1 0,-1 0,1-1,-1 0,-1 0,1-1,0 0,-1-1,0 0,1 0,-1 0,-5-1,-23 6,5-3</inkml:trace>
  <inkml:trace contextRef="#ctx0" brushRef="#br0" timeOffset="123513.921">29037 8041,'20'333,"-9"-217,-5 0,-8 94,2-194,-1 1,0-1,-1 0,-1 1,-1-1,0 0,-1-1,-1 1,0-1,-1 0,-1-1,0 1,-5 5,12-19,0 0,-1 1,1-1,0 0,0 1,0-1,-1 0,1 0,-1 0,1 0,-1-1,1 1,-1 0,1 0,-1-1,0 1,1-1,-1 0,0 1,0-1,1 0,-1 0,0 0,0 0,1 0,-1-1,0 1,1 0,-1-1,0 1,1-1,-1 0,1 0,-1 1,1-1,-1 0,1 0,-1 0,1-1,0 1,0 0,-1 0,1-2,-5-6,1-1,1-1,0 1,1 0,0-1,0 0,1 0,0 0,1 0,1 0,0-11,-1 15,2-75,3-1,4 1,3 0,4 1,23-71,25-50,-36 151,-25 51,0 0,0 0,-1 0,1 0,0 0,0 1,0-1,-1 0,1 1,0 0,0-1,-1 1,1 0,-1 0,1 0,0 0,-1 0,0 0,1 0,-1 0,0 1,1-1,-1 0,0 1,0-1,0 1,0-1,-1 1,1 0,0 0,0 0,8 11,0 1,-2 0,1 0,-2 1,0 0,-1 0,0 0,2 16,-7-29,1 0,-1-1,0 1,0 0,0 0,0 0,0-1,-1 1,1 0,0 0,-1 0,1-1,-1 1,0 0,1-1,-1 1,0-1,0 1,0-1,0 1,-1-1,1 0,0 1,-1-1,1 0,0 0,-1 0,1 0,-1 0,0 0,1 0,-1-1,0 1,1-1,-1 1,0-1,0 0,1 1,-1-1,0 0,-1 0,-2 0,0 0,1 0,-1-1,1 1,-1-1,1 0,-1 0,1 0,-1-1,1 0,0 0,0 0,0 0,0-1,0 1,-1-2,3 2,1 0,-1 0,1 1,-1-1,1 0,0-1,0 1,0 0,0 0,0 0,0-1,1 1,-1 0,1-1,-1 1,1-1,0 1,0-1,0 1,0 0,1-1,-1 1,1-1,-1 1,1 0,0 0,0-1,0 1,0 0,1-2,49-59,-25 38,5-3,-3-1,0-2,-1 0,-3-2,0 0,-1-4,2-19,-3 0,-2-2,-2-1,-3 0,-3-1,-2-1,-3 1,-2-28,-4 79,2-21,-1-1,-2 1,-1 0,-1-1,-4-16,6 45,0-1,0 1,0 0,0 0,0 0,0 0,-1 0,1 0,-1 0,0 0,1 0,-1 0,0 0,0 0,0 0,0 0,-1 1,1-1,0 0,-1 1,1-1,-1 1,0-1,1 1,-1 0,0 0,0 0,0 0,0 0,0 0,0 0,0 1,0-1,0 1,0 0,0-1,0 1,-2 0,0 4,0-1,0 1,0 0,0 0,0 0,1 1,0-1,0 1,0 0,0 0,1 0,0 0,0 1,0 0,-14 40,3 2,1 0,3 0,1 1,3 0,2 1,2-1,4 26,-2-28,3 0,2-1,2 0,2 0,1-1,3 0,2-1,2 0,1-2,14 21,-29-54,1-1,0 0,1 0,-1 0,2-1,-1 0,1 0,0 0,0-1,1 0,0 0,0-1,0 0,0-1,1 1,0-2,3 2,12-8,-6-7</inkml:trace>
  <inkml:trace contextRef="#ctx0" brushRef="#br0" timeOffset="123786.239">29211 7453,'16'0,"23"7,26 9,22 8,15 8,-11-2</inkml:trace>
  <inkml:trace contextRef="#ctx0" brushRef="#br0" timeOffset="124205.239">29719 8282,'11'-33,"-1"0,-1-1,-2 0,-2 0,-1-1,-1 1,-3-1,0 0,-2 0,-6-30,7 59,0 5,1 0,-1-1,1 1,-1 0,1 0,-1-1,1 1,0-1,0 1,-1 0,1-1,0 1,0 0,0-1,1 1,-1-1,0 1,0 0,1-1,-1 1,1 0,-1-1,1 1,0 0,0 0,-1 0,1 0,0-1,0 1,0 0,0 0,0 1,0-1,0 0,0 0,1 0,-1 1,0-1,0 1,1-1,-1 1,2-1,130 37,-121-33,71 32,-80-33,0 0,0 1,0-1,-1 1,1-1,-1 1,1 0,-1 0,0 0,0 0,-1 0,1 0,-1 1,1-1,-1 0,0 1,0 0,-1-1,1 1,-1-1,1 1,-1 0,-1 1,-28 131,30-133,0 0,1 0,-1 0,1 0,0 0,0 0,0-1,0 1,1-1,-1 1,1-1,-1 0,1 0,0 0,0 0,-1-1,1 1,1-1,-1 0,0 0,0 0,0 0,1 0,-1-1,0 1,1-1,-1 0,2 0,-5 0,57 9,-1-3,1-3,0-2,23-3,-28-1</inkml:trace>
  <inkml:trace contextRef="#ctx0" brushRef="#br0" timeOffset="125929.489">22687 9445,'3'1,"0"0,-1 1,1-1,0 1,0-1,-1 1,1 0,-1 0,1 0,-1 1,0-1,0 0,0 1,0-1,-1 1,1 0,-1 0,2 0,9 17,-1 0,0 0,-2 1,0 0,-2 1,0 0,2 14,-9-35,-1-1,1 1,0-1,0 1,0-1,-1 1,1-1,0 1,0 0,0-1,0 1,0-1,0 1,0 0,0-1,0 1,0 0,0-1,0 1,1-1,-1 1,0-1,0 1,1-1,-1 1,0 0,1-1,-1 0,0 1,1-1,-1 1,1-1,-1 1,1-1,-1 0,1 1,-1-1,1 0,-1 0,1 1,0-1,-1 0,1 0,-1 0,1 0,0 0,-1 1,1-1,-1 0,1-1,0 1,-1 0,1 0,-1 0,1 0,0 0,-1 0,1-1,-1 1,1 0,-1-1,1 1,-1 0,53-116,19-16,-71 131,0-1,-1 1,1 0,0-1,-1 1,1 0,0 0,0 0,0 0,0-1,0 1,1 1,-1-1,0 0,0 0,1 0,-1 1,0-1,1 0,-1 1,0-1,1 1,-1 0,1-1,-1 1,1 0,-1 0,1 0,-1 0,1 0,-1 0,1 1,-1-1,1 0,-1 1,1-1,-1 1,0 0,1-1,-1 1,0 0,0 0,1 0,-1 0,0 0,1 1,5 8,-1 1,1 0,-2 1,0-1,0 1,-1 0,0 1,1 8,9 26,-14-43,1-1,-1 1,1-1,0 1,1-1,-1 0,1 0,-1 1,1-1,0 0,0 0,0-1,0 1,1 0,-1-1,1 1,0-1,-1 0,1 0,0 0,0 0,1 0,-1-1,0 1,1-1,-1 0,0 0,1 0,-1-1,1 1,2-1,3-2,0 0,-1-1,1 0,-1-1,1 0,-1 0,0-1,-1 0,1 0,-1-1,0 0,0 0,-1-1,0 1,0-2,0 1,-1 0,0-1,-1 0,1 0,-2-1,1 1,-1-1,2-8,-5 16,1 0,-1 0,0 0,1 0,-1 0,0 0,0 0,0 0,1 0,-1 0,0 0,0 0,-1 0,1 0,0 0,0 0,0 0,-1 0,1 0,0 0,-1 0,1 0,-1 0,0 0,1 1,-1-1,1 0,-1 0,0 0,0 1,-1 3,1 0,-1 0,1 0,0 0,0 0,0 1,0-1,0 0,1 1,0-1,-1 1,1-1,0 1,1-1,-1 0,1 1,-1-1,1 0,0 1,1 1,0 0,0 1,1-1,-1 0,1-1,0 1,0 0,1-1,-1 1,1-1,0 0,0 0,1-1,-1 1,1-1,-1 0,1 0,0-1,0 1,1-1,-1 0,0-1,1 1,-1-1,3 0,2 1,0 0,1-1,-1-1,1 0,-1 0,1-1,-1 0,0-1,1 0,-1-1,0 0,8-4,-12 4,-1 0,1-1,-1 0,0 0,0 0,0-1,0 0,-1 0,0 0,0 0,0-1,-1 1,0-1,0 0,0 0,-1 0,0-1,0 1,0 0,-1-1,0 0,0 1,-1-1,0 1,0-1,0 0,-1 1,-5-13,6 19,0 0,1 1,-1-1,0 0,0 0,0 1,0-1,0 0,0 0,0 0,0 1,0-1,0 0,0 0,-1 0,1 1,0-1,0 0,0 0,0 0,0 1,0-1,0 0,0 0,-1 0,1 0,0 1,0-1,0 0,0 0,-1 0,1 0,0 0,0 0,0 1,-1-1,1 0,0 0,0 0,0 0,-1 0,1 0,0 0,0 0,0 0,-1 0,1 0,0 0,0 0,-1 0,1 0,0 0,0 0,0-1,-1 1,1 0,0 0,0 0,0 8,1-1,0 1,0-1,0 1,1-1,1 0,-1 1,1-1,0 0,1 0,-1-1,1 1,1-1,-1 0,1 0,0 0,1-1,4 4,-4-3,1 0,1 0,-1 0,1-1,0 0,1-1,-1 0,1 0,-1 0,1-2,0 1,1-1,-1 0,8 0,7-2</inkml:trace>
  <inkml:trace contextRef="#ctx0" brushRef="#br0" timeOffset="126358.22">23957 9419,'-1'4,"1"1,-1-1,1 1,0 0,0-1,1 1,0-1,-1 1,2-1,-1 1,0-1,1 0,0 1,0-1,2 3,-3-5,4 9,1 0,0-1,0 0,1 0,0-1,1 1,0-2,9 8,-14-12,1-1,-1 0,1-1,0 1,0-1,0 0,0 0,0 0,1 0,-1-1,0 1,1-1,-1 0,1-1,-1 1,1-1,0 0,-1 0,1 0,-1-1,1 1,0-1,-1 0,3-2,0-1,-1-1,0-1,-1 1,1-1,-1 0,0 0,0 0,-1-1,0 0,0 0,-1 0,0 0,0 0,0-1,-1 0,0 1,-1-1,0 0,0 0,-1 0,1 1,-2-1,1-1,-4-16,4 26,0-1,0 0,0 0,0 1,0-1,0 0,0 1,-1-1,1 0,0 0,0 1,0-1,0 0,0 0,-1 1,1-1,0 0,0 0,0 0,-1 1,1-1,0 0,0 0,-1 0,1 0,0 1,0-1,-1 0,1 0,0 0,0 0,-1 0,1 0,0 0,-1 0,1 0,0 0,0 0,-1 0,1 0,0 0,-1 0,1 0,0 0,0 0,-1-1,1 1,0 0,0 0,-1 0,1 0,0 0,0-1,-1 1,1 0,0 0,0-1,0 1,0 0,-1 0,1 0,0-1,-2 6,1-1,0 1,0 0,0-1,0 1,1 0,-1-1,1 1,0 0,1 0,-1 0,1-1,0 1,0 0,1-1,-1 1,1-1,0 0,0 1,1-1,-1 0,1 0,0 0,0-1,0 1,0-1,1 1,-1-1,1 0,0 0,0-1,0 1,0-1,1 0,-1 0,1 0,-1-1,1 0,15 5,0-1,0-1,1-1,-1-1,1-1,-1-1,19-2,1-1</inkml:trace>
  <inkml:trace contextRef="#ctx0" brushRef="#br0" timeOffset="126845.935">24612 9512,'24'14,"-10"-5,1-1,0 0,0-1,1 0,0-2,0 0,0 0,1-2,8 2,123 1,-56 17,5-27,-94 4,0-1,-1 0,1 1,0-1,0 0,-1-1,1 1,0 0,-1-1,0 1,1-1,-1 0,0 0,0 0,0 0,0 0,0 0,0-1,0 1,-1 0,1-1,-1 0,0 1,0-1,0 0,0 1,0-1,-1 0,1 0,-1 0,0 0,0 0,0-1,-1 1,1-1,-1 0,0 1,0-1,-1 0,1 1,-1 0,1-1,-1 1,0 0,0 0,-1 0,1 0,-1 0,1 0,-1 1,0-1,0 1,0 0,0 0,-1 0,-1 0,-84-27,79 29,0-1,1 1,-1 1,0 0,0 0,1 1,-1 0,1 1,-1 0,1 0,0 1,5-3,1 1,-1 0,1 0,0 0,-1 0,1 0,0 1,0-1,1 1,-1 0,0 0,1 0,0 0,0 0,0 0,0 1,0-1,0 1,1 0,0-1,0 1,0 0,0 0,1-1,-1 1,1 0,0 0,0 3,1-3,0 0,0-1,0 1,0 0,1 0,0-1,0 1,0-1,0 0,0 1,0-1,1 0,0 0,0 0,0-1,0 1,0-1,0 0,0 1,1-1,-1-1,2 2,83 25,-46-21</inkml:trace>
  <inkml:trace contextRef="#ctx0" brushRef="#br0" timeOffset="128223.145">25347 9177,'-9'-10,"0"0,-1 0,0 1,-1 0,0 1,0 0,-1 1,0 1,0-1,-1 2,1 0,-1 0,0 1,-1 1,-7-1,18 3,-1 0,1 1,0 0,-1 0,1 0,0 0,-1 0,1 1,0-1,-1 1,1 0,0 0,0 1,0-1,0 0,0 1,0 0,0 0,0 0,1 0,-1 0,1 0,-1 1,1-1,0 1,0-1,0 1,0 0,1 0,-1 0,1 0,0 0,0 0,0 1,0-1,0 0,1 1,-1-1,1 0,0 1,0-1,0 0,1 1,-1-1,1 0,0 1,0 0,7 18,1 0,1 0,1-1,1-1,1 0,1 0,1-1,0-1,11 9,-2 2,-19-24,18 21,-1 1,-1 0,-1 2,-2 1,-1 0,5 14,-21-41,-1-1,1 1,-1-1,1 0,0 1,0-1,0 0,0 0,1 1,-1-1,0 0,1 0,0 0,-1-1,1 1,0 0,0-1,0 1,0-1,0 1,0-1,1 0,-1 0,0 0,1 0,-1-1,0 1,1-1,-1 1,1-1,-1 0,1 0,-1 0,2 0,2-1,1-1,-1 1,0-1,0 0,0-1,0 0,-1 0,1 0,-1 0,1-1,-1 0,0 0,-1-1,1 1,-1-1,0 0,0 0,0-1,-1 1,1-1,1-5,3-6,0-2,-2 1,0-1,-1 0,-1 0,1-12,-5-28,35 82,33 4,-51-22,-1 1,0 0,0 2,-1 0,0 0,6 6,-17-10,0 0,0 1,0 0,-1 0,1 0,-1 0,-1 0,1 0,-1 1,1 0,-2-1,1 1,-1 0,0 0,0 0,0 4,-1-5,1 0,-1 0,1 1,0-1,1 0,-1 0,1 0,0 0,0-1,0 1,1-1,0 1,0-1,0 0,0 0,1 0,-1 0,1 0,0-1,0 0,4 3,9 0,1 0,0-1,0-1,0 0,0-1,1-1,-1-1,1-1,7-1,-10 3,-1-2,1 0,-1 0,1-1,-1-1,0-1,0 0,0-1,0-1,0 0,-1-1,0 0,0-1,-1-1,0 0,2-2,-13 7,0 1,0-1,0 1,-1-1,1 1,-1-1,1 0,-1 0,0 0,0 0,0 0,-1 0,1 0,-1 0,0 0,1 0,-1 0,-1 0,1 0,0 0,-1 0,1 0,-1 0,0 0,0 0,0 0,-1 0,1 0,-1 1,1-1,-1 1,0-1,0 1,0-1,0 1,0 0,-1 0,1 0,-1 0,1 1,-1-1,0 1,0 0,1-1,-1 1,-2 0,-8-4,-1 0,0 1,-1 0,1 2,0-1,-1 2,0 0,1 1,-1 0,1 1,-12 2,24-3,-1 0,1 0,0 0,0 1,0-1,0 1,-1-1,1 1,0 0,0-1,0 1,0 0,0 0,1 1,-1-1,0 0,0 1,1-1,-1 1,1-1,-1 1,1 0,0 0,-1-1,1 1,0 0,0 0,1 0,-1 0,0 0,1 1,-1-1,1 0,-1 0,1 0,0 0,0 1,0-1,0 0,1 0,-1 0,1 1,-1-1,1 0,0 0,-1 0,2 1,5 2,1 1,-1-1,1 0,1 0,-1-1,1 0,0-1,0 0,0 0,0-1,0 0,0 0,1-1,-1-1,1 1,8-2,106-12,-123 13,0-1,0 1,0 0,0-1,0 1,0 0,0-1,0 1,0 0,0 0,0 0,0 0,0 0,0 0,0 0,0 0,-1 0,1 1,0-1,0 0,0 1,0-1,0 0,0 1,0-1,0 1,-1 0,1-1,0 1,0 0,-1-1,1 1,0 0,-1 0,1 0,-1-1,1 1,-1 0,1 0,-1 0,0 0,1 0,-1 0,0 0,0 0,0 0,0 0,2 2,-1 0,1 0,0 0,0 0,0-1,0 1,0-1,1 1,-1-1,1 0,-1 0,1 0,0 0,0 0,0-1,0 1,0-1,0 0,1 0,-1 0,0 0,0-1,1 1,-1-1,1 0,-1 0,0 0,1 0,-1-1,0 1,1-1,-1 0,0 0,0 0,0 0,0-1,0 1,0-1,0 0,0 0,0 0,-1 0,1 0,-1-1,0 1,1-1,-1 1,0-1,-1 0,1 0,0-1,4-8,-1-1,0 0,-1 0,-1 0,0 0,-1 0,0-1,-1 1,0-1,-1 1,-1-1,0 1,1-28,0 40,-1-1,1 1,0-1,0 1,0-1,0 1,0-1,0 0,1 1,-1-1,0 1,1-1,-1 1,1 0,-1-1,1 1,0-1,0 1,0 0,0 0,0-1,0 1,0 0,0 0,0 0,0 0,0 0,1 0,-1 1,0-1,1 0,-1 1,1-1,-1 1,1-1,-1 1,1 0,-1-1,1 1,11 0,-1 0,0 1,1 0,-1 1,0 0,1 1,-1 0,-1 1,1 0,0 1,-1 1,0-1,4 5,-12-8,1 1,-1-1,0 1,0 0,0 0,0 0,-1 0,1 1,-1-1,0 1,0 0,0-1,-1 1,1 0,-1 0,0 0,0 0,0 0,0 0,-1 0,0 1,0-1,0 0,0 0,-1 0,1 0,-1 0,0 0,-1 0,1 0,0 0,-3 3,1 1,2-5,-1 0,0 0,0 0,1 1,0-1,0 0,0 1,0-1,0 1,1-1,-1 1,1-1,0 1,0-1,0 1,1 0,-1-1,1 1,0-1,0 0,0 1,0-1,1 0,-1 1,1-1,0 0,0 0,0 0,0-1,1 1,1 2,5-2,0 0,1-1,-1 0,0 0,1-1,-1 0,1-1,-1 0,1 0,0-1,-1-1,0 1,1-2,-1 1,0-1,0 0,0-1,-1 0,1-1,2-1,-2 1,1 0,-1-1,-1 0,1 0,-1-1,0 0,0 0,-1-1,0 0,-1 0,0 0,0-1,0 0,-1-1,-1 1,1-1,0-6,-4 14,0-1,-1 1,1-1,-1 0,0 1,0-1,0 0,0 1,0-1,0 1,-1-1,0 0,1 1,-1-1,0 1,0 0,0-1,-1 1,1 0,0-1,-1 1,1 0,-1 0,0 0,0 0,0 1,0-1,0 0,0 1,0 0,-1-1,1 1,0 0,-1 0,1 0,-1 0,1 1,-1-1,0 1,1 0,-1-1,0 1,1 0,-1 0,1 1,-1-1,0 1,1-1,-2 1,1 1,0-1,0 1,0 0,0 0,1 0,-1 0,1 1,-1-1,1 1,0-1,0 1,0 0,0 0,0-1,1 2,0-1,-1 0,1 0,0 0,0 0,1 1,-1-1,1 0,-1 1,1-1,0 1,1-1,-1 0,0 1,1-1,0 0,0 0,0 1,0-1,0 0,1 0,1 2,8 8,1-2,0 1,1-2,0 0,1 0,0-1,0-1,1 0,0-1,1-1,-1 0,1-1,0-1,12 2,58 17</inkml:trace>
  <inkml:trace contextRef="#ctx0" brushRef="#br0" timeOffset="128750.888">28356 9191,'2'16,"3"12,3 8,3 5,1 2,3-2,-1-3,0-8,-3-9</inkml:trace>
  <inkml:trace contextRef="#ctx0" brushRef="#br0" timeOffset="129149.833">28249 9071,'15'-23,"-1"-1,-1 0,0-1,-2 0,-1-1,-1 0,5-28,6-13,-16 104,-4-19,2 0,0 0,2-1,-1 1,2 0,1-1,0 0,1-1,0 1,2-1,0 0,8 9,12 13</inkml:trace>
  <inkml:trace contextRef="#ctx0" brushRef="#br0" timeOffset="129605.905">28636 9271,'10'11,"0"0,-1 0,0 1,0 0,-2 0,1 1,-2 0,1 1,-2-1,0 1,0 0,-2 0,2 7,-4-14,18 53,-18-58,0-1,-1 0,1 0,0 1,0-1,1 0,-1 0,0 0,0 0,0-1,1 1,-1 0,0 0,1-1,-1 1,1-1,-1 1,1-1,-1 0,1 1,-1-1,1 0,-1 0,1 0,-1 0,1 0,-1-1,1 1,-1 0,1-1,-1 1,1-1,-1 1,0-1,1 0,-1 1,0-1,2-1,10-8,0-1,-1 0,0 0,-1-2,0 1,-1-1,0-1,-1 0,-1 0,0-1,5-13,7-9,-20 37,0 1,0-1,0 1,0-1,0 1,0 0,1-1,-1 1,0-1,0 1,1-1,-1 1,0-1,1 1,-1-1,1 1,-1-1,0 1,1-1,-1 0,1 1,-1-1,1 0,-1 1,1-1,0 0,-1 0,1 0,-1 1,1-1,-1 0,1 0,0 0,-1 0,1 0,-1 0,1 0,0 0,-1 0,1 0,-1-1,1 1,-1 0,1 0,0-1,-1 1,1 0,-1 0,1-1,-1 1,1-1,-1 1,0 0,1-1,-1 1,1-1,-1 1,0-1,1 1,-1-1,0 1,0-1,0 1,1-1,-1 0,0 1,0-1,13 16,2-1,-1 0,2 0,-1-2,2 0,0-1,0-1,1 0,0-1,0-1,1-1,0-1,1 0,-1-2,1 0,0-1,15 0,18 3</inkml:trace>
  <inkml:trace contextRef="#ctx0" brushRef="#br0" timeOffset="130422.193">29586 9432,'-15'-10,"0"0,-1 1,0 1,0 1,-1 0,0 1,0 0,0 2,-1 0,1 1,-1 1,-7 0,23 1,0 1,1-1,-1 1,0 0,0 0,0 0,1 0,-1 0,0 0,0 0,0 0,1 1,-1-1,0 1,1-1,-1 1,0 0,1-1,-1 1,1 0,-1 0,1 0,-1 0,1 1,0-1,-1 0,1 1,0-1,0 0,0 1,0 0,0-1,1 1,-1-1,0 1,1 0,-1 0,1-1,-1 1,1 0,0 0,0-1,0 1,0 0,0 0,0 0,1-1,-1 1,0 0,1 0,5 3,-1 0,1 0,0-1,1 0,-1-1,1 1,-1-1,1 0,0-1,0 0,0 0,0 0,1-1,-1 0,0 0,2-1,2 2,1 0,-1 0,1-1,-1-1,1 0,-1 0,1-1,-1-1,1 0,-1-1,0 0,0 0,0-1,0-1,-1 0,9-5,-18 10,-1 0,1-1,-1 1,1 0,-1 0,1-1,-1 1,1 0,-1 0,1-1,-1 1,1-1,-1 1,1 0,-1-1,0 1,1-1,-1 1,0-1,1 1,-1-1,0 0,0 1,1-1,-1 1,0-1,0 1,0-1,0 0,0 1,0-1,0 1,0-1,0 0,0 1,0-1,0 1,-1-1,1 1,0-1,0 0,-1 1,1-1,0 1,-1-1,1 1,0-1,-1 1,1 0,-1-1,1 1,0-1,-1 1,1 0,-1 0,0-1,1 1,-1 0,1 0,-1-1,1 1,-1 0,1 0,-2 0,1 1,0-1,0 1,0 0,1 0,-1 0,0 0,0 0,0 0,1 0,-1 0,1 1,-1-1,1 0,-1 0,1 1,-1-1,1 0,0 0,0 1,0-1,0 0,0 0,0 1,0-1,0 0,1 1,-1-1,0 0,1 0,-1 1,1-1,-1 0,1 0,0 0,-1 0,1 0,0 0,0 0,0 0,0 0,0 0,0 0,0-1,0 1,0 0,0-1,0 1,0-1,0 1,1-1,-1 1,1-1,11 5,0-1,0 0,0-1,0 0,1-1,-1 0,1-2,0 1,-1-2,1 1,0-2,8-2,-13 3,0 0,0-1,0 0,0-1,0 0,0 0,-1-1,1 0,-1 0,0-1,-1 0,1 0,-1-1,0 0,0-1,-1 1,0-1,0-1,0 1,-1-1,0 0,-1 0,1 0,-2-1,1 1,-1-1,1-7,-4 16,1-1,-1 1,0 0,0-1,1 1,-1 0,0-1,0 1,0-1,0 1,0 0,1-1,-1 1,0-1,0 1,0-1,0 1,0 0,0-1,0 1,-1-1,1 1,0 0,0-1,0 1,0-1,0 1,-1 0,1-1,0 1,0 0,-1-1,1 1,0 0,-1-1,1 1,0 0,-1-1,1 1,0 0,-1 0,1 0,0-1,-1 1,1 0,-1 0,1 0,0 0,-1 0,1 0,-1 0,1 0,-1 0,1 0,0 0,-1 0,1 0,-1 0,1 0,-19 23,8 6,1 0,1 1,2 0,1 1,2-1,0 1,2 0,2 6,1 16,2 0,2 0,3-1,2 0,2 0,2-2,12 24,-19-56,-1-31,-33-206,-39-254,65 462,-1 8,1 0,0 1,0-1,1 0,-1 0,1 1,-1-1,1 0,0 0,0 0,0 0,0 0,0 1,1-1,0 0,-1 0,1 0,0 1,0-1,0 1,1-1,-1 0,1 1,-1 0,1-1,0 1,0 0,0 0,0 0,0 0,0 1,1-1,-1 0,1 1,-1 0,3-1,9 3,1 1,0 1,-1 0,1 1,-1 1,0 0,0 1,-1 1,0 0,0 0,2 3,1-2,0 1,0 1,-1 1,-1 0,0 0,0 2,-1 0,11 14,-23-26,0 0,0 0,0 1,0-1,0 0,0 1,-1-1,1 1,0-1,-1 1,1-1,-1 1,0-1,1 1,-1-1,0 1,0 0,0-1,0 1,0-1,-1 1,1 0,0-1,-1 1,1-1,-1 1,0-1,1 1,-1-1,0 0,0 1,0-1,0 0,0 0,0 1,0-1,0 0,0 0,-1 0,1 0,0-1,-1 1,-10 4,0-1,1-1,-1 0,-1-1,1 0,0-1,0 0,-1-1,1 0,0-1,-4-1,-38-13,50 4,8 0</inkml:trace>
  <inkml:trace contextRef="#ctx0" brushRef="#br0" timeOffset="130782.286">30468 9405,'-64'4,"63"-4,0 0,0 1,0-1,-1 1,1-1,0 1,0-1,0 1,0-1,0 1,0 0,0 0,0-1,0 1,0 0,1 0,-1 0,0 0,1 0,-1 0,0 0,1 0,-1 1,1-1,0 0,-1 0,1 0,0 0,0 1,0-1,0 0,0 0,0 1,0-1,0 0,0 0,0 0,1 1,-1-1,1 0,-1 0,1 0,-1 0,1 0,-1 0,1 0,0 0,0 0,0 0,6 7,0-1,1 0,-1-1,2 0,-1 0,1-1,-1 0,1 0,1-1,-1 0,1-1,0 0,-1 0,1-1,2 0,-4 0,1-1,0 0,0 0,0-1,-1 0,1 0,0-1,0 0,4-2,-10 3,-1-1,1 0,-1 1,0-1,1 0,-1-1,0 1,0 0,0-1,0 1,0-1,0 1,0-1,0 0,-1 0,1 0,-1 0,1 0,-1 0,0-1,0 1,0 0,0-1,0 1,0-1,-1 1,1-1,-1 1,0-1,1 1,-1-1,-1 1,1-1,0 1,0-1,-3-3,1-1,-1 1,0-1,-1 1,1 0,-1 1,-1-1,1 0,-1 1,0 0,0 0,0 1,0-1,-1 1,0 0,0 1,0 0,0-1,-1 2,1-1,-1 1,0 0,0 0,0 1,0 0,-2 0,9 1,-7-2,0 1,0-1,0 1,0 0,0 1,0 0,0 0,0 1,1-1,-1 1,0 1,0-1,0 1,-5 3,11-5,1 1,-1 0,0-1,0 1,0 0,1-1,-1 1,0 0,1 0,-1 0,1-1,-1 1,1 0,-1 0,1 0,0 0,-1 0,1 0,0 0,0 0,0 0,-1 0,1 0,0 0,1 0,-1 0,0 0,0 0,0 0,1 0,-1 0,0 0,1 0,-1 0,1 0,-1 0,1 0,-1 0,1 0,0-1,-1 1,1 0,0-1,0 1,0 0,-1-1,2 1,14 13</inkml:trace>
  <inkml:trace contextRef="#ctx0" brushRef="#br0" timeOffset="131050.626">30936 9405,'0'-3,"0"5,0 6,0 8,0 7,2 5,3 3,3 1,5-3,4-4,2-7,0-5,-3-6</inkml:trace>
  <inkml:trace contextRef="#ctx0" brushRef="#br0" timeOffset="131287.465">30936 9057,'-7'2,"-7"4,-1 0</inkml:trace>
  <inkml:trace contextRef="#ctx0" brushRef="#br1" timeOffset="155457.542">9893 5582,'8'-184,"-5"135,-3 1,-1-1,-3 0,-2 1,-4-10,-2-11,2-1,4 0,2-18,4 28,2 13,-3 1,-1-1,-3 1,-9-40,-35-176,46 251,0 1,-1-1,-1 1,0 1,0-1,-1 1,0 0,-1 0,0 0,0 1,-1 0,0 1,0 0,-1 0,0 0,-7-3,-16-13,-2 0,0 2,-1 2,-2 1,-3 0,16 11,-1 1,0 2,0 0,-1 1,1 2,-1 0,-19 4,-4-3,34 2,1 0,-1 1,1 0,0 1,0 1,1 0,-1 1,1 1,0 0,0 0,1 1,-9 8,6-3,0 1,1 1,1-1,0 2,1 0,1 1,0 0,1 0,1 1,1 0,-2 7,-3 3,-8 24,2 2,3-1,2 2,-1 17,12-58,-5 39,3 0,2 1,3-1,2 1,2-1,6 23,3 66,14 356,-26-409,3 0,8 28,6 163,-13-119,-12 75,1 12,11 17,-4-249,-2-4</inkml:trace>
  <inkml:trace contextRef="#ctx0" brushRef="#br2" timeOffset="160798.069">2648 14913,'0'0</inkml:trace>
  <inkml:trace contextRef="#ctx0" brushRef="#br2" timeOffset="165186.068">9934 5181,'-4'-60,"-2"1,-2 1,-15-50,-7-47,2-33,-25-67,44 230,-2 1,-1 0,-1 1,0 0,-2 1,-1 0,0 1,-2 1,-11-10,25 27,-126-130,113 121,0 0,0 2,-1 0,-1 1,0 1,-18-5,2 0,26 8,0 2,-1-1,1 2,-1-1,0 1,0 0,0 1,0 1,0-1,0 1,0 1,0 0,0 0,0 1,0 1,1-1,-1 2,-3 1,-2 1,1 2,0 0,1 1,-1 0,1 1,1 0,0 1,1 0,0 1,0 0,2 1,-1 0,-4 11,-96 166,51-72,40-64,3 1,1 0,4 1,2 0,2 1,1 50,33 282,-13-131,-15 634,16-706,11 147,-18-104,10 51,-12-227,3 1,2-2,2 1,2-2,3 0,2 0,2-2,2-1,2-1,3-1,10 11,-30-43,1 0,0-1,1 0,0 0,1-2,0 1,1-1,0-1,1 0,0-1,1-1,0 0,0-1,1-1,-1 0,1-1,1 0,-2-3,1 0,-1 0,1-2,-1 0,1 0,-1-2,1 0,-1 0,0-2,0 0,0 0,0-2,-1 0,0 0,0-1,0-1,7-6,21-24,-1-2,-3-1,7-12,-28 31,-1-2,-1 0,-1-1,-1 0,-2-1,0-1,-2 0,-1 0,-1-1,-1 1,-1-1,0-26,14-366,73-337,-44 238,-31 97,-12 354,-3 1,-3-1,-2 1,-4 0,-3 0,-10-34,8 52,-2 0,-3 1,-1 0,-2 2,-3 0,-1 2,-14-18,-105-138,116 161</inkml:trace>
  <inkml:trace contextRef="#ctx0" brushRef="#br2" timeOffset="166727.009">9118 8082,'9'82,"-3"0,-4 0,-4 5,1 44,14 528,-14-594,4 0,2 1,3-2,2 1,4-1,7 16,-15-61,2-1,0 0,0 0,2-1,0 0,1-1,1 0,1-1,0 0,0-1,2-1,-1 0,2-1,0 0,0-1,1-1,0-1,1 0,0-1,12 3,24 3,0-2,1-3,0-2,41 0,-24-2,293 34,252 14,207-51,55-16,-833 12,-41-13,-9 4</inkml:trace>
  <inkml:trace contextRef="#ctx0" brushRef="#br2" timeOffset="167904.971">12460 9859,'-10'-8,"-2"12,-109 80,94-69,-57 34,-3-5,-1-4,-2-3,-2-4,-54 9,163-44,-1 1,1 0,0 0,0 2,-1 0,11 3,18 0,649 74,-680-77,50-3,-63 1,0 0,-1 0,1 0,-1 0,1-1,-1 1,1 0,-1 0,0 0,0-1,0 1,0 0,0 0,0 0,0-1,0 1,0 0,0 0,-1 0,1-1,0 1,-1 0,1 0,-1 0,1 0,-1 0,0 0,1 0,-1 0,0 0,0 0,-1-3,-186-399,188 402,-1 1,0-1,0 1,1-1,-1 0,0 1,1-1,-1 0,1 1,-1-1,1 0,-1 0,1 0,-1 1,1-1,0 0,0 0,-1 0,1 0,0 0,0 0,0 0,0 0,0 1,0-1,0 0,0 0,0 0,1 0,-1 0,0 0,1 0,-1 0,0 1,1-1,-1 0,1 0,-1 1,1-1,0 0,-1 0,1 1,0-1,-1 1,1-1,0 1,0-1,-1 1,1-1,0 1,0 0,0-1,0 1,0 0,0 0,0 0,0-1,14 1</inkml:trace>
  <inkml:trace contextRef="#ctx0" brushRef="#br2" timeOffset="168316.914">12580 10060,'0'1,"-1"-1,0 0,1 1,-1-1,1 0,-1 1,1-1,-1 1,1-1,-1 1,1-1,-1 1,1-1,0 1,-1-1,1 1,0 0,-1-1,1 1,0 0,0-1,0 1,-1 0,1-1,0 1,0 0,0-1,0 1,0 0,0-1,1 1,-1 0,0-1,0 1,0 0,1-1,-1 1,0 0,0-1,1 1,-1-1,1 1,-1-1,1 1,-1-1,1 1,-1-1,1 1,-1-1,1 0,-1 1,1-1,0 0,-1 1,1-1,-1 0,1 0,0 0,0 1,47 6,-45-7,82 1,0-3,44-9,-29 3,172-8,93 13,-276 14,-81-9</inkml:trace>
  <inkml:trace contextRef="#ctx0" brushRef="#br2" timeOffset="168648.08">14492 9926,'0'9,"0"10,0 11,0 7,2 6,1 1,2-1,3-3,0-6,-2-6,-1-8</inkml:trace>
  <inkml:trace contextRef="#ctx0" brushRef="#br2" timeOffset="169366.155">14265 9713,'26'-4,"0"1,1 2,-1 0,1 2,-1 1,1 1,-1 1,0 2,-1 0,23 9,-32-11,0 0,-1 1,0 0,0 1,0 1,0 1,-1 0,-1 0,1 1,-2 1,1 1,-1-1,-1 2,0 0,0 0,-1 1,-1 0,0 1,-1 0,0 0,-2 0,2 4,-4 6,0 1,-1 0,-1 0,-2 1,0-1,-3 10,2-15,0-18,1-1,0 1,-1 0,1-1,0 1,0-1,0 1,0-1,1 1,-1-1,0 1,1 0,-1-1,0 0,1 1,0-1,-1 1,1-1,0 0,0 1,0-1,0 0,0 0,0 0,0 1,0-1,0 0,1-1,-1 1,0 0,1 0,-1 0,1-1,-1 1,1-1,-1 1,1-1,-1 0,1 0,-1 1,1-1,-1 0,1 0,-1 0,1-1,0 1,-1 0,1-1,-1 1,1-1,12-3,0-2,-1 0,1 0,-1-2,-1 1,0-2,0 1,0-2,-1 1,0-2,5-6,22-18,-38 34,1 0,0 0,-1 0,1 0,0 0,0 0,-1 0,1 1,0-1,0 0,0 1,0-1,0 0,0 1,0-1,0 1,0 0,1-1,-1 1,0 0,0 0,0-1,0 1,0 0,1 0,-1 0,0 0,0 1,0-1,0 0,1 0,-1 1,0-1,0 1,0-1,0 1,0-1,0 1,0 0,0-1,0 1,-1 0,1 0,0 0,0 0,-1 0,1 0,0 0,0 0,29 80,-29-72,0-1,1 0,0-1,0 1,1 0,0-1,0 1,1-1,0 0,0 0,1 0,0-1,0 1,0-1,1-1,0 1,0-1,1 0,-1 0,1-1,0 1,0-2,5 3,-6-5,-1 0,0 0,1 0,-1-1,1 0,-1 0,1-1,-1 1,1-1,-1 0,0-1,0 1,1-1,-1 0,0 0,0-1,-1 1,1-1,0 0,-1-1,0 1,0-1,1 0,4-6,1 0,-2 0,0-1,0 0,-1-1,0 1,-1-1,-1-1,1 1,11-49,-1 0,-4-1,-2-1,-3 0,-3 0,-2 0,-4-12,2 67,-4-233,4 231,-15-46,4 63,4 7,1-1,1 2,0-1,1 1,1-1,0 1,1 0,0 11,0-11,-5 44,3 0,2 0,3 0,4 25,-2-57,1 0,2 0,0 0,2 0,1-1,1 0,1-1,1 0,1-1,10 13,-19-30,0-1,0 1,1-1,0 0,0 0,0 0,1-1,0 0,0 0,1-1,-1 1,1-1,0-1,0 1,0-1,0 0,1-1,-1 0,4 1,10-9,-6-5</inkml:trace>
  <inkml:trace contextRef="#ctx0" brushRef="#br2" timeOffset="169584.629">15214 9593,'23'4,"23"2,24 0,23-2,17-1,7 2,-5 1,-21 0</inkml:trace>
  <inkml:trace contextRef="#ctx0" brushRef="#br2" timeOffset="170003.72">15883 10234,'5'-6,"1"0,-1-1,0 0,-1 0,1 0,-1-1,-1 1,1-1,-2 0,1 0,-1 0,0 0,0 0,-1-1,0-6,-1 14,6-34,-2 0,-1 0,-2-1,-3-24,2 60,0-4,0 1,0 0,0-1,-1 1,1 0,-1-1,0 1,0 0,0 0,0 0,-1-1,1 1,-1 1,0-1,0 0,0 0,0 1,-1-2,3 4,1 0,-1 0,0 0,0 0,1 1,-1-1,0 0,1 0,-1 0,0 0,0 0,1 1,-1-1,0 0,0 0,0 0,1 1,-1-1,0 0,0 0,0 1,1-1,-1 0,0 0,0 1,0-1,0 0,0 0,0 1,0-1,0 0,0 1,0-1,0 0,0 1,0-1,0 0,0 0,0 1,0-1,0 0,0 1,0-1,0 0,-1 0,1 1,0-1,0 0,0 0,0 1,-1-1,1 0,0 0,0 0,-1 1,1-1,0 0,-1 0,14 7,0-2,0 1,1-2,-1 0,1 0,0-2,4 1,39 10,-51-12,0 0,0 0,-1 1,1 0,0 0,-1 0,1 1,-1 0,0 0,0 0,0 1,0 0,-1 0,0 0,1 0,-1 1,-1-1,1 1,-1 0,0 0,0 1,0-1,-1 0,0 1,0 0,0-1,0 5,-2 4,-1 1,0-1,-1 1,-1-1,0 1,-1-1,0 0,-2 0,-15 64,21-76,-1 0,1 0,-1 0,1 1,-1-1,1 0,0 0,0 0,0 0,1 0,-1 0,0 0,1 0,-1 0,1 0,0 0,-1 0,1 0,0 0,0-1,0 1,1 0,-1-1,0 1,1-1,-1 1,1-1,-1 1,1-1,0 0,-1 0,1 0,0 0,0 0,0 0,0-1,0 1,0 0,0-1,0 0,0 1,0-1,1 0,19 0,-1-1,1-1,0 0,-1-2,0-1,0 0,0-2,9-4,-24 9,51-17</inkml:trace>
  <inkml:trace contextRef="#ctx0" brushRef="#br2" timeOffset="170235.101">17233 10261,'-16'4,"-8"2,1 2,8 2,17-1,16-1,16-3,3-2</inkml:trace>
  <inkml:trace contextRef="#ctx0" brushRef="#br2" timeOffset="171751.952">18222 10100,'-10'-2,"0"1,0 0,0 1,0 0,0 0,0 1,0 1,0-1,0 2,0-1,1 1,-1 1,1 0,0 0,0 1,0 0,0 0,1 1,0 0,0 1,1 0,0 0,0 0,1 1,-4 5,9-11,-1 1,1 0,0 0,0 0,0 0,0 0,0-1,1 2,-1-1,1 0,0 0,0 0,0 0,0 0,1 0,-1 0,1 0,0 0,0 0,0 0,0-1,0 1,0 0,1 0,0-1,-1 1,1-1,0 0,0 1,0-1,1 0,-1 0,2 1,5 4,1-1,-1-1,1 0,0 0,1 0,-1-2,1 1,10 1,26 2,0-3,1-1,-1-3,1-1,-1-3,1-2,-1-1,-1-3,9-5,-19 8,-1-2,0-1,0-2,-1-2,-1-1,0-1,26-18,-16-11,-43 43,1 1,0 0,0-1,-1 1,1-1,-1 1,1-1,-1 1,1-1,-1 1,0-1,0 1,0-1,0 1,0-1,0 1,0-1,-1 0,1 1,0-1,-1 1,0 0,1-1,-1 1,0-1,1 1,-1 0,0 0,0-1,0 1,0 0,0 0,0 0,-1 0,1 0,-1 0,-4-3,0 2,-1-1,1 0,-1 1,0 1,1-1,-1 1,0 0,0 0,0 1,0 0,0 0,0 1,0 0,0 0,1 0,-1 1,0 0,1 1,-1-1,1 1,0 0,0 1,0 0,0-1,1 2,-1-1,1 1,0 0,-3 4,5-5,0 1,1 0,0 0,-1 0,2 0,-1 0,0 0,1 0,0 1,0-1,1 1,0-1,-1 0,2 1,-1-1,1 1,0-1,0 0,0 1,1-1,-1 0,1 0,1 0,-1 0,1 0,0-1,0 1,0-1,0 0,1 0,0 0,0 0,0-1,0 1,1-1,-1 0,1 0,4 1,15 8,0-2,1 0,0-2,1 0,-1-2,2-1,-1-1,0-2,1 0,25-2,-28 0,1 0,0-1,0-2,0 0,-1-2,0-1,0-1,0 0,-1-2,0-1,0-1,-1-1,-1 0,0-2,6-6,9-24,-35 43,0 0,0 0,-1 0,1 0,0 0,-1-1,1 1,-1 0,0 0,1 0,-1-1,0 1,0 0,1 0,-1-1,0 1,0 0,0 0,-1-1,1 1,0 0,0 0,-1-1,1 1,-1 0,1 0,-1 0,1 0,-1 0,0 0,0 0,1 0,-1 0,0 0,0 0,0 0,0 0,0 1,0-1,-1 0,-7-2,0 1,0 1,0-1,0 2,0-1,0 1,0 1,0-1,0 1,0 1,0 0,0 0,0 1,1 0,-6 3,7-4,1 0,0 1,-1 0,1 0,0 0,0 1,1 0,-1 0,1 1,0-1,0 1,0 0,1 1,0-1,0 1,0 0,0 0,1 0,0 0,1 0,-1 1,1-1,-1 7,3-10,0-1,0 1,0-1,0 1,1-1,-1 1,1-1,0 1,0-1,0 0,0 1,0-1,0 0,0 0,1 0,-1 0,1 0,-1 0,1 0,0 0,0-1,0 1,0 0,0-1,0 0,1 0,-1 0,0 0,0 0,2 0,76 10,-65-13,-1 0,1 0,0-2,-1 1,1-2,-1 0,0-1,-1 0,1-1,-1 0,-1-2,1 1,-1-1,-1-1,0 0,0-1,-1 0,0 0,-1-1,-1 0,4-6,-6 3,-21 32,11-7,0-1,0 1,1 0,0 0,1 0,0 0,1 0,0 1,0 4,1-12,0 1,0-1,0 0,1 0,-1 0,1 1,0-1,0 0,0 0,0 0,0 0,1 0,0 0,-1-1,1 1,0 0,0-1,0 0,1 1,-1-1,1 0,-1 0,1 0,0 0,-1-1,1 1,0-1,0 0,0 0,0 0,4 1,2-1,0 0,0 0,0-1,0 0,0-1,1 0,-1 0,0-1,0 0,-1 0,1-1,0-1,-1 1,8-6,108-73,-116 76,5-4,-9 5,1 0,-1 1,1 0,-1 0,1 0,1 0,-1 1,0 0,1 0,0 0,-1 0,1 1,0 0,0 1,1-1,-1 1,0 0,0 1,1-1,-1 1,0 1,0-1,1 1,-1 0,0 0,0 1,0 0,1 0,6 9,-1 0,-1 0,0 1,0 1,-1-1,-1 2,0 0,-1 0,0 0,-1 1,-1 0,0 2,-4-14,-1 0,1 0,-1 0,0 0,0 0,-1 1,1-1,-1 0,1 0,-1 1,0-1,0 0,0 1,-1-1,1 0,-1 0,0 1,0-1,0 0,0 0,0 0,-1 0,0 0,1 0,-1-1,0 1,0 0,-1-1,1 0,0 1,-1-1,1 0,-1 0,0 0,-1 0,-14 5,1 0,-2-2,1 0,-1-1,1-1,-1 0,0-2,0 0,0-1,0-1,-7-2,-13 0</inkml:trace>
  <inkml:trace contextRef="#ctx0" brushRef="#br2" timeOffset="172578.463">21216 10314,'-12'42,"1"0,2 0,2 1,2 0,1 1,3-1,2 23,-2 24,2-63,-1 0,-1 0,-1 0,-2 0,0 0,-2-1,-1 1,-1-1,-2-1,0 0,-1 0,-2-1,0 0,-4 2,16-24,0 0,0 0,0 0,-1 0,1 0,-1-1,0 1,1 0,-1-1,0 1,0-1,0 1,0-1,0 0,0 0,0 0,0 0,-1 0,1-1,0 1,-1 0,1-1,0 0,-1 0,1 0,-1 0,1 0,0 0,-1 0,1-1,0 1,-1-1,0 0,-1-5,1 1,-1-1,1 1,0-1,1 0,0 0,0-1,0 1,0 0,1-1,0 1,1-1,-1 1,1-1,0 1,1-1,0-1,4-50,2 0,3 1,3 0,1 1,4 1,3-3,-11 23,2 1,2 1,1 0,1 0,2 2,1 0,7-6,-24 34,1-1,-1 1,1-1,0 1,0 0,0 1,0-1,1 0,-1 1,1 0,-1-1,1 1,0 1,0-1,0 1,0-1,0 1,0 0,1 1,-1-1,0 1,0 0,0 0,1 0,-1 0,0 1,0-1,0 1,1 1,-1-1,2 1,1 3,-1 0,1 0,-1 0,-1 1,1 0,-1 0,0 1,0-1,-1 1,0 0,0 0,-1 0,1 1,-2-1,1 1,-1 0,0 0,-1-1,0 1,0 1,-1-1,1 0,-2 0,1 0,-1 0,-1 0,1 0,-2-1,1 1,-1 0,0-1,0 0,-1 1,0-1,0-1,-1 1,-2 3,3-6,1 0,-1-1,0 1,0-1,0 0,0 0,0 0,-1-1,1 0,-1 1,0-1,0-1,0 1,1-1,-2 0,1 0,0-1,0 1,0-1,0 0,0 0,0-1,-2 0,5 0,1 0,-1 0,1 0,0 0,0 0,-1-1,1 1,0 0,0-1,0 1,1-1,-1 1,0-1,0 1,1-1,-1 1,1-1,-1 0,1 1,0-1,0 0,0 0,0 1,0-1,0 0,0 1,0-1,1 0,-1 1,1-1,-1 0,1 1,0-1,0 0,28-56,58-66,37-64,-106 152,-1-1,-1 0,-3-1,-1-1,-1 0,-3-1,-1 0,-2 0,0-32,-7 44,2 28,0 0,-1 1,1-1,0 1,0-1,0 0,0 1,0-1,0 0,-1 1,1-1,0 1,0-1,-1 0,1 0,0 1,0-1,-1 0,1 1,0-1,-1 0,1 0,0 0,-1 1,1-1,-1 0,1 0,0 0,-1 0,1 0,-1 0,1 0,0 0,-1 0,1 0,-1 0,1 0,0 0,-1 0,1 0,-1 0,1 0,0 0,-1 0,1-1,0 1,-1 0,1 0,0-1,-1 1,1 0,0 0,-1-1,1 1,0 0,0-1,-1 1,1 0,0-1,0 1,0 0,-1-1,1 1,0-1,-10 24,1 0,1 0,1 1,0 0,2 0,1 0,2 1,-1 10,3-33,-7 47,2-1,3 1,1-1,3 1,1-1,3 1,2-1,2-1,8 22,-12-54,1 0,0-1,1 0,0 0,1 0,7 6,-12-15,0 0,0-1,0 0,1 0,-1 0,1 0,0-1,0 0,1 0,-1 0,0 0,1-1,0 0,0 0,-1-1,1 0,0 0,0 0,1 0,-3-2,-1 1,0 0,0-1,0 0,0 1,0-1,0 0,0-1,0 1,0 0,0-1,0 0,-1 0,1 0,-1 0,1 0,-1 0,2-3,15-20</inkml:trace>
  <inkml:trace contextRef="#ctx0" brushRef="#br2" timeOffset="172839.773">21216 9953,'19'5,"23"5,26 4,23 4,20 6,11 5,1 5,-21-3</inkml:trace>
  <inkml:trace contextRef="#ctx0" brushRef="#br2" timeOffset="173205.012">21912 10621,'16'-26,"0"0,-2-1,-1-1,-1-1,-1 0,-1 0,-2-1,-1 0,-2 0,0-8,-3 27,-1 5,0 1,0-1,0 0,-1 1,0-1,0 0,0 0,-1 1,0-1,0 0,0 1,-2-3,3 8,0 1,0-1,0 1,0 0,0-1,0 1,0-1,0 1,0-1,0 1,0 0,-1-1,1 1,0-1,0 1,-1-1,1 1,0-1,-1 1,1-1,0 1,-1-1,1 0,-1 1,1-1,-1 1,1-1,-1 0,1 0,-1 1,1-1,-1 0,0 0,1 0,-1 1,1-1,-1 0,1 0,-1 0,0 0,1 0,-1 0,1 0,-1-1,0 1,1 0,-1 0,1 0,-1 0,1-1,-1 1,1 0,-1-1,8 7,0-1,1 0,0 0,0-1,0 0,1-1,-1 0,1 0,8 2,4 1,-18-5,4 0,1 0,0 1,0 0,-1 0,0 1,1 0,-1 0,0 1,0 0,-1 0,1 1,-1 0,0 0,0 0,0 1,-1-1,0 1,0 1,-1-1,1 1,-1 0,-1 0,1 0,-1 0,2 8,-5-1,-1 0,0 0,-1 0,0 0,-1 0,0 0,-2 0,1-1,-5 8,-20 82,29-100,-1 1,1-1,0 0,0 1,1-1,-1 1,1-1,0 0,0 1,0-1,0 0,0 0,1 0,-1 0,1 0,0 0,0 0,0-1,0 1,1-1,-1 1,1-1,-1 0,1 0,0 0,0 0,0-1,0 1,0-1,0 1,0-1,0 0,2 0,119 15,-124-16,90-1,-1-4,0-4,10-5,29-7</inkml:trace>
  <inkml:trace contextRef="#ctx0" brushRef="#br2" timeOffset="174251.112">23957 10368,'7'38,"3"1,1-1,1-1,3 0,1-1,18 31,-33-64,1 1,-1-1,1 0,0 0,0 0,1 0,-1 0,1 0,-1 0,1-1,0 1,0-1,0 0,0 0,0 0,1 0,-1 0,1-1,-1 0,1 1,-1-1,1-1,0 1,0 0,-1-1,1 0,0 0,0 0,-1 0,1-1,0 1,-1-1,1 0,0 0,-1-1,1 1,7-8,-1-1,0 0,0 0,-1-1,-1-1,0 1,0-1,-1 0,-1-1,0 0,0 0,-2 0,2-5,10-21,-8 23,-8 16,1 0,0 1,-1-1,1 0,-1 1,1-1,0 0,-1 1,1-1,-1 0,1 1,-1-1,1 1,-1-1,1 1,-1 0,0-1,1 1,-1-1,0 1,1 0,-1-1,0 1,0 0,0-1,0 1,1 0,-1-1,0 1,0 0,0-1,0 1,-1 0,1-1,0 1,0 0,0-1,0 1,-1 0,1-1,0 1,0 28,-1-23,0 0,0 0,0-1,1 1,0 0,0 0,1 0,-1-1,1 1,1 0,-1-1,1 1,0-1,0 1,1-1,-1 0,1 0,0 0,1 0,-1 0,1-1,0 0,0 0,0 0,1 0,-1 0,2-1,0-1,0 0,0 0,1-1,-1 0,0 0,1-1,-1 0,1 0,-1 0,1-1,-1 0,0 0,1-1,-1 0,0 0,0 0,0-1,0 0,-1 0,1 0,-1-1,0 0,0 0,0 0,2-2,0-1,-1 0,1 0,-2 0,1-1,-1 0,0 0,0 0,-1 0,0-1,-1 0,0 0,0 0,-1 0,0 0,-1 0,0-1,0-3,-1 14,-1-1,1 1,-1-1,1 0,0 0,-1 1,1-1,-1 0,1 0,-1 1,1-1,0 0,-1 0,1 0,-1 0,1 0,-1 1,1-1,-1 0,1 0,-1 0,1 0,-1-1,1 1,-1 0,1 0,-1 0,1 0,-1 0,1-1,-1 1,1 0,-1 0,1-1,0 1,-1 0,1-1,0 1,-1 0,1-1,0 1,-1-1,1 1,0 0,0-1,-1 1,1-1,0 1,0-1,0 1,0-1,0 1,-1-1,1 1,0-1,-2 7,1 0,-1 0,1 0,0 0,0 0,0 0,1 0,0 0,0 0,1 0,0 0,0 0,0 0,1 0,0 0,0 0,0 0,1-1,0 1,0-1,0 0,1 0,-1 0,1 0,0-1,1 0,-1 1,1-2,0 1,0 0,0-1,0 0,1 0,2 1,-1-2,0 1,1-1,-1 0,0-1,1 0,-1 0,1-1,-1 0,1 0,-1 0,1-1,-1 0,0-1,1 0,-1 0,0 0,0-1,0 0,0 0,-1-1,0 0,1 0,-1 0,0-1,-1 0,1 0,-1-1,0 1,-1-1,1 0,-1-1,0 1,-1-1,1 1,-1-2,0-2,0 0,0-1,-1 1,-1-1,0 0,0 1,-1-1,0 0,-1-1,1 12,-1 0,1 0,0 0,0 0,0 0,0 0,0 0,-1 0,1 0,0 0,0 0,0 1,0-1,-1 0,1 0,0 0,0 0,0 0,0 0,-1 0,1-1,0 1,0 0,0 0,0 0,0 0,-1 0,1 0,0 0,0 0,0 0,0 0,0 0,-1-1,1 1,0 0,0 0,0 0,0 0,0 0,0 0,0-1,0 1,0 0,-1 0,-3 18,2-12,1 0,0 1,0-1,0 0,1 1,0-1,1 1,-1-1,1 0,1 1,-1-1,1 0,0 0,0 0,1 0,0 0,0 0,0-1,1 1,-1-1,1 0,1 0,-1-1,1 1,-1-1,1 0,1 0,-1 0,0-1,1 0,0 0,0 0,0-1,0 0,0 0,2 0,1-2,-1-1,0 0,1-1,-1 1,0-2,0 1,0-1,0 0,0-1,-1 1,0-2,1 1,-2-1,1 0,0 0,-1-1,0 0,0 0,-1-1,0 1,0-1,0 0,-1 0,0-1,-1 1,1-1,-1 0,-1 0,0 0,0 0,0-1,0-6,-2 10,2-1,-1 1,0-1,0 1,0-1,-1 0,0 1,0-1,-1 0,1 1,-1-1,0 0,-1 1,1-1,-1 1,-1-2,2 7,0 0,-1 0,1 0,0 0,0 0,0 0,-1 1,1-1,0 0,0 0,0 1,0-1,0 1,0-1,0 1,0 0,0-1,0 1,0 0,0 0,0 0,1-1,-1 1,0 0,0 0,1 0,-1 0,1 0,-1 0,1 1,-1-1,1 0,0 0,-1 0,1 0,0 0,0 1,0-1,-3 5,0 1,1-1,0 1,0-1,0 1,1 0,0 0,0 0,1-1,0 1,0 0,1 0,0 0,0 0,0 0,1-1,0 1,0-1,1 1,0-1,0 0,0 0,1 0,0 0,0-1,0 1,1-1,0 0,0 0,0-1,1 0,-1 0,1 0,0 0,4 1,29 8,-2-5</inkml:trace>
  <inkml:trace contextRef="#ctx0" brushRef="#br2" timeOffset="175030.156">25521 10368,'-3'9,"1"1,0 0,1 0,0 0,0 0,1 1,1-1,-1 0,2 0,-1 0,1 0,1 0,-2-5,1-1,0 1,0 0,0-1,0 1,1-1,0 0,0 0,0 0,0 0,1 0,-1-1,1 0,0 0,0 0,0 0,0 0,1-1,-1 1,1-1,0-1,-1 1,1-1,0 1,0-1,1-1,0 0,0 0,1 0,-1-1,0 0,0 0,0-1,0 1,0-1,0-1,-1 1,1-1,-1 0,1 0,-1-1,0 1,0-1,-1 0,1-1,-1 1,0-1,0 0,0 0,-1 0,0 0,0-1,0 1,-1-1,1 0,-1 1,-1-1,1 0,-1-1,0 1,0 0,-1 0,0 0,0-2,0 8,0-1,1 1,-1 0,0 0,0-1,1 1,-1 0,0-1,0 1,0 0,0-1,0 1,1 0,-1-1,0 1,0 0,0-1,0 1,0 0,0-1,0 1,0 0,0-1,0 1,0 0,0-1,-1 1,1 0,0-1,0 1,0 0,0-1,0 1,-1 0,1-1,0 1,0 0,-1 0,1-1,0 1,0 0,-1 0,1 0,0-1,-1 1,1 0,0 0,-1 0,1 0,0 0,-1 0,1-1,0 1,-1 0,1 0,0 0,-1 0,1 0,0 0,-1 1,1-1,-1 0,1 0,0 0,-1 0,1 0,0 0,0 1,-1-1,-14 23,13-18,-1 0,1 1,1-1,-1 1,1-1,0 1,0-1,1 1,-1 0,1-1,0 1,1 0,0-1,0 1,0 0,0-1,1 0,0 1,0-1,0 0,1 0,0 0,0 0,0 0,0-1,1 1,0-1,0 0,0 0,0-1,3 3,7 0,0-1,0 0,0-1,1-1,-1 0,1-1,0 0,0-1,-1-1,1-1,0 0,0 0,0-2,-1 0,0 0,1-2,2-1,103-42,-115 48,0 0,1 1,-1-1,0 1,-1 0,1 1,0-1,0 1,0 0,-1 0,1 0,-1 1,0-1,0 1,0 0,0 1,3 2,16 10,-9-7,0-1,1 0,0-1,1-1,0 0,0-1,0-1,8 1,-17-4,-1 0,1-1,-1 1,1-2,-1 1,1-1,-1 1,1-2,-1 1,1-1,-1 0,0 0,0-1,0 0,0 0,-1 0,1-1,-1 0,0 0,0 0,0 0,0-1,-1 0,1-1,0-1,-1 0,1 1,-2-2,1 1,-1 0,0-1,0 1,0-7,-2 12,0-1,-1 1,1-1,-1 0,0 1,1-1,-1 0,-1 1,1-1,0 0,-1 1,1-1,-1 1,0-1,0 1,0-1,0 1,0 0,-1-1,1 1,0 0,-1 0,0 0,0 0,0 0,1 0,-2 1,1-1,0 0,0 1,0 0,-8-3,0 1,0 0,0 1,0 0,0 0,0 1,0 1,-1-1,1 2,0 0,0 0,0 0,0 1,0 1,0 0,0 0,1 1,-1 0,1 1,0 0,-5 4,11-8,0 1,0 0,0 0,0 0,0 0,0 0,1 0,-1 1,1 0,-1-1,1 1,0 0,0 0,0 0,1 0,-1 1,1-1,0 0,0 1,0-1,0 1,0-1,1 1,-1-1,1 1,0-1,0 1,1 0,-1-1,1 1,0-1,0 1,0-1,0 0,0 1,1-1,-1 0,1 0,1 1,3 1,0-1,0 0,0-1,0 1,1-1,-1-1,1 1,0-1,0 0,0-1,0 1,0-2,0 1,1-1,29 2</inkml:trace>
  <inkml:trace contextRef="#ctx0" brushRef="#br2" timeOffset="176711.119">26671 10100,'-13'-8,"0"1,0 1,-1 0,0 1,-1 0,1 1,-1 0,1 2,-1-1,-14 1,27 2,0 0,0 0,0 0,0 0,0 0,1 0,-1 0,0 1,0-1,0 1,0 0,0-1,1 1,-1 0,0 0,0 0,1 0,-1 0,1 0,-1 1,1-1,0 1,-1-1,1 1,0-1,0 1,0 0,0-1,0 1,0 0,1 0,-1-1,1 1,-1 0,1 0,0 0,-1 0,1 0,0 0,0 0,0 0,1 0,-1 0,0 0,1 0,-1-1,1 1,0 0,0 0,0 0,0 1,9 13,1 0,0-1,1 0,0-1,1 0,1-1,11 8,10 11,-12-10,0 0,-1 2,-1 0,-2 1,0 2,-2-1,-1 2,-1 0,4 13,-9-9,-8-23,0-1,0 0,1 1,1-1,-1-1,1 1,0 0,1-1,0 0,5 6,-8-12,0 1,-1-1,1 0,0 0,0 0,0 0,0-1,0 1,0 0,0-1,0 1,0-1,1 0,-1 0,0 0,0 0,0 0,0 0,0 0,0-1,0 1,0-1,0 0,0 1,0-1,0 0,0 0,0 0,0-1,-1 1,1 0,0-1,-1 1,1-1,-1 0,47-61,-37 38,-1-1,-1-1,-2 1,4-26,2-5,-13 55,0 0,0-1,0 1,1 0,-1 0,1-1,0 1,-1 0,1 0,0 0,0 0,0 0,1 0,-1 0,0 0,1 0,0 1,-1-1,1 1,0-1,0 1,-1-1,1 1,0 0,0 0,1 0,-1 0,0 0,0 1,0-1,1 1,-1-1,0 1,0 0,1 0,-1 0,0 0,3 0,25 8,1 0,-1 2,-1 2,0 0,21 14,-45-23,123 75,-123-73,1 0,-1 0,0 0,-1 1,1-1,-1 1,0 1,-1-1,1 0,-1 1,0 0,-1-1,0 1,0 0,0 0,-1 1,0-1,0 0,-1 4,0-8,-1-1,1 1,0 0,0-1,0 1,0 0,0-1,0 1,1-1,-1 1,1-1,0 1,0-1,0 1,0-1,0 1,0-1,1 0,-1 0,1 0,0 0,0 0,-1 0,1 0,0-1,0 1,1 0,-1-1,2 1,14 4,0-1,1-1,0-1,0-1,0 0,0-1,0-1,4-2,-5 2,8 1,1-2,-1 0,0-2,0-1,0-1,-1-1,1-2,-1 0,-1-2,0 0,14-10,10-28,-47 47,0-1,0 0,0 0,-1 1,1-1,-1 0,0 0,1 0,-1 1,0-1,0 0,0 0,0 0,0 0,-1 1,1-1,-1 0,1 0,-1 0,1 1,-1-1,0 0,0 1,0-1,0 1,0-1,0 1,0-1,-1 1,1 0,-1 0,1-1,0 1,-2 0,-7-5,0 1,0 0,-1 1,1 0,-1 1,0 0,0 0,0 1,-1 1,1 0,0 1,-1 0,1 0,-10 2,13 0,-1-1,1 1,0 0,0 1,1 0,-1 0,1 1,-1 0,1 0,0 1,-5 4,9-7,0 1,1-1,-1 1,1-1,-1 1,1 0,0 0,0 0,0 0,1 0,-1 1,1-1,0 0,0 1,0-1,0 1,0-1,1 1,0-1,-1 1,1 0,1-1,-1 1,0-1,1 1,0-1,0 1,0 0,3 2,1 0,0 0,0 0,0-1,1 0,0 0,0 0,0-1,0 1,1-2,-1 1,1-1,0 0,0 0,0-1,1 0,-1 0,1-1,-1 0,1 0,-1-1,1 0,2 0,2 1,0-1,0 0,0-1,0 0,0-1,0-1,-1 1,1-2,-1 0,0 0,0-1,0 0,0-1,-1 0,0-1,0 0,-1 0,0-1,0 0,3-5,5-3,-7 27,-11-8,1 1,1 0,-1 0,0-1,1 1,0-1,0 1,0 0,0-1,0 1,1-1,-1 0,1 0,0 1,0-1,1 0,-1-1,0 1,1 0,0-1,-1 1,1-1,0 0,0 0,1 0,-1 0,0-1,1 1,-1-1,2 1,5 1,1-1,0 1,0-2,0 0,0 0,0-1,0 0,-1-1,1 0,0 0,0-2,0 1,-1-1,1-1,6-3,-11 4,0 1,0-2,-1 1,1-1,-1 1,0-2,0 1,0 0,-1-1,1 0,-1 0,0-1,-1 1,1-1,-1 1,0-1,-1 0,1 0,-1 0,0-1,-1 1,0-1,0 1,0-1,-1 1,1-6,-19-120,17 65,2 66,-1-1,1 0,0 1,0-1,0 1,0-1,0 1,1-1,-1 1,0 0,1-1,-1 1,1 0,-1 0,1 0,-1 0,1 1,0-1,-1 0,1 1,0-1,0 1,0-1,-1 1,1 0,0 0,0 0,0 0,0 0,0 0,-1 0,1 1,0-1,0 1,0-1,-1 1,1 0,0 0,0 0,9 0,172 21,-181-22,0 0,-1 0,1 0,-1 0,1 1,0-1,-1 0,1 1,-1-1,1 1,-1 0,1-1,-1 1,0 0,1 0,-1 0,0 0,0 0,0 0,1 1,-1-1,0 0,0 0,-1 1,1-1,0 1,0-1,-1 1,1-1,-1 1,1-1,-1 1,0-1,0 1,1 0,-1-1,0 1,0 0,-1-1,1 1,0-1,-1 1,-12 37,11-35,-1 1,1 0,-1 0,1 0,1 0,-1 0,1 0,0 0,0 1,0-1,1 0,0 1,0-1,0 1,1-1,0 0,0 1,0-1,0 0,1 0,0 0,0 0,1 0,-1 0,2 0,4 2,1 0,1-1,-1 0,1-1,0 0,0 0,0-1,1 0,0-1,0-1,0 1,0-2,0 1,0-2,0 1,0-2,0 1,0-1,3-2,-4 2,-1-1,1 0,-1-1,0 0,0-1,0 0,0 0,-1-1,1 0,2-3,-8 7,0-1,-1 0,1-1,-1 1,1 0,-1-1,0 0,0 1,0-1,0 0,-1 0,1 0,-1 0,1 0,-1-1,0 1,0 0,-1 0,1-1,-1 1,0-1,0 1,0 0,0-1,0 1,-1-1,1 1,-1 0,0 0,0-1,0 1,0 1,0-1,0 1,0-1,-1 1,1 0,-1-1,1 1,-1 0,0 0,0 0,0 0,0 1,0-1,0 0,0 1,-1 0,1-1,0 1,-1 0,1 0,-1 0,1 1,-1-1,0 0,1 1,-1 0,0 0,1 0,-1 0,0 0,1 0,-1 1,0-1,1 1,-1 0,1 0,-1 0,1 0,-1 0,1 0,0 1,-1-1,1 1,0-1,0 1,0 0,0 0,1 0,-1 0,0 0,1 1,0-1,-1 0,1 1,0-1,0 1,0-1,1 1,-1-1,0 4,2 1,-1-1,2 1,-1 0,1 0,0-1,0 1,1-1,0 1,0-1,1 0,-1 0,1-1,0 1,1-1,0 0,-1 0,2 0,-1-1,0 1,1-1,5 3,23 16,1 0,1-2,36 14,25 10</inkml:trace>
  <inkml:trace contextRef="#ctx0" brushRef="#br2" timeOffset="180919.687">25253 11330,'3'16,"0"14,0 9,-1 7,0 5,-1 0,0-3,-1-9,0-7,0-11</inkml:trace>
  <inkml:trace contextRef="#ctx0" brushRef="#br2" timeOffset="181294.27">25107 11170,'1'1,"-1"0,1 0,0 0,0 0,0 0,0 0,0 0,0 0,0 0,0 0,0-1,0 1,0-1,1 1,-1-1,0 1,0-1,1 1,-1-1,0 0,1 0,-1 0,0 0,1 0,-1 0,0 0,0 0,1 0,-1-1,0 1,1-1,-1 1,1-1,8-2,1-1,-1 0,0-1,0 0,0 0,-1-1,0 0,0-1,0 0,-1 0,0-1,0 0,-1-1,0 1,-1-2,0 1,0 0,-1-1,0 0,-1 0,0-1,0 1,0-4,10-119,-24 186,6-30,1-1,2 1,0 0,1 0,2-1,0 1,1-1,2 1,0-1,1 0,3 5,11 11</inkml:trace>
  <inkml:trace contextRef="#ctx0" brushRef="#br2" timeOffset="181780.435">25508 11411,'9'-1,"-1"1,1 0,0 1,-1 0,1 1,-1-1,1 2,-1-1,0 1,0 0,0 1,0 0,0 0,-1 1,0 0,0 0,0 0,-1 1,0 0,0 1,0-1,-1 1,0 0,0 1,-1-1,1 1,-2 0,1 0,-1 0,1 4,-1 9,0 0,-2 0,0 0,-1 1,-1-1,-1 0,-1 0,-1-1,-3 8,6-20,1-9,1 1,-1-1,1 1,-1-1,1 1,-1 0,1-1,-1 1,1 0,-1 0,1-1,0 1,-1 0,1 0,0 0,-1 0,1-1,-1 1,1 0,0 0,-1 0,1 1,0-1,-1 0,1 0,-1 0,1 0,0 1,-1-1,1 0,-1 0,1 1,-1-1,1 0,-1 1,1-1,-1 1,1-1,-1 1,1-1,-1 1,0-1,1 1,-1-1,0 1,1-1,-1 1,0 0,0-1,0 1,0 0,0-1,1 1,-1-1,0 1,0 0,0-1,-1 1,1 0,0-1,0 1,0-1,0 1,-1 0,1-1,0 1,0-1,-1 1,1-1,-1 1,22-13,-2 0,0-2,0 0,-1-1,-1-1,0-1,-2 0,6-8,70-104,-88 121,-8 21,2-8,1 1,0 0,1 0,-1 1,1-1,0 0,1 0,-1 0,1 1,0-1,1 0,0 1,0-1,0 0,1 0,0 0,0 0,0 0,1-1,0 1,0-1,0 1,4 3,9 3,0-1,1-1,0-1,1 0,0-1,0-1,1-1,-1 0,2-1,-1-2,0 0,1 0,-1-2,19-1,26 4</inkml:trace>
  <inkml:trace contextRef="#ctx0" brushRef="#br2" timeOffset="182337.566">26657 11611,'-10'-9,"-1"2,0-1,0 1,-1 1,0 0,0 1,0 0,-1 1,1 0,-1 1,-5-1,11 3,0 0,0 0,0 1,0 0,0 0,0 1,0 0,0 0,0 0,0 1,0 0,1 0,-1 1,0 0,1 0,0 1,0-1,0 1,0 1,1-1,-4 4,7-6,0 1,0-1,0 1,0-1,1 1,-1 0,1 0,-1-1,1 1,0 0,0 0,0 1,1-1,-1 0,1 0,-1 0,1 0,0 0,0 1,1-1,-1 0,1 0,-1 0,1 0,0 0,0 0,1 0,-1 0,1 0,-1 0,1-1,0 1,0-1,0 1,0-1,0 0,1 0,-1 1,1-2,-1 1,1 0,0-1,2 2,9 3,0-1,0-1,0 0,1-1,-1 0,1-1,0-1,0-1,0 0,0 0,0-2,-1 0,1 0,0-1,-1-1,0-1,7-3,-15 6,1-1,-1 0,0-1,0 0,0 0,0 0,-1-1,0 1,0-1,0 0,0-1,-1 1,0-1,0 0,0 0,-1-1,0 1,0 0,-1-1,1 0,-2 0,1 0,-1 0,0 0,0-1,-7-15,6 23,-1 0,1-1,0 1,0 0,-1 0,1-1,0 1,-1 0,1 0,0 0,-1 0,1-1,0 1,-1 0,1 0,0 0,-1 0,1 0,0 0,-1 0,1 0,0 0,-1 0,1 0,0 0,-1 0,1 1,0-1,-1 0,1 0,0 0,-1 0,1 1,0-1,-1 0,1 0,0 0,0 1,-1-1,1 0,0 0,0 1,0-1,-1 0,1 1,0-1,0 0,0 1,0-1,0 0,0 1,-1-1,1 0,0 1,0-1,0 1,0-1,0 0,1 1,-1-1,-2 5,1 0,0 1,0-1,0 0,1 0,0 1,0-1,0 0,1 0,0 1,0-1,0 0,1 0,-1 0,1 0,0 0,1-1,-1 1,1 0,0-1,0 0,0 0,1 0,-1 0,1 0,0-1,0 1,0-1,1 0,-1-1,1 1,0-1,-1 0,1 0,7 2,0 0,0-1,1 0,-1-2,0 1,1-1,-1-1,1 0,-1-1,1 0,-1-1,1 0,-1-1,2-1,-7 2,-1 0,1 0,-1-1,0 0,0 0,0 0,0-1,0 0,-1 0,0 0,0-1,0 0,0 0,-1 0,0 0,0-1,0 1,-1-1,1 0,-1-1,-1 1,1 0,-1-1,-1 1,1-1,0-3,-7-19,5 28,0 1,0-1,-1 1,1 0,0-1,0 1,-1-1,1 1,0 0,-1-1,1 1,0 0,-1-1,1 1,-1 0,1 0,0 0,-1-1,1 1,-1 0,1 0,-1 0,1 0,-1 0,1-1,-1 1,1 0,0 0,-1 0,1 0,-1 1,1-1,-1 0,1 0,-1 0,1 0,-1 0,1 1,0-1,-1 0,1 0,-1 1,1-1,0 0,-1 0,1 1,0-1,-1 1,1-1,0 0,0 1,-1-1,1 1,0-1,0 0,0 1,-1-1,1 1,-5 9,0 1,1 0,0-1,0 2,1-1,1 0,0 1,0-1,1 1,1 0,0-1,1 8,-1-15,0 0,0 0,0 0,1 0,0 0,-1 0,2 0,-1 0,0-1,1 1,0 0,-1-1,1 1,1-1,-1 1,1-1,-1 0,1 0,1 1,13 7</inkml:trace>
  <inkml:trace contextRef="#ctx0" brushRef="#br2" timeOffset="183228.379">27072 11076,'9'16,"0"-1,2 0,-1-1,2 0,0-1,0 0,1-1,1 0,0-1,0-1,1 0,0-1,10 4,-17-8,18 11,-12-9,-1-1,0 2,-1 0,0 0,0 1,-1 1,0 0,0 0,-1 1,-1 0,0 1,0 0,-1 1,-1-1,0 2,4 9,3 38,-11-45,0 1,1-1,0 0,2-1,-1 1,2-1,0 0,1 0,1-1,0 0,3 2,-10-14,1 1,0-1,0 0,0 0,0 0,0 0,0-1,0 1,0-1,1 0,-1 0,1 0,-1 0,1-1,-1 1,1-1,-1 0,1 0,-1 0,1-1,-1 1,1-1,-1 0,1 0,-1 0,0 0,1 0,-1-1,0 0,0 1,0-1,0-1,0 1,-1 0,1 0,-1-1,2-1,114-134,-118 139,-1-1,1 1,0 0,0-1,0 1,0-1,0 1,0 0,0-1,0 1,0 0,0-1,0 1,0 0,0-1,0 1,1 0,-1-1,0 1,0-1,1 1,-1 0,1-1,-1 1,0-1,1 1,-1-1,1 1,-1-1,1 0,-1 1,1-1,0 0,-1 1,1-1,-1 0,1 1,0-1,-1 0,1 0,0 0,-1 0,1 0,0 0,-1 0,1 0,0 0,-1 0,1 0,0 0,-1 0,1 0,-1-1,1 1,0 0,-1-1,1 1,-1 0,1-1,-1 1,1 0,-1-1,1 1,-1-1,1 1,-1-1,1 0,0 5,0 1,1 0,-1-1,1 1,1 0,-1-1,1 0,-1 1,1-1,0 0,1-1,-1 1,1 0,-1-1,1 0,0 0,1 0,-1 0,0-1,1 0,-1 0,1 0,0 0,0-1,-1 0,1 0,0 0,0 0,0-1,0 0,0 0,0 0,0 0,1-1,5 0,1-1,-1 1,1-2,-1 0,0 0,0-1,0 0,-1-1,0 0,1-1,-2 0,1-1,-1 0,0 0,0-1,-1 0,0-1,0 1,-1-1,1-3,8-12,-1-1,-1-1,-1 0,-2-1,0 0,-2-1,3-17,8-51,-3-1,-6-1,0-69,-17 79,-4 86,-26 80,20-23,3 0,1 1,3 0,3 1,2 0,4 54,1-86,1 0,1 0,2-1,0 1,2-1,0 0,2-1,9 19,-12-30,1 0,0-1,1 1,0-2,1 1,0-1,1 0,0-1,0 0,1-1,0 0,1 0,-1-1,2-1,-1 0,11 3,-14-5,1-1,0 0,0-1,0 0,0 0,1-1,-1-1,0 0,1 0,-1-1,0 0,0-1,1 0,-1 0,-1-1,1-1,0 0,-1 0,0-1,0 0,0 0,0-1,-1 0,0-1,0 0,-1 0,2-2,-1 0,-1-1,0 1,0-1,-1-1,0 1,-1-1,0 0,-1-1,0 1,-1-1,0 0,-1 1,0-1,-1 0,0-1,-1 1,0 0,-1-1,1 12,-1-1,1 1,0-1,0 1,-1-1,1 1,-1-1,0 1,1-1,-1 1,0-1,0 1,0 0,0 0,0-1,0 1,0 0,0 0,0 0,-1 0,1 0,0 0,-1 1,1-1,-1 0,1 1,-1-1,1 1,-1-1,1 1,-1 0,1 0,-1 0,0 0,1 0,-1 0,1 0,-1 0,1 0,-1 1,0-1,1 1,-1-1,1 1,0 0,-1-1,1 1,-1 0,1 0,0 0,0 0,0 0,0 0,-1 0,1 1,1-1,-1 0,0 1,0 0,-3 4,0 1,0-1,1 1,0 0,0 0,1 1,0-1,0 0,1 1,0-1,0 1,1 0,0-1,0 1,1-1,0 1,0-1,1 1,0-1,0 0,1 1,-1-1,2 0,-1-1,1 1,0-1,0 1,1-1,0 0,0-1,0 1,1-1,0 0,0-1,0 1,0-1,1 0,0-1,1 1,19 7</inkml:trace>
  <inkml:trace contextRef="#ctx0" brushRef="#br2" timeOffset="183429.004">28048 11063,'27'-11,"39"-4,46 0,46 1,39 3,-15 3</inkml:trace>
  <inkml:trace contextRef="#ctx0" brushRef="#br2" timeOffset="-211518.397">7768 14579,'-14'138,"15"-70,3 1,3-1,11 39,6 98,-19-179,-4-24,0 0,0 0,0 0,0 0,0 0,0 1,-1-1,1 0,-1 0,1 0,-1 1,0-1,0 0,0 1,0-1,-1 0,1 0,-1 1,1-1,-1 0,0 0,1 0,-1 0,0 0,-1 0,1 0,0 0,-1 0,1 0,-1-1,1 1,-1 0,0-1,1 1,-1-1,0 0,0 0,0 0,0 0,0 0,-1 0,0 0,-108 3,-292 8,142-9,-999 57,-220 10,1424-67,-1255 63,455-21,202 0,266-5,373-39</inkml:trace>
  <inkml:trace contextRef="#ctx0" brushRef="#br2" timeOffset="-210251.686">508 12252,'8'49,"-16"-67,-1 0,-1 1,0 0,-2 1,0 0,-1 0,0 2,-1-1,-15-10,19 16,-1 1,0 0,0 1,-1 0,0 1,-1 0,1 1,-1 0,0 1,-6-1,12 4,1 0,-1 0,0 0,0 1,0 0,1 0,-1 1,0 0,0 0,1 1,-1-1,1 1,-1 1,1-1,0 1,0 0,0 1,0 0,1-1,-1 2,-3 2,-2 8,0 1,1 0,1 0,0 1,1 0,1 1,1 0,0 0,2 0,0 0,1 1,0 0,2-1,0 1,1 7,-3 5,1 1,1 0,2 0,1-1,2 1,0-1,3 0,0 0,2-1,1 1,2-2,1 0,8 13,-14-33,0 0,1 0,0-1,1 0,0 0,0-1,1 0,0 0,0-1,1-1,-1 0,1 0,0-1,0 0,1-1,-1 0,1-1,0 0,-1-1,1-1,0 0,0 0,0-1,0 0,-1-1,1-1,-1 0,5-1,4-3,1-1,-1-1,0-1,0 0,-2-2,1 0,-1-1,-1-1,0 0,-1-1,3-5,17-22</inkml:trace>
  <inkml:trace contextRef="#ctx0" brushRef="#br2" timeOffset="-209251.308">923 12587,'-10'-5,"-1"1,1 0,-1 0,0 1,0 1,0 0,0 0,0 1,0 1,0 0,0 0,-1 1,1 0,0 1,0 1,0-1,1 2,-1-1,1 2,0-1,0 1,0 1,0 0,1 0,0 1,1 0,-1 1,1 0,1 0,-6 7,9-11,1 0,-1 0,1 1,0 0,0-1,0 1,0 0,1 0,0 0,0 1,1-1,-1 0,1 1,0-1,1 1,-1-1,1 1,0 0,0-1,1 1,0-1,0 1,0-1,1 0,-1 1,1-1,1 0,-1 0,1 0,0 0,0-1,0 1,0-1,1 0,0 0,0 0,0 0,3-1,1 0,0 0,0-1,0 0,0 0,0-1,0 0,1-1,-1 0,0 0,0 0,0-1,1-1,-1 1,0-1,0-1,-1 1,1-1,0-1,-1 1,0-1,0-1,0 1,0-1,-1 0,0-1,0 0,0 1,-1-2,0 1,0-1,0 0,-1 0,0 0,0 0,-1-1,0 0,1-3,2-15,-1 0,-1 0,-1-1,-2 1,0 0,-2-1,-4-24,14 119,-7-56,0 1,2-1,0 1,0-1,1-1,0 1,1-1,1 0,-1 0,2 0,0-1,0 0,0-1,1 0,1 0,0-1,0 0,0-1,1 0,9 4,-17-10,1 0,-1 0,1-1,-1 1,1-1,-1 0,1 0,-1 0,1 0,-1-1,1 1,-1-1,1 0,-1 0,0-1,1 1,-1 0,1-2,12-8</inkml:trace>
  <inkml:trace contextRef="#ctx0" brushRef="#br2" timeOffset="-208660.845">1137 12507,'-5'-9,"1"0,0-1,0 1,1-1,1 0,-1 0,1 0,1 0,0 0,1 0,0-4,-4-33,1 26,2 11,1 0,-2 0,1 0,-2 1,1-1,-1 1,0 0,-1 0,0 0,-1-1,4 9,1 1,-1-1,1 1,0-1,-1 0,0 1,1-1,-1 1,1-1,-1 1,1-1,-1 1,0 0,1-1,-1 1,0 0,1-1,-1 1,0 0,0 0,1 0,-1 0,0 0,0 0,1 0,-1 0,0 0,0 0,1 0,-1 0,0 0,0 1,1-1,-1 0,0 0,1 1,-1-1,0 1,1-1,-1 0,1 1,-1-1,1 1,-1 0,1-1,-1 1,1-1,-1 1,1 0,0 0,0-1,0 1,0 0,0 0,0-1,1 1,-1 0,0 0,0-1,1 1,-1 0,0-1,1 1,-1 0,1-1,-1 1,0-1,1 1,0-1,-1 1,1-1,-1 1,1-1,0 1,-1-1,1 0,0 1,-1-1,1 0,0 1,-1-1,1 0,0 0,0 0,-1 0,1 0,0 0,0 0,-1 0,1 0,0 0,0 0,-1 0,1-1,209-25,-207 25,1 1,-1 1,0-1,0 0,0 1,1-1,-1 1,0 0,0 0,0 0,0 1,-1-1,1 1,0-1,0 1,-1 0,1 0,-1 0,0 1,1-1,-1 0,0 1,-1-1,1 1,0 0,-1 0,1 0,-1 0,0 0,0 0,0 0,0 0,-1 0,1 0,-1 0,0 0,0 1,7 49,-7-41,1 1,-1-1,2 1,0-1,0 1,1-1,1 0,0 0,1 0,0-1,1 0,0 0,0 0,1 0,1-1,0-1,0 1,1-1,0 0,4 1,-7-6,1-1,0-1,0 1,0-1,0 0,0-1,0 0,1 0,-1 0,0-1,1 0,-1 0,0-1,1 0,-1-1,0 1,0-1,0-1,0 1,0-1,-1 0,1-1,-1 1,0-2,0 1,0 0,0-1,-1 0,0 0,1-3,17-14</inkml:trace>
  <inkml:trace contextRef="#ctx0" brushRef="#br2" timeOffset="-207782.208">1685 12546,'6'-145,"-2"-69,-26 115,21 95,-1 0,0 0,0 0,0 0,0 0,-1 0,0 1,1-1,-1 1,0 0,-1 0,1 0,-1 0,1 0,-1 1,0 0,0-1,0 1,0 1,0-1,-2 0,4 2,0-1,-1 1,1 0,0 0,-1 0,1 0,0 0,-1 0,1 1,0-1,0 1,-1 0,1-1,0 1,0 0,0 0,0 1,0-1,0 0,0 1,0-1,0 1,1-1,-1 1,1 0,-1 0,1 0,0 0,-1 0,1 0,0 0,1 0,-1 0,0 2,1-2,1 0,0-1,-1 1,1 0,0-1,0 1,0-1,0 1,1-1,-1 1,0-1,0 0,1 1,-1-1,1 0,0 0,-1 0,1 0,0 0,-1-1,1 1,0-1,0 1,-1-1,1 1,0-1,0 0,0 0,0 0,0 0,0 0,-1 0,1-1,0 1,0 0,1-1,218-47,-219 48,0-1,0 1,0 0,0-1,0 1,0 0,0 1,0-1,0 0,0 0,0 1,0-1,0 1,0 0,0 0,-1 0,1 0,0 0,0 0,-1 0,1 0,-1 0,1 1,-1-1,1 1,-1-1,0 1,0 0,0-1,0 1,0 0,0 0,0 0,-1 0,1 0,-1 0,1 0,-1 0,0 0,0 0,1 1,-8 95,5-88,-1-1,2 1,-1 0,1-1,1 1,0 0,0 0,1 0,0-1,1 1,0 0,0-1,1 0,0 1,1-1,0 0,0-1,3 5,-1-8,0-1,1 1,-1-1,1 0,0-1,0 0,0 0,0 0,0-1,1 0,-1 0,1-1,0 0,-1 0,1-1,0 0,0 0,-1-1,1 0,-1 0,1-1,-1 0,1 0,-1-1,2-1,32-10</inkml:trace>
  <inkml:trace contextRef="#ctx0" brushRef="#br2" timeOffset="-207196.1">2139 12025,'9'15,"0"-1,0 0,1-1,1 0,0 0,1-1,0-1,1 0,0-1,1 0,0-1,0 0,14 5,-24-13,-1 0,1 0,-1 0,1 0,-1-1,1 0,0 0,-1 0,1 0,0 0,-1-1,1 1,0-1,-1 0,1 0,-1 0,0-1,1 1,-1-1,0 0,0 0,0 0,0 0,0-1,-1 1,1-1,-1 1,1-1,-1 0,0 0,0 0,1-3,4-6,0-1,0 0,-2-1,0 1,0-1,-1 0,1-11,3-58,-13 94,3 30,1-1,2 1,2-1,1 0,3 0,1 0,7 18,19 59,5-2,27 50,39 110,-97-255,0 0,-2 1,0-1,-1 1,-1 1,-2-1,0 0,-1 1,-1 0,0-1,-2 1,-1-1,-1 0,0 0,-3 4,4-19,-1 1,0-1,0 1,-1-1,1 0,-1-1,-1 1,1-1,-1 0,0-1,0 1,0-1,-1 0,1-1,-1 1,0-2,0 1,0 0,-1-1,1-1,0 1,-1-1,1 0,-1-1,1 0,-1 0,1-1,-1 0,1 0,-1 0,1-1,0 0,0-1,0 0,0 0,0 0,0-1,-1-1,-11-10,1-1,0 0,2-1,0 0,1-2,0 0,2 0,0-1,1-1,1 0,2-1,0 0,1 0,1-1,1 0,1 0,-2-20,3 24,0-1,1 1,1-1,0 0,2 0,1 1,0-1,1 0,1 0,1 1,1 0,0 0,2 0,0 1,1-1,1 2,1-1,0 1,1 1,3-3,10-4,1 1,1 2,1 0,1 2,0 1,24-10,21-10</inkml:trace>
  <inkml:trace contextRef="#ctx0" brushRef="#br2" timeOffset="-206672.173">3142 11490,'0'35,"-1"39,3 0,4-1,6 22,-8-73,0-1,2 1,1-1,0 0,2-1,0 0,2 0,0-1,1 0,0-1,2 0,0-1,3 1,-7-9,0 0,0 0,1-1,1 0,-1-1,1-1,0 1,1-2,-1 0,3 0,-10-3,1 0,0-1,0 0,0 0,0-1,0 1,0-1,0 0,0-1,0 0,0 0,0 0,-1 0,1-1,0 0,-1 0,1-1,-1 0,0 0,0 0,0 0,0-1,3-3,0-1,-1-1,-1 1,1-2,-1 1,-1 0,0-1,0 0,-1-1,-1 1,1 0,-2-1,1 0,-1 0,-1-4,2-13,-1 0,-2-1,-1 1,-1 0,-2-2,-2-9,-2 1,-1 0,-2 0,-2 1,-1 1,-2 0,-1 1,-2 1,-2 1,-1 0,-1 2,-1 0,-2 2,-17-14,37 36,0 0,-1 1,0 0,0 1,-1-1,1 1,-1 1,0-1,-1 1,1 1,-1 0,0 0,1 0,-1 1,0 1,0-1,-1 2,1-1,0 1,0 0,0 1,0 0,0 1,0 0,0 0,0 1,0 0,1 0,-1 1,-2 7,0 0,0 1,1 0,1 0,0 1,0 0,2 1,-1 0,2 0,0 1,1-1,0 1,1 1,1-1,0 0,1 1,1 0,0-1,1 3,-1-3,1 0,0 0,1 0,0 0,1 0,1 0,0-1,1 1,1-1,0 0,1 0,0 0,1-1,1 0,0-1,1 1,0-1,1-1,0 0,1-1,7 6,50 23,-1-14</inkml:trace>
  <inkml:trace contextRef="#ctx0" brushRef="#br2" timeOffset="-205959.789">3717 11771,'-6'13,"0"-1,1 1,0 0,1 1,1-1,0 1,0 0,2-1,-1 11,2-18,1 1,-1-1,1 1,0-1,1 1,0-1,0 0,0 1,0-1,1 0,0-1,1 1,-1 0,1-1,0 0,0 0,1 0,-1 0,1-1,0 0,2 1,-2-1,0 1,1-1,0-1,0 1,0-1,1 0,-1 0,1-1,-1 0,1 0,0 0,0-1,0 0,0-1,0 1,0-1,0-1,0 1,0-1,0 0,-1-1,1 0,0 0,-1 0,1-1,-1 0,0 0,0-1,0 1,0-1,0-1,-1 1,0-1,0 0,1-1,-2-2,0 0,-1 0,1 0,-2 0,1-1,-1 1,0-1,-1 0,0 1,-1-1,1 0,-2 0,1 1,-1-1,0 0,-1 1,0-1,-1 1,0-1,0 1,0 0,-1 0,0 1,-3-4,7 11,0 0,-1 1,1-1,0 0,0 0,0 0,-1 1,1-1,0 0,0 0,-1 0,1 1,0-1,0 0,-1 0,1 0,0 0,0 0,-1 0,1 0,0 0,-1 0,1 0,0 0,-1 0,1 0,0 0,0 0,-1 0,1 0,0 0,-1 0,1 0,0 0,0 0,-1-1,1 1,0 0,0 0,-1 0,1-1,0 1,0 0,0 0,-1 0,1-1,0 1,0 0,0 0,0-1,0 1,-1 0,1-1,0 1,0 0,0 0,0-1,0 1,0 0,0-1,3 27,4-10,0-1,1 1,0-2,1 1,1-1,0-1,12 13,-17-20,1 0,0-1,0 1,1-1,0 0,-1-1,2 1,-1-1,0-1,1 0,0 0,0 0,0-1,0 0,0-1,0 1,3-1,-3-3,-1 0,0-1,0 1,-1-1,1 0,0-1,-1 0,0 0,0 0,0-1,-1 0,1 0,-1 0,0-1,-1 0,1 0,-1 0,0 0,-1-1,1 1,-2-1,1 0,0 0,-1 0,-1 0,1-1,-1-3,9-47,-2 0,-3-1,-3 0,-2 1,-3-1,-3-4,-9-128,-39-181,45 333,9 39,-1 1,1-1,0 0,0 1,-1-1,1 0,0 1,-1-1,1 0,0 0,-1 1,1-1,0 0,-1 0,1 0,-1 1,1-1,0 0,-1 0,1 0,-1 0,1 0,0 0,-1 0,1 0,-1 0,1 0,-1 0,1 0,0 0,-1-1,1 1,-1 0,1 0,0 0,-1 0,1-1,0 1,-1 0,1 0,0-1,-1 1,1 0,0-1,0 1,-1 0,1-1,0 1,0-1,0 1,-1 0,1-1,0 1,0-1,0 1,-6 19,0 2,2-1,1 0,0 1,1-1,2 14,-1-14,-2 23,2-1,2 0,2 1,1-1,3 0,1-1,2 1,2-2,2 0,19 39,-13-43,2 0,1-1,2-1,1-1,2-2,1 0,2-2,0-1,2-2,1-1,1-2,4 0,2-5,-40-17,0-1,-1 0,1 0,0 0,0 0,0 0,0 0,0 0,-1 0,1 0,0 0,0 0,0 0,0-1,-1 1,1 0,0-1,0 1,-1 0,1-1,0 1,-1-1,1 0,0 1,-1-1,1 1,-1-1,1 0,-1 1,1-1,-1 0,1 0,-1 1,0-1,1 0,-1 0,0 0,0 0,0 1,1-1,-1 0,0 0,0 0,0 0,0 1,-1-1,1-20</inkml:trace>
  <inkml:trace contextRef="#ctx0" brushRef="#br2" timeOffset="-205771.293">4198 11518,'-222'-62,"194"48,28 14,-1-1,1 1,0-1,-1 1,1-1,0 1,0-1,-1 1,1-1,0 1,0-1,0 1,-1-1,1 0,0 1,0-1,0 1,0-1,0 1,0-1,0 0,1 1,-1-1,0 1,0-1,0 0,0 1,1-1,-1 1,0-1,1 1,-1-1,0 1,1-1,-1 1,1 0,-1-1,0 1,1-1,-1 1,1 0,-1 0,1-1,0 1,-1 0,1 0,-1-1,1 1,0 0,99-42,558-190,-528 186,-98 34</inkml:trace>
  <inkml:trace contextRef="#ctx0" brushRef="#br2" timeOffset="-200906.173">388 13336,'-7'13,"-4"17,-3 11,1 13,3 11,3 8,3 5,2 1,5-2,8-7,8-9,8-10,8-11,8-13,5-11,1-10,0-11,-9-5</inkml:trace>
  <inkml:trace contextRef="#ctx0" brushRef="#br2" timeOffset="-200670.589">763 13402,'2'21,"4"10,4 8,3 4,4 3,2 1,-1 2,-3-1,-4-4,-4-5,-3-5,-5-5,-4-8,-1-8</inkml:trace>
  <inkml:trace contextRef="#ctx0" brushRef="#br2" timeOffset="-200433.708">482 13509,'-2'-4,"5"-5,13-4,13-7,17-5,11-5,8-2,1 2,-3 7,-6 6,-8 7,-12 5</inkml:trace>
  <inkml:trace contextRef="#ctx0" brushRef="#br2" timeOffset="-199156.233">1070 13843,'3'-24,"-2"1,-1-1,0 1,-2-1,-1 1,-1-1,-1 1,-1 0,0 1,-7-13,11 29,0 4,1 0,0 1,0-1,1 0,-1 0,0 0,1 0,-1 0,1 0,-1 0,1 0,0 0,0 0,0 0,0 0,0 0,0 0,1 0,-1 0,1 0,-1 0,1 0,0 1,0-1,0 0,0 0,0 0,0 1,0-1,9-4,-1 1,1 0,-1 0,1 1,0 0,1 1,-1 0,1 1,-1 0,1 1,0 0,0 0,0 2,1-1,-9 0,-1 0,0 1,1-1,-1 1,1-1,-1 1,0 0,0 0,1 0,-1 0,0 0,0 0,0 1,0-1,0 1,0 0,-1-1,1 1,0 0,-1 0,1 0,-1 0,0 0,0 0,0 0,0 1,0-1,0 2,6 72,-7-44,-1-28,1 1,0-1,0 0,0 1,0-1,1 0,0 0,0 1,0-1,0 0,1 0,-1 0,1 0,0 0,0 0,1-1,-1 1,1-1,0 0,0 1,0-1,0 0,0-1,1 1,-1-1,1 1,0-1,-1 0,1 0,0-1,0 1,1-1,-1 0,0 0,0 0,1-1,9-2,-1-2,1 1,-1-2,0 0,0 0,0-2,-1 1,1-2,-2 1,1-2,-1 1,6-8,-15 14,22-15,-1-2,0 0,-2-2,0 0,-2-1,0-1,6-12,-24 33,1 1,0-1,-1 0,1 0,-1 0,1 0,-1-1,0 1,0 0,0 0,0-1,-1 1,1-1,-1 1,1 0,-1-1,0 1,0-1,0 1,0-1,0 1,0-1,-1 1,1-1,-1 1,0 0,0-1,0 1,0 0,0-1,0 1,-1 0,1 0,-1 0,1 0,-1 1,0-1,-1-1,0 2,-1-1,1 1,-1 0,1 0,-1 1,1-1,-1 1,1 0,-1 0,1 0,-1 0,1 0,-1 1,1 0,-1-1,1 1,-1 1,1-1,0 0,0 1,-1 0,1 0,0 0,1 0,-1 0,0 0,1 1,-1-1,1 1,0 0,0 0,0 0,0 0,0 0,-1 3,0-1,0 1,0-1,1 1,0 0,0 0,0 0,0 0,1 1,0-1,1 0,-1 1,1-1,1 0,-1 1,1-1,0 0,0 1,1-1,2 6,-2-9,0 0,1 0,-1-1,1 1,0-1,0 1,0-1,0 0,0 0,1-1,-1 1,1 0,-1-1,1 0,-1 0,1 0,0 0,0-1,-1 1,1-1,0 0,0 0,-1-1,1 1,0-1,-1 0,1 1,0-2,-1 1,1 0,-1-1,1 0,-1 1,0-1,0-1,0 1,0 0,0-1,0 1,-1-1,1 0,-1 0,0 0,0 0,2-4,-1 2,-1-1,1 1,-1-1,0 0,-1 0,1 0,-1 0,0 0,-1-1,0 1,0 0,0 0,0 0,-1-1,0 1,0 0,-1 0,0 0,0 1,0-1,-1 0,0 1,-1-3,4 9,0 0,0-1,0 1,0-1,0 1,0 0,0-1,0 1,0 0,0-1,-1 1,1-1,0 1,0-1,-1 1,1 0,0-1,-1 1,1-1,0 1,-1-1,1 1,-1-1,1 0,-1 1,1-1,-1 0,1 1,-1-1,0 0,1 1,-1-1,1 0,-1 0,0 0,1 0,-1 0,1 0,-1 0,0 0,1 0,-1 0,0 0,1 0,-1 0,1 0,-1 0,0-1,1 1,-1 0,1 0,-1-1,1 1,-1 0,1-1,-1 1,2 6,1 1,0 0,1-1,-1 1,1-1,0 0,1 0,0 0,-1-1,2 1,-1-1,1 0,0 0,0 0,0-1,0 0,1 0,0 0,0 0,0-1,0 0,1-1,-1 1,1-1,-1 0,1-1,0 0,0 0,0 0,-1-1,1 0,0 0,0-1,3 0,-6 0,-1 1,0-1,1 0,-1 0,0-1,0 1,0-1,0 0,0 1,0-1,0 0,-1-1,1 1,-1 0,1-1,-1 1,0-1,0 0,0 0,-1 0,1 0,0 0,-1 0,0 0,0-1,0 1,0 0,-1-2,3-98,-3 103,-16-67,16 67,-1 0,1 0,-1 0,1 0,-1 0,1 0,-1 0,1 0,-1 0,1 0,-1 0,1 0,-1 0,1 0,0 1,-1-1,1 0,-1 0,1 0,0 1,-1-1,1 0,-1 1,1-1,0 0,-1 1,1-1,0 0,0 1,-1-1,1 1,0-1,0 0,0 1,-1-1,1 1,0-1,0 1,0-1,0 1,0-1,0 1,0-1,0 1,0-1,0 1,0-1,0 0,1 1,-1-1,0 1,0-1,0 1,1-1,-1 1,2 7,0-1,1 1,0-1,0 0,1 0,0 0,0 0,1-1,0 1,0-1,0 0,1-1,-1 1,2-1,-1 0,0-1,1 1,0-1,4 1,63 24,-72-28,1-1,-1 1,1-1,-1 0,1 0,0-1,-1 1,1 0,-1-1,1 1,-1-1,0 0,1 0,-1 0,1 0,-1 0,0-1,0 1,0-1,0 1,0-1,0 0,0 0,-1 1,1-1,-1-1,1 1,-1 0,1 0,2-11,-1 0,1 1,-2-1,0 0,-1 0,0-1,0 1,-2 0,0 0,0 0,-1 0,-3-11,-17-51,21 75,1 0,0 0,-1 0,1 0,-1 0,1 0,-1 0,1-1,0 2,-1-1,1 0,-1 0,1 0,-1 0,1 0,-1 0,1 0,0 0,-1 1,1-1,-1 0,1 0,0 1,-1-1,1 0,0 0,-1 1,1-1,0 0,0 1,-1-1,1 1,0-1,0 0,-1 1,1-1,0 1,0-1,0 1,0-1,0 0,0 1,0-1,0 1,0-1,0 1,0-1,0 1,0-1,0 0,0 1,0-1,0 1,1-1,-1 1,0-1,0 0,0 1,1-1,-1 0,0 1,1-1,-1 0,0 1,1-1,-1 0,1 8,1-1,0 1,0-1,1 0,0 0,0 0,0 0,1 0,0-1,0 0,1 0,0 0,0 0,0-1,1 0,-1 0,1 0,1-1,-1 1,1-2,-1 1,1-1,0 0,0 0,0-1,1 0,-1 0,1-1,-1 1,1-2,-1 1,1-1,0-1,-1 1,1-1,-1 0,1-1,0 0,23-7</inkml:trace>
  <inkml:trace contextRef="#ctx0" brushRef="#br2" timeOffset="-198782.233">2567 12975,'-11'0,"0"1,1 1,-1 0,1 0,-1 1,1 0,0 1,0 0,0 1,0 0,1 0,0 1,0 0,1 1,-1 0,2 0,-1 1,1 0,0 0,0 1,-2 4,8-12,1 0,-1 0,0 0,0 0,1 1,-1-1,1 0,-1 1,1-1,-1 0,1 1,0-1,-1 0,1 1,0-1,0 0,0 1,0-1,1 1,-1-1,0 0,0 1,1-1,-1 0,1 1,-1-1,1 0,0 0,0 0,-1 1,1-1,0 0,0 0,0 0,0 0,0 0,0-1,0 1,0 0,1 0,-1-1,0 1,0 0,1-1,-1 0,0 1,1-1,-1 0,1 1,196 15,-113 7,-83-22,1-1,-1 1,0 0,0 0,0 1,1-1,-1 0,-1 1,1-1,0 1,0-1,0 1,-1 0,1 0,-1 0,0 0,1 0,-1 0,0 0,0 1,0-1,-1 0,1 1,0-1,-1 0,0 1,1-1,-1 0,0 1,0-1,0 1,-1-1,1 1,-1 0,-3 5,-1-1,0 1,-1-1,0 1,0-2,-1 1,1-1,-1 0,-1 0,1-1,-1 0,0 0,0-1,-1 0,1 0,-1-1,0 0,1-1,-2 1,9-3,0 1,0-1,1 1,-1-1,0 1,0-1,0 0,0 1,1-1,-1 0,0 0,0 1,0-1,0 0,0 0,0 0,0 0,0 0,1 0,-1-1,0 1,0 0,0 0,0-1,0 1,0 0,1-1,-1 1,0-1,0 1,1-1,-1 1,0-1,1 0,-1 1,0-1,1 0,-1 1,1-1,-1 0,1 0,-1 0,1 0,0 1,-1-1,1 0,0 0,0 0,0 0,0 0,0 0,0 0,0 1,0-2,6-15</inkml:trace>
  <inkml:trace contextRef="#ctx0" brushRef="#br2" timeOffset="-197909.494">2808 12881,'13'56,"2"-1,2 0,16 33,-7-19,15 39,-10-28,-2 2,-5 1,1 20,-37-137,-186-650,195 675,2 8,-1-1,1 0,0 0,0 0,0 0,0 0,0 0,1 0,-1 0,1 0,-1 0,1 0,0 0,-1 0,1 0,0 0,1-1,-1 1,0 0,0 0,1 0,0 0,-1 0,1 0,0 0,0 0,0 0,0 0,0 0,0 1,1-1,-1 0,1 1,-1-1,1 1,-1 0,1-1,0 1,1-1,7 3,1-1,-1 2,0 0,0 0,0 0,0 1,0 1,0 0,-1 0,0 1,0 0,0 0,0 1,4 5,-10-10,0 1,-1 0,1 0,0 0,-1 1,1-1,-1 0,0 1,1 0,-1-1,-1 1,1 0,0 0,-1 0,1 0,-1 1,0-1,0 0,0 0,-1 1,1-1,-1 1,0-1,0 0,0 1,0-1,0 1,-1-1,0 0,0 1,1-1,-2 0,1 0,0 0,-1 1,1-2,-1 1,0 0,0 0,-2 1,-1 2,-1 0,-1-1,1 0,-1 0,0-1,0 1,0-1,-1-1,1 0,-1 0,0 0,0-1,0 0,0 0,0-1,-1 0,-5-1,12 0,1 0,0 0,0 0,0 0,0-1,0 1,0 0,0-1,0 1,0-1,0 1,0-1,0 1,0-1,0 0,0 1,1-1,-1 0,0 0,0 1,1-1,-1 0,1 0,-1 0,0 0,1 0,0 0,-1 0,1 0,0 0,-1 0,1 0,0-1,0 1,0 0,0 0,0 0,0 0,0 0,1 0,-1 0,0 0,0 0,1 0,-1 0,1 0,-1 0,1 0,-1 0,1 0,0 0,-1 0,1 0,0 1,0-1,0 0,-1 0,1 1,0-1,0 1,0-1,0 1,0-1,0 1,1-1,10-7,0 1,1 0,0 0,0 1,1 1,-1 0,1 1,0 0,1 1,-1 1,0 0,1 1,-1 1,1 0,-1 1,5 1,-13-2,0 1,0 1,-1-1,1 1,0 0,0 0,-1 1,0 0,1 0,-1 0,0 0,0 1,1 1,-3-3,1 1,0-1,0 0,-1-1,1 1,1-1,-1 1,0-1,0-1,0 1,1-1,-1 1,0-1,1 0,-1-1,0 1,0-1,1 0,-1 0,0 0,0 0,0-1,0 0,0 1,2-3,3-1,1-1,-1 0,0 0,0-1,0 0,-1-1,0 0,-1 0,4-5,-8 9,0 0,0 0,0 0,-1-1,0 1,1-1,-1 1,-1-1,1 0,-1 1,0-1,0 0,0 0,-1 0,1 0,-1 0,-1 0,1 0,-1 0,1 0,-2 0,1 0,0 0,-1 1,0-1,0 1,0-1,-1 1,1 0,-1-1,0 1,0 1,-1-1,1 0,-1 1,0 0,-3-3,-1 1,0 1,-1 0,1 0,-1 1,1 0,-1 1,0 0,0 0,0 0,0 2,-5-1,10 1,0-1,0 1,0 0,0 1,0-1,0 1,0 0,0 0,0 0,1 0,-1 1,0 0,1-1,-1 1,1 1,0-1,0 0,-1 1,2 0,-1-1,0 1,0 0,1 0,0 1,0-1,0 1,-1 0,2-1,0 0,1 0,-1-1,1 1,0 0,-1 0,1 0,0 0,1 0,-1 0,1-1,-1 1,1 0,0 0,0-1,0 1,0 0,0-1,1 1,-1-1,1 1,0-1,-1 0,1 0,0 0,0 0,1 1,20 15</inkml:trace>
  <inkml:trace contextRef="#ctx0" brushRef="#br2" timeOffset="-196991.193">3517 12868,'-55'-178,"54"177,1-1,-1 1,1-1,-1 1,1-1,0 1,0-1,-1 1,1-1,0 1,0-1,0 0,1 1,-1-1,0 1,1-1,-1 1,1-1,-1 1,1 0,0-1,-1 1,1 0,0-1,0 1,0 0,0 0,0 0,0 0,0 0,1 0,-1 0,0 0,0 0,1 1,-1-1,1 0,-1 1,1-1,-1 1,1 0,-1-1,2 1,6-2,0 1,0 0,0 0,0 1,0 0,0 0,-1 1,1 0,0 1,0 0,0 1,-1-1,1 2,-1-1,0 1,0 0,0 1,-1 0,1 0,-1 1,0-1,-1 2,0-1,0 1,0 0,1 2,18 51,-23-51,1 0,0 0,1 0,0-1,0 1,1-1,0 0,0-1,1 1,6 5,-10-11,1 0,0 0,-1 0,1 0,0-1,0 1,0-1,0 0,0 0,0 0,1 0,-1-1,0 1,0-1,1 0,-1 0,0 0,0 0,1 0,-1-1,0 0,0 1,0-1,0 0,1-1,-2 1,1 0,0-1,0 0,2-2,4-2,-1-1,1 0,-2 0,1-1,-1 0,0 0,-1-1,5-8,3-12,-1-1,-1 0,-2-1,-1 0,-2-1,0 0,-3 0,0 0,-2-1,-2-2,2-6,-2 1,-2-1,-2 1,-8-40,-9 33,20 47,0 0,0 0,0 0,0 0,0 0,0 0,0 1,0-1,0 0,1 1,-1-1,0 1,0-1,0 1,0-1,1 1,-1 0,0-1,1 1,-1 0,0 0,1-1,-1 1,1 0,-1 0,1 0,-1 0,1 0,0 0,0-1,-1 1,1 0,0 0,0 0,0 1,-6 23,1 0,2 0,0 1,1-1,2 1,1-1,3 22,-1-22,0 0,2 0,0-1,2 0,1 0,1-1,1 0,12 21,-16-32,2-1,-1 0,1-1,1 0,0 0,0 0,1-1,0-1,1 0,-1 0,2-1,-1 0,1-1,0-1,0 0,1 0,8 1,-16-4,1 0,0 0,-1-1,1 0,0 0,0 0,0-1,0 0,0 0,0-1,0 1,0-1,-1-1,1 1,0-1,-1 0,1 0,-1-1,1 1,-1-1,0 0,0-1,-4 1,0 0,0-1,0 1,0 0,-1 0,0-1,0 1,0 0,0 0,0-1,0 1,-1 0,0-1,1 1,-1 0,-1 0,1 0,0 0,-1 0,1 0,-1 0,0 1,0-1,0 0,0 1,-1 0,1-1,-1 1,1 0,-1 0,0 0,0 1,0-1,0 1,-2-1,-22-13,0 2,-1 1,0 1,-1 1,0 2,0 1,-1 1,0 2,0 0,-1 3,1 0,-25 3,46-1,20 0,15-4,0 0,0-2,0-1,-1-1,0-1,21-10,-21 9,0-1,0-1,-1-1,0 0,-1-2,0-1,-2-1,0-1,0-1,-2 0,0-2,8-11,-22 22,-1 1,1-1,-2 1,1-1,-1 0,-1-1,1 1,-2 0,1-1,-1 1,-1-1,0 0,0 1,-1-1,0 1,0-1,-1 1,-1 0,1-1,-1 1,-1 1,0-1,0 0,-1 1,-4-6,-28-43,37 57,1 0,-1 1,0-1,1 0,-1 0,0 0,1 0,-1 0,1 0,-1 0,0 0,1 0,-1 0,0 0,1-1,-1 1,0 0,1 0,-1 0,0 0,0 0,1-1,-1 1,0 0,1 0,-1-1,0 1,0 0,1 0,-1-1,0 1,0 0,0 0,0-1,1 1,-1 0,0-1,0 1,0 0,0-1,0 1,0 0,0-1,0 1,0-1,0 1,0 0,0-1,0 1,0 0,0-1,0 1,0 0,-1-1,1 1,0 0,0 0,0-1,0 1,-1 0,16 7,-1 0,-1 1,1 1,-1 0,-1 1,0 1,3 3,1-1,21 19,-1 1,-1 2,-2 2,-2 1,-1 1,-2 1,-1 2,-3 1,-1 0,-3 2,15 45,-30-66,0-1,-2 0,0 1,-2 0,0 0,-2-1,-1 1,0 0,-2-1,-1 1,-1-1,-1 0,0-1,-3 3,-39 82</inkml:trace>
  <inkml:trace contextRef="#ctx0" brushRef="#br2" timeOffset="-196192.833">3236 15167,'33'17,"0"-2,1-1,1-2,0-1,20 3,0 1,-12-3,-6-3,-1 1,-1 2,0 1,-1 2,0 1,9 8,-38-22,-1 1,1 0,-1 0,0 0,0 1,0-1,0 1,0 0,-1 0,0 0,0 1,0-1,0 1,-1-1,0 1,0 0,0 0,0 0,-1 0,0 1,0-1,0 0,-1 0,1 1,-1-1,-1 0,1 1,-2 4,-3 4,-1-1,-1 0,0 0,-1-1,0 0,-1 0,0-1,-1 0,0 0,-4 2,-86 79,-4-6,-4-4,-50 27,149-104,-115 80</inkml:trace>
  <inkml:trace contextRef="#ctx0" brushRef="#br2" timeOffset="-191776.149">9346 14619,'12'73,"10"129,-9 2,-8 0,-14 72,4-178,-6 127,12 73,8-207,5-1,3 0,4-1,4-1,-15-51,-1 2,-3-1,-1 1,-1 0,-3 11,1-32,0-21</inkml:trace>
  <inkml:trace contextRef="#ctx0" brushRef="#br2" timeOffset="-189954.198">1819 17426,'218'-12,"808"-37,-248-9,737-6,-840 23,146-3,-682 43,546-23,-395 3,11 12,-215 10,268-10,-170-9,109 6,-284 12,19 2,-1-2,1-2,-1 0,0-2,0 0,11-5,86 1,-110 4,-17-1,-23-3,2 4</inkml:trace>
  <inkml:trace contextRef="#ctx0" brushRef="#br2" timeOffset="-178621.582">4359 17066,'-9'-6,"0"0,0 1,0 1,0-1,-1 1,1 1,-1 0,0 0,-8 0,49 10,0 2,-1 1,0 1,-1 1,-1 2,1 1,-2 1,18 15,-39-28,0 1,0 0,0 0,-1 0,0 1,1-1,-2 1,1 1,0-1,-1 1,0 0,-1-1,1 2,-1-1,0 0,-1 1,1-1,-1 1,-1 0,1 0,-1 0,0 0,-1 0,0 0,0 0,0 2,-6 5,0 0,-1 0,-1 0,0-1,0 0,-2-1,1 0,-2 0,0-1,-2 2,12-12,-77 77</inkml:trace>
  <inkml:trace contextRef="#ctx0" brushRef="#br2" timeOffset="-170491.489">5214 17787,'4'0,"-1"-1,0 1,0 0,1 0,-1 0,0 1,0-1,0 1,1 0,-1-1,0 1,0 1,0-1,0 0,0 1,-1 0,1-1,0 1,-1 0,1 1,-1-1,0 0,0 1,0-1,1 2,40 75,-38-68,84 167,-88-178,-1 1,0 0,0 0,0-1,0 1,0 0,0-1,1 1,-1 0,0-1,0 1,1 0,-1-1,1 1,-1 0,1-1,-1 1,0-1,1 1,0-1,-1 1,1-1,-1 0,1 1,0-1,-1 1,1-1,0 0,-1 0,1 1,0-1,-1 0,1 0,0 0,0 0,-1 0,1 0,0 0,-1 0,1 0,0 0,0 0,-1-1,1 1,0 0,-1 0,1-1,0 1,-1-1,1 1,0-1,5-117,-6 108,1 0,0 0,0-1,1 1,0 0,0 0,2 0,-1 1,1-1,0 1,1 0,0 0,0 0,3-1,-8 9,1 0,0 0,-1 1,1-1,0 0,0 1,0-1,-1 0,1 1,0-1,0 1,0 0,0-1,0 1,0 0,0-1,0 1,0 0,0 0,0 0,0 0,1 0,-1 0,0 0,0 0,0 0,0 1,0-1,0 0,0 1,0-1,0 1,-1-1,1 1,0-1,0 1,0 0,0-1,-1 1,1 0,0 0,-1-1,1 1,0 0,-1 0,1 0,-1 0,1 0,-1 0,0 0,0 0,1 1,15 57,-16-57,6 35,-6-27,1 1,1-1,-1 1,2-1,-1 1,2-1,-1 0,1 0,1-1,0 1,0-1,4 4,-7-11,0 0,0-1,0 1,1-1,-1 1,1-1,-1 1,1-1,-1 0,1 0,0-1,-1 1,1 0,0-1,0 0,0 0,0 0,-1 0,1 0,0 0,0-1,0 1,-1-1,1 0,0 0,-1 0,1 0,0 0,68-43,-64 39,0 0,-1-1,1 0,-1 0,-1-1,1 0,-1 0,0 0,-1 0,0-1,0 0,0 0,-1 0,0 0,-1-1,0 1,0 0,-1-1,0 0,0 1,-1-1,0 0,-2-6,-6 0,4 35,7-4,1-1,0 0,0 0,2 0,0 0,1-1,0 0,1 0,0-1,1 0,3 2,-10-12,0 1,1 0,-1-1,1 0,0 1,0-1,0-1,1 1,-1 0,1-1,-1 1,1-1,0 0,0 0,0-1,0 1,0-1,0 0,0 0,1 0,-1-1,0 1,1-1,-1 0,0 0,0-1,1 1,-1-1,0 0,0 0,1 0,-1-1,0 0,3-2,-1-1,0 0,0 0,-1-1,1 0,-1 0,0 0,-1-1,1 1,-1-1,-1 0,1-1,-1 1,-1 0,1-1,0-7,1-4,0-1,-2 1,0-1,-2 1,0-1,-1-5,0 115,2-82,1 1,-1 0,1-1,1 1,0-1,0 0,0 0,1 0,1 0,-1 0,1-1,0 0,1 0,0 0,0-1,0 0,1 0,0-1,0 1,0-1,1-1,-1 0,1 0,0 0,0-1,1 0,0-1,26 7</inkml:trace>
  <inkml:trace contextRef="#ctx0" brushRef="#br2" timeOffset="-169622.951">6404 17800,'-1'11,"1"0,1 0,-1-1,2 1,0 0,0-1,0 1,2-1,-1 0,1 0,1 0,0 0,0-1,1 1,0-2,0 1,1-1,0 0,1 0,0 0,0-1,1-1,0 1,0-2,4 3,-9-6,-1-1,1-1,-1 1,1 0,-1-1,1 0,0 1,-1-2,1 1,-1 0,1-1,-1 1,1-1,-1 0,1 0,-1-1,1 1,-1-1,0 1,0-1,0 0,0 0,0 0,0-1,-1 1,1-1,-1 0,0 1,0-1,0 0,0 0,0 0,0-1,4-7,-1 0,0-1,0 1,-1-1,-1 0,0 0,-1 0,0 0,-1-3,-3-44,2 59,-1 0,1 0,-1 0,0 0,1 0,-1 1,1-1,-1 0,1 0,-1 1,1-1,-1 0,1 1,-1-1,1 0,0 1,-1-1,1 1,-1-1,1 1,0-1,-1 1,1-1,0 1,0-1,0 1,-1-1,1 1,0 0,0-1,0 1,0-1,0 1,0 0,0-1,0 1,0-1,0 1,0-1,0 1,1 0,-1-1,0 1,0-1,1 1,-1 0,-1 8,-1 0,1 0,1 0,0 1,0-1,1 0,0 0,0 1,1-1,1 0,-1-1,2 1,-1 0,1-1,0 1,1-1,0-1,0 1,0-1,1 1,0-1,1-1,0 0,0 0,0 0,1 0,-1-1,1-1,1 1,4 1,-4-3,0-1,-1 0,1-1,0 0,0 0,0-1,0 0,0 0,0-1,0-1,0 1,-1-1,1-1,0 0,-1 0,0 0,0-1,0 0,0-1,-1 0,1 0,-1-1,0 0,-1 0,0 0,0-1,0 0,-1 0,1 0,-2-1,1 0,-1 0,-1 0,1 0,0-4,-2-2,-2 37,1-20,-1 0,1 0,-1 0,1 0,0-1,0 1,0 0,1 0,-1-1,1 1,-1-1,1 1,0-1,0 0,0 0,0 0,1 0,-1 0,0 0,1 0,-1-1,1 1,0-1,-1 0,1 0,2 1,82 4,-26-5,89 36,-145-37,-1 0,1 0,0-1,0 1,-1-1,1-1,0 1,-1 0,1-1,-1 0,0 0,0-1,0 1,0-1,0 0,0 0,0 0,-1 0,0 0,0-1,0 0,0 0,0 0,-1 0,1 0,-1 0,0-1,-1 1,1-1,-1 1,0-1,0 1,0-1,0 0,-1 0,0 1,0-1,0 0,-1 0,0-1,-1-1,-1 1,0 0,0 0,-1 0,1 0,-1 1,0 0,-1-1,1 1,-1 1,0-1,0 1,-1 0,1 0,-1 0,0 1,0 0,0 0,0 1,-1-1,1 1,-1 1,1-1,-1 1,0 0,1 1,-1-1,0 1,0 1,1-1,-1 1,0 1,1-1,-1 1,1 0,-1 0,1 1,0 0,0 0,-2 2,3-2,1 1,-1 0,1-1,0 2,0-1,1 0,-1 1,1 0,0 0,0 0,0 0,1 0,0 0,0 1,0-1,1 1,0-1,0 1,0 0,0 0,1-1,0 1,1 0,-1 0,1-1,0 1,0 0,1-1,0 1,0-1,0 0,0 0,1 1,0-1,0-1,1 1,-1 0,1-1,0 0,0 0,0 0,1 0,2 1,27 9,0-6</inkml:trace>
  <inkml:trace contextRef="#ctx0" brushRef="#br2" timeOffset="-168234.522">7567 17600,'-5'-12,"0"-1,-1 1,0 0,-1 1,0-1,-1 2,0-1,-1 1,0 0,-1 1,0 0,-9-6,17 13,0 1,0 0,0 0,0 0,0 0,0 0,-1 1,1-1,0 1,-1-1,1 1,0 0,-1 0,1 0,0 0,-1 0,1 1,0-1,-1 1,1-1,0 1,0 0,0 0,-1 0,1 0,0 0,0 1,1-1,-1 0,0 1,0 0,1-1,-1 1,1 0,-1 0,1 0,-1 0,-2 5,0 0,1 0,-1 0,1 1,1-1,-1 1,1-1,1 1,-1 0,1 3,1 2,0 0,1-1,1 1,0 0,0-1,1 0,1 0,0 0,1 0,0 0,1-1,0 0,1 0,0 0,1-1,0 0,0-1,7 6,21 18,0-1,2-2,2-2,9 5,44 35,-93-68,0 1,0 0,1-1,-1 1,1 0,-1 0,0-1,1 1,-1-1,1 1,0 0,-1-1,1 1,-1-1,1 1,0-1,0 1,-1-1,1 0,0 1,0-1,-1 0,1 0,0 1,0-1,0 0,-1 0,1 0,0 0,0 0,0 0,0 0,-1 0,1-1,0 1,0 0,0 0,-1-1,1 1,0 0,-1-1,1 1,0-1,-1 1,1-1,0 1,-1-1,1 0,-1 1,1-1,-1 1,1-1,-1 0,1 0,-1 0,1-144,-2-9,1 152,1 0,-1 0,0-1,1 1,0 0,0 0,0 0,-1 0,2 0,-1 0,0 0,0 0,1 1,-1-1,1 0,-1 1,1-1,0 1,-1 0,1-1,0 1,0 0,0 0,0 0,0 0,0 1,1-1,-1 0,0 1,0 0,0-1,1 1,-1 0,0 0,0 0,1 1,-1-1,0 0,0 1,13 0,-1 0,0 1,0 1,0 0,-1 1,1 1,-1 0,0 1,2 1,-10-4,1 0,-1 0,0 0,-1 1,1 0,0 0,-1 0,0 1,0-1,-1 1,1 0,-1 0,0 0,0 0,0 1,-1-1,0 1,0 0,-1-1,1 1,-1 0,0 4,0 16,-2-23,0 1,1 0,-1 0,1 0,0 0,1 0,-1 0,1-1,-1 1,1 0,0 0,1-1,-1 1,0 0,1-1,0 1,0-1,0 0,0 0,1 0,-1 0,1 0,0 0,0-1,0 1,0-1,0 0,3 2,12 0,1-1,-1-1,1-1,-1 0,1-2,-1 0,0-1,1 0,-1-2,0 0,0-1,-1-1,1 0,5-5,-11 7,16-4,-1-2,0-1,-1-2,0 0,0-2,13-10,-37 24,0 0,0 0,0 0,0 0,-1 0,1 0,0 0,0-1,-1 1,1-1,-1 1,1-1,-1 0,0 0,0 1,1-1,-1 0,0 0,-1 0,1 0,0 0,-1 0,1-1,-1 1,1 0,-1 0,0 0,0 0,0-1,0 1,-1 0,1 0,-1 0,1 0,-1 0,1-1,-1 1,0 0,0 1,0-1,0 0,-1 0,0-1,-6 0,0 0,-1 0,1 1,-1 0,1 0,-1 1,1 1,-1-1,0 1,1 1,-1 0,0 0,1 0,-1 1,1 1,0-1,0 1,0 1,-5 1,6-1,0-1,-1 1,1 0,0 0,1 1,-1 0,1 0,0 1,0 0,1 0,-1 0,1 0,1 1,-1 0,1 0,1 0,-1 1,1-1,0 1,1 0,-1 2,3-7,0 0,0 0,0 0,0 0,1-1,-1 1,1 0,-1 0,1 0,0-1,1 1,-1 0,0-1,1 1,-1-1,1 1,0-1,0 0,-1 0,2 0,-1 0,0 0,0 0,1 0,-1-1,1 1,-1-1,1 0,0 0,0 0,3 2,1-1,0 0,-1-1,1 1,0-1,0-1,0 1,0-1,0-1,0 1,0-1,1-1,1 1,-1-2,1 1,-1-1,0 0,0-1,0 0,-1 0,1-1,-1 0,0 0,0-1,-1 0,1 0,-1 0,-1-1,1 0,-1 0,0-1,-1 1,0-1,0 0,0 0,-1 0,-1-1,2-4,9 58,-10-37,-1 0,1 0,0 0,1-1,0 1,0-1,0 0,1 0,0 0,1-1,0 0,-1 0,2 0,-1-1,1 0,0 0,0-1,0 1,0-1,1-1,0 0,6 2,-12-4,1-1,-1 0,0 0,0 0,0 0,1 0,-1-1,0 1,0-1,0 1,0-1,0 0,0 0,0 0,0 0,0 0,0 0,0 0,-1-1,1 1,0-1,-1 1,1-1,-1 0,0 1,1-1,-1 0,0 0,0 0,0 0,0-1,17-69,-14-107,-4 177,0 0,-1 0,1 0,0 1,0-1,0 0,0 0,0 0,1 1,-1-1,0 0,1 0,-1 1,1-1,0 0,0 1,-1-1,1 0,0 1,1 0,-1-1,0 1,0-1,0 1,1 0,-1 0,1 0,-1 0,1 0,-1 0,1 0,0 0,-1 1,1-1,0 1,1-1,6-1,0 1,0 1,0-1,0 1,0 1,0 0,0 0,0 1,0 0,0 0,-1 1,1 0,-1 1,0 0,0 0,0 1,7 4,-11-3,0 0,0 0,-1 0,0 0,0 1,0-1,-1 1,1 0,-2-1,1 1,-1 0,0 0,0 0,-1 0,0 0,-1 0,0 4,1-4,-1 1,1 0,1-1,-1 1,1-1,1 1,-1-1,1 1,0-1,1 0,0 0,0 0,1 0,2 4,-4-9,0 0,0 0,0 0,0 0,0 0,0 0,1-1,-1 1,0-1,1 0,-1 1,1-1,0 0,-1-1,1 1,0 0,0-1,-1 0,1 1,0-1,0 0,0 0,-1-1,1 1,0-1,0 1,-1-1,1 0,0 0,2-1,1-1,0-1,1 1,-1-1,-1-1,1 1,0-1,-1 0,0 0,0 0,-1-1,3-4,4-7,-1-2,-1 1,0-2,-2 1,0-1,-1 0,-1 0,-1-1,-1 1,0-3,-6-13,3 36,0-1,0 1,0-1,0 1,0-1,0 1,0-1,0 1,0-1,0 1,0-1,0 1,-1-1,1 1,0 0,0-1,0 1,-1-1,1 1,0-1,-1 1,1 0,0-1,-1 1,1 0,-1-1,1 1,-1 0,1 0,0 0,-1-1,1 1,-1 0,1 0,-1 0,1 0,-1 0,1 0,-1 0,1 0,-1 0,1 0,-1 0,1 0,-1 0,1 0,-1 0,1 0,-1 1,1-1,-1 0,1 0,0 0,-1 1,1-1,-1 0,1 1,0-1,-1 0,1 1,0-1,-1 1,-3 5,-1 1,2-1,-1 1,1 0,0 0,0 0,0 0,1 1,1-1,-1 1,1-1,0 1,1 0,0-1,0 8,1-7,0-1,0 0,1 0,0 0,0 0,1 0,0-1,0 1,0-1,1 1,0-1,0 0,1-1,-1 1,1-1,1 0,-1 0,1 0,-1-1,1 0,2 1,10 5,1 0,0-1,0 0,1-2,1 0,10 1,52 11</inkml:trace>
  <inkml:trace contextRef="#ctx0" brushRef="#br2" timeOffset="-167986.312">10575 17386,'0'18,"0"13,3 8,2 4,3 2,0-3,1-5,-1-8,-2-8</inkml:trace>
  <inkml:trace contextRef="#ctx0" brushRef="#br2" timeOffset="-166688.486">10335 17172,'37'0,"-1"2,1 1,0 2,-1 2,0 1,-1 2,34 14,-53-18,0 1,-1 1,0 0,0 1,-1 1,0 0,-1 1,0 1,-1 0,0 0,-1 1,0 1,-1 0,-1 0,0 1,-1 0,6 17,17 78,-31-108,0-1,0 1,1 0,-1 0,1-1,-1 1,1 0,0-1,0 1,0 0,0-1,0 1,0-1,0 1,0-1,0 0,1 0,-1 1,1-1,-1 0,1 0,-1 0,1 0,-1-1,1 1,0 0,0-1,-1 1,1-1,0 0,0 1,-1-1,1 0,0 0,0 0,0 0,0-1,-1 1,1 0,0-1,1 0,8-5,0-2,-1 1,1-1,-2-1,1 0,-1 0,-1-1,1 0,-2-1,1 0,-2 0,1 0,-2-1,2-4,40-86,-46 102,-1 0,0 1,0-1,1 0,-1 0,0 1,0-1,1 0,-1 0,0 1,1-1,-1 0,0 0,1 0,-1 0,0 0,1 1,-1-1,1 0,-1 0,0 0,1 0,-1 0,0 0,1 0,-1 0,1 0,-1 0,0-1,1 1,-1 0,0 0,1 0,-1 0,0 0,1-1,-1 1,0 0,1 0,-1-1,0 1,0 0,1 0,-1-1,0 1,0 0,0-1,1 1,-1 0,0-1,0 1,0 0,0-1,0 1,0-1,0 1,0 0,0-1,0 1,0 0,0-1,0 1,0-1,0 1,0-1,3 33,-3-26,-1 4,1 0,0 0,0 0,0 0,2-1,-1 1,1 0,1 0,-1-1,2 1,-1-1,1 0,1 0,0 0,0-1,0 0,1 0,5 5,1-5,1-1,0 0,1 0,-1-2,1 0,0 0,1-1,-1-1,1-1,-1 0,1 0,0-2,0 0,0 0,-1-2,1 0,0 0,11-5,-6 3,-1-1,0-1,0-1,-1 0,0-2,0 0,-1-1,0 0,-1-2,0 0,-1 0,0-2,-1 0,0 0,-1-2,2-5,-13 20,0-1,0 0,-1 0,0 0,1 0,-1-1,0 1,0 0,0 0,0-1,0 1,0-1,-1 1,1-1,-1 1,0-1,0 1,0-1,0 1,0-1,0 1,-1-1,1 1,-1-1,0 1,0 0,0-1,0 1,0 0,0 0,0 0,-1-1,1 1,-1 0,0 1,0-1,1 0,-1 1,0-1,-1 0,-7-1,0 1,1 0,-1 1,0 0,0 0,-1 1,1 0,0 1,0 0,0 1,1 0,-1 1,0 0,1 0,-1 1,1 0,0 0,1 1,-1 1,-7 5,-36 45,51-54,0 0,0 0,0 0,0 0,1-1,-1 1,1 1,-1-1,1 0,0 0,0 0,0 0,0 0,0 0,0 0,1 0,-1 0,1 0,-1 0,1 0,0 0,0 0,0 0,0-1,0 1,0 0,0 0,1-1,-1 1,0-1,1 1,0-1,-1 0,1 0,0 1,7 2,0-1,0 0,0 0,0-1,0 0,0 0,1-1,-1 0,1-1,-1 0,1-1,-1 0,1 0,-1-1,0 0,0-1,0 0,0 0,0-1,0 0,-1 0,0-1,0 0,0-1,-1 0,0 0,0 0,0-1,-1 0,0-1,1-1,7 51,-13-38,0 0,1 0,-1-1,1 1,0-1,0 1,0-1,1 0,-1 0,1 0,0 0,0 0,0 0,0-1,0 0,0 1,1-1,-1-1,1 1,0 0,-1-1,1 0,0 0,0 0,0 0,0 0,3-1,1 0,1 0,0 0,-1-1,1-1,-1 1,1-1,-1-1,0 0,0 0,0 0,0-1,4-3,20-15,-1-2,-1-2,-1 0,-2-2,0-1,20-30,-46 58,33-33,-34 33,1 1,0 0,-1 0,1 0,0 1,-1-1,1 0,0 0,-1 0,1 0,-1 1,1-1,0 0,-1 0,1 1,-1-1,1 0,-1 1,1-1,-1 1,1-1,-1 1,1-1,-1 1,0-1,1 1,-1-1,0 1,1 0,-1-1,0 1,0-1,0 1,1 0,-1-1,0 1,0 0,0-1,0 1,0 0,0-1,-1 2,1-2,6 31,-3 1,0-1,-2 1,-2 20,0-1,12 590,-10-610,1-20,-2 0,0 0,0 0,-1 0,0 0,-1 0,0 0,-2 4,4-15,0 1,0-1,0 1,0-1,0 1,0-1,0 1,0-1,-1 0,1 1,0-1,0 1,0-1,-1 1,1-1,0 0,-1 1,1-1,0 1,-1-1,1 0,-1 0,1 1,0-1,-1 0,1 0,-1 1,1-1,-1 0,1 0,-1 0,1 0,-1 0,1 0,-1 1,1-1,-1 0,1-1,-1 1,1 0,-1 0,1 0,-1 0,1 0,0 0,-1-1,1 1,-1 0,1 0,-1-1,1 1,0 0,-1 0,1-1,-17-25,5-14,2 0,1-1,2 0,0-34,4 46,-12-100,7 0,6-112,3 239,-2-14,2 1,0-1,1 0,1 0,1 1,0-1,0 1,2 0,0 1,3-5,-8 16,1 1,-1-1,1 1,0 0,0 0,1-1,-1 1,0 1,1-1,-1 0,1 0,-1 1,1 0,0-1,-1 1,1 0,0 0,0 1,0-1,0 0,0 1,0 0,0 0,0 0,0 0,0 0,0 1,0-1,0 1,0 0,0 0,0 0,-1 0,1 0,0 1,-1-1,1 1,-1 0,1-1,-1 1,0 0,0 1,0-1,0 0,0 1,5 5,0-1,-1 1,0 1,-1-1,0 1,0 0,-1 0,0 0,-1 1,0 0,0-1,-1 1,1 8,-2-13,0 0,-1 0,0 1,0-1,0 0,0 0,-1 0,0 1,0-1,0 0,-1 0,0 0,0 0,0-1,0 1,-1-1,0 1,0-1,0 0,0 0,-1 0,0 0,0-1,0 1,0-1,-4 3,-67 15,72-21,0 0,1 1,-1-1,0-1,0 1,1 0,-1-1,0 1,1-1,-1 0,0 0,1 0,-1 0,1 0,0-1,-1 1,1-1,0 1,0-1,0 0,0 0,0 0,0 0,1 0,-1-1,1 1,-1 0,1-2,1 0,-1-1,1 1,0 0,0 0,0 0,0 0,1 0,-1 0,1 0,0 0,1 0,-1 0,1 0,0 1,-1-1,2 0,-1 1,0 0,1-1,-1 1,1 0,0 0,22-26</inkml:trace>
  <inkml:trace contextRef="#ctx0" brushRef="#br2" timeOffset="-166125.986">12540 17360,'5'13,"1"0,0 0,1-1,0 0,1 0,0 0,1-1,0 0,1-1,0 0,1-1,0 0,0-1,1 0,0 0,1-1,-1-1,10 3,-18-7,1 0,0 0,0 0,0-1,0 1,0-2,0 1,0 0,1-1,-1 0,0 0,0 0,0-1,0 0,0 0,1 0,-2-1,1 0,0 1,0-2,0 1,-1 0,1-1,-1 0,0 0,0-1,0 1,0-1,2-3,-3 0,-1 0,0 0,0-1,-1 1,0 0,0-1,-1 1,0 0,0-1,-1 1,0-1,0 1,-1 0,0 0,0 0,-1 0,1 0,-2 0,1 1,-1-1,0 1,0 0,0 0,-1 0,0 1,0 0,-1 0,1 0,-1 0,0 1,-1 0,1 1,-1-1,1 1,-1 0,0 1,0-1,0 2,-1-1,-2 0,-1 1,1 1,-1 0,0 0,0 1,1 0,-1 1,0 0,1 1,0 0,-1 1,1 0,1 0,-1 1,1 1,-1-1,2 2,-1-1,1 1,0 0,0 1,1 0,0 0,-3 4,10-11,-1 0,0 0,1 0,-1 0,0 0,1 0,0 0,-1 0,1 0,-1 0,1 0,0 0,0 0,0 1,0-1,0 0,0 0,0 0,0 0,0 1,0-1,1 0,-1 0,0 0,1 0,-1 0,1 0,-1 0,1 0,0 0,-1 0,1 0,0 0,0 0,-1-1,1 1,0 0,0 0,0-1,0 1,0-1,0 1,0-1,0 1,1-1,-1 0,0 1,0-1,0 0,0 0,0 0,1 0,-1 0,68 2,-69-2,72-10,-1-4,0-2,56-21,-85 24,90-24,-131 36,1 1,0-1,-1 1,1 0,0 0,-1 0,1 0,0 0,-1 0,1 0,-1 0,1 1,0-1,-1 1,1-1,-1 1,1 0,-1-1,1 1,-1 0,1 0,-1 0,0 0,0 0,1 0,-1 1,0-1,0 0,0 1,0-1,0 0,-1 1,1-1,0 1,-1 0,1-1,-1 1,1-1,-1 1,0 0,0-1,0 1,0 0,0-1,0 1,0 0,-1 1,2 51,9 76,-8-121,0-1,0 0,1 0,0 0,0-1,0 1,1 0,1-1,-1 0,1 0,0-1,1 1,-1-1,1 0,1-1,-1 1,1-1,3 2,-7-6,-1-1,1 1,-1 0,1-1,-1 0,1 0,-1 1,1-2,-1 1,1 0,-1 0,1-1,-1 1,1-1,-1 0,0 0,1 0,-1 0,0 0,1 0,-1-1,0 1,0-1,0 1,0-1,-1 0,1 0,17-19</inkml:trace>
  <inkml:trace contextRef="#ctx0" brushRef="#br2" timeOffset="-165908.013">13128 16945,'-18'0,"-8"3,-1 2,6 5,5 4,6 1,5-2</inkml:trace>
  <inkml:trace contextRef="#ctx0" brushRef="#br2" timeOffset="-163435.529">6845 18536,'-7'-11,"-1"0,-1 1,0 0,-1 0,0 1,0 0,-6-3,13 9,-1 1,0 0,-1 0,1 0,0 0,-1 0,1 1,-1 0,1 0,-1 0,0 0,1 1,-1 0,0 0,1 0,-1 1,0-1,1 1,-1 0,1 0,-1 1,1-1,-1 1,0 1,0 0,-1 0,2 0,-1 0,0 1,1 0,-1-1,1 2,0-1,0 0,1 1,0 0,-1 0,1 0,1 0,-1 1,1-1,0 0,0 1,1 0,-1-1,1 1,1 0,-1 0,1 0,0 0,1 3,0-6,0-1,0 1,0 0,1 0,-1-1,1 1,0-1,0 0,0 1,0-1,0 0,1 0,-1 0,1-1,-1 1,1 0,-1-1,1 0,0 1,0-1,0 0,0-1,0 1,0 0,0-1,0 0,81-6,-73 1,1-1,-1 0,0-1,0 0,-1 0,0-1,0-1,-1 1,1-2,17-15,-26 24,1 1,0-1,0 1,-1-1,1 1,0 0,0 0,0 0,0 0,0 0,-1 0,1 0,0 1,0-1,0 0,0 1,-1 0,1-1,0 1,-1 0,1 0,0 0,-1 0,1 0,-1 0,0 1,1-1,-1 0,0 1,0-1,0 1,0 0,0-1,0 1,0 0,-1-1,1 1,0 0,-1 0,1-1,-1 2,3 3,20 28,-2 2,-1 0,-2 2,-1 0,-2 0,3 18,-17-52,1 1,-1-1,0 1,0 0,-1-1,0 1,1 0,-1 0,-1-1,1 1,-1 0,0 0,0-1,0 1,-1-1,1 1,-1-1,0 1,-1-1,1 0,-1 0,0 0,1 0,-2-1,1 1,0-1,-1 0,0 0,1 0,-1 0,0-1,-1 0,-3 2,2-1,0-1,1 0,-1-1,0 1,-1-1,1-1,0 1,0-1,0 0,0 0,-1-1,1 0,0 0,0 0,0-1,0 0,1 0,-1 0,0-1,1 0,0 0,-1 0,1-1,0 0,1 0,-1 0,1 0,0-1,0 0,0 0,1 0,-1 0,1 0,0-1,1 1,-1-1,1 0,1 0,-1 0,1 0,0 0,0 0,0 0,1-1,0 1,1 0,0-3,2-1,1 1,0-1,0 1,1 1,1-1,-1 0,2 1,-1 0,1 1,0 0,0 0,1 0,0 1,8-5,128-67,-116 65,0 2,1 1,1 1,0 1,0 2,2 0,-30 6,0-1,0 1,-1 0,1-1,0 1,0 0,0 0,-1 1,1-1,0 0,0 0,-1 1,1-1,0 1,-1 0,1-1,0 1,-1 0,1 0,-1 0,1 0,-1 0,0 0,1 1,-1-1,0 0,0 1,0-1,0 1,0-1,0 1,0-1,-1 1,1 0,0-1,-1 1,1 0,-1 0,0 0,4 14,28 67,-31-80,0-1,1 0,-1 0,1 0,-1 0,1-1,0 1,0 0,0-1,0 1,0-1,0 1,0-1,1 0,-1 0,0 0,1-1,-1 1,0 0,1-1,-1 1,1-1,-1 0,1 0,-1 0,1 0,-1-1,1 1,-1 0,1-1,-1 0,1 0,-1 0,1 0,0 0,-1 0,1 0,-1-1,1 1,-1-1,0 0,0 0,0 0,0 0,0 0,0 0,0 0,-1-1,1 1,-1-1,1 1,-1-1,0 0,0 1,0-1,-1 0,1 0,-1 1,1-1,-1 0,0 0,0 0,0-2,-1-1,1 0,-1 0,0 0,-1 0,0 1,1-1,-2 0,1 1,-1-1,0 1,0 0,0 0,-4-4,0 1,-1 2,1-1,-1 1,0 0,-1 0,1 1,-1 1,0-1,-1 1,1 1,-1 0,1 0,-1 1,0 0,0 0,0 1,-6 1,-15 9,47 1,3-10,0 0,0-1,0-1,0-1,0 0,0-2,-1 0,13-6,46-16,-2-3,-1-3,-1-3,56-40,-113 67,-1-1,-1-1,0 0,0-1,-1 0,11-14,-23 25,0 0,0 0,0 0,0 0,0 0,0 0,0-1,-1 1,1 0,-1 0,1-1,-1 1,1 0,-1-1,0 1,1 0,-1-1,0 1,0-1,0 1,0 0,0-1,0 1,-1-1,1 1,0 0,-1-1,1 1,-1 0,0 0,1-1,-1 1,0 0,0 0,1 0,-1 0,0 0,0 0,0 0,0 0,-1 0,1 0,0 0,0 1,0-1,-1 1,1-1,0 1,-1-1,1 1,0 0,-1-1,1 1,-1 0,1 0,-1 0,-8-1,1 1,-1 1,0-1,0 2,1-1,-1 1,1 0,-1 1,1 1,0-1,0 1,0 1,1-1,0 1,0 1,0 0,0 0,1 0,0 1,0 0,1 1,0-1,0 1,1 1,0-1,0 1,1-1,0 1,1 0,0 1,0-1,1 1,0-1,0 1,2 0,-1 1,2 3,0-1,1 1,1 0,0 0,1-1,1 0,0 0,0 0,2 0,-1-1,2 0,-1 0,2-1,-1 0,2-1,-1 0,1 0,1-1,0 0,0-1,1 0,0 0,0-2,0 0,1 0,0-1,0 0,1-1,-1-1,1 0,0-1,10 0,-17-1,0-1,0 0,0 0,-1-1,1 0,0 0,0-1,-1 1,1-2,-1 1,0-1,0 1,0-2,0 1,0-1,0 0,-1 0,0 0,0-1,0 0,-1 0,1 0,-1-1,0 1,-1-1,1 0,-1 0,0 0,0-2,8-18,-5 36,-2 5,1 0,1-1,0 1,1-1,1 0,0-1,3 3,-8-12,0-1,0 1,0 0,0-1,0 0,1 0,0 0,-1 0,1-1,0 0,0 1,1-1,-1-1,0 1,1-1,-1 1,1-1,-1 0,1-1,-1 1,1-1,0 0,-1 0,1-1,0 1,1-1,18-6</inkml:trace>
  <inkml:trace contextRef="#ctx0" brushRef="#br2" timeOffset="-163144.307">8155 18282,'0'0</inkml:trace>
  <inkml:trace contextRef="#ctx0" brushRef="#br2" timeOffset="-162358.409">8490 18682,'6'-56,"-2"0,-3 0,-4-40,2 86,0 8,0 0,1 0,-1 1,0-1,1 0,0 0,-1 0,1 0,0 0,0 0,0 0,0 0,0 0,1 0,-1 0,0 0,1 0,0 0,-1 0,1 1,0-1,0 0,0 0,0 1,0-1,1 1,-1-1,0 1,1-1,-1 1,1 0,-1 0,1 0,0 0,-1 0,1 0,0 0,0 0,1 0,11 3,0 0,0 1,0 0,-1 1,0 0,0 2,2 0,8 3,-15-6,0-1,0 0,0 0,0 1,0 0,0 1,-1-1,1 1,-1 1,0 0,0 0,-1 0,1 1,-1-1,0 2,-1-1,0 0,0 1,0 0,-1 1,0-1,0 1,0 2,-3-4,-1 0,2 1,-1-1,0 0,1 1,0-1,1 0,0 0,-1-1,2 1,-1 0,1-1,0 0,0 0,0 0,1-1,-1 1,1-1,0 0,1 0,-1-1,1 1,-1-1,1 0,5 1,1-2,0 0,0 0,0-1,0-1,0 0,0-1,0 0,0 0,0-2,-1 1,1-2,-1 1,1-2,-1 1,0-2,4-2,-8 4,0 0,0 0,-1-1,1 0,-1 0,0 0,-1-1,1 0,-1 0,0 0,-1-1,1 0,-1 0,0 0,-1 0,0-1,0 1,-1-1,0 0,0 1,-1-1,0 0,0 0,-1-7,1 13,-1 1,0-1,1 0,-1 1,0-1,0 1,0-1,0 0,-1 1,1-1,0 0,-1 1,1-1,-1 1,1-1,-1 1,0-1,0 1,0-1,0 1,0 0,0-1,0 1,0 0,0 0,-1 0,1 0,0 0,-1 0,1 0,0 0,-1 1,0-1,1 1,-1-1,1 1,-1-1,0 1,1 0,-1 0,1 0,-1 0,0 0,1 0,-1 0,0 0,1 1,-1-1,1 1,-1-1,0 1,1 0,0-1,-1 1,1 0,-1 0,1 0,0 0,0 0,-1 1,-1 3,1 0,0 1,0-1,1 1,0-1,0 1,0-1,0 1,1 0,0-1,0 1,0 0,1-1,0 1,0 0,1-1,-1 0,1 1,0-1,1 0,-1 0,1 0,0 0,0 0,1-1,-1 1,1-1,0 0,0 0,0 0,1-1,0 0,-1 0,1 0,0 0,0 0,1-1,1 1,17 3,0-1,-1 0,2-2,-1-1,0-1,0-1,1-1,-1-1,0-1,0-1,7-3,47-10,-1-3,0-4,26-14,-92 34,-3 2,0-1,-1 0,0-1,1 0,-1 0,-1 0,1-1,-1 0,1 0,0-1,-7 5,1 0,0 1,-1-1,1 0,-1 0,1 0,-1 1,1-1,-1 0,0 0,1 0,-1 0,0 0,0 0,0 0,1 0,-1 1,0-1,0 0,0 0,-1 0,1 0,0 0,0 0,0 0,-1 0,1 0,0 0,-1 1,1-1,-1 0,1 0,-1 0,1 1,-1-1,0 0,1 1,-1-1,0 0,0 1,1-1,-1 1,0-1,0 1,0 0,0-1,0 1,-45-14,40 12,-1 1,0 0,0 1,0-1,1 1,-1 1,0-1,0 1,0 0,1 1,-1 0,1 0,-1 0,1 1,0 0,0 0,0 0,0 1,0 0,1 0,0 0,-1 1,2 0,-1 0,1 0,-1 1,1-1,1 1,-1 0,1 0,-2 6,4-9,1-1,0 0,0 0,0 0,0 0,1 1,-1-1,0 0,1 0,0 0,-1 0,1 0,0 0,0 0,0 0,0 0,1 0,-1-1,0 1,1 0,-1-1,1 1,-1-1,1 1,0-1,0 0,0 0,0 0,0 0,0 0,0 0,0-1,0 1,0-1,0 1,1-1,4 2,0-1,0 0,1 0,-1-1,0 0,0 0,0-1,0 0,0 0,6-2,81-44,-91 47,0 0,0-1,0 1,0 0,-1 1,1-1,0 0,0 1,0 0,0-1,-1 1,1 0,0 1,-1-1,1 0,-1 1,1-1,-1 1,1 1,23 10,-6-7,1-2,-1-1,0 0,1-1,0-1,-1-1,1-1,0-1,-1-1,9-2,84-13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9:41.20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67 64,'0'0</inkml:trace>
  <inkml:trace contextRef="#ctx0" brushRef="#br0" timeOffset="60820.022">0 11,'0'-5,"0"-1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2:10.5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4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26054 15727,'21'0,"15"0,16 0,12 0,9 0,6 0,3 0,-1 2,-5 4,-9 0,-11 1,-16 0</inkml:trace>
  <inkml:trace contextRef="#ctx0" brushRef="#br0" timeOffset="360.265">26482 15487,'129'58,"130"39,-216-83,-19-7,0 1,-1 0,-1 2,1 1,-2 0,14 10,-33-20,-1 0,0 0,0 0,1 0,-1 0,0 0,0 0,0 0,0 0,0 0,0 1,0-1,-1 0,1 1,0-1,-1 1,1-1,-1 1,1-1,-1 1,0-1,0 1,1-1,-1 1,0-1,-1 1,1-1,0 1,0-1,-1 1,1-1,0 1,-1-1,0 1,1-1,-1 0,0 1,0-1,0 1,-51 40,-190 73,78-42,120-50</inkml:trace>
  <inkml:trace contextRef="#ctx0" brushRef="#br0" timeOffset="8721.616">24049 15152,'18'-2,"22"-1,29 0,33 1,28 0,21 1,13 3,-1 3,-10 5,-32 2</inkml:trace>
  <inkml:trace contextRef="#ctx0" brushRef="#br0" timeOffset="9526.804">24290 16369,'6'7,"19"4,23 1,29-2,30-3,26-2,21-3,11 0,3-2,-27 0</inkml:trace>
  <inkml:trace contextRef="#ctx0" brushRef="#br0" timeOffset="12906.935">29544 16837,'44'181,"-33"-150,0-1,2-1,1 0,1-1,17 23,-31-49,0 0,0 0,0 0,0 1,1-1,-1-1,1 1,-1 0,1 0,0 0,0-1,-1 1,1-1,0 0,1 1,-1-1,0 0,0 0,0 0,1 0,-1-1,0 1,1-1,-1 1,0-1,1 0,-1 0,1 0,-1 0,1 0,-1-1,0 1,1-1,-1 0,0 1,2-2,4-9,0 0,-1 0,0 0,-1-1,0 0,-1-1,0 1,-1-1,2-9,-4 15,22-78,-22 80,-2 18,-4 27,3-35,0-1,0 1,0 0,1 0,-1 0,1 0,0 1,0-1,1 0,0 0,0 0,0-1,0 1,1 0,-1 0,1 0,1-1,-1 1,1-1,-1 0,1 0,0 0,1 0,-1 0,1-1,-1 1,1-1,0 0,1 0,-1-1,0 1,1-1,-1 0,1 0,3 1,-5-2,1-1,0 1,0-1,-1 0,1 0,0 0,-1 0,1-1,0 0,-1 1,1-1,0 0,-1-1,0 1,1-1,-1 0,0 1,0-1,1-1,-2 1,1 0,0-1,0 1,-1-1,1 0,-1 0,0 0,0 0,0-1,0 0,4-8,-1 0,-1 0,0 0,-1 0,0 0,0-1,-2 0,1-5,-3-286,-1 254,2 38</inkml:trace>
  <inkml:trace contextRef="#ctx0" brushRef="#br0" timeOffset="13170.937">30413 16796,'2'16,"1"12,-3 8,-3 7,-3 4,-4-1,1 0,-1-4,1-7,3-7,4-8,5-7,4-11,1-6</inkml:trace>
  <inkml:trace contextRef="#ctx0" brushRef="#br0" timeOffset="13499.067">30452 16863,'-2'3,"-1"1,1-1,1 1,-1-1,0 1,1 0,0-1,-1 1,2 0,-1 0,0 0,1 0,0 0,-1 0,2 0,-1 0,0 0,1 0,0 0,0 0,0-1,0 1,1 0,-1 0,1-1,0 1,0-1,1 2,8 16,1 0,0-1,1 0,1-1,1 0,1-1,1-1,0 0,1-2,1 0,0-1,17 9,-34-21,-1-1,0 0,1 0,-1 0,1-1,-1 1,1 0,-1 0,1-1,0 1,-1-1,1 0,0 1,-1-1,1 0,0 0,-1 0,1 0,0 0,0-1,-1 1,1 0,0-1,-1 1,1-1,-1 0,1 1,-1-1,1 0,-1 0,1 0,-1 0,0 0,1 0,-1 0,0-1,0 1,0 0,0-1,0 1,0-1,-1 1,1-1,0 1,-1-1,1 0,-1 0,5-18,-1 0,-1-1,-1 0,0 0,-2 1,-1-10,0 1,-12-298,15 314,0 24</inkml:trace>
  <inkml:trace contextRef="#ctx0" brushRef="#br0" timeOffset="10726.448">28247 16756,'-2'16,"-2"14,6 12,4 7,1 7,2 3,-1-2,-2-4,-1-6,-3-11</inkml:trace>
  <inkml:trace contextRef="#ctx0" brushRef="#br0" timeOffset="11018.181">28113 16609,'210'174,"-191"-159,20 14,-1 2,-2 1,-1 2,-1 1,-2 2,26 39,-55-72,0 0,0-1,0 1,-1 0,1 1,-1-1,0 0,0 1,-1-1,1 1,-1 0,0-1,-1 1,1 0,-1 0,1-1,-1 1,-1 0,1 0,-1 0,0-1,0 1,0 0,-1-1,1 1,-1-1,0 1,-1-1,1 0,-1 0,0 0,1 0,-2-1,1 1,-3 2,-11 2,1 0,-2-1,1-1,-1 0,0-2,0 0,0-1,-1 0,1-2,-1 0,-10-2,28 1,-13 2,0-1,0-1,0 0,0-1,1-1,-1 0,0-1,1 0,-1-1,1-1,-9-4,9-2</inkml:trace>
  <inkml:trace contextRef="#ctx0" brushRef="#br0" timeOffset="11925.979">28808 16930,'-1'0,"0"0,-1 1,1-1,0 0,0 1,0-1,0 1,0-1,0 1,0 0,0-1,0 1,0 0,0 0,0-1,1 1,-1 0,0 0,0 0,1 0,-1 0,1 0,-1 0,1 0,-1 1,1-1,0 0,0 0,-1 0,1 0,0 1,0 0,1 6,0 0,0 0,1 0,0 0,0 0,1 0,0 0,0-1,1 1,0-1,0 0,1 0,-1-1,2 1,-1-1,1 0,0 0,5 3,-8-6,6 8,1 0,0-1,0 0,2 0,-1-1,1 0,0-1,1-1,-1 0,2-1,-1 0,1-1,0 0,0-1,0-1,0 0,10 0,-15-6,-1 0,0 0,0 0,0-1,-1-1,1 1,-1-1,0 0,0-1,-1 0,0 0,0 0,0-1,0 0,-1 0,-1 0,1 0,-1-1,0 0,-1 0,0 0,1-3,2-4,-1 0,0 0,-1 0,0-1,-2 1,0-1,0 0,-2 0,0 0,0 1,-3-13,1 18,0 1,0 0,-1 0,0 0,0 0,-1 0,0 1,-1-1,1 1,-2 0,1 1,-1-1,-1 1,1 0,-1 1,0-1,0 2,-1-1,0 1,-1-1,-2 0,0 1,-1 1,1 0,-1 0,0 1,1 0,-2 1,1 1,0 0,0 0,0 1,0 1,0 0,-7 2,12-2,1 0,-1 1,1 0,0 0,0 1,0-1,0 1,0 1,0-1,1 1,-1 0,1 0,0 1,1-1,-1 1,1 0,0 0,0 1,0-1,1 1,0 0,0 0,0 0,1 0,0 0,0 1,0 0,1 2,0-1,1 0,0 1,0-1,1 1,0-1,0 0,1 1,0-1,0 0,1 0,0 0,1-1,-1 1,2-1,-1 0,1 0,0 0,5 5,18 19</inkml:trace>
  <inkml:trace contextRef="#ctx0" brushRef="#br0" timeOffset="10123.051">26402 16930,'13'0,"17"0,18 0,20 0,13 0,13 0,4 0,1 0,-17 0</inkml:trace>
  <inkml:trace contextRef="#ctx0" brushRef="#br0" timeOffset="10397.326">26857 16702,'58'34,"3"-2,42 14,80 42,-178-87,0 1,-1 0,1 1,-1-1,0 1,0 0,0 0,0 0,0 0,-1 0,0 1,1 0,-1 0,-1 0,1 0,0 0,-1 0,0 1,0-1,0 1,-1 0,1 0,-1-1,0 1,-1 1,-2 2,-1 0,0 0,-1 0,0-1,0 1,0-1,-1 0,0 0,-1 0,1-1,-1 0,-1 0,1 0,-1-1,0 0,-7 4,-212 138,212-134</inkml:trace>
  <inkml:trace contextRef="#ctx0" brushRef="#br0" timeOffset="7011.35">24410 16636,'-2'18,"1"15,1 12,3 6,3 4,0 2,2-2,-1-4,-1-3,-4-8,-3-11</inkml:trace>
  <inkml:trace contextRef="#ctx0" brushRef="#br0" timeOffset="7540.429">24423 16689,'1'-6,"1"0,0 0,0 0,0 0,0 0,1 0,0 0,0 1,1 0,0 0,-1 0,2 0,-1 0,1 1,-1-1,1 1,0 1,1-1,-1 1,1-1,-1 2,1-1,0 1,0-1,0 2,0-1,1 1,1-1,1 1,1 0,0 1,-1 0,1 1,-1-1,1 2,-1-1,1 2,-1-1,0 1,3 1,-8-2,0 0,-1 0,1 0,-1 0,1 0,-1 0,0 1,0 0,0 0,0 0,-1 0,1 0,-1 0,1 1,-1-1,0 1,-1-1,1 1,-1 0,1 0,-1 0,0 0,-1 0,1 0,-1 0,1 0,-2 3,-1 3,-1 0,0 0,-1-1,-1 0,1 1,-1-2,-1 1,1 0,-2-1,1 0,-1-1,0 0,0 0,-1 0,0-1,-1 0,1 0,-1-1,0 0,0-1,-5 2,-26 7,54-22,-3 5,0 0,0 1,0 1,0 0,1 0,-1 1,0 1,1 0,-1 0,0 1,1 1,-1 0,0 0,0 1,0 0,7 4,-14-4,0 0,0 0,0 0,-1 1,1-1,-1 1,0 0,0 0,0 0,-1 0,1 1,-1-1,0 1,0-1,-1 1,1 0,-1 0,0 0,-1-1,1 1,-1 0,0 0,0 0,0 0,-1 0,0 1,0 3,-1 0,0 0,0 0,-1 0,0 0,-1-1,1 0,-2 1,1-1,-1-1,-1 1,1-1,-6 6,-2-4,0 0,-1 0,1-1,-2-1,1 0,-1-1,0-1,0 0,-1-1,1-1,-1 0,0-1,0-1,0 0,0-1,1-1,-17-3,-12-10,44 13,0 1,0-1,0 0,0 1,0-1,0 0,0 1,0-1,0 0,1 1,-1-1,0 0,1 1,-1-1,0 1,1-1,-1 1,1-1,-1 1,0-1,1 1,-1-1,1 1,0-1,-1 1,1 0,-1-1,1 1,0 0,-1 0,1-1,0 1,-1 0,1 0,0 0,-1 0,1 0,0 0,-1 0,1 0,0 0,-1 0,33-8,4 1</inkml:trace>
  <inkml:trace contextRef="#ctx0" brushRef="#br0" timeOffset="7883.004">25065 16890,'-5'10,"1"1,0-1,0 1,1-1,0 1,1 0,1 0,-1 0,2 0,-1 0,2 1,0-1,0 0,1 0,0 0,0-1,2 1,-1 0,1-1,1 0,0 0,0 0,1-1,0 1,1-1,0-1,0 1,1-1,0-1,0 1,1-1,0-1,0 0,1 0,0-1,10 5,-14-9,-1 1,1 0,0-1,0 0,0-1,-1 1,1-1,0 0,0-1,0 0,0 1,0-2,-1 1,1-1,0 0,-1 0,1 0,-1-1,0 0,0 0,0 0,0-1,-1 1,1-1,-1 0,0-1,0 1,0-1,-1 1,0-1,0 0,0-1,0 1,0-2,2-5,0 0,-1-1,-1 0,0 1,0-1,-1-1,-1 1,0 0,-1 0,-1 0,0-1,0 1,-2 0,1 0,-2 0,1 1,-2-1,0 1,0 0,-1 0,-1 0,0 1,0 0,-1 1,-1-1,1 2,-2-1,1 1,-1 0,-1 1,0 1,0-1,0 2,-1-1,0 2,-2-1,7 4,-1 0,0 1,0 0,0 0,1 1,-1 0,0 0,0 1,0 0,0 0,0 1,1 0,-1 0,1 1,0 0,-1 1,1-1,0 1,1 0,-1 1,1 0,0 0,0 0,1 1,-1 0,1 0,0 0,-27 38</inkml:trace>
  <inkml:trace contextRef="#ctx0" brushRef="#br0" timeOffset="5762.872">27832 15487,'0'2,"-2"48,3 0,2 0,2-1,3 0,8 30,-15-73,0-1,0 0,0 0,1 0,0 0,0 0,0 0,0 0,1 0,0-1,0 1,0-1,1 0,0 0,-1 0,1-1,0 1,1-1,-1 0,1 0,-1 0,1-1,0 1,0-1,0-1,0 1,0-1,1 1,-1-1,0-1,1 1,-1-1,0 0,1 0,4-1,-2-2,-1 0,-1 0,1-1,0 0,-1 0,0 0,0-1,0 1,0-2,-1 1,0-1,0 1,0-1,-1-1,0 1,0-1,2-6,4-8,-1 0,-1-1,-1 0,-1 0,0-8,1-19,-2 0,-3 0,-2-37,1-24,0 110,0 0,0 0,0 0,0 0,-1 0,1 1,0-1,0 0,0 0,0 1,0-1,0 1,0-1,0 1,-1-1,1 1,0-1,0 1,-1 0,1-1,0 1,-1 0,1 0,-1 0,1-1,-1 1,1 0,-1 0,0 0,1 0,-1 0,0 0,0 0,1 0,-1 0,0 0,0 0,3 4,10 14</inkml:trace>
  <inkml:trace contextRef="#ctx0" brushRef="#br0" timeOffset="6008.29">28473 15500,'5'18,"3"13,1 8,1 6,-1 3,-3 0,-1-4,-3-3,0-3,-2-7,0-5,-1-8</inkml:trace>
  <inkml:trace contextRef="#ctx0" brushRef="#br0" timeOffset="6321.639">28473 15473,'-2'-15,"0"12,1 0,0 0,0 0,0 0,0 0,0 0,1 0,0 0,-1 0,1-1,0 1,0 0,1 0,-1 0,1 0,-1-1,1 1,0 0,0 0,1 0,-1 1,0-1,1 0,0 0,0 1,0-1,0 1,0-1,0 1,0 0,1 0,-1 0,2 0,10 1,0 1,-1 1,1 0,0 1,-1 0,1 1,-1 0,0 2,0-1,9 6,-14-7,16 4,-1 1,-1 1,0 1,0 2,-1 0,0 1,-1 0,-1 2,11 10,-29-24,0 0,0 0,1 0,-1 0,0 1,0-1,0 0,0 1,0-1,0 1,-1-1,1 1,0-1,-1 1,1 0,-1-1,0 1,1 0,-1-1,0 1,0 0,0-1,0 1,0 0,-1-1,1 1,0 0,-1-1,1 1,-1-1,0 1,1-1,-1 1,0-1,0 1,0-1,0 0,0 1,0-1,-1 0,1 0,-1 1,-13 7,-1 0,1-1,-2-1,1 0,-1-2,0 1,0-2,0 0,-5-1,4 1,-205 39,180-34</inkml:trace>
  <inkml:trace contextRef="#ctx0" brushRef="#br0" timeOffset="-1778.275">24610 15526,'-1'-4,"-1"0,0 0,0 0,0 1,0-1,0 0,-1 1,0 0,1-1,-1 1,0 0,-1 1,1-1,-1 0,0 1,1-1,-10-7,0 1,-1 0,0 2,0-1,-1 2,0 0,0 0,0 1,0 1,-1 1,0 0,0 1,0 1,0 1,0 0,-8 1,18 0,0 0,1 1,-1-1,1 1,-1 0,1 0,-1 1,1 0,0 0,0 0,1 0,-1 1,1 0,-1 0,1 0,0 1,1-1,-1 1,1 0,0 0,0 0,0 0,1 0,0 1,0-1,0 1,1 0,-1 2,-1 6,1 0,1 0,-1 0,2 0,0 0,1 1,0-1,1 0,1 0,0 0,3 4,-2-6,2 0,-1 0,1 0,1-1,0 0,1-1,0 0,0 0,1 0,1-1,-1-1,2 0,-1 0,1-1,0 0,0 0,1-2,0 1,0-2,0 1,0-2,1 1,0-2,0 0,0 0,0-1,5-1,45 0,-5-4</inkml:trace>
  <inkml:trace contextRef="#ctx0" brushRef="#br0" timeOffset="-530.371">25145 15513,'-5'-1,"-1"0,1 0,0 1,0 0,0 0,-1 0,1 0,0 1,0 0,0 0,0 0,0 1,0 0,0 0,0 0,0 0,1 1,-1 0,1 0,0 0,0 0,0 1,0-1,1 1,-1 0,1 0,0 1,0-1,1 0,-1 1,1 0,0 0,-1 3,-2 9,1 1,0-1,1 1,1 0,0 0,2 0,0 0,1 0,1-1,0 1,2 0,0-1,1 1,0-1,5 8,-6-16,0-1,1 1,0-1,0 0,1-1,0 1,0-1,0-1,1 1,0-1,1 0,-1 0,1-1,0 0,1-1,-1 1,1-2,0 1,0-1,0-1,0 1,0-2,1 1,-1-1,0 0,1-1,-1-1,1 1,-1-1,1-1,-1 0,0 0,0 0,0-1,0-1,8-4,-9 3,0 0,0-1,0 1,-1-2,1 1,-1-1,-1 0,0-1,0 0,0 0,-1 0,0 0,-1-1,0 0,0 0,-1 0,1-4,3-11,-2-1,-1 1,-1-1,-1 1,-1-1,-1-7,0 19,0 0,0 0,-2 0,1 1,-2-1,1 0,-2 1,0 0,0 0,-1 0,-1 0,0 1,0 0,-1 0,-1 0,0 1,0 0,-1 1,0 0,0 0,-1 1,0 0,-1 1,0 0,0 0,-1 2,1-1,-1 1,0 1,-5-1,7 4,0 1,-1 0,1 0,-1 1,1 0,0 1,0 0,-1 1,1 0,1 0,-1 1,1 1,-1 0,1 0,0 0,1 1,0 1,0-1,0 1,0 1,1-1,1 1,-1 1,1-1,1 1,-1 0,1 0,1 1,-1 1,3-5,0 0,1 0,-1 1,1-1,1 0,-1 1,1-1,0 1,0-1,1 1,0-1,1 3,8 27</inkml:trace>
  <inkml:trace contextRef="#ctx0" brushRef="#br0" timeOffset="4722.761">24543 15940,'14'-2,"9"-3,7-3,3-2,3 0,-2 2,-5 2,-10 2,-10 3,-9 2,-7 3,-4-1,0 2,5 0,5-1</inkml:trace>
  <inkml:trace contextRef="#ctx0" brushRef="#br1" timeOffset="201145.07">5774 14309,'8'-1,"1"-1,0 1,0 0,-1 1,1 0,0 0,0 1,-1 0,1 1,0-1,-1 2,1-1,-1 1,0 1,0 0,0 0,0 0,-1 1,0 0,0 0,0 1,3 4,0 4,-1 0,-1 1,0 1,-2-1,1 1,-2 1,0-1,-1 1,0-1,-2 1,0 0,-1 0,0 1,-2-1,-1 10,3-27,-1 0,0 0,0 0,1 0,-1 0,0 0,1 0,-1 0,0 0,1 0,-1 0,0 0,1 0,-1 0,0 0,1 1,-1-1,0 0,0 0,1 0,-1 0,0 1,1-1,-1 0,0 0,0 0,0 1,1-1,-1 0,0 1,0-1,0 0,0 0,1 1,-1-1,0 0,0 1,0-1,0 0,0 1,0-1,0 0,0 1,0-1,0 0,0 1,0-1,0 0,0 0,0 1,0-1,0 0,-1 1,1-1,15-29,-12 22,90-174,-92 180,-1 0,0 0,0 0,0 0,0 0,0 0,1 0,-1 0,0 0,1 0,-1 0,1 0,-1 0,1 0,-1 0,1 1,-1-1,1 0,0 0,-1 1,1-1,0 0,0 1,0-1,0 1,-1-1,1 1,0-1,0 1,0 0,0-1,0 1,0 0,0 0,0 0,0 0,0 0,0 0,0 0,0 0,0 0,0 0,0 1,0-1,1 1,12 136,-13-134,0 0,0 1,0-1,0 0,0 0,1 0,-1 0,1 0,0 0,0 0,0-1,1 1,-1-1,0 1,1-1,0 0,-1 0,1 0,0 0,0-1,0 1,0-1,1 0,-1 0,0 0,0 0,1 0,-1-1,1 0,-1 1,0-1,1 0,-1-1,1 1,-1-1,0 1,1-1,-1 0,0 0,0 0,0-1,0 1,0-1,3-2,1-2,-1 0,0-1,0 0,-1 0,0-1,0 1,0-1,-1 0,-1-1,1 1,-1-1,-1 1,1-1,-2 0,1 0,-1 0,0 0,-1 0,0 0,-1-8,2-2,-1 19,0 0,1 1,-1-1,0 0,1 0,-1 0,0 0,0 0,1 0,-1 0,0 0,1 0,-1 0,0 0,1 0,-1 0,0 0,1 0,-1-1,0 1,1 0,-1 0,0 0,1 0,-1-1,0 1,0 0,1 0,-1 0,0-1,0 1,0 0,1 0,-1-1,0 1,0 0,0-1,0 1,0 0,1-1,-1 1,0 0,0-1,0 1,0 0,0-1,0 1,0 0,0-1,0 1,12 29,-12-29,15 49,27 56,-41-103,1 1,0-1,0 0,0 0,1 0,-1 0,0 0,1-1,-1 1,1-1,-1 1,1-1,0 0,-1 0,1 0,0-1,0 1,0 0,0-1,0 0,0 0,0 0,0 0,-1 0,1-1,0 1,0-1,0 0,2-1,2 0,0-1,-1 1,1-2,-1 1,0-1,0 0,0 0,0-1,-1 0,0 0,4-4,-3 0,-1 0,1 0,-1 0,-1-1,0 0,0 0,-1 0,0-1,-1 1,0-1,-1 1,0-1,-1 0,0 0,0 1,-1-3,0 49,1-36,-1 1,0-1,1 1,-1-1,0 1,0-1,0 1,0-1,1 0,-1 1,0-1,0 0,0 0,0 0,0 0,0 0,0 0,0 0,1 0,-1 0,0 0,0 0,0 0,0-1,0 1,0 0,1-1,-1 1,0-1,0 1,0-1,1 1,-1-1,0 1,1-1,-1 0,1 0,-1 1,0-2,-2-5,2 1</inkml:trace>
  <inkml:trace contextRef="#ctx0" brushRef="#br1" timeOffset="202529.034">6670 14483,'14'1,"0"-2,0 0,0 0,0-1,0-1,0 0,-1-1,1-1,-1 0,0 0,8-6,-11 5,-4 3,0 0,0 0,-1 0,1-1,-1 1,0-1,0-1,-1 1,1-1,-1 0,0 0,0 0,3-6,-7 10,0 0,0 0,0 0,0 0,0 0,0 0,0 0,0 0,-1 0,1 0,0 0,-1 0,1 0,0 0,-1 0,1 0,-1 0,0 0,1 0,-1 0,0 1,1-1,-1 0,0 0,0 1,0-1,0 1,0-1,0 1,0-1,0 1,0-1,0 1,0 0,0-1,0 1,0 0,0 0,-46-8,45 8,-8-1,0 0,0 0,0 1,-1 0,1 1,0 0,0 0,0 1,0 1,0 0,0 0,1 1,-4 2,10-5,1 1,0 0,0 0,0 0,0 1,0-1,0 0,0 1,1-1,-1 1,1 0,0-1,0 1,0 0,0 0,0 0,1 0,-1-1,1 1,0 0,-1 0,2 0,-1 0,0 0,1 2,21 78,-17-69,0 1,0 0,1 0,1-1,0 0,1 0,10 12,-16-23,1 1,1 0,-1-1,1 0,-1 0,1 0,0 0,0-1,0 1,0-1,0 0,1 0,-1-1,1 1,-1-1,1 0,0 0,-1 0,1-1,0 0,-1 0,1 0,0 0,0-1,0 0,10-3,1-1,-1-1,0 0,-1-1,1 0,-1-2,-1 1,0-2,0 0,-1 0,0-1,0 0,-2-1,4-5,-7 4,-1 0,0 0,-1-1,-1 0,0 0,0 0,-2 0,0 0,0-1,-1 1,-1-1,-1 1,0 0,-3-12,3-13,0 32,2 2,8 21,-3-11,1-1,-1 0,1 0,0 0,0-1,1 0,-1 0,1-1,-1 0,1 0,0-1,0 0,-1-1,1 1,0-1,0-1,0 1,2-2,6 2,12-2,-21 1,0 1,0-1,1 1,-1 0,0 1,0 0,0 0,1 0,-1 1,4 2,-9-2,0 1,0-1,-1 1,1 0,-1 0,0 0,1-1,-1 1,-1 0,1 1,0-1,-1 0,1 0,-1 0,0 0,0 0,0 0,-1 1,1-1,-1 0,0 0,0 0,0 0,0 0,0 0,-1 1,-1 8,-2 5,1 0,1 0,1 1,1-1,0 0,2 14,-1-28,1-1,0 1,0 0,0 0,0-1,0 1,1 0,-1-1,1 1,0-1,-1 0,1 1,1-1,-1 0,0 0,0 0,1-1,-1 1,1-1,-1 1,1-1,0 0,-1 0,1 0,0 0,0 0,0-1,1 1,84 3,65-39,-106 19</inkml:trace>
  <inkml:trace contextRef="#ctx0" brushRef="#br1" timeOffset="203176.604">8007 14430,'-3'-10,"-1"0,0 1,-1 0,0 0,0 0,-1 0,0 1,0 0,-1 0,0 0,-1 1,4 4,1 0,-1 0,0 1,0-1,-1 1,1 0,0 0,-1 0,1 1,-1 0,0-1,1 2,-1-1,0 0,1 1,-1 0,0 0,0 0,0 1,1 0,-1 0,0 0,1 0,-4 2,2 0,-1 1,1-1,0 1,0 1,0-1,0 1,1 0,0 0,0 1,1-1,-1 1,1 0,0 0,1 1,-1-1,1 1,1 0,-1 0,1 0,0 0,1 0,-1 0,2 0,-1 7,1-11,0 0,1 0,-1-1,1 1,-1 0,1 0,0-1,0 1,0-1,1 1,-1-1,1 1,-1-1,1 0,0 0,0 1,0-1,0-1,0 1,0 0,0 0,1-1,-1 1,1-1,-1 0,1 0,0 0,-1 0,1 0,0-1,1 1,4 0,0 0,0 0,0 0,0-1,0-1,0 0,0 0,-1 0,1-1,7-2,-5 1,1-1,0-1,-1 1,0-2,0 1,0-1,-1-1,0 0,0 0,-1-1,0 0,0 0,-1-1,0 0,0 0,-1 0,-1-1,1 0,-1-1,-1 1,0-1,0-4,-4 15,0 0,0 0,-1 0,1 0,0 0,0 0,-1 0,-7 70,4 1,2 0,4-1,2 1,4 0,3-1,3-1,3 1,-3 1,-11-53,4 12,-1 0,-2 0,-1 0,-1 1,-2-1,-2 10,2-37,0 0,0 0,-1 0,1 0,-1 0,0 0,1 0,-1 0,-1 0,1-1,0 1,-1 0,1-1,-1 1,0-1,0 0,0 1,0-1,0 0,-1 0,1 0,-1-1,1 1,-1-1,1 1,-1-1,0 0,0 0,0 0,0 0,0 0,1-1,-1 1,0-1,-1 0,1 0,-9-3,2-1,-1 0,0 0,1-1,0-1,0 0,0 0,1-1,0 0,0-1,1 1,0-2,0 1,1-1,0 0,0-1,-4-9,2 7,1 0,0-1,1 0,1-1,0 1,0-1,2 0,-1-1,2 1,0-1,1 1,0-1,1 0,1 0,0 0,3-14,-1 23,1-1,0 1,0 0,1 0,-1 0,1 0,1 1,-1-1,1 1,0 0,0 1,0-1,1 1,0 0,-1 0,2 1,-1-1,4 0,122-38,-131 42,92-17,-57 13</inkml:trace>
  <inkml:trace contextRef="#ctx0" brushRef="#br1" timeOffset="204683.213">5654 15513,'24'-5,"-1"-2,1 0,-1-1,0-2,-1 0,0-1,-1-2,0 0,-1-1,15-14,-34 28,40-29,-1-3,-2-1,-1-1,-1-2,-2-2,-2-1,27-43,-15-11,-42 88,-1 1,0-1,0 1,0-1,0 0,-1 0,1 0,-1 1,-1-1,1 0,-1 0,1 1,-2-1,1 0,0 1,-1-1,0 1,0-1,-1-1,0 3,1 0,-1 0,0 0,0 1,0 0,0-1,0 1,0 0,-1 0,1 1,-1-1,1 1,-1 0,0 0,0 0,1 0,-1 1,0-1,0 1,0 0,0 0,1 1,-1-1,0 1,-1 0,-6 1,0 0,0 1,1 1,-1 0,1 0,0 1,0 0,-1 2,1 0,0 1,1 0,0 0,0 1,1 0,0 1,1-1,0 2,1-1,0 1,0 0,1 0,1 0,0 1,0-1,1 1,0 0,1 0,1 1,0 2,0 3,0 0,2-1,0 1,1 0,1-1,0 1,1-1,1 0,1 0,0-1,1 0,1 0,9 13,-8-16,1-1,0 1,1-1,0-1,1 0,0-1,1 0,0-1,1 0,0-1,0-1,1 0,0-1,0-1,0 0,1-1,-1 0,1-2,0 0,0 0,0-1,0-2,0 1,0-2,0 0,0-1,0 0,-1-1,0-1,0-1,0 0,0-1,8-5,-5 0,-2-1,1 0,-2-1,0 0,-1-1,0-1,-1 0,-1-1,0-1,-1 1,2-8,-12 23,1 0,0-1,-1 1,1 0,-1-1,0 1,0-1,0 0,0 1,-1-1,1 0,0 1,-1-1,0 0,0 0,0 1,0-1,0 0,-1 0,1 1,-1-1,1 0,-1 1,0-1,0 0,-1 1,1-1,0 1,-1 0,1-1,-1 1,0 0,0 0,0 0,0 0,0 1,0-1,0 0,-1 1,-5 1,0 1,0 0,0 0,0 1,0 0,0 0,1 1,-1 0,1 0,0 1,0 0,0 0,0 1,1 0,-1 0,1 0,0 1,1 0,0 0,0 0,0 1,0 0,0 1,2-5,1 1,-1-1,1 0,-1 1,1-1,0 1,0 0,1 0,-1 0,1 0,0 0,0 0,0 0,0 0,1 0,-1 1,1-1,1 0,-1 0,0 0,1 1,0-1,0 0,0 0,0 0,1 0,0 0,0-1,0 1,0 0,0-1,1 1,-1-1,1 0,0 0,6 3,-1-2,1 1,0-1,0-1,0 1,0-1,1-1,-1 0,1 0,-1-1,1-1,0 1,0-1,-1-1,1 0,0 0,-1-1,1 0,-1-1,0 0,0 0,0-1,0 0,0-1,3-2,-8 4,1 0,-1 0,0-1,0 1,0-1,-1 0,1 0,-1 0,0-1,0 1,0-1,-1 0,0 1,0-1,0 0,0-1,-3 11,0 1,1-1,0 1,0 0,0-1,0 1,1-1,0 1,0-1,1 1,-1-1,1 0,1 0,-1 0,0 0,1 0,0 0,0 0,1-1,-1 0,1 0,0 0,0 0,1 0,-1-1,1 0,-1 0,5 2,9 1,1-1,0 0,0-2,0 0,0-1,1-1,-1-1,1-1,-1 0,0-1,0-2,0 0,0 0,0-2,-1-1,10-4,42-17,-9 1</inkml:trace>
  <inkml:trace contextRef="#ctx0" brushRef="#br1" timeOffset="206439.659">4370 15968,'1'93,"-10"243,7-315,-2-78,4-7,-2-16,4 0,4 1,5-19,-10 90,0 1,0-1,0 0,1 1,0-1,0 1,1-1,0 1,0 0,1 0,0 0,0 1,1 0,0-1,0 2,0-1,1 0,-1 1,1 0,1 0,-1 1,1 0,0 0,0 1,0-1,0 1,0 1,1 0,0-1,1 3,0-1,1 1,-1 0,0 1,0 0,1 1,-1 0,0 0,0 1,0 0,-1 0,1 1,-1 0,0 1,4 3,-7-5,-1-1,0 2,0-1,0 0,0 1,0 0,-1 0,0 0,0 0,0 1,0-1,-1 1,0-1,0 1,0 0,0 0,-1 0,0 0,0 0,0 1,0-1,-1 0,0 0,0 0,-1 1,1-1,-1 0,-1 1,-1 3,-2-1,1 0,-1-1,0 1,-1-1,0 0,0 0,0-1,-1 0,0 0,0-1,-1 1,0-2,0 1,0-1,0 0,0-1,-1 1,0-2,1 1,-1-1,0-1,0 0,-1 0,-43 14,50-14,1 0,-1-1,1 1,0 1,-1-1,1 0,0 0,-1 1,1-1,0 1,0 0,0 0,0 0,1-1,-1 2,0-1,1 0,0 0,-1 0,1 1,0-1,0 1,0-1,1 1,-1-1,0 1,1 0,0-1,0 1,-1-1,2 1,-1 0,0-1,0 1,1 0,0-1,-1 1,1-1,0 1,0-1,1 2,6 11,0 0,1-1,1 0,1 0,0-1,0 0,1-1,1 0,0-1,0-1,1 0,1-1,0 0,12 5,-11-7,0-1,0 0,1-1,0-1,0-1,0 0,0-1,0 0,0-2,1 0,-1-1,0-1,1 0,-1-2,-1 0,1 0,0-2,-1 0,0-1,-1 0,1-2,-1 1,-1-2,0 0,0-1,-10 8,0 0,0 0,-1-1,1 1,-1-1,0 0,0 0,0 0,0 0,-1 0,0-1,0 0,0 1,0-1,-1 0,1 1,-1-1,-1 0,1 0,-1 0,0 0,0 0,0 0,0 0,-1 0,0 0,0 0,0 0,-1 1,0-1,0 0,0 1,0-1,-1 1,0 0,0 0,-1-2,0 2,0 1,-1 0,1 0,-1 0,1 0,-1 1,0 0,0 0,0 0,0 0,0 1,-1 0,1 0,0 1,-1-1,1 1,0 0,-1 0,1 1,0 0,-1 0,1 0,0 0,0 1,0 0,0 0,0 0,0 1,1 0,-1 0,1 0,0 0,0 1,0-1,0 1,0 0,1 0,0 1,0-1,0 1,0-1,1 1,0 0,-1 2,1-1,-1 1,2 0,-1 0,1-1,0 1,1 0,-1 0,1 0,1 0,-1 0,1 0,0 0,1-1,0 1,0 0,0-1,1 1,0-1,0 0,1 0,-1 0,1 0,1-1,-1 0,1 0,0 0,0 0,0-1,1 1,1 0,12 3,0 0,0-1,0-1,1 0,0-2,0-1,1 0,-1-1,1-1,-1-1,1-1,-1-1,0-1,0-1,0 0,6-3,13-3,0-1,-1-3,0 0,-2-3,0-1,0-1,11-11,7-22,-53 51,0-1,0 1,0-1,0 1,-1-1,1 1,-1-1,1 0,-1 1,0-1,1 1,-1-1,0 0,0 1,0-1,0 0,-1 1,1-1,0 0,-1 1,1-1,-1 1,1-1,-1 0,0 1,0-1,1 1,-1 0,0-1,0 1,-1 0,1 0,0 0,0-1,-1 1,1 0,0 1,-1-1,1 0,-1 0,1 1,-2-1,-4-2,-1 0,0 1,1-1,-1 2,0-1,0 1,-1 1,1-1,0 1,0 1,0 0,0 0,0 0,0 1,0 0,0 1,1-1,-1 2,1-1,0 1,0 0,0 0,0 1,1 0,0 0,0 1,0 0,0 0,1 0,0 0,1 1,-1 0,1 0,1 0,-4 8,6-13,0 0,1 0,-1 0,0 0,1 0,-1 0,1 0,-1 0,1 1,0-1,0 0,0 0,0 1,1-1,-1 0,0 0,1 0,0 0,-1 0,1 0,0 0,0 0,0 0,0 0,1 0,-1 0,0-1,1 1,0 0,-1-1,1 1,0-1,-1 0,1 0,0 1,0-1,0-1,0 1,0 0,0 0,0-1,1 1,-1-1,12 1,-1-2,0 1,0-2,0 0,0 0,0-1,0-1,-1 0,0-1,1 0,-2-1,1 0,-1-1,0 0,8-8,74-61,-93 76,0 1,0 0,0-1,0 1,1-1,-1 1,0-1,0 1,0 0,0-1,1 1,-1-1,0 1,1-1,-1 1,0-1,1 1,-1-1,0 1,1-1,-1 0,1 1,-1-1,1 0,-1 1,1-1,-1 0,1 0,-1 1,1-1,0 0,-1 0,1 0,-1 0,1 0,0 0,-1 0,1 0,-1 0,1 0,-1 0,1 0,0 0,-1 0,1-1,-1 1,1 0,-1 0,1-1,-1 1,1 0,-1-1,1 1,-1 0,1-1,-14 320,54 143,-46-386,5-74,0-1,0 1,-1-1,1 1,-1-1,1 1,-1-1,1 0,-1 1,0-1,0 0,1 1,-1-1,0 0,0 0,0 0,0 0,-1 0,1 0,0 0,0 0,-1 0,1-1,0 1,-1-1,1 1,-1-1,1 1,0-1,-1 0,1 1,-1-1,1 0,-1 0,1 0,-1 0,1 0,-1-1,1 1,-1 0,1-1,-1 1,1-1,0 0,-1 1,1-1,-1 0,-11-8,1 0,0-1,1 0,0-1,1 0,0-1,0 0,1 0,1-1,-5-10,8 15,-30-46,2-3,4 0,-13-35,42 91,-2-1,0 0,1-1,-1 1,1 0,0 0,0-1,0 1,0 0,0-1,1 1,-1-1,1 0,-1 1,1-1,0 1,0-1,0 1,0-1,1 0,-1 1,1-1,-1 1,1-1,0 1,0-1,0 1,0 0,1 0,-1-1,0 1,1 0,0 0,-1 0,1 1,0-1,0 0,0 1,2-2,141-35,-87 26</inkml:trace>
  <inkml:trace contextRef="#ctx0" brushRef="#br1" timeOffset="207133.372">6496 16101,'-20'19,"1"0,0 1,2 1,0 1,2 1,0 0,2 1,-1 2,13-24,-1-1,1 0,0 1,0-1,1 1,-1-1,0 1,0 0,1-1,-1 1,1 0,-1-1,1 1,0 0,-1 0,1-1,0 1,0 0,1 0,-1-1,0 1,0 0,1 0,-1-1,1 1,0 0,-1-1,1 1,0-1,0 1,0-1,0 1,0-1,0 0,1 1,-1-1,0 0,1 0,-1 0,1 0,-1 0,1 0,-1 0,1-1,0 1,-1-1,1 1,10-3,-1 0,1-1,-1 0,0-1,0 0,0-1,0 0,-1-1,0 0,0-1,0 0,-1 0,8-9,-1 4,0-2,-2 0,1 0,-2-2,0 0,-1 0,0-1,-2-1,0 1,-1-2,0 1,-2-2,0 1,-1 0,-1-1,-1 0,-1-1,-1 1,0 0,-2-1,0 1,-1-1,-2-2,2 13,0-1,-1 1,-1 0,0 0,0 0,-1 0,0 1,-1-1,0 1,-3-5,7 13,1 0,-1 0,1 0,-1 1,0-1,1 0,-1 0,0 0,0 1,1-1,-1 0,0 0,0 1,0-1,0 1,0-1,0 1,0 0,0-1,0 1,0 0,0-1,0 1,0 0,0 0,-1 0,1 0,0 0,0 0,0 0,0 1,0-1,0 0,0 1,0-1,0 0,0 1,0-1,0 1,0 0,0-1,0 1,1 0,-1-1,0 1,0 0,1 0,-1 0,0 0,1 0,-1 0,1 0,-6 10,1 1,1 0,0 0,0 0,1 0,1 1,0-1,0 2,-1 5,-3 8,2 1,0 0,2 0,1 0,1 0,1 1,2-1,0 0,2-1,3 5,-6-25,1 0,1-1,-1 1,1-1,0 0,1 0,-1-1,1 1,0-1,0 0,1 0,0-1,0 0,0 0,0 0,0-1,1 1,0-2,-1 1,1-1,0 0,0 0,1-1,-1 0,0 0,0-1,1 0,8 1,-1-2,1 0,0-1,0 0,-1-2,1 0,-1 0,0-1,-1-1,1-1,13-8,-19 10,-1 0,0-1,0 0,0-1,0 0,-1 0,0 0,-1-1,0 0,0 0,0-1,-1 0,-1 0,1 0,-1 0,-1-1,0 1,0-1,-1 0,0 0,-1 0,0-2,-1 9,1 1,-1 0,0-1,0 1,0 0,0-1,0 1,0 0,-1 0,1-1,-1 1,0 0,1 0,-1-1,0 1,0 0,-1 0,1 0,0 0,-1 1,1-1,-1 0,1 0,-1 1,0-1,0 1,0 0,0-1,0 1,0 0,0 0,0 0,0 1,0-1,-1 0,1 1,0 0,-1-1,1 1,0 0,0 0,-1 0,1 0,0 1,-1-1,1 1,-5 3,0 0,1 1,0 0,0 0,1 1,0 0,0 0,0 0,0 0,1 1,0-1,0 1,1 0,0 1,0-1,1 0,0 1,0 0,1-1,0 1,0 0,1 0,-1 0,2-1,0 8,1-8,-1 0,1-1,0 1,0-1,1 1,0-1,0 0,1 0,-1-1,1 1,1-1,-1 0,1 0,0 0,0 0,0-1,0 0,1 0,0 0,0-1,0 0,13 7,1-2,0 0,0-1,0-1,1-2,0 1,53 7</inkml:trace>
  <inkml:trace contextRef="#ctx0" brushRef="#br2" timeOffset="132438.723">9504 16369,'0'0</inkml:trace>
  <inkml:trace contextRef="#ctx0" brushRef="#br1" timeOffset="208882.629">7939 15848,'0'378,"-5"-323,-2-82,6-406,1 439,-1 0,1 0,0 0,1 0,0 0,-1-1,2 1,-1 0,1 0,0-1,0 1,1-1,-1 1,1-1,0 0,1 0,-1 0,1-1,0 1,0-1,1 0,-1 0,1 0,0-1,0 1,0-1,0-1,0 1,1-1,-1 0,1 0,0 0,0-1,0 0,-1 0,1 0,0-1,0 0,0 0,0 0,7-5,0-1,0 0,-1 0,0-1,0-1,-1 0,0-1,0 0,-1 0,0-1,-1 0,0-1,0 0,-1-1,-1 0,0 0,-1 0,0-1,-1 0,0 0,-1 0,0-1,-1 0,1-13,-4-17,0 44,0 0,-1 0,1 0,0-1,-1 1,1 0,0 0,-1 0,1 0,0 0,-1 0,1 0,0 0,-1 0,1 0,0 0,-1 0,1 0,-1 0,1 0,0 0,-1 0,1 0,0 0,-1 1,1-1,0 0,0 0,-1 0,1 1,0-1,-1 0,1 0,0 1,0-1,-1 0,1 0,0 1,0-1,0 0,0 1,0-1,-1 0,1 1,0-1,0 0,0 1,0-1,0 0,0 1,0-1,0 1,0-1,0 0,0 1,0-1,0 0,1 1,-1-1,0 0,-14 49,3-1,2 1,1 1,2 23,3-47,1 1,1 0,2 0,1 0,0 0,3 0,-4-19,1-1,0 1,0-1,1 0,0 0,0 0,1 0,0 0,0-1,1 1,-1-1,2 0,-1-1,0 1,1-1,0 0,0-1,1 1,-1-1,1 0,0-1,0 0,1 1,2 0,-1-1,0 0,1 0,0-1,0 0,0 0,0-1,0-1,0 1,0-2,0 1,0-1,0-1,0 0,0-1,-1 1,1-2,-1 1,0-1,0-1,0 0,0 0,-1-1,0 0,0 0,-1-1,1 0,-1 0,-1-1,0 0,0 0,0 0,-1-1,0 0,3-9,-6 12,0-1,-1 0,1 0,-2 0,1 0,-1 0,0 1,0-1,-1 0,0 0,0 0,-1 0,0 1,0-1,0 0,-1 1,0 0,0 0,-1 0,0 0,0 0,0 1,-1 0,-3-4,7 8,0 0,-1 0,1-1,-1 1,1 0,-1 0,1 1,-1-1,0 0,1 0,-1 1,0-1,0 1,1 0,-1-1,0 1,0 0,0 0,1 0,-1 0,0 0,0 1,0-1,1 1,-1-1,0 1,0-1,1 1,-1 0,0 0,1 0,-1 0,1 0,0 0,-1 0,1 1,0-1,-1 1,-33 62,32-51,0 0,1 0,0 0,1 1,0-1,1 0,1 0,0 1,0-1,2 0,-1 0,2 0,2 7,-3-14,-1 1,1-1,0 0,1 0,-1 0,1-1,0 1,1-1,-1 0,1 0,0 0,0-1,1 0,-1 0,1 0,0-1,0 0,0 0,0 0,1-1,-1 1,1-2,0 1,-1-1,1 0,0 0,0-1,4-1,0 0,-1-1,1 0,0 0,-1-2,1 1,-1-1,0-1,0 1,-1-2,1 1,-1-2,0 1,-1-1,0 0,0-1,0 0,-1 0,0-1,-1 1,0-2,0 1,-1-1,0 1,-1-1,0-1,0 1,-1-1,-1 1,0-1,0 0,-1 0,0-9,-1 17,1 1,-1-1,0 0,0 1,0-1,-1 0,1 1,-1-1,1 1,-1-1,0 1,0-1,0 1,0-1,-1 1,1 0,-1 0,1 0,-2-2,1 5,1 0,-1-1,0 1,0 0,1 0,-1 0,1 0,-1 1,1-1,-1 0,1 0,0 1,0-1,0 1,0-1,0 1,0 0,0-1,0 1,0 0,1 0,-1 0,1-1,-1 1,1-1,-5 11,1-1,0 1,1 0,0 0,1 0,1 1,0-1,0 0,1 8,0-14,1-1,-1 0,1 1,0-1,1 0,-1 0,1 0,0 0,0 0,0 0,1 0,0-1,0 1,0-1,0 0,1 0,-1 0,1 0,0-1,1 1,-1-1,0 0,3 0,-1 1,0-2,0 1,1-1,-1 0,1 0,0-1,-1 0,1 0,0-1,0 1,0-1,0-1,0 0,-1 0,1 0,0 0,-1-1,1-1,-1 1,0-1,1 0,-1 0,0 0,-1-1,1 0,-1-1,1 0,2-2,-1 0,0 0,-1 0,0-1,0 0,-1 0,0-1,0 0,-1 1,0-2,-1 1,0 0,0-1,-1 1,0-1,-1 0,0 0,0-7,-1 17,1-1,-1 0,1 0,-1 0,0 0,1 0,-1 1,0-1,0 0,0 0,0 0,0 0,0 0,0 0,0 0,0 0,0 0,-1 1,1-1,0 0,-1 0,1 0,0 0,-1 0,1 1,-1-1,1 0,-1 0,0 1,1-1,-1 0,0 1,1-1,-1 1,0-1,0 1,1-1,-1 1,0 0,0-1,0 1,0 0,0-1,0 1,0 0,1 0,-1 0,0 0,0 0,0 0,0 0,0 0,0 1,0-1,0 0,0 0,1 1,-1-1,0 1,-3 6,0 0,0 0,1 1,0-1,1 1,-1 0,1 0,1 0,0 0,0 0,0 0,2 8,-2-11,0 1,1-1,0 1,0-1,0 0,1 1,0-1,0 1,0-1,1 0,-1 0,1 0,1 0,-1 0,1 0,0 0,0-1,0 1,0-1,1 0,0 0,0 0,0-1,0 1,1-1,-1 0,1 0,0 0,-1-1,2 0,-1 0,0 0,0-1,0 1,1-1,-1 0,1-1,-1 0,3 1,1-3,1-1,-1 1,0-1,0-1,0 0,0 0,0-1,-1 0,0 0,0-1,-1 0,1 0,-1-1,0 0,-1 0,0-1,0 1,-1-2,0 1,0 0,-1-1,0 0,0 0,-1 0,0 0,-1-1,0 1,-1-1,1 0,-2 1,0-1,0 0,-1-6,-10-7,-2 39,10-2,1 1,0-1,1 0,0 0,1 1,1-1,1 0,-1 0,2 0,0 0,1 0,3 8,-5-18,1 0,-1 0,1-1,0 1,-1-1,2 1,-1-1,0 0,1 0,-1-1,1 1,0 0,0-1,0 0,0 0,0-1,0 1,1-1,-1 1,0-2,1 1,-1 0,1-1,-1 0,1 0,0 0,-1 0,1-1,-1 0,0 0,1 0,-1 0,0-1,1 0,-1 1,0-2,0 1,-1 0,1-1,0 0,1-2,3-2,0-1,-1-1,0 0,-1 0,0 0,0 0,-1-1,-1 0,1 0,-2-1,1 1,-1-1,-1 1,0-1,0 0,-1 0,-1 0,0 0,0 0,-2-8,2 14,0 1,0-1,0 1,-1-1,1 1,-1 0,0-1,0 1,-1 0,1 0,-1 0,0-1,-2-2,-7 19,8 0,1 0,0 0,1 1,0-1,1 0,1 1,0-1,0 0,1 1,1-1,0 0,0 0,2-1,-1 1,1-1,1 0,0 0,1-1,0 1,0-2,1 1,0-1,1 0,0-1,1 0,-1 0,1-1,11 6,36 6,-1-7</inkml:trace>
  <inkml:trace contextRef="#ctx0" brushRef="#br1" timeOffset="-184798.535">13942 14777,'1'-52,"2"-1,3 1,2-1,2 2,14-41,-23 90,26-61,-26 62,0-1,0 1,0 0,0-1,1 1,-1 0,0-1,1 1,-1 0,1 0,-1 0,1 0,-1 1,1-1,0 0,-1 1,1-1,0 1,-1-1,1 1,0 0,0 0,-1 0,1 0,0 0,0 0,0 0,-1 1,1-1,0 0,0 1,-1 0,1-1,-1 1,3 1,13 9,-1 2,1 0,-2 0,0 1,-1 1,0 1,4 7,-7-11,0 1,-1 0,0 1,-1 0,-1 0,0 1,-1 0,0 1,-1-1,-1 1,1 7,-6-21,0 0,0 0,1 0,-1 0,-1 0,1 0,0 0,0 0,-1 0,1 0,-1 0,0 0,0 0,1 0,-1 0,0 0,-1-1,1 1,0 0,0-1,-1 1,1-1,-1 1,1-1,-1 0,0 1,0-1,1 0,-1 0,0-1,0 1,0 0,0 0,0-1,0 1,0-1,0 0,0 0,-2 0,-1 1,1-1,-1 0,1 0,0-1,-1 1,1-1,-1 0,1 0,0-1,0 1,0-1,0 0,0 0,0 0,0-1,0 1,1-1,-2-2,3 4,0-1,1 0,-1 0,1 0,-1 0,1 0,0 0,0-1,0 1,0 0,0-1,1 1,-1 0,1-1,-1 1,1-1,0 1,0-1,0 1,0-1,1 1,-1-1,1 1,-1 0,1-1,0 1,0 0,0-1,0 1,0 0,0 0,1 0,-1 0,1 0,0 0,-1 0,1 1,0-1,0 1,1-2,26-18,0 0,1 2,1 1,16-5,5-4,33-21,-83 48,-1-1,1 1,-1 0,1 0,-1 0,1 1,-1-1,1 0,-1 0,1 1,-1-1,0 1,1-1,-1 1,0 0,1 0,-1-1,0 1,0 0,0 0,0 0,0 0,0 0,0 1,0-1,0 0,0 0,-1 1,1-1,0 0,-1 1,1-1,-1 0,0 1,1-1,-1 1,0-1,0 1,0-1,0 1,0-1,0 1,0-1,-1 1,1-1,0 0,-1 1,0 0,2 10,14 107,6 38,-7 1,-6 0,-8 19,0-172,0 8,-1 1,0-1,-1 0,0 0,-1 0,-1-1,0 1,-4 7,8-19,0 0,0 0,0 0,0 0,0 0,-1 0,1 0,0-1,-1 1,1 0,-1 0,1 0,-1 0,1-1,-1 1,0 0,1 0,-1-1,0 1,0-1,1 1,-1-1,0 1,0-1,0 1,0-1,0 0,1 1,-1-1,0 0,0 0,0 0,0 1,0-1,0 0,0 0,0-1,0 1,0 0,0 0,0 0,0-1,0 1,0 0,1-1,-1 1,0-1,0 1,0-1,1 1,-1-1,0 0,0 1,1-1,-1 0,0 0,-24-53,14 1,2-2,3 1,2-1,3-45,1 77,-1-27,-1-90,14-109,-11 237,0-1,0-1,1 1,0 0,1 1,1-1,0 0,0 1,5-9,-8 20,0-1,0 1,0-1,0 1,0-1,0 1,1 0,-1-1,0 1,1 0,-1 0,0 0,1 0,-1 0,1 1,0-1,-1 0,1 1,0-1,-1 1,1 0,0-1,0 1,-1 0,1 0,0 0,0 0,-1 0,1 1,0-1,0 0,-1 1,1-1,0 1,-1 0,1 0,0 0,52 41,-43-32,-2 0,1 1,-1 0,-1 1,0 0,-1 0,0 1,-1-1,0 2,-1-1,-1 0,0 1,-1 0,0 0,-1 0,0 9,-3-18,0 0,0-1,0 1,-1-1,0 0,0 1,0-1,-1 0,1 0,-1-1,0 1,0 0,0-1,0 0,-1 0,0 0,1 0,-1 0,0-1,0 1,-1-1,1 0,0-1,-1 1,1-1,-1 0,1 0,-1 0,1 0,-1-1,0 0,0 0,1 0,-1-1,0 1,1-1,-1 0,1-1,-5-1,8 3,0 0,-1-1,1 1,0-1,-1 1,1-1,0 0,-1 1,1-1,0 0,0 0,0 0,0 0,0 0,0 0,0 0,0 0,1-1,-1 1,0 0,1 0,-1-1,1 1,-1 0,1-1,-1 1,1-1,0 1,0-2,3-6</inkml:trace>
  <inkml:trace contextRef="#ctx0" brushRef="#br1" timeOffset="-184206.484">14838 14751,'-24'-174,"7"87,13 63,1 11,1 0,0 0,1 0,0 0,1 0,1-1,0-5,1 18,0-1,0 1,-1-1,1 1,0 0,0 0,0 0,0 0,0 0,1 0,-1 0,0 1,0-1,0 1,1 0,-1 0,0-1,1 2,-1-1,0 0,0 0,1 1,-1-1,0 1,0-1,0 1,0 0,1 0,-1 0,0 0,1 2,10 0,46 11,-23-7,0 1,-1 2,0 1,-1 2,9 6,-39-17,-1 0,1 0,-1 0,1 0,-1 0,0 1,0 0,0-1,-1 1,1 0,0 0,-1 1,0-1,0 0,0 1,0 0,-1-1,1 1,-1 0,0 0,0-1,0 1,-1 0,1 0,-1 0,0 0,0 0,-1 0,1 0,-1 0,1 0,-1 0,-1 0,1-1,-1 2,-21 44,-8 34,32-80,-1-1,0 1,1 0,-1-1,1 1,0-1,0 0,0 1,0-1,0 0,0 1,1-1,-1 0,1 0,-1 0,1 0,0 0,0-1,0 1,0 0,0-1,0 0,0 1,1-1,-1 0,1 0,-1 0,0-1,1 1,-1 0,1-1,0 0,-1 1,89 4,-67-8,0-1,0-2,0 0,-1-1,0-1,-1-1,0-2,0 0,-1-1,0-1,-1-1,-1-1,0 0,-1-2,13-15,-24 25,-1 0,0-1,0 1,-1-1,0 0,0-1,-1 1,0-1,0 0,-1 0,0 0,-1 0,0-1,-1 1,0-1,0-8,-1 15,-1 1,0-1,1 1,-1-1,0 1,-1 0,1-1,0 1,-1 0,1 0,-1 0,0 0,0 0,1 0,-1 1,0-1,-1 0,1 1,0 0,0-1,-1 1,1 0,0 0,-1 0,1 1,-1-1,0 1,1-1,-1 1,1 0,-1 0,0 0,1 0,-1 0,1 1,-1-1,1 1,-1 0,1 0,-1 0,1 0,-1 0,1 0,0 0,0 1,0 0,0-1,0 1,0 0,0 0,-1 1,-3 2,0-1,0 2,0-1,1 0,0 1,0 0,0 0,1 1,0-1,0 1,1 0,0 0,0 0,0 1,1-1,0 1,1-1,0 1,0-1,0 1,1 0,0 0,1-1,-1 1,2 0,-1-1,1 1,0-1,0 1,1-1,0 0,1 0,-1 0,1-1,1 1,-1-1,1 0,0 0,6 4,2 0,1-1,0-1,1-1,0 0,0-1,1 0,0-1,-1-1,2-1,-1 0,4-1,49 7</inkml:trace>
  <inkml:trace contextRef="#ctx0" brushRef="#br3" timeOffset="-144283.813">6844 13655</inkml:trace>
  <inkml:trace contextRef="#ctx0" brushRef="#br3" timeOffset="-126052.939">30626 7626,'0'361,"11"-488,-7-129,0 225,-4 31,1-1,-1 1,0-1,0 1,0-1,0 1,1 0,-1-1,0 1,1-1,-1 1,0 0,1-1,-1 1,0 0,1-1,-1 1,0 0,1 0,-1-1,1 1,-1 0,1 0,-1 0,1 0,-1-1,0 1,1 0,-1 0,1 0,-1 0,1 0,-1 0,1 0,-1 0,1 1,-1-1,1 0,-1 0,1 0,-1 0,1 1,-1-1,0 0,1 0,-1 1,0-1,1 0,-1 1,1-1,-1 0,0 1,0-1,1 1,-1-1,0 0,34 35,36 28,-66-62,-1 1,0 0,1-1,-1 0,1 0,-1 0,1 0,0 0,-1-1,1 0,0 0,0 0,-1 0,1 0,0-1,-1 1,1-1,-1 0,1 0,-1-1,1 1,-1-1,0 0,2 0,1-3,0 0,0 0,0-1,0 1,-1-1,0-1,-1 1,1-1,-1 1,0-1,-1-1,0 1,0 0,0-1,-1 1,0-1,-1 0,1 0,-1-7,-2 143,6 0,9 40,-11-141</inkml:trace>
  <inkml:trace contextRef="#ctx0" brushRef="#br3" timeOffset="-125768.754">31241 7559,'2'-2,"1"3,0 9,0 9,-2 11,-2 9,-1 9,-1 4,1 2,2-2,4-2,1-6,3-7,-1-11</inkml:trace>
  <inkml:trace contextRef="#ctx0" brushRef="#br3" timeOffset="-125541.568">31508 7572,'-2'-7,"-1"3,2 8,7 13,3 17,6 16,2 14,-2 12,-5 6,-5-11</inkml:trace>
  <inkml:trace contextRef="#ctx0" brushRef="#br1" timeOffset="90073.107">30292 6088,'15'-137,"23"-455,-37 549,0-1,1 0,2-1,2 1,2 1,5-12,-13 54,1 0,-1-1,1 1,-1 0,1 0,0 0,-1 0,1 0,0-1,0 1,0 0,0 1,0-1,0 0,0 0,0 0,0 1,0-1,0 0,0 1,1-1,-1 1,0 0,1-1,-1 1,0 0,0 0,1-1,-1 1,0 0,1 1,-1-1,0 0,1 0,-1 0,0 1,1-1,-1 1,0-1,0 1,0-1,1 1,-1 0,1 0,5 2,50 10,1-2,0-3,0-3,9-1,1 0,179 9,-246-13,0 0,0-1,1 1,-1 0,0 0,0 0,1 0,-1 0,0 0,1 0,-1 0,0 0,0 1,1-1,-1 1,0-1,0 1,0-1,0 1,0-1,0 1,1 0,-1 0,-1 0,1-1,0 1,0 0,0 0,0 0,-1 1,1-1,0 0,-1 0,1 0,-1 0,0 1,1-1,-1 0,0 0,1 1,-1-1,0 0,0 0,0 1,0-1,-1 0,1 0,0 1,0-1,-1 0,1 0,-1 1,1-1,-1 0,1 0,-1 0,0 1,-90 102,83-86,2 1,0 1,1-1,1 1,1 0,1 0,1 0,0 0,2 0,1 11,-1 7,-3 30,-2-1,-3 0,-16 66,20-119,-5 21,1 0,1 1,2 0,2 0,1 23,13-204,18-74,-4 37,2-176,-28 349,0 8,-1-1,0 1,1-1,0 1,-1-1,1 1,0-1,0 1,0-1,0 0,0 1,0-1,0 1,1-1,-1 1,0-1,1 1,-1-1,1 1,0-1,-1 1,1 0,0-1,0 1,0 0,0 0,0 0,0-1,0 1,1 0,-1 0,0 1,0-1,1 0,-1 0,1 1,-1-1,1 1,-1-1,1 1,-1-1,1 1,-1 0,1 0,-1 0,2 0,147 31,84-17,-232-14,1-1,-1 1,1 0,0 0,-1 0,1 0,-1 0,1 1,-1-1,1 1,-1-1,1 1,-1 0,1 0,-1 0,0 0,1 1,-1-1,0 1,0-1,0 1,0 0,-1 0,1 0,0 0,-1 0,1 0,-1 0,0 0,1 0,-1 2,-5 124,-49 249,48-188,-1-172,3-45,1-1,1 1,2-1,1 1,1-1,3-8,-2 4,6-46,1 1,-3 0,-3 0,-5-57,-20 40,20 95,-1 0,1-1,-1 1,1-1,0 0,-1 1,1-1,0 1,-1-1,1 1,0-1,0 0,-1 1,1-1,0 0,0 1,0-1,0 0,0 1,0-1,0 0,0 1,0-1,0 0,0 1,1-1,-1 1,0-1,0 0,1 1,-1-1,0 1,1-1,-1 1,0-1,1 1,-1-1,1 1,-1-1,1 1,-1-1,1 1,-1 0,1-1,0 1,-1 0,1-1,-1 1,1 0,0 0,-1 0,1 0,0 0,-1 0,1 0,0 0,-1 0,1 0,0 0,-1 0,1 0,0 0,0 1,206 34,-96-21,1-6,6-4,-61 4,-57-7,1 0,-1 1,0-1,1 0,-1 1,0-1,0 1,0-1,0 0,0 1,0-1,0 1,-1-1,1 1,0-1,-1 0,1 1,-1-1,1 0,-1 0,0 1,0-1,1 0,-2 1,-2 7,-1 9,1 0,1 0,1 0,1 1,0-1,1 1,2 9,-2 12,-10 355,9-365</inkml:trace>
  <inkml:trace contextRef="#ctx0" brushRef="#br1" timeOffset="91004.141">31040 3495,'1'427,"-2"-412,0 1,2-1,0 0,0 0,2 0,0 0,0 0,2 0,-1-1,2 1,0-2,1 1,0 0,1-1,1-1,0 1,0-2,1 1,9 7,-4-8,1-1,0-1,0 0,1-1,0-1,1 0,-1-1,1-2,0 1,19 1,186 5,-211-11,38 1,0-3,-1-1,1-3,-1-1,-1-3,3-3,-19-1,-23 7</inkml:trace>
  <inkml:trace contextRef="#ctx0" brushRef="#br1" timeOffset="91600.255">31188 3468,'-41'-78,"41"76,0 0,0 0,1 0,-1-1,0 1,1 0,0 1,0-1,-1 0,1 0,0 0,0 0,1 0,-1 1,0-1,0 1,1-1,-1 1,1-1,0 1,-1 0,1 0,0 0,0 0,0 0,-1 0,1 0,0 0,0 1,0-1,0 1,0 0,1-1,-1 1,0 0,0 0,0 1,0-1,0 0,0 0,0 1,2 0,-3-1,56 0,1 2,-1 2,1 3,24 8,-37-8,399 74,-442-80,2-1,1 1,0-1,0 1,0 1,-1-1,1 1,-1-1,1 1,-1 0,0 1,0-1,0 1,0 0,0 0,0 0,-1 1,1-1,-1 1,0 0,1 2,5 17,-2 0,-1 1,-1 0,0 0,-2 0,-1 1,-1 18,2 11,11 88,24 102,-33-217</inkml:trace>
  <inkml:trace contextRef="#ctx0" brushRef="#br1" timeOffset="92063.901">31455 3615,'2'-15,"1"25,3 25,-3 214,-3-243,0-1,0 0,0 1,1-1,0 1,0-1,0 0,0 1,1-1,0 0,0 0,1 0,-1-1,1 1,0 0,0-1,1 0,-1 0,1 0,0 0,0 0,0-1,1 0,0 1,16 5,0-1,0-1,0-1,1 0,-1-2,1-1,1-1,-1 0,21-2,92-5,-83-1</inkml:trace>
  <inkml:trace contextRef="#ctx0" brushRef="#br1" timeOffset="93390.128">31495 4284,'0'868,"0"-869,1 1,-1-1,0 1,1-1,-1 1,1-1,-1 1,1-1,-1 1,1 0,-1-1,1 1,-1 0,1-1,-1 1,1 0,-1 0,1 0,0 0,-1-1,1 1,0 0,-1 0,1 0,-1 0,1 0,0 0,-1 1,1-1,-1 0,1 0,0 0,-1 1,1-1,-1 0,1 0,-1 1,1-1,-1 0,1 1,-1-1,1 1,-1-1,1 1,-1-1,0 1,1-1,-1 1,0-1,0 1,1-1,-1 1,0 0,0-1,0 1,0 0,1-1,-1 1,0-1,0 1,0 0,0-1,-1 1,1-1,0 1,32-38,-32 36,1 1,-1-1,1 0,-1 0,0 0,0 0,1 0,-1 0,0 0,0 0,0 0,0 0,0 0,0 0,0 0,0 0,0 0,-1 0,1 0,0 0,-1 0,1 0,-1 0,1 1,-1-1,1 0,-1 0,1 0,-1 1,0-1,1 0,-1 1,0-1,0 0,0 1,0-1,1 1,-1-1,0 1,0 0,0-1,0 1,0 0,0 0,0 0,0-1,-3 0,0-1,-1 1,1 0,0 0,0 1,0-1,-1 1,1 0,0 0,0 0,-1 0,1 1,0 0,0 0,0 0,0 0,0 1,0-1,0 1,0 0,1 1,-1-1,1 0,-1 1,1 0,0 0,0 0,0 0,-2 3,6-4,1 1,-1-1,0 0,0 0,1 0,-1 0,1 0,0 0,0 0,0 0,0 0,0-1,0 1,0-1,0 0,1 1,-1-1,0 0,1 0,-1-1,1 1,-1 0,1-1,-1 0,1 1,0-1,-1 0,1 0,0-1,-2 1,16 3,1 0,0-2,0 0,0-1,0-1,5-1,-22 2,0 0,0 0,0 0,0 0,0-1,0 1,0 0,0-1,0 1,0-1,0 1,-1-1,1 1,0-1,0 0,-1 1,1-1,0 0,-1 1,1-1,0 0,-1 0,1 0,-1 0,0 0,1 1,-1-1,0 0,1 0,-1 0,0 0,0 0,0 0,0 0,0 0,0 0,0 0,0 0,0 0,-1 0,1 0,0 0,0 0,-1 0,1 0,-1 0,1 1,-1-1,1 0,-1 0,0 0,1 1,-1-1,0 0,0 1,1-1,-1 1,0-1,0 1,0-1,0 1,0-1,1 1,-1 0,0 0,0-1,0 1,0 0,-1 0,-9-6,0 0,0 0,0 1,-1 0,0 1,0 1,0 0,-1 1,1 0,0 0,-2 1,-10 11,22-1</inkml:trace>
  <inkml:trace contextRef="#ctx0" brushRef="#br1" timeOffset="94243.161">32137 4203,'4'5,"2"3,3 3,-2 2,-1 1,-3-2,-8-1,-7-2,-9-2,-9-4,-11-1,-11-1,-6-1,-9 0,-3-3,10 0</inkml:trace>
  <inkml:trace contextRef="#ctx0" brushRef="#br3" timeOffset="-127269.1">22725 7545,'-25'0,"14"-2,-1 1,1 1,-1 0,1 0,0 2,-1-1,1 1,0 1,0 0,0 0,0 1,1 1,0 0,-1 0,-4 4,13-7,0 0,0 0,1-1,-1 1,0 1,1-1,0 0,-1 0,1 0,0 1,0-1,0 1,0-1,1 1,-1-1,1 1,0-1,-1 1,1-1,0 1,1 0,-1-1,0 1,1-1,-1 1,1-1,0 1,0-1,0 0,0 1,0-1,0 0,1 0,-1 1,1-1,0 0,72 68,-63-61,108 97,-117-104,0 0,0 0,0 0,0 1,-1-1,1 0,-1 1,1-1,-1 1,0-1,0 1,0 0,-1-1,1 1,-1 0,1 0,-1 0,0-1,0 1,0 0,0 0,-1 0,1-1,-1 1,0 0,0 0,0-1,0 1,0-1,0 1,-1-1,-1 3,0-2,-1 1,0 0,-1-1,1 0,-1 0,1 0,-1-1,0 1,0-1,0 0,0-1,0 1,0-1,-1 0,1 0,0-1,-1 1,1-1,0 0,-1-1,1 1,0-1,-2-1,-10-10</inkml:trace>
  <inkml:trace contextRef="#ctx0" brushRef="#br3" timeOffset="-126957.331">22953 7652,'5'12,"4"188,-9-196,-1 0,2 0,-1 0,0 0,1 0,0 0,0 0,0-1,0 1,0 0,1 0,0-1,0 1,0-1,0 0,0 1,1-1,-1 0,1 0,0-1,0 1,0 0,0-1,1 0,-1 0,1 0,-1 0,1 0,0-1,-1 0,1 0,3 1,-1-2,0 0,-1-1,1 0,0 0,0 0,-1-1,1 0,0 0,-1 0,0-1,0 1,0-1,0 0,0-1,0 0,-1 1,1-1,3-5,58-89,-58 82,-1-1,-1-1,-1 1,0-1,-1 0,-1 0,0 0,-2-1,0-16,-6 84,4-27,-1-6,1 0,0 1,1-1,1 0,1 0,0 1,2-1,-1 0,2-1,0 1,5 8,27 10,-16-26</inkml:trace>
  <inkml:trace contextRef="#ctx0" brushRef="#br3" timeOffset="-126956.331">23581 7626,'7'7,"4"4,1 7,-3 8,-1 4,-6 21,-5 5,-1-10,-3-15,-1-17,0-17,1-9</inkml:trace>
  <inkml:trace contextRef="#ctx0" brushRef="#br3" timeOffset="-126955.331">23501 7626,'-8'-14,"6"13,1 0,0 0,-1-1,1 1,0-1,-1 1,1-1,0 0,0 1,0-1,0 0,1 0,-1 0,0 0,1 0,0 1,-1-1,1 0,0 0,0 0,0 0,0 0,0 0,0 0,1 0,-1 0,1 0,-1 0,1 0,0 0,-1 1,1-1,0 0,0 1,1-1,-1 0,0 1,0-1,1 1,7-2,0 1,1 0,-1 1,1 0,-1 1,1 0,-1 0,1 1,-1 0,2 1,4-1,50 5,-1 2,1 4,29 9,-89-20,0 1,-1-1,1 0,0 1,-1 0,1 0,-1 1,0-1,0 1,1 0,-2 0,1 0,0 1,-1-1,1 1,-1 0,0 0,-1 0,1 0,-1 0,1 1,-1-1,0 1,-1 0,1-1,0 17,0 0,-1 0,-1 0,-1 0,-3 13,2 84,3-113,-1 0,2 0,-1 0,1-1,0 1,0 0,0-1,0 1,1-1,0 0,0 0,0 0,0 0,1 0,-1-1,1 1,0-1,0 0,0 0,1-1,-1 1,0-1,1 0,0 0,0-1,-1 1,1-1,0 0,5 0,4 1,1 0,0-1,-1-1,1-1,0 0,-1 0,1-2,-1 0,12-4,31-24,-39 13</inkml:trace>
  <inkml:trace contextRef="#ctx0" brushRef="#br3" timeOffset="-126954.331">23915 7772,'16'0,"16"0,15 0,8 0,4 0,-6 0,-12 0</inkml:trace>
  <inkml:trace contextRef="#ctx0" brushRef="#br3" timeOffset="-126953.331">23861 7559,'19'-11,"21"-4,20 0,18 4,12 2,4 2,-14 1</inkml:trace>
  <inkml:trace contextRef="#ctx0" brushRef="#br3" timeOffset="-129175.391">17057 7091,'-11'-14,"-4"-6,5 4,9 10,11 8,4 3</inkml:trace>
  <inkml:trace contextRef="#ctx0" brushRef="#br3" timeOffset="-134787.414">15132 7304,'165'30,"-150"-26,0 0,-1 1,0 1,0 0,0 1,10 7,-20-12,-1 0,0 1,0 0,0-1,0 1,0 0,0 0,-1 0,0 1,1-1,-1 1,-1-1,1 1,0 0,-1 0,0-1,0 1,0 0,0 0,-1 0,1 0,-1 0,0 1,0-1,-1 0,1 0,-2 3,-3 9,-2 0,0-1,-1 0,0 0,-1-1,-1 0,0-1,-1 0,0 0,-11 8,-14 18,36-38,-7 5,1 0,0 1,0 0,1 0,0 0,0 0,1 1,0 0,1 0,-1 0,1 0,1 1,0-1,0 1,0 0,1 1,3-5,0-1,1 1,-1-1,1 0,0 0,0 0,1 0,-1-1,1 1,-1-1,1 0,0 0,0-1,1 1,-1-1,1 0,-1 0,1 0,-1 0,1-1,0 0,0 0,0 0,0-1,0 1,2-1,54 6,0-3,60-5,-60 1,52-8,-93 3</inkml:trace>
  <inkml:trace contextRef="#ctx0" brushRef="#br3" timeOffset="-134429.169">15225 7585,'-6'-2,"1"-1,12 0,13 1,17 0,16 1,12 1,11 0,5 0,-1 0,-5 0,-10 0,-14 0,-14 0,-10 0,-11 0</inkml:trace>
  <inkml:trace contextRef="#ctx0" brushRef="#br3" timeOffset="-130595.469">16055 7398,'-21'302,"20"-295,-1 0,1-1,0 1,1 0,-1 0,2-1,-1 1,1 0,0 0,0-1,0 1,1 0,0-1,1 0,-1 1,1-1,0 0,1 0,0-1,0 1,0-1,0 0,1 0,0 0,2 1,6-1,0 0,1-1,-1-1,1-1,0 1,0-2,0 0,0-1,0 0,0-1,-1-1,1 0,0-1,11-4,60-26,-55 14</inkml:trace>
  <inkml:trace contextRef="#ctx0" brushRef="#br3" timeOffset="-130347.141">15987 7613,'14'0,"13"0,12 0,10 0,6-3,0-2,-2-1,-8-2,-11 1</inkml:trace>
  <inkml:trace contextRef="#ctx0" brushRef="#br3" timeOffset="-130176.596">15987 7332,'21'-3,"20"0,21 1,16-1,11 2,-9 0</inkml:trace>
  <inkml:trace contextRef="#ctx0" brushRef="#br3" timeOffset="-129671.289">16830 7398,'-11'0,"-1"-1,1 2,0 0,-1 0,1 1,0 0,0 1,0 0,0 1,1 0,-1 0,1 1,0 1,1 0,-1 0,1 1,0 0,1 1,0-1,0 2,0-1,1 1,1 0,-1 1,2 0,-1-1,1 2,1-1,0 1,0-1,1 1,0 0,1 3,1-8,1-1,0 1,1-1,0 0,-1 1,2-1,-1 0,1 1,-1-1,1 0,1 0,-1 0,1-1,0 1,0-1,0 1,1-1,-1 0,1 0,0-1,0 1,0-1,1 0,-1 0,1 0,0 0,0-1,0 0,0 0,0 0,5 0,3 2,0-1,0-1,1 0,-1-1,1-1,-1 0,1 0,-1-1,0-1,1 0,-1-1,7-3,-9 1,0 0,-1 0,0-1,0 0,-1-1,1 0,-1-1,-1 0,0 0,0-1,0 0,-1 0,0 0,-1-1,0 0,-1-1,0 0,-1 1,0-1,0-1,-1 1,-1 0,0-1,0 1,-1-1,-1 0,0 1,-1-7,0 12,-1 11,0 13,2 8,1 0,2 0,0 0,1 0,2 0,1-1,4 12,-9-32,0 0,0-1,0 1,1 0,-1-1,1 0,0 1,0-1,1 0,-1-1,1 1,0 0,0-1,0 0,11 5</inkml:trace>
  <inkml:trace contextRef="#ctx0" brushRef="#br3" timeOffset="-132013.324">7686 7492,'0'16,"2"12,1 10,0 8,-1 6,2 0,0-2,0-3,-1-4,0-8,1-7,2-8,-1-8</inkml:trace>
  <inkml:trace contextRef="#ctx0" brushRef="#br3" timeOffset="-131764.425">8007 7505,'7'21,"4"15,0 9,-1 5,-3 2,-2-2,-5-4,-2-6,0-7,-1-10</inkml:trace>
  <inkml:trace contextRef="#ctx0" brushRef="#br3" timeOffset="-131547.897">7859 7439,'0'-3,"7"0,14 0,16 1,19-2,15 0,9 0,2-1,-3 1,-8 0,-15 1,-13 2,-16 2,-13 4,-17 3,-7 1</inkml:trace>
  <inkml:trace contextRef="#ctx0" brushRef="#br3" timeOffset="-135957.505">6550 7439,'-1'48,"2"0,3-1,1 1,9 32,-4-29,-10-44,0 1,1 0,0-1,0 1,1 0,0-1,0 0,1 1,0-1,0 0,1 0,0-1,0 1,0-1,1 0,0 0,0 0,1 0,-1-1,1 0,0 0,1-1,-1 0,3 1,-3-2,0-2,-1 1,1-1,0 1,0-2,0 1,0-1,0 1,0-2,0 1,0-1,0 0,0 0,0 0,0-1,0 0,-1 0,1-1,-1 0,0 0,0 0,0 0,0-1,0 1,-1-1,1-1,-1 1,0-1,0 1,-1-1,1-2,10-17,-1 0,-1-1,-2-1,0 0,-2 0,-1 0,-1-1,-1-1,-2 1,0 0,-2-1,-2-23,-8-27,7 66</inkml:trace>
  <inkml:trace contextRef="#ctx0" brushRef="#br3" timeOffset="-132620.076">7138 7439,'0'2,"0"8,0 8,0 12,0 8,-2 8,-2 6,-1 3,0 0,-2-5,0-6,2-8,4-11,4-8,2-9</inkml:trace>
  <inkml:trace contextRef="#ctx0" brushRef="#br3" timeOffset="-132264.98">7138 7585,'90'132,"-67"-99,2-1,1-1,1-1,18 14,-44-43,-1-1,0 1,1 0,-1-1,0 1,1-1,-1 1,1-1,-1 1,1-1,-1 1,1-1,-1 0,1 1,0-1,-1 0,1 1,-1-1,1 0,0 0,-1 0,1 1,0-1,-1 0,1 0,0 0,-1 0,1 0,0 0,-1 0,1-1,0 1,-1 0,1 0,0 0,-1-1,1 1,0 0,-1-1,1 1,-1 0,1-1,-1 1,1-1,-1 1,1-1,-1 1,1-1,-1 1,0-1,1 1,-1-1,0 0,1 0,3-41,-4 35,-3-342,3 342,-1 5,0 1,1-1,-1 1,0-1,1 0,0 1,-1-1,1 1,0-1,0 0,0 1,0-1,0 0,0 1,0-1,1 1,-1-1,0 0,1 1,0-1,-1 1,1-1,0 1,0-1,-1 1,1 0,0-1,1 1,-1 0,0 0,0 0,0 0,1 0,-1 0,1 0,-1 0,0 0,1 1,0-1,-1 1,1-1,-1 1,1-1,0 1,-1 0,1 0,15 8</inkml:trace>
  <inkml:trace contextRef="#ctx0" brushRef="#br3" timeOffset="-137553.424">4932 9216,'-1'30,"2"0,1-1,1 1,2-1,3 12,0 73,-7-41,13 34,-14 66,2-162,1-2</inkml:trace>
  <inkml:trace contextRef="#ctx0" brushRef="#br3" timeOffset="-118449.195">4999 9804,'1'2,"0"-1,0 0,0 0,0 1,0-1,0 0,0 1,0-1,0 1,-1-1,1 1,-1 0,1-1,-1 1,1 0,-1-1,0 1,0 0,0-1,0 1,0 0,-1 1,2-1,7 72,12 82,-7-36,-6-21,-6-96,-1-1,0 0,0 0,0 0,0-1,1 1,-1 0,1 0,-1 0,1-1,-1 1,1 0,0 0,0-1,0 1,0-1,0 1,1-1,-1 1,0-1,1 0,-1 0,0 1,1-1,0 0,-1 0,1-1,0 1,-1 0,1 0,0-1,0 1,0-1,-1 0,1 1,0-1,2 0,145-16,79 3,183 14,-130 26,-248-27,-6-1,1 1,-1 2,0 0,0 2,0 1,122 11,-64-12,274 30,-15 4,116 16,-80-14,-38-24,515-17,-856 1,0 1,-1-1,0 0,0 0,1 0,-1 1,0-1,1 0,-1 0,0 0,1 0,-1 0,1 0,-1 0,0 0,1 0,-1 0,0 0,1 0,-1 0,0 0,1 0,-1 0,1 0,-1 0,0 0,1 0,-1-1,0 1,1 0,-1 0,0 0,0-1,1 1,-1 0,0 0,0-1,1 1,-1 0,0 0,0-1,0 1,1 0,-1-1,0 1,0 0,0-1,0 1,0-1,0 1,0 0,0-1,0 1,0 0,0-1,0 1,-6-6</inkml:trace>
  <inkml:trace contextRef="#ctx0" brushRef="#br3" timeOffset="-117823.7">8033 10339,'41'3,"0"1,0 3,0 1,25 9,-55-14,17 4,-1 1,0 2,0 0,-1 2,-1 1,0 1,15 11,-37-24,0 1,0-1,0 1,0 0,0 0,0 0,-1 0,1 0,-1 1,1-1,-1 1,0 0,0 0,0-1,-1 1,1 0,-1 0,1 1,-1-1,0 0,0 0,-1 1,1-1,0 0,-1 1,0-1,0 1,0-1,0 0,-1 1,1-1,-1 0,0 1,0-1,0 0,-1 0,0 2,-13 9,-1-1,-1 0,0-2,0 0,-1-1,0 0,-16 4,21-8,-215 82,189-77</inkml:trace>
  <inkml:trace contextRef="#ctx0" brushRef="#br3" timeOffset="-112889.407">9304 10513,'119'-12,"440"11,-352-7,17 2,-221 6,-1-1,1 1,-1-1,0 0,1 0,-1 0,0 0,1 0,-1 0,0-1,0 1,0-1,0 1,-1-1,1 0,0 0,-1 0,1 0,-1 0,1 0,-1 0,0-1,0 1,0 0,0-1,0-1,11-70,-10 59,3-246,-6 159,1 30,1-101,-7 1,-26-148,-22 3,41 232,4-1,4-1,3-9,1 41,-12-171,-1-145,15-230,40 120,-41 467,-1-91,5-1,5 1,12-53,97-442,-51 283,-57 251,-3 0,-3 0,-4-60,-13-63,10 153,-1 0,-1 0,-2 1,-6-14,-1-11,14 59,-1 0,1 1,-1-1,1 0,-1 0,1 0,-1 0,1 1,0-1,0 0,-1 0,1 0,0 0,0 0,0 0,0 0,0 0,0 0,0 0,0 0,0 0,1 0,-1 0,0 0,0 0,1 0,-1 0,1 1,-1-1,1 0,-1 0,1 0,0 1,-1-1,1 0,0 1,0-1,-1 0,1 1,0-1,0 1,0 0,0-1,-1 1,1-1,0 1,0 0,0 0,0 0,0-1,1 1,147 36,-87-16,32 4,1-4,0-3,2-5,-1-5,21-3,1070-6,-1016 9,-31-1,104-11,276-16,-489 21,-17-2,0 2,0 0,0 1,-1 0,1 1,0 0,-1 1,1 1,-1 0,0 1,2 1,-11-1,1 0,-1 0,1 0,-1 0,-1 1,1-1,-1 1,0 0,-1 0,1 0,-1 0,0 1,0-1,-1 1,0-1,0 1,-1-1,0 1,0 0,-1 3,3 14,8 229,20-167,-24-74,0 1,-2 0,1 0,-1 0,-1 1,-1-1,1 12,-4 116,14-60,-13 106,-12-121,12-66,0-1,0 1,0 0,0-1,0 1,0 0,0-1,0 1,0-1,-1 1,1 0,0-1,0 1,0 0,-1-1,1 1,0 0,-1 0,1-1,0 1,0 0,-1 0,1-1,0 1,-1 0,1 0,-1 0,1 0,0 0,-1-1,1 1,0 0,-1 0,1 0,-1 0,1 0,0 0,-1 0,1 0,-1 0,1 0,0 1,-1-1,1 0,0 0,-1 0,1 0,-1 1,1-1,0 0,0 0,-1 1,1-1,0 0,-1 0,1 1,0-1,0 0,-1 1,1-1,0 0,0 1,0-1,0 1,-3-5,-8-10</inkml:trace>
  <inkml:trace contextRef="#ctx0" brushRef="#br3" timeOffset="-104923.091">13381 9283,'-32'-13,"17"45,11-11,1-1,1 1,1 0,1 0,2 16,0 13,-2 391,22-298,-4-53,-4 30,-16-91,9 56,-5-82,0-1,1 0,-1 0,1 0,0 0,0 0,0-1,0 1,0-1,0 0,0 0,0 0,0 0,1-1,-1 1,0-1,1 0,-1 0,0 0,0 0,1 0,-1-1,0 0,3 0,9 0,266-9,-6-9,635 12,-318-7,59 8,-396 7,1102-1,-1220 14,66-1,-43-5,65-1,-224-8,1 0,-1 0,1 0,-1 0,0 0,1 0,-1 0,0-1,0 1,0 0,0-1,0 1,0-1,0 1,0-1,-1 1,1-1,-1 0,1 1,-1-1,0 0,1 1,-1-1,0 0,0 0,0 1,0-1,-1 0,1 1,0-1,-1 0,1 1,-1-1,0 0,0 0,1-5,-39-181,16 96,2-1,5-2,3 0,2-64,3-216,5 277,0 3,-5 0,-4-10,-8-11,6 0,1-104,-3-145,-23-52,-3-97,21 94,5-7,-18-84,-11-13,-14 222,23 181,36 121,0-1,0 0,-1 1,1-1,0 1,1-1,-1 0,0 1,0-1,0 0,0 1,0-1,1 1,-1-1,0 0,0 1,1-1,-1 1,0-1,1 1,-1-1,1 1,-1-1,1 1,-1 0,1-1,-1 1,1 0,-1-1,1 1,-1 0,1 0,0-1,-1 1,1 0,-1 0,1 0,0 0,-1 0,1 0,0 0,-1 0,1 0,-1 0,1 0,0 0,-1 0,1 1,38 2,-36-2,276 32,25-11,-69-6,160 2,-120-15,-110-3,89 14,-52-1,146-11,-172-4,233 2,-233 15,-81-8,143-1,-237-6,0 0,0 0,0 0,0 0,0 0,0 1,0-1,0 0,0 1,0-1,0 0,0 1,0-1,-1 1,1 0,0-1,0 1,0 0,-1-1,1 1,0 0,-1 0,1 0,-1-1,1 1,-1 0,1 0,-1 0,0 0,1 0,-1 0,0 0,0 0,0 0,1 0,-1 0,0 0,-1 0,1 1,-12 43,6-29,-50 213,28-37,17-94,5 101,7-123,4-46,-2-27</inkml:trace>
  <inkml:trace contextRef="#ctx0" brushRef="#br3" timeOffset="-103360.261">18206 7411,'19'-29,"-219"268,239-298,-3-2,-3-1,22-57,-55 117,0 1,1-1,-1 1,1-1,-1 1,1-1,0 1,0 0,-1-1,1 1,0 0,0 0,0 0,0-1,1 1,-1 0,0 0,0 1,1-1,-1 0,1 0,-1 1,0-1,1 1,-1-1,1 1,0-1,-1 1,1 0,-1 0,1 0,-1 0,1 0,-1 0,1 0,0 1,-1-1,1 0,-1 1,1-1,-1 1,0 0,1-1,-1 1,1 0,-1 0,116 90,-96-72,48 44,-3 3,11 17,-52-52</inkml:trace>
  <inkml:trace contextRef="#ctx0" brushRef="#br3" timeOffset="-102192.843">10306 7706,'-14'13,"-10"10,-7 3,-5 1,0 1,1-2,6-3,7-6,10-5,13-10,13-10,8-7,5-6,-2 0</inkml:trace>
  <inkml:trace contextRef="#ctx0" brushRef="#br3" timeOffset="-102021.216">10306 7706,'-4'-12,"-2"-5,2 2,7 6,9 8,13 13,14 7,15 9,12 3,8 1,-1-1,-14-4</inkml:trace>
  <inkml:trace contextRef="#ctx0" brushRef="#br3" timeOffset="-93122.277">20974 9229,'4'12,"-1"0,0 0,0 0,-2 0,1 0,-2 0,1 0,-2 0,0 10,-1 13,2 374,-13-286,13-111,-1 0,1 0,-2 0,0 0,0 0,-1-1,-1 1,0-1,-1 2,1-1,0 1,1 0,0-1,1 1,0 0,1 1,1-1,1 13,-5 54,-1-51,2 1,1 0,2 0,2 17,34 55,-27-84,32 76,-19 27,-23 174,1-294,-1 0,1 0,0 1,0-1,0 0,0 0,0 1,1-1,-1 0,0 0,1 1,-1-1,0 0,1 0,0 0,-1 1,1-1,0 0,-1 0,1 0,0 0,0 0,0 0,0-1,0 1,0 0,0 0,0-1,0 1,0-1,0 1,1-1,-1 1,0-1,0 0,1 1,-1-1,0 0,0 0,1 0,-1 0,0 0,1 0,-1 0,0-1,0 1,1 0,-1-1,0 1,0-1,0 1,227-49,246 26,-294 1,53-17,133-19,464-29,-664 76,131 10,-137 3,250 6,56 24,-191-5,8 13,-110-23,-115-7,1-3,0-2,23-3,24 10,-103-14,-1 1,1-1,0 1,-1-1,1 0,-1 0,1 0,-1-1,0 1,0 0,0-1,0 1,0-1,-1 0,1 0,-1 0,1 0,-1 0,0 0,-1 0,1 0,0 0,-1 0,0 0,1-1,-1 1,-1 0,1 0,0 0,-1 0,1-1,-2-1,2-7,-1-449,-5 259,1 72,10-92,14-386,-13 468,15-91,6-118,-26 234,8-201,8 43,-16-144,-2 200,-4 15,-23-130,-11 62,35 232,1 0,3-1,0 1,6-27,17-292,49-65,-70 394,-1-1,-2 1,0 0,-6-27,4 25,-1 1,-2 0,0 0,-3 1,0 0,-1 0,-2 1,-3-4,9 22,-4-8,0 0,0-1,2 0,0-1,1 1,1-1,1-1,-1-4,6 22,0 1,0-1,0 0,0 1,0-1,0 1,0-1,1 1,-1-1,0 0,1 1,0-1,-1 1,1 0,0-1,-1 1,1-1,0 1,0 0,0 0,0 0,0-1,1 1,-1 0,0 0,0 1,1-1,-1 0,1 0,-1 1,0-1,1 1,0-1,-1 1,1-1,-1 1,1 0,-1 0,1 0,-1 0,1 0,0 0,-1 0,1 1,0-1,74 2,0 3,-1 3,0 4,26 9,-5-2,0-4,28-2,381-12,-103 26,-153-14,-114 1,630-14,-644 14,-30-12,-89 0,0 1,0-1,0 1,0 0,-1-1,1 1,-1 0,1 0,-1 0,0 0,0 0,0 1,-1-1,1 0,-1 0,0 0,0 1,0-1,0 0,0 0,-1 1,0-1,1 0,-2 1,1 10,14 134,-13 26,13-67,-6-13,7 18,5-11,-7-20,-18-68,0-13</inkml:trace>
  <inkml:trace contextRef="#ctx0" brushRef="#br0" timeOffset="-77831.542">4383 9337,'1'214,"37"-26,-48-5,9 129,1-126,13-79,-13 161,13-148,1-27,1 12,42 0,-54-103,-1 0,1 0,0 0,0 0,0 0,0 0,0-1,1 0,-1 1,0-1,1 0,-1-1,1 1,-1-1,1 1,-1-1,1 0,-1 0,1-1,-1 1,2-1,26 2,329 44,-159-32,-7 1,39-9,142 2,37 0,-255-9,2080 2,-1932-13,22 0,-96-1,69 15,-193-16,201 16,-215 13,41-17,-28-40,-100 40,-1 0,1-1,-1 0,0 0,0 0,-1 0,1-1,-1 0,0 0,0 0,-1 0,0-1,0 0,0 1,0-1,-1 0,0 0,1-6,16-120,-17 98,10-334,1 112,0-74,-13-577,13 597,15-163,-28 386,0-89,20-134,13-2,1-133,-15-57,16 113,-30 285,-5 0,-8-60,1 82,-4 0,-17-61,23 116,0 1,2-1,1 0,1 0,1 0,3-15,-1 36,1-1,-1 1,1 0,0 0,1 1,-1-1,1 1,0 0,0 0,1 0,0 0,0 1,0 0,0 0,0 0,4-2,-2 3,1-1,-1 1,0 1,1-1,0 1,0 0,0 1,0 0,-1 0,2 1,-1 0,0 0,0 1,3 0,17 0,553 0,-261-14,-65 13,34-27,-234 27,-27 1,1-2,-1-1,0 0,20-6,30-7,0 3,56 0,158 10,-291 1,0 1,0 0,0 0,0-1,0 1,0 0,0 0,1 0,-1 0,0 0,0 1,0-1,0 0,0 0,0 1,0-1,0 1,0-1,0 1,0-1,0 1,0 0,0-1,0 1,0 0,-1 0,1 0,0 0,-1-1,1 1,0 0,-1 0,1 0,-1 0,1 0,-1 1,0-1,0 0,1 0,-1 0,0 0,0 0,0 0,0 0,0 1,0-1,0 0,-1 0,1 0,0 0,-1 0,1 0,-1 0,1 0,-1 0,0 1,-15 33,9-23,1 1,0 0,1 0,1 1,0 0,0 0,0 11,11 337,-8-310</inkml:trace>
  <inkml:trace contextRef="#ctx0" brushRef="#br0" timeOffset="-76653.797">10961 7091,'-78'60,"2"20,73-72,15-16,23-27,-2-3,-2-1,-1-1,-2-1,2-9,-30 50,0 0,0 0,1 1,-1-1,0 0,0 0,0 1,1-1,-1 0,0 0,0 1,1-1,-1 0,0 0,0 0,1 0,-1 1,0-1,0 0,1 0,-1 0,0 0,1 0,-1 0,0 0,1 0,-1 0,0 0,1 0,-1 0,0 0,1 0,-1 0,0 0,0 0,1 0,-1-1,0 1,1 0,-1 0,0 0,0 0,1-1,-1 1,0 0,0 0,0-1,1 1,-1 0,0 0,0-1,0 1,0 0,1 0,-1-1,0 1,0 0,0-1,0 1,0 0,0-1,0 1,0 0,0-1,0 1,2 30,-2-22,2 10,0-1,2 1,0-1,1 0,1-1,0 1,1-1,1 0,0-1,2 0,-1 0,2-1,0 0,1-1,0 0,1-1,0 0,14 9,28 22</inkml:trace>
  <inkml:trace contextRef="#ctx0" brushRef="#br0" timeOffset="-70426.772">12806 9122,'0'32,"-1"0,-1-1,-2 1,-3 12,-34 174,30-159,6-42,2 1,0-1,1 1,1-1,0 1,1 0,2-1,1 13,7 123,-5-22,3 89,-9-150,-25 88,12-8,13-106,1-18,0 0,1-1,2 1,0 0,4 7,22 162,-17-77,-12-10,0-107,0 1,1-1,-1 0,0 1,1-1,-1 0,1 1,0-1,-1 0,1 0,0 1,0-1,0 0,0 0,0 0,0 0,0 0,0 0,0-1,0 1,0 0,1-1,-1 1,0 0,1-1,-1 1,0-1,1 0,-1 1,0-1,1 0,-1 0,1 0,-1 0,56-5,-46 3,51-4,1 2,0 4,0 2,0 3,93 2,176-28,31 14,-224 9,556-3,-300-12,74-1,375 14,-488-13,-122 5,58-10,-58 4,33 14,-58-27,-22 19,74 2,-160 7,73-1,-172 0,0-1,0 1,0 0,-1-1,1 0,0 1,-1-1,1 0,0 0,-1 0,1 0,-1 0,1 0,-1 0,0-1,1 1,-1 0,0-1,0 1,0-1,0 0,0 1,0-1,-1 0,1 1,0-1,-1 0,1 0,-1 1,0-2,3-62,-4 48,0-75,0-88,-22-139,-17 59,-15-146,44 271,-20-82,-51-254,-9-18,72 398,3-2,5 0,1-85,10 153,1-27,-2-1,-3 0,-1 1,-11-37,8 55,-11-37,4-1,-6-72,12-326,0-87,-42 168,41 158,9 220,-1 5,0 1,1-1,0 0,0 1,0-1,1 0,0 0,0 0,1 0,-1 1,1-1,0 0,1 0,-1 1,1-1,1 1,-1 0,1-1,-1 1,1 0,1 0,-1 1,1-1,0 1,0 0,2-2,24-9,0 2,2 0,-1 3,1 0,1 2,8 0,92-26,-109 26,1 1,0 2,0 0,0 2,1 1,11 0,79 4,-37 0,-1-4,65-9,-57-2,0 4,0 4,0 3,23 6,214 5,-90 4,16-14,-79-12,-24 5,-82 5,-63 5,0-1,0 1,0-1,0 1,0-1,-1 1,1 0,0-1,-1 1,0 0,1 0,-1-1,0 1,0 0,0 0,0 0,0-1,0 1,0 0,-1 0,1-1,-1 1,1 0,-1-1,0 1,1 0,-1-1,0 1,-1 0,0 5,-11 44,2 0,3 1,2 0,2 1,3-1,2 1,2-1,2 0,6 18,-1 6</inkml:trace>
  <inkml:trace contextRef="#ctx0" brushRef="#br0" timeOffset="-69404.126">18528 6435,'-29'29,"-151"166,170-181,33-28,-5-4,-1-1,-1 0,0-1,-2-1,0-1,-2 0,0 0,-1-2,-1 1,2-13,-12 36,0-1,0 0,0 1,-1-1,1 1,0-1,0 0,0 1,0-1,1 0,-1 1,0-1,0 1,0-1,0 0,1 1,-1-1,0 1,0-1,1 1,-1-1,0 1,1-1,-1 1,1-1,-1 1,1 0,-1-1,1 1,-1 0,1-1,-1 1,1 0,-1-1,1 1,-1 0,1 0,0 0,-1 0,1 0,-1-1,1 1,0 0,-1 0,1 0,-1 1,1-1,0 0,-1 0,1 0,-1 0,1 1,0-1,-1 0,1 0,-1 1,1-1,-1 0,1 1,-1-1,1 1,-1-1,0 1,1-1,-1 1,0-1,1 1,-1-1,0 1,1-1,134 155,125 35,-209-155</inkml:trace>
  <inkml:trace contextRef="#ctx0" brushRef="#br0" timeOffset="-61529.372">20412 9323,'-13'285,"9"-225,-2-1,-3 0,-2 0,-6 10,-2 15,8-20,2 1,3-1,2 1,6 61,40 124,-35 100,-1-17,-7-205,-12 40,13-166,0 0,0 0,1 0,0 0,-1 0,1 0,0 0,0 0,0-1,0 1,0 0,0-1,0 1,1 0,-1-1,1 0,-1 1,1-1,-1 0,1 0,0 0,0 0,-1 0,1 0,0 0,0-1,0 1,0-1,0 1,0-1,0 0,0 0,0 0,1 0,76-6,-70 4,47-4,1 2,0 2,14 4,0-1,-55-1,97 1,-1-4,96-17,-98 7,1 6,0 4,15 6,10-1,734-1,-386 12,590-14,-743-12,64 0,-251 4,-24-4,0 0,1 6,98 7,-87 2,64-16,-50 15,-111 5,-30-4,0 0,0-1,0 0,0 0,0-1,1 0,-1 1,0-2,0 1,0-1,0 1,2-2,-5 0,1 0,-1-1,0 1,1-1,-1 0,0 1,0-1,-1 0,1 0,-1-1,0 1,1 0,-1 0,-1-1,1 1,0 0,-1-1,0 1,1-2,0-5,6-38,-2-1,-2 1,-3-1,-1-3,0-11,-26-328,26-380,0 317,-2 392,-4 0,-2 1,-16-56,9 28,4-1,4 0,4-1,4 1,5-25,1 40,4 0,2 0,13-34,-15 55,-2 0,-2-1,-2 0,-4-22,3 19,2 1,2 0,5-6,13-140,-22 165,2-1,1 1,2 1,12-36,-12 37,-1-1,-1-1,-2 1,-2 0,-2-3,39-379,-32 179,-1-147,35 102,-1 48,-33 130,-4 87,0-1,-2 1,-1-1,-1 0,0 1,-1-1,-3-8,4 28,0-1,0 1,1-1,-1 1,1-1,-1 1,1-1,0 1,-1-1,1 1,0-1,0 0,0 1,0-1,1 1,-1-1,0 1,1-1,-1 0,1 1,-1 0,1-1,0 1,-1-1,1 1,0 0,0-1,0 1,0 0,0 0,0 0,1 0,-1 0,0 0,0 0,1 0,-1 0,1 1,-1-1,1 1,-1-1,1 1,-1-1,1 1,-1 0,1 0,-1 0,1 0,0 0,279 2,178-2,-221 14,-124-6,11-1,-36-6,65 9,124-8,-137-4,-68 5,-71-1,-1-1,1 1,-1 0,0 0,1 0,-1 0,0 0,0 0,-1 0,1 0,0 0,-1 0,1 1,-1-1,0 0,0 0,0 1,0-1,0 0,0 0,0 0,-1 1,1-1,-1 0,0 0,1 0,-1 0,-1 2,0 4,-11 47,3-1,2 2,2-1,3 1,2-1,5 34,17 36,-11-76</inkml:trace>
  <inkml:trace contextRef="#ctx0" brushRef="#br0" timeOffset="-60328.357">26576 6355,'-22'10,"2"0,-1 1,1 1,1 1,0 1,1 0,1 2,0 0,-5 8,42-49,-2 0,0-1,-1 0,8-20,-5 9,-19 37,0 0,0 0,0 0,0 0,0 0,0 0,0 0,0 0,-1 0,1 0,0 1,0-1,0 0,0 0,0 1,0-1,-1 1,1-1,0 1,0-1,-1 1,1 0,0-1,-1 1,1 0,-1-1,1 1,0 0,-1 0,0-1,1 1,-1 0,0 0,1 0,-1 0,0 0,0 0,1-1,-1 1,0 0,0 0,0 1,1 1,13 30,2 0,1-1,2-1,1-1,10 12,38 35,-42-46</inkml:trace>
  <inkml:trace contextRef="#ctx0" brushRef="#br0" timeOffset="-58646.096">26442 6435,'-2'3,"-4"2,-4 6,-6 4,-4 8,-6 4,-6 4,4-3</inkml:trace>
  <inkml:trace contextRef="#ctx0" brushRef="#br0" timeOffset="-50523.383">5520 5914,'0'-307,"-41"-98,28 250,14-141,-1 294,0 1,1 0,-1 0,0 0,0 0,0 0,0 0,0-1,0 1,0 0,0 0,0 0,-1 0,1 0,0 0,-1 0,1-1,-1 1,1 0,-1 0,1 0,-1 1,0-1,0 0,1 0,-1 0,0 0,0 1,0-1,0 0,0 1,0-1,0 1,0-1,0 1,0-1,0 1,0 0,-1-1,-5 3</inkml:trace>
  <inkml:trace contextRef="#ctx0" brushRef="#br0" timeOffset="-48707.419">5186 3989,'9'18,"-1"0,0 1,-1 0,-1 0,-1 1,-1-1,0 1,-2 0,0 0,-1 1,-1 7,9 82,5-29,-3-23,-2 1,-3 0,-3 4,-3-45,-1-15,0 0,0 0,0 0,1 0,0 0,-1 0,1 0,0 0,0 0,1 0,-1 0,1 0,-1 0,1 0,0 0,0 0,0 0,1-1,-1 1,1 0,-1-1,1 1,0-1,0 1,0-1,0 0,1 0,-1 0,1 0,-1 0,1-1,-1 1,1-1,0 1,124-5,346-25,-283 28,-193-2,-6-1</inkml:trace>
  <inkml:trace contextRef="#ctx0" brushRef="#br0" timeOffset="-47559.658">5132 3896,'0'-2,"0"1,0-1,1 1,-1 0,1-1,-1 1,0-1,1 1,0 0,-1-1,1 1,0 0,0 0,0 0,0-1,0 1,0 0,0 0,0 0,0 1,0-1,1 0,-1 0,0 1,1-1,-1 0,0 1,1-1,-1 1,1 0,-1 0,0-1,1 1,0 0,22-4,0 0,0 2,1 0,-1 2,5 1,40-1,569-10,-391 24,-245-14,-1-1,1 1,-1 0,1 0,-1 0,1 0,-1 0,1 0,-1 1,0-1,1 0,-1 1,1-1,-1 1,0 0,1-1,-1 1,0 0,0 0,1 0,-1 0,0 0,0 0,0 0,0 0,0 0,-1 0,1 0,0 1,0-1,-1 0,1 1,-1-1,1 1,-1-1,0 0,1 1,-1-1,0 1,0-1,0 1,0-1,0 1,-1-1,1 2,-15 157,1 221,27-212,-13-167,0-1,-1 1,1 0,-1 0,0-1,1 1,-1 0,0-1,0 1,0-1,0 1,0-1,-1 1,1-1,0 0,-1 0,1 1,0-1,-1 0,0 0,1 0,-1-1,0 1,1 0,-1-1,0 1,0-1,1 1,-1-1,0 0,-63 4,51-4,-139-2,130 2</inkml:trace>
  <inkml:trace contextRef="#ctx0" brushRef="#br0" timeOffset="-47065.867">5546 4070,'0'-3,"0"5,0 6,0 8,0 8,3 8,0 4,0 6,-1 2,0 1,2-4,-1-3,0-4,-1-5,0-6,-1-6</inkml:trace>
  <inkml:trace contextRef="#ctx0" brushRef="#br0" timeOffset="-46712.977">5734 4042,'24'253,"-21"-221,1 1,1-1,2 0,1 0,10 24,-13-42</inkml:trace>
  <inkml:trace contextRef="#ctx0" brushRef="#br0" timeOffset="-46445.559">5520 4284,'18'-3,"13"0,8 0,4-2,4 1,-1 0,-7 1,-10 1</inkml:trace>
  <inkml:trace contextRef="#ctx0" brushRef="#br0" timeOffset="-42039.13">4919 6008,'4'-12,"-1"0,0 0,0-1,-1 1,-1 0,0-1,-1 1,0-1,-1 1,-1-1,1-26,-7-54,2-143,-8 114,7-2,-4-251,-11 83,-5-119,28-87,-28 91,28-12,-15 243,6 14,4 98,7 55</inkml:trace>
  <inkml:trace contextRef="#ctx0" brushRef="#br0" timeOffset="-38711.196">4825 2505,'8'-176,"-6"152,0 1,-1 0,-2-1,0 1,-5-24,1 4,-11-54,13 88</inkml:trace>
  <inkml:trace contextRef="#ctx0" brushRef="#br0" timeOffset="-37845.249">2940 954,'5'104,"3"-1,7 8,-7-49,11 152,-8 50,10 131,33-45,-46-269,-8-64</inkml:trace>
  <inkml:trace contextRef="#ctx0" brushRef="#br0" timeOffset="-36774.998">2887 1088,'0'-2,"0"0,1 0,-1-1,1 1,-1 0,1 0,0-1,0 1,0 0,0 0,1 0,-1 0,0 0,1 1,-1-1,1 0,0 1,-1-1,1 1,0-1,0 1,0 0,0 0,0 0,1 0,-1 0,0 1,2-1,69-13,-68 14,51-2,0 3,0 2,0 3,-1 2,0 3,0 2,-1 2,-1 3,1 2,-3-1,-1 2,-1 1,-1 3,-1 2,21 18,-49-31,0 0,-1 2,-1 0,0 1,-1 1,-1 1,-1 0,0 1,-2 0,0 1,-1 0,-1 1,4 15,-1 18,-2 0,-2 0,-3 1,-3 0,-2 0,-5 45,1-62,-2 0,-2-1,-2 0,-1 0,-2-1,-1 0,-2-1,-1-1,-3 0,0-1,-2-1,-2-1,0-1,-3-1,-11 10,20-25,0 0,-1-1,-1-1,0 0,0-1,-2-2,1 0,-1-1,-1-1,1-1,-7 1,-44 8,0-2,-61 2,-187 21,315-36,-20 1,29-20,10 2</inkml:trace>
  <inkml:trace contextRef="#ctx0" brushRef="#br0" timeOffset="-35715.299">4183 1877,'-13'-7,"19"3,25 2,71-4,-1-4,52-14,-134 21,180-22,-197 24,-1 1,0 0,1 0,-1 0,0 0,1 0,-1 0,0 0,1 0,-1 1,1-1,-1 1,0-1,0 1,1-1,-1 1,0 0,0-1,0 1,0 0,0 0,0 0,0 0,0 0,0 0,0 0,0 0,0 0,-1 0,1 1,-1-1,1 0,-1 0,1 1,-1-1,0 0,1 1,-1-1,0 0,0 1,0-1,0 1,0-1,0 0,-1 1,1 0,-9 71,0 64,32-11,-13-87</inkml:trace>
  <inkml:trace contextRef="#ctx0" brushRef="#br0" timeOffset="-32527.95">640 1503,'38'0,"552"-16,-337-7,70-5,87 12,118-8,-514 24,-29 0,-4 0</inkml:trace>
  <inkml:trace contextRef="#ctx0" brushRef="#br0" timeOffset="-32177.286">1429 1249,'30'16,"68"6,-73-18,1 1,-1 1,0 2,0 0,-1 1,0 2,20 12,-41-21,0 0,0 0,0 0,0 0,0 1,0-1,-1 1,1 0,-1 0,0 0,0 0,0 0,0 1,-1-1,1 0,-1 1,0-1,0 1,0 0,0-1,-1 1,1 0,-1-1,0 1,0 0,0 0,-1-1,1 1,-1 0,0 0,-5 9,-1 0,0 0,-1-1,0 0,-1 0,0-1,-1 0,0 0,-1-1,0-1,-1 0,1 0,-4 0,-150 93,86-63</inkml:trace>
  <inkml:trace contextRef="#ctx0" brushRef="#br0" timeOffset="-31490.692">841 406,'20'1,"-1"-1,1-1,-1-1,0-1,0 0,0-1,0-2,0 0,-1 0,0-2,-1 0,1-1,1-3,-7 7,1 0,-1-2,0 1,-1-2,0 0,0 0,0 0,-1-2,0 1,-1-1,0-1,-1 1,0-2,-1 1,0-1,0 0,-2 0,1-1,-2 0,1 0,-2 0,0 0,0-1,-1 1,-1-4,-16-32,15 48,-1 0,1 0,-1 0,0 0,1 0,-1 0,0 0,0 0,0 0,1 1,-1-1,0 0,0 1,0-1,0 1,0-1,-1 1,1-1,0 1,0 0,0-1,0 1,0 0,-1 0,1 0,0 0,0 0,0 0,-1 0,1 0,0 1,0-1,0 0,0 1,0-1,0 1,0-1,0 1,0-1,0 1,0 0,0 0,-3 4,0 0,0 1,1-1,0 1,0 0,0 0,1 0,0 1,0-1,1 0,0 1,0-1,0 1,1 0,0-1,0 1,0-1,1 2,-1-1,21 199,-9-119,-4-26,-3 1,-3 0,-2-1,-3 1,-3-1,-2 0,-5 7,-15 32,21-89,2-7</inkml:trace>
  <inkml:trace contextRef="#ctx0" brushRef="#br0" timeOffset="-31288.769">1041 754,'0'-16,"10"-10,11-7,16-2,13-3,10 1,6 2,-9 8</inkml:trace>
  <inkml:trace contextRef="#ctx0" brushRef="#br0" timeOffset="-31073.343">1563 460,'11'13,"9"12,7 6,6 5,5 2,0 3,-2 0,-3-2,-2-3,-1-3,-5-3,-3-6,-6-5,-6-6</inkml:trace>
  <inkml:trace contextRef="#ctx0" brushRef="#br0" timeOffset="-30856.41">1910 567,'-18'-5,"-13"8,-8 15,-8 18,-8 20,-9 23,8-4</inkml:trace>
  <inkml:trace contextRef="#ctx0" brushRef="#br0" timeOffset="-28091.17">2940 2345,'-27'-10,"-130"15,20-15,97 5,-1 1,1 3,-1 1,0 2,1 1,-16 5,55-7,-2-2,1 1,0 0,0 1,0-1,-1 0,1 0,0 1,0 0,0-1,0 1,0 0,0 0,0 0,0 0,0 0,0 1,0-1,1 0,-1 1,1 0,-1-1,1 1,-1 0,1-1,0 1,0 0,0 0,0 0,0 0,0 0,1 1,-1-1,0 1,33 104,6 170,-1-123,-18-89,-4 1,-3 1,3 56,-14-117,0-1,0 1,-1 0,0-1,0 1,-1 0,0-1,0 1,0 0,-1-1,1 1,-1-1,-1 0,1 1,-1-1,0 0,0-1,0 1,0 0,-1-1,0 0,0 0,0 0,-1 0,1-1,-1 0,0 0,0 0,0 0,0-1,-1 0,-3 2,-15 0,-1-1,1-1,-1-2,0 0,-22-3,-16 0,-544-11,548 9,-36-2,-1 3,-25 6,83 6,35-6</inkml:trace>
  <inkml:trace contextRef="#ctx0" brushRef="#br0" timeOffset="-25322.019">320 2533,'-7'13,"-4"12,-3 8,1 3,3 2,3 0,2-1,3-1,2-3,0-4,0-3,1-4,-3-5,-3-5,-3-6,0-3</inkml:trace>
  <inkml:trace contextRef="#ctx0" brushRef="#br0" timeOffset="-24401.987">26 2559,'-4'-9,"2"6,-1 0,1 0,0 0,0 0,1-1,-1 1,1 0,-1-1,1 0,0 1,0-1,1 0,-1 0,1 1,0-1,0 0,0 0,0 1,1-1,0 0,-1 0,1 1,1-1,-1 1,0-1,1 1,0-1,0 1,0 0,0 0,0 0,1 0,-1 0,3-1,10-3,0 2,0 0,1 0,-1 2,1 0,0 0,0 2,0 0,1 1,-1 0,4 2,33 1,0 3,-1 3,0 1,0 3,-1 2,17 9,-65-23,-1-1,0 1,0 0,0 0,0 0,0 0,0 0,0 0,0 1,0-1,-1 0,1 1,0 0,-1-1,1 1,-1 0,0 0,0 0,1 0,-1 0,0 0,-1 0,1 0,0 0,-1 1,1-1,-1 0,0 0,1 1,-1-1,0 0,-1 1,1-1,0 1,-42 321,39-312,3-34,1-41,4 0,2 1,3-1,3 2,10-29,-8 58,-14 31,-1 1,1-1,-1 1,1-1,-1 1,1 0,-1-1,1 1,-1 0,1 0,0-1,-1 1,1 0,-1 0,1 0,0 0,-1 0,1 0,-1 0,1 0,0 0,-1 0,1 0,0 0,-1 0,1 0,-1 1,1-1,0 0,-1 0,1 1,-1-1,1 0,-1 1,1-1,-1 1,1-1,-1 0,0 1,1-1,-1 1,1-1,-1 1,0 0,0-1,1 1,-1-1,0 1,0 0,0-1,1 1,7 18,0-1,0 2,-2-1,0 1,-2-1,2 18,-1-14,8 41,-13-64,0 1,0-1,1 0,-1 1,0-1,0 1,0-1,1 0,-1 1,0-1,1 0,-1 1,0-1,1 0,-1 1,0-1,1 0,-1 0,0 0,1 1,-1-1,1 0,-1 0,1 0,-1 0,0 0,1 0,-1 1,1-1,-1 0,1 0,-1-1,1 1,-1 0,0 0,1 0,-1 0,1 0,-1 0,1-1,-1 1,0 0,1 0,-1 0,0-1,1 1,-1 0,0-1,1 1,-1 0,0-1,1 1,-1 0,0-1,0 1,0-1,1 1,-1-1,16-24,-16 24,83-216,-83 214,1 1,0 0,-1-1,1 1,0 0,0-1,0 1,0 0,1 0,-1 0,1 0,-1 0,1 0,-1 1,1-1,0 0,0 1,0-1,0 1,0 0,0 0,1 0,-1 0,0 0,0 0,1 0,-1 1,1-1,-1 1,1 0,-1 0,0-1,1 2,-1-1,1 0,-1 0,1 1,-1 0,0-1,1 1,-1 0,0 0,0 0,0 0,1 1,-1-1,1 2,4 9,0 1,-1 0,-1 0,0 1,-1 0,0 0,-1 0,0 0,-1 0,-1 2,0-10,15 118,-5 1,-6 9,-5-124</inkml:trace>
  <inkml:trace contextRef="#ctx0" brushRef="#br0" timeOffset="-23813.696">1429 2372,'-7'-1,"0"0,0 0,-1 1,1 0,-1 0,1 1,0 0,-1 0,1 1,0 0,0 0,0 1,0 0,1 0,-1 0,1 1,0 0,0 0,0 1,0 0,1 0,0 0,0 0,-1 2,2-3,0-1,0 1,0 0,0 0,1 0,0 0,0 1,0 0,0-1,1 1,0 0,0 0,0 0,0 0,1 1,0-1,0 0,1 1,-1-1,1 0,0 1,1-1,-1 0,1 1,0-1,0 0,1 1,-1-1,1 0,3 4,4-1,1 0,0 0,0-1,1-1,0 1,0-2,0 0,1 0,0-1,11 3,44 18,-62-22,1-1,-1 1,1 0,-1 1,0-1,0 1,-1 0,1 1,-1-1,0 1,0-1,0 1,-1 1,1-1,-1 0,0 1,-1-1,0 1,0 0,0 0,0 0,-1 0,0 0,0 0,-1 1,0 4,1-7,-1 1,0-1,0 0,0 0,0 0,-1 0,1 1,-1-1,0 0,0 0,-1 0,1-1,-1 1,0 0,0 0,0-1,-1 1,1-1,-1 0,0 0,0 0,0 0,0 0,0-1,-1 1,1-1,-1 0,1 0,-1 0,0-1,-2 2,-16 0,0 0,-1-1,1-1,-1-2,1 0,0-1,-8-2,-33-3,42 6</inkml:trace>
  <inkml:trace contextRef="#ctx0" brushRef="#br0" timeOffset="-22151.158">1643 3174,'0'2,"4"4,5 4,6 6,9 4,6 4,6 4,0 4,-1 6,-2 3,-6 5,-9 2,-13 3,-19 4,-26 4,-28 3,-3-9</inkml:trace>
  <inkml:trace contextRef="#ctx0" brushRef="#br0" timeOffset="-19469.335">4625 3040,'1'0,"1"0,-1 0,1 1,-1-1,1 1,-1-1,0 1,1-1,-1 1,0 0,1-1,-1 1,0 0,0 0,0 0,0 0,0 0,0 0,0 1,0-1,0 0,0 0,-1 1,1-1,-1 0,1 1,-1-1,1 1,-1 0,3 1,20 31,52 57,-73-90,0 0,-1 1,1-1,0 0,0 0,0 0,0-1,0 1,0 0,0-1,0 1,0-1,0 0,0 0,0 0,1 0,-1 0,0 0,0 0,0-1,0 1,0-1,0 0,0 1,0-1,0 0,0 0,0 0,-1 0,1-1,0 1,-1 0,1-1,-1 1,1-1,-1 0,0 1,1-1,-1 0,0 0,0 0,0 0,139-213,-105 171,-5 7</inkml:trace>
  <inkml:trace contextRef="#ctx0" brushRef="#br4" timeOffset="32463.56">4370 5995,'0'-1068,"14"701,-15-160,-12 232,13 9,-14 135,15-458,13 488,-15 105,0 13,1-1,-1 1,1-1,0 1,0-1,0 1,1 0,-1-1,1 1,0-1,0 1,0 0,0 0,0 0,2-2,43 7,165 28,198-18,-351-14,575-3,210 40,112 17,-478-33,197 43,92 10,-560-57,105 18,108 6,473 17,-602-31,108-23,-117 6,-186-3,92 14,-47-11,-139-8,0 0,1 0,-1 1,0-1,0 0,1 1,-1-1,0 1,0-1,0 1,0-1,0 1,0 0,0-1,0 1,0 0,0 0,0 0,0 0,0 0,-1 0,1 0,0 0,-1 0,1 0,-1 1,1-1,-1 0,0 0,1 0,-1 1,0-1,0 0,0 0,0 1,0-1,0 1,-9 53,5-39,-10 51,3 1,3 1,1 25,2 56,0-37,6-1,4 5,0 36,8 58,-3-159,-3 0,-1 0,-3 0,-3 0,-3 25,-6 383,-5-292,15 42,13-116,-1 13,13-14,-8-26,5 54,-23-82,0-27</inkml:trace>
  <inkml:trace contextRef="#ctx0" brushRef="#br4" timeOffset="35208.789">12659 3000,'40'-5,"-28"6,608 4,119-14,369 3,-171 21,432-15,-730 13,346 22,-2 18,-631-48,-350-5,-1 0,1 0,-1-1,1 1,-1 0,0 1,1-1,-1 0,1 0,-1 1,1-1,-1 0,0 1,1 0,-1-1,0 1,0 0,1 0,-1-1,0 1,0 0,0 0,0 0,0 0,0 1,0-1,-1 0,1 0,0 1,0-1,-1 0,1 1,-1-1,0 0,1 1,-1-1,0 1,0-1,1 0,-1 1,0-1,-1 1,1-1,0 1,-1 0,-49 193,40-121,4 0,2 51,3-71,-24 251,-17 8,43 69,-14-223,-14 118,27 142,27-240,1 78,-29-127,9-104,-2-21</inkml:trace>
  <inkml:trace contextRef="#ctx0" brushRef="#br4" timeOffset="37756.536">20493 3147,'18'13,"16"-5,0-1,1-2,0-1,26-1,-13-1,463 23,787 7,-573 1,495 20,328-13,-1150-18,-128-5,114-13,-208-29,31 22,-94 11,122 20,-24-9,-209-20,0 1,-1-1,1 1,0 0,-1 0,1 0,-1 0,1 0,0 0,-1 1,1-1,0 1,-1-1,1 1,-1-1,1 1,-1 0,1-1,-1 1,0 0,1 0,-1 0,0 0,0 1,1-1,-1 0,0 0,0 1,0-1,-1 1,1-1,0 1,-1-1,1 1,0-1,-1 1,0-1,1 1,-1 0,0-1,0 1,0 0,0-1,0 1,-17 468,17-48,-8-340,-3-1,-3 0,-16 42,2-2,-79 229,98-316,2 0,1 0,2 1,1-1,2 1,2 8,-1 14,2-1,3 0,6 20,11 64,11 63,4-70,-32-121</inkml:trace>
  <inkml:trace contextRef="#ctx0" brushRef="#br4" timeOffset="42043.458">8355 540,'9'45,"-2"1,-1 0,-3 0,-2 43,0-61,-1-9,1-8,0 0,-1 1,-1-1,0 0,0 1,-1-1,0 0,-1 0,-1 0,0 1,4-12,0 1,0-1,-1 1,1-1,0 1,0-1,0 1,-1-1,1 1,0-1,0 1,-1-1,1 0,-1 1,1-1,0 0,-1 1,1-1,-1 0,1 1,0-1,-1 0,1 0,-1 0,1 1,-1-1,1 0,-1 0,1 0,-1 0,1 0,-1 0,0 0,1 0,-1 0,1 0,-1 0,1 0,-1-1,1 1,-1 0,1 0,-1 0,1-1,0 1,-1 0,1 0,-1-1,1 1,0-1,-1 1,1 0,0-1,-1 1,1-1,0 1,-1 0,1-1,0 1,0-1,-14-32,3-17,3-1,2 0,2 0,3-1,2-19,-1 56,1 0,0 0,1 0,1 0,0 1,1-1,2-5,-4 15,1 0,-1 0,1 0,0 0,0 0,0 1,1 0,0-1,0 1,0 0,0 1,0-1,1 1,0 0,0 0,0 0,0 1,0 0,0 0,0 0,1 0,12-2,0 1,0 0,0 2,1 0,-1 1,0 0,0 2,1 0,-1 1,17 5,-32-7,0-1,1 1,-1-1,0 1,0 0,0 0,0 1,0-1,0 1,0-1,0 1,0 0,-1 0,1 0,-1 0,1 1,-1-1,0 1,0-1,0 1,0 0,-1 0,1 0,-1 0,0 0,1 0,-1 0,-1 0,1 0,0 1,-1-1,0 0,1 0,-1 1,-1-1,1 0,0 1,-1-1,0 0,1 0,-1 0,-1 1,1 0,-10 9,0-1,0-1,-1 0,-1 0,0-1,0-1,-1 0,0 0,0-2,-1 0,0-1,-15 5,-101 34,130-45,0 0,0 1,0-1,0 1,1-1,-1 0,0 1,0 0,1-1,-1 1,0-1,1 1,-1 0,0-1,1 1,-1 0,1 0,-1 0,1-1,0 1,-1 0,1 0,0 0,0 0,-1 0,1 0,0-1,0 1,0 0,0 0,0 0,0 0,0 0,1 0,-1 0,0 0,0-1,1 1,-1 0,0 0,1 0,-1 0,1-1,-1 1,1 0,0 0,34 37,-29-32,30 29,2-1,1-2,2-2,1-1,13 5,-48-30,-1 0,1-1,0 1,0-2,0 1,0-1,0 0,0 0,1-1,-1 0,1 0,-1-1,1 0,-1 0,1-1,-1 0,0 0,1 0,-1-1,0-1,0 1,0-1,0 0,0-1,5-3,13-13</inkml:trace>
  <inkml:trace contextRef="#ctx0" brushRef="#br4" timeOffset="42279.859">8982 621,'-2'-8,"1"2,0 1,-1-1,0 0,0 0,0 1,-1 0,0-1,0 1,0 0,0 0,-4-3,6 8,-1 0,1 0,0 1,0-1,0 0,0 1,-1-1,1 0,0 1,0-1,0 1,0 0,0-1,0 1,0 0,0 0,0 0,1-1,-1 1,0 0,0 0,1 0,-1 0,1 1,-1-1,1 0,-1 0,1 0,-1 0,1 0,0 1,0-1,0 0,0 0,0 0,0 1,0-1,0 0,0 0,0 0,1 1,-4 24,1 1,2 0,0 0,2 0,1 0,1-1,2 1,5 17,-8-33,0 1,0-1,1 0,0 0,1 0,0 0,1-1,0 0,1 0,0-1,0 1,1-2,1 1,-1-1,1 0,0-1,1 0,0 0,0-1,0-1,1 1,0-2,0 0,0 0,0-1,1 0,0-1,-1 0,1-1,0 0,0-1,6 0,-11-2,1 1,-1-1,-1-1,1 1,0-1,-1 0,1-1,-1 1,0-1,0 0,0-1,-1 0,1 0,-1 0,2-3,11-18</inkml:trace>
  <inkml:trace contextRef="#ctx0" brushRef="#br4" timeOffset="42467.418">8902 794,'23'3,"21"0,17-1,11-2,7-1,0-3,-7-3,-12-3,-15-1,-16 0</inkml:trace>
  <inkml:trace contextRef="#ctx0" brushRef="#br4" timeOffset="43353.772">9036 554,'53'-10,"1"2,0 3,0 2,22 3,-24-1,-1 0,7-2,-1 3,1 3,-1 2,24 6,-77-11,0 1,0-1,0 1,0 0,0 0,-1 0,1 0,0 1,0 0,-1-1,1 1,-1 1,1-1,-1 0,0 1,0 0,0-1,-1 1,1 1,0-1,-1 0,0 0,1 3,-3-5,0 0,0 0,0 0,0 0,0 0,0 1,0-1,-1 0,1 0,0 0,-1 0,1 0,-1 0,1 0,-1 0,0 0,1 0,-1 0,0-1,1 1,-1 0,0 0,0-1,0 1,0 0,0-1,0 1,0-1,0 1,0-1,0 0,0 1,0-1,0 0,0 0,0 0,-1 0,-45 3,44-3,-17-1,12 0,1 0,-1 0,0 1,1 0,-1 0,0 1,1 0,-1 0,1 1,-1 0,1 1,0-1,0 1,0 0,0 1,0 0,1 0,-2 1,7-4,0 0,0 0,0 0,0 0,0 0,1 0,-1 0,0 0,0 0,1 0,-1 0,1 1,-1-1,1 0,0 0,-1 0,1 1,0-1,0 0,0 1,0-1,0 0,0 0,0 1,0-1,0 0,1 1,-1-1,1 0,-1 0,1 0,-1 0,1 1,0-1,-1 0,1 0,0 0,0 0,0 0,1 0,45 30,92 12,-118-39,0 1,0 1,0 1,-1 0,0 2,0 0,-1 1,15 12,-29-17,-1 0,1 0,-1 0,-1 1,1 0,-1 0,0 0,0 0,-1 0,0 0,0 1,0-1,-1 1,0 0,0-1,-1 1,1 0,-2 0,1-1,-1 1,0 0,0-1,-1 1,0-1,0 1,0-1,-1 0,0 0,0 0,-1 0,1-1,-1 1,0-1,-1 0,0 0,1 0,-2-1,1 0,0 0,-1 0,0 0,1-1,-2 0,1 0,-4 1,-12 0,0 0,0-2,0 0,-1-2,1 0,0-1,0-2,0 0,-5-2,-34-8,61 13,0 0,-1 0,1 0,0 0,-1 0,1 1,0-1,-1 0,1 0,0 0,-1-1,1 1,0 0,-1 0,1 0,0 0,-1 0,1 0,0 0,0-1,-1 1,1 0,0 0,-1 0,1-1,0 1,0 0,0 0,-1-1,1 1,0 0,0 0,0-1,-1 1,1 0,0-1,0 1,0 0,0-1,0 1,0 0,0-1,0 1,0 0,0-1,0 1,0 0,0-1,0 1,0 0,0-1,0 1,0 0,1 0,-1-1,0 1,0 0,0-1,0 1,1 0,-1 0,0-1,0 1,1 0,-1 0,0 0,0-1,1 1,-1 0,0 0,26-11,13 0,4 1</inkml:trace>
  <inkml:trace contextRef="#ctx0" brushRef="#br4" timeOffset="43631.066">10132 714,'-1'0,"0"1,0 0,0 0,1 0,-1 1,0-1,1 0,-1 0,0 0,1 0,-1 1,1-1,0 0,-1 1,1-1,0 0,0 1,0-1,0 0,0 1,0-1,0 0,0 1,1-1,-1 0,0 0,1 1,0 0,-1 2,5 41,-4-14,2 1,2-1,1 0,1 0,1-1,13 28,-17-50,0-1,1 0,0 0,0-1,0 1,1-1,0 0,1-1,-1 1,1-1,0-1,0 1,0-1,1 0,0-1,-1 0,1 0,0-1,1 0,-1 0,0 0,1-1,-1-1,0 0,1 0,-1 0,1-1,0-1,5 1,0-1,0 0,0-1,0-1,-1 0,0-1,0-1,0 0,0 0,-1-1,0-1,3-3,10-11</inkml:trace>
  <inkml:trace contextRef="#ctx0" brushRef="#br4" timeOffset="43882.051">10065 902,'16'0,"14"0,16 0,12 0,9-3,4-2,0-4,-6-1,-11 0,-13 0,-13 1</inkml:trace>
  <inkml:trace contextRef="#ctx0" brushRef="#br4" timeOffset="44188.784">10266 674,'718'1,"-707"-1,85 11,-93-10,0 0,0 0,0 0,-1 0,1 1,0-1,-1 1,1 0,-1 0,1 0,-1 0,0 0,0 1,0-1,0 0,-1 1,1 0,-1-1,1 1,-1 0,0 0,0 0,0 0,0 0,-1 0,1 0,-1 0,0 0,0 1,0 24,-3 0,0 1,-2-1,-5 19,-1 2,-36 181,39-213,6-20</inkml:trace>
  <inkml:trace contextRef="#ctx0" brushRef="#br4" timeOffset="44413.236">10654 647,'13'-2,"21"-1,25 0,25 1,24 0,20 1,15 0,10 1,-23 0</inkml:trace>
  <inkml:trace contextRef="#ctx0" brushRef="#br4" timeOffset="46861.045">11656 981,'38'9,"135"5,68-7,-67-4,68 5,1904 98,-1199-26,-933-79,-10-2,0 1,0 0,0 0,0 0,1 1,-1-1,0 1,0 0,0 0,0 0,-1 1,1 0,0-1,0 1,-1 0,1 1,-1-1,0 1,0-1,0 1,0 0,0 0,0 0,1 12,-1-1,0 1,0-1,-1 1,-1 0,-1 0,-1 8,2 10,12 587,24 47,-24-446,-10-204,-4-23,2 6,-1-1,0 1,0-1,0 1,0 0,0-1,0 1,0-1,0 1,0-1,0 1,0 0,-1-1,1 1,0-1,0 1,0 0,0-1,-1 1,1-1,0 1,0 0,-1-1,1 1,0 0,-1 0,1-1,0 1,-1 0,1 0,0-1,-1 1,1 0,-1 0,1 0,0 0,-1-1,1 1,-1 0,1 0,-1 0,1 0,0 0,-1 0,1 0,-1 0,1 0,-1 1,1-1,0 0,-1 0,1 0,-1 0,1 1,0-1,-1 0,1 0,0 1,-1-1,1 0,0 0,-1 1,1 0,-1-1,1 1,-1 0,1 0,-1-1,1 1,0 0,-1 0,1-1,0 1,0 0,0 0,-1 0,1 0,0-1,0 1,0 0,0 0,0 0,1 0,-1-1,0 1,0 0,1 0,-1 0,0-1,1 1,-1 0,0 0,1-1,-1 1,1 0,0-1,0 1,3 2,0 0,0-1,1 0,-1 0,1 0,-1 0,1-1,0 1,0-1,-1-1,1 1,0-1,0 1,0-1,0-1,0 1,0-1,0 0,-1 0,1 0,0-1,0 1,-1-1,-1 0,0 1,-1-1,0 0,1 1,-1-1,0 0,0 0,0 0,0-1,0 1,0-1,-1 1,1-1,-1 1,0-1,0 0,1 1,-2-1,1 0,0 0,-1 0,1 0,-1 0,0 0,0 0,0 0,0 0,-1 1,1-1,-1 0,0 0,0 0,0 0,0 1,0-1,0 0,-1 1,1-1,-1 1,0-1,0 1,0 0,0 0,0 0,0 0,-1 0,-2-1,-2 0,-1-1,1 2,-1-1,0 1,0 0,0 1,0-1,-1 2,1-1,0 1,0 1,-1-1,1 1,0 1,0 0,0 0,0 0,1 1,-7 3,10-5,-1 1,1 0,0 0,0 1,0-1,0 1,1 0,-1 0,1 0,-1 0,1 1,0-1,1 1,-1 0,0 0,1 0,0 0,0 0,0 1,1-1,0 0,-1 1,1 0,1-1,-1 1,1-1,0 1,0 0,0-1,0 1,1 0,0-1,0 1,0-1,1 2,3 2,0 0,0 0,1 0,0 0,0-1,1 0,0 0,0-1,0 0,1 0,0-1,0 0,1 0,-1-1,1 0,0-1,0 1,1-2,-1 1,0-2,1 1,0-1,-1 0,1-1,-1 0,9-2,-14 2,1 0,-1 0,1-1,-1 0,1 0,-1 0,1 0,-1-1,0 1,0-1,0 0,0-1,0 1,0-1,0 1,-1-1,0 0,1-1,-1 1,0 0,0-1,-1 0,1 0,-1 0,0 0,0 0,0 0,-1 0,1-1,-1 1,0 0,0-1,-1 1,1-1,-1 1,0-1,0 0,-1 1,1-1,-1 1,0-1,-1-3,-1 3,1 1,-1-1,0 1,0 0,-1-1,1 1,-1 1,0-1,0 1,0-1,0 1,-1 0,1 0,-1 1,0 0,0 0,0 0,0 0,0 1,0-1,-5 1,-3-2,0 2,-1 0,1 0,0 1,0 1,0 0,0 1,-6 2,14-4,0 1,1 0,-1 0,0 0,1 1,-1 0,1 0,0 0,-1 0,1 0,0 1,1 0,-1 0,0 0,1 0,-1 1,1-1,0 1,1 0,-1 0,0 0,1 0,0 0,0 1,0-1,1 1,-1-1,1 1,0 0,1-1,-1 1,1 0,0 1,3 0,0 0,1-1,0 0,1 1,-1-1,1 0,0-1,0 0,0 1,1-1,-1-1,1 1,0-1,0 0,1-1,-1 1,0-1,1 0,-1-1,1 0,0 0,-1 0,4-1,1 3,-1 0,1-1,-1 0,1-1,0 0,0-1,-1 0,1 0,0-2,0 1,-1-1,1-1,-1 0,0 0,0-1,0 0,0-1,-1 0,6-4,-14 8,1-1,-1 0,0 1,1-1,-1 0,0 0,0 0,0 0,0 0,-1 0,1 0,-1 0,1-1,-1 1,1 0,-1 0,0 0,0-1,0 1,-1 0,1 0,0 0,-1 0,1-1,-1 1,0 0,0 0,0 0,0 0,0 0,0 1,0-1,-1 0,1 0,-1 0,-3-3,0-1,-1 1,1 1,-1-1,0 1,0 0,0 0,-1 1,1-1,-3 1,-5-2,0 1,0 0,0 2,0-1,-1 2,1 0,-1 0,1 2,-6 0,14-1,1 1,0-1,0 1,-1 1,1-1,0 0,0 1,0 0,1 1,-1-1,0 1,1-1,0 1,-1 1,1-1,0 1,1-1,-1 1,1 0,-1 1,1-1,0 0,1 1,-1 0,1-1,-1 5,1-3,1-1,0 0,1 0,-1 0,1 1,0-1,1 0,-1 0,1 0,0 1,0-1,1 0,-1 0,1 0,0-1,1 1,-1 0,1-1,0 0,0 1,0-1,0 0,1 0,0-1,0 1,0-1,0 0,0 0,4 2,6 3,0 0,1 0,0-1,0-1,1-1,-1 0,1-1,1-1,-1 0,-10-1,0-1,0 0,0 0,0-1,0 1,0-1,0-1,0 1,0-1,0 0,0-1,0 1,0-1,-1 0,1 0,-1-1,1 0,-1 0,0 0,0-1,0 1,0-1,-1 0,0-1,0 1,0-1,0 0,-1 0,1 0,-1 0,-1-1,1 1,0-4,-1 4,-1 0,-1-1,1 1,-1-1,0 1,0 0,0-1,-1 1,0-1,0 1,0 0,-1-1,0 1,0 0,0 0,0 0,-1 1,0-1,0 0,0 1,-1 0,1 0,-1 0,0 0,0 1,-1-1,-1 0,-1-1,-1 0,0 1,-1-1,1 2,-1-1,1 1,-1 1,0-1,0 1,0 1,0 0,-1 0,1 1,0 0,0 1,-1 0,1 0,-1 1,1 1,-1 0,1 0,0 0,0 1,0 1,1 0,-1 0,1 0,0 1,1 0,-1 1,1 0,1 0,-1 0,1 1,0 0,1 0,-3 7,6-13,1 1,0 0,0 0,0 0,0 0,0 0,1 0,-1 0,1 0,0 0,0 0,0 0,0 0,0 0,1 0,-1 0,1 0,0 0,0 0,0 0,0 0,1 0,-1-1,1 1,0-1,-1 1,1-1,0 1,1-1,-1 0,0 0,1 0,-1 0,1-1,-1 1,1 0,0-1,0 0,3 2,0 0,0-1,0 1,0-2,1 1,-1-1,0 0,1 0,-1 0,1-1,-1 0,0-1,1 1,-1-1,1-1,-1 1,0-1,0 0,0 0,0-1,0 1,0-1,-1-1,4-2,6-10</inkml:trace>
  <inkml:trace contextRef="#ctx0" brushRef="#br4" timeOffset="47890.187">12619 3027,'-2'3,"-1"1,1 0,0 0,0 0,1 0,-1 0,1 0,0 1,0-1,0 0,1 1,-1-1,1 1,0-1,0 1,1-1,-1 0,1 1,0-1,0 0,1 0,-1 1,1-1,0 0,0 0,0-1,1 1,-1 0,1-1,0 1,0-1,0 0,0 0,1 0,3 2,1-2,0 1,0-1,0-1,0 0,0 0,1 0,-1-1,1-1,-1 1,1-1,-1-1,1 0,0 0,-5 1,-1-1,1 1,0-1,0 0,-1 0,1-1,0 1,-1-1,1 0,-1 0,0 0,0 0,0 0,0-1,0 1,0-1,0 0,-1 0,0 0,1 0,-1 0,0-1,-1 1,1-1,-1 1,1-1,-1 0,0 1,0-3,0 3,-1 0,0 0,0 0,0-1,0 1,-1 0,1 0,-1 0,1 0,-1 0,0 0,-1 0,1 1,0-1,-1 0,1 0,-1 1,0-1,0 1,0 0,0-1,0 1,-1 0,1 0,-1 1,1-1,-1 0,0 1,1-1,-1 1,0 0,0 0,0 0,0 1,-2-1,-6-2,0 1,0 1,0 0,0 0,0 1,0 0,0 1,0 0,-6 3,9-3,0 1,1 0,-1 1,1 0,0 0,0 0,0 1,1 0,-1 1,1-1,0 1,0 1,0-1,1 1,0 0,0 0,0 0,1 1,0-1,0 1,1 0,0 0,0 1,1-1,0 1,0-1,0 1,1 0,0-1,1 3,0-6,0 0,0-1,1 1,-1 0,1-1,0 1,0-1,0 1,1-1,-1 1,1-1,0 0,0 0,0 0,0 0,1 0,-1 0,1-1,-1 1,1-1,0 1,0-1,0 0,1 0,-1-1,0 1,1-1,-1 1,1-1,2 0,5 2,0-1,0 0,0-1,0 0,0-1,1 0,-1 0,0-2,8-1,-9 1,1-1,-1 0,0 0,0-1,-1-1,1 0,-1 0,0-1,0 0,5-5,-10 8,-1 0,0 0,0 0,0-1,0 1,0-1,-1 1,1-1,-1 0,0 0,0 0,-1 0,1-1,-1 1,0 0,0-1,0 1,-1-1,0 1,0-1,0 1,0-1,0 1,-1 0,0-1,-1-2,-2 0,-1 0,0 0,0 0,0 1,-1 0,0 0,-1 0,1 0,-1 1,0 0,0 1,-1 0,1 0,-1 0,0 1,0 0,0 1,-1 0,1 0,0 0,-1 1,1 1,-1-1,-6 2,5-2,-1 0,0 1,1 1,-1-1,0 2,1 0,0 0,-1 0,1 2,0-1,0 1,-4 3,12-7,1 0,0 1,0-1,0 0,0 1,0-1,0 1,0-1,0 1,0-1,0 1,0 0,0-1,0 1,1 0,-1 0,0 0,0 0,1 0,-1 0,1 0,-1 0,1 0,-1 0,1 0,0 0,-1 0,1 0,0 0,0 0,0 0,0 1,0-1,0 0,0 0,0 0,0 0,0 0,1 0,-1 1,0-1,1 0,-1 0,1 0,-1 0,1 0,0 0,-1-1,1 1,0 0,0 0,0 0,-1-1,1 1,0 0,0-1,0 1,0-1,0 1,0-1,0 1,1-1,25 11</inkml:trace>
  <inkml:trace contextRef="#ctx0" brushRef="#br4" timeOffset="48689.668">13635 981,'-29'-43,"28"43,1 0,-1 1,1-1,-1 0,1 1,0-1,-1 1,1-1,0 1,-1-1,1 0,0 1,0-1,-1 1,1 0,0-1,0 1,0-1,-1 1,1-1,0 1,0-1,0 1,0-1,0 1,0 0,0-1,1 1,-1-1,0 1,0-1,0 1,0-1,1 1,-1-1,0 1,1-1,-1 1,0-1,1 1,-1-1,0 0,1 1,-1-1,1 1,7 6,-1 0,1 0,1-1,0 0,-1 0,2-1,-1 0,1-1,-1 0,1 0,0-1,1 0,8 0,-5 1,51 13,-38-12,-1 2,1 1,-1 2,-1 0,23 13,-45-22,-1 0,1 0,-1 1,1-1,-1 1,1 0,-1 0,0 0,0 0,0 0,0 0,0 0,-1 1,1-1,-1 1,1-1,-1 1,0 0,0 0,0-1,0 1,-1 0,1 0,-1 0,1 0,-1 0,0 0,0 0,-1 0,1-1,-1 1,1 0,-1 0,0 0,0 0,0-1,0 1,-1 0,1-1,-1 1,1-1,-1 0,0 1,0-1,0 0,-17 18,-1-1,-1-1,-1-1,0-1,-1-1,-1-1,-15 6,24-11,-230 114,124-69</inkml:trace>
  <inkml:trace contextRef="#ctx0" brushRef="#br4" timeOffset="49573.759">13528 728,'-10'-5,"1"4,5 8,13 9,18 13,21 11,17 8,17 8,8 3,-1 1,-14-10</inkml:trace>
  <inkml:trace contextRef="#ctx0" brushRef="#br4" timeOffset="50997.63">20118 3909,'14'24,"-1"1,1-1,1 0,2-1,0-1,1-1,1 0,2-2,-1 0,2-1,0-1,2-1,-1-1,2-1,8 3,-18-10,0 0,0 0,0-2,1 0,0 0,0-2,1 1,-11-4,0 1,0-1,0 0,0 0,0 0,0-1,0 0,0 0,0-1,-1 0,1 0,-1 0,1 0,-1-1,0 0,0 0,0-1,0 1,0-1,3-4,130-189,-27 73,-79 95</inkml:trace>
  <inkml:trace contextRef="#ctx0" brushRef="#br4" timeOffset="51972.428">12271 3883,'13'3,"0"2,0-1,-1 2,0-1,0 2,-1 0,1 0,-2 1,1 0,-1 1,0 0,-1 1,0 0,0 0,-1 1,-1 0,0 0,0 1,3 10,-1-5,1-1,0-1,1 0,1-1,0 0,1 0,0-1,1-1,1-1,6 4,-11-10,0 0,0-1,0-1,1 1,-1-2,1 0,0 0,0-1,0 0,-1-1,1 0,0 0,0-2,0 1,0-1,-1-1,1 0,-1 0,1-1,5-4,14-7,0-1,-2-2,0-1,-1-1,-1-1,3-5,11-11,-1-2,-3-1,-1-2,28-44,-30 33</inkml:trace>
  <inkml:trace contextRef="#ctx0" brushRef="#br4" timeOffset="53006.994">4183 3896,'-1'4,"0"-1,1 1,-1 0,1 0,0 0,0 0,1 0,-1 0,1 0,-1 0,1 0,0-1,1 1,-1 0,2 2,-1-1,5 16,2 1,1-2,0 1,1-1,2-1,0 0,1-1,0 0,2-1,0-1,1 0,1 0,-16-14,0-1,-1 1,1 0,0-1,0 1,0-1,0 0,0 0,1 0,-1 0,0 0,0 0,1-1,-1 1,0-1,1 1,-1-1,0 0,1 0,-1 0,1 0,-1-1,0 1,1 0,-1-1,0 0,1 0,-1 1,0-1,0 0,0-1,0 1,0 0,0-1,0 1,0-1,0 0,6-10,0 0,-1 0,0 0,-1-1,0 0,-1-1,-1 1,0-3,7-17,75-164,-66 161</inkml:trace>
  <inkml:trace contextRef="#ctx0" brushRef="#br4" timeOffset="54629.939">27926 4042,'84'150,"-84"-149,57 78,-55-77,-1 0,1 0,0-1,0 1,0 0,1-1,-1 1,0-1,1 0,-1 1,1-1,-1-1,1 1,-1 0,1 0,0-1,-1 0,1 1,0-1,-1 0,1 0,0-1,-1 1,1 0,0-1,-1 0,1 1,-1-1,1 0,-1 0,1-1,-1 1,2-2,8-8,0 0,-2-1,1 0,-2-1,0 0,0-1,-1 0,-1 0,0-1,2-8,13-23,-12 26,2 1,0 0,1 1,1 0,9-8,9-6</inkml:trace>
  <inkml:trace contextRef="#ctx0" brushRef="#br1" timeOffset="76664.113">15038 6088,'8'-93,"-1"-96,-8 121,1-267,14 173,-23 4,-2 40,12 116,-1 1,1-1,-1 1,1-1,-1 1,1 0,0-1,0 1,0 0,0-1,0 1,0 0,0 0,0 0,0 0,0 0,1 0,-1 0,0 0,1 1,-1-1,1 0,-1 1,0-1,1 1,0 0,-1-1,1 1,-1 0,1 0,-1 0,1 0,-1 0,1 0,-1 1,1-1,-1 0,1 1,-1-1,1 1,-1 0,2 0,3 0,266 22,36-23,-307 0,1 0,-1 0,1 0,0 0,-1 0,1 1,-1-1,1 1,-1-1,1 1,-1-1,1 1,-1 0,0 0,1 0,-1 0,0 0,1 0,-1 0,0 0,0 0,0 1,0-1,0 0,-1 1,1-1,0 1,-1-1,1 0,0 1,-1 0,0-1,1 1,-1-1,0 1,0-1,0 1,0 0,0-1,0 1,-1-1,1 1,0 0,-1 0,-28 217,28 293,1-276,11-423,-8-240,-17 143,13 268,1 14,-1 0,0 0,1 0,0 0,-1 0,1 0,0 0,0 0,0 0,0 0,0 0,1 0,-1 0,1 0,-1 0,1 0,0 0,0 0,-1 0,1 1,1-1,-1 0,0 0,0 1,1-1,-1 1,1-1,-1 1,1 0,-1 0,1 0,0-1,0 2,0-1,-1 0,1 0,1 0,187-1,24-8,-212 10,-1-1,0 1,0 0,0 0,0 0,0 1,0-1,0 0,0 0,1 1,-1-1,0 0,0 1,0-1,0 1,0-1,-1 1,1 0,0-1,0 1,0 0,0 0,-1 0,1-1,0 1,-1 0,1 0,-1 0,1 0,-1 0,1 0,-1 0,0 0,1 0,-1 0,0 1,0-1,0 0,0 0,0 0,0 0,0 0,0 0,0 0,-1 0,1 1,0-1,-1 0,1 0,-1 0,0 1,-5 248,7-156,27 236,-2-70,-29-416,3 66,-4 0,-6-16,-67-269,76 372,0-1,0 0,0 1,0-1,1 0,0 0,-1 0,1 1,1-1,-1 0,1 0,-1 0,1 1,0-1,0 0,1 1,-1-1,1 1,-1-1,1 1,0 0,1 0,-1 0,1 0,-1 0,1 0,1 0,8-2,0 1,1 0,0 1,-1 0,1 1,0 1,0 0,0 1,0 0,0 1,4 1,29-1,351-1,-313-7,-83 8,1 0,-1 0,0 0,1 0,-1 1,0-1,0 0,0 1,0-1,0 0,0 1,0-1,0 1,-1 0,1-1,0 1,-1 0,0-1,1 1,-1 0,0-1,0 1,0 0,0 0,0-1,0 1,0 0,-1 0,1-1,-1 1,0 0,1 6,-29 232,21-172,3 0,2 1,4-1,3 0,10 53,-5 6,-25-171,7 16</inkml:trace>
  <inkml:trace contextRef="#ctx0" brushRef="#br1" timeOffset="78658.308">16375 3642,'7'108,"5"-1,13 44,13 96,-38-245,1 0,-1 0,1-1,-1 1,1 0,0 0,0-1,0 1,0 0,0-1,0 1,0-1,1 1,-1-1,0 0,1 0,-1 1,1-1,0 0,-1 0,1 0,0-1,-1 1,1 0,0-1,0 1,0-1,0 1,-1-1,1 0,0 0,0 0,0 0,0 0,0 0,0-1,0 1,-1-1,1 1,1-1,6 0,428-41,-47 39,-386 4,0-1,-1 0,1 0,0 0,0 0,-1-1,1 0,0 1,-1-1,1-1,-1 1,1 0,-1-1,1 0,-1 0,0 0,0 0,0 0,0-1,2-2,0 0,-1 0,0-1,0 0,0 0,-1 0,0 0,0 0,0-1,-1 1,0-1,-1 0,1 0,-1 0,0 0,-1-1,1-52,-2-1,-3 0,-9-45,-2-24,-6-105,20 232,1 1,-1-1,0 1,0 0,0 0,-1 0,1-1,0 1,-1 0,1 1,-1-1,0 0,0 0,0 1,1-1,-2 1,1-1,0 1,0 0,0 0,0 0,-1 0,1 0,-1 1,1-1,0 1,-1-1,1 1,-1 0,-21-8,-2 1,0 1,0 1,-1 1,0 1,1 1,-1 2,0 1,0 1,0 1,-4 2,-4-2,-509 62,407-58,155-3,-1-1</inkml:trace>
  <inkml:trace contextRef="#ctx0" brushRef="#br1" timeOffset="79156.33">16830 3548,'-1'0,"0"0,0 0,0 0,0 1,0-1,0 0,0 0,0 1,0-1,0 1,0-1,0 1,1-1,-1 1,0-1,0 1,0 0,1 0,-1-1,0 1,1 0,-1 0,1 0,-1 0,1-1,-1 1,1 0,0 0,-1 0,1 0,0 0,0 0,-1 0,1 0,0 0,0 0,0 0,1 0,-1 0,0 0,0 0,0 0,1 0,-1 0,0 0,1 0,-1 0,1 0,-1 0,1 0,0-1,-1 1,2 0,-2 4,8 63,-4 0,-3 1,-2-1,-4 5,4-65,0-6,0-1,1 1,-1 0,1 0,-1-1,1 1,0 0,0-1,0 1,0 0,0 0,0-1,0 1,1 0,-1 0,0-1,1 1,0 0,-1-1,1 1,0-1,0 1,0-1,0 1,0-1,0 1,0-1,0 0,1 0,-1 0,0 0,1 0,-1 0,1 0,-1 0,2 0,88-19,-48 5,-26 8,0 1,0 1,1 0,-1 1,0 1,1 0,-1 2,1 0,-1 1,0 0,0 2,7 2,-4 1,-5-1</inkml:trace>
  <inkml:trace contextRef="#ctx0" brushRef="#br1" timeOffset="80553.829">16736 5192,'34'-112,"-21"6,-5 0,-5 0,-6-40,2 25,1-143,0 268,-1-2,0-1,1 1,-1 0,1 0,-1 0,1 0,0 0,0-1,0 1,0 0,0 0,0 0,1 0,-1 0,0 0,1-1,0 1,-1 0,1 0,0-1,0 1,0 0,0-1,0 1,0-1,1 1,-1-1,0 0,1 0,-1 1,1-1,0 0,-1 0,1 0,0-1,-1 1,1 0,0-1,0 1,0-1,0 1,1-1,-2-1,0 0,0 0,0 0,1 0,-1 0,0 0,0 0,0 0,-1 0,1-1,0 1,0 0,-1-1,1 1,-1 0,1-1,-1 1,1-1,-1 1,0-1,0 1,0-1,0 1,0-1,0 1,0-1,-1 1,1-1,0 1,-1-1,1 1,-1-1,1 1,-1 0,0-1,0 1,0 0,1 0,-1 0,0-1,-1 1,1 0,0 0,0 0,0 1,0-2,0 1,0 0,0 0,0 0,0 0,0 0,0 0,0 0,0 0,-1 0,1 0,0 1,-1-1,1 1,0-1,-1 1,1-1,-1 1,1 0,-1 0,1-1,-1 1,1 0,0 0,-1 1,1-1,-1 0,1 0,-1 1,1-1,-1 1,1-1,0 1,-1 0,1-1,0 1,0 0,0 0,-1 0,1 0,0 0,0 0,0 0,0 0,1 0,-2 2,2 14,3 2</inkml:trace>
  <inkml:trace contextRef="#ctx0" brushRef="#br1" timeOffset="82438.485">22659 6035,'0'-105,"-2"-129,11 1,21-93,-5 179,-25 146,0 1,0-1,0 0,1 0,-1 1,0-1,0 0,1 0,-1 1,0-1,1 0,-1 1,1-1,-1 0,1 1,-1-1,1 1,-1-1,1 1,0-1,-1 1,1-1,0 1,-1 0,1-1,0 1,-1 0,1 0,0-1,0 1,-1 0,1 0,0 0,0 0,0 0,-1 0,1 0,0 0,0 0,-1 1,1-1,0 0,0 0,-1 1,1-1,0 0,-1 1,1-1,0 1,-1-1,1 1,-1-1,1 1,0-1,-1 1,0 0,1-1,-1 1,1 0,8 4,11 3,-1-2,1 0,1-2,-1 0,1-1,-1-1,1-1,0 0,18-3,-10 1,145-2,-172 3,-1 1,1-1,-1 1,1 0,0-1,-1 1,0 0,1 0,-1 0,1 0,-1 0,0 0,0 1,0-1,0 0,0 1,0-1,0 1,0-1,0 1,-1-1,1 1,-1-1,1 1,-1 0,1-1,-1 1,0 0,0-1,0 1,0 0,0-1,0 1,-1 0,1-1,0 1,-1 0,1-1,-1 1,0-1,1 1,-1-1,0 1,0-1,-1 16,1 10,3 0,0 0,1 0,6 20,6 45,-11 11,-3-1,-6 1,-8 37,8-14,18-108,-5-15</inkml:trace>
  <inkml:trace contextRef="#ctx0" brushRef="#br1" timeOffset="83248.765">23220 5299,'-9'-82,"5"-2,3-30,1 113,0-1,0 0,0 1,0-1,0 0,0 1,0-1,1 0,-1 1,0-1,1 0,0 1,-1-1,1 1,0-1,0 1,0 0,0-1,0 1,0 0,0 0,0-1,0 1,1 0,-1 0,0 0,1 0,-1 1,1-1,-1 0,1 1,-1-1,1 1,0-1,-1 1,1 0,0 0,-1-1,1 1,0 0,-1 1,1-1,0 0,-1 0,214 13,29 7,-132-9,-110-11,-1 0,1 0,-1 0,1 0,-1 0,1 0,-1 0,1 0,-1 1,1-1,-1 1,1-1,-1 1,0 0,1-1,-1 1,0 0,1 0,-1 0,0 0,0 0,0 0,0 0,0 1,0-1,0 0,-1 0,1 1,0-1,-1 1,1-1,0 0,-1 1,0-1,1 1,-1-1,0 1,0 0,0-1,0 1,0-1,-1 2,-13 291,13 148,4-419,-1-5</inkml:trace>
  <inkml:trace contextRef="#ctx0" brushRef="#br1" timeOffset="83870.408">23755 5126,'-1'-6,"0"0,1 1,-1-1,1 0,1 1,-1-1,1 0,0 1,0-1,0 1,1-1,0 1,0 0,0 0,1 0,-1 0,1 0,1 0,-1 1,1-1,-1 1,1 0,1 0,-1 0,0 1,1-1,0 1,-1 0,1 1,1-1,1 0,123 3,-94 3,466 20,-495-23,-6 0,0 0,0-1,0 1,0 0,0 0,0 0,0 0,0 0,0 0,0 0,0 0,0 0,0 0,0 0,0 1,0-1,0 0,0 1,0-1,0 1,0-1,0 1,0-1,-1 1,1 0,0-1,0 1,-1 0,1 0,0-1,-1 1,1 0,-1 0,1 0,-1 0,0 0,1 0,-1 0,0 0,1 0,-1 0,0 0,0 0,-14 149,-47 252,59-379,0 0,1 0,2 0,0 0,1 0,2 0,0 0,1-1,2 1,3 2</inkml:trace>
  <inkml:trace contextRef="#ctx0" brushRef="#br1" timeOffset="84899.415">23300 3682,'12'210,"-12"-109,10 118,-7-207,-1-1,2 0,0 0,0 0,1 0,0 0,1-1,0 0,0 0,1-1,1 1,-1-2,2 1,-1-1,1 0,0-1,1 0,0 0,0-1,0-1,3 2,14 4,-1 0,1-2,1-1,0-1,0-1,0-2,1-1,5-1,8 1,1-3,0-2,0-1,-1-2,1-2,-1-2,-1-2,6-4,16-15,-46 17</inkml:trace>
  <inkml:trace contextRef="#ctx0" brushRef="#br1" timeOffset="85367.601">23273 3655,'115'-19,"1"5,0 6,1 4,37 7,-57-3,-61 0,7-1,0 2,0 2,0 2,18 5,-57-10,0 1,-1 0,1-1,-1 1,1 1,-1-1,1 0,-1 1,0 0,1 0,-1 0,0 0,0 0,0 1,-1-1,1 1,-1 0,1 0,-1 0,0 0,0 0,0 0,-1 1,1-1,-1 1,1-1,-1 1,21 104,-4 0,-5 1,-5 1,-5 61,-4-120,-3-10</inkml:trace>
  <inkml:trace contextRef="#ctx0" brushRef="#br1" timeOffset="85859.279">23674 3855,'0'0,"0"-1,0 1,0-1,1 1,-1-1,0 1,0-1,0 1,0-1,1 1,-1-1,0 1,0-1,1 1,-1-1,0 1,1-1,-1 1,1 0,-1-1,0 1,1 0,-1-1,1 1,-1 0,1 0,-1-1,1 1,-1 0,1 0,-1 0,1 0,-1 0,1-1,0 1,-1 0,1 0,-1 0,1 1,-1-1,1 0,-1 0,1 0,-1 0,1 0,-1 1,1-1,-1 0,1 1,-1-1,1 0,-1 1,1-1,-1 0,0 1,1-1,-1 1,0-1,13 32,-2 187,-9-214,-1 0,0 0,1-1,0 1,0-1,1 1,-1-1,1 0,0 0,0 0,0-1,1 1,-1-1,1 1,0-1,0 0,0 0,0-1,0 0,1 1,-1-1,1-1,1 2,116 16,-57-18,1-3,-1-3,11-4,-20 0</inkml:trace>
  <inkml:trace contextRef="#ctx0" brushRef="#br1" timeOffset="86383.441">23861 4404,'0'-2,"3"3,0 9,0 12,-1 10,0 15,1 12,1 10,1 7,3 1,-1-2,1-6,0-14</inkml:trace>
  <inkml:trace contextRef="#ctx0" brushRef="#br1" timeOffset="105695.811">6656 6035,'-18'-65,"11"4,3 0,3 0,3-9,-1-9,-2-67,-15-90,6 83,11 150,0 1,0-1,0 1,0-1,0 1,0 0,1-1,-1 1,1 0,0 0,0 0,0 0,0 1,0-1,0 0,0 1,0-1,1 1,-1 0,1 0,-1 0,1 0,-1 0,1 0,-1 1,1 0,0-1,-1 1,1 0,0 0,-1 0,1 0,0 1,1 0,12-3,306-23,-309 25,-7-1,-1 0,1 1,-1-1,1 2,-1-1,1 0,-1 1,1 0,-1 1,0-1,0 1,0 0,4 1,-7 0,-1 0,1 0,-1 0,1 0,-1 0,0 0,0 0,-1 1,1-1,-1 0,1 0,-1 1,0-1,0 0,-1 1,1-1,-1 3,0 6,3 135,6-1,14 59,-16-157,-3-17,8 62,-4 0,-4 48,-4-444,4 255,-3 0,-2 0,-2-1,-2 1,-2 1,-2 0,-2 0,-18-44,-93-106,123 197,-1-1,1 0,-1 1,1-1,0 0,-1 1,1-1,0 0,-1 1,1-1,0 0,0 0,0 0,-1 1,1-1,0 0,0 0,0 1,0-1,0 0,1 0,-1 0,0 1,0-1,0 0,1 0,-1 1,0-1,1 0,-1 1,1-1,-1 0,1 1,-1-1,1 1,-1-1,1 1,0-1,-1 1,1-1,-1 1,1-1,0 1,0 0,-1 0,1-1,0 1,0 0,-1 0,1 0,0 0,0 0,-1 0,1 0,0 0,0 0,0 0,-1 0,2 0,50 5,52 31,128-33,-123-11,-107 8,-1 0,1-1,-1 1,0 0,1 0,-1 0,1 0,-1 0,1 0,-1 0,1 0,-1 1,1-1,-1 0,0 1,1 0,-1-1,0 1,1 0,-1-1,0 1,0 0,0 0,1 0,-1 0,0 0,0 0,-1 0,1 1,0-1,0 0,0 0,-1 1,1-1,-1 1,1-1,-1 0,0 1,1-1,-1 1,0 1,-3 145,13-31,5-1,10 25,-22-124,48 255,-55-351,-3 1,-4 0,-8-23,-68-265,86 365,1-1,-1 0,0 0,1 0,0 0,-1 0,1 0,0 0,0 0,0 0,0 0,0 0,0 0,1 0,-1 0,1 0,0 1,-1-1,1 0,0 0,0 0,0 1,0-1,0 0,0 1,1-1,-1 1,1-1,-1 1,1 0,-1 0,1 0,0 0,-1 0,1 0,0 0,0 0,0 1,0-1,0 0,22-5,1 1,-1 2,1 0,0 1,0 1,0 2,0 0,21 5,52 0,-43-6,0-3,0-2,51-12,-102 16,-2 1,-1-1,1 0,-1 0,1 1,-1-1,1 1,0-1,-1 1,1 0,0 0,-1-1,1 1,0 0,-1 1,1-1,0 0,-1 0,1 1,-1-1,1 1,0-1,-1 1,1 0,-1-1,1 1,-1 0,0 0,1 0,-1 0,0 1,0-1,0 0,0 0,0 1,0-1,0 0,0 1,0-1,0 2,-2 147,0 227,17-267,-12-90</inkml:trace>
  <inkml:trace contextRef="#ctx0" brushRef="#br1" timeOffset="106706.616">7859 3628,'9'156,"5"0,8-1,8 8,-30-159,1 1,-1-1,0 0,1 0,0 0,0 0,0 0,1-1,-1 1,1 0,0 0,0-1,0 1,0-1,1 0,-1 0,1 0,0 0,0 0,0 0,0-1,1 1,-1-1,0 0,1 0,0 0,0-1,124 6,-93-8,92 1,2-1,98-13,-195 4,-27 4</inkml:trace>
  <inkml:trace contextRef="#ctx0" brushRef="#br1" timeOffset="107381.285">7886 3548,'-2'-2,"1"0,0-1,0 1,0 0,0-1,0 1,1-1,-1 0,1 1,-1-1,1 1,0-1,0 0,0 1,0-1,1 1,-1-1,1 0,0 1,-1-1,1 1,0 0,0-1,1 1,-1 0,0-1,1 1,0 0,-1 0,1 0,0 1,0-1,0 0,0 1,0-1,0 1,1-1,-1 1,1 0,20-7,-1 1,1 1,0 1,0 1,1 1,-1 1,1 1,-1 2,1 0,-1 1,10 3,334 62,-272-47,-93-19,-1-1,1 1,0-1,0 1,-1 0,1 0,0 0,-1 0,1 0,-1 0,1 0,-1 1,0-1,0 0,1 1,-1-1,0 1,0-1,0 1,-1 0,1-1,0 1,0 0,-1 0,1 0,-1-1,0 1,0 0,1 0,-1 0,0 0,-1 0,1-1,0 1,0 0,-1 2,1 12,8 57,3 0,4-1,9 24,27 144,-51-237,2 0,-1 1,0 0,0-1,0 1,-1 0,1 0,-1-1,0 1,0 0,0 0,0 0,-1 0,0-1,0 1,0 0,0-1,0 1,-1-1,1 1,-1-1,0 1,0-1,-1 0,1 0,0 0,-1-1,0 1,0 0,0-1,-1 1,-4-1,-1 0,1 0,-1-1,0 0,1-1,-1 0,0 0,0-1,0 0,1 0,-3-2,-14-3</inkml:trace>
  <inkml:trace contextRef="#ctx0" brushRef="#br1" timeOffset="107798.17">8127 3762,'38'144,"-5"55,-33-197,0 1,1 0,-1-1,0 1,1 0,-1-1,1 1,0-1,0 1,0-1,0 0,1 1,-1-1,0 0,1 0,0 0,-1 0,1 0,0 0,0 0,0-1,0 1,0-1,1 1,-1-1,0 0,1 0,-1 0,1 0,0 0,18 1,0-1,0-2,-1 0,1-1,-1 0,11-4,13-1,-2 1</inkml:trace>
  <inkml:trace contextRef="#ctx0" brushRef="#br1" timeOffset="108562.845">8167 4443,'16'114,"-5"46,-9 132,-3-172,5 105,0-209,-1-22,-1-24,-2 16</inkml:trace>
  <inkml:trace contextRef="#ctx0" brushRef="#br1" timeOffset="109189.483">8555 4310,'11'0,"9"0,7 0,4 0,3 0,1 0,-1 0,-5 0,-4 2,-6 1</inkml:trace>
  <inkml:trace contextRef="#ctx0" brushRef="#br1" timeOffset="109477.725">8849 4323,'-2'-16,"-1"-7,0-2,0 0,2 3,-2 5,-1 3,-4 2,0 2</inkml:trace>
  <inkml:trace contextRef="#ctx0" brushRef="#br2" timeOffset="142688.076">6068 6008,'21'-100,"-6"46,-2 0,-4 20,-1 0,-2 0,-1-1,-2 0,-1-1,5-102,-1-5,-7 90,-13-93,15 66,1 76,-1 1,1 0,0 0,0 0,0 0,1 0,-1 1,1-1,-1 1,1 0,0-1,0 1,0 0,0 1,0-1,1 0,-1 1,0 0,1 0,-1 0,1 0,-1 1,1-1,-1 1,4 0,6-3,34-12,0-1,-1-3,-1-2,-1-1,-1-3,-1-1,-1-2,3-6,70-60,-108 86,-1 1,0 0,-1-1,0 0,0 0,-1 0,0-1,0 1,-1-1,0 1,-1-1,0 0,0 0,0 0,-2 0,1 0,-1 1,0-1,-1-1,1-32,0 16,0-116,-14-89,-8 61,2 20,-1-140,13-103,-43-10,46 175,8 137,-5-199,3 280,0 0,-1 1,-1-1,0 1,0-1,-1 1,0 0,0 0,-1 0,-1 0,-3-6,28 43,-14-19,0 0,0-1,1 1,0-2,1 1,0 0,0-2,0 1,1-1,8 5,7-2,0-1,0-1,1-2,-1 0,1-2,0 0,1-2,8-1,40 4,163 25,28 15,91 13,-45-26,122 18,-302-32,119-1,-59-6,158 6,113 15,-36 2,-141-25,-202-8,13-14,34 0,296-13,-284 23,137-22,-171 17,0 5,34 6,-15 0,441-2,-437-14,33 0,-58 2,90 20,84 10,152-18,-431 0,0 0,0 0,0-1,0 1,0 0,0 0,0 0,0 0,0 0,0 0,-1 0,1 0,0 0,0 1,0-1,0 0,0 0,0 1,0-1,0 1,-1-1,1 1,0-1,0 1,-1 0,1-1,0 1,-1 0,1-1,0 1,-1 0,1 0,-1 0,0-1,1 1,-1 0,0 0,1 0,-1 0,0 0,0 0,0 0,0 0,0 0,0 0,0 0,0 0,0 0,0-1,0 1,-1 0,-39 125,26-78,1 0,3 1,1 1,3-1,2 7,-9 162,14 74,36-20,-27-224,2-1,2 0,2-1,1-1,3 0,5 4,9 6,17 44,-4 43,-40-115,-1 0,-2 0,0 1,-2-1,-1 27,-2 279,-39 11,26-220,15 143,26-159,-13 38,-15 101,1-253</inkml:trace>
  <inkml:trace contextRef="#ctx0" brushRef="#br2" timeOffset="145477.677">14276 2425,'-33'-37,"67"36,142 12,94-10,-153-1,129 0,1563-18,-788 0,645 12,-1001 8,453-30,-412 28,-702 0,-1-1,1 1,-1 0,1 0,-1 0,1 1,0-1,-1 1,1-1,-1 1,1 1,-1-1,0 0,1 1,-1-1,0 1,0 0,0 0,0 1,-1-1,1 0,0 1,-1 0,0-1,1 1,-1 0,-1 0,1 0,0 1,-1-1,1 2,-2 158,-4-110,-1-1,-3 1,-3-2,-9 28,-12 64,-62 323,44-98,11-65,33-29,8-165,-2-90,-1 64,5 0,7 38,-3-63,-3-17,2 0,1 0,13 33,26 88,-2-3,-39-128,0 0,-2 1,-2-1,-1 20,-1 250,13-269,-8-32</inkml:trace>
  <inkml:trace contextRef="#ctx0" brushRef="#br2" timeOffset="148523.191">22137 2359,'1'0,"-1"0,1 0,-1 0,0 0,1 0,-1-1,1 1,-1 0,0 0,1 0,-1 0,1 0,-1-1,0 1,1 0,-1 0,0-1,1 1,-1 0,0-1,1 1,-1 0,0-1,0 1,0 0,1-1,-1 1,0 0,0-1,0 1,0-1,0 1,1 0,-1-1,0 1,0-1,0 1,0-1,0 1,0 0,-1-1,1 1,0-1,0 1,0 0,0-1,0 1,-1-1,1 1,0 0,0-1,0 1,-1 0,1-1,0 1,-1 0,1 0,0-1,-1 1,1 0,0 0,-1-1,1 1,0 0,-1 0,1 0,-1 0,1 0,-1-1,38-3,194 24,556 25,-495-35,833 20,122 18,-849-28,614-8,-646-14,142 2,-269 23,7 6,-15 38,13-29,-54-20,-43 8,-143-26,0 0,0 1,1-1,-1 1,0 0,0 0,-1 1,1-1,0 1,0-1,-1 1,1 0,-1 1,1-1,-1 1,0-1,0 1,0 0,0 0,-1 0,1 1,-1-1,0 1,0-1,0 1,0 0,-1-1,1 1,-1 0,0 0,0 3,5 83,0 134,-7-142,-27 217,15-34,5-68,3 225,19-191,-15-199,3 0,0 0,2 0,6 18,13 89,-10-46,13 69,-11-56,24 94,-47-74,-19 23,8 34,24-131,-2-52</inkml:trace>
  <inkml:trace contextRef="#ctx0" brushRef="#br2" timeOffset="149821.612">28273 741,'0'146,"-7"0,-12 49,8-132,6-35,0 0,2 0,0 1,3-1,1 24,0-46,0 0,0 0,1-1,0 1,0-1,0 1,0-1,1 0,0 0,0 0,1 0,-1-1,1 1,0-1,0 0,1 0,-1 0,1-1,0 1,-1-1,2 0,-1-1,0 1,0-1,1 0,0 0,-1-1,2 1,30 5,0-2,0-1,0-2,1-2,12-2,-8 1,562-5,-578 6</inkml:trace>
  <inkml:trace contextRef="#ctx0" brushRef="#br2" timeOffset="150352.83">28314 380,'-4'-6,"2"3,0 0,0 1,0-1,0 0,0 0,1 0,-1 0,1-1,0 1,0 0,0-1,0 1,0 0,1-1,-1 1,1-1,0 1,0-1,1 1,-1-1,1 1,0 0,0-1,0 1,0 0,0-1,1 1,-1 0,1 0,0 0,0 0,6 0,0 0,-1 0,1 1,0 1,0-1,1 1,-1 0,0 1,0 0,7 1,-3-1,365 27,-326-21,431 45,-472-50,-8-1,0-1,0 1,0 0,0 0,0 0,0 0,1 1,-1-1,0 1,0-1,0 1,0 0,0-1,0 1,0 0,-1 0,1 1,0-1,0 0,-1 1,1-1,-1 1,1-1,-1 1,0 0,1 1,3 108,3 40,19 85,5 68,-28-196,-3-15</inkml:trace>
  <inkml:trace contextRef="#ctx0" brushRef="#br2" timeOffset="151231.305">28220 340,'0'22,"0"24,2 20,1 17,0 12,-5 7,-3-15</inkml:trace>
  <inkml:trace contextRef="#ctx0" brushRef="#br2" timeOffset="151866.698">28621 674,'0'5,"0"7,-2 15,-4 12,-2 15,-2 8,-3 6,0 0,2-5,2-5,4-12,1-13</inkml:trace>
  <inkml:trace contextRef="#ctx0" brushRef="#br2" timeOffset="152160.463">28861 660,'3'-7,"0"5,-1 9,1 15,-2 16,-2 11,-6 13,-4 8,-2 4,-2 1,3-4,2-6,4-10,2-10,2-11,2-8,0-8</inkml:trace>
  <inkml:trace contextRef="#ctx0" brushRef="#br2" timeOffset="152379.425">28420 1035,'4'-2,"19"-1,22 0,24 1,22 0,10 1,2 0,-16 1</inkml:trace>
  <inkml:trace contextRef="#ctx0" brushRef="#br2" timeOffset="153788.284">28821 1636,'-41'785,"43"-643,1-161,2-34,-6 52,1 0,0-1,0 1,-1 0,1 0,-1-1,1 1,-1 0,0 0,0 0,1 0,-1 0,0-1,0 1,0 1,0-1,0 0,0 0,0 0,0 0,0 1,-1-1,1 1,0-1,0 1,-1-1,1 1,0 0,-1-1,1 1,0 0,-1 0,1 0,0 0,-2 0,-2 1,-1 1,1-1,0 1,0 0,0 0,0 0,0 0,0 1,1 0,-1 0,1 1,0-1,0 1,0 0,0 0,1 0,-1 0,1 1,0-1,0 1,1 0,0 0,-1 0,2 0,-1 0,0 0,1 5,0-7,1-1,-1 1,1 0,0 0,0-1,0 1,1 0,-1 0,1-1,-1 1,1-1,0 1,0 0,0-1,0 1,1-1,-1 0,1 1,-1-1,1 0,0 0,0 0,0 0,0 0,0-1,0 1,1-1,-1 1,0-1,1 0,-1 0,1 0,-1 0,3 0,96 13,-93-14,0 1,0-1,0 0,0 0,0-1,0 0,0-1,0 0,-1 0,1 0,-1-1,1 0,-1-1,0 0,0 0,-1 0,1-1,-1 0,1-1,-6 5,0-1,0 1,-1-1,1 1,0-1,-1 1,1-1,-1 1,1-1,-1 0,0 1,0-1,0 0,0 1,0-1,0 0,0 1,-1-1,1 1,0-1,-1 0,1 1,-1-1,0 1,0-1,1 1,-1 0,0-1,0 1,0 0,0-1,-1 1,1 0,0 0,-1 0,1 0,0 0,-59-26,46 24,0 1,-1 0,0 1,1 0,-1 1,0 1,1 0,-1 1,1 1,0 0,-1 1,2 0,-9 4,19-7,0 1,0-1,1 0,-1 1,1-1,-1 1,1 0,-1 0,1 0,0 0,0 0,0 0,0 0,0 1,1-1,-1 1,1 0,-1-1,1 1,0 0,0 0,0 0,1 0,-1-1,1 1,-1 0,1 0,0 0,0 0,0 0,1 0,-1 0,1 0,0 0,-1 0,1 0,1 0,-1-1,0 1,1 0,-1-1,1 1,0-1,0 1,0-1,0 0,0 0,2 2,5 2,1-1,-1 0,1 0,0-1,0 0,0-1,0 0,0-1,1 0,0 0,-1-1,1-1,0 1,-1-2,1 0,0 0,-1-1,3 0,-10 1,1 0,0 0,-1 0,1-1,0 1,-1-1,0 0,1 0,-1 0,0 0,0 0,0-1,0 0,-1 1,1-1,-1 0,1 0,-1 0,0-1,0 1,-1-1,1 1,-1-1,1 1,-1-1,0 0,-1 1,1-1,-1 0,1 0,-1 0,0 0,-1 1,1-1,-1 0,1 0,-1 0,0 1,0-1,-1 1,1-1,-1 1,0-1,0 1,0 0,-2-2,-2 0,0 1,-1 0,1 0,-1 1,0 0,0 0,0 0,0 1,-1 0,1 1,-1-1,1 1,-1 1,1 0,-1 0,1 0,-1 1,1 0,-1 0,1 1,-1 0,1 0,0 1,0 0,0 0,1 1,-1 0,1 0,-4 3,9-6,-1-1,1 1,0-1,0 1,-1 0,1 0,0-1,0 1,0 0,0 0,0 0,0 0,0 0,1 0,-1 1,0-1,0 0,1 0,-1 1,1-1,-1 0,1 0,0 1,-1-1,1 1,0-1,0 0,0 1,0-1,0 1,0-1,0 0,1 1,-1-1,0 0,1 1,-1-1,1 0,0 0,-1 1,1-1,0 1,61 11,-21-12</inkml:trace>
  <inkml:trace contextRef="#ctx0" brushRef="#br2" timeOffset="154475.532">29450 1329,'1'-13,"2"28,-2-10,6 31,2 2,-2 1,-1-1,-3 1,-1 0,-2 33,-1-67,1-1,-1 1,0 0,0 0,0-1,-1 1,0-1,0 1,0-1,0 1,-1-1,1 0,-1 0,0 0,0-1,-1 1,1-1,-1 0,0 0,0 0,0 0,0-1,0 1,-1-1,1 0,0 0,-1-1,0 1,1-1,-1 0,0 0,-4-1,-150 2,135-4,0 1,-1 0,1 2,-1 1,1 1,0 1,0 1,0 1,-1 1,3 3</inkml:trace>
  <inkml:trace contextRef="#ctx0" brushRef="#br2" timeOffset="155332.873">28728 2599,'-2'1,"0"0,0 1,0-1,0 1,1-1,-1 1,0-1,1 1,-1 0,1 0,0-1,-1 1,1 0,0 0,0 1,0-1,1 0,-1 0,0 2,-1-2,1 0,0 0,-1 0,1 1,0-1,0 0,0 1,0-1,1 1,-1-1,0 1,1-1,0 1,0-1,0 1,0-1,0 1,0-1,1 1,-1-1,1 1,0-1,-1 1,1-1,0 0,1 1,-1-1,0 0,1 0,-1 0,1 0,-1 0,1 0,0 0,0-1,0 1,0-1,0 1,0-1,1 0,-1 0,0 0,2 1,-1-2,1 1,0 0,0-1,0 0,-1 0,1 0,0-1,0 1,0-1,-1 0,1 0,0 0,-1 0,1-1,-1 1,1-1,-1 0,0 0,0 0,0-1,0 1,0-1,0 1,-1-1,1 0,-1 0,0 0,0-1,0 1,0 0,-1-1,1 1,-1-1,0 0,0 1,0-1,0 0,-1 0,0 1,1-1,-1 0,-1 0,1 0,0 1,-1-1,0 0,0 0,0 1,-1-1,1 1,-1 0,0 1,0-1,0 0,-1 1,1 0,-1-1,1 1,-1 0,0 0,0 1,0-1,0 0,0 1,0 0,0 0,0 0,-1 0,1 0,0 1,-1-1,1 1,0 0,-1 0,1 0,0 1,-1-1,1 1,0 0,-1 0,1 0,0 0,-2 1,-4 2,-1 0,1 1,-1 0,2 0,-1 1,0 0,1 1,1 0,-1 0,-1 3,6-8,0 0,1 0,0 1,-1-1,1 1,0-1,0 1,0-1,1 1,-1 0,1 0,-1 0,1 0,0 0,0 0,0 1,1-1,-1 0,1 0,0 0,0 1,0-1,0 0,0 1,1-1,-1 0,1 0,0 0,0 0,0 0,1 0,-1 0,1 0,-1 0,1 0,2 1,4 0,0-1,1 0,0 0,0-1,0 0,0-1,0 0,0-1,0 1,0-2,0 1,0-1,0-1,0 1,0-2,0 1,-1-1,1-1,-1 1,0-1,4-3,-9 6,0 0,0-1,0 1,-1-1,1 1,-1-1,1 0,-1 0,0 0,1 0,-1-1,0 1,-1-1,1 1,0-1,-1 1,1-1,-1 0,0 0,0 0,0 0,0 0,0 0,-1 0,1 0,-1 0,0 0,0 0,0 0,0 0,-1 0,1 0,-1 0,0 0,0 0,0 0,0 0,0 0,-1 1,1-1,-1 0,0 1,0-1,0 1,0 0,0 0,0 0,-1-1,-7-1,-1-1,1 2,-1-1,0 1,0 1,0 0,0 1,0 0,0 0,0 2,0-1,0 1,-1 1,1 0,1 0,-1 1,-6 3,-34 27,50-32,0 0,0 1,0-1,0 0,0 1,0-1,0 0,1 1,-1-1,1 1,-1-1,1 1,-1-1,1 1,0 0,0-1,-1 1,1-1,1 1,-1 0,0-1,0 1,0-1,1 1,-1 0,1-1,0 1,-1-1,1 0,0 1,0-1,-1 1,1-1,0 0,1 1,41 24,-19-19</inkml:trace>
  <inkml:trace contextRef="#ctx0" brushRef="#br2" timeOffset="160293.349">14049 4029,'-30'-40,"45"66,6-1,1-2,1 0,1-1,1-2,1 0,0-2,2-1,0-1,0-1,2-1,0-2,0-1,1-2,0-1,3 0,-22-6,1 0,-1-1,1-1,-1 0,1 0,-1-1,1-1,-1 0,1 0,-10 1,1 0,0 0,0-1,-1 1,1-1,-1 0,0 1,1-2,-1 1,0 0,0-1,0 1,0-1,-1 0,1 0,-1 0,0 0,0 0,0-1,0 1,0-1,-1 1,1-1,-1 1,0-1,0 0,-1 0,1 0,-1 1,0-4,-3-28,-6 3</inkml:trace>
  <inkml:trace contextRef="#ctx0" brushRef="#br2" timeOffset="161965.588">21549 4083,'1'-1,"1"1,-1 0,0-1,1 1,-1 0,0 0,1 0,-1 0,0 0,1 0,-1 1,0-1,0 0,1 1,-1-1,0 1,0-1,1 1,-1-1,0 1,0 0,0 0,0 0,0-1,0 1,0 0,0 0,-1 0,1 1,0-1,0 0,-1 0,1 0,-1 0,1 1,-1-1,2 2,31 41,-23-29,0 0,1-1,0 0,1-1,0 0,2 0,-1-2,1 0,1 0,0-1,0-1,1 0,10 3,-12-8,0-1,-1-1,1 0,1 0,-1-2,0 0,0 0,0-1,0-1,0 0,0-1,0-1,-1 0,0-1,1 0,-2-1,1 0,-1-1,0-1,0 0,-1 0,0-1,0-1,-1 1,-1-2,8-9,-1-1,0-1,-1 0,-1-1,-2-1,0 0,-2-1,0 0,-2 0,0-1,-2-1,-1 1</inkml:trace>
  <inkml:trace contextRef="#ctx0" brushRef="#br2" timeOffset="163178.078">29183 4029,'101'157,"-92"-142,1 0,0 0,1-1,1-1,0 0,6 4,-14-14,-1 0,1 0,0-1,0 1,0-1,0 0,0 0,0-1,0 1,1-1,-1 0,1 0,-1 0,1-1,-1 0,1 0,-1 0,1 0,-1-1,1 1,-1-1,1 0,-1 0,0-1,0 0,1 1,1-3,14-10,-1-1,0-1,-1-1,-1-1,-1 0,-1-1,0-1,-1 0,-1-1,-1 0,-1-1,1-5,7-8,52-89,-54 99</inkml:trace>
  <inkml:trace contextRef="#ctx0" brushRef="#br2" timeOffset="164443.272">6456 3454,'17'19,"2"11,-9-12,0-1,1 0,1-1,0 0,1 0,1-2,0 0,1 0,1-1,0-1,1-1,0 0,0-1,4 0,-15-8,-1-1,1 0,0 0,0 0,0-1,-1 0,1 0,0-1,0 1,0-1,0-1,-1 1,1-1,-1 0,1 0,-1 0,0-1,1 0,-1 0,-1 0,3-3,89-91,-81 80,125-156,-98 118</inkml:trace>
  <inkml:trace contextRef="#ctx0" brushRef="#br1" timeOffset="183988.412">5546 9431,'1'0,"-1"1,0-1,0 1,0-1,1 1,-1 0,0-1,0 1,0-1,0 1,0 0,0-1,0 1,-1-1,1 1,0 0,0-1,0 1,0-1,-1 1,1-1,0 1,-1-1,1 1,0-1,-1 1,1-1,-1 1,1-1,-1 1,1-1,-1 0,1 1,-1-1,1 0,-1 0,1 1,-1-1,1 0,-1 0,0 0,1 0,-1 0,1 0,-1 0,0 0,1 0,-1 0,1 0,-1 0,0 0,1 0,-1 0,1-1,-1 1,1 0,-1 0,0-1,1 1,-1 0,1-1,0 1,-1 0,1-1,-1 1,1-1,0 1,-1-1,1 1,-1-1,-6 49,2 1,2 0,2-1,3 22,49 289,-36 118,7 19,-18-349,-6 0,-15 94,-3 107,20-331,0 189,9 0,14 40,-3-137,-20-109,0 0,0 0,1-1,-1 1,0 0,0 0,1 0,-1-1,0 1,1 0,-1 0,0 0,0 0,1 0,-1 0,0 0,1 0,-1 0,0 0,1 0,-1 0,0 0,1 0,-1 0,0 0,0 0,1 0,-1 0,0 0,1 1,-1-1,0 0,0 0,1 0,-1 0,0 1,0-1,1 0,-1 0,0 1,3-19</inkml:trace>
  <inkml:trace contextRef="#ctx0" brushRef="#br1" timeOffset="185398.316">6082 9403,'1'71,"2"-1,4 1,9 33,104 359,-111-419,-2 0,-2 1,-2 1,-2-1,-1 0,-3 0,-2 0,-8 35,3-35,3 0,1 1,3 0,1 1,2-1,3 0,15 90,12 149,-30 415,0-191,13-275,-12-224,-1 17,-1-34,-1-18,-1-3</inkml:trace>
  <inkml:trace contextRef="#ctx0" brushRef="#br1" timeOffset="186968.476">6670 9390,'-1'1,"0"1,-1-1,1 1,0-1,0 1,0-1,0 1,0 0,1-1,-1 1,1 0,-1 0,1 0,-1-1,1 1,0 0,0 0,0 0,0 0,0 0,1 1,-2 1,0 316,16-73,24 92,-15-174,-4-32,-6 0,-5 26,-13 108,-37 240,33-392,5 1,4 1,1 3,2-50,3 0,3-1,3 0,6 8,15 88,-17-68,-17-97,-1 0,1 0,0 0,0 0,0 0,-1 0,1 0,0 0,0 0,-1 0,1 0,0 0,0 0,0 0,-1 0,1 0,0 0,0 0,0 0,-1 0,1 0,0 0,0 1,0-1,-1 0,1 0,0 0,0 0,0 0,0 1,-1-1,1 0,0 0,0 0,0 1,0-1,0 0,0 0,0 0,0 1,0-1,-1 0,1 0,0 0,0 1,0-1,0 0,-8-8</inkml:trace>
  <inkml:trace contextRef="#ctx0" brushRef="#br1" timeOffset="188294.44">7192 9350,'13'110,"-3"1,-6 83,-3 27,15 61,-2-108,-8 1,-8 32,-8 623,10-666,28 375,-29-59,4-474,0-25,-4-1</inkml:trace>
  <inkml:trace contextRef="#ctx0" brushRef="#br1" timeOffset="189523.093">5106 12772,'4'44,"1"-1,3 0,1-1,3 0,1-1,2 0,1-1,6 7,-21-45,79 155,-74-146,2-1,-1 1,2-1,-1 0,1-1,1 0,0-1,0 0,0 0,1-1,0 0,5 1,-6-4,-1-1,1-1,0 1,0-2,0 1,0-1,0-1,0 1,0-2,0 0,0 0,0 0,0-1,0-1,-1 0,1 0,-1-1,0 0,0-1,1 0,24-16,-1 0,-1-3,0 0,11-15,-36 33,8-9,1 2,0-1,1 2,1 0,0 1,0 1,1 1,0 1,0 0,1 1,0 1,0 1,1 1,0 1,-1 0,1 2,0 1,0 0,6 2,24 9,-1 1,-1 4,0 1,38 19,-61-24,39 15,0 3,-3 4,0 1,-3 4,28 23,-80-56,-6-3,1-1,0 0,0 0,0 0,0 0,0-1,0 1,0 0,1-1,-1 0,1 1,-1-1,1 0,-1 0,1 0,-1-1,1 1,0-1,0 1,-1-1,1 0,0 0,0 0,-1-1,1 1,0 0,-1-1,1 0,1 0,75-107,-60 82,2 1,0 1,2 1,0 1,1 0,18-10,-28 23,0 0,1 0,0 2,0-1,1 2,0 0,0 1,0 1,1 0,-1 1,1 1,0 1,9 0,-9 3,0 1,-1 1,1 0,-1 1,0 1,0 0,0 1,-1 1,0 0,7 6,58 29,-41-27,0-2,1-2,0-1,1-2,0-2,0-1,9-2,-41-3,1-1,0 1,-1-2,1 1,-1-1,1-1,0 1,-1-2,0 1,1-1,-1-1,-1 0,1 0,0-1,-1 0,0 0,0-1,-1 0,1 0,-1-1,-1 0,1 0,-1-1,0 1,-1-1,0-1,0 0,4-15,-2 0,0 0,-2-1,0 1,-2-1,-1 0,-1-1,-1 1,-3-24,2 32,0-23</inkml:trace>
  <inkml:trace contextRef="#ctx0" brushRef="#br1" timeOffset="191847.857">1910 12345,'-4'7,"0"1,0 0,0 0,1 0,0 0,1 1,-1-1,2 1,-1-1,1 1,1 0,-1 0,2-1,-1 2,0-11,0 1,1 0,-1-1,0 1,0 0,0 0,1-1,-1 1,0 0,0 0,1-1,-1 1,0 0,0 0,1 0,-1-1,0 1,1 0,-1 0,0 0,1 0,-1 0,0 0,1 0,-1-1,0 1,1 0,-1 0,1 0,-1 1,0-1,1 0,-1 0,0 0,1 0,-1 0,0 0,1 0,-1 1,0-1,0 0,1 0,-1 0,0 1,1-1,-1 0,0 0,0 1,0-1,1 0,-1 1,0-1,0 0,0 0,0 1,1-1,-1 0,0 1,0-1,0 0,0 1,0-1,0 1,0-1,0 0,10-29,-9 17,-1 0,0 0,0 0,-1 0,-1 0,0 0,0 0,-1 0,-1 1,0-1,0 1,-1 0,-1 0,0 1,0 0,-1 0,-1 0,1 1,-1 0,-1 0,-1 0,0 0,0-1,-2 1,1 1,-1 0,0 1,0 0,-1 1,0 0,0 1,-1 0,1 1,-1 1,0 0,0 1,0 0,0 2,-15 0,19 1,1 0,-1 1,0 1,0 0,1 0,0 1,0 0,0 0,0 1,0 0,1 1,0 0,0 0,1 1,0 0,0 0,0 1,1-1,0 2,1-1,-1 0,2 1,-1 2,-4 8,1 0,1 1,1 0,0 1,2 0,0-1,2 1,0 0,1 1,2 10,-1-15,1 0,0 0,2-1,0 1,0-1,2 1,0-1,1-1,0 1,1-1,1 0,1 0,0-1,1-1,0 1,1-1,0-1,1 0,1-1,0 0,0-1,1 0,0-2,1 1,0-1,0-1,0-1,1 0,0-1,11 1,-14-5,0 0,0-1,0-1,0 0,0-1,0 0,0-1,-1-1,1 0,-1 0,0-1,0-1,0 0,-1-1,0 0,0 0,-1-1,0-1,0 0,-1 0,0-1,-1 0,0 0,0-1,-1 0,-1-1,0 1,3-9,4-9,-6 39,-5 0,0 0,0 0,1 0,1-1,0 1,0-1,1 0,0 0,0-1,1 1,0-1,1 0,0-1,0 1,1-1,-1-1,1 0,1 0,-1 0,1-1,0 0,1-1,-1 0,1 0,2-1,-7-1,1-1,-1 0,0 0,1 0,-1-1,1 0,-1 0,1-1,-1 1,1-1,-1 0,0 0,1-1,-1 0,0 0,0 0,0 0,-1-1,1 0,0 0,-1 0,0-1,0 1,0-1,0 0,0 0,-1-1,0 1,0-1,0 1,0-1,-1 0,0 0,0 0,0 0,0-1,-1 1,0 0,0-6,-2 3,-1-1,0 1,0 0,-1 0,0 0,0 0,-1 0,0 1,-1-1,0 1,0 0,0 0,-1 1,0 0,0 0,0 0,-1 1,0 0,0 0,-1 1,1 0,-1 0,0 0,0 1,0 0,0 1,-4-1,9 3,0-1,0 0,0 1,0 0,0 0,0 0,0 0,0 0,0 1,-1-1,1 1,0 0,0 0,1 0,-1 0,0 0,0 1,0-1,1 1,-1 0,1 0,-1 0,1 0,0 0,0 0,0 1,0-1,0 1,1-1,-1 1,1 0,-1 0,1 0,0 0,0 0,0 0,1 0,-1 0,1 0,0 0,-1 0,1 0,1 0,-1 0,0 1,1-1,0 0,-1 0,1 0,0 0,1-1,-1 1,0 0,1 0,0-1,0 1,-1-1,1 1,2 0,26 15,3-5</inkml:trace>
  <inkml:trace contextRef="#ctx0" brushRef="#br1" timeOffset="192274.912">2646 12572,'-5'-4,"0"1,-1-1,1 1,-1 0,0 0,0 1,0-1,0 1,-1 1,1-1,-1 1,1 0,0 1,-1 0,1 0,-1 0,1 0,-1 1,1 0,-1 1,1 0,0-1,0 2,0-1,0 1,0 0,0 0,1 1,0-1,-1 1,2 1,-1-1,0 1,0 0,0 1,0 0,1 0,-1 0,1 1,0-1,1 1,0 0,0 0,0 0,1 1,0-1,1 0,0 1,0-1,0 1,1 0,0-1,0 1,1 0,0-1,0 1,1-1,1 3,-1-7,-1 0,1-1,0 1,0-1,0 1,0-1,1 0,-1 0,0 0,1 0,0-1,-1 1,1-1,0 1,0-1,0 0,0 0,0 0,0-1,0 1,0-1,0 1,0-1,0 0,0 0,0-1,0 1,0 0,0-1,1 0,4-1,-1 0,1-1,0 0,-1 0,1-1,-1 0,0 0,0 0,-1-1,1 0,-1-1,5-5,-1-1,0 0,-1-1,-1 0,0 0,0-1,-2 0,1 0,-2 0,0-1,-1 0,0 0,-1 0,-1-1,0-3,1-26,-1-1,-3 1,-2 0,-5-29,5 55,-1-19,-1-1,-2 1,-2 0,-2 1,-6-13,17 50,0 1,0-1,-1 1,1-1,0 1,-1-1,1 1,0-1,-1 1,1-1,0 0,-1 1,1-1,-1 0,1 1,-1-1,1 0,-1 0,1 1,-1-1,1 0,-1 0,1 0,-1 0,1 0,-1 0,1 0,-1 0,1 0,-1 0,1 0,-1 0,0 0,1 0,-1 0,1-1,-1 1,1 0,-1 0,1 0,-1-1,1 1,0 0,-1-1,1 1,-1-1,1 1,0 0,-1-1,1 1,0-1,-1 1,1-1,0 1,0-1,0 1,-1-1,1 1,0-1,0 1,0-1,0 1,0-1,0 1,0-1,0 0,0 1,0-1,-15 99,11-35,3 0,2 0,3 0,3 0,14 55,26 1,-22-83</inkml:trace>
  <inkml:trace contextRef="#ctx0" brushRef="#br1" timeOffset="192929.052">3060 12399,'-12'90,"3"1,3 63,8-128,-2-26,0 0,0 0,0-1,0 1,0 0,0 0,1 0,-1-1,0 1,0 0,0 0,0 0,1-1,-1 1,0 0,0 0,1 0,-1 0,0 0,0 0,1-1,-1 1,0 0,0 0,1 0,-1 0,0 0,0 0,1 0,-1 0,0 0,0 0,1 0,-1 0,0 1,0-1,1 0,-1 0,0 0,22-180,-18 97,-3 40,3-1,1 1,7-26,-12 67,-1-1,1 1,1-1,-1 1,0 0,1-1,-1 1,1-1,0 1,-1 0,1 0,0-1,1 1,-1 0,0 0,1 0,-1 0,1 0,-1 1,1-1,0 0,0 1,0-1,0 1,0 0,0 0,0-1,0 1,0 1,1-1,-1 0,0 0,1 1,-1 0,1-1,-1 1,0 0,1 0,-1 0,1 0,-1 1,0-1,1 1,-1-1,0 1,1 0,3 3,0 0,0 1,-1 0,0 0,1 0,-2 1,1-1,-1 1,1 0,-2 0,1 1,-1-1,0 1,0 0,-1 0,0 0,0 0,0 0,-1 0,0 1,-1-1,0 0,0 1,0-1,-1 0,0 1,0-1,-1 0,0 0,0 0,-1 0,0-1,0 1,-1-1,1 1,-2-1,-2 4,-56 40,64-50,-1 0,0 0,0 0,0 0,1 0,-1 0,0 0,0 0,0 1,0-1,1 0,-1 0,0 0,0 0,0 0,0 1,0-1,1 0,-1 0,0 0,0 1,0-1,0 0,0 0,0 0,0 1,0-1,0 0,0 0,0 0,0 1,0-1,0 0,0 0,0 0,0 1,0-1,0 0,0 0,0 0,0 1,0-1,0 0,-1 0,1 0,0 0,0 1,0-1,0 0,0 0,-1 0,1 0,0 0,0 1,0-1,0 0,-1 0,1 0,26-2,-17 1,-1 0,0 1,0 0,0 1,1 0,-1 0,0 1,0 0,0 0,-1 1,1 0,0 0,-1 1,0 0,0 0,0 1,0 0,-1 0,0 0,0 1,0 0,-1 0,0 1,0 0,0-1,-1 2,0-1,-1 0,1 1,-2-1,1 1,1 8,-3-11,-1 0,0 0,0 0,-1 0,0 0,1 0,-2-1,1 1,0 0,-1 0,0-1,0 1,0-1,-1 0,0 1,1-1,-1 0,-1-1,1 1,-1 0,1-1,-1 0,0 0,0 0,0 0,-1-1,0 1,-7 3,1-1,-1 0,1 0,-1-1,-1-1,1 0,0-1,-1 0,1-1,-4 0,15 0,0-1,0 0,1 1,-1-1,0 0,0 0,0 0,1 1,-1-1,0 0,0 0,0 0,1 0,-1 0,0-1,0 1,0 0,1 0,-1 0,0-1,0 1,0 0,1-1,-1 1,0-1,1 1,-1-1,0 1,1-1,-1 1,1-1,-1 0,1 1,-1-1,1 0,-1 1,1-1,0 0,0 0,-1 0,1 1,0-1,0 0,0 0,-1 0,1 1,0-1,0 0,0 0,8-11</inkml:trace>
  <inkml:trace contextRef="#ctx0" brushRef="#br1" timeOffset="193648.754">3795 12399,'-22'-10,"-1"2,-1 0,1 2,-1 0,0 2,-1 1,-22-1,42 5,-1-1,1 1,0 0,0 0,0 1,0 0,0 0,0 0,0 0,1 1,-1 0,1 0,0 0,-1 0,1 1,1-1,-1 1,1 0,-1 0,1 1,0-1,1 1,-1-1,1 1,0 0,0 0,0 0,1 0,-1 0,1 0,1 1,-1-1,1 0,0 4,-1 0,1 1,1 0,-1-1,2 1,-1 0,1-1,1 0,-1 1,2-1,-1 0,1 0,1-1,0 1,0-1,0 0,1 0,0-1,1 0,0 0,0 0,0-1,1 0,1 0,2 2,0-1,1-1,0 0,0 0,0-1,1-1,0 0,0-1,0 0,0-1,0-1,0 0,1 0,-1-2,0 1,10-3,-10 0,0 0,0-1,-1-1,1 0,-1 0,0-1,0-1,-1 0,0 0,0-2,-1 1,0-1,0 0,-1-1,0 0,-1-1,0 0,-1 0,0-1,-1 0,0 0,-1 0,0-1,-1 1,0-1,-1 0,-1-1,1-7,-1 7,0 0,-1 0,-1-1,0 1,-1 0,-1 0,-1-8,3 22,0 1,0-1,-1 0,1 0,0 0,0 0,0 0,0 0,-1 1,1-1,0 0,0 0,0 0,0 0,-1 0,1 0,0 0,0 0,0 0,0 0,-1 0,1 0,0 0,0 0,0 0,-1 0,1 0,0 0,0 0,0 0,-1 0,1 0,0-1,0 1,0 0,0 0,0 0,-1 0,1 0,0 0,0 0,0-1,0 1,0 0,0 0,0 0,-1 0,1-1,0 1,0 0,0 0,0 0,-4 19,1 37,1 0,4 0,1 0,9 40,-10-84,-2-7,0 0,1 0,0 1,0-1,0 0,1 0,-1 0,1 0,0 0,1-1,-1 1,1 0,2 2,-3-8,-1 1,1 0,-1-1,1 0,-1 1,0-1,1 0,-1 1,0-1,1 0,-1 0,0 0,0 0,0 0,0 0,0-1,0 1,0 0,0-1,0 1,-1 0,1-1,-1 1,1-1,-1 1,1-1,-1 1,0-1,0 1,1-1,-1 0,0 2,7-33,0-1,-2 1,-2-1,-1 0,-2-23,0 38,0 3,2-15,-2-1,-2 0,0 0,-3 1,-4-20,22 85,2-1,2 0,1-1,1 0,4 1,0 0,-2 0,-2 2,-1 0,-2 1,8 24,-22-52,0 0,-1 0,0 0,0 0,-1 1,0-1,0 0,-1 0,0 0,0 0,-1 0,0 0,-1 0,1 0,-2-1,1 1,-1-1,0 0,0 0,-1 0,0-1,0 0,-1 0,0 0,0 0,0-1,0 0,-6 3,-3 2,-1-1,0-1,0-1,-1 0,0-1,0 0,0-2,-14 2,-22 2</inkml:trace>
  <inkml:trace contextRef="#ctx0" brushRef="#br1" timeOffset="194600.915">1496 13441,'8'102,"-7"-69,2-1,1 0,1 1,2-2,6 18,-13-46,1 1,0 0,0-1,0 1,0-1,1 0,0 1,-1-1,1 0,0 0,0 0,1 0,-1 0,1-1,-1 1,1-1,0 0,0 1,0-1,0 0,0-1,0 1,1-1,-1 1,0-1,1 0,-1 0,1 0,0-1,-1 1,1-1,0 0,-1 0,1 0,0-1,1 0,6-4,0-1,-1-1,0 0,0 0,-1-1,0 0,0 0,-1-1,0 0,-1-1,0 0,0 0,-1-1,0 1,-1-1,3-9,0 0,0-1,-1 0,-1-1,-1 1,-1-1,-1 0,-1 0,-1-1,-1 1,-1 0,-3-19,-10 3,13 38,1 0,-1 0,0 0,1 0,-1 0,1 0,-1 0,1 0,-1 0,0 0,1 0,-1 0,1 0,-1 0,1 0,-1 0,1 1,-1-1,1 0,-1 0,1 1,-1-1,1 0,-1 1,1-1,0 1,-1-1,1 0,-1 1,1-1,0 1,0-1,-1 1,1-1,0 1,0-1,0 1,-1 0,1-1,0 1,0-1,0 1,0 0,-5 17,0 1,1 0,1 0,1 0,1 0,0 0,2 9,-1-10,-1 19,2 0,2 1,1-1,1 0,3 0,11 35,-5-38</inkml:trace>
  <inkml:trace contextRef="#ctx0" brushRef="#br1" timeOffset="195134.643">1990 13534,'1'308,"4"-280,-6-28,1-1,0 1,0 0,0 0,0-1,0 1,0 0,0-1,-1 1,1 0,0-1,0 1,0 0,0-1,0 1,0 0,1-1,-1 1,0 0,0-1,0 1,0 0,0 0,0-1,1 1,-1 0,0-1,0 1,0 0,1 0,-1-1,0 1,0 0,1 0,-1 0,0-1,0 1,1 0,-1 0,0 0,1 0,-1 0,0 0,1-1,-1 1,0 0,0 0,1 0,-1 0,0 0,1 0,-1 0,0 0,1 1,-1-1,0 0,1 0,-1 0,0 0,1 0,-1 0,0 1,0-1,9-42,-3-1,-2 0,-1 1,-3-1,-4-38,6 57,-2 24,0-1,0 1,1 0,-1-1,0 1,0 0,1-1,-1 1,0 0,1 0,-1-1,0 1,1 0,-1 0,0 0,1-1,-1 1,0 0,1 0,-1 0,1 0,-1 0,0 0,1 0,-1 0,1 0,-1 0,0 0,1 0,-1 0,1 0,-1 0,0 0,1 1,-1-1,0 0,1 0,-1 0,0 1,1-1,-1 0,0 0,1 1,-1-1,0 0,0 1,1-1,-1 0,0 1,0-1,0 0,0 1,1-1,84 108,-51-60,60 65,-93-112,-1 0,0 0,1 0,-1-1,1 1,-1 0,1 0,0-1,-1 1,1 0,0 0,-1-1,1 1,0-1,0 1,0-1,-1 1,1-1,0 0,0 1,0-1,0 0,0 1,0-1,0 0,0 0,0 0,0 0,0 0,0 0,-1 0,1 0,0-1,0 1,0 0,0 0,0-1,0 1,0-1,0 1,-1-1,1 1,0-1,0 1,-1-1,1 0,0 1,-1-1,1 0,-1 0,1 0,-1 1,1-1,-1 0,1 0,-1 0,0 0,1 0,-1 0,0 0,1-175,-2 137,0 17,0 1,1-1,1 0,1 1,1 0,1-1,6-19,5 13,1 8</inkml:trace>
  <inkml:trace contextRef="#ctx0" brushRef="#br1" timeOffset="195364.067">2512 13374,'4'18,"5"13,2 8,2 7,-1 3,-1 2,-2 0,-2-1,-1-2,-1-5,1-10,-1-10</inkml:trace>
  <inkml:trace contextRef="#ctx0" brushRef="#br1" timeOffset="195695.213">2940 13481,'0'18,"0"15,0 12,0 6,0 4,0 0,0-3,0-6,2-15,1-18,0-17,0-8</inkml:trace>
  <inkml:trace contextRef="#ctx0" brushRef="#br1" timeOffset="196212.803">2726 13468,'0'0,"1"0,-1 0,0 0,1 0,-1 0,0 0,1 0,-1 0,0 0,0 0,1 0,-1 0,0 1,1-1,-1 0,0 0,0 0,1 0,-1 1,0-1,0 0,1 0,-1 1,0-1,0 0,0 0,0 1,1-1,-1 0,0 1,0-1,0 0,0 1,0-1,0 0,0 0,0 1,0-1,0 0,0 1,0-1,0 0,0 1,0-1,0 0,0 1,0-1,-1 0,1 0,0 1,0-1,0 0,0 1,-1-1,1 0,0 0,0 0,-1 1,29 4,0-1,0-2,0-1,0-1,6-1,-22 1,40-3,-32 1,0 1,-1 0,1 2,0 0,-1 1,1 1,14 5,-29-6,0 0,0 0,-1 1,1-1,-1 1,1 1,-1-1,0 0,0 1,-1 0,1 0,-1 0,0 0,0 0,0 1,-1 0,1-1,-1 1,0 0,0 0,-1 0,0 0,0 0,0 1,0-1,1 13,-1 0,-1-1,-1 1,0 0,-1-1,-4 16,-27 90,29-113,7-19,115-338,-73 232,-45 114,0 1,0-1,0 1,0-1,0 0,1 1,-1-1,0 1,0-1,1 1,-1-1,0 1,1-1,-1 1,1-1,-1 1,1 0,-1-1,1 1,-1 0,1-1,-1 1,1 0,-1-1,1 1,-1 0,1 0,0 0,-1 0,1 0,-1 0,1 0,0 0,-1 0,1 0,-1 0,1 0,0 0,-1 0,1 0,-1 0,1 1,-1-1,1 0,-1 0,1 1,-1-1,1 1,-1-1,1 0,-1 1,1-1,-1 1,0-1,1 1,-1-1,0 1,1-1,13 38,32 226,-23-109,-6-81,-13-69,-2-6</inkml:trace>
  <inkml:trace contextRef="#ctx0" brushRef="#br1" timeOffset="196536.408">3261 13655,'148'-16,"141"5,-281 10,-1 1,1-1,-1 1,1 1,-1-1,1 1,-1 0,1 1,-1 0,0 0,0 1,0 0,0 0,0 0,-1 1,1 0,-1 0,0 1,0 0,-1 0,1 0,4 6,-3 8,-1 0,0 0,-2 0,0 0,-1 1,0 0,-2-1,-1 1,0 0,-3 14,3-23,-1 4,1-17,-1-12,1-4</inkml:trace>
  <inkml:trace contextRef="#ctx0" brushRef="#br1" timeOffset="196958.845">3501 13414,'41'9,"1"-1,0-3,0-1,1-2,-1-2,0-2,1-1,-1-3,1-2,251-51,-292 59,0-1,0 0,1 0,-1 1,0-1,0 1,1 0,-1 0,0 0,0 0,1 0,-1 0,0 1,0-1,0 1,1-1,-1 1,0 0,0 0,0 0,0 0,0 0,0 0,0 1,-1-1,1 1,0-1,-1 1,1 0,-1 0,0-1,1 1,-1 0,0 0,0 0,0 0,-1 0,1 1,20 128,-7-62,-4 0,2 68,1-13,-13-124,0 0,0 1,0-1,0 1,0-1,0 1,0-1,0 0,0 1,0-1,1 1,-1-1,0 0,0 1,1-1,-1 0,0 1,0-1,1 0,-1 1,0-1,1 0,-1 0,0 1,1-1,-1 0,0 0,1 0,-1 0,1 1,-1-1,0 0,1 0,-1 0,1 0,-1 0,1 0,-1 0,0 0,1 0,-1 0,1 0,-1 0,0-1,1 1,-1 0,1 0,-1 0,1-1,7-6</inkml:trace>
  <inkml:trace contextRef="#ctx0" brushRef="#br1" timeOffset="197224.126">4317 13053,'-14'-2,"-6"-1,2 3,4 2,5 3</inkml:trace>
  <inkml:trace contextRef="#ctx0" brushRef="#br1" timeOffset="-194895.955">13929 9364,'-17'28,"12"-6,2-1,0 1,2-1,0 1,1 0,2 6,-1 18,-1-22,0 65,4-1,10 54,8-10,-6 1,-4 53,1 186,-14 121,-26-143,0 42,27 159,-1-522,-1 1,-2 0,-1-1,-2 0,-5 15,12-44,0 0,0 0,-1 0,1 0,0 0,0-1,0 1,-1 0,1 0,0 0,0 0,-1 0,1 0,0 0,0 0,0 0,-1 0,1 0,0 1,0-1,0 0,-1 0,1 0,0 0,0 0,0 0,-1 0,1 0,0 1,0-1,0 0,0 0,-1 0,1 0,0 1,0-1,0 0,0 0,0 0,0 1,0-1,0 0,0 0,0 0,-1 1,0-15</inkml:trace>
  <inkml:trace contextRef="#ctx0" brushRef="#br1" timeOffset="-193600.703">14476 9283,'1'838,"26"-168,-40-185,-33 106,36-381,11 58,0-100,-1 358,-5-493,-5-48,2-1</inkml:trace>
  <inkml:trace contextRef="#ctx0" brushRef="#br1" timeOffset="-192376.755">14972 9310,'0'29,"0"143,16 90,82 449,-68-398,-13 2,-18 144,2-23,39 66,-40-470,-2 1,-2-1,-1 0,-1 0,-1-1,-2 0,-1 0,-3 1,1-20,4-34,7 18,-5-19</inkml:trace>
  <inkml:trace contextRef="#ctx0" brushRef="#br1" timeOffset="-191285.146">15640 9283,'-1'243,"20"799,30-461,-18-67,-12-136,-17-355,10 141,-9 118,-18-11,12-242,0-24,0-19,1-2</inkml:trace>
  <inkml:trace contextRef="#ctx0" brushRef="#br1" timeOffset="-190135.793">13287 12545,'46'73,"14"21,-4 3,26 66,-27-24,-37-86,3-1,2-1,2 0,2-2,26 34,-46-73,2 0,-1 0,1-1,0 0,1 0,0-1,0 0,1-1,0 0,1-1,-1 0,1-1,0 0,0-1,1-1,-1 1,1-2,0 0,-1 0,1-2,0 1,0-1,9-2,12-7,0-1,0-1,-2-2,1-1,-2-2,0-1,-1-1,-1-2,14-12,-27 21,5-3,24-20,1 1,2 3,1 2,2 2,0 2,1 3,1 2,52-11,-54 24,0 3,0 2,1 2,-1 3,0 1,-1 3,1 2,-2 3,0 1,0 3,5 4,-8 0,-1 2,0 1,22 19,-59-38,0 0,0-1,0 0,0 0,0-1,1 0,0-1,0 0,-1 0,1-1,0 0,0 0,1-1,-1 0,0-1,0 0,4-1,18-2,-1 1,1 1,0 2,-1 1,31 5,-33-1,0-1,0-2,0-1,1-1,-1-2,0 0,9-3,-25 3,1 0,-1 0,0-1,0-1,0 0,-1-1,1 0,-1-1,0 0,0 0,-1-1,0-1,0 0,-1 0,0-1,-1 0,1 0,3-8,6-17,-2-1,-1-1,-2 0,-2-1,0-4,4-9,-4 13,0-1,-3 0,-1 0,-1-1,-3 0,-1-34,-2 58</inkml:trace>
  <inkml:trace contextRef="#ctx0" brushRef="#br1" timeOffset="-188567.802">17124 12772,'30'-11,"-13"9,1 0,-1 2,1 0,-1 1,1 1,-1 0,0 2,0 0,0 1,0 0,-1 1,1 1,-2 1,1 0,-1 2,1 0,-12-7,-1 1,1 0,-1-1,1 1,-1 0,0 1,-1-1,1 0,-1 1,0 0,0-1,0 1,-1 0,0 0,0 0,0 0,0 0,-1 0,0 0,0 0,0 0,-1 0,1 0,-1 0,0 0,-1 0,1 0,-1 0,0 0,0-1,-1 1,1-1,-3 3,-13 19,-2-1,0-1,-1 0,-2-2,0-1,-2 0,-3 0,-36 33,59-51,1 0,-1 1,1-1,0 1,0 0,0 0,0 0,0 0,1 1,0-1,0 1,0 0,1 0,0 0,0 0,0 0,0 1,1-1,0 1,0-1,0 1,1-1,0 1,0 0,0-1,1 1,0-1,0 2,6 3,0-1,1-1,0 1,1-1,-1-1,2 0,-1 0,1 0,0-1,0-1,0 0,1 0,0-1,0-1,0 1,0-2,1 0,-1 0,9 0,-11-1,0-1,0 0,0 0,0-1,0 0,0 0,0-1,0 0,0-1,0 0,-1 0,0-1,0 0,0-1,0 0,0 0,-1 0,0-1,0 0,0 0,-1-1,0 0,-1 0,1-1,-1 1,-1-1,1 0,-1 0,1-4,0-19,-5 4</inkml:trace>
  <inkml:trace contextRef="#ctx0" brushRef="#br1" timeOffset="-188321.925">17111 13120,'-5'-4,"6"-2,11-2,14-2,12-2,15 0,8-2,4 1,0 1,-5 1,-5 1,-8-2,-9 3,-12 1</inkml:trace>
  <inkml:trace contextRef="#ctx0" brushRef="#br1" timeOffset="-188038.684">17738 12852,'-13'31,"2"1,0 0,3 1,0 0,2 0,2 0,0 1,3 18,0-43,1 0,0 1,0-1,1 0,0 0,1 1,0-1,1 0,-1-1,2 1,-1 0,1-1,1 0,-1 0,1 0,1 0,0-1,0 0,0 0,1-1,-1 1,2-2,-1 1,1-1,0 0,8 4,-4-5,0-1,1-1,-1 0,1 0,-1-1,1-1,0 0,-1-1,1 0,-1-1,1 0,-1-1,0-1,0 0,0 0,0-1,-1-1,0 0,0 0,-1-1,1-1,-1 1,-1-2,1 0,15-17</inkml:trace>
  <inkml:trace contextRef="#ctx0" brushRef="#br1" timeOffset="-187839.169">17672 13133,'14'2,"13"1,11-2,9-6,7-5,4-4,-1-3,-9 0,-11 2</inkml:trace>
  <inkml:trace contextRef="#ctx0" brushRef="#br1" timeOffset="-187566.885">17685 12893,'7'-5,"16"-3,17-3,19-2,14-1,9 0,-10 2</inkml:trace>
  <inkml:trace contextRef="#ctx0" brushRef="#br1" timeOffset="-187171.113">18434 12933,'-33'-10,"22"12,0 0,0 0,0 1,0 1,0-1,1 2,-1 0,1 0,0 1,1 0,-1 0,1 1,1 0,-1 1,1 0,0 1,1-1,0 1,1 1,0-1,0 1,1 0,0 1,0-1,2 1,-1 0,1 0,1-5,0 1,0-1,1 1,0-1,0 1,0-1,1 1,0 0,0-1,1 1,0 0,0-1,0 1,1-1,0 1,0-1,1 0,0 0,0 0,0 0,1-1,0 1,0-1,0 0,1 0,-1 0,1-1,1 1,-1-1,5 3,5 0,0-1,0 0,0-1,1 0,0-2,0 1,0-2,0 0,0-1,0-1,1-1,-1 0,0-1,0 0,0-1,0-1,-1-1,1 0,-1-1,0-1,-1 0,1-1,7-6,-16 9,1 1,-1-2,0 1,0-1,-1 1,0-2,0 1,0 0,3-8,7 66,-6-35,1-1,2 0,-1-1,2 0,0-1,6 5,-11-11,1 1,-2-5</inkml:trace>
  <inkml:trace contextRef="#ctx0" brushRef="#br1" timeOffset="-186904.808">18728 12626,'-16'-12,"-10"-5,-4-1,-1 4,7 1,8 7,10 8,7 5,5 2</inkml:trace>
  <inkml:trace contextRef="#ctx0" brushRef="#br1" timeOffset="-186346.639">18742 12973,'-7'-5,"-2"4,0 8,2 12,2 15,4 12,5 10,1-4</inkml:trace>
  <inkml:trace contextRef="#ctx0" brushRef="#br1" timeOffset="-182955.65">16776 14123,'-5'53,"2"1,3 0,1 0,7 33,0 14,-5 22,-8-107,-3-24,-5-26,2-15,1 0,3 0,1-1,3 0,2 0,3-5,-2 37,2 0,1 0,0 0,1 0,1 1,0-1,2 1,0-1,-3 11,0-1,0 1,0 0,1 0,0 0,1 1,-1 0,1 0,1 0,-1 1,1-1,0 2,0-1,0 1,1 0,-1 0,1 1,4-1,-1 1,1 1,0 0,0 0,0 1,0 1,0 0,0 0,0 1,0 1,0 0,0 1,-5-1,-1-1,0 1,0 0,0 1,0-1,0 1,0 1,-1-1,0 1,1 0,-1 0,-1 0,1 1,-1 0,1 0,-1 0,-1 0,1 0,-1 1,0 0,1 1,-3-3,0-1,-1 0,1 1,0-1,-1 0,0 1,0-1,0 1,0-1,-1 0,1 1,-1-1,0 0,0 1,0-1,0 0,0 0,-1 0,0 0,1 0,-1 0,0 0,-1-1,1 1,0-1,-1 1,-74 50,-98 8,101-39,72-22,0 0,1 0,-1 0,0 0,1 0,-1 0,0 0,1 1,-1-1,1 1,-1-1,0 1,1-1,-1 1,1 0,0 0,-1 0,1 0,0 0,-1 0,1 0,0 1,0-1,0 0,0 0,0 1,0-1,0 1,1-1,-1 1,0-1,1 1,-1 0,1-1,0 1,0 0,-1-1,1 1,0 0,0-1,0 1,1 0,-1-1,0 1,1 0,-1-1,1 1,-1-1,1 1,0-1,0 1,12 13,1-1,1-1,0 0,1-1,0-1,2 0,24 18,22 20,95 62,-155-108,0 0,1-1,-1 0,0 0,1 0,-1-1,1 0,0 1,0-2,-1 1,1 0,0-1,0 0,0 0,-1 0,1-1,0 0,0 0,-1 0,1 0,0-1,-1 0,1 0,-1 0,0 0,0-1,0 1,0-1,0 0,0-1,1-1,3-3,0-1,-1 1,0-1,0-1,-1 1,0-1,-1 0,0-1,-1 1,0-1,0 0,-1 0,-1 0,0 0,0 0,-1-1,-1 1,0-3,0 11,-1 0,0 0,-1 0,1 0,0 0,-1 0,0 1,1-1,-1 0,0 1,-1-1,1 1,0 0,-1 0,1 0,-1 0,0 0,1 0,-1 1,0 0,0-1,0 1,0 0,0 0,0 1,-1-1,1 0,0 1,0 0,0 0,-1 0,1 0,0 1,0-1,-1 1,1 0,0 0,0 0,0 0,0 0,0 1,1-1,-1 1,0 0,1 0,-1 0,1 0,-1 0,1 1,0-1,0 1,0-1,0 1,1 0,-1-1,1 1,0 0,-1 0,1 0,1 1,-1-1,0 1,0 0,1 1,-1-1,1 1,0 0,0-1,1 1,0-1,-1 1,1 0,1-1,-1 0,1 1,0-1,0 0,0 0,0 0,1 0,-1 0,1-1,0 1,0-1,3 3,4 3,0 0,0-1,1-1,0 0,0 0,0-1,8 3,109 26,-67-26</inkml:trace>
  <inkml:trace contextRef="#ctx0" brushRef="#br1" timeOffset="-182451.758">17699 14430,'-1'-1,"-84"-26,82 27,0-1,-1 1,1-1,0 1,-1 0,1 0,0 1,-1-1,1 1,0 0,0 0,-1 0,1 0,0 0,0 1,0-1,0 1,1 0,-1 0,0 0,1 0,-1 0,1 1,-2 1,0 2,1 0,0 0,1 0,-1 0,1 0,0 0,1 1,0-1,0 0,0 1,1-1,-1 1,2 0,-1-1,1 1,0-1,0 0,2 5,-2-7,-1-1,1 0,0 0,1 0,-1 0,0 0,1 0,0 0,0-1,0 1,0-1,0 1,0-1,0 1,1-1,0 0,-1 0,1-1,0 1,0 0,0-1,0 0,0 0,0 0,0 0,0 0,0 0,0-1,1 1,-1-1,0 0,1 0,-1-1,0 1,0-1,0 1,2-1,4-2,-1 0,0 0,0 0,0-1,-1 0,1-1,-1 0,0 0,0 0,-1-1,0 0,0 0,0 0,-1-1,0 0,0 0,2-5,-2 7,-7 20,0-4,-5 110,4 0,8 36,-3 146,-22-163,18-133,0 0,0 0,-1 0,0 0,0 0,0-1,-1 1,0-1,-1 0,1 0,-1-1,0 0,-1 1,1-1,-1-1,0 1,-6 2,9-5,0-1,-1 1,1-1,-1 0,1-1,-1 1,0 0,1-1,-1 0,0 0,1 0,-1 0,0-1,1 1,-1-1,1 0,-1 0,1 0,-1-1,1 1,0-1,0 0,-1 0,1 0,0 0,1-1,-1 1,0-1,-5-5,0-1,0 0,1 0,0-1,0 0,1 0,1 0,-1-4,-3-4,2-1,1 1,0-1,1-1,1 1,1-1,1 0,0 1,2-1,0 0,1 0,1 0,1 0,2-4,-3 18,0 1,0-1,1 0,0 1,0-1,0 1,1 0,-1 0,1 1,0-1,1 1,-1-1,1 1,0 1,0-1,0 1,1 0,-1 0,1 0,-1 1,1 0,0 0,0 0,0 1,2 0,27-4</inkml:trace>
  <inkml:trace contextRef="#ctx0" brushRef="#br1" timeOffset="-180969.903">18206 14189,'10'45,"-2"0,-3 0,-1 0,-2 1,-3 11,1-12,2-7,-9 85,1-138,-5-115,5-1,7-2,-2 2,1 142,1-1,0 1,1-1,0 1,1-1,0 0,1 0,-1 0,5 6,-6-13,-1 0,1 0,0 0,0 0,0-1,0 1,0 0,1-1,-1 0,1 0,-1 0,1 0,0 0,0 0,0-1,0 1,0-1,0 0,1 0,-1 0,0 0,0-1,1 1,-1-1,1 0,-1 0,0 0,1 0,-1-1,0 1,1-1,1-1,3-1,0 0,0-1,0 0,0 0,-1-1,0 0,0 0,0-1,0 0,-1 0,0-1,-1 1,1-1,-1-1,0 1,-1-1,3-5,0-3,0 0,-1 0,0-1,-2 1,0-1,-1 0,0 0,-1-10,-6-6,4 33,0-1,1 1,-1-1,0 1,0-1,-1 1,1 0,0-1,0 1,0-1,0 1,0-1,0 1,0 0,-1-1,1 1,0 0,0-1,-1 1,1 0,0-1,-1 1,1 0,0-1,-1 1,1 0,0 0,-1-1,1 1,0 0,-1 0,1 0,-1 0,1-1,0 1,-1 0,1 0,-1 0,1 0,-1 0,1 0,0 0,-1 0,1 0,-1 0,1 1,-1-1,1 0,0 0,-1 0,1 0,0 1,-1-1,1 0,-1 0,1 1,0-1,0 0,-1 1,1-1,0 0,-1 1,1-1,0 0,0 1,0-1,-5 8,0 0,1-1,1 1,0 1,0-1,0 1,1-1,0 1,0 3,0 0,-7 33,1 0,3 1,2 0,2 0,2 0,2 2,-2-35,0 1,0-1,2 1,0-1,0 0,1 0,1 0,0-1,1 1,0-1,1 0,0-1,1 0,0 0,1 0,0-1,0-1,1 1,1-2,0 1,-7-7,-1-1,1 1,0-1,0 0,0 0,0 0,0-1,1 1,-1-1,0 0,0 0,0 0,0-1,1 1,-1-1,0 0,0 0,0-1,-1 1,1-1,0 0,0 0,-1 0,1-1,-1 1,0-1,0 1,0-1,6-6,-1 1,0-1,0-1,-1 1,0-1,-1-1,0 1,-1-1,1-3,-2 6,-1 1,1-1,-2 0,1 0,-1-1,0 1,-1 0,0-1,-1 1,1-1,-2 1,1-1,-1 1,0 0,-1-1,0 1,0 0,-1 0,0 0,0 0,-1-1,2 8,1-1,0 0,-1 0,1 1,0-1,-1 1,0-1,1 1,-1 0,0-1,0 1,0 0,0 0,0 0,0 1,0-1,0 0,0 1,0 0,0-1,-1 1,1 0,0 0,0 0,0 0,0 0,-1 1,1-1,0 1,0-1,0 1,0 0,0 0,0 0,0 0,-1 1,-1 1,-1 0,1 1,0 0,0 0,0 0,1 0,-1 1,1-1,0 1,1 0,-1 0,1 0,-2 5,2-4,0 1,1-1,0 1,0-1,1 1,0-1,0 1,0 0,1-1,0 1,0-1,1 0,0 1,0-1,0 0,1 0,0 0,0 0,0 0,1-1,0 0,0 0,0 0,1 0,-1 0,1-1,0 0,1 0,-1 0,1-1,0 0,-1 0,1 0,1-1,2 2,5 0,-1 0,1-1,0-1,0 0,0-1,0 0,0-1,12-2,14-3</inkml:trace>
  <inkml:trace contextRef="#ctx0" brushRef="#br1" timeOffset="-180411.298">18982 14377,'1'1,"-1"0,0-1,0 1,0 0,0-1,0 1,0 0,0-1,0 1,0 0,0 0,0-1,-1 1,1 0,0-1,0 1,-1 0,1-1,0 1,-1-1,1 1,-1-1,1 1,-1 0,1-1,-1 0,1 1,-1-1,0 1,1-1,-1 0,1 1,-1-1,0 0,1 0,-1 1,0-1,1 0,-1 0,0 0,0 0,1 0,-1 0,0 0,1 0,-1 0,0 0,1 0,-1-1,0 1,0 0,1 0,-1-1,1 1,-1 0,0-1,1 1,-1-1,1 1,-1-1,1 1,-1-1,3 11,0-1,0 1,1-1,1 1,-1-1,1 0,1 0,0-1,0 1,1-1,0 0,0-1,1 1,0-1,0-1,1 1,0-1,0 0,9 4,-14-9,0 0,1 0,-1 0,0 0,1-1,-1 1,1-1,-1 0,1 0,-1 0,1-1,-1 1,1-1,-1 0,1 0,-1 0,0 0,1-1,-1 1,0-1,0 0,0 0,0 0,-1 0,1 0,-1-1,1 1,-1-1,0 0,1 1,-2-1,1 0,0 0,0-1,-1 1,0 0,0 0,0-1,0 1,0-4,3-4,0 0,-1 0,-1-1,0 0,-1 1,0-1,0 0,-1 1,-2-7,2 19,0-1,0 0,0 0,0 0,0 1,-1-1,1 0,0 0,0 0,-1 0,1 1,0-1,0 0,0 0,-1 0,1 0,0 0,0 0,-1 0,1 0,0 0,0 0,-1 0,1 0,0 0,-1 0,1 0,0 0,0 0,-1 0,1 0,0 0,0 0,-1 0,1 0,0 0,0-1,0 1,-1 0,1 0,0 0,0 0,0-1,-1 1,1 0,0 0,0 0,0-1,0 1,0 0,0 0,-1-1,1 1,0 0,0 0,0-1,0 1,0 0,0 0,0-1,0 1,-10 21,8-17,0 0,0 0,0 0,1 0,-1 0,1 1,0-1,0 0,1 1,-1-1,1 0,0 1,0-1,1 1,-1-1,1 0,0 1,0-1,0 0,1 0,-1 0,1 0,0 0,0 0,1 0,-1-1,1 1,0-1,0 1,0-1,0 0,0 0,1-1,-1 1,4 1,-1-3,1 0,0 0,0-1,0 0,-1 0,1-1,0 0,0 0,0-1,-1 1,1-1,-1-1,0 1,1-1,-1 0,0-1,-1 0,1 1,0-2,-1 1,0-1,0 0,-1 0,1 0,-1 0,0-1,0 0,-1 0,0 0,0 0,0 0,-1-1,0 1,0-1,-1 1,1-1,-1-5,-1 11,1 0,-1 0,1 0,-1-1,0 1,1 0,-1 0,0 0,0-1,0 1,0 0,0 0,0 0,0-1,-1 1,1 0,0 0,-1 0,1 0,0-1,-1 1,0 0,1 0,-1 0,0 0,1 0,-1 0,0 0,0 1,0-1,0 0,0 0,0 1,0-1,0 0,0 1,0-1,0 1,0-1,0 1,-1 0,1 0,0-1,0 1,-1 0,-1 4,0 1,0-1,0 1,1-1,0 1,0 0,0 0,0 0,1 0,0 0,0 1,0-1,1 0,0 1,0-1,0 0,0 0,1 1,1 1,-1 0,0 1,1-1,-1 0,2-1,-1 1,1 0,0 0,0-1,1 0,0 0,0 0,1 0,-1-1,1 1,0-1,1 0,-1-1,1 1,0-1,0 0,1-1,-1 1,1-1,-1-1,1 1,0-1,0 0,0-1,4 1,34 4</inkml:trace>
  <inkml:trace contextRef="#ctx0" brushRef="#br1" timeOffset="-178739.413">21496 9323,'4'6,"1"0,-1 0,0 0,-1 0,1 0,-1 1,0-1,-1 1,0 0,0 0,0 0,-1 0,0 0,0 1,-1-1,0 0,0 0,-1 7,1-3,18 361,36 595,-43-693,0 223,-22-357,16-132,0-18</inkml:trace>
  <inkml:trace contextRef="#ctx0" brushRef="#br1" timeOffset="-177965.308">22097 9283,'0'2026,"-1"-1856,-6-1,-8 0,-23 93,35-250,7-32,5-14,3-5</inkml:trace>
  <inkml:trace contextRef="#ctx0" brushRef="#br1" timeOffset="-177128.62">22578 9176,'12'82,"-4"1,-3 0,-4 28,0-63,-1 1236,-1-1008,-32 215,-51 144,81-551,8-73,1-13</inkml:trace>
  <inkml:trace contextRef="#ctx0" brushRef="#br1" timeOffset="-176365.971">23180 9377,'31'347,"7"1508,-40-1483,2 317,3-617,-4-72,1 1,0 0,0-1,0 1,0 0,0-1,1 1,-1-1,0 1,0 0,0-1,0 1,1-1,-1 1,0 0,1-1,-1 1,0-1,1 1,-1-1,0 1,1-1,-1 1,1-1,-1 0,1 1,-1-1,1 0,0 1,-1-1,1 0,-1 0,1 1,0-1,-1 0,1 0,-1 0,1 0,0 0,-1 0,1 0,0 0,-1 0,1 0,-1 0,1-1,0 1,-1 0,1 0,-1 0,1-1,0 1,-1 0,1-1,-1 1,1-1,-1 1,1 0,-1-1,0 1,1-1,-1 1,0-1,1 0,-1 1,0-1,1 1,-1-1,0 0,0 1,13-17</inkml:trace>
  <inkml:trace contextRef="#ctx0" brushRef="#br1" timeOffset="-175542.483">21522 11569,'18'55,"12"83,-7 2,-1 47,-1 122,-14 97,-6-270,-1-121,0-5,0-1,0 1,1 0,0-1,0 1,1-1,1 0,-1 1,3 1,3 2</inkml:trace>
  <inkml:trace contextRef="#ctx0" brushRef="#br1" timeOffset="-175114.744">22003 11916,'-5'16,"0"17,-1 16,-1 18,1 16,1 14,4 9,4 7,2 0,2-3,0-7,-2-7,0-11,-3-20</inkml:trace>
  <inkml:trace contextRef="#ctx0" brushRef="#br1" timeOffset="-174512.372">22524 12278,'-2'9,"-1"10,0 13,1 17,-2 16,0 15,1 12,0 7,2 2,0-3,3-6,1-7,2-12,0-18</inkml:trace>
  <inkml:trace contextRef="#ctx0" brushRef="#br1" timeOffset="-173857.034">23273 12399,'5'4,"1"7,-3 9,-5 12,-6 13,-4 13,1 10,2 7,3 5,4 0,7-5,5-6,1-14</inkml:trace>
  <inkml:trace contextRef="#ctx0" brushRef="#br1" timeOffset="-172627.241">21188 12813,'-1'-1,"0"1,0 0,0 0,0-1,0 1,0 0,0 0,0 0,0 0,-1 0,1 0,0 0,0 1,0-1,0 0,0 1,0-1,0 0,0 1,0 0,0-1,0 1,0-1,0 1,1 0,-1 0,0-1,0 1,1 0,-1 0,0 0,1 0,-1 0,1 0,-1 0,1 0,0 0,-1 0,1 0,0 0,0 0,0 0,0 1,3 54,13 13,3 0,3-2,18 36,-29-72,1-1,1 0,2 0,0-2,3 0,0-1,1 0,2-2,1 0,0-2,12 9,-26-27,0 1,0-1,1-1,0 1,-1-2,1 1,1-1,-1 0,0-1,1 0,-1-1,1 0,0 0,-1-1,1 0,0-1,-1 0,1-1,-1 0,1 0,-1-1,0 0,0-1,0 1,3-3,157-105,-85 52,-51 35,0 1,2 2,1 2,0 1,2 1,0 3,0 0,28-4,-57 17,-1 0,1 1,0-1,0 2,0-1,0 1,-1 1,1-1,0 1,-1 1,1 0,-1 0,0 1,0-1,0 2,-1-1,1 1,-1 1,0-1,-1 1,1 0,-1 1,0-1,2 4,45 66,-47-64,0 0,1-1,0 0,1 0,0-1,1 0,0 0,0-1,1 0,0-1,1 0,0-1,0 0,1 0,0-2,0 1,2-1,1-2,-1-1,1 0,0-2,-1 1,1-2,0 0,-1-1,1 0,-1-1,0-1,1 0,-2-1,1 0,-1-1,1-1,9-7,20-15,0-1,-2-3,-2-1,1-5,-25 26,-3 0,1 2,0-1,1 2,0 0,1 0,0 2,0 0,1 0,14-4,-22 12,0 0,-1 0,1 0,0 1,-1 0,1 1,-1-1,1 2,-1-1,0 1,1 0,-2 0,1 1,0 0,-1 0,1 1,-1 0,-1 0,1 0,-1 1,2 2,20 14,8 6,1-1,1-2,1-2,2-1,0-2,23 8,-54-26,0 0,0 0,0 0,0-1,1-1,-1 1,0-2,1 1,-1-1,0-1,0 1,0-2,0 1,0-1,0 0,-1-1,0 0,1-1,-1 0,-1 0,1 0,-1-1,0 0,0 0,-1-1,0 0,0 0,0-1,6-9,0-1,-2 0,0-1,0 0,-2 0,-1-1,0 0,-1-1,-2 1,0-1,-1 0,-1 0,-1 0,0 0,-2-1,-1 1,0 0,-2 0,0 1,-1-1,-2 1,0 0,-1 0,-4-6,-15-29</inkml:trace>
  <inkml:trace contextRef="#ctx0" brushRef="#br1" timeOffset="-168344.638">24971 12491,'0'-2,"2"-2,-1-1,0 1,0 0,0 0,0-1,-1 1,1 0,-1-1,0 1,-1-1,1 1,-1 0,0-1,0 1,0 0,0 0,-1 0,0 0,0 0,0 0,0 0,-1 0,1 1,-1 0,0-1,0 1,0 0,-2-1,-4 1,-1 0,1 1,-1 0,0 1,0 0,0 0,0 1,0 0,0 1,0 0,1 0,-1 1,0 1,1-1,-1 2,1-1,0 1,0 1,0 0,1 0,0 0,0 1,0 0,0 1,1 0,0 0,0 2,3-5,1 0,-1 0,1 0,0 1,1-1,-1 1,1 0,0 0,0 0,0 0,1 0,-1 0,1 1,1-1,-1 0,1 1,0-1,0 0,0 1,1-1,0 0,0 1,0-1,1 0,0 0,0 0,0 0,0 0,1-1,0 1,0-1,0 1,0-1,1 0,0 0,2 1,10 8,0-2,1 0,0-1,1-1,0 0,7 1,-7-3,1 2,-2 0,1 0,-1 2,-1 0,6 6,-19-15,-1-1,0 1,1 0,-1 0,0 0,0 0,-1 1,1-1,0 0,-1 1,1-1,-1 1,0 0,0-1,0 1,0 0,0 0,-1-1,1 1,-1 0,0 0,0 0,0 0,0 0,0 0,0-1,-1 1,0 0,1 0,-1 0,0-1,-2 3,-3 3,0-1,0 1,-1-1,-1-1,1 1,-1-1,0-1,0 0,-1 0,1 0,-1-1,0 0,0-1,-1 0,1 0,8-3,0 1,1-1,-1 1,0-1,1 1,-1-1,0 0,1 1,-1-1,0 0,0 0,0 0,1 1,-1-1,0 0,0 0,0 0,1 0,-1 0,0-1,0 1,0 0,1 0,-1 0,0-1,0 1,1 0,-1-1,0 1,1-1,-1 1,0 0,1-1,-1 0,0 1,1-1,-1 1,1-1,-1 0,1 1,0-1,-1 0,1 0,0 1,-1-1,1 0,0 0,0 1,0-1,0 0,-1 0,1 0,0 1,0-1,1 0,-1 0,0 0,0 1,0-1,0 0,1 0,-1 1,0-1,1 0,-1 0,47-57,-16 27</inkml:trace>
  <inkml:trace contextRef="#ctx0" brushRef="#br1" timeOffset="-167937.439">25172 12505,'-13'302,"12"-300,1 0,0 0,-1 0,1 1,0-1,0 0,0 0,0 1,1-1,-1 0,0 0,1 0,0 0,0 0,-1 1,1-1,0 0,1-1,-1 1,0 0,0 0,1 0,-1-1,1 1,0-1,-1 1,1-1,0 0,0 1,0-1,0 0,0 0,0-1,0 1,0 0,0-1,0 1,1-1,1 1,4-4,1 0,-1 0,0 0,0-1,-1-1,1 1,-1-1,0 0,0-1,0 0,-1 0,0 0,0-1,-1 1,0-2,0 1,0 0,-1-1,0 0,1-4,5-12,-1-1,-1 0,-1 0,-1 0,-1-1,-2-3,-12 82,5-41,1 1,1-1,0 1,1-1,0 1,1 0,1-1,0 1,2 12,-1-22,-1 1,1-1,0 0,0 0,0 0,1 1,-1-2,1 1,-1 0,1-1,0 1,0-1,0 0,0 0,1 0,-1 0,1 0,-1-1,1 0,-1 1,1-2,0 1,-1 0,1-1,0 1,0-1,0 0,-1 0,4-1,28 0</inkml:trace>
  <inkml:trace contextRef="#ctx0" brushRef="#br1" timeOffset="-167726.975">25720 12612,'-9'16,"-6"12,1 8,2 3,3-2,1-1,2-5,1-11,3-7</inkml:trace>
  <inkml:trace contextRef="#ctx0" brushRef="#br1" timeOffset="-167365.422">25520 12491,'-1'-1,"0"0,1-1,-1 1,1-1,0 0,0 1,-1-1,1 1,0-1,0 1,0-1,1 0,-1 1,0-1,1 1,-1-1,1 1,-1-1,1 1,-1-1,1 1,0 0,0-1,0 1,0 0,0 0,0 0,0-1,0 1,1 0,-1 1,0-1,1 0,-1 0,0 0,2 0,58-18,-26 11,0 2,1 2,-1 1,1 1,0 3,-1 0,18 5,-47-6,0 1,0 0,0 1,0 0,0 0,0 0,-1 0,1 1,-1 0,1 0,-1 1,0-1,-1 1,1 0,-1 1,1-1,-1 1,0 0,-1 0,1 0,-1 0,0 0,-1 1,1 0,-1-1,0 1,0 0,-1 0,0 0,0 0,0 0,-1 5,-1 17,-1 1,-1 0,-2-1,-1 0,-4 9,2-7,1 0,2 0,1 1,0 16,4-44,0 0,0 0,0 0,1 0,-1 0,1 0,0 0,-1 0,1 0,1 0,-1 0,0 0,1-1,0 1,-1 0,1-1,0 0,0 1,0-1,1 0,-1 0,0 0,1 0,0 0,-1-1,1 1,0-1,0 0,0 0,0 0,0 0,0 0,1 0,5 1,1 0,0 0,0 0,0-1,0-1,0 0,0 0,0-1,0 0,0-1,0 0,0 0,-1-1,1-1,-1 1,0-1,0-1,0 0,-1 0,1-1,-1 0,0 0,-1-1,0 0,6-7,1-12</inkml:trace>
  <inkml:trace contextRef="#ctx0" brushRef="#br1" timeOffset="-167176.485">25880 12719,'21'2,"17"1,17 0,8-1,-1-2,-3-5,-10-2,-13-1</inkml:trace>
  <inkml:trace contextRef="#ctx0" brushRef="#br1" timeOffset="-166964.967">26041 12399,'18'-14,"20"-5,17 2,15 3,7 4,-1 4,-11 7,-16 4</inkml:trace>
  <inkml:trace contextRef="#ctx0" brushRef="#br1" timeOffset="-165581.174">22685 14015,'-26'370,"26"-507,-3 102,2 1,1-1,2 1,2 0,1-1,1 2,2-1,3-7,-7 33,0 0,0 0,0 1,1 0,0-1,1 1,0 1,0-1,0 1,1 0,-1 1,2-1,-5 4,0 0,0 0,1 0,-1 0,1 1,-1-1,1 1,-1 0,1 0,0 0,0 1,-1-1,1 1,0 0,0 0,0 0,0 1,-1-1,1 1,0 0,0 0,-1 0,1 1,-1-1,1 1,-1 0,0 0,2 1,0 3,0 0,0 1,0 0,-1 0,0 0,-1 0,1 1,-1-1,-1 1,1 0,-1 0,-1 0,0 0,0 0,0 0,-1 0,0 0,-1 1,0-1,0 0,0 0,-1 0,-1 0,1-1,-1 1,-1 0,0 1,-3 5,-1-1,-1 1,0-2,0 1,-1-1,-1 0,0-1,-1 0,0-1,0-1,-3 2,14-11,0 0,1 1,-1-1,0 0,0 1,1-1,-1 1,0-1,1 1,-1-1,0 1,1-1,-1 1,1 0,-1-1,1 1,-1 0,1-1,0 1,-1 0,1 0,0 0,-1-1,1 1,0 0,0 0,0 0,0-1,0 1,0 0,0 0,0 0,0 0,0-1,0 1,1 0,-1 0,0 0,0-1,1 1,-1 0,1 0,-1-1,1 1,-1 0,1-1,-1 1,1-1,0 1,-1 0,1-1,0 0,-1 1,1-1,0 1,-1-1,2 1,21 10,0 0,1-2,0-1,0 0,1-2,0-1,0-1,1-1,4 0,-10-1,0-1,1-1,-1 0,0-2,0 0,0-1,3-2,-18 4,1 0,0-1,-1 0,0 0,1 0,-1-1,0 0,0 0,-1 0,1 0,-1-1,1 0,-1 0,0 0,0 0,-1-1,1 1,-1-1,0 0,-1 0,1 0,-1-1,0 1,0 0,0-1,-1 0,0 0,0 2,-1-1,0 1,0-1,-1 1,1-1,-1 1,0 0,0-1,0 1,-1 0,0 0,1 0,-1 0,-1 0,1 0,-1 0,1 1,-1 0,0-1,0 1,-1 0,1 0,0 0,-1 1,0-1,0 1,0 0,0 0,0 0,0 1,0 0,-3-1,4 1,-1-1,0 1,1 1,-1-1,0 1,0-1,0 1,0 0,0 0,1 1,-1-1,0 1,0 0,0 0,1 0,-1 0,1 1,-1-1,1 1,-1 0,1 0,0 1,0-1,0 0,0 1,0 0,1 0,-1 0,1 0,0 0,0 0,0 1,0-1,0 1,1-1,0 1,-1 0,1-1,1 1,-1 0,0-1,1 1,0 0,0-1,0 1,0 0,1 0,-1-1,1 1,0-1,0 1,1 0,-1-1,1 0,-1 1,1-1,0 0,0 0,0 0,1 0,-1 0,1-1,0 1,0-1,-1 1,2-1,-1 0,0 0,0-1,1 1,1 0,10 5,1-1,-1 0,2-1,-1-1,0 0,16 0,-1-1,-1-2,1-1,0-1,-1-2,1-1,-1-1,0-2,0-1,-1-1,0-2,-1-1,0-1,9-6,35-40,-70 57,0 0,-1 1,1-1,-1 0,0 0,1 0,-1 0,0 0,0 0,0 0,0-1,-1 1,1 0,0 0,-1-1,0 1,0 0,1-1,-1 1,-1 0,1-1,0 1,0-1,-1 1,0 0,1 0,-1-1,0 1,0 0,0 0,0 0,-1 0,1 0,0 0,-1 0,0 0,-6-3,0 0,0 1,0 0,0 1,0 0,-1 0,0 1,1 0,-1 1,0-1,0 2,0-1,0 1,0 1,0-1,0 2,1-1,-1 1,0 0,-3 2,6-3,0 1,-1 0,1 0,0 0,0 1,0 0,1 0,-1 0,1 1,0-1,-1 1,2 1,-1-1,0 1,1 0,0 0,-1 2,4-6,1 0,-1 1,1-1,0 0,0 0,0 1,0-1,0 0,0 0,0 0,0 1,0-1,0 0,1 0,-1 1,0-1,1 0,-1 0,1 0,0 0,-1 0,1 0,0 0,0 0,-1 0,1 0,0 0,0 0,0-1,0 1,0 0,0-1,0 1,0-1,1 1,-1-1,45 16,-11-12,0-1,0-2,1-1,-1-1,21-5,-55 6,0-1,1 1,-1 0,1 0,-1-1,1 1,-1 0,1 1,-1-1,1 0,-1 0,1 1,-1-1,1 1,-1-1,1 1,-1 0,0-1,1 1,-1 0,0 0,0 0,0 0,1 0,-1 0,0 0,0 0,-1 1,1-1,0 0,0 1,-1-1,1 0,0 1,-1-1,1 1,-1-1,0 1,0-1,1 1,-1-1,0 1,0 0,0-1,-1 1,1-1,-1 2,2 67,-3 0,-4 0,-4 7,9-62,0-1,-1 1,-1-1,-1 0,0 0,-1 0,0-1,-1 1,0-1,-1-1,-1 1,0-1,0 0,-3 1,8-10,0-1,-1 0,1 0,0 0,-1 0,1 0,-1-1,0 1,0-1,1 0,-1 0,0-1,0 1,0-1,0 0,0 0,0 0,0 0,1-1,-1 1,0-1,0 0,0 0,1-1,-1 1,0-1,1 0,0 0,-1 0,1 0,0 0,0-1,0 1,0-1,1 0,-1 0,1 0,-1 0,1-1,0 1,0-1,-1-3,-5-8,1-1,0 0,1 0,1 0,0-1,1 0,1 0,1 0,0-1,1-14,1 29,-1-1,1 1,0-1,0 1,0-1,1 1,-1-1,1 1,0-1,0 1,0-1,1 1,-1 0,1 0,0 0,-1 0,1 0,1 0,-1 0,0 1,1-1,-1 1,1-1,0 1,0 0,0 0,0 0,2 0,127-34,-82 25</inkml:trace>
  <inkml:trace contextRef="#ctx0" brushRef="#br1" timeOffset="-164087.055">24623 13869,'-19'94,"-5"-1,-10 18,14-46,13-46,11-71,10-118,-7-141,-5 297,1 32,-3-11,1 1,0-1,0 1,0-1,1 1,0-1,1 0,-1 0,1 0,1 0,-1-1,1 1,0-1,1 0,-1 0,1 0,1-1,-1 1,1-1,0-1,0 1,0-1,0 0,1 0,0-1,0 0,0 0,0-1,0 0,7 1,-4-3,0-2,0 1,-1-1,1-1,0 0,-1 0,1-1,-1 0,0 0,0-1,-1 0,1-1,-1 0,-1 0,1-1,-1 0,0 0,0-1,-1 0,0 0,-1-1,1 1,-2-1,1 0,-1 0,-1-1,0 1,0-1,-1 0,0 0,0 0,-1-8,-4-50,3 69,1-1,-1 1,0-1,0 1,0-1,0 1,0-1,0 0,0 1,0-1,-1 1,1-1,0 1,0-1,0 0,0 1,-1-1,1 1,0-1,0 0,-1 1,1-1,0 0,0 1,-1-1,1 0,0 1,-1-1,1 0,-1 0,1 1,0-1,-1 0,1 0,-1 0,1 0,-1 0,1 1,0-1,-1 0,1 0,-1 0,1 0,-1 0,1 0,-1-1,1 1,0 0,-1 0,1 0,-1 0,1 0,-1-1,1 1,0 0,-1 0,1-1,0 1,-1 0,1-1,0 1,-1 0,1-1,0 1,0 0,-1-1,1 1,0-1,0 1,0 0,-16 36,3 1,0 1,3 0,1 1,2-1,2 2,1-1,2 1,3 36,-1-55,1-1,1 1,0-1,2 1,0-1,4 7,-6-21,0 0,0 0,1 0,0 0,0 0,0-1,1 1,-1-1,2 0,-1 0,0 0,1-1,0 0,0 1,0-2,0 1,1-1,0 1,0-2,-1 1,7 1,-7-3,0 0,1 0,-1-1,0 1,1-1,-1-1,0 1,1-1,-1 0,0 0,0-1,0 1,0-1,0 0,0 0,0-1,-1 0,1 1,-1-2,1 1,-1 0,0-1,-1 0,1 0,2-4,5-5,-2 0,0 0,-1-1,0 0,-1-1,0 0,-1 0,-1-2,0 5,-1 1,-1-1,0 0,-1 0,0 0,-1 0,0 0,-1 0,0 0,-1 0,-1 0,1 0,-2 0,-3-11,5 21,1 1,0 0,-1 0,0 0,1 0,-1 0,0 0,1 0,-1 0,0 0,0 0,0 0,0 0,0 1,0-1,0 0,0 0,0 1,0-1,0 1,0-1,0 1,-1 0,1-1,0 1,0 0,-1 0,1 0,0 0,0 0,0 0,-1 0,1 0,0 1,0-1,-1 0,1 1,0-1,0 1,0-1,0 1,0 0,0-1,0 1,0 0,-1 0,-34 48,32-42,1 0,0 0,0 0,1 0,0 1,0-1,1 1,-1-1,2 1,-1 0,1-1,1 1,-1 0,1 0,0-1,1 1,0-1,0 0,1 1,0-1,0 0,0 0,1 0,0-1,1 0,-1 1,1-1,0-1,1 1,-1-1,1 0,0 0,1-1,-1 0,1 0,2 1,1-1,0-2,0 1,0-1,0 0,1-1,-1-1,0 1,1-2,-1 1,0-1,1-1,-1 0,0 0,0-1,0 0,-1-1,1 0,-1-1,0 0,0 0,0-1,-1 0,0-1,0 1,0-2,-1 1,0-1,-1 0,0 0,0-1,-1 0,0 0,0 0,-1-1,0 1,-1-1,0 0,0 0,-1 0,-1 0,1-6,-8-12,6 28,0-1,0 1,0 0,-1-1,1 1,0 0,0-1,-1 1,1 0,0-1,0 1,-1 0,1 0,0-1,-1 1,1 0,-1 0,1 0,0 0,-1-1,1 1,0 0,-1 0,1 0,-1 0,1 0,0 0,-1 0,1 0,-1 0,1 0,-1 0,1 0,0 0,-1 0,1 1,0-1,-1 0,1 0,-1 0,1 1,0-1,-1 0,1 0,0 1,0-1,-1 0,1 1,0-1,0 0,-1 1,1-1,0 0,0 1,0-1,0 0,-1 1,1-1,0 1,0-1,0 0,0 1,0-1,-4 10,0-1,1 1,0-1,1 1,0 0,0 0,1 0,0 1,1-1,0 0,1 0,0 2,-1-8,1-1,0 0,0 1,0-1,0 0,0 0,1 1,-1-1,1 0,0 0,0-1,0 1,0 0,1-1,-1 1,1-1,-1 0,1 0,0 0,0 0,0 0,0-1,0 1,0-1,1 0,-1 0,0 0,1 0,-1 0,0-1,1 0,-1 0,1 0,-1 0,1 0,-1-1,1 1,-1-1,3-1,2 0,0 0,0-1,0 0,0 0,-1-1,1 0,-1 0,0-1,0 0,-1 0,1-1,-1 0,0 0,-1 0,0-1,0 0,0 0,-1 0,0 0,0-1,-1 1,0-1,0 0,-1 0,0 0,0-1,0-2,-3 11,1 0,0 1,-1-1,1 0,-1 0,1 0,0 0,-1 0,1 0,-1 1,1-1,0 0,-1 0,1 0,-1 0,1 0,0-1,-1 1,1 0,-1 0,1 0,0 0,-1 0,1-1,-1 1,1 0,0 0,-1 0,1-1,0 1,-1 0,1-1,0 1,0 0,-1-1,1 1,0 0,0-1,0 1,-1 0,1-1,0 1,0-1,0 1,0-1,0 1,0 0,0-1,0 1,0-1,0 1,0 0,0-1,0 1,0-1,0 1,0 0,1-1,-1 1,0-1,0 1,0 0,1-1,-1 1,0 0,0-1,1 1,-1 0,-4 6,1 0,0 0,0 1,0 0,1-1,0 1,0 0,1 0,0 0,0 0,0 0,1 1,0-1,1 0,-1 0,1 0,1 0,-1 0,3 4,-1-8,0 1,0 0,1-1,0 0,0 0,0 0,0 0,0-1,0 0,1 1,-1-2,1 1,-1 0,1-1,0 0,0 0,0 0,0-1,-1 1,1-1,0-1,0 1,0-1,0 1,0-1,-1-1,1 1,0-1,-1 1,1-2,-1 1,0 0,1-1,-1 0,1 0,3-3,0-1,0 1,-1-1,0 0,0-1,-1 1,0-2,0 1,-1 0,0-1,0 0,-1 0,-1-1,1 1,-1-1,-1 0,0 0,1-8,-5 29,1 0,0 1,0-1,2 0,-1 0,1 1,1-1,0 0,0 0,2 0,-1-1,1 1,0-1,1 0,1 0,-1 0,1-1,1 1,0-2,0 1,1-1,0 0,0 0,6 2,11 3</inkml:trace>
  <inkml:trace contextRef="#ctx0" brushRef="#br1" timeOffset="-153353.381">29169 9257,'13'220,"-18"-9,1-109,3 0,6 0,27 136,-20-177,-2 1,-3 0,-3 0,-2 0,-3 1,-3-1,-11 55,-38 107,52-218,1-1,0 1,0-1,1 1,0-1,0 0,0 1,0-1,1 0,0 0,0 0,1 0,-1 0,1 0,0 0,0-1,1 0,-1 0,5 4,-8-8,1 0,-1 0,1 0,-1 0,1 0,-1 0,1 0,-1 0,1 0,-1 0,0 0,1 0,-1 0,1 0,-1-1,1 1,-1 0,1 0,-1-1,0 1,1 0,-1 0,0-1,1 1,-1 0,0-1,1 1,-1-1,0 1,0 0,1-1,-1 1,0-1,0 1,0-1,0 1,0-1,1 1,-1-1,0 1,0-1,0 1,0-1,0 1,-1 0,1-1,0 1,0-1,0 1,0-1,0 1,-1-1,1 0,2-17</inkml:trace>
  <inkml:trace contextRef="#ctx0" brushRef="#br1" timeOffset="-152599.14">29744 9310,'-8'76,"4"186,17 74,-2-62,-12 30,-5-222,-3-1,-4 0,-3 0,-4-2,-4 0,-15 33,26-75,18-46</inkml:trace>
  <inkml:trace contextRef="#ctx0" brushRef="#br1" timeOffset="-151801.986">30212 9323,'0'1,"0"0,0 0,0 0,1 0,-1 0,0 0,1 0,-1-1,1 1,-1 0,1 0,-1 0,1-1,-1 1,1 0,0-1,0 1,-1-1,1 1,0-1,0 1,0-1,-1 1,1-1,0 0,0 1,0-1,0 0,0 0,0 0,0 0,0 0,0 0,-1 0,1 0,0 0,0 0,0 0,0-1,0 1,0 0,0-1,0 1,-1 0,1-1,0 1,0-1,-1 1,1-1,0 0,0 1,-1-1,1 0,-1 0,1 1,-1-1,1 0,-1 0,1 0,-1 0,0 1,1-1,-1 0,0 0,0 0,0 0,0 0,0 0,0 0,0-1,12 117,-11-80,8 1244,-13-1125,-6 0,-7-2,-8 5,19-137,7-31</inkml:trace>
  <inkml:trace contextRef="#ctx0" brushRef="#br1" timeOffset="-151007.998">30827 9296,'22'371,"-4"-147,-2 220,-20 29,-49 431,55-839,4-76,-3-12</inkml:trace>
  <inkml:trace contextRef="#ctx0" brushRef="#br1" timeOffset="-149796.178">28688 10914,'46'177,"-27"-118,-14-43,24 89,5-2,5-2,3-1,40 63,-75-151,1 1,0-1,1 0,0 0,1-1,0-1,1 0,0 0,0-1,1 0,1-1,-1 0,1-1,0-1,1 0,0-1,0 0,0-1,0-1,1 0,-1 0,9-1,5-5,-1 0,1-2,-1-1,0-1,0-1,-1-2,0 0,-1-2,0-1,-1-1,-1-1,20-16,39-19,-57 33,1 2,1 0,0 2,0 1,2 1,-1 2,1 1,0 1,1 1,0 2,0 1,0 1,0 1,1 2,-19 1,0 1,-1 0,1 0,-1 1,1 1,-1 0,0 0,-1 1,1 1,-1 0,-1 0,1 1,-1 0,-1 0,1 1,-1 0,2 5,13 20,-1 1,-1 1,-3 1,6 17,-18-40,-3-5,0 0,1-1,0 1,0-1,1 0,0 0,0 0,1-1,0 0,0 0,1 0,0-1,0 0,0 0,1-1,-1 0,2 0,-1-1,0 0,1 0,3 0,7-2,0-1,1-1,-1-1,0-1,0 0,0-1,0-1,0-1,-1-1,1 0,-2-2,1 0,16-10,89-31,-119 48,-1-1,0 1,1 0,-1 0,1 0,-1 1,1-1,0 1,-1 0,1 0,-1 0,1 1,0-1,-1 1,1 0,-1 0,1 0,-1 0,0 1,0-1,1 1,-1 0,0 0,0 0,2 2,25 28,-20-20,1 0,0-1,0 0,2-1,-1 0,1-1,11 5,0-1,0-2,1 0,1-2,0-1,0 0,0-3,1 0,0-1,0-2,0 0,3-2,-15-3,-1 0,0-1,0-1,0 0,-1-1,0 0,0-1,0 0,-1-1,0-1,0 0,-1 0,0-1,-1-1,0 0,-1 0,0-1,-1 0,0 0,-1-1,0 0,-1 0,-1-1,0 0,-1 0,0 0,-1 0,1-13,8-56,-3 0,-3-35,-3 60,1-18</inkml:trace>
  <inkml:trace contextRef="#ctx0" brushRef="#br1" timeOffset="-146788.78">32003 12184,'-13'422,"13"-566,0-76,17 320,-16-97,0 1,0-1,1 0,-1 0,1 0,-1-1,1 1,0 0,0-1,1 1,-1-1,0 1,1-1,0 0,-1 0,1 0,0-1,0 1,0-1,0 1,0-1,0 0,1 0,-1 0,0-1,0 1,1-1,-1 0,2 0,2-2,0 0,1-1,-1 1,-1-2,1 1,0-1,-1 0,0 0,0-1,0 0,0 0,-1 0,0-1,0 0,0 0,-1 0,0 0,3-6,0-1,1 0,-2 0,0-1,0 0,-1 0,-1-1,-1 1,1-7,-19 235,14-185,1 0,2 0,0 0,2 0,1 0,8 23,-3-25</inkml:trace>
  <inkml:trace contextRef="#ctx0" brushRef="#br1" timeOffset="-146520.569">32404 12238,'5'16,"3"14,1 9,-2 7,-1 2,-3 3,-1-1,-1-5,-1-5,0-7,0-7,2-8,1-9,0-6</inkml:trace>
  <inkml:trace contextRef="#ctx0" brushRef="#br1" timeOffset="-146261.734">32418 11997,'-10'3,"1"2,7 5,14 4,11 1,2-2</inkml:trace>
  <inkml:trace contextRef="#ctx0" brushRef="#br1" timeOffset="-146061.268">32698 12305,'-4'18,"-2"10,0 8,1 5,2 1,3 1,6-2,5-6,3-7,-2-13,-2-8</inkml:trace>
  <inkml:trace contextRef="#ctx0" brushRef="#br1" timeOffset="-145865.791">32632 11796,'-16'0,"-5"0</inkml:trace>
  <inkml:trace contextRef="#ctx0" brushRef="#br1" timeOffset="-143927.662">28982 12759,'0'123,"-9"303,1-362,3-60,3-16,-1-49,3 1,3-1,4-18,-5 48,0 0,2 1,2-1,0 1,2 0,1 0,2 1,1 1,1 0,1 0,15-19,-27 42,1 1,0-1,1 1,-1 0,1 1,-1-1,1 1,0-1,1 1,-1 0,1 0,-1 1,1 0,0 0,0 0,0 0,0 0,0 1,0 0,0 0,0 1,1 0,-1-1,0 2,0-1,0 0,1 1,-1 0,0 1,0-1,0 1,0 0,0 0,-1 0,1 1,2 1,-1 2,0 1,-1-1,0 1,-1 0,1 0,-1 1,-1-1,1 1,-1 0,-1 0,1 0,-1 0,-1 0,0 1,0-1,0 0,-1 1,0-1,-1 0,0 1,0-1,-1 0,0 0,0 1,-1-2,0 1,-1 0,1-1,-2 1,1-1,-1 0,0 0,0-1,-1 0,1 0,-6 4,0-1,0-1,-1 0,0-1,0 0,-1-1,0 0,0-1,0 0,-1-1,1-1,-1 0,0-1,0 0,0-1,-5-1,18 0,0 0,1 0,-1 0,0 0,0 0,0 0,0 0,1 1,-1-1,0 0,0 0,1 1,-1-1,0 0,0 1,1-1,-1 1,0-1,1 1,-1-1,1 1,-1 0,0-1,1 1,-1 0,1-1,0 1,-1 0,1 0,0-1,-1 1,1 0,0 0,0 0,0-1,0 1,0 0,0 0,0 0,0 0,0-1,0 1,0 0,0 0,17 38,-17-39,16 27,0-1,2-1,0-1,2-1,1 0,0-1,2-2,1 0,0-1,1-2,1 0,3-1,-23-11,0-1,1-1,0 1,-1-1,1 0,0-1,1 0,-1 0,0 0,1-1,-1 0,1-1,-1 0,1 0,-1 0,1-1,-1 0,1 0,-1-1,0 0,0-1,1 1,-2-1,1-1,0 1,-1-1,1 0,-1-1,0 1,-1-1,1 0,-1-1,3-3,-3 1,-1 0,0-1,0 1,-1-1,0 1,-1-1,0 0,0 0,-1 0,0 0,0 0,-1-3,0 8,0 0,0 0,-1 0,1 0,-1 1,0-1,0 0,0 0,0 0,-1 1,1-1,-1 1,0-1,0 1,-1 0,1 0,-1 0,1 0,-1 0,0 0,0 1,0-1,0 1,-1 0,1 0,0 0,-1 0,0 1,0-1,1 1,-1 1,1-1,0 1,-1-1,1 1,-1 0,1 0,0 1,-1-1,1 1,0-1,-1 1,1 0,0 1,0-1,0 0,0 1,0 0,0-1,0 1,0 0,1 1,-1-1,1 0,0 1,0-1,0 1,0 0,-1 2,-1 1,0 0,1 0,0 0,0 1,1 0,0-1,0 1,1 0,-1 0,2 0,-1 0,1 0,0 0,0 0,1 2,1 0,0 0,1 0,0 0,0 0,1-1,0 0,1 0,0 0,0 0,0 0,1-1,0 0,1-1,-1 1,1-1,1 0,-1-1,1 0,0 0,0-1,7 3,8 4,1-2,0 0,1-2,0-1,0 0,0-2,18 0,-25-2,0 0,1-1,-1-2,0 1,0-2,1-1,-1 0,-1-1,1-1,0 0,-1-2,0 0,-1 0,0-2,14-9,-26 15,0 0,0 0,-1 0,1 0,-1 0,0-1,0 0,0 0,-1 0,1 0,-1 0,0 0,0 0,0-1,-1 1,1-1,-1 1,0-1,-1 0,1 1,-1-1,0 0,0 0,0 1,-1-1,1 0,-1 1,-1-1,1 0,0 1,-1 0,0-1,0 1,0 0,-1 0,0 0,1 0,-1 0,-1 1,1-1,-3-2,1 3,0-1,0 1,0 0,-1 0,1 1,0-1,-1 1,0 1,1-1,-1 1,0 0,0 0,0 0,0 1,0 0,0 0,0 1,0-1,0 2,0-1,1 0,-1 1,0 0,1 0,-1 1,1 0,0 0,0 0,0 0,0 1,1 0,-1 0,1 0,0 0,0 1,0 0,1-1,0 2,0-1,0 0,0 2,1-3,1 0,0 0,0-1,0 1,0 0,1 1,0-1,0 0,0 0,0 0,1 0,-1 0,1 0,0 0,0 0,0-1,1 1,0 0,-1 0,1-1,0 1,1-1,-1 0,1 0,-1 0,1 0,0 0,0 0,0-1,1 1,-1-1,0 0,1 0,0 0,-1 0,4 0,4 1,-1-1,1 0,0-1,0 0,0-1,0 0,0-1,0 0,-1 0,1-1,0-1,-1 0,1 0,3-3,-13 6,0-1,0 0,0 1,0-1,0 1,0-1,0 1,0 0,0-1,0 1,0 0,0 0,0 0,0-1,0 1,0 0,0 0,0 1,0-1,0 0,0 0,0 0,1 1,-1-1,0 1,0-1,-1 1,1-1,0 1,0-1,0 1,0 0,0-1,-1 1,1 0,0 0,-1 0,1 0,0 0,-1-1,1 1,-1 0,1 0,-1 0,0 0,0 1,1-1,-1 0,-5 95,0-67,-53 306,57-325,0 1,-2 0,1-1,-1 0,0 1,-1-1,0-1,-1 1,0-1,-1 1,0-1,0-1,-1 1,0-1,0 0,-1-1,0 0,0 0,-4 2,8-8,1 0,0-1,-1 1,1-1,0 0,-1 0,1 0,-1 0,1-1,0 1,-1-1,1 0,0 0,0 0,-1 0,1 0,0-1,0 0,0 1,1-1,-1 0,0-1,1 1,-2-2,-49-65,44 54,1 0,1-1,0 0,2 0,-1 0,2-1,0 1,1-1,1-5,1 18,1 1,0-1,0 1,0 0,0-1,1 1,-1-1,1 1,0 0,0 0,0-1,0 1,1 0,-1 0,1 0,0 0,0 0,0 1,0-1,0 1,1-1,-1 1,1 0,0 0,-1 0,1 0,0 0,0 0,0 1,0 0,1 0,-1 0,2-1,85-14,-41 10</inkml:trace>
  <inkml:trace contextRef="#ctx0" brushRef="#br1" timeOffset="-142997.151">30987 13268,'-182'427,"159"-382,20-59,53-190,14-79,-66 235,1 48,0 0,0 0,0 1,0-1,0 0,0 0,-1 1,1-1,0 0,0 1,1-1,-1 1,0-1,0 1,0 0,0-1,0 1,1 0,-1-1,0 1,0 0,1 0,-1 0,1 0,-1 0,1 0,-1 0,1 0,-31 79,30-77,1 0,-1 0,1 0,0 0,0 0,0 0,1 0,-1 0,0-1,1 1,0 0,0 0,0 0,0 0,0-1,1 1,-1-1,1 1,0-1,-1 1,1-1,0 0,0 0,1 0,-1 0,0 0,3 1,5-1,-1 1,1-2,0 1,0-1,0-1,0 0,1 0,-1-1,0 0,0-1,-1 0,1 0,0-1,-1-1,1 1,-1-2,0 1,0-1,-1 0,1-1,-1 0,-1-1,5-3,-3 3,-1 1,0-1,0-1,0 1,-1-1,0-1,-1 1,1-1,-2 0,1-1,-2 0,3-5,-7-3,-18 33,1 10,2 2,0 0,2 1,1 0,2 1,0 0,2 0,1 1,0 6,3-14,1-1,0 1,2 0,0 0,1 0,4 21,-3-37,0-1,0 1,0-1,1 0,-1 1,1-1,1 0,-1 0,1 0,0 0,0-1,0 1,1-1,0 0,-1 0,1 0,1 0,-1-1,1 0,-1 0,1 0,0 0,0-1,0 0,0 0,0 0,1 0,-1-1,4 1,2-1,0 0,0-1,-1 0,1-1,0 0,0-1,-1 0,1 0,-1-1,1 0,-1-1,0-1,-1 1,1-1,-1-1,0 0,0 0,-1-1,1 0,-2 0,1-1,-1 0,0-1,-1 1,1-1,-2-1,0 1,0-1,0 0,-1 0,-1 0,3-10,-6 18,1 0,-1 0,0 0,0 0,1 0,-2-1,1 1,0 0,0 0,-1 0,1 0,-1 0,1 0,-1 0,0 0,0 0,0 0,0 0,0 0,-1 1,1-1,0 0,-1 1,1-1,-1 1,0-1,1 1,-1 0,0 0,0 0,0 0,0 0,0 0,0 0,0 1,0-1,0 1,0 0,0-1,0 1,0 0,-1 0,1 0,0 1,0-1,0 0,0 1,0-1,0 1,0 0,0 0,0 0,0 0,0 0,-4 3,1-1,1 1,-1 0,0 1,1-1,0 1,0 0,0 0,1 0,0 0,0 1,0-1,1 1,-1 0,1 0,1 0,-1 0,1 0,0 0,0 0,1 1,0-1,0 0,1 0,-1 1,1-1,0 0,1 0,0 0,0 0,0 0,1-1,-1 1,1-1,1 1,-1-1,1 0,0 0,0-1,0 1,1-1,7 3,1-1,0 0,0-1,1 0,-1-1,1-1,0 0,0-1,0 0,0-1,0-1,0 0,0-1,0-1,0 0,10-3,21-4</inkml:trace>
  <inkml:trace contextRef="#ctx0" brushRef="#br1" timeOffset="-142393.472">31750 13562,'-6'3,"1"0,0 1,0-1,1 1,-1 0,1 1,0-1,0 1,1 0,-1 0,1 0,0 0,0 0,1 1,-1-1,1 1,0 0,1 0,-1 3,1-6,1 1,-1-1,1 1,-1-1,1 1,1-1,-1 1,0-1,1 1,-1-1,1 0,0 1,0-1,1 0,-1 0,1 1,-1-1,1 0,0 0,0-1,1 1,-1 0,0-1,1 1,0-1,-1 0,1 0,0 0,0 0,0-1,0 1,0-1,4 2,0-2,0 0,1 0,-1-1,0 0,1 0,-1 0,0-1,1 0,-1-1,0 0,0 0,0 0,0-1,-1 0,1 0,-1-1,1 1,-1-2,0 1,-1-1,1 1,-1-1,0-1,0 1,0-1,-1 0,0 0,0-1,-1 1,1-1,-1 1,-1-1,1 0,-1 0,-1 0,1-1,-1 0,-3-11,-9 32,9-9,0 0,1 1,0-1,0 1,0 0,1-1,-1 1,1 0,0-1,0 1,1 0,0-1,-1 1,1 0,1-1,-1 0,1 1,0-1,0 0,0 1,0-1,1-1,-1 1,1 0,0 0,1-1,-1 0,0 0,1 0,0 0,0 0,0-1,0 1,0-1,0 0,0-1,1 0,0 0,0 0,0-1,0 0,0 0,0 0,0 0,0-1,0 0,-1 0,1 0,0-1,0 0,-1 0,1 0,-1 0,0-1,0 1,0-1,0 0,0-1,0 1,-1 0,0-1,1 0,-1 0,-1 0,1 0,-1-1,1 1,-1 0,-1-1,1 0,0 1,-1-1,0 0,0-4,4-36,-1 59,-25 191,21-201,1 0,-1 0,1 1,0-1,0 0,0 0,0 0,1 0,0 0,0 0,0 0,0-1,1 1,-1-1,1 1,0-1,0 0,0 0,0 0,1 0,-1-1,1 0,0 1,-1-1,1-1,0 1,0 0,0-1,1 0,-1 0,0 0,0-1,4 1,53 1,-35-4</inkml:trace>
  <inkml:trace contextRef="#ctx0" brushRef="#br1" timeOffset="-142176.054">32525 13922,'0'0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8:32.8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00A0D7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4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31656 7698,'-28'134,"14"-46,27-188,4 0,5-3,-11 58,1 82,-12-32,0 0,1 0,-1 0,1 0,0 0,0 0,1 0,0-1,-1 1,2 0,-1-1,0 1,1-1,0 0,0 0,0 0,1-1,-1 1,1-1,0 1,0-1,0 0,0-1,0 1,1-1,-1 0,1 0,0 0,-1 0,1-1,0 0,3 0,0-1,-1-1,1 0,-1-1,1 0,-1 0,0 0,0-1,0 0,0 0,-1-1,1 0,-1 0,0-1,0 1,0-1,-1-1,5-4,4-7,0 0,-1 0,-1-1,-1-1,5-11,18-40,-34 70,0 0,0 1,-1-1,1 1,0-1,0 0,0 1,0-1,0 1,0-1,-1 1,1-1,0 0,0 1,0-1,1 1,-1-1,0 1,0-1,0 0,0 1,0-1,0 1,1-1,-1 0,0 1,0-1,1 1,-1-1,0 0,0 1,1-1,-1 0,0 0,1 1,-1-1,0 0,1 0,-1 0,1 1,-1-1,0 0,1 0,-1 0,1 0,-1 0,1 0,-1 0,0 0,1 0,-1 0,1 0,-1 0,1 0,-1 0,1 0,-1 0,0 0,1-1,-1 1,1 0,-1 0,0 0,1-1,3 97,-5 1,-7 37,8-130,-8 182,15-153,-2-25</inkml:trace>
  <inkml:trace contextRef="#ctx0" brushRef="#br0" timeOffset="130883.359">30519 17136,'-2'16,"-1"14,0 11,1 10,0 8,3 3,4 0,3-4,2-7,3-10,-2-12</inkml:trace>
  <inkml:trace contextRef="#ctx0" brushRef="#br0" timeOffset="131129.745">30853 17109,'3'-7,"2"5,3 11,3 17,1 16,1 17,0 16,1 9,-2 5,-3-1,-4-7,-1-17</inkml:trace>
  <inkml:trace contextRef="#ctx0" brushRef="#br0" timeOffset="129814.509">29570 17203,'18'0,"16"0,10 0,5 0,-2 0,-6 0,-8 0,-7 0,-10 0,-11 0,-8 0,-6 0,-3 0,-5 0,-3 2,-4 1,1 0,4-1</inkml:trace>
  <inkml:trace contextRef="#ctx0" brushRef="#br0" timeOffset="130609.194">29663 17176,'-4'6,"1"0,-1 1,1-1,1 1,-1 0,1 0,1 0,-1 1,1-1,0 0,1 0,0 1,0-1,1 2,-2 7,1 272,0-682,0 391,0 2,-1 0,1 1,-1-1,1 0,0 0,0 0,-1 1,1-1,0 0,0 0,0 0,0 0,0 0,0 1,0-1,0 0,0 0,0 0,0 0,1 0,-1 1,0-1,1 0,-1 0,0 0,1 1,-1-1,1 0,-1 1,1-1,0 0,-1 1,1-1,-1 1,1-1,0 1,0-1,-1 1,1-1,0 1,0 0,0-1,-1 1,1 0,0 0,0 0,0 0,0 0,0 0,0 0,-1 0,1 0,0 0,0 0,0 0,0 1,84 73,-77-64,1 0,0-1,1 0,0 0,1-1,-1 0,1-1,1 0,-1-1,1-1,0 1,1-2,0 1,-7-5,0 1,-1-1,1 0,0 0,0-1,-1 0,1 0,0 0,-1 0,1-1,-1 0,1 0,-1-1,0 1,0-1,0 0,-1-1,1 1,-1-1,3-2,4-5,0-1,-1 0,-1 0,0-1,0 0,-1 0,0-2,-6 11,0 1,1-1,0 1,-1 0,1 0,0 0,1 1,-1-1,0 1,1-1,-1 1,1 0,0 1,0-1,0 1,0-1,0 1,0 0,0 1,0-1,0 1,0-1,3 1,-5 1,0 0,0 0,0 0,0 1,-1-1,1 0,0 1,-1-1,1 1,0-1,-1 1,0 0,1 0,-1-1,0 1,0 0,0 0,0 0,0 1,-1-1,1 0,-1 0,1 0,-1 0,0 1,0-1,0 0,0 0,0 0,0 1,-1-1,1 0,-1 0,1 0,0 6,-7 125,3-106,1 0,2 0,0 0,2 0,1 0,2-1,0 1,3 5,-6-28,0 1,1-1,-1 0,1 1,0-1,0 0,1 0,-1 0,1 0,0-1,0 1,0-1,0 0,1 1,-1-2,1 1,0 0,0-1,0 1,0-1,10 1</inkml:trace>
  <inkml:trace contextRef="#ctx0" brushRef="#br0" timeOffset="121686.483">29289 9423,'-28'-11,"26"10,-1 0,1 0,-1 0,1 1,-1 0,1-1,-1 1,1 0,-1 0,0 0,1 0,-1 1,1-1,-1 1,1 0,-1-1,1 1,0 0,-1 0,1 1,0-1,0 0,0 1,0-1,0 1,0 0,0 0,0 0,1 0,-1 0,1 0,0 0,-1 0,1 1,0-1,0 0,0 1,1-1,-1 1,0-1,1 1,0 0,2 201,11 90,-4-170,-5 1,-10 81,-83 401,-20 338,93-755,-19 410,39 40,7-498,6 0,6-2,25 77,27 188,-60-308,5-1,4-1,8 13,-4-25,-3 1,-4 0,0 26,-8 34,-12-112</inkml:trace>
  <inkml:trace contextRef="#ctx0" brushRef="#br0" timeOffset="123417.869">29810 9408,'-11'146,"9"564,2-189,-8-403,-5-1,-20 78,-16 128,-3 212,4-72,31-298,4 129,4-42,-4 456,14-566,2-60,4 0,3 0,4-1,4 0,-2-2,-4 0,-3 1,-2 55,2 112,-4-220</inkml:trace>
  <inkml:trace contextRef="#ctx0" brushRef="#br0" timeOffset="125126.818">30452 9462,'-9'-11,"9"11,0-1,0 0,0 0,0 1,0-1,-1 0,1 0,0 1,0-1,-1 0,1 1,0-1,-1 1,1-1,-1 0,1 1,-1-1,1 1,-1-1,1 1,-1-1,1 1,-1 0,0-1,1 1,-1 0,0-1,1 1,-1 0,0 0,1-1,-1 1,0 0,0 0,1 0,-1 0,0 0,0 0,1 0,-1 1,0-1,1 0,-1 0,0 0,1 1,-1-1,0 0,1 1,-1-1,0 0,1 1,-1-1,1 1,-1-1,1 1,-1 0,1-1,-1 1,1-1,0 1,-1 0,1-1,0 1,-1 0,1-1,0 1,0 0,-9 24,2 0,0 1,2 0,0 0,2 0,1 26,15 483,1-105,-28 665,14-984,2 138,-12-1,-21 102,-54 99,33-199,5 52,-22 437,61-676,-2 5,4 0,2 1,3-1,5 30,7-53,-6-39</inkml:trace>
  <inkml:trace contextRef="#ctx0" brushRef="#br0" timeOffset="126606.488">30907 9489,'14'35,"-13"-29,37 194,-27-129,-3 0,-4 0,-2 0,-4 1,-5 29,-8 395,21 0,-3-335,-2 51,-21 138,-2-130,-18 184,17 55,24 309,27-126,-28-586,-3 62,6 0,5-1,6 1,9 28,-21-138,-3-8</inkml:trace>
  <inkml:trace contextRef="#ctx0" brushRef="#br0" timeOffset="128016.105">29583 15692,'14'60,"-3"1,-2 0,-2 15,-6-61,12 223,-13-230,0-4,1 0,-1-1,0 1,0 0,-1 0,1-1,-1 1,1 0,-1-1,0 1,0-1,-1 1,1-1,-1 1,0-1,0 0,-1 2,1-5,0-1,1 1,-1-1,0 0,1 0,-1 0,1 0,-1 0,1 0,0 0,-1 0,1-1,0 1,0-1,0 1,0 0,0-1,0 0,0 1,0-1,1 0,-1 1,0-1,1 0,0 0,-1 1,1-1,0 0,0 0,0 1,-8-38,1-1,2 0,3-1,0 1,4-17,13-88,-13 138,0-1,0 1,1-1,0 1,0 0,1 0,0 0,0 0,0 1,1-1,0 1,1 0,-1 1,1 0,0-1,0 2,2-2,-3 3,1 1,-1 0,1 0,-1 0,1 0,0 1,0 0,-1 0,1 1,0 0,0 0,0 0,0 1,0-1,-1 1,1 1,0-1,-1 1,1 0,-1 0,1 1,-1 0,0 0,0 0,0 0,3 4,-1-2,-1 0,0 1,-1-1,0 1,1 0,-2 1,1-1,-1 1,0 0,0 0,-1 0,0 0,0 1,-1 0,0-1,0 1,-1 0,0 0,0 6,-3-6,-1 0,1 0,-1 0,-1 0,0 0,0-1,0 0,-1 0,0 0,0 0,-1-1,0 0,0 0,0 0,-1-1,0 0,0 0,0-1,0 0,-1 0,0-1,0 0,0 0,0-1,0 0,-1 0,-6 0,-2-2,17-7,7 4,0 0,0 1,1 0,-1 0,0 1,1 0,0 0,-1 1,1 0,-1 0,1 1,-1 0,1 0,-1 1,1 0,-1 0,0 1,0 0,0 0,-1 1,1-1,-1 1,1 1,-1-1,-1 1,3 2,-2 0,-1 0,1 0,-1 0,0 1,-1 0,0 0,0 1,-1-1,0 1,0-1,0 8,-2-12,0 0,0 1,-1-1,0 0,0 0,0 1,0-1,-1 0,0 0,1 1,-1-1,-1 0,1 0,-1 0,0 0,1 0,-2-1,1 1,0-1,-1 1,0-1,1 0,-1 0,-1 0,-1 2,-7 2,0-1,0 0,-1 0,0-2,0 1,0-2,0 0,-1 0,1-1,-1-1,1 0,-1-1,0 0,12 0,0 0,0 0,0 0,0 0,0 0,0 0,0 0,0 0,0-1,0 1,0-1,0 0,0 1,1-1,-1 0,0 0,0 0,1 0,-1-1,1 1,-1 0,1-1,-1 1,1-1,0 1,0-1,0 0,0 1,0-1,0 0,0 0,0 0,3-15</inkml:trace>
  <inkml:trace contextRef="#ctx0" brushRef="#br0" timeOffset="128277.04">30292 15892,'-19'-9,"-9"0,-8 5,-2 10,1 12,4 8,8 10,11 8,12 2,13 2,13-2,13-6,9-7,5-10,1-8,-8-7</inkml:trace>
  <inkml:trace contextRef="#ctx0" brushRef="#br0" timeOffset="128545.311">30613 15946,'-5'7,"-1"6,0 9,1 9,2 6,1 6,3 3,2-3,-1-5,1-8,1-9,3-12,0-7</inkml:trace>
  <inkml:trace contextRef="#ctx0" brushRef="#br0" timeOffset="128744.579">30626 15892,'-20'-105,"21"104,0 0,0 0,0 1,0-1,-1 0,1 1,0-1,0 1,0-1,0 1,0-1,0 1,1 0,-1-1,0 1,0 0,0 0,0 0,0 0,0 0,0 0,1 0,-1 0,0 0,0 1,0-1,0 0,0 1,0-1,0 1,0-1,0 1,0 0,0-1,0 1,0 0,-1-1,1 1,0 0,0 0,-1 0,1 0,-1 0,1 0,132 132,-110-106,2-2,-1 2,-2 0,0 2,-2 0,-2 2,0 0,-3 1,2 5,-15-32,0 0,0 0,-1 0,0 0,0 0,0 1,-1-1,0 0,0 0,0 1,0-1,-1 0,0 0,0 1,0-1,-1 0,0 0,0 0,0 0,0-1,-1 1,0-1,-3 4,-8 5,-2-1,0-1,0-1,-1 0,0-1,0-1,-1 0,-1-1,1-1,-1-1,-13 2,17-3,-58 15</inkml:trace>
  <inkml:trace contextRef="#ctx0" brushRef="#br0" timeOffset="-1584.343">23447 7483,'-12'-2,"1"0,-1 0,0 1,0 0,0 1,0 1,0 0,0 0,0 1,1 1,-1 0,1 0,-1 1,1 1,0 0,1 0,-1 1,1 1,0-1,0 2,9-7,0-1,-1 1,1 0,0-1,0 1,0 0,-1 0,1 0,0 0,0 0,0 0,1 0,-1 0,0 0,0 0,1 1,-1-1,0 0,1 1,-1-1,1 0,0 1,-1-1,1 0,0 1,0-1,0 1,0-1,0 0,0 1,1-1,-1 1,0-1,1 0,-1 1,1-1,-1 0,1 0,-1 1,1-1,0 0,0 1,81 34,-51-26,-16-5,-1 0,1 1,-1 0,0 1,0 0,-1 2,0-1,0 2,-1-1,0 2,-1 0,0 0,-1 1,0 0,-1 1,0 0,-1 0,0 1,-2 0,1 0,3 14,-10-24,1-1,-1 1,0-1,0 1,0 0,0-1,-1 1,1-1,-1 1,0-1,0 1,0-1,-1 1,1-1,-1 0,0 0,0 0,0 0,0 0,0 0,-1 0,1-1,-1 1,0-1,0 0,0 0,0 0,0 0,0 0,0-1,-1 0,0 1,-15 4,0 0,-1-1,1-1,-1-1,0-1,0 0,-1-2,1 0,0-1,0-2,-5 0,-13-7,35 6,6 0</inkml:trace>
  <inkml:trace contextRef="#ctx0" brushRef="#br0" timeOffset="111146.531">21041 9556,'-1'-3,"1"0,0 0,-1 0,1 0,0 0,1 1,-1-1,0 0,1 0,-1 0,1 0,0 0,0 1,0-1,1 0,-1 1,0-1,1 1,0-1,0 1,0 0,0 0,0 0,0 0,0 0,0 0,3-1,-3 4,0 0,-1 1,1-1,0 0,-1 1,1-1,-1 1,1-1,-1 1,0 0,0 0,0 0,0 0,0 0,0 0,0 0,-1 0,1 0,-1 0,1 0,-1 0,0 0,0 0,0 0,0 1,0-1,0 0,-1 0,0 2,2 1,6 281,-2-44,-3-58,22 140,-6-192,-6 1,-6 0,-6 1,-10 62,2-123,-2 11,3 1,3-1,4 1,5 4,13 29,29 103,-27-134,55 318,-37-171,2 132,-11-27,7 158,-61 100,26-435,-1-146</inkml:trace>
  <inkml:trace contextRef="#ctx0" brushRef="#br0" timeOffset="112010.291">21655 9636,'23'-26,"33"-52,-50 70,-6 27,-1-11,-13 526,8-436,-12 218,14 16,4 620,-53-254,17-38,32-460,9-1,10 25,1 24,-13 111,-55 131,51-475,0 1,1 0,1 0,1 0,0-1,0 1,2 0,0-1,1 0,0 0,1 0,3-5,-2-8</inkml:trace>
  <inkml:trace contextRef="#ctx0" brushRef="#br0" timeOffset="113838.318">22204 9342,'3'1,"0"-1,0 0,0 1,0-1,-1 1,1 0,0 0,-1 0,1 0,-1 0,1 1,-1-1,1 1,-1-1,0 1,0 0,0 0,0 0,0 0,0 0,-1 0,1 1,-1-1,1 1,-1-1,0 1,0-1,0 1,0 0,-1 0,1-1,-1 1,1 2,-22 140,18-45,4 1,14 93,-2-29,-8 526,-9-440,28 323,-1-157,13 353,-24 167,5-721,1 105,-25-256,1-44</inkml:trace>
  <inkml:trace contextRef="#ctx0" brushRef="#br0" timeOffset="115059.849">22872 9382,'13'331,"-13"838,-17-623,2-144,22 128,4-361,3 36,-8 2,-14 80,-62 226,11-113,31-66,15-136,-28 120,30-235,33-109,-12 2</inkml:trace>
  <inkml:trace contextRef="#ctx0" brushRef="#br0" timeOffset="116660.223">22672 15759,'0'7,"0"9,0 10,0 9,2 6,4 2,-1 0,3-5,1-7,2-9,1-10,-2-11,-1-7</inkml:trace>
  <inkml:trace contextRef="#ctx0" brushRef="#br0" timeOffset="116979.374">22725 15666,'16'6,"12"12,8 12,5 12,0 8,-1 5,-1-1,-7 0,-5-2,-8-4,-11-4,-17-4,-17-2,-21-2,-23-4,1-6</inkml:trace>
  <inkml:trace contextRef="#ctx0" brushRef="#br0" timeOffset="116163.405">21589 15585,'-12'452,"5"-639,4 141,4-116,-1 159,0-1,0 1,1 0,0-1,-1 1,1 0,0 0,0 0,1 0,-1 0,1 0,-1 0,1 0,0 0,0 1,1-1,-1 1,0-1,1 1,-1 0,1 0,0 0,0 0,-1 1,1-1,0 1,1 0,-1 0,0 0,0 0,0 0,1 1,-1-1,0 1,1 0,-1 0,0 0,1 0,0 1,2 0,0 0,-1 0,1 1,-1-1,1 1,-1 0,0 1,0 0,0-1,0 2,0-1,-1 0,0 1,1 0,-1 0,0 0,-1 1,1-1,-1 1,0 0,0 0,0 0,-1 0,0 0,0 1,0-1,-1 1,1-1,-1 1,-1-1,1 1,-1 0,0 0,0-1,-1 1,1 0,-1-1,-1 1,1-1,-2 3,0-1,-1 1,0-1,0 0,-1 0,0 0,0-1,0 1,-1-1,0 0,0-1,-5 3,12-8,0 0,-1 0,1 0,0 0,0 0,-1 0,1 0,0 0,-1 0,1 0,0 0,0 0,-1 1,1-1,0 0,-1 0,1 1,-1-1,1 0,0 1,-1-1,1 1,-1-1,1 1,-1-1,1 1,-1 0,1-1,-1 1,0-1,1 1,-1 0,0-1,0 1,1 0,-1-1,0 1,0 0,0 0,0-1,0 1,0 0,0-1,0 1,0 0,0 0,0-1,-1 1,1 0,0-1,0 1,-1 0,1-1,0 1,-1-1,1 1,-1 0,1-1,-1 1,1-1,-1 1,1-1,-1 0,1 1,-1-1,0 1,1-1,-1 0,0 1,2-1,18 4,0 2,0 0,0 1,-1 1,0 1,0 0,-1 1,0 1,-1 1,0 0,12 13,-26-22,0-1,0 1,0-1,0 1,0 0,-1 0,1 0,-1-1,0 1,0 1,0-1,0 0,-1 0,1 0,-1 0,0 1,0-1,0 0,0 0,0 0,-1 1,1-1,-1 0,0 0,0 0,0 0,-1 0,1 0,-1-1,1 1,-1 0,0-1,0 1,0-1,-1 1,1-1,0 0,-1 0,1 0,-2 0,-4 3,-1 0,1-1,-1 0,0-1,0 0,0 0,-1-1,1 0,-1 0,1-1,-1-1,1 0,-1 0,1 0,-1-1,-7-6,6-3</inkml:trace>
  <inkml:trace contextRef="#ctx0" brushRef="#br0" timeOffset="116427.841">22271 15786,'-18'0,"-11"2,-5 8,-1 7,5 6,8 5,8 4,10 2,13-2,15-3,11-4,12-7,7-6,-6-5</inkml:trace>
  <inkml:trace contextRef="#ctx0" brushRef="#br0" timeOffset="118586.208">22083 16855,'-15'-2,"0"1,0 1,0 0,0 1,0 0,1 1,-1 1,0 0,1 1,0 1,0 0,0 1,0 1,-4 3,15-9,0 1,0-1,0 1,1 0,-1 0,1 0,-1 0,1 1,0-1,0 1,0-1,0 1,0 0,1 0,-1-1,1 1,-1 0,1 1,0-1,1 0,-1 0,0 0,1 1,0-1,0 0,0 0,0 1,0-1,1 0,-1 0,1 1,0-1,0 0,0 0,0 0,2 3,7 3,1 0,0 0,0-1,1 0,0-1,1 0,0-1,-1-1,2 0,-1 0,10 1,-7-1,73 23,-44-15,0 2,-1 2,30 16,-23 9,-50-41,0 0,0 0,-1 0,1 0,0 0,-1 0,1 0,-1 1,1-1,-1 0,0 0,1 1,-1-1,0 0,0 0,0 1,0-1,0 0,0 1,0-1,-1 0,1 0,0 1,-1-1,1 0,-1 0,1 0,-1 1,1-1,-1 0,0 0,0 0,0 0,1 0,-1 0,0 0,0-1,0 1,0 0,-1 0,1-1,0 1,0-1,0 1,0-1,-1 1,0-1,-11 5,-1-1,0 0,0-1,0 0,0-2,-1 1,1-2,0 0,-1 0,1-2,0 0,-7-1,18 2,0 1,1 0,-1-1,0 1,0-1,1 0,-1 0,1 0,-1 0,1 0,-1 0,1-1,0 1,0-1,-1 0,1 0,1 0,-1 0,0 0,0 0,1 0,-1 0,1-1,-1 1,1-1,0 1,0-1,0 0,1 1,-1-1,1 0,-1 1,1-1,0 0,0 1,0-1,0 0,0 0,1 1,0-1,4-8,2 0,0 1,0 0,1 0,0 1,0 0,1 0,1 1,-1 0,1 1,1 0,-1 1,12-6,-4 1,0 0,1 2,0 0,1 1,0 0,0 2,14-2,-32 7,0 1,1 0,-1 0,0 0,0 0,1 1,-1-1,0 0,0 1,0 0,0-1,0 1,0 0,0 0,0 0,0 0,0 1,0-1,-1 0,1 1,0-1,-1 1,1 0,-1-1,0 1,0 0,0 0,1 0,-2 0,1 0,0 0,0 0,15 77,-13-62,-2-6,-1-5,0 1,0-1,0 1,1-1,0 1,1-1,-1 0,1 0,0 1,1-1,-1 0,1-1,1 1,-1-1,1 1,0-1,0 0,0 0,1 0,-1-1,1 0,0 0,1 0,1 0,-2-4,0 0,0 0,1-1,-1 0,0 0,0-1,0 1,0-1,0 0,0 0,-1-1,1 0,-1 1,1-1,-1-1,0 1,0-1,-1 1,1-1,-1 0,1-1,-1 1,-1 0,1-1,-1 0,1 0,-1 1,-1-1,1 0,0-5,22-149,-24 159,0 0,0 0,0 0,0 0,1 1,-1-1,0 0,0 0,0 0,0 0,0 0,1 0,-1 0,0 0,0 0,0 0,0 0,1 0,-1 0,0 0,0 0,0 0,1 0,-1 0,0 0,0 0,0 0,0 0,0 0,1 0,-1 0,0-1,0 1,0 0,0 0,0 0,1 0,-1 0,0 0,0-1,0 1,0 0,0 0,0 0,0 0,0 0,0-1,6 22,-5-19,0 10,0-1,1 0,1 0,0 0,1 0,0 0,0-1,1 0,1 0,0 0,0 0,0-1,2 0,-1-1,1 1,0-1,0-1,1 1,0-2,1 1,0-1,0-1,20 3</inkml:trace>
  <inkml:trace contextRef="#ctx0" brushRef="#br0" timeOffset="118772.703">23153 17002,'0'18,"0"13,0 8,0 4,0 0,0-4,2-5,1-7,-2-10,-2-8</inkml:trace>
  <inkml:trace contextRef="#ctx0" brushRef="#br0" timeOffset="119097.834">22926 16975,'30'-9,"0"1,0 1,1 1,0 2,0 1,1 1,13 3,-17-2,-5-2,1 1,0 2,-1 0,1 2,-1 0,1 2,-1 0,0 2,0 0,-1 2,0 0,0 1,2 3,-17-6,-1-1,0 1,0 0,0 0,-1 0,0 1,0 0,-1 0,0 0,0 1,-1-1,0 1,0 0,-1 0,0 0,1 8,3 138,-8-97,1-49,0 0,1 0,-1-1,2 1,-1 0,1 0,0-1,1 1,0 0,0-1,1 1,-1-1,2 0,-1 0,1 0,0-1,0 1,1-1,0 0,0 0,1 0,-1-1,1 0,0 0,6 3,-2-6,1 0,0-1,0 0,0 0,0-1,0-1,0 0,0 0,0-1,-1-1,1 0,0 0,-1-1,0 0,0-1,0 0,-1 0,0-1,0-1,0 1,0-2,5-5,25-38,-29 29</inkml:trace>
  <inkml:trace contextRef="#ctx0" brushRef="#br0" timeOffset="119339.191">23447 17176,'16'0,"19"-3,17 0,13-2,10 0,2-2,-6 1,-11-1,-16 0</inkml:trace>
  <inkml:trace contextRef="#ctx0" brushRef="#br0" timeOffset="119718.828">23488 16909,'20'-7,"19"-2,17 0,19 0,14-1,14-2,14 0,-14 2</inkml:trace>
  <inkml:trace contextRef="#ctx0" brushRef="#br1" timeOffset="25170.088">14610 920,'0'-313,"-2"288,2 26,-1-1,1 0,0 0,0 0,0 1,0-1,0 0,-1 0,1 0,0 1,0-1,0 0,-1 0,1 0,0 0,0 0,-1 1,1-1,0 0,0 0,-1 0,1 0,0 0,0 0,-1 0,1 0,0 0,0 0,-1 0,1 0,0 0,0 0,-1 0,1 0,0 0,-11 59,4 1,1 0,4 37,0-75,2 1,0-1,2 1,0-1,1 0,2 0,0 0,1 0,2 0,8 9</inkml:trace>
  <inkml:trace contextRef="#ctx0" brushRef="#br1" timeOffset="25602.953">15105 692,'-2'-5,"-1"0,0-1,0 1,0 0,0 0,-1 1,0-1,0 1,0 0,-1 0,1 0,-1 0,0 1,0 0,0 0,-1 0,1 1,-1-1,1 1,-1 1,0-1,0 1,0 0,0 0,1 1,-1-1,0 2,0-1,-1 1,2-1,0 1,0 0,1 0,-1 1,1 0,-1-1,1 1,0 1,0-1,0 1,0-1,0 1,0 0,1 1,-1-1,1 1,0-1,0 1,0 0,1 0,-1 0,1 0,0 1,0-1,1 1,-1-1,1 1,0 0,0 0,3-3,-1 0,0 1,1-1,0 0,0 0,0 0,-1 0,2 0,-1 0,0 0,0-1,1 1,-1-1,1 0,-1 0,1 1,-1-2,1 1,0 0,-1 0,1-1,0 0,0 1,-1-1,1 0,0-1,0 1,0 0,-1 0,176-14,-176 15,1 0,-1 0,0 0,1 0,-1 0,0 0,0 1,1-1,-1 1,0 0,-1-1,1 1,0 0,0 0,-1 0,1 0,-1 1,0-1,0 0,1 1,-2-1,1 0,0 1,0-1,-1 1,1 0,-1-1,0 1,0-1,0 1,0-1,0 1,-1 0,1-1,-1 1,1-1,-1 1,-1 1,2 11,0 23,2-5,-2 0,0 0,-3 0,-1 0,-1 0,-1-1,-3 0,-11 31,8-40,0-7</inkml:trace>
  <inkml:trace contextRef="#ctx0" brushRef="#br1" timeOffset="26007.871">15386 746,'6'-4,"1"1,0-1,-1 1,1 0,0 1,0 0,1 0,-1 1,0-1,1 2,-1-1,1 1,-1 0,4 1,-10-1,2-1,0 0,0 1,0 0,0 0,0-1,0 2,0-1,0 0,0 1,0-1,0 1,0 0,0 0,-1 0,1 0,0 1,-1-1,1 1,0-1,-1 1,0 0,1 0,-1 0,0 0,0 1,0-1,-1 0,1 1,0 0,-1-1,0 1,0 0,1 0,-1-1,-1 1,1 0,0 0,-1 0,0 1,-1 9,-2-1,0 1,0 0,-1-1,-1 1,0-1,0-1,-1 1,-1-1,0 0,-6 6,4-2,-30 42,26-39,0 0,0 2,2-1,1 2,0-1,-2 9,12-26,-1 0,1-1,-1 1,1 0,0-1,0 1,0 0,0-1,0 1,1 0,-1-1,1 1,0 0,0-1,0 1,0-1,0 1,1-1,-1 0,1 0,-1 1,1-1,0 0,0 0,0-1,0 1,0 0,0-1,0 1,0-1,1 0,-1 1,1-1,-1 0,1-1,-1 1,1 0,0-1,-1 1,1-1,1 0,31 6,0-2,0-1,0-2,0-1,0-2,5-2,17 0,-32 4,-25 0,0 0,0 0,-1 0,1 0,0 0,0 0,-1 0,1 0,0 0,0 0,0 1,-1-1,1 0,0 0,0 0,0 0,-1 0,1 1,0-1,0 0,0 0,-1 0,1 0,0 1,0-1,0 0,0 0,0 1,0-1,0 0,0 0,0 1,-1-1,1 0,0 0,0 0,0 1,0-1,0 0,0 0,1 1,-1-1,0 0,0 0,0 1,-20 4</inkml:trace>
  <inkml:trace contextRef="#ctx0" brushRef="#br1" timeOffset="24276.183">13367 478,'33'10,"1"-1,0-2,0-1,0-2,1-1,0-1,23-4,26-11,-84 13,0 0,0 0,0 0,0 0,0 0,0 0,-1 0,1 0,0-1,0 1,0 0,0 0,0 0,0 0,0 0,0 0,0-1,0 1,0 0,0 0,0 0,0 0,0 0,-8 6,1 1,0 0,0 1,1 0,0 0,0 0,1 1,0 0,0 0,1 0,0 0,1 1,0 0,-12 42,2 1,3 1,2-1,3 1,1 0,5 50,-2-63,2 0,3 0,6 35,-8-66</inkml:trace>
  <inkml:trace contextRef="#ctx0" brushRef="#br1" timeOffset="24540.575">13327 866,'27'-2,"25"-1,20-4,13-4,9-2,1-1,-4-2,-8-4,-14-2,-18 2</inkml:trace>
  <inkml:trace contextRef="#ctx0" brushRef="#br1" timeOffset="24879.673">14089 559,'-9'25,"1"0,1 0,1 0,2 1,0 0,2 0,1 0,2 27,-2-21,2 258,-1-289,0 0,0-1,0 1,0 0,0 0,0-1,0 1,0 0,0 0,0-1,0 1,1 0,-1-1,0 1,1 0,-1-1,0 1,1 0,-1-1,0 1,1 0,-1-1,1 1,-1-1,1 1,0-1,-1 0,1 1,-1-1,1 1,0-1,-1 0,1 1,0-1,0 0,-1 0,1 0,0 0,0 0,-1 0,1 0,0 0,-1 0,1 0,0 0,0 0,-1 0,1 0,0-1,0 1,32-22,-23 12,-1-1,0 0,0-1,-1 0,-1 0,0-1,-1 0,0 0,-1-1,0 1,-1-1,1-8,-18 76,7-17,1 1,2 0,2-1,2 1,1 0,6 26,18 17,-10-52</inkml:trace>
  <inkml:trace contextRef="#ctx0" brushRef="#br1" timeOffset="28775.386">5974 7417,'0'0</inkml:trace>
  <inkml:trace contextRef="#ctx0" brushRef="#br0" timeOffset="-8592.69">5988 7430,'-1'99,"8"169,-6-259,0 1,1-1,1 0,-1 0,1 0,1 0,0 0,0-1,1 1,0-1,1 1,-4-6,1 0,0 0,-1 0,1 0,0 0,1-1,-1 1,0-1,1 0,0 0,-1 0,1-1,0 1,0-1,0 0,0 0,0 0,0-1,0 1,0-1,0 0,0 0,0 0,0-1,0 1,3-2,63-39,-49 22</inkml:trace>
  <inkml:trace contextRef="#ctx0" brushRef="#br0" timeOffset="-8284.518">6336 7470,'-3'-9,"0"-1,0 4,1 9,0 12,-1 9,-1 13,-1 9,-1 5,2 4,1-2,1-4,1-6,0-9,1-10</inkml:trace>
  <inkml:trace contextRef="#ctx0" brushRef="#br0" timeOffset="-3146.846">14356 7497,'4'-2,"0"-1,0 1,0 0,1 0,-1 0,0 1,1-1,-1 1,1 0,-1 0,1 1,0-1,-1 1,2 0,-1 0,9-1,-1 0,1 1,-1 1,1 0,-1 1,1 0,-1 1,0 1,1 0,-10-3,1 1,-1 0,0 0,0 0,0 1,0-1,0 1,-1 0,1 0,-1 0,0 0,0 1,0-1,0 1,-1 0,1 0,-1 0,0 0,0 0,0 1,-1-1,0 0,0 1,0-1,0 1,-1 0,1-1,-1 4,-3 9,0 1,-2-1,1 1,-2-1,-1-1,0 1,-1-1,0 0,-2-1,1 0,-2-1,-8 9,-3 9,10-15,6-10,0 1,1 0,0 0,0 0,1 0,0 1,0-1,1 1,0 0,1 2,3-9,0 1,0-1,0 0,0 1,1-1,-1 0,1 0,0 0,-1 0,1-1,0 1,0 0,0-1,1 1,-1-1,0 0,0 0,1 0,-1 0,1 0,-1 0,1 0,-1-1,1 0,-1 1,1-1,0 0,-1 0,1 0,-1-1,1 1,2-1,-2 1,296-2,-277 2</inkml:trace>
  <inkml:trace contextRef="#ctx0" brushRef="#br0" timeOffset="-2885.565">14330 7751,'16'0,"19"0,19-2,16-1,11 0,2-2,-4 1,-8 0,-12 1,-16 1</inkml:trace>
  <inkml:trace contextRef="#ctx0" brushRef="#br1" timeOffset="23190.758">11174 1027,'11'-40,"-3"0,-1-1,-2 1,0-31,-1 23,7-118,-7-81,-6 218,-2 21,1 22,-9 99,5 1,7 60,0-100,-1-44,0 0,1 0,1 0,1 0,2-1,1 1,1-1,5 12,-9-37,1 1,-1 0,1-1,0 1,0-1,0 0,1 0,-1 0,1-1,0 1,0-1,1 0,-1 0,1 0,-1-1,1 1,0-1,0 0,0-1,0 1,0-1,0 0,0 0,1-1,-1 1,0-1,1 0,1-1,4 1,1-2,0 1,-1-1,0-1,1 0,-1-1,0 0,-1 0,1-1,-1-1,0 0,4-3,-8 5,0 0,0-1,-1 1,0-1,0 0,0-1,-1 1,0-1,0 0,0 0,-1 0,0-1,0 1,0-1,-1 0,0 1,0-1,-1 0,0 0,0 0,-1-1,1 1,-2 0,0-7,1 14,-1-1,1 0,-1 0,1 0,-1 0,1 0,-1 1,0-1,1 0,-1 0,0 1,0-1,1 1,-1-1,0 1,0-1,0 1,0-1,0 1,0 0,0-1,0 1,0 0,0 0,0 0,0 0,0 0,0 0,0 0,0 0,0 0,0 0,0 1,0-1,0 0,1 1,-1-1,0 1,0-1,0 1,0-1,0 1,1-1,-1 1,0 0,0 0,1-1,-1 1,1 0,-1 0,1 0,-1 0,1-1,-1 1,1 0,0 0,-1 0,1 0,0 0,0 0,0 0,0 0,0 0,0 0,0 0,-3 6,0-1,0 1,1-1,0 1,0 0,1 0,-1 0,2 0,-1 0,1 0,0 0,0 0,1 0,0 0,0 0,1 0,0-1,0 1,0 0,1-1,0 0,1 1,-1-1,1 0,0-1,1 1,-1-1,1 0,0 0,0 0,1-1,-1 1,1-1,0-1,5 3,18 1,-2-4</inkml:trace>
  <inkml:trace contextRef="#ctx0" brushRef="#br1" timeOffset="23393.732">11268 652,'21'0,"22"-2,20-3,19-3,-3-1</inkml:trace>
  <inkml:trace contextRef="#ctx0" brushRef="#br1" timeOffset="21067.681">8274 800,'-1'-2,"1"0,-1 0,0 0,0 0,0 0,0 0,0 1,0-1,0 0,-1 1,1-1,0 1,-1-1,0 1,1 0,-1-1,0 1,0 0,1 0,-1 1,0-1,0 0,0 0,0 1,0-1,0 1,0 0,0 0,0 0,-1 0,1 0,0 0,0 0,0 1,0-1,0 1,0-1,0 1,0 0,1 0,-1 0,0 0,0 0,0 0,1 0,-1 1,0 0,-5 5,0 0,1 1,0 0,0 0,1 1,0 0,1 0,-1 0,2 0,-1 1,1-1,1 1,0 0,0 0,1 0,0 0,1 0,0 7,0-12,0 0,0 1,0-1,0 0,1 1,0-1,0 0,0 0,1 0,-1 0,1 0,0 0,1 0,-1 0,1-1,0 1,1-1,-1 0,0 0,1 0,0 0,0-1,0 0,1 0,-1 0,1 0,-1 0,1-1,0 0,0 0,0 0,2 0,6-1,0 1,1-1,-1-1,0-1,0 0,1 0,-1-1,0-1,0 0,-1-1,1-1,-1 0,0 0,0-1,0 0,-1-1,0-1,0 0,-1 0,0-1,-1 0,1-1,-2 0,0-1,0 1,-1-1,0-1,0 0,-2 0,2-4,0 7,-6 23,-4 38,1-33,1 1,1 0,1-1,0 1,2-1,1 8,-3-25,0 1,0 0,0-1,0 1,1 0,-1-1,1 0,-1 1,1-1,0 0,0 0,0 0,0 0,0 0,1 0,-1-1,1 1,-1-1,1 1,-1-1,1 0,0 0,-1 0,1-1,0 1,0-1,0 1,0-1,-1 0,4 0,15-2</inkml:trace>
  <inkml:trace contextRef="#ctx0" brushRef="#br1" timeOffset="21323.029">8607 559,'-15'0,"-9"0,1 5,4 3,10 5,13 5,15 4,14 5,0-2</inkml:trace>
  <inkml:trace contextRef="#ctx0" brushRef="#br1" timeOffset="21681.283">8875 1120,'19'-59,"-10"33,0-1,-2 0,-1 0,-1 0,-1 0,-1-1,-2 0,-1-11,0 36,0 1,0-1,0 1,0 0,-1-1,1 1,-1 0,0-1,0 1,1 0,-2 0,1 0,0 0,0-1,-1 2,1-1,-1 0,1 0,-1 0,0 1,11 15,75 14,-75-27,1 1,0 0,-1 1,0 1,1-1,-1 1,0 1,-1-1,1 2,2 1,-7-1,0 0,-1 0,0 0,0 1,0-1,-1 1,0 0,0-1,-1 1,0 0,0 0,0 0,-1 0,0 0,0 0,-1 0,0 0,0 0,-1 0,0 0,0-1,-3 7,-3 25,7-35,0 0,1 0,-1 1,0-1,1 0,0 0,0 1,0-1,0 0,0 0,1 1,0-1,-1 0,1 0,0 0,0 0,1 0,-1 0,1 0,-1 0,1 0,0-1,0 1,0-1,1 1,-1-1,0 0,1 0,0 0,2 2,7 0,-1-1,1 0,1 0,-1-1,0 0,0-2,1 1,-1-1,5-1,31-1</inkml:trace>
  <inkml:trace contextRef="#ctx0" brushRef="#br1" timeOffset="22493.589">9785 933,'-12'-4,"1"0,-1 1,0 0,0 1,0 1,0 0,0 0,0 1,0 1,0 0,-2 1,9-2,0 1,0 1,1-1,-1 1,1-1,-1 1,1 0,0 1,-1-1,1 1,1 0,-1 0,0 0,1 0,-1 1,1-1,0 1,0 0,1 0,-1 0,1 1,0-1,0 0,0 1,0-1,1 1,0 0,-1 4,2-5,-1 0,1 0,0 0,0-1,1 1,-1 0,1 0,0 0,0 0,0-1,0 1,1-1,-1 1,1-1,0 1,0-1,0 0,1 0,-1 0,1 0,0 0,0 0,0-1,0 0,0 1,0-1,0 0,1 0,-1-1,1 1,0-1,9 4,0 0,0-1,1-1,-1 0,1-1,0 0,-1-1,5-1,-5 1,-1-1,1-1,-1 0,1-1,-1 0,0 0,0-2,0 0,0 0,0-1,-1 0,0-1,0 0,0-1,-1 0,0-1,0 0,-1 0,0-1,-1 0,0-1,0 0,-1 0,0-1,3-6,15-77,-38 177,12-78,0 0,0 1,1-1,0 0,0 0,0 1,0-1,1 0,0 0,0 1,1-1,-1 0,1 0,0-1,0 1,1 0,-1-1,1 1,0-1,1 0,-1 0,0 0,1 0,0-1,0 1,0-1,1 0,0 1,7 0,1 0,-1-1,0-1,1 1,0-2,-1 0,1 0,0-1,-1-1,1 0,0-1,-1 0,1-1,-1 0,0-1,0-1,0 0,-1 0,1-1,-1-1,-1 1,1-2,-1 0,-1 0,1-1,-1 0,-1 0,0-1,4-5,-6 5,0 0,-1 0,0-1,-1 0,0 0,0 0,-1-1,1-9,-15 54,10-28,0-1,0 1,0 0,0 0,1-1,-1 1,1 0,0 0,1 0,-1 0,1-1,0 1,0 0,1-1,-1 1,1-1,0 1,0-1,1 0,-1 0,1 0,0 0,0 0,0 0,0-1,1 0,0 1,-1-1,1-1,0 1,1-1,-1 1,3 0,3-1,0 0,0 0,0-1,0-1,0 1,1-2,-1 1,0-1,0-1,0 0,0-1,0 1,-1-2,1 0,-1 0,0 0,0-1,0-1,-1 1,1-1,-1-1,-1 1,1-2,-1 1,-1-1,3-4,-5 7,-2 0,1 0,0-1,-1 0,0 1,-1-1,1 0,-1 0,0 0,0 0,-1-4,0 12,-1 20,1-1,1 0,1 0,0 0,2 0,0-1,2 1,2 6,-7-25,1 1,-1 0,0 0,1-1,-1 1,1-1,0 1,0-1,0 0,0 0,0 0,0 0,1 0,-1 0,1 0,-1-1,1 1,0-1,-1 0,1 0,0 0,0 0,0 0,0-1,0 1,2-1,12-3</inkml:trace>
  <inkml:trace contextRef="#ctx0" brushRef="#br1" timeOffset="22764.863">10828 559,'-7'16,"4"12,11 8,2-2</inkml:trace>
  <inkml:trace contextRef="#ctx0" brushRef="#br1" timeOffset="17378.095">3167 746,'4'4,"1"0,0 0,0 0,1-1,-1 1,1-1,-1-1,1 1,0-1,0 0,0 0,0-1,0 0,1 0,-1 0,0-1,0 0,1 0,-1 0,0-1,1 0,-1-1,0 1,0-1,0 0,0 0,-1-1,3-1,7-4,-1 0,0 0,-1-2,0 0,0 0,-1-1,-1 0,0-1,0-1,5-8,-10 13,0-1,-1 1,0-1,0 0,-1 0,-1-1,1 1,-1-1,-1 0,0 0,0 1,-1-1,0-1,-1 1,0 0,-1 0,0 0,-2-10,3 19,-1-1,1 0,-1 1,1-1,-1 0,1 1,-1-1,0 1,0-1,0 1,0-1,0 1,0 0,0-1,0 1,-1 0,1 0,0 0,-1 0,1 0,-1 0,1 0,-1 1,1-1,-1 0,0 1,1-1,-1 1,0 0,1 0,-1-1,0 1,1 0,-1 1,0-1,0 0,1 0,-1 1,0-1,1 1,-1-1,1 1,-1 0,1-1,-1 1,1 0,-1 0,1 0,0 0,-1 1,1-1,0 0,-7 12,0-1,1 1,1 1,0-1,1 1,1 0,0 0,0 1,2-1,0 1,0-1,2 1,0 13,-1-14,-4 180,18 165,-1-88,-11-237,-2-1,-1 1,-1-1,-8 30,0-22</inkml:trace>
  <inkml:trace contextRef="#ctx0" brushRef="#br1" timeOffset="18441.855">3167 1173,'1'-2,"0"0,0 0,0 1,0-1,1 0,-1 0,1 1,-1-1,1 0,0 1,-1 0,1-1,0 1,0 0,0 0,0 0,0 0,0 0,0 1,1-1,-1 1,0-1,0 1,0 0,1 0,-1 0,0 0,1 0,4-1,374-71,-373 70,-6 1,0-1,0 1,-1 1,1-1,0 0,0 0,0 1,0-1,0 1,0-1,0 1,0 0,0 0,1 0,-1 0,0 0,0 1,0-1,0 1,0-1,0 1,0 0,0-1,-1 1,1 0,0 0,0 0,-1 1,1-1,0 0,-1 1,1-1,-1 1,1 0,5 39,-7-35,1 1,0 0,0-1,1 1,0-1,0 0,0 0,1 0,0 0,0 0,0 0,1-1,-1-1,1 0,0-1,0 1,0-1,0 0,1 0,0 0,-1 0,1-1,0 1,0-1,0-1,0 1,0-1,1 0,-1 0,0 0,1-1,-1 0,1 0,-1 0,0-1,1 0,-1 0,0 0,3-1,-5-1,-1 1,1-1,0 0,-1 0,0-1,0 1,0 0,0-1,-1 1,1-1,-1 1,0-1,0 0,0 0,0 1,-1-1,1 0,-1 0,0 0,0 0,-1 0,1 1,-1-1,0 0,0 0,0 1,0-1,-1 0,-1-1,-1-5,-1 1,0-1,-1 1,0 0,-1 1,0 0,0 0,0 0,-1 1,-1 0,1 0,-1 1,0 1,0-1,-1 1,1 1,-1-1,0 2,-1 0,1 0,0 0,-1 2,-7-2,41 2,-1-1,1-1,-1-1,1-1,-1 0,-1-2,10-5,0 0,0-2,-1-1,-1-1,-1-2,0-1,-1-1,-1-1,-1-1,-1-1,-1-2,13-18,-29 35,0 0,-1-1,0 0,-1 0,0 0,0-1,-1 1,0-1,-1 0,0-1,0 1,-1 0,-1-1,1 0,-2 1,0-1,0 1,-1-1,0 0,-1 1,0-1,0 1,-1 0,-3-6,4 13,0 0,0 0,0 0,0 0,0 1,-1-1,1 1,-1 0,0 0,0 0,0 0,0 0,0 0,0 1,0 0,0-1,-1 1,1 0,0 1,-1-1,1 1,-1-1,1 1,-1 0,1 0,-1 1,1-1,0 1,-1-1,1 1,0 0,-1 1,1-1,0 0,0 1,0 0,0 0,0 0,0 0,-2 2,-4 9,1 0,0 1,1 0,0 0,1 1,1 0,0 0,1 0,1 0,0 1,1-1,1 1,0 9,-5 17,1 1,3 0,1 0,3-1,1 1,2 0,2-1,1 0,3-1,1 0,13 26,-19-55,1-1,0 0,0 0,2 0,-1-1,1 0,1-1,3 3,-10-9,-1-1,1 0,0 1,1-1,-1 0,0-1,0 1,1 0,-1-1,1 0,0 0,-1 0,1 0,0-1,-1 1,1-1,0 0,0 0,-1 0,1-1,0 1,0-1,-1 0,1 0,-1 0,1-1,-1 1,1-1,-1 0,3-2,16-17,-21 19,0 1,0-1,0 0,0 1,0-1,1 1,-1-1,0 1,1 0,-1-1,1 1,0 0,-1 0,1 0,0 0,0 0,0 1,0-1,0 1,-1-1,1 1,0 0,0-1,0 1,0 0,0 0,0 0,0 1,0-1,0 0,0 1,1 0,92 44,-92-43,1-1,0 0,-1 0,1 0,0 0,0-1,-1 1,1-1,0 0,0 0,0-1,-1 1,1-1,0 0,0 0,-1 0,1 0,-1 0,1-1,-1 0,1 0,-1 0,0 0,0 0,0-1,0 1,-1-1,1 0,-1 0,1 0,-1 0,0 0,0 0,0-1,-1 1,1-1,-1 0,1-1,-1 1,0 0,0-1,0 1,-1-1,1 1,-1-1,0 1,-1 0,1-1,-1 1,0-1,0 1,0 0,0-1,-1 1,0 0,0 0,0 0,0 0,-1 0,1 1,-1-1,0 1,0 0,-1 0,1 0,0 0,-1 0,0 1,0-1,0 1,0 0,0 0,0 1,0-1,0 1,-1 0,1 0,-1 0,1 1,-1 0,1-1,-1 2,1-1,-4 1,4 0,-1 0,1 0,-1 0,1 1,0 0,-1 0,1 0,0 0,0 1,0-1,1 1,-1 0,1 1,-1-1,1 0,0 1,0 0,1 0,-1-1,1 2,0-1,0 0,0 0,0 1,1-1,0 1,-1 2,3 11</inkml:trace>
  <inkml:trace contextRef="#ctx0" brushRef="#br1" timeOffset="18973.443">4905 866,'-12'2,"-1"0,1 1,0 0,1 1,-1 0,1 1,-11 6,18-9,1 0,-1 0,1 0,-1 1,1-1,0 1,0 0,0 0,0 0,0 1,1-1,-1 1,1-1,0 1,0 0,1 0,-1 0,1 0,0 0,0 0,0 0,0 0,1 1,0 1,0-2,0 0,1-1,0 1,0 0,0-1,1 1,-1-1,1 1,0-1,0 0,0 0,0 1,0-2,1 1,0 0,-1 0,1-1,0 1,0-1,0 0,1 0,-1 0,81 35,-73-34,13 5,-15-6,0 1,0 0,-1 0,1 1,-1 0,0 0,0 1,0 0,-1 1,1 0,-7-5,0 0,-1 0,1 0,0 0,-1 0,1 1,0-1,-1 0,1 0,-1 1,0-1,1 0,-1 1,0-1,0 0,0 1,0-1,0 0,0 1,0-1,-1 0,1 1,0-1,-1 0,1 0,-1 1,1-1,-1 0,0 0,1 0,-1 0,0 1,0-1,0 0,0-1,0 1,-1 1,-41 29,37-27,1-1,0 0,-1 0,0-1,0 1,0-1,0 0,0-1,0 0,0 0,-1 0,1-1,0 1,5-3,0 1,0 0,1 0,-1 0,1-1,-1 1,1 0,0 0,0-1,-1 1,1 0,0-1,0 1,0 0,0-1,0 1,1 0,-1-1,0 1,0 0,1 0,-1-1,1 1,0 0,-1 0,1 0,0 0,-1 0,1 0,0 0,0 0,0 0,0 0,0 0,0 0,0 0,1 0,21-23,0 0,1 2,1 0,1 2,1 1,1 1,0 2,26-11,-53 25,1 1,0-1,0 1,-1 0,1 0,0 0,0 0,0 0,0 0,0 0,1 1,-1-1,0 1,0 0,0-1,0 1,1 0,-1 0,0 0,0 1,0-1,1 1,-1-1,0 1,0 0,0-1,0 1,0 0,0 0,0 1,-1-1,1 0,0 0,-1 1,1-1,0 1,2 8,-1 0,0 0,-1 0,0 0,-1 0,0 1,0-1,-1 0,-1 9,0-10,1 1,0-1,1 0,-1 1,2-1,-1 0,1 0,1 1,0-1,0-1,5 9,25 10,-14-22</inkml:trace>
  <inkml:trace contextRef="#ctx0" brushRef="#br1" timeOffset="19451.722">5186 786,'37'11,"1"1,-2 1,0 3,15 8,-38-16,0-1,-1 2,0 0,0 0,-1 1,-1 0,1 1,-2 1,1-1,-2 1,0 1,0 0,0 2,0 4,-1 1,-1 0,-1 1,-1 0,-1-1,0 1,-1 14,1-2,-4-31,1 1,-1-1,1 1,0-1,0 1,0-1,0 1,1-1,-1 1,1-1,0 1,-1-1,1 0,0 1,0-1,1 0,-1 1,0-1,1 0,-1 0,1 0,0 0,-1-1,1 1,0 0,0-1,0 1,1-1,-1 0,0 0,0 0,1 0,-1 0,1 0,-1-1,1 1,-1-1,1 1,8-6,0 0,0 0,0-1,-1 0,0-1,0 0,-1-1,0 0,0 0,-1-1,0 0,0-1,1-2,38-65,-47 182,2-99,1 1,-1-1,2 0,-1 1,1-1,-1-1,2 1,-1 0,1-1,-1 0,2 0,-1-1,0 1,1-1,0 0,0 0,0-1,0 0,1 0,-1-1,4 2,28 8</inkml:trace>
  <inkml:trace contextRef="#ctx0" brushRef="#br1" timeOffset="19915.583">6482 1094,'-20'0,"2"-3,0 2,0 0,0 2,0 0,1 0,-1 2,0 0,1 1,-1 1,1 1,0 0,1 1,0 1,0 0,0 1,1 1,0 1,12-9,1 1,-1-1,0 1,1 0,0 0,-1 0,1 0,0 0,1 0,-1 1,1-1,-1 1,1-1,0 1,0-1,1 1,-1 0,1 0,-1-1,1 1,1 0,-1-1,0 1,1 0,0 0,0-1,0 1,0-1,0 1,1-1,-1 0,1 1,0-1,0 0,1 0,-1 0,0 0,1-1,0 1,0-1,0 1,0-1,0 0,0 0,1 0,4 2,0-1,0 1,0-1,1-1,-1 0,0 0,1-1,0 0,-1 0,1-1,0 0,-1 0,1-1,-1-1,1 1,-1-1,1-1,-1 1,0-1,0-1,0 0,0 0,-1 0,0-1,0 0,0 0,0-1,-1 0,0 0,0-1,-1 1,0-1,0-1,1 0,3-17,-1 0,-2 0,0 0,-1-1,-2 0,0 0,-2 0,-1 0,-3-25,2 27,0-46,-4-1,-3 1,-2-1,-6-8,-4 33,12 54,4 5,0 0,1 0,1 0,1 0,0 0,0 1,1 5,0 9,-6 78,6 1,4-1,15 82,-19-182,0-1,1 1,0 0,0 0,0-1,1 1,0 0,0-1,0 1,1-1,-1 0,1 0,1 0,-1 0,1-1,0 1,0-1,0 0,0 0,1-1,-1 1,5 2,14 0</inkml:trace>
  <inkml:trace contextRef="#ctx0" brushRef="#br1" timeOffset="16477.212">1523 973,'-86'-57,"82"56,0-1,1 1,-1-1,0 1,0 1,0-1,0 0,0 1,1 0,-1 0,0 0,0 0,0 1,0 0,0-1,0 1,0 1,1-1,-1 0,1 1,-1 0,1 0,-1 0,-1 2,0 0,0 1,0 0,0 0,0 1,1 0,0 0,0 0,0 0,1 0,0 1,0-1,1 1,0 0,0 0,0 0,1 0,0 0,1 0,-1 0,1 1,1-1,-1 0,1 0,1 0,-1 0,1 0,2 5,-1-9,-1 0,1 0,0 0,0-1,0 1,0-1,0 0,1 0,-1 0,1 0,-1 0,1-1,0 0,-1 0,1 0,0 0,0 0,0-1,0 0,0 0,0 0,0 0,0 0,-1-1,1 0,0 0,0 0,0 0,-1 0,1-1,-1 0,1 0,-1 0,1 0,-1 0,0-1,0 1,0-1,-1 0,1 0,-1 0,1 0,-1 0,0-1,0 1,0-2,3-4,-1-1,0-1,-1 1,0 0,-1-1,0 0,-1 1,1-10,-1 2,-2 26,0-1,0 1,1-1,0 1,0-1,1 1,0-1,0 1,1-1,0 1,0-1,1 0,0 0,0 0,0-1,1 1,0-1,1 0,-1 0,1 0,0 0,1-1,-1 0,1 0,0 0,0-1,1 0,-1 0,1-1,0 1,0-2,0 1,0-1,0 0,1 0,6 0,12-4</inkml:trace>
  <inkml:trace contextRef="#ctx0" brushRef="#br1" timeOffset="16695.226">1804 585,'0'-9,"4"4,4 14,6 21,1 24,0 24,-4 18,-8 11,-9 6,-10 0,-9-7,-6-11,1-17,6-23</inkml:trace>
  <inkml:trace contextRef="#ctx0" brushRef="#br0" timeOffset="9148.618">627 2457,'33'742,"-26"216,4-771,-10-172</inkml:trace>
  <inkml:trace contextRef="#ctx0" brushRef="#br0" timeOffset="10078.054">681 2416,'1'-1,"0"0,0 0,0 0,0 0,0 0,0 1,1-1,-1 0,0 0,0 1,1-1,-1 1,1-1,-1 1,0 0,1-1,-1 1,1 0,-1 0,1 0,-1 0,1 0,-1 0,1 1,2-1,98-2,1 4,-1 5,0 5,17 7,-87-16,0 2,-1 2,0 0,0 2,0 2,-2 1,1 1,-2 1,0 1,0 2,-2 1,0 1,-1 1,-1 1,-1 1,-1 2,5 6,-6 4,0 0,-3 1,0 1,-3 1,-1 0,-1 1,-3 0,2 15,1 23,-2 1,-5 0,-2 63,-5-93,-2-1,-1 1,-3-1,-2 0,-2-1,-2 0,-2-1,-2 0,-9 13,10-20,-3 0,-1-2,-1 0,-2-2,-2 0,-1-2,-1-1,-2-1,0-1,-2-1,-1-2,-1-2,-1-1,-2-1,-32 14,2-12,-1-2,-2-4,1-2,-2-4,0-2,-42-2,100-11,18-2</inkml:trace>
  <inkml:trace contextRef="#ctx0" brushRef="#br0" timeOffset="14016.767">1950 3272,'-57'-12,"84"19,396 6,-85-6,-207-8,93 0,-122-11,49-2,-72 7,-77 7,0 1,0 0,-1 0,1-1,0 1,0 1,-1-1,1 0,0 0,-1 1,1-1,-1 1,0-1,1 1,-1-1,0 1,0 0,0 0,0-1,0 1,-1 0,1 0,0 0,-1 0,0 0,1 0,-1 0,0 0,0 0,0 0,0 0,0 0,-1 0,1 0,-1 0,1 0,-1 0,0 0,0 2,0 7,-1 218,-25-38,-8 1,12-72,16-88,1-1,2 1,1-1,1 30,11 113,4-67,1-13,-1-1,0 41,0-14,1-26,-1 4,0 63,-6-20,-9-87,2 240,8-251,-6-39,-1 1,0-1,1 0,-2 0,1 1,0-1,-1 1,0-1,0 1,0-1,-1 0,1 1,-1-1,0 1,0-1,-1 0,-4 5</inkml:trace>
  <inkml:trace contextRef="#ctx0" brushRef="#br0" timeOffset="14769.614">3113 4008,'35'33,"-15"-6,-5-5,0 1,2-2,0 0,1-1,2-1,-1-1,2 0,1-2,0 0,0-2,2 0,6 2,-26-15,0 1,0-1,0 0,0 0,0-1,1 1,-1-1,0 0,0 0,0 0,1 0,-1-1,0 0,0 0,0 0,0 0,0-1,0 1,0-1,-1 0,1 0,0 0,-1-1,0 1,1-1,-1 0,0 0,-1 0,3-2,5-13,0 0,0-1,-2 0,-1 0,0-1,-1 0,-1 0,-1 0,0-5,6-25,-1 12</inkml:trace>
  <inkml:trace contextRef="#ctx0" brushRef="#br0" timeOffset="15748.708">3448 5880,'0'2,"0"5,0 7,0 4,0 7,2 6,1 4,2 3,3 0,1 0,3-2,-2-4,-1-9</inkml:trace>
  <inkml:trace contextRef="#ctx0" brushRef="#br0" timeOffset="23101.333">4049 6120,'0'-485,"-14"260,15-104,12 87,-5-89,3 233,11-184,-22 8,13 133,14-183,-27 59,13 186,-2 63,-6 18</inkml:trace>
  <inkml:trace contextRef="#ctx0" brushRef="#br0" timeOffset="25798.662">3648 2176,'-12'-95,"28"152,-4 1,-2 0,-2 1,-3 0,-3 51,13 157,19-116,-34-149,0 0,1 0,-1 0,1 0,-1 0,1 0,0-1,0 1,0 0,0-1,0 1,0 0,0-1,0 1,1-1,-1 0,1 1,-1-1,1 0,-1 0,1 0,0 0,0 0,-1 0,1 0,0-1,0 1,0-1,0 1,0-1,0 0,0 0,0 0,0 0,0 0,0 0,1-1,363-1,418 2,-782 0,-1 1,1-1,0 0,-1 0,1 0,-1 0,1 0,-1 0,1 0,-1-1,1 1,-1-1,1 1,-1-1,0 1,1-1,-1 0,0 1,1-1,-1 0,0 0,0 0,0 0,0 0,0-1,0 1,0 0,0 0,0-1,0 1,-1 0,1-1,0 1,-1-1,0 1,1-1,-1 1,0-1,0 1,1-1,-1 1,-11-129,1 59,-17-361,-23 118,41 135,7 56,2 121,0 0,-1 0,1 0,-1 0,1 0,-1 0,0 0,1 0,-1 1,0-1,-1 0,1 0,0 1,0-1,-1 1,1-1,-1 1,1 0,-1 0,1-1,-1 1,0 0,0 0,1 1,-1-1,0 0,0 0,0 1,0 0,0-1,0 1,0 0,0 0,0 0,-76 6,67-4,-257 34,-2-11,-31-11,209-13,0-4,0-4,-4-5,88 11,6 0,1 0,-1 0,1 1,0-1,-1 1,0-1,1 1,-1 0,1 0,-1 0,1 0,-1 0,0 0,1 0,-1 0,1 0,-1 1,1-1,-1 1,1-1,-1 1,1-1,0 1,-1 0,1 0,0 0,-1 0,1 0,0 0,0 0,0 0,0 0,0 1,0-1,0 2,-1 14,1 0,0 0,2 0,0 0,1 0,0 0,5 15,-5-23,42 152,-29-115,-2 2,-2-1,1 23,-8-29</inkml:trace>
  <inkml:trace contextRef="#ctx0" brushRef="#br0" timeOffset="26316.356">4116 1935,'0'3,"0"4,2 9,3 11,1 9,2 8,-1 7,1 8,-1 2,0 2,0-3,-2-5,1-4,-1-10,-1-11</inkml:trace>
  <inkml:trace contextRef="#ctx0" brushRef="#br0" timeOffset="26702.847">4411 1909,'1'130,"6"-1,7 15,15 90,-28-210</inkml:trace>
  <inkml:trace contextRef="#ctx0" brushRef="#br0" timeOffset="27024.55">4102 2257,'3'0,"7"0,8 0,12-3,10 0,11-2,6-1,2 2,-5 1,-8 0,-13 2</inkml:trace>
  <inkml:trace contextRef="#ctx0" brushRef="#br0" timeOffset="39194.096">4651 6146,'0'-816,"14"670,-14-112,25 50,-10 23,-2-7,-13-278,14 338,-1-41,-13 164,0 8,1-1,0 0,-1 1,0-1,1 0,-1 1,0-1,0 0,0 0,0 1,0-1,0 0,0 0,-1 0,1 1,0-1,-1 0,0 1,1-1,-1 1,0-1,0 0,0 1,0 0,0-1,0 1,0 0,-1-1,1 1,0 0,-1 0,1 0,-1 0,1 0,-1 1,0-1,1 0,-1 1,0-1,1 1,-1-1,0 1,0 0,1 0,-1 0,0 0,-160 53,-37-53,-57 0,218-10,42 26,2-11,0-1,0-1,0 1,0-1,0 0,1 0,-1-1,1 1,0-2,0 1,0-1,-4 0,0 0,-1-1,1 0,0 0,0 1,0-2,0 1,0 0,0 0,0-1,-1 0,1 0,0 0,0 0,-1 0,1 0,-1 0,1-1,-1 0,1 1,-1-1,0 0,0 0,0 0,0 0,0-1,1 0,-2 1,1-1,0 1,0 0,-1 0,0-1,1 1,-1-1,0 1,0-1,0 0,0 0,-1 1,1-1,-1 0,0 0,0 1,0-1,0 0,0 0,0 0,-1 1,1-1,-1 0,0 1,0-1,0 0,0 1,0-1,-1 1,1 0,-1-1,0 1,1 0,-1 0,0 0,0 0,-1 0,1 0,0 1,0-1,-1 1,1 0,-1-1,1 1,-1 0,0 0,-1 0,0 1,1 0,-1 0,0 0,1 1,-1-1,1 1,-1 0,1 0,-1 0,1 0,-1 1,1-1,0 1,0 0,0 0,0 0,0 1,0-1,1 0,-1 1,1 0,-1 0,1 0,0 0,-39 81,40-81,1 1,-1-1,1 1,-1-1,1 1,0-1,1 1,-1-1,0 1,1 0,0-1,0 0,0 1,0-1,1 0,-1 1,1-1,0 0,0 0,0 0,0 0,1-1,-1 1,1-1,-1 1,1-1,0 0,0 0,0 0,0 0,0-1,1 1,-1-1,0 0,1 0,-1 0,2-1,0-1,0 0,0 0,0-1,-1 1,1-1,-1 0,1 0,-1-1,0 1,0-1,0 0,0 0,0-1,-1 1,1-1,-1 1,0-1,0 0,0 0,-1-1,1 1,-1 0,0-1,0 0,-1 1,1-1,-1 0,0-1,9-71,-10 74,-1 1,1 0,0 0,-1-1,1 1,-1 0,0 0,0 0,0 0,0 0,0 0,0 0,0 0,-1 0,1 0,-1 1,1-1,-1 0,0 1,0 0,0-1,1 1,-1 0,0 0,-1 0,1 0,0 0,0 0,0 1,0-1,-3 1,0-2,-1 1,0 0,0 0,1 1,-1 0,0 0,0 0,1 1,-1 0,0 0,0 0,1 1,-1-1,1 2,0-1,-1 0,1 1,0 0,1 0,-1 1,0-1,1 1,0 0,0 0,0 0,0 1,1-1,-1 1,1 0,1 0,-2 2,2-1,1-1,-1 1,1 0,0 0,0 0,1 0,0 0,0 1,0-1,1 0,0 0,0 0,0-1,1 1,0 0,0 0,0-1,1 1,0-1,0 0,1 0,-1 0,1 0,0 0,0-1,0 0,1 0,0 0,0 0,0-1,0 0,0 0,0 0,1-1,0 0,4 2,-5-3,-1 0,1 0,0-1,1 0,-1 0,0 0,0 0,0-1,0 0,0 0,-1 0,1 0,0-1,0 0,-1 0,1 0,-1-1,0 1,1-1,-1 0,0 0,-1-1,1 1,-1-1,1 0,-1 0,0 0,-1 0,1 0,-1-1,1 1,0-6,0 5,0 0,-1 0,0-1,0 1,-1-1,0 0,0 0,0 1,0-1,-1 0,0 0,0 0,-1 1,1-1,-1 0,-1 0,1 1,-1-1,0 1,0-1,0 1,-1 0,0 0,0 0,0 0,-1 0,0 1,0 0,0-1,0 1,0 1,-1-1,0 1,0 0,0 0,0 0,0 1,-1-1,1 1,-1 0,2 1,0 1,1-1,-1 0,0 1,0 0,0 0,0 0,0 1,0-1,0 1,0 0,1 0,-1 0,0 1,0-1,1 1,-1 0,1 0,0 0,0 0,-1 1,1-1,1 1,-1 0,0 0,1 0,-1 0,1 0,0 0,0 1,0-1,1 1,-1 0,1-1,0 1,0 0,0 0,0 0,1 0,0 0,-1-1,1 1,1 0,-1 0,1 0,0 2,-1-1,1-1,0 1,0-1,0 0,1 1,-1-1,1 0,0 0,0 0,1 0,-1 0,1 0,0-1,0 1,0-1,0 0,1 0,-1 0,1 0,0-1,0 0,0 1,0-1,0-1,0 1,0 0,1-1,-1 0,1 0,-1-1,2 1,-3 0,0 0,1-1,-1 0,0 1,0-1,0 0,1 0,-1-1,0 1,0-1,0 1,0-1,0 0,0 0,0-1,0 1,0-1,0 1,-1-1,1 0,0 0,-1 0,0 0,1 0,-1-1,0 1,0-1,0 1,-1-1,1 0,-1 0,1 0,-1 0,0 0,0 0,0-2,-5-81,3 84,0-1,1 1,-1-1,0 1,0 0,-1 0,1 0,0 0,-1-1,1 2,-1-1,0 0,0 0,1 0,-1 1,0-1,-1 1,1 0,0 0,0-1,0 1,-1 1,1-1,-1 0,1 0,0 1,-1 0,1-1,-1 1,1 0,-1 0,1 0,-1 1,-2-1,1 1,-1 0,1 1,-1-1,1 1,0 0,0 0,-1 0,1 1,1-1,-1 1,0 0,1 0,-1 1,1-1,-1 2,2-3,1 0,0-1,-1 1,1 0,0 0,0 0,0 0,0 0,1 0,-1 0,1 0,-1 1,1-1,0 0,-1 0,1 0,0 0,0 1,1-1,-1 0,0 0,1 0,0 0,-1 0,1 1,0-1,0 0,0-1,0 1,0 0,1 0,-1 0,0-1,1 1,1 1,0 0,1 0,-1 0,1-1,0 1,0-1,0 0,0 0,0 0,1 0,-1-1,1 0,-1 0,1 0,-1 0,1-1,-1 1,4-1,-6-3,0 1,0-1,0 1,-1-1,1 0,-1 0,1 0,-1 1,0-1,0 0,-1-1,1 1,-1 0,1 0,-1 0,0 0,0 0,0 0,-1-1,1 1,-1 0,1 0,-1 0,0 0,-1 0,2 2,0-1,0 1,-1 0,1 0,0 0,-1 0,1 0,-1 0,0 0,1-1,-1 1,0 1,1-1,-1 0,0 0,0 0,0 0,0 1,0-1,0 0,0 1,0-1,0 1,0-1,-1 1,1-1,0 1,0 0,0 0,-1 0,1-1,0 1,0 0,0 0,-1 1,1-1,0 0,0 0,0 1,0-1,-1 0,1 1,0-1,0 1,0 0,0-1,0 1,0 0,0 5</inkml:trace>
  <inkml:trace contextRef="#ctx0" brushRef="#br0" timeOffset="43755.272">5226 6107,'-8'-223,"-14"9,-6-75,16 197,5-1,3-71,12 8,-4 122,-4 30,-1 0,1 1,0-1,0 0,0 0,0 0,1 1,-1-1,1 0,0 0,0 1,1-1,-1 0,1 1,-1 0,1-1,0 1,1 0,-1 0,0 0,1 0,0 0,-1 1,1-1,0 1,1 0,-1 0,0 0,1 0,-1 0,3 0,152-15,90-11,-24 6,-73 9,43 0,12 28,-66-2,12 0,8-8,-137-1,1-1,-1-1,1-1,-1-1,17-2,-26-6,-14 2</inkml:trace>
  <inkml:trace contextRef="#ctx0" brushRef="#br0" timeOffset="45497.162">5774 6067,'14'-240,"-18"121,-5 0,-19-85,19 119,4 0,5-81,1 69,12-19,1 36,-15-21,-9 126,9-24,1 1,-1-1,1 1,-1-1,1 1,0-1,0 1,0-1,0 1,0-1,0 1,0-1,0 0,0 1,1-1,-1 1,1-1,-1 1,1-1,-1 0,1 1,0-1,0 0,0 0,-1 1,1-1,0 0,1 0,-1 0,0 0,0 0,0-1,1 1,-1 0,0 0,1-1,-1 1,0-1,1 1,-1-1,1 0,-1 1,1-1,-1 0,1 0,-1 0,1 0,-1 0,1-1,-1 1,1 0,-1-1,0 1,1-1,-1 1,1-1,-1 0,2-1,-1 0,1-1,0 0,-1 1,0-1,0 0,0 0,0 0,0 0,-1 0,1-1,-1 1,0 0,0-1,0 1,-1-1,1 1,-1-1,1 1,-1-1,-1 0,1 1,0-1,-1 1,0-1,1 1,-1-1,-1 1,1 0,0-1,-1 1,0 0,0 0,0 0,0 0,0 0,0 1,-2 1,1 0,0 0,-1 0,1 0,-1 1,1 0,-1 0,1 0,0 0,-1 0,1 1,-1-1,1 1,0 0,-1 0,1 0,0 1,0-1,0 1,0 0,0-1,0 1,0 1,1-1,-1 0,1 1,-1-1,1 1,0 0,0 0,0-1,1 1,-1 1,1-1,-1 0,1 0,0 0,0 1,1-1,-1 1,1-1,-1 0,1 1,0-1,1 1,-1-1,0 1,1-1,0 0,0 1,0-1,0 0,1 2,33 41,-15-28</inkml:trace>
  <inkml:trace contextRef="#ctx0" brushRef="#br0" timeOffset="47174.166">6336 6067,'-15'-402,"11"315,-4 1,-18-79,17 108,-62-287,56 219,15-66,-4 183,-2 25,6-16,0 1,0-1,0 1,0-1,0 1,0-1,0 1,0-1,0 0,1 1,-1-1,1 1,-1-1,1 0,-1 1,1-1,0 0,0 1,0-1,0 0,0 0,0 0,0 0,0 0,0 0,0 0,0 0,1 0,-1-1,0 1,1 0,-1-1,0 1,1-1,-1 0,1 1,-1-1,1 0,-1 0,1 0,-1 0,1 0,2 0,0-1,1 1,-1-1,0 0,1 0,-1 0,0 0,0-1,0 0,0 0,0 0,-1 0,1-1,0 0,-2 3,-1-1,1 0,0 0,-1 0,1 0,0-1,-1 1,0 0,1-1,-1 1,0 0,1-1,-1 0,0 1,0-1,0 0,-1 0,1 1,0-1,-1 0,1 0,-1 0,1 0,-1 0,0 0,0 0,0 0,0 0,0 1,0-1,-1 0,1 0,-1 0,1 0,-1 0,0 0,0 1,1-1,-1 0,0 1,-1-1,1 0,0 1,0-1,-1 1,1 0,-1-1,1 1,-1 0,0 0,-1 0,0 0,0 0,0 0,-1 0,1 1,0-1,0 1,-1 0,1 0,0 0,-1 0,1 1,0-1,0 1,0 0,-1 0,1 0,0 0,0 1,0-1,0 1,1 0,-1 0,0 0,1 0,-1 0,1 0,0 1,0-1,0 1,3 0,0 0,0-1,0 1,1-1,0 1,-1-1,1 0,0 1,0-1,0 0,0 0,1 0,-1-1,0 1,1-1,-1 1,1-1,0 0,-1 0,1 0,0 0,0 0,0-1,-1 1,1-1,0 0,1 1,25 5</inkml:trace>
  <inkml:trace contextRef="#ctx0" brushRef="#br0" timeOffset="49493.041">6883 6080,'-14'-490,"-12"-144,26 447,-1 181,1 0,-1 0,-1 1,1-1,-1 1,0-1,0 1,0 0,-1 0,1 0,-4-4,6 9,-1 0,0 0,1 0,-1 1,0-1,0 0,1 0,-1 0,0 0,1 1,-1-1,1 0,-1 1,0-1,1 0,-1 1,1-1,-1 1,1-1,-1 1,1-1,-1 1,1-1,0 1,-1 0,1-1,0 1,-1 0,1-1,0 1,0 0,0-1,0 1,-1 0,1-1,0 1,0 0,0-1,0 1,1 0,-1-1,0 1,0 0,0 0,0-1,1 1,-1-1,0 1,1 0,-1-1,0 1,1-1,0 3,0-1,0 0,0 1,1-1,-1 0,1 0,-1 0,1 0,0 0,0 0,0-1,0 1,0-1,0 1,0-1,0 0,1 0,-1 0,1 0,-1 0,0 0,1-1,0 1,-1-1,1 0,-1 0,1 1,-1-2,1 1,-1 0,1-1,0 1,-1-1,0 1,1-1,-1 0,1 0,-1 0,0-1,0 1,0-1,1 1,-1-1,-1 1,1-1,0 0,0 0,-1 0,1 0,-1 0,1-1,-1 1,0 0,0-1,0 1,0 0,-1-1,1 1,-1-1,1 1,1 0,-2 0,1 0,0 0,0-1,-1 1,1 0,-1 0,1-1,-1 1,0 0,0-1,0 1,0 0,-1-1,1 1,-1 0,1 0,-1 0,0-1,0 1,0 0,0 0,0 0,0 0,0 0,-1 0,1 1,-1-1,1 0,-1 1,0-1,0 1,0 0,0-1,0 1,0 0,0 0,0 0,0 0,0 1,0-1,-2 0,2 1,0-1,0 1,0 0,0-1,0 1,-1 0,1 0,0 1,0-1,0 0,0 1,-1-1,1 1,0-1,0 1,0 0,0 0,0 0,1 0,-1 1,0-1,0 0,1 1,-1-1,1 1,-1-1,1 1,0 0,-1 0,1 0,0 0,0 0,0 0,1 0,-1 0,0 0,1 0,0 0,-1 0,1 0,0 0,0 1,0 1,3-1,1 0,-1 0,1 0,-1 0,1-1,0 0,0 1,0-1,1-1,-1 1,0-1,1 1,-1-1,1 0,-1-1,1 1,-1-1,1 0,-1 0,1-1,0 1,0-1,2 1,-6 1,1-1,0 1,-1-1,1 1,-1-1,1 0,0 0,-1 0,1 0,0 0,-1 0,1 0,0 0,-1-1,1 1,0-1,-1 1,1-1,-1 1,1-1,-1 0,1 0,-1 0,0 0,1 0,-1 0,0 0,0-1,0 1,0 0,0 0,0-1,0 1,0-1,0 1,-1-1,1 1,-1-1,1 0,-1 1,0-1,1 0,-1 1,0-1,0 0,0 1,0-1,0 0,-1 1,1-1,0 0,-1 1,0-1,1 1,-1-1,-4-4,5 6,0 0,1 0,-1 0,0 0,1 0,-1-1,0 1,1 0,-1 0,0 0,0 0,1-1,-1 1,0 0,0 0,1-1,-1 1,0 0,0 0,0-1,1 1,-1 0,0 0,0-1,0 1,0 0,0-1,0 1,0 0,0-1,0 1,0 0,0-1,0 1,0 0,0-1,0 1,0 0,0-1,0 1,0 0,0-1,0 1,0 0,-1-1,1 1,0 0,0 0,0-1,-1 1,1 0,0 0,0-1,-1 1,1 0,0 0,0 0,-1 0,1-1,0 1,-1 0,1 0,0 0,-1 0,1 0,0 0,-1 0,1 0,0 0,240 4,109-14,-244 7,-90 11,-18-6</inkml:trace>
  <inkml:trace contextRef="#ctx0" brushRef="#br0" timeOffset="50366.381">7712 4141,'-5'-8,"0"31,3 61,3 1,4-1,4 0,8 27,9 81,9 104,-34-293,0-1,1 0,0 0,-1 0,1 0,0 0,0 0,0 0,0 0,1-1,-1 1,0-1,1 0,-1 1,1-1,-1 0,1 0,-1-1,1 1,0-1,0 1,-1-1,1 0,0 0,-1 0,1 0,0 0,0-1,-1 0,1 1,-1-1,1 0,0 0,-1 0,1 0,0-1,6 0,15-3,209-26,279 30,-494-1,-18-1</inkml:trace>
  <inkml:trace contextRef="#ctx0" brushRef="#br0" timeOffset="52045.71">7739 4342,'-4'-7,"0"0,0 1,1-1,0-1,0 1,0 0,1-1,0 1,1-1,0 0,0 1,0-1,1 0,1 0,-1 0,1 1,0-3,0-14,-28-239,14 121,14 140,0 0,1 0,-1 0,0 0,1 0,-1 0,1 1,-1-1,1 0,0 1,0 0,0-1,0 1,0 0,0 0,0 0,0 0,0 0,0 0,1 1,-1-1,0 1,1 0,-1-1,0 1,1 0,-1 0,0 1,1-1,-1 0,0 1,0-1,1 1,-1 0,0 0,12 0,322 10,45-5,-191 7,-98 0,-89-11,0-1,0 0,0 1,-1-1,1 1,-1 0,1 0,-1 0,1 0,-1 1,0-1,0 1,0-1,-1 1,1-1,0 1,-1 0,0 0,0 0,0 0,0 0,0 0,0 0,-1 0,0 0,1 1,-1-1,-1 3,7 21,70 193,-23 8,-42-183,-3 1,-1 0,-3 0,-1 0,-3 6,-1 187,0-229,0-1,0 1,-2-1,1 0,-1 0,0 0,-1 0,0 0,0-1,-2 2,4-8,-1 1,0-1,0 0,0 0,0-1,0 1,0 0,-1-1,1 0,0 0,-1 0,1 0,-1 0,1-1,-1 0,1 1,-1-1,1 0,-1-1,1 1,-4-1,-6 0,-280 26,219-37,57 3</inkml:trace>
  <inkml:trace contextRef="#ctx0" brushRef="#br0" timeOffset="52853.662">7980 4128,'25'256,"-3"-65,-21-189,-1 0,1 0,-1 0,1 0,0 0,-1-1,1 1,0 0,0 0,1-1,-1 1,0 0,0-1,1 1,-1-1,1 0,-1 1,1-1,0 0,0 0,-1 0,1 0,0 0,0-1,0 1,0 0,0-1,0 0,0 1,0-1,0 0,0 0,0 0,0 0,0 0,1-1,218-26,13 22,-208 0,-22 2</inkml:trace>
  <inkml:trace contextRef="#ctx0" brushRef="#br0" timeOffset="97365.874">12178 9543,'-5'0,"-3"11,6 217,17 154,-15-301,1 120,16 92,-11-195,-5 0,-8 70,5-135,0 175,4-121,-5 0,-10 67,-2 45,2-54,12-133,-6 86,4 0,6 62,28 274,-26-87,-7-327,2-20,0 0,0-1,0 1,0 0,0 0,-1 0,1-1,0 1,0 0,0 0,0 0,-1 0,1-1,0 1,0 0,0 0,0 0,-1 0,1 0,0 0,0 0,0 0,-1 0,1 0,0 0,0-1,-1 1,1 0,0 0,0 1,0-1,-1 0,1 0,0 0,0 0,-1 0,1 0,0 0,0 0,0 0,-1 0,1 0,0 1,0-1,0 0,0 0,0 0,-1 0,1 1,0-1,0 0,0 0,0 0,0 1,0-1,0 0,-1 0,1 0,-7-16,0-4</inkml:trace>
  <inkml:trace contextRef="#ctx0" brushRef="#br0" timeOffset="99261.55">12739 9449,'-3'-19,"4"33,0 366,-14-63,0 237,13 9,-9-447,-21 100,11-87,-33 222,37-227,6 0,5 0,7 34,-1-4,-2 219,1-356,1 0,1 0,1 0,0 0,1-1,4 9,16 62,-26-87,1 0,0 1,0-1,0 0,-1 1,1-1,0 0,0 1,0-1,0 0,0 1,0-1,0 0,0 1,0-1,0 1,0-1,0 0,0 1,0-1,0 0,0 1,0-1,0 0,0 1,1-1,-1 0,0 1,0-1,0 0,1 1,-1-1,0 0,0 0,1 1,-1-1,0 0,0 0,1 1,-1-1,0 0,1 0,-1 0,0 0,1 0,-1 0,0 1,1-1,-1 0,1 0,-1 0,0 0,1 0,-1 0,0 0,1 0,-1-1,0 1,1 0,1-17,0-5</inkml:trace>
  <inkml:trace contextRef="#ctx0" brushRef="#br0" timeOffset="100910.173">13394 9516,'-23'-45,"23"45,0 0,-1 0,1 0,0-1,-1 1,1 0,0 0,-1 0,1 0,0 0,-1 0,1-1,0 1,-1 0,1 0,0 0,-1 0,1 0,-1 0,1 0,0 1,-1-1,1 0,0 0,-1 0,1 0,0 0,-1 1,1-1,0 0,-1 0,1 0,0 1,0-1,-1 0,1 0,0 1,0-1,0 0,-1 1,1-1,0 0,0 1,0-1,0 0,0 1,-1-1,1 0,0 1,0-1,0 1,0-1,0 0,0 1,0-1,0 0,1 1,-1-1,0 1,-4 27,4-27,0 63,3 0,2-1,4 6,-1-3,47 545,-36-364,-11 94,-16-198,-25 121,12-113,2 79,-8 302,26-436,-4 0,-12 56,6-46,4 0,4 0,8 42,21 55,-30-145,-2-54,4-12</inkml:trace>
  <inkml:trace contextRef="#ctx0" brushRef="#br0" timeOffset="102363.315">13862 9382,'3'-4,"9"-14,-5 26,-13 235,49 200,-4-56,-34-321,27 710,-47-106,7-277,1-87,-6 75,1-12,17-334,-7-47,-5-1</inkml:trace>
  <inkml:trace contextRef="#ctx0" brushRef="#br0" timeOffset="103533.464">11910 13834,'3'45,"1"1,3-1,2 0,1-1,3 0,1-1,2 0,3-1,1-1,1-1,3-1,16 20,-39-58,62 76,-60-74,0-1,0 1,-1-1,1 0,1 0,-1 0,0 0,0 0,1-1,-1 1,1-1,-1 0,1 0,0-1,-1 1,1-1,0 1,-1-1,1 0,0-1,0 1,-1 0,1-1,0 0,-1 0,9-6,0-1,-1 0,0-1,-1 0,0 0,-1-1,1 0,-2-1,0 0,0-1,3-6,1 1,0-1,6-10,0 2,2-1,1 2,1 1,1 1,2 1,21-17,-43 37,0 0,0 0,0 0,0 0,0 0,0 0,0 1,0 0,1 0,-1 0,1 0,-1 0,1 0,-1 1,1 0,-1 0,1 0,-1 0,1 0,-1 1,1-1,-1 1,1 0,-1 0,0 1,1-1,2 2,2 6,0 0,0 0,-1 1,0 0,-1 0,0 0,-1 1,0 0,-1 0,0 1,2 7,5 11,1 3,-6-15,0 1,1-2,1 1,1-1,0 0,1-1,1 0,1-1,6 7,-14-19,-1 0,1 0,-1-1,1 1,0-1,0 0,0-1,1 1,-1 0,0-1,1 0,-1 0,1-1,-1 1,1-1,-1 0,1 0,-1 0,1-1,-1 1,1-1,-1 0,0-1,0 1,2-1,100-59,-104 59,26-17,-7 2,1 1,0 1,2 1,-1 1,2 1,0 1,0 1,1 1,20-3,-29 9,1 1,-1 0,0 2,1 0,-1 1,0 0,1 2,-1 0,0 1,-1 0,1 2,-1 0,0 0,0 2,-1 0,11 8,83 76,-94-77,0 0,1-1,0 0,1-1,1-1,0-1,1-1,0 0,16 5,-26-12,1-2,-1 1,1-1,-1 0,1-1,-1-1,1 1,-1-1,1-1,-1 0,1 0,-1-1,0 0,0 0,0-1,6-4,10-6,0-2,-1-1,-1-1,18-18,-15 14,-1-1,-1-1,-1-2,-1 0,-1-1,-1-1,-2-1,3-9,-8-20,-17 35</inkml:trace>
  <inkml:trace contextRef="#ctx0" brushRef="#br0" timeOffset="109478.958">12444 15291,'13'363,"-12"-231,22-362,-10-22,-13 250,0 0,0 0,0 1,0-1,0 0,0 0,0 0,1 1,-1-1,1 0,-1 0,1 1,0-1,0 1,0-1,-1 0,2 1,-1-1,0 1,0 0,0-1,1 1,-1 0,0 0,1 0,-1 0,1 0,-1 0,1 0,0 1,-1-1,1 1,0-1,0 1,-1-1,1 1,0 0,0 0,0 0,20 1,-1 2,1 0,-1 1,0 1,0 1,15 7,-32-12,0 0,0 1,0-1,0 1,-1 0,1 0,0 0,-1 0,0 1,1 0,-1-1,0 1,0 0,-1 1,1-1,-1 0,1 1,-1-1,0 1,-1 0,1 0,-1-1,1 1,-1 0,0 1,0-1,-1 0,1 2,-5 8,-1 0,0 0,-1-1,0 1,-1-1,-1-1,0 1,-1-1,0-1,0 0,-2 0,1-1,-1 0,-1 0,-7 3,-72 55,116-80,0 1,0 2,1 0,1 2,8-1,-30 6,1 0,0 0,-1 0,1 1,0 0,0 0,0 1,0 0,0 0,0 0,0 1,0-1,0 2,0-1,0 1,0-1,-1 1,1 1,-1-1,1 1,-1 0,0 1,0-1,0 1,-1 0,1 0,-1 0,0 1,2 2,-4-3,0 1,0 0,0 0,-1 1,0-1,1 0,-2 1,1-1,-1 0,0 1,0-1,0 0,-1 1,0-1,0 0,0 1,-1-1,1 0,-1 0,0 0,-1 0,1-1,-1 1,0-1,-3 3,-4 7,-1-2,0 1,-1-2,-1 1,0-2,0 0,-10 6,12-8,-1-1,0 0,0-1,0-1,-1 0,0 0,-13 2,25-6,-1-1,1 0,-1 1,1-1,-1 0,1 0,-1 0,1 0,-1 0,1 0,-1 0,1-1,-1 1,1-1,-1 1,1-1,-1 1,1-1,0 0,-1 1,1-1,0 0,-1 0,1 0,0 0,0 0,0-1,0 1,0 0,0 0,1-1,-1 1,0-1,1 1,-1 0,1-1,-1 1,1-1,-1 1,1-1,0 1,0-1,0 0,0 1,0-1,0 1,1-1,-1 1,0-1,1 1,-1-1,1 1,-1-1,1 1,0-1,9-24</inkml:trace>
  <inkml:trace contextRef="#ctx0" brushRef="#br0" timeOffset="109748.229">13273 15411,'-18'-9,"-15"2,-11 6,-5 12,-1 12,3 11,8 6,11 5,11 2,17 1,16-5,18-6,14-8,12-9,10-9,7-10,-1-11,-14-5</inkml:trace>
  <inkml:trace contextRef="#ctx0" brushRef="#br0" timeOffset="109749.229">13674 15344,'-2'19,"1"14,4 11,3 8,3 3,0-1,0-2,-1-8,-3-14,-4-12</inkml:trace>
  <inkml:trace contextRef="#ctx0" brushRef="#br0" timeOffset="109750.229">13648 15278,'11'2,"11"8,9 11,7 11,7 9,7 8,4 1,-1 1,-6-1,-8 1,-11-3,-15 1,-22 0,-26 1,-27 2,-29 0,1-8</inkml:trace>
  <inkml:trace contextRef="#ctx0" brushRef="#br0" timeOffset="109751.229">12646 16681,'53'-6,"0"2,1 3,-1 1,6 4,-50-4,0 1,-1 0,1 0,-1 1,1 0,-1 0,0 1,0 0,0 1,0-1,-1 2,1-1,-1 1,0 0,0 0,-1 1,0 0,0 0,0 1,0-1,-1 1,-1 1,1-1,-1 1,0-1,-1 1,1 0,-1 1,-2 6,0 0,-1 0,-1 0,0 0,-1 0,0-1,-1 1,-1-1,-1 1,0-1,0-1,-1 1,-1-1,-1 0,1 0,-2-1,-1 1,-28 55,36-67,1 1,0-1,0 1,0-1,0 1,0 0,0-1,0 1,0 0,1 0,-1-1,1 1,-1 0,1 0,0 0,0 0,0 0,0-1,0 1,0 0,0 0,1 0,-1 0,1 0,-1-1,1 1,0 0,-1 0,1-1,0 1,0 0,0-1,1 1,-1-1,0 0,0 1,1-1,-1 0,1 0,-1 0,1 0,0 0,-1 0,1 0,0 0,1 0,18 3,1 0,-1-2,1 0,-1-2,1 0,-1-1,1-1,4-2,5 1,0-2,-1-1,0-1,0-2,0-1,21-10,9-25,-46 24</inkml:trace>
  <inkml:trace contextRef="#ctx0" brushRef="#br0" timeOffset="109752.229">12805 16881,'18'-4,"18"-4,18-3,14-2,11-1,4 2,-2 3,-6 3,-18 3</inkml:trace>
  <inkml:trace contextRef="#ctx0" brushRef="#br0" timeOffset="109753.229">13635 16761,'2'18,"3"13,1 11,1 4,3-1,3-3,4-7,4-7,5-8,8-7,4-7,5-6,2-7,0-8,-5-5,-7-4,-9 2</inkml:trace>
  <inkml:trace contextRef="#ctx0" brushRef="#br0" timeOffset="109754.229">13515 16909,'15'0,"18"-3,13-2,14-5,9-4,5-3,-2-2,-12 3</inkml:trace>
  <inkml:trace contextRef="#ctx0" brushRef="#br0" timeOffset="109755.229">13688 16708,'18'4,"18"2,16 0,12-1,10-2,6-3,-11-2</inkml:trace>
  <inkml:trace contextRef="#ctx0" brushRef="#br0" timeOffset="109756.229">14624 16748,'-20'5,"0"0,0 2,1 0,0 1,0 1,1 1,0 1,1 0,0 1,0 1,2 0,-1 1,-3 7,17-19,0 1,-1 0,2-1,-1 1,0 0,0 0,1 0,0 0,0 1,0-1,0 0,0 1,0-1,1 0,0 1,0-1,0 0,0 1,0-1,1 1,-1-1,1 0,0 1,0-1,0 0,0 0,1 0,-1 0,1 0,0 0,0 0,0-1,2 3,8 4,1-1,0 0,0-1,1 0,0-1,1 0,-1-2,1 1,0-2,0 0,0-1,0 0,1-1,-1-1,7-1,-5 2,1 0,0-2,-1 0,1-1,-1 0,1-2,-1 0,0-1,0-1,-1 0,0-1,0-1,-1-1,1 0,-2-1,8-7,20-42,-38 89,-2-15,1 0,0-1,2 1,-1-1,2 0,-1 0,2-1,0 0,1 0,0 0,1-1,0-1,1 1,6 5,-1-7,-3-5</inkml:trace>
  <inkml:trace contextRef="#ctx0" brushRef="#br0" timeOffset="109757.229">14865 16508,'-12'2,"0"1,7 0,5-1</inkml:trace>
  <inkml:trace contextRef="#ctx0" brushRef="#br0" timeOffset="70852.137">1763 11294,'0'50,"0"-54,0-1,-1 0,0 1,1-1,-1 1,-1-1,1 1,0 0,-1 0,0-1,0 1,-1 0,1 0,-1 1,0-1,0 1,0-1,0 1,0 0,-1 0,1 0,-1 0,0 1,0 0,0 0,0 0,-1 0,1 0,0 1,-1 0,1 0,-1 0,1 0,-1 1,1 0,-1 0,0 0,1 1,-1-1,1 1,-5 1,1 2,0 0,0 0,0 1,0 0,1 0,0 1,0 0,0 1,1-1,0 1,0 0,1 1,0-1,0 1,1 0,-1 0,-1 7,0 1,0 1,1-1,1 1,0 0,2 1,0-1,0 1,2 14,0-24,0-1,0 1,1-1,0 1,1-1,-1 1,1-1,1 0,-1 0,1 0,1 0,-1-1,1 1,0-1,0 0,1 0,0 0,0-1,0 1,1-1,0-1,0 1,0-1,1 0,-1 0,1-1,0 0,0 0,3 0,2-1,0-1,1 0,-1-1,1 0,-1-1,1 0,-1-1,0-1,1 0,-2-1,1 0,0 0,-1-2,0 1,0-1,0-1,-1 0,0 0,0-1,-1-1,0 1,0-2,-1 1,0-1,-1 0,0 0,-1-1,3-6,-9 18,0-1,0 0,1 1,-1-1,0 0,0 0,0 1,1-1,-1 0,0 0,0 1,1-1,-1 0,0 0,0 1,1-1,-1 0,0 0,1 0,-1 0,0 0,1 0,-1 1,0-1,1 0,-1 0,0 0,1 0,-1 0,0 0,1 0,-1 0,0-1,1 1,-1 0,0 0,1 0,-1 0,0 0,1 0,2 19,1-13,0 0,1 0,0 0,0-1,0 0,1 0,0 0,-1-1,2 0,-1 0,0 0,1-1,0 0,0 0,0 0,0-1,0 0,0-1,1 0,-1 0,1 0,-1-1,0 0,1-1,-1 1,1-2,-1 1,-3 1,-1 0,0-1,0 1,0-1,0 1,0-1,0 0,0 0,0 0,0-1,0 1,0-1,-1 0,1 0,-1 0,1 0,-1 0,0 0,0 0,0-1,0 1,0-1,0 0,-1 1,1-1,-1 0,0 0,0 0,0 0,0 0,0 0,-1 0,1-1,-1 1,0 0,0 0,0 0,-1 0,1-1,0 0,-1 0,1 0,-1 0,0 0,0 0,-1 0,1 0,-1 1,1-1,-1 1,0-1,-1 1,1-1,-1 1,1 0,-1 0,0 0,0 1,0-1,0 1,-1-1,1 1,-1 0,1 0,-1 1,0-1,0 1,0 0,0 0,0 0,0 0,0 1,0 0,0-1,0 1,0 1,0-1,0 1,0 0,0-1,0 2,0-1,0 1,2-1,0 0,0 0,0 1,1-1,-1 1,0-1,1 1,0 0,-1 0,1 0,0 0,0-1,0 2,0-1,0 0,0 0,1 0,-1 0,1 0,-1 1,1-1,0 0,0 0,0 1,0-1,0 0,1 0,-1 1,1-1,-1 0,1 0,0 0,0 0,0 0,0 0,0 0,0 0,1 0,-1 0,0-1,1 1,0-1,-1 1,1-1,1 1,17 11</inkml:trace>
  <inkml:trace contextRef="#ctx0" brushRef="#br0" timeOffset="71282.985">2525 11428,'-7'-3,"-1"0,1 1,-1 0,0 0,1 1,-1 0,0 0,0 1,0 0,0 0,1 1,-1 0,0 1,0-1,1 2,-1-1,1 1,0 0,-1 0,2 1,-1 0,0 0,1 1,0 0,0 0,0 0,0 1,1 0,0 0,0 0,1 1,0-1,0 1,-1 2,5-6,-1 0,0 1,1-1,0 0,0 1,0-1,0 1,0-1,1 0,-1 1,1-1,0 0,0 0,0 1,1-1,-1 0,1 0,0 0,0-1,0 1,0 0,0-1,0 1,1-1,-1 0,1 1,0-1,-1 0,1-1,0 1,0-1,0 1,1-1,-1 0,0 0,0 0,1 0,-1-1,0 1,1-1,-1 0,1 0,-1 0,0-1,1 1,0-1,7-1,0 0,0-1,0 0,-1-1,1 0,-1-1,0 0,0-1,-1 1,0-2,0 0,0 0,-1 0,1-1,-2 0,1-1,-2 0,1 0,-1 0,0-1,-1 0,0 0,-1 0,0-1,0 0,-1 0,-1 0,1-4,3-36,-2 1,-3-1,-2 0,-2 0,-7-38,-11-22,21 111,0 0,0 1,0-1,0 0,0 0,0 1,0-1,0 0,0 1,0-1,0 0,0 1,0-1,0 0,0 1,0-1,0 0,0 1,0-1,-1 0,1 0,0 1,0-1,0 0,-1 0,1 1,0-1,0 0,0 0,-1 0,1 1,0-1,-1 0,1 0,0 0,0 0,-1 0,1 1,0-1,-1 0,1 0,0 0,-1 0,1 0,0 0,-1 0,1 0,0 0,-1 0,1 0,0-1,0 1,-1 0,1 0,0 0,-1 0,1 0,0-1,-1 1,1 1,-10 48,3 0,1 0,2 14,2-32,-2 42,3 0,3 0,4 0,8 36,-5-54,-1-13</inkml:trace>
  <inkml:trace contextRef="#ctx0" brushRef="#br0" timeOffset="72054.959">1656 12176,'-36'261,"21"-151,13-105,2-13,1-17,31-276,-6 208,-25 91,0 0,0-1,0 1,0 0,0 0,0 0,1 0,-1 0,1 1,0-1,-1 0,1 1,0-1,0 1,0-1,0 1,0 0,0 0,0 0,0 0,1 0,-1 1,0-1,1 1,-1-1,0 1,1 0,-1 0,1 0,-1 0,0 0,1 1,-1-1,0 1,1 0,-1-1,0 1,1 1,2 2,1 1,-2 0,1 1,0-1,-1 1,0 0,-1 0,1 1,-1-1,0 1,-1-1,1 1,-1 0,-1 0,1 0,-1 0,-1 0,1 0,-1 0,0 0,-1 0,-1 7,3-7,-1-1,0 0,-1 0,0 0,1 0,-2-1,1 1,-1 0,0 0,0-1,-1 1,1-1,-1 1,-1-1,-2 3,6-7,-1-1,1 0,-1 1,1-1,-1 0,1 1,-1-1,1 0,-1 1,0-1,1 0,-1 0,0 0,1 0,-1 0,0 0,1 0,-1 0,0 0,1 0,-1 0,1 0,-1 0,0 0,1-1,-1 1,0 0,1 0,-1-1,1 1,-1 0,1-1,-1 1,1-1,-1 1,1-1,-1 1,1-1,-1 1,1-1,0 1,-1-1,1 1,0-1,0 0,-1 1,1-1,0 1,0-1,0 0,0 1,0-1,0 0,0 1,0-1,0 0,0 1,0-1,0 0,0 1,1-1,-1 1,0-1,1 0,-1 1,0-1,1 1,-1-1,2-3,1 0,-1 0,1 0,0 0,0 1,0-1,1 1,-1 0,1 0,0 0,0 0,0 1,0 0,0 0,0 0,1 0,-1 0,1 1,-1 0,1 0,0 0,-1 1,1-1,0 1,0 0,-1 0,1 1,0 0,-1 0,1 0,-1 0,1 0,-1 1,3 1,-2 1,-1 1,1 0,-1 0,1 0,-1 0,-1 1,1 0,-1 0,0 0,-1 0,1 0,-1 0,0 1,-1-1,1 1,-1-1,-1 1,1 0,-1-1,0 1,-1 0,1-1,-2 3,1-5,0 0,-1 0,0 0,1 0,-1-1,0 1,-1-1,1 0,-1 1,0-1,1 0,-1 0,0-1,-1 1,1-1,0 1,-1-1,0 0,1-1,-1 1,0 0,0-1,0 0,-1 0,-99 12,102-13,1 0,0 1,0-1,0 0,0 0,0 1,-1-1,1 0,0 0,0 0,0-1,0 1,0 0,0 0,0 0,-1-1,1 1,0-1,0 1,0-1,0 1,0-1,1 1,-1-1,0 0,0 0,0 1,0-1,1 0,-1 0,6-6</inkml:trace>
  <inkml:trace contextRef="#ctx0" brushRef="#br0" timeOffset="72584.286">2244 12163,'-4'-4,"-1"1,1-1,-1 1,0 0,0 0,0 1,0-1,0 1,-1 1,1-1,-1 0,1 1,-1 0,0 1,1-1,-1 1,0 0,0 1,1-1,-1 1,1 0,-1 0,0 1,1 0,0 0,-1 0,1 1,0-1,0 1,1 0,-1 1,1-1,-1 1,1 0,0 0,-2 3,2-1,1 1,0-1,0 1,0 0,1 0,0 1,0-1,1 0,0 1,0-1,1 0,0 1,0-1,1 1,0-1,0 0,0 1,1-1,1 0,-1 0,1 0,0 0,0-1,1 1,0-1,0 0,1 0,-1 0,1-1,1 1,-1-1,1 0,0-1,0 0,0 0,0 0,7 3,-3-4,0-1,0 1,0-2,1 1,-1-2,0 1,0-1,1-1,-1 0,0 0,0-1,0 0,0-1,0 0,0-1,-1 0,0 0,0-1,0 0,0-1,-1 0,0 0,3-3,11-10,-2-1,0-1,0-1,-2-1,-1-1,-1 0,9-19,23-61,-61 202,10-81,-2 15,1 1,1 0,2-1,1 1,4 26,-4-58,0-1,-1 1,1 0,0 0,0 0,0 0,0-1,0 1,0 0,0 0,0 0,0 0,0 0,0-1,0 1,1 0,-1 0,0 0,1 0,-1-1,0 1,1 0,-1-1,1 1,0 0,-1-1,1 1,-1 0,1-1,0 1,-1-1,1 1,0-1,0 1,0-1,-1 0,1 0,0 1,0-1,0 0,0 0,-1 0,1 0,0 0,0 0,0 0,0 0,0 0,-1 0,1 0,0 0,0-1,0 1,0 0,-1-1,1 1,0 0,0-1,-1 1,1-1,0 0,-1 1,1-1,-1 1,1-2,10-17,-2-4</inkml:trace>
  <inkml:trace contextRef="#ctx0" brushRef="#br0" timeOffset="72845.586">2606 12042,'-1'0,"0"0,0 0,1 0,-1 1,0-1,0 0,0 0,1 1,-1-1,0 0,1 1,-1-1,0 1,1-1,-1 1,0-1,1 1,-1 0,1-1,-1 1,1 0,-1-1,1 1,0 0,-1-1,1 1,0 0,-1 0,1 0,0-1,0 1,0 0,0 0,0 0,0-1,0 1,0 0,0 0,0 0,0 0,1-1,-1 1,0 0,0 0,1-1,-1 1,1 0,-1-1,0 1,1 0,0-1,0 2,7 12,1 1,1-1,1-1,-1 0,2 0,0-1,1 0,0-1,0-1,6 3,-10-6,23 17,-19-15,1 0,-2 1,1 1,-1 0,-1 1,0 0,-1 1,8 12,-17-23,-1 1,0-1,1 1,-1-1,0 1,0-1,-1 1,1-1,-1 1,1-1,-1 0,0 1,1-1,-1 0,0 1,-1-1,1 0,0 0,-1 0,1 0,-1 0,0 0,1 0,-1-1,0 1,0-1,0 1,0-1,-1 0,1 1,0-1,0 0,-1-1,1 1,0 0,-1-1,1 1,-1-1,-1 0,-37 13,-2-2,1-3,-37 4,76-12,-47 7</inkml:trace>
  <inkml:trace contextRef="#ctx0" brushRef="#br0" timeOffset="74303.879">1911 12925,'-8'52,"3"0,2 0,2 1,3 13,-2-62,12 79,-12-81,1 0,0 0,0 0,0 0,0 0,0-1,0 1,0 0,1-1,-1 1,0-1,1 1,0-1,-1 0,1 1,0-1,0 0,-1 0,1 0,0-1,0 1,0 0,0-1,0 1,0-1,1 1,-1-1,0 0,0 0,0 0,0 0,0-1,0 1,0-1,0 1,0-1,1 0,14-5,1-2,-1 0,0-1,-1-1,0-1,-1 0,0-1,13-13,-14 12,0 0,-1-1,0 0,-1-1,-1 0,0-1,3-8,-10 17,-1-1,1 1,-1-1,-1 0,1 0,-2 0,1-1,-1 1,0 0,-1-1,1 1,-2 0,1-1,-1 1,-1 0,1 0,-1 0,-1-1,-31-51,32 77,42 222,-38-181,-2-6</inkml:trace>
  <inkml:trace contextRef="#ctx0" brushRef="#br0" timeOffset="76091.953">2418 13072,'0'24,"-1"-5,1 1,0-1,2 1,0-1,1 0,1 1,5 11,-9-29,1 0,0 0,0 0,0 0,0 0,0 0,1 0,-1-1,0 1,1 0,-1-1,1 1,0-1,-1 1,1-1,0 0,0 0,0 0,0 0,0 0,0 0,0 0,0-1,0 1,1-1,-1 0,0 1,0-1,0 0,1 0,-1-1,0 1,0 0,0-1,1 1,-1-1,0 0,0 0,0 1,0-1,0-1,0 1,-1 0,1 0,0-1,-1 1,1-1,0 1,-1-1,2-2,9-10,1-1,-2-1,0 0,-1 0,-1-1,0-1,-1 0,1-7,-9 26,0-1,0 1,0 0,0-1,0 1,0 0,1-1,-1 1,0 0,0-1,1 1,-1-1,0 1,0 0,1-1,-1 1,1-1,-1 1,0-1,1 1,-1-1,1 1,-1-1,1 0,0 1,-1-1,1 0,-1 1,1-1,0 0,-1 0,1 0,-1 1,1-1,0 0,-1 0,1 0,0 0,-1 0,1 0,0 0,-1-1,1 1,0 0,-1 0,1 0,0-1,-1 1,1 0,-1 0,1-1,-1 1,1-1,-1 1,1-1,-1 1,1 0,-1-1,1 0,-1 1,0-1,1 1,-1-1,0 1,0-1,1 0,-1 1,0-1,3 5,-2-1,1 1,0 0,0-1,0 1,1-1,-1 1,1-1,0 0,-1 0,2 0,-1-1,0 1,0-1,1 1,-1-1,1 0,0-1,0 1,0-1,0 1,0-1,0 0,0-1,0 1,0-1,0 1,0-1,0-1,1 1,-1-1,0 1,0-1,4-1,-2-2,1 0,0 0,-1-1,0 0,0 0,-1 0,1-1,-1 0,0 0,0 0,-1-1,0 1,0-1,-1 0,0 0,1-4,-4 12,0-1,1 0,-1 0,0 0,0 0,0 1,1-1,-1 0,0 0,0 0,0 0,1 0,-1 0,0 0,0 0,1 0,-1 0,0 0,0 1,0-1,1-1,-1 1,0 0,0 0,1 0,-1 0,0 0,0 0,1 0,-1 0,0 0,0 0,0 0,1-1,-1 1,0 0,0 0,0 0,0 0,1-1,-1 1,0 0,0 0,0 0,0-1,0 1,0 0,0 0,1 0,-1-1,5 30,-4-22,-1-1,0-1,0 0,0 0,1 0,0 0,0 1,0-1,1 0,0 0,0-1,0 1,0 0,1-1,0 1,0-1,0 0,0 0,1 0,-1 0,1-1,0 1,0-1,1 0,-1 0,0-1,1 1,0-1,0 0,0 0,0-1,0 1,2-1,8-2</inkml:trace>
  <inkml:trace contextRef="#ctx0" brushRef="#br0" timeOffset="76370.745">2873 12844,'0'7,"4"5,5-1,0-1</inkml:trace>
  <inkml:trace contextRef="#ctx0" brushRef="#br0" timeOffset="76610.115">3180 12670,'-22'266,"21"-239,-2-7,2 1,1-1,0 0,1 1,1-1,1 0,1 0,2 5,-4-21,-1 0,1-1,0 1,0-1,1 1,-1-1,1 0,-1 0,1 0,0 0,0-1,1 1,-1-1,0 1,1-1,-1 0,1-1,0 1,0-1,-1 1,1-1,0 0,0-1,0 1,0-1,0 1,1-1,-1-1,3 1,2-1,1 0,-1-1,1 0,-1 0,0-1,0 0,0-1,-1 0,1 0,-1-1,0 0,2-2,13-14,-6 2</inkml:trace>
  <inkml:trace contextRef="#ctx0" brushRef="#br0" timeOffset="76846.473">3060 12872,'18'0,"15"-3,14-2,7-1,2-2,-9 1</inkml:trace>
  <inkml:trace contextRef="#ctx0" brushRef="#br0" timeOffset="62239.614">4102 9436,'0'428,"14"-321,13 13,-13-24,-2 20,3 44,-27 89,4 72,0-53,-27 9,24-208,-4 19,5-1,0 66,3 95,-6 34,6-29,8-159,-1-90</inkml:trace>
  <inkml:trace contextRef="#ctx0" brushRef="#br0" timeOffset="64540.696">4598 9529,'8'-65,"-3"87,-5 432,13-224,-13 133,-14-140,23-23,-3 74,-7-168,1 219,14-175,-15 43,16-87,-2 41,0 1,-13 0,13-45,-13-95,1 1,-1 0,0 0,0 0,-1 0,0 0,-1 0,0-1,0 1,-1 0,-12-2,6-11</inkml:trace>
  <inkml:trace contextRef="#ctx0" brushRef="#br0" timeOffset="66710.274">5199 9408,'0'744,"14"-461,10-90,-14 25,-3 37,-9-157,-5 67,-12 18,-8 72,19-22,1-20,9-131,6 46,-3 47,-5-175,0 0,0 1,0-1,0 1,0-1,0 1,0-1,0 1,0-1,0 1,0-1,0 1,0-1,0 1,0-1,1 0,-1 1,0-1,0 1,1-1,-1 0,0 1,0-1,1 1,-1-1,0 0,1 1,-1-1,1 0,-1 0,0 1,1-1,-1 0,1 0,-1 0,1 1,-1-1,0 0,1 0,-1 0,1 0,-1 0,1 0,-1 0,1 0,-1 0,1 0,-1 0,1 0,-1 0,1-1,-1 1,1 0,7-6</inkml:trace>
  <inkml:trace contextRef="#ctx0" brushRef="#br0" timeOffset="68705.47">5761 9489,'2'455,"36"55,-30-298,-2 310,7-332,-14 508,15-551,-6 107,12-102,6 24,-31-165,-1-11</inkml:trace>
  <inkml:trace contextRef="#ctx0" brushRef="#br0" timeOffset="79226.438">3862 11481,'15'43,"-8"-22,0-1,1 0,1-1,1 0,1 0,12 16,-21-32,1 0,-1-1,0 0,1 1,-1-1,1 0,0 0,0-1,0 1,0 0,0-1,0 0,0 0,1 0,-1 0,0 0,1-1,-1 1,0-1,1 0,-1 0,0 0,1 0,-1-1,1 0,-1 1,0-1,0 0,0-1,1 1,-1 0,0-1,0 0,-1 0,1 0,0 0,-1 0,1 0,-1-1,0 1,1-2,20-20,-2 0,-1-2,-1-1,-1-1,-1 0,6-16,67-102,-73 124</inkml:trace>
  <inkml:trace contextRef="#ctx0" brushRef="#br0" timeOffset="79756.551">4491 11695,'4'14,"2"-1,0 0,0 0,1-1,1 0,0 0,1-1,7 9,-11-15,-1 0,1-1,0 1,0-1,1 0,-1-1,1 1,0-1,0 0,0 0,0-1,0 0,1 0,-1 0,1-1,0 0,-1 0,1-1,4 0,-6-1,0 0,0 0,0 0,-1-1,1 0,0 0,-1 0,0-1,1 1,-1-1,0 0,0 0,0-1,-1 1,1-1,-1 0,0 0,0 0,1-2,42-86,16-47,-48 114</inkml:trace>
  <inkml:trace contextRef="#ctx0" brushRef="#br0" timeOffset="80210.338">5079 11494,'0'20,"0"-1,2 1,0-1,2 1,0-1,1 0,1 1,-4-14,0-1,0 1,1 0,0-1,0 0,1 1,-1-1,1 0,0-1,0 1,1-1,-1 0,1 0,0 0,0 0,1-1,-1 0,1 0,-1-1,1 1,0-1,0-1,6 2,-6-2,1-1,-1 0,1 0,-1 0,1-1,-1 0,1 0,-1-1,0 0,0 0,0 0,0-1,0 0,0 0,-1 0,1-1,-1 0,0 0,0 0,0-1,1-1,83-113,-84 113,40-65,-27 42</inkml:trace>
  <inkml:trace contextRef="#ctx0" brushRef="#br0" timeOffset="80650.241">5734 11521,'0'14,"2"-1,0 0,0 0,2 0,-1 0,1 0,1-1,1 1,0-1,0-1,1 1,0-1,1 0,1-1,-1 0,2 0,-1-1,1 0,1-1,-1 0,1 0,1-1,0-1,10 5,-18-10,1 1,-1-1,1 1,0-1,0-1,-1 1,1-1,0 0,0 0,0 0,0-1,-1 1,1-1,0 0,0-1,-1 1,1-1,-1 0,1 0,-1 0,0-1,0 0,0 1,0-1,-1-1,1 1,-1 0,1-1,-1 0,0 0,-1 0,15-20,-1 0,-2-1,0-1,-2 0,6-19,-15 39,9-24</inkml:trace>
  <inkml:trace contextRef="#ctx0" brushRef="#br0" timeOffset="82228.431">4289 13419,'-11'1,"0"0,0 0,0 1,0 0,0 1,0 0,0 1,1 1,0-1,0 1,0 1,0 0,1 0,0 1,0 0,1 1,0 0,0 0,1 1,0 0,1 0,-1 0,2 1,-1 0,-1 7,5-11,1 1,0-1,1 1,-1 0,1 0,0-1,1 1,0 0,0-1,0 1,1-1,0 1,0-1,0 0,1 1,0-1,1-1,-1 1,1 0,0-1,0 0,1 0,-1 0,5 3,11 10,1-2,1 0,0-1,1-1,15 6,99 51,-136-71,0 0,0 1,0-1,0 1,0-1,0 1,0 0,0-1,0 1,0 0,-1 0,1 0,0-1,-1 1,1 0,0 0,-1 0,1 0,-1 0,0 0,1 0,-1 0,0 0,1 0,-1 0,0 1,0-1,0 0,0 0,0 0,0 0,0 0,-1 0,1 0,0 0,-1 0,1 0,0 0,-1 0,1 0,-1 0,0 0,1 0,-1 0,0 0,0 0,1-1,-1 1,0 0,0-1,0 1,0 0,0-1,0 1,0-1,0 0,0 1,0-1,-1 0,-12 6,0-1,0 0,0-2,-1 1,1-2,-1 0,0-1,-10 0,25-2,0 1,0 0,0-1,1 1,-1 0,0-1,0 1,0-1,0 1,0-1,0 1,0 0,0-1,0 1,0-1,0 1,0-1,0 1,0 0,0-1,0 1,0-1,-1 1,1 0,0-1,0 1,-1 0,1-1,0 1,0 0,-1-1,1 1,0 0,-1-1,1 1,0 0,-1 0,1 0,0-1,-1 1,1 0,-1 0,1 0,0 0,-1 0,1 0,-1 0,1 0,-1 0,1 0,0 0,-1 0,1 0,-1 0,1 0,0 0,-1 0,1 0,-1 0,1 1,0-1,-1 0,1 0,0 1,-1-1,1 0,-1 1,30-20,-3 6</inkml:trace>
  <inkml:trace contextRef="#ctx0" brushRef="#br0" timeOffset="82729.159">4637 13700,'14'387,"0"19,-14-1033,0 621,-1 3,1 1,-1-1,1 1,0-1,-1 1,1-1,0 1,1-1,-1 1,0-1,1 1,-1-1,1 1,0 0,0-1,0 1,0 0,0 0,1-1,-1 1,1 0,-1 0,1 1,0-1,-1 0,1 0,0 1,0-1,1 1,-1 0,0-1,0 1,1 0,7 3,-1 0,0 1,0 0,0 0,0 1,0 0,-1 1,1 0,-1 0,0 1,-1 0,0 0,0 0,0 1,4 6,-5-7,-1 0,0 1,0 0,0 0,-1 0,0 0,0 1,-1 0,0-1,0 1,-3-5,1-1,-1 0,1 0,-1 1,0-1,0 0,0 1,0-1,0 0,0 0,-1 1,1-1,-1 0,0 0,1 1,-1-1,0 0,0 0,-1 0,1 0,0 0,-1-1,1 1,-1 0,1-1,-1 1,0-1,0 1,1-1,-1 0,0 0,0 0,0 0,-1 0,1 0,0 0,0-1,-1 1,-2 1,0-1,0 1,-1-1,1 0,0 0,-1-1,1 0,-1 0,1 0,-1-1,1 1,-1-1,1 0,0-1,-1 0,1 1,0-2,0 1,0-1,-7-6</inkml:trace>
  <inkml:trace contextRef="#ctx0" brushRef="#br0" timeOffset="83337.327">4972 13967,'10'-25,"0"0,-2-1,0 0,-2 0,-1 0,-1-1,-2 0,0-2,-2 26,0 2,-1-1,1 1,-1-1,1 1,0-1,0 1,0-1,0 0,0 1,0-1,0 1,1-1,-1 1,0-1,1 1,-1-1,1 1,0 0,-1-1,1 1,0 0,0-1,0 1,0 0,0 0,0 0,0 0,0 0,1 0,-1 0,0 0,0 0,1 1,-1-1,1 0,-1 1,1-1,-1 1,1 0,-1-1,1 1,0 0,22 3,1 1,-1 0,0 2,0 1,17 8,-38-14,0 0,1 0,-1 0,0 0,0 1,0-1,0 1,0 0,-1 0,1 0,-1 0,1 0,-1 1,1-1,-1 1,0 0,0-1,-1 1,1 0,-1 0,1 0,-1 0,0 1,0-1,0 0,0 0,-1 1,1-1,-1 0,0 1,0-1,0 0,-1 2,-16 49,13-48,2-1,-1 1,1 1,0-1,0 0,0 1,1-1,0 0,0 1,1-1,0 1,0 0,0-1,1 1,1 5,2-8,-1 0,1 0,0 0,0 0,0 0,0-1,1 0,-1 0,1 0,0 0,0-1,0 0,0 0,0 0,0-1,0 0,1 0,-1 0,1 0,-1-1,3 0,11 2,0-1,0 0,0-2,-1 0,1-1,0-1,-1-1,0-1,1 0,-2-1,1-1,-1-1,0 0,-1-1,1-1,-2 0,0-2,0 0,-1 0,0-1,-1-1,-1 0,2-4,19-61,-32 77,0 0,-1 0,1 0,-1 0,0-1,0 1,1 0,-1 0,-1 0,1 0,0-1,0 1,-1 0,0 0,1 0,-1 0,0 0,0 0,0 0,0 0,0 1,0-1,-1 0,1 1,0-1,-1 0,0 1,1 0,-1-1,0 1,0 0,1 0,-1 0,0 0,0 0,0 1,-2-2,-1 2,0 1,0-1,-1 1,1 0,0 0,0 0,0 1,1 0,-1 0,0 0,1 0,-1 1,1 0,0 0,-1 0,2 0,-1 1,0-1,1 1,-1 0,1 0,0 0,1 1,-1-1,1 1,-1 0,1-1,1 1,-1 0,1 0,0 0,0 0,0 0,1 4,-1-5,1 0,0 0,1 0,-1 1,1-1,0 0,0 0,0 0,0 0,1-1,-1 1,1 0,0 0,0-1,1 1,-1-1,1 0,-1 0,1 0,0 0,0 0,1-1,-1 1,0-1,1 0,-1 0,1 0,0 0,0 0,12 4,0-1,0-1,1 0,-1-1,1 0,10-1,30 2,-5-3</inkml:trace>
  <inkml:trace contextRef="#ctx0" brushRef="#br0" timeOffset="84315.231">4036 15024,'13'-52,"-3"0,-1 0,-3-1,-2 0,-3 0,-5-47,-2 33,20 84,-8-10,0 0,1 0,0-1,0 0,0 0,0-1,1 0,0-1,0 1,0-1,1-1,0 0,-1 0,1-1,0 0,0 0,0-1,0 0,7 0,2-1,-14-1,-1 1,1-1,-1 1,1 0,-1 0,0 0,1 0,-1 1,1-1,-1 1,0 0,1 0,-1 0,0 1,0-1,0 1,0-1,0 1,0 0,0 0,-1 1,1-1,-1 1,1-1,-1 1,0-1,0 1,0 0,0 0,-1 1,3 9,0 1,-2-1,1 1,-2-1,0 1,0 0,-2 9,0-11,1-1,0 1,1 0,0-1,1 1,0-1,1 0,0 1,1-1,4 10,-6-18,-1-1,1 0,-1 0,1 1,0-1,0 0,0 0,0-1,0 1,0 0,1-1,-1 1,0-1,1 0,-1 0,1 0,-1 0,1 0,0 0,0-1,-1 1,1-1,0 0,-1 0,1 0,0 0,0 0,-1-1,1 1,0-1,0 0,-1 0,1 0,-1 0,1 0,1-1,83-61,-74 52,-1-1,0-1,-1 0,0-1,-1 0,-1 0,0-1,-1 0,-1-1,4-10,-10 25,0-1,0 1,-1-1,1 1,-1-1,1 0,-1 1,1-1,-1 0,0 1,0-1,1 0,-1 1,-1-1,1 0,0 1,0-1,-1 0,1 0,-1 1,1-1,-1 1,0-1,1 1,-1-1,0 1,0-1,0 1,0 0,-1-1,1 1,0 0,0 0,-1 0,1 0,-1 0,1 0,-1 0,1 1,-1-1,1 0,-1 1,0-1,1 1,-1 0,0 0,1-1,-1 1,0 0,0 0,1 1,-1-1,-4 3,0 0,1 1,0-1,0 1,0 0,0 0,0 1,1 0,0 0,0 0,0 0,1 0,-1 1,1 0,1-1,-1 1,1 0,0 0,0 1,1-1,0 0,0 1,0-1,1 1,-2 0,1 1,0-1,1 1,0-1,0 1,0-1,1 1,0-1,0 1,1-1,0 0,1 0,-1 0,1 0,1 0,-1 0,1-1,0 1,1-1,-1 0,1-1,0 1,1-1,-1 0,1 0,0-1,0 1,1-1,4 1,0 0,1-1,0 0,0-1,0 0,0-1,0-1,1 1,1-2,40 0</inkml:trace>
  <inkml:trace contextRef="#ctx0" brushRef="#br0" timeOffset="84995.915">5119 14743,'-20'0,"8"-2,-1 1,0 1,0 0,0 0,0 2,0-1,1 2,-1-1,0 2,1 0,0 0,0 1,0 1,1 0,0 0,0 1,-3 3,11-7,1 0,-1 0,1 1,-1-1,1 1,0-1,0 1,1 0,-1 0,1 0,0-1,0 2,0-1,0 0,1 0,0 0,-1 0,2 0,-1 0,0 0,1 1,0-1,0 0,0 0,0 0,1-1,-1 1,1 0,0 0,0-1,1 0,-1 1,1-1,-1 0,1 0,0 0,0 0,1-1,-1 1,0-1,2 1,4 1,-1-1,1-1,0 1,0-1,0 0,0-1,0 0,1-1,-1 0,0 0,0-1,0 0,0-1,0 0,0 0,0-1,0 0,-1-1,1 0,-1 0,0 0,0-1,-1-1,1 1,-1-1,-1 0,1-1,-1 0,0 0,0 0,-1 0,0-1,0 0,-1 0,0-1,-1 1,1-1,-2 0,1 0,-1 0,0-2,-2 11,-1 0,1 0,0 0,-1 0,1 0,0 0,-1 0,1 0,0 0,-1 0,1 0,0 0,0 0,-1 0,1 0,0 0,-1 0,1-1,0 1,0 0,-1 0,1 0,0-1,-5 42,2 0,1 1,3-1,1 0,7 38,-1 3,-5-46,4 35,-3 1,-3-1,-3 1,-6 28,7-92,0 1,0-1,-1 0,0 0,0 0,-1 0,0 0,-1 0,0 0,0-1,0 0,-1 0,0 0,0-1,-2 2,6-7,-1 0,1 0,0 0,-1 0,0 0,1 0,-1 0,1 0,-1 0,0-1,0 1,1-1,-1 0,0 1,0-1,0 0,1 0,-1 0,0 0,0 0,0-1,1 1,-1 0,0-1,0 1,1-1,-1 0,0 0,1 1,-1-1,1 0,-1 0,1-1,-1 1,1 0,0 0,0-1,-1 1,1-1,0 1,0-2,-32-70,29 50,2 0,0 0,1-1,1 1,1 0,2 0,0-1,1 1,1 1,1-1,6-10,17-42,3 1,29-46,-46 91,107-182,-122 210,0 0,0 0,0 0,0 0,0 0,1 0,-1 0,0 0,1 0,-1 1,1-1,-1 0,1 0,-1 0,1 0,0 1,-1-1,1 0,0 0,-1 1,1-1,0 1,0-1,0 1,0-1,0 1,0-1,0 1,0 0,0-1,0 1,0 0,0 0,0 0,0 0,0 0,0 0,0 0,0 0,0 0,0 1,0-1,-1 0,1 1,0-1,0 0,0 1,0-1,0 1,0-1,0 1,-1 0,1-1,0 1,-1 0,1 0,11 159,-10-145,1-1,1 1,0-1,0 0,2 0,-1 0,3 2,-6-13,-1 1,1-1,0 0,0 0,0 0,1 0,-1 0,1-1,-1 1,1-1,0 1,0-1,0 0,0 0,1 0,-1-1,0 1,1-1,-1 0,1 0,-1 0,1 0,0-1,-1 1,1-1,0 0,0 0,-1 0,1-1,2 0,17-6</inkml:trace>
  <inkml:trace contextRef="#ctx0" brushRef="#br0" timeOffset="85238.27">5426 14488,'9'16,"10"8,2-1</inkml:trace>
  <inkml:trace contextRef="#ctx0" brushRef="#br0" timeOffset="85751.897">5827 14636,'-11'1,"-1"1,1 1,-1 0,1 0,0 1,0 0,0 1,0 0,1 1,0 0,0 1,1 0,0 0,0 1,0 1,7-7,0 1,0 0,0 0,0 0,0 0,1 0,-1 0,1 0,0 1,0-1,0 0,1 1,-1-1,1 1,0-1,0 1,0-1,0 1,0-1,1 0,0 1,0-1,0 0,0 1,0-1,0 0,1 0,0 0,0 0,1 2,77 77,-45-55,-22-18,0 1,0 1,-1-1,0 2,-1 0,-1 0,0 1,8 13,-16-24,-1 0,0 0,0 1,-1-1,1 0,0 0,-1 1,1-1,-1 0,0 1,1-1,-1 1,0-1,-1 0,1 1,0-1,-1 1,1-1,-1 0,0 0,0 1,0-1,0 0,0 0,0 0,-1 0,1 0,-1 0,1 0,-1-1,0 1,1 0,-1-1,0 0,0 1,0-1,0 0,-1 0,1 0,-2 0,3 0,1-1,-1 1,0-1,0 0,0 1,0-1,0 0,0 0,-1 0,1 0,0 0,0 0,0 0,0 0,0 0,0 0,0 0,0-1,0 1,0-1,0 1,0 0,0-1,1 1,-1-1,0 0,0 1,0-1,1 0,-1 0,0 1,1-1,-1 0,0 0,1 0,-1 0,1 0,0 0,-1 0,1 0,0 0,-1 0,1 0,0-1,-3-49,8 17,2 1,1 0,2 0,4-8,2-9,53-182,-2-41,-52 203,-35 280,18-171,2 0,1 0,3 0,1 0,6 22,-7-43,1-1,0-1,1 1,1-1,1 0,0-1,1 1,1-2,0 1,1-1,0-1,1 0,9 6,13-2,-24-19</inkml:trace>
  <inkml:trace contextRef="#ctx0" brushRef="#br0" timeOffset="85978.304">5881 14422,'14'2,"13"1,11 0,9-1,7 0,4-1,-1-1,-11 0</inkml:trace>
  <inkml:trace contextRef="#ctx0" brushRef="#br0" timeOffset="86778.931">6282 15091,'14'-46,"-1"0,-3-1,-2 0,-2 0,-2-1,-2 1,-3-33,1 80,0 0,0-1,0 1,0-1,0 1,1 0,-1-1,0 1,0 0,0-1,1 1,-1 0,0-1,0 1,1 0,-1 0,0-1,1 1,-1 0,0 0,1 0,-1-1,0 1,1 0,-1 0,1 0,-1 0,0 0,1 0,-1 0,0 0,1 0,-1 0,1 0,-1 0,0 0,1 0,-1 0,1 0,-1 0,0 0,1 0,-1 1,0-1,1 0,-1 0,0 0,1 1,-1-1,0 0,1 1,-1-1,0 0,0 0,1 1,-1-1,0 0,0 1,0-1,0 1,1-1,-1 0,0 1,0-1,0 1,0-1,0 0,0 1,0-1,0 1,14 9,40 6,-49-16,-1 0,0 1,1 0,-1-1,0 1,1 1,-1-1,0 0,0 1,0 0,0 0,0 0,-1 1,1-1,-1 1,1 0,-1 0,0 0,0 0,0 1,-1-1,1 1,-1 0,0 0,0 0,0 0,0 0,-1 0,0 0,3 226,-4-229,0 0,0 0,0 1,0-1,0 0,0 0,0 0,1 1,-1-1,0 0,1 0,-1 0,1 1,-1-1,1 0,0 0,-1 0,1 0,0 0,0 0,0 0,-1-1,1 1,0 0,0 0,0-1,1 1,-1 0,0-1,0 1,0-1,0 1,0-1,1 0,-1 0,0 1,0-1,1 0,-1 0,0 0,0 0,1-1,-1 1,0 0,0 0,0-1,1 1,-1-1,0 1,1-1,13-9,-1 0,0-1,0 0,-1-2,-1 1,0-1,0-1,-2 0,7-12,45-87,-58 135,-4-10,0-1,1 1,0-1,1 0,0 1,1-1,0 0,1 0,0 0,0-1,1 1,1-1,4 6,-9-14,1 0,-1 0,1-1,0 1,-1 0,1-1,0 1,0-1,0 0,0 1,0-1,1 0,-1 0,0-1,0 1,1 0,-1-1,1 1,-1-1,0 0,1 0,-1 0,1 0,-1 0,0 0,1-1,-1 1,0-1,1 0,-1 0,0 1,0-1,1-1,-1 1,0 0,0-1,0 0,6-4,-1 0,1-1,-2 0,1 0,-1 0,0-1,-1 0,4-7,-1 1,-1 1,0-1,-2-1,1 1,-2-1,0 0,0 0,-2 0,0 0,-1 0,0-8,-15 47,11-15,1 0,1 0,0 0,0 0,0 0,1 1,1-1,0 0,0 0,0 0,1 0,1 0,-1-1,2 1,-1-1,1 1,0-1,1 0,0-1,0 1,0-1,1 0,0 0,1-1,0 0,0 0,0 0,0-1,6 3,-3-3,1-1,0 1,0-2,0 0,0 0,0-1,0 0,1-1,-1-1,1 1,-1-2,1 0,-1 0,0-1,1 0,4-2,26-10</inkml:trace>
  <inkml:trace contextRef="#ctx0" brushRef="#br0" timeOffset="89100.565">3836 15946,'11'-14,"1"1,0 0,1 1,0 0,1 1,1 1,12-7,-26 16,1 0,0 1,-1-1,1 0,0 1,0-1,0 1,0 0,-1 0,1 0,0 0,0 0,0 0,0 0,-1 0,1 1,0-1,0 1,0-1,-1 1,1 0,0 0,-1 0,1 0,-1 0,1 0,-1 0,1 0,-1 1,0-1,0 0,0 1,1-1,-1 1,-1 0,2 0,25 66,-27-67,20 88,-16-63,2 0,0-1,2 0,0-1,5 7,-13-30,0 0,0 0,0 0,0 0,1 0,-1 1,0-1,1 0,-1 0,1 0,-1 0,1 0,-1 0,1 0,0 0,-1 0,1 0,0 0,0-1,0 1,0 0,0 0,0-1,0 1,0-1,0 1,0-1,0 1,0-1,0 0,0 1,0-1,1 0,-1 0,0 0,0 0,0 0,0 0,1 0,-1 0,0-1,0 1,0 0,0-1,0 1,0-1,0 1,0-1,0 1,0-1,0 0,0 1,0-1,0 0,0 0,7-15,-1-1,0 0,-2 0,0 0,-1-1,0 0,-2 0,0 0,-1 0,-1-13,3-13,13 88,-9-20,-5-11,1-1,0 1,1-1,1 0,0 0,0-1,1 0,1 1,0-2,0 1,5 3,-11-13,-1 0,1 0,0 0,1 0,-1 0,0 0,0 0,0-1,0 1,1 0,-1-1,0 1,0-1,1 1,-1-1,0 0,1 0,-1 0,1 0,-1 1,0-2,1 1,-1 0,0 0,1 0,-1-1,0 1,1 0,-1-1,0 0,1 1,-1-1,0 0,0 1,0-1,0 0,0 0,0 0,0 0,0 0,0 0,1-1,27-55,-22 36,-1 0,-1-1,0 0,-2 0,1-16,-5 51,1 0,1 0,1-1,-1 1,2-1,0 1,0-1,1 0,1 0,0 0,0-1,2 0,-1 0,1 0,2 2,-3-9,-1 1,1-1,-1 0,1-1,0 1,1-1,-1 0,0 0,1-1,0 0,-1 0,1-1,0 0,0 0,0 0,0-1,0 0,0-1,0 1,0-1,0-1,0 1,4-3,0 1,0-1,0 0,0-1,0 0,-1-1,0 0,0-1,0 0,-1 0,0-1,0 0,-1-1,4-5,-9 11,-1 0,1 0,-1 0,0 0,0-1,0 1,0 0,0-1,-1 0,0 1,0-1,0 0,0 1,0-1,-1 0,1 0,-1 0,0 0,-1 1,1-1,-1 0,1 0,-1 0,0 1,0-1,-1 0,1 1,-1-1,0 1,0 0,0-1,0 1,-1 0,1 0,-1 0,1 1,-1-1,0 1,0-1,-1 1,-1-1,3 2,-1 0,1 0,-1 0,1 0,-1 0,0 1,1-1,-1 1,0 0,1 0,-1 0,0 0,1 0,-1 0,0 1,1-1,-1 1,0 0,1 0,-1 0,1 0,-1 0,1 1,0-1,0 1,0-1,-1 1,1 0,1 0,-1 0,0 0,0 0,1 0,-1 1,1-1,0 0,0 1,0-1,0 1,0 0,0 0,-2 3,1-1,0 1,0 0,0-1,1 1,0 0,0 0,0 0,1 0,0 0,0 0,0 0,1 1,0-1,0-1,1 1,0 0,0 0,0 0,0-1,1 0,0 1,0-1,1 0,-1 0,1 0,0-1,0 0,1 1,-1-1,1-1,0 1,0-1,0 0,1 0,-1 0,1-1,1 1,4 0,1-1,0 0,0 0,0-1,0-1,1 0,-1 0,0-1,0-1,0 0,0-1,-1 0,1-1,-1 0,0-1,0 0,0-1,0 0,-1 0,0-2,-1 1,1-1,-1 0,-1-1,0 0,0 0,-1-1,0 0,0 0,-1-1,2-4,-7 12,0 1,0 0,0-1,0 1,0-1,0 1,-1-1,1 1,-1-1,1 0,-1 1,0-1,0 0,0 1,-1-1,1 1,-1-1,1 1,-1-1,0 1,0-1,0 1,0-1,0 1,-1 0,1 0,-1-1,1 1,-1 0,0 1,0-1,0 0,0 0,1 3,0-1,0 0,0 1,0-1,0 1,0 0,0-1,0 1,0 0,0 0,0-1,0 1,1 0,-1 0,0 0,1 0,-1 0,1 0,-1 0,1 0,-1 0,1 0,0 0,-1 0,1 1,0-1,0 0,0 0,0 0,0 0,0 0,0 1,0-1,-1 6,0-1,1 1,0 0,0-1,0 1,1-1,0 1,0-1,0 1,1-1,0 0,0 1,1-1,0 0,0-1,0 1,1 0,0-1,0 0,0 0,0 0,1 0,0-1,0 0,0 0,1 0,-1-1,1 1,0-1,0-1,0 1,0-1,1 0,-1 0,1-1,-1 0,1 0,-1-1,1 1,-1-1,1-1,0 0,0-1,0 1,-1-1,1-1,-1 1,1-1,-1 0,0-1,0 1,0-1,-1 0,1-1,-1 1,0-1,0 0,-1 0,1-1,-1 1,-1-1,1 0,-1 0,0-1,0 1,0 0,-1-1,0 0,-1 1,1-1,-1 0,-1 0,1 0,-1 0,0 0,-1 0,0-5,-2 52,3-31,1 0,0 0,1-1,0 1,0 0,1-1,0 0,0 1,1-1,0-1,0 1,1 0,3 2,-6-6,1-1,0 0,0 0,1 0,-1 0,1 0,-1-1,1 0,0 1,0-2,0 1,0 0,0-1,0 1,1-1,-1 0,0-1,1 1,-1-1,0 0,1 0,-1 0,1-1,-1 1,0-1,0 0,1 0,-1-1,5-3,0 0,-1-1,1 0,-1-1,-1 1,1-2,-1 1,0-1,-1 0,0 0,0-1,-1 0,0 0,-1 0,0 0,0-1,-1 0,0 0,0 0,-2 0,2-9,-3 99,-1-75,1 0,-1 0,1 0,0 0,0 0,1 0,-1 0,1 0,0 0,1 0,-1 0,1 0,0 0,0-1,0 1,1-1,0 0,0 1,0-1,0 0,0-1,1 1,0-1,0 1,0-1,0 0,0-1,1 1,-1-1,1 0,-1 0,6 2,1-3,1 0,-1-1,1 0,-1 0,1-2,-1 1,0-1,1-1,-1 0,0-1,-1 0,1 0,5-4,44-14,-58 22,-1 0,1 0,-1 0,1 0,-1 0,1 0,-1 0,1 1,-1-1,1 0,-1 1,1-1,-1 1,1 0,-1-1,0 1,1 0,-1 0,0 0,0 0,0 0,0 0,1 0,-2 1,1-1,0 0,0 1,0-1,-1 0,1 1,0-1,-1 1,1-1,-1 1,0-1,0 1,1-1,-1 1,0-1,0 1,0 0,-1-1,1 1,0 1,4 18,-2-18,-1 0,1 0,0 0,0-1,0 1,0-1,1 1,-1-1,0 0,1 0,0 0,-1 0,1 0,0-1,0 1,0-1,0 0,0 0,1 0,-1 0,0-1,0 1,1-1,-1 0,0 0,0 0,1 0,-1 0,0-1,0 0,1 1,-1-1,0-1,0 1,0 0,0-1,0 1,0-1,-1 0,1 0,0 0,-1 0,0 0,1-1,-1 1,2-3,1-1,0 0,0 0,0-1,-1 1,0-1,0 0,0 0,-1 0,0-1,-1 1,0-1,0 1,1-8,-3 12,1 0,-1 0,0-1,0 1,0 0,-1 0,1-1,-1 1,1 0,-1 0,0 0,-1 0,1 0,0 0,-1 0,1 0,-1 0,0 1,0-1,0 1,-1-1,1 1,0 0,-1 0,0 0,1 0,-1 0,0 1,0-1,0 1,0 0,0 0,0 0,-1 0,1 0,-1 1,0 0,0 0,1 0,-1 1,0-1,1 1,-1 0,0 0,1 0,-1 0,1 1,0-1,-1 1,1 0,0 0,0 0,0 0,0 1,1-1,-1 1,0 0,1 0,0 0,0 0,0 0,0 0,0 0,1 1,-1-1,1 1,0-1,0 1,0 0,1-1,-1 1,1 0,0-1,0 1,0 0,1 0,-1-1,1 1,0 0,0-1,0 1,0-1,1 1,-1-1,1 1,9 15</inkml:trace>
  <inkml:trace contextRef="#ctx0" brushRef="#br0" timeOffset="90034.332">6242 16254,'43'-211,"-40"189,13-35,-12 55,0 1,0-1,0 1,1 0,-1 0,0 0,0 0,1 1,-1-1,0 1,1 1,-1-1,0 0,1 1,-1 0,0 0,0 0,0 1,4 1,-4-3,1 1,-1 0,1 0,-1 1,1-1,-1 1,0 0,0 0,0 0,0 0,0 1,-1 0,1 0,-1 0,1 0,-1 0,0 1,0-1,-1 1,1 0,-1 0,0 0,0 0,0 0,0 2,2 206,-4-210,1 0,-1-1,0 1,0 0,1-1,-1 1,1-1,0 1,-1-1,1 1,0-1,0 0,0 1,0-1,0 0,0 1,0-1,0 0,0 0,1 0,-1 0,0 0,1 0,-1-1,1 1,-1 0,1-1,0 1,-1-1,1 0,-1 1,1-1,0 0,-1 0,1 0,0 0,-1 0,1 0,0-1,56-29,-48 19,0-1,-1 0,-1 0,0-1,0 1,-1-2,-1 1,3-9,-2 11,-5 29,-2-11,0 3,0 1,0-1,1 1,1-1,0 0,0 1,1-1,1 0,-1-1,2 1,-1-1,1 1,1-1,-1-1,2 1,-1-1,1 0,0 0,1-1,1 1,-8-7,1-1,-1 1,1 0,-1-1,1 1,-1-1,1 0,-1 0,1 1,-1-1,1 0,0 0,-1-1,1 1,-1 0,1 0,-1-1,1 1,-1-1,1 1,-1-1,0 0,1 1,-1-1,0 0,1 0,-1 0,0 0,0 0,0 0,0-1,0 1,0 0,0 0,0-1,0 1,-1 0,1-1,-1 1,1-1,-1 1,1-1,-1 1,0-2,9-21</inkml:trace>
  <inkml:trace contextRef="#ctx0" brushRef="#br0" timeOffset="90352.086">6710 15746,'-12'11,"-3"9,3 2,6 3,8-1,6 0,7 1,0-5</inkml:trace>
  <inkml:trace contextRef="#ctx0" brushRef="#br0" timeOffset="90353.086">6883 16187,'6'3,"-1"-1,1 0,-1 0,1-1,0 0,0 0,-1 0,1-1,0 1,0-1,0-1,0 1,-1-1,1 0,0-1,-1 1,1-1,0 0,-1 0,0-1,0 1,0-1,0-1,0 1,0-1,-1 1,0-1,1-1,-1 1,0 1,0-1,0 1,0-1,-1 1,1-1,-1 0,0 0,0-1,0 1,-1-1,0 1,1-1,-2 0,1 0,0 1,-1-2,0 1,0 0,-1 0,1 0,-1 0,0 0,-1 0,1-1,-1 1,0 0,0 0,-1 0,1 0,-1 1,0-1,0 0,-2-1,3 4,0 0,0 1,0-1,0 0,-1 0,1 1,-1-1,1 0,-1 1,0 0,0-1,0 1,1 0,-1 0,0 0,0 0,0 0,-1 0,1 1,0-1,0 1,0 0,0-1,-1 1,1 0,0 0,0 0,-1 1,1-1,0 0,0 1,0 0,0-1,0 1,0 0,0 0,0 0,0 0,0 0,0 1,0-1,1 1,-1-1,1 1,-1 0,1-1,-1 1,-3 7,0-1,0 1,1 0,1 0,-1 0,1 1,1-1,0 1,0-1,1 1,0 0,0 0,1-1,1 1,0 0,0 0,1-1,0 1,0-1,1 1,1-1,2 4,-3-5,0-1,0-1,1 1,0 0,1-1,-1 0,1 0,1 0,-1-1,1 0,0 0,0 0,0-1,1 1,-1-2,1 1,0-1,0 0,1 0,-1-1,0 0,1 0,0-1,-1 0,1 0,0-1,-1 0,6-1,52-19,-43 5</inkml:trace>
  <inkml:trace contextRef="#ctx0" brushRef="#br1" timeOffset="146336.379">3474 9408,'0'897,"0"-894,0 0,0 0,1 0,-1-1,1 1,-1 0,1 0,0-1,0 1,0 0,1-1,-1 1,1-1,-1 0,1 1,0-1,0 0,0 0,0 0,0 0,0 0,1-1,-1 1,0-1,1 1,0-1,-1 0,1 0,0 0,-1 0,1-1,0 1,0-1,0 0,-1 1,3-2,268 0,3-12,-22 13,-88-14,425 6,-164-11,-236 7,68-3,259 15,-265-13,1018 14,-1132 12,109-13,-218 0,-27-2</inkml:trace>
  <inkml:trace contextRef="#ctx0" brushRef="#br1" timeOffset="157262.512">8313 10318,'0'-2,"-2"-1,-3-3,-1 1</inkml:trace>
  <inkml:trace contextRef="#ctx0" brushRef="#br1" timeOffset="162723.211">8313 10318,'-1'0,"0"-1,0 1,0-1,0 1,-1-1,1 1,0-1,0 0,0 1,0-1,0 0,0 0,1 0,-1 0,0 0,0 0,1 0,-1 0,0 0,1 0,-1 0,1 0,0 0,-1-1,1 1,0 0,-1 0,1 0,0-1,0 1,0 0,0 0,1-1,-1 1,0 0,0 0,1-1,-1 1,1 0,-1 0,1 0,-1 0,1 0,0 0,-1 0,1 0,0 0,0 0,0 0,0 0,0 1,0-1,0 0,0 0,111-9,71-7,120-25,-122 3,-179 39,0 0,-1 0,1 1,-1-1,1 0,0 0,-1 0,1-1,-1 1,1 0,0-1,-1 1,1-1,-1 1,1-1,-1 1,1-1,-1 0,0 0,1 0,-1 0,0 0,0 0,0 0,0-1,0 1,0 0,0 0,0-1,0 1,0-1,-1 1,1-1,-1 1,1-1,-1 1,0-1,1 0,-1 1,0-1,0 1,0-1,0-1,-26-129,1-212,23 294,-1-99,2 45,-5-1,-7-25,8 96,-38-323,9-290,11 214,13-124,11 371,40-293,-39 446,-2 0,-1 0,-1 0,-2 0,-1 0,-2 0,-1 1,-7-18,12 43,-12-28,1-1,2-1,-7-36,-2-98,-11 67,26 90,0-1,1 1,1-1,0 0,1 0,1-1,-1-9,4-215,-1 237,0 0,0 1,0-1,0 1,1-1,-1 0,1 1,-1-1,1 1,0-1,0 1,0-1,0 1,0 0,1-1,-1 1,1 0,0 0,-1 0,1 0,0 0,0 1,0-1,0 0,1 1,-1 0,0-1,1 1,-1 0,0 0,1 0,0 1,-1-1,1 1,-1-1,1 1,0 0,-1 0,1 0,0 0,396-36,-265 20,287-25,-245 28,70-5,125-4,965 23,-1169-16,-163 15,-1-1,1 1,-1 0,0 0,1 0,-1 0,0 0,1 1,-1 0,0-1,1 1,-1 1,0-1,0 0,0 1,0-1,0 1,0 0,-1 0,1 0,0 1,-1-1,0 0,0 1,1 0,-1-1,1 3,2 4,0 0,-1 0,0 0,0 1,-1 0,0-1,0 1,-1 0,-1 0,0 1,0 7,-2 384,-13-295,0 14,15 157,-3-325,-1 30</inkml:trace>
  <inkml:trace contextRef="#ctx0" brushRef="#br1" timeOffset="171671.927">11616 9423,'0'182,"13"-74,12 29,-15-95,9 82,-6-19,15 114,-29-13,-13-99,6 40,8-146,-1 0,1 1,0-1,-1 0,1 0,0 1,0-1,0 0,0 1,0-1,0 0,0 1,0-1,1 0,-1 0,0 1,1-1,-1 0,1 0,-1 1,1-1,0 0,0 0,-1 0,1 0,0 0,0 0,0 0,0 0,0-1,0 1,0 0,0-1,1 1,-1 0,0-1,0 1,0-1,1 0,-1 1,0-1,1 0,-1 0,0 0,1 0,-1 0,0 0,1 0,219 2,219 14,-34-9,-249-8,863 1,-576 28,894-29,-1053-13,114 6,151-5,-152 8,-279 18,70 1,-43-1,-142-14,-1-1,0 0,-1 0,1 0,0 0,-1 0,1-1,-1 1,1-1,-1 0,0 1,0-1,-1 0,1 0,0 0,-1 0,0-1,0 1,0 0,0-1,0 1,-1 0,0-1,1 1,-1-1,0 1,-1-1,1 1,-1 0,1-1,-2-2,2-4,-5-100,-4 1,-6 0,-12-39,1 4,-69-464,71 387,9-1,12-165,-2-60,-1-295,-7 417,-28-575,34 358,1 356,14-102,-10-11,-4 117,46-202,-39 249,-1 134,1-1,-1 1,0 0,0-1,1 1,-1-1,1 1,0 0,-1 0,1-1,0 1,0 0,-1 0,1 0,0 0,0 0,0 0,0 0,1 0,-1 0,0 0,0 1,0-1,1 0,-1 1,0-1,1 1,-1 0,1-1,-1 1,0 0,1 0,-1 0,1 0,-1 0,1 0,-1 0,0 0,1 1,-1-1,1 0,61 18,-62-17,281 117,-222-101,1-2,0-3,1-3,38 1,96 8,-16-1,43-7,431-32,-566 17,0 4,86 10,5 4,-76 5,-46-7,0-3,0-2,15-3,47 10,269-13,-383 1,-1 0,1 1,-1-1,0 1,1 0,-1 0,0 0,0 1,-1 0,1-1,0 1,-1 1,0-1,0 0,0 1,0 0,0-1,-1 1,1 0,-1 0,0 1,0 1,9 11,-7-8,0 0,-1 0,-1 0,1 1,-1-1,-1 1,0-1,0 1,-1-1,0 1,0 0,-1-1,-1 1,1 28,0 235,-12-160,-1 26,14 472,3-593,3-22,-3-6</inkml:trace>
  <inkml:trace contextRef="#ctx0" brushRef="#br1" timeOffset="179583.191">20505 9475,'2'1,"-1"0,0 1,0-1,0 0,0 1,0-1,0 0,0 1,0-1,0 1,-1-1,1 1,-1 0,1-1,-1 1,0 0,1-1,-1 1,0 0,0-1,0 1,0 0,-1 0,1 1,6 276,2-21,5-141,-13 104,-27 29,38-90,5-3,-16 21,1-174,0 1,1 0,-1-1,1 1,0-1,0 1,0-1,1 0,0 0,-1 0,1 0,1-1,-1 1,0-1,1 1,0-1,0 0,0-1,0 1,0-1,1 0,-1 0,1 0,-1 0,1-1,-1 0,1 0,0 0,0-1,0 1,0-1,-1 0,4-1,215 1,139-26,379 13,-276 21,115-2,-368-7,519-26,-220 19,-61 2,-95-7,-42 13,-110-13,265 13,-465 0,0-2,-1 1,1 0,0 0,-1-1,0 1,1-1,-1 0,0 0,0 0,0 0,0 0,0 0,0-1,-1 1,1 0,-1-1,1 0,-1 1,0-1,0 0,0 1,-1-1,1 0,-1 0,1 0,-1 0,0 1,0-1,0 0,-1 0,1 0,-1 0,1 0,-1 1,-1-4,2-8,-3-1108,-10 873,-19-76,-3-20,16 131,-15-38,7 84,1-74,15 122,-5 0,-5 1,-11-22,-82-269,96 342,2-2,4 1,3-1,3-1,3 1,5-46,-9-457,1 57,-21 223,29 59,10 141,16-45,-29 77,-1 42,2 1,0-1,1 0,1 1,0-1,4-9,39-79,-43 104,0 0,0 0,0 0,1 0,-1 0,1 1,0-1,-1 1,1 0,0 0,1 0,-1 0,0 1,1-1,-1 1,0 0,1 0,0 0,-1 0,1 0,0 1,-1 0,1 0,0 0,-1 0,1 0,2 2,62 2,1 3,-2 3,1 3,21 9,-38-10,192 47,76 0,-16-29,-141-19,67 17,93 26,-99-41,308-14,-423-12,12 0,80 13,-197 2,-1-1,1 1,-1 0,0 0,0 0,0 0,0 0,0 0,0 1,0-1,-1 1,1-1,-1 1,0 0,0-1,0 1,0 0,0 0,0 0,-1 0,1-1,-1 1,0 0,0 0,0 0,-1 0,1 0,0 0,-1 0,0 0,0 0,0-1,0 2,-1 15,1 372,-22-272,6-54,3 28,7 7,-7 1,7 64,9-102,-2 49,0-109</inkml:trace>
  <inkml:trace contextRef="#ctx0" brushRef="#br1" timeOffset="180390.271">25800 6628,'2'5,"1"3,0 5,-3 5,-4 4,-5 5,-6 3,-3 2,-3 1,-2-3,3-4,2-5,7-8,7-8,9-10,4-3</inkml:trace>
  <inkml:trace contextRef="#ctx0" brushRef="#br1" timeOffset="180668.561">25840 6562,'5'-3,"5"3,9 4,5 7,5 6,5 7,6 4,2 4,4 1,1-1,-2-3,-3-4,-6-5,-12-5,-10-5</inkml:trace>
  <inkml:trace contextRef="#ctx0" brushRef="#br1" timeOffset="181959.927">17605 6882,'-156'249,"96"-158,81-137,-1-1,-3-1,4-21,0 1,-21 67,0-1,0 0,0 0,1 0,-1 0,1 0,-1 1,1-1,0 0,0 0,0 1,-1-1,2 1,-1-1,0 1,0-1,0 1,1 0,-1-1,1 1,-1 0,1 0,-1 0,1 0,0 0,-1 1,1-1,0 0,0 1,-1-1,1 1,0 0,0-1,0 1,0 0,0 0,8 4,-1 0,0 0,0 1,-1 0,0 1,1 0,-2 0,1 1,1 1,14 12,77 57,91 51,-166-113</inkml:trace>
  <inkml:trace contextRef="#ctx0" brushRef="#br1" timeOffset="183173.027">9009 7256,'-201'202,"108"-105,107-105,1-5,0-1,-1 0,0-1,-1-1,-1 0,0-1,-1 0,-1-1,-1 0,-1 0,0-1,-1 0,3-15,-8 23,-2 8,0 1,0 0,0 0,0 0,0-1,0 1,0 0,1 0,-1 0,1 0,0 0,0-1,-1 1,1 0,1 1,-1-1,0 0,0 0,1 0,-1 1,1-1,-1 1,1-1,0 1,-1-1,1 1,0 0,0 0,0 0,0 0,0 0,0 1,1-1,-1 1,2-1,6 5,-1 0,1 1,-1 0,1 0,-1 1,-1 0,1 1,1 2,10 6,216 173,-208-163</inkml:trace>
  <inkml:trace contextRef="#ctx0" brushRef="#br2" timeOffset="-213792.407">2954 9543,'5'-55,"10"71,-8 102,-8-79,0 122,-12-52,6 6,0 83,9-123,-2 700,-1-773,1-1,0 1,0-1,0 1,0 0,0-1,1 1,-1-1,0 1,1-1,-1 1,1-1,0 1,-1-1,1 1,0-1,0 0,0 1,0-1,0 0,0 0,0 0,1 0,-1 0,0 0,1 0,-1 0,0 0,1-1,-1 1,1-1,-1 1,1-1,-1 1,1-1,0 0,-1 0,1 0,-1 0,1 0,-1 0,1 0,0 0,113-15,13 0,12 15,92-1,5-10,31-2,4 12,-182 1,220-14,2098 15,-2088-15,-134 6,140-6,33 8,-222 7,134-1,-151 14,107 26,54-40,-174 13,-41-4,-65-10,1-1,0 0,0 0,-1 0,1 0,-1 0,1 0,-1 0,0-1,0 1,0 0,0-1,-1 1,1-1,-1 1,1-1,-1 1,0-1,0 1,0-3,1-3,3-25,-1 0,-2-1,-1 1,-2 0,-2 0,0 0,-2 0,-4-7,3 3,2-1,1 0,2-1,2 1,2-13,-3-83,-12-18,24-29,19-83,7-63,-27 278,-1-1,-3 1,-2-1,-2-6,10-204,-13-45,-25-94,9 193,-3-42,6 14,-3 33,4-78,13-70,-13 207,0-6,-15-37,15 33,4-70,6-144,2 364,1 0,0 0,0 0,0 0,0 0,0 0,0 0,1 0,-1 0,1 0,-1 0,1 0,0 0,0 0,0 1,0-1,0 0,0 0,0 1,1-1,-1 1,0-1,1 1,-1 0,1-1,0 1,-1 0,1 0,0 0,0 0,0 1,0-1,0 0,0 1,0-1,0 1,0 0,0 0,0-1,0 1,0 1,1-1,144 15,61 13,-66-15,-39-14,159 10,-206-5,0-3,0-2,28-5,76-1,382 8,-390-15,-62-1,-89 16,1 0,-1 0,1 0,-1 0,1 0,-1 0,0 1,0-1,0 0,1 1,-1-1,-1 0,1 1,0 0,0-1,0 1,-1-1,1 1,-1 0,1-1,-1 1,0 0,0 0,0-1,0 1,0 0,0 0,0-1,0 1,-1 0,1 0,-1-1,1 1,-1 0,0-1,0 2,0 7,15 129,-15 140,15-160,-15-59,1-58</inkml:trace>
  <inkml:trace contextRef="#ctx0" brushRef="#br2" timeOffset="-212705.332">9650 8005,'-111'174,"28"-51,67-89,27-37,8-13,-2-1,0-1,-2-1,0 0,4-8,-16 23,16-24,-1 0,-2-2,-1 1,-1-2,7-23,-21 53,9-17,2 27,3 28,-7-15,1-1,1 0,1-1,1 0,13 17,-12-21,2-1,-1-1,2 0,0-1,0-1,1 0,10 5,4 0</inkml:trace>
  <inkml:trace contextRef="#ctx0" brushRef="#br2" timeOffset="-205417.684">11068 9382,'10'29,"-7"176,-34 404,21-229,11-290,-28 176,3-80,21 41,4-120,0-104,1-1,-1 1,1-1,0 0,0 0,-1 0,2 0,-1 0,0-1,0 1,1 0,-1-1,0 0,1 0,0 1,-1-1,1-1,0 1,-1 0,1-1,0 1,0-1,-1 0,1 0,0 0,0 0,0-1,-1 1,1-1,0 1,-1-1,1 0,0 0,13 0,400 10,172-6,115-44,435 42,-765-15,43 0,171 14,-355-13,381-28,-73 43,-85 25,606-27,-1057 0,0-1,0 1,-1 0,1-1,0 0,0 0,-1 0,1 0,0 0,-1-1,0 0,1 0,-1 0,0 0,0 0,0 0,0-1,0 0,0 1,-1-1,0 0,1 0,-1-1,0 1,0 0,-1-1,1 1,-1-1,0 0,0 1,0-1,0 0,0 0,-1 1,0-4,2-31,-1 0,-2 0,-2 0,-6-29,-4-39,12 86,-17-205,-16-40,-15-159,-1 160,39 209,3 0,2-1,2 0,3-12,-7-81,-4-77,11-57,1-1,-14-151,29-48,-2 153,-13-197,26 37,-26 169,31 40,28-11,-28 124,-17 40,-1-19,-14 128,0 17,0-1,1 1,-1 0,1-1,-1 1,1 0,0-1,0 1,0 0,0-1,0 1,1-1,-1 1,1 0,-1 0,1-1,0 1,0 0,0 0,0 0,0 0,0 0,1 0,-1 0,1 0,0 0,-1 1,1-1,0 1,0-1,0 1,0 0,0-1,0 1,0 0,0 1,1-1,-1 0,2 0,28 0,0 0,0 3,0 0,15 5,-7-2,364 34,-191-11,258-28,-184 28,223-29,-505 1,-1 1,1-1,0 1,0 0,-1 0,1 0,-1 1,1 0,-1 0,0 0,1 0,-1 0,0 1,0 0,-1 0,1 0,-1 0,1 1,-1-1,0 1,0 0,-1 0,1 0,-1 0,0 0,0 1,0-1,1 5,-4 169,-12 32,-6-81,13-102,1 0,1 0,1 1,2-1,1 1,1-1,2 4,16 132,-16-36,-1-115,0-4</inkml:trace>
  <inkml:trace contextRef="#ctx0" brushRef="#br2" timeOffset="-197518.9">19971 9569,'-5'121,"-22"76,14-127,4 0,3 1,3 0,3 24,5-21,-3 1,-7 55,-15 209,14-302,-8 54,3 0,2 72,-4 91,14-63,12-97,-11-91,-1 0,1 0,-1-1,1 1,0 0,0 0,0-1,1 1,-1-1,1 0,-1 0,1 0,0 0,-1 0,1 0,0-1,0 0,0 1,1-1,-1 0,0 0,0-1,0 1,1-1,-1 0,0 1,1-1,-1-1,0 1,1 0,-1-1,0 0,0 0,1 0,1-1,16 1,295 25,342 18,-208-29,-83-21,129-27,131-8,83-5,45 22,-130-2,-18 29,-391-33,-110 20,107 1,175 12,-266 14,-3-16,-116-1,0 1,0-1,-1 0,1 0,-1 0,1-1,-1 1,0-1,0 1,0-1,0 1,0-1,-1 0,1 0,-1 0,0 0,0 0,0 0,0-1,0 1,-1 0,1 0,-1-1,0 1,0 0,0 0,-1-1,0-2,1 2,2-135,-7 0,-6 1,-9-18,-34-316,31 344,5 0,1-73,-9-61,16 166,4-1,4 0,4-10,0-20,-16-278,14 363,-1-119,8-1,10-36,-1 77,0-108,-16-412,8 282,-17-320,-5 401,14-6,15 160,-16-223,-25 239,26 106,0 0,0-1,0 1,1 0,-1 0,0 0,1 0,-1 0,1 0,0 0,0 0,0 1,0-1,0 0,0 0,0 1,0-1,1 0,-1 1,1 0,-1-1,1 1,0 0,-1 0,1-1,0 2,0-1,0 0,0 0,0 0,0 1,0-1,0 1,0 0,0-1,1 1,79 6,-75-5,114 16,1-6,0-6,12-4,287-1,-216 33,-159-22,-1-2,2-2,26 0,128 6,158-14,-357 1,-1 0,1-1,-1 1,1 0,-1 1,1-1,-1 0,1 0,-1 1,1-1,-1 0,1 1,-1 0,1-1,-1 1,0 0,1 0,-1-1,0 1,0 0,1 0,-1 1,0-1,0 0,0 0,-1 0,1 1,0-1,0 0,-1 1,1-1,-1 1,1-1,-1 1,1-1,-1 1,0-1,0 1,0-1,0 1,0 1,-18 117,2-61,-6 61,22 129,14-127,-14 167,15-244,-7-33</inkml:trace>
  <inkml:trace contextRef="#ctx0" brushRef="#br2" timeOffset="-196167.605">26656 7604,'-7'15,"-1"0,0 0,0 0,-2-1,0-1,0 0,-8 7,5-4,-74 84,77-85,11-15,-1 0,0 1,1-1,-1 0,1 1,-1-1,1 0,-1 0,1 1,-1-1,1 0,-1 0,1 0,-1 0,1 0,-1 0,1 0,-1 0,1 0,-1 0,1 0,0 0,-1 0,1 0,-1 0,1-1,-1 1,1 0,-1 0,0-1,1 1,-1 0,1-1,-1 1,1 0,-1-1,0 1,1-1,-1 1,0 0,0-1,1 1,-1-1,0 1,0-1,1 1,-1-1,0 0,20-19,0-1,-2 0,-1-2,0 0,-2-1,0-1,-2 0,-1-1,2-6,-3 8,-8 18,-3 5,0 0,0-1,1 1,-1 0,0-1,1 1,-1 0,1-1,-1 1,1 0,0 0,0 0,-1 0,1 0,0 0,0 0,0 0,0 0,0 0,0 0,0 1,1-1,-1 0,0 1,0-1,0 1,1-1,-1 1,0-1,1 1,-1 0,0 0,1 0,-1 0,0 0,1 0,-1 0,0 0,1 1,0-1,88 70,-77-60,-3-3,1 0,-1 1,-1 0,0 0,0 1,0 0,-1 1,0 0,-1 0,0 1,-1 0,0 0,0 4,-5-13,-1 0,1 0,-1 1,0-1,1 0,-1 1,0-1,-1 0,1 1,0-1,-1 0,1 1,-1-1,0 0,0 0,0 1,0-1,0 0,0 0,0 0,-1-1,1 1,-1 0,0 0,1-1,-1 1,0-1,0 1,0-1,0 0,0 0,0 0,0 0,0 0,-1 0,1-1,0 1,0-1,-1 1,1-1,0 0,-1 0,1 0,0 0,-1 0,-327-7,251 2</inkml:trace>
  <inkml:trace contextRef="#ctx0" brushRef="#br3" timeOffset="-174240.251">2926 6227,'12'-107,"-5"-416,1-29,6 410,-15-18,1 159,1 1,-1-1,0 1,0-1,0 0,0 1,0-1,0 1,0-1,0 1,0-1,0 1,0-1,0 0,-1 1,1-1,0 1,0-1,-1 1,1-1,0 1,-1-1,1 1,0 0,-1-1,1 1,0-1,-1 1,1 0,-1-1,1 1,-1 0,1 0,-1-1,1 1,-1 0,1 0,-1 0,1 0,-1 0,0-1,1 1,-1 0,1 0,-1 0,1 0,-1 1,0-1,1 0,0 1,0-1,0 1,0-1,0 1,0-1,0 1,0-1,1 1,-1-1,0 1,0-1,0 1,0-1,1 0,-1 1,0-1,1 1,-1-1,0 0,1 1,-1-1,0 0,1 1,-1-1,1 0,-1 0,0 1,1-1,-1 0,1 0,-1 0,1 1,-1-1,1 0,-1 0,1 0,-1 0,1 0,-1 0,1 0,-1 0,1 0,-1 0,1-1,-1 1,1 0,-1 0,0 0,1 0,-1-1,17-3,0 0,-1-2,0 0,0-1,-1 0,0-1,0-1,2-2,6-3,109-65,-19 10,2 5,8 4,583-280,-69 54,-109 20,271-119,43 21,-692 294,124-49,-271 118,-1 0,1 0,0 0,-1 1,1-1,0 1,0 0,-1-1,1 1,0 1,0-1,0 0,-1 1,1-1,0 1,0 0,-1 0,1 0,-1 0,3 2,14 6,1-1,0-1,1 0,-1-2,1 0,1-1,50 4,-1-4,1-3,5-3,17 1,7 1,401-13,273-33,-78 38,-362 21,48-3,-134-6,41-13,277-9,-232 4,1833 15,-1687 12,63 1,218-23,-158-4,499-20,-243 20,-56 21,-34 15,425 18,-75-1,-79 8,-264-11,38 20,-246-17,299 46,-543-63,-22 1,-143-9,-3-8,78 0,-145-8,-89 1,1 0,-1-1,1 1,-1 0,1 0,-1 1,1-1,0 0,-1 0,1 1,-1-1,0 1,1-1,-1 1,1 0,-1-1,0 1,0 0,1 0,-1 0,0 0,0 0,0 0,0 0,0 1,0-1,0 0,0 1,-1-1,1 0,0 1,-1-1,1 1,-1-1,0 1,1-1,-1 1,0-1,0 1,0-1,0 1,0 0,35 309,-18-27,-10 60,-3-294,-2-1,-3 1,-1-1,-3 1,-2-1,-6 18,2-4,3-1,1 53,6-98,-7 61,-3-2,-14 47,8 74,0-63,2-14,-20 40,21-58,8 86,7-117,13 36,-6 41,-2-96,-6-40</inkml:trace>
  <inkml:trace contextRef="#ctx0" brushRef="#br3" timeOffset="-171490.684">19971 6200,'-8'-322,"2"-376,-34 121,51 90,-7 41,9 166,-36-54,8 154,-1-51,16 230,1-15,-1-1,-1 1,0 0,-1-1,-1 1,0 0,-1 0,-2-2,6 16,-1 0,0 0,0 0,0 0,0 1,0-1,0 0,0 0,-1 1,1-1,-1 1,1-1,-1 1,1-1,-1 1,0 0,0 0,0 0,0 0,0 0,0 0,0 1,0-1,0 1,0-1,0 1,0 0,0 0,0 0,0 0,0 0,-1 0,1 1,0-1,0 0,0 1,0 0,0 0,0-1,0 1,0 0,1 1,-1-1,0 0,1 0,-1 1,0-1,1 1,0 0,-1-1,1 1,-3 3,-1 0,2 1,-1-1,0 1,1 0,0 0,1 0,-1 0,1 0,1 1,-1-1,1 1,0-1,0 1,1 0,0 3,2-6,1-1,0 0,-1 0,1 0,1 0,-1 0,0-1,1 0,-1 1,1-1,0-1,-1 1,1 0,0-1,0 0,0 0,0 0,0 0,1-1,-1 0,0 0,0 0,0 0,0 0,4-2,0 3,-1-1,1 0,0-1,-1 0,1 0,-1-1,1 0,-1 0,0 0,0-1,0 0,0-1,-1 1,1-1,-1-1,0 1,0-1,0 0,-1 0,1-1,-1 0,-1 0,1 0,-1 0,3-6,-7 9,0 1,1-1,-1 0,-1 1,1-1,0 1,0-1,-1 0,0 1,1-1,-1 1,0 0,0-1,0 1,-1 0,1-1,-1 1,1 0,-1 0,0 0,1 0,-1 0,0 1,0-1,0 1,-1-1,1 1,0 0,0-1,-1 1,-76-23,71 24,1 0,-1 0,1 1,-1 0,1 0,-1 1,1 0,0 0,0 1,0 0,-6 3,11-5,0 0,0 0,0 1,0-1,0 0,0 1,0-1,0 1,1 0,-1-1,1 1,-1 0,1 0,0 0,-1 0,1 0,0 1,0-1,1 0,-1 0,0 1,1-1,0 0,-1 1,1-1,0 1,0-1,0 0,0 1,1-1,-1 0,1 1,-1-1,1 0,0 1,0-1,0 0,1 1,44 75,-41-59</inkml:trace>
  <inkml:trace contextRef="#ctx0" brushRef="#br3" timeOffset="-168523.143">11108 6254,'-4'-2,"1"-1,1 1,-1 0,0 0,1-1,-1 0,1 1,0-1,-1 0,1 0,1 0,-1-1,0 1,1 0,0-1,0 1,0-1,0 1,0-1,1 1,-1-1,1 0,0 1,0-1,1 0,-1 0,-6-208,-16-136,44-66,-6-109,-7 444,-4 1,-3-1,-4 0,-3 0,-10-42,6 55,3-1,2-49,3 84,-50-525,51-68,7 574,-5 45,0 1,-1-1,1 0,-2 0,1 0,-1-1,0 1,0 0,0 0,-1 0,0 0,0 0,-1 0,1 0,-1 1,-2-4,4 8,0 1,-1-1,1 1,0-1,-1 1,1-1,0 1,-1-1,1 1,-1 0,1-1,-1 1,1-1,-1 1,1 0,-1-1,0 1,1 0,-1 0,1 0,-1-1,0 1,1 0,-1 0,1 0,-1 0,0 0,1 0,-1 0,1 0,-1 0,0 1,1-1,-1 0,1 0,-1 0,0 1,1-1,-1 0,1 1,-1-1,1 0,-1 1,1-1,-1 1,1-1,0 1,-1-1,1 1,0-1,-1 1,1-1,0 1,-1-1,1 1,0 0,0-1,-14 37,14 39,0-75,0 1,1-1,-1 1,1-1,-1 1,1-1,-1 1,1-1,0 0,0 1,0-1,0 0,0 0,0 0,0 1,0-1,0 0,0-1,1 1,-1 0,0 0,1 0,-1-1,1 1,-1-1,1 1,-1-1,1 0,-1 1,1-1,-1 0,1 0,-1 0,1 0,-1 0,1 0,-1-1,1 1,-1-1,1 1,-1-1,1 1,-1-1,1 0,-1 1,0-1,4-1,-1-1,0 1,0-1,0 0,0 0,-1 0,1 0,-1-1,1 1,-1-1,-1 0,1 0,0 0,-1 0,0 0,1-2,-2 4,-1 0,1 1,0-1,-1 0,0 0,1 0,-1 0,0 0,0 0,0 0,0 1,0-1,0 0,-1 0,1 0,-1 0,1 0,-1 0,0 1,1-1,-1 0,0 1,0-1,-1 0,1 1,0-1,0 1,-1 0,1-1,-1 1,1 0,-1 0,1 0,-1 0,0 0,1 0,-1 0,0 1,0-1,-1 0,2 1,0 0,-1 0,1-1,0 1,0 0,-1 0,1 0,0 0,0 0,-1 0,1 1,0-1,0 0,0 1,-1-1,1 1,0-1,0 1,0-1,0 1,0 0,0 0,0-1,0 1,0 0,0 0,0 0,1 0,-1 0,0 0,1 0,-1 0,1 1,-1-1,1 0,-1 0,1 0,0 1,0-1,0 0,-1 0,1 1,-1 54,2-54,-1 0,1-1,0 1,-1 0,1 0,0-1,0 1,0 0,0-1,0 1,0-1,1 0,-1 1,0-1,1 0,-1 0,1 0,0 0,-1 0,1 0,0 0,-1 0,1-1,0 1,0-1,0 1,-1-1,1 0,0 0,0 1,0-1,0-1,0 1,0 0,-1 0,2-1,1 0,0 0,0 0,0 0,0-1,0 1,-1-1,1 0,-1 0,1 0,-1-1,0 1,0-1,0 0,0 0,0 0,1-2,-1 0,0-1,-1 1,1-1,-1 0,-1 0,1 0,-1 0,0 0,0 0,-1 0,1 0,-1 0,-1 0,1 0,-1 0,0 0,-1 0,1 0,-1 0,0 1,-1-1,1 0,-1 1,0 0,0 0,-1 0,0 0,0 0,0 1,0-1,-1 1,1 0,-1 1,0-1,-2 0,5 4,1-1,-1 1,0-1,0 1,0 0,0 0,0 0,0 0,0 0,0 0,0 0,0 0,0 1,0-1,1 1,-1 0,0 0,0-1,0 1,1 0,-1 0,0 1,1-1,-1 0,1 0,0 1,-1-1,1 1,0-1,0 1,0 0,0-1,0 1,0 0,0 0,1 0,-1-1,1 1,-1 0,1 2,-8 80,11-57</inkml:trace>
  <inkml:trace contextRef="#ctx0" brushRef="#br3" timeOffset="-163562.341">787 5077,'123'19,"-36"-12,1-4,-1-4,31-6,86-1,213-18,-162 12,-92 6,86 1,-153 9,117-2,-138 13,-80-17,-6 1</inkml:trace>
  <inkml:trace contextRef="#ctx0" brushRef="#br3" timeOffset="-162943.919">1443 4903,'-5'-6,"-8"-18,13 24,0-1,0 1,-1-1,1 1,0-1,0 1,0 0,0-1,0 1,0-1,1 1,-1-1,0 1,0 0,0-1,0 1,0-1,1 1,-1 0,0-1,0 1,0 0,1-1,-1 1,0 0,1-1,-1 1,0 0,1 0,-1-1,0 1,1 0,-1 0,1 0,-1 0,0-1,1 1,-1 0,1 0,-1 0,0 0,1 0,-1 0,1 0,-1 0,1 0,-1 0,0 0,1 0,-1 1,1-1,-1 0,0 0,1 0,158 32,52 33,-209-65,-1 0,0 0,1 0,-1 0,0 1,1-1,-1 0,0 1,0-1,1 1,-1 0,0-1,0 1,0 0,0 0,0 0,0-1,0 1,0 0,0 0,0 1,-1-1,1 0,0 0,-1 0,1 0,-1 1,1-1,-1 0,1 1,-1-1,0 0,0 1,0-1,0 0,0 1,0-1,0 0,0 1,0-1,-1 0,1 1,0-1,-1 0,1 0,-1 1,0-1,1 0,-1 0,0 0,0 0,0 1,-14 14,-2 0,1-1,-2 0,0-2,-20 12,14-9,-162 102,92-61</inkml:trace>
  <inkml:trace contextRef="#ctx0" brushRef="#br3" timeOffset="-160978.88">79 5772,'-52'355,"46"-345,1-35,-10-224,15 233,0-1,1 1,1-1,0 1,1-1,4-11,-5 23,0 0,0 1,0-1,0 0,1 1,-1 0,1-1,0 1,1 0,-1 1,1-1,-1 1,1-1,0 1,0 0,1 0,-1 1,1-1,-1 1,1 0,0 0,0 1,3-1,4-1,0 1,1 1,-1 0,0 0,0 2,1-1,-1 1,0 1,0 1,0-1,9 5,-18-6,-1 0,1 0,-1 0,1 0,-1 1,0-1,0 1,0 0,1 0,-1-1,-1 1,1 1,0-1,0 0,-1 0,0 1,1-1,-1 1,0-1,0 1,0-1,0 1,-1 0,1-1,-1 1,0 0,1 0,-1-1,0 1,-1 0,1 0,0-1,-1 1,0 0,1-1,-1 1,0 0,-1-1,1 1,0-1,-1 0,1 1,-1-1,0 0,1 0,-1 0,-1 1,-9 5,-1-1,1-1,-1 1,-1-2,1 0,-1-1,1 0,-10 1,-8 3,28-6,0 0,0 0,1 0,-1 1,1-1,-1 1,1-1,0 1,0 0,0-1,0 1,1 0,-1 1,1-1,0 0,0 0,0 0,0 1,0-1,1 1,0-1,0 0,-1 1,2-1,-1 1,0-1,1 0,0 1,-1-1,3 3,-2 15,-2-16,1 0,-1 0,1 0,0 0,1 0,-1 0,1 0,0 0,1 0,-1 0,1 0,0 0,0-1,0 1,1 0,-1-1,1 0,0 0,1 0,-1 0,1 0,-1-1,1 0,0 1,0-1,1-1,-1 1,1-1,-1 1,1-1,0-1,6 2,1 0,-1-1,1-1,0 0,-1-1,1 0,0-1,-1 0,1 0,-1-2,1 1,-1-1,0-1,0 0,0-1,9-5,1-4</inkml:trace>
  <inkml:trace contextRef="#ctx0" brushRef="#br3" timeOffset="-160681.638">467 5732,'-19'148,"19"-143,-3 15,1 0,1 0,1 1,1-1,3 15,-3-30,-1-1,1 0,1 0,-1 0,0 1,1-1,0 0,0-1,0 1,1 0,-1-1,1 1,0-1,0 0,0 0,0 0,0 0,1 0,-1-1,1 1,0-1,0 0,0 0,0-1,0 1,0-1,0 0,0 0,3 0,1 1,0-1,-1 0,1-1,0 1,1-1,-2-1,1 0,0 0,0 0,0-1,0 0,-1-1,1 1,-1-2,0 1,1-1,-2 0,1 0,4-4,1-5</inkml:trace>
  <inkml:trace contextRef="#ctx0" brushRef="#br3" timeOffset="-160375.43">373 5959,'6'0,"8"0,8-2,6-5,7-4,0-3,0 0,-2-1,-4 0,-7 3</inkml:trace>
  <inkml:trace contextRef="#ctx0" brushRef="#br3" timeOffset="-160080.219">480 5706,'-12'2,"2"1,6 0,11-3,11-1,9-4,8-2,3-2,3-1,-6 3</inkml:trace>
  <inkml:trace contextRef="#ctx0" brushRef="#br3" timeOffset="-159735.054">921 5586,'-6'1,"-1"0,1 1,0 0,0 1,0 0,0 0,0 0,0 0,1 1,-1 0,1 0,0 0,1 1,-5 4,8-8,-2 1,1 0,-1-1,1 1,0 0,-1 0,1 1,0-1,0 0,0 1,1-1,-1 1,1-1,-1 1,1 0,0 0,0 0,0 0,0 0,0 0,1 0,0 0,-1 0,1 0,0 0,1 0,-1 0,0 0,1 0,0 0,-1 0,1 0,1 2,69 47,-63-48,-1 0,1 0,-1 1,0 0,0 0,0 1,-1 0,0 0,0 1,0-1,3 7,-6-6,1 0,-1 1,0 0,-1 0,0 0,0 0,0 0,-1 0,-1 0,1 1,-1-1,-1 0,0 6,1-10,-1 0,0 0,0 0,0 0,0 0,-1 0,1 0,-1 0,0 0,0-1,-1 1,1-1,-1 0,1 0,-1 0,0 0,0 0,-1 0,1-1,0 1,-1-1,0 0,1 0,-1-1,0 1,0-1,-1 1,3-1,0 0,1 0,-1-1,0 1,0 0,1-1,-1 1,0-1,0 0,0 0,0 1,0-1,1 0,-1-1,0 1,0 0,0 0,0-1,1 1,-1-1,0 0,0 1,1-1,-1 0,0 0,1 0,-1 0,1 0,-1-1,1 1,0 0,-1-1,1 1,0-1,0 1,0-1,0 1,0-1,1 0,-1 0,0 1,1-1,-1 0,1 0,0 0,-1 0,4-18,3 0</inkml:trace>
  <inkml:trace contextRef="#ctx0" brushRef="#br3" timeOffset="-159396.944">1108 5693,'0'40,"-1"-11,1 0,1 0,2 0,1-1,2 9,-4-30,0 0,1 1,-1-1,1 0,1-1,-1 1,1-1,0 1,1-1,-1 0,1-1,1 1,-1-1,1 0,0 0,0-1,0 0,0 0,1 0,0-1,-1 0,5 1,-2 0,-1-2,1 1,1-1,-1-1,0 1,0-2,1 1,-1-1,0 0,0-1,1 0,-1-1,0 0,0-1,0 1,0-1,-1-1,1 0,-1 0,0-1,0 0,-1 0,1-1,-1 0,0 0,-1-1,3-3,1-8</inkml:trace>
  <inkml:trace contextRef="#ctx0" brushRef="#br3" timeOffset="-159119.686">1055 5866,'18'-4,"15"-5,9-2,4-2,1-1,-3 0,-6 0,-11 2</inkml:trace>
  <inkml:trace contextRef="#ctx0" brushRef="#br3" timeOffset="-158838.338">1121 5706,'12'-6,"321"-91,-285 83,10-4,1 2,54-6,-112 21,0 1,0-1,0 1,1-1,-1 1,0 0,0 0,0-1,1 1,-1 0,0 0,1 0,-1 0,0 1,0-1,1 0,-1 0,0 1,0-1,0 1,0-1,1 1,-1-1,0 1,0 0,0 0,0-1,0 1,0 0,-1 0,1 0,0 0,0 0,-1 0,1 0,0 0,-1 1,1-1,-1 0,0 0,1 0,-1 1,0-1,0 0,0 0,0 1,-3 176,33-22,-24-135</inkml:trace>
  <inkml:trace contextRef="#ctx0" brushRef="#br3" timeOffset="-158564.554">1576 5599,'23'-9,"16"-8,13-5,9-4,4-1,-1 0,-6 6,-11 7,-14 4</inkml:trace>
  <inkml:trace contextRef="#ctx0" brushRef="#br3" timeOffset="-156164.317">119 5131,'-4'0,"2"0,9 0,13 0,15 0,19-2,16-4,11-2,11-2,3-3,-1 0,-5 2,-11 2,-14 4,-18 4,-17 2</inkml:trace>
  <inkml:trace contextRef="#ctx0" brushRef="#br3" timeOffset="-154635.935">22752 345,'-95'335,"11"-136,65-170,17-37,38-100,9-30,-6-1,-3-17,-8 43,-27 113,-1-1,0 0,0 1,1-1,-1 1,0-1,1 0,-1 1,0-1,1 1,-1-1,1 1,-1-1,1 1,-1 0,1-1,-1 1,1-1,0 1,-1 0,1 0,-1-1,1 1,0 0,-1 0,1 0,0 0,-1 0,1 0,0 0,-1 0,1 0,0 0,-1 0,1 0,0 0,-1 0,1 1,0-1,-1 0,1 0,-1 1,1-1,0 1,-1-1,1 0,-1 1,1-1,-1 1,1-1,-1 1,0-1,1 1,-1 0,1 0,26 37,-24-33,21 39,-1 1,-2 0,-3 2,-1 0,-3 1,-1 0,-3 1,-2 1,-2-1,0 46,-7 37,0-106</inkml:trace>
  <inkml:trace contextRef="#ctx0" brushRef="#br3" timeOffset="-154345.711">22552 665,'18'0,"20"0,16-2,16-5,9-4,3-5,-1-4,-15 2</inkml:trace>
  <inkml:trace contextRef="#ctx0" brushRef="#br3" timeOffset="-153980.169">23233 265,'-9'12,"1"1,1-1,0 2,1-1,0 1,1 0,1 0,0 0,1 0,0 1,1 0,1-1,0 1,2 13,-1-23,-4 42,2 1,3 0,1 0,3-1,2 0,1 0,12 33,-19-76,0 0,0 0,0-1,0 1,1-1,-1 1,1-1,0 1,0-1,0 0,0 0,1 0,-1 0,1-1,0 1,0 0,0-1,0 0,0 0,0 0,1 0,-1 0,1-1,-1 0,1 0,0 1,-1-2,1 1,0 0,0-1,-1 0,1 0,0 0,5-2,0 0,-1-1,1 0,-1-1,0 0,0 0,0 0,0-1,-1 0,0-1,0 0,0 0,-1 0,0-1,0 0,-1 0,0-1,0 1,0-1,-1 0,0 0,-1-1,0 1,0-1,-1 1,0-1,-1 0,1 0,-2 0,1-6,-1 16,-1 0,1 0,0-1,0 1,0 0,-1 0,1 0,0-1,-1 1,1 0,-1-1,1 1,-1 0,1-1,-1 1,1 0,-1-1,0 1,1-1,-1 1,0-1,1 1,-1-1,0 0,0 1,1-1,-1 0,0 0,0 1,0-1,1 0,-1 0,0 0,0 0,0 0,0 0,1 0,-1 0,0-1,0 1,0 0,0 0,1-1,-1 1,0 0,0-1,1 1,-1-1,0 1,1-1,-1 1,1-1,-1 0,1 1,-1-1,1 0,-1 1,1-1,-1 0,1 0,0 1,-1-1,1 0,0 0,0 0,0 1,-1-1,1-1,-4 11,0 0,0 0,0 0,1 0,1 0,-1 1,2-1,-1 1,1 0,1-1,0 1,0 0,1-1,0 1,1 0,-1-1,2 1,0-1,0 0,1 0,0 0,-1-4,0 0,1-1,0 1,0-1,0 0,1 0,-1 0,1-1,0 1,0-1,0-1,1 1,-1-1,0 1,1-1,0-1,-1 1,1-1,0 0,1-1,18 1</inkml:trace>
  <inkml:trace contextRef="#ctx0" brushRef="#br3" timeOffset="-153018.668">23166 465,'68'-5,"0"3,0 3,0 3,25 6,-86-9,10-1,0 2,0 0,0 1,-1 1,1 0,-1 1,0 1,0 0,0 1,-1 1,0 1,-1 0,6 5,-16-10,-1 0,0 0,0 0,0 0,-1 1,0-1,0 1,0 0,0-1,0 1,-1 0,0 0,0 0,-1 0,1 0,-1 0,0 0,0 0,-1 0,0 0,-1 5,-39 104,26-81,8-17,3-9,1 0,0 0,0 0,1 1,0-1,0 1,1-1,0 1,0 0,0 5,3-10,0 0,0 0,0 0,0 0,0 0,1-1,-1 1,1-1,0 0,0 0,0 0,0 0,0 0,0-1,0 1,0-1,1 0,-1 0,0 0,1 0,-1-1,1 1,-1-1,1 0,-1 0,1 0,-1-1,1 1,2-2,1 3,-1 0,1-1,0 0,-1 0,1 0,0-1,-1 0,1-1,-1 0,1 0,-1 0,0 0,1-1,-1 0,-1-1,1 1,0-1,-1 0,0 0,0-1,0 0,-1 0,1 0,-1 0,0-1,-1 1,1-1,-1 0,0 0,-1 0,2-6,-2-8,-2 10,2 14,0 5,0-1,1 0,0 0,0 0,1 0,0-1,1 0,0 1,0-1,0-1,1 1,0-1,0 0,1 0,0-1,-1 0,2 0,-1-1,1 0,-1 0,1 0,0-1,0-1,1 1,-1-1,1 0,-1-1,1 0,2-1,-6-1,1 0,-1 0,1-1,-1 0,0 0,0 0,0-1,0 0,0 0,0 0,-1-1,1 1,-1-1,0 0,0 0,-1-1,1 1,-1-1,3-4,44-102,-29 38,-3-2,-4 0,-3 0,-3-1,-3-73,-4 127,-1-1,-1 1,-1 0,-1 0,-1 0,-2-2,6 23,1 0,-1 0,0 0,0 0,0 0,0 0,0 0,0 0,0 0,-1 0,1 0,0 0,0 0,-1 0,1 0,-1 0,1 0,-1 0,1 1,-1-1,1 0,-1 0,0 0,0 1,1-1,-1 0,0 1,0-1,0 1,0-1,0 1,1-1,-1 1,0 0,0-1,0 1,0 0,0 0,0 0,0 0,0 0,0 0,-1 0,1 0,0 0,0 0,0 0,0 1,1-1,-1 0,0 1,0-1,0 1,0-1,0 1,0-1,-3 8,0 0,1 0,0 1,0-1,1 1,0-1,0 1,1 0,0 0,1 0,0 2,-1 3,-3 60,2 0,4 0,4 0,2-1,4 0,3-1,10 26,-22-89,-2-1,1 0,0-1,1 1,0-1,0 1,1-1,0 0,0 0,0-1,1 1,0-1,0 0,3 2,-6-7,0 0,-1 0,1 0,0-1,0 1,0 0,1-1,-1 0,0 1,0-1,0 0,0 0,0 0,0 0,0 0,0-1,0 1,1-1,-1 1,0-1,-1 0,1 0,0 0,0 0,0 0,0 0,-1 0,1-1,0 0,44-48,-42 46,44-56,-48 59,0 1,1 0,-1-1,0 1,1 0,-1 0,0-1,1 1,-1 0,0 0,1-1,-1 1,0 0,1 0,-1 0,0 0,1 0,-1 0,1 0,-1 0,0 0,1 0,-1 0,1 0,-1 0,1 0,-1 0,0 0,1 0,-1 0,0 0,1 0,-1 1,1-1,-1 0,0 0,1 1,-1-1,0 0,0 0,1 1,-1-1,0 0,0 1,1-1,-1 0,0 1,0-1,0 0,1 1,-1-1,0 1,0-1,0 0,0 1,0-1,0 1,0-1,0 0,0 1,0-1,2 31,-2-27,-1 32,0-27,0-1,1 0,0 1,0-1,1 0,0 0,0 0,1 1,0-1,3 6,-4-11,1-1,0 0,1 1,-1-1,0 0,1 0,-1 0,1-1,-1 1,1 0,0-1,0 0,0 0,0 0,0 0,0 0,0 0,0-1,0 0,0 1,0-1,0 0,0-1,0 1,1 0,-1-1,0 0,20-4</inkml:trace>
  <inkml:trace contextRef="#ctx0" brushRef="#br3" timeOffset="-152811.233">24731 506,'-14'-10,"-7"-2,-1-1,0-2,3 2</inkml:trace>
  <inkml:trace contextRef="#ctx0" brushRef="#br3" timeOffset="-152526.994">24222 318,'7'-3,"16"0,20 1,20-1,19 2,12 0,7 2,-2 7,-12 3,-20 0</inkml:trace>
  <inkml:trace contextRef="#ctx0" brushRef="#br3" timeOffset="-152294.616">24877 839,'7'1,"1"-1,-1 0,1 0,-1-1,0 0,1 0,-1-1,0 1,0-2,0 1,0-1,0 0,-1 0,1-1,-1 0,0 0,0-1,0 1,-1-1,1-1,-1 1,-1-1,1 0,-1 0,0 0,0 0,-1-1,1 0,-2 1,1-1,-1 0,0-1,0 1,-1 0,0-3,-1 7,0 0,0 0,-1 0,1 0,-1 1,0-1,0 0,0 0,0 0,0 1,-1-1,1 1,-1-1,0 1,1-1,-1 1,0 0,-1 0,1 0,0 0,0 0,-1 1,1-1,-1 1,0-1,1 1,-1 0,0 0,0 0,0 1,0-1,0 1,0-1,0 1,0 0,1 0,-1 0,0 1,0-1,0 1,0-1,0 1,0 0,0 0,1 0,-6 4,0 1,1-1,0 1,0 0,0 1,1 0,0 0,0 0,1 1,0 0,0 0,1 0,0 0,0 1,1-1,0 1,1 0,0 0,0 0,1 1,0-1,1 0,-1 0,2 1,0-1,1 5,0-5,0-1,1 0,0 0,0 0,1 0,0 0,1-1,-1 0,1 0,1 0,-1 0,1-1,1 0,-1 0,1-1,0 0,0 0,0 0,5 1,4 2,0-1,1 0,-1-2,1 1,0-2,0-1,1 0,-1-1,2-1,28 0</inkml:trace>
  <inkml:trace contextRef="#ctx0" brushRef="#br3" timeOffset="-151851.279">25679 211,'0'-6,"0"-1,0 6,3 12,0 13,-1 14,1 14,-2 10,0 8,0 3,-1 1,0-1,0-4,-2-7,-1-13</inkml:trace>
  <inkml:trace contextRef="#ctx0" brushRef="#br3" timeOffset="-151550.569">25626 1201,'-7'9,"0"3,4 0,2-3</inkml:trace>
  <inkml:trace contextRef="#ctx0" brushRef="#br3" timeOffset="-150475.929">27351 304,'1'52,"-2"0,-3 0,-1 0,-3-1,-3 0,-13 39,4-51,11-64,7-34,3 1,2 0,3 0,9-38,-13 81,0 0,0-1,0 1,2-1,0 1,0 0,2 0,-1 1,2-1,0 1,1 1,4-7,-5 15,1 0,-1 1,1 0,0 0,0 1,0-1,0 2,0-1,1 1,-1 1,1-1,0 2,-1-1,1 1,0 0,-1 1,1 0,-1 0,1 1,-1 0,1 0,-1 1,0 0,2 2,-6-3,1 1,-1 0,1-1,-1 2,0-1,-1 0,1 1,0 0,-1 0,0 0,0 0,0 0,0 1,-1-1,0 1,0 0,0-1,0 1,-1 0,0 0,0 0,0 0,-1 1,1-1,-1 0,0 0,-1 0,1 0,-1 0,0 0,-1 0,1 0,-1 0,0 0,0 0,0-1,-1 1,0-1,1 0,-3 2,-8 10,-1-1,0-1,-1 0,-1-1,0-1,0 0,-2-1,1-1,-1-1,-1 0,0-1,0-1,0-1,-1-1,0-1,-1 0,19-4,0 0,0 0,1 0,-1 0,1 0,-1 0,0 0,1 1,-1-1,1 0,-1 1,1-1,-1 1,1 0,-1-1,1 1,0 0,-1 0,1 0,0 0,0 0,0 0,0 0,0 0,0 1,0-1,0 0,0 0,0 1,0-1,1 1,-1-1,1 1,-1-1,1 1,0-1,0 1,-1 0,1-1,3 11,1-1,0 0,0 0,1-1,1 1,-1-1,2 0,-1-1,1 0,1 0,0 0,0-1,1 0,3 2,1 1,1-1,0-1,1 0,0-1,0-1,0 0,1-1,0 0,0-2,1 0,0-1,-1 0,1-1,0-1,0-1,0 0,0-2,8-1,-19 3,1-2,-1 1,0-1,0 0,1 0,-1 0,0-1,-1 0,1 0,-1-1,1 0,-1 0,0 0,0 0,-1-1,1 0,-1 0,0 0,0 0,-1-1,0 1,0-1,0 0,0 0,-1 0,0 0,0-1,-1-1,2-2,-1 1,0-1,-1 1,0-1,0 1,-1-1,0 0,-1 1,0-1,-1 1,0-1,-1-4,2 13,0 0,1 0,-1 0,0 0,0 0,0 0,0 0,0 0,0 1,0-1,0 0,0 0,0 1,-1-1,1 1,0-1,0 1,-1 0,1-1,0 1,-1 0,1 0,0 0,-1 0,1 0,0 0,-1 0,1 0,0 1,0-1,-1 0,1 1,0-1,0 1,-1-1,1 1,0 0,0 0,0-1,0 1,0 0,0 0,0 0,0 0,0 0,1 0,-1 0,0 1,1-1,-1 0,1 0,-1 0,1 1,-1-1,1 1,-5 6,0 0,1 0,0 0,0 1,0-1,1 1,1 0,0 0,0 0,0 0,1 0,1 0,0 0,0 0,0 1,1-1,1 0,-1 0,2 0,-1 0,1-1,0 1,1-1,0 1,0-1,1 0,0-1,1 1,-1-1,2 0,-1-1,1 1,-1-1,2 0,-1-1,1 0,-1 0,2 0,94 19,-54-19</inkml:trace>
  <inkml:trace contextRef="#ctx0" brushRef="#br3" timeOffset="-149578.18">28327 506,'-36'-1,"23"0,0 0,0 1,0 1,0 0,0 1,0 0,0 1,-10 4,21-7,0 1,0 0,0 0,0 0,0 0,0 0,1 0,-1 0,0 1,1-1,-1 1,1-1,0 1,-1-1,1 1,0 0,0 0,0 0,0-1,0 1,0 0,1 0,-1 0,1 0,-1 1,1-1,0 0,0 0,0 0,0 0,0 0,0 0,1 0,-1 0,1 1,39 63,-11-40,0-2,1-1,1-1,23 10,-12-5,-41-27,30 25,-30-25,-1 1,1-1,-1 1,1 0,-1-1,1 1,-1 0,0-1,1 1,-1 0,0-1,1 1,-1 0,0 0,0-1,0 1,0 0,0 0,0-1,0 1,0 0,0 0,0-1,0 1,0 0,-1 0,1-1,0 1,0 0,-1-1,1 1,-1 0,1-1,-1 1,1 0,-1-1,1 1,-1-1,1 1,-1-1,1 1,-1-1,0 0,1 1,-1-1,0 0,0 1,-12 4,0 0,-1-1,0 0,1-1,-1-1,0 0,-1-1,1 0,-9-2,6-2,20-4,28-9,104-17,-101 27,-1-1,-1-2,0-1,18-9,-44 16,-1 1,0-1,0 0,0 0,-1 0,1-1,-1 0,1 0,-1 0,0 0,-1-1,1 1,-1-1,0 0,0 0,0 0,-1 0,0-1,0 1,0-1,-1 1,0-1,0 0,0 0,-1 1,1-1,-2 0,1-1,0 6,1 0,-1-1,0 1,0 0,0 0,0 0,0-1,0 1,0 0,-1 0,1 0,0 0,-1 0,1-1,-1 1,1 0,-1 0,1 0,-1 0,0 0,1 0,-1 1,0-1,0 0,0 0,0 0,0 1,0-1,0 0,0 1,0-1,0 1,0-1,0 1,0 0,0-1,0 1,-1 0,1 0,0 0,0 0,0 0,0 0,-1 0,1 0,0 0,0 1,0-1,0 0,0 1,0-1,-1 1,1-1,0 1,0 0,0-1,0 2,-4 5,1 1,1 0,-1 0,1 1,1-1,0 1,0-1,0 1,1 0,0-1,1 1,0 0,0 0,1-1,0 1,2 7,-1-9,-1 1,1-1,0 0,1 0,-1 1,2-2,-1 1,1 0,0-1,0 1,0-1,1 0,0-1,1 1,-1-1,1 0,0 0,0-1,0 0,1 0,0 0,-1-1,1 0,1 0,-1-1,0 0,0 0,1 0,5-1,3 2,1-1,0-1,-1-1,1 0,0-2,-1 1,1-2,-1 0,0-1,0-1,0-1,0 0,-1 0,0-2,0 0,-1-1,0 0,-1-1,0 0,0-2,8-9,1-7,-1-1,-1-1,-2-1,-1-1,-2 0,-1-1,-1-1,-2 0,-2-1,0 0,-3 0,-1 0,-1-5,-2 30,-1-1,0 0,-1 0,0 0,-1 0,0 0,0 1,-1-1,-1 0,-1-5,4 16,0-1,-1 0,1 0,0 1,0-1,0 0,0 0,-1 1,1-1,0 0,-1 1,1-1,0 1,-1-1,1 0,-1 1,1-1,-1 1,1-1,-1 1,0-1,1 1,-1 0,0-1,1 1,-1 0,0-1,1 1,-1 0,0 0,1 0,-1 0,0-1,0 1,1 0,-1 0,0 1,0-1,1 0,-1 0,0 0,1 0,-1 0,0 1,1-1,-1 0,0 1,1-1,-1 1,0-1,1 0,-1 1,1-1,-1 1,0 0,-22 38,12-2,1 1,2 0,2 0,1 1,2 0,2 0,1 1,0-5,1 0,2 0,1-1,2 0,5 17,-8-37,2-1,-1 1,2-1,0 0,0-1,1 0,1 0,0 0,0-1,1 0,1 0,-1-1,2-1,10 8,-18-14,0 0,1 0,-1-1,1 0,-1 1,1-2,0 1,0 0,0-1,0 1,0-1,0 0,0 0,1-1,-1 0,0 1,0-1,0 0,1-1,-1 1,0-1,0 0,0 0,0 0,0-1,2 0,7-11</inkml:trace>
  <inkml:trace contextRef="#ctx0" brushRef="#br3" timeOffset="-149347.798">29089 465,'-14'-7,"-9"-4,-2-1,4 2,14 3,16 5,18 2,19 4,16 1,15 0,9-1,-9-1</inkml:trace>
  <inkml:trace contextRef="#ctx0" brushRef="#br3" timeOffset="-148839.169">30652 733,'-4'-5,"-1"0,0 1,0-1,0 1,-1 0,1 1,-1-1,0 1,0 1,0-1,0 1,-1 0,1 0,-1 0,1 1,-1 0,0 1,1-1,-1 1,0 1,1-1,-1 1,1 0,-1 1,1-1,-1 1,1 1,0-1,0 1,0 0,0 0,0 1,1 0,0 0,-1 0,1 2,1 1,-1-1,2 1,-1 0,1 0,0 1,0-1,0 0,1 1,1 0,-2 5,3-11,-1 1,1-1,0 1,0 0,0-1,0 1,0-1,1 1,-1-1,1 1,0-1,-1 1,1-1,0 1,0-1,1 0,-1 1,0-1,1 0,0 0,-1 0,1 0,0-1,0 1,0 0,0-1,0 1,0-1,0 0,1 1,-1-1,1 0,-1-1,0 1,1 0,0 0,5-1,-1 0,1 0,0-1,-1 0,1 0,-1-1,0 0,1 0,-1-1,0 1,0-2,0 1,-1-1,1 0,-1 0,0-1,0 0,-1 0,1 0,-1-1,0 0,-1 0,1 0,-1 0,0-1,-1 0,1 1,-1-1,-1-1,0 1,0 0,0-1,0-6,-2 19,0-1,0 0,1 1,-1-1,1 0,0 0,0 0,0 1,1-1,-1 0,1 0,0-1,0 1,0 0,1-1,-1 1,1-1,0 0,0 1,0-2,1 1,-1 0,1-1,-1 1,2-1,57 23,-30-19</inkml:trace>
  <inkml:trace contextRef="#ctx0" brushRef="#br3" timeOffset="-148144.514">31120 733,'-11'-9,"-1"2,0-1,-1 1,1 1,-1 0,-1 1,1 0,-13-2,21 6,0 0,0 0,0 0,0 1,0 0,0 0,0 0,0 0,1 1,-1 0,0 0,0 0,0 1,1-1,-1 1,1 0,-1 0,1 1,0 0,0-1,0 1,0 1,0-1,1 0,-1 1,-1 3,3-5,0 1,1-1,-1 1,1-1,-1 1,1 0,0-1,0 1,0 0,1 0,-1 0,1 0,0 0,-1 0,1 0,0 0,1-1,-1 1,0 0,1 0,0 0,0 0,0 0,0-1,0 1,0 0,1-1,-1 1,1-1,0 1,2 2,1 0,0 0,0 0,1-1,-1 0,1 0,0 0,0-1,0 0,0 0,0 0,6 0,0 2,0-1,0-1,1 0,0-1,-1 0,1-1,0 0,0-1,0-1,0 0,-1-1,1 0,0-1,-1 0,0-1,1 0,-2-1,1-1,0 0,-1 0,0-1,-1 0,0-1,0 0,0-1,-1 0,8-10,-3-7,0-1,-2 0,-1-1,-1 0,-2-1,-1 0,3-19,7-44,-5-1,-3 0,-3-24,-6 104,1 7,0-1,-1 1,0-1,0 1,0 0,-1-1,0 1,0-1,-1 1,0 0,0 0,0 0,-1 0,1 0,-1 0,-2-2,3 8,0-1,0 1,-1-1,1 1,0 0,0-1,0 1,0 0,0 0,0 1,-1-1,1 0,0 1,0-1,0 1,0 0,0 0,0 0,0 0,0 0,1 0,-1 0,0 1,1-1,-1 0,1 1,-1-1,1 1,-1 0,1 0,0-1,0 1,0 0,0 0,0 0,1 0,-1 1,-9 19,0 1,2 0,0 0,2 1,1 0,0 0,2 0,1 0,1 1,1-1,1 0,4 21,7 40,4 0,4-2,3 0,25 56,-41-120,-5-10,0-1,1 0,0 1,1-2,-1 1,2 0,-1-1,1 1,0-1,0-1,1 1,3 2,-4-8,0 0,0-1,0 1,0-1,0 0,0 0,0-1,0 1,0-1,0 0,0-1,-1 1,1-1,0 0,-1 0,1 0,-1-1,0 0,0 0,0 0,0 0,0 0,1-2,-3 3,15-12,0-1,0-1,-2 0,0-1,-1-1,0 0,-2-1,0 0,2-8,-9 13,-11 16,-14 20,14-14,0 0,1 1,0-1,0 1,1 0,0 0,0 1,1-1,1 1,-1 0,2-1,-1 1,1 0,1 0,0 0,0 0,1 0,2 8,-2-16,0 1,1 0,0-1,-1 0,1 1,0-1,0 0,1 0,-1 0,0 0,1 0,-1 0,1-1,-1 1,1-1,0 0,1 1,24 8</inkml:trace>
  <inkml:trace contextRef="#ctx0" brushRef="#br3" timeOffset="-147900.168">31936 626,'-16'-5,"-12"-3,-6-3,-1 0,2 3,5 2,5 2,2 0,0-3,3 1</inkml:trace>
  <inkml:trace contextRef="#ctx0" brushRef="#br3" timeOffset="-147600.968">31240 332,'19'-5,"19"-1,19 0,18 1,13 2,6 3,-1 4,-7 6,-18 2</inkml:trace>
  <inkml:trace contextRef="#ctx0" brushRef="#br3" timeOffset="-147299.125">31989 652,'-1'23,"2"-1,0 1,1-1,1 0,1 1,1-1,1-1,1 1,1-1,1 0,1-1,0 0,2-1,1 2,-11-18,0 1,0-1,0 0,0 0,1 0,-1 0,1 0,0 0,0-1,0 1,0-1,0 0,0 0,1 0,-1 0,1 0,0-1,-1 0,1 0,0 0,0 0,0 0,0-1,0 0,-1 1,1-2,0 1,0 0,0-1,0 0,0 0,0 0,-1 0,1 0,-1-1,1 0,-1 0,1 0,0 0,6-11,0 0,-1-1,0 0,-1 0,-1 0,0-1,-1-1,0 1,-1-1,-1 0,0-2,13-41,-7 32</inkml:trace>
  <inkml:trace contextRef="#ctx0" brushRef="#br3" timeOffset="-146872.716">27471 1655,'-7'25,"-2"22,-2 16,-1 14,-1 10,-1 5,0 1,0-1,3-8,1-13,1-19</inkml:trace>
  <inkml:trace contextRef="#ctx0" brushRef="#br3" timeOffset="-146347.563">27324 2002,'29'-214,"-28"209,0 0,1 0,0 0,0 0,1 0,-1 0,1 1,0-1,0 1,1-1,-1 1,1 0,0 1,0-1,0 1,1 0,-1 0,1 0,0 0,0 1,-1 0,2 0,-1 0,0 0,0 1,0 0,5 0,4-2,0 1,0 1,0 0,0 1,0 0,0 2,1-1,-2 2,1 0,0 0,-1 1,1 1,-1 0,0 1,-1 0,1 1,-1 1,-1 0,8 6,-17-12,0 1,0-1,0 0,0 1,-1 0,1-1,0 1,-1 0,0 0,0 0,0 0,0 0,0 0,-1 0,1 0,-1 1,0-1,0 0,0 0,0 0,-1 0,1 0,-1 1,0-1,0 0,0 0,0 0,0-1,-1 1,1 0,-1 0,0-1,1 1,-2-1,1 1,0-1,0 0,-1 0,1 0,-3 1,-7 6,0-2,-1 1,0-1,0-1,-1-1,0 0,0 0,0-2,0 1,-1-2,1 0,-1-1,0 0,12-1,1 1,0-1,-1 0,1 1,0-1,-1-1,1 1,0 0,-1 0,1-1,0 1,-1-1,1 0,0 0,0 0,0 0,0 0,0 0,0-1,0 1,0-1,0 1,0-1,23-17,125-16,-74 22,-56 9,3 2,0-2,0-1,-1 0,1-1,-1-1,0-1,-1-1,0 0,14-11,-29 20,0-1,-1 0,1 0,-1 0,1 0,-1-1,1 1,-1 0,1 0,-1-1,0 1,0-1,0 0,0 1,0-1,0 1,0-1,-1 0,1 0,-1 0,1 1,-1-1,0 0,1 0,-1 0,0 0,0 0,0 0,-1 1,1-1,0 0,-1 0,1 0,-1 0,0 1,1-1,-1 0,0 1,0-1,0 0,0 1,-1-1,1 1,0 0,0-1,-1 1,1 0,-2-1,-1 0,1 1,-1 0,1 0,-1 0,0 0,1 1,-1 0,0-1,1 1,-1 0,0 1,1-1,-1 1,0 0,1 0,-1 0,1 0,-1 0,1 1,0-1,-1 1,1 0,0 0,0 1,0-1,1 0,-1 1,0 0,1 0,0-1,-1 3,-1 0,0 1,0 1,1-1,0 0,0 1,1-1,-1 1,1 0,1 0,0 0,0 0,0 0,0 0,1 0,1 0,-1 2,2-1,0 0,0-1,1 1,0-1,0 0,1 0,0 0,0 0,1 0,0-1,0 0,0 0,1 0,-1-1,1 0,1 0,-1 0,1-1,4 2,11 6,1-1,0-1,0-1,1-1,14 3,51 8,-7-6</inkml:trace>
  <inkml:trace contextRef="#ctx0" brushRef="#br3" timeOffset="-145810.003">28955 1695,'-7'52,"2"1,3-1,3 12,-2-62,1 1,-1 0,1 0,0-1,0 1,0 0,1 0,-1-1,1 1,0 0,-1-1,1 1,0-1,0 1,1-1,-1 1,1-1,-1 0,1 1,-1-1,1 0,0 0,0 0,0 0,1-1,-1 1,0-1,1 1,-1-1,0 0,1 0,0 0,-1 0,1 0,0 0,-1-1,1 0,0 1,0-1,2 0,3-1,0 0,-1-1,1 0,0 0,-1-1,1 0,-1 0,0 0,0-1,0 0,-1-1,1 0,-1 1,0-2,-1 1,1-1,-1 0,0 0,0-1,-1 1,3-5,0-2,0-1,-1 1,0-1,-1 0,-1-1,0 1,-1-1,0 1,-1-1,-1 0,0 0,-5 7,-2 23,1 4,1 0,0 0,2 1,0-1,1 0,1 1,1-1,1 1,3 14,-4-27,1 0,1-1,-1 1,1-1,0 1,0-1,1 0,0-1,0 1,0 0,1-1,-1 0,1 0,1-1,3 4,18 8</inkml:trace>
  <inkml:trace contextRef="#ctx0" brushRef="#br3" timeOffset="-145033.023">29437 1762,'-3'8,"1"0,0 1,0-1,1 1,0-1,1 1,0 0,0-1,1 1,0-1,1 1,-1-1,2 1,-1-1,1 0,0 0,4 6,-4-4,-1-1,1 0,1 0,0-1,0 1,1-1,0 0,0 0,1 0,-1-1,2 0,-1 0,1 0,0-1,1 0,0-1,0 1,0-1,0-1,4 2,-9-6,1 1,-1-1,1 0,0 0,-1 0,1 0,-1 0,1-1,0 0,-1 0,1 0,-1 0,0 0,1-1,-1 1,0-1,0 0,0 0,0 0,0 0,0-1,-1 1,1-1,-1 0,0 1,0-1,0 0,0-1,0 1,4-8,0 0,-1 0,-1 0,0-1,-1 1,0-1,0 0,-1-1,1-58,-4 70,1 1,0 0,-1 0,1 0,-1 0,1 0,0 0,-1 0,1 0,-1 0,1 0,0 0,-1 0,1 1,-1-1,1 0,0 0,-1 0,1 1,0-1,-1 0,1 0,0 0,-1 1,1-1,0 0,0 1,-1-1,1 0,0 1,0-1,-1 0,1 1,0-1,0 1,0-1,0 0,0 1,0-1,0 1,0-1,0 0,0 1,0-1,0 1,0-1,0 0,0 1,0-1,0 1,0-1,0 0,1 1,-1-1,0 0,0 1,0-1,1 0,-1 1,0-1,4 100,-4-96,2-1,-1 1,0-1,0 0,1 0,0 0,0 0,0 0,0 0,0 0,0-1,1 1,-1-1,1 1,0-1,0 0,0 0,0 0,0-1,0 1,0-1,1 1,-1-1,0 0,1-1,-1 1,2 0,1 0,1-1,-1 0,1 0,-1 0,1-1,-1 0,0 0,1-1,-1 0,0 0,0 0,0 0,0-1,-1 0,1-1,-1 1,0-1,0 0,0 0,0-1,-1 1,4-6,3-3,-1-2,0 1,-1-1,-1-1,0 0,-2 0,5-14,-4 18,-9 36,2-23,-4 104,5-101,-1 0,1 0,0 0,0 0,0 0,1-1,-1 1,1-1,0 1,0-1,0 1,0-1,1 0,0 0,-1 0,1 0,0-1,0 1,0-1,1 0,-1 0,1 0,-1 0,1 0,0-1,1 1,-1 0,1-1,0 0,-1 0,1-1,0 1,0-1,0 0,0 0,0-1,-1 1,1-1,0 0,0 0,-1-1,1 0,-1 1,1-2,-1 1,0 0,0-1,0 0,0 0,0 0,0 0,-1 0,0-1,0 0,2-1,2-5,0 0,-1-1,0 0,-1 0,0 0,0-1,-2 0,1 0,-1 0,-1 0,0-1,1-32,-3 45,0 0,0 0,0 0,0 0,0 0,0 0,-1 0,1 1,0-1,0 0,0 0,0 0,0 0,0 0,-1 0,1 0,0 0,0 0,0 0,0 0,0 0,-1 0,1 0,0 0,0 0,0 0,0 0,-1 0,1 0,0 0,0 0,0 0,0 0,0 0,-1 0,-3 19,2-10,1-1,1 1,-1-1,1 1,1 0,-1-1,1 1,1-1,0 1,0-1,1 1,0-1,0 0,1 0,0-1,0 1,1-1,0 0,0 0,1 0,-1-1,2 0,-1 0,1 0,0-1,0 0,7 3,24 7,-1-5</inkml:trace>
  <inkml:trace contextRef="#ctx0" brushRef="#br3" timeOffset="-144187.684">31201 1882,'22'-23,"-2"-1,0-1,-2 0,-1-2,-1 0,-1-1,-1 0,-2-1,-1-1,-1 0,-2 0,0-1,-3 0,2-17,-7 45,1 0,-1 0,0 0,1 0,-2 0,1-1,0 1,-1 0,1 0,-1 0,0 0,0 0,0 0,0 0,0 0,-1 1,0-1,1 0,-1 1,0-1,0 1,0 0,-1-1,1 1,0 0,-1 1,0-1,1 0,-1 1,0-1,0 1,0 0,0 0,0 0,0 0,0 0,0 1,0 0,0-1,0 1,0 0,-1 1,1-1,-6 4,1 1,0 0,0 1,1 0,0 0,0 0,0 1,1 0,0 0,0 1,0 0,1 0,1 0,-1 0,1 1,1 0,-1 0,2 0,-1 0,1 0,0 3,-2 3,0 1,2 0,0-1,0 1,2 0,0 0,0 0,2 0,0 0,1-1,0 1,1-1,1 0,0 0,2 0,-1-1,2 1,0-2,0 1,1-1,1-1,0 1,1-2,0 1,1-2,0 0,1 0,0-1,0 0,6 1,-10-5,0-2,1 1,0-1,-1 0,1-1,0-1,0 1,0-1,0-1,0 0,0-1,3 0,-8 1,0-1,0 0,0-1,0 1,0-1,-1 0,1 0,0 0,-1-1,0 1,0-1,0 0,0 0,0-1,0 1,-1-1,0 0,1 0,-2 0,1 0,0-1,-1 1,0-1,2-4,-4 9,1 0,-1 0,0 0,0 0,1-1,-1 1,0 0,0 0,1-1,-1 1,0 0,0 0,0-1,1 1,-1 0,0 0,0-1,0 1,0 0,0-1,1 1,-1 0,0-1,0 1,0 0,0-1,0 1,0 0,0-1,0 1,0 0,0-1,-1 1,1 0,0-1,0 1,0 0,0-1,0 1,-1 0,1 0,0-1,0 1,0 0,-1 0,1-1,0 1,0 0,-1 0,1 0,0-1,-1 1,1 0,0 0,-1 0,1 0,0 0,-1 0,1 0,0 0,-1 0,1 0,0 0,-1 0,1 0,-18 15,-7 45,25-58,0 0,0-1,0 1,0 0,0-1,0 1,0 0,0 0,1-1,-1 1,1-1,-1 1,1 0,0-1,-1 1,1-1,0 1,0-1,0 0,0 1,0-1,1 0,-1 0,0 0,1 0,-1 0,0 0,1 0,-1 0,1-1,-1 1,1 0,0-1,-1 1,1-1,1 0,2 1,0-1,0 0,0 0,0 0,0-1,0 0,0 0,0 0,0 0,0-1,-1 0,1 0,0 0,-1-1,0 1,0-1,1 0,-2 0,1-1,0 1,-1-1,1 0,-1 0,0 0,0 0,-1 0,1-1,-1 1,0-1,0 0,0-2,0 3,-1 0,1 0,-1 0,0 0,0 0,0 0,0 0,-1 0,0-1,0 1,0 0,0 0,-1-1,1 1,-1 0,0 0,0 0,-1 0,1 0,-1 0,0 1,0-1,0 0,-1 1,1-1,-1 1,0 0,0 0,0 0,0 0,0 1,-1-1,1 1,-1 0,0 0,1 0,-4 0,5 1,-1 0,0 0,0 0,0 1,0 0,0-1,0 1,0 0,0 1,0-1,0 0,0 1,0 0,0 0,0 0,1 0,-1 0,0 0,0 1,1-1,-1 1,1 0,0-1,-1 1,1 1,0-1,0 0,0 0,0 1,1-1,-1 1,1-1,-1 1,1 0,0 0,0-1,0 1,1 0,-1 0,1 0,-1 0,1 0,0 0,0 0,0 0,1 0,-1 0,1 0,-1 0,1 0,1 2,1 1,1 0,0 0,0 0,0-1,1 1,-1-1,1 0,1 0,-1-1,1 0,0 0,-1 0,2 0,-1-1,0 0,5 1,32 14</inkml:trace>
  <inkml:trace contextRef="#ctx0" brushRef="#br3" timeOffset="-143572.819">32056 1949,'1'-8,"0"1,0 0,-1 0,1-1,-2 1,1 0,-1-1,0 1,-1 0,1 0,-2 0,1 0,-1 0,0 1,0-1,-1 1,1 0,-1-1,-1 2,1-1,-1 1,0-1,-3 0,6 4,0 1,-1-1,1 1,-1 0,1 0,-1 0,0 0,1 0,-1 1,0-1,0 1,1 0,-1 0,0 0,0 0,0 0,1 1,-1-1,0 1,1 0,-1 0,0 0,1 0,-1 0,1 0,-1 1,1-1,0 1,0 0,-1 0,1-1,1 1,-2 1,-2 2,1 0,0 1,-1-1,2 1,-1 0,1 0,0 0,0 1,0-1,1 1,0-1,0 1,1 0,0-3,1 0,0 0,0 0,0 0,0 0,0 0,1 0,0 0,0-1,0 1,0 0,0 0,1-1,0 1,0-1,0 1,0-1,0 0,1 0,-1 0,1 0,0 0,0-1,0 1,0-1,0 0,1 0,-1 0,1 0,-1 0,1-1,0 1,11 3,0-1,0-1,1 0,-1 0,1-2,-1 0,9-1,-12 0,-9 0,-1-1,1 0,-1 1,1 0,-1-1,1 1,-1 0,1 1,0-1,-1 0,1 1,-1-1,1 1,-1 0,1 0,-1 0,0 0,1 0,-1 0,0 1,0-1,0 1,0-1,0 1,0 0,0 0,-1 0,1 0,-1 0,1 0,-1 1,0-1,0 0,0 1,0 1,0 15,0 0,-2 0,-1 0,0 0,-1 0,-1 0,-1-1,-1 1,0-1,-5 8,2-1,1 0,5-13,-1 0,0-1,0 1,-1-1,0 0,-1 0,-1 0,1-1,-2 0,1-1,-8 8,13-16,0 1,1 0,-1-1,0 1,0-1,-1 0,1 0,0 0,0 0,-1 0,1 0,0-1,-1 1,1-1,-1 0,1 1,0-1,-1 0,1 0,-1-1,1 1,-1-1,1 1,0-1,-1 0,1 1,0-1,-1 0,1-1,0 1,0 0,0-1,0 1,0-1,1 1,-1-1,0 0,1 0,-1 0,1 0,-1 0,1 0,0 0,0 0,0-1,0 1,0-9,1 0,0-1,0 1,1 0,0 0,1 0,0 0,1 0,0 1,1-1,0 1,1 0,0 0,0 0,1 0,1 1,4-5,-9 10,38-61,44-73,22-57,-77 136,-29 59,0 1,0-1,1 0,-1 0,0 1,0-1,0 0,0 0,0 1,0-1,0 0,0 0,0 0,1 1,-1-1,0 0,0 0,0 0,0 1,1-1,-1 0,0 0,0 0,0 0,1 0,-1 0,0 1,0-1,1 0,-1 0,0 0,0 0,0 0,1 0,-1 0,0 0,0 0,1 0,-1 0,0 0,0 0,1 0,-1 0,0 0,0-1,1 1,-1 0,0 0,0 0,0 0,1 0,-1 0,0-1,0 1,0 0,1 0,-1 0,0-1,0 1,0 0,0 0,0 0,0-1,1 1,0 24,-1-22,0 63,-2-42,2 0,0 0,2 0,0 0,2 0,0 0,6 14,-10-35,0-1,0 0,1 1,-1-1,0 0,1 1,-1-1,1 0,-1 1,1-1,0 0,-1 0,1 1,0-1,0 0,0 0,0 0,0 0,0 0,0 0,0-1,0 1,0 0,1 0,-1-1,0 1,0-1,1 1,-1-1,1 0,-1 1,0-1,1 0,-1 0,0 0,1 0,-1 0,1 0,-1 0,0-1,1 1,-1-1,10-7</inkml:trace>
  <inkml:trace contextRef="#ctx0" brushRef="#br3" timeOffset="-143276.103">32364 1534,'-5'0,"4"5,6 8,11 6,3 1</inkml:trace>
  <inkml:trace contextRef="#ctx0" brushRef="#br3" timeOffset="-142904.54">32698 1856,'-5'-5,"0"1,0 0,0 1,-1-1,1 1,-1 0,1 1,-1-1,0 1,0 0,0 1,-1-1,1 1,0 0,-1 1,1 0,0 0,-1 0,1 0,0 1,0 0,-1 1,1-1,0 1,0 1,0-1,1 1,-1 0,1 0,-1 0,1 1,0 0,0 0,-4 4,6-3,0-1,0 1,0 0,1 0,-1 0,1 1,1-1,-1 0,1 1,-1-1,2 1,-1-1,1 1,-1 0,1-1,1 1,-1-1,1 1,0-1,1 1,-1-1,1 1,0-1,0 0,1 0,-1 0,1 0,0-1,1 1,-1-1,1 1,0-1,0 0,0-1,0 1,1 0,10 6,-1-1,1 0,1-1,0-1,0 0,0-1,1-1,0 0,0-1,0-1,0-1,1 0,-1-1,1-1,-1-1,1-1,-1 0,17-4,1-6</inkml:trace>
  <inkml:trace contextRef="#ctx0" brushRef="#br3" timeOffset="-126517.264">2752 5118,'4'2,"-1"1,1 0,-1-1,1 0,0 0,0 0,0 0,0-1,0 1,0-1,0 0,1-1,-1 1,0-1,1 1,-1-1,0 0,1-1,-1 1,0-1,0 0,0 0,1 0,-1-1,0 1,0-1,0 0,-1 0,1-1,0 1,-1-1,0 1,1-1,-1 0,0-1,-1 1,1 0,0-1,-1 1,0-1,0 0,0 0,0 0,-1 0,0 0,1 0,-1-4,-1 5,0-1,-1 1,1-1,-1 0,0 1,0 0,0-1,-1 1,1 0,-1 0,1-1,-1 1,0 0,-1 1,1-1,0 0,-1 1,1-1,-1 1,0 0,0 0,0 0,0 0,0 0,0 1,-1-1,1 1,0 0,-1 0,1 0,-1 1,1-1,-1 1,0 0,1 0,-1 0,1 0,-1 1,1-1,-1 1,1 0,-1 0,1 0,0 0,-1 1,1 0,0-1,0 1,0 0,0 0,1 1,-1-1,0 1,0 1,0-1,1 1,-1-1,1 1,0 0,1 0,-1-1,1 1,0 0,-1 1,2-1,-1 0,0 0,1 0,0 0,0 1,0-1,1 0,-1 0,1 0,0 0,0 0,0 0,1 0,0 0,-1 0,1 0,0-1,1 1,-1-1,1 1,0-1,-1 0,1 0,1 0,-1-1,0 1,2 0,5 1,0-1,0 0,0 0,1-1,-1-1,1 0,0 0,-1-1,1 0,0-1,-1 0,1-1,-1 0,0-1,0 0,1 0,-2-1,1-1,0 1,-1-2,0 1,0-1,-1 0,0-1,0 0,0-1,5-6,-11 12,0-1,0 1,0-1,0 0,0 0,-1 1,1-1,-1 0,0-1,0 1,0 0,0 0,0 0,-1-1,1 1,-1 0,0-1,0 1,0 0,-1-1,1 1,-1 0,0 0,0 0,0-1,0 1,0 0,-1 0,0 0,1 1,-1-1,0 0,0 1,0-1,-1 1,1-1,-1 1,1 0,-3-1,0-1,-1 0,0 0,0 1,0 0,0 0,-1 0,1 1,-1 0,1 0,-1 1,0 0,0 0,0 1,1-1,-1 1,0 1,0-1,0 1,0 1,1-1,-1 1,1 0,-1 1,1-1,0 1,0 1,0-1,0 1,0 0,1 0,0 1,0-1,0 1,0 0,-3 6,4-3,1 0,0 0,0 1,1-1,0 1,1-1,0 1,0 0,1 0,0-1,0 1,2 9,-1-15,-1 1,1 0,0 0,0 0,0 0,1-1,0 1,-1 0,1-1,0 1,1-1,-1 0,1 0,-1 0,1 0,0 0,0-1,0 1,0-1,1 0,-1 0,1 0,-1 0,1-1,0 1,-1-1,1 0,0 0,1 0,-1-1,0 1,0-1,0 0,0 0,0-1,0 1,0-1,-1 0,1 0,0 0,0-1,-1 1,1-1,-1 0,1 0,-1 0,0 0,0-1,0 1,0-1,0 0,0 0,-1 0,0 0,1 0,-1-1,0 1,0-2,3-6,0 0,0 0,-1 0,-1 0,0-1,0 1,-1-1,0-11,-1 17,-1 0,0 0,0 0,0 0,-1 0,1-1,-2 1,1 1,-1-1,0 0,0 0,0 0,-1 1,0 0,0-1,0 1,-1 0,1 0,-1 1,-1-1,1 1,0 0,-1 0,0 0,-3-1,6 4,-1 0,0 0,1 0,-1 1,0-1,1 1,-1 0,0 0,0 0,1 0,-1 0,0 0,1 1,-1-1,0 1,1 0,-1 0,1 0,-1 0,1 0,-1 0,1 1,0-1,-1 1,1 0,0-1,0 1,0 0,1 0,-1 1,0-1,1 0,-1 0,0 2,-37 86,27-38</inkml:trace>
  <inkml:trace contextRef="#ctx0" brushRef="#br0" timeOffset="-110833.92">13875 4543,'5'0,"1"0</inkml:trace>
  <inkml:trace contextRef="#ctx0" brushRef="#br0" timeOffset="-105805.08">13314 6227,'17'-100,"1"-28,-6-1,-5-88,17-56,-21 223,21-114,-23 162,1 0,-1 0,1 0,0 0,0 0,0 1,0-1,0 1,0-1,0 1,1 0,-1-1,0 1,1 1,-1-1,1 0,-1 0,1 1,0 0,-1-1,1 1,-1 0,1 0,0 0,-1 1,1-1,-1 1,2 0,7-1,296 2,-302-2,1-1,0 2,-1-1,1 0,-1 1,1 0,-1 1,1-1,-1 1,0 0,0 0,0 1,0-1,0 1,3 3,-7-3,0 0,0 1,0-1,0 0,-1 1,1-1,-1 1,0-1,0 1,0-1,-1 1,1-1,-1 0,0 1,0-1,0 0,0 1,0-1,-1 1,-5 20,1 32,3 1,2-1,3 8,-1 11,-1 423,11-606,-8-13,-5-1,-6 1,-4 0,-8-10,-1-19,21 150,0-1,0 1,-1 0,1-1,0 1,0-1,0 1,0 0,0-1,0 1,0-1,0 1,0 0,0-1,0 1,0-1,0 1,0 0,0-1,0 1,0-1,0 1,1 0,-1-1,0 1,0 0,1-1,-1 1,0 0,0-1,1 1,-1 0,0 0,1-1,-1 1,0 0,1 0,-1-1,0 1,1 0,-1 0,1 0,-1 0,0 0,1 0,-1 0,1 0,-1 0,0 0,1 0,-1 0,1 0,-1 0,0 0,1 0,24 14,-13-6,5-2,0-1,0 0,1-2,-1 0,1 0,0-2,0 0,0-1,8-2,3 2,278 11,-305-11,0 0,0-1,-1 1,1 0,0 1,0-1,0 0,-1 0,1 1,0-1,0 1,-1 0,1-1,0 1,-1 0,1 0,-1 0,1 0,-1 0,1 1,-1-1,0 0,0 1,1-1,-1 1,0-1,0 1,-1-1,1 1,0 0,0-1,-1 1,1 0,-1 0,0-1,1 1,-1 0,0 0,0 0,-13 204,-34 264,38-424,4-73,6-208,-7-125,-24 211,29 148,1 0,-1-1,0 1,1 0,-1 0,1 0,-1 0,1-1,0 1,0 0,-1-1,1 1,0 0,0 0,0-1,0 1,1 0,-1-1,0 1,0 0,1 0,-1-1,1 1,-1 0,1 0,0 0,-1 0,1 0,0 0,0 0,-1 0,1 0,0 0,0 0,0 0,0 0,1 1,-1-1,0 1,0-1,0 0,0 1,1 0,-1-1,0 1,0 0,1 0,-1-1,1 1,149 0,380-51,-522 50,-7 1,0-1,0 0,0 1,0-1,0 1,0-1,0 1,0 0,0 0,0 0,0 0,0 0,0 1,0-1,0 1,0-1,0 1,0 0,0-1,0 1,-1 0,1 0,0 1,0-1,-1 0,1 0,-1 1,1-1,-1 1,0-1,1 1,-1 0,0 0,0-1,0 1,0 2,-17 78,-3 97,7-1,10 140,2-273,1 52,-1-84</inkml:trace>
  <inkml:trace contextRef="#ctx0" brushRef="#br0" timeOffset="-104362.445">15118 5157,'-13'-798,"15"696,-3 94,-3 9</inkml:trace>
  <inkml:trace contextRef="#ctx0" brushRef="#br0" timeOffset="-102616.331">15038 3500,'-11'-11,"9"35,2-22,-13 388,15-331,1 0,4 0,4 12,-10-67,0 9,-1-11,0 0,0 0,0 0,0 0,0 0,0 0,0 0,1 0,-1 0,1-1,0 1,-1 0,1 0,0 0,0-1,0 1,0 0,0-1,1 1,-1-1,0 1,1-1,-1 0,1 1,-1-1,1 0,0 0,0 0,-1 0,1-1,2 1,120-3,520-22,-298 25,-344-1,0 0,0 0,0-1,0 1,0 0,-1-1,1 1,0-1,0 1,0-1,0 0,0 0,-1 0,1 0,0 0,-1-1,1 1,-1 0,1-1,-1 1,0-1,1 1,-1-1,0 0,0 1,0-1,0 0,-1 0,1 0,0 0,-1 0,1 0,-1 0,0 0,0 0,0 0,0 0,0 0,0 0,0-1,-3-164,-20-127,15 213,8 74,-2-24,0 0,-2 0,-2 0,0 1,-2 0,-2 0,0 1,-12-22,20 48,1 0,-1 0,0 1,0-1,0 0,-1 1,1 0,0 0,-1-1,0 1,1 1,-1-1,0 0,0 1,0-1,0 1,0 0,0 0,-1 0,1 0,0 1,0-1,-1 1,1 0,0 0,-1 0,1 1,-2-1,-734-10,614 22,123-11,0-1,0 1,1-1,-1 1,0 0,1-1,-1 1,1 0,-1 0,0 0,1 0,0 1,-1-1,1 0,0 1,0-1,0 0,0 1,0-1,0 1,0 0,0-1,0 1,1 0,-1 1,-1 5</inkml:trace>
  <inkml:trace contextRef="#ctx0" brushRef="#br0" timeOffset="-102130.238">15440 3553,'8'-10,"-7"30,-18 147,-3 73,19-237,1-1,-1 1,1 0,0 0,0 0,0 0,0 0,1 0,-1 0,1 0,0-1,-1 1,1 0,0 0,1-1,-1 1,0-1,1 1,0-1,-1 1,1-1,0 0,0 0,0 0,1 0,-1 0,0 0,1-1,-1 1,3 0,4-2,1 0,-1-1,0 0,1-1,-1 0,0 0,0-1,0 0,-1-1,1 1,-1-2,0 1,17-8,21-8,1 2,1 2,29-5,-51 16</inkml:trace>
  <inkml:trace contextRef="#ctx0" brushRef="#br0" timeOffset="-97749.904">22204 6254,'-13'-94,"13"-4,3 0,12-62,4-56,-16-217,-3 428,-1 1,0 1,1 0,-1-1,1 1,0 0,0-1,0 1,1 0,-1-1,1 1,0 0,-1 0,1-1,1 1,-1 0,0 0,1 0,0 0,0 1,0-1,0 0,0 1,0-1,1 1,-1 0,1 0,-1 0,1 0,3-2,16 0,-1 0,1 1,0 2,0 0,1 1,-1 1,20 4,14 0,22-1,0-3,34-5,-111 3,1 1,-1 0,1 0,-1 0,1 0,-1 0,1 0,-1 0,1 0,-1 0,1 1,-1-1,1 1,-1-1,0 1,1 0,-1-1,0 1,1 0,-1 0,0 0,0 0,0 0,0 0,0 0,0 0,0 0,0 1,0-1,0 0,-1 1,1-1,-1 1,1-1,-1 0,1 1,-1-1,0 1,0-1,1 1,-1-1,0 1,-1 0,1 206,0 588,-3-1448,2 606,-2 1,-3-1,-1 1,-2 0,-3 0,-2-2,12 41,1 5,0 0,0 0,0-1,0 1,0 0,0-1,0 1,1 0,-1-1,0 1,1-1,0 1,-1-1,1 1,0-1,-1 0,1 1,0-1,0 1,0-1,1 0,-1 1,0-1,1 1,-1-1,1 1,-1-1,1 1,0-1,-1 1,1 0,0-1,0 1,0 0,0 0,0-1,0 1,0 0,1 0,-1 0,0 0,1 1,-1-1,1 0,-1 0,0 1,1-1,0 1,123-4,288-3,-411 7,-1 0,1 0,-1 0,1 0,0 0,-1 0,1 1,0-1,-1 1,1-1,-1 1,1 0,-1-1,0 1,1 0,-1 0,0 0,1 0,-1 0,0 0,0 0,0 1,0-1,0 0,0 1,0-1,0 1,-1-1,1 1,-1-1,1 1,-1-1,1 1,-1-1,0 1,0 0,0-1,0 1,0 0,0-1,0 1,0 0,-12 314,5-207,-22 220,-7-138,44-426,-1 36,-11-71,-34 4,38 264,-1 1,1 0,0-1,0 1,0-1,1 1,-1 0,0-1,0 1,1 0,-1-1,1 1,-1 0,1 0,-1-1,1 1,0 0,0 0,-1 0,1 0,0 0,0 0,0 0,0 0,1 0,-1 0,0 1,0-1,0 0,1 1,-1-1,0 1,0-1,1 1,-1 0,0 0,1-1,-1 1,1 0,-1 0,0 0,1 1,-1-1,0 0,2 1,129 14,46-34,-140 12,0 2,1 2,-1 1,1 1,5 3,-40-2,0 0,-1 0,1 0,-1 1,1 0,-1-1,1 1,-1 0,1 0,-1 1,0-1,1 1,-1 0,0 0,0 0,0 0,0 0,-1 1,1-1,-1 1,1-1,-1 1,0 0,0 0,0 0,-1 1,1-1,-1 0,1 1,-1-1,0 1,-18 160,0-51,-4 8,6 1,5 0,5 46,19-52,-9-111,-1-23,13-346,-17 237,-6 0,-5 1,-6 1,-6-4,19 95,1 1,1-1,2 0,1 1,5-26,1-50,7-360,-12 531,1-46</inkml:trace>
  <inkml:trace contextRef="#ctx0" brushRef="#br0" timeOffset="-96540.091">23260 3353,'-3'-11,"7"35,-3-24,34 200,1 91,-34-262,2-1,1 1,1-1,2-1,10 27,-14-45,0-1,0 1,1-1,0 1,1-1,0-1,0 1,1-1,0 0,0-1,0 1,1-2,0 1,0-1,1 0,-1 0,1-1,0-1,4 2,15 1,0-1,1-2,0 0,0-2,-1-1,1-2,10-2,7 1,77-4,396-11,-354 18,-163 0,-1 0,1 0,-1-1,1 1,-1-1,1 1,-1-1,0 0,1 1,-1-1,0 0,1 0,-1 0,0 0,0 0,0 0,0 0,0-1,0 1,0 0,0-1,-1 1,1 0,0-1,-1 1,1-1,-1 1,0-1,1 1,-1-1,0 1,0-1,0 1,0-1,-4-60,2 50,-10-92,5 0,6-95,5 139,-1 34,-1 0,-2 0,0-1,-2 1,0 0,-2 0,-1 1,-1-1,-6-15,9 35,0 1,0-1,0 1,0-1,-1 1,0 0,0 1,-1-1,1 1,-1 0,0 0,0 0,0 0,-1 1,1 0,-1 0,1 1,-1-1,0 1,0 1,0-1,-1 1,1 0,0 0,0 1,-1 0,1 0,0 0,-7 2,-337 9,252-5,-134 7,-135-12,263-15,104 14,0 0,0 0,1 0,-1 0,0-1,0 1,0 0,0 0,0 0,1 0,-1 0,0 0,0 0,0-1,0 1,0 0,0 0,0 0,1 0,-1 0,0-1,0 1,0 0,0 0,0 0,0 0,0-1,0 1,0 0,0 0,0 0,0 0,0-1,0 1,0 0,0 0,0 0,0 0,0-1,0 1,0 0,-1 0,15 0</inkml:trace>
  <inkml:trace contextRef="#ctx0" brushRef="#br0" timeOffset="-96198.008">23808 3526,'-23'96,"-29"169,51-263,1 0,-1 0,0-1,1 1,0 0,-1 0,1 0,0 0,0 0,0 0,0 0,1 0,-1 0,0 0,1 0,-1 0,1 0,0 0,0-1,0 1,0 0,0-1,0 1,0 0,0-1,1 1,-1-1,1 0,-1 1,1-1,-1 0,1 0,0 0,-1 0,1 0,0 0,0-1,0 1,17 2,0-1,0-1,-1 0,1-1,0-2,0 0,0 0,1-2,7 0,194-34,-160 26</inkml:trace>
  <inkml:trace contextRef="#ctx0" brushRef="#br0" timeOffset="-92346.857">30238 6093,'2'-2,"1"1,-1-1,0 1,0-1,0 0,0 0,0 0,-1 0,1 0,-1 0,1 0,-1-1,0 1,0-1,0 1,0-1,0 1,0-1,-1 1,1-1,-1 0,0 1,0-1,0 0,0 0,0 1,0-1,-1 1,1-1,-2-1,2-4,7-546,25 58,-13 371,-18 123,0 0,0 1,0-1,0 0,1 0,-1 1,1-1,-1 0,1 1,-1 0,1-1,0 1,0 0,0 0,0 0,0 0,0 0,0 0,0 1,0-1,0 1,1-1,-1 1,0 0,0 0,0 0,1 0,-1 0,0 1,0-1,0 1,0-1,0 1,2 0,13 1,600 8,-610-9,-5-2,0 0,0 1,1 0,-1-1,0 1,0 0,1 0,-1 1,0-1,0 0,0 1,1-1,-1 1,0 0,0-1,0 1,0 0,0 1,0-1,0 0,-1 0,1 1,0-1,-1 1,1 0,-1-1,1 1,-1 0,0 0,1 0,-1 0,0 0,-9 131,4 89,4-100,-6 0,-15 82,-40 108,44-150,9-178,-4-85,4-1,5 0,10-101,-2 70,-4-16,-6 0,-8-15,12 153,0-84,1 92,1 0,-1 0,1 1,0-1,0 0,0 1,1-1,-1 1,1-1,-1 1,1 0,0 0,0 0,0 0,0 0,0 0,0 0,0 1,1-1,-1 1,0-1,1 1,0 0,-1 0,1 0,0 0,-1 1,1-1,0 1,0-1,1 1,176-12,152-27,-332 39,1-1,0 1,0-1,0 1,0 0,0-1,0 1,-1 0,1 0,0-1,0 1,0 0,0 0,0 0,0 0,0 0,0 0,0 1,0-1,0 0,0 0,0 1,0-1,0 1,-1-1,1 0,0 1,0 0,0-1,-1 1,1-1,0 1,-1 0,1 0,0-1,-1 1,1 0,-1 0,1 0,-1 0,0-1,1 1,-1 0,0 0,0 0,1 0,-1 0,0 0,0 0,0 0,0 0,0 0,0 0,-1 0,1 0,0 0,-1 0,-4 33,0 1,2-1,2 1,2 17,-2 33,-24 242,-2 90,29-255,-26-567,17 216,9 0,10-20,7 119,-16 87,1 0,0 1,0-1,-1 1,1 0,1 0,-1 0,0 1,0-1,1 1,-1 0,1 0,-1 1,1-1,-1 1,1 0,-1 0,1 1,0-1,-1 1,0 0,1 0,2 2,-1-3,94 9,0-4,34-6,-68 1,-65-1,1 1,-1 0,0 0,1 0,-1 0,0 0,0 0,1 0,-1 0,0 0,0 1,1-1,-1 1,0-1,0 1,0-1,1 1,-1 0,0-1,0 1,0 0,0 0,0 0,-1 0,1-1,0 2,0-1,0 0,-1 0,1 0,-1 0,1 0,-1 0,1 1,-1-1,0 0,1 0,-1 1,0-1,0 0,0 1,1 46,-2 0,-3 0,-1 0,-4 6,-7 78,10-51,4-1,3 1,4 0,9 39,-8-83,-2-23,-1 0,0 0,-1 0,-1 0,0 0,-1 1,-1-1,0 0,-1 0,0 0,-1 0,-5 13,2-17,4-16,4-6</inkml:trace>
  <inkml:trace contextRef="#ctx0" brushRef="#br0" timeOffset="-91726.447">31989 5211,'-10'-73,"2"1,4-1,3 0,3 0,6-28,-1-21,-6 89,4-48,-4 1,-3 0,-8-37,9 112,0 5</inkml:trace>
  <inkml:trace contextRef="#ctx0" brushRef="#br0" timeOffset="-90478.75">31455 3259,'11'44,"-2"1,-2 0,-2 0,-1 1,-3 19,-17 323,11-321,4-57,0-6,0 0,1 0,-1 0,0 0,1 0,0 0,0 0,0 0,1 0,-1 0,1 0,0 0,0 0,1 0,-1 0,1 0,0 0,0-1,0 1,0-1,0 1,1-1,0 0,0 0,0 0,2 1,6 0,0 0,1-2,-1 1,1-2,-1 1,1-1,-1-1,1 0,1-1,8 1,122-1,347 11,-288 11,-201-20,0-1,0 0,0 1,0-1,0 0,0 1,0-1,0 0,0 0,0 0,0 0,0 0,0 0,0 0,0-1,0 1,0 0,0 0,0-1,0 1,0-1,0 1,0-1,0 1,-1-1,1 1,0-1,0 0,-1 0,1 1,0-1,-1 0,1 0,0 0,-1 0,1 0,-1 1,0-1,1 0,-1 0,0 0,0 0,1 0,-1-1,0 1,0 0,0 0,0 0,0 0,0 0,-1 0,1-1,0-5,-5-395,38-47,-33 443,1 4,0-1,-1 1,1-1,-1 1,0-1,1 0,-1 1,0-1,-1 1,1-1,0 1,-1-1,1 1,-1-1,0 1,0-1,0 1,0 0,0-1,-1 1,1 0,-1 0,1 0,-1 0,0 0,0 0,1 1,-1-1,-1 0,1 1,-84 0,53 5,-160-14,71 0,-434 6,532 5,19 1,15 1,7-1</inkml:trace>
  <inkml:trace contextRef="#ctx0" brushRef="#br0" timeOffset="-90016.472">31869 3459,'-28'144,"15"-92,1-11,3 1,1 0,-2 37,10-75,-1-1,1 1,-1-1,1 0,0 1,1-1,-1 1,1-1,-1 0,1 1,0-1,0 0,0 0,1 1,-1-1,1 0,0 0,0-1,0 1,0 0,0-1,0 1,1-1,-1 1,1-1,0 0,0 0,0-1,0 1,0 0,0-1,0 0,3 1,14 1,1-2,-1 0,0-1,1-1,-1-1,0 0,0-2,16-5,5 1,-17 3,-14 2,-1 1,0 0,1 0,-1 1,1 1,0-1,-1 2,1-1,-1 1,10 2,-6 3</inkml:trace>
  <inkml:trace contextRef="#ctx0" brushRef="#br0" timeOffset="-89016.597">32016 4931,'-1'-1,"0"1,0 0,-1-1,1 1,0 0,-1 0,1 0,0 0,-1 0,1 0,0 0,-1 0,1 1,0-1,-1 0,1 1,0-1,0 1,-1 0,1-1,0 1,0 0,0 0,0 0,0 0,0 0,0 0,0 0,0 0,1 0,-1 0,0 0,1 0,-1 1,1-1,-1 0,1 0,-1 1,1-1,0 0,0 1,0-1,0 0,0 1,0-1,0 0,0 1,0-1,1 0,-1 1,0-1,1 0,-1 0,1 1,0-1,-1 0,2 1,2 1,1-1,-1 1,1-1,0 0,0-1,0 1,0-1,0 0,0 0,1-1,-1 1,0-1,0 0,1-1,-1 1,0-1,0 0,0 0,0-1,0 1,0-1,0 0,-1-1,1 1,0-1,-1 0,0 0,0 0,0-1,2-1,-4 2,0 1,0 0,0-1,0 1,-1-1,1 1,-1-1,1 0,-1 1,0-1,0 0,0 0,-1 0,1 0,-1 0,0 0,1 0,-1 0,-1 0,1 0,0 0,-1 0,1 0,-1 0,0 0,0 0,0 0,0 0,-1 1,1-1,-1 0,0 1,0-1,1 1,-2 0,1 0,0 0,0 0,-1 0,1 0,-1 0,1 1,-1-1,0 1,0 0,1 0,-1 0,0 0,-1 0,-1 1,1-1,-1 1,1-1,-1 1,1 1,0-1,-1 1,1-1,-1 1,1 0,0 1,-1-1,1 1,0 0,0 0,0 0,1 1,-1-1,0 1,1 0,0 0,-1 0,1 0,0 1,1-1,-1 1,1 0,-1 0,1 0,0 0,1 0,-1 0,1 0,-1 3,15 22,-1-18</inkml:trace>
  <inkml:trace contextRef="#ctx0" brushRef="#br0" timeOffset="-86259.512">15974 13018,'-13'611,"9"-556,-1-8,2 2,3-1,1 0,3 0,1 0,7 20,-9-56,1 0,1-1,0 0,0 0,1 0,1-1,-1 0,2 0,-1 0,1-1,1-1,0 1,0-1,0-1,1 1,1-2,-1 1,1-2,0 1,0-1,0-1,1 0,0-1,9 2,22 1,-1-2,1-2,0-2,0-1,0-2,0-3,31-7,27-2,-21 5,0 3,1 4,0 4,-1 3,9 4,41 5,-128-14,1 0,-1 0,0-1,0 1,0-1,0 1,-1-1,1 0,0 1,-1-1,1 0,-1 0,1 0,-1-1,0 1,0 0,0 0,0-1,-1 1,1 0,0-1,-1 1,0-1,0 1,1-1,-1 1,-1-1,1 1,0-1,-1 1,1 0,-1-1,0 1,1-1,-2 0,1-12,10-228,-10 82,-7 0,-7 1,-11-20,-21-88,46 265,1 0,1 1,-1 0,-1 0,1-1,0 1,0 0,-1 0,1-1,-1 1,0 0,0 0,0 0,0 0,0 0,0 0,0 0,-1 0,1 0,-1 1,1-1,-1 1,0-1,0 1,1-1,-1 1,0 0,0 0,0 0,0 0,-1 0,1 1,0-1,0 0,0 1,-1 0,1-1,-87 53,66-42,0-2,-1-1,1 0,-1-2,-1-1,1-1,0-1,-1-1,-14-1,-9 1,-512 9,530-10,-1 1,1 1,0 2,0 1,0 2,-25 9,54-17,1 1,0 0,-1 0,1 0,0 0,-1-1,1 1,0 0,-1 0,1 0,0 0,-1 0,1 0,-1 0,1 0,0 0,-1 0,1 0,0 0,-1 0,1 0,0 0,-1 1,1-1,0 0,-1 0,1 0,0 0,-1 1,1-1,0 0,0 0,-1 1,1-1,0 0,0 1,-1-1,1 0,0 0,0 1,0-1,0 0,0 1,-1-1,1 0,0 1,0-1,0 1,0-1,0 0,0 1,0-1,0 0,0 1,0-1,0 0,1 1,-1-1,0 0,0 1,0-1,0 0,0 1,1-1,-1 0,0 1,0-1,1 0,-1 0,0 1,29 4,1-4,0-1</inkml:trace>
  <inkml:trace contextRef="#ctx0" brushRef="#br0" timeOffset="-85823.682">16482 13299,'-1'-1,"1"-1,0 1,-1 0,1 0,-1-1,1 1,-1 0,1 0,-1 0,0 0,1 0,-1 0,0 0,0 0,0 0,0 0,0 0,0 0,0 1,0-1,0 0,-1 1,1-1,0 1,0-1,-1 1,1 0,0-1,0 1,-1 0,1 0,0 0,-1 0,1 0,0 0,-1 1,1-1,0 0,0 0,-1 1,1-1,0 1,0-1,0 1,0 0,-1 0,1-1,0 1,-3 8,1 1,0-1,1 0,0 1,0 0,1-1,0 1,1 0,0 7,0 4,1 420,-2-438,1 1,-1 0,1-1,0 1,0 0,0-1,1 1,-1 0,1-1,0 1,0-1,0 1,1-1,-1 1,1-1,0 0,0 0,0 0,0 0,0 0,1 0,-1-1,1 1,0-1,0 1,0-1,0 0,0 0,0-1,1 1,2 1,15-1,-1 0,0-2,1 0,-1-1,0-1,0-1,0-1,0 0,19-8,-4 3,80-18,-66 16</inkml:trace>
  <inkml:trace contextRef="#ctx0" brushRef="#br0" timeOffset="-85213.794">17739 13473,'0'2,"2"1,5 2,7 0,7 0,7-2,8-1,4-3,3-1,0-1,-2 1,-6 0,-9 3,-9 1</inkml:trace>
  <inkml:trace contextRef="#ctx0" brushRef="#br0" timeOffset="-85012.336">17752 13687,'16'2,"12"1,8 0,5-1,0 0,-1-1,-4 2,-6 0,-6 2,-7 3,-7-1</inkml:trace>
  <inkml:trace contextRef="#ctx0" brushRef="#br0" timeOffset="-84813.984">17712 13967,'16'7,"17"2,13 0,11-2,9-4,8-3,1-4,1-3,-14 0</inkml:trace>
  <inkml:trace contextRef="#ctx0" brushRef="#br0" timeOffset="-84285.398">19062 13473,'-8'14,"1"1,0 0,1 1,1 0,0-1,1 2,-1 12,2-19,1 0,0 1,1-1,0 0,1 1,0-1,0 1,1-1,1 1,-1-1,2 0,0 0,0 0,0 0,1 0,1-1,0 0,0 0,1 0,0 0,0-1,1 0,0 0,0-1,1 0,0 0,1 0,3-1,-1 1,1-2,1 0,-1 0,1-1,-1 0,1-1,0-1,0 0,1-1,-1 0,0-1,0 0,1-1,-1-1,0 0,12-4,-15 3,0 0,0 0,0-1,-1 0,0-1,0 0,0 0,0-1,-1 0,0-1,0 0,0 0,-1 0,0-1,-1 0,0-1,0 1,-1-1,0 0,0-1,-1 1,0-1,-1 0,-1 2,0 0,-1 0,0-1,0 1,-1 0,0-1,0 1,-1 0,0 0,0 0,-1-1,-1 1,1 0,-1 1,0-1,-1 1,0-1,0 1,0 0,-1 0,0 1,-1-1,1 1,-1 0,-2-1,-2-1,1 1,-1-1,-1 2,1-1,-1 1,0 1,-1 0,1 1,-1 0,0 0,0 2,0-1,-1 1,1 1,0 1,-11 0,12 1,-1 1,1 0,-1 1,1 0,0 1,0 0,0 0,1 2,-1-1,1 1,1 1,-1 0,1 0,0 0,1 2,-1-1,2 1,-1 0,1 0,1 1,0 0,-4 9,-11 22</inkml:trace>
  <inkml:trace contextRef="#ctx0" brushRef="#br0" timeOffset="-83903.418">18728 12831,'-7'9,"-2"8,5 5,7 6,11 5,9 1,8 2,6 0,-2-3,-5-2,-6-5</inkml:trace>
  <inkml:trace contextRef="#ctx0" brushRef="#br0" timeOffset="-83256.63">19584 12751,'2'5,"8"8,11 11,11 10,9 9,5 6,-2 6,-7 5,-11-7</inkml:trace>
  <inkml:trace contextRef="#ctx0" brushRef="#br0" timeOffset="-81570.204">16135 15117,'30'281,"-14"-71,-8 82,-7-236,-1-27,-1 6,2-1,2 0,1 0,1 0,4 8,-8-39,0 0,0-1,0 1,1 0,-1 0,1-1,0 1,0-1,0 1,0-1,0 0,0 0,0 0,1 0,-1 0,1-1,0 1,-1-1,1 1,0-1,0 0,0 0,0 0,0-1,0 1,0-1,0 1,0-1,0 0,0 0,0-1,0 1,0-1,0 1,1-1,371-21,-210 0,242-20,-192 39,-212 3,0 0,0 0,0-1,-1 1,1-1,0 0,0 0,-1 0,1 0,-1-1,1 1,-1 0,1-1,-1 0,0 0,0 0,0 0,0 0,0 0,0 0,-1 0,1-1,-1 1,1-1,-1 1,0-1,0 0,0 1,-1-1,1 0,0 0,-1 0,0-1,0-194,-7 40,-7-1,-30-130,-3 34,47 253,0 0,0 0,-1 0,1 0,0-1,-1 1,0 0,1 0,-1 1,0-1,0 0,0 0,0 0,-1 0,1 1,0-1,-1 1,1-1,-1 1,0-1,1 1,-1 0,0 0,0 0,0 0,1 0,-1 0,0 1,0-1,0 1,-1-1,-132 1,-457-17,525 16,-3-2,1 4,-1 3,0 3,-14 5,79-11,0-1,0 1,0 1,0-1,0 1,0 0,0 0,0 0,1 0,-1 1,1 0,0 0,0 0,0 0,0 1,1 0,-4 3,3 4</inkml:trace>
  <inkml:trace contextRef="#ctx0" brushRef="#br0" timeOffset="-81096.473">16589 15385,'0'2,"0"8,2 11,3 11,2 12,0 7,0 4,-1 2,-3 0,0-3,-2-6,0-6,-1-8,-1-11</inkml:trace>
  <inkml:trace contextRef="#ctx0" brushRef="#br0" timeOffset="-80830.526">16856 15372,'5'-9,"1"1,0 7,-2 12,-1 14,-1 12,-1 10,0 7,-1 5,0 2,2 0,3-6,3-6,2-6,2-9,2-10,-3-8</inkml:trace>
  <inkml:trace contextRef="#ctx0" brushRef="#br0" timeOffset="-80530.337">16603 15638,'-18'0,"-9"0,1 3,4 2,13 1,17-1,21 0,19-5,20-4,16-3,10-6,5-2,-15 1</inkml:trace>
  <inkml:trace contextRef="#ctx0" brushRef="#br0" timeOffset="-80030.337">17846 15452,'16'0,"11"0,12-3,7 0,5 0,3 1,0 1,-6 0,-8 0,-11 3,-11 1</inkml:trace>
  <inkml:trace contextRef="#ctx0" brushRef="#br0" timeOffset="-79797.356">17979 15572,'11'4,"11"2,9 0,5-2,6 0,3-5,2 0,-2-2,-3 1,-8 0,-9 1</inkml:trace>
  <inkml:trace contextRef="#ctx0" brushRef="#br0" timeOffset="-79438.445">17966 15853,'16'6,"14"3,14-2,12-6,9-4,2-2,-1 0,-5 1,-7 0,-11 2</inkml:trace>
  <inkml:trace contextRef="#ctx0" brushRef="#br0" timeOffset="-78772.938">19102 15585,'4'-8,"0"0,0 1,1 0,0 0,1 0,0 0,0 1,0 0,3-2,9-10,102-129,-119 146,-1 0,0 1,0-1,0 0,0 1,0-1,0 1,0-1,0 1,0-1,0 1,0-1,0 1,1-1,-1 1,0-1,0 1,0-1,1 1,-1-1,0 1,1-1,-1 1,0 0,1-1,-1 1,1 0,-1-1,0 1,1 0,-1-1,1 1,-1 0,1 0,-1 0,1-1,-1 1,1 0,-1 0,1 0,-1 0,1 0,0 0,-1 0,1 0,-1 0,1 0,-1 0,1 1,-1-1,1 0,-1 0,1 0,-1 1,1-1,-1 0,0 0,1 1,-1-1,1 1,-1-1,0 0,1 1,-1-1,0 1,1-1,-1 1,0-1,0 1,0 136,-1-91,2 5,-3-1,-2 0,-2-1,-2 1,-9 27,16-76,1 4,-1-1,-1 0,1 0,0 1,-1-1,0 0,0 0,0 0,-1-1,1 1,-1 0,0-1,0 0,0 1,0-1,0-1,-1 1,-3 2,51-6,91-11,132-31,-237 37</inkml:trace>
  <inkml:trace contextRef="#ctx0" brushRef="#br0" timeOffset="-78421.853">18795 14756,'0'16,"2"12,5 8,7 5,5 0,1 0,2-3,2-3,2-3,-5-7</inkml:trace>
  <inkml:trace contextRef="#ctx0" brushRef="#br0" timeOffset="-78177.232">19436 14662,'0'7,"3"11,4 15,7 9,7 10,4 6,1-2,-4-9</inkml:trace>
  <inkml:trace contextRef="#ctx0" brushRef="#br0" timeOffset="-70659.522">12766 6133,'0'-110,"3"-31,-6 1,-6-1,-6 2,-16-53,16 127,-5-13,3-1,4 0,3-1,3-23,7 75,1 0,2-1,0 1,8-26,-6 29,-1-1,-2 0,0 0,-2 1,-2-14,3-72,1 100,1 3</inkml:trace>
  <inkml:trace contextRef="#ctx0" brushRef="#br0" timeOffset="-68849.133">12271 3406,'-3'-26,"4"20,2 19,5 72,-3-1,-4 2,-7 45,6-120,-23 308,23-317,0 1,-1-1,1 0,0 0,0 1,1-1,-1 0,0 0,1 1,-1-1,1 0,0 0,0 0,0 0,0 0,0 0,0 0,0 0,1 0,-1-1,1 1,-1 0,1-1,0 1,0-1,-1 0,1 0,0 1,0-1,0 0,0-1,1 1,-1 0,0-1,1 1,23 2,0-1,0-1,0-1,0-1,-1-2,1-1,16-4,15-1,59-9,-4 0,1 5,59 3,-39 11,-130-2,-1 0,0-1,0 1,0 0,-1-1,1 0,0 1,0-1,-1 0,1 0,-1 0,0 0,0 0,1 0,-1 0,0-1,-1 1,1 0,0-1,-1 1,1 0,-1-1,0 1,0-1,0 1,0 0,0-1,-1 1,1-1,0 1,-1 0,0-1,0 1,0-1,0-12,-1-86,2-28,-5 0,-6 0,-6 1,-17-54,34 182,-4-18,-1 0,0 1,-1-1,-1 1,-1 1,-7-11,13 25,-1-1,0 1,0 0,0 0,-1 0,1 1,0-1,-1 1,1 0,-1 0,1 0,-1 0,0 0,1 1,-1 0,0 0,1 0,-1 0,0 0,1 1,-1 0,1-1,-4 2,-23 1,-146-24,67 3,55 11,1 3,-1 2,0 2,0 3,1 2,0 2,-7 4,47-8,0 0,0 1,0 0,1 1,0 1,0 0,1 0,-1 1,1 1,1 0,-1 0,2 1,-9 9,9-6</inkml:trace>
  <inkml:trace contextRef="#ctx0" brushRef="#br0" timeOffset="-68428.712">12618 3459,'0'-2,"0"4,0 6,-2 10,-1 10,-2 11,0 8,0 3,2 2,3-2,4-3,4-7,0-6,1-11,1-8,0-6</inkml:trace>
  <inkml:trace contextRef="#ctx0" brushRef="#br0" timeOffset="-68149.391">12859 3313,'0'4,"0"9,0 11,0 11,2 8,1 6,3 6,-1 3,2 0,-1-2,-1-5,-1-6,-2-6,-1-9</inkml:trace>
  <inkml:trace contextRef="#ctx0" brushRef="#br0" timeOffset="-67882.106">12605 3687,'-16'-3,"-5"3,3 2,12 2,17-1,20 0,19-3,15-4,11-6,3-3,-3-4,-14 1</inkml:trace>
  <inkml:trace contextRef="#ctx0" brushRef="#br0" timeOffset="-65190.162">21683 6200,'10'-60,"2"-195,-11-1,-27-201,18 309,6 0,11-63,8-394,-22 544,5 60,0 1,0 0,-1-1,1 1,0-1,0 1,0 0,0-1,0 1,0-1,0 1,0 0,0-1,0 1,0 0,0-1,0 1,0-1,0 1,1 0,-1-1,0 1,0 0,0-1,1 1,-1 0,0-1,0 1,1 0,-1-1,0 1,0 0,1 0,-1-1,0 1,1 0,-1 0,1 0,-1 0,0-1,1 1,-1 0,0 0,1 0,-1 0,1 0,-1 0,0 0,1 0,-1 0,1 0,-1 0,0 0,1 0,-1 1,27 11,-17-7,16 6,-2-2</inkml:trace>
  <inkml:trace contextRef="#ctx0" brushRef="#br0" timeOffset="-63792.259">21241 3179,'0'-71,"21"350,-14 254,-7-526,-1-6,1 1,-1-1,1 1,0-1,-1 0,1 1,0-1,0 1,0-1,0 1,0-1,0 1,1-1,-1 1,1-1,-1 1,1-1,-1 1,1-1,0 0,-1 1,1-1,0 0,0 0,0 0,0 0,0 0,0 0,0 0,1 0,-1 0,0 0,0 0,1-1,-1 1,1 0,-1-1,0 0,1 1,-1-1,1 0,0 1,166-17,307 11,-157 19,-315-14,-1 1,1-1,0 0,0 0,0-1,-1 1,1-1,0 1,-1-1,1 0,0 0,-1 0,1 0,-1 0,0-1,1 1,-1-1,0 1,0-1,0 0,0 0,0 0,0 0,0 0,-1-1,1 1,-1 0,0-1,0 1,0-1,0 1,0-1,0 0,-1 1,1-1,-1 0,1-1,3-34,-1 0,-1 0,-2 0,-5-33,-69-424,54 305,19 187,-1 0,1 0,-1 1,0-1,0 0,0 1,-1-1,1 1,0 0,-1 0,0 0,1 0,-1 1,0-1,0 0,0 1,0 0,0 0,0 0,-1 0,1 1,0-1,0 1,-1-1,1 1,0 0,0 1,-1-1,1 1,0-1,0 1,0 0,-1 0,1 0,-23 0,-228-12,81 2,-91 9,237 1,-27 2,0 1,0 3,-9 5,63-13,-1 1,1 0,-1-1,0 1,1 0,-1 0,1 0,-1 0,0 0,1 0,-1 0,0 0,1 0,-1 0,1 0,-1 0,0 0,1 0,-1 1,1-1,-1 0,1 0,-1 1,0-1,1 0,-1 1,1-1,0 1,-1-1,1 0,-1 1,1-1,0 1,-1-1,1 1,0 0,-1-1,1 1,0-1,0 1,-1-1,1 1,0 0,0-1,0 1,0-1,0 1,0 0,0-1,0 1,0 0,0-1,1 1,-1-1,0 1,0 0,0-1,1 1,-1-1,0 1,1-1,-1 1,1 0,18 5,4-1</inkml:trace>
  <inkml:trace contextRef="#ctx0" brushRef="#br0" timeOffset="-63457.197">21535 3272,'2'0,"1"3,0 4,0 7,-2 9,-2 10,-1 9,-3 6,-1 2,2 1,0 1,2-1,3-3,1-4,1-6,-1-9</inkml:trace>
  <inkml:trace contextRef="#ctx0" brushRef="#br0" timeOffset="-63148.487">21789 3300,'2'-12,"1"-1,1 9,-2 11,0 13,1 14,1 11,-1 8,-1 3,-1 2,0-3,0-3,-1-6,0-7,0-9</inkml:trace>
  <inkml:trace contextRef="#ctx0" brushRef="#br0" timeOffset="-62828.82">21535 3540,'9'0,"17"0,20 0,17 0,17-2,9-1,4-3,-4-1,-17-1</inkml:trace>
  <inkml:trace contextRef="#ctx0" brushRef="#br0" timeOffset="-61760.126">29437 3152,'0'79,"0"85,-6 0,-10 17,10-142,3-23,0 1,1-1,1 0,1 1,0 0,2 13,-1-26,0 0,0 0,1 0,0 0,-1 0,1-1,0 1,1-1,-1 1,1-1,-1 0,1 0,0 0,0 0,0 0,1-1,-1 0,1 1,-1-1,1 0,0-1,0 1,0-1,0 0,100 16,227-24,-119-3,-119 10,-66-9,-21 0</inkml:trace>
  <inkml:trace contextRef="#ctx0" brushRef="#br0" timeOffset="-61324.237">29503 3099,'13'-7,"0"1,0 0,0 1,0 1,1 0,0 1,0 1,0 0,12 0,-19 1,435-21,-336 24,-104-1,0 0,0 0,0 0,0 0,0 0,0 0,0 1,0-1,0 1,-1-1,1 1,-1-1,1 1,-1 0,0 0,0 0,1 0,-1 0,-1 0,1 0,0 0,0 1,-1-1,1 0,-1 0,0 1,0-1,0 0,0 0,0 1,0 0,2 16,65 211,-50-184,-2 2,-1-1,-3 2,-2-1,2 45,-10-83,-1 1,-1-1,0 0,0 0,-1 0,0 0,0 0,-1 0,-3 4,-6 9</inkml:trace>
  <inkml:trace contextRef="#ctx0" brushRef="#br0" timeOffset="-61030.025">29731 3272,'0'5,"0"8,0 9,0 7,0 8,0 5,0 1,-3 1,0-1,0-2,1-5,0-5,1-9</inkml:trace>
  <inkml:trace contextRef="#ctx0" brushRef="#br0" timeOffset="-60738.804">29944 3246,'0'-5,"2"4,1 6,2 9,1 11,1 8,-1 8,-1 4,-1 2,-2 2,-1-2,2-2,0-4,-1-4,0-4,0-6,-4-7,0-6</inkml:trace>
  <inkml:trace contextRef="#ctx0" brushRef="#br0" timeOffset="-60504.43">29744 3566,'-5'-2,"1"-1,6 0,9 1,12 1,14 0,9 0,6 1,3 0,-7 0</inkml:trace>
  <inkml:trace contextRef="#ctx0" brushRef="#br0" timeOffset="-57573.834">29757 3995,'0'5,"1"156,-6-1,-8 1,-7-1,-11 76,26-205,-1-1,-2 0,-1 0,-7 15,15-43,-21 123,10-2,13 89,0-203,1 0,0 0,0 0,1 0,0 0,0 0,1-1,1 0,-1 1,1-2,1 1,-1 0,1-1,1 0,-1-1,6 5,-4-1,0 0,-1 1,0 0,0 0,-1 1,-1 0,0 0,-1 0,0 0,0 5,9 85,0-16,-9-69,-5-14,1-1,0 1,0 0,0-1,0 1,1-1,-1 1,1-1,-1 1,1-1,0 1,0-1,0 1,0-1,1 0,-1 0,0 1,1-1,0 0,-1 0,1-1,0 1,0 0,0-1,0 1,1-1,-1 1,0-1,1 0,-1 0,1 0,0 0,7-2</inkml:trace>
  <inkml:trace contextRef="#ctx0" brushRef="#br0" timeOffset="-42900.408">2151 8206,'-19'19,"-13"29,3 2,1 1,3 1,-2 12,3-12,66-141,3 2,51-74,-90 157,-14 23,-39 66,9-18,3 0,3 3,-4 17,36-86,-1-1,1 1,-1-1,1 1,-1-1,0 1,1 0,0-1,-1 1,1 0,-1-1,1 1,0 0,0-1,-1 1,1 0,0 0,0-1,0 1,0 0,0 0,0-1,0 1,0 0,0 0,0-1,0 1,0 0,0 0,1-1,-1 1,0 0,1-1,-1 1,0 0,1-1,-1 1,1 0,-1-1,1 1,-1-1,1 1,0-1,-1 1,1-1,-1 0,1 1,0-1,-1 0,1 1,0-1,0 0,-1 0,1 0,0 1,0-1,-1 0,1 0,7-5,-1 0,0-1,-1 0,1 0,-1 0,0-1,0 0,-1 0,4-7,-3 5,19-28,-1-1,-2-1,-2-1,-2-1,-2-1,-1 0,5-30,-16 58,-6 29,-14 70,-32 221,48-281,0-25,0 0,0 1,1-1,-1 0,0 1,0-1,1 0,-1 0,0 1,0-1,1 0,-1 0,0 1,1-1,-1 0,0 0,1 0,-1 0,0 1,1-1,-1 0,1 0,-1 0,0 0,1 0,-1 0,0 0,1 0,-1 0,1 0,-1 0,0 0,1-1,-1 1,0 0,1 0,-1 0,0 0,1 0,-1-1,0 1,1 0,-1 0,0-1,0 1,1 0,-1-1,0 1,0 0,1-1,-1 1,0 0,0-1,0 1,0 0,0-1,0 1,1 0,-1-1,0 1,0-1,0 1,0 0,0-1,0 1,0 0,-1-1,17-28,-1 0,-2-2,-1 0,-2 0,6-27,-13 48,34-149,-38 159,1 0,0 0,0 0,0 0,-1 0,1 0,0 0,0 0,-1 0,1 0,0 0,0 0,0 0,-1 0,1 0,0 0,0 0,-1 0,1 0,0 0,0 0,0 0,-1-1,1 1,0 0,0 0,0 0,0 0,-1 0,1-1,0 1,0 0,0 0,0 0,0 0,0-1,-1 1,1 0,0 0,0 0,0-1,0 1,0 0,0 0,0-1,0 1,0 0,0 0,0 0,0-1,0 1,0 0,0 0,0 0,0-1,0 1,1 0,-12 17,0 12,2 0,1 1,1 0,2 0,0 11,-4 17,-6 32,31-186,-4 0,-2-49,-9 130,-8-78,8 92,-2 0,1 1,0-1,0 0,0 1,0-1,0 1,0-1,-1 0,1 1,0-1,-1 1,1-1,0 0,-1 1,1-1,-1 1,1-1,0 1,-1-1,0 1,1 0,-1-1,1 1,-1 0,1-1,-1 1,0 0,1 0,-1-1,0 1,1 0,-1 0,1 0,-1 0,0 0,1 0,-1 0,0 0,1 0,-1 0,0 0,1 1,-1-1,0 0,1 0,-1 1,1-1,-1 0,0 1,1-1,-1 1,-25 28,25-27,-26 38,1 2,3 1,1 1,3 1,-3 11,16-34,6-22,0-1,0 1,0 0,0 0,0-1,0 1,0 0,1-1,-1 1,0 0,0 0,0-1,1 1,-1 0,0 0,0-1,1 1,-1 0,0 0,0 0,1 0,-1-1,0 1,1 0,-1 0,0 0,1 0,-1 0,0 0,1 0,-1 0,0 0,1 0,-1 0,0 0,1 0,-1 0,0 0,1 0,-1 0,0 1,0-1,1 0,-1 0,0 0,1 0,-1 1,0-1,0 0,1 0,-1 1,0-1,0 0,0 0,0 1,1-1,-1 0,0 1,0-1,0 0,0 1,0-1,28-30,-1-2,-2 0,-1-2,4-9,15-47,-42 90,-1-1,0 1,1-1,-1 1,0-1,0 0,1 1,-1-1,0 1,0-1,0 0,0 1,0-1,0 0,0 1,0-1,0 0,0 1,0-1,0 0,0 1,-1-1,1 1,0-1,0 0,-1 1,1-1,-1 1,1-1,0 1,-1-1,1 1,-1-1,1 1,-1-1,1 1,-1 0,1-1,-1 1,1 0,-1-1,0 1,1 0,-1 0,0 0,1 0,-1-1,0 1,1 0,-31 18,14 6,0 1,1 0,2 1,1 0,1 1,1 0,1 1,2 1,-1 6,6-26,2-7,-1 1,1-1,-1 1,1 0,0-1,0 1,1 0,-1 0,0-1,1 1,0 0,-1 0,1 0,0 0,1-1,-1 1,0 0,1 0,0 0,-1-1,1 1,0 0,1-1,-1 1,0 0,1-1,-1 0,1 1,0-1,0 0,12 0</inkml:trace>
  <inkml:trace contextRef="#ctx0" brushRef="#br0" timeOffset="-40722.103">10332 8192,'-1'0,"-1"1,1-1,-1 1,0-1,1 1,-1 0,1-1,-1 1,1 0,0 0,-1 0,1 1,0-1,0 0,0 0,0 1,0-1,0 0,0 1,0-1,0 1,1-1,-1 1,0 0,1-1,0 1,-1 0,1-1,0 1,0 0,0-1,0 1,0 0,0 1,0-1,-37 260,10-147,31-147,5-25,-1 0,-3 0,-3 0,-2-1,-3-16,-10 6,13 68,0-1,0 1,0-1,0 1,0-1,0 1,0-1,0 1,0-1,0 1,0-1,0 0,0 1,-1-1,1 1,0 0,0-1,0 1,-1-1,1 1,0-1,-1 1,1 0,0-1,-1 1,1-1,-1 1,1 0,0 0,-1-1,1 1,-1 0,1 0,-1-1,1 1,-1 0,1 0,-1 0,1 0,-1 0,1 0,-1 0,1 0,-1 0,1 0,-1 0,1 0,-1 0,1 0,-1 0,1 1,-1-1,1 0,-1 0,1 1,-1-1,1 0,-1 1,1-1,0 0,-1 1,1-1,0 0,-1 1,1 0,-18 35,17-33,-22 68,3 1,2 0,0 31,11-36,7-66,1-1,-1 1,0 0,1-1,-1 1,1 0,-1 0,1-1,-1 1,1-1,-1 1,1-1,0 1,-1-1,1 1,0-1,0 1,-1-1,1 0,0 0,0 1,0-1,-1 0,1 0,0 0,0 0,0 0,0 0,-1 0,1 0,0 0,0 0,0 0,-1 0,1-1,0 1,0 0,-1-1,1 1,0-1,0 1,-1 0,1-1,0 0,-1 1,1-1,-1 1,1-1,-1 0,1 1,-1-1,1 0,-1 1,0-1,1 0,-1 0,0 0,0 1,1-2,11-15,0-1,-1 0,-1-1,-1 0,0-1,-1 0,-2 0,0-1,2-11,-3 14,-1-1,-1 0,0 0,-2 0,0 0,-1 0,0-2,0 19,0 1,0 0,0 0,0 0,0 0,0 0,0 0,0 0,0 0,0-1,-1 1,1 0,0 0,-1 0,1 0,-1 0,1 0,-1 0,0 0,1 1,-1-1,0 0,1 0,-1 0,0 1,0-1,0 0,0 1,0-1,0 1,0-1,0 1,0-1,0 1,0 0,0 0,0-1,0 1,0 0,0 0,0 0,-1 0,1 0,0 0,0 0,0 1,0-1,0 0,0 1,0-1,0 1,0-1,-1 1,-5 7,0 1,1-1,0 1,0 1,1-1,0 1,1 0,0 0,0 0,1 1,-1 7,-3 12,1 0,1 1,1 0,2 0,1 0,2 0,1 5,-2-33,0-1,0 1,0 0,0-1,0 1,1-1,-1 1,1-1,0 1,0-1,-1 1,2-1,-1 0,0 0,0 1,1-1,-1 0,1 0,0 0,-1 0,1-1,0 1,0 0,0-1,0 1,1-1,-1 0,0 0,1 0,-1 0,0 0,1 0,-1-1,1 1,-1-1,1 0,0 1,4-5,1-1,-1 1,0-1,0 0,0-1,-1 1,0-1,0-1,0 1,-1-1,0 0,0 0,-1-1,0 1,3-7,5-9,-1 0,-1-1,-1 0,-1 0,-1-1,-1 0,-1 0,-1 0,-1-7,-5 8,2 24,0 1,0-1,0 0,0 0,0 1,0-1,0 0,0 0,-1 1,1-1,0 0,0 0,0 1,-1-1,1 0,0 0,0 0,0 0,-1 1,1-1,0 0,0 0,-1 0,1 0,0 0,-1 0,1 0,0 0,0 0,-1 0,1 1,0-2,0 1,-1 0,1 0,0 0,-1 0,1 0,0 0,0 0,-1 0,1 0,0 0,0 0,-1-1,1 1,0 0,0 0,0 0,-1-1,1 1,0 0,0 0,0 0,-1-1,1 1,0 0,0 0,0-1,0 1,0 0,0-1,0 1,0 0,0 0,0-1,0 1,-38 106,36-99,-12 39,3 1,2 0,1 0,3 1,4-47,1 0,-1 0,1 0,0 0,-1 0,1 1,0-1,0 0,0 0,0 0,0 0,0 0,0 0,0 0,0 0,0 0,1 0,-1 0,0 0,1 0,-1 0,1 0,-1 0,1 0,-1 0,1 0,0 0,-1 0,1-1,0 1,0 0,0 0,0-1,0 1,-1-1,1 1,0-1,0 1,0-1,0 0,1 1,-1-1,0 0,0 0,5-4,-2 0,1 0,0-1,-1 1,0-1,0-1,0 1,0 0,-1-1,0 0,2-5,-3 6,11-21,-2-2,0 0,-2 0,-1-1,-2 0,-1 0,-1 0,-1-1,-2 0,-2-28,2 58,-1-1,0 1,0-1,1 1,-1-1,0 1,0-1,0 1,0-1,1 1,-1-1,0 1,0-1,0 1,0-1,0 1,0-1,-1 1,1-1,0 1,0-1,0 1,0-1,-1 1,1-1,0 1,0-1,-1 1,1-1,0 1,-1 0,1-1,-1 1,1-1,0 1,-1 0,1 0,-1-1,1 1,-1 0,1 0,-1-1,1 1,-1 0,1 0,-1 0,1 0,-1 0,1 0,-1 0,1 0,-16 26,8 6,0 0,2 0,2 1,0 0,3-1,1 31,5-39,7-34,-6-9,-1 0,-1-1,-1 0,0 1,-2-1,0 0,-1 0,-1 0,-1 0,-3-15,5 33,0 1,0 0,0 0,0-1,0 1,0 0,0 0,0 0,0-1,-1 1,1 0,0 0,-1 0,1 0,-1-1,1 1,-1 0,0 0,0 0,1 0,-1 0,0 1,0-1,0 0,0 0,0 0,0 1,0-1,0 1,0-1,0 0,0 1,0 0,-1-1,1 1,0 0,0 0,0-1,-1 1,1 0,0 0,-3 5,0 0,1 1,0-1,0 1,0-1,1 1,0 0,0 0,0 0,1 0,0 0,0 0,1 3,-2-2,-2 80,8-50</inkml:trace>
  <inkml:trace contextRef="#ctx0" brushRef="#br0" timeOffset="-38659.229">19089 8245,'-34'273,"31"-245,1 73,2-101,0 1,1 0,-1 0,1-1,-1 1,0 0,1-1,-1 1,1 0,0-1,-1 1,1-1,-1 1,1-1,0 1,-1-1,1 1,0-1,0 0,-1 1,1-1,0 0,0 0,0 0,-1 1,1-1,0 0,0 0,0 0,0 0,-1 0,1-1,0 1,0 0,0 0,-1 0,1-1,0 1,0 0,-1-1,1 1,0-1,-1 1,1-1,0 1,-1-1,1 1,-1-1,1 0,-1 1,1-1,-1 0,1 1,-1-1,0 0,1 0,-1 0,0 1,0-1,0 0,1 0,-1 0,0 1,0-2,9-18,0-1,-2-1,0 1,-1-1,-2 0,0-1,-1 1,-1-1,-1-12,-1 30,14-214,-13 262,-24 250,22-285,1-3,-1-1,1 1,0-1,0 1,1 0,-1-1,1 1,0 0,0-1,0 0,1 1,0-1,0 0,0 0,1 1,-2-4,1-1,-1 1,1-1,-1 0,1 0,-1 0,1 0,-1 0,1 0,0 0,-1 0,1 0,-1-1,1 1,-1-1,1 1,-1-1,0 1,1-1,-1 0,0 0,1 0,-1 0,0 0,0 0,0 0,0 0,0 0,0-1,0 1,0 0,0-1,0 1,0-2,12-18,0-1,-2 0,0-1,-2-1,0 0,-2 0,-1 0,0-1,-2 0,-1-2,7-87,-26 172,-11 139,27-196,-1 0,1 0,-1 0,1 1,0-1,-1 0,1 0,0 0,0 1,0-1,0 0,0 0,0 1,0-1,1 0,-1 0,0 0,1 1,-1-1,1 0,-1 0,1 0,0 0,-1 0,1 0,0 0,0 0,-1 0,1 0,0-1,0 1,0 0,0 0,0-1,0 1,1-1,-1 1,0-1,0 1,0-1,0 0,1 1,-1-1,0 0,1 0,1-3,1-1,0 0,-1 0,0 0,0 0,0 0,-1 0,1-1,-1 1,0-1,0 0,0-2,1-2,7-14,-1-1,-1 0,-1-1,-1 0,-1 0,-2-1,0 1,-2-4,-9 15,-5 31,5 3,0 0,1 1,1 0,1 1,1 0,1-1,1 1,1 0,1 21,5-12,1-41,-2-152,-3 148,-2 0,0 0,-1 0,0 0,-1 0,0 0,-1 1,-1 0,-1-3,5 15,1-1,-1 1,0 0,1-1,-1 1,0 0,0 0,0-1,0 1,0 0,0 0,0 0,0 1,-1-1,1 0,0 0,-1 0,1 1,0-1,-1 1,1-1,-1 1,1 0,-1-1,1 1,0 0,-1 0,1 0,-1 0,1 0,-1 1,1-1,-1 0,1 1,-1-1,1 1,0-1,-1 1,1-1,0 1,-1 0,1 0,0 0,0 0,0 0,0 0,0 0,0 0,0 0,0 1,-13 12,1 1,0 1,2 0,-1 1,2 0,0 0,2 1,0 1,0-1,2 1,-4 17,9-35,1 1,-1-1,0 0,0 0,1 1,-1-1,1 0,-1 1,1-1,0 0,0 1,-1-1,1 1,0-1,0 0,0 1,0-1,1 1,-1-1,0 0,1 1,-1-1,0 1,1-1,0 0,-1 0,1 1,0-1,0 0,0 0,-1 0,1 0,0 0,0 0,1 0,-1 0,0 0,0-1,0 1,1 0,-1-1,0 1,1-1,-1 1,0-1,1 1,-1-1,0 0,1 0,-1 0,1 0,-1 0,1 0,5-5,0-1,-1 1,0-1,0 0,-1-1,1 1,-1-1,-1 0,1 0,-1-1,-1 1,1-1,-1 0,-1 0,1 0,-1 0,-1 0,1-2,0-2,0 1,0-1,-1 0,0 1,-1-1,0 0,-1 1,-1-4,2 14,-1 0,1 1,-1-1,0 1,1 0,-1-1,0 1,1-1,-1 1,0 0,0 0,1-1,-1 1,0 0,0 0,1 0,-1 0,0 0,0 0,1 0,-1 0,0 0,0 0,1 1,-1-1,0 0,0 0,1 1,-1-1,0 0,1 1,-1-1,0 1,1-1,-1 1,1-1,-1 1,1-1,-1 1,1 0,-1-1,1 1,0 0,-1-1,1 1,0 0,-1-1,1 1,0 0,0 0,0-1,0 1,0 0,0 0,0 0,0-1,0 1,-12 25,2 0,1 0,1 1,2 0,0 0,2 1,-1 24,1-7</inkml:trace>
  <inkml:trace contextRef="#ctx0" brushRef="#br4" timeOffset="17523.507">587 7831,'-39'376,"49"-306,-9-68,0 0,0-1,0 1,0 0,0-1,1 1,-1-1,0 1,1-1,-1 0,1 1,0-1,-1 0,1 0,0 0,-1 0,1 0,0-1,0 1,0-1,0 1,0-1,0 1,0-1,0 0,0 0,0 0,0 0,0 0,0-1,0 1,0-1,-1 1,1-1,11-5,0 0,-1 0,0-2,-1 1,0-2,0 1,0-2,-1 1,-1-1,0-1,0 0,-1 0,0-1,-1 1,1-4,2-2,-1-1,0 0,-2 0,0-1,-1 0,-1 0,0 0,-2-1,0 1,-2-1,0 0,-1 0,0 0,-2 0,-1 1,0-1,-2 0,-1 1,5 19,0 1,0 0,0-1,1 1,-1 0,0 0,0 0,1 0,-1 0,0 0,1 0,-1 0,1 0,-1 0,1 0,0 0,-1 0,1 0,0 1,0-1,0 0,0 0,0 0,0 0,0 0,0 1,0-1,1 0,-1 0,1 1,11 341,-12-282,1-9</inkml:trace>
  <inkml:trace contextRef="#ctx0" brushRef="#br4" timeOffset="17995.453">934 8112,'15'-3,"-10"2,-1-1,1 1,0 0,0 0,0 1,0 0,0-1,0 2,0-1,0 0,0 1,0 0,0 0,-1 1,1-1,0 1,-1 0,1 0,-4 0,0-1,0 1,0-1,0 1,0-1,0 1,-1 0,1 0,0-1,-1 1,1 0,-1 0,0-1,0 1,0 0,0 0,0 0,0-1,0 1,0 0,-1 0,1 0,-1-1,1 1,-1 0,0-1,0 1,0 0,0-1,0 1,-35 46,12-25,24-23,0 1,0-1,0 1,0-1,0 1,0-1,1 1,-1-1,0 1,0-1,1 1,-1-1,0 1,0-1,1 0,-1 1,0-1,1 0,-1 1,1-1,-1 0,1 1,-1-1,0 0,1 0,-1 1,1-1,-1 0,1 0,-1 0,1 0,-1 0,1 1,0-1,-1 0,1 0,-1 0,1-1,-1 1,1 0,-1 0,1 0,-1 0,1 0,-1-1,1 1,-1 0,1 0,0 0,12 0,76 10,-85-9,-1 0,0 1,0-1,0 0,0 1,-1 0,1-1,0 1,-1 0,1 0,-1 1,0-1,1 1,-1-1,0 1,-1-1,1 1,0 0,-1 0,1 0,-1 0,0 0,0 0,0 1,-1-1,1 1,-2 3,0 0,0-1,-1 1,0 0,0-1,0 0,-1 1,0-1,-1 0,1 0,-1 0,0-1,0 0,-1 1,1-1,-1-1,-1 1,1-1,0 0,-1 0,0 0,0-1,0 0,-4 1,-30 6,34-14</inkml:trace>
  <inkml:trace contextRef="#ctx0" brushRef="#br4" timeOffset="18310.638">1242 8299,'-1'5,"1"1,-1-1,2 1,-1-1,0 1,1-1,0 1,1-1,-1 1,1-1,0 0,0 0,0 0,1 0,0 0,0 0,-1-3,-1 0,1 0,0 0,0 0,0 0,0-1,0 1,1-1,-1 1,0-1,1 0,-1 0,1 0,-1 0,1 0,0 0,-1-1,1 1,0-1,-1 0,1 0,0 0,-1 0,1 0,0-1,-1 1,1-1,0 0,-1 1,1-1,-1-1,1 1,0 0,6-6,1 0,-1 0,-1-1,0 0,0-1,0 0,-1 0,0 0,-1-1,0 0,-1 0,0-1,0 0,-1 1,0-2,-1 1,-1 0,2-8,-3 10,0 0,-1 0,0 0,0 0,-1 0,0 0,0 0,-1 0,-1-4,2 11,0-1,1 1,-1 0,0 0,0 0,0 0,0-1,0 1,-1 1,1-1,-1 0,1 0,-1 0,0 1,1-1,-1 1,0 0,0-1,0 1,0 0,0 0,-1 0,1 0,0 1,0-1,-1 0,1 1,0 0,-1-1,1 1,0 0,-1 0,1 1,0-1,-1 0,1 1,0-1,0 1,-8 4,1 0,0 1,0 0,0 0,1 1,0 0,0 0,1 1,0 0,1 0,-1 1,1 0,1 0,0 1,0-1,1 1,0 0,1 0,0 0,0 2,-8 29</inkml:trace>
  <inkml:trace contextRef="#ctx0" brushRef="#br4" timeOffset="22089.44">15961 7738,'0'345,"0"-342,-1 0,0-1,1 1,-1 0,1 0,0-1,0 1,0 0,0 0,1-1,-1 1,1 0,-1-1,1 1,0 0,0-1,0 1,0-1,1 0,-1 1,1-1,-1 0,1 0,0 0,0 0,0 0,0 0,0 0,0-1,1 1,-1-1,1 1,-1-1,1 0,-1 0,1 0,-1-1,1 1,0 0,0-1,2 0,5-4,0 0,0-1,-1-1,0 0,0 0,0-1,0 0,-1 0,0-1,-1 0,0 0,0-1,-1 0,0 0,0-1,-1 0,-1 0,2-2,7-18,-1-1,-2 0,0-1,-3 0,0 0,-2 0,-2-1,0 0,-3 0,0 0,-2 0,-2 1,-2-9,-4 2,1 71,27 80,-6-77</inkml:trace>
  <inkml:trace contextRef="#ctx0" brushRef="#br4" timeOffset="22533.763">16281 7965,'36'0,"-23"-2,1 2,-1 0,1 1,-1 0,1 1,-1 1,3 0,-15-3,0 1,1-1,-1 0,0 0,0 1,0-1,0 0,0 1,0-1,0 1,0 0,0-1,0 1,0 0,0-1,0 1,-1 0,1 0,0 0,0 0,-1 0,1 0,-1 0,1 0,-1 0,1 0,-1 0,0 0,1 0,-1 0,0 1,0-1,0 0,0 0,0 0,0 0,0 1,0-1,0 0,-1 0,1 0,0 0,-1 0,1 0,-1 0,0 1,-40 38,-29-3,70-37,-1 0,1 0,-1 0,1 1,0-1,-1 0,1 0,-1 0,1 1,0-1,-1 0,1 0,-1 1,1-1,0 0,-1 1,1-1,0 0,0 1,-1-1,1 1,0-1,0 0,-1 1,1-1,0 1,0-1,0 1,0-1,0 1,0-1,0 1,0-1,0 0,0 1,0-1,0 1,0-1,0 1,0-1,1 1,-1-1,0 1,0-1,0 0,1 1,-1-1,0 1,0-1,1 0,-1 1,0-1,1 0,-1 0,1 1,-1-1,1 0,28 12,-25-11,13 4,-11-5,-1 1,1 0,-1 0,1 0,-1 1,0 0,1 0,-1 0,0 1,0-1,-1 1,1 1,-1-1,1 1,-1-1,0 1,0 0,-1 1,1-1,-1 1,0-1,0 1,0 0,-4 1,-1-1,1 0,-1 0,0 0,0 0,-1 0,0 0,0 0,0-1,0 1,-1-1,1 0,-1 0,0 0,0-1,-1 0,1 1,-1-1,1-1,-1 1,0-1,0 0,0 0,-1 0,-2 0,-34 12,26-11</inkml:trace>
  <inkml:trace contextRef="#ctx0" brushRef="#br4" timeOffset="22802.513">16736 7992,'0'-16,"0"-8,0 6,0 9,0 16,-2 16,-1 15,0 13,1 6,0 5,1 2,1-11</inkml:trace>
  <inkml:trace contextRef="#ctx0" brushRef="#br4" timeOffset="23984.69">24771 7858,'-2'16,"-2"14,1 11,1 6,0 4,1-1,0-1,4-4,0-6,2-5,3-6,2-7,4-8,2-5,2-8,-1-2</inkml:trace>
  <inkml:trace contextRef="#ctx0" brushRef="#br4" timeOffset="24250.977">24997 8058,'0'-252,"-13"737,13-452</inkml:trace>
  <inkml:trace contextRef="#ctx0" brushRef="#br4" timeOffset="24649.909">25145 8125,'28'0,"-8"-1,0 1,0 1,0 1,0 1,15 3,-34-6,0 0,0 0,0 0,1 0,-1 1,0-1,0 0,0 0,1 1,-1-1,0 1,0-1,0 1,0-1,0 1,0 0,0 0,0-1,0 1,0 0,0 0,-1 0,1 0,0 0,0 0,-1 0,1 0,-1 0,1 0,-1 0,0 1,1-1,-1 0,0 0,0 0,1 1,-1-1,0 0,-1 0,1 1,0-1,0 0,0 0,-1 0,1 1,0-1,-1 0,1 0,-1 0,0 1,-90 69,91-71,0 1,0 0,-1 0,1 0,0 0,0 0,0 0,0-1,0 1,1 0,-1 0,0 0,0 0,0 0,1-1,-1 1,0 0,1 0,-1-1,1 1,-1 0,1 0,-1-1,1 1,0 0,-1-1,1 1,0-1,-1 1,1-1,0 1,0-1,0 0,-1 1,1-1,0 0,0 0,0 1,0-1,-1 0,1 0,0 0,0 0,0 0,0 0,0 0,0 0,-1-1,1 1,0 0,0-1,4 2,11 2,45 14,-60-16,0 0,1 0,-1 0,0 0,0 0,1 0,-1 0,0 1,0-1,0 0,-1 1,1-1,0 1,0-1,-1 1,1-1,-1 1,1-1,-1 1,0-1,0 1,1 0,-1-1,0 1,0-1,-1 1,1 0,0-1,-1 1,1-1,0 1,-1-1,0 1,1-1,-1 1,0 0,-6 10,0-1,-1 1,0-2,-1 1,0-1,-1 0,0-1,0 0,-1-1,0 0,-6 3,-1 0</inkml:trace>
  <inkml:trace contextRef="#ctx0" brushRef="#br4" timeOffset="25098.083">25479 8165,'2'-1,"-1"0,0 0,1 0,-1 0,1 0,-1 0,1 0,-1 0,1 0,0 1,-1-1,1 1,0-1,0 1,-1 0,1-1,0 1,0 0,-1 0,1 0,0 1,1-1,1 0,0-1,0 1,0 1,0-1,1 0,-1 1,0 0,0 0,0 0,0 1,-1-1,1 1,0 0,-1 0,1 0,-1 1,1-1,-1 1,0 0,0 0,0 0,-1 0,1 0,-1 1,1-1,-1 1,0-1,-1 1,1 0,-1 0,1 0,-1 0,0 0,-1 0,1 0,-1 0,0 0,0 1,0-1,-1 3,-5 4,-1 0,0 0,0-1,-2 0,1-1,-1 0,0 0,-1-1,0 0,0-1,-1 0,-7 3,5-1,-63 49,75-56,1-1,0 1,0 0,0 0,0 0,0 0,0 0,0 0,1 0,-1-1,1 1,-1 0,1 0,0-1,-1 1,1 0,0-1,0 1,0 0,1-1,-1 0,0 1,1-1,-1 0,0 1,1-1,-1 0,1 0,0 0,-1 0,1-1,0 1,0 0,0-1,-1 1,1-1,0 0,0 1,0-1,0 0,0 0,3 1,36 14,0-1,2-3,-1-1,1-2,3-2,-31-5</inkml:trace>
  <inkml:trace contextRef="#ctx0" brushRef="#br4" timeOffset="26630.447">31882 8460,'0'13,"-2"12,-3 8,-3 6,0 0,-1 1,1-3,2-2,4-5,5-5,6-8,8-6,9-5,0-3</inkml:trace>
  <inkml:trace contextRef="#ctx0" brushRef="#br4" timeOffset="26841.894">32083 8767,'14'-30,"-1"1,-1-2,-2 0,-1 0,-1 0,-2-1,-2-1,0 1,-2-5,-4 13,2 23,0 1,0 0,0-1,0 1,0 0,0-1,0 1,0 0,0 0,0-1,0 1,0 0,0-1,0 1,0 0,0-1,-1 1,1 0,0 0,0-1,0 1,0 0,-1 0,1-1,0 1,0 0,-1 0,1 0,0-1,0 1,-1 0,1 0,0 0,0 0,-1 0,1 0,0-1,-1 1,1 0,0 0,-1 0,1 0,0 0,0 0,-1 0,1 0,0 0,-1 0,1 1,0-1,-1 0,1 0,0 0,0 0,-1 0,1 0,0 1,0-1,-1 0,1 0,0 0,0 1,0-1,-1 0,1 0,0 1,0-1,0 0,-7 11,1 0,1 0,0 1,0-1,1 1,1 0,0 0,1 0,-1 7,0-3,-6 38,2 0,2 1,3 10,2-35</inkml:trace>
  <inkml:trace contextRef="#ctx0" brushRef="#br4" timeOffset="27265.728">32283 8554,'11'-4,"-1"2,1-1,0 2,0-1,0 1,-1 1,1 0,0 1,0 0,0 0,0 1,-1 1,1 0,-1 0,1 1,-1 0,-1 1,6 3,-13-7,-1 0,0 0,1 0,-1 0,0 0,0 0,0 0,0 0,0 0,0 1,0-1,0 0,0 1,-1-1,1 0,0 1,-1-1,1 1,-1 0,0-1,0 1,1-1,-1 1,0-1,0 1,0 0,-1-1,1 1,0-1,-1 1,1-1,0 1,-1-1,0 1,1-1,-1 0,0 1,0-1,0 0,0 1,0-1,-56 37,-17-12,69-19,20-3,-14-4,6 1,3 0,-1 0,0 0,1 1,-1 0,0 1,-1 0,1 0,0 1,-1 0,0 0,0 1,0 0,0 0,-1 1,0 0,0 1,0-1,-1 1,0 1,0 0,-5-5,0-1,0 1,-1-1,1 1,-1-1,1 1,-1-1,0 1,0-1,0 1,0-1,0 1,-1-1,1 1,-1-1,0 1,0-1,0 0,0 1,0-1,0 0,-1 0,1 0,-1 0,1 0,-1 0,0 0,0 0,1-1,-1 1,-2 0,-72 37,-24-14,94-26</inkml:trace>
  <inkml:trace contextRef="#ctx0" brushRef="#br4" timeOffset="27701.644">32751 8593,'10'-1,"5"-2,0 0,0 2,0 0,0 0,0 1,0 1,1 1,-1 0,0 1,-1 1,1 0,0 1,-14-5,0 0,0 1,0-1,0 1,0-1,-1 1,1-1,0 1,0-1,0 1,0 0,0 0,-1-1,1 1,0 0,-1 0,1 0,-1 0,1 0,-1 0,1 0,-1 0,0 0,1 0,-1 0,0 0,0 0,0 0,1 0,-1 0,-1 0,1 0,0 0,0 0,0 0,0 0,-1 0,1 0,0 0,-1 0,1 0,-1 0,1 0,-1 0,0 0,1 0,-1 0,0-1,0 1,1 0,-1-1,-46 36,-34 6,80-41,1-1,-1 0,1 0,-1 0,1 1,-1-1,1 0,-1 0,1 1,0-1,-1 0,1 1,0-1,-1 1,1-1,0 0,-1 1,1-1,0 1,0-1,-1 1,1-1,0 1,0-1,0 1,0-1,0 1,0-1,-1 1,1-1,0 1,1-1,-1 1,0-1,0 1,0-1,0 1,0-1,0 1,1-1,-1 1,0-1,0 1,1-1,-1 0,0 1,1-1,-1 1,0-1,1 0,-1 1,1-1,-1 0,1 1,-1-1,1 0,-1 0,32 14,-30-13,28 8,-21-7,1 0,0 1,-1 0,0 1,0 0,0 0,0 0,-1 2,0-1,0 1,0 0,0 0,-1 1,0 0,1 3,-6-8,-1 1,0-1,0 1,0-1,0 1,0-1,-1 1,1-1,-1 1,0-1,0 1,0 0,0-1,0 1,0 0,-1-1,1 1,-1-1,0 1,0-1,0 1,0-1,0 1,0-1,-1 0,1 0,-1 0,1 0,-1 0,-1 1,-67 46,-25-19,44-20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4:34.1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1445 3985,'-1'130,"2"191,17 36,14 39,-15 95,-18-489,1 0,0 0,-1 0,1 0,0 0,0 0,1 0,-1 0,0 0,1 0,-1 0,1 0,-1 0,1 0,0 0,0 0,0-1,0 1,0 0,0-1,0 1,1-1,-1 1,1-1,-1 0,1 1,-1-1,1 0,0 0,0 0,-1 0,1-1,0 1,0 0,0-1,0 1,0-1,0 0,0 1,198-2,353 8,583 9,32 1,-830-18,88-23,-312 13,14 1,104-7,262 11,-298 7,-163-5,-41-2</inkml:trace>
  <inkml:trace contextRef="#ctx0" brushRef="#br0" timeOffset="1">1431 3918,'14'-606,"-15"-15,-3 538,-4 1,-3 0,-22-76,30 143,-1 0,2 0,0-1,1 1,0 0,1-1,1 1,1-5,27 19,-23 3,100 20,1-5,0-4,2-5,10-5,1149-4,-412 27,-237 7,144 2,217-36,-265-27,-104 30,25 25,90-19,-169-3,-314 8,-137-13,-104 1,0 1,0-1,-1 0,1 1,0-1,-1 1,1-1,-1 1,0 0,1 0,-1-1,0 1,0 0,0 0,-1 0,1 0,0 0,-1 1,1-1,-1 0,0 0,1 0,-1 0,0 1,0-1,-1 0,1 0,0 0,-1 0,0 0,1 1,-1-1,0 0,0 0,0-1,0 1,0 1,-2 10,-23 176,8 1,7 83,-47 432,35-490,4-49,0-4,4 72,6 31,-12 8,12-131,8 94,2-108,-1-115</inkml:trace>
  <inkml:trace contextRef="#ctx0" brushRef="#br0" timeOffset="2">6191 5722,'341'48,"162"-22,199 40,-392-47,356 33,-216-26,3-20,-280-7,-172 1,1 0,0 0,-1 0,1 0,-1 0,1 0,0-1,-1 1,1-1,-1 1,1-1,-1 1,1-1,-1 0,1 0,-1 0,0 0,1 0,-1 0,0 0,0 0,0 0,0-1,0 1,0 0,0-1,0 1,-1-1,1 1,0-1,-1 1,1-1,-1 1,0-1,1 1,-1-1,0 0,0 1,0-1,0 0,0 1,-1-1,1 1,0-1,-15-279,10 208</inkml:trace>
  <inkml:trace contextRef="#ctx0" brushRef="#br0" timeOffset="3">4413 3878,'7'0,"75"1,1-5,52-9,-126 12,-8 0,1 0,-1 0,0 0,0 1,1-1,-1 1,0-1,1 1,-1-1,1 1,-1 0,0 0,1-1,-1 1,1 0,-1 0,1 1,-1-1,1 0,-1 0,0 1,1-1,-1 1,0-1,1 1,-1 0,0-1,0 1,1 0,-1 0,0 0,0 0,0 0,0 0,0 0,0 0,0 0,-1 0,1 1,0-1,-1 0,1 1,-1-1,1 1,-33 137,20-68,2 0,4 1,2 50,4-92</inkml:trace>
  <inkml:trace contextRef="#ctx0" brushRef="#br0" timeOffset="4">4520 4132,'178'-49,"-117"35,-1-3,0-2,9-8,-61 25,0-1,1-1,-1 0,0 0,0 0,-1-1,0 0,0-1,0 0,0 0,-1 0,0-1,0 0,-1 0,1 0,-2-1,1 1,-1-1,0-1,-1 1,0 0,0-1,-1-1,-8 118,5 95,0-202,1 1,-1-1,1 1,0-1,-1 1,1-1,0 1,0-1,0 0,0 1,1-1,-1 1,0-1,0 1,1-1,-1 1,1-1,0 0,-1 1,1-1,0 0,0 0,0 1,0-1,0 0,0 0,0 0,0 0,0 0,0 0,0 0,1-1,-1 1,0 0,1-1,-1 1,1-1,-1 1,0-1,1 0,0 1,9-7,-2-1,1 1,-1-1,0-1,0 0,-1 0,0-1,0 0,-1 0,5-9,18-21,-29 39,-1 0,1 0,-1 0,1 0,-1 0,1 0,0 0,-1 0,1 1,-1-1,1 0,-1 0,1 0,0 1,-1-1,1 0,-1 1,1-1,-1 0,0 1,1-1,-1 1,1-1,-1 0,0 1,1-1,-1 1,0-1,1 1,-1 0,0-1,0 1,0-1,1 1,-1-1,0 1,0 0,0-1,0 1,0-1,0 1,0 0,0-1,0 1,-1-1,1 1,0-1,0 1,0-1,-1 1,1 0,0-1,-1 1,1-1,0 0,-1 1,1-1,-1 1,1-1,-1 1,1-1,-1 0,-6 40,0-11,1 1,1 0,2 0,1 0,1 0,2 0,0 1,3 0,4 1</inkml:trace>
  <inkml:trace contextRef="#ctx0" brushRef="#br0" timeOffset="5">5522 4052,'0'-38,"2"0,1 0,3 0,7-30,-9 93,-5 66,-1-48,2 1,2-1,6 30,-2-46</inkml:trace>
  <inkml:trace contextRef="#ctx0" brushRef="#br0" timeOffset="6">5977 3932,'-1'-6,"-1"1,0 0,0 0,0 0,0 1,-1-1,1 0,-1 1,0-1,-1 1,1 0,-1 0,0 1,0-1,0 1,0-1,-1 1,1 1,-1-1,0 1,0 0,0 0,0 0,0 0,0 1,0 0,-1 0,1 1,0-1,-1 1,1 0,0 0,-1 1,1 0,0 0,-5 1,3 2,0 1,0 0,1-1,0 2,0-1,0 1,0 0,1 0,0 1,1-1,-1 1,1 0,0 0,1 1,0-1,0 1,1 0,-1 3,2-9,1-1,-1 1,1 0,0 0,-1-1,1 1,0 0,0 0,0-1,1 1,-1 0,0 0,1-1,-1 1,1 0,-1-1,1 1,0 0,0-1,-1 1,1-1,0 1,1-1,-1 0,0 0,0 1,1-1,-1 0,0 0,1 0,-1 0,1 0,-1 0,1-1,0 1,-1-1,1 1,0-1,-1 1,1-1,0 0,0 0,-1 0,1 0,0 0,0 0,0 0,13-4,-1-1,-1 0,1-1,-1-1,0 0,0 0,-1-1,0-1,0 0,-1-1,0 0,6-8,11-10,-28 28,1 0,0 1,0-1,-1 0,1 1,0-1,-1 1,1-1,-1 1,1 0,-1-1,1 1,-1-1,1 1,-1 0,1 0,-1-1,0 1,0 0,1 0,-1-1,0 1,0 0,0 0,0-1,0 1,0 0,0 0,0 0,0-1,0 1,0 0,0 0,-1 0,1-1,0 1,0 0,-1-1,1 1,-1 0,1 0,0 0,-39 333,26-217,10-94</inkml:trace>
  <inkml:trace contextRef="#ctx0" brushRef="#br0" timeOffset="7">6110 3958,'29'-9,"0"0,0 3,0 0,1 2,0 1,-1 1,18 2,-41-2,1 2,0-1,0 1,-1-1,1 2,0-1,0 1,-1 0,1 1,0-1,-1 1,0 1,1-1,-1 1,0 0,0 0,0 1,-1 0,1 0,-1 0,4 5,-8-7,0 1,0 0,0 0,-1 0,1 0,-1 0,1-1,-1 1,0 0,0 0,-1 0,1 0,0 0,-1 0,0 0,0 0,0 0,0-1,0 1,0 0,-1-1,1 1,-1-1,0 1,-50 56,-170 116,185-131,36-43,1 0,-1 0,0 0,1 0,-1 1,1-1,-1 0,1 1,0-1,0 0,0 1,-1-1,1 0,0 1,0-1,1 0,-1 1,0-1,0 0,1 1,-1-1,1 0,-1 0,1 1,-1-1,1 0,0 0,0 0,-1 0,1 0,0 0,0 0,0 0,0 0,0 0,1-1,-1 1,0 0,10 4,0 0,1-1,-1-1,1 1,-1-2,1 0,0 0,0-1,0-1,0 0,3 1,53 2,0-3,0-4,33-6,-38 1</inkml:trace>
  <inkml:trace contextRef="#ctx0" brushRef="#br0" timeOffset="8">4773 1204,'0'14,"0"13,0 16,0 14,0 14,0 10,0 10,0 5,0 2,0-1,0-7,0-7,0-8,0-10,0-17</inkml:trace>
  <inkml:trace contextRef="#ctx0" brushRef="#br0" timeOffset="9">5843 1164,'0'16,"0"16,0 15,0 13,0 9,0 12,0 10,-2 5,-1 5,0 1,0-3,2-5,2-7,4-10,5-10,1-17</inkml:trace>
  <inkml:trace contextRef="#ctx0" brushRef="#br0" timeOffset="10">6632 1191,'2'9,"1"15,0 16,-1 20,0 18,-1 16,-3 12,-1 7,0 0,1-6,2-7,5-12,5-11,3-11,2-11,-2-15</inkml:trace>
  <inkml:trace contextRef="#ctx0" brushRef="#br0" timeOffset="11">7514 1017,'0'14,"2"15,3 19,4 20,-1 19,1 16,1 12,2 7,0 1,-1-5,-1-9,-1-11,-3-23</inkml:trace>
  <inkml:trace contextRef="#ctx0" brushRef="#br0" timeOffset="12">4786 2741,'-6'48,"-3"-1,-1 0,-3 0,-2-1,-2-1,-1 0,-9 10,17-38,10-17,0 0,1 0,-1-1,0 1,0 0,0 0,0-1,0 1,0 0,0 0,0-1,0 1,0 0,0 0,0-1,0 1,0 0,0 0,0-1,0 1,0 0,0 0,0-1,0 1,0 0,0 0,0-1,-1 1,1 0,0 0,0 0,0-1,0 1,-1 0,1 0,0 0,0 0,0-1,-1 1,1 0,0 0,0 0,-1 0,1 0,0 0,0 0,-1 0,1 0,0-1,0 1,-1 0,1 0,0 1,0-1,-1 0,1 0,0 0,-1 0,1 0,64-210,4 0,-51 186,1 41,14 140,-25-106,32 215,-34-245</inkml:trace>
  <inkml:trace contextRef="#ctx0" brushRef="#br0" timeOffset="13">4734 2955,'11'7,"18"3,19-4,18-5,14-6,10-8,5-3,-14 0</inkml:trace>
  <inkml:trace contextRef="#ctx0" brushRef="#br0" timeOffset="14">5670 2862,'0'64,"-3"0,-2 0,-6 16,5-71,5-33,7-38,3 0,2 1,3 0,11-28,-25 84,1 1,0-1,0 0,1 0,-1 1,1-1,0 1,1-1,-1 1,1 0,-1 0,1 0,0 0,1 0,-1 1,1-1,-1 1,1 0,0 0,0 1,1-1,-1 1,0 0,1 0,0 0,-1 0,1 1,0 0,0 0,-1 0,1 1,0 0,0-1,0 2,0-1,0 1,-1 0,-1 2,1-1,-1 0,1 1,-1-1,0 1,0 0,0 0,0 0,-1 1,1-1,-1 1,0-1,0 1,0 0,0 0,-1-1,0 1,1 0,-1 1,-1-1,1 0,-1 0,1 0,-1 0,-1 1,1-1,0 0,-1 0,0 0,0 0,0 0,-1 0,1 0,-1 0,0 0,0-1,0 1,-1 0,0 1,0 0,-1-1,0 1,0-1,0 0,0 0,0-1,-1 1,1-1,-1 0,0 0,0-1,0 1,-1-1,1 0,0 0,-1-1,1 0,-1 0,-1 0,7-2,0 1,0-1,0 1,0-1,0 0,0 1,0-1,0 0,0 1,0-1,1 1,-1-1,0 0,0 1,1-1,-1 1,0-1,1 1,-1-1,0 1,1-1,-1 1,1-1,-1 1,1-1,-1 1,1 0,-1-1,1 1,-1 0,1-1,-1 1,1 0,0 0,-1 0,1 0,0 0,-1-1,1 1,-1 0,2 0,1-2,1 0,0 0,1 0,-1 0,0 0,0 1,1 0,-1 0,1 0,-1 0,1 1,-1 0,1 0,-1 0,1 0,-1 1,1 0,-1 0,1 0,-1 0,0 1,0 0,1 0,-1 0,0 0,-1 0,1 1,0 0,-1 0,0 0,1 0,-1 0,0 1,-1-1,2 3,-1 0,0 1,-1-1,0 0,-1 1,0 0,0-1,0 1,0 0,-1-1,0 1,-1 0,0-1,0 1,0 0,-1-1,1 1,-2-1,1 0,-1 1,0-1,0-1,-1 1,1 0,-1-1,-1 0,-2 4,-2 0,1 0,-1-1,-1 0,0 0,0-1,0 0,-1-1,0 0,0-1,0 0,-1-1,0 0,0-1,-4 1,15-4,0 1,0-1,-1 0,1 0,0 1,0-1,-1 0,1 0,0 0,0 0,-1-1,1 1,0 0,0-1,-1 1,1 0,0-1,0 1,0-1,0 0,0 1,0-1,0 0,0 0,0 1,0-1,0 0,0 0,0 0,1 0,-2-1,-1-10</inkml:trace>
  <inkml:trace contextRef="#ctx0" brushRef="#br0" timeOffset="15">6806 2782,'-12'-4,"0"1,0 1,0 0,0 1,0 0,0 1,-1 0,1 1,0 1,0 0,0 0,0 1,-4 2,10-3,-1 0,0 1,1 0,0 0,0 1,0 0,0 0,0 0,1 0,-1 1,1 0,1 0,-1 1,1-1,0 1,0 0,0 0,1 0,0 1,0-1,1 1,-1 0,1 2,1-3,0-1,1 1,-1-1,1 1,0 0,1-1,0 1,-1-1,2 1,-1-1,1 0,-1 0,2 1,-1-1,0 0,1-1,0 1,0 0,1-1,-1 0,1 1,0-1,0-1,0 1,0-1,1 1,0-1,1 0,9 6,0-2,0 1,1-2,0 0,0-1,0-1,1 0,13 0,137-4,-92-11</inkml:trace>
  <inkml:trace contextRef="#ctx0" brushRef="#br0" timeOffset="16">7595 2715,'-12'20,"0"1,2 0,0 0,2 1,0 0,2 1,0 0,2 0,0 0,2 1,0-1,2 1,0 1,5 4,-4-29,-1 0,0 1,1-1,-1 0,0 0,1 0,-1 1,0-1,1 0,-1 0,1 0,-1 0,0 0,1 0,-1 0,1 0,-1 0,0 0,1 0,-1 0,1 0,-1 0,0 0,1 0,-1 0,1-1,-1 1,0 0,1 0,-1 0,0-1,1 1,-1 0,0-1,1 1,-1 0,0 0,0-1,1 1,-1 0,0-1,0 1,0-1,1 1,-1 0,0-1,0 1,0-1,0 1,0 0,0-1,0 1,0-1,0 1,0 0,0-1,0 1,0-1,0 1,-1 0,1-1,0 1,0-1,9-27,-2-2,0 1,-2-1,-2 1,0-1,-2-6,2-127,-3 141,1 21,0 1,0-1,0 1,-1 0,1 0,0 0,0-1,0 1,0 0,0 0,0 0,0 0,0 1,0-1,-1 0,1 0,0 0,0 1,0-1,0 0,0 1,-1-1,1 1,0-1,0 1,-1-1,1 1,0 0,-1-1,1 1,-1 0,1-1,-1 1,1 0,-1 0,1 0,-1-1,0 1,1 0,-1 0,0 0,0 0,0 0,1 0,0 0,180 198,-112-129,-56-57,-6-7,0 0,0 1,0 0,-1 0,0 1,-1 0,0 0,0 0,0 1,-1-1,-1 1,1 0,-1 1,-4-7,0 1,0-1,0 0,0 0,0 0,0 0,-1 0,0 0,0 0,1-1,-1 1,-1-1,1 1,0-1,-1 0,1 0,-1 0,0 0,1 0,-1 0,0-1,0 0,0 1,0-1,-1 0,1 0,0-1,-1 1,-26 8,0-2,-1-1,0-2,-1 0,-13-2,-27 2</inkml:trace>
  <inkml:trace contextRef="#ctx0" brushRef="#br0" timeOffset="17">4279 5148,'-57'172,"46"-143,4-13,1 0,1 0,0 0,1 1,1-1,-1 15,5-29,-1-1,0 1,1-1,-1 1,1 0,-1-1,1 1,0-1,-1 1,1-1,0 0,0 1,0-1,0 0,0 1,1-1,-1 0,0 0,0 0,1 0,-1 0,1 0,-1-1,1 1,-1 0,1-1,-1 1,1-1,0 0,-1 1,1-1,0 0,-1 0,1 0,0 0,-1 0,1-1,0 1,-1 0,1-1,-1 1,1-1,-1 0,1 1,-1-1,1 0,-1 0,1 0,-1 0,0 0,0 0,0 0,1-1,22-13,0-2,-1 0,-1-1,-1-1,0-1,-2-1,0-1,-1-1,-2 0,4-9,-2 6,-2-1,-1-1,-2 0,0-1,-2 0,-1 0,-2-2,0 1,-3-1,2-13,-7 34,0 1,-1 0,0 0,0 0,0 0,-1 0,-1 0,0 0,0 0,-1 1,3 5,0 0,-1 0,1 0,-1 0,0 1,0-1,0 1,0-1,0 1,-1 0,1 0,-1 0,1 0,-1 0,0 0,0 1,0 0,0-1,0 1,0 0,0 0,0 1,0-1,-1 1,1-1,0 1,0 0,0 0,-3 1,-2 2,0 1,0-1,0 2,1-1,0 1,0 0,0 0,1 1,-1 0,1 0,1 0,-1 1,1 0,0 0,1 1,0-1,0 1,1 0,-1 0,2 0,-1 0,1 1,0-1,1 5,-2 2,1 1,0 0,2 0,0 0,0 0,2-1,0 1,1 0,0-1,1 1,1-1,3 7,13 24,1-1,3-1,9 10,3 7,-31-52,1 0,-2 1,1 0,-1 0,-1 0,0 0,0 0,-1 1,0 0,-1 0,-1 0,1 0,-1 0,-1 0,0 0,-1 0,0 0,-1 0,0 0,-1-1,-1 5,-10 9</inkml:trace>
  <inkml:trace contextRef="#ctx0" brushRef="#br0" timeOffset="18">4801 5295,'-10'40,"-1"-1,-2-1,-2 0,-6 9,-23 43,56-124,87-199,-97 228,-2 4,0-1,0 0,0 0,0 0,1 0,-1 1,1-1,-1 0,1 0,0 1,-1-1,1 0,0 1,0-1,0 1,0-1,1 1,-1-1,0 1,1 0,-1 0,0 0,1 0,0 0,-1 0,1 0,-1 0,1 0,0 1,0-1,-1 1,1-1,0 1,0 0,0 0,1 0,4 7,-1 0,0 0,0 1,-1 0,0 0,-1 1,0-1,3 8,3 5,17 36,-2 1,-3 1,4 21,-24-70</inkml:trace>
  <inkml:trace contextRef="#ctx0" brushRef="#br0" timeOffset="19">4773 5482,'23'-5,"21"-3,19-5,13-3,6-3,1-1,-2 4,-15 4</inkml:trace>
  <inkml:trace contextRef="#ctx0" brushRef="#br0" timeOffset="20">5843 5028,'-7'0,"-1"-1,0 1,1 1,-1 0,1 0,-1 0,1 1,-1 0,1 0,0 1,0 0,0 0,0 1,0 0,1 0,0 1,0-1,0 1,0 1,-7 6,2 0,-1 0,2 1,0 1,0 0,2 0,-1 1,0 3,4-11,1 1,0 0,0 0,1 1,0-1,1 1,-1 0,2-1,-1 1,1 0,0 0,1 0,0 0,1 0,0 0,0 0,1-1,0 1,0 0,1-1,1 3,-2-9,0 0,1 0,-1 0,0 0,1 0,-1 0,1-1,0 0,-1 1,1-1,0 0,0 0,0 0,0-1,0 1,0-1,0 0,0 0,0 0,0 0,0 0,0 0,0-1,0 0,0 1,1-2,72-33,-59 21,1-1,-2 0,0-1,-1 0,-1-2,0 1,-1-2,-1 0,-1 0,-1-1,-1-1,0 1,-2-1,0-1,-1 0,-1 1,-2-2,0 1,-1 0,-1-5,-6-49,5 73,-1 1,1-1,-1 0,0 1,0-1,1 1,-2-1,1 1,0-1,0 1,-1 0,0-1,1 1,-1 0,0 0,0 0,0 0,0 1,0-1,-1 1,1-1,0 1,-1 0,1-1,-1 1,0 0,-3 2,0 1,0-1,1 1,-1 0,0 1,1-1,-1 1,1 0,0 0,0 1,0 0,1 0,-1 0,1 0,0 1,0-1,0 1,1 0,-1 0,1 0,1 1,-1-1,0 3,-4 9,1 1,0 1,1-1,1 1,1-1,1 1,0 0,1 0,2 0,0 0,0 0,2 0,0-1,2 1,0-1,1 0,0 0,2 0,0-1,6 9,17 31,-20-38,0 0,-1 0,-1 1,-1 0,-1 0,-1 1,0 0,0 11,-4-9</inkml:trace>
  <inkml:trace contextRef="#ctx0" brushRef="#br0" timeOffset="21">6151 5322,'-28'216,"24"-204,0-36,-1-29,3 1,3-1,3-18,14 3,-17 66,-1 0,1 0,0 0,0 1,1-1,-1 0,0 1,0-1,1 0,-1 1,1 0,0-1,-1 1,1 0,0 0,0 0,0 0,0 0,-1 0,1 0,0 1,1-1,-1 1,0-1,0 1,0 0,0 0,0 0,0 0,0 0,2 1,0 1,0 1,0 0,0 0,-1 0,1 0,-1 0,0 1,0-1,0 1,0 0,-1 0,1 0,-1 1,0-1,-1 0,1 1,-1-1,0 1,0-1,0 1,0 0,-1-1,0 1,0 0,0 1,-1-1,0 1,0-1,-1 1,1-1,-1 0,0 0,-1 0,1 0,-1 0,0 0,0-1,-1 1,1-1,-1 0,0 0,0 0,0 0,-4 2,65-20,-44 10,1 1,-1 0,1 0,0 1,-1 1,1 1,0 0,0 0,0 1,0 1,5 2,-17-4,0 1,-1-1,1 1,0 0,-1-1,1 1,-1 0,1 0,-1 0,1 0,-1 0,0 1,1-1,-1 0,0 1,0-1,0 1,0-1,0 1,0-1,0 1,-1 0,1-1,-1 1,1 0,-1 0,0 0,1-1,-1 1,0 0,0 0,0 0,0-1,-1 1,1 0,0 0,-1-1,0 1,1 0,-1-1,0 3,-49 57,35-49,-1 0,-1-1,0 0,0-2,-1 0,0-1,-3 0,20-7,-1 0,0 0,1 0,-1-1,0 1,1-1,-1 1,0-1,0 1,1-1,-1 0,0 0,0 0,0 0,1 0,-1-1,0 1,0 0,0-1,1 1,-1-1,0 0,1 1,-1-1,0 0,1 0,-1 0,1 0,0-1,-1 1,0-1,1-10</inkml:trace>
  <inkml:trace contextRef="#ctx0" brushRef="#br0" timeOffset="22">7180 4947,'-14'1,"1"1,-1 0,0 0,0 2,1-1,0 2,0 0,0 0,0 2,1-1,0 1,0 1,1 0,0 1,0 0,1 1,-3 4,-2 2,1 1,0 0,2 1,0 0,1 1,0 1,2 0,0 0,2 1,-4 15,8-30,1 0,0 1,0-1,0 1,1-1,0 1,0 0,1-1,0 1,0 0,1 0,-1-1,1 1,1 0,-1-1,1 1,1-1,-1 0,1 0,0 0,0 0,1 0,-1 0,1-1,1 0,-1 0,1 0,0 0,0-1,0 0,2 1,0-2,1 0,-1-1,1 0,0 0,0-1,0 0,-1-1,1 1,0-1,0-1,0 0,0 0,0 0,0-1,-1 0,1-1,-1 1,0-2,1 1,-1-1,1-1,8-5,0 0,-1-1,-1 0,1-2,-2 0,0 0,-1-1,7-10,-4 0,-1-1,-1-1,-1 0,-1 0,-1-1,-2-1,-1 1,-1-1,-1-1,-2 1,0-1,-2 1,-2-1,0 1,-2-1,-2-4,-26-54,30 85,0 0,0 0,0 0,-1 0,1 1,-1-1,0 1,1-1,-1 1,0-1,0 1,0 0,0 0,0 0,0 0,0 0,0 1,0-1,0 0,-1 1,1 0,0-1,0 1,-1 0,1 0,0 1,0-1,-1 0,1 1,0-1,0 1,0 0,0-1,0 1,0 0,0 0,0 1,-2 0,-6 7,0 1,0 0,1 1,1 0,0 0,0 0,1 1,0 1,1-1,1 1,0 0,0 0,2 0,0 1,0 0,1-1,1 1,0 2,-1 8,0 0,2 0,1 0,2 0,0-1,1 1,1-1,1 0,1 0,1 0,1-1,2-1,0 1,0-2,2 1,1-2,1 0,0-1,4 4,61 53,-62-60</inkml:trace>
  <inkml:trace contextRef="#ctx0" brushRef="#br0" timeOffset="23">7648 5362,'-13'-5,"0"1,-1 1,1 0,-1 1,0 0,0 1,0 0,0 2,1-1,-1 2,0 0,-5 2,12-3,-1 1,1 1,0 0,0 0,0 0,0 1,0 0,1 0,0 0,0 1,0 0,0 0,1 1,0 0,0-1,0 2,1-1,0 1,0-1,1 1,-1 0,-1 7,3-8,1-1,-1 0,1 1,0 0,0-1,1 1,0 0,0-1,0 1,1-1,-1 1,1 0,1-1,-1 1,1-1,0 0,0 0,1 1,-1-1,1-1,0 1,1 0,-1-1,1 1,0-1,0 0,0-1,0 1,1-1,-1 1,1-1,0-1,5 3,5 0,1 0,-1-1,1-1,0 0,-1-1,1-1,0-1,0 0,0-1,0 0,0-2,12-3,20-5</inkml:trace>
  <inkml:trace contextRef="#ctx0" brushRef="#br0" timeOffset="24">8290 4975,'-13'2,"1"1,0 1,0 0,0 1,0 0,1 0,-1 2,1-1,1 1,0 1,0 0,0 0,1 1,0 1,1-1,0 1,-1 3,-8 10,2 1,1 0,2 1,0 1,1 0,2 0,-2 9,-11 96,22-129,0 0,0 0,0 0,0 0,1 0,-1 0,1 0,-1 0,1-1,-1 1,1 0,0 0,0 0,0-1,0 1,0 0,1-1,-1 1,0-1,1 1,-1-1,1 0,0 1,-1-1,1 0,0 0,0 0,-1-1,1 1,0 0,0-1,0 1,0-1,0 1,0-1,0 0,0 0,0 0,0 0,0 0,0-1,0 1,0-1,0 1,1-1,14-7,0 1,-1-2,0 0,0-1,-1-1,-1 0,0-1,0 0,-1-2,-1 1,0-1,8-15,-5 10,-1 0,-1-1,0-1,-2 0,-1-1,0 0,-2 0,0-1,-2 0,0 0,-2-1,0 0,-2 0,0 0,-2 0,-1 0,-1 0,-1 1,-3-16,-32-37,36 74,1 0,-1 0,0 0,0 1,0-1,0 1,0-1,0 1,0 0,-1-1,1 1,0 1,-1-1,1 0,-1 0,1 1,-1 0,1-1,-1 1,1 0,-1 0,1 0,-1 1,1-1,-1 1,1-1,-1 1,1 0,0 0,-1 0,-1 1,-5 5,0 0,0 1,0 0,1 1,0 0,1 0,0 1,1 0,0 0,0 0,1 1,0-1,1 1,0 1,1-1,0 0,1 1,-1 10,0 23,2 0,1 1,2-1,3 0,1 0,3-1,1 0,2 0,11 23,15 71,-19-77,-11-44</inkml:trace>
  <inkml:trace contextRef="#ctx0" brushRef="#br0" timeOffset="25">8516 5322,'-6'16,"-6"12,-1 8,0 5,0 4,3-1,3-3,2-4,3-6,1-8</inkml:trace>
  <inkml:trace contextRef="#ctx0" brushRef="#br0" timeOffset="26">8477 5282,'4'4,"5"7,4 7,5 9,4 5,3 5,1 3,-1-1,-2-3,-6 0,-6-5,-4-2,-8-2,-13-3,-13-1,-13-5,-14-5,2-5</inkml:trace>
  <inkml:trace contextRef="#ctx0" brushRef="#br0" timeOffset="27">5589 4213,'0'-3,"0"-2,0 1,-2 4,-1 7,0 8,1 7,-2 6,0 5,0 2,2-1,-2-4,0-4,1-5,0-8,2-9,0-9,1-4</inkml:trace>
  <inkml:trace contextRef="#ctx0" brushRef="#br0" timeOffset="28">1926 3344,'5'4,"1"-19,-6 7,1 1,-1-1,-1 1,1-1,-1 1,0 0,-1-1,0 1,0 0,-1 0,1 0,-4-6,4 10,0 0,0-1,0 1,0 0,0 1,-1-1,1 0,-1 1,1-1,-1 1,0 0,0 0,0 0,-1 0,1 0,0 1,-1 0,1-1,-1 1,1 1,-1-1,1 0,-1 1,0 0,1-1,-1 2,-2-1,0 3,-1-1,1 2,0-1,0 1,0 0,0 0,1 0,-1 1,1 0,1 0,-1 0,0 1,1-1,0 1,1 0,-1 1,1-1,0 0,1 1,0 0,0-1,0 1,1 0,0 1,-4 9,1 0,1 1,1 0,1-1,0 1,1 0,1 0,1 0,0-1,3 7,-4-17,1 0,0 0,1 0,0 0,0-1,0 1,1-1,0 0,0 0,1 0,-1 0,1-1,0 1,1-2,0 1,-1 0,1-1,1 0,-1 0,1-1,-1 0,1 0,0-1,0 1,0-1,1-1,2 1,0-1,0 0,1-1,-1 0,0-1,0 0,0 0,0-1,0-1,0 1,0-2,-1 1,1-1,-1-1,0 0,0 0,-1 0,0-1,0-1,0 1,4-6,-1 1,-1 0,0-1,-1 0,0-1,-1 0,0 0,-1-1,-1 0,0 0,-1 0,-1-1,0 1,-1-1,0-3,-1-77,-5 140,2 162,18-130,-16-75,0 0,1 0,-1 0,1 0,0 0,-1 0,1 0,0 0,0-1,0 1,0-1,1 1,-1-1,0 0,0 0,1 0,-1 0,1 0,-1-1,1 1,-1-1,1 0,-1 0,1 1,0-2,-1 1,1 0,-1 0,1-1,10-2,0-1,-1-1,1 0,-1-1,0 0,-1-1,1 0,-1-1,-1 0,1-1,-1 0,-1-1,0 0,0 0,1-3,-2-2,0 0,-1 0,-1 0,0-1,-1 0,-1 0,0 0,-1-1,-1 0,-1 1,0-1,-1 0,-1 1,-2-12,7 398,3-327,1-8</inkml:trace>
  <inkml:trace contextRef="#ctx0" brushRef="#br0" timeOffset="29">1940 4507,'1'1,"0"0,1 0,-1 1,1-1,-1 0,1 0,0 0,-1-1,1 1,0 0,-1-1,1 1,0-1,0 1,0-1,-1 0,1 0,0 0,0 0,0 0,0 0,-1-1,1 1,0 0,0-1,0 0,-1 1,1-1,0 0,-1 0,1 0,-1 0,1 0,-1 0,1 0,-1 0,0-1,0 1,1-1,-1 1,0-1,0 1,0-1,-1 0,1 1,0-1,-1 0,1 0,-1 1,1-3,2-3,-1 0,1 0,-1-1,-1 1,1-1,-1 1,-1-1,1 0,-1 1,0-1,-1 0,0 1,0-1,-2-3,2 7,0 0,-1 0,1 0,-1 1,0-1,0 0,0 1,0-1,-1 1,1 0,-1 0,0 0,0 0,0 0,0 1,-1-1,1 1,-1 0,1 0,-1 0,0 1,0-1,0 1,0 0,0 0,0 0,-2 0,0 1,0 0,0 0,0 1,0 0,0 0,1 0,-1 0,0 1,1 0,-1 0,1 1,0 0,0-1,0 2,0-1,0 1,1-1,-1 1,1 0,0 1,0-1,1 1,-3 3,-2 5,0-1,0 2,2-1,0 1,0-1,1 2,1-1,-3 13,5-12,0 1,0-1,1 0,1 1,1-1,0 0,1 1,1-1,0 0,3 8,-4-16,1 0,0-1,0 1,0 0,1-1,0 0,0 0,1 0,-1 0,1-1,1 0,-1 0,1 0,0-1,0 1,0-2,0 1,1 0,-1-1,1-1,0 1,6 1,-2-2,1 0,-1-1,0-1,1 1,-1-2,1 1,-1-2,0 0,0 0,0-1,0 0,0-1,0 0,-1 0,1-1,-1-1,9-6,-3 0,0 0,-1 0,-1-1,0-1,0-1,-2 0,0 0,0-2,-2 1,1-3,-4 6,-1-1,-1 1,0-1,-1 0,0-1,-1 1,-1-1,0 1,-1-1,-1-9,-1 13,1 23,10 321,-2-286,-8-47,0 1,1-1,-1 0,1 0,-1 0,1 1,-1-1,1 0,-1 0,0 0,1 0,-1 0,1 0,-1 0,1 0,-1 0,1 0,-1 0,1 0,-1 0,1 0,-1 0,1-1,-1 1,1 0,-1 0,0 0,1-1,-1 1,1 0,-1-1,0 1,1 0,-1-1,0 1,0 0,1-1,-1 1,0-1,0 1,1-1,-1 1,0 0,0-1,0 1,0-1,0 0,8-15,-2-1,0 0,-1-1,-1 1,0-1,-1 0,-1 0,-1 0,-1-4,3-12,-1 0,-2-1,-1 1,-2-1,-1 1,-2 0,-7-21,16 50,10 20,-9-11,139 136,27 30,-164-165,-1 0,0 0,0 1,-1-1,1 1,-1 0,-1 0,1 1,-1-1,0 1,0 0,-1-1,0 1,0 0,-1 1,0-1,0 0,0 0,-1 0,0 1,-1-1,1 0,-2 0,1 0,-1 0,0 0,0 0,-1 0,1-1,-2 1,0 0,-4 2,-1-1,0 0,-1 0,0-1,0 0,-1-1,0-1,0 1,0-2,0 1,-1-2,0 1,0-2,0 1,0-2,0 0,0 0,0-1,0 0,-7-2,-7-1</inkml:trace>
  <inkml:trace contextRef="#ctx0" brushRef="#br0" timeOffset="30">2461 1859,'-6'-3,"0"-1,0 1,0 1,0-1,-1 1,1 0,-1 1,0-1,1 1,-1 0,0 1,0 0,0 0,1 1,-1-1,0 1,0 1,1-1,-1 1,1 1,0-1,-1 1,1 0,0 0,0 1,1 0,-1 0,1 0,0 0,0 1,0 0,1 0,0 1,0-1,0 1,0 0,0 2,1-3,0 0,1 0,0 0,0 0,0 1,0-1,1 1,0-1,0 1,0-1,1 1,0-1,0 1,0 0,1-1,0 1,0-1,0 1,1-1,0 0,0 1,0-1,1 0,-1 0,1-1,0 1,1 0,-1-1,1 0,3 3,0-1,0 0,0-1,0 0,1 0,0 0,0-1,0-1,1 1,-1-1,1-1,-1 1,1-2,0 1,0-1,0 0,0-1,0 0,0-1,0 0,0 0,8-2,-13 1,-1-1,1 1,0 0,0-1,-1 0,1 0,-1 0,0 0,0 0,0-1,-1 1,1-1,-1 0,0 1,0-1,0-1,0 1,-1 0,1 0,-1 0,0-1,-1 1,1-5,0-2,0-1,-1 0,0 0,-1 0,0 0,-1 0,-1 0,-1-4,3 10,0 0,0 1,-1-1,1 0,-1 1,-1-1,1 1,-1 0,0 0,0 0,-1 0,1 0,-1 0,0 1,0 0,-1 0,1 0,-1 0,0 1,0 0,0 0,0 0,-1 1,1-1,-4 0,4 4,1 1,0 0,0-1,0 1,0 1,0-1,1 1,-1-1,1 1,0 0,-1 0,1 0,1 1,-1-1,0 1,1-1,0 1,-1 0,2 0,-1 0,0 0,1 1,0-1,-1 3,-4 14</inkml:trace>
  <inkml:trace contextRef="#ctx0" brushRef="#br0" timeOffset="31">2461 1846,'24'-270,"-14"186,6-49,-6-2,-6-90,-10 151,-3 1,-3 0,-3 0,-18-47,14 72,16 46</inkml:trace>
  <inkml:trace contextRef="#ctx0" brushRef="#br0" timeOffset="32">2421 2648,'-21'121,"14"-83,-6 100,14-136,1 0,-1 1,1-1,0 0,0 0,0 0,0 0,0-1,0 1,0 0,1-1,-1 1,1-1,-1 0,1 0,0 0,-1 0,1-1,0 1,-1-1,1 1,0-1,0 0,-1 0,1 0,0 0,0-1,0 1,-1-1,1 0,0 0,-1 0,2 0,6 0,174-24,-138 27,-37-3</inkml:trace>
  <inkml:trace contextRef="#ctx0" brushRef="#br0" timeOffset="33">2795 2741,'0'-2,"0"4,0 3,0 6,0 6,-3 6,0 4,-2 2,0 1,-2-1,1-2,1-4,2-4,1-4</inkml:trace>
  <inkml:trace contextRef="#ctx0" brushRef="#br0" timeOffset="34">2755 2661,'1'1,"-1"0,0-1,1 1,-1-1,1 1,-1-1,1 1,-1-1,1 1,-1-1,1 0,-1 1,1-1,0 0,-1 1,1-1,0 0,-1 0,1 1,0-1,-1 0,1 0,0 0,-1 0,1 0,0 0,-1 0,1 0,0-1,-1 1,1 0,0 0,-1 0,1-1,0 1,-1 0,1-1,-1 1,1 0,0-1,-1 1,1-1,-1 1,0-1,1 1,-1-1,1 0,-1 1,0-1,1 1,-1-1,0 0,0 1,1-1,-1 0,0 1,0-1,0 0,0 1,0-1,0 0,0 1,0-1,0 0,0 1,0-1,-1 0,1 0,106 138,3-9,-107-127,-1 1,0-1,0 1,0 0,0-1,0 1,0 0,0 0,-1-1,1 1,-1 0,1 0,-1 0,0 0,0 0,1 0,-1 0,-1 0,1-1,0 1,0 0,-1 0,1 0,-1 0,1 0,-1 0,0-1,0 1,0 0,0-1,0 1,0-1,0 1,-1-1,1 1,-1-1,1 0,-1 0,1 1,-1-1,0 0,-10 4,-2 0,1-1,0 0,-1-1,0-1,1 0,-1-1,0 0,0-1,0-1,0 0,0-1,-1-1,-15-3</inkml:trace>
  <inkml:trace contextRef="#ctx0" brushRef="#br0" timeOffset="35">2180 2461,'970'0,"-908"6,-60-4</inkml:trace>
  <inkml:trace contextRef="#ctx0" brushRef="#br0" timeOffset="36">8904 1110,'16'31,"-4"16,-3 1,-1 0,-3 0,-2 1,-3 40,1-49,0 163,-9 1,-28 156,22-266,11-88</inkml:trace>
  <inkml:trace contextRef="#ctx0" brushRef="#br0" timeOffset="37">8891 2822,'-16'101,"-4"-1,-17 44,30-129,5-21,1-29,2 28,6-314,-1 301,0 38,-1-4,42 66,-45-78,-1 1,2-1,-1 0,0-1,0 1,1 0,-1-1,0 1,1-1,0 0,-1 1,1-1,0 0,0-1,-1 1,1-1,0 1,0-1,0 0,0 0,0 0,0 0,-1 0,1-1,0 0,0 1,0-1,-1 0,1 0,0 0,-1-1,7-3,-1-1,0 0,-1-1,0 0,0 0,0-1,-1 1,0-1,0-1,-1 1,0-1,-1 0,1 0,-2 0,0-1,0 1,0-1,0-5,-43 267,43-85,0-151</inkml:trace>
  <inkml:trace contextRef="#ctx0" brushRef="#br0" timeOffset="38">9212 2902,'-11'79,"-4"0,-3 0,-4 3,10-62,38-176,-22 130,-3 9,1 0,1 0,0 1,2-1,-1 1,2 0,0 0,1 0,1 1,0 0,1 1,1 0,0-1,-7 13,1 0,-1-1,0 1,1 0,-1 1,1-1,0 1,0-1,-1 1,1 0,0 1,0-1,0 1,0-1,0 1,0 0,0 1,0-1,0 1,0 0,0 0,0 0,-1 0,1 1,0-1,-1 1,1 0,-1 0,0 0,1 1,-1-1,0 1,-1-1,1 1,0 0,-1 0,1 1,-1-1,0 0,0 1,0 0,0 1,1-1,-1-1,1 1,-1 0,0 0,0 0,-1 1,1-1,-1 0,1 1,-2-1,1 1,0-1,-1 1,0 0,0-1,0 1,0-1,-1 1,0-1,0 1,0-1,-1 1,1-1,-1 0,0 0,0 0,0 0,-1 0,0 0,1-1,-1 1,-1-1,1 0,0 0,-1 0,-4 2,1-1,-2-1,1 1,0-2,-1 1,1-1,-1 0,0-1,0 0,0 0,1-1,-1 0,0-1,0 1,0-2,1 1,-1-1,0-1,1 0,-2 0,10 3,1 0,-1 1,0-1,0 0,0 1,0-1,1 1,-1-1,0 0,0 1,0-1,0 1,0-1,0 1,0-1,0 0,0 1,0-1,-1 1,1-1,0 0,0 1,0-1,0 1,-1-1,1 0,0 1,0-1,-1 0,1 1,0-1,-1 0,1 1,0-1,-1 0,1 0,0 0,-1 1,1-1,0 0,-1 0,1 0,-1 0,1 0,-1 1,1-1,0 0,-1 0,1 0,-1 0,1 0,0-1,-1 1,1 0,-1 0,1 0,-1 0,1 0,0 0,-1-1,1 1,0 0,-1 0,1-1,0 1,-1 0,1 0,0-1,-1 1,1-1,15 31,-3-13,0 0,1-2,0 1,1-1,1-1,0-1,1 0,1-1,0-1,0 0,1-1,1-1,-1-1,1-1,2 0,3-1</inkml:trace>
  <inkml:trace contextRef="#ctx0" brushRef="#br0" timeOffset="39">8437 3758,'0'7,"0"8,-3 10,0 6,-2 6,0 4,-2 4,1-3,0-3,3-6,0-7,2-5,1-6</inkml:trace>
  <inkml:trace contextRef="#ctx0" brushRef="#br0" timeOffset="40">8209 3758,'-11'2,"-4"3,3 3,8 0,11-1,14-2,12-2,13-1,9-1,4-1,4 0,-2-1,-5 1,-5 0,-6-1,-11 1</inkml:trace>
  <inkml:trace contextRef="#ctx0" brushRef="#br0" timeOffset="41">8864 3851,'-28'-8,"22"5,0 1,0 0,0 0,1 1,-1 0,-1 0,1 0,0 0,0 1,0 0,0 1,0-1,0 1,0 0,0 1,0-1,0 1,0 1,0-1,-2 4,1-1,-1 1,2 0,-1 0,1 1,0 0,0 0,0 0,1 1,1-1,-1 1,1 1,0-1,1 1,0-1,1 1,-1 0,2 0,-1 0,1 0,1 0,-1 0,1 1,1-1,0 0,1 0,-1-4,1-1,0 0,1 0,-1-1,1 1,-1 0,1-1,0 0,1 1,-1-1,0 0,1-1,0 1,0-1,0 1,0-1,0 0,0-1,0 1,0-1,1 0,-1 0,1 0,-1 0,1-1,-1 0,1 0,11 1,1-2,-1 0,0 0,1-2,-1 0,15-5,-13 3,1-2,-2 0,1 0,-1-2,0 0,10-9,-21 14,0 0,0 0,-1-1,0 0,0 0,0-1,-1 1,0-1,0 0,0 0,-1 0,0-1,0 1,0-1,-1 0,0 1,0-1,-1 0,0-3,0 3,0-15,6 30,11 161,-17-166,0-1,0 1,0-1,0 1,0-1,0 0,1 1,-1-1,1 0,-1 0,1 0,0 0,0 0,0 0,0-1,0 1,0-1,1 1,-1-1,1 0,-1 0,0 0,1 0,0 0,-1-1,1 1,-1-1,1 1,0-1,-1 0,1 0,0-1,-1 1,1 0,1-1,16-2</inkml:trace>
  <inkml:trace contextRef="#ctx0" brushRef="#br0" timeOffset="42">9332 3851,'0'-9,"0"-1,0 6,0 11,0 10,0 10,0 9,-2 5,-1 3,0 0,1 0,-2-3,0-4,0-9</inkml:trace>
  <inkml:trace contextRef="#ctx0" brushRef="#br0" timeOffset="43">9091 4025,'7'9,"2"5,2 3,2 1,0-1,0-3,1-4,0-4,0-2,0-3,-1-1,1 0,-1-1,0 0,1 1,-1-3,-2 0</inkml:trace>
  <inkml:trace contextRef="#ctx0" brushRef="#br0" timeOffset="44">10014 3825,'-6'5,"0"1,0 0,1 0,0 0,0 1,0 0,1 0,0 0,0 1,1-1,0 1,0 0,1 0,0 0,0 0,1 4,0-8,0 0,1 1,0-1,0 0,0 0,0 0,1 1,-1-1,1 0,0 0,1 0,-1 0,0 0,1-1,0 1,0 0,0-1,1 1,-1-1,1 0,0 0,0 0,0 0,0 0,0 0,1-1,-1 0,1 0,-1 0,1 0,0 0,3 0,2 1,1-2,0 1,-1-1,1 0,0-1,0-1,-1 1,1-1,0-1,-1 0,1 0,-1-1,10-4,-13 5,-1 0,1-1,0 1,-1-2,1 1,-1 0,0-1,0 0,0-1,-1 1,1-1,-1 1,0-1,-1 0,1-1,-1 1,0-1,0 0,0 1,-1-1,1-6,-2 7,-1 0,0 1,0-1,0 0,0 1,-1-1,0 1,0-1,0 0,-1 1,1 0,-1-1,0 1,0 0,-1 0,1 0,-1 0,0 1,0-1,0 1,-1-1,1 1,-1 0,1 0,-3-1,-3-1,1-1,-1 1,0 0,0 1,0 0,-1 1,0 0,1 0,-1 1,0 0,-5 0,12 2,0 0,0-1,0 1,0 0,0 0,0 1,0-1,0 1,0-1,0 1,0 0,0 0,0 0,0 1,0-1,1 1,-1-1,1 1,-1 0,1 0,0 0,-1 0,1 1,0-1,1 0,-1 1,0-1,1 1,-1 0,1 0,0 0,0-1,0 1,0 0,0 0,1 0,0 0,-1 1,1-1,0 0,0 0,1 0,-1 0,1 0,0 2,1 0,1-1,0 0,-1 0,2 0,-1-1,0 1,1-1,-1 1,1-1,0 0,0-1,1 1,-1-1,0 0,1 0,-1 0,1 0,0-1,2 1,30 8</inkml:trace>
  <inkml:trace contextRef="#ctx0" brushRef="#br0" timeOffset="45">10482 3918,'1446'-23,"-843"5,-591 18,-21 0,-10 0</inkml:trace>
  <inkml:trace contextRef="#ctx0" brushRef="#br0" timeOffset="46">8276 3584,'0'-1,"0"1,1-1,-1 1,0-1,1 1,-1-1,0 0,1 1,-1-1,1 1,-1 0,1-1,-1 1,1-1,-1 1,1 0,-1-1,1 1,0 0,-1 0,1-1,0 1,-1 0,1 0,-1 0,1 0,0 0,-1 0,1 0,0 0,-1 0,1 0,0 0,-1 0,1 0,0 1,-1-1,1 0,-1 1,1-1,0 1,347 43,-46-20,1-14,24-13,-322 4,-20 2,14-3,-17 3</inkml:trace>
  <inkml:trace contextRef="#ctx0" brushRef="#br0" timeOffset="47">7915 4319,'0'2,"0"8,0 9,0 8,0 6,0 4,0 1,0-2,0-4,0-6,0-5,-2-6,-1-5</inkml:trace>
  <inkml:trace contextRef="#ctx0" brushRef="#br0" timeOffset="48">7741 4279,'-7'0,"1"0,2 3,10 2,10 1,14-1,16-1,13-2,10 0,8-1,1-1,-3 0,-14-1</inkml:trace>
  <inkml:trace contextRef="#ctx0" brushRef="#br0" timeOffset="49">8516 4386,'-15'-3,"0"-1,0 2,-1 0,1 1,-1 0,0 1,1 1,-1 1,-1 0,12-1,0 0,0 0,0 1,0-1,1 1,-1 0,1 1,-1-1,1 1,0 0,0 0,0 0,0 0,0 1,1-1,0 1,0 0,0 0,0 0,0 1,1-1,0 1,0-1,0 1,0 0,1-1,0 1,0 0,0 3,0-2,1-1,0 0,0 0,0 0,1 0,-1 1,1-1,0 0,1 0,0 0,-1-1,1 1,1 0,-1-1,1 1,0-1,0 0,0 1,0-2,1 1,0 0,0-1,0 1,0-1,0 0,1-1,-1 1,1-1,-1 0,3 1,8 3,0-1,0-1,0 0,1-1,-1 0,1-2,0 1,0-2,8-1,3-1,0-2,-1-1,0-1,0-1,-1-2,0 0,5-4,10-5</inkml:trace>
  <inkml:trace contextRef="#ctx0" brushRef="#br0" timeOffset="50">8904 4426,'-4'16,"-2"10,0 4,2 3,1 0,0-2,2-3,1-4,0-9,0-7</inkml:trace>
  <inkml:trace contextRef="#ctx0" brushRef="#br0" timeOffset="51">8864 4426,'0'-1,"1"1,-1-1,1 1,-1 0,1-1,-1 1,1-1,-1 1,1 0,-1-1,1 1,-1 0,1 0,-1 0,1-1,0 1,-1 0,1 0,-1 0,1 0,0 0,-1 0,1 0,0 0,-1 0,1 0,-1 0,1 1,0-1,-1 0,1 0,-1 1,1-1,-1 0,1 1,-1-1,1 0,-1 1,1-1,-1 1,1-1,-1 1,0-1,1 1,-1-1,0 1,1-1,-1 1,287 168,-224-128,-62-41,0 1,0-1,-1 1,1 0,0-1,-1 1,1 0,0 0,-1-1,1 1,-1 0,1 0,-1 0,0 0,1 0,-1 0,0 0,1 0,-1-1,0 1,0 0,0 0,0 0,0 0,0 0,0 0,-1 0,1 0,0 0,0 0,-1 0,1 0,0 0,-1 0,1 0,-1-1,1 1,-1 0,0 0,1-1,-1 1,0 0,0-1,1 1,-1 0,0-1,0 1,0-1,0 0,1 1,-1-1,0 0,-53 20,52-20,-111 22,56-15</inkml:trace>
  <inkml:trace contextRef="#ctx0" brushRef="#br0" timeOffset="52">7648 4052,'449'65,"544"44,-672-93,-293-14,-21 1,-10-1</inkml:trace>
  <inkml:trace contextRef="#ctx0" brushRef="#br0" timeOffset="53">9974 4600,'-6'1,"1"0,-1 0,1 1,0 0,0 0,0 1,0-1,0 1,0 0,1 1,-1-1,1 1,0 0,0-1,1 2,-1-1,1 0,0 1,0 0,0 0,1 0,-1 0,1 0,0 0,1 0,-1 1,1-1,0 1,1-1,-1 1,1-1,0 3,1-4,0 1,0-1,1 1,-1 0,1-1,0 0,0 1,1-1,-1 0,1 0,0-1,0 1,0 0,0-1,1 0,0 0,-1 0,1 0,0 0,0-1,1 0,-1 0,0 0,1 0,-1-1,5 1,6 2,0 0,0-2,1 0,-1-1,1 0,-1-1,13-2,-12 1,0-2,0 1,-1-2,1 0,-1 0,0-2,-1 0,1-1,-1 0,0-1,-1 0,0-1,0-1,4-5,-15 13,1-1,-1 1,0-1,0 0,-1 0,1 0,0 0,-1 0,0 0,0 0,0-1,0 1,0 0,-1-1,0 1,1-1,-1 1,0-1,-1 1,1 0,-1-1,1 1,-1 0,0-1,0 1,0 0,-1 0,1 0,-1 0,0 0,0 0,0 0,0 1,0-1,-1 1,1-1,-1 1,1 0,-1 0,0 0,0 0,-1 0,-6-4,0 0,-1 1,0 0,0 1,0 0,0 1,-1 0,1 0,-1 1,0 1,0 0,1 1,-1 0,0 1,0 0,0 1,1 0,-1 1,1 0,0 1,-2 1,9-4,1 0,0 0,0 0,0 1,0-1,0 1,0 0,1 0,-1 0,1 0,-1 0,1 1,0-1,-1 1,1 0,1-1,-1 1,0 0,1 0,-1 0,1 0,0 0,0 1,0-1,0 0,1 0,0 1,-1-1,1 0,0 1,0-1,1 0,-1 1,1-1,0 0,0 0,0 1,0-1,0 0,1 0,-1 0,1 0,0-1,0 1,0 0,0-1,0 1,32 16,3-6</inkml:trace>
  <inkml:trace contextRef="#ctx0" brushRef="#br0" timeOffset="54">10415 4694,'433'-5,"20"0,212 32,-427-1,198 13,-402-39,-33 0</inkml:trace>
  <inkml:trace contextRef="#ctx0" brushRef="#br0" timeOffset="55">4520 5722,'0'19,"0"21,0 25,0 26,2 25,1 22,0 19,-1 14,0 8,-1 4,-1 0,0-5,0-14,0-34</inkml:trace>
  <inkml:trace contextRef="#ctx0" brushRef="#br0" timeOffset="56">5910 5870,'-7'16,"-4"19,-1 23,2 24,3 21,5 22,4 16,5 11,3 10,1 5,-3 0,-2-4,-2-31</inkml:trace>
  <inkml:trace contextRef="#ctx0" brushRef="#br0" timeOffset="57">7140 5990,'0'25,"0"27,0 24,0 27,0 23,0 20,0 15,0 9,-2 3,-1-5,0-11,1-31</inkml:trace>
  <inkml:trace contextRef="#ctx0" brushRef="#br0" timeOffset="58">8503 5977,'-4'-5,"-2"6,0 16,2 25,3 32,4 29,6 27,4 22,4 11,2 8,-3 2,-3-3,-5-10,-6-17,-2-32</inkml:trace>
  <inkml:trace contextRef="#ctx0" brushRef="#br0" timeOffset="59">68 2982,'3'4,"6"5,15 2,15 2,18 1,17-2,17-1,13 0,12 1,10-2,8-3,3-2,1-2,-5-2,-11-1,-26 0</inkml:trace>
  <inkml:trace contextRef="#ctx0" brushRef="#br0" timeOffset="60">1 4747,'13'2,"17"4,18 2,23 2,20 0,21-2,18-2,13-3,8-1,4-4,-2-1,-8-2,-18-1,-23 1,-30 1</inkml:trace>
  <inkml:trace contextRef="#ctx0" brushRef="#br0" timeOffset="61">2983 723,'71'-129,"39"-40,-110 169,0-1,0 1,0-1,0 1,0-1,0 1,0-1,1 1,-1-1,0 1,0-1,0 1,1-1,-1 1,0-1,1 1,-1-1,0 1,1 0,-1-1,1 1,-1 0,0-1,1 1,-1 0,1-1,-1 1,1 0,-1 0,1 0,-1 0,1-1,-1 1,1 0,-1 0,1 0,0 0,-1 0,1 0,-1 0,1 1,-1-1,1 0,-1 0,1 0,-1 0,1 1,-1-1,1 0,3 31,5 632,-9-659,0-6</inkml:trace>
  <inkml:trace contextRef="#ctx0" brushRef="#br0" timeOffset="62">2728 67,'0'-2,"0"1,2 6,6 9,5 8,6 8,4 5,2 7,2-1,-4-6</inkml:trace>
  <inkml:trace contextRef="#ctx0" brushRef="#br0" timeOffset="63">3410 95,'-7'-7,"-2"-5,-2 1,3 5,6 10,7 12,7 13,5 15,3 14,-2 12,-3 11,-5-8</inkml:trace>
  <inkml:trace contextRef="#ctx0" brushRef="#br0" timeOffset="64">4747 1230,'1'-3,"1"-1,-1 0,1 0,0 0,0 1,0-1,0 1,1-1,-1 1,1 0,0 0,0 0,0 1,0-1,0 1,1-1,-1 1,1 0,0 0,0 1,-1-1,1 1,0 0,0 0,0 0,1 1,249-14,-97 11,-55-4,-19 0,0 4,0 3,25 6,50 6,121-7,42 20,-22-37,-35-2,-102 1,29 0,68 13,-290 11,29-11,0 1,0 0,0-1,0 0,0 1,0-1,0 0,-1 0,1 0,0 0,0 0,0-1,0 1,0 0,0-1,0 0,0 1,0-1,0 0,1 0,-1 0,0 0,0-1,1 1,-1 0,1-1,-1 1,1-1,0 1,-1-1,1 0,0 0,0 1,0-1,0 0,1 0,-1 0,0 0,1 0,0 0,-1-1,-11-122,4-42,7 90,-4 0,-9-41,11 102,1 2</inkml:trace>
  <inkml:trace contextRef="#ctx0" brushRef="#br0" timeOffset="65">7100 455,'19'-5,"464"2,-207-25,25-17,-296 44,-6 1</inkml:trace>
  <inkml:trace contextRef="#ctx0" brushRef="#br0" timeOffset="66">7447 1,'-11'13,"-9"15,-7 10,-6 11,-5 9,-2 2,1-1,3-4,7-7,9-9,10-12,6-9</inkml:trace>
  <inkml:trace contextRef="#ctx0" brushRef="#br0" timeOffset="67">7554 81,'-16'19,"-12"14,-8 11,-2 7,0 2,2-1,8-6,8-7,10-11,11-13,13-15,3-8</inkml:trace>
  <inkml:trace contextRef="#ctx0" brushRef="#br0" timeOffset="68">7822 28,'-16'20,"-10"14,-7 8,-5 6,0-1,3-1,4-7,7-7,12-12,12-13,16-13,12-12,1-3</inkml:trace>
  <inkml:trace contextRef="#ctx0" brushRef="#br0" timeOffset="69">7928 54,'-1'7,"0"1,-1-1,0 0,0 0,-1 0,0-1,0 1,-1 0,1-1,-1 0,-2 2,-2 5,-124 174,120-164,12-23,-1 0,1 0,0 1,0-1,0 0,-1 0,1 1,0-1,0 0,0 0,-1 1,1-1,0 0,0 1,0-1,0 0,0 1,0-1,0 0,0 1,0-1,0 0,0 1,0-1,0 0,0 1,0-1,0 0,0 1,0-1,1 0,-1 1,0-1,0 0,0 0,0 1,1-1,-1 0,0 0,0 1,1-1,-1 0,0 0,0 0,1 1,-1-1,0 0,1 0,-1 0,0 0,1 0,-1 0,0 0,1 0,-1 1,0-1,1 0,-1 0,0-1,1 1,-1 0,0 0,1 0,-1 0,0 0,0 0,73-46,-54 31,272-225,-275 228,-17 25,-149 157,74-82,76-88,1 0,-1 0,1 0,-1 0,1 0,-1 0,1 0,-1 0,1 0,-1 0,1 0,-1 0,1 1,-1-1,1 0,-1 0,1 1,-1-1,1 0,-1 1,0-1,1 0,-1 1,1-1,-1 1,0-1,0 0,1 1,-1-1,0 1,0-1,1 1,-1-1,0 1,0-1,0 1,0-1,0 1,0-1,0 1,0-1,0 1,0-1,0 1,0 0,0-1,0 1,0-1,-1 1,1-1,0 1,0-1,-1 0,1 1,0-1,0 1,-1-1,1 1,-1-1,1 0,0 1,-1-1,1 0,-1 0,1 1,-1-1,1 0,-1 0,1 1,40-15,-3-9,0-2</inkml:trace>
  <inkml:trace contextRef="#ctx0" brushRef="#br0" timeOffset="70">8316 67,'-9'14,"-7"13,-9 12,-4 6,-1 3,1 4,2 2,5-9</inkml:trace>
  <inkml:trace contextRef="#ctx0" brushRef="#br0" timeOffset="71">7421 1230,'-1'1,"0"0,1 0,-1 0,0 0,0 0,1 0,-1 0,1 0,-1 0,1 0,-1 0,1 0,0 0,0 0,-1 0,1 1,0-1,0 0,0 0,0 0,0 0,0 0,1 1,-1-1,0 0,1 0,-1 0,0 0,1 0,0 0,-1 0,1 0,1 2,1 0,0-1,0 1,0-1,0 0,0 1,1-1,-1-1,1 1,-1-1,1 1,-1-1,1 0,0 0,0-1,-1 1,1-1,0 1,0-1,0-1,0 1,-1 0,1-1,0 0,0 0,-1 0,1 0,0-1,-1 1,1-1,-1 0,0 0,0 0,0-1,0 1,0-1,0 1,0-1,-1 0,0 0,2-2,0-2,-1 1,0-1,0 0,0 0,0 0,-1 0,-1-1,1 1,-1 0,0-1,-1 1,0-7,0 12,0-1,0 0,0 0,0 0,0 0,-1 0,1 0,-1 1,0-1,0 0,0 0,0 1,-1-1,1 1,-1-1,1 1,-1-1,0 1,0 0,0 0,0 0,0 0,-1 0,1 1,0-1,-1 1,1-1,-1 1,0 0,0 0,1 0,-1 0,-1 0,2 1,0 0,1 1,-1-1,0 0,1 0,-1 1,0-1,1 1,-1-1,1 1,-1 0,1 0,-1 0,1-1,-1 2,1-1,0 0,0 0,-1 0,1 0,0 1,0-1,0 0,0 1,1-1,-1 1,0 0,1-1,-1 1,1-1,-1 1,1 0,0-1,-1 1,1 1,5 62,-4-62,1 0,0-1,0 1,0 0,0 0,0-1,1 1,-1-1,1 0,0 0,-1 0,1 0,0 0,0-1,0 1,1-1,-1 0,0 0,0 0,1 0,-1 0,0-1,1 1,-1-1,1 0,-1 0,1-1,-1 1,0-1,1 0,3 0,0 0,0-1,0 0,-1-1,1 0,-1 0,0 0,1-1,-2 1,1-1,0-1,-1 1,0-1,2-2,-4 4,-1 0,1 0,0 0,-1 0,0-1,0 1,0-1,0 1,-1-1,1 0,-1 0,0 0,0 0,0 0,-1 0,1 0,-1 0,0 0,0 0,0 0,-1 0,0 0,0 0,0 0,0 0,0 0,-1 0,1 1,-1-1,0 0,0 1,-1 0,1-1,-1 1,1 0,-1 0,0 1,0-1,-1 0,1 1,0 0,-1 0,0 0,1 0,-1 1,0-1,0 1,-2-1,1 2,1-1,-1 1,0 0,0 0,1 0,-1 0,0 1,1 0,-1 0,0 0,1 1,-1 0,1-1,0 1,0 1,0-1,0 1,0 0,0 0,0 0,1 0,0 0,-1 1,1 0,1-1,-1 1,0 0,1 1,0-1,0 0,0 1,1-1,-1 1,1-1,0 5,0-7,1 1,0-1,0 0,1 1,-1-1,1 1,-1-1,1 0,-1 0,1 1,0-1,0 0,0 0,1 0,-1 0,0 0,1 0,-1 0,1 0,15 12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15:02.66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30375 7025,'-5'2,"1"1,4 0,3 0,2-2</inkml:trace>
  <inkml:trace contextRef="#ctx0" brushRef="#br0" timeOffset="2354.978">30321 7025,'-3'1,"0"0,-1 0,1 0,0 1,0 0,0-1,0 1,0 0,1 0,-1 1,0-1,1 1,0-1,-1 1,1 0,0 0,1 0,-1 0,0 0,1 0,0 0,0 1,0-1,0 0,0 1,0-1,1 1,0 2,1-4,0-1,0 0,0 1,0-1,0 0,0 0,0 0,1 0,-1 0,1 0,-1 0,1-1,-1 1,1 0,-1-1,1 1,-1-1,1 1,0-1,-1 0,1 0,0 0,-1 0,1 0,-1 0,1 0,0-1,-1 1,1-1,0 1,-1-1,1 1,-1-1,1 0,-1 0,0 0,1 0,-1 0,0 0,0 0,1 0,-1 0,0 0,0-1,0 1,0-1,-1 1,1 0,0-1,-1 0,1 1,-1-1,1 1,-1-1,0 0,1 0,-3 0,1 1,-1-1,1 1,-1-1,1 1,-1-1,0 1,0 0,0 0,0 0,0 0,0 0,0 0,0 1,0-1,0 1,0-1,0 1,0 0,-1 0,1 0,0 0,0 0,0 0,0 1,-2-1,0 6,8-3</inkml:trace>
  <inkml:trace contextRef="#ctx0" brushRef="#br0" timeOffset="-267.158">29800 6985,'-9'7,"-3"4,5 1,8-2,4-3</inkml:trace>
  <inkml:trace contextRef="#ctx0" brushRef="#br0" timeOffset="1956.767">29826 7011,'-2'11,"-2"18,4-29,0 1,0-1,0 1,0-1,0 0,0 1,0-1,0 1,1-1,-1 0,0 1,0-1,0 0,1 1,-1-1,0 0,0 1,1-1,-1 0,0 1,1-1,-1 0,0 0,1 1,-1-1,0 0,1 0,-1 0,1 0,-1 0,0 1,1-1,-1 0,1 0,-1 0,0 0,1 0,-1 0,1 0,-1 0,1-1,-1 1,0 0,1 0,-1 0,0 0,1 0,-1-1,1 1,-1 0,0 0,1-1,-1 1,0 0,0 0,1-1,-1 1,2-1,-1 0,0 1,1-1,-1 0,0 0,0 1,1-1,-1 0,0 0,0-1,0 1,0 0,0 0,0 0,-1-1,1 1,0 0,-1-1,1 1,-1-1,1 1,-1-1,1 1,-1-1,0 1,0-1,0 1,0-1,0 1,0-1,-1 1,1-1,0 1,-1-1,1 1,-1-1,1 1,-1 0,0-1,1 1,-1 0,0 0,0-1,0 1,0 0,0 0,0 0,-1 0,1 0,0 0,0 1,-1-1,1 0,-1 1,1-1,-2 0,-1-1,1 1,0 0,0 0,-1 0,1 1,0 0,-1-1,1 1,-1 0,1 0,-1 1,1-1,0 1,-1-1,1 1,0 0,0 1,-3 0,6-2,0 1,0 0,0-1,-1 1,1 0,0-1,0 1,0 0,0-1,0 1,0-1,0 1,0 0,0-1,1 1,-1 0,0-1,0 1,1-1,-1 1,0 0,0-1,1 1,-1-1,1 1,-1-1,1 1,-1-1,0 1,1-1,0 0,-1 1,1-1,-1 0,1 1,-1-1,1 0,0 0,-1 0,1 1,-1-1,1 0,0 0,-1 0,1 0,0 0,15 6</inkml:trace>
  <inkml:trace contextRef="#ctx0" brushRef="#br0" timeOffset="-546.412">29372 6919,'0'4,"0"4,2 1,6-2,3-1,0-3</inkml:trace>
  <inkml:trace contextRef="#ctx0" brushRef="#br0" timeOffset="1548.11">29372 6958,'-7'2,"-2"4,3 0,4-1,5-1,5-3,0-5,-1-4,-4-2,-4 0,-5 2,-4 2,-1 2,0 5,7 3,10 2,12-1,2 0</inkml:trace>
  <inkml:trace contextRef="#ctx0" brushRef="#br0" timeOffset="-839.619">29077 6945,'-8'2,"-4"3,0 4,5-1,6-1,3-4,3-5,1-3</inkml:trace>
  <inkml:trace contextRef="#ctx0" brushRef="#br0" timeOffset="1105.301">29025 7011,'-13'32,"23"-48,-11 14,1 0,-1 1,0-1,1 0,-1 1,0-1,0 0,0 1,-1-1,1 1,0 0,0-1,-1 1,1 0,-1 0,1 0,-1 0,0 0,1 0,-1 0,0 1,1-1,-1 1,0-1,0 1,0-1,0 1,1 0,-1 0,0 0,0 0,0 0,0 1,0-1,1 0,-1 1,0 0,-1 0,3 5,8-3</inkml:trace>
  <inkml:trace contextRef="#ctx0" brushRef="#br0" timeOffset="-1100.967">28704 6904,'0'-2,"0"1,4 2,2-1</inkml:trace>
  <inkml:trace contextRef="#ctx0" brushRef="#br0" timeOffset="672.939">28650 6932,'0'0,"1"0,-1 1,1-1,-1 0,0 1,1-1,-1 0,0 1,1-1,-1 1,0-1,0 1,1-1,-1 1,0-1,0 1,0-1,0 1,0-1,0 1,0-1,0 1,0-1,0 1,0-1,0 1,0-1,0 1,0-1,0 1,-1-1,1 1,0-1,0 1,-1-1,1 0,0 1,0-1,-1 1,1-1,-1 0,1 1,0-1,-1 0,1 1,-1-1,1 0,-1 0,1 1,-1-1,1 0,-1 0,1 0,-1 0,1 0,-1 0,1 0,-1 0,1 0,-1 0,1 0,-1 0,1 0,-1 0,1 0,2-1,-1 1,1 0,0-1,0 1,0-1,0 0,-1 0,1 0,0 0,0 0,-1 0,1 0,-1 0,1-1,-1 1,0-1,0 1,1-1,-1 1,0-1,0 0,0 0,-1 1,1-1,0 0,-1 0,1 0,-1 0,1 0,-1 0,0 0,0 0,0 1,0-1,0 0,-1 0,1 0,-1 0,1 0,-1 0,1 0,-1 0,0 1,0-1,0 0,-1 0,1 0,-1 0,0-1,1 1,-1 1,0-1,-1 0,1 0,0 1,0-1,-1 1,1 0,-1 0,1 0,-1 0,1 0,-1 0,0 1,1-1,-1 1,0 0,0-1,1 1,-1 1,0-1,1 0,-1 1,0-1,1 1,-1 0,-2 1,4-1,1 1,-1 0,1-1,0 1,0-1,-1 1,1 0,0-1,0 1,1-1,-1 1,0 0,0-1,1 1,-1-1,1 1,-1-1,1 1,0-1,0 0,0 1,0-1,-1 0,2 1,-1-1,0 0,0 0,0 0,1 1,15 14</inkml:trace>
  <inkml:trace contextRef="#ctx0" brushRef="#br0" timeOffset="61077.403">29425 8803,'-4'21,"-5"15,-2 13,1 15,1 14,3 12,2 11,2 7,1 0,1-3,3-7,3-9,1-9,-2-13,-1-12,-1-14,-1-14</inkml:trace>
  <inkml:trace contextRef="#ctx0" brushRef="#br0" timeOffset="61712.457">29626 9017,'0'-9,"0"4,0 11,0 17,0 20,0 19,0 16,0 12,-4 6,-3 0,-1-2,-2-8,1-10,2-11,2-12,2-10,1-13</inkml:trace>
  <inkml:trace contextRef="#ctx0" brushRef="#br0" timeOffset="62081.471">29840 9003,'0'0,"6"-21,-6 21,0 0,0 0,0 1,1-1,-1 0,0 0,0 0,0 1,0-1,0 0,1 0,-1 0,0 0,0 1,0-1,0 0,1 0,-1 0,0 0,0 0,1 0,-1 0,0 0,0 0,0 0,1 0,-1 0,0 0,0 0,1 0,-1 0,0 0,0 0,0 0,1 0,-1 0,0 0,0 0,0 0,1 0,-1-1,0 1,0 0,0 0,1 0,-1 0,0 0,0-1,0 1,0 0,0 0,0 0,1-1,-1 1,0 0,7 73,5 761,-10-705,-4-110</inkml:trace>
  <inkml:trace contextRef="#ctx0" brushRef="#br0" timeOffset="64295.581">30161 9084,'2'0,"3"7,1 11,2 12,1 14,-1 16,2 15,-3 14,-1 10,-2 6,-4 1,-2-4,-3-10,0-20</inkml:trace>
  <inkml:trace contextRef="#ctx0" brushRef="#br0" timeOffset="67710.826">32661 9057,'-2'16,"-1"14,0 14,0 12,4 12,3 6,2 3,-2-1,0-1,-1-5,-1-7,-1-10,-1-10,0-11</inkml:trace>
  <inkml:trace contextRef="#ctx0" brushRef="#br0" timeOffset="67988.143">32835 9044,'6'2,"6"8,2 11,1 13,-2 13,-3 11,-4 11,-2 3,-2 2,-4-3,-1-6,-3-8,0-11,1-12,2-10</inkml:trace>
  <inkml:trace contextRef="#ctx0" brushRef="#br0" timeOffset="68247.289">33129 9031,'0'13,"0"14,0 14,0 11,0 10,0 11,-3 6,0 4,1-1,-1-3,2-7,0-7,2-11,2-15</inkml:trace>
  <inkml:trace contextRef="#ctx0" brushRef="#br0" timeOffset="68743.961">33369 9057,'5'-2,"1"1,-1 8,-2 12,-5 14,-4 12,-1 13,-2 12,1 8,2 4,2 0,3-3,3-6,3-6,0-7,0-15</inkml:trace>
  <inkml:trace contextRef="#ctx0" brushRef="#br0" timeOffset="69751.95">32541 10795,'-15'30,"2"1,1 0,1 1,2 1,2-1,0 1,3 0,0 1,2-1,2 22,3 10,-3-65,0-1,0 1,0 0,0 0,1 0,-1-1,0 1,0 0,0 0,1 0,-1 0,0 0,0-1,1 1,-1 0,0 0,0 0,1 0,-1 0,0 0,0 0,1 0,-1 0,0 0,1 0,-1 0,0 0,0 0,1 0,-1 0,0 0,0 0,1 0,-1 1,0-1,0 0,1 0,-1 0,0 0,0 0,0 1,1-1,-1 0,0 0,0 1,0-1,0 0,1 0,-1 0,0 1,0-1,0 0,0 0,0 1,0-1,0 0,0 1,0-1,0 0,0 0,0 1,0-1,0 0,0 0,0 1,0-1,9-21,-1-13,-2 0,-2-1,-1 0,-1 0,-3-25,1 23,-1-75,-2 101,0 18,-2 20,5-24,-1 1,1-1,0 1,0-1,0 1,1-1,-1 1,1-1,0 1,0-1,0 0,0 1,0-1,1 0,0 0,-1 0,1 0,0 0,0 0,1-1,-1 1,1-1,-1 1,1-1,0 0,0 0,0 0,0-1,0 1,0-1,0 1,1-1,-1 0,0 0,1-1,-1 1,4-1,3 0,-1-2,1 0,-1 0,1-1,-1 0,0 0,0-1,-1 0,1-1,-1 0,1 0,-2-1,1 0,-1 0,0-1,0 0,0 0,-1 0,0-1,-1 0,0 0,0-1,-1 0,0 1,0-2,-1 1,0 0,-1 0,0-1,0-5,-5-25,2 40,-1 1,1-1,0 1,-1-1,1 1,0 0,0-1,0 1,-1 0,1 0,0 0,0 0,0 0,0 0,1 0,-1 0,0 0,0 1,1-1,-1 0,0 0,1 1,-1-1,1 0,0 1,-1-1,1 1,0-1,0 0,0 1,-8 32,1-1,2 1,1 0,2 1,1 33,16 72,-6-110</inkml:trace>
  <inkml:trace contextRef="#ctx0" brushRef="#br0" timeOffset="70003.314">32955 10915,'0'21,"-2"15,-1 9,-3 3,1 1,0-2,2-6,-2-5,1-10</inkml:trace>
  <inkml:trace contextRef="#ctx0" brushRef="#br0" timeOffset="70282.59">32981 10634,'-4'9,"0"10,8 4,8 3,2-3</inkml:trace>
  <inkml:trace contextRef="#ctx0" brushRef="#br0" timeOffset="70516.083">33169 11009,'-11'16,"-5"10,2 4,2 3,4 0,5-4,5-4,6-7,0-6</inkml:trace>
  <inkml:trace contextRef="#ctx0" brushRef="#br0" timeOffset="70789.348">33182 10554,'-7'3,"-2"0</inkml:trace>
  <inkml:trace contextRef="#ctx0" brushRef="#br0" timeOffset="66042.724">29479 10675,'-8'0,"1"1,0 0,-1 0,1 1,0 0,0 0,0 1,0 0,1 0,-1 1,1-1,0 2,0-1,0 0,0 1,1 0,0 1,0-1,0 1,1 0,0 0,0 0,-2 5,3-2,0 0,1 0,0 1,1-1,0 1,0 0,1-1,0 1,1-1,0 1,1 0,-1-1,2 0,0 1,0-1,0 0,1-1,0 1,1 0,0-1,0 0,1-1,0 1,1-1,-1 0,1 0,6 3,94 89,-106-98,0-1,0 1,-1-1,1 1,0-1,0 1,0 0,0 0,-1-1,1 1,0 0,-1 0,1 0,-1 0,1 0,-1 0,1-1,-1 1,0 0,1 1,-1-1,0 0,0 0,0 0,0 0,0 0,0 0,0 0,0 0,0 0,0 0,-1 0,1 0,0 0,-1 0,1 0,-1 0,1 0,-1 0,1 0,-1-1,0 1,1 0,-1 0,0-1,0 1,0 0,0-1,1 1,-1 0,0-1,0 0,0 1,0-1,0 1,0-1,-1 0,-2 2,0-1,0 0,0 0,0 0,0 0,0-1,-1 1,1-1,0 0,0-1,0 1,0-1,0 1,-1-1,1-1,1 1,-1 0,0-1,0 0,0 0,1 0,-1 0,1-1,0 1,0-1,0 0,0 0,0 0,0 0,1-1,-1 1,1-1,0 1,0-1,1 0,-1 0,1 0,0 0,0 0,0 0,0 0,1 0,-1 0,1 0,0-1,0 1,1-1,3-6,0 0,1 0,1 1,-1 0,2 0,-1 1,1-1,1 2,-1-1,2 1,-1 0,1 0,0 1,1 0,-1 1,1 0,1 1,-1 0,1 0,0 1,10-2,-21 6,2-1,-1 0,1-1,0 1,0 0,0 0,0 1,0-1,0 0,0 1,0-1,0 1,0 0,0-1,1 1,-1 0,0 0,0 1,0-1,0 0,0 1,0-1,0 1,0 0,0 0,0-1,0 1,0 1,0-1,0 0,-1 0,1 1,0-1,-1 1,0-1,1 1,40 145,-40-142,-1 0,1 0,0 0,1 0,-1-1,1 1,0-1,0 1,0-1,1 0,0 0,-1-1,1 1,1-1,-1 0,0 0,-1-3,-1-1,1 1,-1-1,1 0,-1 0,1 0,-1 0,0 0,1-1,-1 1,0-1,0 1,0-1,0 0,0 0,-1 0,1 0,-1 0,1 0,-1 0,0-1,1 1,-1 0,0-1,-1 1,10-18,-1 0,-1 0,-1-1,-1 1,-1-2,0 1,0-11,-8 50,-2 101,5-115,1 0,-1-1,1 1,0 0,0-1,1 1,-1-1,1 1,-1-1,1 0,0 0,0 0,1 0,-1 0,1 0,-1 0,1-1,0 1,0-1,0 0,0 0,1 0,-1 0,0-1,1 1,-1-1,1 0,0 0,-1 0,1 0,0-1,20 2</inkml:trace>
  <inkml:trace contextRef="#ctx0" brushRef="#br0" timeOffset="66259.574">30174 10862,'-9'18,"-3"13,0 8,3 4,5 0,3-4,2-6,0-5,-2-9,-3-7,-3-10,0-5</inkml:trace>
  <inkml:trace contextRef="#ctx0" brushRef="#br0" timeOffset="66615.405">30040 10795,'12'-2,"-1"0,0 1,1 0,-1 1,0 0,1 1,-1 1,0-1,1 2,-1 0,-9-3,11 1,-1 1,1 0,-1 0,1 2,-1-1,0 2,-1 0,1 0,-1 1,0 0,0 1,0 0,-1 1,0 0,-1 1,0 0,0 0,5 8,-12-9,1 0,-2 0,1 0,-1 1,-1-1,1 0,-1 0,-1 1,1-1,-1 0,-1 0,0 0,0 0,0 0,-1 0,-2 3,-8 34,11-38,-1 1,2-1,-1 1,1 0,0 0,1-1,-1 1,2 0,-1 0,1 0,0-1,1 1,0 0,0-1,0 1,1-1,0 0,1 0,0 0,0 0,0-1,1 0,0 1,0-2,0 1,6 3,-3-4,0 0,1-1,-1 0,1-1,0 0,0 0,1-1,-1 0,0-1,1 0,-1 0,1-1,-1 0,1-1,-1 0,1 0,-1-1,0 0,0-1,0 0,0-1,0 0,-1 0,1 0,-1-1,3-3,9-7</inkml:trace>
  <inkml:trace contextRef="#ctx0" brushRef="#br0" timeOffset="66871.258">30401 11089,'21'5,"15"1,9 0,1-2,-3-3,-8-2</inkml:trace>
  <inkml:trace contextRef="#ctx0" brushRef="#br0" timeOffset="67179.434">30468 10902,'16'-2,"17"-1,15 0,15 1,9-2,-7 0</inkml:trace>
  <inkml:trace contextRef="#ctx0" brushRef="#br1" timeOffset="-159318.38">3528 6271,'-1'130,"2"191,17 36,14 39,-15 95,-18-489,1 0,0 0,-1 0,1 0,0 0,0 0,1 0,-1 0,0 0,1 0,-1 0,1 0,-1 0,1 0,0 0,0 0,0-1,0 1,0 0,0-1,0 1,1-1,-1 1,1-1,-1 0,1 1,-1-1,1 0,0 0,0 0,-1 0,1-1,0 1,0 0,0-1,0 1,0-1,0 0,0 1,198-2,353 8,583 9,32 1,-830-18,88-23,-312 13,14 1,104-7,262 11,-298 7,-163-5,-41-2</inkml:trace>
  <inkml:trace contextRef="#ctx0" brushRef="#br1" timeOffset="-156388.168">3514 6204,'14'-606,"-15"-15,-3 538,-4 1,-3 0,-22-76,30 143,-1 0,2 0,0-1,1 1,0 0,1-1,1 1,1-5,27 19,-23 3,100 20,1-5,0-4,2-5,10-5,1149-4,-412 27,-237 7,144 2,217-36,-265-27,-104 30,25 25,90-19,-169-3,-314 8,-137-13,-104 1,0 1,0-1,-1 0,1 1,0-1,-1 1,1-1,-1 1,0 0,1 0,-1-1,0 1,0 0,0 0,-1 0,1 0,0 0,-1 1,1-1,-1 0,0 0,1 0,-1 0,0 1,0-1,-1 0,1 0,0 0,-1 0,0 0,1 1,-1-1,0 0,0 0,0-1,0 1,0 1,-2 10,-23 176,8 1,7 83,-47 432,35-490,4-49,0-4,4 72,6 31,-12 8,12-131,8 94,2-108,-1-115</inkml:trace>
  <inkml:trace contextRef="#ctx0" brushRef="#br1" timeOffset="-154917.727">8274 8008,'341'48,"162"-22,199 40,-392-47,356 33,-216-26,3-20,-280-7,-172 1,1 0,0 0,-1 0,1 0,-1 0,1 0,0-1,-1 1,1-1,-1 1,1-1,-1 1,1-1,-1 0,1 0,-1 0,0 0,1 0,-1 0,0 0,0 0,0 0,0-1,0 1,0 0,0-1,0 1,-1-1,1 1,0-1,-1 1,1-1,-1 1,0-1,1 1,-1-1,0 0,0 1,0-1,0 0,0 1,-1-1,1 1,0-1,-15-279,10 208</inkml:trace>
  <inkml:trace contextRef="#ctx0" brushRef="#br1" timeOffset="-153870.082">6496 6164,'7'0,"75"1,1-5,52-9,-126 12,-8 0,1 0,-1 0,0 0,0 1,1-1,-1 1,0-1,1 1,-1-1,1 1,-1 0,0 0,1-1,-1 1,1 0,-1 0,1 1,-1-1,1 0,-1 0,0 1,1-1,-1 1,0-1,1 1,-1 0,0-1,0 1,1 0,-1 0,0 0,0 0,0 0,0 0,0 0,0 0,0 0,-1 0,1 1,0-1,-1 0,1 1,-1-1,1 1,-33 137,20-68,2 0,4 1,2 50,4-92</inkml:trace>
  <inkml:trace contextRef="#ctx0" brushRef="#br1" timeOffset="-153339.981">6603 6418,'178'-49,"-117"35,-1-3,0-2,9-8,-61 25,0-1,1-1,-1 0,0 0,0 0,-1-1,0 0,0-1,0 0,0 0,-1 0,0-1,0 0,-1 0,1 0,-2-1,1 1,-1-1,0-1,-1 1,0 0,0-1,-1-1,-8 118,5 95,0-202,1 1,-1-1,1 1,0-1,-1 1,1-1,0 1,0-1,0 0,0 1,1-1,-1 1,0-1,0 1,1-1,-1 1,1-1,0 0,-1 1,1-1,0 0,0 0,0 1,0-1,0 0,0 0,0 0,0 0,0 0,0 0,0 0,1-1,-1 1,0 0,1-1,-1 1,1-1,-1 1,0-1,1 0,0 1,9-7,-2-1,1 1,-1-1,0-1,0 0,-1 0,0-1,0 0,-1 0,5-9,18-21,-29 39,-1 0,1 0,-1 0,1 0,-1 0,1 0,0 0,-1 0,1 1,-1-1,1 0,-1 0,1 0,0 1,-1-1,1 0,-1 1,1-1,-1 0,0 1,1-1,-1 1,1-1,-1 0,0 1,1-1,-1 1,0-1,1 1,-1 0,0-1,0 1,0-1,1 1,-1-1,0 1,0 0,0-1,0 1,0-1,0 1,0 0,0-1,0 1,-1-1,1 1,0-1,0 1,0-1,-1 1,1 0,0-1,-1 1,1-1,0 0,-1 1,1-1,-1 1,1-1,-1 1,1-1,-1 0,-6 40,0-11,1 1,1 0,2 0,1 0,1 0,2 0,0 1,3 0,4 1</inkml:trace>
  <inkml:trace contextRef="#ctx0" brushRef="#br1" timeOffset="-153043.78">7605 6338,'0'-38,"2"0,1 0,3 0,7-30,-9 93,-5 66,-1-48,2 1,2-1,6 30,-2-46</inkml:trace>
  <inkml:trace contextRef="#ctx0" brushRef="#br1" timeOffset="-152597.662">8060 6218,'-1'-6,"-1"1,0 0,0 0,0 0,0 1,-1-1,1 0,-1 1,0-1,-1 1,1 0,-1 0,0 1,0-1,0 1,0-1,-1 1,1 1,-1-1,0 1,0 0,0 0,0 0,0 0,0 1,0 0,-1 0,1 1,0-1,-1 1,1 0,0 0,-1 1,1 0,0 0,-5 1,3 2,0 1,0 0,1-1,0 2,0-1,0 1,0 0,1 0,0 1,1-1,-1 1,1 0,0 0,1 1,0-1,0 1,1 0,-1 3,2-9,1-1,-1 1,1 0,0 0,-1-1,1 1,0 0,0 0,0-1,1 1,-1 0,0 0,1-1,-1 1,1 0,-1-1,1 1,0 0,0-1,-1 1,1-1,0 1,1-1,-1 0,0 0,0 1,1-1,-1 0,0 0,1 0,-1 0,1 0,-1 0,1-1,0 1,-1-1,1 1,0-1,-1 1,1-1,0 0,0 0,-1 0,1 0,0 0,0 0,0 0,13-4,-1-1,-1 0,1-1,-1-1,0 0,0 0,-1-1,0-1,0 0,-1-1,0 0,6-8,11-10,-28 28,1 0,0 1,0-1,-1 0,1 1,0-1,-1 1,1-1,-1 1,1 0,-1-1,1 1,-1-1,1 1,-1 0,1 0,-1-1,0 1,0 0,1 0,-1-1,0 1,0 0,0 0,0-1,0 1,0 0,0 0,0 0,0-1,0 1,0 0,0 0,-1 0,1-1,0 1,0 0,-1-1,1 1,-1 0,1 0,0 0,-39 333,26-217,10-94</inkml:trace>
  <inkml:trace contextRef="#ctx0" brushRef="#br1" timeOffset="-152267.545">8193 6244,'29'-9,"0"0,0 3,0 0,1 2,0 1,-1 1,18 2,-41-2,1 2,0-1,0 1,-1-1,1 2,0-1,0 1,-1 0,1 1,0-1,-1 1,0 1,1-1,-1 1,0 0,0 0,0 1,-1 0,1 0,-1 0,4 5,-8-7,0 1,0 0,0 0,-1 0,1 0,-1 0,1-1,-1 1,0 0,0 0,-1 0,1 0,0 0,-1 0,0 0,0 0,0 0,0-1,0 1,0 0,-1-1,1 1,-1-1,0 1,-50 56,-170 117,185-133,36-42,1 0,-1 0,0 0,1 0,-1 1,1-1,-1 0,1 1,0-1,0 0,0 1,-1-1,1 0,0 1,0-1,1 0,-1 1,0-1,0 0,1 1,-1-1,1 0,-1 0,1 1,-1-1,1 0,0 0,0 0,-1 0,1 0,0 0,0 0,0 0,0 0,0 0,1-1,-1 1,0 0,10 4,0 0,1-1,-1-1,1 1,-1-2,1 0,0 0,0-1,0-1,0 0,3 1,53 2,0-3,0-4,33-6,-38 1</inkml:trace>
  <inkml:trace contextRef="#ctx0" brushRef="#br1" timeOffset="-147218.32">6856 3490,'0'14,"0"13,0 16,0 14,0 14,0 10,0 10,0 5,0 2,0-1,0-7,0-7,0-8,0-10,0-17</inkml:trace>
  <inkml:trace contextRef="#ctx0" brushRef="#br1" timeOffset="-146677.395">7926 3450,'0'16,"0"16,0 15,0 13,0 9,0 12,0 10,-2 5,-1 5,0 1,0-3,2-5,2-7,4-10,5-10,1-17</inkml:trace>
  <inkml:trace contextRef="#ctx0" brushRef="#br1" timeOffset="-146207.805">8715 3477,'2'9,"1"15,0 16,-1 20,0 18,-1 16,-3 12,-1 7,0 0,1-6,2-7,5-12,5-11,3-11,2-11,-2-15</inkml:trace>
  <inkml:trace contextRef="#ctx0" brushRef="#br1" timeOffset="-145805.851">9597 3303,'0'14,"2"15,3 19,4 20,-1 19,1 16,1 12,2 7,0 1,-1-5,-1-9,-1-11,-3-23</inkml:trace>
  <inkml:trace contextRef="#ctx0" brushRef="#br1" timeOffset="-144841.678">6869 5027,'-6'48,"-3"-1,-1 0,-3 0,-2-1,-2-1,-1 0,-9 10,17-38,10-17,0 0,1 0,-1-1,0 1,0 0,0 0,0-1,0 1,0 0,0 0,0-1,0 1,0 0,0 0,0-1,0 1,0 0,0 0,0-1,0 1,0 0,0 0,0-1,0 1,0 0,0 0,0-1,-1 1,1 0,0 0,0 0,0-1,0 1,-1 0,1 0,0 0,0 0,0-1,-1 1,1 0,0 0,0 0,-1 0,1 0,0 0,0 0,-1 0,1 0,0-1,0 1,-1 0,1 0,0 1,0-1,-1 0,1 0,0 0,-1 0,1 0,64-210,4 0,-51 186,1 41,14 140,-25-106,32 215,-34-245</inkml:trace>
  <inkml:trace contextRef="#ctx0" brushRef="#br1" timeOffset="-144547.432">6817 5241,'11'7,"18"3,19-4,18-5,14-6,10-8,5-3,-14 0</inkml:trace>
  <inkml:trace contextRef="#ctx0" brushRef="#br1" timeOffset="-144014.571">7753 5148,'0'64,"-3"0,-2 0,-6 16,5-71,5-33,7-38,3 0,2 1,3 0,11-28,-25 84,1 1,0-1,0 0,1 0,-1 1,1-1,0 1,1-1,-1 1,1 0,-1 0,1 0,0 0,1 0,-1 1,1-1,-1 1,1 0,0 0,0 1,1-1,-1 1,0 0,1 0,0 0,-1 0,1 1,0 0,0 0,-1 0,1 1,0 0,0-1,0 2,0-1,0 1,-1 0,-1 2,1-1,-1 0,1 1,-1-1,0 1,0 0,0 0,0 0,-1 1,1-1,-1 1,0-1,0 1,0 0,0 0,-1-1,0 1,1 0,-1 1,-1-1,1 0,-1 0,1 0,-1 0,-1 1,1-1,0 0,-1 0,0 0,0 0,0 0,-1 0,1 0,-1 0,0 0,0-1,0 1,-1 0,0 1,0 0,-1-1,0 1,0-1,0 0,0 0,0-1,-1 1,1-1,-1 0,0 0,0-1,0 1,-1-1,1 0,0 0,-1-1,1 0,-1 0,-1 0,7-2,0 1,0-1,0 1,0-1,0 0,0 1,0-1,0 0,0 1,0-1,1 1,-1-1,0 0,0 1,1-1,-1 1,0-1,1 1,-1-1,0 1,1-1,-1 1,1-1,-1 1,1-1,-1 1,1 0,-1-1,1 1,-1 0,1-1,-1 1,1 0,0 0,-1 0,1 0,0 0,-1-1,1 1,-1 0,2 0,1-2,1 0,0 0,1 0,-1 0,0 0,0 1,1 0,-1 0,1 0,-1 0,1 1,-1 0,1 0,-1 0,1 0,-1 1,1 0,-1 0,1 0,-1 0,0 1,0 0,1 0,-1 0,0 0,-1 0,1 1,0 0,-1 0,0 0,1 0,-1 0,0 1,-1-1,2 3,-1 0,0 1,-1-1,0 0,-1 1,0 0,0-1,0 1,0 0,-1-1,0 1,-1 0,0-1,0 1,0 0,-1-1,1 1,-2-1,1 0,-1 1,0-1,0-1,-1 1,1 0,-1-1,-1 0,-2 4,-2 0,1 0,-1-1,-1 0,0 0,0-1,0 0,-1-1,0 0,0-1,0 0,-1-1,0 0,0-1,-4 1,15-4,0 1,0-1,-1 0,1 0,0 1,0-1,-1 0,1 0,0 0,0 0,-1-1,1 1,0 0,0-1,-1 1,1 0,0-1,0 1,0-1,0 0,0 1,0-1,0 0,0 0,0 1,0-1,0 0,0 0,0 0,1 0,-2-1,-1-10</inkml:trace>
  <inkml:trace contextRef="#ctx0" brushRef="#br1" timeOffset="-143499.665">8889 5068,'-12'-4,"0"1,0 1,0 0,0 1,0 0,0 1,-1 0,1 1,0 1,0 0,0 0,0 1,-4 2,10-3,-1 0,0 1,1 0,0 0,0 1,0 0,0 0,0 0,1 0,-1 1,1 0,1 0,-1 1,1-1,0 1,0 0,0 0,1 0,0 1,0-1,1 1,-1 0,1 2,1-3,0-1,1 1,-1-1,1 1,0 0,1-1,0 1,-1-1,2 1,-1-1,1 0,-1 0,2 1,-1-1,0 0,1-1,0 1,0 0,1-1,-1 0,1 1,0-1,0-1,0 1,0-1,1 1,0-1,1 0,9 6,0-2,0 1,1-2,0 0,0-1,0-1,1 0,13 0,137-4,-92-11</inkml:trace>
  <inkml:trace contextRef="#ctx0" brushRef="#br1" timeOffset="-142927.249">9678 5001,'-12'20,"0"1,2 0,0 0,2 1,0 0,2 1,0 0,2 0,0 0,2 1,0-1,2 1,0 1,5 4,-4-29,-1 0,0 1,1-1,-1 0,0 0,1 0,-1 1,0-1,1 0,-1 0,1 0,-1 0,0 0,1 0,-1 0,1 0,-1 0,0 0,1 0,-1 0,1 0,-1 0,0 0,1 0,-1 0,1-1,-1 1,0 0,1 0,-1 0,0-1,1 1,-1 0,0-1,1 1,-1 0,0 0,0-1,1 1,-1 0,0-1,0 1,0-1,1 1,-1 0,0-1,0 1,0-1,0 1,0 0,0-1,0 1,0-1,0 1,0 0,0-1,0 1,0-1,0 1,-1 0,1-1,0 1,0-1,9-27,-2-2,0 1,-2-1,-2 1,0-1,-2-6,2-127,-3 141,1 21,0 1,0-1,0 1,-1 0,1 0,0 0,0-1,0 1,0 0,0 0,0 0,0 0,0 1,0-1,-1 0,1 0,0 0,0 1,0-1,0 0,0 1,-1-1,1 1,0-1,0 1,-1-1,1 1,0 0,-1-1,1 1,-1 0,1-1,-1 1,1 0,-1 0,1 0,-1-1,0 1,1 0,-1 0,0 0,0 0,0 0,1 0,0 0,180 198,-112-129,-56-57,-6-7,0 0,0 1,0 0,-1 0,0 1,-1 0,0 0,0 0,0 1,-1-1,-1 1,1 0,-1 1,-4-7,0 1,0-1,0 0,0 0,0 0,0 0,-1 0,0 0,0 0,1-1,-1 1,-1-1,1 1,0-1,-1 0,1 0,-1 0,0 0,1 0,-1 0,0-1,0 0,0 1,0-1,-1 0,1 0,0-1,-1 1,-26 8,0-2,-1-1,0-2,-1 0,-13-2,-27 2</inkml:trace>
  <inkml:trace contextRef="#ctx0" brushRef="#br1" timeOffset="-141640.426">6362 7434,'-57'172,"46"-143,4-13,1 0,1 0,0 0,1 1,1-1,-1 15,5-29,-1-1,0 1,1-1,-1 1,1 0,-1-1,1 1,0-1,-1 1,1-1,0 0,0 1,0-1,0 0,0 1,1-1,-1 0,0 0,0 0,1 0,-1 0,1 0,-1-1,1 1,-1 0,1-1,-1 1,1-1,0 0,-1 1,1-1,0 0,-1 0,1 0,0 0,-1 0,1-1,0 1,-1 0,1-1,-1 1,1-1,-1 0,1 1,-1-1,1 0,-1 0,1 0,-1 0,0 0,0 0,0 0,1-1,22-13,0-2,-1 0,-1-1,-1-1,0-1,-2-1,0-1,-1-1,-2 0,4-9,-2 6,-2-1,-1-1,-2 0,0-1,-2 0,-1 0,-2-2,0 1,-3-1,2-13,-7 34,0 1,-1 0,0 0,0 0,0 0,-1 0,-1 0,0 0,0 0,-1 1,3 5,0 0,-1 0,1 0,-1 0,0 1,0-1,0 1,0-1,0 1,-1 0,1 0,-1 0,1 0,-1 0,0 0,0 1,0 0,0-1,0 1,0 0,0 0,0 1,0-1,-1 1,1-1,0 1,0 0,0 0,-3 1,-2 2,0 1,0-1,0 2,1-1,0 1,0 0,0 0,1 1,-1 0,1 0,1 0,-1 1,1 0,0 0,1 1,0-1,0 1,1 0,-1 0,2 0,-1 0,1 1,0-1,1 5,-2 2,1 1,0 0,2 0,0 0,0 0,2-1,0 1,1 0,0-1,1 1,1-1,3 7,13 24,1-1,3-1,9 10,3 7,-31-52,1 0,-2 1,1 0,-1 0,-1 0,0 0,0 0,-1 1,0 0,-1 0,-1 0,1 0,-1 0,-1 0,0 0,-1 0,0 0,-1 0,0 0,-1-1,-1 5,-10 9</inkml:trace>
  <inkml:trace contextRef="#ctx0" brushRef="#br1" timeOffset="-141048.738">6884 7581,'-10'40,"-1"-1,-2-1,-2 0,-6 9,-23 43,56-124,87-199,-97 228,-2 4,0-1,0 0,0 0,0 0,1 0,-1 1,1-1,-1 0,1 0,0 1,-1-1,1 0,0 1,0-1,0 1,0-1,1 1,-1-1,0 1,1 0,-1 0,0 0,1 0,0 0,-1 0,1 0,-1 0,1 0,0 1,0-1,-1 1,1-1,0 1,0 0,0 0,1 0,4 7,-1 0,0 0,0 1,-1 0,0 0,-1 1,0-1,3 8,3 5,17 36,-2 1,-3 1,4 21,-24-70</inkml:trace>
  <inkml:trace contextRef="#ctx0" brushRef="#br1" timeOffset="-140864.258">6856 7768,'23'-5,"21"-3,19-5,13-3,6-3,1-1,-2 4,-15 4</inkml:trace>
  <inkml:trace contextRef="#ctx0" brushRef="#br1" timeOffset="-140215.491">7926 7314,'-7'0,"-1"-1,0 1,1 1,-1 0,1 0,-1 0,1 1,-1 0,1 0,0 1,0 0,0 0,0 1,0 0,1 0,0 1,0-1,0 1,0 1,-7 6,2 0,-1 0,2 1,0 1,0 0,2 0,-1 1,0 3,4-11,1 1,0 0,0 0,1 1,0-1,1 1,-1 0,2-1,-1 1,1 0,0 0,1 0,0 0,1 0,0 0,0 0,1-1,0 1,0 0,1-1,1 3,-2-9,0 0,1 0,-1 0,0 0,1 0,-1 0,1-1,0 0,-1 1,1-1,0 0,0 0,0 0,0-1,0 1,0-1,0 0,0 0,0 0,0 0,0 0,0 0,0-1,0 0,0 1,1-2,72-33,-59 21,1-1,-2 0,0-1,-1 0,-1-2,0 1,-1-2,-1 0,-1 0,-1-1,-1-1,0 1,-2-1,0-1,-1 0,-1 1,-2-2,0 1,-1 0,-1-5,-6-49,5 73,-1 1,1-1,-1 0,0 1,0-1,1 1,-2-1,1 1,0-1,0 1,-1 0,0-1,1 1,-1 0,0 0,0 0,0 0,0 1,0-1,-1 1,1-1,0 1,-1 0,1-1,-1 1,0 0,-3 2,0 1,0-1,1 1,-1 0,0 1,1-1,-1 1,1 0,0 0,0 1,0 0,1 0,-1 0,1 0,0 1,0-1,0 1,1 0,-1 0,1 0,1 1,-1-1,0 3,-4 9,1 1,0 1,1-1,1 1,1-1,1 1,0 0,1 0,2 0,0 0,0 0,2 0,0-1,2 1,0-1,1 0,0 0,2 0,0-1,6 9,17 31,-20-38,0 0,-1 0,-1 1,-1 0,-1 0,-1 1,0 0,0 11,-4-9</inkml:trace>
  <inkml:trace contextRef="#ctx0" brushRef="#br1" timeOffset="-139534.152">8234 7608,'-28'216,"24"-204,0-36,-1-29,3 1,3-1,3-18,14 3,-17 66,-1 0,1 0,0 0,0 1,1-1,-1 0,0 1,0-1,1 0,-1 1,1 0,0-1,-1 1,1 0,0 0,0 0,0 0,0 0,-1 0,1 0,0 1,1-1,-1 1,0-1,0 1,0 0,0 0,0 0,0 0,0 0,2 1,0 1,0 1,0 0,0 0,-1 0,1 0,-1 0,0 1,0-1,0 1,0 0,-1 0,1 0,-1 1,0-1,-1 0,1 1,-1-1,0 1,0-1,0 1,0 0,-1-1,0 1,0 0,0 1,-1-1,0 1,0-1,-1 1,1-1,-1 0,0 0,-1 0,1 0,-1 0,0 0,0-1,-1 1,1-1,-1 0,0 0,0 0,0 0,-4 2,65-20,-44 10,1 1,-1 0,1 0,0 1,-1 1,1 1,0 0,0 0,0 1,0 1,5 2,-17-4,0 1,-1-1,1 1,0 0,-1-1,1 1,-1 0,1 0,-1 0,1 0,-1 0,0 1,1-1,-1 0,0 1,0-1,0 1,0-1,0 1,0-1,0 1,-1 0,1-1,-1 1,1 0,-1 0,0 0,1-1,-1 1,0 0,0 0,0 0,0-1,-1 1,1 0,0 0,-1-1,0 1,1 0,-1-1,0 3,-49 57,35-49,-1 0,-1-1,0 0,0-2,-1 0,0-1,-3 0,20-7,-1 0,0 0,1 0,-1-1,0 1,1-1,-1 1,0-1,0 1,1-1,-1 0,0 0,0 0,0 0,1 0,-1-1,0 1,0 0,0-1,1 1,-1-1,0 0,1 1,-1-1,0 0,1 0,-1 0,1 0,0-1,-1 1,0-1,1-10</inkml:trace>
  <inkml:trace contextRef="#ctx0" brushRef="#br1" timeOffset="-138587.764">9263 7233,'-14'1,"1"1,-1 0,0 0,0 2,1-1,0 2,0 0,0 0,0 2,1-1,0 1,0 1,1 0,0 1,0 0,1 1,-3 4,-2 2,1 1,0 0,2 1,0 0,1 1,0 1,2 0,0 0,2 1,-4 15,8-30,1 0,0 1,0-1,0 1,1-1,0 1,0 0,1-1,0 1,0 0,1 0,-1-1,1 1,1 0,-1-1,1 1,1-1,-1 0,1 0,0 0,0 0,1 0,-1 0,1-1,1 0,-1 0,1 0,0 0,0-1,0 0,2 1,0-2,1 0,-1-1,1 0,0 0,0-1,0 0,-1-1,1 1,0-1,0-1,0 0,0 0,0 0,0-1,-1 0,1-1,-1 1,0-2,1 1,-1-1,1-1,8-5,0 0,-1-1,-1 0,1-2,-2 0,0 0,-1-1,7-10,-4 0,-1-1,-1-1,-1 0,-1 0,-1-1,-2-1,-1 1,-1-1,-1-1,-2 1,0-1,-2 1,-2-1,0 1,-2-1,-2-4,-26-54,30 85,0 0,0 0,0 0,-1 0,1 1,-1-1,0 1,1-1,-1 1,0-1,0 1,0 0,0 0,0 0,0 0,0 0,0 1,0-1,0 0,-1 1,1 0,0-1,0 1,-1 0,1 0,0 1,0-1,-1 0,1 1,0-1,0 1,0 0,0-1,0 1,0 0,0 0,0 1,-2 0,-6 7,0 1,0 0,1 1,1 0,0 0,0 0,1 1,0 1,1-1,1 1,0 0,0 0,2 0,0 1,0 0,1-1,1 1,0 2,-1 8,0 0,2 0,1 0,2 0,0-1,1 1,1-1,1 0,1 0,1 0,1-1,2-1,0 1,0-2,2 1,1-2,1 0,0-1,4 4,61 53,-62-60</inkml:trace>
  <inkml:trace contextRef="#ctx0" brushRef="#br1" timeOffset="-138258.656">9731 7648,'-13'-5,"0"1,-1 1,1 0,-1 1,0 0,0 1,0 0,0 2,1-1,-1 2,0 0,-5 2,12-3,-1 1,1 1,0 0,0 0,0 0,0 1,0 0,1 0,0 0,0 1,0 0,0 0,1 1,0 0,0-1,0 2,1-1,0 1,0-1,1 1,-1 0,-1 7,3-8,1-1,-1 0,1 1,0 0,0-1,1 1,0 0,0-1,0 1,1-1,-1 1,1 0,1-1,-1 1,1-1,0 0,0 0,1 1,-1-1,1-1,0 1,1 0,-1-1,1 1,0-1,0 0,0-1,0 1,1-1,-1 1,1-1,0-1,5 3,5 0,1 0,-1-1,1-1,0 0,-1-1,1-1,0-1,0 0,0-1,0 0,0-2,12-3,20-5</inkml:trace>
  <inkml:trace contextRef="#ctx0" brushRef="#br1" timeOffset="-136969.238">10373 7261,'-13'2,"1"1,0 1,0 0,0 1,0 0,1 0,-1 2,1-1,1 1,0 1,0 0,0 0,1 1,0 1,1-1,0 1,-1 3,-8 10,2 1,1 0,2 1,0 1,1 0,2 0,-2 9,-11 96,22-129,0 0,0 0,0 0,0 0,1 0,-1 0,1 0,-1 0,1-1,-1 1,1 0,0 0,0 0,0-1,0 1,0 0,1-1,-1 1,0-1,1 1,-1-1,1 0,0 1,-1-1,1 0,0 0,0 0,-1-1,1 1,0 0,0-1,0 1,0-1,0 1,0-1,0 0,0 0,0 0,0 0,0 0,0-1,0 1,0-1,0 1,1-1,14-7,0 1,-1-2,0 0,0-1,-1-1,-1 0,0-1,0 0,-1-2,-1 1,0-1,8-15,-5 10,-1 0,-1-1,0-1,-2 0,-1-1,0 0,-2 0,0-1,-2 0,0 0,-2-1,0 0,-2 0,0 0,-2 0,-1 0,-1 0,-1 1,-3-16,-32-37,36 74,1 0,-1 0,0 0,0 1,0-1,0 1,0-1,0 1,0 0,-1-1,1 1,0 1,-1-1,1 0,-1 0,1 1,-1 0,1-1,-1 1,1 0,-1 0,1 0,-1 1,1-1,-1 1,1-1,-1 1,1 0,0 0,-1 0,-1 1,-5 5,0 0,0 1,0 0,1 1,0 0,1 0,0 1,1 0,0 0,0 0,1 1,0-1,1 1,0 1,1-1,0 0,1 1,-1 10,0 23,2 0,1 1,2-1,3 0,1 0,3-1,1 0,2 0,11 23,15 71,-19-77,-11-44</inkml:trace>
  <inkml:trace contextRef="#ctx0" brushRef="#br1" timeOffset="-136693.433">10599 7608,'-6'16,"-6"12,-1 8,0 5,0 4,3-1,3-3,2-4,3-6,1-8</inkml:trace>
  <inkml:trace contextRef="#ctx0" brushRef="#br1" timeOffset="-136493.969">10560 7568,'4'4,"5"7,4 7,5 9,4 5,3 5,1 3,-1-1,-2-3,-6 0,-6-5,-4-2,-8-2,-13-3,-13-1,-13-5,-14-5,2-5</inkml:trace>
  <inkml:trace contextRef="#ctx0" brushRef="#br1" timeOffset="-134048.274">7672 6499,'0'-3,"0"-2,0 1,-2 4,-1 7,0 8,1 7,-2 6,0 5,0 2,2-1,-2-4,0-4,1-5,0-8,2-9,0-9,1-4</inkml:trace>
  <inkml:trace contextRef="#ctx0" brushRef="#br1" timeOffset="-131808.136">4009 5630,'5'4,"1"-19,-6 7,1 1,-1-1,-1 1,1-1,-1 1,0 0,-1-1,0 1,0 0,-1 0,1 0,-4-6,4 10,0 0,0-1,0 1,0 0,0 1,-1-1,1 0,-1 1,1-1,-1 1,0 0,0 0,0 0,-1 0,1 0,0 1,-1 0,1-1,-1 1,1 1,-1-1,1 0,-1 1,0 0,1-1,-1 2,-2-1,0 3,-1-1,1 2,0-1,0 1,0 0,0 0,1 0,-1 1,1 0,1 0,-1 0,0 1,1-1,0 1,1 0,-1 1,1-1,0 0,1 1,0 0,0-1,0 1,1 0,0 1,-4 9,1 0,1 1,1 0,1-1,0 1,1 0,1 0,1 0,0-1,3 7,-4-17,1 0,0 0,1 0,0 0,0-1,0 1,1-1,0 0,0 0,1 0,-1 0,1-1,0 1,1-2,0 1,-1 0,1-1,1 0,-1 0,1-1,-1 0,1 0,0-1,0 1,0-1,1-1,2 1,0-1,0 0,1-1,-1 0,0-1,0 0,0 0,0-1,0-1,0 1,0-2,-1 1,1-1,-1-1,0 0,0 0,-1 0,0-1,0-1,0 1,4-6,-1 1,-1 0,0-1,-1 0,0-1,-1 0,0 0,-1-1,-1 0,0 0,-1 0,-1-1,0 1,-1-1,0-3,-1-77,-5 140,2 162,18-130,-16-75,0 0,1 0,-1 0,1 0,0 0,-1 0,1 0,0 0,0-1,0 1,0-1,1 1,-1-1,0 0,0 0,1 0,-1 0,1 0,-1-1,1 1,-1-1,1 0,-1 0,1 1,0-2,-1 1,1 0,-1 0,1-1,10-2,0-1,-1-1,1 0,-1-1,0 0,-1-1,1 0,-1-1,-1 0,1-1,-1 0,-1-1,0 0,0 0,1-3,-2-2,0 0,-1 0,-1 0,0-1,-1 0,-1 0,0 0,-1-1,-1 0,-1 1,0-1,-1 0,-1 1,-2-12,7 398,3-327,1-8</inkml:trace>
  <inkml:trace contextRef="#ctx0" brushRef="#br1" timeOffset="-129564.03">4023 6793,'1'1,"0"0,1 0,-1 1,1-1,-1 0,1 0,0 0,-1-1,1 1,0 0,-1-1,1 1,0-1,0 1,0-1,-1 0,1 0,0 0,0 0,0 0,0 0,-1-1,1 1,0 0,0-1,0 0,-1 1,1-1,0 0,-1 0,1 0,-1 0,1 0,-1 0,1 0,-1 0,0-1,0 1,1-1,-1 1,0-1,0 1,0-1,-1 0,1 1,0-1,-1 0,1 0,-1 1,1-3,2-3,-1 0,1 0,-1-1,-1 1,1-1,-1 1,-1-1,1 0,-1 1,0-1,-1 0,0 1,0-1,-2-3,2 7,0 0,-1 0,1 0,-1 1,0-1,0 0,0 1,0-1,-1 1,1 0,-1 0,0 0,0 0,0 0,0 1,-1-1,1 1,-1 0,1 0,-1 0,0 1,0-1,0 1,0 0,0 0,0 0,-2 0,0 1,0 0,0 0,0 1,0 0,0 0,1 0,-1 0,0 1,1 0,-1 0,1 1,0 0,0-1,0 2,0-1,0 1,1-1,-1 1,1 0,0 1,0-1,1 1,-3 3,-2 5,0-1,0 2,2-1,0 1,0-1,1 2,1-1,-3 13,5-12,0 1,0-1,1 0,1 1,1-1,0 0,1 1,1-1,0 0,3 8,-4-16,1 0,0-1,0 1,0 0,1-1,0 0,0 0,1 0,-1 0,1-1,1 0,-1 0,1 0,0-1,0 1,0-2,0 1,1 0,-1-1,1-1,0 1,6 1,-2-2,1 0,-1-1,0-1,1 1,-1-2,1 1,-1-2,0 0,0 0,0-1,0 0,0-1,0 0,-1 0,1-1,-1-1,9-6,-3 0,0 0,-1 0,-1-1,0-1,0-1,-2 0,0 0,0-2,-2 1,1-3,-4 6,-1-1,-1 1,0-1,-1 0,0-1,-1 1,-1-1,0 1,-1-1,-1-9,-1 13,1 23,10 321,-2-286,-8-47,0 1,1-1,-1 0,1 0,-1 0,1 1,-1-1,1 0,-1 0,0 0,1 0,-1 0,1 0,-1 0,1 0,-1 0,1 0,-1 0,1 0,-1 0,1 0,-1 0,1-1,-1 1,1 0,-1 0,0 0,1-1,-1 1,1 0,-1-1,0 1,1 0,-1-1,0 1,0 0,1-1,-1 1,0-1,0 1,1-1,-1 1,0 0,0-1,0 1,0-1,0 0,8-15,-2-1,0 0,-1-1,-1 1,0-1,-1 0,-1 0,-1 0,-1-4,3-12,-1 0,-2-1,-1 1,-2-1,-1 1,-2 0,-7-21,16 50,10 20,-9-11,139 136,27 30,-164-165,-1 0,0 0,0 1,-1-1,1 1,-1 0,-1 0,1 1,-1-1,0 1,0 0,-1-1,0 1,0 0,-1 1,0-1,0 0,0 0,-1 0,0 1,-1-1,1 0,-2 0,1 0,-1 0,0 0,0 0,-1 0,1-1,-2 1,0 0,-4 2,-1-1,0 0,-1 0,0-1,0 0,-1-1,0-1,0 1,0-2,0 1,-1-2,0 1,0-2,0 1,0-2,0 0,0 0,0-1,0 0,-7-2,-7-1</inkml:trace>
  <inkml:trace contextRef="#ctx0" brushRef="#br1" timeOffset="-122689.228">4544 4145,'-6'-3,"0"-1,0 1,0 1,0-1,-1 1,1 0,-1 1,0-1,1 1,-1 0,0 1,0 0,0 0,1 1,-1-1,0 1,0 1,1-1,-1 1,1 1,0-1,-1 1,1 0,0 0,0 1,1 0,-1 0,1 0,0 0,0 1,0 0,1 0,0 1,0-1,0 1,0 0,0 2,1-3,0 0,1 0,0 0,0 0,0 1,0-1,1 1,0-1,0 1,0-1,1 1,0-1,0 1,0 0,1-1,0 1,0-1,0 1,1-1,0 0,0 1,0-1,1 0,-1 0,1-1,0 1,1 0,-1-1,1 0,3 3,0-1,0 0,0-1,0 0,1 0,0 0,0-1,0-1,1 1,-1-1,1-1,-1 1,1-2,0 1,0-1,0 0,0-1,0 0,0-1,0 0,0 0,8-2,-13 1,-1-1,1 1,0 0,0-1,-1 0,1 0,-1 0,0 0,0 0,0-1,-1 1,1-1,-1 0,0 1,0-1,0-1,0 1,-1 0,1 0,-1 0,0-1,-1 1,1-5,0-2,0-1,-1 0,0 0,-1 0,0 0,-1 0,-1 0,-1-4,3 10,0 0,0 1,-1-1,1 0,-1 1,-1-1,1 1,-1 0,0 0,0 0,-1 0,1 0,-1 0,0 1,0 0,-1 0,1 0,-1 0,0 1,0 0,0 0,0 0,-1 1,1-1,-4 0,4 4,1 1,0 0,0-1,0 1,0 1,0-1,1 1,-1-1,1 1,0 0,-1 0,1 0,1 1,-1-1,0 1,1-1,0 1,-1 0,2 0,-1 0,0 0,1 1,0-1,-1 3,-4 14</inkml:trace>
  <inkml:trace contextRef="#ctx0" brushRef="#br1" timeOffset="-122317.694">4544 4132,'24'-270,"-14"186,6-49,-6-2,-6-90,-10 151,-3 1,-3 0,-3 0,-18-47,14 72,16 46</inkml:trace>
  <inkml:trace contextRef="#ctx0" brushRef="#br1" timeOffset="-121390.254">4504 4934,'-21'121,"14"-83,-6 100,14-136,1 0,-1 1,1-1,0 0,0 0,0 0,0 0,0-1,0 1,0 0,1-1,-1 1,1-1,-1 0,1 0,0 0,-1 0,1-1,0 1,-1-1,1 1,0-1,0 0,-1 0,1 0,0 0,0-1,0 1,-1-1,1 0,0 0,-1 0,2 0,6 0,174-24,-138 27,-37-3</inkml:trace>
  <inkml:trace contextRef="#ctx0" brushRef="#br1" timeOffset="-121097.041">4878 5027,'0'-2,"0"4,0 3,0 6,0 6,-3 6,0 4,-2 2,0 1,-2-1,1-2,1-4,2-4,1-4</inkml:trace>
  <inkml:trace contextRef="#ctx0" brushRef="#br1" timeOffset="-120752.13">4838 4947,'1'1,"-1"0,0-1,1 1,-1-1,1 1,-1-1,1 1,-1-1,1 1,-1-1,1 0,-1 1,1-1,0 0,-1 1,1-1,0 0,-1 0,1 1,0-1,-1 0,1 0,0 0,-1 0,1 0,0 0,-1 0,1 0,0-1,-1 1,1 0,0 0,-1 0,1-1,0 1,-1 0,1-1,-1 1,1 0,0-1,-1 1,1-1,-1 1,0-1,1 1,-1-1,1 0,-1 1,0-1,1 1,-1-1,0 0,0 1,1-1,-1 0,0 1,0-1,0 0,0 1,0-1,0 0,0 1,0-1,0 0,0 1,0-1,-1 0,1 0,106 138,3-9,-107-127,-1 1,0-1,0 1,0 0,0-1,0 1,0 0,0 0,-1-1,1 1,-1 0,1 0,-1 0,0 0,0 0,1 0,-1 0,-1 0,1-1,0 1,0 0,-1 0,1 0,-1 0,1 0,-1 0,0-1,0 1,0 0,0-1,0 1,0-1,0 1,-1-1,1 1,-1-1,1 0,-1 0,1 1,-1-1,0 0,-10 4,-2 0,1-1,0 0,-1-1,0-1,1 0,-1-1,0 0,0-1,0-1,0 0,0-1,-1-1,-15-3</inkml:trace>
  <inkml:trace contextRef="#ctx0" brushRef="#br1" timeOffset="-120147.747">4263 4747,'970'0,"-908"6,-60-4</inkml:trace>
  <inkml:trace contextRef="#ctx0" brushRef="#br1" timeOffset="-115408.772">10987 3396,'16'31,"-4"16,-3 1,-1 0,-3 0,-2 1,-3 40,1-49,0 163,-9 1,-28 156,22-266,11-88</inkml:trace>
  <inkml:trace contextRef="#ctx0" brushRef="#br1" timeOffset="-114500.2">10974 5108,'-16'101,"-4"-1,-17 44,30-129,5-21,1-29,2 28,6-314,-1 301,0 38,-1-4,42 66,-45-78,-1 1,2-1,-1 0,0-1,0 1,1 0,-1-1,0 1,1-1,0 0,-1 1,1-1,0 0,0-1,-1 1,1-1,0 1,0-1,0 0,0 0,0 0,0 0,-1 0,1-1,0 0,0 1,0-1,-1 0,1 0,0 0,-1-1,7-3,-1-1,0 0,-1-1,0 0,0 0,0-1,-1 1,0-1,0-1,-1 1,0-1,-1 0,1 0,-2 0,0-1,0 1,0-1,0-5,-43 267,43-85,0-151</inkml:trace>
  <inkml:trace contextRef="#ctx0" brushRef="#br1" timeOffset="-113845.104">11295 5188,'-11'79,"-4"0,-3 0,-4 3,10-62,38-176,-22 130,-3 9,1 0,1 0,0 1,2-1,-1 1,2 0,0 0,1 0,1 1,0 0,1 1,1 0,0-1,-7 13,1 0,-1-1,0 1,1 0,-1 1,1-1,0 1,0-1,-1 1,1 0,0 1,0-1,0 1,0-1,0 1,0 0,0 1,0-1,0 1,0 0,0 0,0 0,-1 0,1 1,0-1,-1 1,1 0,-1 0,0 0,1 1,-1-1,0 1,-1-1,1 1,0 0,-1 0,1 1,-1-1,0 0,0 1,0 0,0 1,1-1,-1-1,1 1,-1 0,0 0,0 0,-1 1,1-1,-1 0,1 1,-2-1,1 1,0-1,-1 1,0 0,0-1,0 1,0-1,-1 1,0-1,0 1,0-1,-1 1,1-1,-1 0,0 0,0 0,0 0,-1 0,0 0,1-1,-1 1,-1-1,1 0,0 0,-1 0,-4 2,1-1,-2-1,1 1,0-2,-1 1,1-1,-1 0,0-1,0 0,0 0,1-1,-1 0,0-1,0 1,0-2,1 1,-1-1,0-1,1 0,-2 0,10 3,1 0,-1 1,0-1,0 0,0 1,0-1,1 1,-1-1,0 0,0 1,0-1,0 1,0-1,0 1,0-1,0 0,0 1,0-1,-1 1,1-1,0 0,0 1,0-1,0 1,-1-1,1 0,0 1,0-1,-1 0,1 1,0-1,-1 0,1 1,0-1,-1 0,1 0,0 0,-1 1,1-1,0 0,-1 0,1 0,-1 0,1 0,-1 1,1-1,0 0,-1 0,1 0,-1 0,1 0,0-1,-1 1,1 0,-1 0,1 0,-1 0,1 0,0 0,-1-1,1 1,0 0,-1 0,1-1,0 1,-1 0,1 0,0-1,-1 1,1-1,15 31,-3-13,0 0,1-2,0 1,1-1,1-1,0-1,1 0,1-1,0-1,0 0,1-1,1-1,-1-1,1-1,2 0,3-1</inkml:trace>
  <inkml:trace contextRef="#ctx0" brushRef="#br1" timeOffset="-112278.194">10520 6044,'0'7,"0"8,-3 10,0 6,-2 6,0 4,-2 4,1-3,0-3,3-6,0-7,2-5,1-6</inkml:trace>
  <inkml:trace contextRef="#ctx0" brushRef="#br1" timeOffset="-111998.938">10292 6044,'-11'2,"-4"3,3 3,8 0,11-1,14-2,12-2,13-1,9-1,4-1,4 0,-2-1,-5 1,-5 0,-6-1,-11 1</inkml:trace>
  <inkml:trace contextRef="#ctx0" brushRef="#br1" timeOffset="-111390.568">10947 6137,'-28'-8,"22"5,0 1,0 0,0 0,1 1,-1 0,-1 0,1 0,0 0,0 1,0 0,0 1,0-1,0 1,0 0,0 1,0-1,0 1,0 1,0-1,-2 4,1-1,-1 1,2 0,-1 0,1 1,0 0,0 0,0 0,1 1,1-1,-1 1,1 1,0-1,1 1,0-1,1 1,-1 0,2 0,-1 0,1 0,1 0,-1 0,1 1,1-1,0 0,1 0,-1-4,1-1,0 0,1 0,-1-1,1 1,-1 0,1-1,0 0,1 1,-1-1,0 0,1-1,0 1,0-1,0 1,0-1,0 0,0-1,0 1,0-1,1 0,-1 0,1 0,-1 0,1-1,-1 0,1 0,11 1,1-2,-1 0,0 0,1-2,-1 0,15-5,-13 3,1-2,-2 0,1 0,-1-2,0 0,10-9,-21 15,0-2,0 1,-1-1,0 0,0 0,0-1,-1 1,0-1,0 0,0 0,-1 0,0-1,0 1,0-1,-1 0,0 1,0-1,-1 0,0-3,0 3,0-15,6 30,11 161,-17-166,0-1,0 1,0-1,0 1,0-1,0 0,1 1,-1-1,1 0,-1 0,1 0,0 0,0 0,0 0,0-1,0 1,0-1,1 1,-1-1,1 0,-1 0,0 0,1 0,0 0,-1-1,1 1,-1-1,1 1,0-1,-1 0,1 0,0 0,-1-1,1 1,1-1,16-2</inkml:trace>
  <inkml:trace contextRef="#ctx0" brushRef="#br1" timeOffset="-111159.186">11415 6137,'0'-9,"0"-1,0 6,0 11,0 10,0 10,0 9,-2 5,-1 3,0 0,1 0,-2-3,0-4,0-9</inkml:trace>
  <inkml:trace contextRef="#ctx0" brushRef="#br1" timeOffset="-110202.527">11174 6311,'7'9,"2"5,2 3,2 1,0-1,0-3,1-4,0-4,0-2,0-3,-1-1,1 0,-1-1,0 0,1 1,-1-3,-2 0</inkml:trace>
  <inkml:trace contextRef="#ctx0" brushRef="#br1" timeOffset="-109286.7">12097 6111,'-6'5,"0"1,0 0,1 0,0 0,0 1,0 0,1 0,0 0,0 1,1-1,0 1,0 0,1 0,0 0,0 0,1 4,0-8,0 0,1 1,0-1,0 0,0 0,0 0,1 1,-1-1,1 0,0 0,1 0,-1 0,0 0,1-1,0 1,0 0,0-1,1 1,-1-1,1 0,0 0,0 0,0 0,0 0,0 0,1-1,-1 0,1 0,-1 0,1 0,0 0,3 0,2 1,1-2,0 1,-1-1,1 0,0-1,0-1,-1 1,1-1,0-1,-1 0,1 0,-1-1,10-4,-13 5,-1 0,1-1,0 1,-1-2,1 1,-1 0,0-1,0 0,0-1,-1 1,1-1,-1 1,0-1,-1 0,1-1,-1 1,0-1,0 0,0 1,-1-1,1-6,-2 7,-1 0,0 1,0-1,0 0,0 1,-1-1,0 1,0-1,0 0,-1 1,1 0,-1-1,0 1,0 0,-1 0,1 0,-1 0,0 1,0-1,0 1,-1-1,1 1,-1 0,1 0,-3-1,-3-1,1-1,-1 1,0 0,0 1,0 0,-1 1,0 0,1 0,-1 1,0 0,-5 0,12 2,0 0,0-1,0 1,0 0,0 0,0 1,0-1,0 1,0-1,0 1,0 0,0 0,0 0,0 1,0-1,1 1,-1-1,1 1,-1 0,1 0,0 0,-1 0,1 1,0-1,1 0,-1 1,0-1,1 1,-1 0,1 0,0 0,0-1,0 1,0 0,0 0,1 0,0 0,-1 1,1-1,0 0,0 0,1 0,-1 0,1 0,0 2,1 0,1-1,0 0,-1 0,2 0,-1-1,0 1,1-1,-1 1,1-1,0 0,0-1,1 1,-1-1,0 0,1 0,-1 0,1 0,0-1,2 1,30 8</inkml:trace>
  <inkml:trace contextRef="#ctx0" brushRef="#br1" timeOffset="-109010.442">12565 6204,'1446'-23,"-843"5,-591 18,-21 0,-10 0</inkml:trace>
  <inkml:trace contextRef="#ctx0" brushRef="#br1" timeOffset="-108115.248">10359 5870,'0'-1,"0"1,1-1,-1 1,0-1,1 1,-1-1,0 0,1 1,-1-1,1 1,-1 0,1-1,-1 1,1-1,-1 1,1 0,-1-1,1 1,0 0,-1 0,1-1,0 1,-1 0,1 0,-1 0,1 0,0 0,-1 0,1 0,0 0,-1 0,1 0,0 0,-1 0,1 0,0 1,-1-1,1 0,-1 1,1-1,0 1,347 43,-46-20,1-14,24-13,-322 4,-20 2,14-3,-17 3</inkml:trace>
  <inkml:trace contextRef="#ctx0" brushRef="#br1" timeOffset="-104705.176">9998 6605,'0'2,"0"8,0 9,0 8,0 6,0 4,0 1,0-2,0-4,0-6,0-5,-2-6,-1-5</inkml:trace>
  <inkml:trace contextRef="#ctx0" brushRef="#br1" timeOffset="-104458.583">9824 6565,'-7'0,"1"0,2 3,10 2,10 1,14-1,16-1,13-2,10 0,8-1,1-1,-3 0,-14-1</inkml:trace>
  <inkml:trace contextRef="#ctx0" brushRef="#br1" timeOffset="-104162.376">10599 6672,'-15'-3,"0"-1,0 2,-1 0,1 1,-1 0,0 1,1 1,-1 1,-1 0,12-1,0 0,0 0,0 1,0-1,1 1,-1 0,1 1,-1-1,1 1,0 0,0 0,0 0,0 0,0 1,1-1,0 1,0 0,0 0,0 0,0 1,1-1,0 1,0-1,0 1,0 0,1-1,0 1,0 0,0 3,0-2,1-1,0 0,0 0,0 0,1 0,-1 1,1-1,0 0,1 0,0 0,-1-1,1 1,1 0,-1-1,1 1,0-1,0 0,0 1,0-2,1 1,0 0,0-1,0 1,0-1,0 0,1-1,-1 1,1-1,-1 0,3 1,8 3,0-1,0-1,0 0,1-1,-1 0,1-2,0 1,0-2,8-1,3-1,0-2,-1-1,0-1,0-1,-1-2,0 0,5-4,10-5</inkml:trace>
  <inkml:trace contextRef="#ctx0" brushRef="#br1" timeOffset="-103945.954">10987 6712,'-4'16,"-2"10,0 4,2 3,1 0,0-2,2-3,1-4,0-9,0-7</inkml:trace>
  <inkml:trace contextRef="#ctx0" brushRef="#br1" timeOffset="-103625.722">10947 6712,'0'-1,"1"1,-1-1,1 1,-1 0,1-1,-1 1,1-1,-1 1,1 0,-1-1,1 1,-1 0,1 0,-1 0,1-1,0 1,-1 0,1 0,-1 0,1 0,0 0,-1 0,1 0,0 0,-1 0,1 0,-1 0,1 1,0-1,-1 0,1 0,-1 1,1-1,-1 0,1 1,-1-1,1 0,-1 1,1-1,-1 1,1-1,-1 1,0-1,1 1,-1-1,0 1,1-1,-1 1,287 168,-224-128,-62-41,0 1,0-1,-1 1,1 0,0-1,-1 1,1 0,0 0,-1-1,1 1,-1 0,1 0,-1 0,0 0,1 0,-1 0,0 0,1 0,-1-1,0 1,0 0,0 0,0 0,0 0,0 0,0 0,-1 0,1 0,0 0,0 0,-1 0,1 0,0 0,-1 0,1 0,-1-1,1 1,-1 0,0 0,1-1,-1 1,0 0,0-1,1 1,-1 0,0-1,0 1,0-1,0 0,1 1,-1-1,0 0,-53 20,52-20,-111 22,56-15</inkml:trace>
  <inkml:trace contextRef="#ctx0" brushRef="#br1" timeOffset="-103109.812">9731 6338,'449'65,"544"44,-672-93,-293-14,-21 1,-10-1</inkml:trace>
  <inkml:trace contextRef="#ctx0" brushRef="#br1" timeOffset="-102009.666">12057 6886,'-6'1,"1"0,-1 0,1 1,0 0,0 0,0 1,0-1,0 1,0 0,1 1,-1-1,1 1,0 0,0-1,1 2,-1-1,1 0,0 1,0 0,0 0,1 0,-1 0,1 0,0 0,1 0,-1 1,1-1,0 1,1-1,-1 1,1-1,0 3,1-4,0 1,0-1,1 1,-1 0,1-1,0 0,0 1,1-1,-1 0,1 0,0-1,0 1,0 0,0-1,1 0,0 0,-1 0,1 0,0 0,0-1,1 0,-1 0,0 0,1 0,-1-1,5 1,6 2,0 0,0-2,1 0,-1-1,1 0,-1-1,13-2,-12 1,0-2,0 1,-1-2,1 0,-1 0,0-2,-1 0,1-1,-1 0,0-1,-1 0,0-1,0-1,4-5,-15 13,1-1,-1 1,0-1,0 0,-1 0,1 0,0 0,-1 0,0 0,0 0,0-1,0 1,0 0,-1-1,0 1,1-1,-1 1,0-1,-1 1,1 0,-1-1,1 1,-1 0,0-1,0 1,0 0,-1 0,1 0,-1 0,0 0,0 0,0 0,0 1,0-1,-1 1,1-1,-1 1,1 0,-1 0,0 0,0 0,-1 0,-6-4,0 0,-1 1,0 0,0 1,0 0,0 1,-1 0,1 0,-1 1,0 1,0 0,1 1,-1 0,0 1,0 0,0 1,1 0,-1 1,1 0,0 1,-2 1,9-4,1 0,0 0,0 0,0 1,0-1,0 1,0 0,1 0,-1 0,1 0,-1 0,1 1,0-1,-1 1,1 0,1-1,-1 1,0 0,1 0,-1 0,1 0,0 0,0 1,0-1,0 0,1 0,0 1,-1-1,1 0,0 1,0-1,1 0,-1 1,1-1,0 0,0 0,0 1,0-1,0 0,1 0,-1 0,1 0,0-1,0 1,0 0,0-1,0 1,32 16,3-6</inkml:trace>
  <inkml:trace contextRef="#ctx0" brushRef="#br1" timeOffset="-101582.747">12498 6980,'433'-5,"20"0,212 32,-427-1,198 13,-402-39,-33 0</inkml:trace>
  <inkml:trace contextRef="#ctx0" brushRef="#br1" timeOffset="-100093.759">6603 8008,'0'19,"0"21,0 25,0 26,2 25,1 22,0 19,-1 14,0 8,-1 4,-1 0,0-5,0-14,0-34</inkml:trace>
  <inkml:trace contextRef="#ctx0" brushRef="#br1" timeOffset="-99571.343">7993 8156,'-7'16,"-4"19,-1 23,2 24,3 21,5 22,4 16,5 11,3 10,1 5,-3 0,-2-4,-2-31</inkml:trace>
  <inkml:trace contextRef="#ctx0" brushRef="#br1" timeOffset="-99048.488">9223 8276,'0'25,"0"27,0 24,0 27,0 23,0 20,0 15,0 9,-2 3,-1-5,0-11,1-31</inkml:trace>
  <inkml:trace contextRef="#ctx0" brushRef="#br1" timeOffset="-98265.306">10586 8263,'-4'-5,"-2"6,0 16,2 25,3 32,4 29,6 27,4 22,4 11,2 8,-3 2,-3-3,-5-10,-6-17,-2-32</inkml:trace>
  <inkml:trace contextRef="#ctx0" brushRef="#br1" timeOffset="-97163.63">2151 5268,'3'4,"6"5,15 2,15 2,18 1,17-2,17-1,13 0,12 1,10-2,8-3,3-2,1-2,-5-2,-11-1,-26 0</inkml:trace>
  <inkml:trace contextRef="#ctx0" brushRef="#br1" timeOffset="-96440.456">2084 7033,'13'2,"17"4,18 2,23 2,20 0,21-2,18-2,13-3,8-1,4-4,-2-1,-8-2,-18-1,-23 1,-30 1</inkml:trace>
  <inkml:trace contextRef="#ctx0" brushRef="#br1" timeOffset="-77454.24">5066 3009,'71'-129,"39"-40,-110 169,0-1,0 1,0-1,0 1,0-1,0 1,0-1,1 1,-1-1,0 1,0-1,0 1,1-1,-1 1,0-1,1 1,-1-1,0 1,1 0,-1-1,1 1,-1 0,0-1,1 1,-1 0,1-1,-1 1,1 0,-1 0,1 0,-1 0,1-1,-1 1,1 0,-1 0,1 0,0 0,-1 0,1 0,-1 0,1 1,-1-1,1 0,-1 0,1 0,-1 0,1 1,-1-1,1 0,3 31,5 632,-9-659,0-6</inkml:trace>
  <inkml:trace contextRef="#ctx0" brushRef="#br1" timeOffset="-77066.697">4811 2353,'0'-2,"0"1,2 6,6 9,5 8,6 8,4 5,2 7,2-1,-4-6</inkml:trace>
  <inkml:trace contextRef="#ctx0" brushRef="#br1" timeOffset="-76358.943">5493 2381,'-7'-7,"-2"-5,-2 1,3 5,6 10,7 12,7 13,5 15,3 14,-2 12,-3 11,-5-8</inkml:trace>
  <inkml:trace contextRef="#ctx0" brushRef="#br1" timeOffset="-65949.237">6830 3516,'1'-3,"1"-1,-1 0,1 0,0 0,0 1,0-1,0 1,1-1,-1 1,1 0,0 0,0 0,0 1,0-1,0 1,1-1,-1 1,1 0,0 0,0 1,-1-1,1 1,0 0,0 0,0 0,1 1,249-14,-97 11,-55-4,-19 0,0 4,0 3,25 6,50 6,121-7,42 20,-22-37,-35-2,-102 1,29 0,68 13,-290 11,29-11,0 1,0 0,0-1,0 0,0 1,0-1,0 0,-1 0,1 0,0 0,0 0,0-1,0 1,0 0,0-1,0 0,0 1,0-1,0 0,1 0,-1 0,0 0,0-1,1 1,-1 0,1-1,-1 1,1-1,0 1,-1-1,1 0,0 0,0 1,0-1,0 0,1 0,-1 0,0 0,1 0,0 0,-1-1,-11-122,4-42,7 90,-4 0,-9-41,11 102,1 2</inkml:trace>
  <inkml:trace contextRef="#ctx0" brushRef="#br1" timeOffset="-62155.263">9183 2741,'19'-5,"464"2,-207-25,25-17,-296 44,-6 1</inkml:trace>
  <inkml:trace contextRef="#ctx0" brushRef="#br1" timeOffset="-61843.798">9530 2287,'-11'13,"-9"15,-7 10,-6 11,-5 9,-2 2,1-1,3-4,7-7,9-9,10-12,6-9</inkml:trace>
  <inkml:trace contextRef="#ctx0" brushRef="#br1" timeOffset="-61599.305">9637 2367,'-16'19,"-12"14,-8 11,-2 7,0 2,2-1,8-6,8-7,10-11,11-13,13-15,3-8</inkml:trace>
  <inkml:trace contextRef="#ctx0" brushRef="#br1" timeOffset="-61375.131">9905 2314,'-16'20,"-10"14,-7 8,-5 6,0-1,3-1,4-7,7-7,12-12,12-13,16-13,12-12,1-3</inkml:trace>
  <inkml:trace contextRef="#ctx0" brushRef="#br1" timeOffset="-60994.161">10011 2340,'-1'7,"0"1,-1-1,0 0,0 0,-1 0,0-1,0 1,-1 0,1-1,-1 0,-2 2,-2 5,-124 174,120-164,12-23,-1 0,1 0,0 1,0-1,0 0,-1 0,1 1,0-1,0 0,0 0,-1 1,1-1,0 0,0 1,0-1,0 0,0 1,0-1,0 0,0 1,0-1,0 0,0 1,0-1,0 0,0 1,0-1,0 0,0 1,0-1,1 0,-1 1,0-1,0 0,0 0,0 1,1-1,-1 0,0 0,0 1,1-1,-1 0,0 0,0 0,1 1,-1-1,0 0,1 0,-1 0,0 0,1 0,-1 0,0 0,1 0,-1 1,0-1,1 0,-1 0,0-1,1 1,-1 0,0 0,1 0,-1 0,0 0,0 0,73-46,-54 31,272-225,-275 228,-17 25,-149 157,74-82,76-88,1 0,-1 0,1 0,-1 0,1 0,-1 0,1 0,-1 0,1 0,-1 0,1 0,-1 0,1 1,-1-1,1 0,-1 0,1 1,-1-1,1 0,-1 1,0-1,1 0,-1 1,1-1,-1 1,0-1,0 0,1 1,-1-1,0 1,0-1,1 1,-1-1,0 1,0-1,0 1,0-1,0 1,0-1,0 1,0-1,0 1,0-1,0 1,0 0,0-1,0 1,0-1,-1 1,1-1,0 1,0-1,-1 0,1 1,0-1,0 1,-1-1,1 1,-1-1,1 0,0 1,-1-1,1 0,-1 0,1 1,-1-1,1 0,-1 0,1 1,40-15,-3-9,0-2</inkml:trace>
  <inkml:trace contextRef="#ctx0" brushRef="#br1" timeOffset="-60780.546">10399 2353,'-9'14,"-7"13,-9 12,-4 6,-1 3,1 4,2 2,5-9</inkml:trace>
  <inkml:trace contextRef="#ctx0" brushRef="#br1" timeOffset="-59661.511">9504 3516,'-1'1,"0"0,1 0,-1 0,0 0,0 0,1 0,-1 0,1 0,-1 0,1 0,-1 0,1 0,0 0,0 0,-1 0,1 1,0-1,0 0,0 0,0 0,0 0,0 0,1 1,-1-1,0 0,1 0,-1 0,0 0,1 0,0 0,-1 0,1 0,1 2,1 0,0-1,0 1,0-1,0 0,0 1,1-1,-1-1,1 1,-1-1,1 1,-1-1,1 0,0 0,0-1,-1 1,1-1,0 1,0-1,0-1,0 1,-1 0,1-1,0 0,0 0,-1 0,1 0,0-1,-1 1,1-1,-1 0,0 0,0 0,0-1,0 1,0-1,0 1,0-1,-1 0,0 0,2-2,0-2,-1 1,0-1,0 0,0 0,0 0,-1 0,-1-1,1 1,-1 0,0-1,-1 1,0-7,0 12,0-1,0 0,0 0,0 0,0 0,-1 0,1 0,-1 1,0-1,0 0,0 0,0 1,-1-1,1 1,-1-1,1 1,-1-1,0 1,0 0,0 0,0 0,0 0,-1 0,1 1,0-1,-1 1,1-1,-1 1,0 0,0 0,1 0,-1 0,-1 0,2 1,0 0,1 1,-1-1,0 0,1 0,-1 1,0-1,1 1,-1-1,1 1,-1 0,1 0,-1 0,1-1,-1 2,1-1,0 0,0 0,-1 0,1 0,0 1,0-1,0 0,0 1,1-1,-1 1,0 0,1-1,-1 1,1-1,-1 1,1 0,0-1,-1 1,1 1,5 62,-4-62,1 0,0-1,0 1,0 0,0 0,0-1,1 1,-1-1,1 0,0 0,-1 0,1 0,0 0,0-1,0 1,1-1,-1 0,0 0,0 0,1 0,-1 0,0-1,1 1,-1-1,1 0,-1 0,1-1,-1 1,0-1,1 0,3 0,0 0,0-1,0 0,-1-1,1 0,-1 0,0 0,1-1,-2 1,1-1,0-1,-1 1,0-1,2-2,-4 4,-1 0,1 0,0 0,-1 0,0-1,0 1,0-1,0 1,-1-1,1 0,-1 0,0 0,0 0,0 0,-1 0,1 0,-1 0,0 0,0 0,0 0,-1 0,0 0,0 0,0 0,0 0,0 0,-1 0,1 1,-1-1,0 0,0 1,-1 0,1-1,-1 1,1 0,-1 0,0 1,0-1,-1 0,1 1,0 0,-1 0,0 0,1 0,-1 1,0-1,0 1,-2-1,1 2,1-1,-1 1,0 0,0 0,1 0,-1 0,0 1,1 0,-1 0,0 0,1 1,-1 0,1-1,0 1,0 1,0-1,0 1,0 0,0 0,0 0,1 0,0 0,-1 1,1 0,1-1,-1 1,0 0,1 1,0-1,0 0,0 1,1-1,-1 1,1-1,0 5,0-7,1 1,0-1,0 0,1 1,-1-1,1 1,-1-1,1 0,-1 0,1 1,0-1,0 0,0 0,1 0,-1 0,0 0,1 0,-1 0,1 0,15 12</inkml:trace>
  <inkml:trace contextRef="#ctx0" brushRef="#br0" timeOffset="-8968.337">14613 6142,'38'1,"123"-11,-151 9,0-2,0 0,0 0,-1 0,1-2,-1 1,0-1,-1 0,1-1,-1 0,0 0,0-1,-1 0,5-5,3-8,1 1,1 2,0-1,1 2,1 0,1 1,0 1,14-6,-18 12,11-6,2 1,-1 1,1 2,1 1,22-4,12 5,0 3,55 4,144 28,-118-28,-134-1,-3-1</inkml:trace>
  <inkml:trace contextRef="#ctx0" brushRef="#br0" timeOffset="-5771.183">14627 7092,'1'0,"-1"0,1 0,0 0,0 0,-1 0,1 0,0 0,-1 0,1 0,0 0,0 1,-1-1,1 0,0 0,-1 1,1-1,0 1,-1-1,1 0,-1 1,1-1,0 1,-1-1,1 1,-1 0,0-1,1 1,-1-1,1 1,-1 0,0-1,1 1,-1 0,0 0,0-1,0 1,0 0,1-1,-1 2,1 1,63 100,-44-74,-1 1,-2 0,-1 1,-2 1,5 14,27 116,-44-159,0 0,1-1,0 1,-1-1,1 0,0 1,0-1,0-1,0 1,0 0,1-1,-1 0,1 0,-1 0,0 0,1 0,0 0,-1-1,1 0,-1 0,1 0,-1 0,1-1,0 1,-1-1,1 0,-1 0,1 0,17-1,104 10,156 6,-118 4,122-4,-33-15,-228-6,-24 1</inkml:trace>
  <inkml:trace contextRef="#ctx0" brushRef="#br0" timeOffset="-4986.793">15361 7333,'52'38,"286"111,-329-145,-4-2,0-1,1 1,-1 0,-1 0,1 1,0-1,-1 1,1 0,-1 1,0-1,0 1,0 0,0 0,-1 0,1 0,-1 0,0 1,-1 0,1-1,-1 1,1 3,-5-4,1 1,-2-1,1 0,0 0,-1-1,0 1,0 0,0-1,0 0,0 1,-1-1,1-1,-1 1,0 0,0-1,0 0,0 0,-1 0,0 0,-5 3,-150 95,-114 95,114-79,130-95</inkml:trace>
  <inkml:trace contextRef="#ctx0" brushRef="#br0" timeOffset="-3448.452">14305 5848,'2'6,"1"1,-1-1,1-1,0 1,0 0,0-1,1 0,0 1,0-1,0-1,1 1,-1-1,1 0,0 0,0 0,1 0,-1-1,1 0,3 1,419 212,-424-214,1 1,1 0,0 0,-1 1,0-1,1 1,-1 0,-1 1,1-1,-1 1,0 0,2 2,-6-5,0-1,0 1,0 0,0-1,-1 1,1-1,0 1,-1 0,1-1,-1 1,1-1,-1 1,0-1,0 0,0 1,0-1,0 0,0 1,0-1,0 0,0 0,-1 0,1 0,0 0,-1 0,1 0,0-1,-1 1,1 0,-1-1,0 1,1-1,-1 0,1 1,-1-1,0 0,1 0,-1 0,1 0,-1 0,0-1,1 1,-2-1,-7 3,-200 76,20-21,91-31</inkml:trace>
  <inkml:trace contextRef="#ctx0" brushRef="#br0" timeOffset="9437.865">269 5287,'3'-1,"0"-1,0 0,1 0,-1 1,0 0,1 0,-1 0,1 0,-1 0,1 1,-1-1,1 1,0 0,-1 0,4 1,3-1,630-1,-165 10,-47-2,-268-9,115 2,-256-2,-16-1</inkml:trace>
  <inkml:trace contextRef="#ctx0" brushRef="#br0" timeOffset="12958.593">295 5314,'11'65,"80"359,-54-65,-18-133,11 203,-29-414,0 86,5-1,3 0,6 0,13 42,118 493,34 174,-97-422,-80-377,10 36,-2 0,-1 1,-3 0,1 44,-32 328,21-299,6 0,4-1,20 94,36 394,-62-604,16 130,0 125,-18 353,15-467,-11-125,-3-20,0 1,0 0,0 0,0 0,0-1,0 1,0 0,0 0,0 0,0-1,0 1,0 0,0 0,0 0,0-1,0 1,1 0,-1 0,0 0,0 0,0-1,0 1,0 0,1 0,-1 0,0 0,0 0,0 0,1-1,-1 1,0 0,0 0,0 0,1 0,-1 0,0 0,0 0,0 0,1 0,-1 0,0 0,0 0,1 0,-1 0,0 0,0 0,3-23,-2 11</inkml:trace>
  <inkml:trace contextRef="#ctx0" brushRef="#br0" timeOffset="14024.224">1311 12413,'-4'-4,"0"-1,0 1,0 1,-1-1,1 1,-1-1,0 1,0 1,0-1,0 1,-1 0,1 0,-1 0,1 1,-1 0,1 0,-1 0,0 1,0 0,1 0,-1 0,0 1,1 0,-1 0,-1 0,-17 0,-6-2,0 0,-1 2,1 1,0 2,0 1,0 1,1 2,0 0,0 2,1 2,0 0,1 2,-8 6,-185 157,182-143,2 0,1 3,-18 25,40-42,0 1,2 1,0 0,1 1,2-1,0 2,1-1,2 1,0 1,-31 100,19-78,3 1,1 1,3 0,-3 39,8-49,1 1,2 0,2 0,2 0,5 30,-7-69,-1 0,1 0,0 0,0 0,1 0,-1 0,0 0,0 0,0 0,1 0,-1 0,0 0,1 0,-1 0,1 0,-1 0,1 0,-1 0,1-1,0 1,0 0,-1 0,1-1,0 1,0 0,0-1,0 1,-1-1,1 1,0-1,0 1,0-1,0 0,0 0,1 1,7-7</inkml:trace>
  <inkml:trace contextRef="#ctx0" brushRef="#br0" timeOffset="15217.914">870 12426,'25'0,"0"-1,-1-1,1-1,-1-1,4-2,2-3,1 1,-1 1,1 2,1 1,-1 2,1 0,-1 3,20 2,34 12,81 7,-165-22,12-1,-1 1,0 0,0 0,0 2,0-1,0 1,-1 1,1 0,0 1,-1 0,0 1,0 0,7 5,114 109,-80-67,-29-30,-1 2,-2 0,0 1,-2 1,-1 1,0 0,-3 2,10 22,149 342,-149-338,-2 2,-2 0,5 31,1-15,-26-73,0 0,0 0,0-1,0 1,0 0,0-1,0 1,0 0,0 0,0-1,0 1,1 0,-1 0,0 0,0-1,0 1,0 0,1 0,-1 0,0-1,0 1,1 0,-1 0,-11-7</inkml:trace>
  <inkml:trace contextRef="#ctx0" brushRef="#br0" timeOffset="16637.13">1 13830,'0'-1,"0"0,0 0,0 0,0 1,0-1,0 0,0 0,0 0,0 1,1-1,-1 0,0 0,0 0,1 1,-1-1,0 0,1 1,-1-1,1 0,-1 1,1-1,-1 0,1 1,0-1,-1 1,1-1,0 1,-1-1,1 1,0 0,0-1,-1 1,1 0,0 0,0-1,-1 1,1 0,0 0,0 0,0 0,0 0,-1 0,1 0,0 0,0 1,34-5,1 1,-1 2,0 2,0 1,4 2,124 2,138-30,264 16,219 3,-652-9,-121 14,7 1,-1-1,1-1,0-1,0-1,-1 0,1-1,0-1,35-4,-56 9</inkml:trace>
  <inkml:trace contextRef="#ctx0" brushRef="#br0" timeOffset="17623.096">456 13843,'0'898,"-13"-619,-16 27,-4 62,26-47,8-312,1-16,2-6</inkml:trace>
  <inkml:trace contextRef="#ctx0" brushRef="#br0" timeOffset="18715.568">1819 13817,'0'98,"-15"634,-85 407,94-1066,6-86</inkml:trace>
  <inkml:trace contextRef="#ctx0" brushRef="#br0" timeOffset="19346.59">2234 14565,'0'16,"0"12,2 10,1 11,0 5,0 1,-2 0,3-3,-1-5,0-9,-3-8,-1-10</inkml:trace>
  <inkml:trace contextRef="#ctx0" brushRef="#br0" timeOffset="20161.137">1993 14592,'18'3,"0"0,0-1,0 0,0-2,0 0,1-1,-1-1,0 0,6-3,-21 4,65-10,-13 2,1 2,0 2,5 2,-56 3,0-1,0 1,1 0,-1 0,0 0,0 1,0 0,0 0,0 0,0 1,-1-1,1 1,0 0,-1 1,1-1,-1 1,0 0,0 0,0 0,0 1,0-1,-1 1,0 0,1 0,-1 0,-1 0,1 1,-1-1,0 1,0-1,0 2,2 18,-1 1,-1 1,-2-1,0 0,-2 0,-1 0,0 0,-4 8,-4 14,-2-1,-1-1,-3 0,-16 30,24-63,6-21,7-26,66-299,-67 322,-3 7,1-1,1 1,-1 0,1-1,0 1,0 0,0 0,0 1,1-1,0 0,0 1,1-1,-1 1,-2 4,0 0,0 0,0 0,0 0,0 0,0 1,0-1,0 0,0 1,0-1,0 0,0 1,-1-1,1 1,0-1,0 1,0-1,-1 1,1 0,0 0,-1-1,1 1,-1 0,1 0,-1-1,1 1,-1 0,1 0,-1 0,0 0,1 0,-1 0,0 0,0 0,0 0,0 0,0 0,0 0,0 0,0 0,0 0,0 0,-1 0,26 185,-26-185,1 0,0 0,0 0,0 0,0 0,0 0,0 0,0 0,1 0,-1 0,0 0,1 1,-1-1,0-1,1 1,-1 0,1 0,0 0,-1 0,1 0,0 0,-1 0,1-1,0 1,0 0,0-1,0 1,-1-1,1 1,0-1,0 1,0-1,0 1,0-1,0 0,0 0,1 1,-1-1,0 0,0 0,0 0,0 0,0 0,0-1,0 1,0 0,0 0,0-1,0 1,1-1,7-7,0-1,-1 0,0-1,0 1,-1-2,-1 1,1-1,-2 0,3-5,-6 12,69-163,-71 168,0-1,1 0,-1 0,0 0,0 1,0-1,0 0,0 0,0 1,1-1,-1 0,0 0,0 0,0 0,0 1,1-1,-1 0,0 0,0 0,1 0,-1 0,0 0,0 0,0 1,1-1,-1 0,0 0,0 0,1 0,-1 0,0 0,0 0,1 0,-1 0,0 0,0 0,1-1,-1 1,0 0,0 0,1 0,-1 0,0 0,0 0,0-1,1 1,-1 0,0 0,0 0,0 0,0-1,1 1,-1 0,0 0,0 0,0-1,0 1,0 0,0 0,0-1,0 1,1 0,-1 0,0-1,0 1,0 0,0 0,0-1,4 22,15 286,-7-58,-2-206,-4-31</inkml:trace>
  <inkml:trace contextRef="#ctx0" brushRef="#br0" timeOffset="20636.939">3357 14578,'-12'3,"-1"1,1 0,0 0,0 1,1 1,-1 0,1 0,1 1,-1 1,1 0,0 0,1 1,0 0,-4 5,11-10,0-1,-1 1,1 0,0 0,1 0,-1 0,1 0,0 0,0 0,0 0,0 0,1 1,0-1,0 0,0 0,0 1,1-1,-1 0,1 0,0 0,0 0,1 0,-1 0,1 0,0 0,0 0,0-1,1 1,-1-1,1 1,0-1,0 0,0 0,0 0,1-1,0 2,17 12,0-1,0 0,2-2,-1 0,4 0,67 39,-86-48,1 0,-1 0,0 1,0 0,-1 0,1 1,-1 0,0 0,-1 0,1 1,-1 0,-1 0,1 0,-1 0,0 1,-1 0,0-1,0 1,-1 1,1 2,-3-9,-1 1,1-1,-1 1,1-1,-1 0,0 1,0-1,0 0,0 0,0 0,-1 0,1 0,-1 0,1 0,-1 0,0 0,0-1,0 1,0-1,0 1,0-1,0 0,0 0,0 0,-1 0,1 0,0 0,-1 0,-1-1,-77 11,76-11,-158-1,147 2,5 2</inkml:trace>
  <inkml:trace contextRef="#ctx0" brushRef="#br0" timeOffset="22112.04">630 15246,'21'-9,"0"-1,-1-1,0-1,-1-1,-1 0,0-1,0-2,-2 1,0-2,-1 0,0-1,-2-1,0 0,7-15,-11 21,-1 0,0 0,-2-1,1 0,-2-1,0 1,0-1,1-9,-6 22,0 1,1 0,-1 0,0-1,1 1,-1-1,0 1,0 0,0-1,0 1,0 0,-1-1,1 1,0 0,0-1,-1 1,1 0,-1 0,0-1,1 1,-1 0,0 0,1 0,-1 0,0 0,0 0,0 0,0 0,0 0,0 0,0 0,-1 1,1-1,0 0,0 1,-1-1,1 1,0 0,0-1,-1 1,1 0,-1 0,1-1,0 1,-1 0,1 1,0-1,-1 0,1 0,0 0,-1 1,1-1,0 1,0-1,-1 1,1 0,0-1,0 1,0 0,-8 6,1 1,0 1,1-1,0 1,0 0,1 1,0 0,1 0,0 0,1 0,-1 1,2 0,0-1,0 4,-11 50,2 0,3 1,4 0,2 0,3 22,0-86,15 440,-22-389,1-38</inkml:trace>
  <inkml:trace contextRef="#ctx0" brushRef="#br0" timeOffset="22405.657">656 15594,'16'-7,"10"-4,7-5,5-4,3-2,-2 2,-2 3,-3 3,-5 4,-5 3,-7 3</inkml:trace>
  <inkml:trace contextRef="#ctx0" brushRef="#br0" timeOffset="22681.835">1044 15354,'7'13,"4"10,3 5,1 2,3 1,3 0,-1-2,2 0,1-3,2-4,-2-3,0-3,-1-4,-5-4</inkml:trace>
  <inkml:trace contextRef="#ctx0" brushRef="#br0" timeOffset="22916.037">1311 15394,'-16'11,"-9"11,-8 11,-3 8,-2 7,2 4,-1 3,-1 0,0 1,5-10</inkml:trace>
  <inkml:trace contextRef="#ctx0" brushRef="#br0" timeOffset="28697.117">2394 6397,'1'-21,"1"1,1 0,1-1,1 1,0 0,2 1,5-13,61-169,-64 192,-8 36,-1-22,21 371,-20-359,0 0,-1-1,0 1,-2-1,0 1,0-1,-5 13,6-27,1 0,-1 0,0 0,0 0,0-1,0 1,-1 0,1 0,0-1,-1 1,1-1,-1 1,1-1,-1 1,0-1,0 0,0 0,0 0,1 0,-1 0,0 0,-1-1,1 1,0-1,0 1,-1-1,-18 6,52-4,320-29,-346 25,-10-1</inkml:trace>
  <inkml:trace contextRef="#ctx0" brushRef="#br0" timeOffset="29297.932">2087 5782,'-2'-7,"-1"0,0 8,1 9,2 9,5 8,2 7,3 3,0 6,-2 2,-3-7</inkml:trace>
  <inkml:trace contextRef="#ctx0" brushRef="#br0" timeOffset="30322.896">2701 5755,'-2'-2,"-1"-3,-2-1,0-2,1-1,0-2,4 6,7 10,6 14,7 15,11 12,6 11,-1 8,-5 8,-6-9</inkml:trace>
  <inkml:trace contextRef="#ctx0" brushRef="#br0" timeOffset="41118.551">6405 8990,'31'24,"-1"1,-1 1,-2 1,0 2,7 13,30 30,-61-68,52 44,-53-46,0-1,0 0,0-1,0 1,-1 0,1-1,0 1,0-1,0 1,1-1,-1 0,0 0,0 0,0 0,0 0,0 0,0-1,0 1,0-1,0 1,0-1,0 0,0 0,-1 0,1 0,0 0,0 0,-1 0,1-1,-1 1,1-1,-1 1,1-1,11-16,0-1,-2 0,0 0,-1-1,-1-1,3-11,6-11,-13 31,8-20,0 1,3 0,0 1,2 1,1 1,1 0,13-13,-9 20</inkml:trace>
  <inkml:trace contextRef="#ctx0" brushRef="#br0" timeOffset="41983.97">7702 8937,'13'-2,"1"9,-1 1,-1 1,1 0,-1 1,-1 0,0 1,0 0,3 6,8 7,-2-3,-8-7,1 0,0 0,1-1,1-1,0 0,0-1,1-1,1-1,-1 0,5 1,-18-9,0-1,0 1,0-1,0 1,0-1,0 0,0 0,0-1,0 1,0-1,0 1,0-1,-1 0,1 0,0 0,0 0,-1-1,1 1,-1-1,1 0,-1 1,0-1,1 0,-1 0,0-1,0 1,0-1,41-71,5-50,-33 78,3 1,2 0,16-24,-11 30,-2 7</inkml:trace>
  <inkml:trace contextRef="#ctx0" brushRef="#br0" timeOffset="42805.55">8985 8977,'5'1,"0"1,0 0,0 0,0 0,-1 0,1 1,-1-1,0 1,1 0,-1 1,0-1,-1 1,1 0,-1 0,0 0,0 0,0 0,2 4,43 65,-36-52,1-1,0 0,2-1,0-1,1 0,1-1,0 0,20 12,-34-26,0-1,0-1,0 1,1 0,-1-1,0 1,1-1,0 0,-1 0,1-1,0 1,-1-1,1 0,0 0,-1 0,1 0,0 0,0-1,-1 0,1 0,-1 0,1 0,-1 0,1-1,-1 0,0 1,0-1,1-1,-1 1,-1 0,1-1,0 1,-1-1,1 0,1-2,5-10,0-1,-1 1,0-2,-2 1,0-1,-1 0,0 0,-1-1,0-11,18-61,-16 73,0 1,1-1,2 2,-1-1,2 1,0 1,0 0,1 0,3 0,23-24</inkml:trace>
  <inkml:trace contextRef="#ctx0" brushRef="#br0" timeOffset="43517.894">10375 8977,'70'62,"-51"-40,-3-4,0 0,1-1,1 0,0-2,2 0,-1-1,2-1,0-1,0-1,1-1,1 0,-1-2,1-1,13 2,-27-8,1-1,-1 0,0-1,1 0,-1-1,0 0,0 0,0-1,0 0,0 0,-1-1,1-1,-1 1,0-1,0 0,-1-1,0 0,0 0,0-1,0 0,1-3,7-9,0 0,-1-1,-1-1,-1-1,-1 1,-1-2,5-16,10-44,-18 57,0 0,2 0,1 1,1 0,12-19,-3 19,-3 9</inkml:trace>
  <inkml:trace contextRef="#ctx0" brushRef="#br0" timeOffset="45205.732">6084 10100,'-1'0,"0"0,0 0,0 1,0-1,0 0,1 1,-1-1,0 1,0-1,0 1,1 0,-1-1,0 1,1-1,-1 1,1 0,-1 0,1-1,-1 1,1 0,-1 0,1 0,-1 0,1 0,0-1,0 1,0 0,-1 0,1 0,0 0,0 0,0 0,0 0,0 0,1 0,-1-1,-4 17,2 1,0-1,1 1,1-1,0 1,1-1,1 1,1-1,1 0,0 0,4 9,-5-16,1-1,0 0,1 0,0 0,1-1,-1 1,2-1,-1-1,1 1,0-1,0 0,1-1,0 0,1 0,-1 0,1-1,0-1,0 1,0-2,8 3,12-1,0-1,0-2,1-1,-1-1,0-2,1 0,-1-2,0-2,-1 0,1-2,-1-1,-1-1,18-10,88-23,-24 15,1 6,1 5,1 4,24 4,-99 8,1 1,-1 2,0 2,0 1,0 2,-1 1,1 2,-2 2,0 1,0 2,25 15,96 62,-155-91,1-1,-1 0,1 0,-1 0,1 0,0 0,-1-1,1 1,-1 0,1-1,-1 1,1-1,-1 1,1-1,-1 0,0 0,1 0,-1 0,0 0,0 0,0 0,1 0,-1 0,0 0,-1-1,1 1,0 0,0-1,0 1,-1 0,1-1,-1 1,1-1,-1 1,0-1,1 0,-1 1,0-1,0 1,0-1,0 1,0-1,-1 0,1-1,4-13,0 2,0 1,1 0,1 0,0 0,1 1,0-1,1 2,0-1,1 1,1 1,-1-1,2 2,-1-1,1 2,1-1,-1 1,1 1,1 0,-1 1,4-1,24-4,0 1,0 2,1 2,0 1,39 2,-46 1,628-16,-407 14,147 21,497 44,-756-55,226 1,-348-7,0 0,0-2,0 0,0-1,0-2,-1 0,0-1,0-1,0 0,-1-2,0 0,0-2,-1 0,15-29,-33 39,1 0,-1 0,1 0,-1 0,1 0,-1 0,0 0,1 0,-1 0,0 0,0 0,0 0,0 0,0-1,0 1,0 0,0 0,0 0,-1 0,1 0,0 0,-1 0,1 0,-1 0,1 0,-1 0,0 0,1 0,-1 0,0 0,1 0,-1 1,0-1,0 0,0 1,0-1,0 0,0 1,0-1,0 1,-1-1,-13-4</inkml:trace>
  <inkml:trace contextRef="#ctx0" brushRef="#br0" timeOffset="46387.53">7314 11035,'-5'83,"-3"-2,-14 64,20-134,-2-84,6-190,-3 258,1 0,-1 1,1-1,1 0,-1 1,1-1,-1 0,1 1,1-1,-1 1,1 0,0-1,0 1,0 0,0 0,1 0,-1 0,1 0,0 1,0-1,1 1,-1 0,1 0,-1 0,1 0,0 1,0-1,4 0,-1 1,0 1,1 0,0 0,-1 0,1 1,-1 1,1-1,-1 1,1 0,-1 1,1 0,-1 0,0 0,0 1,0 0,0 1,0 0,-1 0,0 0,0 1,0-1,0 1,-1 1,1-1,-2 1,1 0,0 0,-1 1,0-1,-1 1,0 0,0 0,0 0,0 0,-1 0,-1 1,1-1,-1 1,-1-1,1 1,-1-1,0 3,-3-3,1 1,-1-1,-1 0,1 0,-1-1,-1 1,1-1,-1 0,0 0,0 0,-1-1,1 0,-1 0,0 0,-1-1,1 0,-1 0,0-1,0 1,0-1,0-1,-1 0,0 1,-21-4,29 1,0 0,-1 0,1 0,-1 0,1-1,0 1,-1 0,1 0,0 0,-1-1,1 1,0 0,-1 0,1-1,0 1,-1 0,1-1,0 1,0 0,-1-1,1 1,0 0,0-1,0 1,0-1,-1 1,1 0,0-1,0 1,0-1,0 1,0 0,0-1,0 1,0-1,0 1,0 0,0-1,1 1,-1-1,0 1,0 0,0-1,0 1,1-1,-1 1,0 0,0-1,1 1,-1 0,0 0,1-1,-1 1,0 0,1 0,-1-1,0 1,1 0,-1 0,0 0,1-1,-1 1,7-4,0 0,1 0,-1 1,0 0,1 0,0 1,0 0,0 0,0 1,0 0,0 1,8-1,-6 1,0 1,0-1,0 2,0-1,0 1,0 1,0 0,0 0,-1 1,0 0,0 0,2 2,-7-3,1-1,-1 1,0 0,-1 0,1 0,0 0,-1 1,0 0,0-1,0 1,0 0,-1 1,1-1,-1 0,0 1,0-1,-1 1,1 0,-1-1,0 1,0 0,-1 0,0 0,1-1,-1 1,-1 1,-2 1,0 0,0 0,-1 0,0 0,-1-1,1 0,-1 0,-1 0,1-1,-1 1,0-1,0 0,0-1,0 0,-1 0,0 0,0-1,0 0,0 0,-1 0,1-1,-1-1,1 1,-1-1,-4 0,12-1,-13 3,1 0,-1-1,1 0,-1-1,0 0,1-1,-1-1,-6-1,19 2,0 0,-1 0,1 0,0 0,-1 0,1 0,0 0,-1 0,1 0,0 0,-1 0,1-1,0 1,0 0,-1 0,1 0,0 0,0-1,-1 1,1 0,0 0,0-1,-1 1,1 0,0 0,0-1,0 1,0 0,-1-1,1 1,0 0,0-1,0 1,0 0,0 0,0-1,0 1,0 0,0-1,0 1,0 0,0-1,0 1,0 0,0-1,0 1,1 0,-1-1,0 1,0 0,0-1,0 1,1 0,-1 0,0-1,0 1,1 0,-1 0,0 0,0-1,1 1,-1 0,0 0,11-9</inkml:trace>
  <inkml:trace contextRef="#ctx0" brushRef="#br0" timeOffset="46752.547">8143 11183,'-9'-39,"-23"-67,30 103,0-1,0 1,0-1,0 1,-1 0,0 0,1 0,-1 0,0 1,-1-1,1 1,0-1,-1 1,1 0,-1 1,0-1,1 0,-1 1,0 0,0 0,0 0,0 1,0-1,0 1,0 0,-7 2,0 1,0 0,0 0,1 1,-1 1,1 0,0 0,1 1,-1 0,1 0,0 1,1 1,0 0,0 0,0 0,1 1,1 0,-1 0,1 1,1 0,0 0,0 0,1 1,-2 1,0 1,1 0,1 0,0 0,1 1,0-1,1 8,1-16,1 0,0 0,0 0,0 0,1 0,-1 0,2 0,-1 0,0-1,1 1,0 0,0-1,0 1,0-1,1 0,0 1,0-1,0-1,0 1,1 0,-1-1,2 1,9 4,0-1,1-1,0 0,0-1,0 0,1-1,0-1,-1-1,1 0,0-1,0-1,0 0,0-1,16-3,4 0,0-1,-1-2,0-1,0-2,14-6,9-8</inkml:trace>
  <inkml:trace contextRef="#ctx0" brushRef="#br0" timeOffset="46970.015">8543 11049,'-4'11,"-2"11,0 9,2 5,1 4,0 3,2 3,1-3,0-5,0-5,0-7,1-12,-1-8</inkml:trace>
  <inkml:trace contextRef="#ctx0" brushRef="#br0" timeOffset="47246.289">8530 10982,'27'9,"4"12,-2 2,-1 1,0 1,-2 1,-1 2,8 12,-22-27,0 0,-1 0,-1 0,0 1,-1 1,-1 0,0 0,-1 0,0 1,-2-1,0 1,0 2,-4-15,0 0,0 0,0 0,0 0,-1 0,1 1,-1-1,0 0,0-1,0 1,0 0,0 0,-1 0,0-1,1 1,-1 0,0-1,0 0,0 1,0-1,-1 0,1 0,-1 0,1-1,-1 1,0 0,-77 28,-100 5,124-28</inkml:trace>
  <inkml:trace contextRef="#ctx0" brushRef="#br0" timeOffset="48069.202">7060 12092,'18'22,"27"110,-36-100,1-1,1 0,1-1,6 7,-17-34,0 0,0 0,0 0,0 0,0-1,1 1,0 0,-1-1,1 1,0-1,0 0,0 0,1 0,-1 0,0 0,1 0,-1 0,1-1,0 1,0-1,-1 0,1 0,0 0,0 0,0 0,0-1,0 1,0-1,0 0,0 0,0 0,0 0,0-1,0 1,0-1,2 0,4-6,0-1,-1-1,0 1,0-1,0-1,-1 1,-1-1,0 0,0-1,-1 0,0 0,-1 0,1-3,5-12,-2 0,-1 0,0-1,-2 1,-2-1,0-1,-2 1,0-6,-1 170,2-109,1 0,1 0,2 0,1-1,1 0,2 1,4 5</inkml:trace>
  <inkml:trace contextRef="#ctx0" brushRef="#br0" timeOffset="48833.156">7742 12132,'-2'18,"-4"13,0 10,-1 6,0 2,-1 1,1-3,2-6,1-5,2-9</inkml:trace>
  <inkml:trace contextRef="#ctx0" brushRef="#br0" timeOffset="49171.24">7742 12199,'7'24,"1"0,1-1,0 0,2 0,1-1,1-1,1 0,0 0,2-1,0-1,2-1,16 14,-33-31,48 35,-48-36,0 1,0 0,1 0,-1-1,0 1,1-1,-1 1,1-1,-1 0,0 0,1 1,-1-1,1 0,-1 0,1 0,-1 0,0-1,1 1,-1 0,1-1,-1 1,0-1,1 1,-1-1,0 0,1 1,-1-1,0 0,0 0,0 0,0 0,0 0,0 0,0 0,0 0,0 0,0-1,3-8,-1 0,0 0,0 0,-1 0,0 0,-1-1,-1 1,1 0,-1-1,-1 0,1-6,-14-236,19 216,1 28</inkml:trace>
  <inkml:trace contextRef="#ctx0" brushRef="#br0" timeOffset="49402.619">8277 12145,'0'18,"0"13,0 11,0 9,0 2,0 2,2-2,1-5,2-8,0-12</inkml:trace>
  <inkml:trace contextRef="#ctx0" brushRef="#br0" timeOffset="49742.712">8811 12106,'0'15,"0"13,0 11,0 9,0 6,-2 1,-1-2,0-6,1-9,-2-8,0-9</inkml:trace>
  <inkml:trace contextRef="#ctx0" brushRef="#br0" timeOffset="50268.408">8571 12106,'32'12,"0"-1,1-1,1-2,-1-1,1-2,28 1,-12 0,135 25,-181-31,-1 0,1 1,0 0,-1 0,1 0,-1 0,1 1,-1-1,1 1,-1 0,0 0,0 0,0 0,0 0,0 1,-1 0,1-1,-1 1,0 0,1 0,-1 0,-1 1,1-1,0 0,-1 1,1-1,-1 1,0-1,-1 1,1 0,0-1,-1 1,0 0,0 0,0-1,0 1,-1 1,-5 15,0 0,-1-1,-2 1,0-1,-1-1,0 0,-2 0,-7 8,-11 20,59-78,108-187,-67 100,-54 97,-16 22,0-1,0 1,1 0,-1 0,0-1,1 1,-1 0,0 0,1-1,-1 1,0 0,1 0,-1 0,1 0,-1 0,0-1,1 1,-1 0,1 0,-1 0,0 0,1 0,-1 0,1 0,-1 0,1 1,-1-1,0 0,1 0,-1 0,0 0,1 1,-1-1,1 0,-1 0,0 0,1 1,-1-1,0 0,0 1,1-1,-1 0,0 1,0-1,1 0,-1 1,0-1,0 0,0 1,0-1,0 1,1-1,-1 0,0 1,0-1,0 1,0-1,0 1,0-1,0 0,0 1,-1-1,1 1,0-1,0 0,0 1,0-1,-1 1,4 231,-2-212,0 1,1-1,1 0,1 0,1-1,0 1,2-1,6 14,-4-23,-3-7</inkml:trace>
  <inkml:trace contextRef="#ctx0" brushRef="#br0" timeOffset="50601.198">9065 12332,'112'-3,"-1"-4,96-21,-160 20,-22 2,0 2,1 0,-1 2,26 1,-47 2,-1 0,0 1,0-1,0 1,0 0,0 0,-1 0,1 0,0 0,-1 1,0-1,1 1,-1 0,0-1,0 1,-1 0,1 0,-1 1,1-1,-1 0,0 0,0 1,0-1,-1 0,1 1,-1-1,0 1,0-1,0 0,0 1,0-1,-1 1,0-1,0 0,0 1,0-1,1 6,-10 200,10-230,1-3</inkml:trace>
  <inkml:trace contextRef="#ctx0" brushRef="#br0" timeOffset="50997.646">9573 12119,'15'5,"-1"0,1-2,1 1,-1-2,0 0,1 0,-1-2,7 0,-8 0,379-8,-260 32,-130-23,0 1,0 0,0 0,0 0,0 0,0 0,-1 1,1 0,-1-1,0 1,0 0,0 0,0 0,0 0,-1 0,1 1,-1-1,0 0,0 1,0-1,0 1,-1-1,1 1,-1-1,0 1,0 0,0-1,-1 1,1-1,-1 1,0-1,0 1,0 0,0 6,-5 57,3-49,1 0,0 1,2-1,0 1,1-1,1 1,1 2,-2-19,-1 1,0 0,1-1,0 1,0-1,-1 1,2-1,-1 1,0-1,0 0,1 0,-1 1,1-1,0 0,-1 0,1-1,0 1,0 0,0-1,1 1,-1-1,0 1,1-1,-1 0,0 0,1 0,0 0,-1-1,1 1,-1-1,1 0,0 1,-1-1,1 0,-1 0,1-1,0 1,-1-1,1 1,13-8</inkml:trace>
  <inkml:trace contextRef="#ctx0" brushRef="#br0" timeOffset="51170.184">10295 11557,'-9'16,"-3"5</inkml:trace>
  <inkml:trace contextRef="#ctx0" brushRef="#br0" timeOffset="53992.426">19787 10368,'-1'11,"1"1,0 0,1-1,0 1,1 0,0-1,1 0,1 1,-1-1,2 0,0-1,0 1,0-1,2 0,2 3,5 4,1-1,1 0,0-2,1 0,1 0,0-2,0 0,2-1,-1-1,1-1,1-1,-1-1,11 3,17 2,0-2,0-2,0-3,1-1,28-2,1-6,-1-4,0-3,-1-3,0-3,-1-4,12-8,-64 20,0 1,1 1,0 1,0 1,0 1,1 1,-1 2,1 0,0 1,-1 2,1 0,-1 2,1 1,5 2,3 6,-2 0,0 2,-1 2,0 1,-1 1,13 12,-38-28,-1-1,1 1,-1-1,0 1,0 0,0 0,0 0,0 1,-1-1,0 1,0-1,0 1,0 0,0 0,-1 0,1 0,-1 0,0 0,0 0,-1 0,1 2,-1-7,0 1,0 0,-1 0,1 0,0 0,0-1,0 1,0 0,0 0,0 0,-1 0,1 0,0 0,0 0,0-1,0 1,-1 0,1 0,0 0,0 0,0 0,0 0,-1 0,1 0,0 0,0 0,0 0,-1 0,1 0,0 0,0 0,0 0,0 0,-1 0,1 0,0 0,0 0,0 1,0-1,-1 0,1 0,0 0,0 0,0 0,0 0,0 1,-1-1,1 0,0 0,2-8,1-1,0 1,0 0,1 0,0 1,0-1,1 1,0 0,0 0,5-5,4-5,1 0,1 1,0 1,1 1,0 0,1 1,1 1,0 1,1 0,0 1,0 2,1 0,0 1,0 1,1 1,0 1,11 0,64-1,1 5,-1 4,9 5,85 16,-2 9,50 21,-48-9,3-10,25-4,51-24,-266-7,0-1,-1 1,1-1,0 0,0 0,0-1,0 1,0-1,-1 1,1-1,0-1,-1 1,1 0,0-1,-1 0,0 1,1-1,-1-1,0 1,0 0,0-1,0 0,-1 1,1-1,-1 0,0-1,1 1,-1 0,0-2,1-70,-4 66,1 0,0 0,0-1,0 1,1 0,1 0,-1 0,2 1,-1-1,4-6,25-13,-19 25</inkml:trace>
  <inkml:trace contextRef="#ctx0" brushRef="#br0" timeOffset="58569.537">22434 12252,'0'0</inkml:trace>
  <inkml:trace contextRef="#ctx0" brushRef="#br0" timeOffset="57005.006">20254 12533,'23'-1,"0"0,0 2,0 1,0 0,-1 2,1 0,-1 2,0 0,0 2,-1 0,17 10,-36-17,1 1,0 0,-1-1,0 1,1 0,-1 0,0 0,0 0,0 1,0-1,0 0,-1 1,1 0,-1-1,1 1,-1 0,0-1,0 1,-1 0,1 0,0 0,-1 0,0 0,0 0,0 0,0 0,0 0,0 0,-1 0,1 0,-2 2,-4 8,-1 0,-1 0,0-1,-1 0,0 0,0-1,-2 0,1-1,-1 0,-7 4,3 0,-64 62,78-75,1 0,-1 0,0 0,0 0,1 0,-1 0,1 0,-1 0,1 0,-1 0,1 0,0 1,-1-1,1 0,0 0,0 1,0-1,0 0,0 0,0 0,0 1,0-1,1 0,-1 0,0 0,1 1,-1-1,1 0,-1 0,1 0,0 0,-1 0,1 0,0 0,0 0,0 0,0-1,0 1,0 0,0 0,0-1,0 1,0-1,0 1,0-1,0 1,0-1,1 0,-1 1,65 13,-65-14,55 6,-1-3,1-3,45-5,-96 5,1 0,0-1,0 0,-1 0,1 0,-1-1,1 0,-1 0,0 0,0-1,0 1,0-1,2-2,2-5</inkml:trace>
  <inkml:trace contextRef="#ctx0" brushRef="#br0" timeOffset="57206.502">20321 12680,'16'2,"17"1,16 0,15 0,12-1,3-1,0-1,-4-2,-16-1</inkml:trace>
  <inkml:trace contextRef="#ctx0" brushRef="#br0" timeOffset="57485.852">21030 12559,'-7'25,"1"0,1 0,1 0,1 0,2 1,1 21,0-41,1 1,0-1,0 1,1-1,0 1,0-1,1 0,-1 0,1 0,0 0,1 0,0-1,0 0,0 1,0-1,1-1,0 1,0-1,0 0,0 0,1 0,-1-1,1 1,0-2,0 1,1-1,-1 1,0-2,1 1,2 0,6 2,0-1,0-1,0 0,0 0,0-2,0 0,0 0,0-2,0 0,0 0,0-1,0-1,-1-1,0 0,1-1,1-2,6-9</inkml:trace>
  <inkml:trace contextRef="#ctx0" brushRef="#br0" timeOffset="57698.284">20950 12694,'22'2,"18"1,10 0,8-1,3 0,-1-3,-7-4,-10-3,-12-1</inkml:trace>
  <inkml:trace contextRef="#ctx0" brushRef="#br0" timeOffset="57933.676">21044 12493,'16'2,"14"3,16 1,13 0,13-2,8-1,-10-2</inkml:trace>
  <inkml:trace contextRef="#ctx0" brushRef="#br0" timeOffset="58279.314">21872 12546,'-14'0,"-1"0,0 1,1 1,-1 0,1 1,0 1,0 0,0 1,0 0,1 1,0 1,0 0,0 1,1 0,0 1,1 0,-3 4,10-10,1 1,0 0,0-1,0 1,1 1,-1-1,1 0,0 0,0 1,0 0,1-1,0 1,0 0,0-1,0 1,1 0,0 0,0 0,0 0,0 0,1-1,0 1,0 0,0 0,1-1,0 1,-1-1,2 1,-1-1,0 0,1 0,0 0,1 2,9 5,1 0,0-2,1 1,-1-2,2 0,-1 0,1-2,0 0,1 0,-1-2,1 0,0-1,0-1,14 1,-16-1,0 0,0-1,0-1,0 0,0-1,-1 0,1-1,0-1,0-1,-1 0,0 0,0-2,0 1,-1-2,1 0,-1-1,-1 0,0-1,0 0,-1-1,0 0,0-1,-1 0,-1 0,7-12,22-59,-43 102,1 0,0 1,2 0,0-1,1 1,1 0,3 15,-2-28,1 0,0 0,0 0,0 0,1 0,1-1,-1 1,1-1,1 0,-1 0,1 0,0-1,1 1,-1-1,1-1,1 1,-1-1,1 0,-1 0,2-1,-1 0,4 1,17 7</inkml:trace>
  <inkml:trace contextRef="#ctx0" brushRef="#br0" timeOffset="55028.955">20335 11316,'0'19,"0"12,0 10,0 7,0 3,-2-1,-4-5,-2-7,-2-8,0-11,0-14,1-7</inkml:trace>
  <inkml:trace contextRef="#ctx0" brushRef="#br0" timeOffset="55459.861">20282 11316,'0'-7,"1"0,-1-1,2 1,-1 0,1 0,0 0,1 0,-1 0,1 0,1 0,-1 1,1 0,0 0,1 0,-1 0,1 0,0 1,1 0,-1 0,1 1,0-1,0 1,1 1,-1-1,1 1,0 0,0 0,0 1,0 0,0 0,0 1,1 0,3 0,-2 2,0 0,0 0,-1 1,1 1,0-1,-1 1,1 1,-1 0,0 0,0 0,-1 1,1 0,-1 1,0 0,0 0,-1 0,0 1,0 0,0 0,-1 0,0 1,-1-2,-1 0,1 0,-1 0,0 0,-1 1,1-1,-1 1,-1 0,1-1,-1 1,0 0,-1 0,0 0,0 0,0 0,-1 0,0 0,0 0,-1-1,0 1,0 0,-1-1,1 1,-1-1,-1 0,1 0,-3 2,0 0,-1-1,1 1,-1-1,-1-1,0 0,1 0,-2 0,1-1,-1 0,0-1,0 0,0 0,0-1,-8 2,34-8,-1 1,1 1,0 0,-1 2,1 0,-1 0,1 2,-1 0,10 4,-18-5,0 0,0 1,-1 0,1 0,-1 1,0 0,0 1,0-1,0 1,-1 1,0-1,0 1,-1 0,1 0,-1 1,0 0,-1 0,0 0,0 0,1 4,-4-7,0 0,0 1,0-1,-1 0,1 1,-1-1,0 1,0-1,-1 0,1 1,-1-1,0 0,0 1,-1-1,1 0,-1 0,0 0,0 0,0 0,-1-1,1 1,-1-1,0 1,0-1,0 0,0 0,-1 0,1 0,-1-1,1 0,-1 1,0-1,0-1,0 1,0 0,-3-1,-8 6,-1-2,1 0,-1-1,-1 0,1-1,0-1,-1-1,-15 0,30-1,0 0,0 1,0-1,0 0,0 0,0-1,0 1,0 0,0-1,0 1,0-1,0 0,1 1,-1-1,0 0,0 0,0 0,1-1,-1 1,1 0,-1 0,1-1,-1 1,1-1,0 0,0 1,0-1,0 0,0 1,0-1,0-1,1-14</inkml:trace>
  <inkml:trace contextRef="#ctx0" brushRef="#br0" timeOffset="55752.501">21124 11424,'-15'-4,"0"1,0 1,-1 0,1 1,0 1,0 0,-1 1,1 1,0 1,-11 2,19-3,0 0,0 1,0-1,1 1,-1 1,1-1,0 1,0 0,0 1,0-1,1 1,-1 0,1 1,1-1,-1 1,1 0,0 0,0 1,1-1,0 1,0-1,0 1,1 1,0-2,1 0,0 0,0 0,1 1,0-1,0 0,0 0,1 0,0 0,0 0,0 0,1 0,0 0,0-1,0 1,1-1,0 1,0-1,1 0,-1 0,1 0,0-1,0 1,1-1,-1 0,1 0,0 0,0-1,0 0,0 0,1 0,4 1,12 5,1-2,0 0,1-2,0 0,-1-2,1-1,1 0,-1-2,0-1,0-1,0-1,0-1,30-5</inkml:trace>
  <inkml:trace contextRef="#ctx0" brushRef="#br0" timeOffset="56015.331">21484 11396,'0'9,"0"10,0 9,0 6,0 6,0 4,0 0,0-1,0-5,0-6,0-6,0-12,0-9</inkml:trace>
  <inkml:trace contextRef="#ctx0" brushRef="#br0" timeOffset="56322.026">21484 11396,'-19'-73,"25"84,0-1,0 0,1-1,0 1,1-2,0 1,7 6,-2-2,273 244,-282-253,45 52,-48-54,1 0,-1 0,0 0,0 0,0 0,0 0,0 1,0-1,0 0,-1 1,1-1,-1 1,0-1,0 1,0-1,0 0,0 1,0-1,-1 1,1-1,-1 0,1 1,-1-1,0 0,0 1,0-1,-1 1,-5 4,0-1,0 0,0-1,-1 0,0 0,0 0,-1-1,1 0,-1-1,0 0,1 0,-2-1,-5 1,8-1,-52 12,-1-3,0-3,-49 1,45-7</inkml:trace>
  <inkml:trace contextRef="#ctx0" brushRef="#br2" timeOffset="94488.57">11017 3629,'18'-49,"-10"10,-1 0,-1-1,-3 1,-1-1,-2 0,-2-6,1-10,-14-315,15 305,-12-244,4 226,3 0,4 0,9-71,11-175,-20 10,-12 167,0-42,-13-18,22 147,4 66,1 1,-1-1,0 0,0 1,0-1,0 0,0 0,1 1,-1-1,0 0,0 0,0 1,1-1,-1 0,0 0,0 1,1-1,-1 0,0 0,0 0,1 0,-1 1,0-1,1 0,-1 0,0 0,1 0,-1 0,0 0,1 0,-1 0,0 0,1 0,-1 0,0 0,1 0,-1 0,0 0,1 0,-1-1,0 1,1 0,-1 0,0 0,0 0,1-1,-1 1,0 0,0 0,1-1,-1 1,0 0,0 0,0-1,1 1,-1 0,0-1,6 12</inkml:trace>
  <inkml:trace contextRef="#ctx0" brushRef="#br2" timeOffset="100085.624">2421 809,'159'-6,"84"3,264 20,670-7,-7-2,-307-34,-136 37,32-34,281 21,-594-12,135 23,-80 11,-211-8,233 16,439-29,-512 15,370-23,6 3,-503 7,194 7,72-1,-360-9,579 10,156-2,-481 7,-235-9,58 16,149 11,149-19,-175 1,-16 1,-81-1,392 28,-323-28,65-6,-149 13,-55-7,-44 0,-52-5,48 5,-27 7,-68-7,-108-13,-8-1,0 0,0 1,0-1,0 1,-1 0,1 0,0 0,0 0,0 0,0 0,0 1,-1 0,1-1,0 1,0 0,-1 1,1-1,-1 0,1 1,-1-1,1 1,-1 0,0 0,0-1,0 2,0-1,0 0,0 0,-1 1,1-1,-1 1,0-1,1 1,-1-1,-2 149,1 689,-14-644,15 784,13-832,-2-55,3-8,-2 44,-6-23,1-68,-5-30</inkml:trace>
  <inkml:trace contextRef="#ctx0" brushRef="#br2" timeOffset="101381.374">10777 1865,'0'0,"-1"0,1 0,0 0,0 1,0-1,0 0,-1 0,1 0,0 0,0 0,0 0,0 0,-1 1,1-1,0 0,0 0,0 0,-1 0,1 0,0 0,0 0,-1 0,1 0,0 0,0 0,0 0,-1 0,1 0,0-1,0 1,0 0,-1 0,1 0,0 0,0 0,0 0,0 0,-1-1,1 1,0 0,0 0,0 0,0 0,0-1,-1 1,1 0,0 0,0 0,0 0,0-1,0 1,0 0,0 0,0 0,0-1,2 23,6 3,3 0,0-1,1 0,1-1,1 0,1-1,1 0,15 13,-13-14,1 0,0-2,2 0,1-1,0-1,1-1,0-2,2 0,-1-1,5 0,-24-11,-1 0,1 0,-1 0,1 0,0-1,0 0,0 0,0 0,-1-1,1 0,0 0,0 0,0 0,0-1,0 0,0 0,0 0,-1 0,1-1,0 0,-1 0,1 0,-1-1,0 1,0-1,0 0,1-1,7-11,0-2,0 1,-2-2,0 1,-1-1,3-10,12-20,61-101,-38 74</inkml:trace>
  <inkml:trace contextRef="#ctx0" brushRef="#br2" timeOffset="102467.703">24012 2279,'126'338,"-121"-327,3 10,1 0,1 0,1-1,1-1,0 1,2-2,1 1,-13-16,0-1,1 0,-1 0,0 0,1 0,0 0,-1-1,1 1,0-1,0 1,-1-1,1 0,0 0,0-1,1 1,-1 0,0-1,0 0,0 0,0 0,0 0,0 0,1-1,-1 1,0-1,0 0,0 0,0 0,-1 0,1-1,0 1,0-1,-1 1,1-1,-1 0,2-1,12-15,-1-1,-1 0,0-1,-1-1,-2 0,0-1,-1 0,-1 0,-1-1,-2 0,2-7,-7 26,25-83,-16 46,2 1,1 0,3 1,1 0,2 2,19-31,-11 34</inkml:trace>
  <inkml:trace contextRef="#ctx0" brushRef="#br2" timeOffset="104558.377">24199 1156,'157'12,"-81"-10,853 41,479 72,-1310-107,512 28,289 3,-515-26,178-14,-537 1,0 0,0 2,0 0,0 2,0 1,-1 1,0 1,17 7,74 26,-98-37,-1 1,0 0,-1 2,1 0,-1 0,0 2,-1 0,0 0,4 4,-14-7,1 1,-1-1,-1 1,1 0,-1 0,0 1,0-1,-1 0,1 1,-2 0,1-1,-1 1,0 0,0 0,-1 0,0 0,0 0,0 0,-1 0,-1 5,1 15,13 492,-28-215,0 171,-43-70,57 110,2-438,5-70,-2-13</inkml:trace>
  <inkml:trace contextRef="#ctx0" brushRef="#br2" timeOffset="105011.165">29586 3174,'37'72,"3"-1,42 52,-74-110,1-1,0 1,0-1,2-1,-1 0,2 0,-1-1,1-1,1 0,0-1,0 0,0 0,15 4,-26-11,0-1,0 1,0-1,0 1,0-1,0 0,0 0,0 0,0 0,0-1,0 1,1 0,-1-1,0 1,-1-1,1 0,0 0,0 0,0 0,0 0,-1 0,1 0,0 0,-1-1,1 1,-1-1,1 1,-1-1,0 0,0 1,0-1,0 0,0 0,0 0,0 0,-1 0,1 0,11-80,-12-33,6-75,-6 184,0 0,1 0,-1 0,2 0,-1 1,1-1,0 0,0 0,0 1,1-1,0 1,0 0,0 0,1 0,-1 0,1 1,0-1,1 1,-1 0,1 0,0 1,0-1,0 1,0 0,1 0,5-1,4 1</inkml:trace>
  <inkml:trace contextRef="#ctx0" brushRef="#br2" timeOffset="105445.365">29667 3189,'-19'-1,"23"-4,263-24,-158 25,-108 5,0-1,0 1,-1-1,1 1,0-1,-1 1,1-1,-1 1,1 0,-1-1,1 1,-1 0,1 0,-1-1,1 1,-1 0,0 0,0 0,1 0,-1-1,0 1,0 0,0 0,0 0,0 0,0 0,0-1,0 1,0 0,-1 0,1 0,0 0,0-1,-1 1,1 0,-1 0,1-1,-1 1,1 0,-1 0,1-1,-1 1,1-1,-1 1,0 0,1-1,-1 1,0-1,0 0,1 1,-1-1,0 0,0 1,-2 2,-50 60,34-45,2 2,1 0,0 1,1 1,2 0,0 1,1 1,0 5,2 3</inkml:trace>
  <inkml:trace contextRef="#ctx0" brushRef="#br2" timeOffset="106367.022">29826 3977,'-30'247,"17"-128,4-1,6 59,7-142,-1-33,0-5</inkml:trace>
  <inkml:trace contextRef="#ctx0" brushRef="#br2" timeOffset="108034.405">29613 1397,'57'23,"1"-3,0-2,1-3,1-2,1-3,-1-2,19-3,16 6,1012 120,-457-58,-518-60,229-5,-221-35,-140 27,1 1,-1 0,1 0,-1 0,1-1,-1 1,1 0,-1 0,0 0,1 0,-1 0,0 0,0 0,0 0,0 0,0 0,0 0,0-1,0 1,0 0,0 0,0 0,-1 0,1 0,0 0,-1 0,1 0,0 0,-1-1,1 1,-1 0,-1 5,-13 79,4 0,3 1,4 42,-5 42,-21 355,27-442,-4 1,-4-1,-6 13,-60 441,47-326,30-211,0 0,0 1,1-1,-1 0,0 0,0 1,0-1,0 0,1 1,-1-1,0 0,0 1,0-1,0 0,0 1,0-1,0 0,0 1,0-1,0 0,0 1,0-1,0 0,0 1,0-1,0 0,0 0,0 1,-1-1,1 0,0 1,0-1,0 0,-1 0,1 1,0-1,0 0,0 0,-1 1,1-1,0 0,-1 0,1 0,0 0,0 1,-1-1,1 0,0 0,-1 0,1 0,0 0,-1 0,1 0,0 0,-1 0,1 0,0 0,-1 0,1 0,0 0,-1 0,1 0,0 0,-1 0,1-1,-4-40,3 14</inkml:trace>
  <inkml:trace contextRef="#ctx0" brushRef="#br2" timeOffset="108435.421">32246 2987,'-10'-25,"15"56,8 8,2 1,1-2,2 0,1-1,3-1,0-1,3-1,27 30,-51-62,0 0,0 0,1 0,-1 0,0-1,1 1,0 0,-1-1,1 1,0-1,0 0,0 1,0-1,0 0,0 0,0 0,1-1,-1 1,0 0,0-1,1 0,-1 1,0-1,1 0,-1 0,0 0,1 0,-1-1,0 1,0-1,1 1,-1-1,0 0,0 0,0 0,0 0,0 0,0 0,1-1,4-9,0 1,-1-1,0 0,0 0,-1-1,-1 0,0 0,-1 0,0 0,0-4,3-8,15-59,-4 8,4 0,3 1,29-58,-51 127,-1 1,1 1,-1-1,1 1,-1 0,1 0,0 0,0 0,1 0,-1 0,0 0,1 1,0-1,0 1,-1-1,2 1,-1 0,0 1,2-2,4 4</inkml:trace>
  <inkml:trace contextRef="#ctx0" brushRef="#br2" timeOffset="109019.581">32246 3670,'8'612,"-2"-243,1-323,-1-40</inkml:trace>
  <inkml:trace contextRef="#ctx0" brushRef="#br2" timeOffset="110006.439">32367 3522,'-31'197,"-9"-1,-9 3,11-53,7 0,6 2,-2 107,26 127,-3-327,1-71,4-2</inkml:trace>
  <inkml:trace contextRef="#ctx0" brushRef="#br2" timeOffset="113174.087">4399 87,'5'21,"1"17,0 15,-1 8,-2 9,-1 0,1-1,1-7,-1-11,1-14,0-14</inkml:trace>
  <inkml:trace contextRef="#ctx0" brushRef="#br2" timeOffset="113622.939">4373 87,'28'-12,"1"0,1 2,0 1,0 2,0 1,1 1,0 1,0 2,7 1,-35 1,0-1,0 1,-1-1,1 1,0 0,0 0,-1 0,1 0,0 0,0 1,-1 0,1-1,0 1,-1 0,1 0,0 0,-1 1,0-1,1 0,-1 1,0 0,0 0,0-1,0 1,0 0,0 1,0-1,-1 0,1 0,-1 1,1-1,-1 1,0-1,0 1,0 0,-1-1,1 1,0 0,-4 4,0 1,-1-1,1 0,-1 0,0 0,-1-1,0 0,0 1,0-2,-1 1,0-1,0 1,0-2,-1 1,1-1,-6 3,7-4,-31 20,0-1,-2-2,0-2,-35 12,71-30,1 0,0 0,-1 1,1-1,0 1,0-1,0 1,-1-1,1 1,0 0,0-1,0 1,0 0,0 0,0 0,0 0,0 0,1 0,-1 0,0 0,0 0,1 0,-1 0,1 1,-1-1,1 0,0 0,-1 1,1-1,0 0,0 0,0 1,0-1,0 0,0 1,0-1,0 0,1 1,-1-1,0 0,1 0,-1 1,1-1,-1 0,1 0,0 0,-1 0,1 0,0 0,0 0,0 1,16 19,0 0,1-1,1 0,1-2,0 0,2-1,0-1,0-2,23 12,-32-19,0 0,0 0,1-2,-1 1,2-2,-1 0,0 0,1-2,-1 0,10 1,21-18,-27 3</inkml:trace>
  <inkml:trace contextRef="#ctx0" brushRef="#br2" timeOffset="113873.26">4961 207,'0'1,"0"-1,0 0,0 0,-1 1,1-1,0 0,0 0,0 1,-1-1,1 0,0 0,0 0,0 1,-1-1,1 0,0 0,0 0,-1 0,1 0,0 0,-1 0,1 0,0 1,0-1,-1 0,1 0,0 0,-1 0,1 0,0-1,26 191,-24-173,18 84,-19-97,1 0,-1 0,1-1,0 1,0-1,0 1,0-1,1 0,-1 1,1-1,0-1,0 1,0 0,0-1,1 1,-1-1,1 0,-1 0,1 0,0-1,0 0,-1 1,2-1,5 0,1-1,-1 0,1 0,-1-1,0-1,1 1,-1-2,0 0,0 0,0 0,-1-1,1-1,-1 0,0 0,0 0,-1-1,8-7,12-11</inkml:trace>
  <inkml:trace contextRef="#ctx0" brushRef="#br2" timeOffset="114103.644">4935 328,'9'0,"9"-3,14-2,13-3,7-3,6-1,1-3,-4-2,-10 2</inkml:trace>
  <inkml:trace contextRef="#ctx0" brushRef="#br2" timeOffset="114565.715">5081 73,'30'6,"46"-4,0-4,-1-2,1-4,39-11,-68 12,85-13,-150 25,1 0,-1 1,2 2,-1-1,1 2,0 0,0 1,1 0,1 2,-13 11,25-22,0 1,1-1,-1 1,0-1,0 1,1 0,-1 0,1 0,0 0,-1 0,1 0,0 0,0 0,0 0,1 1,-1-1,0 0,1 1,0-1,-1 0,1 1,0-1,0 0,0 1,1-1,-1 0,0 1,1-1,0 0,-1 1,1-1,0 0,0 0,1 0,-1 0,0 0,0 0,1 0,0 0,0 1,12 7,0-1,1 0,0-1,0-1,0 0,15 4,8 4,-22-9,-8-4,1 1,-1 0,1 0,-1 1,0 0,0 1,-1 0,1 0,-1 0,0 1,0 0,-1 0,0 1,0 0,0 0,-1 1,0-1,0 3,-4-7,-1 1,1 0,-1 0,0 0,0-1,0 1,-1 0,1 0,-1 0,0-1,0 1,0 0,-1-1,1 1,-1-1,0 1,0-1,0 0,-1 0,1 0,0 0,-1 0,0-1,0 1,0-1,0 1,0-1,-6 4,0 1,-1-2,1 1,-1-1,0-1,0 0,-1 0,-9 2,17-6,1 1,0 0,0-1,-1 1,1-1,0 0,0 1,-1-1,1 0,0 0,-1-1,1 1,0-1,-1 1,1-1,0 1,0-1,0 0,0 0,-1 0,2-1,-1 1,0 0,0-1,0 1,0-1,1 1,-2-2,-4-15</inkml:trace>
  <inkml:trace contextRef="#ctx0" brushRef="#br2" timeOffset="114845.959">5964 47,'0'279,"-1"-273,0 0,1 0,-1 0,1 1,1-1,-1 0,1 0,0 0,1 0,-1 0,1 0,0 0,1 0,0-1,-1 1,2-1,-1 1,1-1,-1 0,1-1,1 1,-1-1,1 0,0 0,0 0,0 0,0-1,0 0,1 0,2 0,1 0,0-2,0 1,1-1,-1-1,0 0,0 0,1-1,-1 0,0 0,0-1,0 0,0-1,0 0,0 0,-1-1,0 0,0-1,0 0,0 0,0 0,-1-1,0-1,-1 1,1-1,2-4,4-11</inkml:trace>
  <inkml:trace contextRef="#ctx0" brushRef="#br2" timeOffset="115066.371">5924 274,'18'5,"18"1,11-3,7-6,3-5,-1-3,-5-5,-12 1</inkml:trace>
  <inkml:trace contextRef="#ctx0" brushRef="#br2" timeOffset="115365.571">6030 73,'66'7,"-1"-4,1-2,29-5,-2 1,-47 1,-19 0,0 1,0 1,-1 2,1 0,-1 2,19 5,-41-8,1 1,-1 0,1 0,-1 0,0 0,0 1,0-1,0 1,0 0,0 0,-1 1,1-1,-1 1,0 0,0 0,-1 0,1 0,-1 0,0 0,0 1,0-1,0 1,-1 0,0-1,0 1,0 0,-1 0,1 1,-1 23,-1 0,-1 0,-2 0,-1-1,-2 5,-6 46,10-58</inkml:trace>
  <inkml:trace contextRef="#ctx0" brushRef="#br2" timeOffset="115628.866">6431 47,'16'-7,"17"-2,14 0,12 2,8 2,4 2,-1 1,-3 2,-7 0,-11-2,-13-1</inkml:trace>
  <inkml:trace contextRef="#ctx0" brushRef="#br2" timeOffset="123422.726">1031 809,'408'-24,"174"20,-325-9,100 13,-348-2,-12-1</inkml:trace>
  <inkml:trace contextRef="#ctx0" brushRef="#br2" timeOffset="123809.211">1819 502,'11'15,"12"1,1 0,0-2,1-1,1-1,24 8,-22-8,262 104,-286-115,0 0,0 0,0 1,0 0,0 0,0 0,-1 0,1 1,-1-1,0 1,0 0,0 0,0 0,0 0,-1 1,1-1,-1 1,0-1,0 1,0 0,0 0,-1 0,0 0,0 0,0 0,0 0,0 1,-1-1,0 0,0 2,-4 4,-1 0,0 0,-1-1,0 1,0-2,-1 1,0-1,0 0,-1 0,0-1,-1 0,-4 3,8-6,-290 209,254-184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03.4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1,'-2'0,"-3"0,-1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5.66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1,'14'36,"58"179,-38-37,-35-178,1 1,0 0,0-1,0 1,-1 0,1 0,0-1,0 1,0 0,0-1,0 1,0 0,0-1,1 1,-1 0,0 0,0-1,0 1,1-1,-1 1,0 0,1-1,-1 1,1-1,-1 1,0 0,1-1,-1 1,1-1,0 0,-1 1,1-1,-1 1,1-1,0 0,-1 1,1-1,0 0,-1 0,1 0,0 0,-1 1,1-1,0 0,-1 0,1 0,0 0,-1 0,1-1,0 1,0 0,-1 0,1 0,0-1,-1 1,1 0,-1 0,1-1,0 1,-1-1,1 1,-1-1,1 1,-1-1,1 1,-1-1,1 0,15-19,-2-1,0 0,-1-2,-1 1,-1-2,3-11,0 4,-4 8,-1 1,1 1,0 0,2 0,0 2,6-7,-18 25,0 0,1 0,-1 1,1-1,-1 0,0 0,1 0,0 0,-1 1,1-1,-1 0,1 0,0 1,0-1,-1 0,1 1,0-1,0 1,0-1,-1 1,1 0,0-1,0 1,0 0,0 0,0-1,0 1,0 0,0 0,0 0,0 0,0 0,0 0,0 0,0 1,0-1,0 0,0 0,-1 1,1-1,0 1,0-1,0 1,0-1,-1 1,1-1,0 1,0 0,-1-1,1 1,0 0,-1 0,26 98,-21-66,-2-12,2 1,0-1,2 0,0 0,5 8,-9-23,0 0,0-1,1 1,0-1,0 1,0-1,1-1,-1 1,1-1,1 1,-1-1,0-1,1 1,0-1,0 0,0 0,0-1,0 1,1-2,-1 1,4 0,1-1,-1 0,0 0,1-1,-1 0,1-1,-1 0,0-1,0 0,0-1,0 0,0 0,0-1,-1-1,1 1,-1-1,0-1,-1 0,1 0,-1-1,3-3,6-6,-1-2,0 1,-1-2,-1 0,-1-1,0-1,-2 1,8-20,8-26,-20 53,-3 20,-3 27,-2-28,1 20,-2-4,1 1,1 0,1-1,1 1,1-1,1 0,1 0,1 0,1 0,8 17,-13-36,-1 1,1-1,0 0,0 0,0 0,0 0,1 0,-1 0,1 0,0-1,0 0,0 1,0-1,0 0,0 0,0-1,1 1,-1-1,1 0,-1 1,1-1,0-1,-1 1,1-1,2 1,12-5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02.7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14211 3024,'-7'-2,"0"0,1 1,-1 0,0 1,0 0,-1 0,1 0,0 1,0 0,1 0,-1 1,0 0,0 0,1 0,-1 1,1 0,0 0,0 1,0 0,0 0,0 0,1 1,0 0,0 0,0 0,1 0,0 1,0 0,0 0,0 0,1 0,0 1,1-1,-1 1,1-1,1 1,-1 0,1 0,0 0,1 0,-1 0,1 0,1 0,-1 0,2 4,1-5,-1-1,1 0,0 1,0-1,1 0,0 0,0-1,0 1,0-1,1 0,-1 0,1-1,0 1,0-1,0 0,1 0,-1-1,1 1,0-1,0-1,5 2,7 1,0-1,0 0,1-1,-1-1,0-1,14-2,-15 2,0-1,0-1,-1-1,1 0,0-1,-1-1,0 0,0-2,0 1,-1-2,0 0,-1-1,0 0,0-2,-1 1,0-1,-1-1,0 0,-1-1,0-1,6-48,-17 60,0 0,0 1,0-1,0 0,0 0,0 1,-1-1,1 0,0 1,-1-1,0 0,1 1,-1-1,0 1,0-1,0 1,0-1,0 1,0 0,0 0,0-1,0 1,-1 0,1 0,-1 0,1 0,-1 0,1 1,-1-1,1 0,-1 1,0-1,1 1,-1-1,0 1,-2 1,1 0,0 0,0 0,0 0,0 0,0 1,0 0,0-1,0 1,0 0,1 0,-1 1,1-1,0 1,-1-1,1 1,0-1,1 1,-1 0,0 0,1 0,0 0,-1 0,1 1,1-1,-1 0,0 1,1 0,-2 4,0 0,0 0,1 0,1 0,-1 0,1 0,1 0,-1 1,2-1,-1 0,1 0,0 0,0-1,1 1,0 0,1-1,0 0,0 0,0 0,1 0,0 0,0-1,1 0,-1 0,2-1,-1 0,0 0,1 0,0-1,0 0,7 3,2 0,-1-1,1-1,0-1,1 0,-1-1,0-1,1 0,0-2,-1 0,1 0,0-2,-1 0,1-1,34-8</inkml:trace>
  <inkml:trace contextRef="#ctx0" brushRef="#br0" timeOffset="512.256">15254 3037,'45'-142,"-38"121,-7 21,0 0,0 1,0-1,1 0,-1 0,0 1,0-1,0 0,0 0,0 0,0 1,0-1,0 0,1 0,-1 0,0 1,0-1,0 0,1 0,-1 0,0 0,0 1,0-1,1 0,-1 0,0 0,0 0,0 0,1 0,-1 0,0 0,0 0,1 0,-1 0,0 0,0 0,1 0,-1 0,0 0,0 0,1 0,-1 0,0 0,0 0,0 0,1 0,-1-1,0 1,0 0,0 0,1 0,-1 0,0-1,0 1,0 0,0 0,1 0,-1 0,0-1,0 1,0 0,0 0,0-1,0 1,15 133,-15-108,2 6,0 26,-1 0,-3 0,-9 53,11-106,-1 0,1 0,-1 0,0 0,0 1,0-1,-1 0,1-1,-1 1,0 0,0 0,0-1,-1 1,1-1,-1 0,0 0,0 0,0 0,0 0,-3 1,5-3,1-1,-1 0,0 0,1 0,-1 0,0 0,0 0,1 0,-1 0,0 0,1 0,-1 0,0-1,1 1,-1 0,0 0,1-1,-1 1,0 0,1-1,-1 1,1-1,-1 1,1-1,-1 1,1-1,-1 1,1-1,-1 1,1-1,0 0,-1 1,1-1,0 1,-1-1,1 0,0 0,0 1,0-1,0 0,0 1,0-1,0 0,0 0,0 1,0-1,0 0,0 1,0-1,0 0,1 1,-1-1,0 0,1 1,-1-1,0 0,1 1,-1-1,1 1,-1-1,1 1,-1-1,1 1,-1-1,1 1,6-3,-1 1,1 0,-1 1,1-1,0 1,0 1,-1-1,1 1,0 0,5 1,4 0,174-7,-152 0</inkml:trace>
  <inkml:trace contextRef="#ctx0" brushRef="#br0" timeOffset="-14790.838">0 3412,'1'-2,"0"1,1 0,-1 0,0 0,1 0,-1 0,1 0,-1 0,1 1,-1-1,1 1,-1-1,1 1,0-1,-1 1,1 0,0-1,-1 1,1 0,0 0,-1 1,2-1,0 0,330 0,-182 8,-45 5,58-7,-101-7,1598 1,-1522 13,417-13,-416 15,172-16,-192 15,-21-7,-11 7,46-1,26 0,-39 1,39-9,-92 8,79 1,-1 0,20-7,-42 7,-52-9,-60-5,-1 0,1 0,0 1,0 0,-1 1,1 1,-1 0,0 0,0 1,0 0,0 1,-1 1,0-1,9 8,-14-9,0 0,-1 1,0-1,0 1,-1 0,1 0,-1 0,0 1,-1-1,1 1,-1 0,0-1,0 1,0 6,14 133,-17 65,-13-86,0 16,-12 85,19-140,4-74,1 0,1-1,0 2,0-1,1 0,0 0,1 0,1 0,0 4,-1-13,-1-1,1 1,0-1,-1 1,1-1,0 1,0-1,0 0,0 0,0 1,0-1,0 0,1 0,-1 0,0 0,1 0,-1 0,0-1,1 1,-1 0,1-1,-1 1,1-1,0 0,-1 1,1-1,-1 0,1 0,0 0,-1 0,1 0,-1 0,1 0,0-1,-1 1,1-1,-1 1,60-25,-58 23,96-18,120 16,92-10,157 15,-234 12,1166-13,-912-14,71 0,-254-9,362-19,-643 42,678-30,244-34,-545 49,-415 15,-48-9,50 0</inkml:trace>
  <inkml:trace contextRef="#ctx0" brushRef="#br0" timeOffset="-9755.469">10775 2,'2'30,"2"0,0 0,2 0,2-1,5 13,5 24,2 32,-5 0,-4 1,-4 0,-5 72,-2-146,1 183,11 27,2-102,-1-19,-5 2,-6 63,-16 288,15 146,-28-182,28 1,-2-412,2-1,1 0,0 1,1-1,1 0,1 0,1-1,1 2,-7-19,1 0,-1 0,1-1,-1 1,1-1,-1 1,1 0,-1-1,0 1,0 0,1 0,-1-1,0 1,0 0,0-1,0 1,0 0,0 0,0-1,0 1,0 0,0 0,0-1,0 1,0 0,-1 0,1-1,0 1,-1 0,1-1,0 1,-1 0,1-1,-1 1,1-1,-1 1,-6-2</inkml:trace>
  <inkml:trace contextRef="#ctx0" brushRef="#br0" timeOffset="-9493.145">10628 3652,'4'14,"7"11,6 8,4 5,3 6,5 4,-1 1,0 1,-1-1,-2-2,-1-3,-5-5,-3-9,-2-8,-4-8</inkml:trace>
  <inkml:trace contextRef="#ctx0" brushRef="#br0" timeOffset="-9060.174">10548 3746,'0'-1,"1"0,-1 0,1-1,0 1,-1 0,1 0,0 0,0 0,0 0,-1 0,1 0,0 0,0 0,1 0,-1 1,0-1,0 0,0 1,0-1,1 1,-1-1,0 1,0 0,1-1,-1 1,0 0,1 0,-1 0,0 0,1 0,-1 0,1 0,2 0,302-39,-274 36,94 0,-125 3,0 0,0 0,0 0,0 0,0 0,0 1,-1-1,1 0,0 1,0-1,0 0,0 1,0-1,-1 1,1-1,0 1,0 0,-1-1,1 1,0 0,-1-1,1 1,-1 0,1 0,-1 0,1 0,-1-1,1 1,-1 0,0 0,0 0,1 0,-1 0,0 0,0 0,0 0,0 0,0 0,0 0,0 0,-1 0,-18 40,12-29,-15 32,2 1,2 1,2 0,2 1,2 1,3 0,1 0,3 1,1 0,3 16,1-39</inkml:trace>
  <inkml:trace contextRef="#ctx0" brushRef="#br0" timeOffset="-8009.095">10829 96,'-1'0,"0"0,0 0,1 1,-1-1,0 0,0 0,1 0,-1 1,0-1,0 1,1-1,-1 0,0 1,1-1,-1 1,0-1,1 1,-1 0,1-1,-1 1,1 0,-1-1,1 1,-1 0,1 0,0-1,0 1,-1 0,1 0,0 0,0-1,0 1,0 0,0 0,0 0,0-1,0 1,0 0,0 0,0 0,-1 3,-36 109,-5-3,-4-1,-41 64,158-335,-47 90,-4-1,-3 0,-3-1,2-50,-6 74,-9 50,0 0,0 1,0-1,0 1,0-1,0 1,1-1,-1 1,-1 0,1-1,0 1,0 0,0 0,0 0,0-1,-1 1,1 0,0 0,-1 0,1 0,-1 0,1 1,-1-1,1 0,-1 0,0 0,0 0,0 0,1 1,-1-1,0 1,0-1,118 229,-16-39,-99-185,0-2,0 0,0 1,-1-1,0 1,1-1,-2 1,1 0,0 0,-1 0,0-1,0 2,-1-1,1 0,-1 0,0 0,0 0,-1 0,1 0,-1 0,-1 0,1 0,0 0,-1 0,0-1,0 1,-1-1,-2 4,-7 0,0-2,-1 1,0-2,-1 0,1 0,-1-1,0-1,0 0,-1-1,-14 4,-13 3,20-5,0 1,0 0,0 2,1 1,-16 7,35-14,0 0,0 0,0 0,0 0,0 0,0 0,0 0,1 1,-1-1,0 0,1 1,-1 0,1-1,0 1,-1 0,1 0,0 0,0 0,0 0,0 0,1 0,-1 0,0 0,1 0,0 0,-1 0,1 1,0-1,0 0,0 0,1 2,7 11</inkml:trace>
  <inkml:trace contextRef="#ctx0" brushRef="#br0" timeOffset="-4270.245">12233 1927,'-1'0,"1"0,0 0,0-1,-1 1,1 0,0 0,-1-1,1 1,0 0,-1 0,1 0,0 0,-1 0,1 0,0 0,-1 0,1-1,0 1,-1 0,1 0,0 0,-1 1,1-1,0 0,-1 0,1 0,0 0,-1 0,1 0,0 0,-1 1,1-1,0 0,-1 0,1 0,0 1,0-1,-1 0,1 0,0 1,0-1,0 0,-1 1,1-1,0 0,0 1,0-1,-15-15,13 13,-1 1,1 0,0 0,-1 0,1 0,-1 0,1 0,-1 1,1-1,-1 1,0 0,1-1,-1 1,1 1,-1-1,0 0,1 1,-1-1,1 1,-1 0,1-1,-1 1,1 1,0-1,-1 0,1 0,0 1,0 0,0-1,0 1,0 0,0 0,0 0,0 0,-3 5,0-1,1 1,-1 0,1 0,0 0,1 1,0-1,0 1,1 0,-1 5,1-7,2 0,-1 1,1-1,0 0,0 0,1 0,0 1,0-1,0 0,1 0,-1 0,2 0,-1-1,1 1,-1-1,2 1,-1-1,1 0,-1 0,1 0,1-1,-1 1,1-1,-1 0,1 0,0-1,1 1,-1-1,0 0,1-1,0 1,0-1,0-1,3 2,5-1,0 0,-1-1,1 0,0-1,0 0,0-2,-1 1,1-2,0 0,-1 0,0-1,0-1,0 0,0-1,-1 0,0-1,0-1,-1 0,0 0,0-1,-1 0,0-1,-1 0,0-1,0 0,-1 0,-1-1,0 0,-1 0,6-13,-4-11,-16 47,4-1,1-1,0 1,0 0,1 0,1 0,-1 0,2 0,-1 0,1 0,1 1,0-1,0 0,1 0,1 0,-1-1,2 1,-1 0,1-1,1 0,3 6,-3-11,0 0,0 0,0 0,1-1,0 0,-1 0,1-1,0 1,0-1,0 0,0-1,1 0,-1 0,0 0,1-1,-1 1,1-2,-1 1,0-1,1 0,-1 0,0 0,0-1,0 0,0-1,0 1,0-1,-1 0,1 0,-1-1,0 0,0 0,0 0,0 0,-1-1,0 0,0 0,0 0,0 0,-1-1,2-3,-1-2,0 0,-1-1,-1 0,1 0,-2 1,0-1,0 0,-1-1,0 1,-1 0,-2-5,-5 6,4 33,5-13,0-1,0 0,1 0,0-1,0 1,1 0,0-1,0 1,1-1,0 0,0 0,1 0,0-1,0 0,0 1,1-2,0 1,0-1,1 0,2 1,7 5,0 0,1-2,0 0,0-1,1-1,1-1,-1 0,3-1,72 7,-56-13</inkml:trace>
  <inkml:trace contextRef="#ctx0" brushRef="#br0" timeOffset="-7198.317">12032 244,'0'4,"0"9,3 11,0 10,2 12,0 8,-1 5,0 1,-2-1,-1-3,0-7,-3-11,-2-13</inkml:trace>
  <inkml:trace contextRef="#ctx0" brushRef="#br0" timeOffset="-6628.831">11952 216,'10'-3,"1"0,0 1,-1 0,1 0,0 1,0 1,0 0,0 0,0 1,0 0,0 1,0 1,0-1,-1 2,1-1,2 3,-3-2,0 0,-1 0,1 1,-1 0,-1 1,1 0,-1 1,0 0,0 0,3 4,-8-8,-1 0,1 0,-1 1,0-1,0 1,0 0,0 0,0 0,-1 0,0 0,0 0,0 0,0 0,-1 0,0 0,1 1,-2-1,1 0,0 0,-1 0,0 0,0 0,0 0,0 0,-1 0,1 0,-1 1,-5 6,0-1,-1 1,0-1,0-1,-1 0,0 0,0 0,-1-1,-1-1,1 0,-1 0,0-1,-1 0,1-1,-1-1,0 0,-5 1,-14-1,30-4,1 0,-1 0,1 0,0 0,-1 0,1 0,-1 1,1-1,-1 0,1 0,-1 0,1-1,0 1,-1 0,1 0,-1 0,1 0,-1 0,1 0,0-1,-1 1,1 0,-1 0,1-1,0 1,-1 0,1 0,0-1,-1 1,1-1,0 1,0 0,-1-1,1 1,0 0,0-1,0 1,-1-1,1 1,0-1,0 1,0 0,0-1,0 1,0-1,0 1,0-1,0 1,0-1,0 1,0-1,0 1,1 0,-1-1,0 1,0-1,0 1,1 0,-1-1,0 1,5-5,0 1,0 0,1 1,0-1,-1 1,1 0,0 1,0-1,0 1,1 0,-1 1,0 0,1 0,-1 0,1 0,0 1,-1 0,1 1,0 0,2-1,0 1,-1 0,1 1,-1 0,1 0,-1 1,0 0,0 1,0 0,0 0,-1 0,0 1,1 0,-2 1,1-1,-1 1,0 1,0-1,0 1,-1 0,0 0,-1 1,1-1,-1 1,-1 0,0 0,0 1,0-1,-1 1,0-1,-1 1,0 5,0-8,-1-1,0 0,0 1,-1-1,0 0,0 0,0 0,0 1,-1-1,0 0,0-1,0 1,-1 0,0-1,0 1,0-1,0 0,0 0,-1 0,0 0,0-1,0 1,0-1,-1 0,1 0,-1-1,1 1,-1-1,0 0,0-1,0 1,-5 0,-17 4,1-2,-1 0,1-2,-1-1,0-2,-3 0,-40 0,41 7,39-3</inkml:trace>
  <inkml:trace contextRef="#ctx0" brushRef="#br0" timeOffset="-5664.267">12821 431,'-9'5,"0"-24,3 3,1 8,0 1,-1 0,0 0,0 0,0 1,0 0,-1 1,0-1,-1 1,1 0,-1 1,0 0,0 0,0 1,-1 0,1 0,-1 1,1 0,-1 0,0 1,0 1,0-1,0 1,1 1,-1-1,0 2,0-1,0 1,1 1,-1-1,1 1,0 1,0 0,0 0,0 0,1 1,-1 0,1 1,1-1,-1 1,1 1,-6 6,6-2,1 1,0 0,0 0,1 0,1 0,0 1,1 0,0-1,1 1,0 0,1 0,0 0,1 0,1-1,0 1,1 0,0-1,1 0,0 0,1 0,0 0,1-1,0 1,1-1,0-1,1 0,0 0,1 0,0-1,0 0,1-1,0 0,1 0,-1-1,12 5,-8-5,1 0,-1-1,1 0,1-1,-1-1,1 0,0-1,-1-1,1 0,0-2,0 0,0 0,0-1,0-1,0-1,0 0,-1-1,0-1,1 0,-2-1,1-1,-1 0,0-1,0-1,-1 0,0 0,-1-2,0 1,-1-1,0-1,0 0,-1-1,-1 0,3-6,-4 2,0 0,-1 0,0-1,-2 0,0 0,-1-1,-1 1,-1-1,0 0,-2-10,-6-5,-6 47,-2 134,14-117,8 259,4-233,-11-55,-1-1,0 0,0 1,1-1,-1 0,0 1,0-1,1 0,-1 0,0 1,1-1,-1 0,0 0,1 0,-1 0,1 0,-1 1,0-1,1 0,-1 0,1 0,-1 0,0 0,1 0,-1 0,1 0,-1 0,0 0,1 0,-1-1,0 1,1 0,-1 0,1 0,-1 0,0-1,1 1,-1 0,0 0,1-1,-1 1,0 0,0 0,1-1,-1 1,0 0,0-1,0 1,1-1,-1 1,0 0,0-1,0 1,0 0,0-1,0 1,0-1,0 1,0-1,10-25,-2-13,-2-1,-2-1,-2 1,-2 0,-1 0,-2-1,-7-30,2 14,-3 0,-2 0,-3 2,-4-4,4 28,14 37,4 2,1 0,0 0,1-1,-1 1,1-1,1 0,0 0,0 0,0-1,1 1,2 2,45 52,3-2,33 25,98 106,-178-180,-1 0,-1 1,0 0,0 0,-1 0,0 1,1 7,-6-16,1 1,-1 0,-1 0,1 0,-1 0,1 0,-1 0,0 0,0 0,-1 0,1 0,-1 0,0-1,0 1,-1 0,1 0,-1-1,1 1,-1 0,0-1,0 0,-1 1,1-1,-1 0,0 0,0 0,-14 10,0 0,-1-1,0 0,-1-2,-1 0,1-1,-1-1,-1-1,0-1,1-1,-2 0,-8-1,-30-3,42-7</inkml:trace>
  <inkml:trace contextRef="#ctx0" brushRef="#br0" timeOffset="-1740.089">12340 3064,'0'18,"0"16,0 8,0 4,0-2,0-3,0-4,0-9</inkml:trace>
  <inkml:trace contextRef="#ctx0" brushRef="#br0" timeOffset="-1250.397">12112 2824,'115'52,"-62"-30,-1 3,-2 2,16 13,-56-34,0 2,-1-1,0 1,-1 1,1-1,-1 2,-1-1,0 1,0 0,-1 0,-1 1,1 0,-2 0,1 0,-2 1,1-1,-2 1,0 0,0 0,0 10,4 94,-6-115,1 1,0-1,0 1,-1-1,1 0,0 1,0-1,0 0,0 0,1 0,-1 0,0 0,0 0,1 0,-1 0,0 0,1-1,-1 1,1 0,-1-1,1 0,-1 1,1-1,0 0,-1 1,1-1,-1 0,1 0,-1-1,1 1,0 0,-1 0,1-1,-1 1,1-1,-1 1,1-1,-1 0,0 1,2-2,54-37,-44 26,-1-2,0 1,-1-1,-1-1,0 0,-1-1,2-7,-5 49,-7-18,0 1,1-1,0 0,1 0,-1 1,1-1,0 0,1 0,0 0,0 0,1 0,-1 0,2 0,-1-1,1 0,0 0,0 0,0 0,1 0,0-1,0 0,0 0,1 0,0-1,0 1,0-2,0 1,1-1,1 1,97 13,-51-19</inkml:trace>
  <inkml:trace contextRef="#ctx0" brushRef="#br0" timeOffset="-620.085">13342 3131,'-19'6,"-1"1,1 0,1 2,0 0,0 1,1 1,0 1,0 0,2 1,0 1,0 0,-8 12,2 21,21-46,0 0,0 1,0-1,0 0,0 0,0 0,1 1,-1-1,0 0,1 0,-1 0,1 0,-1 0,1 1,0-1,-1 0,1-1,0 1,0 0,0 0,-1 0,1 0,0 0,0-1,0 1,0 0,0-1,1 1,-1-1,0 0,0 1,0-1,0 0,1 1,-1-1,0 0,0 0,0 0,1 0,0 0,8-1,1-1,0 0,-1 0,0-1,1-1,-1 0,0 0,-1-1,1 0,-1 0,0-1,0 0,-1-1,0 0,0-1,4-5,0 1,-2-2,0 0,-1 0,0 0,-1-1,-1-1,0 1,-1-1,0 0,-2-1,0 1,-1-1,0 0,-2 0,0 0,0 0,-2 0,0 0,-1 0,-1 1,0-1,-6-14,5 10,-1 0,-1 1,-1-1,0 2,-2-1,0 1,-5-6,14 24,0 1,0 0,0-1,-1 1,1-1,0 1,0-1,-1 1,1 0,0-1,0 1,-1-1,1 1,0 0,-1-1,1 1,-1 0,1 0,0-1,-1 1,1 0,-1 0,1-1,-1 1,1 0,-1 0,1 0,0 0,-1 0,1 0,-1 0,1 0,-1 0,1 0,-1 0,1 0,-1 0,1 0,-1 1,1-1,-1 0,1 0,0 0,-1 1,1-1,-1 0,1 0,0 1,-1-1,1 1,-9 25,5 18,2 0,1 0,3 0,2 0,2-1,10 41,-13-63,0 0,2 0,0 0,2 0,0-1,1 0,1-1,1 0,1 0,0-1,5 5,-14-21,0 1,0-1,0 0,0 1,1-1,-1 0,1 0,-1-1,1 1,0 0,-1-1,1 0,0 0,0 1,0-2,0 1,0 0,0-1,0 1,1-1,-1 0,0 0,0 0,0 0,0-1,0 1,0-1,0 0,0 0,0 0,0 0,2-1,6-8,-1 0,1 0,-2-1,1 0,-1 0,-1-1,0 0,-1-1,0 0,-1 0,-1 0,0-1,-1 0,0 0,1-11,-3 16,0-3,-1 17,-2 4,0 1,1-1,0 0,0 0,1 0,0 0,1 0,0 0,0 0,1 0,0 0,1-1,0 0,0 1,0-2,1 1,1 0,-1-1,1 0,0 0,1-1,6 6,5-6,-2-5</inkml:trace>
  <inkml:trace contextRef="#ctx0" brushRef="#br0" timeOffset="-357.156">13690 2837,'-14'16,"1"12,8 5,15 3,12-4,3-6</inkml:trace>
  <inkml:trace contextRef="#ctx0" brushRef="#br0" timeOffset="5586.531">10842 5069,'-5'14,"-1"49,2 1,4 0,3 16,-2-60,37 421,-17-259,-8 0,-8 64,-22 11,4-106,8 73,51 248,-41 46,-7-287,2 275,-27-236,25-246,-1-24</inkml:trace>
  <inkml:trace contextRef="#ctx0" brushRef="#br0" timeOffset="5902.028">10668 8880,'7'9,"7"5,5 5,4 4,1 2,0 4,-1 2,-2-1,-3 3,-2-1,-1-3,-4-5,-1-3,0-6,1-5,0-9,1-9,-2-4</inkml:trace>
  <inkml:trace contextRef="#ctx0" brushRef="#br0" timeOffset="6130.021">11136 8853,'-9'11,"-5"9,-5 5,-6 5,-4 2,0-2,1-3,2-5,2-6,2-6,1-4,2-8,3-8,3-7,5 0</inkml:trace>
  <inkml:trace contextRef="#ctx0" brushRef="#br0" timeOffset="6473.611">10762 8799,'-21'-43,"21"42,0 1,0-1,0 0,0 1,1-1,-1 0,0 0,0 1,1-1,-1 0,0 1,1-1,-1 0,1 1,-1-1,1 1,-1-1,1 1,-1-1,1 1,0-1,-1 1,1-1,0 1,-1 0,1-1,0 1,-1 0,1 0,0 0,0-1,-1 1,1 0,0 0,0 0,-1 0,1 0,0 0,0 1,-1-1,1 0,0 0,0 0,2 0,362-68,-363 67,0 0,-1 0,1 1,0-1,0 1,0 0,0 0,0 0,0-1,0 2,0-1,0 0,0 0,-1 1,1-1,0 1,0-1,0 1,0 0,-1 0,1 0,0 0,-1 0,1 0,-1 0,1 0,-1 1,0-1,1 1,-1-1,0 1,0-1,0 1,0 0,0-1,0 1,0 1,1 13,-1 1,-1 0,0-1,-1 1,-1-1,0 1,-1-1,-5 12,-7 21,-3-1,-2-1,-2-1,-2 0,-5 2,11-17</inkml:trace>
  <inkml:trace contextRef="#ctx0" brushRef="#br0" timeOffset="7633.508">10842 5189,'-1'-4,"-3"-15,-4 20,-31 152,33-130,0 5,-2 1,0-2,-2 1,-12 22,22-50,0 0,-1 0,1 0,0-1,0 1,0 0,0 0,0 0,0 0,0 0,0 0,-1-1,1 1,0 0,0 0,0 0,0 0,0 0,-1 0,1 0,0 0,0 0,0 0,0 0,0 0,-1 0,1 0,0 0,0 0,0 0,0 0,-1 0,1 0,0 0,0 0,0 0,0 0,0 0,-1 0,5-20,71-214,-72 225,0 0,1 1,0-1,0 1,1 0,0 0,1 0,-1 1,2-1,-1 2,1-1,0 1,0-1,-5 6,0 1,0-1,-1 0,1 1,0-1,0 1,0 0,0 0,0-1,-1 1,1 0,0 1,0-1,0 0,0 0,0 1,-1-1,1 1,0 0,0 0,-1-1,1 1,0 0,-1 0,1 1,-1-1,1 0,-1 0,1 2,36 44,-38-47,39 60,-4 1,-1 2,-2 6,-30-64,0-4,-1 1,0 0,1-1,-1 1,0 0,0-1,0 1,0 0,0 0,-1 0,1 0,-1 0,1 0,-1 0,0 0,1 0,-1 0,0 0,-1 0,1 0,0 0,0 0,-1 0,1 0,-1 0,0 0,0 0,1 0,-1 0,0-1,-1 1,1 0,0-1,0 1,-1 0,1-1,-1 0,1 1,-1-1,0 0,0 1,-117 6,90-8,-10-1,-98 8,136-7,0-1,0 1,0 0,0 0,0 0,0 0,0 0,0 0,0 0,0 0,0 0,0 1,0-1,0 0,0 1,0-1,0 1,0-1,0 1,0-1,0 1,1-1,-1 1,0 0,0 0,1-1,-1 1,0 0,1 0,-1 0,1 0,-1 0,1 0,-1 0,1 0,0 0,0 0,-1 0,1 0,0 0,0 0,0 0,0 0,0 0,0 0,0 0,1 0,-1 0,21 10,8-2</inkml:trace>
  <inkml:trace contextRef="#ctx0" brushRef="#br0" timeOffset="8090.35">12460 5163,'2'23,"1"18,0 17,-1 9,-2 3,-5-2,-2-8,-4-9,-1-14,-1-12,2-16,-1-16,3-7</inkml:trace>
  <inkml:trace contextRef="#ctx0" brushRef="#br0" timeOffset="8536.157">12353 5270,'-9'-179,"9"175,0 1,1-1,-1 1,1 0,0-1,0 1,0 0,0 0,0-1,1 1,-1 0,1 0,0 1,0-1,0 0,1 1,-1-1,0 1,1-1,0 1,-1 0,1 0,0 1,0-1,0 0,0 1,0 0,1 0,-1 0,0 0,1 0,-1 1,5-2,0 0,0 1,1 0,-1 1,0 0,0 0,0 1,0 0,0 0,0 0,0 1,0 1,0 0,-1 0,1 0,-1 1,0 0,0 0,0 0,-1 1,0 1,1-1,-2 1,1 0,-1 0,0 0,0 1,0 0,-1 0,1 2,-4-4,-1 0,1 0,-1 0,1 0,-1 0,-1 0,1 0,-1 0,0 0,0-1,0 1,-1 0,0 0,0-1,0 1,0-1,-1 0,1 1,-1-1,0 0,-1 0,-80 70,38-49,42-26,21-8,-2 4,0 0,1 1,0 1,0 0,0 2,0-1,0 2,1 0,-11 0,1 1,0 0,-1 0,1 0,-1 1,1 0,-1 0,0 0,0 1,0 0,0 0,0 1,-1 0,1 0,-1 0,0 0,-1 1,1 0,-1 0,4 4,-6-6,0 1,-1-1,1 0,-1 0,1 1,-1-1,0 1,0-1,0 1,-1 0,1-1,-1 1,0 0,0-1,0 1,-1 0,1-1,-1 1,0-1,0 1,0-1,0 1,-1-1,1 1,-1-1,0 0,0 0,0 0,-1 0,1 0,-1 0,-4 4,-1 1,0-1,-1 0,1-1,-1 0,0 0,-1-1,1 0,-1-1,-2 1,-1-1,-1 1,1-2,-1 1,0-2,0 0,0-1,0 0,0-1,0-1,-12-1,25 2,0 0,0 0,0 0,1 0,-1 0,0 0,0-1,0 1,0 0,1 0,-1-1,0 1,0 0,0-1,1 1,-1-1,0 1,0-1,1 1,-1-1,1 1,-1-1,0 0,1 1,-1-1,1 0,0 0,-1 1,1-1,-1 0,1 0,0 0,0 1,0-1,-1 0,1 0,0 0,0 0,0 0,0 1,0-1,0 0,1 0,-1 0,0 0,0 0,1 1,-1-2,9-11</inkml:trace>
  <inkml:trace contextRef="#ctx0" brushRef="#br0" timeOffset="8842.874">13235 5083,'-21'-6,"1"1,-2 1,1 1,0 1,-1 1,1 0,0 2,-1 1,-10 2,26-2,-1 0,1 1,0 0,0 0,0 0,0 1,1 0,-1 0,1 1,0-1,0 1,1 0,-1 1,1-1,0 1,1-1,-1 1,1 1,0-1,1 0,-1 1,1-1,1 1,-1-1,0 7,0-1,1 1,0-1,1 1,0-1,0 1,2 0,-1-1,2 0,0 1,0-1,1 0,1 0,4 8,-4-11,0-1,1 0,0 0,1-1,-1 0,2 0,-1 0,1-1,0 0,0-1,0 1,1-2,0 1,0-1,0-1,0 1,1-2,-1 1,1-1,5 0,-1 0,0-1,1 0,-1-1,0-1,0 0,1-1,-1-1,0 0,0 0,-1-2,1 0,-1 0,12-7,18-17,-7 0</inkml:trace>
  <inkml:trace contextRef="#ctx0" brushRef="#br0" timeOffset="9300.172">13503 5043,'4'114,"6"1,10 32,-17-128,-5-76,-40-307,41 362,1 2,-1-1,1 0,-1 1,1-1,-1 0,1 0,-1 1,1-1,0 0,0 0,-1 0,1 1,0-1,0 0,0 0,0 0,0 0,0 0,0 1,0-1,0 0,0 0,0 0,0 0,1 1,-1-1,0 0,1 0,-1 0,1 1,-1-1,1 0,-1 1,1-1,-1 0,1 1,0-1,-1 1,1-1,0 1,-1-1,1 1,0-1,0 1,-1 0,1 0,0-1,0 1,0 0,0 0,-1 0,1 0,0 0,0 0,0 0,1 0,82 84,-68-67,24 25,-1 1,-2 2,-3 1,-1 2,-1 5,-28-47,-1-1,1 1,-1-1,-1 1,1 0,-1 0,0 0,-1 0,1 0,-1 0,0 1,-1-1,0 0,0 1,0-1,0 0,-1 1,0-1,-1 0,1 0,-1 0,0 0,-1 0,0 1,-9 5,-1-1,1-1,-2 0,1-1,-1 0,-1-1,0-1,0 0,0-1,-1-1,1 0,-1-1,-1-1,-3 0,20-3,-102 19,62-14</inkml:trace>
  <inkml:trace contextRef="#ctx0" brushRef="#br0" timeOffset="10474.091">12674 6286,'0'1,"0"0,-1 0,1 0,-1 0,1 0,-1 0,1 0,-1 0,0 0,1-1,-1 1,0 0,0 0,1-1,-1 1,0 0,0-1,0 1,0-1,0 1,0-1,0 1,0-1,0 0,0 1,0-1,0 0,0 0,0 0,-1 0,1 0,0 0,0 0,0 0,0 0,0-1,0 1,0 0,0-1,0 1,0-1,0 1,0-1,0 0,0 1,0-1,1 0,-1 1,-23-5,22 6,-1-1,1 1,0 0,-1 0,1 0,0 0,-1 0,1 0,0 1,0-1,0 1,0-1,0 1,1 0,-1 0,0 0,1 0,0 0,-1 0,1 0,0 1,0-1,0 0,0 1,0-1,1 1,-1-1,1 2,-9 74,9-76,-1 8,1 0,0 0,0 0,1 0,0 0,1 0,0 0,0 0,1 0,1-1,0 0,0 1,0-1,1-1,1 1,1 2,-5-9,0 0,0-1,0 1,0-1,0 0,0 1,0-1,1 0,-1 0,0 0,1 0,-1-1,0 1,1-1,-1 1,1-1,-1 0,1 0,-1 0,1 0,-1 0,1-1,-1 1,1-1,-1 0,0 0,1 1,-1-1,0-1,0 1,1 0,-1-1,0 0,58-62,8-84,-39 74,-29 74,1 0,-1 1,0-1,0 0,1 0,-1 1,0-1,1 0,-1 0,0 0,1 0,-1 0,0 1,1-1,-1 0,0 0,1 0,-1 0,0 0,1 0,-1 0,0 0,1 0,-1 0,0 0,1-1,-1 1,0 0,1 0,-1 0,0 0,1 0,-1-1,0 1,1 0,-1 0,0-1,0 1,1 0,-1 0,0-1,0 1,0 0,0-1,1 1,-1 0,0 0,0-1,0 1,0-1,0 1,0 0,0-1,0 1,0 0,0-1,0 1,0 0,0-1,0 1,0 0,0-1,4 32,-4-27,0 15,1-1,1 0,1 0,0 0,1-1,1 1,1-1,0 0,1 0,9 15,-14-29,1 0,-1-1,0 1,1-1,0 1,-1-1,1 0,0 0,0 0,0-1,1 1,-1-1,0 0,0 0,1 0,-1 0,1 0,-1-1,1 1,-1-1,1 0,-1 0,1 0,-1-1,1 1,-1-1,1 0,-1 0,0 0,1-1,-1 1,0-1,0 1,0-1,0 0,0 0,0-1,-1 1,1 0,-1-1,0 0,1 1,0-4,8-9,-1 0,0-1,-2 0,0-1,0 0,-2 0,0-1,-1 0,-1 0,0-1,0 79,-3-53,1 1,0-1,1 0,-1 0,1 0,0 0,1 0,0-1,0 0,0 0,1 0,0 0,0 0,0-1,1 0,0 0,0-1,0 1,1-1,-1-1,1 1,0-1,0 0,0-1,6 2,9 2,0-2,1 0,-1-1,1-2,0 0,-1-1,24-3,28-7</inkml:trace>
  <inkml:trace contextRef="#ctx0" brushRef="#br0" timeOffset="11124.01">12634 7382,'0'18,"0"13,0 8,0 4,0 0,0-4,0-8</inkml:trace>
  <inkml:trace contextRef="#ctx0" brushRef="#br0" timeOffset="11571.848">12447 7208,'48'-5,"0"1,1 3,0 1,34 6,-72-5,-1 1,0 0,0 1,0 0,0 0,0 1,-1 1,1-1,-1 1,0 1,-1 0,1 0,-1 1,-1 0,1 0,-1 1,0 0,-1 0,0 0,0 1,-1 0,0 0,4 10,0 9,-2 1,0 0,-2 0,1 28,1 3,-7-58,-1 0,1 0,0 0,0 0,1 0,-1 0,0 0,1 1,-1-1,1 0,-1-1,1 1,0 0,0 0,0 0,0 0,0-1,1 1,-1 0,0-1,1 1,-1-1,1 1,-1-1,1 0,0 0,0 0,0 0,-1 0,1 0,0 0,0-1,0 1,0-1,0 1,0-1,0 0,1 0,-1 0,4-3,1 0,0-1,-1 0,0 0,0-1,0 1,-1-1,0-1,1 1,-2-1,1 0,-1 0,0 0,0 0,0-1,1-4,3-5,-1-1,0 0,-1 0,-1 0,-1-1,2-7,12 72,-14-37,1 0,0-1,0 1,1-1,0 0,0 0,1-1,1 0,-1 0,1-1,0 0,1 0,0 0,0-1,0-1,1 0,-1 0,1-1,0 0,1-1,-1 0,1 0,2-1,29 4</inkml:trace>
  <inkml:trace contextRef="#ctx0" brushRef="#br0" timeOffset="12186.204">13677 7408,'-12'1,"0"1,1 0,-1 0,1 1,0 0,0 1,0 0,1 1,-1 0,1 1,0 0,0 1,1 0,0 0,0 1,1 0,0 1,0 0,-1 3,-14 38,23-49,-1 1,1-1,0 0,0 1,0-1,0 1,0-1,0 0,0 1,0-1,1 0,-1 1,0-1,1 0,-1 1,1-1,0 0,-1 0,1 1,0-1,0 0,0 0,0 0,0 0,0 0,0 0,0 0,0-1,0 1,0 0,1-1,-1 1,0 0,0-1,1 0,-1 1,0-1,1 0,4 1,-1 0,1-1,0 0,-1 0,1 0,0-1,-1 0,1 0,0-1,-1 1,1-1,-1 0,0-1,0 1,0-1,0 0,0 0,0-1,-1 1,1-2,6-5,0 0,-1 0,0-1,-1-1,-1 0,1 0,2-7,-2-1,-2 0,0-1,0 0,-2 0,-1-1,-1 0,-1 1,0-1,-2 0,0 0,-2 0,0 1,-2-1,0 0,-1 1,-1 0,-5-8,-1 1,12 29,0-1,0 0,0 1,0-1,0 0,0 1,0-1,0 0,0 1,0-1,-1 0,1 1,0-1,0 0,0 1,-1-1,1 0,0 0,0 1,-1-1,1 0,0 0,-1 0,1 1,0-1,-1 0,1 0,0 0,-1 0,1 0,0 0,-1 0,1 0,0 0,-1 0,1 0,-1 0,1 0,0 0,-1 0,1 0,0 0,-1 0,1 0,0 0,-1 0,1-1,0 1,0 0,-1 0,1 0,0-1,-1 1,1 0,0 0,0-1,0 1,-1 0,1-1,0 1,0 0,-4 25,1 1,1 0,1 0,3 25,-1-16,2 57,4-1,8 34,13-44,-27-79,0-1,0 1,1 0,-1-1,0 1,1-1,-1 1,1-1,-1 0,1 1,0-1,0 0,-1 0,1 0,0 0,0-1,0 1,0 0,0-1,0 0,0 1,0-1,0 0,0 0,0 0,0 0,0 0,0-1,0 1,0 0,0-1,0 0,0 1,0-1,0 0,0 0,-1 0,1 0,0-1,9-7,0-1,0-1,-1 1,0-2,-1 1,-1-2,0 1,0-1,-1 0,-1 0,0-1,0-1,2-3,-8 18,0-1,-1 1,1-1,0 0,0 1,0-1,0 1,0-1,0 1,0-1,0 1,0-1,0 1,0-1,0 1,0-1,0 0,1 1,-1-1,0 1,0-1,0 1,1 0,-1-1,0 1,1-1,-1 1,0-1,1 1,-1 0,1-1,-1 1,1 0,-1-1,0 1,1 0,-1 0,1-1,-1 1,1 0,0 0,-1 0,1 0,-1 0,1 0,-1 0,1 0,-1 0,1 0,-1 0,1 0,-1 0,1 0,0 1,-1-1,1 0,-1 0,1 0,-1 1,0-1,1 0,-1 1,1-1,-1 0,0 1,1-1,-1 1,0-1,1 1,-1-1,15 44,-12-31,1 0,0 0,1-1,1 0,0 0,0-1,4 4,-5-7,1-1,1-1,-1 1,1-1,0 0,1 0,-1-1,1 0,0 0,1-1,-1 0,1 0,-1-1,1-1,1 1,18 2</inkml:trace>
  <inkml:trace contextRef="#ctx0" brushRef="#br0" timeOffset="12358.744">14037 7155,'-2'16,"4"10,8 4,2-1</inkml:trace>
  <inkml:trace contextRef="#ctx0" brushRef="#br0" timeOffset="12819.646">14626 7408,'-8'-2,"1"-1,0 1,-1 0,0 0,1 1,-1 0,0 0,1 1,-1 0,0 1,0-1,1 1,-1 1,1 0,-1 0,1 0,-1 1,1 0,0 0,0 1,1 0,-1 0,1 1,0-1,0 1,0 1,1-1,0 1,0 0,0 0,-2 5,4-6,1 0,1 1,-1-1,1 0,0 0,0 1,0-1,1 0,0 1,0-1,0 0,1 1,0-1,0 0,0 1,1-1,-1 0,1 0,0 0,1 0,-1 0,1-1,0 1,0-1,1 0,-1 0,2 1,4 4,0-1,0 0,1 0,1-1,-1 0,1 0,0-1,1-1,-1 0,1-1,3 1,4-1,-1 0,1-1,-1-1,1-1,0-1,-1-1,1 0,-1-1,1-1,-1-1,0 0,0-2,0 0,-1-1,1 0,-2-2,1 0,-1-1,-1 0,0-1,0-1,-1 0,-1-1,10-12,-18 19,0 0,-1-1,1 1,-1-1,0 0,-1 0,0 0,0-1,0 1,-1-1,0 1,-1-1,1 0,-2 0,1 0,-1 1,0-1,-1 0,0 0,0 0,0 0,-1 1,-2-6,2 10,0 1,-1-1,1 1,0 0,-1 0,1 0,-1 0,0 0,0 1,1-1,-1 1,0 0,0 0,0 0,-1 0,1 0,0 1,0-1,0 1,-1 0,1 0,0 0,0 1,0-1,-1 1,1-1,0 1,0 0,0 0,0 1,0-1,0 1,1-1,-1 1,0 0,1 0,-1 0,1 0,0 1,0-1,0 0,0 1,0 0,0-1,0 2,-2 4,0 0,0 0,0 0,1 0,1 1,-1-1,1 1,1 0,-1 0,2 0,-1 0,1-1,1 1,-1 0,2 0,-1 0,1 0,0-1,1 1,0-1,0 0,1 1,0-2,1 1,-1 0,2-1,-1 0,1 0,0 0,0-1,1 0,-1 0,1-1,1 0,-1 0,1 0,0-1,0 0,8 2,3 1,0-1,1-1,-1-1,1 0,0-1,0-2,0 0,0-1,0-1,0 0,0-2,6-2,23-7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19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9 135,'-2'-3,"1"-1,0 1,-1 0,2-1,-1 1,0-1,1 1,-1-1,1 0,0 1,0-1,1 1,-1-1,1 1,-1-1,1 1,0-1,1 1,-1 0,0 0,1-1,0 1,0 0,0 0,0 1,0-1,1 0,-1 1,1-1,-1 1,4-2,4-1,2 0,-1 1,0 0,1 1,0 0,0 0,0 2,0-1,0 2,0-1,0 2,0 0,0 0,0 1,8 2,-16-3,-1 0,1 1,-1-1,1 1,-1 0,0 0,0 0,1 0,-2 1,1-1,0 1,0 0,-1 0,1 0,-1 0,0 0,0 0,0 0,-1 1,1-1,-1 1,0 0,1-1,-2 1,1 0,0-1,-1 1,0 0,0 0,0 0,0-1,0 1,-1 0,0 0,0 2,-3 10,0 0,-1-1,-1 1,0-1,-1 0,-1 0,-7 9,-12 14,-1-1,-3-2,-23 22,6-7,49-50,0-1,0 1,-1 0,1 0,0 0,0 0,0 0,-1 0,1 1,0-1,0 0,-1 0,1 1,0-1,-1 0,1 1,0-1,-1 0,1 1,0-1,-1 1,1-1,-1 1,1-1,-1 1,1 0,-1-1,1 1,-1 0,1-1,-1 1,0 0,0-1,1 1,-1 0,0 0,0-1,0 1,0 0,0 0,0 0,0-1,0 1,0 0,0 0,0-1,0 1,-1 0,1 0,0-1,0 1,-1 0,1-1,-1 1,1 0,-1-1,1 1,-1-1,1 1,-1 0,1-1,-1 1,0-1,1 0,-1 1,0-1,0 1,47 0,1-1,-1-3,27-5,-48 5,44-6,-8 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23.8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1 236,'20'2,"21"1,19 0,17-1,15 0,9-1,3-1,-4 0,-11 0,-15 0,-16 2,-18 4,-18-1,-14 1,-12 0,-7 0,-2-2</inkml:trace>
  <inkml:trace contextRef="#ctx0" brushRef="#br0" timeOffset="327.232">776 8,'3'-1,"0"-1,0 1,0 0,0 0,0 1,0-1,1 1,-1-1,0 1,0 0,1 0,-1 0,0 1,0-1,1 1,-1 0,0 0,0 0,0 0,0 0,1 2,3-1,6 2,0 0,0 1,0 1,-1 0,1 0,-2 1,1 1,-1 0,0 1,0 0,-1 1,-1 0,0 0,0 1,-1 0,0 1,-1-1,6 14,-11-20,-1 1,0 0,0 0,-1 0,1 0,-1 0,-1 0,1 0,-1 0,0-1,0 1,-1 0,0 0,0-1,0 1,0-1,-1 1,0-1,0 0,-1 0,1-1,-5 5,-99 85,107-94,-81 58,50-34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35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271 508,'-7'-4,"-1"0,0 0,1 1,-1 1,-1-1,1 1,0 1,0 0,-1 0,1 0,-1 1,1 0,-1 1,1 0,0 0,-1 1,1 0,0 0,0 1,0 0,1 0,-1 1,1 0,-1 0,1 1,1 0,-1 0,1 1,0 0,0 0,0 0,-4 7,8-10,0 0,1 1,-1-1,0 0,1 1,0-1,0 1,0 0,0-1,0 1,1 0,0 0,-1-1,1 1,1 0,-1 0,1-1,-1 1,1 0,0-1,0 1,1-1,-1 1,1-1,0 1,-1-1,2 0,-1 0,0 0,1 0,-1 0,1-1,0 1,0-1,0 0,0 0,0 0,0 0,0 0,1 0,-1-1,1 0,0 0,0 0,6 2,1-1,0-1,-1 0,1 0,0-1,0 0,-1-1,1 0,0-1,-1 0,1-1,-1 0,0-1,0 0,0 0,0-1,-1 0,0-1,0 0,0 0,-1-1,0 0,0-1,-1 0,0 0,0-1,-1 1,0-1,0-1,-1 1,-1-1,1 0,0-4,5-19,-2 1,-2-1,0-1,-3 1,0-1,-2 0,-2 1,-1-1,-5-22,7 52,-2-13,1 0,-2 1,0-1,-1 1,-1 0,0 0,-1 0,-3-3,9 17,0 1,-1 0,1-1,-1 1,0 0,1-1,-1 1,0 0,0 0,0 0,0 0,0 0,0 0,0 0,0 0,0 0,0 0,-1 0,1 1,0-1,0 0,-1 1,1-1,0 1,-1 0,1-1,-1 1,1 0,-1 0,1 0,-1 0,1 0,0 0,-1 0,1 1,-1-1,1 0,0 1,-1-1,1 1,0 0,-1-1,1 1,0 0,0 0,0 0,0-1,-1 1,1 1,1-1,-2 0,-6 10,0 1,1-1,1 2,-1-1,2 1,0 0,0 0,1 0,1 0,-1 7,-3 4,1 1,1 0,0 0,3 0,0 1,1-1,1 1,2-1,1 0,0 1,2-1,1-1,1 1,1-1,1 0,1-1,8 13,-16-31,1 0,0 0,1 0,-1 0,1-1,0 1,0-1,0 0,1 0,-1-1,1 1,0-1,0 0,0 0,0-1,1 1,-1-1,1 0,0-1,-1 1,1-1,0 0,0-1,0 1,-1-1,1 0,0-1,0 0,0 1,0-2,-1 1,1-1,-1 0,1 0,2-1,2-6,0-1,-1 0,0 0,0 0,-1-1,-1-1,0 1,0-1,-1-1,-1 1,0-1,0 0,-1 0,-1 0,0 0,-1-2,-16 57,12-34,1 1,-1-1,1 1,1 0,-1 0,1-1,1 1,0 0,0-1,1 1,0 0,0-1,1 0,0 1,1-1,1 3,8 6</inkml:trace>
  <inkml:trace contextRef="#ctx0" brushRef="#br0" timeOffset="508.164">539 160,'243'194,"-238"-190,0 1,0 0,-1 0,1 0,-1 0,0 1,-1 0,1 0,-1 0,0 0,-1 1,0-1,0 1,0-1,-1 1,1 0,-2 0,1-1,-1 1,0 0,0 0,-1 0,0-1,0 1,-3 6,-21 118,26-128,-1 0,1-1,0 1,1-1,-1 0,0 1,1-1,-1 0,1 0,0 0,-1 0,1 0,0 0,0 0,1-1,-1 1,0-1,0 0,1 1,-1-1,1 0,-1 0,1 0,-1-1,1 1,0-1,-1 1,1-1,0 0,-1 0,1 0,0-1,-1 1,1 0,0-1,-1 0,1 0,-1 0,1 0,-1 0,1 0,-1 0,0-1,0 1,0-1,0 0,2-1,5-5,0-1,-1 0,0 0,-1-1,0 1,0-2,-1 1,0-1,-1 0,0 0,-1-1,0 1,-1-1,0 0,-1 0,0 0,0-10,-5 5,-6 22,6 6,0 0,0 1,1-1,0 1,1-1,1 1,0 0,0-1,1 1,0-1,1 1,1-1,0 0,1 3,0-4,0-1,1 0,1 0,-1-1,1 1,1-1,-1-1,2 1,-1-1,1 0,0-1,0 0,0 0,1-1,0 0,0 0,4 1,26 9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33.5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 51,'0'-50,"-6"87,-38 509,43-519,0 0,2 0,2 0,0 0,3 7,-5-31,-1-1,0 1,1-1,-1 1,1-1,0 1,0-1,0 0,0 1,0-1,1 0,-1 0,0 0,1 0,0 0,-1 0,1 0,0 0,0-1,0 1,0-1,1 0,-1 1,0-1,0 0,1 0,-1-1,1 1,-1 0,1-1,-1 1,1-1,-1 0,1 0,-1 0,1 0,0 0,9-4,0-1,-1 0,0 0,1-1,-2-1,1 0,-1 0,0-1,-1 0,1-1,-2 0,7-9,43-64,-61 88,0-1,0 1,1 0,0 0,0 0,0 0,1 0,-1 0,2 0,-1 0,1 1,0-1,0 0,0 1,1-1,0 0,0 0,1 0,0 0,0 0,0 0,1 0,0-1,0 1,0-1,1 0,0 0,0 0,0 0,2 0,64 19,-34-21</inkml:trace>
  <inkml:trace contextRef="#ctx0" brushRef="#br0" timeOffset="199.467">493 412,'-13'0,"-8"0,-1 0,2 0</inkml:trace>
  <inkml:trace contextRef="#ctx0" brushRef="#br0" timeOffset="443.845">79 265,'16'-7,"16"-2,19 0,19 4,14 6,-8 2</inkml:trace>
  <inkml:trace contextRef="#ctx0" brushRef="#br0" timeOffset="642.234">747 585,'-2'19,"-1"12,0 8,1 1,0-2,3-5,4-4,3-9,0-6</inkml:trace>
  <inkml:trace contextRef="#ctx0" brushRef="#br0" timeOffset="814.925">814 198,'-16'-7,"-5"1,1 7,6 10,12 11,16 8,5-1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31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121 161,'0'14,"0"17,-2 18,-2 17,1 14,1 11,-2 4,0-1,0-6,2-9,0-17</inkml:trace>
  <inkml:trace contextRef="#ctx0" brushRef="#br0" timeOffset="337.094">1 241,'0'-6,"1"1,0 0,0 0,0-1,0 1,1 0,0 0,0 0,1 1,-1-1,1 0,0 1,0 0,0-1,1 1,0 1,0-1,0 0,0 1,0 0,1 0,-1 0,1 1,0-1,0 1,0 0,0 0,0 1,0 0,0 0,2 0,3 0,0 1,-1 0,1 1,0 0,-1 0,1 1,0 0,-1 1,0 0,0 1,0 0,0 0,0 1,-1 0,0 0,0 1,0 0,-1 1,0-1,0 1,-1 1,0-1,0 1,0 0,3 8,-8-13,1 0,-1 1,0-1,0 0,0 1,0-1,0 1,-1 0,1-1,-1 1,0-1,0 1,-1-1,1 1,-1 0,0-1,0 1,0-1,0 0,0 1,-1-1,1 0,-1 0,0 0,0 0,0 0,-1 0,1-1,-1 1,1-1,-1 1,0-1,0 0,-8 6,-1-1,1-1,-1 0,0 0,-1-1,1-1,-1 0,-6 1,7-2,-1 0,1-1,-1 0,0-1,0 0,0-1,0 0,0-1,-1-1,12 2,1 0,0 0,0 0,-1 0,1-1,0 1,-1 0,1 0,0-1,0 1,-1-1,1 1,0-1,0 0,0 0,0 1,0-1,0 0,0 0,0 0,0 0,0 0,0 0,1 0,-1 0,0 0,1 0,-1-1,1 1,-1 0,1 0,0-1,-1 1,1 0,0-1,0 1,0 0,0-1,0 1,0 0,0 0,0-1,1 1,-1 0,1-1,-1 1,1 0,0-1,52-41,-17 25</inkml:trace>
  <inkml:trace contextRef="#ctx0" brushRef="#br0" timeOffset="660.23">454 281,'-6'31,"-4"52,10-81,0 0,1 0,-1 1,1-1,0 0,0 0,0 0,0 0,0 0,0 0,0 0,1 0,-1-1,1 1,-1 0,1-1,0 1,0-1,-1 0,1 1,0-1,0 0,0 0,0 0,1 0,-1-1,0 1,0-1,0 1,1-1,-1 0,0 0,2 0,3 0,0-1,-1 1,1-2,0 1,-1-1,0 0,1 0,-1-1,0 0,0 0,0 0,-1-1,1 1,-1-2,0 1,0 0,0-1,0 0,-1 0,0-1,0 1,0-1,-1 0,0 0,0 0,-1 0,1 0,-1-1,0 1,-1-1,0 1,0-1,0 0,-1 1,0-1,0 5,0-1,-1 1,1 0,0 0,-1 0,0 0,1-1,-1 1,0 0,0 0,0 0,0 1,-1-1,1 0,0 0,-1 1,1-1,-1 0,0 1,1 0,-1-1,0 1,0 0,0 0,0 0,0 0,0 0,0 1,0-1,-1 0,1 1,0 0,0-1,0 1,-1 0,1 0,0 1,0-1,-1 0,1 1,0-1,0 1,0 0,0-1,0 1,0 0,0 1,-4 1,0 0,1 1,0-1,0 1,0 1,0-1,1 1,-1 0,1 0,1 0,-1 0,1 1,-1-1,1 3,2-6,0 0,0 0,0 0,0 1,0-1,1 0,-1 0,1 1,0-1,0 1,0-1,0 0,0 1,0-1,0 0,1 1,-1-1,1 0,0 1,0-1,0 0,0 0,0 0,0 0,0 0,1 0,-1 0,1 0,-1 0,1-1,0 1,0-1,0 1,0-1,0 0,0 0,0 0,0 0,1 1,26 7,2-3</inkml:trace>
  <inkml:trace contextRef="#ctx0" brushRef="#br0" timeOffset="1258.669">735 307,'1'-8,"-1"-1,1 0,0 0,1 0,0 0,0 1,1-1,0 1,1 0,0 0,0 0,1 0,0 1,0-1,0 1,1 1,0-1,1 1,3-3,-3 7,-1 1,0 0,1 1,-1 0,0 0,1 0,-1 1,1 0,-1 0,0 0,0 1,0 0,0 0,0 1,0 0,-1 0,1 0,-1 0,1 1,-1 0,-1 0,1 1,0-1,-1 1,0 0,3 4,2 4,0 0,-1 0,-1 1,0 0,0 0,-1 1,-1-1,-1 1,0 1,-1-1,-1 1,0-1,-1 1,0-1,-2 13,-4 29,-2-1,-2 1,-12 35,19-84,-29 154,31-159,-1 0,1 0,-1-1,1 1,0 0,0 0,0 0,0 0,0-1,1 1,-1 0,1 0,0-1,0 1,0 0,0-1,0 1,1-1,-1 1,1-1,0 0,-1 0,1 1,0-1,0 0,0-1,1 1,-1 0,0-1,1 1,-1-1,1 0,-1 0,1 0,0 0,-1 0,2 0,3-2,0 0,0-1,0 1,0-1,0-1,0 1,0-1,-1 0,0-1,1 0,-1 0,0 0,-1-1,1 1,-1-1,0-1,0 1,-1-1,1 0,-1 0,-1 0,1 0,-1-1,0 0,0 1,-1-1,0 0,0 0,-1 0,1-4,1-5,1 1,-2-1,0 1,-1-1,-1 0,0 1,-1-1,-1 0,-1 1,0-1,0 1,-2 0,0 0,0 0,-2 1,0 0,0 0,-2 1,1 0,-2 0,1 1,-2 0,0 0,0 2,-1-1,0 1,-1 1,0 0,0 1,-1 0,-99-20,164 37,6-5,0-2,0-3,0-2,0-3,0-2,7-4,42-23,-128 82,20-43,0 0,1 0,-1 0,1 0,-1 1,1-1,0 0,1 1,-1-1,1 0,0 1,0-1,0 1,1-1,-1 1,1-1,0 0,0 0,1 1,-1-1,1 0,0 0,0 0,0 0,1-1,0 1,-1-1,1 1,0-1,0 0,1 0,-1 0,1-1,-1 1,1-1,0 0,1 0,22 7,-1-6</inkml:trace>
  <inkml:trace contextRef="#ctx0" brushRef="#br0" timeOffset="1529.511">1497 0,'0'16,"0"5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41.7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17 107,'0'16,"0"14,-2 12,-1 7,0 2,1-3,0-5,1-7,1-11</inkml:trace>
  <inkml:trace contextRef="#ctx0" brushRef="#br0" timeOffset="390.954">4 161,'0'-1,"-1"-5,0 1,0-1,1 1,-1-1,1 1,1 0,-1-1,1 1,0-1,0 1,0 0,1-1,0 1,0 0,0 0,1 0,0 1,0-1,0 1,0-1,1 1,-1 0,1 0,0 1,0-1,1 1,-1 0,3-1,-3 2,0 0,1 1,-1 0,1 0,0 1,-1-1,1 1,0 0,-1 0,1 0,0 1,-1 0,1-1,-1 2,1-1,-1 0,1 1,-1 0,0 0,0 1,0-1,0 1,0-1,-1 1,1 0,-1 1,0-1,0 1,0-1,0 1,0 0,-1 0,0 0,0 0,0 1,0-1,-1 0,1 1,-1-1,0 1,-1 0,1-1,-1 1,0 0,0-1,0 1,-1 0,0-1,-1 5,-2 0,-1 0,0 0,0-1,-1 0,0 0,0 0,-1-1,0 1,-1-2,1 1,-8 3,-20 21,35-30,1-1,-1 1,0 0,0-1,1 1,-1-1,0 1,1-1,-1 1,1 0,-1-1,1 1,-1-1,1 0,-1 1,1-1,0 1,-1-1,1 0,-1 1,1-1,0 0,-1 0,1 0,0 1,-1-1,1 0,0 0,0 0,-1 0,1 0,0 0,-1 0,1-1,0 1,-1 0,1 0,0 0,-1-1,1 1,0 0,0-1,2 1,21 1,-1 1,1 1,-1 1,0 1,6 3,-22-6,-1 0,1 0,-1 1,0 0,1 0,-1 0,-1 1,1 0,0 0,-1 1,0-1,0 1,0 1,-1-1,0 0,0 1,0 0,-1 0,1 0,-1 2,-2-5,0 1,0 0,0 0,-1 0,1 0,-1 0,0 0,0 0,0-1,-1 1,0 0,1 0,-1 0,-1 0,1-1,0 1,-1 0,0-1,0 1,0-1,0 0,0 0,-1 0,0 0,1 0,-1 0,0-1,0 1,-2 0,-5 4,-1 0,1-1,-1 0,-1-1,1 0,-1-1,1 0,-12 2,-48-1,47-10</inkml:trace>
  <inkml:trace contextRef="#ctx0" brushRef="#br0" timeOffset="870.877">753 241,'0'-9,"-1"0,0 0,-1 0,1 0,-1 1,-1-1,0 1,0-1,-1 1,0 0,0 0,-1 1,0-1,-5-5,7 9,-1 0,1 1,-1-1,0 1,0 0,0 0,0 0,-1 1,1-1,-1 1,1 0,-1 1,0-1,0 1,0 0,1 0,-1 0,0 1,0 0,0 0,-1 0,1 0,1 1,-1 0,0 0,-5 2,1 1,0 1,1 1,-1 0,1 0,0 0,1 1,0 0,0 1,0 0,1 0,0 0,1 1,0 0,0 0,1 0,0 0,0 1,1-1,1 1,0 0,0 0,0 0,2 0,-1 1,1-1,1 6,0-9,0 0,1 0,-1-1,2 1,-1-1,1 1,-1-1,2 0,-1 0,1 0,0 0,0-1,0 0,1 0,0 0,0 0,0-1,1 1,0-1,-1-1,1 1,0-1,2 1,9 3,-1-1,1 0,0-1,1-1,-1-1,1 0,-1-1,11-1,-6-1,1 0,0-1,-1-2,1 0,-1-1,17-6,-30 7,0 0,-1 0,1-1,-1 0,0-1,0 1,0-2,-1 1,0-1,0 0,0-1,0 1,-1-1,-1 0,1-1,-1 0,3-6,-1-4,-1 0,-1 0,-1 0,-1-1,0 1,-1-1,-1 0,-1 0,-1 0,0 0,-2 0,-6-20,4 42,0 87,5-76,2 16,1-1,1 1,1-1,2 0,1 0,1 0,1-1,2-1,11 20,-6-23,-2-7</inkml:trace>
  <inkml:trace contextRef="#ctx0" brushRef="#br0" timeOffset="1136.178">1127 54,'-13'-48,"13"47,0 1,0 0,1-1,-1 1,0 0,0-1,0 1,1 0,-1 0,0-1,0 1,1 0,-1 0,0-1,1 1,-1 0,0 0,1 0,-1 0,0 0,1 0,-1-1,1 1,-1 0,0 0,1 0,-1 0,0 0,1 0,-1 0,0 1,1-1,-1 0,0 0,1 0,-1 0,0 0,1 0,-1 1,0-1,1 0,-1 0,0 1,1-1,-1 0,0 0,0 1,0-1,1 0,-1 1,0-1,0 0,0 1,1-1,-1 0,0 1,0-1,0 0,0 1,0-1,0 0,0 1,0-1,154 170,-134-146,8 8,-2 1,-1 1,-1 0,16 35,-38-66,0 0,0 0,-1 1,1-1,-1 1,0 0,0-1,0 1,0 0,-1 0,0-1,1 1,-1 0,-1 0,1 0,0-1,-1 1,0 0,0 0,0-1,0 1,-1-1,1 1,-1-1,0 1,0-1,0 0,0 0,-2 1,-8 4,-1-1,0 0,0-1,0 0,-1-1,0-1,0 0,-1-1,1 0,-1-1,1-1,-1 0,1-1,-14-2,-4 0,9-1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25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353 409,'-16'-3,"-1"1,1 1,0 0,-1 1,1 1,-1 0,1 2,0-1,0 2,0 0,1 1,-1 1,1 0,0 1,1 1,-1 0,2 1,-1 1,1 0,-1 2,11-10,1-1,0 1,0 0,0-1,0 1,0 0,1 0,-1 0,1 0,-1 1,1-1,0 0,-1 1,1-1,1 1,-1-1,0 1,0-1,1 1,0 0,-1-1,1 1,0 0,0-1,1 1,-1-1,0 1,1 0,0-1,-1 1,1-1,0 1,0-1,1 0,-1 1,0-1,1 0,0 0,-1 0,1 0,8 3,0 0,0-1,0-1,0 0,1 0,-1-1,1 0,-1-1,1 0,0-1,0 0,-1-1,1 0,0-1,-1 0,1 0,-1-1,0-1,1 0,8-2,1-1,-2-1,1 0,-2-2,1 0,3-3,-15 8,1 1,-1-1,0 0,0-1,-1 1,0-1,0 0,0-1,-1 1,0-1,0 0,0 0,-1 0,0 0,-1-1,1 1,-1-3,-1 9,-1-1,1 1,0 0,-1 0,1-1,-1 1,0 0,0-1,1 1,-1 0,0-1,0 1,0 0,0-1,0 1,0 0,-1-1,1 1,0 0,-1 0,1-1,-1 1,1 0,-1 0,0 0,0-1,1 1,-1 0,0 0,0 0,0 0,0 0,0 1,0-1,0 0,0 0,-1 1,1-1,0 1,0-1,-1 1,1-1,0 1,0 0,-1-1,1 1,0 0,-1 0,1 0,0 0,-1 0,1 1,0-1,-1 0,1 1,0-1,-1 1,0-1,0 4,-1 0,0 0,1 0,0 1,0-1,0 0,0 1,1-1,0 1,0 0,0 0,0-1,1 1,0 0,0 0,0-1,1 1,-1 0,1 0,0-1,0 1,1-1,-1 1,1-1,0 1,1-1,-1 0,1 0,-1 0,1 0,0-1,1 1,-1-1,1 0,-1 0,1 0,6 5,0 0,1-1,0 0,0-1,0-1,1 0,-1 0,1-1,0 0,5 0,27 5</inkml:trace>
  <inkml:trace contextRef="#ctx0" brushRef="#br0" timeOffset="555.096">1048 208,'-101'-1,"98"2,-1 0,0 0,1 0,-1 1,1-1,0 1,-1-1,1 1,0 0,0 1,0-1,0 0,1 1,-1 0,1 0,-1-1,1 1,0 1,0-1,0 0,0 0,1 1,0-1,-1 1,1 2,0 0,0-1,0 1,1-1,-1 1,2 0,-1-1,1 1,-1 0,1-1,1 1,-1-1,1 1,0-1,0 0,1 0,0 0,-1 0,2 0,-1-1,1 1,85 84,-62-66,-26-23,1 1,-1-1,0 1,0-1,1 1,-1-1,0 1,0 0,1 0,-1 0,0 0,0 0,0 0,0 0,-1 0,1 0,0 0,0 1,-1-1,1 0,0 0,-1 1,0-1,1 1,-1-1,0 0,1 1,-1-1,0 1,0-1,0 0,0 1,-1-1,1 1,0-1,0 0,-1 1,1-1,-1 0,1 1,-1-1,0 0,0 0,1 1,-1-1,-1 1,-4 0,1 0,-1-1,0 1,0-1,0 0,0-1,0 0,0 1,0-2,0 1,0-1,0 0,0 0,0-1,0 0,-2 0,7 0,-1 0,1 0,0 0,0 0,0-1,0 1,0 0,1 0,-1 0,1-1,-1 1,1 0,0-1,0 1,0 0,0-1,0 1,1 0,-1-1,1 1,-1 0,1 0,0-1,0 1,0 0,0 0,0 0,1 0,-1 0,0 0,1 1,0-1,-1 0,1 1,0-1,0 1,0 0,0-1,0 1,25-21,1 1,1 1,0 2,2 1,0 1,0 2,1 1,3 0,-22 8,-11 3,1 0,-1 0,1 0,0 1,-1-1,1 1,0 0,0-1,0 1,0 1,0-1,0 0,0 1,0-1,0 1,1 0,-1 0,0 0,0 1,0-1,0 1,0 0,0-1,0 1,0 1,0-1,0 0,0 1,-1-1,1 1,-1 0,1 0,-1 0,1 0,0 2,15 100,-12-42,-5-52,0-1,0 0,1 1,0-1,1 0,0 0,0 0,1 0,0-1,1 1,0-1,0 0,1-1,0 1,0-1,6 5,15-11,-15-9</inkml:trace>
  <inkml:trace contextRef="#ctx0" brushRef="#br0" timeOffset="726.194">1423 87,'-16'-2,"-7"-1,-1 3,5 5,10 7,15 7,18 9,19 3,2-3</inkml:trace>
  <inkml:trace contextRef="#ctx0" brushRef="#br0" timeOffset="2311.985">2065 341,'-15'-9,"-1"1,0 1,0 0,0 1,-1 0,0 2,0 0,0 1,-1 1,1 0,-1 1,1 1,-1 1,11 0,0 0,0 1,1-1,-1 2,1-1,-1 1,1 0,0 0,0 0,0 1,0 0,1 0,0 1,0 0,0 0,0 0,1 0,0 1,0-1,0 1,1 0,-1 0,2 1,-1-1,1 0,0 1,0 0,0 3,2-8,0 1,0-1,0 0,1 1,-1-1,1 0,0 0,-1 1,1-1,0 0,0 0,1 0,-1 0,0 0,1 0,-1 0,1-1,-1 1,1 0,0-1,0 1,0-1,0 0,0 0,0 0,0 0,0 0,0 0,1 0,0 0,72 7,-65-8,0-1,0 0,0-1,-1 0,1 0,0-1,-1 0,0-1,0 0,0 0,0-1,0 0,-1-1,0 0,0 0,-1 0,0-1,0-1,0 1,-1-1,0 0,-1 0,5-9,-4 10,-5 21,-1-7,4 56,2-1,4 0,4 9,14 91,-25-141,0-7,0 1,-1 1,-1-1,0 0,-1 0,0 1,-1-1,-1 0,-1 0,0 0,-1 0,0 0,-1-1,-5 9,10-21,-1 0,0 0,-1 0,1 0,0 0,0 0,-1 0,1-1,-1 1,0 0,1-1,-1 1,0-1,0 1,0-1,0 0,0 0,0 0,0 0,0 0,-1-1,1 1,0-1,0 1,-1-1,1 0,0 0,-1 0,1 0,0 0,-1-1,1 1,0 0,-1-1,1 0,0 0,0 0,0 0,0 0,0 0,0 0,0-1,0 1,0 0,1-1,-1 0,0 1,1-1,0 0,-1 0,1 0,0 0,-1-2,-2-13,1-1,0 1,1-1,1 0,1 0,0 0,1 0,2 0,-1 0,2 1,0-1,1 1,1 0,6-11,5-16,2 1,2 1,1 1,3 2,1 0,2 1,1 2,2 1,21-18,-12 23,-39 30,0 1,0-1,0 1,-1-1,1 1,0 0,0-1,0 1,-1 0,1 0,0 0,-1 0,1-1,-1 1,1 0,-1 0,1 0,-1 0,1 0,-1 0,0 0,0 0,0 0,1 1,-1-1,0 0,0 0,-1 0,1 0,0 0,0 0,0 0,-1 0,1 0,0 0,-1 0,1 0,-1 0,1 2,-3 19,1-17,0 0,1 1,0-1,0 0,0 1,1-1,-1 1,1-1,0 1,1-1,0 0,-1 1,2-1,-1 0,1 1,-1-1,1 0,1 0,-1-1,1 1,0 0,0-1,0 1,1-1,-1 0,1 0,0-1,0 1,1 0,-1-2,1-1,-1 1,1-1,0 1,0-1,-1-1,1 1,0-1,0 1,0-2,0 1,-1 0,1-1,0 0,0 0,-1 0,1-1,0 0,-1 0,0 0,1 0,-1 0,0-1,0 0,0 0,2-3,1 0,-1-1,-1 1,1-1,-1-1,0 1,-1-1,1 0,-2 0,1 0,-1-1,0 1,-1-1,0 0,0-1,0-16,-2 28,0 5,0-1,0 0,1 1,0-1,0 1,0-1,1 0,0 0,0 0,1 0,0 0,0 0,0-1,0 1,1-1,0 0,0 0,1 0,-1-1,1 1,0-1,0 0,0-1,1 1,-1-1,1 0,0 0,0-1,0 0,0 0,1 0,-1-1,3 1,-3 0,1 0,-1-1,1 0,-1 0,1 0,0-1,0 0,-1 0,1 0,0-1,-1 0,1-1,-1 1,1-1,-1 0,0-1,0 0,0 0,0 0,0-1,-1 1,1-1,-1-1,0 1,0-1,-1 0,1 0,1-2,0-8,-1 0,0 0,-1 0,-1 0,0-1,-1 0,-1 1,0-1,-1 0,-1 0,0 0,-1 0,0 5,2 11,1 1,-1-1,0 0,1 0,-1 0,1 1,-1-1,1 0,-1 0,0 0,1 0,-1 0,1 0,-1 0,1 0,-1 0,1 0,-1 0,1 0,-1 0,1 0,-1 0,1 0,-1 0,0-1,1 1,-1 0,1 0,-1-1,0 1,1 0,-1-1,0 1,1 0,-1-1,0 1,1 0,-1-1,0 1,0-1,1 1,-1 0,0-1,0 1,0-1,0 1,0-1,0 1,1-1,-1 1,0-1,0 1,-1-1,1 1,0-1,0 1,0 0,0-1,0 1,20 8,1-1,1 0,-1-2,1 0,0-1,0-2,10 1,41 5,-72-8,0 0,1 0,-1-1,1 1,-1 0,0 1,1-1,-1 0,1 0,-1 0,0 1,1-1,-1 1,0-1,1 1,-1 0,0-1,0 1,1 0,-1 0,0 0,0 0,0 0,0 0,0 0,-1 0,1 0,0 0,0 1,-1-1,1 0,-1 1,1-1,-1 0,1 1,-1-1,0 0,0 1,1-1,-1 1,0-1,0 0,-1 1,1-1,0 1,0-1,-1 0,1 1,-1-1,1 0,-9 19,6-16,0 0,1 0,-1 0,1 0,0 1,1-1,-1 1,1-1,-1 1,1-1,1 1,-1 0,1 0,0-1,0 1,0 0,0 0,1-1,0 1,0 0,0-1,1 1,-1-1,1 1,0-1,1 0,1 3,5 0,1 0,0 0,0-1,1-1,0 1,0-2,0 0,0 0,1-1,-1 0,1-1,0 0,0-1,0 0,0-1,0-1,-1 0,1 0,0-1,0-1,3-1,-3 2,-1-1,1 0,-1-1,1 0,-1-1,-1 0,1-1,-1 0,0-1,0 0,-1 0,0-1,0-1,1-1,-9 9,-1 1,1 0,-1-1,1 1,-1-1,1 1,-1-1,0 1,1-1,-1 0,0 1,1-1,-1 1,0-1,0 0,1 1,-1-1,0 1,0-1,0 0,0 1,0-1,0 0,0 1,0-1,0 0,0 1,-1-1,1 0,0 1,0-1,0 1,-1-1,1 0,0 1,-1-1,1 1,-1-1,1 1,-1-1,0 2,0 0,0 0,-1 0,1 0,0 0,0 0,0 0,1 1,-1-1,0 0,0 1,1-1,-1 1,0-1,1 0,0 1,-1-1,1 1,0-1,0 1,-1-1,1 1,1 0,-1-1,0 1,0-1,0 1,1-1,-1 1,1-1,-1 0,1 1,0-1,0 1,4 2,0 0,0-1,0 1,0-1,1 0,0-1,-1 1,1-1,0-1,0 1,0-1,0 0,1 0,-1 0,0-1,3 0,-7 0,8 1,0-1,0 0,0-1,0 1,0-2,0 0,0 0,0-1,8-3,-16 5,1 0,0 0,-1-1,1 1,-1-1,1 1,-1-1,1 0,-1 0,0 0,0 0,0-1,0 1,-1 0,1-1,-1 1,1-1,-1 0,0 1,0-1,0 0,0 0,-1 0,1 0,-1 0,1 0,-1 0,0 0,0 0,-1 1,1-1,0 0,-1 0,0 0,0 0,0-3,-1 1,0 0,0 0,-1 0,0 0,1 0,-2 1,1-1,0 1,-1 0,0 0,0 0,0 0,0 1,-1-1,1 1,-1 0,0 1,0-1,0 1,0 0,-1 0,1 1,0-1,-1 1,1 0,-1 1,-4-1,2 1,1 0,-1 0,0 1,0-1,0 2,1-1,-1 1,1 1,-1-1,1 1,0 0,0 1,0 0,1 0,-1 0,1 1,0 0,0 0,0 0,-1 3,4-5,0 0,1 1,-1-1,0 1,1 0,0 0,0 0,0 0,0 0,1 0,0 0,0 0,0 1,0-1,0 0,1 1,0-1,0 0,0 1,1-1,-1 1,1-1,0 0,0 0,1 1,-1-1,1 0,0 0,0 0,0-1,1 1,-1 0,1-1,0 0,0 1,0-1,5 2,0-1,0 0,0 0,1-1,-1 0,1 0,0-1,0 0,0 0,0-1,7 0,23 1</inkml:trace>
  <inkml:trace contextRef="#ctx0" brushRef="#br0" timeOffset="2637.151">3949 87,'-70'-67,"67"64,0 1,-1 0,1 0,-1 0,1 1,-1-1,0 1,0 0,1 0,-1 0,0 1,0-1,0 1,0 0,0 0,0 0,0 0,0 1,0 0,1 0,-1 0,0 0,0 0,0 3,0 0,0 0,1 1,-1-1,1 1,0-1,0 1,1 0,0 0,-1 0,2 1,-1-1,1 0,-1 1,1-1,1 1,-1-1,1 1,0 0,0-1,1 1,0-1,0 1,0-1,0 1,3 4,7 22,1 0,2-1,1 0,1-1,2-1,12 15,-6-7,0 2,-18-26,1-1,0 1,1-1,1-1,-1 1,2-1,0-1,0 0,1 0,0-1,0-1,1 1,0-2,8 4,-6-6,1 0,-1-1,1-1,0 0,0-1,-1-1,2 0,-1-1,0 0,0-2,0 1,-1-2,1 0,0-1,12-5,3-6</inkml:trace>
  <inkml:trace contextRef="#ctx0" brushRef="#br0" timeOffset="4003.993">5754 114,'17'-5,"-1"1,1 0,0 2,1 0,-1 1,0 0,0 2,1 0,-1 1,0 0,0 2,12 3,-25-5,-1-1,1 1,-1-1,1 1,-1 0,0 0,0 1,0-1,0 1,-1-1,1 1,-1 0,1 0,-1 0,0 0,0 0,0 1,-1-1,1 1,-1-1,0 1,0-1,0 1,0 0,-1-1,1 1,-1 0,0 0,0 0,0-1,-1 1,1 0,-1 0,0-1,0 1,0-1,-1 1,-1 3,-11 16,-1-1,0 0,-2-1,-1 0,0-2,-2 0,0-1,-1-1,-16 10,-6 7,9 5,35-38,-1 0,1 0,0 0,-1 0,1 0,0 0,0-1,0 1,-1 0,1 0,0-1,0 1,0 0,0-1,0 1,1-1,-1 1,0-1,0 0,0 1,0-1,0 0,1 0,-1 0,0 0,0 0,0 0,0 0,2-1,-1 2,43 0,-1-2,1-1,-1-3,16-4,9-1,52-3,-79 9</inkml:trace>
  <inkml:trace contextRef="#ctx0" brushRef="#br0" timeOffset="11006.24">140 1571,'24'166,"2"7,-26-172,0 0,0 1,0-1,0 1,0-1,1 0,-1 1,0-1,1 0,-1 0,1 1,-1-1,1 0,0 0,-1 0,1 0,0 1,0-1,0 0,0 0,0-1,0 1,0 0,0 0,0 0,1-1,-1 1,0-1,0 1,1-1,-1 1,0-1,1 0,-1 1,0-1,1 0,-1 0,0 0,1 0,-1 0,0-1,1 1,-1 0,0-1,2 1,5-9,-1 0,1-1,-2 0,1 0,-1 0,-1-1,0 0,0 0,-1-1,-3 10,61-183,-56 167,0 48,-6 2,-1-4,2 0,1 0,0 0,3-1,2 11,-5-31,0-1,0 1,1 0,0-1,0 1,1-1,-1 0,1 0,1 0,-1 0,1-1,0 0,0 0,1 0,-1-1,1 0,0 0,0 0,1-1,-1 0,1 0,0 0,1 0,31 5,-4-3</inkml:trace>
  <inkml:trace contextRef="#ctx0" brushRef="#br0" timeOffset="11592.517">715 1585,'-4'16,"1"0,0 0,2 0,0 0,1 0,0 0,1 1,1-1,1 0,0 0,1-1,1 1,0-1,1 0,1 0,0-1,5 7,-9-18,1 1,-1-1,1 0,0-1,1 1,-1-1,0 0,1 0,-1 0,1 0,-1-1,1 0,0 0,0 0,0 0,-1-1,1 0,0 0,0 0,0-1,0 1,0-1,-1 0,1-1,0 1,-1-1,1 0,-1 0,0 0,1-1,-1 1,0-1,-1 0,1 0,0-1,-1 1,0-1,0 0,0 0,0 0,0 0,-1 0,1-2,4-6,-1 0,0-1,-1 0,0 0,-1 0,0 0,-1 0,-1-1,0 0,-1 1,0-9,-2 33,1 0,0 0,0 0,1 0,0 0,1 0,1 0,0-1,0 1,1-1,0 1,1-1,0-1,0 1,1-1,1 0,-1 0,1-1,1 0,0 1,55 19,-34-21</inkml:trace>
  <inkml:trace contextRef="#ctx0" brushRef="#br0" timeOffset="12492.622">1303 1665,'-3'4,"1"1,0 0,0 0,1 0,-1 0,1 0,0 0,1 0,-1 1,1-1,0 0,0 0,1 0,-1 1,1-1,0 0,1 0,-1 0,1 0,0 0,0-1,1 1,-1 0,1-1,0 0,0 0,1 0,-1 0,1 0,0 0,0-1,0 0,0 0,0 0,6 2,-1-1,0 0,0 0,1-1,-1 0,1-1,0 0,0 0,-1-1,1-1,0 1,0-2,0 1,0-1,0-1,-5 1,0 0,0 0,0 0,0-1,-1 0,1 1,-1-2,1 1,-1-1,0 1,0-1,0 0,0-1,-1 1,1-1,-1 1,0-1,0 0,0 0,0-1,-1 1,0-1,0 1,0-1,0 1,-1-1,1 0,-1-2,-2-69,1 77,-1-1,1 0,0 0,0 1,0-1,0 0,0 0,0 1,0-1,-1 0,1 0,0 1,0-1,0 0,-1 0,1 0,0 1,0-1,0 0,-1 0,1 0,0 0,0 0,-1 1,1-1,0 0,-1 0,1 0,0 0,0 0,-1 0,1 0,0 0,-1 0,1 0,0 0,0 0,-1 0,1 0,0-1,-1 1,1 0,0 0,0 0,-1 0,1 0,0 0,0-1,0 1,-1 0,1 0,0 0,0-1,0 1,-1 0,1 0,0-1,0 1,0 0,0 0,0-1,0 1,0 0,0-1,0 1,0 0,-1-1,-7 25,7-20,-1 1,1-1,0 1,0 0,1-1,-1 1,1 0,0-1,0 1,1 0,-1 0,1-1,0 1,1-1,-1 1,1-1,0 1,0-1,0 0,0 0,1 0,0 0,-1 0,2 0,-1-1,0 0,1 1,-1-1,1-1,4 4,6-2,0-1,1 0,0 0,0-1,-1-1,1-1,0 0,0-1,0-1,0 0,-1-1,1 0,-1-1,0-1,0 0,0-1,-1-1,4-2,41-31,-35 79,-16-33,0 0,0-1,0 0,1 0,0-1,0 0,0-1,0 1,0-2,1 1,0-1,-1 0,1-1,0 0,0 0,0-1,-1 0,1-1,0 0,0 0,5-2,5 1,0-1,-1-1,1 0,-1-2,1 0,5-4,-24 10,1 0,0-1,-1 1,1-1,-1 1,1 0,0-1,-1 1,1 0,0 0,0 0,-1-1,1 1,0 0,-1 0,1 0,0 0,0 0,-1 1,1-1,0 0,0 0,-1 0,1 0,0 1,-1-1,1 0,0 1,-1-1,1 1,-1-1,1 1,-1-1,1 1,-1-1,1 1,-1-1,1 1,-1-1,1 1,-1 0,0-1,0 1,1 0,-1-1,0 1,0 0,0 0,4 7,-1-3,1 0,-1-1,1 0,0 1,0-1,0-1,1 1,-1 0,1-1,0 0,0 0,5 2,-9-5,0 1,1 0,0-1,-1 1,1-1,-1 1,1-1,-1 0,1 1,0-1,-1 0,1 0,0 0,-1-1,1 1,-1 0,1-1,0 1,-1 0,1-1,-1 0,1 1,-1-1,0 0,1 0,-1 0,0 0,1 0,-1 0,0 0,0-1,0 1,0 0,0 0,0-1,0 1,-1-1,1 1,0-1,-1 1,1-1,-1 1,0-1,1 0,-1 1,0-1,0-5,0 0,0 0,0 1,-1-1,0 0,-1 1,1-1,-1 1,-1-1,1 1,-1 0,0 0,0 0,-1 0,0 0,0 1,0 0,-1 0,1 0,-1 0,-1 1,1 0,0 0,-1 0,0 1,0-1,0 2,0-1,-1 0,1 1,-1 1,1-1,-1 1,0 0,1 0,-1 1,0 0,0 0,1 1,-1-1,-4 2,8-1,0 0,0 0,0 0,0 0,0 0,0 1,0-1,0 1,0 0,1 0,-1 0,1 0,-1 0,1 1,0-1,0 1,0 0,0-1,1 1,-1 0,1 0,-1 0,1 0,0 0,0 0,0 0,1 1,-1-1,1 0,0 0,0 1,0-1,0 0,1 0,-1 1,1-1,0 0,0 0,0 0,0 0,0 0,1 0,-1 0,1 0,0-1,0 1,18 15,2-5</inkml:trace>
  <inkml:trace contextRef="#ctx0" brushRef="#br0" timeOffset="13386.73">2479 1437,'-97'-100,"97"99,-1 0,1 1,-1-1,1 0,-1 1,1-1,-1 1,1-1,-1 1,0-1,1 1,-1-1,0 1,1-1,-1 1,0 0,0 0,1-1,-1 1,0 0,0 0,0 0,1 0,-1 0,0 0,0 0,0 0,0 0,1 0,-1 0,0 0,0 1,1-1,-1 0,0 1,0-1,1 0,-1 1,0-1,1 1,-1-1,1 1,-1 0,0-1,1 1,-1-1,1 1,0 0,-1 0,1-1,-1 1,1 0,0 0,0-1,-1 1,1 0,0 0,0 15,0 0,1 0,1 0,0 0,1 0,1 0,1-1,0 0,1 0,1 1,-4-7,19 47,3 0,2-2,2-1,3-1,19 21,-50-72,-1 1,1 0,0 0,0 0,0 0,0 0,0-1,0 1,1 0,-1-1,0 1,1-1,0 0,-1 1,1-1,0 0,-1 0,1 0,0 0,0 0,0-1,0 1,0 0,0-1,0 1,0-1,0 0,0 0,0 0,0 0,0 0,0 0,0-1,0 1,1-1,2-5,1-1,-2 0,1-1,0 1,-1-1,-1 0,1 0,-1-1,-1 1,0 0,1-2,2-8,40-191,-45 208,-1 0,1-1,0 1,0 0,0 0,0 0,0-1,0 1,0 0,0 0,0-1,1 1,-1 0,1 0,-1 0,0 0,1 0,0 0,-1 0,1-1,0 2,-1-1,1 0,0 0,0 0,0 0,0 0,0 1,0-1,0 0,0 1,0-1,0 1,0-1,1 1,-1 0,0-1,0 1,0 0,1 0,-1 0,0 0,0 0,1 0,-1 0,0 0,0 0,0 1,1-1,-1 1,0-1,0 0,0 1,0 0,1 0,134 90,-130-88,-1 0,1 1,0 0,-1 0,0 0,0 1,0 0,-1 0,1 0,-1 0,0 1,-1 0,1 0,-1 0,0 0,-1 0,0 0,0 1,0-1,0 1,-1 2,-4 13,3-20,-1 0,0 1,0-1,1 1,-1-1,1 0,0 1,0-1,0 1,0-1,0 1,1-1,-1 0,1 1,-1-1,1 1,0-1,0 0,0 0,0 0,0 1,1-1,-1 0,1 0,-1-1,1 1,0 0,-1 0,1-1,0 1,0-1,2 1,10 3,0-1,1-1,-1-1,1 0,-1-1,1 0,0-1,-1-1,1 0,-1-1,9-3,-8 3,0-2,-1 0,0 0,0-1,0-1,0-1,-1 0,12-8,-24 15,-1 0,1-1,0 1,-1 0,1 0,0 0,-1 0,1 0,0 1,-1-1,1 0,0 0,-1 0,1 1,0-1,-1 0,1 0,-1 1,1-1,0 1,-1-1,1 0,-1 1,1-1,-1 1,0-1,1 1,-1 0,1-1,-1 1,0-1,0 1,1 0,-1-1,0 1,0 0,0-1,1 1,-1 0,0-1,0 1,7 12,-1-8,1-1,0 0,0-1,0 1,0-1,1-1,-1 1,1-1,0-1,0 1,-1-1,1 0,0-1,0 0,0-1,0 1,0-1,1-1,-5 1,0 1,0-1,-1 0,1 0,0-1,-1 1,1-1,-1 0,1 1,-1-2,0 1,0 0,0-1,0 1,0-1,-1 0,1 0,-1 0,0 0,0 0,0-1,0 1,0-1,-1 1,1-1,-1 0,0 1,0-1,-1 0,1 0,-1 0,0 0,0 0,0 1,0-1,-1 0,0 0,1 0,-1 1,-1-1,1 0,0 1,-1-1,0 1,0-1,0 1,0 0,-1 0,1 0,-2-1,0 0,0 0,0 0,-1 0,0 1,0-1,0 1,0 1,0-1,-1 1,1-1,-1 2,0-1,1 1,-1-1,0 2,0-1,0 1,0-1,0 2,0-1,0 1,1 0,-1 0,0 0,0 1,1 0,-1 0,1 0,0 1,-1 0,1 0,0 0,1 1,-1 0,1 0,-1 0,1 0,0 0,1 1,-1 0,1 0,0 0,0 0,0 0,1 1,0-1,0 1,1-3,1 0,-1 0,1 0,0 0,0-1,0 1,0 0,0 0,1 0,-1 0,1 0,0 0,0 0,0-1,0 1,1 0,-1-1,1 1,-1-1,1 1,0-1,0 0,0 0,0 0,0 0,0 0,1 0,-1-1,1 1,-1-1,1 1,0-1,2 1,97 19,-61-19</inkml:trace>
  <inkml:trace contextRef="#ctx0" brushRef="#br0" timeOffset="13588.591">3709 1304,'-14'-16,"-8"-5,-6 1,-3 6,0 12,3 16,6 14,7 14,8 14,12 8,5-6</inkml:trace>
  <inkml:trace contextRef="#ctx0" brushRef="#br0" timeOffset="13881.983">3829 1852,'8'-3,"-1"-1,0 1,0-1,0-1,0 1,-1-1,1 0,-1-1,-1 1,1-1,-1 0,0-1,0 1,-1-1,1 0,-1-2,45-124,-35 58,-2 0,-4-1,-3 0,-4-1,-3-13,-7-17,9 106,0 0,0 1,0-1,1 0,-1 1,0-1,0 0,0 1,0-1,0 0,0 1,-1-1,1 0,0 1,0-1,0 1,-1-1,1 0,0 1,-1-1,1 1,0-1,-1 1,1-1,-1 1,1-1,0 1,-1-1,0 1,1 0,-1-1,1 1,-1 0,1-1,-1 1,0 0,1 0,-1-1,0 1,1 0,-1 0,0 0,1 0,-1 0,-15 28,3 25,3 0,2 1,2 0,3 0,3 41,-1-65,1 0,2 0,1-1,1 1,2-1,1 1,1-2,1 1,2-1,1-1,1 0,1 0,10 11,29 15,-51-52,-1 1,1-1,0 0,0 0,0 1,0-1,0 0,0-1,1 1,-1 0,0-1,0 1,1-1,-1 1,0-1,1 0,-1 0,0 0,0-1,1 1,-1 0,0-1,0 0,1 1,-1-1,0 0,0 0,0 0,1-1,10-11</inkml:trace>
  <inkml:trace contextRef="#ctx0" brushRef="#br0" timeOffset="14105.384">3909 1371,'5'-12,"14"-3,21 1,22 5,13 6,8 8,-10 3</inkml:trace>
  <inkml:trace contextRef="#ctx0" brushRef="#br0" timeOffset="14406.63">4364 1718,'-15'91,"15"-88,0 1,1-1,-1 0,1 0,0 1,0-1,0 0,1 0,-1 0,1 0,-1 0,1 0,0 0,0-1,0 1,0-1,1 1,-1-1,1 0,-1 0,1 0,0 0,0 0,0-1,2 2,0-1,1 0,-1-1,0 1,1-1,-1 0,1 0,-1 0,1-1,0 0,-1 0,1-1,-1 1,1-1,-1 0,1-1,-1 1,0-1,1 0,-1-1,0 1,-1-1,1 0,0 0,-1-1,1 1,-1-1,0 0,0 0,-1 0,1 0,-1-1,0 0,0 0,-1 1,1-2,-1 1,0 0,0 0,-1-1,1 1,-1-1,-1 1,1-6,-1 6,0 0,0 0,0 0,-1 0,0 0,0 0,0 0,-1 0,1 0,-1 0,0 0,-1 1,1-1,-2 0,3 3,0 0,0 1,-1-1,1 1,-1-1,1 1,-1-1,0 1,1 0,-1 0,0 0,0 0,0 0,0 0,0 0,0 1,0-1,0 1,0 0,0-1,0 1,0 0,0 0,0 0,-1 0,1 1,0-1,0 1,0-1,0 1,0 0,0-1,0 1,1 0,-2 1,-2 2,0-1,1 2,0-1,0 0,0 1,0 0,1 0,-1 0,1 0,1 1,-1-1,1 1,0-1,0 1,0 0,1 0,0 0,0 0,1 0,-1 5,0 23</inkml:trace>
  <inkml:trace contextRef="#ctx0" brushRef="#br0" timeOffset="15286.812">4791 1839,'0'-231,"0"229,0 0,0 0,0 0,0 0,0 0,0 0,0 0,1 0,-1 0,1 0,-1 0,1 0,0 1,-1-1,1 0,0 0,0 1,1-1,-1 1,0-1,0 1,1-1,-1 1,1 0,-1-1,1 1,0 0,-1 0,1 0,0 1,0-1,0 0,-1 1,1-1,0 1,0-1,0 1,0 0,0 0,0 0,0 0,1 0,14 2,0 1,0 0,-1 1,0 1,1 0,-2 1,1 1,-1 0,9 7,-18-9,0-1,-1 1,1 0,-1 1,-1-1,1 1,-1 0,0 1,0-1,-1 0,0 1,0 0,0 0,-1 0,0 0,-1 0,1 0,-1 1,-1-1,1 0,-1 1,-1-1,1 0,-1 1,-1 3,1-8,0-1,1 1,-1 0,1 0,0 0,0-1,0 1,0 0,0 0,1-1,-1 1,1 0,0 0,0-1,0 1,0-1,0 1,1-1,-1 1,1-1,-1 0,1 0,0 0,0 0,0 0,0 0,0 0,1 0,-1-1,0 0,1 1,-1-1,1 0,0 0,-1 0,1 0,0-1,7 0,0-2,0 1,0-1,-1-1,1 0,-1 0,1-1,-1 0,0-1,0 0,-1 0,0-1,0 0,0 0,0-1,-1 0,0 0,-1-1,0 0,0 0,2-5,15-23,-25 39,0 0,0-1,0 1,0 0,1 0,-1 0,1 0,0 1,0-1,0 0,0 1,1-1,-1 0,1 1,0-1,0 0,0 1,1-1,-1 0,1 1,-1-1,1 0,0 1,1-1,-1 0,0 0,1 0,0 0,0 0,0-1,0 1,0 0,0-1,1 0,-1 1,1-1,-1 0,1 0,0 0,0-1,0 1,0-1,0 0,0 1,1-1,7-1,0-1,0 0,0-1,0 0,0 0,0-1,-1-1,1 1,-1-2,0 0,0 0,-1 0,0-1,0-1,0 0,0 0,-1-1,-1 1,1-2,1-3,19-26,-28 38,0 1,0-1,0 0,0 1,0-1,0 0,0 1,0-1,-1 0,1 1,0-1,0 0,0 1,-1-1,1 0,0 0,0 1,-1-1,1 0,0 0,-1 1,1-1,0 0,-1 0,1 0,0 0,-1 0,1 0,0 1,-1-1,1 0,0 0,-1 0,1 0,-1 0,1 0,0 0,-1 0,1-1,0 1,-1 0,1 0,0 0,-1 0,1 0,0-1,-1 1,1 0,0 0,0 0,-1-1,1 1,0 0,0 0,-1-1,1 1,0 0,0-1,0 1,-1 0,1-1,0 1,0 0,0-1,-4 5,1 0,0 0,0 1,0-1,1 1,-1-1,1 1,0 0,1 0,-1 0,1 0,0 1,0-1,0 0,1 0,0 1,0-1,0 0,1 0,0 1,0-1,0 0,0 0,1 0,0 0,0 0,0-1,1 1,-1 0,1-1,1 0,1 3,7 0,0-1,1-1,0 1,0-2,0 0,1 0,0-2,-1 1,1-2,0 0,0 0,0-2,0 1,-1-2,2 0,1 1,-1 0,1-1,-1-1,0-1,0 0,0-1,0 0,-1-1,1-1,-2 0,1-1,-1-1,0 0,-1 0,0-2,0 1,-1-1,-1-1,0 0,-1 0,0-1,0-1,-2 1,0-1,1-3,1-12,-1 1,-1-2,-2 1,-1-1,-1 1,-2-1,-1 0,-1 0,-1 0,-2 0,-1 1,-1 0,-6-14,-20-27,31 68,-1 0,1 0,0 0,-1 1,1-1,-1 0,0 0,1 1,-1-1,0 1,0 0,0 0,0-1,0 1,0 0,0 1,-1-1,1 0,0 1,0-1,-1 1,1 0,0-1,-1 1,1 0,0 1,-1-1,1 0,0 1,-2 0,-2 3,-1 0,1 0,-1 1,1 0,1 1,-1-1,1 1,0 0,0 1,0-1,1 1,0 0,1 0,-1 0,1 0,1 1,-1 2,-9 24,2 2,1 0,2 0,2 0,1 1,2 0,1 13,1-24,2 0,0 0,1-1,2 1,0-1,2 0,1 0,3 6,-5-18,-1-1,2 1,0-1,0 0,1-1,1 0,0 0,0-1,1 0,1-1,-1 0,1 0,1-1,0-1,12 6,20 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45.5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11,'18'-2,"16"-1,12 0,11 1,1 2,-1 2,-11 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44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143 90,'-84'231,"29"-64,54-166,1 0,-1 0,1 0,-1 0,1 0,0 0,0 0,-1 0,1 0,0 1,0-1,0 0,0 0,0 0,0 0,1 0,-1 0,0 0,0 0,1 0,-1 0,1 0,-1 0,1 0,-1 0,1 0,0 0,-1 0,1 0,0 0,0-1,0 1,0 0,-1-1,1 1,0-1,0 1,0-1,0 1,0-1,0 1,1-1,-1 0,0 0,0 0,0 0,0 1,0-1,1-1,10-2,0-1,0-1,-1 0,1 0,-1-1,0-1,-1 0,0 0,0-1,-1-1,5-4,5-5,0-1,-1-2,-1 1,-1-2,-1 0,5-11,-31 68,1 1,2 0,2 0,-2 32,3 37,7-64</inkml:trace>
  <inkml:trace contextRef="#ctx0" brushRef="#br0" timeOffset="622.01">679 357,'-5'-1,"1"0,-1 1,1-1,-1 1,1 0,-1 0,0 0,1 1,-1 0,1 0,0 0,-1 0,1 1,0-1,0 1,0 0,0 1,0-1,0 1,0-1,1 1,-1 0,1 0,0 1,0-1,0 1,1 0,-1-1,1 1,0 0,0 0,0 1,0-2,0 0,1 0,-1 1,1-1,0 1,0-1,0 1,0-1,0 1,1-1,0 1,0 0,0-1,0 1,0-1,1 1,0 0,-1-1,1 1,1-1,-1 0,0 1,1-1,0 0,-1 0,1 0,1 0,-1 0,0 0,1-1,-1 1,1-1,0 1,0-1,0 0,0 0,0-1,0 1,1 0,-1-1,1 0,1 0,0-1,0 0,0-1,-1 1,1-1,0 0,0 0,0 0,-1-1,1 1,-1-1,1-1,-1 1,0 0,1-1,-1 0,-1 0,1 0,0-1,-1 1,0-1,1 0,-1 0,-1 0,3-4,3-5,0-1,-1-1,-1 1,0-1,-1 0,-1 0,2-9,2-31,-3 0,-2-1,-2 0,-5-35,-5 45,0 50,4 6,0-1,1 1,0 1,1-1,0 0,1 1,0-1,0 7,-2 2,-5 24,2 0,2 1,2 0,1 0,5 41,-3-80,1 1,-1-1,1 0,0 0,0 0,1 0,-1 0,1 0,0 0,1 0,-1-1,1 1,0-1,0 0,0 0,1 0,-1 0,1 0,0-1,0 0,0 0,1 0,-1 0,1 0,-1-1,1 0,0 0,0 0,0-1,0 0,0 0,0 0,1 0,1-1,3 0,0-1,0-1,0 1,0-2,0 1,-1-1,1-1,-1 1,0-2,0 1,0-1,0-1,-1 0,0 0,0 0,-1-1,0 0,0-1,0 1,-1-1,0-1,-1 1,0-1,0 0,-1 0,0 0,-1-1,0 0,0 1,-1-1,0 0,-1 0,0 0,0-2,-1 11,0-1,0 1,0-1,0 1,0-1,-1 1,1-1,0 1,-1 0,1-1,-1 1,0-1,1 1,-1 0,0 0,0-1,0 1,1 0,-1 0,0 0,-1 0,1 0,0 0,0 0,0 0,-1 1,1-1,0 0,-1 1,1-1,0 1,-1 0,1-1,-1 1,1 0,-1 0,1 0,-1 0,1 0,-1 0,1 0,0 0,-1 1,1-1,-1 0,1 1,-1-1,1 1,0 0,0-1,-1 1,-4 5,1-1,0 1,0 0,0 0,0 0,1 1,0 0,0 0,1 0,0 0,0 0,1 1,0-1,0 1,1 0,0 0,0-1,1 1,0 0,0 0,1 0,1 4,-1-4,1 0,0 0,1 0,0-1,0 1,1-1,0 0,0 0,1 0,0 0,0-1,0 0,1 0,0 0,2 1,25 18</inkml:trace>
  <inkml:trace contextRef="#ctx0" brushRef="#br0" timeOffset="855.158">1426 331,'-18'0,"-10"7,-8 11,-2 9,3 10,8 5,8 2,14 0,15-4,15-6,14-7,13-7,5-6,3-6,-9-4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5.9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1,'-5'9,"8"5,13 3,3-2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7:57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3308 2185,'-7'17,"2"0,1 0,0 0,1 1,1-1,0 1,1 0,1 0,1 1,-1-3,6 163,24 136,-16-185,24 180,-7-63,-1 196,-30-412,-1 22,3 0,1 0,4-1,6 27,10 5,-12-47,-1 0,-2 1,-1 1,-2-1,-1 30,9 222,-13-28,0-261,0 0,0 1,0-1,0 0,0 0,0 0,1 1,-1-1,0 0,0 0,1 0,-1 0,1 0,-1 0,1 0,0 0,-1 0,1 0,0 0,0 0,0 0,-1 0,1 0,0-1,0 1,0 0,0-1,0 1,0-1,1 1,-1-1,0 0,0 1,0-1,0 0,1 0,-1 0,0 0,0 0,0 0,0 0,1 0,0 0,55-23,-39 14,29-6,0 1,2 3,-1 1,1 3,0 2,36 2,-57 1,764-20,426-42,-1116 60,1035-66,-189-21,333 8,-242 31,-813 42,5 10,-151 8,-92-11,-8-2</inkml:trace>
  <inkml:trace contextRef="#ctx0" brushRef="#br0" timeOffset="2189.589">3321 2385,'-11'-555,"-50"-488,41 726,18 104,1 211,1 0,0 1,0-1,1 1,-1-1,0 0,0 1,1-1,-1 1,1-1,0 1,-1-1,1 1,0-1,0 1,0 0,0-1,0 1,0 0,0 0,0 0,0 0,1 0,-1 0,0 0,1 0,-1 0,1 1,-1-1,1 0,-1 1,1-1,-1 1,1 0,0 0,-1-1,1 1,0 0,-1 0,1 1,-1-1,1 0,1 1,288 12,473 3,78-8,149-18,228-73,-108 10,-189 14,-288 48,-243-3,126 15,-485 7,-27-2</inkml:trace>
  <inkml:trace contextRef="#ctx0" brushRef="#br0" timeOffset="4500.13">10820 45,'148'-13,"-91"11,710-24,-757 26,-8-1,0 1,-1-1,1 1,0-1,0 1,-1 0,1 0,0-1,0 1,-1 1,1-1,0 0,0 0,-1 0,1 1,0-1,-1 1,1 0,0-1,-1 1,1 0,-1 0,1 0,-1 0,1 0,-1 0,0 1,0-1,0 0,1 1,-1-1,0 0,-1 1,1 0,0-1,0 1,-1-1,1 1,-1 0,1-1,-1 1,1 1,-26 204,18-36,8 1,7-1,7 0,11 15,83 881,-75-190,-32-746,-2-20,5-1,17 98,17 148,-10-118,-29-204,-1-1,-1 1,-2-1,-2 0,-8 30,6-28,8-29,0-1,0 0,-1 1,0-1,0 0,0 1,-1-1,1 0,-1 0,0 0,-1-1,1 1,-1 0,0-1,0 1,0-1,-1 0,0 0,1-1,-1 1,-1-1,1 0,0 0,-1 0,0 0,1-1,-1 0,0 0,0 0,-4 0,-170 0,-5-8,-49-15,86 5</inkml:trace>
  <inkml:trace contextRef="#ctx0" brushRef="#br0" timeOffset="5403.597">5887 4190,'-23'38,"2"1,1 0,2 2,1 0,3 2,1-1,-4 32,21 1,-4-73,1 0,-1-1,1 1,-1-1,1 1,0 0,0-1,0 0,0 1,0-1,0 1,0-1,0 0,0 0,1 0,-1 0,0 0,1 0,-1 0,1 0,-1 0,1 0,0-1,-1 1,1-1,0 1,-1-1,1 0,0 0,-1 0,1 0,0 0,-1 0,1 0,0 0,0-1,-1 1,1-1,-1 1,1-1,0 1,-1-1,13-8,0 1,-1-2,0 0,0 0,-1-1,-1-1,0 0,-1 0,0-1,-1-1,0 0,6-12,1-2,0 0,-2 0,-1-1,-1-1,-2-1,0 1,-3-1,0-1,-2 1,-2-1,0 0,-3-28,0 54,1 1,-1-1,-1 0,1 1,-1-1,0 1,0-1,-1 1,0 0,0 0,0-1,0 1,-1 1,0-1,0 0,0 1,0-1,-1 1,0 0,0 0,0 0,0 1,-1-1,1 1,-1 0,0 1,0-1,0 1,0 0,0 0,0 0,-1 1,1 0,-1 0,1 0,-1 1,-2-1,1 3,0 0,0 0,0 0,1 1,-1 0,1 0,-1 1,1 0,0 0,0 0,1 1,0 0,-1 0,2 0,-1 1,0-1,1 1,0 0,-1 4,-2 2,0 1,2 1,-1-1,1 1,1 0,1 0,0 0,1 0,0 6,1-1,1 0,2 0,-1 0,2-1,1 1,0 0,1-1,1 0,1 0,1-1,0 0,4 5,12 18,2-2,1 0,2-2,16 14,5 11,-39-43</inkml:trace>
  <inkml:trace contextRef="#ctx0" brushRef="#br0" timeOffset="5880.321">6435 4377,'-39'64,"3"2,3 2,3 1,2 1,-2 23,20-66,10-27,0 0,0-1,0 1,0 0,0 0,-1-1,1 1,0 0,0 0,0 0,0-1,-1 1,1 0,0 0,0 0,-1 0,1 0,0-1,0 1,-1 0,1 0,0 0,0 0,-1 0,1 0,0 0,0 0,-1 0,1 0,0 0,0 0,-1 0,1 0,0 0,0 0,-1 0,1 0,0 1,0-1,-1 0,2-32,2 1,1 0,1 0,6-20,-7 32,18-78,4 0,11-19,-15 80,-10 69,-11-23,5 43,1 0,3-1,2 0,2 0,2-2,3 0,2-1,10 14,-19-45,-7-12,-6-11,-5-6</inkml:trace>
  <inkml:trace contextRef="#ctx0" brushRef="#br0" timeOffset="6081.781">6208 4550,'16'-2,"19"-1,19-2,19-5,15-3,11 1,2 0,-7 0,-13 2,-20 3</inkml:trace>
  <inkml:trace contextRef="#ctx0" brushRef="#br0" timeOffset="6669.731">7304 3975,'-23'29,"0"0,2 1,1 1,2 1,1 1,2 0,1 1,1 1,2 0,-2 16,5 33,8-81,0 0,0 0,1 0,-1-1,1 1,-1 0,1 0,0-1,0 1,1 0,-1-1,0 1,1-1,-1 0,1 1,0-1,0 0,0 0,0 0,0 0,0 0,1-1,-1 1,1-1,-1 1,1-1,1 1,4-1,-1-1,1 0,0 0,-1 0,1-1,0 0,-1-1,1 1,-1-2,0 1,1-1,-1 0,-1 0,1-1,0 0,-1 0,5-4,13-9,0-1,-1-1,-1-2,-1 0,0-1,-2-1,-1 0,-1-2,-1 0,-1-1,-1 0,-1-1,-2-1,-1 0,-1-1,-1 0,-1 0,-2 0,-1-1,0-23,-3 44,0 0,-1 0,0 0,0 0,-1 0,0-1,0 1,-1 1,-1-1,1 0,-1 0,-1 1,0 0,0-1,0 1,-2 0,5 6,-1 1,1-1,-1 1,0-1,0 1,1 0,-1-1,0 1,0 0,0 0,0 1,0-1,-1 0,1 1,0-1,0 1,0 0,-1 0,1-1,0 2,0-1,0 0,-1 0,1 1,0-1,0 1,0 0,0-1,0 1,0 0,0 0,0 0,-1 1,-53 55,44-36,2 1,0 1,1-1,2 2,0-1,2 1,0 0,2 0,0 0,2 1,1-1,1 1,0-1,2 0,1 0,1 0,6 16,2 2,1 0,2-1,2-1,1 0,2-2,2 0,2-1,12 12,-17-26,-6-9</inkml:trace>
  <inkml:trace contextRef="#ctx0" brushRef="#br0" timeOffset="7241.276">7839 4297,'-35'229,"27"-165,-2-53,3-31,1-34,3-1,2 0,3-5,-2 51,0-7,1 1,0 0,1-1,1 1,0 0,5-11,-7 24,0-1,0 0,0 0,1 0,-1 1,1-1,-1 1,1-1,0 1,0 0,0-1,1 1,-1 0,0 0,1 1,-1-1,1 0,0 1,-1 0,1-1,0 1,0 0,0 1,0-1,0 0,0 1,0 0,0 0,0 0,0 0,0 0,0 0,0 1,0-1,0 1,2 1,-1-2,-1 1,0 0,0 0,0 0,0 0,0 0,0 1,0 0,0-1,0 1,-1 0,1 0,-1 0,1 1,-1-1,0 1,0-1,0 1,0 0,-1-1,1 1,-1 0,1 0,-1 0,0 1,0-1,0 0,-1 0,1 0,-1 1,0-1,0 0,0 1,0-1,-1 0,1 0,-1 1,0-1,0 0,0 0,0 0,0 0,-1 0,-1 2,-67 60,70-64,-1 0,1 0,-1 0,1 0,0-1,-1 1,1 0,0 0,0 0,0 0,0 0,0 0,0 0,0 0,0 0,0-1,0 1,0 0,1 0,-1 0,0 0,1 0,-1 0,0-1,1 1,-1 0,1 0,0-1,-1 1,1 0,-1-1,1 1,0 0,0-1,-1 1,1-1,0 0,0 1,0-1,-1 1,1-1,0 0,0 0,0 1,0-1,0 0,0 0,0 0,0 0,-1 0,1 0,0 0,0-1,0 1,0 0,0 0,0-1,0 1,0-1,5 2,-2 0,120 33,-119-32,1 0,-1 1,0-1,0 1,0 1,-1-1,1 1,-1-1,1 1,-1 1,-1-1,1 0,0 1,-1 0,0 0,0 0,-1 0,1 0,-1 1,1 4,-2-5,0 0,-1 0,0 0,0 0,0-1,-1 1,1 0,-1 0,0 0,-1-1,1 1,-1 0,0-1,0 1,0-1,-1 0,1 0,-1 0,0 0,-1 0,-1 1,-84 61,74-58,0-1,0-1,0 0,-1-1,1-1,-1 0,-1-2,-7 1,-12-2</inkml:trace>
  <inkml:trace contextRef="#ctx0" brushRef="#br0" timeOffset="7758.942">8761 3855,'-14'2,"-1"1,1 0,0 1,0 1,0 0,1 1,-1 1,1-1,1 2,0 0,0 1,0 0,1 0,0 2,1-1,0 1,1 0,0 1,-1 3,-2 1,1 1,0 0,1 1,1 0,0 1,2 0,0 0,1 1,1 0,1 0,0 0,2 0,0 1,2-1,0 1,2 6,-1-21,0 0,1 1,0-1,0 0,1 0,-1 0,1-1,1 1,-1-1,1 1,0-1,0 0,0-1,1 1,0-1,0 0,0 0,0 0,0-1,1 0,0 0,0 0,0 0,0-1,0 0,0-1,0 1,1-1,-1 0,5-1,7 0,-1-2,1-1,-1 0,0-1,0 0,0-2,-1 0,0 0,0-2,-1 0,1-1,-2 0,1-2,-2 1,1-2,-1 0,-1 0,0-1,-1 0,-1-1,0-1,0 0,-2 0,0 0,0-1,-2-1,2-4,5-23,-2 0,-2 0,-2-1,-1 0,-3-1,-2 1,-1-1,0 38,1-10,-1-1,0 1,-1-1,-2 1,1-1,-2 1,-1 0,0 0,-6-13,10 28,-1 0,1 1,-1-1,1 0,-1 1,0 0,0-1,0 1,0 0,0 0,-1 0,1 0,0 0,-1 1,0-1,1 1,-1-1,0 1,0 0,0 0,1 1,-1-1,0 0,0 1,0 0,0 0,0 0,0 0,-1 0,1 0,1 1,-1 0,0-1,0 1,0 0,0 1,0-1,0 1,-4 2,0 0,0 1,0 0,1 1,0 0,0-1,0 2,1-1,0 1,0 0,1 0,0 0,0 0,1 1,-1 0,2 0,-2 3,-1 7,1 1,0 0,1-1,1 1,1 0,1 0,1 5,8 29,2-1,3-1,2 0,2-1,2-1,2 0,3-2,1-1,28 36,-47-70,7 11,54 70,-67-92,1 1,-1-1,1 0,-1 0,1 0,0 0,-1 0,1-1,0 1,0 0,0-1,-1 1,1-1,0 0,0 0,0 0,0 0,0 0,0 0,-1 0,1 0,0-1,1 1,16-9</inkml:trace>
  <inkml:trace contextRef="#ctx0" brushRef="#br0" timeOffset="8014.794">9430 4123,'-13'0,"-12"0,-9 4,-4 7,-1 8,3 7,9 4,9 4,13 1,16-2,14-3,15-6,11-5,11-10,7-10,2-9,-10-4</inkml:trace>
  <inkml:trace contextRef="#ctx0" brushRef="#br0" timeOffset="8499.496">10219 3709,'-18'5,"2"1,-1 1,1 1,0 0,0 1,1 0,0 2,1-1,0 2,1 0,-1 2,7-7,0 1,1 0,-1 0,2 0,-1 1,1 0,1 0,-1 0,1 1,1-1,0 1,0 0,1 0,1 0,-1 0,2 1,-1-1,1 0,2 9,-1-12,0 0,1 0,0-1,1 1,-1-1,1 1,0-1,1 0,0 0,0-1,0 1,0-1,1 0,0 0,0 0,0 0,1-1,0 0,-1 0,1-1,1 0,-1 0,0 0,1-1,4 2,0-1,0 0,0-1,0 0,0-1,0 0,0 0,0-2,1 1,-1-1,0-1,0 0,0-1,8-2,-4-1,-1-1,1 0,-1-1,0-1,-1 0,0-1,0 0,-1-1,-1 0,1-1,-2 0,0-1,0 0,-2-1,1 0,-2 0,0-1,0 0,2-9,3-16,-1 0,-2 0,-2-1,-1 0,-3 0,-1-1,-2-5,1 31,0-1,-1 0,-1 0,0 0,-2 1,0-1,-1 0,0 1,-1 0,-1 0,-1 1,0 0,-1 0,-8-12,13 24,1 0,-1 0,0 0,0 1,0 0,0-1,0 1,-1 0,1 1,0-1,-1 0,0 1,1 0,-1 0,0 0,0 0,1 1,-1-1,0 1,0 0,0 0,0 1,1-1,-1 1,0 0,0 0,1 0,-1 0,0 0,1 1,0 0,-1 0,1 0,0 0,0 0,0 1,0-1,0 1,0 0,1 0,0 0,-1 0,1 0,-1 3,-5 12,1 0,2 0,-1 1,2 0,0-1,2 2,0-1,1 0,1 0,0 0,2 0,0 1,1-1,4 10,14 68,4-2,12 22,37 145,-67-206,-11-47,-2-8</inkml:trace>
  <inkml:trace contextRef="#ctx0" brushRef="#br0" timeOffset="8785.731">10579 3923,'3'16,"2"12,3 8,3 6,1 4,1-1,1-5,-2-6,-6-9,-6-11,-2-13,-2-13,0-4</inkml:trace>
  <inkml:trace contextRef="#ctx0" brushRef="#br0" timeOffset="9139.821">10646 3829,'18'7,"13"9,8 8,2 10,1 8,-2 8,-4 4,-5 3,-6 1,-7-4,-7-3,-12-6,-17-4,-21-4,-25-7,-28-5,-34-3,6-5</inkml:trace>
  <inkml:trace contextRef="#ctx0" brushRef="#br0" timeOffset="10795.318">6275 5219,'5'60,"2"-1,3 1,2-2,2 0,4-1,3 3,-17-47,83 229,29 98,-108-309,-1 0,-1 1,-1 0,-1 28,-3-52,-1 0,-1 0,1 0,-1-1,-1 1,1 0,-1-1,0 1,-1-1,0 0,0 0,-1 0,0 0,0-1,0 1,-1-1,0 0,0 0,-1-1,0 1,1-1,-5 2,-9 2,1 0,-1-1,-1-2,1 0,-1-1,0 0,0-2,-1-1,-8 0,-21 5,-873 98,396-77,-611 51,609-11,-288 83,788-144,-106 14,133-22,0 0,0 1,-1-1,1-1,0 1,0 0,0-1,0 1,0-1,1 1,-1-1,0 0,1 0,-1 1,1-1,0 0,0-1,-1 1,1 0,1 0,-1 0,0-1,0 1,1 0,0-1,-1 1,1 0,0-1,0 1,0-1,0 1,1 0,-1-1,1 1,-1-1,1 1,1-2,-2-6,1-28,-1 1,-2 0,-2 0,-1 0,-5-13,-126-407,-13-241,66 273,39 232,-2-3,8-1,8-2,7-42,24-523,-14 548,14 214,0-1,0 1,0 0,0-1,0 1,0 0,1 0,-1-1,1 1,0 0,0 1,-1-1,1 0,0 0,1 1,-1-1,0 1,0 0,0 0,1 0,-1 0,1 0,-1 0,1 1,-1-1,1 1,-1-1,1 1,0 0,-1 0,1 0,-1 1,1-1,0 1,-1-1,3 2,7-2,108-3,113-19,110-32,205-24,-465 72,-64-3,-23 1</inkml:trace>
  <inkml:trace contextRef="#ctx0" brushRef="#br0" timeOffset="12766.671">3400 2586,'3'4,"-1"0,1 0,0 0,0-1,0 1,0-1,1 0,-1 0,1 0,0 0,0-1,0 1,0-1,0 0,0 0,1-1,-1 1,1-1,-1 0,2 0,1 1,99 29,-74-23,-1 0,-1 2,1 1,-2 2,1 0,-2 2,6 6,-31-20,0 1,0-1,0 1,0 0,-1 0,1 0,-1 1,1-1,-1 1,0-1,0 1,0 0,0-1,-1 1,1 0,-1 0,0 1,0-1,0 0,0 0,0 0,-1 1,1-1,-1 0,0 1,0-1,0 0,0 1,-1-1,1 0,-1 1,0-1,0 0,0 0,-1 0,1 0,-1 0,1 0,-3 2,-11 11,-1-1,-1-1,-1 0,1-2,-2 0,0-1,0 0,-1-2,-14 5,22-9,-212 94,204-85,20-13,0-1,0 1,0-1,0 1,1 0,-1-1,0 1,0-1,1 1,-1-1,0 1,1-1,-1 1,1-1,-1 1,1-1,-1 0,1 1,-1-1,1 0,-1 1,1-1,-1 0,1 0,-1 1,1-1,-1 0,1 0,0 0,-1 0,1 0,-1 0,1 0,0 0,-1 0,1 0,-1 0,1 0,0 0,-1 0,1-1,-1 1,1 0,-1 0,1-1,0 1,28-3</inkml:trace>
  <inkml:trace contextRef="#ctx0" brushRef="#br0" timeOffset="13135.201">4390 2666,'-17'-9,"1"1,-2 1,1 1,-1 0,1 2,-2 0,-11-1,24 4,0 0,0 1,0 0,0 1,0-1,0 1,0 0,0 1,1-1,-1 1,0 1,1-1,0 1,-1-1,1 1,0 1,0-1,1 1,-1 0,1 0,0 0,0 1,0-1,1 1,-2 2,1-2,1 1,-1 0,1 1,0-1,0 1,1-1,0 1,0 0,1 0,-1-1,1 1,1 0,0 0,0 0,0 1,1-1,0-1,0 1,0 0,1 0,0 0,1-1,-1 1,1-1,1 0,-1 0,1 0,0 0,0 0,1-1,0 0,0 0,0 0,0-1,9 4,0-1,0-1,1-1,-1 0,1 0,0-2,0 0,1-1,-1 0,1-1,-1-1,0 0,1-1,-1-1,1 0,-1-2,0 1,0-2,-1 0,1 0,-1-2,0 0,3-3,59-46,-49 29</inkml:trace>
  <inkml:trace contextRef="#ctx0" brushRef="#br0" timeOffset="13384.536">4658 2586,'0'7,"0"8,0 12,0 10,2 8,1 5,0 1,-1-2,0-4,-1-7,-1-9,3-10,0-10</inkml:trace>
  <inkml:trace contextRef="#ctx0" brushRef="#br0" timeOffset="13669.771">5045 2546,'-41'20,"-141"83,174-96,-1 0,1 0,0 1,0-1,1 2,0-1,0 1,-2 6,7-12,1 0,-1 0,1 0,0 0,0 0,0 0,0 0,0 0,1 0,-1 1,1-1,0 0,0 1,0-1,1 0,-1 0,1 0,0 1,0-1,0 0,0 0,0 0,1 0,-1 0,1 0,0-1,0 1,0-1,0 1,1 1,9 4,1 1,-1-2,1 1,1-2,-1 0,1 0,0-2,0 1,1-2,-1 0,1-1,14 1,-10 0,0 0,0-1,0-1,1-1,-1-1,0 0,0-1,0-2,0 0,-1 0,1-2,12-6,-3-4</inkml:trace>
  <inkml:trace contextRef="#ctx0" brushRef="#br0" timeOffset="14262.268">5366 2625,'-4'14,"0"1,1-1,1 1,0-1,1 1,1-1,0 1,1 0,0-1,1 1,1-1,0 1,1-1,1 0,0 0,2 2,-7-15,0-1,0 1,0-1,0 1,0-1,0 1,0 0,0-1,0 1,0-1,1 1,-1-1,0 1,0-1,0 1,1-1,-1 1,0-1,1 1,-1-1,0 1,1-1,-1 1,1-1,-1 0,0 1,1-1,-1 0,1 1,-1-1,1 0,-1 0,1 0,0 1,-1-1,1 0,-1 0,1 0,-1 0,1 0,0 0,-1 0,1 0,-1 0,1 0,-1 0,1 0,-1-1,1 1,0 0,-1 0,1-1,-1 1,1 0,-1-1,0 1,1 0,-1-1,6-125,-7 94,2 0,2 0,0 0,2 0,2 1,1 0,1 0,13-28,-21 55,0 0,1 0,0 0,0 0,0 0,0 1,0-1,1 1,0-1,0 1,0 0,0 0,0 0,0 1,1-1,0 1,-1-1,1 1,0 0,0 1,0-1,0 1,0 0,0 0,1 0,-1 0,0 1,1 0,-1-1,0 2,1-1,-1 0,0 1,0 0,0 0,1 0,-1 1,0-1,0 1,0 0,0 0,0 3,1 0,-1 0,0 0,-1 0,1 1,-1-1,0 1,0 0,-1 0,0 0,0 0,0 1,-1-1,0 0,0 1,0-1,-1 1,0-1,0 1,-1-1,0 1,0-1,0 0,-1 1,0-1,0 0,-1 0,0 0,0 0,0-1,0 1,-1-1,0 0,-4 4,-66 57,66-52,28-13,61-11,-50 5,0 1,1 2,-1 1,30 3,-58-2,0 0,0 0,0 0,-1 0,1 1,0-1,0 1,-1-1,1 1,0 0,-1 0,1 0,-1 1,1-1,-1 1,0-1,1 1,-1 0,0 0,0 0,0 0,-1 0,1 0,0 0,-1 1,1-1,-1 1,0-1,0 1,0-1,0 1,0 0,-1-1,1 1,-1 0,0 0,1-1,-1 1,-1 3,-2 1,-1-1,0 1,-1 0,0-1,0 0,0 0,0-1,-1 1,0-1,0 0,0-1,-1 0,0 0,0 0,0-1,0 0,-1 1,-31 13,-1-2,0-1,-1-3,0-1,-1-1,0-3,-12 0,-31 0</inkml:trace>
  <inkml:trace contextRef="#ctx0" brushRef="#br0" timeOffset="15106.521">18 1423,'-17'-9,"83"5,1424-45,-233-17,-937 44,-290 28,-42 0,2-4</inkml:trace>
  <inkml:trace contextRef="#ctx0" brushRef="#br0" timeOffset="15823.404">3909 1209,'-8'5,"1"-26,3 4,1 12,0 0,0 0,-1 1,0-1,1 1,-2 0,1 0,0 1,-1-1,1 1,-1 0,0 0,0 0,-1 1,1-1,0 2,-1-1,1 0,-1 1,0 0,-4 0,-1 0,-1 0,1 0,-1 1,1 1,-1 0,0 1,1 0,0 1,0 0,-6 2,10-3,1 1,-1 0,1-1,-1 2,1-1,0 1,0 0,1 0,-1 1,1-1,0 1,0 1,1-1,-1 1,1-1,0 1,1 0,-1 1,1-1,1 1,-1-1,1 1,0 0,0 0,1 0,0 0,1 0,-1 0,1 0,0 0,1 0,0 0,0 0,0 0,1 0,0 0,1-1,0 2,6 3,1 0,1-1,0-1,0 1,1-2,0 0,0 0,1-1,0 0,0-1,1-1,-1 0,1-1,1 0,-1-2,0 1,1-2,-1 1,14-2,-8 3,0-1,1-1,-1-1,0-1,1 0,-1-2,0 0,0-1,0-1,-1-1,1-1,-1 0,-1-2,0 0,5-4,2-6</inkml:trace>
  <inkml:trace contextRef="#ctx0" brushRef="#br0" timeOffset="16097.746">4243 1088,'0'5,"0"8,0 8,3 8,2 6,3 4,0 2,-1-2,-3 0,0-3,-3-4,0-7,-1-4,-2-6,-1-8,2-7,3-6,3-2</inkml:trace>
  <inkml:trace contextRef="#ctx0" brushRef="#br0" timeOffset="16517.623">4537 1075,'-104'77,"-33"31,134-107,1 1,-1 0,0 0,1 0,0 0,-1 0,1 0,0 1,0-1,1 1,-1-1,0 1,1 0,-1 0,1-1,0 1,0 0,0 0,1 0,-1 1,1-1,-1 0,1 0,0 0,0 0,0 0,1 0,-1 0,1 1,0-1,0 0,0 0,0-1,0 1,1 0,-1 0,1-1,-1 1,1 0,0-1,0 0,1 1,0 0,18 7,0-1,1-1,0 0,0-2,1-1,-1-1,1 0,0-2,0-1,13-1,-28 1,13 0,8 2,-1-1,1-2,-1-1,1-1,-1-1,1-2,15-5,-16-3,-8 0</inkml:trace>
  <inkml:trace contextRef="#ctx0" brushRef="#br0" timeOffset="16952.968">5059 1222,'-36'79,"-38"65,63-133,9-24,83-191,4-39,-85 243,0-1,0 1,0-1,0 0,0 1,0-1,0 1,0-1,0 0,0 1,0-1,0 1,0-1,0 1,0-1,1 0,-1 1,0-1,0 1,1-1,-1 1,0-1,1 1,-1-1,1 1,-1 0,0-1,1 1,-1-1,1 1,-1 0,1-1,-1 1,1 0,0 0,-1 0,1-1,-1 1,1 0,0 0,-1 0,1 0,-1 0,1 0,0 0,-1 0,1 0,-1 0,1 0,-1 0,1 1,0-1,-1 0,1 0,-1 1,1-1,-1 0,1 1,-1-1,1 0,-1 1,0-1,1 1,-1-1,1 1,-1-1,0 1,1 0,40 149,80 194,-116-329,1-3,-1 1,0 0,-1 0,-1 0,0 1,-1-1,-1 1,1 4,-6-6,-1-6</inkml:trace>
  <inkml:trace contextRef="#ctx0" brushRef="#br0" timeOffset="17220.624">4978 1369,'14'0,"18"0,19 0,17 0,11 0,6 0,-4 0,-14 0</inkml:trace>
  <inkml:trace contextRef="#ctx0" brushRef="#br0" timeOffset="18338.697">6609 6355,'151'908,"-35"90,-110-888,-9-80</inkml:trace>
  <inkml:trace contextRef="#ctx0" brushRef="#br0" timeOffset="20959.908">2853 2934,'-2'0,"1"0,5 0,10 0,10-3,14-2,10-1,12-2,7 1,1 2,-7 1,-16 4,-15 1</inkml:trace>
  <inkml:trace contextRef="#ctx0" brushRef="#br0" timeOffset="24234.765">7892 4979,'101'654,"159"825,-200-1116,-15 5,-39-295</inkml:trace>
  <inkml:trace contextRef="#ctx0" brushRef="#br0" timeOffset="24887.533">9470 4872,'0'96,"14"537,31-218,36 95,-53-341,14 106,-13 2,-8 150,-20-328</inkml:trace>
  <inkml:trace contextRef="#ctx0" brushRef="#br0" timeOffset="25614.331">10807 4859,'-16'331,"16"724,16-816,9-1,11-2,32 97,29 25,-78-284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28:24.4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348 348,'-17'16,"0"-2,-1 1,-1-2,0-1,0 0,-5 0,23-11,0 0,-1 0,1-1,0 1,0 0,-1-1,1 0,0 1,-1-1,1 0,0 1,-1-1,1 0,-1 0,1 0,0 0,-1-1,1 1,0 0,-1 0,1-1,0 1,-1-1,1 1,0-1,0 0,0 1,-1-1,1 0,0 0,0 0,0 0,0 0,0 0,1 0,-1 0,0 0,0-1,1 1,-1 0,0 0,1-1,-3-11,1 1,0-1,1 0,0 0,1 0,0 0,1 1,1-1,0 0,1 0,0 1,1 0,0 0,1-2,1 0,0 1,0 0,1 0,1 1,0-1,0 2,1-1,3-1,-8 9,0-1,0 1,1 1,-1-1,1 0,0 1,0 0,0 0,0 1,1 0,-1-1,1 2,-1-1,1 1,0 0,0 0,-1 0,1 1,0 0,0 0,4 1,-5 0,1 1,-1-1,1 1,-1 1,0-1,0 1,0 0,-1 0,1 0,-1 1,1-1,-1 1,0 0,-1 1,1-1,-1 1,0-1,0 1,0 0,0 0,-1 1,3 5,0 0,-1 1,-1 0,0 0,0 0,-1 0,-1 0,0 0,-1 5,-1 0,-1 0,-1 0,0-1,-1 1,-1-1,-1 0,0 0,-1-1,-1 0,0 0,-1 0,-10 10,-4 5,-2 0,0-2,-2-1,-2-2,-6 4,22-17,-1 0,0-2,-1 1,0-2,-1 0,0-1,0-1,-1 0,0-1,0-1,-11 3,26-8,0 0,1 0,-1 0,1 0,-1 0,0 0,1 0,-1 0,1 0,-1-1,1 1,-1-1,1 1,-1-1,1 0,-1 1,1-1,-1 0,1 0,0 0,0 0,0 0,-1 0,1 0,0-1,0 1,0 0,1-1,-1 1,0-1,0 1,1 0,-1-1,1 0,0 1,-1-1,1 1,0-1,0 1,0-1,0 0,0 1,0-1,0 1,0-1,1 0,-1 1,1-1,-1 1,1-1,0 1,-1 0,1-1,0 1,0 0,0-1,1 0,3-4,-1 0,2 0,-1 0,0 1,1-1,0 1,0 1,1-1,-1 1,1 1,0-1,0 1,1 0,-1 0,0 1,1 0,-1 1,1-1,0 1,7 0,0 0,0 1,0 0,0 2,0-1,0 2,0 0,0 0,6 4,35 13,-36-11,0 0,1-2,0 0,0-2,1 0,-1-1,1-1,0-2,0 0,0-1,0-1,9-2,16-11,-7-2</inkml:trace>
  <inkml:trace contextRef="#ctx0" brushRef="#br0" timeOffset="264.294">1097 41,'4'16,"9"14,9 13,9 9,9 4,7 0,2 0,-3-4,-4-3,-8-6,-9-8,-9-9</inkml:trace>
  <inkml:trace contextRef="#ctx0" brushRef="#br0" timeOffset="572.468">1525 200,'-16'9,"-14"15,-12 16,-7 16,-5 14,1 8,4 5,8-2,12-11,10-17</inkml:trace>
  <inkml:trace contextRef="#ctx0" brushRef="#br0" timeOffset="814.819">1845 67,'71'-16,"0"4,1 2,4 3,-55 5,-5 0,0 0,0 1,0 1,0 0,0 2,0-1,15 5,-27-3,1-1,-1 1,0 1,0-1,0 1,0 0,0 0,-1 0,0 0,0 0,0 1,0-1,-1 1,1 0,-1 0,-1 0,1 0,-1 0,0 0,0 1,0-1,-1 0,1 1,-1-1,-1 0,1 1,-1-1,0 0,0 0,0 0,-2 4,-7 40,-2 0,-2-1,-8 13,9-25,1 1,1 1,2-1,2 1,1 1,2 6,15 16,-5-54</inkml:trace>
  <inkml:trace contextRef="#ctx0" brushRef="#br0" timeOffset="1124.009">1939 428,'21'0,"22"-2,22-6,16-3,10-5,4-1,-6-3,-11-2,-19 2</inkml:trace>
  <inkml:trace contextRef="#ctx0" brushRef="#br0" timeOffset="1476.058">2661 0,'9'22,"0"-1,-1 1,-2 1,0-1,-1 1,-2 0,0 0,-1 1,-2-1,0 2,-1 39,-2 0,-4-1,-9 39,15-96,-3 50,4-55,0 0,0 0,0 0,1 0,-1 0,0 0,0 0,1 0,-1 0,1 0,-1 0,1 0,-1 0,1 0,0 0,-1 0,1 0,0 0,0-1,0 1,-1 0,1-1,0 1,0-1,0 1,0-1,0 1,0-1,0 1,0-1,0 0,0 0,1 0,-1 1,0-1,0 0,0 0,0-1,0 1,0 0,0 0,0 0,0-1,1 1,9-5,-1 0,1-1,-1 0,-1-1,1 0,-1 0,0-1,-1 0,0 0,0-1,3-5,-8 11,102-129,-105 132,1 0,-1-1,0 1,0-1,0 1,0 0,0-1,1 1,-1 0,0-1,0 1,0 0,1-1,-1 1,0 0,1-1,-1 1,0 0,1 0,-1-1,0 1,1 0,-1 0,0 0,1 0,-1 0,0-1,1 1,-1 0,1 0,-1 0,0 0,1 0,-1 0,1 0,-1 0,0 0,1 0,-1 1,1-1,-1 0,0 0,1 0,-1 0,0 1,1-1,-1 0,0 0,1 1,-1-1,0 0,1 0,-1 1,0-1,0 0,1 1,-1-1,0 0,0 1,0-1,2 28,-36 283,31-276,0-7,1-1,1 1,1 0,1 0,2 0,3 12,7-7,1-10</inkml:trace>
  <inkml:trace contextRef="#ctx0" brushRef="#br0" timeOffset="2029.897">3517 187,'-12'-9,"0"0,-1 1,0 0,0 1,-1 0,0 1,0 1,0 0,-1 1,1 1,-1 0,0 1,0 0,-10 1,20 2,0 1,0 0,0 0,1 0,-1 0,0 1,1-1,0 1,-1 1,1-1,0 0,1 1,-1 0,1 0,-1 0,1 0,1 0,-1 1,0 0,1-1,0 1,-1 5,-1-1,1 0,1 0,-1 1,2-1,-1 1,1-1,1 1,-1 0,2-1,0 1,0-1,0 2,0-8,0 0,0 1,0-1,1 0,-1 0,1 0,0 0,0 0,0 0,0 0,0 0,1-1,-1 1,1-1,0 0,-1 0,1 0,0 0,0 0,0-1,1 1,-1-1,0 0,1 0,-1 0,0 0,1-1,-1 1,1-1,-1 0,1 0,5 0,-1 0,1-1,-1 0,0 0,1-1,-1 0,0-1,0 0,0 0,0-1,-1 1,3-3,-2 1,-1-1,0 0,-1 0,1-1,-1 1,0-1,-1-1,0 1,0-1,0 0,-1 0,-1 0,1 0,-1-1,-1 1,1-1,-1 0,-1 0,1-5,-2 14,0 0,1 1,-1-1,0 0,1 0,-1 0,0 0,1 0,-1 0,0 0,1 0,-1 0,0 0,1 0,-1 0,0 0,1 0,-1 0,0-1,1 1,-1 0,0 0,1 0,-1 0,79 330,-76-316,1 2,-1 1,0 0,-1 0,-1 0,0 0,-2 17,0-30,0 0,0 0,0-1,-1 1,0 0,1-1,-1 1,0-1,-1 1,1-1,0 0,-1 0,0 0,0 0,0-1,0 1,0-1,0 0,-1 0,1 0,-1 0,0 0,1-1,-1 0,-1 1,-5 1,0-1,-1 0,1-1,0 0,-1 0,1-1,0 0,-1-1,-1-1,-2-4,14 3</inkml:trace>
  <inkml:trace contextRef="#ctx0" brushRef="#br0" timeOffset="6303.994">4092 308,'-11'-24,"9"18,0 0,0 0,-1 1,0-1,0 1,0 0,-1 0,1 0,-1 0,-1 1,1-1,0 1,-1 0,-4-2,5 5,0 1,0 0,0 0,0 0,1 1,-1-1,0 1,0 0,0 0,0 0,1 1,-1-1,1 1,-1 0,1 0,-1 0,1 0,0 1,0-1,0 1,1 0,-1 0,0 0,1 0,-1 1,-4 4,-1 1,1 1,0-1,1 1,1 0,-1 0,1 1,1 0,0 0,1 0,0 0,0 0,1 1,1-1,0 1,0 0,1-1,1 1,0-1,1 1,0-1,0 1,1-1,1 0,0 0,0-1,1 1,1-1,0 0,1 2,3-1,0 0,1 0,1-1,0 0,0-1,1 0,0-1,0 0,1-1,0-1,0 0,1-1,-1-1,1 0,0-1,0 0,1-2,-1 1,12-2,-15 0,0 0,0-1,0 0,0-1,0 0,0-1,-1 0,1-1,-1 0,0-1,0 0,-1-1,0 0,1-1,-2 0,1-1,-1 0,-1 0,1-1,-1 0,-1 0,0-1,0 0,-1 0,2-3,-3-3,0 0,-1 0,-1-1,0 1,-2 0,1-1,-2 0,0 1,-1-1,-1 1,-1-1,0 1,-1 0,-1 0,0 0,-1 1,-1 0,0 0,-1 0,-1 1,0 0,-1 1,0 0,-1 0,0 1,-1 1,-1 0,0 0,-11-6,19 13,-1-1,0 1,0 0,0 1,-1-1,0 1,1 0,-1 1,0 0,0 0,0 0,0 1,0 0,-1 1,1-1,0 1,-1 1,1-1,0 1,0 0,0 1,0 0,0 0,0 1,0-1,1 2,-5 2,-4 5,1 1,1 1,0 1,1 0,0 0,1 1,1 0,0 1,-6 15,-44 90,7 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3.7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4.5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4,'0'-2,"0"1,0 6,0 8,0 9,0 10,0 9,-2 6,-1 6,0 4,1-1,5-6,2-11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4.8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3,'0'-2,"0"8,0 12,0 13,0 12,0 9,3 9,0 4,0 3,-1-3,0-7,-1-7,0-14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5.0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73,'-9'-6,"6"-4,19 2,26-2,26 0,24 1,18 0,13 2,-1 4,-6 6,-18 13,-27 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5.27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16,'18'13,"22"6,25-2,26-7,27-11,21-9,14-8,-1 0,-17 2,-31 4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6.3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96,'-2'208,"-12"26,11-202,-5 175,8-201,0-1,-1 0,2 0,-1 0,1 0,-1 0,1 0,1-1,-1 1,1 0,0 0,0-1,0 1,1-1,-1 1,1-1,0 0,0 0,1-1,-1 1,1-1,0 1,0-1,0 0,0 0,0-1,1 1,-1-1,1 0,0-1,-1 1,6 0,-3-2,1 0,0-1,-1-1,1 1,-1-1,0 0,1-1,-1 0,0 0,0-1,-1 1,1-2,-1 1,0-1,0 1,0-2,0 0,82-104,-65 68,-2-1,-2-1,-2-1,-1 0,-3-1,-2-1,-2 1,-2-2,-2 1,-2-1,-2 0,-3-20,1 55,1 3,0 0,-1 0,0 0,0 0,-1 0,-1 0,0 0,0 1,-1-2,4 11,0-1,0 1,-1-1,1 1,0 0,0-1,0 1,0-1,0 1,-1 0,1-1,0 1,0 0,-1-1,1 1,0 0,-1-1,1 1,0 0,-1 0,1-1,0 1,-1 0,1 0,-1 0,1-1,0 1,-1 0,1 0,-1 0,1 0,-1 0,1 0,0 0,-1 0,1 0,-1 0,1 0,-1 0,1 0,0 0,-1 1,1-1,-1 0,1 0,0 0,-1 1,1-1,0 0,-1 0,1 1,0-1,-1 0,1 1,0-1,-1 1,-12 24,-4 35,2 1,3 1,2-1,0 57,6-83,-7 83,5 0,6 29,0-134,0 0,1 0,1 0,0-1,1 1,1-1,0 1,0-1,1 0,0 0,1-1,1 1,15 15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6.84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 34,'12'-25,"-12"24,0 1,0-1,0 1,0 0,0-1,0 1,0 0,0-1,1 1,-1 0,0-1,0 1,0 0,0-1,1 1,-1 0,0 0,0-1,1 1,-1 0,0 0,1-1,-1 1,0 0,1 0,-1 0,0 0,1-1,-1 1,0 0,1 0,-1 0,0 0,1 0,-1 0,1 0,-1 0,0 0,1 0,-1 0,0 0,1 0,-1 1,0-1,1 0,-1 0,0 0,1 0,-1 1,0-1,1 0,-1 0,0 1,0-1,1 0,-1 0,0 1,0-1,0 0,1 1,-1-1,0 0,0 1,0-1,0 0,0 1,0-1,1 1,2 11,-1 0,0 1,0-1,-1 1,-1-1,0 1,-1 0,-1 7,1-8,-27 231,12-127,-1 107,17-205,0-1,1 0,1 1,0-1,2 0,2 8,-5-21,1 1,0 0,0-1,0 1,0-1,1 0,0 1,0-1,0 0,0-1,1 1,-1-1,1 1,0-1,0 0,0-1,1 1,-1-1,1 1,-1-1,1-1,0 1,-1-1,3 1,6 0,0-1,1 0,-1-1,0 0,0-1,1-1,-1 0,0-1,0 0,-1-1,1 0,-1-1,11-6,9-6,-1-1,-1-1,0-2,12-13,37-35,-79 69,0 0,-1 1,1-1,0 0,1 0,-1 1,0-1,0 0,0 1,0-1,0 0,0 0,0 1,0-1,0 0,1 0,-1 1,0-1,0 0,0 0,0 1,1-1,-1 0,0 0,0 0,1 0,-1 1,0-1,0 0,1 0,-1 0,0 0,0 0,1 0,-1 0,0 0,1 0,-1 1,0-1,0 0,1-1,-1 1,0 0,1 0,-1 0,0 0,0 0,1 0,-1 0,0 0,1 0,-1-1,0 1,0 0,0 0,1 0,-1 0,0-1,0 1,0 0,1 0,-1-1,0 1,0 0,0 0,0-1,0 1,1 0,-1 0,0-1,-4 28,2-18,0 4,-4 90,6-99,0 0,1 0,0 0,0 0,0 0,0 0,1 0,-1 0,1-1,0 1,0 0,0-1,1 0,-1 1,1-1,0 0,0 0,0-1,0 1,0-1,1 1,-1-1,2 1,55 9,-31-12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7.10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179 52,'-13'-2,"-10"-3,-5-1,0 0,2 0,4-2,0-1,5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6.5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50 611,'-7'25,"-3"5,1 0,2 1,1 0,1 0,2 0,1 1,1 0,2 5,-1-33,1 1,-1-1,1 0,0 0,0 0,1 0,-1 0,1 0,-1 0,1 0,1 0,-1-1,0 1,1-1,0 0,0 0,0 0,0 0,0 0,0-1,1 1,-1-1,1 0,0 0,0 0,0 0,0-1,0 0,0 0,0 0,0 0,2 0,8-2,-1-1,1 0,-1-1,1 0,-1-1,0-1,-1 0,1 0,-1-2,0 1,0-1,-1-1,0 0,0-1,-1 0,0-1,-1 0,0 0,-1-1,0 0,0 0,-1-1,-1 0,2-5,37-98,-45 115,-1 1,1-1,0 0,0 0,-1 0,1 0,0 0,0 0,0 0,-1 0,1 0,0 0,0 0,-1 0,1 0,0 0,0 0,-1 0,1 0,0 0,0 0,-1 0,-3 11,-1 0,2 1,-1 0,2 0,-1 0,2 0,0 0,0 1,1-1,0 0,1 1,1-1,0 0,1 0,0 0,0-1,2 1,-1-1,1 1,1-2,0 1,1 0,0-1,0-1,1 1,0-1,1 0,0-1,0 0,3 1,2-2,-1-2,1 0,1 0,-1-2,1 1,-1-2,1 0,0-1,0 0,0-1,0-1,-1 0,1-1,0-1,-1 0,1-1,-1-1,0 0,0-1,-1 0,0-1,0 0,0-2,-1 1,0-1,-1-1,0 0,-1-1,0 0,0 0,-1-1,0-1,16-31,-3-1,-1-2,-2 0,-3 0,-1-2,-3 0,-2 0,-1-1,-1-37,-4 60,2-7,-1-1,-1 0,-2-1,-2 1,-1 0,-2 0,-5-23,7 53,0 1,0 0,0-1,0 1,-1 0,0-1,0 1,0 0,0 0,-1 0,1 1,-1-1,0 1,0-1,0 1,-1 0,1 0,-1 0,0 1,0-1,0 1,0 0,0 0,0 1,-1-1,1 1,0 0,-1 0,1 0,-1 0,1 1,-1 0,0 0,1 0,-1 1,1-1,-1 1,1 0,-4 2,-6 4,0 1,0 1,1 0,1 1,-1 0,1 1,1 1,0 0,1 0,0 1,1 0,1 0,0 1,0 1,2-1,-1 1,2 1,-5 7,0 1,2 0,1 1,1-1,1 1,2 0,0 1,1-1,2 0,1 1,0-1,2 0,1 0,1 0,1 0,1-1,2 0,0 0,1-1,2 0,0-1,1 0,1-1,1-1,15 15,-10-15,2-2,0 0,1-2,1 0,0-2,1 0,1-2,0-1,1-1,0-1,0-2,1 0,4-1,59 8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7.3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5 132,'-4'-9,"9"-5,23-3,31-1,32-1,30 0,20 3,11 4,-20 5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7.7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39 663,'2'-2,"51"-44,-2-2,-3-3,14-20,-50 55,0 0,-1 0,-1-1,0-1,-2 1,0-2,0 1,-2-1,-1 0,0 0,-1-1,-1 1,-1-1,-1-3,0 16,-1 1,1-1,-2 1,1 0,-1-1,0 1,0-1,0 1,-1 0,0 0,-1-1,1 1,-1 1,0-1,-1 0,1 1,-1 0,0 0,0 0,-1 0,0 1,1-1,-1 1,-1 0,1 1,-1-1,1 1,-1 0,0 1,0-1,0 1,-1 0,1 1,0-1,-1 1,1 1,-1-1,1 1,-1 0,1 1,-1-1,-3 2,1 1,1 1,0 0,0 0,0 1,0 0,1 0,-1 1,1 0,1 0,-1 0,1 1,0 0,1 1,0-1,0 1,-3 6,-2 6,1 0,0 1,2 0,1 1,0-1,0 9,0 35,2 0,3 1,3-1,3 1,3-1,2 0,10 25,11 91,-24-119,-6-39,2 0,0 0,2 0,1 0,0-1,1 0,-6-20,0 0,0 0,0 0,0 0,0 0,0 0,0 0,1 0,-1 0,1-1,-1 1,1-1,0 1,0-1,-1 0,1 0,0 1,0-1,0 0,0-1,0 1,0 0,1-1,-1 1,0-1,0 1,0-1,1 0,-1 0,0 0,0-1,1 1,-1 0,0-1,0 1,0-1,1 0,73-46,-35 6,-2 0,-2-3,-2-1,-1-2,-3-1,4-12,-14 27,-9 16,-8 18,-23 96,15-77,1 1,0 1,2-1,0 0,3 21,-1-34,0 0,1 0,0-1,0 1,1 0,0-1,0 0,0 0,1 0,0 0,1 0,0-1,0 1,0-2,0 1,1 0,3 1,71 33,-42-30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8.03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 9,'-14'-5,"-2"2,9 2,14 5,6 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9.4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0,'25'8,"-1"0,0 1,0 2,-1 0,0 2,-1 0,-1 2,0 0,-1 1,0 1,-2 1,0 1,-1 0,-1 2,-1-1,0 2,-2 0,4 10,-8-9,0 1,-2 0,-1 0,-1 1,-1-1,-1 1,-1 0,-1 0,-1 1,-2-1,-2 16,-8 27,-3-1,-3 0,-16 37,23-73,4-16,1 0,1 0,1 1,0 0,0 0,2 0,0 0,1 0,1 1,0-1,2 9,0-20,0 1,0 0,1-1,0 1,0-1,0 0,0 0,1 0,0 0,0-1,1 1,-1-1,1 0,0 0,0-1,0 0,0 0,1 0,-1 0,1-1,0 0,2 1,8 2,1-1,-1-1,1 0,-1-1,1-1,0 0,11-2,-18 1,-1 0,0 0,0-1,0 0,0 0,0-1,0-1,0 1,0-2,-1 1,0-1,1 0,-1-1,-1 0,1 0,-1 0,0-1,0 0,0-1,-1 0,0 0,-1 0,1 0,-1-1,-1 0,1 0,-1 0,-1-1,0 0,0 1,0-2,-4-5,0-1,-1 1,-1 0,0 0,-1 1,0-1,-1 1,-1 0,0 0,-1 1,-1-1,0 1,-1 1,0 0,-1 0,-9-8,-20-18,-1 1,-2 2,-1 2,-2 2,-2 2,0 2,-1 2,-2 2,-1 3,0 1,-1 3,-11 0,6-3,62 14,154-8,54 0,405-37,-612 50,44-6,0-2,0-1,41-15,-85 22,0 0,0 0,-1 0,1-1,0 0,-1 0,0 0,0-1,0 0,0 1,2-5,-6 7,-1-1,1 0,-1 1,0-1,0 0,0 1,0-1,0 0,0 0,0 1,-1-1,1 1,0-1,-1 0,1 1,-1-1,0 1,0-1,0 1,1-1,-1 1,-1 0,1-1,0 1,0 0,0 0,-1 0,1 0,0 0,-1 0,1 0,-1 0,1 1,-1-1,1 0,-1 1,0-1,1 1,-1 0,0 0,1 0,-1-1,0 1,-1 1,-13-5,0 1,0 0,-1 1,1 1,-1 1,1 0,-1 1,1 1,0 0,0 2,-1 0,2 0,-1 1,1 1,-1 1,2 0,-1 1,1 1,-2 2,12-9,-1 1,1 0,0 0,0 0,1 0,-1 1,0 0,1 0,0 0,0 0,0 0,1 0,-1 1,1-1,0 1,1 0,-1 0,1-1,0 1,0 0,0 0,0 1,1-1,0 0,0 0,1 0,-1 0,1 0,0 0,1 0,-1-1,1 1,0 0,0 0,0-1,1 0,-1 1,1-1,2 2,8 3,1-1,0-1,0 0,1-1,0 0,0-1,0-1,1-1,-1 0,1 0,0-2,0 0,0-1,-1 0,1-2,11-1,-14 2,0 0,-1-1,1-1,-1 1,1-2,-1 0,0 0,-1-1,1-1,-1 0,0-1,0 0,-1 0,0-1,6-6,-8-2,-12 16,-1 5,1 1,1-1,-1 1,1 0,0 0,0 0,1 0,0 1,0-1,0 1,1-1,0 1,0 0,1-1,0 1,0 0,0-1,1 1,0 0,0-1,1 1,0-1,0 1,0-1,1 0,0 0,0 0,1 0,0-1,0 1,0-1,1 1,3 0,-1 0,1 0,0-1,0 0,1 0,0-1,-1 0,1-1,1 0,-1 0,0-1,1 0,-1-1,1 0,0-1,-1 0,1 0,-1-1,1 0,0 0,-1-1,0-1,1 1,-1-2,0 1,-1-1,1-1,-1 1,1-1,-1-1,-1 0,1 0,-1 0,6-7,-4-6,0 0,-1 0,-1-1,-1 0,0 0,-2 0,0-1,-2 1,0-1,-1 0,-1 0,-1 0,-1 0,-2-6,-10-88,14 114,-1 0,1 1,0-1,0 0,0 0,0 1,0-1,1 0,-1 0,0 1,0-1,0 0,1 0,-1 1,0-1,1 0,-1 1,1-1,-1 1,0-1,1 0,-1 1,1-1,0 1,-1-1,1 1,-1 0,1-1,0 1,-1 0,1-1,0 1,0 0,-1 0,1-1,0 1,-1 0,1 0,0 0,0 0,-1 0,1 0,0 0,0 0,-1 0,1 1,0-1,0 0,40 17,-34-13,252 134,-251-133,1 0,-1 0,-1 1,1 0,-1 1,0-1,0 1,-1 1,0-1,0 1,-1 0,0 1,0-1,-1 1,0 0,0 0,-1 0,-1 1,1-1,-1 1,-1-1,0 7,-13 70,1 25,12-107,0-1,-1 0,1 1,0-1,0 0,1 0,-1 0,1 0,-1 0,1 0,0 0,0 0,0-1,1 1,-1-1,1 1,-1-1,1 0,0 0,0 0,0-1,0 1,0-1,0 1,0-1,0 0,1 0,-1-1,0 1,1-1,2 1,8 0,1-1,-1 0,0-1,0 0,0-1,0-1,2-1,11-4,0-1,-1-1,0-1,0-2,-2 0,0-2,0-1,-1-1,-1 0,-1-2,-1 0,0-2,-1 0,-2-1,0-1,3-7,-13 20,-1 0,0-1,0 0,-1 0,0 0,-1 0,0-1,-1 0,-1 1,0-1,0 0,-1-1,0 1,-1 0,-1 0,0 0,-1 0,0-1,1 10,0 0,0 1,0-1,0 0,0 1,-1-1,1 1,-1 0,0 0,0-1,0 1,0 0,0 1,0-1,0 0,0 1,-1-1,1 1,-1-1,1 1,-1 0,0 0,1 0,-1 1,0-1,0 1,1-1,-1 1,0 0,0 0,0 0,0 1,1-1,-1 1,0-1,-2 2,-3 1,0 0,0 0,0 1,0 0,1 0,0 1,0 0,0 1,0-1,1 1,-4 4,4-3,0-1,0 1,1 1,0-1,0 1,0 0,1 0,0 0,1 0,0 1,0 0,1-1,0 1,0 0,1 0,0 0,1 0,0 1,1-1,-1 0,2 0,-1 0,1-1,1 1,0 2,7 3,-1-1,2 0,0-1,0 0,1 0,0-2,1 1,1-2,-1 0,1 0,1-1,0-1,0 0,0-2,1 1,11 1,48 16,1-3,76 9,1-6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19.86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1,'151'14,"124"-4,-141-7,-76 5,-57-7,1 0,-1-1,0 1,1 0,-1 0,0 0,0 0,0 0,0 0,0 1,0-1,0 0,0 0,0 1,0-1,-1 0,1 1,0-1,-1 1,1-1,-1 1,0-1,0 1,1 0,-1-1,0 1,0-1,0 1,-1-1,1 1,0-1,-1 1,1 0,-59 154,21-56,5 2,5 2,4 0,4 2,-1 64,19-142,2-18,-1 0,1 1,-2-1,1 0,-1 0,-1 0,0 0,0 0,-1 0,-5 8,0-8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20.1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0 266,'18'-2,"20"-1,24 0,24 1,20-5,17-4,10-8,6-6,-3-6,-11-6,-13-6,-17-1,-24 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20.4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1,'-16'32,"2"1,1 1,2 0,1 1,-2 20,3-17,-9 32,3 0,3 0,4 1,2 0,4 23,1-87,1 1,0 0,0 0,1-1,0 1,0 0,1-1,0 1,0-1,1 0,0 0,0 0,0 0,1 0,0 0,1-1,0 0,-1 0,2 0,-1-1,1 0,0 0,0 0,0 0,1-1,-1 0,1-1,0 0,0 0,1 0,-1 0,7-3,1 0,-1-1,0 0,0-1,0 0,0-1,0-1,-1-1,1 1,-1-2,0 0,-1-1,1 0,-1-1,-1 0,1 0,-2-2,1 1,-1-1,-1-1,1 0,1-4,-4 7,-1 0,1 0,-2 0,1-1,-1 1,-1-1,1 0,-2-1,1 1,-1-1,-1 0,1 0,-3 9,0 0,0 1,0-1,0 1,0-1,0 0,0 1,0-1,0 1,0-1,0 0,-1 1,1-1,0 1,0-1,0 1,-1-1,1 1,0-1,-1 1,1-1,0 1,-1-1,1 1,-1-1,1 1,-1 0,1-1,-1 1,1 0,-1-1,1 1,-1 0,1 0,-1-1,0 1,1 0,-1 0,1 0,-1 0,0 0,1 0,-1 0,1 0,-1 0,0 0,1 0,-1 1,1-1,-1 0,0 0,1 0,-1 1,1-1,-1 0,1 1,-1-1,1 1,-1-1,1 0,0 1,-1-1,1 1,-11 8,0 0,0 1,2 0,-1 1,1 0,1 0,0 1,0 0,1 0,-3 10,-4 4,0 1,3 0,0 1,1 1,2-1,1 1,1 1,2-1,1 1,1 0,1 0,2 0,1 0,2-1,0 1,6 13,14 31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22.2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51,'1'-2,"1"0,-1 1,0-1,1 1,0 0,-1-1,1 1,0 0,-1 0,1 0,0 0,0 0,0 0,0 1,0-1,0 0,0 1,0 0,2-1,0 0,26-7,1 1,0 2,0 1,1 1,-1 1,1 2,-1 2,1 0,-1 2,0 2,0 1,4 2,53 41,-86-48,1 1,0-1,0 1,-1 0,0 0,0 0,1 0,-2 1,1-1,0 0,-1 1,1-1,-1 1,0 0,0-1,-1 1,1 0,-1 0,0-1,0 1,0 0,0 0,-1 0,1-1,-1 2,-5 6,1-1,-2 0,1 0,-1-1,-1 0,1 0,-2 0,1-1,-1 0,0-1,-1 0,0 0,0-1,0-1,-1 1,-3-1,-29 16,-1-2,0-2,-35 8,117-20,-13-4,-1 1,1 1,-1 1,0 1,0 1,0 2,-1 0,0 1,-1 2,0 0,-1 1,0 1,-1 1,0 1,-1 1,-1 0,0 2,-2 0,0 1,-1 0,9 16,-19-28,-1 1,-1-1,1 1,-1 0,-1 0,1 0,-1 0,-1 0,0 0,0 0,0 1,-1-1,0 1,-1-1,0 0,0 0,-1 1,0-1,0 0,-1 0,0-1,0 1,-1-1,0 1,0-1,-1 0,-4 5,-3-1,0 0,0-1,-1 0,0-1,-1-1,0 0,0 0,-1-2,0 0,0 0,0-2,-13 3,-13 1,0-2,0-2,0-1,-16-3,-31-8,118-1,6 8,4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22.9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754 175,'-1'-7,"-1"0,0 0,0 0,-1 1,0-1,0 1,-1 0,1 0,-1 0,0 0,-1 1,0 0,1 0,-2 0,1 0,0 1,-1 0,0 0,0 0,0 1,-5-2,-9-4,0 1,-1 1,1 1,-1 0,0 2,-12-1,8 1,0 1,0 2,-1 0,1 1,0 2,0 0,-1 2,2 1,-1 1,1 1,0 1,0 1,1 1,0 1,0 1,2 1,-8 6,24-15,0-1,1 1,-1 0,1 1,0-1,0 1,1 0,-1 0,1 0,0 0,0 0,1 1,0-1,0 1,0 0,1 0,-1 0,1-1,1 1,-1 0,1 0,0 0,0 0,1 0,0 0,0 0,0 0,1 0,0 0,0-1,0 1,3 3,5 2,1 0,0-1,0 0,1-1,0-1,0 0,1 0,0-1,1-1,0 0,0-1,0 0,0-1,1-1,-1 0,1-1,11 0,-1 0,-1 0,1-2,0 0,-1-2,0-1,1-1,-1-1,0-1,-1-1,0-1,16-8,-24 9,-1 0,0-1,0 0,-1-1,0-1,-1 0,0-1,-1 0,0-1,0 0,-2-1,1 0,-2 0,1-1,-2 0,0 0,-1-1,2-6,-7 16,-1 4,0 1,0-1,0 0,-1 0,1 0,0 1,0-1,0 0,1 0,-1 0,0 1,0-1,0 0,0 0,1 1,-1-1,0 0,1 1,-1-1,1 0,-1 1,1-1,-1 0,1 1,-1-1,1 1,-1-1,1 1,0-1,-1 1,1 0,0-1,0 1,-1 0,1-1,0 1,0 0,-1 0,1 0,0 0,0-1,-1 1,1 0,0 1,0-1,0 0,-1 0,1 0,0 0,0 1,0-1,44 79,-37-61,16 34,-3 2,-2 0,-2 1,-2 1,-3 1,1 30,-12-76,0-1,-1 1,0 0,-1 0,0-1,-1 1,0 0,0-1,-1 0,-1 1,0-1,0-1,-1 1,0 0,-1-1,0 0,0-1,-1 1,0-1,-1 0,1-1,-1 0,-1 0,0-1,-6 4,-12 2,-1-1,-1-1,0-2,-1-1,1-1,-1-2,0 0,0-3,-1 0,1-2,0-1,0-1,-28-8,-12-6,70 17,0 0,1 0,-1 0,1 0,-1 0,0 0,1 0,-1 0,0 0,1-1,-1 1,0 0,1 0,-1 0,0-1,1 1,-1 0,0 0,1-1,-1 1,0 0,0 0,1-1,-1 1,0 0,0-1,0 1,0-1,1 1,-1 0,0-1,0 1,0 0,0-1,0 1,0-1,0 1,0 0,0-1,0 1,0-1,0 1,0 0,-1-1,1 1,0 0,0-1,0 1,0 0,-1-1,1 1,0 0,0-1,-1 1,1 0,0 0,0-1,-1 1,1 0,-1-1,91-13,-33 8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23.31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348 463,'-5'4,"1"1,0-1,0 1,1 1,-1-1,1 0,0 1,0 0,1 0,0 0,0 0,0 0,1 0,0 0,0 0,0 1,1-1,0 0,0 1,1-1,0 0,0 0,0 1,1-1,0 0,0 0,0-1,1 1,0 0,0-1,0 1,1-1,3 4,6 1,0-1,0 1,1-2,0 0,1-1,0 0,0-1,0-1,1-1,-1 0,1-1,0 0,0-1,1-1,-1-1,0 0,15-3,-16 4,0-2,0 0,0 0,0-2,-1 0,1 0,-1-2,0 1,0-2,0 0,0-1,-1 0,-1-1,1 0,-1-1,0 0,-1-1,0-1,-1 0,0 0,-1-1,0 0,-1 0,0-1,4-10,-7 6,0 0,-1-1,0 0,-2 0,0 0,-1 0,-1 0,-1 0,0 0,-1 0,-1 0,-1 1,-1-1,0 1,-1 0,-1 0,0 1,-1 0,-1 0,-1 1,0 0,-1 0,0 1,-1 1,-1 0,0 1,-1 0,0 1,-1 0,0 1,-1 1,0 1,0 0,-1 1,0 1,0 0,0 1,-1 1,0 1,1 0,-1 2,-1 0,-1 1,0 2,0 1,0 0,1 2,-1 0,1 1,1 1,-1 1,1 0,0 1,1 1,0 1,1 1,0 0,0 1,-4 6,-13 14,2 1,2 1,1 2,2 1,2 1,-12 24,-13 35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7.1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0,'0'18,"-3"11,0 7,0 2,1 2,1-2,0-3,0-3,1-4,0-5,-3-6,0-6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37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81,'21'-11,"1"0,0 1,0 2,1 0,0 1,0 1,1 2,11-1,-25 2,0 0,1 2,-1-1,1 1,-1 1,1 0,-1 0,1 1,-1 1,1-1,-1 2,0-1,0 2,0-1,0 1,-1 1,1-1,-1 2,0 0,-6-4,-1 1,0-1,0 1,0 0,-1 0,1 0,0 0,-1 0,0 0,0 0,0 0,0 1,-1-1,1 0,-1 1,0-1,0 0,0 1,0-1,0 0,-1 1,0-1,1 0,-1 1,-1-1,1 0,0 0,-1 0,-54 79,-96 58,59-61,91-77,-26 29,28-30,-1-1,1 1,-1 0,1-1,0 1,0 0,-1 0,1 0,0-1,0 1,0 0,0 0,0 0,0-1,0 1,0 0,0 0,0 0,0-1,0 1,1 0,-1 0,0-1,1 1,-1 0,0 0,1-1,-1 1,1 0,-1-1,1 1,-1-1,1 1,0-1,-1 1,1-1,0 1,-1-1,1 1,0-1,0 0,-1 1,1-1,1 0,15 5,1-1,-1-1,1 0,0-2,0 0,0-1,0 0,9-3,-13 2,310-30,-314 30,-7 0,1 0,-1 1,1-1,0 1,-1 0,1 0,-1 0,1 0,0 1,-1-1,1 1,-1 0,1 0,-1 1,0-1,1 0,-1 1,2 1,0 8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43.9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0 588,'21'-3,"0"2,1 0,-1 2,0 0,0 1,0 1,0 1,2 2,-14-3,1 0,0 1,-1 0,0 1,0 0,-1 0,1 1,-1 0,0 0,0 1,-1 0,0 1,0-1,-1 1,0 1,-1-1,4 7,-3-3,0 1,-1 0,-1 0,0 0,-1 0,0 1,-1 0,-1-1,0 1,-1 0,0-1,-2 11,-40 159,24-122,15-56,1 1,0 0,0 0,1 0,-1 1,1-1,1 0,-1 0,1 1,0-1,1 0,-1 0,1 1,0-1,1 0,0 0,0 0,0 0,0 0,1-1,0 1,0-1,1 1,-1-1,1 0,0-1,1 1,-1-1,1 1,3 1,3-1,0 0,0 0,0-1,1-1,-1 0,1 0,0-1,0-1,0 0,0 0,0-1,0-1,0 0,0-1,0 0,0-1,0 0,-1-1,0 0,6-3,-14 5,1 0,-1-1,1 1,-1-1,0 0,0 0,0 0,0 0,-1 0,1-1,-1 1,0-1,0 1,0-1,0 0,-1 0,0 0,1 0,-2 0,1 0,0 0,-1-1,0 1,1 0,-2 0,1 0,-1-2,0-3,-1 0,-1 0,1 1,-1 0,-1-1,0 1,0 0,0 1,-1-1,0 1,-1 0,-3-4,-7-5,-1 0,0 2,-1 0,0 1,-1 1,-1 0,0 2,0 0,-19-5,-197-51,211 61,12-2,37 4,104 2,-40 1,-1-3,1-4,31-9,-29-17,-88 32,0-1,1 1,-1-1,0 1,0-1,-1 0,1 0,0 0,0 0,-1 0,1 0,-1 0,0-1,0 1,0 0,0-1,0 1,0-1,-1 1,1-1,-1 1,1-1,-1 1,0-1,0 0,-1 1,1-1,0 1,-1-1,1 1,-1-1,0 1,0-1,-1-1,-1-1,0 1,0-1,-1 1,1 0,-1 0,0 1,0-1,0 1,-1 0,1 0,-1 0,1 0,-1 1,0 0,0 0,0 0,-1 1,1-1,0 1,-1 1,1-1,0 1,-1 0,1 0,0 0,-1 1,1 0,0 0,-1 0,1 1,0 0,0 0,0 0,0 0,1 1,-1 0,1 0,-1 0,1 0,0 1,-1 0,3 1,-1-1,0 0,1 1,0 0,0-1,0 1,0 0,1 0,0 0,0 0,1 0,-1 0,1 0,0 1,0-1,1 0,-1 0,1 0,0 0,1 0,-1 0,1 0,0-1,0 1,0 0,1-1,1 2,2 3,1 0,0-1,1 0,0 0,0 0,1-1,0 0,0-1,1 0,-1-1,1 1,4-1,117 32,-68-28</inkml:trace>
  <inkml:trace contextRef="#ctx0" brushRef="#br0" timeOffset="385.125">1217 775,'-7'-4,"-1"1,0 0,0 1,1 0,-1 0,-1 1,1 0,0 1,0-1,0 1,0 1,-1 0,1 0,0 0,0 1,0 0,1 1,-1 0,1 0,-1 1,1 0,0 0,-1 1,6-3,0 0,0 0,1 0,-1 0,1 1,-1-1,1 1,0-1,0 1,0-1,0 1,0-1,1 1,-1 0,1-1,0 1,-1 0,1 0,1-1,-1 1,0 0,1-1,-1 1,1 0,0-1,0 1,0-1,0 1,0-1,0 1,1-1,-1 0,1 0,0 0,0 0,0 0,0 1,6 4,-1 1,2-1,-1-1,1 1,0-2,0 1,0-1,1 0,1-1,3 2,0 0,1-2,-1 0,1 0,0-2,0 1,0-2,0 0,0-1,0 0,0-2,0 1,0-2,0 0,-1-1,1 0,-1-1,0-1,7-4,-15 5,0-1,-1 1,0-1,0-1,0 1,-1-1,0 1,0-1,-1-1,0 1,0 0,-1-1,0 1,0-1,-1 0,1 0,-2 1,1-1,-1 0,-1 0,1 0,-1 0,-2-6,-5-14,8 28,0 1,0-1,0 0,-1 1,1-1,0 0,0 1,0-1,0 0,0 1,-1-1,1 0,0 1,0-1,-1 0,1 0,0 1,0-1,-1 0,1 0,0 0,-1 0,1 1,0-1,-1 0,1 0,0 0,-1 0,1 0,0 0,-1 0,1 0,0 0,-1 0,1 0,-1 0,1 0,0 0,-1 0,1 0,0 0,-1 0,1-1,0 1,-1 0,1 0,0 0,0-1,-1 1,1 0,0 0,0-1,-1 1,1 0,0 0,0-1,0 1,-1 0,1-1,0 1,0 0,0-1,0 1,0 0,0-1,0 1,0-1,-4 15,1-1,1 0,1 1,0-1,0 1,1-1,2 11,-2-16,0 0,1 0,0 1,0-1,1 0,0 0,0-1,1 1,0 0,0-1,1 1,0-1,0 0,1-1,0 1,0-1,0 0,1 0,0 0,0-1,2 1,15 6</inkml:trace>
  <inkml:trace contextRef="#ctx0" brushRef="#br0" timeOffset="1888.779">1444 240,'19'22,"0"-1,2-1,0-1,1-1,8 4,24 22,-38-31,0 0,0 1,-2 1,0 1,-1 0,0 1,-1 0,-1 1,-1 0,0 1,-2 0,0 0,-1 1,2 13,5 56,-14-72,2 0,0-1,0 1,2-1,0 0,1 0,1 0,0 0,1-1,1 0,8 12,-15-25,0 0,1 0,0 0,-1 0,1-1,0 1,0-1,0 1,0-1,0 1,0-1,1 0,-1 0,0 0,1 0,-1-1,1 1,-1-1,0 1,1-1,-1 0,1 0,-1 0,1 0,-1 0,1 0,-1-1,1 0,-1 1,1-1,-1 0,0 0,0 0,1-1,3-1,0-1,0-1,-1 1,0-1,0 0,0-1,0 1,-1-1,0 0,0 0,1-3,2-3,-1 0,0-1,-1 0,0 0,-2 0,1 0,-1-1,0-6,-16 43,-1 68,14-89,0 1,0 0,1-1,-1 1,1-1,0 1,0 0,-1-1,2 1,-1-1,0 0,0 1,1-1,-1 0,1 0,0 0,0 0,-1 0,1 0,1 0,-1-1,0 1,0-1,0 0,1 1,-1-1,1 0,-1 0,1-1,-1 1,1 0,1-1,5 0,0 0,0 0,1-1,-1-1,0 1,0-1,0-1,0 0,-1 0,1-1,-1 0,0 0,0-1,0 0,0 0,-1-1,0 0,0 0,-1-1,0 0,0 0,0-1,-1 1,0-1,-1 0,0-1,0 1,0-1,-1 1,-1-1,1 0,-1-6,-1 11,1-1,0 0,-1 0,0 0,0 0,0 0,-1 0,0-1,0 1,0 0,0 0,-1-1,0 1,0 0,0 0,-1 0,0-1,0 6,0-1,1 1,-1 0,0 0,0 0,1 0,-1 1,0-1,1 0,-1 1,0-1,1 1,-1 0,0-1,1 1,-1 0,1 0,0 0,-1 0,1 0,0 0,-1 0,1 1,0-1,0 0,0 1,0-1,0 1,0-1,1 1,-1 0,0-1,1 1,-1 0,1 1,-3 2,0 1,0-1,1 1,0 0,0-1,0 1,1 0,0 0,0 1,0-1,1 0,0 0,0 0,1 0,-1 0,1 0,1 0,-1 0,1 0,0 0,0 0,1-1,0 1,0-1,0 0,1 0,-1 0,1 0,0 0,1-1,-1 0,1 1,13 5,0-1,0-1,0-1,1 0,0-1,0-1,1-1,0 0,-1-2,1 0,0-2,0 0,0-1,18-3,-25 3,1-1,0 0,0-1,-1-1,0 0,0-1,0 0,9-6,-17 9,-1-1,0 0,0 0,1 0,-2 0,1-1,0 1,-1-1,1 0,-1 0,0 0,-1-1,1 1,-1-1,0 1,0-1,0 0,-1 0,1 0,-1 0,0 0,-1 0,1 0,-1-5,-1 3,0-1,-1 1,0 0,0 0,-1 0,0 0,0 0,0 0,-1 1,0 0,-1 0,1 0,-1 0,0 0,0 1,-1 0,0 0,0 1,0-1,0 1,-1 1,1-1,-1 1,0 0,0 1,0 0,0 0,-1 0,1 1,-1 0,1 0,-1 1,-6 0,9 1,0 0,1 0,-1 1,1-1,-1 1,1 0,0 1,-1-1,1 1,0-1,1 1,-1 0,0 1,1-1,0 0,0 1,0 0,0 0,0 0,1 0,0 0,0 1,0-1,0 1,1-1,0 1,-1 0,2-1,-1 1,1 0,-1 0,1-1,1 1,-1 0,1 0,-1 0,2-1,-1 1,0-1,1 1,0-1,0 1,0-1,0 0,1 0,0 0,0 0,0 0,0-1,2 3,2-2,-1 1,1-1,0 0,0 0,0 0,0-1,1-1,-1 1,1-1,0 0,-1-1,1 0,0 0,0-1,0 1,0-2,0 1,0-1,0-1,-1 1,1-1,0-1,-1 1,1-1,-1-1,0 1,0-1,0 0,-1-1,0 0,1 0,-2 0,1-1,0 1,-1-2,0 1,-1 0,0-1,4-6,-7-8,-10 27,7-2,0 0,1 1,0-1,0 1,0-1,0 1,1 0,0 0,0-1,0 1,0 0,1-1,0 1,0-1,0 1,1-1,-1 1,1-1,0 0,0 1,1-1,-1-1,1 1,0 0,0 0,0-1,0 0,1 0,-1 0,1 0,0 0,0-1,0 1,0-1,0 0,1 0,-1-1,1 1,-1-1,1 0,2 0,6 1,0-1,-1 0,1-1,0 0,0-1,-1-1,1 0,-1 0,1-1,-1-1,0 0,0-1,-1 0,1-1,-1 0,0 0,-1-2,1 1,-1-1,-1-1,0 0,0 0,-1 0,0-1,0-1,-1 1,-1-1,0 0,0-1,2-6,5-24,-2 0,-2-1,-2 0,-1-1,-3 1,-1-1,-3-16,1 52,1-22,1-14,-1 0,-3-1,-1 1,-2 1,-3-1,-3-9,11 51,0 0,0 1,0-1,0 0,0 0,-1 0,1 1,-1-1,1 0,-1 0,0 1,1-1,-1 1,0-1,0 1,0-1,0 1,0-1,-1 1,1 0,0 0,-1-1,1 1,-1 0,1 0,-1 0,1 1,-1-1,0 0,1 1,-1-1,0 1,0-1,1 1,-1 0,0 0,0 0,1 0,-1 0,0 0,0 0,0 0,1 1,-1-1,0 1,0-1,1 1,-1 0,1 0,-1 0,1 0,-1 0,1 0,-1 0,0 1,-8 10,1 1,0-1,1 1,0 1,1-1,1 1,0 1,1-1,1 1,0 0,-2 13,-5 23,3 0,2 1,2-1,2 1,2 0,3 0,2-1,2 1,10 31,-12-62,2 0,0 0,1-1,1 0,1-1,1 0,7 9,-13-21,0 0,0 0,1-1,0 0,1 0,0 0,-1-1,2 0,-1 0,0-1,1 0,0 0,0-1,0 0,1 0,-1-1,1 0,-1 0,9-1,-2-2,-1 0,1-1,-1-1,0-1,0 0,0 0,0-2,-1 0,1 0,-2-1,1-1,-1 0,0 0,-1-2,0 1,0-1,-1-1,0 0,-1 0,0-1,-1 0,0-1,-1 0,-1 0,0 0,1-5,-6 16,1 0,-1 0,0 0,0 0,0 0,0 0,0 0,0 0,-1 0,1-1,-1 1,0 0,1 0,-1-1,0 1,0 0,0-1,-1 1,1 0,-1 0,1-1,-1 1,0 0,1 0,-1 0,0 0,-1 0,1 0,0 0,0 0,-1 0,1 1,-1-1,0 0,1 1,-1-1,0 1,0 0,0 0,0 0,0 0,0 0,0 0,-1 0,1 1,0-1,0 1,-3-1,-2 2,0 0,0 1,0 0,0 0,0 0,1 1,-1 0,1 0,0 1,0 0,0 0,0 0,0 1,1 0,0 0,0 0,0 1,1-1,0 1,0 0,0 1,1-1,0 1,0-1,1 1,0 0,0 0,0 0,1 0,0 0,0 0,1 0,0 1,0-1,1 0,0 0,0 0,1 0,-1 0,2 0,-1 1,7 4,0-1,0 1,1-2,0 1,1-1,0-1,1 0,0-1,0 0,1 0,0-2,0 1,1-2,0 0,0 0,0-2,1 1,141 25,-89-23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39.1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1 755,'11'2,"-1"1,1-1,0 2,-1-1,1 2,-1-1,0 1,-1 1,1 0,-1 0,0 1,-1 0,0 0,0 1,0 0,-1 1,0 0,-1 0,0 0,0 1,-1-1,0 1,-1 1,0-1,-1 1,0-1,1 10,4 23,-7-43,0 0,1 0,-1 0,0-1,0 1,0 0,1 0,-1-1,0 1,0-1,0 1,0-1,0 1,0-1,0 0,0 1,0-1,0 0,0 0,0 0,-1 0,1 1,0-1,-1 0,1-1,0 1,-1 0,1 0,-1 0,0 0,1-1,0 1,38-59,51-60,-90 119,1 0,-1 0,1 0,-1 0,1 0,-1 0,1 0,0 1,0-1,-1 0,1 0,0 1,0-1,0 0,0 1,0-1,0 1,0-1,0 1,0-1,0 1,0 0,0 0,0-1,0 1,0 0,0 0,0 0,0 0,0 0,0 0,0 1,0-1,1 0,-1 0,0 1,0-1,0 1,0-1,-1 1,1-1,0 1,0 0,0-1,0 1,0 0,-1 0,1-1,0 1,-1 0,1 0,-1 0,1 0,-1 0,1 0,-1 0,0 0,1 0,-1 0,6 66,-7-62,1 1,-1 0,1 0,0 0,1 0,-1-1,1 1,0 0,1-1,-1 1,1 0,0-1,1 0,-1 1,1-1,0 0,0-1,1 1,-1 0,1-1,0 0,0 0,1 0,-1 0,5 2,-2-3,0-1,0 1,1-1,-1-1,1 1,-1-2,1 1,-1-1,1 0,-1 0,1-1,-1 0,1 0,-1-1,0 0,1 0,-1-1,0 1,0-2,-1 1,1-1,-1 0,0 0,0-1,0 0,0 0,-1 0,0-1,0 0,0 0,-1 0,0 0,0-1,-1 0,0 0,0 0,0 0,0-5,8-27,-11 39,1 0,-1 0,0 0,0 0,1 0,-1 0,0 0,1 0,-1-1,0 1,1 0,-1 0,0 0,1 0,-1 1,0-1,1 0,-1 0,0 0,0 0,1 0,-1 0,0 0,1 1,-1-1,0 0,0 0,1 0,-1 0,0 1,0-1,1 0,-1 0,0 1,0-1,0 0,0 1,1-1,-1 0,0 0,0 1,0-1,0 0,0 1,0-1,0 0,0 1,0-1,0 0,0 1,0-1,0 0,0 1,0-1,0 0,0 0,-1 1,1-1,0 0,0 1,0-1,0 0,-1 0,1 1,0-1,0 0,0 0,-1 1,1-1,0 0,0 2,2 17,-1-8,0 1,0-1,1 0,1 1,0-1,1 0,0-1,0 1,3 3,-3-11,0 0,0 0,0-1,1 1,-1-1,1 0,-1 0,1-1,0 0,-1 1,1-1,0-1,0 1,0-1,0 0,0 0,0 0,0-1,0 0,-1 0,1 0,0 0,0-1,-1 0,1 0,0 0,2-2,0 0,0 0,-1-1,1 0,-1 0,0-1,0 0,-1 0,1 0,-1 0,-1-1,1 0,-1 0,-1 0,1-1,2-7,1-6,-1-1,0 0,-2 0,0-1,-1-9,-4 160,1-122,1 0,-1-1,1 1,0-1,0 1,0 0,1-1,0 0,0 1,0-1,1 0,-1 0,1 0,1-1,-1 1,1-1,-1 1,1-1,1 0,-1-1,0 1,1-1,0 0,0 0,0 0,1 0,19 5</inkml:trace>
  <inkml:trace contextRef="#ctx0" brushRef="#br0" timeOffset="1012.793">1338 768,'57'146,"-12"-39,-44-105,-1-1,1 0,0 0,-1 0,1 1,0-1,-1 0,1 0,0 0,0 0,0 0,0 0,0 0,0-1,1 1,-1 0,0 0,0-1,0 1,1-1,-1 1,0-1,1 0,-1 1,0-1,1 0,-1 0,0 0,1 0,-1 0,1 0,-1 0,0-1,1 1,-1 0,0-1,0 1,1-1,-1 0,0 1,0-1,1 0,38-45,-31 27,-1 0,0 0,-2-1,0 0,-1 0,-2 0,0-1,0 1,-2-1,-1-11,-4 10,4 22,0-1,0 1,0 0,0 0,0-1,0 1,0 0,0 0,0-1,-1 1,1 0,0 0,0-1,0 1,0 0,-1 0,1 0,0 0,0-1,-1 1,1 0,0 0,0 0,-1 0,1 0,0 0,0-1,-1 1,1 0,0 0,0 0,-1 0,1 0,0 0,-1 0,1 0,0 0,0 0,-1 1,1-1,0 0,0 0,-1 0,1 0,0 0,0 0,-1 0,1 1,0-1,0 0,-1 0,1 0,0 1,0-1,0 0,0 0,-1 1,1-1,0 0,0 0,0 1,0-1,0 0,0 0,0 1,0-1,0 0,0 1,0-1,0 0,-6 13,0 0,2 0,0 0,0 1,1 0,1-1,0 1,0 3,1-12,0 0,0 0,1-1,-1 1,1 0,0 0,0 0,1 0,0 0,-1 0,2 0,-1-1,0 1,1 0,0-1,0 1,0-1,1 0,0 0,-1 0,1 0,1 0,-1 0,1-1,-1 0,1 1,0-1,0-1,0 1,0-1,3 2,3-1,-1-1,1 0,0 0,0-1,-1 0,1-1,0 0,0-1,0 0,0 0,-1-1,1 0,0-1,-1 0,0-1,0 0,0 0,0-1,-1 0,2-1,-3 2,-1 0,0 0,-1 0,1-1,-1 0,0 0,0 0,0-1,-1 0,0 0,0 0,0 0,-1 0,0-1,0 0,-1 1,0-1,0 0,0 0,-1 0,0-1,0 1,-1 0,0 0,0-1,-1 1,-1-6,2 12,0 0,1 1,-1-1,0 0,0 1,0-1,0 0,0 1,0-1,0 0,0 0,0 1,0-1,-1 0,1 1,0-1,0 0,-1 1,1-1,0 0,-1 1,1-1,0 1,-1-1,1 0,-1 1,1-1,-1 1,1 0,-1-1,0 1,1-1,-1 1,0 0,1-1,-1 1,0 0,1 0,-1 0,0-1,1 1,-1 0,0 0,0 0,1 0,-1 0,0 0,1 1,-1-1,0 0,1 0,-1 0,0 1,1-1,-1 0,0 1,1-1,-1 0,0 1,-1 10,0 0,0 1,1 0,1-1,0 1,0-1,1 1,0-1,1 1,1-1,1 4,-2-8,0-1,0 0,1 0,0 0,0 0,0 0,1-1,0 1,0-1,0 0,1 0,0-1,0 0,0 1,0-1,1-1,-1 1,1-1,0 0,0 0,0-1,1 0,-1 0,0 0,1-1,0 0,-1 0,1-1,-1 0,1 0,0 0,-1-1,6-1,0-1,1 0,-1-1,0 0,0-1,-1-1,1 0,-1 0,0-1,-1 0,0-1,0 0,0-1,-1 0,-1-1,0 1,0-2,0 1,-2-1,4-7,-1 76,-4-52,0-1,0 0,1 0,0-1,0 1,0-1,0 0,1-1,-1 1,1-1,0-1,0 1,0-1,0-1,1 1,-1-1,0 0,1-1,-1 0,1 0,-1 0,2-1,-6 0,1 1,-1-1,1 1,-1-1,0 0,1 0,-1-1,0 1,0-1,0 0,0 1,0-1,0-1,0 1,-1 0,1-1,-1 1,1-1,-1 0,0 1,0-1,0 0,-1-1,1 1,-1 0,0 0,0-1,0 1,0 0,0-1,-1 1,1-3,0 1,-1 0,0 0,0 0,0 1,0-1,-1 0,1 0,-1 0,-1 1,1-1,-1 1,1-1,-1 1,-1-1,1 1,-1 0,1 0,-1 0,0 0,0 1,-1-1,1 1,-4-2,1 2,0 0,0 1,-1 0,1 0,-1 0,0 1,0 0,1 1,-1-1,0 1,0 0,0 1,1 0,-1 0,0 0,1 1,-1 0,1 0,0 1,-1 0,1 0,0 0,1 1,-1 0,1 0,-1 0,1 1,0 0,1 0,-1 0,1 0,0 1,0-1,1 1,0 0,0 0,0 1,1-1,0 1,0-1,0 4,2-6,0 0,0-1,1 1,-1-1,1 1,0-1,0 1,0-1,1 1,-1-1,1 0,0 0,-1 0,2 0,-1 0,0 0,0 0,1-1,0 1,-1-1,1 0,0 1,0-2,0 1,1 0,-1 0,0-1,1 0,-1 0,1 0,-1 0,1 0,-1-1,1 1,0-1,-1 0,1 0,-1-1,1 1,0-1,0 0,36 1</inkml:trace>
  <inkml:trace contextRef="#ctx0" brushRef="#br0" timeOffset="1259.136">2447 368,'-13'-7,"-12"-2,-4 1,-1 5,4 11,7 8,7 11,7 9,9 8,11 6,12 3,1-7</inkml:trace>
  <inkml:trace contextRef="#ctx0" brushRef="#br0" timeOffset="1944.666">2595 929,'14'23,"-10"-15,0 0,1-1,0 0,0 0,0 0,1-1,0 0,0 0,1 0,6 4,-11-9,-1-1,0 0,1 1,-1-1,1 0,-1 1,1-1,-1 0,0 0,1 0,-1-1,1 1,-1 0,1 0,-1-1,0 1,1-1,-1 1,1-1,-1 0,0 1,0-1,0 0,1 0,-1 0,0 0,0 0,0 0,0 0,0 0,-1-1,1 1,0 0,0-1,22-48,-17 31,-1-1,-1 0,-1 0,-1 0,-1 0,0-1,-2 1,0 0,-1 0,-1 0,-1 0,-1 0,-5-13,8 29,2 3,-1 1,1-1,-1 1,1 0,0-1,-1 1,1-1,0 1,-1-1,1 1,0-1,0 1,-1-1,1 0,0 1,0-1,0 1,0-1,0 0,0 1,0-1,0 1,0-1,0 0,0 1,0-1,0 1,0-1,0 1,1-1,-1 0,0 1,0-1,1 1,-1-1,0 1,1-1,-1 1,1 0,-1-1,1 1,-1-1,1 1,-1 0,1-1,-1 1,1 0,-1 0,1-1,-1 1,1 0,-1 0,1 0,163 24,-158-24,-1 0,1 1,0-1,-1 1,1 0,-1 1,0-1,1 1,-1 0,0 0,0 1,0 0,0-1,-1 2,1-1,-1 0,0 1,0 0,0 0,0 0,-1 1,1-1,-1 1,2 3,3 140,-7-145,0-1,1 1,-1-1,1 0,0 1,0-1,0 0,0 0,0 0,0 0,1 0,-1-1,1 1,-1-1,1 1,0-1,-1 0,1 0,0 0,0 0,0-1,-1 1,1-1,0 0,0 0,0 0,1 0,81-10,-62 3,-1 0,0-1,0-2,-1 0,0-2,-1 0,1-2,-19 13,-2 2,0-1,0 1,0-1,0 1,0-1,0 1,0-1,0 0,0 1,1-1,-1 1,0-1,0 0,0 1,1-1,-1 1,0-1,1 0,-1 0,0 1,1-1,-1 0,0 1,1-1,-1 0,1 0,-1 0,0 1,1-1,-1 0,1 0,-1 0,1 0,-1 0,1 0,-1 0,0 0,1 0,-1 0,1 0,-1 0,1 0,-1 0,0-1,1 1,-1 0,1 0,-1 0,0-1,1 1,-1 0,1 0,-1-1,0 1,1 0,-1-1,0 1,0 0,1-1,-1 1,0-1,0 1,0 0,1-1,-1 1,0-1,0 4,0 0,0 0,0 0,0 0,1 0,0 0,-1 0,1-1,0 1,0 0,1 0,-1-1,1 1,-1-1,1 1,0-1,0 0,0 1,0-1,0 0,0-1,0 1,1 0,-1 0,1-1,0 0,-1 1,1-1,0 0,0 0,0 0,4 1,1 1,0-1,0 0,0-1,0 0,0 0,0-1,0 0,0 0,0-1,2 0,-6 0,1 0,-1 0,1-1,-1 1,1-1,-1 0,0 0,0-1,0 1,0-1,0 0,0 0,-1-1,0 1,1-1,-1 1,0-1,-1 0,1 0,-1 0,0 0,0-1,0 1,0-1,-1 1,0-1,0 0,0 1,-1-1,1 0,-1 0,0 1,0-1,-1 0,0 0,1 1,-2-1,1 1,0-1,-1 1,0-1,0 1,0 0,-1 0,1 0,-1 0,0 0,0-1,-1 1,1 0,-1 0,0 1,0-1,0 1,0 0,-1 0,1 0,-1 0,0 1,0 0,0 0,0 0,0 1,0-1,-1 1,1 0,0 1,-1-1,1 1,0 0,-1 1,1-1,0 1,-1 0,1 1,0-1,0 1,0 0,0 0,0 0,1 1,-1 0,1 0,-1 0,1 0,0 1,0-1,0 1,1 0,0 1,-1-1,1 0,1 1,-1 0,1-1,-1 2,1-2,0 0,1-1,-1 1,1 0,0 0,0 0,0 0,0 1,1-1,-1 0,1 0,0 0,1 1,-1-1,1 0,0 0,0 0,0 0,0 0,1 0,-1 0,1 0,0-1,0 1,1-1,-1 1,1-1,0 0,-1 0,2 0,-1 0,0-1,0 1,1-1,1 1,26 7,-1-4</inkml:trace>
  <inkml:trace contextRef="#ctx0" brushRef="#br0" timeOffset="2191.039">3677 341,'-14'-9,"-8"-5,-8-1,-6 7,-1 10,4 11,7 12,8 12,10 10,10 6,12 4,10 0,1-8</inkml:trace>
  <inkml:trace contextRef="#ctx0" brushRef="#br0" timeOffset="2504.2">3784 916,'6'3,"-1"0,1 0,0-1,0 0,0 0,1 0,-1-1,0 0,1 0,-1 0,0-1,1 0,-1 0,1-1,-1 0,0 0,1 0,-1-1,0 0,0 0,0-1,0 1,-1-1,1 0,-1-1,1 0,0 0,4-10,-1 1,0-2,-1 1,-1-1,0 0,-1-1,0 0,-1 0,-1 0,-1 0,0-1,0-12,13-114,-4-135,-11 231,-1-146,-9 164,9 29,-1 0,1-1,-1 1,1 0,-1 0,1 0,-1-1,0 1,1 0,-1 0,1 0,-1 0,0 0,1 0,-1 0,1 0,-1 1,1-1,-1 0,0 0,1 0,-1 1,1-1,-1 0,1 0,-1 1,1-1,-1 0,1 1,0-1,-1 1,1-1,0 1,-1-1,1 1,0-1,-1 1,1-1,0 1,0-1,-1 1,1-1,0 1,0 0,0-1,0 1,0-1,0 1,-9 22,1 1,1 0,1 0,1 0,1 1,1 0,1 0,2 15,-1-35,-1 54,2 0,3 1,2-1,3-1,2 1,3-1,7 14,-18-61,1-1,0 0,0-1,1 1,0-1,1 1,0-1,0-1,1 1,0-1,1 0,0 0,0 0,1-1,0-1,0 1,0-1,1-1,8 5,-14-9,0-1,0 0,0 0,0 0,0 0,0 0,0 0,0-1,-1 0,1 1,0-1,0 0,0-1,-1 1,1 0,0-1,-1 1,1-1,-1 0,0 0,1 0,-1 0,0 0,0 0,-1-1,1 1,0-1,-1 1,1-1,-1 0,0 0,0 1,0-1,0-2,9-24</inkml:trace>
  <inkml:trace contextRef="#ctx0" brushRef="#br0" timeOffset="2783.165">3958 461,'-16'-4,"-7"-2,6 0,14 2,21-4,22-3,24-1,16-4,13 0,2 1,-15 4</inkml:trace>
  <inkml:trace contextRef="#ctx0" brushRef="#br0" timeOffset="3044.465">4440 715,'0'10,"1"-1,0 1,1 0,0 0,0-1,1 1,0-1,1 0,0 0,1 0,-1-1,2 1,3 4,-6-9,1 0,-1 0,1 0,0 0,0 0,0-1,0 0,1 0,-1 0,1-1,0 1,0-1,0 0,0-1,0 1,0-1,0 0,0 0,1 0,-1-1,0 0,1 0,-1 0,0-1,5-1,-4 0,0 0,1-1,-2 0,1 0,0-1,0 1,-1-1,0-1,0 1,0-1,-1 1,1-2,-1 1,0 0,0-1,-1 1,0-1,0 0,0 0,-1-1,0 1,0 0,0-1,-1 1,0-1,0 0,-1 1,0-1,0 0,0 1,-2-3,3 3,-1 1,-1 0,1-1,-1 1,0 0,0 0,-1 0,1 0,-1 0,0 0,-1 0,1 0,-1 1,0-1,0 1,0 0,-1 0,1 0,-1 0,0 1,0-1,0 1,-1 0,1 1,-1-1,0 1,1-1,-1 1,0 1,0-1,-1 1,1 0,0 0,0 0,0 1,-1 0,1 0,0 0,-3 1,0 0,0 1,0 0,1 0,-1 1,0 0,1 0,0 1,0 0,0 0,0 0,0 1,1 0,0 1,0-1,1 1,-1 0,1 1,1-1,-1 1,1 0,0 0,1 0,-1 1,1-1,1 1,0 0,0 0,0 0,1 0,0 0,1 0,0 0,0 2,6 19</inkml:trace>
  <inkml:trace contextRef="#ctx0" brushRef="#br0" timeOffset="3869.901">5134 755,'-17'-18,"-2"0,0 0,-1 2,0 1,-2 0,1 2,-16-7,35 19,-1 0,0 0,0 0,0 0,1 1,-1-1,0 1,0 0,0 0,0 0,0 0,0 0,0 1,0 0,1-1,-1 1,0 0,0 0,1 0,-1 1,1-1,-1 1,1-1,-1 1,1 0,0 0,0 0,0 0,0 0,0 1,0-1,1 0,-1 1,1-1,0 1,0 0,0 0,0-1,0 1,0 2,-3 6,1-1,1 1,-1 0,2-1,0 1,0 0,1 0,0 0,2 11,-2-18,1 0,0 0,0 0,0-1,0 1,1 0,-1 0,1-1,0 1,0-1,0 0,1 1,-1-1,1 0,0 0,-1-1,2 1,-1 0,0-1,0 0,1 0,-1 0,1 0,-1-1,1 1,0-1,0 0,1 0,6 1,0-2,0 0,0 0,0-1,0 0,0-1,0 0,0-1,-1 0,1-1,-1 0,0-1,0 0,0 0,-1-1,0 0,0-1,0 0,-1 0,0-1,-1 0,7-9,10-24,-26 38,-4 17,5-10,-1 1,1 0,1 0,-1-1,1 1,0 0,0 0,0 0,1 0,-1-1,1 1,0 0,1 0,-1-1,1 1,0-1,0 0,0 1,1-1,0 0,0 0,0 0,0-1,0 1,1-1,-1 0,1 0,0 0,0 0,0-1,0 1,1-1,-1 0,1 0,3 0,-4 0,1-1,0 0,0 0,0 0,0-1,0 0,0 0,0 0,0 0,0-1,-1 0,1 0,0 0,0-1,0 1,-1-1,1 0,-1-1,0 1,1-1,-1 0,0 0,-1 0,1 0,0-1,-1 1,0-1,0 0,0 0,0 0,-1-1,0 1,1-1,-2 1,1-2,7-17,-2 0,-1 0,-1-1,-1 0,-1 0,-1 0,-1 0,-2-4,2 10,-1 16,-1 0,1 0,0 0,0 0,0 0,0 0,1 0,-1 1,0-1,1 0,0 0,-1 0,1 0,0 1,0-1,0 0,0 0,0 1,0-1,0 1,1-1,-1 1,0 0,1-1,0 1,-1 0,1 0,-1 0,1 0,0 0,0 1,0-1,-1 1,1-1,0 1,0-1,0 1,0 0,0 0,0 0,5 0,0 0,0 0,0 1,0 0,-1 0,1 1,0-1,-1 2,1-1,-1 1,0 0,0 0,0 0,0 1,-1 0,1 1,-1-1,0 1,0 0,-1 0,1 0,-1 1,0-1,-1 1,1 0,-1 0,0 0,-1 1,0-1,0 1,0 0,-1-1,1 1,-2 1,-6 163,6-168,1 1,-1-1,1 1,0-1,0 1,0-1,0 0,0 0,1 1,0-1,-1 0,1 0,0 0,1-1,-1 1,0 0,1-1,-1 0,1 1,0-1,0 0,0 0,0-1,0 1,0-1,1 1,-1-1,0 0,1 0,-1 0,1-1,3 1,1 0,1-1,-1 0,1-1,-1 0,0 0,1 0,-1-1,0-1,0 1,0-1,0-1,0 1,2-3,-2 1,0-1,0 0,0-1,-1 1,0-2,0 1,-1-1,1 0,-2 0,1 0,-1-1,-1 0,0 0,0 0,0-1,-1 0,-1 1,0-1,0 0,-1 0,0 0,-1 0,0 0,0 0,-2-7,2 15,0 0,0 0,0 0,0 0,-1 1,1-1,-1 0,1 0,-1 0,0 1,1-1,-1 0,0 1,0-1,0 0,0 1,-1-1,1 1,0 0,-1-1,1 1,0 0,-1 0,0 0,1 0,-1 0,0 0,1 1,-1-1,0 0,0 1,0-1,1 1,-1 0,0 0,0 0,0 0,0 0,0 0,0 0,0 0,0 1,-4 4,1 0,-1 1,1-1,0 1,1 0,-1 1,1-1,1 1,-1 0,1 0,0 0,1 0,-1 0,2 1,-1-1,1 1,0-1,0 1,1 5,0-7,1 0,0 0,0 0,0 0,0-1,1 1,0 0,1-1,-1 0,1 1,0-1,0 0,0 0,1-1,0 1,0-1,0 0,0 0,1 0,0 0,0-1,0 0,0 0,0 0,0 0,5 0,35 17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54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 4,'0'-3,"-5"3,-1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52.5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140 243,'4'16,"-2"18,-9 16,-8 12,-5 10,-5 1,0-2,5-7,5-9,8-15,6-18,5-13</inkml:trace>
  <inkml:trace contextRef="#ctx0" brushRef="#br0" timeOffset="408.075">19 229,'-3'6,"0"1,1-1,-1 1,1 0,0 0,1 0,0 0,0 0,0 0,1 1,0-1,1 0,-1 0,1 0,1 0,-1 0,1 0,0 0,1 0,0-1,0 1,4 5,6 9,0 0,2-1,0-1,1 0,1-1,2 0,8 8,0-1,1-1,1-2,1-1,1-1,1-2,17 7,-47-24,-1 1,1-1,0 0,-1 0,1 0,0 0,0 0,0 0,0 0,0-1,0 1,0-1,0 1,0-1,0 0,1 0,-1 0,0 0,0 0,0-1,0 1,0-1,0 1,0-1,0 1,0-1,0 0,0 0,0 0,-1 0,1-1,0 1,-1 0,1-1,-1 1,1-1,-1 0,0 1,0-1,1 0,-1 0,0 1,-1-1,1 0,0-2,2-128,-5 89,2-33,4 0,2 0,4 0,4 1,4-8,-3 35,-15 48,1-1,0 1,-1 0,1 0,-1-1,1 1,0 0,-1 0,1 0,-1 0,1 0,0 0,-1 0,1 0,0 0,-1 0,1 0,0 0,-1 0,1 0,-1 0,1 1,0-1,-1 0,1 1,-1-1,1 0,-1 1,1-1,-1 0,1 1,-1-1,0 1,1-1,-1 1,1-1,-1 1,0 0,1-1,-1 1,0-1,0 1,0 0,1-1,-1 1,0-1,0 1,0 0,0-1,0 1,0 0,0-1,0 1,-1-1,1 1,6 18</inkml:trace>
  <inkml:trace contextRef="#ctx0" brushRef="#br0" timeOffset="847.976">674 363,'-23'159,"-6"97,29-255,-1 1,1 0,-1 0,0 0,1 0,0 0,-1 0,1 0,0 0,0 0,0 1,1-1,-1 0,0 0,1 0,-1 0,1 0,0 0,0 0,0 0,0 0,0 0,0-1,0 1,1 0,-1-1,0 1,1-1,0 1,-1-1,1 0,0 1,0-1,-1 0,1 0,0 0,0-1,0 1,1 0,4-5,1 0,-1 0,0-1,0 0,0 0,0-1,-1 0,0 0,0 0,-1-1,0 0,0 0,0 0,3-8,-7 14,16-30,0 0,-2-1,-1-1,-2 0,-2-1,7-32,-14 46,-3 20,0 1,0-1,0 0,0 0,0 1,0-1,0 0,0 0,0 0,0 1,0-1,0 0,0 0,0 1,0-1,-1 0,1 0,0 0,0 1,0-1,0 0,-1 0,1 0,0 0,0 0,0 1,-1-1,1 0,0 0,0 0,0 0,-1 0,1 0,0 0,0 0,-1 0,1 0,0 0,0 0,0 0,-1 0,1 0,0 0,0 0,-1 0,1 0,0 0,0 0,-1 0,1 0,0 0,0 0,0-1,-1 1,-6 20,0 0,1 0,1 0,1 0,1 1,1 0,1 0,0 0,2 5,-1-18,0-1,1 1,-1 0,2-1,-1 1,1-1,0 0,0 1,1-1,0 0,0 0,1-1,0 1,0-1,1 0,-1 0,1 0,1 0,-1-1,2 1,18 9</inkml:trace>
  <inkml:trace contextRef="#ctx0" brushRef="#br0" timeOffset="1484.179">1103 483,'-6'21,"1"0,0 0,2 0,1 1,1-1,0 1,2-1,0 1,1-1,6 20,-8-36,1-1,0 0,1 0,-1 0,1 0,0 0,0 0,0 0,0-1,1 1,-1-1,1 0,0 1,0-1,0 0,0-1,1 1,-1-1,1 1,0-1,0 0,-1 0,1-1,0 1,1-1,-1 0,0 0,0 0,0-1,1 1,-1-1,0 0,1 0,-1-1,0 1,0-1,1 0,-1 0,0 0,1-1,5-4,-1 0,1 0,-1-1,-1 0,1-1,-1 0,0 0,-1-1,0 0,0 0,-1-1,-1 0,1 0,-1 0,-1-1,0 1,-1-1,0 0,0 0,-1 0,0-1,-1 1,-1 0,0-1,-1-6,2 17,-1 0,0 0,0 0,0 0,1-1,-1 1,0 0,0 0,-1 0,1 0,0 0,0 0,0 0,-1 0,1-1,-1 1,1 0,-1 0,1 0,-1 0,1 1,-1-1,0 0,0 0,1 0,-1 0,0 1,0-1,0 0,0 1,0-1,0 1,0-1,0 1,0-1,0 1,0 0,0 0,0-1,0 1,0 0,-1 0,1 0,0 0,0 0,0 0,0 1,0-1,0 0,0 0,0 1,0-1,0 1,0-1,0 1,-1 0,-3 5,0 1,1 0,0 0,0 0,1 1,0-1,0 1,0-1,1 1,1 0,-1 0,1 0,0 0,1 0,0 0,0 1,2 5,-1-7,1 0,0 0,1 0,-1-1,1 1,1-1,-1 0,1 1,0-2,0 1,1 0,0-1,0 0,0 0,0 0,1-1,0 0,0 0,0 0,0-1,1 0,-1 0,1 0,0-1,0 0,0 0,0-1,0 0,0 0,0-1,0 0,1 0,-1-1,0 1,0-2,5 0,-6 0,-1 0,0 0,0-1,0 1,0-1,0 0,0 0,-1-1,1 0,-1 1,0-1,0-1,0 1,-1 0,0-1,0 0,0 0,0 0,-1 0,0 0,0-1,0 1,0-1,-1 0,18-139,-19 145,1-83,-1 83,0 1,0-1,0 0,0 0,-1 0,1 0,0 0,0 0,0 0,0 0,0 0,-1 0,1 0,0 0,0 0,0 0,0 0,0 0,-1 0,1 0,0 0,0 0,0-1,0 1,0 0,0 0,-1 0,1 0,0 0,0 0,0 0,-5 19,-4 21,2 1,2 0,1 0,2 23,2-57,1 0,-1 1,1-1,0 0,1 0,0 0,0 0,0 0,1 0,0-1,0 1,1-1,0 0,0 0,0 0,1-1,0 1,0-1,0 0,1 0,-1-1,1 0,0 0,1 0,-1-1,1 1,-1-2,4 2,87 11,-50-16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8:55.0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42 154,'0'5,"1"42,-2-1,-2 0,-2 0,-7 28,4-52,8-23,0 1,0 0,0 0,0 0,0 0,0-1,-1 1,1 0,0 0,0 0,0 0,0-1,-1 1,1 0,0 0,0 0,0 0,0 0,-1 0,1 0,0 0,0 0,-1-1,1 1,0 0,0 0,0 0,-1 0,1 0,0 0,0 0,0 1,-1-1,1 0,0 0,0 0,0 0,-1 0,1 0,0 0,0 0,0 0,-1 1,1-1,0 0,0 0,0 0,0 0,0 1,-1-1,1 0,0 0,0 0,0 0,-3-24,2 0,0 0,2-1,0 1,5-24,-2 19,-3 14,1-7,0-1,2 1,0-1,2 1,0 1,7-14,-11 31,0 0,0 0,1 0,0 1,-1 0,1-1,0 1,1 0,-1 0,0 1,1-1,0 1,-1-1,1 1,0 0,0 1,0-1,1 1,-1 0,0 0,1 0,-1 0,0 1,1 0,-1 0,0 0,1 0,-1 1,0-1,1 1,0 1,2-1,1 1,-1 0,0 1,0 0,0 0,-1 0,1 1,-1 0,0 0,0 1,0 0,-1 0,1 0,-1 1,0-1,-1 1,1 0,-1 2,-2-5,-1 0,1 0,-1 1,0-1,0 1,0-1,-1 1,1-1,-1 1,0-1,0 1,0-1,0 1,-1-1,1 1,-1-1,0 1,0-1,0 1,-1-1,1 0,-1 0,0 0,0 0,0 0,0 0,0 0,-1-1,1 1,-1-1,0 1,0-1,1 0,-4 1,-5 5,-1-1,1-1,-1 0,0-1,-1 0,1-1,-1 0,-12 1,5-3,47-14,-3 7,0 1,1 2,-1 0,1 1,-1 1,1 2,3 1,-25-3,1 1,0-1,-1 1,1 0,-1 0,1 0,-1 0,1 1,-1 0,0-1,0 1,1 0,-2 1,1-1,0 0,0 1,-1 0,1-1,-1 1,0 0,0 0,0 1,0-1,-1 0,1 1,-1-1,0 1,0-1,0 1,0-1,-1 1,1 0,-1-1,0 1,0 0,0-1,-1 1,1 0,-6 6,-1 0,0 0,0-1,-1 0,0-1,0 1,-1-2,0 1,0-1,-1-1,0 1,0-2,-1 1,1-2,-1 1,0-1,-1-1,-3 1,-3 3,-1-1,-1-1,1-1,-1 0,1-1,-1-1,-18-1,38-1,-1 1,0-1,1 0,-1 0,0 1,0-1,1 0,-1 0,0 0,0 0,1 0,-1 0,0 0,0 0,1 0,-1 0,0-1,0 1,1 0,-1 0,0-1,1 1,-1 0,0-1,1 1,-1-1,1 1,-1-1,1 1,-1-1,1 1,-1-1,1 0,-1 1,1-1,0 0,-1 1,1-1,0 0,0 1,-1-1,1 0,0 1,0-1,0 0,0 0,0 1,0-1,0 0,0 0,0 1,0-1,1 0,-1 0,0 1,0-1,1 0,-1 1,0-1,1 0,-1 1,1-1,-1 1,1-1,-1 1,1-1,-1 1,1-1,-1 1,1-1,24-16,6-1</inkml:trace>
  <inkml:trace contextRef="#ctx0" brushRef="#br0" timeOffset="438.161">832 181,'-16'-7,"-1"2,1 0,-1 1,0 1,0 0,0 1,0 1,-1 1,1 0,0 1,0 1,0 1,0 0,0 1,1 1,-1 1,13-5,0 1,0 0,-1 0,1 0,1 1,-1-1,0 1,1 0,-1 0,1 0,0 0,0 1,0-1,1 1,-1 0,1 0,0 0,0 0,0 0,0 0,1 1,0-1,0 1,0-1,0 1,1-1,0 1,0-1,0 1,0-1,1 1,-1-1,1 1,1-1,-1 1,0-1,1 0,2 4,5 2,0-1,1-1,0 0,0 0,1-1,0 0,0 0,1-2,-1 1,1-1,1-1,-1 0,0-1,1-1,10 2,4 1,1 0,-1-2,1-1,0-1,0-2,-1 0,20-5,-38 5,1-1,0-1,0 1,-1-2,1 1,-1-1,0 0,0-1,0 0,-1-1,0 0,0 0,0-1,-1 0,0 0,0 0,-1-1,0 0,0-1,-1 1,0-1,2-5,-3 2,0 0,0 1,-2-1,1 0,-2 0,1-1,-2 1,0-5,-13 102,-4 116,17-200,3-11</inkml:trace>
  <inkml:trace contextRef="#ctx0" brushRef="#br0" timeOffset="697.498">1085 154,'-29'-110,"44"122,327 237,-282-187,-59-59,-1-1,0 1,0-1,0 1,0-1,0 1,0-1,-1 1,1-1,-1 1,0-1,0 0,0 1,0-1,0 0,0 1,0-1,-1 0,1 0,-1 0,0 0,1-1,-1 1,0 0,0-1,0 1,-1-1,1 0,0 0,0 1,-1-2,1 1,0 0,-1 0,1-1,-1 1,1-1,-1 0,1 0,-2 0,-50 15,1-3,-2-3,1-1,-13-3,54-4,-104 9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9:13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361 176,'-9'-9,"0"0,-1 0,0 1,0 1,-1 0,0 0,0 1,-1 0,1 1,-1 1,0 0,-1 0,1 1,-1 1,0 0,1 0,-2 1,9 1,-1 0,0 0,1 0,-1 0,0 1,1 0,-1 0,1 0,-1 1,1 0,0 0,0 0,0 1,0 0,0 0,0 0,1 0,-1 1,1 0,0 0,0 0,1 0,-1 0,1 1,0 0,-2 3,2-4,0 1,0 0,1-1,-1 1,1 1,0-1,0 0,1 0,-1 1,1-1,0 1,1-1,0 1,0 0,0-1,0 1,1-1,0 1,0-1,0 1,1-1,0 0,0 0,0 1,0-1,1-1,0 1,0 0,1-1,-1 1,1-1,0 0,0 0,0-1,2 2,4-1,0 0,0-1,0 0,1 0,-1-1,1-1,-1 0,1 0,0-1,-1 0,1-1,0 0,-1-1,1 0,-1 0,0-2,0 1,0-1,0 0,0-1,5-4,-8 5,0 1,0-1,-1-1,0 1,0-1,0 0,0-1,-1 1,0-1,0 0,-1 0,0-1,0 0,0 1,0-1,-1 0,-1-1,1 1,-1 0,0-1,-1 1,0-1,0 0,0 1,-1-1,-1 0,1 0,-1 1,0-1,-1 0,0 1,0 1,-1-1,0 1,0 0,0 0,-1 0,0 1,0-1,0 1,-1 0,0 0,0 0,0 1,0 0,-1 0,1 0,-1 0,0 1,-1 0,1 1,0-1,-1 1,1 0,-1 1,0 0,0 0,1 0,-1 1,0-1,0 2,0-1,0 1,1 0,-1 1,0-1,-4 3,4-2,-1 1,0 1,1-1,0 1,0 1,0-1,0 1,1 0,-1 1,1-1,1 1,-1 1,1-1,0 1,0 0,0 1,3-4,0 0,0 0,0 1,1-1,-1 0,1 1,0-1,0 1,1-1,-1 1,1-1,0 1,0 0,1-1,-1 1,1-1,0 1,0-1,1 1,-1-1,1 0,0 0,0 0,0 0,1 0,-1 0,1 0,0-1,2 2,2 2,1 0,0-1,0 0,1 0,-1-1,1 0,1-1,-1 0,1 0,-1-1,1 0,0-1,0 0,0-1,0 0,1 0,-1-1,6-1,-10 1,0 0,0-1,0 0,-1 0,1 0,0-1,0 0,-1 0,0-1,1 1,-1-1,0 0,0-1,0 1,-1-1,1 0,-1 0,0 0,0-1,0 0,-1 1,1-1,-1 0,0-1,-1 1,1 0,-1-1,0 0,-1 1,1-1,0-6,-1 6,-1-1,0 1,0-1,0 1,0 0,-1-1,0 1,-1 0,1-1,-1 1,-1 0,1 0,-1 0,0 1,0-1,0 1,-1-1,0 1,0 0,-1 1,1-1,-1 1,0-1,0 2,0-1,-1 0,1 1,-1 0,0 0,0 1,0 0,0 0,0 0,0 1,-1 0,1 0,0 0,-1 1,1 0,-1 0,1 1,-1 0,1 0,0 0,0 1,-6 2,4 0,-1 0,1 1,0 1,0-1,1 1,0 0,0 1,0 0,1 0,0 0,0 1,1 0,-3 5,5-8,0 0,1 0,-1 1,1-1,0 1,0-1,1 1,-1 0,1 0,1 0,-1 0,1-1,0 1,0 0,1 0,0 0,0 0,0 0,0 0,1-1,0 1,1 0,2 0,1 0,0 0,0-1,1 0,-1 0,1-1,0 0,0 0,1 0,-1-1,1 0,0-1,0 1,0-1,0-1,0 0,0 0,0-1,0 1,0-2,1 1,-1-1,0-1,0 1,0-1,-1-1,1 1,2-2,-5 2,1 0,0-1,-1 1,1-1,-1 0,0 0,0-1,0 1,-1-1,1 0,-1-1,0 1,0-1,0 0,-1 0,0 0,0 0,0-1,0 1,-1-1,0 1,0-1,-1 0,1 0,-1 0,0 0,-1 0,0 0,0 0,0 0,-1 0,1 0,-1 0,-1 0,1 0,-1 0,0 1,-1-1,1 1,-1-1,-1 0,1 1,0 0,-1 1,1 0,-1 0,0 0,0 0,0 1,-1-1,1 1,-1 0,0 1,0-1,0 1,0 0,0 0,-1 0,1 1,0 0,-1 0,1 0,-1 1,1 0,-1 0,0 0,1 0,-1 1,1 0,0 1,-4 0,0 1,-1 0,1 1,-1 1,1-1,0 1,1 1,-1 0,1 0,0 1,1-1,0 2,0-1,0 1,1 0,-4 7,7-12,1 0,0 0,-1 1,1-1,1 1,-1-1,0 1,1 0,0-1,0 1,0 0,0 0,1 0,-1 0,1 0,0 0,0 0,0 0,1 0,0 0,-1-1,1 1,1 0,-1 0,0-1,1 1,0 0,0-1,0 0,1 2,5 0,1-1,-1 0,1-1,0 1,0-2,0 1,0-1,0-1,1 0,-1 0,1 0,-1-1,0-1,1 0,-1 0,0-1,0 0,1 0,-1-1,2-2,-3 2,1 0,-1-1,0 0,0-1,0 0,-1 0,0 0,0-1,5-5,-10 8,1 1,-1 0,0-1,0 0,0 1,0-1,0 0,-1 0,1 0,-1 0,0 0,0-1,0 1,0 0,-1 0,1-1,-1 1,0-1,0 1,0 0,0-1,-1 1,1 0,-1 0,0-1,0 1,-1-2,-2 1,1 1,-1 0,0-1,0 1,0 1,0-1,-1 1,1-1,-1 1,0 1,0-1,1 1,-1-1,0 2,0-1,0 0,0 1,0 0,0 0,0 0,0 1,0 0,0 0,0 0,0 0,0 1,1 0,-1 0,0 0,-3 0,0 0,1 1,-1 0,0 0,1 1,0 0,-1 0,2 0,-1 1,0 0,1 1,0-1,0 1,1 0,0 1,0-1,0 1,0 2,4-7,1-1,0 0,-1 1,1-1,0 0,0 1,0-1,0 0,1 0,-1 1,0-1,0 0,1 1,-1-1,1 0,-1 0,1 0,-1 1,1-1,0 0,0 0,0 0,-1 0,1 0,0 0,0 0,0-1,0 1,0 0,1 0,-1-1,0 1,0-1,0 1,1-1,-1 0,0 1,1-1,51 8,-46-7,-1-1,0 0,1 0,-1-1,0 0,1 0,-1-1,0 1,0-1,0-1,0 1,0-1,-1 0,3-2,-8 4,0 0,0 0,0 0,0 0,0 0,0 0,0 0,-1 0,1 0,0 0,-1 0,1 0,0 0,-1 1,0-1,1 0,-1 0,1 0,-1 1,0-1,0 0,1 1,-1-1,0 0,0 1,0-1,0 1,1-1,-1 1,0 0,0-1,0 1,0 0,0 0,0 0,0 0,0 0,0 0,0 0,0 0,0 0,0 0,0 0,0 0,0 1,0-1,-7-2,-7-2,1-2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9:14.3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784 4,'-8'-2,"-1"2,0-1,1 1,-1 0,1 1,-1 0,1 0,-1 1,1 0,0 1,-1-1,1 2,1-1,-1 1,-3 2,-4 1,-122 54,-62 27,-79 19,259-101,56-3,-16 0,-1 1,1 0,-1 2,0 0,-1 2,0 0,0 1,0 1,-1 0,-1 2,0 0,-1 1,5 5,41 26,-30-23,1-1,0-2,2-1,0-1,0-2,2-2,-1-1,2-2,-1-2,39 3,-64-9,-11-2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9:36.1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 82,'0'-15,"-1"13,0 0,1 0,-1-1,1 1,0 0,0 0,-1-1,2 1,-1 0,0-1,0 1,1 0,-1 0,1-1,0 1,0 0,0 0,0 0,0 0,0 0,0 0,1 0,-1 0,0 1,1-1,0 0,-1 1,1-1,0 1,0 0,0-1,0 1,2-1,141 2,83 27,44-13,-74 1,-176-14,0 2,0 1,-1 0,1 2,-1 0,3 3,12 1,0-2,0-2,0-1,1-1,0-2,-1-2,12-2,-24 1,284 16,-73-8,374 43,-265-33,4-11,-214-7,-123 1,223 2,9 10,-44-2,33-9,28 1,140 30,-271-19,-7 0,99-4,-221-11,-10-2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9:36.5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0,'44'18,"1"-2,0-2,1-3,0-1,47 4,-70-11,57 9,-34-7,1 2,-2 2,1 2,-1 2,37 16,-70-23,0 1,-1 0,0 1,0 1,-1-1,0 2,-1-1,0 1,0 1,-1 0,0 0,-1 0,0 1,-1 0,0 0,-1 1,-1 0,1 4,8 32,-2 1,-3 0,-2 1,-1 11,-3-44,10 382,-11-248,14 5,-15-156,-1 0,1 0,0 0,0 0,0 0,0 0,0 0,0 0,1 0,-1 0,0 0,0 0,1 0,-1 0,1 0,-1 0,1 0,-1 0,1 0,0-1,-1 1,1 0,0 0,-1 0,1-1,0 1,0-1,0 1,0-1,0 1,0-1,0 1,0-1,0 0,0 1,0-1,0 0,0 0,0 0,0 0,0 0,0 0,0 0,0 0,0 0,0 0,0-1,1 1,11-42,-9 13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7.48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69,'4'-5,"9"-3,14-3,13 0,13 0,12 2,8 3,1 1,-3 3,-12 3,-15 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9:36.9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1,'-8'41,"3"70,6 0,6 23,-3-60,12 402,-12-417,1-75,-4-18,0-6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9:39.1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20,'-12'87,"4"1,3 0,7 57,-1-29,5-1,20 100,-24-203,-2-8,0 0,1 0,0 1,0-1,0 0,0 0,1 0,-1 0,1 0,0 0,0-1,1 1,1 2,-2-6,-1 0,1 1,-1-1,1 0,-1 0,1 0,-1 0,1 0,0 0,-1 0,1-1,-1 1,1-1,-1 1,1-1,-1 1,0-1,1 0,-1 0,0 0,1 0,-1 0,0 0,0 0,0 0,0 0,0 0,0-1,0 1,8-7,7 0,0 0,0 1,1 1,0 1,0 0,1 1,-1 1,1 0,0 1,0 2,0-1,-1 2,1 1,0 0,33-1,757 14,-65-23,430 3,-325 31,172-26,-239-27,-689 27,-207 0,-797 20,149 15,-583-9,883-7,-155 2,590-21,-119-11,-192-34,86-2,-6 19,112 11,1 17,144 0,0 0,0-1,0 1,0-1,0 1,0-1,1 1,-1-1,0 0,0 0,1 0,-1 0,0 0,1 0,-1 0,1-1,0 1,-1-1,1 1,0-1,0 1,0-1,0 0,0 1,0-1,0 0,1 0,-1 0,1 0,-1 1,1-1,0 0,-1 0,1 0,0 0,9-76,-6 63,4-27,5-4,-3-1,-2 0,-2 0,-2 0,-2-1,-2 1,-2-1,-2 1,-8-32,9 68,0 0,0 0,-1 1,0-1,-1 1,0 1,-1-1,0 1,0 0,-1 1,0 0,-1 0,-3-2,-28-19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9:40.55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1 491,'33'-38,"18"-17,-3-2,-2-1,-3-3,-2-2,9-25,-23 18,-27 91,5 612,-4-608,1-4,0 0,-2 0,-1 0,0 0,-2 0,0 0,-1 0,-1-1,-6 15,8-30,-1 0,1-1,-1 1,0-1,0 0,-1 0,1 0,-1 0,0-1,0 0,0 0,0 0,-1-1,1 1,-1-1,1-1,-1 1,0-1,0 0,0 0,1-1,-1 1,0-1,0-1,0 1,0-1,0 0,0 0,-1-1,-10 1,-28 10,45-8,1 0,-1 0,1 0,0-1,-1 1,1 0,0 0,0 0,-1-1,1 1,0 0,0-1,0 1,0-1,0 1,0-1,0 1,0-1,0 0,0 0,0 1,0-1,1 0,-1 0,0 0,0 0,0 0,0 0,0-1,1 1,348 4,-157-5,-158-12,-28 4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39:42.7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338 299,'-10'-6,"-1"0,1-1,1 0,-1-1,1 0,1 0,-1-1,2 0,-5-6,9 11,1 0,-1-1,1 1,0-1,0 1,0-1,0 0,1 0,0 0,0 0,0 0,1 0,0 0,0 0,0 0,0 0,1 0,0 0,0 0,0 0,1 0,0 1,1-5,3 1,1 0,0 1,0-1,1 1,0 1,0 0,0 0,1 0,0 1,0 0,0 1,0 0,1 1,0-1,0 2,0 0,0 0,0 0,0 1,0 1,0 0,1 0,2 2,-5-2,1 1,0 0,-1 0,1 1,-1 0,0 1,1 0,-1 0,0 0,-1 1,1 1,-1-1,0 1,0 0,0 1,-1 0,1 0,-2 0,1 1,-1 0,0 0,0 0,0 0,-1 1,-1 0,1 0,-1 0,-1 0,1 1,-1-1,0 7,0-6,0-1,-1 0,0 1,0 0,-1-1,0 1,-1-1,0 1,0-1,-1 0,0 1,-1-1,1 0,-1 0,-1 0,0-1,0 1,0-1,-1 0,0 0,-1 0,-19 17,0-2,-2-1,0-1,-9 3,-23 18,18-11,-25 16,2 4,2 2,-12 17,61-55,1 0,1 0,0 1,1 0,1 1,-6 13,12-24,1 1,-1 0,1 0,1 1,-1-1,1 0,0 1,0-1,1 0,-1 1,2-1,-1 1,1-1,0 0,0 1,0-1,1 0,0 0,0 0,3 5,-2-8,0 1,0 0,0-1,1 0,-1 1,1-1,0-1,0 1,0 0,0-1,0 0,0 0,1 0,-1-1,1 0,-1 1,1-1,0-1,4 1,96 0,-96-2,527-51,-354 48,-178 2,-6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0: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 36,'-40'-35,"38"35,1 0,0 1,1-1,-1 1,0-1,0 1,0-1,0 1,0 0,0-1,1 1,-1 0,0 0,0 0,1-1,-1 1,1 0,-1 0,1 0,-1 0,1 0,0 0,-1 0,1 0,0 0,0 0,0 1,0-1,0 0,0 0,0 0,0 0,0 1,0-2,-3 272,-31 665,35-809,1-115,1-5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0:10.7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308 196,'-1'-2,"0"-1,0 0,-1 1,1-1,-1 1,1 0,-1-1,0 1,0 0,0 0,0 0,0 0,0 1,0-1,-1 0,1 1,-2-1,-3-2,0 1,0 0,0 0,0 1,-1 0,1 0,-1 0,1 1,-1 1,1-1,-1 1,0 0,1 1,-1 0,1 0,-1 0,1 1,-1 1,1-1,0 1,0 0,0 0,1 1,-1 0,1 0,0 1,0 0,0 0,1 0,-1 1,1-1,1 1,-1 1,1-1,0 1,1-1,-4 8,4-9,0 1,0-1,0 1,1-1,0 1,0 0,0 0,1 0,-1 0,2 0,-1 0,1 0,0 0,0 0,0 0,1 0,0 1,0-1,1 0,0-1,0 1,0 0,0-1,1 1,0-1,0 1,1-1,0 0,3 3,7 1,0-1,1 0,-1-1,2-1,-1 0,1-1,0-1,0 0,0-2,0 1,1-2,-1 0,1-1,13-2,0 1,-1-2,1-1,-1-1,0-1,0-2,18-7</inkml:trace>
  <inkml:trace contextRef="#ctx0" brushRef="#br0" timeOffset="791.439">629 116,'6'4,"-3"7,-1 0,0 0,-1 0,-1 0,1 1,-2-1,0 0,0 0,-1 0,-1 4,2-11,-11 63,-10 113,22-178,0-1,0 1,-1 0,1-1,0 1,0 0,0 0,1-1,-1 1,0 0,1 0,-1-1,1 1,-1 0,1-1,0 1,0-1,0 1,0-1,0 1,0-1,0 0,0 1,0-1,1 0,-1 0,0 0,1 0,-1 0,1 0,0-1,-1 1,1 0,-1-1,1 1,0-1,0 1,-1-1,1 0,0 0,0 0,-1 0,1 0,1 0,234-27,-90 17,-125-2,-13 5</inkml:trace>
  <inkml:trace contextRef="#ctx0" brushRef="#br0" timeOffset="1444.866">1257 169,'0'302,"27"-565,-24 238,-1 4,1 0,1 0,0 1,2 0,0 0,4-5,-9 22,0 1,0 0,1 0,-1 0,1 0,-1 0,1 0,0 0,0 0,0 1,0-1,0 1,0-1,0 1,1 0,-1 0,0 0,1 0,-1 0,1 1,-1-1,1 1,-1-1,1 1,-1 0,1 0,0 0,-1 0,1 1,-1-1,2 1,75 32,-67-28,0 1,0 1,-1 0,1 0,-1 1,-1 1,0-1,0 2,0 0,-2 0,1 0,-1 1,-1 0,0 1,6 12,-13-22,1 0,-1 0,0 0,1 0,-1 0,0 0,0 0,0 0,-1 0,1 0,0 0,-1 0,1-1,-1 1,0 0,0 0,1 0,-1 0,0-1,-1 1,1 0,0-1,0 1,-1-1,1 1,-1-1,1 0,-1 0,0 0,1 0,-1 0,0 0,0 0,0 0,0 0,0-1,-74 16,-39-14,114-2,1-1,-1 1,0 0,0 0,0 0,1 0,-1 0,0 0,0 0,0 0,1 0,-1 1,0-1,0 0,1 0,-1 1,0-1,1 1,-1-1,0 0,1 1,-1-1,0 1,1-1,-1 1,1 0,-1-1,1 1,-1 0,1-1,-1 1,1 0,0-1,0 1,-1 0,1 0,0-1,0 1,0 0,0 0,0 0,0-1,0 1,0 0,0 0,0 0,0-1,0 1,0 0,1 0,-1-1,0 1,1 0,-1 0,1 0,26 41,-26-42,16 19,0-1,2-1,0-1,1 0,1-1,0-2,1 0,1-1,-1-1,2-1,0-2,0 0,0-1,21 2,22 5,-51-11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0:16.7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56,'22'-9,"-1"0,1 1,1 1,0 1,0 1,0 1,0 1,0 2,14 0,-35 0,0 1,0-1,0 1,0 0,0-1,0 1,0 0,0 0,0 1,0-1,0 0,0 1,0-1,-1 1,1-1,0 1,0 0,0 0,-1 0,1 0,0 0,-1 0,1 1,-1-1,1 0,-1 1,0-1,1 1,-1 0,0-1,0 1,0 0,0 0,-1-1,1 1,0 0,-1 0,1 0,-1 0,0 0,0 0,0 0,0 0,0 0,0 0,0 0,0 0,-1 0,-7 13,0 0,-1-1,-1 0,0-1,-1 0,0-1,-1 0,0 0,-9 5,4-2,-120 120,136-135,0 1,0-1,1 1,-1 0,0-1,0 1,1 0,-1 0,0-1,1 1,-1 0,1 0,-1 0,1 0,-1 0,1 0,0 0,-1 0,1 0,0 0,0 0,0 0,0 0,0 0,0 0,0 0,0 0,0 0,0 0,0 0,1 0,-1 0,1 0,-1 0,0 0,1-1,-1 1,1 0,0 0,-1 0,1 0,0-1,-1 1,1 0,0-1,0 1,0-1,0 1,-1-1,1 1,0-1,0 1,0-1,0 0,0 0,0 1,1-1,24 4,0-1,0-2,0 0,1-2,-1 0,19-5,158-31,-146 22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0:17.1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87,'67'-7,"1"3,0 2,12 5,-75-4,0 1,0-1,0 1,-1 1,1-1,0 0,0 1,-1 0,1 0,0 1,-1-1,1 1,-1 0,0 0,1 0,-1 1,0 0,0-1,-1 2,1-1,-1 0,1 1,-1-1,0 1,0 0,-1 0,1 0,-1 0,0 1,0-1,0 0,-1 1,1 0,-1-1,0 1,-1 0,1 3,-4 12,-1-1,-1 1,0-1,-2 0,0 0,-8 14,-15 44,23-60,2 1,1 1,0-1,1 1,1-1,1 1,1 0,0-1,1 1,1 0,1-1,4 14,-5-26,-4 28,-5-29</inkml:trace>
  <inkml:trace contextRef="#ctx0" brushRef="#br0" timeOffset="606.67">108 434,'39'-14,"1"2,1 1,31-4,-5 1,-42 9,8-2,0-1,0-1,-1-2,0-2,5-3,-32 13,-1 0,1 0,-1-1,0 0,0 1,0-2,0 1,-1 0,0-1,0 0,0 1,0-1,-1 0,0 0,0-1,0 1,-1 0,1-1,-1-2,4-106,5 250,-32 140,21-274,0 0,1 0,-1 0,0 0,1 0,-1 0,1 0,0 0,0 0,0 0,0 0,0 0,0 0,1 0,-1 0,0 0,1 0,0 0,0 0,-1 0,1 0,0 0,0-1,1 1,-1 0,0-1,1 1,-1-1,0 1,1-1,0 1,-1-1,1 0,0 0,0 0,0 0,-1 0,1-1,0 1,0 0,0-1,0 1,1-1,1 0,5-2,-1-1,1 0,0-1,-1 0,0-1,0 1,0-1,0-1,-1 0,0 0,0 0,-1-1,0 0,0 0,0 0,-1-1,63-89,-67 97,-1 0,0 1,0-1,0 0,0 1,1-1,-1 0,0 0,0 0,1 1,-1-1,0 0,0 0,1 0,-1 1,0-1,0 0,1 0,-1 0,0 0,1 0,-1 0,0 0,1 0,-1 0,0 0,1 0,-1 0,0 0,0 0,1 0,-1 0,0 0,1 0,-1 0,0 0,1-1,-1 1,0 0,0 0,1 0,-1-1,0 1,0 0,1 0,-1 0,0-1,0 1,0 0,0-1,1 1,-1 0,0 0,0-1,0 1,0 0,0-1,0 1,0-1,-3 30,-5 18,1-19,1 0,2 1,1-1,1 1,1 0,2-1,0 1,3 0,1 4,3-7</inkml:trace>
  <inkml:trace contextRef="#ctx0" brushRef="#br0" timeOffset="3170.586">1030 33,'19'-4,"-1"1,1 0,0 1,0 1,0 1,0 1,6 1,-20-2,-1-1,0 1,0 0,1 1,-1-1,0 1,1 0,-1 0,0 0,0 1,0-1,0 1,0 0,0 0,-1 0,1 1,-1-1,1 1,-1 0,0 0,0 0,0 0,-1 1,1-1,-1 1,0 0,0-1,0 1,0 0,0 0,-1 0,0 0,1 3,-4 1,1-1,-1 1,0-1,0 0,-1 0,0 1,0-2,0 1,-1 0,0-1,-1 1,0-1,0 0,0-1,0 1,-1-1,0 0,0-1,0 1,-7 2,-4 7,18-14,-1 0,1 0,-1 0,1 0,-1 0,0 0,1 0,-1 1,1-1,-1 0,0 0,1 1,-1-1,1 0,-1 0,0 1,1-1,-1 0,0 1,0-1,1 1,-1-1,0 0,0 1,0-1,1 1,-1-1,0 0,0 1,0-1,0 1,0-1,0 1,0-1,0 1,0-1,0 1,0-1,0 0,0 1,0-1,0 1,-1-1,1 1,0-1,0 0,0 1,-1-1,1 1,0-1,-1 0,1 1,0-1,-1 0,1 0,0 1,-1-1,1 0,0 0,-1 1,1-1,-1 0,1 0,-1 0,1 0,-1 0,1 0,0 1,-1-1,40 0,-35 0,32-3,-25 1,0 0,0 1,-1 0,1 0,0 1,0 1,0 0,0 0,0 1,-1 1,1 0,-1 0,0 1,0 0,0 1,0 0,5 4,-13-7,1 1,-1 0,0 0,0-1,0 1,0 0,-1 1,1-1,-1 0,0 0,0 1,0-1,0 1,-1-1,1 0,-1 1,0-1,0 1,0-1,-1 1,1-1,-1 1,0-1,0 1,0-1,0 0,0 0,-1 1,1-1,-1 0,-2 2,-3 6,-1-1,1 0,-2 0,0-1,0 0,0 0,-1-1,-3 1,3-1,-1-1,0-1,0 0,-1 0,0-1,0-1,-12 4,8-5</inkml:trace>
  <inkml:trace contextRef="#ctx0" brushRef="#br0" timeOffset="3688.209">1899 140,'0'-5,"0"-1,0 0,-1 1,0-1,0 1,0-1,-1 1,1-1,-1 1,-1 0,1 0,-1 0,0 0,0 0,0 1,-1-1,0 1,0 0,0 0,0 0,0 1,-1 0,0-1,0 2,0-1,0 0,0 1,0 0,0 0,-1 1,1-1,-1 1,0 0,0 1,-2-2,1 1,-1 0,1 0,-1 1,1-1,-1 2,0-1,1 1,-1 1,1-1,0 1,-1 0,1 1,0 0,0 0,0 1,1-1,-1 1,1 1,0-1,0 1,1 0,-1 1,1-1,0 1,0 0,1 0,0 1,-2 3,5-7,0-1,0 1,1-1,-1 1,1 0,0-1,-1 1,1 0,0-1,1 1,-1 0,0-1,1 1,0 0,-1-1,1 1,0-1,0 1,0-1,1 0,-1 1,1-1,-1 0,1 0,0 0,0 0,-1 0,2 0,-1-1,0 1,0-1,0 1,1-1,-1 0,1 0,0 1,8 2,-1-1,1 1,0-1,0-1,0 0,0-1,1 0,0-1,0 0,0-1,0 0,0-1,0 0,0-1,-1 0,1-1,-1 0,0-1,0 0,0-1,-1 0,0-1,0 0,1-2,-9 7,-2 1,1 0,0 1,-1-1,1 0,0 0,-1 0,1 0,0 0,0 1,0-1,0 0,0 1,0-1,0 1,0-1,0 1,0-1,0 1,0 0,0-1,0 1,0 0,0 0,0 0,1 0,-1 0,0 0,0 0,0 0,0 1,0-1,0 0,0 1,0-1,0 0,0 1,0 0,0-1,0 1,0-1,0 1,0 0,0 0,0 0,-1-1,1 2,4 11,-1 1,0-1,-2 1,1 0,-2 0,0 0,0 0,-2 0,1 0,-2 4,-1 0,-1 1,0-1,-2-1,0 1,0-1,-2 0,0 0,-1-1,-1 0,0-1,-1 0,-1 0,0-1,-1-1,-1 0,-9 7,4-14,19-14</inkml:trace>
  <inkml:trace contextRef="#ctx0" brushRef="#br0" timeOffset="4047.599">2180 300,'-2'3,"-1"0,1 1,0-1,0 1,0 0,1-1,-1 1,1 0,0 0,0 0,0 0,1 0,0 0,-1 0,1 0,0 0,1 0,-1 0,1 0,0 0,0 0,0 0,0 0,1 0,0 0,-1-1,1 1,1-1,-1 1,0-1,1 0,0 0,-1 0,1 0,1-1,0 2,4 0,0 0,0-1,0 1,0-2,0 1,0-1,1 0,-1-1,1 0,-1 0,1-1,0 0,-1-1,1 0,-1 0,1-1,-1 0,1 0,-1-1,0 0,0 0,-1-1,1 0,-1-1,1 0,-1 0,-1 0,1-1,-1 0,0 0,0 0,-1-1,0 0,0 0,0-4,0 0,-1-1,-1 1,0-1,0 1,-1-1,-1 0,0 0,-1 0,0 0,0 0,-2 0,1 0,-1 0,-1 1,0-1,-1 1,0 0,-1 0,-4-8,6 14,0 0,0 0,-1 1,1-1,-1 1,0 0,0 0,0 0,-1 0,1 1,-1 0,0 0,0 0,0 1,0-1,0 1,-1 0,1 1,-1-1,1 1,-1 0,1 1,-1-1,0 1,-3 1,-7 0,1 1,-1 1,1 0,0 1,0 1,0 0,1 1,-12 7,-132 75,81-42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0:15.7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291 213,'-3'-13,"1"1,1 0,0-1,0 1,1-1,1 1,0-1,0 1,1 0,1 0,0-1,1 2,0-1,3-4,-7 16,0 0,1 1,-1-1,0 0,0 0,1 0,-1 0,0 0,0 0,1 0,-1 0,0 0,0 0,1 0,-1 0,0-1,0 1,0 0,1 0,-1 0,0 0,0 0,1 0,-1 0,0-1,0 1,0 0,0 0,1 0,-1-1,0 1,-2 28,-33 242,33-81,2-164</inkml:trace>
  <inkml:trace contextRef="#ctx0" brushRef="#br0" timeOffset="378.573">117 573,'3'0,"2"0,3 0,3 0,1 0,1 0,5 0,7-2,8-3,9-4,9 1,6-1,-1 1,-5 2,-9 2,-14 1,-12 2</inkml:trace>
  <inkml:trace contextRef="#ctx0" brushRef="#br0" timeOffset="6295.111">278 11,'2'-6,"-3"1,-9 12,-12 13,-15 17,-20 15,-21 16,3-4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3:55.64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0,'12'173,"-23"622,35-488,-24-300,1 1,-1-1,-1 1,1-1,-1 1,0-1,-1 1,0-1,0 0,-3 5,1-7,0-5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1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79 289,'5'6,"3"8,5 7,3 7,3 6,2 5,3 4,1-2,1-1,1-4,0-8,2-7,1-7,-5-7</inkml:trace>
  <inkml:trace contextRef="#ctx0" brushRef="#br0" timeOffset="241.418">488 275,'34'-21,"-40"49,3-22,-22 42,2 2,3 0,-14 51,24-59,3-1,1 2,2-1,2 1,2-1,2 1,2-1,5 24,-4-38,-2-5</inkml:trace>
  <inkml:trace contextRef="#ctx0" brushRef="#br0" timeOffset="242.418">882 486,'-11'2,"0"1,1 1,-1-1,1 2,0-1,0 2,0-1,1 1,-1 1,2-1,-1 2,1-1,0 1,0 0,1 1,0 0,1 0,0 0,0 1,1 0,-5 10,1-1,1 1,1 1,1-1,0 1,2 0,0 1,2-1,0 1,1 0,1-15,-1 0,1 1,0-1,1 0,0 1,0-1,0 0,1 0,0 0,1 0,-1 0,1 0,1-1,-1 1,1-1,0 0,1 0,-1-1,1 1,0-1,1 0,-1 0,1 0,0-1,0 0,0 0,1-1,-1 0,1 0,4 1,-1-1,0-1,1 0,-1-1,1 0,0 0,-1-1,1-1,-1 0,1 0,8-3,-15 3,0 0,-1 0,1 0,-1 0,1-1,-1 1,0-1,0 0,0 0,0-1,0 1,0 0,0-1,-1 0,1 0,-1 0,0 0,0 0,0 0,0 0,0-1,-1 1,1-1,-1 1,0-1,0 1,-1-1,1 0,-1 1,1-1,-1-2,0 3,-1-1,1 1,0 0,-1 0,1-1,-1 1,0 0,0 0,0 0,-1 0,1 0,-1 0,1 0,-1 1,0-1,0 1,0-1,-1 1,1 0,0-1,-1 1,0 1,1-1,-1 0,0 1,0-1,0 1,0 0,0 0,0 0,0 0,-1 0,1 1,-4-1,0 0,-1 0,1 1,0 0,-1 1,1-1,0 2,0-1,0 1,0 0,0 0,0 1,0 0,-3 1,1 2,1-1,-1 1,1 1,0 0,0 0,1 0,0 1,0 0,1 0,0 1,1 0,-3 6,-2 7</inkml:trace>
  <inkml:trace contextRef="#ctx0" brushRef="#br0" timeOffset="243.418">27 12,'-6'0,"-6"0,3 0,9 0,14 0,17 0,20 0,18 0,16 0,9-2,2-1,-4 0,-13 1,-16 1,-19 2,-18 1,-14 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6:57.73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41,'16'7,"17"2,18-1,19-5,14-7,10-6,3-2,-6-1,-11 2,-16 2,-22 3,-19 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3:55.92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1,'9'15,"8"13,7 8,5 5,1 2,1 1,-1-3,-3-1,-4-4,-3-4,-3-7,-3-6,-2-8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3:56.1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229 5,'-5'-4,"-5"4,-7 13,-4 12,-3 11,-2 9,-4 6,2 1,0-2,5-7,7-11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3:56.7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191 191,'-164'201,"146"-184,18-17,0 0,0 0,0-1,0 1,0 0,0 0,0 0,0-1,-1 1,1 0,0 0,0 0,0-1,0 1,0 0,-1 0,1 0,0 0,0 0,0-1,0 1,-1 0,1 0,0 0,0 0,0 0,-1 0,1 0,0 0,0 0,0 0,-1 0,1 0,0 0,0 0,-1 0,1 0,0 0,0 0,0 0,-1 0,1 0,0 0,0 0,0 0,-1 1,1-1,0 0,0 0,0 0,0 0,68-105,-50 82,16-20,-4 6,-2-1,-2-2,-1 0,1-8,-16 17,-18 41,6-4,1 0,0 1,0-1,1 0,-1 0,1 1,1-1,-1 0,1 0,0 0,1 1,-1-1,1 0,0-1,1 1,-1 0,1-1,0 1,1-1,-1 0,1 0,0 0,105 97,-99-95,-3-1,68 68,-73-71,0 0,0 0,0 0,-1 0,0 0,1 0,-1 0,0 1,0-1,-1 0,1 1,-1-1,0 1,0-1,0 1,0-1,0 0,-1 1,0-1,0 1,0-1,0 0,0 0,0 0,-1 1,0-1,1-1,-1 1,-1 0,-14 16,-1-2,0 0,-1-1,-1-1,-1-1,0-1,-1-1,0 0,-10 2,14-5,-26 13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3:57.3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0 252,'3'-18,"0"-1,1 0,1 1,1 0,1 0,0 0,1 1,1 0,0 1,2 0,5-7,15-12,-31 35,1 0,0 1,0-1,-1 0,1 0,0 0,-1 1,1-1,0 0,-1 1,1-1,-1 0,1 1,-1-1,1 1,-1-1,1 1,-1 0,1-1,-1 1,1-1,-1 1,0 0,0-1,1 1,-1 0,0-1,0 1,0 0,1-1,-1 1,0 0,0-1,0 1,0 0,0 0,-1-1,1 1,-7 149,1 169,-9-232,7-67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3:57.63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0,'16'5,"12"1,10-1,6 0,2-4,-2-2,-9-1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4:24.9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41,'833'0,"-708"-13,56-1,-86 7,-69 3,0 2,0 2,1 0,-1 1,0 2,5 1,313 7,3 5,-53 0,308-13,-412-17,251 14,-436 0,-1 1,0 0,1 0,-1 0,0 1,0-1,0 1,0 0,0 0,0 1,0-1,-1 1,1 0,-1 0,2 2,22 15,197 112,-210-120,0 0,-2 0,1 1,-1 1,-1 0,-1 0,0 1,-1 1,0 0,-1 0,3 10,108 203,-56-44,-38-70,-23-111,0-1,0 1,0 0,1-1,-1 0,1 0,0 1,0-1,0-1,0 1,0 0,1-1,-1 0,1 0,0 0,0 0,-1-1,1 1,0-1,0 0,1 0,-1 0,0-1,0 1,3-1,5 1,0 0,1-1,-1-1,0 0,0 0,0-1,0-1,0 0,0 0,0-2,4-1,-1 1,1 0,0 1,0 1,0 1,0 1,1 0,-1 0,1 2,5 1,16-1,160 13,1-1,-36-2,-6 2,82-10,807-3,-955-13,-76 4,-15 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4:28.5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0,'235'9,"281"21,-269-27,116 8,-134 3,136-12,-170-4,165 2,-333 2,0 1,-1 1,1 1,-1 1,13 6,-34-11,-1 0,0 1,0-1,0 1,0 0,0 0,-1 0,1 0,-1 1,1 0,-1-1,0 1,0 0,0 1,0-1,-1 0,1 1,-1 0,0-1,0 1,1 4,49 139,88 268,-131-389,-2 1,0 0,-2 0,-1 0,-2 1,0 12,-3-35,1-1,-1 1,1-1,0 1,0-1,0 1,1-1,0 1,0-1,0 1,0-1,1 0,-1 0,1 1,0-1,0 0,1-1,-1 1,1 0,0-1,0 1,0-1,0 0,1 0,0 0,-1-1,1 1,0-1,0 0,0 0,2 1,145-4,339 2,-92 39,-123-14,63 15,-78-28,243-6,-419-1,0-5,0-3,-1-4,6-4,147-26,-198 30,-37 6,-1 0,0 0,0 0,1 0,-1 0,0 0,0 0,1 0,-1 0,0 0,1 0,-1 0,0 0,0 0,1 0,-1 0,0 0,0 0,1 0,-1 0,0 0,0-1,0 1,1 0,-1 0,0 0,0 0,0 0,1-1,-1 1,0 0,0 0,0 0,0-1,1 1,-1 0,0 0,0-1,0 1,0 0,0 0,0-1,0 1,0 0,0 0,0-1,0 1,0 0,0 0,0-1,0 1,0 0,0 0,0-1,0 1,0 0,0 0,-1-1,1 1,0 0,0 0,0-1,0 1,-1 0,1 0,0 0,-9-8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8:27.855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295 0,'-6'10,"0"0,0 0,1 1,0 0,1-1,1 2,-1-1,2 0,-1 0,2 1,0 0,0-1,1 1,0 0,1-1,0 1,1 0,-1 27,2 77,4 0,22 109,-17-155,-3 0,-3 1,-2 8,-6 1838,17-1534,-15-380,0 68,3 0,9 52,8-11,1 4,3 90,40 670,-57-296,2 70,5-288,-15 651,15-592,-22 176,-12-128,7-139,0 17,-15 328,-15 156,23-243,-34 25,27-332,12 13,-52 244,20-186,23-203,-17 339,8-200,17-102,17 516,-15-597,0 1,1 14,10-56,-1-58,-2-3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8:40.65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189 0,'-23'217,"17"-79,5 0,6 1,7-1,9 25,6 14,-8 2,-5 100,-14-129,9 261,-9-405,10 101,-5-1,-5 1,-5 0,-4 5,-4-31,-5 36,5 2,3 36,-21 299,22-230,10 13,0-69,40 733,-69-22,21-211,-7 226,7 51,8-579,-1 1523,-27-1203,13-449,-25 472,32 59,-21-114,10 97,18 556,-14-1009,7-155,0 22,9-102,-2-52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8:56.729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68 1,'1'10,"-1"108,5 0,4 0,6-1,6 5,0-13,-8-50,-3 1,2 59,-12 419,-14-238,15 1641,-15-1705,-14 109,19-80,6 360,3 942,-27-1108,13-113,15 548,-28-333,14-58,14 242,25-204,-13-119,-13 723,-14-732,7 21,-12 46,-9 166,29-179,27-19,-28-21,13-227,-13 63,13-145,-20-117,1-6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06.6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0,'7'2,"9"1,11 0,12 0,8-2,4 0,-1 0,-6 1,-8 3,-11 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9:00.780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249 1,'-7'14,"0"2,0-1,2 0,0 1,1 0,0 0,0 14,-3 7,-13 67,4 0,5 1,5 1,4 0,5 1,5 143,-15 100,1 261,7-378,-1-185,14 703,33-137,53 170,-74-556,-4 192,-9-121,2 26,-17 141,-20 291,-5 112,-1-412,8-62,17 27,1-29,-37 172,25-412,1-16,-27 460,6-107,22-364,-20 370,25-439,-12 97,1 110,1 178,6 120,13-365,-10 191,3 213,18-192,-13 212,28-238,-29 169,-2-501,-2-1,-2 0,-10 34,13-65,-6 81,7-94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47:01.13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2940 16452</inkml:trace>
  <inkml:trace contextRef="#ctx0" brushRef="#br1" timeOffset="141938.37">13608 16212,'18'-43,"-6"60,3 7,1 0,1 0,1-2,1 0,1-1,13 9,-16-13,26 26,-10-8,2-2,1-1,1-2,26 15,-61-44,0 1,0-1,0 0,0 1,0-1,1 0,-1-1,0 1,1 0,-1-1,0 1,1-1,-1 1,1-1,-1 0,0 0,1-1,-1 1,1 0,-1-1,0 1,1-1,-1 0,0 0,0 0,1 0,-1 0,0 0,0-1,0 1,0-1,0 1,-1-1,1 0,0 1,0-3,96-133,-4 13,107-107,-228 258,21-22</inkml:trace>
  <inkml:trace contextRef="#ctx0" brushRef="#br1" timeOffset="143878.487">10133 15957,'-2'-5,"-2"4,1 8,-1 12,-1 13,1 9,1 5,-1 1,0-1,1-3,0-7,2-9</inkml:trace>
  <inkml:trace contextRef="#ctx0" brushRef="#br1" timeOffset="144416.629">10079 15984,'-4'-14,"2"10,0 1,0-1,0 0,1 1,0-1,0 0,0 0,0 0,0 0,1 0,0 0,0 0,0 1,0-1,0 0,1 0,0 0,0 0,0 0,0 0,1 1,-1-1,1 0,0 1,0 0,0-1,1 1,4 0,0 0,1 1,0 0,-1 0,1 1,0 0,0 0,0 1,0 0,0 0,0 1,-1 0,1 0,0 1,0 0,-1 1,1-1,-1 1,0 1,0-1,0 1,-1 1,1-1,0 2,-2-2,1 1,-1 0,0 0,-1 0,1 0,-1 1,0 0,-1 0,1 0,-1 1,-1-1,1 1,-1-1,0 1,0 0,-1 0,0 0,0 0,-1 0,1 0,-2 0,1 0,-1 0,0 0,0 0,-1 0,0-1,0 1,-1 0,0-1,0 0,0 1,-1-1,0-1,0 1,-1 0,1-1,-1 0,0 0,-1-1,1 1,-1-1,0 0,0 0,0-1,-1 0,2 0,-1 0,0-1,0 1,0-1,0-1,0 1,-1-1,1 0,0 0,-1-1,1 0,6 0,0 0,0 0,0-1,0 1,0 0,0 0,0 0,0-1,0 1,0 0,0 0,0 0,0 0,0-1,0 1,0 0,0 0,0 0,0 0,0-1,0 1,0 0,0 0,0 0,0 0,0-1,-1 1,1 0,0 0,0 0,0 0,0 0,0-1,0 1,-1 0,1 0,0 0,0 0,0 0,19-4,2 4,-1 1,1 1,-1 1,1 0,-1 2,0 0,-1 1,1 2,-1 0,18 10,-35-18,1 1,0-1,0 1,-1 0,1 0,-1 0,1 0,-1 1,1-1,-1 1,1-1,-1 1,0 0,0 0,0 0,0 0,0 0,-1 0,1 0,-1 1,1-1,-1 1,0-1,0 1,0 0,0-1,0 1,-1 0,1 0,-1-1,0 1,0 0,0 0,0 0,0-1,0 1,-1 0,1 0,-1-1,0 1,0 0,-1 0,-8 6,0 0,-1-1,0 0,-1 0,0-2,0 1,0-1,-1-1,0-1,0 0,-8 2,2 0,-1-1,0-1,0-1,-1 0,1-2,-1 0,-9-2,30 1,1-1,-1 1,1-1,-1 1,1-1,-1 1,0-1,1 1,-1-1,0 1,1-1,-1 1,0-1,0 0,0 1,1-1,-1 1,0-1,0 0,0 1,0-1,0 0,0 1,0-1,0 1,-1-1,1 0,0 1,0-1,0 1,-1-1,1 0,0 1,-1-1,1 1,0-1,-1 1,1-1,-1 1,1 0,-1-1,1 1,-1-1,1 1,-1 0,1-1,-1 1,1 0,-1 0,0 0,1-1,-1 1,1 0,-1 0,0 0,1 0,-1 0,0 0,1 0,-1 0,1 0,-1 0,0 1,0-1,26-15,4 1</inkml:trace>
  <inkml:trace contextRef="#ctx0" brushRef="#br1" timeOffset="144872.419">10547 16131,'2'-1,"0"1,0 0,-1-1,1 1,0 0,0 0,0 0,0 0,-1 1,1-1,0 0,0 1,0 0,-1-1,1 1,0 0,-1 0,1-1,-1 1,1 1,-1-1,1 0,-1 0,0 0,1 1,-1-1,0 1,0-1,0 1,0-1,0 2,24 55,-25-57,11 39,-10-30,1 0,1 0,0-1,0 1,1-1,0 0,0 0,1 0,1-1,-1 1,5 4,-8-11,0-1,0 1,0-1,1 1,-1-1,0 0,0 0,1 0,-1 0,1 0,-1-1,1 1,-1-1,1 1,-1-1,1 0,-1 0,1 0,-1 0,1-1,-1 1,1-1,-1 1,1-1,-1 0,1 0,-1 0,0 0,0-1,0 1,1 0,-1-1,0 0,-1 1,1-1,1-2,4-3,0 0,0 0,-1-1,0 0,-1-1,0 1,0-1,-1 0,0-1,0 0,0-1,-1 1,-1-1,1 0,-2 0,0 0,0 0,-1 0,0 0,-2-11,2 22,0 0,0 0,-1 0,1 0,0 1,0-1,0 0,-1 0,1 0,0 0,0 0,-1 0,1 0,0 0,0 0,0 0,-1 0,1 0,0 0,0 0,-1 0,1 0,0 0,0 0,-1 0,1 0,0 0,0 0,-1 0,1 0,0 0,0-1,0 1,-1 0,1 0,0 0,0 0,0-1,0 1,-1 0,-3 27,2-18,1 0,-1 0,1 0,1 1,0-1,0 0,1 0,0 1,1-1,0 0,0 0,1-1,0 1,0 0,1-1,0 0,1 0,0 0,0 0,1-1,0 0,0 0,0-1,1 1,0-1,0-1,1 1,2 0,24 5,-2-4</inkml:trace>
  <inkml:trace contextRef="#ctx0" brushRef="#br1" timeOffset="145294.357">11242 16131,'-129'45,"128"-45,0 0,0 0,-1 0,1 1,0-1,0 0,0 0,0 1,-1-1,1 0,0 1,0-1,0 1,0 0,0-1,0 1,0 0,0 0,0-1,1 1,-1 0,0 0,0 0,1 0,-1 0,1 0,-1 0,1 0,-1 0,1 1,-1-1,1 0,0 0,0 0,0 0,-1 1,1-1,0 0,1 0,-1 0,0 1,0-1,0 0,1 0,-1 0,1 0,-1 0,1 1,-1-1,1 1,107 33,-95-31,0 1,-1 0,1 1,-1 0,0 1,-1 0,6 5,-13-9,-1-1,0 1,0 0,0 0,0 1,0-1,-1 0,1 1,-1 0,0-1,0 1,-1 0,1 0,-1 0,0 0,0 1,0-1,0 0,-1 0,0 1,0-1,0 0,0 0,-1 1,1-1,-1 1,0-2,0 0,-1 0,1 0,-1 0,1-1,-1 1,0 0,0-1,0 1,0-1,-1 0,1 1,0-1,-1 0,0 0,1-1,-1 1,0-1,0 1,0-1,0 0,0 0,0 0,-1 0,-1-1,-87 6,81-6,-45-2,73-4,2 3</inkml:trace>
  <inkml:trace contextRef="#ctx0" brushRef="#br1" timeOffset="145487.982">11509 16439,'2'4,"6"2,6-2,0-3</inkml:trace>
  <inkml:trace contextRef="#ctx0" brushRef="#br1" timeOffset="146052.47">11603 16412,'12'0,"7"0,8 0,7 0,3 0,3 0,1 0,1 0,-3 0,-7 0</inkml:trace>
  <inkml:trace contextRef="#ctx0" brushRef="#br1" timeOffset="146552.987">12084 15864,'20'243,"-18"-201,-1-6,2-1,1 1,2-1,1 0,5 10,-11-41,-1 0,2-1,-1 1,0-1,1 0,-1 1,1-1,0 0,0 0,1 0,-1 0,0 0,1-1,0 1,0-1,-1 0,1 1,1-1,-1 0,0-1,0 1,1-1,-1 1,1-1,-1 0,1-1,0 1,-1 0,1-1,0 0,-1 0,1 0,0 0,-1-1,1 1,0-1,2-1,3-1,-1-1,0 0,0-1,0 0,-1 0,0 0,0-1,0 0,0 0,-1-1,0 0,-1 0,1-1,-1 1,-1-1,1 0,-1 0,-1-1,1-1,3-11,0 0,-1-1,-1 0,-2-1,0 1,-1 0,-1-7,0 0,-2 0,-1-1,-2 1,0 0,-2 1,-5-12,10 37,-21-32,20 36,1 0,0 0,-1 0,1 0,0 1,0-1,-1 0,1 1,0-1,0 1,1-1,-1 1,0-1,0 1,1 0,-1-1,1 1,0 0,-1 0,1-1,0 1,0 0,0 0,-1 0,-4 29,2 1,0-1,2 1,1-1,2 1,1-1,2 1,0-1,8 18,0-10</inkml:trace>
  <inkml:trace contextRef="#ctx0" brushRef="#br1" timeOffset="147166.945">12539 16184,'-4'12,"1"0,0 1,1-1,0 0,1 1,1 0,0-1,0 1,1-1,1 1,0-1,1 0,0 0,1 0,0 0,1 0,0-1,1 0,0 0,1 0,0-1,1 0,4 4,-11-12,1-1,0 1,0 0,0-1,0 0,0 1,1-1,-1 0,0 0,0 0,1 0,-1-1,1 1,-1-1,1 1,-1-1,1 0,-1 0,1 0,-1 0,1 0,-1-1,1 1,-1-1,0 0,1 0,-1 1,0-1,1-1,-1 1,0 0,0-1,0 1,0-1,0 1,0-1,-1 0,1 0,0 0,5-7,-1 0,0 0,0 0,-1-1,0 1,-1-1,0 0,1-7,13-63,-19 92,2 0,-1-1,2 1,0-1,0 1,1-1,0 1,1-1,1 2,-4-10,0 1,0-1,1 0,-1 0,1 0,-1 0,1 0,0-1,0 1,0 0,1-1,-1 0,1 1,-1-1,1 0,0 0,0 0,0-1,0 1,0-1,0 0,0 0,0 0,1 0,-1 0,0 0,1-1,-1 0,0 0,1 0,-1 0,1 0,-1-1,0 1,0-1,1 0,-1 0,0 0,0-1,0 1,0-1,0 0,0 1,1-3,1-2,0-1,0 1,-1-1,0-1,0 1,-1 0,0-1,0 0,-1 0,0 0,-1 0,1 0,-1 0,-1 0,0 0,0-1,-1-4,1 13,0-1,0 1,0 0,1 0,-1-1,0 1,0 0,0 0,0-1,0 1,0 0,0-1,0 1,0 0,0 0,0-1,0 1,0 0,-1 0,1-1,0 1,0 0,0 0,0-1,0 1,0 0,-1 0,1-1,0 1,0 0,0 0,-1 0,1 0,0-1,0 1,-1 0,1 0,0 0,0 0,-1 0,1 0,0 0,0 0,-1-1,1 1,0 0,0 0,-1 0,1 0,0 0,-1 1,1-1,0 0,0 0,-1 0,1 0,0 0,0 0,-1 0,1 0,0 1,0-1,-1 0,1 0,0 0,0 0,0 1,0-1,-1 0,-8 19,7-9,1-1,0 1,0 0,1-1,0 1,1-1,0 1,0 0,1-1,1 2,-3-7,1-1,0 0,1 1,-1-1,0 0,1 0,-1 0,1 0,0 0,0-1,0 1,1 0,-1-1,1 0,-1 1,1-1,0 0,0-1,0 1,0 0,0-1,0 1,0-1,0 0,1 0,-1 0,0-1,1 1,-1-1,1 0,11-1</inkml:trace>
  <inkml:trace contextRef="#ctx0" brushRef="#br1" timeOffset="147432.987">12900 16078,'-9'14,"-3"6,5 2,8-2,4-5</inkml:trace>
  <inkml:trace contextRef="#ctx0" brushRef="#br1" timeOffset="147669.357">13127 15864,'-14'139,"12"-120,-5 68,3 1,6 69,0-144,0-1,0 1,1 0,0-1,1 1,1-1,0 0,1 0,0-1,6 9,-9-15,1 0,0 0,0-1,0 1,0-1,1 0,0 0,0-1,0 1,0-1,0 0,1-1,-1 1,1-1,0 0,0-1,0 1,0-1,0 0,0 0,0-1,0 0,5 0,-7-1,0 0,0 0,0 0,0 0,0-1,0 1,-1-1,1 0,0 0,-1-1,0 1,1-1,-1 0,0 1,0-2,0 1,-1 0,1 0,-1-1,0 1,0-1,0 0,0 0,-1 1,1-1,0-4,5-19</inkml:trace>
  <inkml:trace contextRef="#ctx0" brushRef="#br1" timeOffset="147837.906">13033 16038,'9'-2,"10"-1,11 0,7 0,2 2,-6 0</inkml:trace>
  <inkml:trace contextRef="#ctx0" brushRef="#br2" timeOffset="117147.995">21977 10797,'2'-7,"-1"0,1-1,0 1,0 0,1 0,0 1,0-1,1 1,0-1,0 1,0 0,1 0,2-1,11-18,-9 10,39-39,-48 54,1 0,0-1,0 1,0 0,0 0,0 0,0 0,0 0,0 0,-1 0,1 0,0 0,0 1,0-1,0 0,0 0,0 1,-1-1,1 1,0-1,0 1,-1-1,1 1,0-1,0 1,-1 0,1-1,-1 1,1 0,-1-1,1 1,-1 0,1 0,-1 0,0 0,1-1,-1 1,0 0,0 0,0 0,1 0,-1 0,8 42,-8-41,3 28,-1 0,-1 0,-2 0,-1 0,-2 0,0 0,-2-1,-2 1,0-2,-2 1,-7 11,16-37,-1-1,0 1,0-1,0 0,-1 0,1 0,0 0,-1 0,1-1,-1 1,0-1,0 0,1 1,-1-1,0-1,0 1,0 0,0-1,0 1,0-1,0 0,0 0,0 0,0 0,0-1,0 1,0-1,0 0,0 0,0 0,0 0,0 0,1-1,-1 1,0-2,20-3,220 6,-216 0</inkml:trace>
  <inkml:trace contextRef="#ctx0" brushRef="#br2" timeOffset="118784.929">23608 10529,'-25'0,"15"-2,0 1,0 0,0 1,0 0,0 0,0 1,0 1,0-1,0 2,0-1,0 1,1 1,0 0,-1 0,1 1,1 0,-1 0,1 1,0 0,-4 5,9-7,1-1,1 0,-1 1,0 0,1-1,0 1,0 0,0 0,0 0,1 0,-1 0,1 0,0 0,0-1,1 1,-1 0,1 0,0 0,0 0,0 0,0-1,1 1,-1 0,1-1,0 1,0-1,0 0,1 0,-1 0,1 0,0 0,0 0,0-1,0 1,0-1,0 0,77 49,-64-43,-1 1,0 0,-1 1,0 1,0 0,-1 1,-1 0,0 1,9 12,-18-21,-1-1,0 1,0-1,0 1,-1 0,1-1,-1 1,0 0,0 0,0 0,-1 0,1 0,-1 0,0 0,0 0,-1 0,1 0,-1 0,0 0,0 0,0 0,0 0,-1 0,1 0,-1-1,0 1,0-1,-1 1,1-1,-1 0,-1 2,-11 2,0 0,0 0,0-1,-1-1,0-1,0 0,-1-1,1-1,-1 0,1-1,-1-1,1-1,-12-1,22-2,13 1</inkml:trace>
  <inkml:trace contextRef="#ctx0" brushRef="#br2" timeOffset="119966.799">21937 11692,'0'0,"0"-1,0 0,0 0,1 0,-1 1,0-1,0 0,1 0,-1 1,1-1,-1 0,1 1,-1-1,1 0,-1 1,1-1,-1 1,1-1,-1 1,1-1,0 1,0-1,-1 1,1 0,0-1,-1 1,1 0,0 0,0 0,0-1,-1 1,1 0,0 0,0 0,0 0,-1 0,2 1,-1-2,6-1,1 0,-1 0,1 0,0 1,0 0,0 0,0 1,0 0,0 1,0 0,0 0,-1 0,1 1,0 0,-1 1,1 0,5 3,-10-4,-1 0,0 1,0-1,0 1,-1-1,1 1,0 0,-1-1,0 1,0 0,0 0,0 0,0 0,0 0,-1 1,1-1,-1 0,0 0,0 0,0 0,-1 0,1 1,-1-1,1 0,-1 0,0 0,0 0,-1 0,1 0,-1 0,-2 6,-1-1,0 1,-1-1,0 0,0-1,-1 1,0-1,0 0,-1-1,-121 79,128-84,0-1,0 0,0 1,0-1,0 1,0 0,0-1,1 1,-1 0,0-1,0 1,0 0,1 0,-1 0,1 0,-1-1,0 1,1 0,-1 0,1 0,0 0,-1 0,1 1,0-1,0 0,0 0,-1 0,1 0,0 0,0 0,1 0,-1 0,0 0,0 0,0 0,1 1,-1-1,1 0,-1 0,1-1,-1 1,1 0,-1 0,1 0,0 0,-1 0,1-1,0 1,0 0,10 2,0 0,0-1,0-1,0 0,0 0,0-1,0 0,1-1,13 0,103-1,-110 2</inkml:trace>
  <inkml:trace contextRef="#ctx0" brushRef="#br2" timeOffset="122999.317">23902 11385,'5'0,"5"2,4 4,0 0</inkml:trace>
  <inkml:trace contextRef="#ctx0" brushRef="#br2" timeOffset="123264.215">24116 11773,'0'14,"0"9,-3 7,0 3,-2 1,-2-2,-1 0,2-2,0-4,-1-4,5-5,2-11,6-11,2-4</inkml:trace>
  <inkml:trace contextRef="#ctx0" brushRef="#br2" timeOffset="123448.349">24210 11332,'2'-5,"1"4,0 6,-1 2</inkml:trace>
  <inkml:trace contextRef="#ctx0" brushRef="#br2" timeOffset="122012.626">23474 11759,'-11'28,"0"1,2 0,2 1,0 0,2 1,-15 63,14-81,3-17,1-24,6-36,3-1,2 1,8-23,-5 44,2 62,-10-10,29 63,-31-69,-1-1,1 0,0 0,0 0,0-1,0 1,0 0,0-1,0 1,0-1,0 0,1 1,-1-1,1 0,-1-1,1 1,-1 0,1-1,-1 1,1-1,0 0,-1 0,1 0,-1 0,1 0,0-1,-1 1,1-1,-1 0,6-3,0-1,0 0,-1-1,0 0,0 0,-1 0,1-1,-1 0,-1-1,1 1,-1-1,-1 0,1 0,-1 0,-1-1,1-2,31-73,-29 95,-5 58,-4 1,-2-1,-9 43,-4 39,22-79,1-61</inkml:trace>
  <inkml:trace contextRef="#ctx0" brushRef="#br2" timeOffset="122734.931">23888 11692,'0'10,"0"9,0 8,0 9,0 6,0 1,-2 1,-3 0,-3-1,0-4,-1-5,0-9</inkml:trace>
  <inkml:trace contextRef="#ctx0" brushRef="#br2" timeOffset="120423.989">22551 11827,'3'0,"4"0,5 0,6 0,7 0,6 0,2 0,3 0,0 0,-3 0,-3 0,-12 2,-10 1</inkml:trace>
  <inkml:trace contextRef="#ctx0" brushRef="#br2" timeOffset="120687.861">22551 11947,'19'5,"9"0,11 1,4-1,0-2,-3 1,-6 0,-9 0</inkml:trace>
  <inkml:trace contextRef="#ctx0" brushRef="#br2" timeOffset="121169.649">22793 11639,'-1'0,"0"1,0-1,0 1,0-1,0 1,1 0,-1-1,0 1,0 0,1 0,-1-1,0 1,1 0,-1 0,1 0,-1 0,1 0,-1 0,1 0,0 0,-1 0,1 0,0 0,0 0,0 0,0 0,0 0,0 0,0 0,0 0,0 0,1 1,-1-1,0 0,1 0,-1-1,1 1,-1 0,1 0,-1 0,1 0,-1 0,1 0,0-1,0 1,-1 0,1 0,0-1,0 1,0-1,45 35,31 6,-56-31,-1 0,0 1,0 1,-1 1,-1 0,0 1,5 8,-20-19,0 1,0 0,0-1,-1 1,0 1,1-1,-1 0,-1 0,1 1,-1-1,0 1,0 0,0-1,0 1,-1 0,0-1,0 1,0 0,-1 0,0-1,1 1,-2-1,1 1,0-1,-1 1,0-1,0 0,0 1,-1-1,1 0,-1-1,0 1,0 0,0-1,-1 0,0 2,-17 14,-1-1,0 0,-1-2,-1 0,-9 3,-41 28,57-33,9-4</inkml:trace>
  <inkml:trace contextRef="#ctx0" brushRef="#br2" timeOffset="117516.05">22472 10744,'13'0,"12"0,8 0,6 0,0 0,-2 0,-2 0,-3 0,-5 0,-6 2,-10 1,-6 0</inkml:trace>
  <inkml:trace contextRef="#ctx0" brushRef="#br2" timeOffset="117734.495">22485 10851,'11'4,"11"2,11 0,6-2,4 0,0-2,-1-1,-4-1,-4 0,-2 0,-8 0</inkml:trace>
  <inkml:trace contextRef="#ctx0" brushRef="#br2" timeOffset="118158.376">22873 10516,'-2'0,"1"-1,-1 1,1 0,-1 0,1 0,-1 0,1 0,-1 0,1 0,0 0,-1 1,1-1,-1 1,1-1,-1 1,1-1,0 1,-1 0,1-1,0 1,0 0,0 0,0 0,0 0,0 0,0 0,0 1,0-1,0 0,0 0,1 1,-1-1,0 0,1 1,-1-1,1 1,0-1,-1 1,1-1,0 1,0-1,0 1,0-1,0 1,0-1,1 0,-1 1,0-1,1 1,-1-1,1 1,0-1,-1 0,1 0,0 1,0-1,0 0,7 8,0-1,1 0,0-1,0 0,1 0,0-1,0 0,1-1,6 2,7 5,-4-2,0 1,-1 1,-1 1,0 0,5 6,-19-16,0 1,0 0,-1 0,1 0,-1 0,0 0,0 1,-1-1,1 1,-1 0,0 0,0-1,-1 2,0-1,0 0,0 0,0 0,-1 0,1 1,-2-1,1 0,0 0,-1 0,0 1,-1 2,-6 7,0-1,0 0,-2-1,1 0,-2 0,0-1,0 0,-1-1,-1-1,1 0,-2 0,1-1,-2-1,-4 2,8-3,-85 54,91-55</inkml:trace>
  <inkml:trace contextRef="#ctx0" brushRef="#br3" timeOffset="143554.419">21148 2843,'-49'354,"48"-341,0 1,2 0,-1-1,2 1,0-1,0 1,1-1,2 2,-4-11,1 0,-1 0,1 0,0 0,0 0,1-1,-1 1,1-1,0 0,0 0,0 0,0 0,0 0,1-1,-1 1,1-1,0 0,-1 0,1 0,0-1,0 1,0-1,1 0,-1 0,0 0,0-1,3 0,1 1,-1-1,0-1,0 0,0 0,1 0,-1-1,-1 0,1 0,0-1,0 0,-1 0,1 0,-1-1,0 0,0 0,-1-1,1 0,-1 0,0 0,0 0,1-3,3-4,-1 0,-1 0,0 0,0-1,-2 0,1-1,-2 1,0-1,0 0,0-6,2-25,-2 0,-1 0,-3-1,-2 1,-2-11,-4 11,3 72,-1 106,-15 89,-2-53,19-134</inkml:trace>
  <inkml:trace contextRef="#ctx0" brushRef="#br3" timeOffset="144017.191">21736 2923,'21'-3,"-1"0,1 2,0 0,0 1,0 1,0 2,0 0,0 0,-1 2,0 1,2 1,-20-6,1 0,0 0,-1 0,1 1,-1-1,1 1,-1-1,0 1,0 0,0 0,0 0,0 0,0 0,0 0,-1 1,1-1,-1 0,1 1,-1-1,0 1,0 0,0-1,0 1,-1 0,1 0,-1 0,0-1,0 1,0 0,0 0,0 0,0 0,-1-1,0 1,1 0,-1 0,0-1,0 1,0-1,-1 1,1-1,-1 1,1-1,-1 1,-14 18,0 0,-2-2,0 1,-1-2,-1-1,-1 0,-21 12,39-27,-117 84,119-86,0 1,0-1,0 1,-1-1,1 1,0-1,0 1,0 0,0 0,0-1,0 1,0 0,0 0,0 0,0 0,1 0,-1 0,0 0,0 0,1 1,-1-1,1 0,-1 0,1 0,0 1,0-1,-1 0,1 1,0-1,0 0,0 1,0-1,0 0,0 0,1 1,-1-1,0 0,1 0,-1 1,1-1,-1 0,1 0,0 0,-1 1,8 2,-1 0,0-1,1 1,0-1,0-1,0 1,0-1,0-1,0 0,9 1,-4 0,60 6,0-3,60-3,-70-5</inkml:trace>
  <inkml:trace contextRef="#ctx0" brushRef="#br3" timeOffset="141451.134">21763 3712,'0'0</inkml:trace>
  <inkml:trace contextRef="#ctx0" brushRef="#br3" timeOffset="142683.56">21482 3738,'91'-4,"0"-5,-1-4,41-13,-35 8,-66 11,-23 5,-20 5,-477 115,459-110,-88 36,120-44,-1 0,1 0,-1 0,0 0,1 0,-1 0,1 0,-1 1,1-1,-1 0,1 0,-1 0,0 0,1 1,-1-1,1 0,-1 1,0-1,1 0,-1 1,0-1,1 0,-1 1,0-1,0 0,1 1,-1-1,0 1,0-1,0 1,1-1,-1 0,0 1,0-1,0 1,0-1,0 1,0-1,0 1,0-1,0 1,0-1,0 1,-1-1,1 1,0-1,0 0,0 1,0-1,-1 1,1-1,0 0,-1 1,1-1,0 0,0 1,-1-1,1 0,-1 1,1-1,0 0,-1 0,1 1,-1-1,24 4,0-1,0-1,0-1,0-1,16-3,-13 2,504-46,-497 46,-34 6,-93 25,-518 112,581-133,27-1,22-6,38-4,1-1,-1-4,23-6,-42 7,393-69,-636 128,-95 18,261-60,26-5,27-4,237-36,94-9,-334 44,-27 3,-463 68,473-69,22-2,86-4,-1-4,88-18,-92 3,-95 22,-1 0,1 0,-1 0,1 0,0 0,-1 0,1 0,0-1,-1 1,1 0,0 0,-1 0,1-1,-1 1,1 0,-1-1,1 1,-1-1,1 1,-1-1,1 1,-1-1,1 1,-1-1,0 1,1-1,-1 1,0-1,1 1,-1-1,0 0,0 1,0-1,0 0,1 1,-1-1,0 0,0 1,0-1,0 0,0 1,-1-1,1 0,-28-13,-16 6,0 2,0 2,-1 2,-10 2,22 0,-331-1,337 0,52-5,421-2,-388 6</inkml:trace>
  <inkml:trace contextRef="#ctx0" brushRef="#br3" timeOffset="140204.475">7191 3485,'-7'-17,"-1"0,0 1,-2 0,0 1,0 0,-2 0,0 1,0 0,-1 2,-1-1,0 1,-1 1,0 1,0 0,-1 1,-12-5,6 6,0 1,-1 1,1 0,-1 2,-1 1,1 1,0 0,-1 2,1 1,0 1,-1 1,1 1,0 0,1 2,-1 1,1 1,0 1,1 0,0 2,1 1,0 0,1 1,0 1,1 1,1 1,0 0,-10 14,-8 11,2 1,2 2,2 1,2 1,-15 38,31-59,1 1,1 0,1 0,2 1,0 0,2 1,1-1,2 0,0 1,2 0,1-1,1 3,4-2,1-1,1 1,2-2,0 1,2-2,1 0,1 0,1-1,1-1,1-1,1 0,1-2,8 7,-7-8,1 0,0-1,2-2,0 0,1-1,0-2,1-1,1 0,0-2,0-2,1 0,0-2,0 0,1-2,-1-2,1 0,0-2,0-1,-1-1,1-2,-1-1,0-1,0-1,0-2,-1 0,-1-2,17-9,-26 9,-1-1,0 0,-1-1,0 0,-1-1,-1-1,0 0,-1-1,-1 0,0-1,-1 0,-1-1,-1 0,0 0,0-8,5-18,-2 0,-1-1,-3 0,-2 0,-2-1,-2-7,0 1,-2 0,-3 0,-3 0,-1 1,-9-25,11 51,-1 1,-2 1,0 0,-2 0,0 0,-1 2,-2-1,0 2,-1 0,-1 0,-1 2,-8-7,7 12,-1 1,0 1,-1 0,0 2,0 1,-1 0,0 1,0 1,-1 2,0 0,0 1,0 1,0 1,0 1,0 1,0 0,0 2,0 1,0 1,-1 1,-99 22</inkml:trace>
  <inkml:trace contextRef="#ctx0" brushRef="#br3" timeOffset="163555.817">6095 5369,'-199'14,"-196"-14,219-14,-266 14,269 14,-46 7,35-7,73-1,-41 0,70-7,86-9,4 0</inkml:trace>
  <inkml:trace contextRef="#ctx0" brushRef="#br3" timeOffset="168382.842">4036 5410,'-173'12,"25"3,136-15</inkml:trace>
  <inkml:trace contextRef="#ctx0" brushRef="#br3" timeOffset="173026.659">2124 744,'0'-9,"0"8,0 21,9 203,14 45,2 20,-20-209,11 192,-12 100,-4-367,0 1,0 0,0 1,-1-1,1 0,-1 0,0 0,-1 0,1 0,-1 0,0 0,0 0,-3 3,5-7,0-1,-1 0,1 1,0-1,-1 0,1 0,0 1,-1-1,1 0,-1 0,1 0,0 1,-1-1,1 0,-1 0,1 0,-1 0,1 0,-1 0,1 0,0 0,-1 0,1 0,-1 0,1 0,-1-1,1 1,0 0,-1 0,1 0,-1 0,1-1,0 1,-1 0,1-1,0 1,-1 0,1 0,0-1,-1 1,1-1,0 1,0 0,-1-1,1 1,0-1,0 1,0 0,0-1,0 1,-1-1,1 1,0-1,0 1,0 0,0-1,0 1,0-1,0 1,1-1,-1 1,-6-31,4 6</inkml:trace>
  <inkml:trace contextRef="#ctx0" brushRef="#br3" timeOffset="174276.653">2124 677,'2'-2,"-1"-1,0 1,1-1,-1 1,1-1,0 1,0 0,0 0,0 0,0 0,1 0,-1 0,0 1,1-1,-1 1,1-1,0 1,0 0,-1 0,1 0,0 1,0-1,0 1,0-1,2 1,76 2,-81-2,228 46,-154-28,-26-9,-1 1,-1 3,0 2,-1 1,-1 3,-1 2,0 1,-2 2,0 2,-2 2,24 23,-42-33,-2 2,0 0,-1 1,-1 1,-1 1,-1 0,-1 1,-1 0,-1 1,-2 1,0 0,-2 0,0 1,-2 0,2 23,-4 10,-2 1,-3 0,-2 0,-3 0,-3-1,-2 0,-3 0,-3-2,-2 0,-3-1,-6 9,11-38,-1-1,-1-1,-1 0,-2-1,0-2,-1 0,-2-1,0-2,-1 0,-1-2,-1-1,-1-1,0-1,-1-2,0-1,-1-1,0-2,-1-1,0-1,-8-1,-51 4,1-4,-2-4,0-4,-12 1,103 2,-1-1,1 0,-1 0,0 0,1 1,-1-1,1-1,-1 1,0 0,1 0,-1-1,1 1,-1 0,1-1,-1 0,1 1,-1-1,1 0,-1 0,1 0,0 0,0 0,-1 0,1 0,0 0,0 0,0-1,0 1,0 0,0-1,1 1,-1-1,0 1,1-1,-1 0,-6-15,2 11</inkml:trace>
  <inkml:trace contextRef="#ctx0" brushRef="#br3" timeOffset="176269.139">3274 1586,'436'2,"-425"-1,-6-2,0 1,0 0,1 1,-1-1,0 1,0 0,0 0,1 1,-1-1,-1 1,1 0,0 1,0-1,-1 1,1 0,1 1,-6-2,1 1,-1-1,0 0,1 0,-1 1,0-1,-1 0,1 1,0-1,-1 0,1 0,-1 0,0 1,1-1,-1 0,0 0,-1 0,1 0,0 0,0 0,-1-1,1 1,-1 0,0-1,1 1,-1-1,0 0,-1 1,-5 8,-2 6,1 2,1-1,0 1,1 0,1 0,1 1,1 0,0 0,1 0,1 0,1 0,1 1,1-1,0 0,2 5,-2 50,-32 310,-33 176,55-465,5 0,5 58,1-35,-2 423,40-218,-40-195,8 116,-3-196,-3 0,-1 0,-4 23,-11 26,1-4,0 27,0-19,31-101,-3-4,1-2</inkml:trace>
  <inkml:trace contextRef="#ctx0" brushRef="#br3" timeOffset="176819.15">4157 5116,'1'2,"0"1,1 0,-1-1,1 1,0-1,0 0,0 0,0 0,0 0,1 0,-1 0,0 0,1-1,0 1,-1-1,1 0,0 1,2 0,101 54,-65-37,-1 2,-2 2,22 17,-56-38,-1 0,1 0,-1 1,1-1,-1 1,0 0,-1 0,1 0,0 0,-1 0,1 0,-1 1,0-1,0 1,-1 0,1 0,-1 0,0-1,0 1,0 0,0 1,-1-1,1 0,-1 0,0 0,-1 4,-3 1,-1-1,1 0,-2 0,1 0,-1 0,-1-1,1 0,-1-1,0 1,-1-1,0 0,1-1,-7 3,11-6,-46 29,-2-2,-1-2,-34 12,1-4</inkml:trace>
  <inkml:trace contextRef="#ctx0" brushRef="#br3" timeOffset="178105.626">440 957,'196'22,"63"-8,0-10,67-16,-146 5,-172 7,10-2,1 1,-1 0,1 2,-1 0,0 1,0 1,0 1,0 1,0 0,14 7,-32-12,1 0,-1 0,1 0,0 1,-1-1,1 0,-1 1,1-1,-1 0,0 1,1-1,-1 0,1 1,-1-1,0 1,1-1,-1 1,0-1,1 1,-1-1,0 1,0-1,0 1,1-1,-1 1,0 0,0-1,0 1,0-1,0 1,0-1,0 1,0 0,0-1,0 1,-1-1,1 1,0-1,0 1,0 0,-5 4</inkml:trace>
  <inkml:trace contextRef="#ctx0" brushRef="#br3" timeOffset="178652.163">601 236,'0'7,"0"9,0 10,0 9,0 4,0 3,0-1,0-4,0-5,0-8</inkml:trace>
  <inkml:trace contextRef="#ctx0" brushRef="#br3" timeOffset="179501.419">306 116,'0'-1,"0"0,1 0,-1 0,0 1,0-1,0 0,0 0,0 1,1-1,-1 0,0 0,1 1,-1-1,1 0,-1 1,1-1,-1 0,1 1,-1-1,1 1,-1-1,1 1,0-1,-1 1,1 0,0-1,-1 1,1 0,0-1,0 1,-1 0,1 0,0 0,0 0,0-1,-1 1,1 0,0 0,0 1,0-1,-1 0,1 0,0 0,0 0,-1 1,1-1,0 0,0 1,-1-1,1 1,1-1,265-4,-78-3,-187 7,-1 0,1 0,-1 0,1 0,-1 0,1 0,-1 1,1-1,-1 0,1 1,-1-1,1 1,-1-1,0 1,1 0,-1 0,0-1,0 1,1 0,-1 0,0 0,0 0,0 0,0 1,0-1,-1 0,1 0,0 1,0-1,-1 1,1-1,-1 0,1 1,-1-1,0 1,1-1,-1 1,0-1,0 1,0-1,0 1,-1-1,1 1,0-1,0 1,-1 1,-27 161,25-19,4-589,20 527,-21-74,2 0,-1 0,2-1,-1 1,1-1,0 1,1-1,-1 0,2 0,-1 0,1-1,0 0,1 0,0 0,0 0,0-1,1 0,0-1,0 1,1-1,2 1,-7-5,1-1,-1 1,1-1,-1 0,1 0,-1 0,1 0,-1 0,1-1,-1 1,1-1,-1 0,1 0,-1-1,0 1,0-1,0 1,0-1,0 0,0 0,0-1,0 1,-1 0,1-1,-1 0,0 1,0-1,2-2,2-6,1 1,-1 0,-1-1,0 0,-1-1,0 1,2-11,5-53,0 217,-9-125,-1 12,2-1,1-1,1 1,1 0,1-1,2-1,0 1,2-1,1-1,3 3,25 11,-20-29</inkml:trace>
  <inkml:trace contextRef="#ctx0" brushRef="#br3" timeOffset="179889.422">1549 49,'-7'-2,"0"0,0 0,-1 1,1 0,-1 1,1 0,-1 0,1 0,-1 1,1 0,-1 1,1-1,0 1,0 1,0 0,0 0,0 0,0 0,1 1,-1 0,1 1,1 0,-1 0,0 0,1 0,0 1,0 0,1 0,0 0,0 0,-3 7,6-9,0 0,1-1,-1 1,1 0,0 0,0-1,0 1,0 0,1 0,-1-1,1 1,0-1,0 1,1 0,-1-1,1 0,0 1,0-1,0 0,0 0,0 0,0 0,2 0,69 58,-60-52,-5-3,85 74,-91-76,1-1,-1 0,1 1,-1-1,0 1,0 0,-1 0,1 0,-1 0,0 0,0 0,0 0,0 0,-1 0,0 0,1 0,-2 1,1-1,0 0,-1 0,0 0,0 0,0 0,0 0,-1 0,0 0,-1 2,-5 5,-1-1,0 1,-1-2,0 1,-1-1,0-1,0 0,0-1,-1 0,0-1,-1 0,0 0,-12 2,-6 3</inkml:trace>
  <inkml:trace contextRef="#ctx0" brushRef="#br3" timeOffset="180588.805">641 1639,'868'8,"-813"-6,96 1,131-14,-318 4,22 4</inkml:trace>
  <inkml:trace contextRef="#ctx0" brushRef="#br3" timeOffset="180886.808">1362 1439,'0'0,"0"0,0 0,-1-1,1 1,0 0,0 0,-1 0,1-1,0 1,-1 0,1 0,0 0,-1 0,1 0,0 0,-1 0,1 0,0 0,-1 0,1 0,0 0,-1 0,1 0,-1 0,1 0,0 0,-1 0,1 0,0 0,-1 0,1 1,0-1,0 0,-1 0,1 0,0 1,-1-1,1 0,0 0,0 1,0-1,-1 0,1 1,0-1,0 0,0 1,0-1,-1 0,1 1,0-1,0 0,0 1,0-1,0 0,0 1,0-1,0 0,0 1,0-1,0 0,0 1,0-1,1 0,-1 1,0-1,0 0,0 1,0-1,1 1,22 15,68 24,-69-32,-1 1,0 1,0 0,-1 2,0 0,-1 1,0 1,6 7,-22-18,0 0,0 1,0-1,-1 1,1-1,-1 1,0 0,0 0,0 0,-1 1,1-1,-1 0,0 0,0 1,-1-1,1 1,-1-1,0 1,0-1,-1 0,1 1,-1-1,0 1,0-1,0 0,-1 0,1 0,-1 1,0-1,0-1,-1 1,1 0,-1-1,0 1,0-1,-2 3,-19 17,0-1,-2-1,0-1,-1-2,-28 15,-16 9</inkml:trace>
  <inkml:trace contextRef="#ctx0" brushRef="#br3" timeOffset="181452.679">493 2322,'26'1,"0"-1,-1-1,1-1,-1-1,0-2,0 0,0-1,0-2,-1-1,-1 0,1-2,-2-1,1 0,2-5,-15 12,-1 0,0-1,0 0,0 0,-1-1,0 0,0 0,-1-1,0 0,0-1,-1 0,0 0,0 0,-1 0,-1-1,1 0,-2 0,1 0,-1 0,-1-1,0 1,0-1,-1 0,-1 1,0-2,0 9,0 0,0 0,-1 1,1-1,-1 0,0 1,0-1,0 1,0-1,0 1,-1-1,1 1,-1 0,1-1,-1 1,0 0,0 0,0 0,0 1,0-1,0 0,-1 1,1-1,-1 1,1 0,-1 0,1 0,-1 0,0 0,1 1,-1-1,0 1,1 0,-1-1,0 1,0 1,0-1,1 0,-1 1,0-1,1 1,-1 0,0 0,1 0,-1 0,1 0,-1 0,1 1,0-1,0 1,-1 0,-3 8,0 1,1 0,0 0,1 0,0 0,0 1,1 0,1-1,0 1,1 0,0 0,1 0,0 1,0-11,-2 95,5 0,8 47,3 54,-14-26,-11-141,5-26</inkml:trace>
  <inkml:trace contextRef="#ctx0" brushRef="#br3" timeOffset="181854.696">748 2535,'16'-16,"1"0,0 2,1 0,0 1,1 1,1 1,0 0,14-4,2-2,0 2,2 1,-1 2,22-3,-12 14,-47 1,1 1,-1 0,1 0,-1 0,0 0,1 0,-1 0,0 0,0 0,0 0,0 0,0 0,0 0,0 0,0-1,0 1,0 0,-1 0,1 0,0 0,-1 0,1 0,0 0,-1 0,1-1,-1 1,0 0,1 0,-1-1,0 1,1 0,-1-1,0 1,0 0,1-1,-1 1,0-1,0 1,-2 1,1 0,-1 0,1 0,-1 0,1 0,-1 0,1 1,0-1,0 1,0-1,1 1,-1 0,1 0,-1 0,1 0,0 0,0 0,0 0,1 0,-1 0,1 0,-1 1,1-1,0 0,0 0,1 1,-1-1,1 0,0 0,-1 0,1 0,1 0,-1 0,0 0,1 0,-1 0,3 2,154 123,-117-93,-1 2,-2 2,21 30,-30-38,-21-26</inkml:trace>
  <inkml:trace contextRef="#ctx0" brushRef="#br3" timeOffset="182122.979">1470 2348,'-19'14,"-14"13,-13 16,-13 12,-10 10,-7 8,-1 1,12-13</inkml:trace>
  <inkml:trace contextRef="#ctx0" brushRef="#br3" timeOffset="182807.357">948 677,'64'20,"-34"-12,0 1,-1 1,0 2,-1 1,17 11,-40-22,-1 1,0-1,1 1,-1 1,0-1,-1 0,1 1,0 0,-1 0,0 0,0 0,0 0,-1 1,1-1,-1 1,0 0,0 0,-1 0,0 0,1 0,-2 0,1 0,0 0,-1 0,0 0,0 0,-1 0,0 1,1-1,-2 0,1 2,-7 6,0-1,0 1,-1-2,0 1,-1-1,-1 0,0-1,0-1,-1 1,0-2,0 0,-6 3,-40 25,-1-2,-47 18,43-24</inkml:trace>
  <inkml:trace contextRef="#ctx0" brushRef="#br3" timeOffset="183536.676">1830 931,'3'0,"4"2,7 1,7 0,9-1,11 0,8-1,4 0,0-1,-8 0</inkml:trace>
  <inkml:trace contextRef="#ctx0" brushRef="#br3" timeOffset="186723.917">3662 5316,'-6'-2,"-6"-1,-2 0,-1 1,-1 0,6 3,3 6,6 4,3 5,3 4,1 0,0 3,0-2,3-3,3-5,0-5</inkml:trace>
  <inkml:trace contextRef="#ctx0" brushRef="#br3" timeOffset="205088.446">11443 5356,'59'17,"-42"-15,43 4,0-2,1-3,9-3,13 1,69 0,-150 0,0 0,0 0,0 0,0-1,0 1,0-1,0 1,0-1,-1 0,1 0,-1 0,1 0,-1 0,0 0,0 0,0 0,0 0,0-1,0 1,0 0,-1 0,1-1,-1 1,0-1,0 1,0 0,0-1,0 1,0-1,-1 1,1 0,-1-1,0 1,1 0,-1-1,0-16,12-149,4-129,-16-405,-13 482,14 3,15 30,-16-210,-40 115,41 29,-13 127,11 35,-1 89,1 0,0 0,0 0,-1 1,1-1,-1 1,0 0,1-1,-1 1,0 0,0 1,0-1,1 0,-1 1,0 0,0-1,0 1,0 0,0 1,0-1,0 0,0 1,0 0,1-1,-1 1,0 0,0 1,-2 0,-4 1,-198 11,55 6,-2-7,10 0,25 0,-125-5,3-1,150-8,-218 0,102-13,-321 14,195-26,100 18,-321-11,147 19,139-14,-182 23,-29 2,-58-2,349-10,-97 1,127-14,-214 14,184 15,-8-6,-19-5,107 9,17-11,88 1,-1 0,1 0,1 1,-1-1,0 1,1 0,0-1,0 1,0 0,0 0,0 1,1-1,0 0,0 0,0 1,0-1,1 0,0 1,0-1,0 1,0-1,1 0,-1 1,1-1,0 0,1 1,-1 18,10 72,0 10,16 34,3 35,-21-66,12 47,12-11,-5-29,-12-67,-2 1,-3 0,1 17,1 67,6 71,-6-23,14 64,-28 205,15-303,-1-56,1 24,0 5,-15 233,-14-230,8 51,1 13,3-169,2-17,1 0,-1 0,0 1,1-1,-1 0,1 1,-1-1,1 0,0 1,0-1,-1 0,1 1,0-1,0 1,0-1,0 0,1 1,-1-1,0 0,1 1,-1-1,1 0,-1 1,1-1,-1 0,1 0,0 1,0-1,0 0,0 0,-1 0,2 0,-1 0,0 0,0-1,0 1,0 0,0 0,1-1,-1 1,0-1,1 1,138-2,56 1,-87-14,36 1,55 13,-93-14,254 14,-268-12,-74 8,-13 2</inkml:trace>
  <inkml:trace contextRef="#ctx0" brushRef="#br3" timeOffset="-209091.25">9558 2161,'-31'16,"-239"67,251-78,11-3,1-1,0 1,-1 1,1 0,0 0,1 0,-1 1,0-1,1 2,-3 1,9-4,-1 0,1 0,0 1,0-1,0 0,0 0,0 0,0 0,1 0,-1 0,1 0,-1 0,1 0,0 0,0 0,0 0,0 0,0 0,0-1,1 1,-1 0,0-1,1 1,-1-1,1 0,0 1,-1-1,1 0,0 0,0 0,0 0,1 0,2 3,55 45,2-3,2-2,32 14,141 63,-202-98,-31-17</inkml:trace>
  <inkml:trace contextRef="#ctx0" brushRef="#br3" timeOffset="-205358.395">4504 3752,'30'66,"-21"-51,6 11,1-2,1 0,1-1,1-1,1-1,7 5,-27-25,1 0,-1 0,1 0,0 0,-1 0,1-1,0 1,0 0,-1 0,1 0,0-1,0 1,0-1,0 1,0-1,0 1,0-1,0 1,0-1,0 0,0 0,0 1,1-1,-1 0,0 0,0 0,0 0,0 0,0-1,0 1,0 0,0 0,0-1,1 1,-1-1,0 1,0-1,-1 1,1-1,0 1,0-1,0 0,0 0,0 1,-1-1,1 0,0 0,-1 0,1 0,0 0,48-137,-25 73,-15 38</inkml:trace>
  <inkml:trace contextRef="#ctx0" brushRef="#br2" timeOffset="111265.022">6817 11104,'1'-8,"1"0,0 0,0 1,0-1,1 0,0 1,0 0,1-1,0 1,4-4,5-12,75-170,-88 193,0-1,0 1,0 0,-1-1,1 1,0 0,0-1,0 1,0-1,0 1,0 0,0-1,0 1,0-1,0 1,1 0,-1-1,0 1,0-1,0 1,0 0,1-1,-1 1,0 0,0-1,0 1,1 0,-1-1,0 1,1 0,-1 0,0-1,1 1,-1 0,0 0,1 0,-1-1,0 1,1 0,-1 0,1 0,-1 0,0 0,1 0,-1 0,1 0,-1 0,0 0,1 0,-1 0,1 0,-1 0,0 0,1 0,-1 1,1-1,-1 0,0 0,1 0,-1 1,0-1,1 0,-1 0,0 1,1-1,5 29,-3 244,-5-237,-1 0,-2-1,-1 1,-2-1,-6 15,13-48,0 0,1 1,-1-1,0 0,0 0,-1 1,1-1,0 0,-1 0,1 0,-1 0,0-1,1 1,-1 0,0-1,0 1,0-1,0 0,-1 1,1-1,0 0,0-1,-1 1,1 0,-1 0,1-1,0 0,-1 1,-1-1,-18 7,21-6,1-1,0 0,0 1,-1-1,1 0,0 0,0 1,0-1,-1 0,1 1,0-1,0 1,0-1,0 0,0 1,0-1,0 0,0 1,0-1,0 1,0-1,0 0,0 1,0-1,0 0,0 1,0-1,0 0,1 1,-1-1,0 0,0 1,0-1,1 0,-1 1,0-1,0 0,1 0,-1 1,0-1,1 0,-1 0,0 1,1-1,-1 0,0 0,1 0,-1 0,0 0,1 0,-1 1,0-1,1 0,-1 0,1 0,-1 0,0 0,1 0,-1-1,0 1,1 0,-1 0,17 4,-1 0,1-2,-1 0,1 0,0-2,-1 0,5-1,8 1,35-1,-51 1</inkml:trace>
  <inkml:trace contextRef="#ctx0" brushRef="#br2" timeOffset="111690.041">7258 11145,'2'0,"4"0,4 0,6-3,4 0,6 1,5-1,5-1,2 0,2-2,1 1,-5 0,-3 2,-5 1,-8 1</inkml:trace>
  <inkml:trace contextRef="#ctx0" brushRef="#br2" timeOffset="111953.372">7271 11265,'9'0,"8"0,10 0,7 0,4 0,2 0,-1-2,-2-1,-2 0,-6 1,-4 0,-3 1,-3-2,-4 0</inkml:trace>
  <inkml:trace contextRef="#ctx0" brushRef="#br2" timeOffset="112335.289">7619 10851,'-1'2,"1"0,0 0,0 1,0-1,0 0,0 0,1 0,-1 1,1-1,-1 0,1 0,0 0,0 0,0 0,0 0,0 0,0 0,0 0,1-1,-1 1,1 0,-1-1,1 1,0-1,-1 1,1-1,0 0,0 0,0 0,0 0,0 0,0-1,1 1,84 40,-75-38,-2 0,1 1,0 1,-1-1,0 2,0-1,0 1,0 1,-1 0,0 0,-1 1,0 0,0 0,-1 1,0 0,0 0,-1 1,2 2,-7-6,1 1,-1-1,0 0,0 1,-1-1,0 1,0-1,0 1,-1-1,0 0,0 1,-1-1,1 0,-1 0,-1 1,1-2,-1 1,-1 1,-69 96,72-102,-116 120,104-106,13-15,0-1,0 1,0 0,1 0,-1 0,0 0,0 0,0-1,1 1,-1 0,0 0,0 0,1 0,-1 0,0 0,0 0,0 0,1 0,-1 0,0 0,0 0,1 0,-1 0,0 0,0 0,1 0,-1 0,0 0,0 1,0-1,1 0,-1 0,0 0,0 0,0 0,1 1,-1-1,0 0,0 0,0 0,0 1,1-1,-1 0,0 0,0 0,0 1,0-1,0 0,0 0,0 1,0-1,0 0,0 0,0 0,0 1,0-1,0 0,0 0,0 1,0-1,16-6</inkml:trace>
  <inkml:trace contextRef="#ctx0" brushRef="#br2" timeOffset="112696.231">8101 10930,'-1'-6,"-1"25,-6 24,-2 4,2 0,3 0,1 1,3 39,1-81,0-1,0 1,1 0,-1 0,1-1,1 1,-1 0,1-1,0 1,0-1,1 0,-1 0,1 0,0 0,1 0,-1-1,1 1,0-1,0 0,0 0,0 0,1-1,0 1,0-1,0 0,0-1,0 1,0-1,1 0,-1 0,4 0,-2-2,0 0,0-1,0 0,0 0,0 0,0-1,0 0,0-1,-1 0,1 0,-1 0,0 0,0-1,0 0,0 0,-1-1,0 0,0 0,0 0,0 0,-1-1,0 0,0 0,-1 0,1 0,-1-1,-1 1,1-1,-1 0,14-30</inkml:trace>
  <inkml:trace contextRef="#ctx0" brushRef="#br2" timeOffset="112945.853">8395 10984,'0'-142,"15"496,-14-261,-7-55</inkml:trace>
  <inkml:trace contextRef="#ctx0" brushRef="#br2" timeOffset="113743.72">6830 11907,'0'-1,"0"0,-1 0,1 0,0 0,0 0,0 0,0 0,-1 0,1 0,0 0,1 1,-1-1,0 0,0 0,0 0,0 0,1 0,-1 0,1 0,-1 0,0 1,1-1,-1 0,1 0,0 0,-1 1,1-1,0 0,-1 1,1-1,0 1,0-1,-1 1,1-1,0 1,0-1,0 1,0 0,0-1,0 1,0 0,-1 0,2 0,41-9,-43 9,3-1,-1 1,0-1,1 1,-1-1,0 1,1 0,-1 0,1 0,-1 0,0 0,1 1,-1-1,0 1,1-1,-1 1,0 0,0 0,0 0,1 0,-1 0,0 1,-1-1,1 1,0-1,0 1,0 0,-1-1,1 1,-1 0,0 0,1 0,-1 0,0 0,0 1,0-1,-1 0,1 0,0 1,-1-1,0 0,1 1,-1 1,-2 7,0-1,0 1,-1-1,-1 0,0 0,0 0,-1-1,0 0,0 1,-1-2,-1 1,1-1,-1 0,-1 0,1-1,-4 2,8-5,-18 18,8-10,1 0,0 2,1-1,1 2,0-1,-7 16,17-30,0 1,-1-1,1 1,0-1,0 1,0 0,0-1,0 1,0-1,0 1,0 0,0-1,0 1,0-1,0 1,0 0,0-1,1 1,-1-1,0 1,0-1,1 1,-1-1,0 1,1-1,-1 1,1-1,-1 1,0-1,1 0,-1 1,1-1,-1 1,1-1,-1 0,1 0,-1 1,1-1,0 0,-1 0,1 0,-1 0,1 0,0 0,-1 0,1 0,-1 0,1 0,0 0,-1 0,1 0,-1 0,1 0,-1 0,1-1,39-4,-38 4,24-4,17-6,1 3,1 2,35-1,-59 7</inkml:trace>
  <inkml:trace contextRef="#ctx0" brushRef="#br2" timeOffset="114028.065">7325 11986,'9'0,"7"0,11 0,7-2,7-1,4 0,-3 1,-2 1,-4 0,-9 0</inkml:trace>
  <inkml:trace contextRef="#ctx0" brushRef="#br2" timeOffset="114282.539">7339 12107,'16'2,"11"1,12 0,5-3,2-1,0-3,-4-1,-6-2,-7 1,-8 1</inkml:trace>
  <inkml:trace contextRef="#ctx0" brushRef="#br2" timeOffset="114602.699">7659 11786,'22'16,"78"18,25 12,-122-44,0-1,0 1,0 0,0 0,0 0,0 0,-1 1,1-1,-1 1,0 0,1-1,-1 1,0 0,-1 0,1 1,0-1,-1 0,0 0,0 1,0-1,0 1,0-1,-1 1,0-1,1 1,-1-1,-1 1,1 0,0-1,-1 1,0-1,0 1,0-1,0 1,-9 14,-1-1,0 0,-1-1,-1-1,-1 0,0 0,-1-1,-3 1,-27 28,27-26,17-17</inkml:trace>
  <inkml:trace contextRef="#ctx0" brushRef="#br2" timeOffset="115068.511">8221 11759,'9'-3,"0"0,1 1,-1 0,1 0,0 1,-1 1,1-1,0 2,-1-1,1 1,0 1,-1 0,1 0,-1 1,0 0,0 0,8 5,-14-5,0 0,0 0,0 1,0-1,0 1,-1 0,0 0,1 0,-2 0,1 0,0 0,-1 1,0-1,0 0,0 1,0-1,-1 1,0-1,1 1,-2 0,1-1,-1 1,1-1,-1 0,0 1,-2 3,-52 109,20-61,12-22,2 1,1 0,-15 39,35-73,-1 0,0 1,1-1,-1 1,0-1,1 0,0 1,-1-1,1 1,0-1,0 1,0-1,0 1,0-1,0 1,0-1,0 1,0-1,1 1,-1-1,1 0,-1 1,1-1,0 0,-1 1,1-1,0 0,0 1,0-1,0 0,0 0,0 0,0 0,0 0,1 0,-1-1,0 1,0 0,1 0,-1-1,1 1,-1-1,0 1,1-1,-1 0,2 0,17 3,-1-2,1 0,-1-2,1 0,0-1,-1-1,0-1,0 0,12-6,-6 4,37-11,-40 9</inkml:trace>
  <inkml:trace contextRef="#ctx0" brushRef="#br2" timeOffset="115359.981">8154 12014,'18'-2,"18"-4,13-2,11-3,3 1,1 0,-4 2,-8 2,-10 2,-13-1,-10-2,-10 1</inkml:trace>
  <inkml:trace contextRef="#ctx0" brushRef="#br3" timeOffset="-213108.863">11416 8097,'1'1,"1"0,-1 0,0 1,0-1,1 0,-1-1,0 1,1 0,-1 0,1-1,-1 1,1 0,-1-1,1 0,0 1,-1-1,1 0,0 0,-1 0,1 0,0 0,-1 0,1 0,0 0,201 14,-1-5,2 3,42-5,-151-9,161 2,-207-13,-46 8</inkml:trace>
  <inkml:trace contextRef="#ctx0" brushRef="#br3" timeOffset="-212010.724">12258 7909,'31'19,"208"97,-224-110,-1 0,0 1,0 1,-1 0,0 1,10 9,-22-18,0 1,-1 0,1-1,0 1,0 0,-1 0,1 0,-1 0,1 0,-1 0,1 0,-1 0,1 0,-1 0,0 0,0 0,1 0,-1 0,0 0,0 0,0 1,0-1,0 0,-1 0,1 0,0 0,0 0,-1 0,1 0,0 0,-1 0,1 0,-1 0,0 0,1 0,-1 0,0 0,1-1,-1 1,0 0,0 0,0 0,-45 27,39-25,-271 136,240-118,39-16,12-9,-12 4,14-4</inkml:trace>
  <inkml:trace contextRef="#ctx0" brushRef="#br3" timeOffset="-211336.155">12646 8110,'159'-17,"115"-6,-210 13,-60 6,-5 0</inkml:trace>
  <inkml:trace contextRef="#ctx0" brushRef="#br3" timeOffset="-145238.536">13127 8043,'2'0,"-1"0,-6 0,-1 0</inkml:trace>
  <inkml:trace contextRef="#ctx0" brushRef="#br3" timeOffset="-102903.38">12994 8056,'30'-11,"-26"11,156-10,34 6,-192 5,1 0,-1 1,0 0,0 0,1 0,-1 0,0 0,-1 0,1 0,0 0,-1 1,1-1,-1 1,0-1,0 1,0 0,0-1,0 1,0 0,-1 0,1 0,-1-1,0 1,0 0,0 0,0 0,-1 0,1-1,-1 1,0 0,1 0,-1-1,-1 2,1 12,-28 234,30 39,12-118,-5 12,-2 38,8-99,-1 47,0 78,-14 138,-12-207,13 36,-13-107,-15 118,15-26,6-88,-13 65,-6 59,13-101,5 78,2-19,7-119,-1 1372,13-1353,-13 68,-1-158,1-1,-1 1,1-1,-1 0,0 1,0-1,0 0,0 1,0-1,-1 0,1 0,-1 0,1 0,-1 0,0 0,0-1,0 1,0-1,0 1,0-1,0 0,0 1,0-1,-1 0,1 0,-1-1,1 1,-74 11,64-11,-286 4,173-7,-231-6,-125 2,294 7,-738-1,491-14,340 13,-300-10,74-5,-55 16,152 2,-768-2,660-14,-152 6,145-19,-9 4,-16 0,-17 10,283 10,1-4,-27-8,-112-7,-62-10,236 21,-2 3,1 2,-28 3,-301 4,389-1,0 0,0 0,0 0,0 0,0-1,0 1,0 0,0-1,0 1,0-1,1 0,-1 0,0 0,0 0,0 0,1 0,-1 0,1 0,-1-1,1 1,-1-1,1 1,0-1,0 1,-1-1,1 0,1 1,-1-1,0 0,0 0,1 0,-1 0,1 0,-1 0,1 0,0-1,-25-292,0 56,6-134,20 298,-4 1,-3 0,-7-25,-10-134,10 59,0 53,3-111,-6-17,6 127,6-1,6-24,0 11,-16-99,15-141,12 173,-5-17,3 121,-4 0,-5-5,11-110,-13 203,14-194,-9 176,-2 0,0 0,-2 0,-1 0,-2 0,0 0,-2-1,-7-138,-10 10,29-2,11 13,-6 40,1 0,-14-106,0 212,0-1,1 1,-1 0,0 0,1 0,-1 1,0-1,1 0,-1 0,1 0,0 0,-1 0,1 0,0 1,-1-1,1 0,0 1,0-1,0 0,-1 1,1-1,0 1,0-1,0 1,0 0,0-1,0 1,0 0,0 0,0-1,0 1,0 0,0 0,0 0,0 0,0 1,0-1,1 0,47 11,-35-7,35 7,0-2,1-2,17-1,56 2,89 5,-47 7,33 17,-41-21,-26-4,220-11,-208 29,-94-15,-7-7,-35-7</inkml:trace>
  <inkml:trace contextRef="#ctx0" brushRef="#br3" timeOffset="-101461.153">3996 8992,'-60'138,"42"-104,-109 216,120-234,26-38,9-39,-3-1,-2-1,-3-1,9-52,-7 29,-10 58,-11 29,-1-1,1 1,-1-1,1 1,-1 0,1-1,-1 1,1 0,-1 0,1-1,-1 1,1 0,-1 0,1 0,-1 0,1-1,0 1,-1 0,1 0,-1 0,1 0,0 1,-1-1,1 0,-1 0,1 0,-1 0,1 1,-1-1,1 0,-1 0,1 1,-1-1,1 0,-1 1,1-1,-1 0,1 1,-1-1,0 1,1-1,-1 1,0-1,1 1,-1-1,0 1,0-1,0 1,73 107,67 114,-124-194,-11-19,1-1,-2 1,1 0,-1 0,-1 1,0-1,0 1,-1 0,0 1,-3-8,0-1,0 1,0-1,-1 1,1-1,-1 0,1 1,-1-1,0 0,0 0,0 0,0-1,0 1,-1 0,1-1,0 1,-1-1,1 0,-1 0,0 0,1 0,-1 0,0-1,1 1,-1-1,0 1,0-1,0 0,1 0,-1-1,0 1,0-1,1 1,-1-1,-2-1,-6 2,-320-8,288 1,30 2</inkml:trace>
  <inkml:trace contextRef="#ctx0" brushRef="#br3" timeOffset="-86322.103">11416 9046,'228'0,"-119"13,223-13,-212 14,281-15,-307-12,26-1,-108 14,-11-1,1 1,0-1,0 1,0 0,0 0,0 0,0 0,0 0,-1 0,1 0,0 0,0 1,0-1,0 1,0-1,-1 1,1 0,0 0,-1 0,1 0,0 0,-1 0,1 0,-1 0,0 1,1-1,-1 1,0-1,0 1,0-1,0 1,0 0,0-1,0 1,0 0,-2 132,-21 29,-5 50,7-79,-6 21,6-33,-1 44,22 242,1-384,0-1,2 0,1 0,1 0,4 10,15 76,-10 34,-8-9,12 140,-20 365,14-458,-4 85,12-100,-13-99,-3 0,-3 1,-5 25,2 10,0 62,-3-137,-2-1,-1 0,0-1,-3 0,-8 18,4-8,13-34,0 1,0-1,0 0,0 1,0-1,-1 0,1 0,-1 0,0 0,0 0,1 0,-1 0,0 0,-1-1,1 1,0-1,0 0,-1 0,1 1,0-1,-1-1,1 1,-1 0,0-1,1 1,-1-1,1 0,-1 0,0 0,1 0,-1 0,-1-1,-205 4,-47 7,-25-11,-85-14,-353 16,269 25,42 1,165-7,-3-12,169-8,0 4,-42 7,-78 19,-2-9,-87-7,-223-7,109-2,216-17,-79-20,-169-17,230 19,-178-18,88 38,112-4,-10 1,62-3,-52-1,109 10,5-7,-23-12,-45 7,46 24,88-5,-1 0,0 0,1 0,-1 0,0 0,1 0,-1 0,0 0,1 0,-1-1,0 1,1 0,-1-1,0 1,1 0,-1-1,1 1,-1 0,0-1,1 1,-1-1,1 1,0-1,-1 0,1 1,-1-1,1 1,0-1,-1 0,1 1,0-1,0 0,0 1,-1-1,1 0,0 1,0-1,0 0,0 1,0-1,0 0,0 0,1 1,-1-1,4-40,-2 33,22-182,-9-1,-7-104,-9-321,-12 340,-1-99,15-32,12 58,-5 149,-1-91,-9 177,-38-273,41-43,0 424,0 0,0 0,1 0,0 1,0-1,1 0,0 1,0-1,0 1,0 0,1 0,0 0,0 1,0-1,0 1,1 0,0 0,0 1,0-1,0 1,1 0,-1 1,1-1,-1 1,1 0,0 0,0 1,0 0,0 0,0 0,3 1,374 1,-45-1,-156-13,9 14,-191-1,0 0,0 0,0 1,0-1,-1 0,1 0,0 1,0-1,0 0,0 0,0 1,0-1,0 0,0 0,0 1,0-1,0 0,0 1,0-1,0 0,0 0,0 1,0-1,1 0,-1 0,0 1,0-1,0 0,0 0,0 0,1 1,-1-1,0 0,0 0,0 0,1 1,-1-1,0 0,0 0,0 0,1 0,-1 0,0 0,1 1,-1-1,0 0,0 0,1 0,-1 0,0 0,0 0,1 0,-1 0,0 0,-11 5</inkml:trace>
  <inkml:trace contextRef="#ctx0" brushRef="#br3" timeOffset="-84671.36">4905 10289,'-13'32,"-1"0,-2-1,-1-1,-15 20,-4 9,-42 82,74-132,12-22,14-44,-2-1,-2 0,3-30,11-33,-31 117,-2 3,1 0,0 0,0 0,-1 0,1 0,0 0,0 0,0 0,0 0,1 0,-1 0,0-1,0 1,1 0,-1 0,0 0,1 0,-1 0,1 0,-1 1,1-1,0 0,-1 0,1 0,0 0,0 1,-1-1,1 0,0 1,0-1,0 0,0 1,0 0,0-1,0 1,0-1,0 1,0 0,0 0,0-1,0 1,0 0,0 0,0 0,1 0,-1 1,0-1,0 0,0 0,0 1,0-1,0 0,9 13,-1 0,0 1,-1 0,-1 0,0 1,3 8,28 55,-20-48,-1 1,-1 0,-2 2,-1-1,-2 1,-1 1,-2 1,-8-34,0 0,0 0,0 0,0 0,0 0,0 0,0 0,-1 0,1 0,0 0,-1 0,1-1,-1 1,1 0,-1 0,1 0,-1-1,1 1,-1 0,0-1,1 1,-1 0,0-1,0 1,0-1,1 1,-1-1,0 1,0-1,0 0,0 1,0-1,0 0,0 0,0 0,1 0,-1 0,0 0,0 0,0 0,0 0,0 0,-1-1,1 2,-190 12,103-10</inkml:trace>
  <inkml:trace contextRef="#ctx0" brushRef="#br3" timeOffset="-82958.869">4892 10529,'0'7,"0"7,-2 3,-4 3,-4 4,-1-4</inkml:trace>
  <inkml:trace contextRef="#ctx0" brushRef="#br3" timeOffset="-82678.619">4826 10570,'0'16,"-5"14,-1 2</inkml:trace>
  <inkml:trace contextRef="#ctx0" brushRef="#br3" timeOffset="-74520.307">11402 11733,'134'13,"46"-5,162-1,-207-9,245 11,-291-6,1-3,-1-5,21-5,16 0,0 6,13 6,-13 0,648-2,-442 14,-11-15,-160 15,127 0,7-15,-292 0,0 0,-1 0,1-1,-1 1,0-1,1 1,-1-1,0 0,0 0,0 0,0 0,-1 0,1-1,-1 1,1 0,-1-1,1 1,-1-1,0 0,0 1,-1-1,1 0,-1 1,1-1,-1 0,0 0,0 0,0 1,0-1,0 0,-1 0,1 0,-1 0,2-15,95-561,-77 441,7 0,33-104,-36 164,-3-2,-4 0,3-48,-5-41,-1 2,19-65,-18 157,6-30,-4 0,0-75,-17-319,-7 228,-16-55,15 249,-4 0,-3 1,-17-47,1 12,4-2,5-1,-2-68,9 60,-6 2,-5-2,-40-350,-5-16,29 144,36 300,3 0,1-1,3 1,2-14,-1-19,-1-282,0 358,0-1,0 1,0-1,0 1,0 0,0-1,0 1,0-1,1 1,-1 0,0-1,1 1,0 0,-1-1,1 1,0 0,-1 0,1 0,0 0,0-1,0 1,0 0,0 1,0-1,0 0,1 0,-1 0,0 1,0-1,1 0,-1 1,0-1,1 1,-1 0,0-1,1 1,-1 0,1 0,-1 0,0 0,1 0,-1 0,1 0,-1 1,0-1,1 0,-1 1,0-1,1 1,-1 0,0-1,1 2,335 121,45 14,-260-107,0-5,2-6,332 43,-290-44,16 3,75-6,477-3,-404-28,-8-15,165 11,378 20,-659 14,-198-14</inkml:trace>
  <inkml:trace contextRef="#ctx0" brushRef="#br3" timeOffset="-73019.06">15761 6492,'-72'123,"41"-77,-49 90,73-129,11-21,53-160,16-97,-73 271,0 0,0 0,1 1,-1-1,0 0,0 0,0 0,0 1,0-1,0 0,0 0,0 0,1 0,-1 1,0-1,0 0,0 0,0 0,1 0,-1 0,0 0,0 1,0-1,1 0,-1 0,0 0,0 0,0 0,1 0,-1 0,0 0,0 0,0 0,1 0,-1 0,0 0,0 0,0 0,1 0,-1 0,0 0,0 0,0-1,1 1,-1 0,0 0,0 0,0 0,0 0,1 0,-1-1,0 1,0 0,0 0,0 0,10 28,-8-20,10 18,1 0,2 0,0-2,2 0,0 0,2-2,0 0,2-2,0 0,1-1,1-1,22 12,48 46,-55-35,-38-40,0 1,0-1,0 0,0 0,-1 1,1-1,0 0,-1 0,1 0,-1 0,1 1,-1-1,0 0,1 0,-1 0,0 0,0 0,0-1,1 1,-1 0,0 0,0 0,0-1,-1 1,1-1,0 1,0-1,0 1,0-1,0 1,-1-1,1 0,0 0,0 0,-1 0,1 0,0 0,0 0,0 0,-1 0,1 0,0-1,0 1,-1-1,0 2,-84 2,-1-3,0-4,-53-10,82 6,13 0</inkml:trace>
  <inkml:trace contextRef="#ctx0" brushRef="#br3" timeOffset="-69775.686">20694 5249,'128'-28,"-343"29,36-1,126 0</inkml:trace>
  <inkml:trace contextRef="#ctx0" brushRef="#br3" timeOffset="-60261.734">26589 5196,'328'8,"-66"7,-261-14,1-1,-1 1,1-1,0 0,-1 0,1 0,-1 0,1 0,-1 0,1 0,0 0,-1-1,1 1,-1-1,1 1,-1-1,1 1,-1-1,0 0,1 0,-1 0,0 0,0 0,1 0,-1 0,0 0,0 0,0-1,0 1,0 0,-1-1,1 1,0 0,-1-1,1 1,-1-1,1 1,-1-1,0 0,1 1,-1-1,0 1,0-1,26-168,-7 0,-8-1,-8-99,-4 170,-1-11,5-1,4 1,10-33,-2 67,-3-1,-4-1,-3 1,-4-54,-13 3,5 79,2 0,2 0,3-1,1 1,3 0,2-1,7-19,-6 30,-2 0,-1 0,-3 0,-1 0,-1 0,-3 0,-1 0,-8-28,0-23,-5-154,10 152,2-80,5 170,0 1,-1-1,0 1,1 0,-1 0,0 0,0 0,0 0,-1 1,1-1,0 0,-1 1,1 0,-1-1,1 1,-1 0,0 1,1-1,-1 0,0 1,0-1,1 1,-1 0,0 0,0 0,1 0,-1 1,0-1,0 1,1-1,-1 1,-1 0,-9 0,-309 9,-25-3,209-9,-538 29,664-27,0 1,0 0,0 0,1 1,-1 1,1 0,-1 1,1 0,0 1,0 0,0 1,-2 2,-1-2,1 0,-1 0,0-1,-1-1,1 0,-1-2,0 1,1-1,-1-1,-2-1,-251 6,177 1,-3 1,0-5,-70-6,-67-25,-99-30,-207-8,-278-28,256 41,132 30,123 7,-408-3,88 19,302-14,34 2,-7-16,128 15,163 14,-1 0,0 0,1 0,-1 1,1 0,0-1,-1 1,1 1,0-1,0 1,0-1,1 1,-1 0,1 1,-1-1,1 1,0-1,0 1,1 0,-1 0,1 0,0 0,0 1,0-1,1 1,-2 4,-1 7,0 0,1 1,1 0,0 0,1-1,2 18,14 264,-16 1600,29-1621,-9-60,10-95,3 33,8 193,-27-81,-13 145,-14-216,15 238,-1-432,0-1,0 1,0 0,0-1,0 1,0-1,1 1,-1 0,1-1,-1 1,1-1,0 1,-1-1,1 0,0 1,0-1,0 0,0 1,0-1,0 0,0 0,1 0,-1 0,0 0,1 0,-1 0,1-1,-1 1,1 0,-1-1,1 1,-1-1,1 1,-1-1,1 0,0 0,-1 0,1 0,0 0,-1 0,1 0,-1 0,1-1,0 1,-1-1,198-27,50 15,-72 6,-34-9,71-25,57-14,-128 41,43 7,-39 1,-138 4,-12-1</inkml:trace>
  <inkml:trace contextRef="#ctx0" brushRef="#br3" timeOffset="-59166.27">18755 3311,'-5'-37,"6"57,10 2,0 1,1-2,1 0,1 0,1-2,0 1,2-2,0 0,1-1,14 9,61 36,-90-60,0-1,0 0,0 0,1 0,-1 0,0 0,1-1,-1 1,1-1,-1 0,0 0,1 0,-1 0,1-1,-1 0,0 1,1-1,-1 0,0-1,0 1,0 0,0-1,0 0,0 0,0 0,0 0,-1 0,1 0,-1-1,2-1,7-13,0 0,-1-1,-1 0,-1 0,0-1,1-7,6-15,16-36,4 1,36-58,-31 72</inkml:trace>
  <inkml:trace contextRef="#ctx0" brushRef="#br3" timeOffset="-57709.009">23113 1613,'-28'-12,"27"11,-74-1,1 3,0 3,-62 12,-53 4,135-16,54-3,0 0,0 0,0 0,0 0,1 0,-1 0,0 0,0 0,1 0,-1 0,0 0,1 0,-1 0,1 0,0 0,-1 0,1 0,0-1,-1 1,1 0,0 0,0-1,0 1,-1 0,1-1,0 1,0-1,0 0,0 1,0-1,0 0,0 1,0-1,0 0,0 0,0 0,0 0,0 0,0 0,3 2,207 101,-99-50,80 51,-115-71,-65-32</inkml:trace>
  <inkml:trace contextRef="#ctx0" brushRef="#br3" timeOffset="-47644.801">26656 7923,'1206'-8,"-945"1,-250 7</inkml:trace>
  <inkml:trace contextRef="#ctx0" brushRef="#br3" timeOffset="-35729.047">27966 7870,'74'-12,"20"9,0 5,77 11,-168-12,-1-1,1 1,0 0,0 0,-1 0,1 0,0 1,-1-1,1 1,-1-1,0 1,0 0,1 0,-1 0,0 0,-1 0,1 1,0-1,-1 0,1 1,-1 0,0-1,1 1,-1 0,-1-1,1 1,0 0,0 1,6 85,-7-86,-1 1055,28-710,-27-269,14 224,-4-189,-5 1,-8 99,-24 188,35-25,6-223,28 128,-25-180,-3 0,-6 1,-3 74,21 168,-12-123,-6 59,-2 70,-7-216,9 106,5-31,-7 70,-7-172,-12 98,13-205,0 0,0 1,0-1,1 1,-1-1,-1 0,1 1,0-1,0 1,0-1,-1 0,1 1,-1-1,1 0,-1 1,1-1,-1 0,0 0,0 1,1-1,-1 0,0 0,0 0,0 0,0 0,0 0,-1-1,1 1,0 0,0 0,-1-1,1 1,0-1,0 1,-1-1,1 0,-1 1,1-1,0 0,-2 0,-39 2,-1-2,1-2,-34-5,-443-58,-304 12,-574-51,774 64,-143-5,61 7,-193-26,240 15,354 22,-91-15,-25-22,165 31,-67 20,297 13,-10 0,-1 0,0 2,0 2,1 2,-28 7,32-3,-2 1,0-1,0-2,-1-1,0-2,-33 1,65-6,0 0,1 0,-1 0,0 0,0 0,1-1,-1 1,1-1,-1 1,0-1,1 1,-1-1,1 0,-1 0,1 0,0 0,-1 0,1 0,0 0,0-1,0 1,-1 0,1-1,1 1,-1 0,0-1,0 1,0-1,1 0,-1 1,1-1,-1 1,1-1,0 0,0 0,0 1,0-1,0 0,0 1,0-1,0 0,1 0,-49-281,8 69,14-13,11 0,10-57,7-1204,3 1317,8 0,17-65,29-346,-45 460,-5-1,-6 0,-10-82,-3 101,-13-223,24-409,-14 644,14 89,1 0,0 1,0-1,0 1,0-1,0 1,0 0,1-1,-1 1,1 1,-1-1,1 0,0 0,0 1,0 0,0-1,0 1,0 0,0 1,0-1,0 1,0-1,1 1,-1 0,0 0,0 0,1 0,-1 1,7-2,176-11,148 9,-168 5,-62-2,0-5,35-8,-121 10,0 0,1 1,-1 0,1 2,-1 0,1 1,-1 1,1 1,-1 1,15 4,-24-1,-12-5</inkml:trace>
  <inkml:trace contextRef="#ctx0" brushRef="#br3" timeOffset="-34141.159">19718 9407,'-202'328,"108"-178,86-123,26-34,8-24,-1-2,-2 0,-1-2,-2 0,-2-2,-1 0,-1 0,-3-2,-1 0,-1-3,25-90,-36 132,-1-1,1 0,0 0,0 1,0-1,0 0,0 0,0 0,0 1,0-1,0 0,0 0,0 0,0 1,0-1,1 0,-1 0,0 1,1-1,-1 0,0 1,1-1,-1 0,1 1,-1-1,1 1,-1-1,1 0,-1 1,1-1,0 1,-1 0,1-1,0 1,0 0,-1-1,1 1,0 0,0 0,-1-1,1 1,0 0,0 0,0 0,-1 0,1 0,0 0,0 0,-1 0,1 1,0-1,0 0,-1 0,1 1,0-1,0 0,-1 1,1-1,0 1,-1-1,1 1,-1-1,1 1,0 0,67 80,-61-74,-2 0,1 0,-1 0,0 0,-1 1,1 0,-1 0,-1 0,0 1,0-1,-1 1,0-1,0 1,0 8,32 121,-15-33,13-33,-32-71,0 0,-1 0,1 0,0 0,-1 0,1 0,-1 0,1 0,-1 0,1 0,-1 0,0 0,1-1,-1 1,0 0,0-1,1 1,-1 0,0-1,0 1,0-1,0 1,0-1,0 1,0-1,0 0,0 0,0 1,0-1,0 0,0 0,0 0,0 0,0 0,-1 0,1-1,0 1,0 0,-4 0,-140 11,6-3,-14 0</inkml:trace>
  <inkml:trace contextRef="#ctx0" brushRef="#br3" timeOffset="-21476.58">26575 8912,'108'14,"53"-1,10 0,2-21,10 1,-114 9,337-2,-404-1,0 1,-1 0,1 0,-1 0,1 0,-1 0,1 0,-1 1,1-1,-1 1,1-1,-1 1,1-1,-1 1,0-1,1 1,-1 0,0 0,0 0,1 0,-1 0,0 0,0 0,0 0,0 1,0-1,0 0,-1 1,1-1,0 0,-1 1,1-1,-1 1,1-1,-1 1,0-1,0 1,0-1,1 1,-1-1,-1 1,1 0,-26 159,9 126,4-69,0-13,13 85,-14-171,6 31,-2 34,-51 314,34-298,12-13,16 69,14-46,-8 36,6 192,0-2,1-222,-8 35,-33-117,26-127,1-1,-1 1,0-1,0 0,-1 1,1-1,-1 0,0 0,0 0,0 0,-1 0,1-1,-1 1,0-1,0 1,0-1,-1 0,1 0,-1-1,1 1,-1-1,0 0,0 1,0-2,0 1,0 0,-1-1,1 0,0 0,-1 0,1-1,-3 1,-131-17,81 6,-351-36,-177 10,-117-2,206 16,169 12,-536-39,123-38,285 31,-323-14,62 10,263 27,158 5,174 25,115 1,1 0,0 0,0 0,0 0,1-1,-1 0,0 0,1 0,0-1,0 1,0-1,0 0,0 0,1-1,0 1,0-1,0 1,0-1,1 0,0 0,0 0,0 0,1-1,0 1,-1 0,2-1,-1 0,-22-243,11 82,-35-117,-14 7,45 212,-40-226,40 234,3-2,3 1,2-2,3 1,2-8,4-401,13 182,-11 225,2 0,4 0,3-6,19-190,19 104,-27 88,-3-1,9-57,27-247,-54 148,13 115,-25-32,10 138,0 0,-1 0,1 0,0 0,0 0,0 0,0 0,0 0,0 0,0 0,0 0,0 0,0 0,0 0,1 0,-1 0,0 0,1 0,-1 0,1 0,-1 0,1 0,-1 1,1-1,0 0,-1 0,1 0,0 1,0-1,0 1,-1-1,1 0,0 1,0-1,0 1,0 0,0-1,0 1,1 0,46-4,-35 5,268 12,197-11,-459-2</inkml:trace>
  <inkml:trace contextRef="#ctx0" brushRef="#br3" timeOffset="-18592.6">20158 10463,'0'-1,"0"1,0 0,-1 0,1-1,0 1,-1 0,1 0,-1 0,1-1,0 1,-1 0,1 0,-1 0,1 0,0 0,-1 0,1 0,-1 0,1 0,0 0,-1 0,1 0,-1 0,1 0,0 0,-1 1,1-1,0 0,-1 0,1 0,0 0,-1 1,1-1,0 0,-1 1,1-1,0 0,-1 0,1 1,0-1,0 0,0 1,-1-1,1 1,0-1,0 0,0 1,0-1,0 0,0 1,0-1,-90 133,-31 63,110-181,12-27,65-84,-42 68,1-3,0-2,-3 0,0-1,13-31,-32 57,-3 7,0-1,0 1,0 0,0 0,0 0,0-1,0 1,1 0,-1 0,0 0,1-1,-1 1,1 0,-1 0,1 0,0 0,-1 0,1 0,0 0,0 0,-1 0,1 0,0 1,0-1,0 0,0 0,0 1,0-1,1 1,-1-1,0 1,0-1,0 1,0 0,1 0,-1 0,0-1,0 1,0 0,1 0,-1 0,0 1,0-1,0 0,1 0,-1 1,0-1,0 1,0-1,0 1,0-1,0 1,1 0,88 97,-30-48,92 91,-149-138,-1-1,1 1,0 0,-1 0,0 0,0 0,0 1,0-1,0 1,-1-1,1 1,-1-1,0 1,0 0,0 0,-1 0,1 3,-3-6,0 1,0 0,0-1,0 1,0-1,0 1,0-1,0 0,-1 0,1 0,-1 0,1-1,0 1,-1-1,1 1,-1-1,1 0,-1 0,1 0,-1 0,1 0,-1-1,1 1,-3-1,-4 0,-144-8,-82 2,202 12,42-14,142-105,-150 113,-1 0,1 0,-1 0,1 1,-1-1,1 0,-1 1,1-1,0 0,0 1,-1-1,1 1,0-1,0 1,0 0,-1-1,1 1,0 0,0-1,0 1,0 0,0 0,0 0,0 0,0 0,0 0,0 0,-1 0,1 0,0 0,0 1,0-1,0 0,0 0,0 1,-1-1,1 1,0-1,0 1,0-1,-1 1,1 0,0-1,-1 1,10 6,-1-1,1 1,0-2,0 0,1 0,-1-1,1 0,0 0,0-2,3 1,-14-3,0 0,0-1,0 1,-1 0,1 0,0-1,0 1,0 0,0 0,0-1,0 1,0 0,0 0,1-1,-1 1,0 0,0 0,0-1,0 1,0 0,0 0,0-1,0 1,1 0,-1 0,0 0,0-1,0 1,1 0,-1 0,0 0,0 0,0-1,1 1,-1 0,0 0,0 0,1 0,-1 0,0 0,0 0,1 0,-1 0,0 0,0 0,1 0,-23-16,21 15,-62-27,86 45,70 46,-93-62,1-1,-1 1,1-1,-1 1,1-1,-1 1,1-1,0 1,-1-1,1 0,0 1,-1-1,1 0,0 0,0 1,-1-1,1 0,0 0,0 0,-1 0,1 0,0 0,0 0,-1 0,1 0,0-1,0 1,-1 0,1 0,0-1,-1 1,1 0,0-1,-1 1,1 0,-1-1,1 1,0-1,-1 1,1-1,-1 0,1 1,-1-1,0 1,1-1,-1 0,0 0,1 1,-1-1,0 0,-10-37,3 32,0 0,0 1,-1-1,1 1,-1 1,-1 0,1 0,0 0,-1 1,0 1,0-1,0 1,0 1,0 0,0 0,0 1,0 0,0 0,-1 1,1 0,0 1,0 0,-7 3,-33 3</inkml:trace>
  <inkml:trace contextRef="#ctx0" brushRef="#br0" timeOffset="14592.274">6002 7161,'-74'22,"-56"-4,-33-5,125-7,0-2,-1-2,0-1,1-2,-1-1,1-2,-23-7,6 5,1 2,-1 2,-29 4,2-1,-384 8,-352 2,82-3,271 5,-62-13,489-2,27-1</inkml:trace>
  <inkml:trace contextRef="#ctx0" brushRef="#br0" timeOffset="16567.346">6028 9915,'-232'-13,"-563"12,519-12,96 3,-135 11,-168 22,-127 4,529-29,0 5,-1 3,0 3,-16 4,89-10</inkml:trace>
  <inkml:trace contextRef="#ctx0" brushRef="#br0" timeOffset="18038.979">2485 7187,'1'1,"0"-1,0 0,0 0,0 0,0 1,0-1,0 1,0-1,0 0,0 1,-1 0,1-1,0 1,0-1,0 1,-1 0,1 0,-1-1,1 1,0 0,-1 0,1 0,-1 0,0 0,1 0,-1 0,0 0,1 0,-1 0,0 0,0 0,0 0,0 0,0 0,0 0,74 308,-48-150,-6 0,-7 2,-7 23,13 379,4-141,-10-118,-24-196,8 78,15-123,-11-63,0-4</inkml:trace>
  <inkml:trace contextRef="#ctx0" brushRef="#br0" timeOffset="19028.957">2539 7215,'-5'1,"1"1,0 0,-1 0,1 1,0-1,0 1,0 0,1 0,-1 0,1 0,0 1,0-1,0 1,0 0,0 0,1 0,0 0,0 1,0-1,0 0,1 1,-1-1,1 1,1 0,-1 1,0-4,1 0,-1 0,1 0,-1 0,1 0,0 0,0 0,0 0,0 0,1 0,-1-1,0 1,1 0,-1 0,1 0,0 0,-1 0,1-1,0 1,0 0,0-1,1 1,-1-1,0 1,0-1,1 1,-1-1,1 0,-1 0,1 0,0 0,-1 0,1 0,0 0,0 0,0-1,0 1,1-1,76-3,-70 1,0-2,0 1,0-1,0-1,-1 1,0-1,0-1,0 0,0 0,-1 0,0-1,-1 0,1-1,-4 5,0-1,-1 0,1 0,-1 1,0-1,0-1,0 1,-1 0,0 0,0-1,0 1,0-1,0 1,-1-1,0 1,0-1,0 1,0-1,-1 1,0-1,0 1,0 0,0-1,-1 1,0 0,0 0,0 0,-2-3,-2 0,1 0,-1 0,-1 1,1 0,-1 0,0 1,0 0,-1 0,1 0,-1 1,0 0,0 1,-1 0,1 0,-1 1,-4-1,8 2,0 0,0 0,0 0,0 0,0 1,0 0,0 0,-1 1,1-1,0 1,0 0,0 1,0-1,0 1,1 0,-1 0,0 0,1 1,0-1,-1 1,1 0,0 1,0-1,1 1,-1 0,1-1,0 1,-3 4,4-3,0-1,0 1,0 0,1 0,-1 0,1-1,0 1,1 0,-1 1,1-1,0 0,0 0,0 0,1 0,0 0,0 0,0 0,1-1,0 1,-1 0,2-1,-1 1,0-1,1 0,0 1,0-1,3 3,2 1,-1 0,2 0,-1 0,1-1,0-1,0 0,1 0,0 0,0-1,0-1,1 0,1 0,-7-2,0 0,0 0,1-1,-1 0,0 0,1 0,-1-1,0 1,1-1,-1 0,1-1,-1 0,0 0,1 0,-1 0,0-1,0 0,0 0,0 0,0 0,-1-1,1 0,-1 0,1-1,-1 1,0-1,0 1,-1-1,1-1,-1 1,0 0,0-1,0 0,-1 1,1-1,0-3,0-2,0 0,-1 0,-1 0,1 0,-1 0,-1-1,0 1,-1 0,0 0,0 0,-1-1,0 2,-1-1,0 0,0 0,-1 1,-1 0,1-1,-2 2,1-1,-1 1,0 0,-1 0,0 0,0 1,-1 0,0 1,-5-4,9 7,0 1,0 0,-1 0,1 0,0 1,-1-1,0 1,1 0,-1 0,0 1,1-1,-1 1,0 0,0 1,1-1,-1 1,0 0,1 0,-1 0,1 1,-1-1,1 1,0 0,-1 0,1 1,0-1,0 1,1 0,-1 0,1 0,-1 1,0 1,-4 5,0 1,1-1,1 1,0 1,0-1,1 1,1 0,0 0,0 0,1 1,1-1,0 1,1 0,0-1,1 1,0 3,4 32</inkml:trace>
  <inkml:trace contextRef="#ctx0" brushRef="#br0" timeOffset="21959.654">21027 7067,'-153'13,"-184"-25,-104 39,48-1,-24-18,76-3,235-19,-242 14,134-13,216 13,7 1</inkml:trace>
  <inkml:trace contextRef="#ctx0" brushRef="#br0" timeOffset="23497.178">21027 9848,'1'-1,"-1"0,0 0,-1 0,1 0,0 0,0 0,0 0,-1 0,1 0,0 0,-1 0,1 0,-1 0,1 0,-1 0,0 0,1 0,-1 0,0 1,1-1,-1 0,0 1,0-1,0 0,0 1,0-1,0 1,0-1,0 1,0 0,0-1,0 1,0 0,0 0,0 0,0-1,0 1,0 0,0 1,0-1,0 0,0 0,0 0,0 1,0-1,0 0,0 1,0-1,0 1,0-1,0 1,0 0,0 0,-5-1,-376 7,245-8,-680 41,322-15,-49-9,506-18,27-1</inkml:trace>
  <inkml:trace contextRef="#ctx0" brushRef="#br0" timeOffset="24832.403">18248 6973,'1'0,"0"1,0-1,0 0,0 0,0 1,1-1,-1 1,0-1,0 1,0 0,0-1,0 1,0 0,0 0,-1 0,1-1,0 1,0 0,-1 0,1 0,0 0,-1 0,1 0,-1 1,1-1,-1 0,0 0,0 0,1 0,-1 1,0-1,0 0,0 0,0 0,0 1,0-2,11 53,-2 0,-3 0,-2 0,-2 1,-4 20,2-29,20 621,-13 161,-9-503,-3-209,-19 112,0-18,-19 30,34-198,3 1,1 0,2 0,2 37,1-101,0 6</inkml:trace>
  <inkml:trace contextRef="#ctx0" brushRef="#br0" timeOffset="31004.06">18381 9874,'-29'0,"19"-1,-1 0,0 1,1 1,-1-1,0 2,1 0,-1 0,1 0,-1 2,-5 2,14-5,0 0,0 0,0 0,0 1,1-1,-1 1,0 0,1-1,-1 1,1 0,0 0,0 0,0 0,0 0,0 0,0 0,0 0,0 0,1 0,-1 0,1 1,0-1,0 0,0 0,0 1,0-1,0 0,0 0,1 1,-1-1,1 0,0 2,1 1,0 0,0-1,0 1,1 0,-1-1,1 0,0 1,1-1,-1 0,1-1,-1 1,1 0,3 1,0-1,0 0,0 0,0 0,0-1,1 0,-1 0,1-1,0 0,0-1,0 0,0 0,0 0,0-1,0 0,0-1,0 0,-1 0,1 0,0-1,0-1,-1 1,1-1,-1 0,0-1,0 0,0 0,0 0,-1-1,1 0,-1-1,3-2,-8 5,1 1,-1-1,0 1,0-1,0 0,0 1,-1-1,1 0,-1 0,1 1,-1-1,0 0,0 0,0 0,0 0,-1 1,1-1,-1 0,0 0,0 1,0-1,0 1,0-1,0 1,-1-1,1 1,-1 0,0-1,0 1,-66-53,58 49,1 1,-1 0,-1 1,1 0,-1 1,1 0,-1 1,0 0,0 0,0 1,0 1,0 0,0 0,0 1,0 1,0 0,0 0,0 1,1 0,-1 1,1 1,-3 1,9-3,1 0,0 1,0-1,0 1,1 0,-1-1,1 1,0 1,0-1,0 0,1 0,-1 1,1-1,0 1,0-1,1 1,-1-1,1 1,0 0,0-1,1 1,-1-1,1 1,0-1,0 1,1-1,-1 0,1 1,0-1,0 0,0 0,1 0,-1 0,1-1,0 1,0-1,1 0,-1 1,1-1,-1-1,1 1,0-1,0 1,0-1,0 0,7 4,-1-1,1 0,0 0,0-1,0-1,0 0,1 0,-1-1,1 0,0-1,0-1,-1 0,1 0,0-1,-1-1,1 0,0-1,5-1,-14 2,0 1,0-1,0 0,0 0,0 0,0 0,0 0,-1-1,1 1,-1-1,0 0,0 0,0 0,0 0,0 0,-1 0,1 0,-1 0,0-1,0 1,0-1,0 1,-1 0,1-1,-1 1,0-1,0 0,0 1,0-1,-1 1,0-2,-1-6,0 1,-1 0,-1 0,1 0,-2 0,1 0,-1 1,-1 0,-5-8,5 9,-1 0,1 0,-2 1,1 0,-1 0,1 1,-2 0,1 0,-1 1,0 0,0 0,0 1,-1 1,1-1,-1 2,0-1,0 1,0 1,0 0,0 0,0 1,-6 0,12 1,0 0,0 1,-1-1,1 1,0 0,1 0,-1 0,0 0,0 1,1-1,0 1,-1 0,1 0,0 0,0 1,1-1,-1 1,1-1,0 1,-1 0,2 0,-1 0,0 0,1 0,0 1,0-1,0 0,1 1,-1-1,1 4,-1 1,1-1,1 1,-1 0,1 0,1-1,0 1,0-1,0 1,1-1,0 0,1 0,0 0,0 0,1-1,0 1,3 0,0 0,0-1,1-1,-1 1,1-1,1-1,-1 0,1 0,0-1,0 0,0 0,1-1,-1-1,1 0,0 0,-1-1,1 0,0-1,0 0,0-1,-1 0,3-2,-8 2,-1 0,1-1,-1 0,1 0,-1 0,0 0,0-1,0 1,0-1,0 0,-1-1,1 1,-1 0,0-1,0 0,0 0,-1 0,1 0,-1 0,0-1,0 1,0-1,-1 1,0-1,1 1,-2-1,1 0,0 0,-1 1,0-1,0 0,-1 0,1 0,-1 1,0-1,0 0,-1 1,0-1,1-3,0 1,-1 0,0 0,-1 1,0-1,0 0,0 1,-1-1,1 1,-2 0,1 0,-1 1,1 0,-2-1,1 1,0 1,-1-1,0 1,0 0,-1 0,1 1,-1 0,1 0,-1 1,0-1,0 1,0 1,0 0,-1 0,1 0,0 1,0 0,-1 0,1 0,0 1,0 1,0-1,0 1,0 0,-3 2,4-1,0 1,0-1,0 2,0-1,1 1,-1-1,1 2,0-1,1 0,-1 1,1 0,0 0,1 0,-1 1,1-1,1 1,-1 0,1 0,0 0,1 0,-1 0,2 0,-1 0,1 0,0 1,0-1,1 0,0 0,0 0,0 0,1 0,1 0,-1 0,1-1,0 1,0-1,1 1,0-1,0 0,0-1,3 3,0-2,-1-1,1 0,1-1,-1 1,0-1,1-1,0 0,0 0,0 0,0-1,1 0,-1-1,0 1,1-2,-1 1,1-1,-1-1,5 0,-11 1,0-1,-1 1,1-1,0 1,-1-1,1 0,-1 1,1-1,-1 0,1 0,-1 0,0 0,1 0,-1-1,0 1,0 0,0-1,0 1,0 0,0-1,0 1,-1-1,1 0,0 1,-1-1,1 0,-1 1,0-1,0 0,1 1,-1-1,0 0,0 1,-1-1,1 0,0-1,-29-55,28 56,0 0,0 1,0-1,0 1,0 0,0-1,0 1,-1 0,1-1,0 1,-1 0,1 0,-1 0,1 0,-1 1,0-1,1 0,-1 1,0-1,1 1,-1-1,0 1,0 0,1 0,-1-1,0 1,0 1,1-1,-1 0,0 0,0 1,1-1,-1 1,0-1,1 1,-1 0,0 0,1 0,-1 0,1 0,-1 0,1 0,0 0,0 0,-1 1,1 0,-5 13,1 1,1 0,0 0,1 1,1-1,1 1,0-1,1 3,1 29,-2 0,-2 0,-10 43,-8 20,4 1,5 15,-29 288,37-348,-4-1,-2 0,-10 28,-32 201,10 38,35-264,2 0,3 1,4 20,0 8,-17 259,15-274,4 0,9 49,70 457,-26-191,-25-74,5-60,-21-67,-10-149,-2 57,-5-101,0 0,0 0,0 0,-1 0,1-1,-1 1,0-1,0 1,0-1,-1 1,1-1,-1 0,1 0,-1 0,0-1,0 1,-1-1,1 1,0-1,-1 0,0 0,1-1,-1 1,-2 0,-31 8,0-1,0-1,-1-2,-2-2,2 1,-503 39,-117 14,-348 10,310-53,299-10,-228 11,-28 9,99-10,-451 23,-1234-39,1602 16,502-15,-408 15,350 3,-49 4,-46-9,-163-7,-489 35,273-35,405-7,-56 0,110-13,54 16,-93 16,94-9,-105-9,115-1,-94 9,-21-3,7 27,169-21,-1 0,0-3,-31-3,112-5,1 0,0 1,0-1,-1 0,1 0,0 0,0-1,-1 1,1 0,0 0,0-1,-1 1,1 0,0-1,0 0,0 1,0-1,0 1,0-1,0 0,0 0,0 0,0 0,0 0,0 0,1 0,-1 0,0 0,1 0,-1 0,1 0,-1 0,1 0,-1-1,1 1,0 0,0 0,0-1,-1 1,1 0,0 0,1-1,-1 1,0 0,0 0,0-1,1 1,-1 0,36-172,-14-56,-8-26,-9-363,14 401,-11 163,-2-1,-3 1,-2-1,-3 0,-4-24,3 60,-12-70,3 0,4 0,4-1,6-47,34-383,-11 224,-9-51,-26-62,-2 242,6 50,7 80,-3 0,-1 1,-2-1,-3-8,-12-40,4-1,3 0,5-1,2-53,0 41,3 76,1-1,1 1,1-1,1 1,1-1,1 1,4-11,0 5,0-1,-2 1,-1-2,-1 1,-2-20,-1 0,8-141,-2 52,5 85,-10 43</inkml:trace>
  <inkml:trace contextRef="#ctx0" brushRef="#br0" timeOffset="32083.145">2753 9848,'-17'-3,"0"0,-1 2,1 0,0 0,-1 2,-5 1,19-2,0 0,0 1,0 0,0 0,0 0,0 1,0-1,0 1,1 0,-1 0,0 0,1 1,0-1,0 1,-1 0,2 0,-1 0,0 0,0 0,1 1,0-1,0 1,0 0,0-1,0 1,1 0,0 0,-1 3,1 0,0 1,1-1,-1 0,2 0,-1 1,1-1,0 0,0 0,1 0,0 0,0 0,1 0,0-1,0 1,1-1,-1 0,1 0,1 0,-1 0,1-1,0 1,0-1,1 0,-1-1,1 0,0 0,0 0,1 0,-1-1,1 0,-1 0,1-1,0 0,0 0,0-1,1 0,-1 0,0 0,0-1,1 0,-1-1,0 0,0 0,0 0,5-2,-7 1,0 0,0-1,0 1,0-1,0 0,-1-1,0 1,1-1,-1 0,-1 0,1 0,0 0,-1-1,0 1,0-1,0 0,-1 0,0 0,0 0,0 0,0-1,-1 1,0-1,0 1,0-1,-1 1,0-1,0 1,0-1,-1 1,0-1,0 1,0-1,-1 1,1 0,-1 0,0-1,-1 1,0 1,1-1,-2 0,1 1,-2-3,-1 0,0 1,0-1,-1 1,0 0,0 1,-1-1,0 2,0-1,0 1,0 0,-1 0,0 1,5 2,0-1,0 2,0-1,0 0,0 1,0-1,0 1,0 0,0 1,0-1,0 1,0 0,0 0,1 0,-1 0,0 0,0 1,1 0,-1 0,1 0,-1 0,1 0,0 1,0 0,0-1,0 1,1 0,-2 2,-1 2,0 0,0 1,1-1,0 1,0 0,1 0,0 1,0-1,1 0,0 1,0 0,1-1,1 1,-1 0,1 0,1-1,-1 1,2 0,-1-1,1 1,0 0,1-1,0 0,1 0,3 7,-4-11,0-1,0 0,0 0,1 0,-1 0,1 0,0-1,0 1,0-1,0 0,0 0,0-1,1 1,-1-1,1 0,-1 0,1 0,-1-1,1 0,-1 0,1 0,-1 0,1-1,-1 1,1-1,-1 0,1-1,2 0,2-1,-1-1,1 0,-1 0,0-1,-1 1,1-2,-1 1,0-1,0 0,-1-1,1 0,-1 0,4-7,-6 9,-1 0,0 0,0 0,-1 0,1-1,-1 1,0-1,0 0,-1 0,0 1,0-1,0 0,-1 0,0 0,0 0,-1 0,1 0,-1 0,0 0,-1 0,0 1,1-1,-2 1,1-1,-1 1,0 0,0-1,0 1,-1 1,1-1,-1 1,-4-4,3 3,-1 1,1 0,-1 0,1 0,-1 1,0-1,0 2,-1-1,1 1,-1 0,1 0,-1 0,0 1,1 0,-1 1,0-1,0 1,0 1,1-1,-1 1,0 0,1 1,-1 0,0 0,1 0,0 1,0 0,0 0,0 0,0 1,0 0,1 0,0 0,0 1,0 0,0 0,1 0,0 0,0 1,0 0,0 0,-7 19</inkml:trace>
  <inkml:trace contextRef="#ctx0" brushRef="#br0" timeOffset="33612.189">66 7308,'85'5,"0"-4,0-3,-1-4,46-10,10 0,599-46,-308 51,-414 13,-21 4,-6-3</inkml:trace>
  <inkml:trace contextRef="#ctx0" brushRef="#br0" timeOffset="33973.289">574 6973,'36'26,"0"-4,2-1,1-2,1-1,26 7,125 62,-186-86,0 1,0 1,0-1,-1 1,1 0,-1 0,0 0,1 0,-2 1,1-1,0 1,-1 0,0 1,1-1,-2 0,1 1,0 0,-1 0,0-1,0 1,-1 0,1 1,-1-1,0 0,-1 0,1 1,-1-1,0 0,0 0,0 1,-1-1,0 0,0 0,-2 4,-7 8,-2-1,0 0,-1-1,-1 0,0-1,-1 0,-1-1,0-1,0-1,-3 1,10-6,-62 42,-2-3,-30 11,37-24</inkml:trace>
  <inkml:trace contextRef="#ctx0" brushRef="#br0" timeOffset="35273.395">26 5850,'3'133,"16"100,-17-215,-4-72,-16-70,8 69,2 0,4-1,1-27,2 76,1 0,0 0,1 0,0 0,0 0,0 0,1 1,0-1,1 0,-1 1,1 0,0-1,1 1,-1 0,1 1,0-1,1 1,-1 0,1 0,0 0,1 0,-1 1,1 0,2-1,4 0,1 0,1 1,-1 0,0 1,1 1,0 0,-1 1,1 1,0 0,0 0,-1 1,1 1,0 1,-1 0,0 0,0 2,0-1,12 7,-22-10,0 0,-1 1,1-1,0 1,0-1,-1 1,1 0,-1 0,1 0,-1 0,0 0,0 1,0-1,0 1,0 0,-1-1,1 1,-1 0,0 0,0 0,0 0,0 0,0 0,0 0,-1 0,0 0,0 0,0 0,0 1,0-1,0 0,-1 0,1 0,-1 0,0 0,-6 6,0-1,0 0,-1-1,0 0,0 0,0-1,-1 0,0 0,-1-1,1 0,-1-1,0 0,0 0,0-1,-8 1,-18 6,0-2,0-2,-1-1,-31 0,67-5,0-1,0 1,0 0,0-1,1 1,-1 0,0 0,0 0,0-1,0 1,0 0,0 0,0 0,0 1,0-1,0 0,1 0,-1 0,0 1,0-1,0 0,0 1,0-1,1 1,-1-1,0 1,0-1,1 1,-1-1,0 1,1 0,-1 0,1-1,-1 1,1 0,-1 0,1 0,-1-1,1 1,0 0,0 0,-1 0,1 0,0 0,0 0,0 0,0-1,0 1,0 0,0 0,0 0,0 0,0 0,1 0,-1 0,0 0,1-1,-1 1,1 0,-1 0,1 0,-1 0,20 33,1 0,1-2,2 0,1-1,22 19,-41-44,0 1,0-1,1-1,-1 1,1-1,0-1,1 1,-1-1,1 0,0-1,0 0,0 0,1-1,-1 0,0 0,1-1,0 0,-1 0,1-1,-1 0,1-1,0 0,-1 0,1-1,-1 0,0 0,0-1,5-2,-2-3,0 1,-1-1,0-1,0 1,-1-2,0 1,-1-2,0 1,-1-1,0 0,0 0,-1-1,-1 0,0 0,-1 0,0-1,-1 1,0-1,-1 0,0 0,-1 0,-1 0,0-10,-2-102,2 172,12 274,-13-314,0 1,1 0,0-1,0 1,1 0,0-1,0 1,1 0,0-1,0 0,0 0,1 1,1-1,-1-1,1 1,0 0,1-1,-1 0,1 0,0-1,1 1,0-1,-1 0,4 2,-1-4,0 0,0-1,1 1,-1-2,0 1,1-1,-1-1,1 1,-1-1,0-1,1 1,-1-2,1 1,-1-1,0 0,0-1,0 0,0 0,0-1,-1 0,0 0,0-1,0 1,0-2,6-5,8-13</inkml:trace>
  <inkml:trace contextRef="#ctx0" brushRef="#br0" timeOffset="35490.621">414 6052,'13'0,"14"0,14 0,11 0,8-3,3-2,0-4,-4-1,-10-2,-13 1</inkml:trace>
  <inkml:trace contextRef="#ctx0" brushRef="#br0" timeOffset="35746.941">574 5704,'-7'0,"5"0,12 0,17 0,18-2,15-4,14-2,9-3,5 1,-2 3,-6 1,-12 3,-17 1</inkml:trace>
  <inkml:trace contextRef="#ctx0" brushRef="#br0" timeOffset="36089.094">1296 5650,'-15'-3,"0"1,0 1,0 0,0 1,0 0,0 1,0 1,0 0,1 1,-1 1,1 0,-1 1,1 0,1 1,-1 1,1 0,0 1,1 1,0 0,-7 6,16-11,0 0,0 0,0 1,1-1,-1 1,1-1,0 1,0 0,1 0,0 0,0 0,0 0,0 0,1 0,-1 0,1 1,1-1,-1 0,1 0,0 0,0 0,0 0,1 0,0 0,0-1,0 1,0 0,1-1,0 0,0 1,0-1,0 0,1 0,16 17,1-2,0 0,2-1,0-1,17 8,-14-8,0 1,-1 1,-1 1,13 15,-33-32,-1 0,0 0,0 1,0-1,0 1,-1-1,0 1,1 0,-1 0,0 0,-1 0,1 0,-1 0,0 0,0 1,0-1,-1 1,1-1,-1 0,0 1,0-1,-1 1,1-1,-1 0,0 1,0-1,0 0,-1 0,0 0,1 0,-2 0,1 0,-2 2,-7 3,0 0,0-1,-1-1,-1 0,1 0,-1-1,0-1,-1 0,1-1,-1 0,0-1,0-1,0 0,0-1,0 0,0-2,-2 1,12 0,0 1,0-1,0 1,-1-1,1-1,0 1,0 0,0-1,0 0,0 0,0 0,0-1,1 1,-1-1,0 0,1 0,-1 0,1 0,0-1,0 1,-1-1,2 0,-1 0,0 0,1 0,-1 0,1-1,-3-15</inkml:trace>
  <inkml:trace contextRef="#ctx0" brushRef="#br0" timeOffset="36387.893">1416 5784,'3'316,"-3"-308,0 1,1 0,0-1,0 1,1-1,0 0,0 1,1-1,0 0,1 0,0-1,0 1,0-1,1 0,0 0,1 0,0-1,0 1,0-2,0 1,1-1,0 0,0 0,1 0,-1-1,1-1,0 1,0-1,7 2,-7-4,0 1,-1-1,1 0,0-1,0 0,0 0,-1-1,1 0,0 0,0 0,-1-1,1-1,-1 1,0-1,0 0,0-1,0 0,0 0,-1 0,0-1,0 0,0 0,0-1,4-5,2-9</inkml:trace>
  <inkml:trace contextRef="#ctx0" brushRef="#br0" timeOffset="36619.256">1270 6078,'24'2,"19"1,12-2,8-4,1-6,-4-4,-8-1,-12 1</inkml:trace>
  <inkml:trace contextRef="#ctx0" brushRef="#br0" timeOffset="36967.39">1429 5730,'360'0,"-355"0,79 9,-81-9,0 1,0 0,0 0,-1 1,1-1,0 1,-1-1,1 1,-1 0,0 0,0 0,0 0,0 0,0 0,0 1,0-1,-1 1,1-1,-1 1,1 0,-1 0,0-1,0 1,-1 0,1 0,0 2,-4 185,-26 141,32-273,1-55</inkml:trace>
  <inkml:trace contextRef="#ctx0" brushRef="#br0" timeOffset="37255.618">1590 5690,'18'-2,"22"-1,23 0,18-2,16-2,12-2,3 1,-5 1,-17 2,-24 2</inkml:trace>
  <inkml:trace contextRef="#ctx0" brushRef="#br0" timeOffset="41056.933">3983 7000,'19'2,"-1"1,1 1,-1 0,0 2,0 0,0 1,16 8,3 2,-1 0,-1 3,0 0,-2 3,-1 0,1 3,-29-23,0 0,0 1,0-1,0 1,-1-1,1 1,-1 0,0 1,0-1,-1 0,1 1,-1 0,0-1,0 1,0 0,-1 0,0 0,0 0,0 0,0 0,-1 1,0-1,0 0,-1 0,1 0,-1 0,0 1,0-1,-1 0,1-1,-1 1,-2 4,-7 7,-1-1,0 1,-2-2,1 0,-1 0,-14 8,-40 34</inkml:trace>
  <inkml:trace contextRef="#ctx0" brushRef="#br0" timeOffset="42163.005">3288 9741,'0'0,"1"-1,0 1,-1-1,1 1,0-1,0 1,0 0,-1-1,1 1,0 0,0 0,0 0,0 0,0 0,-1 0,1 0,0 0,0 0,0 0,0 0,0 0,-1 1,1-1,0 0,0 1,0-1,-1 0,1 1,0-1,0 1,-1-1,1 1,0 0,0 0,0 0,146 93,12 21,-156-113,0 0,0 1,0 0,0 0,0 0,-1 0,1 0,-1 1,0-1,0 1,0 0,0-1,-1 1,1 0,-1 0,0 0,-1 0,1 0,0 0,-1 0,0 0,0 0,0 0,-1 0,1 0,-2 4,-5 7,-1 1,0-1,-1 0,-1-1,0 0,-1-1,-1 0,0 0,-1-1,-11 8,7-4,-168 141,94-85</inkml:trace>
  <inkml:trace contextRef="#ctx0" brushRef="#br0" timeOffset="43838.001">18327 8204,'-121'116,"104"-100,2-1,0 0,1 1,0 1,2 0,0 0,-2 6,15-24,-1 1,1 0,0-1,-1 1,1 0,-1-1,1 1,-1 0,1 0,0 0,-1 0,1 0,0 0,-1 0,1 0,-1 0,1 0,0 0,-1 0,1 0,0 0,-1 1,1-1,-1 0,1 0,-1 1,1-1,0 0,-1 1,1-1,-1 1,0-1,1 0,-1 1,1-1,-1 1,0-1,1 1,-1 0,0-1,1 1,-1-1,0 1,0 0,0-1,0 1,1-1,-1 1,0 0,0-1,0 1,0 0,0-1,-1 1,1-1,0 1,0 0,14-15,-1-1,0 0,-1 0,0-1,-2-1,0 0,-1 0,0-1,-2 0,0-1,-1 1,0-1,0-13,11-23,-17 54,0 0,0 0,0 0,0 0,1 0,-1 0,0 0,1 0,-1 0,0 0,1 1,-1-1,1 0,-1 0,1 0,0 0,-1 1,1-1,0 0,0 1,-1-1,1 1,0-1,0 1,0-1,0 1,0-1,-1 1,1 0,0-1,0 1,0 0,0 0,0 0,0 0,0 0,0 0,0 0,0 0,0 0,0 0,0 1,0-1,0 0,0 1,0-1,0 1,0-1,-1 1,1-1,0 1,0-1,0 1,-1 0,1 0,0-1,-1 1,1 0,-1 0,1 0,12 13,-1 0,-1 1,0 1,-1-1,-1 2,0-1,5 15,10 18,89 136,-91-153</inkml:trace>
  <inkml:trace contextRef="#ctx0" brushRef="#br0" timeOffset="44941.204">19143 6853,'2'9,"1"0,0 0,0 0,1 0,0 0,1-1,0 0,0 0,1 0,0 0,0-1,1 0,0-1,0 1,0-1,1-1,6 5,252 171,-262-179,0 0,-1 1,1 0,-1-1,1 1,-1 0,0 1,-1-1,1 0,0 1,-1 0,0 0,0-1,0 1,0 0,-1 1,1-1,-1 0,0 0,-1 1,1-1,-1 0,1 1,-1-1,-1 0,1 1,0-1,-1 0,0 1,-1 1,-4 5,-1 0,0-1,-1 0,0 0,0-1,-1 0,0 0,-1-1,0-1,-4 3,-69 48,-3-5,-18 6,72-42,-72 41</inkml:trace>
  <inkml:trace contextRef="#ctx0" brushRef="#br0" timeOffset="45970.022">18902 9687,'1'9,"9"0,1 0,0 0,0-1,1 0,0-1,0-1,12 5,-17-7,198 88,-202-91,1 0,-1 1,1-1,-1 1,0 0,0 0,0 0,0 1,0-1,-1 1,1-1,-1 1,1 0,-1 0,0 0,0 0,0 1,-1-1,1 0,-1 1,0-1,0 1,0-1,0 1,-1 0,1-1,-1 1,0 0,0 0,0 1,-4 3,-1 0,0 0,0-1,0 0,-1 0,0 0,0-1,-1 0,1 0,-1 0,-1-1,1 0,-1 0,-187 101,87-57</inkml:trace>
  <inkml:trace contextRef="#ctx0" brushRef="#br1" timeOffset="128054.372">11964 5342,'798'0,"-336"-27,-278 28,-176 1,-1 0,0 0,0 0,0 1,-1 0,1 0,-1 1,0 0,0 0,4 4,35 19,207 61,-66-26,-180-60,17 6,-1 0,1 2,-2 1,0 0,0 2,-1 0,8 8,-27-21,0 1,0-1,0 1,0-1,0 1,0 0,0-1,0 1,0 0,0 0,-1 0,1 0,0 0,-1 0,1 0,0 0,-1 0,1 0,-1 0,0 0,1 0,-1 0,0 0,0 1,1-1,-1 0,0 0,0 0,0 0,-1 1,1-1,0 0,0 0,-1 0,1 0,0 0,-1 1,1-1,-1 0,0 0,1 0,-1 0,0-1,0 2,-13 4</inkml:trace>
  <inkml:trace contextRef="#ctx0" brushRef="#br1" timeOffset="130664.929">11456 6305,'59'0,"108"1,165-23,-187 5,137 0,72 8,-33-16,-199 12,16 0,16 7,-48-7,81 14,-177 2,0 0,0 0,0 1,-1 1,1-1,-1 2,0-1,-1 1,1 1,-1-1,0 1,-1 1,1-1,-2 1,1 1,-1-1,1 4,15 14,187 190,-176-187</inkml:trace>
  <inkml:trace contextRef="#ctx0" brushRef="#br1" timeOffset="133157.462">11349 7215,'567'-1,"-165"-26,20 27,-241-18,-77 2,-15 2,0 4,67 1,390 10,-544-1,1 0,-1 0,1 1,-1-1,0 1,1 0,-1 0,0 0,1 0,-1 0,0 0,0 0,0 1,0-1,0 1,0-1,0 1,-1 0,1 0,-1 0,1 0,-1 0,0 0,1 0,-1 2,7 7,52 73,-9-15,-3 2,-3 3,-1 4,-24-33</inkml:trace>
  <inkml:trace contextRef="#ctx0" brushRef="#br1" timeOffset="136556.278">13341 7977,'-2'0,"0"0,0 0,0 0,0 1,0-1,1 1,-1-1,0 1,0 0,0 0,0 0,1 0,-1 0,0 0,1 0,-1 0,1 1,-1-1,1 1,0-1,-1 1,1-1,0 1,0 0,0 0,1 0,-1-1,0 1,1 0,-1 0,1 0,-1 0,1 0,0 0,0 0,0 0,0 0,0 0,0 0,1 0,-1 0,1 0,-1 0,1 0,0 0,0-1,0 1,0 0,0 0,0-1,0 1,1-1,-1 1,0-1,2 2,3-1,-1 0,1 0,-1 0,1-1,0 1,-1-1,1-1,0 1,0-1,0 0,0 0,0-1,1 0,-4 1,-1 0,0-1,1 1,-1 0,0-1,1 0,-1 0,0 1,0-1,1 0,-1-1,0 1,0 0,0-1,0 1,-1-1,1 0,0 1,-1-1,1 0,-1 0,0 0,1 0,-1 0,0 0,0-1,0 1,-1 0,1 0,0-1,-1 1,0 0,1-1,-3 0,1 0,-1 0,0 1,0-1,0 0,-1 1,1 0,0-1,-1 1,1 0,-1 1,0-1,0 0,0 1,0-1,0 1,0 0,0 0,0 0,0 0,-1 1,1-1,0 1,-1 0,1 0,0 0,-1 0,-70 1,71-1,1 1,-1-1,1 1,0-1,-1 1,1 0,0-1,-1 1,1 0,0 1,0-1,0 0,0 1,0-1,0 1,0 0,1-1,-1 1,1 0,-1 0,1 0,-1 0,1 0,0 0,0 1,0-1,0 0,1 2,-1-2,1 0,0-1,0 1,1 0,-1 0,0 0,1 0,-1 0,1 0,-1-1,1 1,0 0,0 0,0-1,0 1,0 0,0-1,0 1,1-1,-1 0,0 1,1-1,-1 0,1 0,0 0,-1 0,1 0,0 0,0-1,-1 1,1 0,1-1,61 14,-59-13,1 0,0 0,0 0,0 0,0-1,0 0,0 0,0 0,0-1,0 0,0 0,0-1,-1 0,1 0,0 0,-1 0,5-4,-9 6,0-1,0 0,-1 1,1-1,0 0,-1 0,1 1,-1-1,1 0,-1 0,1 0,-1 0,1 0,-1 0,0 0,0 0,1 0,-1 0,0 0,0 0,0 0,0 0,0 0,0 0,-1 0,1 0,0 0,0 0,-1 0,1 0,0 0,-1 1,1-1,-1 0,0 0,1 0,-1 0,0 1,1-1,-1 0,0 1,0-1,1 0,-1 1,0-1,0 1,0-1,0 1,-48-20,-57 13,106 8,0-1,0 1,0-1,0 1,0-1,0 0,0 1,0-1,0 1,0-1,0 1,0-1,0 1,0-1,0 0,0 1,1-1,-1 1,0-1,0 0,1 1,-1-1,0 0,0 1,1-1,-1 0,0 1,1-1,-1 0,1 0,-1 0,0 1,1-1,-1 0,1 0,-1 0,0 0,1 0,-1 1,1-1,-1 0,1 0,-1 0,1 0,-1 0,0-1,1 1,-1 0,1 0,-1 0,1 0,-1 0,0-1,1 1,-1 0,110-3,-51-3,372 5,-424 1,0 0,0 0,0 0,0 1,0 1,0-1,-1 1,1 0,0 0,-1 1,0 0,1 0,-1 1,-1-1,1 1,0 1,66 57,-2 3,27 35,-96-99,4 6,1-1,0 0,0 0,0-1,1 0,-1 0,1-1,0 1,1-1,-1-1,1 1,7-1</inkml:trace>
  <inkml:trace contextRef="#ctx0" brushRef="#br1" timeOffset="138811.156">12031 5396,'-6'1,"0"1,0 0,1 1,-1-1,1 1,0 0,0 1,0-1,0 1,0 0,1 0,-1 0,1 1,0 0,1-1,-1 1,1 1,0-1,-2 5,5-9,0 0,0 0,0 0,0 0,0 0,0 1,1-1,-1 0,0 0,1 0,-1 0,0 0,1 0,-1 0,1 0,0 0,-1 0,1 0,0 0,-1-1,1 1,0 0,0 0,0-1,0 1,0-1,0 1,0-1,0 1,0-1,0 1,0-1,0 0,0 0,0 1,0-1,0 0,1 0,-1 0,1 0,47-1,-42 0,-1-1,0 0,0 0,0 0,-1 0,1-1,0 0,-1 0,0-1,1 0,-2 0,4-2,-7 5,1-1,0 0,-1 1,0-1,1 0,-1 0,0 0,0 0,0 0,0 0,0 0,0-1,-1 1,1 0,-1 0,1-1,-1 1,0 0,0 0,0-1,0 1,0 0,-1-1,1 1,-1 0,1 0,-1 0,0-1,0 1,0 0,0 0,0 0,-1 0,1 1,-1-2,-3-2,0 0,-1 1,0 0,0 0,0 0,0 0,0 1,-1 0,1 1,-1-1,0 1,0 1,0-1,0 1,0 0,0 1,0 0,0 0,0 0,-1 1,1 0,0 0,-2 2,6-2,0 0,0 0,0 0,0 1,1-1,-1 1,0 0,1-1,-1 1,1 1,0-1,0 0,0 0,0 1,0-1,1 1,-1 0,1-1,-1 1,1 0,0 0,0 0,0 0,1 0,-1 0,1 0,-1 0,1 0,0 1,0-1,1 0,-1 0,0 0,1 0,0 0,0 0,0 0,0 0,0 0,1-1,-1 1,1 0,0-1,0 1,0-1,0 0,0 1,0-1,1 0,1 1,4 2,-1-1,1-1,0 1,0-1,0 0,1-1,-1 0,0 0,1-1,-1 0,1-1,0 0,-1 0,1 0,-1-1,1-1,-1 1,3-2,-8 1,0 0,0 0,0 0,0 0,0-1,0 1,-1-1,1 1,-1-1,0 0,0 0,0 0,0 0,-1-1,1 1,-1 0,0-1,0 1,0-1,0 1,-1-1,1 1,-1-1,0 1,0-1,0 0,0 1,-1-1,0 1,1-1,-1 1,-1-1,1 1,0 0,-1-1,0 1,1 0,-1 0,-1 0,1 0,0 0,-1 1,1-1,-1 1,0 0,0 0,0 0,0 0,0 0,0 0,0 1,-1-1,1 1,-1 0,0-1,-1 1,1-1,0 1,-1 0,1 0,-1 0,1 1,-1-1,1 1,-1 0,1 1,-1-1,0 1,1 0,0 0,-1 0,1 0,0 1,-1 0,1 0,0 0,0 0,1 1,-1 0,0 0,1 0,0 0,-1 0,1 0,1 1,-1 0,0-1,1 1,0 0,0 0,0 1,0-1,1 0,-1 1,1-1,0 2,1-4,0 0,0 0,0 0,0-1,1 1,-1 0,0 0,1 0,0 0,-1 0,1-1,0 1,0 0,0-1,0 1,0 0,0-1,0 1,1-1,-1 0,0 1,1-1,0 0,-1 0,1 0,-1 0,1 0,0 0,0-1,0 1,-1 0,3-1,61 5,-61-6,0 0,0 0,-1 0,1-1,0 0,0 1,-1-1,0-1,1 1,-1 0,0-1,0 0,0 1,0-1,-1 0,1-1,-1 1,0 0,1-1,-2 1,1-1,0 0,-1 0,0 1,1-1,-2 0,1 0,0 0,-1 0,0 0,0 0,0 0,0 0,-1 0,1 0,-1 0,0 0,0 0,-1 0,1 0,-1 1,0-1,0 0,0 1,0 0,-1-1,-1 0,0 1,-1-1,0 1,1 0,-1 0,-1 0,1 1,0 0,-1 0,1 0,-1 0,1 1,-1 0,0 1,0-1,1 1,-1 0,-5 0,8 0,0 1,0-1,0 0,0 1,0-1,0 1,0 0,1 0,-1 0,0 0,0 1,1-1,-1 1,1-1,-1 1,1 0,0 0,0 0,-1 0,2 1,-1-1,0 1,0-1,1 1,-1-1,1 1,0 0,0 0,0 0,0-1,0 1,1 0,-1 0,1 0,0 0,0 1,4 29,6-1</inkml:trace>
  <inkml:trace contextRef="#ctx0" brushRef="#br1" timeOffset="157828.411">12833 9046,'0'2,"0"0,0 1,1-1,-1 0,0 0,1 0,0 1,-1-1,1 0,0 0,0 0,0 0,0 0,1 0,-1 0,0-1,1 1,-1 0,1-1,0 1,0-1,-1 0,1 1,0-1,0 0,0 0,0 0,0 0,1-1,-1 1,0 0,0-1,0 0,1 1,-1-1,0 0,0 0,1-1,-1 2,-1 0,1-1,0 1,0-1,0 1,-1-1,1 0,0 0,0 0,0 0,0 0,0-1,0 1,-1 0,1-1,0 1,0-1,-1 0,1 0,0 1,-1-1,1 0,0 0,-1-1,0 1,1 0,-1 0,0-1,1 1,-1-1,0 1,0-1,0 0,0 1,-1-1,1 0,0 1,-1-1,1 0,-1 0,0 0,1 0,-1 1,0-1,0 0,0 0,0 0,-1 0,1 0,-1-1,0 0,0 1,0 0,0-1,0 1,0 0,-1 0,1 0,-1 0,0 0,0 0,1 0,-1 0,0 1,0-1,-1 1,1 0,0-1,0 1,-1 0,1 0,-1 0,1 1,-1-1,1 1,-1-1,1 1,-1 0,1 0,-1 0,0 0,1 0,-1 1,1-1,-1 1,1 0,-1-1,1 1,0 0,-1 1,1-1,0 0,0 1,0-1,0 1,0-1,0 1,0 0,0 0,1 0,-1 0,1 0,-1 1,1-1,-1 2,1-2,0 0,0-1,1 1,-1 0,1 0,-1 0,1 0,-1 0,1 0,0 0,0 0,0 0,0 1,0-1,1 0,-1 0,0 0,1 0,0 0,-1-1,1 1,0 0,0 0,0 0,0-1,1 1,-1 0,0-1,1 1,-1-1,1 0,-1 1,1-1,0 0,-1 0,1 0,0 0,0 0,0 0,0-1,0 1,0-1,0 1,0-1,0 0,0 0,0 1,3 0,0 0,-1-1,1 1,0-1,0 0,0 0,-1 0,1-1,0 0,0 0,-1 0,1 0,0-1,-1 0,0 0,1 0,-1 0,0-1,0 1,0-1,0 0,0-1,-4 1,1 1,-1-1,0 1,0-1,-1 1,1-1,-1 1,1-1,-1 1,0-1,1 1,-1 0,-1 0,1-1,0 1,0 0,-1 0,1 0,-1 0,0 0,0 1,1-1,-1 0,0 1,0-1,-1 1,1 0,0 0,0 0,-1 0,1 0,0 0,-3 0,-3-2,0 0,0 0,0 1,0 0,-1 0,1 1,-1 0,0 1,-6 0,13 0,-1 0,0 0,0 0,0 1,1-1,-1 1,0 0,1-1,-1 1,0 0,1 1,-1-1,1 0,0 1,-1-1,1 1,0 0,0 0,0 0,0 0,0 0,1 0,-1 1,1-1,-1 0,1 1,0-1,0 1,0 0,0-1,0 2,0-1,1 0,0 1,0-1,0 0,1 0,-1 0,1 0,-1 0,1 0,0 0,0 0,0 0,1-1,-1 1,1 0,-1-1,1 1,0-1,0 1,0-1,0 0,1 0,-1 0,1 0,-1 0,1-1,0 1,1 0,2 1,1 1,0-1,-1-1,1 0,0 0,1 0,-1 0,0-1,0-1,1 1,4-1,-6-1,0 0,1 0,-1 0,0-1,0 0,0 0,0-1,0 1,-1-1,1-1,-1 1,1-2,-4 4,0 0,-1 0,1-1,-1 1,0-1,1 1,-1-1,0 1,0-1,0 0,0 0,0 0,0 1,0-1,-1 0,1 0,-1 0,1 0,-1 0,0 0,0 0,0 0,0 0,0 0,0 0,0 0,-1 0,1 0,-1 0,0 0,1 0,-1 0,0 0,0 0,0 1,0-1,-1 0,0 0,-3-3,1 0,-1 1,0 0,0 0,-1 0,1 1,-1-1,0 2,0-1,0 0,0 1,-1 0,1 1,0-1,-1 1,1 1,-5-1,7 0,1 1,-1 0,1 0,-1 0,1 0,-1 1,1-1,-1 1,1 0,-1 0,1 0,0 0,0 1,-1 0,1-1,0 1,0 0,1 0,-1 1,0-1,1 0,-1 1,1 0,0-1,0 1,0 0,0 0,0 0,1 1,0-1,-1 0,0 4,2-4,-1 0,1 0,0 0,0 0,0 1,0-1,1 0,-1 0,1 0,0 0,0 0,0 0,0 0,1 0,-1 0,1 0,-1-1,1 1,0 0,0-1,0 0,1 1,-1-1,0 0,1 0,-1 0,1-1,0 1,0 0,0-1,0 0,2 1,5 2,0 0,0-1,1-1,-1 1,1-2,-1 1,1-1,0-1,3 0,-8-1,-1 1,1-1,-1 0,1-1,-1 1,0-1,1 0,-1-1,0 1,0-1,-1 0,1 0,0-1,-4 3,1 0,-1-1,1 1,-1-1,0 1,1-1,-1 0,0 1,0-1,0 0,-1 0,1 0,0 0,-1 0,1 0,-1 0,0 0,1 0,-1 0,0 0,0 0,0 0,-1 0,1 0,0 0,-1 0,0 0,1 0,-1 0,0 0,0 1,0-1,0 0,0 0,0 1,-2-2,-2-3,-1 0,0 0,0 0,-1 1,0 0,0 1,0-1,0 1,-1 1,1-1,-1 1,0 1,0-1,0 2,0-1,-1 1,1 0,0 0,-1 1,0 1,6-2,1 2,-1-1,1 0,0 0,-1 1,1-1,-1 1,1 0,0 0,0 0,-1 0,1 0,0 0,0 1,0-1,0 1,1-1,-1 1,0 0,0 0,1 0,0 0,-1 0,1 0,0 0,0 0,0 0,0 0,0 1,0-1,1 1,-1-1,1 0,0 1,0-1,0 1,0-1,0 0,0 1,0-1,1 1,0-1,-1 0,1 1,0-1,0 0,0 0,0 1,0-1,1 0,-1 0,2 1,-2-1,0-1,0 0,0 0,0 1,0-1,1 0,-1 0,0 0,0 0,1 0,-1-1,1 1,-1 0,1-1,-1 1,1-1,-1 1,1-1,-1 0,1 1,-1-1,1 0,0 0,-1 0,1 0,-1-1,1 1,0 0,-1-1,1 1,-1-1,1 1,-1-1,1 0,-1 0,0 1,1-1,-1 0,0 0,0 0,0-1,1 1,-1 0,0 0,-1-1,1 1,0 0,0-1,-1 1,1-1,0 1,-1-1,1 1,-1-1,0 0,0 1,0-1,1 1,-1-2,-2-1,1 0,-1 0,0 0,0 0,-1 0,1 0,-1 0,1 1,-1-1,0 1,-1 0,1 0,0 0,-1 0,0 1,0 0,0-1,0 1,0 0,0 1,0-1,0 1,-1 0,1 0,-1 0,1 1,0-1,-1 1,1 0,-1 0,-2 1,565 1,363-42,-362 41,-555 0,1 0,-1 0,1 0,-1 1,1 0,-1 0,0 0,1 0,-1 1,-1-1,1 1,0 0,-1 0,1 1,-1-1,0 1,0-1,0 1,-1 0,1 0,-1 1,15 17,77 85,-140-171,-35-62,81 125,0 1,0-1,0 1,0 0,0-1,0 1,-1-1,1 1,0 0,0-1,0 1,-1-1,1 1,0 0,-1-1,1 1,0 0,0-1,-1 1,1 0,-1 0,1-1,0 1,-1 0,1 0,-1 0,1 0,0 0,-1-1,1 1,-1 0,1 0,-1 0,1 0,0 0,-1 0,1 0,-1 0,1 1,-1-1,1 0,-1 0,1 0,0 0,-1 0,1 1,0-1,-1 0,1 0,-1 1,1-1,0 0,0 1,-1-1,1 0,0 1,-1-1,3 28,6-10,1 0,1 0,1-1,0 0,1-1,1 0,0-1,1-1,15 13,-7-12,-20-18</inkml:trace>
  <inkml:trace contextRef="#ctx0" brushRef="#br1" timeOffset="162815.251">11349 9968,'26'-17,"-12"13,0 1,0 1,0 0,0 1,0 1,0 0,0 1,0 0,0 1,4 1,32 3,360-3,-197-17,122-5,-165 5,175-7,16 8,-125 0,229 13,-347-13,44-2,-2 8,-4 1,-98 7,-51 0,-1 1,1 0,-1 1,1-1,-1 1,0 0,0 1,-1 0,1-1,-1 2,1-1,-1 1,-1 0,1 0,-1 0,1 0,-2 1,1 0,1 3,7 7,19 22,-2 2,-2 1,-2 1,15 34,-32-57,-5-14,-6-13,-59-91,45 71,4 5,-1 1,-1 0,-1 2,-1-1,-14-11,54 70,5-2,0 2,1-1,2-1,2-2,24 19,-39-40</inkml:trace>
  <inkml:trace contextRef="#ctx0" brushRef="#br1" timeOffset="165380.007">11456 10797,'880'0,"-509"-22,-50 2,-67 8,81-15,-199 14,117 5,35-5,-90 0,-12 8,-181 6,0 0,0 1,-1 0,1 0,0 0,-1 0,0 1,0-1,0 1,0 0,0 1,0-1,-1 1,0-1,1 1,-2 0,1 1,0-1,-1 0,1 1,-1-1,-1 1,1-1,-1 1,13 20,166 283,-168-290,-13-27,-166-292,154 281,13 20,0 0,0 1,0-1,0 0,-1 0,1 0,0 0,0 0,0 0,0 1,-1-1,1 0,0 0,0 0,0 0,0 0,-1 0,1 0,0 0,0 0,0 0,-1 0,1 0,0 0,0 0,0 0,-1 0,1 0,0 0,0 0,0 0,0-1,-1 1,1 0,0 0,0 0,0 0,0 0,-1 0,1-1,0 1,8 25,1-1,1 0,1 0,1-1,0-1,2 0,7 6,-9-10,0-1,2-1,0 0,1-1,0 0,14 8,-11-10</inkml:trace>
  <inkml:trace contextRef="#ctx0" brushRef="#br1" timeOffset="171493.558">11937 11707,'0'1,"-1"0,1 1,-1 0,1-1,0 1,0 0,0-1,0 1,0 0,0-1,0 1,0 0,1-1,-1 1,1 0,-1-1,1 1,0-1,0 1,-1-1,1 1,0-1,0 1,0-1,1 0,-1 0,0 1,0-1,1 0,-1 0,1 0,-1-1,1 1,-1 0,1 0,-1-1,1 1,1-1,65-7,-66 6,0 1,-1-1,1 0,0 0,-1 0,1 0,-1 0,0 0,1 0,-1-1,0 1,0 0,0-1,0 1,0-1,0 1,0-1,0 0,0 1,-1-1,1 0,-1 1,1-1,-1 0,0 0,0 1,0-1,0 0,0 0,0 0,0 1,0-1,-1 0,1 0,-1 1,1-1,-2-1,-1-1,-1-1,0 1,0 0,0 0,-1 0,0 1,1-1,-1 1,0 0,-1 1,1-1,0 1,-1 0,1 0,-1 1,0-1,0 1,1 1,-1-1,0 1,-1 0,3-1,0 1,1 0,-1 0,0 0,1 0,-1 1,0-1,1 1,-1 0,1 0,-1 0,1 0,-1 1,1-1,0 1,0 0,0 0,0 0,0 1,0-1,0 1,1-1,-1 1,1 0,0 0,0 0,0 0,0 0,1 1,-1-1,1 0,0 1,0-1,0 1,0 0,1-1,-1 1,1 0,0-1,0 1,0 1,1 0,1 0,-1-1,1 1,0-1,0 1,1-1,-1 1,1-1,0 0,0 0,1-1,-1 1,1-1,-1 1,1-1,0 0,0-1,1 1,-1-1,0 1,1-1,0-1,-1 1,2 0,3 1,0-1,0 0,1 0,-1-1,0 0,0 0,1-1,-1-1,0 1,1-2,-1 1,6-3,-11 3,0-1,0 0,-1 1,1-2,-1 1,0 0,0-1,0 1,0-1,0 0,0 0,-1 0,1-1,-1 1,0 0,0-1,0 0,-1 1,1-1,-1 0,0 0,0 0,0 0,0 0,-1 0,0 0,0 0,0 0,0 0,0 0,-1 0,0 0,0 0,0 0,0-1,0 0,0 0,0 1,-1-1,0 1,0-1,0 1,0 0,-1-1,0 1,1 0,-2 1,1-1,0 0,-1 1,1 0,-1 0,0 0,0 0,0 1,-1-1,1 1,-1 0,1 1,-1-1,0 1,1 0,-4-1,1 3,1 0,0 0,0 1,0 0,0 0,0 0,1 1,-1 0,1 0,-1 0,1 1,0 0,0 0,1 0,-1 1,1-1,0 1,0 0,0 0,1 0,0 1,0-1,0 1,1 0,0 0,0 0,0 0,1 0,0 0,0 1,0-1,1 0,0 0,0 1,1-1,0 1,-1-4,1 0,1 1,-1-1,0 0,1 0,0 0,-1 0,1 0,0 0,1-1,-1 1,0-1,1 1,-1-1,1 0,0 0,0 0,0 0,0-1,0 1,0-1,0 0,1 0,-1 0,0 0,1 0,-1-1,1 0,1 1,5-1,0 1,0-2,-1 1,1-1,0-1,0 1,-1-2,1 1,7-5,-12 6,-1-1,1 1,-1-1,1-1,-1 1,0-1,0 1,0-1,0 0,-1-1,1 1,-1-1,0 1,0-1,0 0,0 0,0-1,-1 1,0 0,0-1,0 1,-1-1,0 0,1 0,-2 1,1-1,0 0,-1 0,0 0,0 0,-1 0,1 0,-1 1,0-1,0 0,-1 0,0-1,-2 1,-1 0,1 1,-1 0,0 0,-1 1,1-1,0 1,-1 0,0 1,0-1,0 1,0 0,0 1,0-1,0 1,0 0,-1 1,1 0,0 0,-1 0,1 0,0 1,0 0,-1 1,1-1,0 1,0 1,1-1,-1 1,0 0,1 0,-2 1,2-1,1 1,-1 0,0 1,1-1,0 1,0-1,0 1,1 1,-1-1,1 0,1 1,-1-1,1 1,-1 3,2-6,0 0,0-1,0 1,1 0,0 0,-1 0,1 0,0 0,0 0,1 0,-1 0,1 0,-1 0,1 0,0 0,0-1,0 1,0 0,1-1,-1 1,1 0,0-1,-1 0,1 1,0-1,0 0,1 0,-1 0,0 0,2 0,2 2,1-1,-1 1,0-2,1 1,0-1,0 0,-1 0,1-1,0 0,0 0,1-1,-1 1,0-2,0 1,0-1,0 0,0 0,0-1,-1 0,1 0,0-1,-1 0,0 0,1 0,-1-1,0 0,-1 0,1-1,-1 1,0-1,3-4,-6 4,0 0,0 0,-1 1,0-1,0 0,-1 0,1 0,-1-1,0 1,0 0,-1 0,1 0,-1 0,0 0,-1 0,1 1,-1-1,0 0,0 1,0-1,-1 1,0-1,0 1,0 0,0 0,0 1,-1-1,0 1,0-1,0 1,0 0,0 1,0-1,-1 1,0 0,1 0,-1 0,0 1,0-1,-5 0,-63 1,71 1,0 1,0-1,0 1,0 0,0 0,0 0,0 0,0 0,0 0,1 0,-1 1,0-1,1 0,-1 1,1 0,-1-1,1 1,0 0,0 0,0-1,0 1,0 0,0 0,0 0,1 0,-1 1,1-1,-1 0,1 0,0 0,0 0,0 2,0-1,1 0,0 1,0-1,1 1,-1-1,0 0,1 0,0 0,0 0,0 0,0 0,0 0,1-1,-1 1,1-1,0 0,-1 0,1 0,0 0,0 0,0 0,1-1,-1 0,0 1,1-1,-1 0,1-1,-1 1,1-1,-1 1,1-1,-1 0,1 0,-1-1,-2 1,0 0,0-1,0 1,0 0,0-1,0 1,0-1,0 1,0-1,0 1,0-1,-1 0,1 1,0-1,0 0,-1 0,1 0,-1 0,1 1,-1-1,1 0,-1 0,1 0,-1 0,0 0,1 0,-1 0,0 0,0 0,0 0,0 0,0 0,0 0,0-1,0 1,0 0,-1 0,1 0,0 0,-1 0,1 0,-1 1,1-1,-1 0,-11 13,-1 32,2 1,2 0,2 1,2 6,4-48,-3 325,-10-226,2-24,-3 15,6-16,10-77,1 1,0-1,-1 0,1 1,0-1,0 0,0 0,0 0,0-1,0 1,0 0,0-1,0 0,1 1,-1-1,0 0,0 0,0 0,1 0,-1-1,0 1,0 0,0-1,0 0,0 1,0-1,0 0,0 0,0 0,0 0,0-1,0 1,8-3,12-1,0 1,0 1,0 2,0 0,0 1,10 1,12 0,0-1,118 2,-1-8,67-15,-21-3,71 7,-66 4,48 0,126 13,-276-14,16 6,88 2,-137-3,-75 10,-1 0,1 1,0-1,-1 1,1-1,-1 1,1 0,-1 0,0 0,0 0,0 0,0 0,0 0,0 0,-1 0,1 0,-1 0,1 0,-1 1,0-1,0 1,4 11,72 136,-48-103,86 142,-99-172,-14-17,-1 1,0-1,0 0,1 0,-1 0,0 0,0 0,1 0,-1 1,0-1,1 0,-1 0,0 0,1 0,-1 0,0 0,0 0,1 0,-1 0,0 0,1-1,-1 1,0 0,0 0,1 0,-1 0,0 0,0 0,1-1,-1 1,0 0,0 0,1 0,-1-1,0 1,0 0,0 0,0-1,1 1,-1 0,0 0,0-1,0 1,0 0,0 0,0-1,0 1,0 0,0-1,0 1,0 0,0-1,0 1,0 0,0 0,0-1,0 1,0 0,0-1,0 1,0 0,0 0,-1-1,1 1,0 0,0 0,0-1,0 1,-1 0,-2-18,-1 1,-1 0,0-1,-1 2,-1-1,-1 1,0 0,-9-11,13 21,-5-12,-1 1,0 1,-2 0,0 0,0 1,-4-2,16 18,0 0,0-1,1 1,-1 0,0 0,0 0,0-1,0 1,0 0,-1 0,1 0,0-1,0 1,0 0,-1 0,1-1,0 1,-1 0,1-1,-1 1,1 0,-1-1,1 1,-1-1,1 1,-1 0,1-1,-1 1,0-1,1 0,-1 1,0-1,0 0,1 1,-1-1,0 0,0 0,1 1,-1-1,0 0,0 0,0 0,1 0,-1 0,0 0,0-1,0 1,1 0,-1 0,0 0,0-1,1 1,-1 0,0-1,1 1,-1-1,0 1,1-1,-1 1,1-1,-1 1,0-1,7 20,1 0,0 0,2 0,0-1,1 0,1-1,1 0,0-1,1 0,0-1,2-1,10 9,3 3,-2-6</inkml:trace>
  <inkml:trace contextRef="#ctx0" brushRef="#br1" timeOffset="173070.832">15801 15797,'0'23,"0"16,0 13,0 10,0 2,0 0,0-4,0-6,0-9,0-13</inkml:trace>
  <inkml:trace contextRef="#ctx0" brushRef="#br1" timeOffset="173981.264">15827 15971,'-32'-148,"31"147,0 0,0 0,0 0,1 0,-1 0,0 0,1 0,-1-1,1 1,0 0,-1 0,1 0,0-1,-1 1,1 0,0-1,0 1,0 0,0 0,1-1,-1 1,0 0,0-1,1 1,-1 0,1 0,-1 0,1-1,-1 1,1 0,0 0,0 0,-1 0,1 0,0 0,0 0,0 1,0-1,0 0,0 0,0 1,1-1,-1 0,0 1,0 0,0-1,1 1,-1-1,0 1,0 0,1 0,-1 0,0 0,1 0,-1 0,0 0,1 1,16 4,0 1,0 1,-1 1,1 0,-2 2,11 6,-21-13,-1 0,1 0,-1 1,0 0,0-1,0 2,0-1,-1 0,0 1,0 0,0 0,0 0,-1 1,0-1,0 1,0 0,-1 0,1 0,-2 0,1 0,-1 0,0 0,0 1,0-1,-1 0,0 1,0-1,-1 0,0 1,0-1,0 0,-1 0,0 0,0 0,-1 0,-2 5,-3 0,-1-1,0-1,0 1,0-2,-1 1,-1-1,1-1,-1 0,0-1,-1 0,0 0,-10 3,23-9,-1 0,0 0,0 0,0 0,0 0,0 0,1 0,-1 0,0 0,0 0,0 0,0 0,0 0,1 0,-1 1,0-1,0 0,0 0,0 0,0 0,0 0,0 0,0 1,1-1,-1 0,0 0,0 0,0 0,0 1,0-1,0 0,0 0,0 0,0 0,0 1,0-1,0 0,0 0,0 0,0 0,25 0,-21 0,17-1,-6-1,-1 1,1 0,-1 1,0 0,1 1,-1 1,1 0,-1 1,0 0,0 1,-1 1,1 0,-1 1,0 1,0 0,5 4,-15-8,0 0,-1 0,1 0,-1 0,0 0,0 1,0-1,0 1,0-1,-1 1,0 0,0 0,0 0,0 0,0-1,-1 1,0 0,0 0,0 0,0 0,0 0,-1 0,0 0,0 0,0 0,0-1,-1 1,1 0,-1-1,0 1,0-1,0 1,-1-1,1 0,-1 0,1 0,-1-1,0 1,0 0,-1-1,1 0,-5 4,-1-1,0 0,0-1,0 0,0 0,-1-1,1-1,-1 1,0-1,0-1,-3 1,9-2,1 0,-1 1,0-1,1 0,-1-1,0 1,1-1,-1 1,0-1,1 0,-1-1,1 1,-1-1,1 1,0-1,0 0,0 0,0 0,0-1,0 1,0-1,1 1,0-1,-1 0,1 0,0 0,0 0,0-1,1 1,-1 0,0-3,1 2,1 0,-1 0,1 0,-1 0,1-1,1 1,-1 0,1 0,-1 0,1 0,0 0,0 0,1 1,-1-1,1 0,0 0,0 1,0-1,1 1,-1 0,1 0,-1 0,1 0,0 0,2-1,89-57,-71 50,1 0,1 2,0 0,0 2,1 1,0 1,0 1,21 0,-44 4,1 1,0-1,0 1,-1 0,1 0,0 1,-1-1,1 1,-1-1,0 1,0 0,1 0,-1 1,-1-1,1 1,0-1,0 1,-1 0,0 0,0 0,1 1,-2-1,1 0,0 1,-1-1,1 1,-1-1,0 1,0 0,-1 0,1 0,0 2,1-1,0 1,0-1,1 1,-1-1,1 0,1 0,-1 0,0 0,1-1,0 1,0-1,1 0,1 2,-4-5,0 0,0 0,0-1,1 1,-1 0,0-1,0 1,0-1,0 1,1-1,-1 0,0 0,0 0,0-1,1 1,-1 0,0-1,0 1,0-1,0 0,0 0,0 0,0 0,0 0,0 0,0 0,0-1,-1 1,1-1,-1 1,1-1,-1 1,2-3,31-66,-28-21,-4 106,1 0,1 0,0 0,1-1,0 1,1-1,1-1,0 1,1-1,4 5,-7-12,1 0,-1 0,1-1,1 0,-1 0,1 0,0-1,0 0,0 0,0-1,1 1,-1-2,1 1,4 0,13 1</inkml:trace>
  <inkml:trace contextRef="#ctx0" brushRef="#br1" timeOffset="174420.397">17124 15864,'-23'5,"0"1,1 1,0 1,0 1,1 1,0 1,1 1,0 1,-11 10,29-23,0 1,0 0,1 0,-1 1,0-1,1 0,-1 1,1-1,-1 0,1 1,0 0,-1-1,1 1,0 0,0-1,0 1,1 0,-1 0,0 0,1 0,-1 0,1 0,-1 0,1 0,0 0,0 0,0 0,0 0,1 0,-1 0,0 0,1 0,-1 0,1 0,0 0,0 0,0 0,0 0,0-1,0 1,0 0,0-1,1 1,-1-1,1 1,0-1,88 32,-80-32,-1 2,1-1,-1 1,1 0,-1 1,0 0,0 0,0 1,-1 0,0 1,0 0,0 0,5 7,-11-11,1 1,-2 0,1 0,0 0,0 0,-1 0,0 0,0 1,0-1,0 0,0 1,-1-1,1 1,-1-1,0 0,0 1,0-1,0 1,-1-1,0 1,1-1,-1 0,0 1,-1-1,1 0,0 0,-1 0,0 0,0 0,0 0,0 0,-4 4,0 0,0 0,-1-1,0 0,0 0,0-1,-1 0,0 0,0 0,0-1,-3 0,9-3,-2 2,-1-1,1 0,0 0,-1-1,0 1,1-1,-1 0,0 0,1-1,-1 1,0-1,0 0,1 0,-1-1,0 1,0-1,-4-1,3-4</inkml:trace>
  <inkml:trace contextRef="#ctx0" brushRef="#br1" timeOffset="174640.81">17231 16265,'18'2,"13"1,8 0,4-1,0 0,-4-1,-3 0,-8-1</inkml:trace>
  <inkml:trace contextRef="#ctx0" brushRef="#br1" timeOffset="175218.555">17699 15783,'8'1,"-1"0,1 1,-1 0,1 0,-1 1,1 0,-1 0,0 0,-1 1,1 0,0 1,-1 0,0 0,0 0,-1 0,1 1,-1 0,-1 0,1 0,-1 1,0 0,0 0,-1 0,0 0,0 0,-1 1,1-1,-2 1,1-1,-1 1,0 0,-1 0,0 7,-3 2,0 0,-1-1,0 1,-2-1,0 0,0 0,-2-1,0 1,-7 8,-29 65,42-87,0 1,1 0,0 0,0 0,0 0,0 0,0 0,0 0,1 0,0 0,-1 1,1-1,0 0,1 0,-1 0,0 0,1 1,0-1,0 0,0 0,0 0,0 0,1-1,-1 1,1 0,-1 0,1-1,0 1,2 1,9 3,0 0,0-1,1 0,0-1,0 0,0-2,1 1,0-2,-1 0,1 0,3-2,-4 3,-1-2,1 0,-1 0,0-1,1-1,-1 0,1-1,-1 0,0-1,0-1,1-1,-12 5,0-1,0 0,0 0,-1 0,1 0,0 0,-1-1,1 1,-1 0,1-1,-1 1,0-1,0 1,0-1,0 0,0 0,0 1,0-1,0 0,-1 0,1 0,-1 0,1 0,-1 0,0 0,0 0,1 0,-2 0,1 0,0 0,0 0,-1 0,1 0,-1 0,1 0,-1 0,-7-15</inkml:trace>
  <inkml:trace contextRef="#ctx0" brushRef="#br1" timeOffset="175494.33">17619 16051,'18'0,"18"0,13-2,11-1,5-2,4-1,-3 2,-13 1</inkml:trace>
  <inkml:trace contextRef="#ctx0" brushRef="#br1" timeOffset="175767.598">18154 16225,'12'0,"1"-1,-1 0,1 0,0-1,-1-1,0 0,0-1,0 0,0-1,-1 0,1-1,-1 0,-1-1,6-4,-14 10,1-1,-1 0,0 0,0 0,0 0,0 0,0 0,0 0,-1-1,1 1,-1-1,0 1,1-1,-1 0,0 1,0-1,-1 0,1 0,-1 1,1-1,-1 0,0 0,0 0,0 0,0 0,-1 1,1-1,-1 0,0 0,0 0,0 1,0-1,0 1,0-1,-1 1,1-1,-1 1,0 0,0-1,-1 0,-3 0,0 0,0 1,0 0,-1 1,1-1,0 1,-1 0,1 1,-1-1,1 1,-1 0,1 1,0 0,-1 0,1 0,0 1,-1 0,1 0,0 1,0-1,1 1,-1 1,1-1,-1 1,1 0,0 0,0 0,1 1,-1-1,1 1,0 1,1-1,-1 0,1 1,-3 5,5-6,-1 0,1 0,0 0,0 1,1-1,-1 0,1 0,0 1,1-1,-1 0,1 0,0 1,0-1,1 0,0 0,0 0,0-1,0 1,1 0,-1-1,1 1,0-1,1 0,-1 0,1 0,0 0,0-1,0 0,0 0,0 0,1 0,0 0,-1-1,6 2,1 1,1-1,0 1,0-2,0 0,0 0,1-1,-1-1,8 0,16-1</inkml:trace>
  <inkml:trace contextRef="#ctx0" brushRef="#br1" timeOffset="176204.887">18635 16104,'-92'14,"89"-13,1 0,-1 0,1 0,-1 1,1-1,0 1,0-1,-1 1,1 0,0 0,1 0,-1 0,0 0,1 0,-1 1,1-1,-1 0,1 1,0-1,0 1,0-1,1 1,-1 0,0-1,1 1,0 0,0 0,0-1,0 1,0 0,0-1,1 3,1 0,1 0,0 0,-1 0,2 0,-1-1,1 1,-1-1,1 0,0 0,1 0,-1 0,1-1,-1 0,1 0,0 0,0-1,0 1,1-1,-1 0,1-1,-1 1,1-1,-1 0,1-1,0 1,11 2,0-1,0 0,0-1,-1-1,1 0,0-1,0-1,12-3,-24 4,0 0,0-1,0 1,0-1,-1 0,1 0,0 0,-1-1,1 0,-1 0,0 0,0 0,0-1,-1 1,1-1,-1 0,0 0,0 0,0-1,0 1,-1-1,0 0,0 1,0-1,-1 0,1 0,-1 0,0 0,0-5,-2 4,0 23,1-10,0 0,1-1,0 1,1 0,-1-1,1 1,1-1,-1 0,1 0,0 0,1 0,-1 0,1-1,0 1,0-1,1 0,0 0,0-1,0 1,0-1,1 0,-1-1,1 1,0-1,0 0,2 0,12 3</inkml:trace>
  <inkml:trace contextRef="#ctx0" brushRef="#br1" timeOffset="176384.415">18862 15677,'-16'-2,"-5"-2</inkml:trace>
  <inkml:trace contextRef="#ctx0" brushRef="#br1" timeOffset="177977.722">14799 16559,'186'158,"-173"-147,8 8,-1-1,2-2,0 0,1-1,1-1,0-2,1 0,0-2,24 7,-43-16,0 0,0-1,0 1,0-2,0 1,0-1,0 1,0-2,0 1,0-1,0 0,0 0,0 0,-1-1,0 0,1 0,-1 0,0-1,0 0,-1 0,1 0,-1-1,84-113,-70 88,137-222,-117 175,-33 55</inkml:trace>
  <inkml:trace contextRef="#ctx0" brushRef="#br1" timeOffset="184276.914">27163 5155,'0'1,"-1"0,1 1,-1-1,1 0,0 0,-1 1,1-1,0 0,0 0,0 1,0-1,0 0,0 0,0 1,1-1,-1 0,0 0,1 1,-1-1,0 0,1 0,0 0,-1 0,1 0,0 0,-1 0,1 0,0 0,0 0,0 0,0 0,0 0,0-1,0 1,0 0,0-1,1 1,-1-1,0 1,50 12,16-20,-66 6,1 1,-1-1,1 0,-1 1,0-1,1 0,-1 0,0 0,0 0,1 0,-1 0,0 0,0-1,0 1,0 0,0 0,-1-1,1 1,0-1,-1 1,1-1,-1 1,1-1,-1 1,0-1,1 1,-1-1,0 0,0 1,0-1,-1 1,1-1,0 0,0 1,-1-1,1 1,-1-1,0 1,1-1,-2 0,-2-4,0 0,-1 0,0 1,0-1,-1 1,1 0,-1 1,0-1,0 1,-1 0,1 1,-1 0,0 0,0 0,0 1,0 0,0 0,-1 1,1 0,-1 0,1 0,0 1,-1 1,-7 0,12-1,0 1,0-1,0 1,0 0,0 0,0 0,1 0,-1 1,0-1,0 1,1-1,-1 1,1 0,0 0,-1 0,1 1,0-1,0 0,0 1,1-1,-1 1,0 0,1-1,0 1,0 0,0 0,0 0,0 0,0 0,1 0,0 0,-1 0,1 0,0 0,1 0,-1 0,0 1,1-1,0 0,0 0,-1-1,2 1,-1 0,0 0,1 0,-1-1,1 1,0-1,0 1,0 0,8 2,0 0,0 0,0-1,0 0,1-1,0 0,0-1,0 0,0 0,0-1,0-1,0 0,0 0,0-1,1-1,-10 2,0 1,1-1,-1 0,0 0,0 0,1 0,-1 0,0 0,0-1,1 1,-1-1,0 0,0 0,0 0,0 0,0 0,0 0,0 0,0 0,0-1,0 1,-1-1,1 0,-1 1,1-1,-1 0,0 0,1 0,-1 0,0 0,0 0,0 0,-1 0,1 0,-1-1,1 1,-1 0,1 0,-1-1,0 1,0 0,0-1,-1 0,0-2,-1 1,0 0,0 1,-1-1,1 0,-1 1,1-1,-1 1,0 0,0-1,-1 2,1-1,-1 0,1 1,-1-1,0 1,0 0,0 0,0 1,0-1,0 1,-1 0,1 0,0 0,-1 1,1 0,-1 0,1 0,0 0,-1 0,1 1,-3 0,7 0,-1-1,0 0,1 1,-1-1,0 0,1 1,-1-1,1 1,-1-1,0 1,1-1,-1 1,1 0,0-1,-1 1,1 0,-1-1,1 1,0 0,0-1,-1 1,1 0,0 0,0-1,0 1,0 0,0 0,0-1,0 1,0 0,0 0,0-1,0 1,1 0,-1 0,0-1,0 1,1 0,-1-1,1 1,-1 0,0-1,1 1,-1-1,1 1,-1-1,1 1,0-1,-1 1,1-1,-1 1,1-1,0 0,0 1,-1-1,1 0,0 0,-1 1,1-1,0 0,0 0,-1 0,1 0,0 0,0 0,0 0,116 10,-61-9,139 11,339 13,-14-25,-257 13,-142 0,-75-14,-31 0,1 0,-1 1,0 1,0 1,0 0,0 0,10 5,30 13,0 2,-2 2,-1 3,-2 3,0 1,-2 3,2 4,1 12,-38-32</inkml:trace>
  <inkml:trace contextRef="#ctx0" brushRef="#br1" timeOffset="186711.208">26669 6131,'-1'1,"-1"-1,0 0,1 0,-1 1,0-1,1 1,-1-1,1 1,-1 0,1 0,-1 0,1 0,-1 0,1 0,0 0,0 0,-1 0,1 1,0-1,0 0,0 1,1-1,-1 1,0-1,0 1,1-1,-1 1,1 0,-1-1,1 1,0 0,0-1,0 1,0 0,0-1,0 1,0 0,0 0,1-1,-1 1,1-1,-1 1,1 0,-1-1,1 1,0-1,0 1,0-1,0 0,0 1,0-1,0 0,1 0,-1 0,1 1,69 6,-69-7,-1-1,1 0,0 0,-1 0,1-1,0 1,-1 0,1-1,0 1,-1-1,1 1,-1-1,1 0,-1 0,1 0,-1 0,0 0,0 0,1 0,-1 0,0 0,0 0,0-1,0 1,0-1,0 1,0-1,-1 1,1-1,0 1,-1-1,1 1,-1-1,0 0,0 1,1-1,-1 0,0 1,0-1,-1-1,-1-1,-1-1,0 0,-1 1,1 0,-1 0,0 0,0 0,0 0,0 1,-1 0,0 0,1 0,-1 0,0 1,0 0,0 0,-1 0,1 1,0-1,-1 1,1 1,-1-1,1 1,-1 0,1 0,-1 0,-4 2,8-3,0 1,1 0,-1-1,0 1,0 0,0 0,1 0,-1 1,0-1,0 0,1 1,-1-1,0 1,0-1,1 1,-1 0,1 0,-1 0,1 0,-1 0,1 0,-1 0,1 0,0 1,0-1,0 0,0 1,0-1,0 1,0-1,0 1,0 0,1-1,-1 1,0 0,1 0,0-1,-1 1,1 0,0 0,0-1,0 1,0 0,0 0,1 0,-1-1,1 1,-1 0,1 0,-1-1,1 1,0-1,0 2,4 1,0 1,1-1,0 0,-1 0,1-1,0 1,1-1,-1-1,1 1,-1-1,1 0,0-1,-1 0,1 0,0 0,1-1,-6 1,1-1,-1 0,1 0,-1 0,1 0,-1 0,1-1,-1 1,0-1,1 1,-1-1,0 0,1 0,-1 0,0 0,0-1,0 1,0 0,0-1,0 0,0 1,1-2,1 0,0 1,1-1,-1 1,1 0,0 0,0 1,-1 0,1 0,0 0,0 0,0 1,5 0,5-2,342-18,593 13,-429-39,-461 41,0 2,0 3,4 3,130 37,-61-26,-25-14,-105 1,0 0,0 0,0 0,0 1,0 0,0-1,-1 1,1 0,0 0,-1 0,0 1,1-1,-1 0,0 1,0 0,-1-1,2 4,3 1,30 37,1-3,2 0,2-3,2-2,42 28,-47-37</inkml:trace>
  <inkml:trace contextRef="#ctx0" brushRef="#br1" timeOffset="189020.745">26522 7094,'8'-15,"-8"15,1 1,-1 0,1 0,0-1,-1 1,1 0,0-1,-1 1,1-1,0 1,0-1,-1 1,1-1,0 1,0-1,0 0,0 0,0 1,-1-1,1 0,0 0,0 0,0 0,0 0,0 0,0 0,0 0,0 0,0-1,-1 1,1 0,0 0,0-1,0 1,0-1,-1 1,2-1,1-1,0 0,-1 0,1 0,0-1,-1 1,1-1,-1 1,0-1,0 0,0 0,0 0,0 0,-1 0,1-1,-1 1,0 0,0-1,0 1,0-1,-1 0,1 2,-1 0,0 1,0-1,0 0,0 0,0 0,0 0,0 0,-1 1,1-1,0 0,-1 0,0 0,1 1,-1-1,0 0,0 1,0-1,0 1,0-1,0 1,-1 0,1-1,0 1,-1 0,1 0,-1 0,1 0,-1 0,0 0,1 0,-1 0,0 1,0-1,1 1,-1-1,0 1,0 0,0-1,1 1,-1-1,0 1,1-1,-1 1,0 0,1 0,-1 0,0 0,1 0,-1 0,0 1,1-1,-1 0,0 1,1-1,-1 1,1 0,-1 0,1-1,-1 1,1 0,-1 0,1 0,0 0,0 1,-1-1,1 0,0 0,0 1,0-1,1 1,-1-1,0 1,0-1,1 1,-1-1,1 1,-1 0,1-1,0 1,0 0,0-1,0 1,0 1,3 1,1 0,0 0,0-1,0 1,1-1,-1 0,1 0,-1-1,1 1,0-1,0 0,0-1,0 1,1-1,-1 0,0 0,0-1,1 1,-1-1,1 0,0-1,-4 1,88-1,-90 1,1 0,-1 0,1 0,-1 0,1 0,-1 0,1 0,-1-1,1 1,-1 0,0 0,1-1,-1 1,1 0,-1 0,1-1,-1 1,0 0,1-1,-1 1,0-1,1 1,-1 0,0-1,0 1,1-1,-1 1,0-1,0 1,0-1,0 1,0-1,1 1,-1-1,0 1,0-1,0 1,0-1,-1 1,1-1,0 1,0-1,0 1,0-1,0 1,-1-1,1 1,0-1,0 1,-1 0,1-1,0 1,-1-1,1 1,0 0,-1-1,1 1,-1 0,1-1,0 1,-1 0,1 0,-1 0,-29-18,-57-8,116 38,38 1,0-4,1-3,-1-2,66-6,-65 1,576-8,29 3,-379-7,-148 1,26 21,34 0,-10-1,-190-6,-1-1,1 1,-1 0,0 1,0-1,0 1,0 0,0 1,-1-1,0 1,1 0,-1 0,0 0,0 2,7 4,16 16,-1 1,-1 2,-2 0,3 7,-3 1</inkml:trace>
  <inkml:trace contextRef="#ctx0" brushRef="#br1" timeOffset="191187.05">28313 7816,'0'0,"0"-1,0 1,-1-1,1 1,-1 0,1-1,0 1,-1 0,1-1,-1 1,1 0,-1 0,1 0,-1-1,1 1,-1 0,1 0,0 0,-1 0,0 0,1 0,-1 0,1 0,-1 0,1 0,-1 0,1 0,-1 0,1 0,0 1,-1-1,1 0,-1 0,1 1,-1-1,1 0,-1 0,1 1,0-1,-1 0,1 1,0-1,-1 1,1-1,0 0,0 1,-1-1,1 1,0-1,0 1,0-1,-1 1,1-1,0 1,0-1,0 1,0-1,0 1,0 0,-4 31,4-28,1-1,0 1,0-1,0 0,0 1,1-1,-1 0,1 0,0 0,0 0,0 0,0-1,0 1,1 0,-1-1,1 0,0 0,-1 0,1 0,0 0,0 0,1-1,-1 1,0-1,2 1,87 14,-90-16,0 0,1 0,-1 0,0 0,0-1,0 1,0 0,0-1,0 0,0 1,0-1,-1 0,1 0,0 0,0 0,-1 0,1-1,0 1,-1-1,1 1,-1-1,0 1,1-1,-1 0,0 1,0-1,0 0,0 0,-1 0,1 0,0 0,-1 0,1 0,-1 0,0 0,0 0,0 0,0 0,0-1,0-2,-1-1,1 1,-1 0,-1 0,1-1,-1 1,0 0,0 0,0 1,-1-1,1 0,-1 1,-1-1,1 1,-1 0,0-1,-1 1,0 0,0 0,-1 0,1 1,-1-1,0 1,0 1,0-1,0 1,0 0,0 0,-1 1,1 0,-1 0,1 0,-1 1,1 0,-1 0,0 1,1 0,0 0,-1 0,-2 2,7-2,0 0,0 0,0 0,1 1,-1-1,0 0,1 1,-1-1,1 1,0 0,-1-1,1 1,0 0,0 0,0 0,0 0,1 0,-1 0,0 0,1 0,-1 0,1 0,0 0,0 0,0 0,0 1,0-1,0 0,0 0,1 0,-1 0,1 0,0 0,-1 0,1 0,0 0,0 0,2 4,1 0,-1-1,0 0,1 0,0 0,1 0,-1-1,1 0,0 1,0-2,0 1,1 0,5 2,-1-1,1 0,0-1,0 0,0-1,0 0,1 0,-1-2,1 1,0-1,-1-1,1 0,0-1,0 0,7-2,-16 2,0 0,0 0,0-1,0 1,-1 0,1-1,-1 0,1 1,-1-1,1 0,-1 0,0 0,0-1,0 1,0-1,-1 1,1-1,-1 1,1-1,-1 0,0 0,0 1,0-1,0 0,-1 0,1 0,-1 0,0 0,1 0,-2 0,1 0,0 0,0 0,-1 0,0 0,0 0,0 0,0 0,0 0,0 1,-1-1,1 0,-1 1,0-1,1 1,-1 0,-1-1,-1-1,-4-2,0 0,-1 1,1 0,-1 0,0 1,-1 0,1 0,-1 1,0 1,1-1,-1 2,0-1,0 1,-1 1,1 0,0 0,0 1,-9 2,15-3,1 1,-1 0,0 0,1 0,-1 0,1 1,-1-1,1 1,-1 0,1 0,0 0,0 1,0-1,1 1,-1-1,0 1,1 0,0 0,-1 0,1 0,1 1,-1-1,0 0,1 1,0-1,-1 1,1 0,1-1,-1 1,0 0,1 0,0 0,0-1,0 1,1 0,-1 0,1-1,0 1,0 0,0-1,0 2,5 3,0 0,1 0,0 0,0-1,0 0,1 0,0 0,0-1,1-1,0 0,0 0,0 0,1-1,-1-1,1 1,0-1,0-1,0 0,0-1,0 0,1 0,-1-1,9-1,-16 1,0 1,0-1,0 0,0 0,0-1,0 1,0-1,0 1,0-1,0 0,0 0,0 0,0-1,-1 1,1-1,0 1,-1-1,1 0,-1 0,0 0,0 0,0-1,0 1,0 0,0-1,0 0,-1 1,0-1,1 0,-1 0,0 1,0-1,0 0,-1 0,1 0,-1 0,0-1,0 1,0 0,0 0,0 0,0 0,-1 0,0 0,0 0,-2-3,0-1,0 1,-1 0,0 0,-1 0,1 1,-1 0,0 0,0 0,-1 0,0 1,1 0,-1 0,-1 0,1 1,0 0,-1 0,0 1,1 0,-1 0,0 0,0 1,0 0,-1 0,1 1,0 0,0 0,0 1,0 0,0 0,-5 2,10-2,-1 0,1-1,-1 2,1-1,-1 0,1 0,0 1,0-1,0 1,0 0,0 0,0-1,0 1,1 0,-1 1,1-1,-1 0,1 0,0 1,0-1,0 1,0-1,0 1,0-1,1 1,-1-1,1 1,0 0,0-1,0 1,0 0,1 1,-1 1,1 0,0 1,1-1,-1 0,1 0,0-1,1 1,-1 0,1-1,0 1,0-1,0 0,0 0,1 0,-1 0,2 0,2 1,1 0,-1 0,1-1,1 0,-1 0,1-1,-1 0,1-1,0 0,0 0,0-1,0 0,0 0,0-1,0 0,0-1,9-1,-17 1,1 1,0 0,0-1,-1 1,1-1,0 0,-1 0,1 1,0-1,-1 0,1 0,-1-1,0 1,1 0,-1 0,0-1,0 1,0 0,0-1,0 1,0-1,0 0,0 1,0-1,-1 0,1 1,-1-1,1 0,-1 0,0 0,0 1,0-1,0 0,0 0,0 0,0 1,-1-1,1-1,-2-2,1 0,0 1,-1-1,0 1,0-1,-1 1,1 0,-1 0,0 0,0 0,0 1,-1-1,1 1,-1-1,-3 0,0-1,0 1,-1 0,0 0,1 1,-1 0,0 1,0 0,0 0,-1 0,1 1,0 1,-1-1,1 1,-8 1,15-1,0 0,0 1,0-1,1 0,-1 0,0 0,0 1,0-1,0 0,0 1,1-1,-1 1,0-1,0 1,1-1,-1 1,0-1,1 1,-1 0,1-1,-1 1,1 0,-1 0,1-1,-1 1,1 0,0 0,-1 0,1 0,0-1,0 1,0 0,0 0,0 0,0 0,0 0,0 0,0 0,0-1,0 1,0 0,0 0,1 0,-1 0,0-1,1 1,-1 0,1 0,-1 0,1-1,-1 1,1 0,0-1,-1 1,1-1,0 1,-1 0,1-1,0 1,0-1,-1 0,1 1,0-1,0 0,0 1,0-1,16 11</inkml:trace>
  <inkml:trace contextRef="#ctx0" brushRef="#br1" timeOffset="192492.81">28220 10235,'16'10,"-1"1,-1 0,0 1,-1 0,0 1,-1 1,0 0,1 4,0-2,144 176,-156-190,1 0,-1 0,0 0,0-1,1 1,-1 0,1-1,-1 1,1-1,0 1,0-1,0 0,0 0,0 0,0 0,0 0,0 0,0 0,0-1,0 1,0-1,1 0,-1 1,0-1,0 0,0 0,1-1,-1 1,0 0,0-1,0 1,1-1,-1 0,0 1,0-1,0 0,0-1,0 1,-1 0,1 0,0-1,0 1,-1-1,2-1,9-18,-1-1,-1 0,-1-1,-1 0,-1-1,-1 1,0-4,-2 10,57-229,-41 167</inkml:trace>
  <inkml:trace contextRef="#ctx0" brushRef="#br1" timeOffset="194441.506">28541 7803,'23'8,"253"-2,44-7,-269 7,-38-4,0-1,1 0,-1 0,1-1,-1-1,1 0,5-2,-13 1,0 0,-1 0,1 1,0 0,0 1,0-1,0 1,0 0,0 0,0 1,0 0,0 0,0 0,0 1,0 0,-1 0,1 0,-1 1,1 0,-1 0,0 0,3 3,139 149,-41-44,-61-60</inkml:trace>
  <inkml:trace contextRef="#ctx0" brushRef="#br1" timeOffset="196140.815">27418 15716,'-2'23,"-1"19,0 11,1 6,2 0,2-4,1-6,-1-12</inkml:trace>
  <inkml:trace contextRef="#ctx0" brushRef="#br1" timeOffset="197008.136">27244 15623,'-9'-20,"-15"-59,24 77,0 1,0-1,0 0,0 1,1-1,-1 1,1-1,-1 1,1-1,-1 1,1 0,0-1,0 1,0 0,0-1,0 1,0 0,0 0,0 0,0 0,0 0,1 0,-1 0,0 0,1 1,-1-1,0 0,1 1,-1-1,1 1,-1 0,1-1,0 1,-1 0,1 0,-1 0,1 0,0 0,63 10,-40-2,-1 1,0 1,0 1,-1 1,0 1,-1 1,-1 1,0 1,-2 1,1 0,-2 2,0 0,6 11,-20-26,-1 1,1-1,-1 1,0 0,0 0,-1 0,0 0,0 0,0 0,0 1,-1-1,0 1,0-1,0 1,-1-1,1 1,-1 0,-1-1,1 1,-1 0,0-1,-1 1,1-1,-1 0,0 1,0-1,-1 0,1 0,-1 0,0-1,0 1,-1-1,0 1,-2 1,-7 4,0-2,0 0,-1 0,0-1,-1-1,1 0,-1-1,0-1,-1 0,-12 1,48-5,-1 0,1 2,-1 0,1 1,-1 1,0 1,0 0,-1 1,0 2,2 0,47 53,-66-60,1 1,-1 0,1 0,-1 0,0 0,0 1,0-1,0 0,-1 0,1 1,0-1,-1 0,0 1,1-1,-1 0,0 1,0-1,-1 1,1-1,0 0,-1 1,1-1,-1 0,0 0,0 1,0-1,0 0,0 0,0 0,-1 0,1 0,-1 0,1 0,-1-1,-1 2,-4 2,-1-1,0 0,0 0,0 0,-1-1,1-1,-1 1,0-2,0 1,0-1,1 0,-1-1,0 0,0 0,0-1,-1 0,8 1,0 0,0 0,0 0,0 0,0 0,0-1,0 1,0-1,0 1,1-1,-1 1,0-1,0 0,0 0,1 0,-1 0,1 0,-1-1,1 1,-1 0,1-1,-1 1,1-1,0 1,0-1,0 0,0 1,0-1,0 0,1 0,-1 0,1 0,-1 0,1 1,-1-1,1 0,0 0,0 0,0 0,0 0,0 0,1 0,-1 0,1 0,5-9,1 0,0 1,1 0,0 0,0 1,1 0,1 0,-1 1,1 1,1-1,-1 2,1-1,1 1,7-6,0 1,1 1,0 1,1 1,0 0,0 2,0 0,1 1,0 1,-18 5,-1-1,0 1,0 0,1 0,-1 0,0 0,0 0,0 1,0-1,0 1,-1 0,1 0,0 0,-1 0,0 1,1-1,-1 0,0 1,0 0,0 0,-1-1,1 1,0 0,-1 0,0 0,0 1,0-1,0 0,-1 0,1 0,-1 1,1-1,-1 0,0 1,-1-1,1 0,-1 3,5 20,-4-21,0 0,1-1,-1 1,1 0,0-1,0 1,0-1,1 1,-1-1,1 1,0-1,1 0,-1 0,1 0,0 0,-1-1,2 1,-1-1,0 1,1-1,0 0,-1-1,1 1,0-1,0 1,1-1,-1 0,0-1,1 1,-1-1,1 0,0 0,-1 0,1-1,0 1,3-1,-4-1,1-1,-1 1,0-1,0 0,0 0,0 0,0-1,-1 1,1-1,-1 0,1 0,-1 0,0-1,0 1,0-1,-1 1,1-1,-1 0,0 0,0 0,0 0,-1 0,1-3,20-105,-20 95,2 152,-4-130,1 0,-1 0,1 0,1 0,-1 0,1 0,0 0,0 0,0-1,1 1,-1-1,1 0,0 1,1-1,-1-1,1 1,-1 0,1-1,0 0,1 1,14 6</inkml:trace>
  <inkml:trace contextRef="#ctx0" brushRef="#br1" timeOffset="197431.036">28487 15770,'-21'-3,"8"0,1 1,-1 0,0 1,1 1,-1 0,0 0,0 2,1-1,-3 2,13-2,0 0,0 0,0 0,0 1,1-1,-1 1,0-1,1 1,-1-1,0 1,1 0,0 0,0 0,-1 0,1 0,0 0,0 0,1 0,-1 0,0 0,1 1,-1-1,1 0,0 0,0 1,0-1,0 0,0 1,0-1,1 2,21 67,-13-60,0 0,1-1,1 0,-1 0,1-1,1-1,0 0,0 0,0-1,1-1,0 0,0-1,1 0,-1-1,3 0,-14-4,-1 0,1 0,-1 0,0 0,1 0,-1 1,1-1,-1 1,0-1,1 1,-1 0,0-1,0 1,0 0,1 0,-1 0,0 0,0 0,0 0,0 0,0 0,-1 0,1 0,0 1,0-1,-1 0,1 0,-1 1,1-1,-1 1,0-1,1 0,-1 1,0-1,0 1,0-1,0 1,0-1,0 0,0 1,-1-1,1 1,-1-1,1 0,-1 1,1-1,-1 0,0 1,1-1,-1 0,0 0,0 0,0 0,0 0,0 0,0 0,0 0,-10 6,-1 0,1 0,-1-1,0-1,-1 0,1-1,-1 0,0-1,0 0,0-1,0-1,-5 0,24-1</inkml:trace>
  <inkml:trace contextRef="#ctx0" brushRef="#br1" timeOffset="197668.4">28822 16064,'0'2,"0"4,0 0</inkml:trace>
  <inkml:trace contextRef="#ctx0" brushRef="#br1" timeOffset="201374.259">27244 16452,'-30'-1,"0"2,0 1,0 2,1 0,-1 2,-18 7,45-13,-1 1,1 0,0 0,-1 1,1-1,0 1,0 0,0 0,0 0,0 0,0 0,1 0,-1 1,1-1,-1 1,1 0,0 0,0 0,0 0,1 0,-1 0,1 1,0-1,0 0,0 1,0-1,0 1,1-1,-1 1,1-1,0 1,0-1,1 1,-1-1,1 1,-1-1,1 2,6 6,0-1,0 0,1 0,0 0,1-1,0 0,0-1,1 0,0 0,0-1,1 0,2 0,234 134,-204-105,-42-35,0-1,0 1,0 0,0 0,0 0,0 0,0 0,-1 0,1 0,0 1,-1-1,1 0,-1 0,1 0,-1 1,0-1,1 0,-1 1,0-1,0 0,0 1,0-1,0 0,0 0,0 1,-1-1,1 0,0 1,-1-1,1 0,-1 0,1 0,-1 1,0-1,1 0,-1 0,0 0,0 0,-4 3,-1-1,0 0,0 0,0-1,-1 1,1-1,0-1,-1 1,1-1,-1 0,0 0,1-1,-4 0,1 0,-5 2,-1 0,1-2,0 0,-1 0,1-1,0-1,-1-1,1 0,0 0,-8-4,21 6,0 1,-1-1,1 1,-1-1,1 0,0 1,0-1,-1 0,1 0,0 0,0 0,0 0,0 0,0 0,0 0,0 0,0 0,1-1,-1 1,0 0,1-1,-1 1,1 0,-1-1,1 1,0-1,-1 1,1-1,0 1,0-1,0 1,0-1,0 1,1-1,-1 1,0 0,1-1,-1 1,1-1,-1 1,1 0,0-1,0 1,0-1,6-5,0 1,1-1,0 1,0 1,1-1,-1 1,1 1,0 0,1 0,-1 1,8-2,-9 2,58-17,2 2,1 4,62-6,-128 20,-1-1,-1 1,1-1,-1 0,1 1,0 0,-1-1,1 1,-1 0,1 0,0 0,-1 0,1 0,-1 0,1 0,0 0,-1 1,1-1,-1 1,1-1,-1 1,1 0,-1-1,0 1,1 0,-1 0,0 0,1 0,-1 0,0 0,0 0,0 1,0-1,0 0,0 1,0-1,0 2,-2 30,0-29,1 0,-1 0,1 1,0-1,0 0,1 0,-1 0,1 1,0-1,0 0,0 0,1 0,0 0,0 0,1 2,1-1,1 0,-1 0,1-1,-1 1,1-1,0 0,1 0,-1-1,1 0,-1 0,1 0,0 0,0-1,1 0,4 1,-7-2,-1 0,1-1,0 1,0-1,-1 1,1-1,0 0,-1-1,1 1,0-1,0 0,-1 1,1-1,-1-1,1 1,-1-1,0 1,1-1,-1 0,0 0,0 0,0-1,0 1,-1-1,1 0,-1 1,1-1,-1 0,1-2,0-2,0-1,0 0,-1 0,0 0,0 0,-1 0,0-1,0 1,-1 0,0-1,0-1,3-45,-3 56,0-1,0 0,0 0,1 0,-1 0,0 0,0 0,0 0,1 0,-1 0,0 0,0 0,0 0,1 0,-1 0,0 0,0 0,1 0,-1 0,0 0,0 0,0 0,1 0,-1 0,0 0,0 0,0 0,1-1,-1 1,3 30,-3-29,0 6,0 0,1 0,-1 0,1 0,1 0,-1 0,1-1,0 1,1-1,-1 1,2-1,-1 0,0 0,1 0,0 0,1-1,-1 0,1 0,0 0,0 0,0-1,1 0,0 0,0 0,0-1,4 2,-1-2,1-1,0 0,0 0,0-1,0 0,0-1,0 0,0-1,0 0,0-1,0 0,0 0,0-1,-1 0,0-1,1 0,-1-1,0 1,-1-2,0 1,1-1,-2-1,1 1,-1-1,0-1,0 1,-1-1,0 0,0-1,-1 1,0-3,0-2,0-1,-1 0,-1 0,-1-1,0 1,-1-1,0 1,-1-1,0 1,-2-1,0 1,0-1,-1 1,-1 0,0 0,-1 0,-1 0,6 15,0-1,-1 1,1-1,0 1,0-1,-1 0,1 1,0-1,0 1,-1-1,1 0,0 1,-1-1,1 0,-1 1,1-1,0 0,-1 0,1 1,-1-1,1 0,-1 0,1 0,-1 0,1 0,-1 1,1-1,0 0,-1 0,1 0,-1 0,1 0,-1-1,1 1,-1 0,1 0,-1 0,1 0,-1 0,1-1,-1 1,1 0,0 0,-1-1,1 1,-1 0,1-1,0 1,-1 0,1-1,0 1,0-1,-1 1,1 0,0-1,0 1,0-1,-1 1,1-1,0 1,0-1,0 1,0-1,0 1,0-1,0 1,0-1,0 1,-7 39,5 12,3-1,2 1,2-1,9 36,15 12,-27-94,0-1,0 0,0 0,0 0,0 0,1-1,0 1,-1-1,1 1,0-1,0 0,0 0,0 0,0 0,1-1,-1 1,0-1,1 0,-1 0,1 0,0-1,-1 1,1-1,-1 0,1 0,2 0,8-3,-1 0,0-1,0 0,0-1,0 0,-1-1,1-1,-2 0,1-1,-1 0,0 0,4-6,-7 8,0-1,-1 0,0 0,0-1,0 0,-1 0,-1-1,1 1,-1-1,-1 0,0-1,0 1,1-5,-7 19,1 1,1-1,-1 1,1-1,0 1,0-1,0 1,1-1,0 0,0 1,0-1,1 0,0 1,0-1,0 0,0 0,1-1,0 1,0 0,0-1,1 0,-1 0,1 0,0 0,0 0,1-1,45 18,-26-16</inkml:trace>
  <inkml:trace contextRef="#ctx0" brushRef="#br1" timeOffset="201593.433">28033 16599,'0'-5,"11"-1,20 1,21 0,17 2,10 1,2 1,-10 0,-16 1</inkml:trace>
  <inkml:trace contextRef="#ctx0" brushRef="#br1" timeOffset="203597.941">14799 2642,'-23'18,"-21"15,-17 14,-16 14,-15 13,-15 12,-13 10,-5 6,2 0,11-6,17-13,23-13,21-17,20-17</inkml:trace>
  <inkml:trace contextRef="#ctx0" brushRef="#br1" timeOffset="204157.817">13220 2187,'29'278,"-28"-257,1 0,1 0,1 0,0 0,2-1,1 1,0-1,3 2,-9-19,0-1,1 1,-1-1,1 1,0-1,0 1,0-1,0 0,0 0,1 0,-1 0,0 0,1-1,0 1,-1-1,1 1,0-1,0 0,0 0,0-1,0 1,0 0,0-1,0 0,0 0,0 1,0-2,0 1,0 0,0-1,0 1,0-1,-1 0,1 0,0 0,0-1,1 0,12-9,-1 0,0-1,-1-1,0 0,-1-1,0-1,-1 0,-1-1,0 0,-2 0,1-1,-2-1,2-5,22-67,-27 131,-2 24,2 1,4-2,2 1,14 40,-4-30</inkml:trace>
  <inkml:trace contextRef="#ctx0" brushRef="#br1" timeOffset="204733.952">15961 2897,'-14'-3,"-13"7,-14 11,-13 15,-13 18,-17 19,-15 21,-17 15,-14 12,-6 4,0 0,11-9,17-15,22-17,26-24</inkml:trace>
  <inkml:trace contextRef="#ctx0" brushRef="#br1" timeOffset="205260.623">15988 3204,'3'315,"18"-203,-20-108,0-1,1 1,0-1,-1 0,1 0,0 0,0 0,1 0,-1 0,1 0,-1-1,1 1,0-1,0 0,0 0,0 0,0 0,1 0,-1-1,0 0,1 1,-1-1,1 0,0-1,-1 1,1-1,-1 1,1-1,1-1,8-1,0-1,-1-1,1 0,-1-1,0 0,0-1,-1 0,0-1,0 0,0-1,-1 0,0-1,-1 0,4-5,14-13</inkml:trace>
  <inkml:trace contextRef="#ctx0" brushRef="#br1" timeOffset="205421.222">16336 3378,'-12'9,"-3"12,1 12,4 13,12 11,9 9,8 7,3 5,-3-11</inkml:trace>
  <inkml:trace contextRef="#ctx0" brushRef="#br1" timeOffset="206479.444">30252 2187,'-21'9,"-15"10,-13 13,-13 15,-10 15,-15 16,-12 12,-12 9,-8 4,17-16</inkml:trace>
  <inkml:trace contextRef="#ctx0" brushRef="#br1" timeOffset="206990.274">28581 1974,'13'23,"-2"1,0 0,-2 1,-1 0,0 0,-2 1,-1 0,-1 0,-2 0,0 23,5 20,-7-67,0 1,-1 0,1 0,0-1,0 1,0 0,1 0,-1 0,1-1,-1 1,1 0,0 0,0-1,0 1,1-1,-1 1,0-1,1 1,0-1,-1 0,1 0,0 0,0 0,1 0,-1 0,0-1,0 1,1 0,-1-1,1 0,-1 0,1 0,5-2,0-2,0 1,0-1,0 0,-1-1,1 0,-1 0,0 0,-1-1,1 0,-1-1,0 1,0-1,0 0,1-3,11-13,-1 0,0-1,-2-1,10-20,3-5,-28 50,0-1,0 0,0 1,0-1,0 0,1 1,-1-1,0 0,0 0,1 1,-1-1,0 0,0 0,1 1,-1-1,0 0,1 0,-1 0,0 1,1-1,-1 0,0 0,1 0,-1 0,0 0,1 0,-1 0,0 0,1 0,-1 0,1 0,-1 0,0 0,1 0,-1 0,0 0,1 0,-1 0,0-1,1 1,-1 0,0 0,1 0,-1-1,0 1,0 0,1 0,-1-1,0 1,0 0,1 0,-1-1,19 185,46 139,-38-222</inkml:trace>
  <inkml:trace contextRef="#ctx0" brushRef="#br1" timeOffset="207443.082">31174 2562,'-13'2,"-17"8,-16 11,-16 16,-18 15,-17 12,-8 12,-4 8,4 3,10 0,21-17</inkml:trace>
  <inkml:trace contextRef="#ctx0" brushRef="#br1" timeOffset="207876.223">31415 2682,'-51'246,"24"-136,26-104,-1-2,0 0,0-1,1 1,-1 0,1 0,0 0,0 0,1 0,-1 0,1 0,0 1,0-1,0 0,1 0,0 0,-1 0,1 0,1 0,-1 0,0 0,1-1,0 1,0 0,0-1,0 1,1-1,-1 0,1 0,0 0,0 0,0 0,0-1,1 1,15 1,0-1,1-2,-1 0,0 0,0-2,0-1,1 0,-1-1,-1-1,18-6,-26 8,37-9</inkml:trace>
  <inkml:trace contextRef="#ctx0" brushRef="#br1" timeOffset="208103.619">31629 2897,'-9'13,"-5"19,-1 19,5 20,6 15,7 14,2-10</inkml:trace>
  <inkml:trace contextRef="#ctx0" brushRef="#br1" timeOffset="-214498.903">27873 8992,'-50'34,"49"-33,0 0,0 0,0 1,0-1,0 0,1 0,-1 1,0-1,1 0,-1 1,1-1,0 0,-1 1,1-1,0 1,0-1,0 1,0-1,0 0,0 1,0-1,0 1,1-1,-1 0,1 1,-1-1,1 1,-1-1,1 0,0 0,0 1,-1-1,1 0,0 0,0 0,0 0,0 0,0 0,1 0,2 2,-1-1,1 1,0-1,0 0,1 0,-1 0,0 0,1-1,-1 0,1 0,0 0,-1 0,1-1,-1 0,1 0,0 0,-1 0,3-1,-4 0,-1 1,0 0,0-1,0 1,0-1,0 0,0 0,-1 0,1 0,0 0,0 0,-1 0,1 0,0-1,-1 1,1-1,-1 1,0-1,0 0,1 0,-1 1,0-1,0 0,-1 0,1 0,0 0,-1 0,1 0,-1 0,1 0,-1 0,0 0,0 0,0 0,0 0,-1-1,1 1,0 0,-1 0,1 0,-1 0,-1-3,-1 0,1 1,-1 0,0 0,0-1,0 2,-1-1,1 0,-1 1,0-1,0 1,0 0,0 1,-1-1,1 1,-1 0,0 0,1 0,-1 0,0 1,0 0,0 0,0 0,0 1,0 0,0-1,0 2,-1-1,1 1,-1 0,3 0,1 0,-1 1,0-1,1 1,-1 0,1-1,0 1,-1 0,1 0,0 1,0-1,0 0,1 1,-1-1,1 1,-1 0,1-1,0 1,0 0,0 0,0 0,0 0,1 0,-1 0,1 0,0 0,0 0,0 0,0 0,1 0,-1 0,1 0,0 0,0 0,0-1,0 1,0 0,1 0,-1-1,1 1,-1-1,1 1,0-1,0 0,2 2,5 1,1 0,0 0,0-1,0 0,0-1,1-1,-1 1,1-1,-1-1,1 0,0-1,0 0,-1 0,4-1,-7 0,-1 1,1-1,0 0,0 0,-1-1,1 0,-1 0,1-1,-1 1,0-1,1-1,-6 3,1 0,0-1,0 1,0-1,-1 1,1-1,-1 1,1-1,-1 0,1 0,-1 0,0 0,0 0,0 0,0 0,-1 0,1 0,0 0,-1-1,1 1,-1 0,0 0,0-1,0 1,0 0,0 0,-1-1,1 1,-1 0,1 0,-1 0,0 0,0-1,0 0,-3-2,-1 0,0 0,0 0,0 0,0 1,0 0,-1 0,0 1,0 0,0-1,0 2,-1-1,1 1,-1 0,1 0,-1 1,0 0,0 0,1 1,-1 0,0 0,-5 1,8-2,0 1,-1-1,1 1,0 0,0 1,0-1,0 1,-1-1,1 1,0 0,0 1,0-1,1 1,-1 0,0 0,1 0,-1 0,1 1,-1-1,1 1,0 0,0 0,1 0,-1 0,0 0,1 1,0 0,0-1,0 1,0 0,1 0,-1 0,1 0,0 0,0 0,1 0,-1 0,1 0,0-1,0 0,1-1,-1 1,1-1,0 1,0 0,-1-1,2 1,-1-1,0 0,1 1,-1-1,1 0,-1 0,1 0,0 0,0 0,0 0,0-1,0 1,1-1,-1 1,0-1,1 0,-1 0,1 0,-1 0,1 0,-1-1,1 1,1-1,87 3,-9-30,-81 27,1-1,0 0,-1 0,1 0,0 0,-1 0,1-1,-1 1,0 0,1-1,-1 1,0-1,0 0,0 1,0-1,0 0,-1 1,1-1,0 0,-1 0,1 0,-1 0,0 1,1-1,-1 0,0 0,0 0,0 0,-1 0,1 0,0 0,-1 0,1 1,-1-1,0 0,1 0,-1 0,0 1,0-1,0 1,0-1,-1 0,-6-5,0 0,0 0,-1 1,0 0,0 1,0 0,-1 1,0-1,1 2,-2 0,1 0,0 0,0 1,-1 1,1 0,-1 0,-5 2,15-2,-1 0,1 1,0-1,0 1,0 0,-1-1,1 1,0 0,0 0,-1 0,1 0,0 0,-1 0,1 0,0 0,0 0,-1 1,1-1,0 0,0 1,-1-1,1 1,0-1,0 1,0 0,0 0,0-1,0 1,0 0,0 0,0 0,0 0,1 0,-1 0,0 0,1 0,-1 0,1 1,-1-1,1 0,-1 0,1 1,0-1,0 0,-1 0,1 1,0-1,0 1,4 2,1 0,-1 0,1-1,-1 0,1 0,0 0,0-1,0 1,0-1,1 0,-1-1,1 1,-1-1,1 0,-1-1,2 1,27 3,0-2,1-1,-1-2,29-4,16 0,545 2,24 29,85-15,-621 15,-69 10,-33-24,41 43,2-3,3-2,35 22,38 34,-65-48</inkml:trace>
  <inkml:trace contextRef="#ctx0" brushRef="#br1" timeOffset="-211267.119">26575 9795,'327'8,"293"-2,-377-7,75 9,-53-11,-21-11,-147 11,0 3,-1 5,0 4,2 4,349 44,-224-41,-102 0,78 0,-39-24,-157 8,0 0,0 1,1-1,-1 1,0 0,0 0,0 0,-1 0,1 0,0 1,0-1,-1 1,1-1,-1 1,1 0,-1 0,0 1,1-1,-1 0,-1 1,1-1,0 1,0-1,-1 1,0 0,1 0,-1 0,0 1,10 13,38 51,4-2,33 30,-29-34</inkml:trace>
  <inkml:trace contextRef="#ctx0" brushRef="#br1" timeOffset="-208510.475">26575 10784,'40'10,"197"7,62 11,69-6,-146-9,89 5,237-19,-474 5,0 3,56 13,154 17,-29-25,-98 1,-79-8,1 4,67 16,-63-10,76 13,-66-29,-90 2,0 0,0 0,-1 1,1-1,-1 1,1-1,-1 1,0 0,0 0,1 0,-1 0,-1 0,1 0,0 1,0-1,-1 1,0-1,1 1,-1-1,0 1,0 0,0 0,0 1,3 6,57 113,5-2,16 12,-65-106,26 44</inkml:trace>
  <inkml:trace contextRef="#ctx0" brushRef="#br1" timeOffset="-205448.18">26603 11707,'81'9,"0"-4,1-3,2-4,2 1,687 27,80 14,-380-13,-161-13,-248-14,-1 1,0 4,2 3,180 12,-14-14,-229-6,1 0,-1 0,1 1,-1-1,0 1,1-1,-1 1,0 0,0 0,0 0,0 0,1 1,-2-1,1 1,0-1,0 1,0-1,-1 1,1 0,-1 0,1 0,-1 0,0 0,0 0,1 0,-2 1,1-1,0 0,0 0,-1 1,1-1,-1 3,56 216,15-49,-30-91</inkml:trace>
  <inkml:trace contextRef="#ctx0" brushRef="#br1" timeOffset="-203662.933">30961 14153,'7'163,"-2"-96,-4 0,-5 60,1-108,-2-56,4-346,17 263,-14 116,-1 0,1 0,-1 0,1 1,0-1,1 1,-1-1,1 1,-1 0,1 0,0 0,0 0,0 0,1 1,-1-1,1 1,-1 0,1 0,0 0,0 1,0-1,0 1,0 0,0 0,0 0,0 1,1-1,2 1,0 1,-1-1,1 1,-1 0,1 1,-1 0,0 0,0 0,0 0,0 1,0 0,0 1,0-1,-1 1,0 0,0 0,0 1,0 0,-1-1,0 2,0-1,0 0,-1 1,1 0,-1-1,-1 1,1 1,-1-1,0 0,0 0,-1 1,0-1,0 1,0 0,-1-1,0 1,-1-1,1 1,-1-1,0 1,-1-1,-1 6,-3-2,-1-1,1 1,-2-1,1-1,-1 1,-1-1,1-1,-1 0,-1 0,1 0,-1-1,0-1,-1 0,1 0,-1-1,0 0,0-1,0 0,0-1,-5 0,40-10,-9 5,1 2,-1-1,0 2,0 0,1 1,-1 0,3 2,-13-2,0 0,0 0,-1 1,1 0,-1 0,1 0,-1 0,0 1,1-1,-1 1,0 0,-1 0,1 1,-1-1,1 1,-1 0,0 0,0 0,-1 0,1 0,-1 1,0-1,0 1,0 1,-1 0,1 1,-1 0,0-1,-1 1,1 0,-1 0,-1-1,1 1,-1 0,0-1,-1 1,0-1,0 1,0-1,-1 0,1 1,-2-1,1-1,-1 1,0 0,0-1,0 0,-1 0,1 0,-1-1,-1 1,1-1,-6 3,10-6,0-1,0 1,0 0,0-1,0 1,0-1,0 0,0 1,0-1,0 0,0 0,0 1,0-1,-1 0,1 0,0 0,0-1,0 1,0 0,0 0,0 0,0-1,0 1,-1-1,1 1,0-1,0 1,1-1,-1 1,0-1,0 0,0 0,0 1,0-1,1 0,-1 0,0 0,1 0,-1 0,1 0,-1 0,1 0,0 0,-1 0,1-1,0-53,5 42,1-1,1 1,0 0,1 1,0 0,1 0,1 1,-1 0,2 0,-1 1,1 1,1 0,0 0,0 1,1 0,0 1,0 1,14-5,-26 10,1 0,-1 0,1 0,-1 0,1 1,-1-1,1 0,-1 1,1-1,0 1,-1-1,1 1,0 0,-1 0,1 0,0 0,-1 0,1 0,0 0,-1 0,1 1,0-1,-1 1,1-1,-1 1,1 0,-1-1,1 1,-1 0,1 0,-1 0,0 0,1 0,-1 0,0 1,0-1,0 0,0 1,0-1,0 1,0-1,-1 1,1-1,-1 1,1 1,12 116,-10-112,0 0,0 0,0 0,1-1,0 1,0-1,1 0,0 0,0 0,0-1,1 1,0-1,-4-3,1 0,0 0,0 0,0 0,0 0,0-1,0 0,0 0,0 1,1-2,-1 1,0 0,1-1,-1 1,0-1,1 0,-1 0,1-1,-1 1,0-1,1 1,-1-1,0 0,0 0,0-1,1 1,-1-1,0 0,3-4,-1 0,0 0,0-1,0 0,-1 0,0 0,0-1,-1 1,0-1,0 0,-1 0,0 0,0 0,-1-1,0 1,0 0,-1 0,0-1,-1 1,0 0,-1-7,2 6,-2-1,2 32,-1-10,2 0,-1 0,2 0,-1-1,2 1,-1 0,2-1,-1 1,2-1,-1 0,2 0,-1-1,2 0,-1 0,1 0,1 0,0-1,0-1,5 5,8-2</inkml:trace>
  <inkml:trace contextRef="#ctx0" brushRef="#br1" timeOffset="-203301.898">32071 14206,'-19'-4,"0"2,0 0,1 1,-1 1,0 1,0 1,-10 2,26-4,1 1,0 0,-1 0,1 0,0 0,-1 0,1 1,0-1,0 1,0 0,0-1,1 1,-1 0,0 0,1 0,-1 0,1 0,0 0,-1 1,1-1,0 0,0 1,1-1,-1 1,1-1,-1 1,1-1,0 1,-1-1,1 1,1-1,-1 1,0-1,1 1,-1-1,1 1,0-1,-1 1,1-1,1 0,-1 1,0-1,0 0,1 0,-1 0,2 1,8 11,1-1,0 0,1 0,1-1,0-1,1-1,-1 0,2 0,14 5,30 21,-19 5,-40-39,0-1,-1 0,1 1,-1-1,1 0,-1 1,1-1,-1 1,0-1,0 0,0 1,0-1,0 1,0-1,0 1,0-1,-1 0,1 1,-1-1,1 1,-1-1,1 0,-1 1,0-1,1 0,-1 0,0 0,0 0,0 1,0-1,0 0,0-1,0 1,0 0,-1 0,1 0,-1 0,-18 9,0-1,0-1,-1 0,1-2,-2 0,-20 2,36-7,-35 8</inkml:trace>
  <inkml:trace contextRef="#ctx0" brushRef="#br1" timeOffset="-202870.043">31228 14954,'-2'19,"-1"12,-2 10,-1 5,2 2,1-1,0-4,2-7,1-7,-1-6,2-7</inkml:trace>
  <inkml:trace contextRef="#ctx0" brushRef="#br1" timeOffset="-202122.335">31241 14941,'42'63,"-38"-56,0 0,1 0,0 0,0-1,1 0,0 0,0 0,1-1,-1 0,1 0,0 0,0-1,1 0,-1-1,1 0,0 0,0 0,0-1,0 0,0-1,0 0,4 0,-7-4,1 0,0 0,-1-1,0 0,0 0,0-1,0 1,-1-1,0 0,0 0,0-1,0 1,-1-1,0 1,0-1,0 0,-1 0,0-1,1-4,1 0,7-17,-30 43,-56 66,92-88,97-104,-113 110,-1 0,1 0,-1 1,1-1,-1 0,1 1,0-1,-1 1,1-1,0 1,0-1,-1 1,1-1,0 1,0 0,0-1,0 1,-1 0,1 0,0-1,0 1,0 0,0 0,0 0,0 0,0 0,-1 0,1 1,0-1,0 0,0 0,0 1,0-1,-1 0,1 1,0-1,0 1,-1-1,1 1,0-1,-1 1,1 0,0-1,-1 1,1 0,-1-1,1 1,-1 0,1 0,-1-1,0 1,1 0,-1 0,0 0,0 0,0 0,1 0,42 168,-4 57,-37-204</inkml:trace>
  <inkml:trace contextRef="#ctx0" brushRef="#br1" timeOffset="-201779.255">31910 15195,'0'16,"0"12,0 6,2 2,1-1,2-5,0-4,0-6</inkml:trace>
  <inkml:trace contextRef="#ctx0" brushRef="#br1" timeOffset="-201577.79">31910 14995,'-7'-5,"-2"1,2 4,8 1,3 1</inkml:trace>
  <inkml:trace contextRef="#ctx0" brushRef="#br1" timeOffset="-201369.351">32110 15156,'0'15,"0"13,0 6,0 4,0 0,0-2,0-5,0-5,0-5,0-4,2-4,4-8,0-3</inkml:trace>
  <inkml:trace contextRef="#ctx0" brushRef="#br1" timeOffset="-201174.873">32177 14888,'-7'0,"-2"4,3 5,2 0</inkml:trace>
  <inkml:trace contextRef="#ctx0" brushRef="#br1" timeOffset="-200427.685">29410 14460,'16'18,"-1"1,-1 0,-1 1,0 0,-2 1,1 3,19 32,-16-28,2 0,1-2,2 0,0-1,1-1,2-1,0-1,1-1,13 7,-33-24,0-1,0 0,0 0,1-1,-1 1,1-1,0 0,0 0,-1 0,1-1,0 0,1 0,-1 0,0 0,0-1,0 0,0 0,1-1,-1 1,0-1,0 0,0 0,0-1,0 1,0-1,-1 0,1-1,-1 1,1-1,0-1,4-8,-1 0,-1-1,0 0,-1 0,0 0,-1-1,0 0,-1 0,-1-1,0 1,-1-1,-1 1,0-14,0 21,8-95,-4 32,4-1,2 2,8-17,-1 25</inkml:trace>
  <inkml:trace contextRef="#ctx0" brushRef="#br1" timeOffset="-199573.362">30279 14847,'11'25,"0"-1,2 0,1-1,1 0,1-1,1-1,0-1,2 0,0-1,2-1,0-1,0-1,2-1,0-1,24 11,-30-16,0-1,0-1,1 0,0-1,0-2,13 3,-26-6,1 0,-1-1,1 1,-1-1,1 0,-1-1,0 1,1-1,-1 0,1-1,-1 1,0-1,0 0,0 0,0-1,0 1,0-1,-1 0,1 0,-1-1,0 0,0 1,0-1,2-3,1-6,0-1,-1 0,0 0,-1 0,0-1,-2 1,0-1,0 0,-1 0,-1 0,-1-13,2-20</inkml:trace>
  <inkml:trace contextRef="#ctx0" brushRef="#br3" timeOffset="-183780.019">20720 16439,'7'-51,"-8"43,-1 0,0 0,-1 1,0-1,0 1,-1-1,1 1,-2 0,1 1,-1-1,0 1,0 0,-1 0,0 0,0 1,0 0,0 0,-1 1,0-1,0 1,-7-2,11 5,-1 0,1 0,0 1,-1-1,1 1,-1 0,1 0,-1 0,1 0,-1 0,1 1,-1 0,1 0,-1 0,1 0,0 0,0 1,0-1,-1 1,1 0,1 0,-1 0,0 0,0 0,1 1,0 0,-1-1,1 1,-4 6,0-1,0 1,1 0,0 0,1 0,0 1,1 0,0 0,0 1,-2 4,1 1,0 0,2 1,-1-1,2 0,0 1,2-1,-1 1,2-1,0 0,1 1,1-1,0-1,1 1,1 0,0-1,1 0,1-1,0 0,1 0,1 0,7 8,-7-13,-1 0,1-1,0 0,0-1,1 0,0-1,0 0,1 0,0-1,0-1,0 0,0-1,1 0,-1-1,1 0,0-1,-1 0,1-1,0-1,0 0,-1 0,1-1,0-1,-1 0,0-1,0-1,0 1,0-2,-1 0,0 0,0-1,-1 0,9-8,-10 5,0 0,-1 0,0-1,-1 0,0-1,0 0,-1 0,-1 0,0-1,-1 0,0 0,-1 0,-1 0,1-8,-14-30,10 50,1 0,-1 0,0 1,1-1,-1 0,0 0,0 0,0 1,0-1,0 0,0 1,0-1,0 1,0-1,0 1,0 0,0-1,0 1,0 0,0 0,-1 0,1 0,0 0,0 0,0 0,0 0,0 0,0 0,-1 1,1-1,0 0,0 1,0-1,0 1,0-1,0 1,0 0,0-1,1 1,-1 0,0 0,0-1,0 2,-4 4,1-1,0 1,0 1,0-1,1 0,0 1,0 0,1 0,0 0,0 0,0 0,1 0,0 0,1 1,-1-1,1 0,1 1,-1-1,1 0,1 0,-1 0,1 0,1 0,-1 0,1 0,0-1,1 2,3 1,0 1,0-1,1 0,0-1,1 0,0 0,0-1,1 0,0-1,0 0,0 0,1-1,0 0,0-1,0-1,0 1,1-2,-1 0,1 0,0-1,0 0,-1-1,1 0,0-1,0-1,-6 1,1 0,-1 0,0-1,0 0,0 0,0 0,0-1,-1 0,1 0,-1 0,0-1,0 0,0 0,0 0,0-1,-1 1,0-1,0 0,-1 0,1-1,-1 1,0-1,0 0,-1 0,7-16,-2-1,-1 1,-1-1,0 0,0-24,2-12,-4-1,-1 1,-4-1,-5-34,5 82,-1-1,0 0,0 1,-1-1,-1 1,0 0,-1 0,-3-4,7 13,1 0,-1 0,0 1,0-1,0 0,0 1,-1 0,1-1,0 1,-1 0,0 0,0 0,1 1,-1-1,0 1,0-1,0 1,-1 0,1 0,0 0,0 1,0-1,-1 1,1 0,0 0,-1 0,1 0,0 0,-1 1,1 0,0-1,0 1,0 0,0 1,-1-1,-3 5,0-1,0 2,1-1,0 1,0 0,0 0,1 0,0 1,1 0,0 0,0 0,0 0,1 1,0-1,1 1,0 0,0 0,1 0,0 0,1 4,-3 10,1 1,1-1,1 0,1 0,1 1,1-1,1 0,2-1,0 1,1-1,1 0,1 0,1-1,0-1,2 1,1-2,0 0,1 0,2-1,-1-1,2-1,0 0,1-1,1-1,0-1,0 0,2-2,-1 0,2-1,-1-1,1-1,0-1,16 2,28-3,-7-5</inkml:trace>
  <inkml:trace contextRef="#ctx0" brushRef="#br3" timeOffset="-183252.351">22392 16332,'-9'75,"5"-33,-1 0,-3 0,-12 38,-12 10,33-89,-1 0,1 0,-1 1,1-1,0 0,-1 0,1 0,0 0,0 0,0 0,0 0,0 0,0 0,0 0,0-1,0 1,0 0,1-1,-1 1,0-1,0 1,1-1,-1 0,0 1,1-1,-1 0,0 0,1 0,-1 0,0 0,1 0,-1 0,0 0,0-1,1 1,-1-1,0 1,1-1,-1 1,0-1,1 0,0 1,304-58,-293 56,-9 2,-1 0,1 0,-1-1,1 1,-1-1,1 0,-1 0,1 0,-1-1,0 1,1-1,-1 0,0 0,0 0,0 0,-1 0,2-2,0-4</inkml:trace>
  <inkml:trace contextRef="#ctx0" brushRef="#br3" timeOffset="-183062.703">22686 16519,'-12'7,"-5"9,-1 10,4 11,3 8,7 5,5 3,8 2,4-1,5-4,-1-10</inkml:trace>
  <inkml:trace contextRef="#ctx0" brushRef="#br3" timeOffset="-182154.445">23474 16104,'0'397,"1"-384,-2 7,1 0,2 0,0 0,1 0,1 0,0-1,2 3,-6-21,0-1,0 1,0-1,0 1,0 0,1-1,-1 1,0 0,0-1,0 1,0-1,1 1,-1-1,0 1,0-1,1 1,-1-1,1 1,-1-1,0 1,1-1,-1 1,1-1,-1 0,1 1,-1-1,1 0,-1 1,1-1,0 0,-1 0,1 1,-1-1,1 0,-1 0,1 0,0 0,-1 0,1 0,0 0,-1 0,1 0,-1 0,1 0,0-1,-1 1,1 0,-1 0,1 0,-1-1,1 1,-1 0,1-1,-1 1,1-1,-1 1,1 0,-1-1,1 1,-1-1,0 1,1-1,-1 1,0-1,0 0,1 1,-1-1,0 1,0-1,0 0,18-44,-18 43,9-31,-7 21,1-1,1 0,0 1,1 0,0 0,1 0,0 1,1 0,2-2,-8 11,0 1,0-1,0 1,0 0,0 0,1-1,-1 1,1 0,-1 0,1 0,-1 0,1 1,0-1,-1 0,1 1,0-1,-1 1,1-1,0 1,0 0,-1 0,1 0,0 0,0 0,0 0,-1 1,1-1,0 0,0 1,-1-1,1 1,0 0,-1 0,1-1,-1 1,1 0,-1 0,1 1,-1-1,0 0,0 0,1 1,-1-1,0 1,0-1,0 2,5 8,-1 0,0 1,-1 0,0 0,-1 0,0 1,-1-1,0 0,-1 1,-1 0,0-1,-1 1,0-1,-1 4,2-14,-1 0,1 0,0 0,-1 0,0-1,1 1,-1 0,0 0,0 0,0 0,0-1,-1 1,1-1,0 1,-1-1,1 1,-1-1,1 0,-1 1,1-1,-1 0,0 0,0 0,0-1,0 1,0 0,1-1,-1 1,0-1,0 1,0-1,0 0,0 0,-1 0,1 0,0-1,0 1,0 0,0-1,1 1,-1-1,0 0,0 0,0 1,0-1,1 0,-1-1,0 1,1 0,-1 0,1-1,-1 1,1-1,0 1,0-1,-1 0,1 1,0-1,0 0,1 0,-1 0,-1-2,0-1,0 1,0-1,1 1,-1-1,1 0,1 0,-1 1,1-1,-1 0,1 0,1 0,-1 0,1 1,0-1,0 0,0 0,0 1,1-1,0 1,0-1,0 1,1 0,-1 0,1 0,0 0,0 0,0 1,3-2,2-3,0 0,0 1,1 0,0 1,0 0,1 1,-1 0,1 0,1 1,-1 0,0 0,7 0,-13 3,0 0,0 0,0 0,-1 1,1-1,0 1,0 0,0 0,0 0,0 1,0-1,0 1,0 0,-1 0,1 1,0-1,-1 1,1-1,-1 1,1 0,-1 1,0-1,0 0,0 1,0 0,0 0,-1 0,1 0,-1 0,0 0,0 1,0-1,18 56,18 34,-36-90,1 1,-1-1,1 0,0 0,0 0,0-1,0 1,0-1,1 1,-1-1,1 0,0 0,-1-1,1 1,0-1,0 0,0 0,0 0,0-1,0 1,0-1,0 0,1 0,-2 0,0 0,0-1,0 1,0-1,0 0,0 0,-1 0,1 0,0 0,0 0,-1-1,1 1,-1-1,0 0,1 0,-1 0,0 0,0 0,0 0,0-1,0 1,-1-1,1 1,-1-1,0 0,0 1,1-1,-2 0,2-2,9-88,-15 9,4 84,0 0,0 0,-1 1,1-1,0 0,0 0,-1 0,1 0,0 0,0 0,-1 0,1 0,0 0,0 0,-1 0,1 0,0-1,0 1,-1 0,1 0,0 0,0 0,0 0,-1 0,1-1,0 1,0 0,0 0,-1 0,1 0,0-1,0 1,0 0,0 0,0-1,-1 1,1 0,0 0,-3 26,12 96,-8-116,1-1,-1 0,1 0,0 0,1 0,-1 0,1 0,0-1,0 1,0-1,1 0,-1 0,1 0,0 0,0 0,1-1,-1 0,1 0,0 0,0-1,1 1,20 4,-1-3</inkml:trace>
  <inkml:trace contextRef="#ctx0" brushRef="#br3" timeOffset="-181773.457">24530 16372,'-7'-2,"0"0,1 1,-1-1,0 2,0-1,0 1,0 0,0 0,0 0,0 1,0 1,0-1,0 1,0 0,1 0,-1 1,1 0,-1 0,1 1,0-1,1 1,-1 1,1-1,-5 5,9-7,0 0,0 1,0-1,1 1,-1-1,0 1,1-1,-1 1,1-1,0 1,0-1,0 1,0-1,1 1,-1-1,1 1,-1-1,1 1,0-1,0 0,0 1,0-1,0 0,1 0,-1 1,1-1,-1 0,1-1,0 1,0 0,-1 0,3 0,72 43,-41-30,-24-12,-1 1,0 0,0 1,0 0,-1 0,1 1,-1 0,-1 1,1 0,-8-6,0 0,0 0,0 0,0 0,-1 0,1 0,0 1,-1-1,1 0,-1 0,1 0,-1 1,1-1,-1 0,0 0,0 1,0-1,0 0,0 1,0-1,0 0,0 1,0-1,0 0,-1 0,1 1,-1-1,1 0,-1 0,1 0,-1 1,0-1,1 0,-1 0,0 0,0 0,0 0,0 0,0 0,0-1,0 1,0 0,-52 28,50-27,-91 30,89-35,5-4</inkml:trace>
  <inkml:trace contextRef="#ctx0" brushRef="#br3" timeOffset="-181555.013">24811 16493,'18'0,"13"0,8-3,7 0,-1-2,0-1,-9 2</inkml:trace>
  <inkml:trace contextRef="#ctx0" brushRef="#br3" timeOffset="-180664.515">25253 16412,'-6'12,"1"0,1 1,0 0,1 0,1 0,0 0,0 0,1 1,1-1,0 1,1-1,1 0,0 0,1 3,-2-12,0 0,0-1,0 1,1-1,-1 1,1-1,0 1,0-1,0 0,0 0,0 0,1 0,0 0,-1 0,1-1,0 1,0-1,0 0,1 0,-1 0,0 0,1-1,0 1,-1-1,1 0,0 0,-1 0,1-1,0 1,0-1,0 0,-1 0,1 0,0-1,0 1,0-1,1 0,4-3,-1 0,1 0,-1-1,0 0,0-1,-1 1,1-1,-1-1,0 0,-1 0,0 0,0 0,0-1,-1 0,-1 0,1-1,-1 0,0 1,-1-1,0 0,-1-1,0 1,0 0,-1-1,0 1,0-6,-4 5,-3 32,5-15,1 1,0-1,0 1,1 0,0-1,0 1,0-1,1 0,1 1,-1-1,1 0,0 0,1 0,-1-1,1 1,1-1,-1 0,1 0,0-1,1 1,-1-1,-2-4,-1 0,0 0,0 0,1 0,-1-1,0 1,1-1,-1 0,1 1,-1-1,1 0,-1 0,1-1,-1 1,0 0,1-1,-1 0,0 1,1-1,-1 0,0 0,0 0,0-1,1 1,-1 0,-1-1,1 1,0-1,0 0,0 0,46-62,-44 54,0 0,-1-1,0 1,0 0,-2-1,1 0,-1 1,0-1,-1 0,-1 0,0 1,0-1,-1 0,-2-9,3 18,1 1,0 0,-1-1,1 1,-1-1,0 1,1 0,-1-1,0 1,0 0,0 0,0-1,0 1,0 0,0 0,0 0,-1 0,1 0,0 1,-1-1,1 0,0 1,-1-1,1 1,22 18,-7-14,1 0,0-1,-1-1,1-1,0 0,0-1,1-1,79 9,-93-8,-1 0,1 0,-1 1,1-1,-1 1,1-1,-1 1,1 0,-1 0,0-1,1 1,-1 0,0 0,0 0,0 0,0 0,0 1,0-1,0 0,0 0,0 1,0-1,-1 1,1-1,0 1,-1-1,1 1,-1-1,0 1,0-1,1 1,-1 0,-12 53,3-18,8-34,1-1,0 1,0-1,0 1,0 0,1-1,-1 1,1-1,-1 1,1-1,0 1,0-1,0 0,0 1,0-1,1 0,-1 0,1 0,-1 0,1 0,0 0,0 0,0-1,0 1,0-1,0 1,0-1,1 0,-1 0,0 0,1 0,-1 0,1 0,-1-1,1 1,-1-1,1 0,-1 1,1-1,-1 0,2-1,6 1,0 0,0-1,0 0,0 0,0-2,-1 1,1-1,-1 0,1-1,-1 0,0 0,-1-1,1-1,-1 1,0-1,0 0,-1-1,0 0,0 0,0-1,-1 0,0 0,-1 0,0-1,0 1,-1-1,0-1,1-3,-39 98,30-71,0 1,0-1,2 1,0 0,1 0,0 0,2 13,-1-26,0 0,0 0,1 0,-1 0,1 0,-1 0,1-1,0 1,0 0,0 0,0 0,0-1,0 1,0-1,1 1,-1-1,1 1,-1-1,1 0,-1 1,1-1,0 0,0 0,-1 0,1-1,0 1,0 0,0-1,1 1,16 1</inkml:trace>
  <inkml:trace contextRef="#ctx0" brushRef="#br3" timeOffset="-180451.01">26188 15997,'-13'14,"-8"11,1 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1:11.9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15,'10'-4,"0"2,0-1,0 1,0 1,1 0,-1 0,0 1,1 0,-1 1,0 0,0 1,1 0,-1 0,0 1,-1 1,1 0,-1 0,1 0,-1 1,-1 1,1 0,-1 0,0 0,0 1,5 6,-2 3,-1 1,0 0,-1 0,-1 1,-1 0,0 1,-1-1,-1 1,-1 1,-1-1,0 0,-2 4,0-21,-2-2,1 1,0-1,-1 1,1-1,0 1,0-1,0 1,0 0,-1-1,1 1,0-1,0 1,0-1,0 1,0 0,0-1,0 1,1-1,-1 1,0-1,0 1,0-1,1 1,-1-1,0 1,0-1,1 1,-1-1,0 1,1-1,-1 1,1-1,-1 0,0 1,1-1,-1 0,1 1,-1-1,1 0,-1 0,1 1,-1-1,1 0,0 0,-1 0,1 0,-1 0,1 0,-1 0,1 0,0 0,-1 0,1 0,-1 0,1 0,-1 0,1-1,-1 1,1 0,-1 0,1 0,10-14,-1 1,-1-1,0-1,0 0,-2 0,0 0,0-1,2-12,14-89,-25 126,1 1,0 0,1-1,0 1,0 0,1 0,0-1,1 1,0 0,0-1,1 0,0 1,1-1,0-1,1 1,-1 0,2-1,-1 0,1 0,0-1,1 1,0-2,0 1,0-1,8 6,-10-10,0 1,1-1,-1 0,0 0,1-1,-1 1,1-1,-1 0,1-1,0 1,-1-1,1 0,0-1,-1 1,1-1,-1 0,1-1,-1 1,1-1,-1 0,0-1,0 1,0-1,0 0,0 0,-1 0,1-1,-1 0,0 0,0 0,-1 0,1 0,-1-1,0 0,0 0,0 1,0-2,-1 1,0-1,13-105,-12 51,2 42,6 23,10 77,-20-73,0 0,0 0,1 0,0 0,0 0,1-1,0 1,1-1,0 0,0 0,1 0,0 0,0-1,1 0,0 0,0 0,0-1,1 0,1 1,5-2,0-1,0 0,1-1,-1 0,1-1,0 0,0-1,-1-1,1 0,0-1,0-1,0 0,-1 0,1-2,-1 1,1-2,-2 1,-1 0,0 0,0-1,-1-1,1 0,-1 0,-1-1,1 0,7-8,-14 12,1 0,-2 0,1-1,0 1,-1-1,1 0,-1 1,0-1,0 0,-1 0,1-1,-1 1,0 0,0 0,0-1,-1 1,1-1,-1 1,0 0,-1-1,1 1,-1 0,1-1,-1 1,-1 0,1 0,-2-4,3 6,-1 1,1-1,0 1,-1 0,1-1,-1 1,1 0,-1-1,0 1,0 0,1 0,-1 0,0 0,0-1,0 1,0 1,0-1,-1 0,1 0,0 0,0 0,-1 1,1-1,0 1,-1-1,1 1,0-1,-1 1,1 0,-1 0,1 0,-1-1,1 1,-1 1,1-1,0 0,-1 0,1 0,-1 1,1-1,0 1,-1-1,1 1,0 0,-1-1,1 1,0 0,0 0,0 0,0 0,0 0,0 0,0 0,0 1,-3 3,0 1,1 0,0 0,0 0,0 0,1 0,0 1,0-1,1 1,-1-1,1 1,1 0,0-1,0 1,0 0,0 0,1-1,0 1,1-1,0 1,0-1,0 1,0-1,1 0,0 0,1 0,-1-1,1 1,0-1,3 3,7 4,0-1,1-1,0 0,1-1,0 0,1-1,-1-1,1-1,1-1,-1 0,1-1,0-1,0 0,2-2,-15 1,-1-1,1 0,0 0,-1-1,1 1,0-1,-1 0,1 0,0-1,0 0,-1 1,1-2,-1 1,1 0,-1-1,1 0,-1 0,0 0,0 0,0-1,0 0,0 0,-1 0,1 0,-1 0,0-1,0 0,0 1,0-1,-1 0,1 0,-1-1,1-2,1-15,-1 1,-1-1,-1 0,-1 1,0-1,-3-10,0-18,4 6,34 51,115 10,-43-9,-104-8,0 0,0 1,0-1,0 1,0 0,0-1,0 1,0 1,0-1,0 0,0 1,-1-1,1 1,-1 0,1 0,-1 0,0 0,1 0,-1 1,-1-1,1 1,0-1,0 1,-1 0,1 0,-1-1,0 1,0 0,0 0,-1 0,1 0,-1 1,1-1,-1 0,0 0,0 3,-3 30,1-31,1 1,0-1,0 1,0 0,1-1,0 1,0 0,1-1,-1 1,1-1,0 1,1-1,-1 1,1-1,0 1,1-1,-1 0,1 0,0-1,0 1,1 0,2 2,6 0,-1-1,1-1,0 0,1-1,-1 0,1-1,0 0,0-1,0-1,0 0,0 0,0-2,0 1,0-2,0 0,1 0,37-4</inkml:trace>
  <inkml:trace contextRef="#ctx0" brushRef="#br0" timeOffset="525.214">2514 162,'-8'-5,"1"1,-1-1,0 2,0-1,-1 1,1 0,0 0,-1 1,0 1,0-1,1 1,-1 1,0 0,0 0,0 0,0 1,1 1,-1-1,0 1,1 1,-1 0,1 0,0 1,0 0,0 0,1 0,-1 1,1 1,0-1,1 1,-1 0,0 1,6-6,0 0,0 1,0-1,0 0,0 1,0-1,0 1,1-1,-1 1,0-1,1 1,-1-1,1 1,0 0,-1-1,1 1,0 0,0-1,0 1,0 0,0-1,1 1,-1 0,0-1,1 1,-1-1,1 1,-1 0,1-1,0 1,0-1,0 0,0 1,0-1,0 0,0 0,0 1,1-1,-1 0,0 0,1 0,-1 0,0-1,1 1,0 0,-1-1,1 1,0 0,10 2,0-1,0 0,1-1,-1 0,0-1,1-1,-1 1,0-2,0 0,0 0,0-1,0-1,0 0,-1 0,0-1,0-1,0 0,0 0,-1-1,8-7,36-58,-51 82,-2 322,6-265,3 135,-10-200,0-1,1 1,-1 0,0-1,0 1,0 0,0-1,0 1,0 0,0-1,0 1,-1 0,1-1,-1 1,1-1,-1 1,0-1,1 1,-1-1,0 1,0-1,0 0,0 1,0-1,0 0,-1 0,1 0,0 0,-1 0,1 0,-1 0,1 0,-1-1,1 1,-1-1,1 1,-1-1,1 1,-1-1,0 0,1 0,-1 0,0 0,1 0,-1 0,0 0,1 0,-1-1,-10-6,1-1,1 0,-1-1,1 0,1-1,0 0,0-1,1 0,0 0,0-1,-5-6,1-1,1 0,0-1,2 0,0-1,1 0,1-2,6 21,0 0,0 0,1 0,-1 0,1 0,-1 0,1 0,0 0,0 0,0 0,0-1,0 1,0 0,1 0,-1 0,1 0,-1 0,1 0,0 0,0 0,0 0,0 0,0 1,0-1,1 0,-1 0,0 1,1-1,0 1,-1 0,1-1,0 1,-1 0,2 0,8-4,0 2,1-1,-1 2,1 0,0 0,-1 1,1 0,6 1,8-1,43-3,-1 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1:16.9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27 132,'-1'414,"-4"-369,0-59,7-174,3 107,-1-153,-7 217,-3 21,-4 25,8-24,1 0,0 0,0-1,0 1,0 0,1 0,0 0,0 0,0 0,0 0,1 0,0 0,0 0,0 0,1-1,0 1,0-1,0 1,0-1,1 1,-1-1,1 0,0 0,1 0,-1-1,0 1,1-1,0 0,4 3,-1-3,1-1,0 1,-1-1,1-1,0 1,0-1,0-1,1 1,-1-1,0-1,0 0,0 0,0 0,0-1,-1 0,1-1,0 0,-1 0,0 0,1-1,-1 0,-1-1,1 1,2-3,-1 0,-1 1,1-1,-1 0,0-1,0 0,-1 0,0 0,-1-1,0 0,0 0,-1 0,0 0,-1-1,1 0,-2 1,0-1,0 0,-1-1,0-1,0 12,-1-1,1 1,-1-1,0 1,0 0,1-1,-1 1,0-1,0 1,1 0,-1-1,0 1,0-1,0 1,0-1,0 1,0-1,1 1,-1-1,0 1,-1-1,1 1,0-1,0 1,0-1,0 1,0-1,0 1,0-1,-1 1,1 0,0-1,0 1,-1-1,1 1,0 0,-1-1,1 1,0 0,-1-1,1 1,-1 0,1-1,0 1,-1 0,1 0,-1 0,1-1,-1 1,1 0,-1 0,1 0,-1 0,1 0,-1 0,1 0,-1 0,1 0,-1 0,1 0,-1 0,1 0,-1 1,1-1,-16 81,16-65,-4 18,2 0,2 0,1 1,1-1,2 0,2-1,1 1,1-1,2 0,1-1,7 13,-14-38,-1-1,1 1,-1-1,2 1,-1-1,1-1,0 1,0-1,1 1,-1-1,1-1,0 1,0-1,1 0,-1-1,1 1,0-2,0 1,0 0,1-1,-1-1,0 1,1-1,-1 0,1-1,-1 0,1 0,-1 0,8-2,-4-1,-1 0,1-1,-1 0,0 0,0-1,-1 0,1-1,-1 0,0 0,0-1,-1 0,0-1,-1 0,1 0,-1-1,-1 0,0 0,0 0,-1-1,0 0,0 0,-1 0,-1 0,1-1,-2 1,0-1,0 0,0-3,-2 10,0 1,0 0,0 0,0-1,-1 1,1 0,-1 0,0-1,0 1,0 0,0 0,-1 0,1 0,-1 0,0 1,0-1,0 0,0 1,0-1,0 1,-1 0,1 0,-1 0,0 0,1 0,-1 0,0 1,0-1,0 1,0 0,-1 0,1 0,0 1,0-1,0 1,-1-1,1 1,0 0,-1 0,1 1,0-1,0 1,-1-1,1 1,0 0,0 0,0 1,0-1,-2 2,-1 0,1 1,1 0,-1 1,1-1,-1 1,1 0,0 0,1 0,-1 0,1 1,0-1,1 1,-1 0,1 0,0 0,1 0,-1 0,1 0,0 0,1 1,0-1,0 0,0 1,0-1,1 0,0 0,1 1,-1-1,1 0,0 0,1-1,0 1,-1 0,2-1,-1 0,3 3,2 2,2 0,0 0,0-1,1-1,0 1,0-2,1 0,0 0,0-1,0-1,1 0,0 0,0-1,14 2,20 4</inkml:trace>
  <inkml:trace contextRef="#ctx0" brushRef="#br0" timeOffset="879.876">1016 372,'0'32,"-2"-20,1 0,1 0,0 0,1 0,0 0,0 0,2 0,-1-1,2 1,-1-1,2 1,-1-1,1-1,6 9,-9-16,0-1,0 0,-1 0,2-1,-1 1,0 0,0-1,1 1,-1-1,0 0,1 0,-1 0,1 0,0 0,-1 0,1-1,0 0,-1 1,1-1,0 0,0 0,-1 0,1-1,0 1,0-1,-1 1,1-1,-1 0,1 0,-1 0,1 0,-1 0,1-1,-1 1,1-2,4-1,0-1,-1-1,1 1,-1-1,-1 0,1-1,-1 1,0-1,0 0,-1 0,1-3,-1 1,0 0,0-1,-1 0,-1 0,0 0,0 0,-1 0,0 0,0 0,-2 0,1 0,-2-10,2 20,0-1,0 1,0 0,0-1,0 1,0-1,0 1,0 0,0-1,0 1,0 0,0-1,0 1,0-1,0 1,0 0,-1-1,1 1,0 0,0-1,0 1,-1 0,1-1,0 1,0 0,-1-1,1 1,0 0,-1 0,1-1,0 1,-1 0,1 0,0 0,-1 0,1-1,0 1,-1 0,1 0,-1 0,1 0,0 0,-1 0,1 0,-1 0,1 0,0 0,-1 0,1 0,-1 1,1-1,0 0,-1 0,1 0,0 0,-1 1,1-1,0 0,-1 0,1 1,-13 21,11-18,0 0,1 0,-1 1,1-1,0 1,0-1,1 1,-1-1,1 1,0-1,0 1,0-1,1 1,0 0,0-1,0 0,0 1,1-1,0 0,-1 1,2-1,-1 0,0-1,1 1,0 0,0-1,0 1,0-1,0 0,1 0,-1 0,1 0,0-1,0 0,1 1,3 0,0-1,1 1,0-1,0-1,-1 1,1-2,0 1,0-1,0-1,0 1,0-1,4-2,-9 2,0 1,0-1,0-1,0 1,-1-1,1 1,0-1,-1 0,1 0,-1 0,0-1,0 1,0-1,0 0,0 0,-1 0,1 0,-1 0,0-1,0 1,0-1,0 1,-1-1,1 0,-1 0,0 0,0 0,0-1,0-42,11 92,-8-24,23 72,-25-90,-1 0,1 0,-1 0,1 0,0-1,1 1,-1 0,0-1,1 0,-1 0,1 1,0-2,-1 1,1 0,0 0,0-1,0 0,0 1,1-1,-1 0,0-1,1 1,-1-1,0 1,1-1,1 0,5-1,0-1,-1 0,0-1,1 0,-1 0,0-1,0 0,-1-1,1 0,-1 0,5-4,29-16,-38 23,0 1,0 0,1 0,-1 0,0 0,1 1,-1 0,1 0,-1 0,1 0,-1 1,0 0,1 0,0 0,28 3,-31-3,1-1,-1 0,1 0,-1 0,0 0,1 0,-1-1,1 1,-1-1,0 0,1 1,-1-1,0 0,0 0,0-1,0 1,0 0,0-1,0 1,0-1,0 0,-1 1,1-1,0 0,-1 0,0 0,1 0,-1 0,0-1,0 1,0 0,-1 0,1-1,-1 1,1-1,-1 1,1 0,-1-1,0 1,0-1,-1 1,1 0,0-1,-1 1,1-1,-1 1,0-1,-2-2,0 1,0 0,0 1,0-1,0 0,-1 1,0 0,0 0,0 0,0 0,0 0,0 1,-1 0,1 0,-1 0,1 1,-1-1,0 1,0 0,-4 0,7 0,-1 1,1-1,-1 1,1-1,-1 1,1 0,-1 0,1 0,-1 1,1-1,-1 0,1 1,-1 0,1-1,0 1,-1 0,1 0,0 1,0-1,-1 0,1 1,0-1,0 1,1 0,-1 0,0-1,1 1,-1 0,1 1,-1-1,1 0,0 0,0 0,0 1,0-1,0 1,1-1,-1 1,1-1,-1 1,17 46,1-28</inkml:trace>
  <inkml:trace contextRef="#ctx0" brushRef="#br0" timeOffset="1455.923">1991 559,'-4'-191,"4"190,0 0,1 1,-1-1,0 0,1 0,-1 0,1 1,-1-1,1 0,-1 0,1 1,0-1,-1 1,1-1,0 0,-1 1,1-1,0 1,0 0,0-1,-1 1,1 0,0-1,0 1,0 0,0 0,0 0,0 0,-1 0,1 0,0 0,0 0,0 0,0 0,0 0,0 0,0 1,-1-1,1 0,0 1,0-1,0 1,-1-1,1 1,0-1,0 1,7 1,121 11,-128-13,1 0,-1 0,1 0,-1 0,1 0,-1 0,1 1,-1-1,1 1,-1-1,0 1,1 0,-1-1,0 1,1 0,-1 0,0 0,0 0,0 0,0 0,0 0,0 0,0 1,0-1,0 0,-1 1,1-1,0 0,-1 1,1-1,-1 1,0-1,1 1,-1-1,0 1,0-1,0 1,0-1,0 1,0-1,-1 1,1-1,0 0,-1 1,1-1,-1 1,1-1,-9 30,7-28,0 1,1-1,-1 1,0 0,1 0,0-1,0 1,0 0,1 0,-1 0,1 0,0 0,0 0,0 0,1 0,-1 0,1 0,0 0,0 0,1 0,-1-1,1 1,-1-1,1 1,0-1,1 1,-1-1,0 0,1 0,0 0,3 2,-1-2,0-1,1 0,-1-1,1 1,0-1,-1 0,1 0,0-1,0 0,-1 0,1 0,0-1,0 1,-1-1,1-1,0 1,-1-1,1 0,-1 0,0-1,0 0,0 0,0 0,0 0,0-1,-1 1,0-1,0-1,0 1,0 0,-1-1,1 0,-1 0,0 0,-1 0,1 0,-1-1,0 1,-1-1,1 1,-1-1,4-25,-16 45,8-7,1 0,-1 0,1 0,1 0,-1 0,1 0,0 1,1-1,0 1,0-1,1 0,0 1,0-1,0 0,1 0,0 0,1 0,-1 0,3 3,29 8,-15-17</inkml:trace>
  <inkml:trace contextRef="#ctx0" brushRef="#br0" timeOffset="1660.339">2433 78,'-5'14,"1"6,2 1</inkml:trace>
  <inkml:trace contextRef="#ctx0" brushRef="#br0" timeOffset="1939.456">2579 466,'11'2,"0"-2,0 1,0-1,0-1,0 0,-1 0,1-1,0-1,-1 0,1 0,-1-1,0 0,0-1,0 0,-1 0,0-1,0 0,0-1,-1 0,0-1,0 1,-1-2,0 1,0-1,-1 0,0 0,3-8,-8 15,0 0,1 0,-1 0,-1-1,1 1,0 0,0 0,-1-1,1 1,-1 0,0-1,0 1,0 0,0-1,0 1,0 0,-1-1,1 1,-1 0,0-1,1 1,-1 0,0 0,0 0,-1 0,1 0,0 0,-1 0,1 0,-1 0,1 1,-1-1,0 0,0 1,0 0,0-1,0 1,0 0,0 0,0 0,-6 1,0 0,0 1,0 0,0 1,0-1,0 1,1 1,-1 0,1 0,0 0,0 1,0 0,0 0,1 1,-1 0,1 0,0 0,0 2,-3 1,0 0,0 1,1 0,1 1,0-1,0 1,1 1,0 0,0-1,0 5,4-10,1-1,-1 1,1 0,0-1,0 1,1 0,-1 0,1 0,0 0,0-1,1 1,0 0,-1 0,2-1,-1 1,0 0,1-1,0 1,0-1,0 0,1 1,0-1,-1 0,1-1,1 1,-1 0,0-1,13 8,-1-1,1-1,1-1,0 0,0-1,0 0,1-2,0 0,0-1,0-1,1-1,-1 0,1-1,4-1,55 2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1:14.8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44 194,'-25'373,"20"-346,5-27,0 0,0-1,-1 1,1 0,0 0,0 0,0 0,0 0,-1 0,1 0,0 0,0 0,0-1,-1 1,1 0,0 0,0 0,0 0,-1 0,1 0,0 0,0 0,0 0,-1 1,1-1,0 0,0 0,0 0,-1 0,1 0,0 0,0 0,0 0,0 0,-1 1,1-1,0 0,0 0,-3-24,3-318,0 332,9-104,-8 108,1 0,-1 1,1-1,0 0,0 0,1 1,-1-1,1 1,0 0,1 0,0 0,-1 0,1 1,1-1,-1 1,1 0,1 0,-3 2,1 0,-1 1,1-1,-1 1,1 0,0 0,0 0,-1 1,1-1,0 1,0 0,0 0,0 1,0-1,-1 1,1-1,0 1,0 1,-1-1,1 0,-1 1,1 0,-1-1,0 2,1-1,-1 0,1 2,6 3,-1 2,0-1,0 1,-1 0,0 1,0 0,-1 0,-1 1,0-1,0 0,-1 1,0 0,-1 0,-1 0,0 1,0-1,1 11,-4-17,1 0,-1-1,0 1,0-1,-1 1,0-1,1 1,-1-1,-1 1,1-1,-1 0,1 1,-1-1,-1 0,1 0,0 0,-1-1,0 1,0 0,0-1,0 0,-1 0,-3 3,-5 1,0-1,-1-1,0 0,0 0,-1-1,1-1,-1 0,0-1,1-1,-1 0,0 0,-4-2,-18 3,35-2,0 0,0-1,0 1,0 0,0 0,1 0,-1 0,0 0,0 0,0 0,0 0,0 1,0-1,0 0,1 0,-1 1,0-1,0 0,0 1,1-1,-1 1,0-1,0 1,1 0,-1-1,1 1,-1 0,0-1,1 1,-1 0,1 0,0-1,-1 1,1 0,-1 0,1 0,0 0,0-1,0 1,-1 0,1 0,0 0,0 0,0 0,0 0,1 0,-1 0,0-1,0 1,0 0,1 0,-1 0,0 0,1-1,-1 1,1 0,8 15,1-1,1-1,1 0,0 0,0-1,2 0,-1-1,12 7,-7-5,0 0,1-1,1-1,0 0,1-2,0 0,0-2,1 0,0-1,0-1,1-2,0 0,22 1,-38-5,-1 1,1-1,0-1,-1 1,1-1,0 0,-1-1,1 0,-1 0,0 0,1 0,-1-1,0 0,-1-1,1 1,0-1,-1 0,0-1,0 1,0-1,-1 0,1 0,-1 0,-1-1,1 1,-1-1,0 0,0 0,0 0,-1-1,0 1,0-1,-1 1,1-1,-2 1,1-1,-1 0,0 1,0-2,0 4,-1 0,1 0,-1 0,0 0,0 0,0 0,0 0,-1 0,0 0,0 0,0 1,0-1,0 1,-1-1,0 1,1 0,-1 0,0 0,-1 1,1-1,0 1,-1-1,0 1,1 0,-1 0,0 1,0-1,0 1,0 0,0 0,0 0,0 1,0-1,-1 1,1 0,0 0,0 1,0-1,-2 1,2 2,1-1,0 0,1 1,-1 0,0 0,1 0,-1 0,1 0,0 0,0 0,0 1,0-1,1 1,0-1,-1 1,1 0,1 0,-1 0,0-1,1 1,0 0,0 0,0 0,0 0,1 0,-1-1,1 1,0 0,0 0,1-1,-1 1,1-1,-1 1,1-1,0 1,1-1,-1 0,0 0,1 0,5 5,1 0,-1-1,1 0,1 0,-1-1,1 0,0-1,1 0,-1-1,1 0,0 0,0-1,6 1,42 9</inkml:trace>
  <inkml:trace contextRef="#ctx0" brushRef="#br0" timeOffset="515.756">1060 542,'-3'-9,"0"1,-1-1,0 1,0 0,-1 0,0 1,0-1,-1 1,0 0,0 1,0-1,-1 1,0 1,0-1,-1 1,0 0,1 1,-2 0,1 0,0 1,-1 0,1 0,-1 1,0 0,0 0,-3 1,8 2,-1-1,1 1,-1 0,1 0,0 0,0 1,0-1,0 1,0 0,0 1,0-1,0 1,1-1,-1 1,1 0,0 0,0 1,0-1,0 0,1 1,-1 0,1 0,0 0,0 0,0 0,1 0,0 0,-1 0,1 1,1-1,-1 1,1-1,-1 0,1 1,1-1,-1 1,1-1,-1 1,1-1,0 0,1 1,-1-1,1 0,0 0,0 0,0 0,1-1,-1 1,1 0,0-1,0 0,1 1,5 1,2-1,-1-1,0 0,1 0,0-1,-1 0,1-1,0 0,0-1,0 0,0-1,-1 0,1 0,0-1,-1-1,1 0,-1 0,0-1,0-1,0 1,0-1,2-3,-6 5,0 0,0-1,0 0,-1 0,0 0,0 0,0-1,0 0,-1 0,1 0,-1-1,-1 1,1-1,-1 0,0 0,0 0,-1-1,0 1,0-1,-2 7,0 0,0 1,0-1,0 0,0 1,0-1,0 0,0 1,0-1,0 0,0 1,-1-1,1 0,0 1,0-1,0 0,-1 1,1-1,0 0,0 0,-1 1,1-1,0 0,0 0,-1 0,1 0,0 1,-1-1,1 0,0 0,-1 0,1 0,0 0,-1 0,1 0,0 0,-1 0,1 0,0 0,-1 0,1 0,-1 0,1 0,0 0,-1 0,1 0,0 0,-1-1,1 1,0 0,0 0,-1 0,1-1,0 1,0 0,-1 0,1-1,0 1,-6 17,1 0,1 0,0 1,2 0,0-1,1 1,0 7,1-14,13 254,-7-192,-5-62,0-7,0 0,0 0,-1 0,1 0,-1 0,0 0,-1 0,1 0,-1 0,1 0,-1 0,0 0,-1-1,1 1,-1 0,0 0,1-1,-2 1,1-3,-1 0,1-1,0 1,-1-1,1 0,-1 0,1 1,-1-1,1-1,-1 1,1 0,0-1,-1 1,1-1,-1 0,1 0,0 0,0 0,-1 0,1 0,0 0,0-1,0 1,0-1,1 0,-1 0,0 1,0-2,1 2,-15-11,2 0,-1-1,2 0,0-1,0-1,1 0,1 0,1-2,0 1,1-1,1 0,0-1,0-5,7 21,0 1,1 0,-1-1,1 1,-1 0,1-1,0 1,-1 0,1-1,0 1,0-1,0 1,0-1,0 1,0 0,1-1,-1 1,0-1,1 1,-1 0,1-1,-1 1,1 0,0 0,-1-1,1 1,0 0,0 0,0 0,0 0,0 0,0 0,0 0,0 0,1 1,-1-1,0 0,0 1,1-1,-1 1,0-1,1 1,-1-1,2 1,159-17,-114 10</inkml:trace>
  <inkml:trace contextRef="#ctx0" brushRef="#br0" timeOffset="688.81">1461 649,'2'2,"3"1,4 0,-1-1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1:13.5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1 383,'87'-235,"-84"224,20-48,-23 57,1 1,0-1,0 1,0-1,0 1,0-1,1 1,-1 0,0 0,0-1,1 1,-1 0,1 0,-1 0,1 1,0-1,-1 0,1 1,0-1,-1 1,1-1,0 1,-1 0,1-1,0 1,0 0,0 0,-1 1,1-1,0 0,1 1,8 4,-1 1,1 0,-1 0,0 1,-1 1,1 0,-1 0,-1 0,0 1,0 1,-1-1,0 1,1 3,22 54,-30-66,1 1,-1 0,0 0,0 0,0 0,0 0,0-1,0 1,-1 0,1 0,-1 0,1 0,-1-1,0 1,1 0,-1-1,0 1,0 0,0-1,0 1,-1-1,1 0,0 1,-1-1,1 0,-1 0,1 0,-1 0,1 0,-1 0,0 0,1 0,-1-1,0 1,0-1,0 1,-2 0,0 0,0-1,0 1,0-1,0 0,0 0,0 0,1-1,-1 0,0 1,0-1,0 0,0-1,1 1,-1-1,1 0,-1 0,2 1,1 0,-1 0,1 0,-1 0,1 0,0 0,0-1,-1 1,1 0,0-1,0 1,0-1,0 1,1-1,-1 0,0 1,1-1,-1 0,1 1,0-1,-1 0,1 0,0 1,0-1,0 0,0 0,0 1,1-1,-1 0,1 0,-1 1,1-1,-1 0,1 1,0-1,0 1,0-1,1-1,4-5,2 1,-1-1,1 1,0 1,1-1,-1 1,1 1,0 0,1 0,-1 1,1 0,1 0,-5 1,175-68,-180 71,0-1,-1 1,1-1,0 1,-1-1,1 1,0 0,-1-1,1 1,0 0,0 0,0-1,-1 1,1 0,0 0,0 0,0 0,-1 0,1 0,0 0,0 0,0 0,-1 1,1-1,0 0,0 0,0 1,-1-1,1 0,0 1,-1-1,1 1,0-1,-1 1,1-1,-1 1,1 0,-1-1,1 1,-1 0,1-1,-1 1,1 0,-1 0,0-1,0 1,1 0,-1 0,0-1,0 1,0 0,0 0,0 0,0 0,0-1,0 1,0 0,0 0,0 0,-1-1,1 1,0 0,-1 0,1-1,0 1,-1 0,1 0,9 257,9-132,9 138,-26-252,-1-6,1 1,-1-1,0 1,-1-1,1 0,-1 1,-1-1,1 0,-1 0,0 1,-3 4,5-11,-1 1,0-1,1 1,-1-1,0 0,1 1,-1-1,0 0,0 0,0 1,1-1,-1 0,0 0,0 0,1 0,-1 0,0 0,0 0,0 0,1-1,-1 1,0 0,0 0,1 0,-1-1,0 1,1-1,-1 1,0 0,1-1,-1 1,0-1,1 1,-1-1,1 0,-1 1,1-1,-1 0,1 1,0-1,-1 0,1 1,0-1,-1 0,1 0,0 1,0-1,0 0,0 0,0 0,0 1,0-1,0 0,0 0,0 1,0-2,-7-25,1-2,2 1,0 0,2-1,1 0,3-14,-2 5,-2-27,0 1,3 0,2 0,3 0,5-10,17 9,-27 64,0-1,1 1,-1 0,1-1,-1 1,1 0,0 0,-1 0,1 0,0 0,0 1,0-1,-1 0,1 1,0-1,0 1,0 0,0 0,0 0,0 0,0 0,0 0,0 0,0 1,0-1,0 0,0 1,-1 0,1 0,0-1,0 1,0 0,-1 0,1 1,10 7,-1 0,0 1,0 1,-1 0,-1 0,0 1,0 0,-1 1,-1-1,0 2,3 7,-9-18,1-1,0 0,0 1,0-1,-1 1,1-1,-1 1,0-1,0 1,0 0,0 0,0-1,0 1,-1 0,1 0,-1 0,0 0,0 0,0 0,0 0,-1 0,1-1,-1 1,0 0,0 0,0 0,0-1,0 1,0 0,-1-1,1 1,-1-1,0 0,0 1,0-1,-3 0,0 0,-1-1,1 1,0-1,-1-1,1 1,0-1,-1 0,1 0,-1 0,1-1,0 0,-1 0,1 0,0-1,0 1,0-2,0 1,0 0,0-1,0 0,1 0,-1 0,-6-8</inkml:trace>
  <inkml:trace contextRef="#ctx0" brushRef="#br0" timeOffset="563.683">842 316,'22'-269,"-22"222,-13 71,13-20,1-1,1 0,-1 0,0 1,1-1,-1 0,1 0,0-1,0 1,0 0,0 0,1-1,-1 0,1 1,0-1,-1 0,1 0,0 0,0-1,0 1,0-1,1 1,-1-1,0 0,1 0,-1-1,0 1,1-1,-1 0,1 0,-1 0,4 0,192 13,-196-11,1 0,-1 1,1-1,-1 1,0-1,1 1,-1 0,-1 0,1 0,0 1,-1-1,0 1,0-1,0 1,0 0,0 0,-1 0,0 0,0 0,0 0,0 0,0 0,-1 0,0 0,0 1,0-1,0 0,-1 0,0 0,0 0,0 0,-1 4,1 44,2-48,-1-1,1 0,0 1,0-1,0 0,1 0,-1 0,1 0,0 0,-1 0,1 0,0-1,1 1,-1 0,0-1,1 0,0 0,-1 0,1 0,0 0,0 0,0-1,0 1,0-1,1 0,-1 0,0 0,0 0,1-1,-1 1,5-1,-1 1,1-1,-1 0,0 0,1-1,-1 0,0 0,1-1,-1 0,0 0,0-1,0 0,2-1,0-1,0-1,0 1,-1-1,0-1,-1 1,1-1,-1-1,0 1,-1-1,0-1,0 1,-1-1,0 0,-1 0,0 0,0-1,-1 1,0-1,0 0,0-8,-3 16,1-1,-1 1,0 0,0-1,0 1,0-1,-1 1,1 0,-1-1,1 1,-1-1,0 1,0 0,0 0,0 0,0-1,0 1,-1 0,1 0,-1 1,1-1,-1 0,0 0,0 1,0-1,0 1,0 0,0-1,0 1,0 0,0 0,-1 0,1 1,0-1,-1 1,1-1,-1 1,1 0,0 0,-1 0,1 0,-1 0,1 0,-1 1,1-1,0 1,-1-1,1 1,0 0,0 0,0 0,-1 1,1-1,0 0,0 1,1-1,-1 1,-1 1,0 1,-1 0,1 0,0 1,0-1,1 1,-1 0,1 0,0 0,0 0,1 0,-1 1,1-1,1 0,-1 1,1-1,-1 0,2 1,-1-1,1 1,-1-1,1 0,1 1,-1-1,1 0,0 0,0 0,0 0,1 0,0-1,0 1,0-1,1 0,-1 1,1-2,0 1,0 0,0-1,2 1,11 6,0-1,1-1,0-1,1 0,-1-2,1 0,0-1,1 0,17 0,45 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3:45.6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26000 2334,'-15'-6,"0"2,0 0,0 0,0 2,0 0,-1 0,1 2,-1 0,-11 1,20 0,0 0,0 1,0-1,0 1,0 1,1-1,-1 1,1 0,-1 1,1-1,0 1,1 0,-1 1,1 0,0 0,0 0,0 0,1 1,-1-1,1 1,1 0,-1 1,3-5,-1 0,1 1,-1-1,1 1,0-1,0 1,0 0,0 0,1-1,-1 1,1 0,-1 0,1 0,0-1,0 1,1 0,-1 0,0 0,1-1,0 1,0 0,-1 0,2-1,-1 1,0-1,0 1,1-1,-1 0,1 1,0-1,0 0,0 0,0 0,0 0,0 0,1-1,-1 1,0-1,1 1,-1-1,1 0,0 0,-1 0,1 0,0-1,1 1,9 0,1-1,0 0,-1-1,1-1,-1 0,0 0,1-1,-1-1,0-1,-1 1,1-2,-1 0,0 0,0-1,-1-1,0 0,0 0,-1-1,0-1,8-10,-12 14,0-1,-1 0,1-1,-2 1,1-1,-1 0,0 0,0-1,-1 1,-1-1,1 1,-1-1,-1 0,0 0,1-4,-8 3,-1 35,5-18,1-1,0 1,0 0,1 0,0 0,0 0,1-1,0 1,0 0,1 0,-1-1,1 1,1-1,-1 1,1-1,0 0,1 0,-1 0,1-1,1 1,-1-1,1 0,-1 0,2 0,-1-1,0 0,1 0,4 2,-2-2,1 0,0-1,0-1,0 1,0-2,0 1,1-1,-1 0,0-1,1 0,-1-1,0 0,1 0,-1-1,0 0,0-1,0 0,0 0,-1-1,1 0,-1-1,0 0,0 0,-1 0,1-1,-1 0,-1-1,1 0,-1 0,0 0,0 0,-1-1,0 0,-1 0,0-1,0 1,0-1,-1 0,-1 0,-1-53,-3 101,2-34,1 1,0-1,0 0,0 1,1-1,0 0,0 0,0 0,0 0,1-1,0 1,0-1,0 1,1-1,-1 0,1 0,0-1,0 1,0-1,1 0,-1 0,1 0,0-1,0 1,0-1,0 0,0-1,0 1,0-1,1 0,4 0,-5 0,0-1,0 1,0-1,0 0,0 0,0-1,0 0,0 0,0 0,-1 0,1-1,0 0,0 1,-1-2,0 1,1-1,-1 1,0-1,0 0,0-1,0 1,-1-1,0 0,1 1,-1-1,-1-1,1 1,-1 0,1-1,-1 1,0-1,0-3,7-78,-1 181,-5-88,0-1,0 1,1-1,0 1,0-1,1 0,0-1,0 1,0-1,0 0,1 0,0-1,0 1,0-1,1-1,-1 1,1-1,0 0,0-1,0 0,0 0,0 0,1-1,-1 0,0 0,1-1,4 0,0 0,-1-1,0 0,0 0,-1-1,1-1,0 1,-1-2,1 0,-1 0,0-1,0 0,-1 0,1-1,-1-1,0 1,-1-2,0 1,3-4,2-10,-1 0,-1-1,0 0,-2-1,-1 0,0 0,-2-1,-1 0,0 0,-2-1,-1 1,-1-12,4-19,-3-1,-2 0,-3-13,-12 13,14 55,0 0,0 1,0-1,0 1,0-1,0 1,0-1,0 1,0 0,0-1,0 1,0 0,0 0,0 0,-1 0,1 0,0 0,0 0,0 0,0 0,0 0,0 1,0-1,0 0,0 1,0-1,0 1,0 0,0-1,0 1,0-1,0 1,0 0,1 0,-1 0,0-1,0 1,1 0,-1 0,1 0,-1 0,1 0,-1 0,1 0,0 0,-1 1,1-1,0 0,0 0,0 1,-13 27,2 1,1 0,2 1,1 0,1 0,0 19,2-22,1-1,1 1,2-1,1 1,1 0,1-1,5 18,-5-33,0 0,1 0,1 0,0-1,0 1,1-1,0-1,1 1,1-1,0 0,0-1,0 1,1-2,1 1,0-1,0-1,10 6,-8-6,0-1,1 0,0-1,0-1,0 0,0-1,1 0,-1-1,1 0,0-2,6 1,-14-1,0-1,1 1,-1-1,0 0,0 0,0-1,0 0,0 0,0 0,0-1,-1 0,1 0,-1 0,0-1,0 1,0-1,0-1,-1 1,1-1,-1 0,-1 1,1-2,-1 1,1 0,1-6,-1 0,0 0,-1 0,0-1,-1 1,0-1,-1 1,-1-1,1 0,-2 0,0 1,0-1,-2-3,4 14,-1 0,0 0,0 0,0 1,0-1,0 0,0 0,0 0,0 0,0 0,-1 1,1-1,0 0,0 0,-1 0,1 1,0-1,-1 0,1 1,-1-1,1 0,-1 1,0-1,1 0,-1 1,0-1,1 1,-1-1,0 1,1-1,-1 1,0 0,0-1,0 1,1 0,-1 0,0-1,0 1,0 0,0 0,1 0,-1 0,0 0,0 0,0 1,0-1,1 0,-1 0,0 0,0 1,0-1,1 0,-1 1,0-1,0 1,1-1,-1 1,0-1,1 1,-1 0,1-1,-1 1,1 0,-1-1,1 1,-1 0,1 0,0-1,-1 1,-2 6,0 0,0 0,1 1,0-1,0 1,1-1,0 1,0-1,1 1,0 0,0-1,0 1,1 0,1-1,-1 1,1-1,0 1,1-1,0 0,0 0,1 0,-1-1,2 1,-1-1,1 0,-1 0,2 0,-1-1,1 1,5 3,0-3,0 0,0-1,0 0,1 0,0-1,0-1,0 0,0-1,8 0,18 2</inkml:trace>
  <inkml:trace contextRef="#ctx0" brushRef="#br0" timeOffset="193.092">27002 1947,'21'-3,"26"2,29 4,22 3,12 2,-13 1</inkml:trace>
  <inkml:trace contextRef="#ctx0" brushRef="#br0" timeOffset="809.673">27697 2522,'12'-19,"-1"1,-2-2,0 1,-1-1,-1-1,0 1,-2-1,0 0,-2 0,0-1,-2 1,0-1,-1-10,-13-22,28 63,119 35,-48-19,-83-24,1 0,-1 1,0-1,-1 1,1 0,0-1,0 2,-1-1,1 0,-1 0,0 1,0-1,1 1,-2 0,1-1,0 1,-1 0,1 0,-1 0,0 1,0-1,0 0,0 0,0 0,-1 1,0-1,0 0,0 1,0-1,0 0,-1 1,1 22,-1-22,0 1,0 0,0 0,1 0,-1 0,1 0,1 0,-1-1,1 1,-1 0,1 0,1 0,-1 0,1-1,0 1,0-1,0 1,0-1,1 0,0 0,0 0,0 0,0-1,1 1,-1-1,1 1,0-1,0-1,0 1,3 1,-1-3,1 0,-1-1,0 0,0 0,0-1,0 1,1-1,-1-1,0 1,-1-1,1 0,0 0,0-1,-1 0,1 0,-1 0,0 0,0-1,0 0,-1 0,1 0,-1-1,0 0,0 0,-1 0,1 0,-1 0,0-1,-1 1,1-1,-1 0,0 1,0-1,-1 0,0-3,0 9,-1 1,0-1,0 0,1 0,-1 0,0 0,0 0,1 0,-1 0,0 0,1 1,-1-1,0 0,0 0,1 0,-1 0,0 0,0-1,1 1,-1 0,0 0,1 0,-1 0,0 0,0 0,0 0,1 0,-1-1,0 1,0 0,1 0,-1 0,0-1,0 1,0 0,0 0,1 0,-1-1,0 1,0 0,0 0,0-1,0 1,0 0,0 0,1-1,-1 1,5 35,-3-23,-2-4,1 0,0 0,1 0,0 0,0 0,1-1,0 1,0-1,1 1,0-1,0 0,0 0,1-1,0 0,1 1,-1-2,4 3,3-2</inkml:trace>
  <inkml:trace contextRef="#ctx0" brushRef="#br0" timeOffset="995.173">28339 1986,'-7'5,"5"8,9 8,11 9,2-2</inkml:trace>
  <inkml:trace contextRef="#ctx0" brushRef="#br0" timeOffset="1306.926">28607 2441,'3'6,"0"0,1 0,0 0,0-1,0 0,1 1,0-1,0-1,0 1,0-1,1 0,0 0,0 0,0-1,0 0,0 0,1-1,-1 0,1 0,0 0,0-1,-1 0,1 0,0-1,0 0,0 0,0-1,0 1,0-1,-1-1,1 0,0 1,-1-2,1 1,-1-1,0 0,0-1,0 1,0-1,-1 0,1-1,-1 1,1-3,-3 3,-1 0,0 0,0 0,0 0,-1-1,1 1,-1 0,0-1,0 1,-1-1,1 0,-1 1,0-1,0 1,-1-1,1 1,-1-1,0 1,-1-1,1 1,-1-1,1 1,-1 0,0 0,-1 0,1 0,-1 0,0 1,0-1,0 1,0 0,-1 0,1 0,-1 0,0 0,1 1,-1 0,-1-1,1 2,0-1,0 0,-1 1,1 0,-1 0,1 0,-1 1,1-1,-1 1,1 0,-1 0,0 1,1-1,-1 1,1 0,-1 0,3 0,-1 0,1 0,-1 0,1 0,-1 0,1 0,-1 0,1 1,0-1,0 1,0 0,0 0,0 0,0 0,0 0,1 0,-1 0,1 0,-1 1,1-1,0 1,0-1,0 1,0-1,1 1,-1 0,1-1,-1 1,1 0,0-1,0 1,0 0,1-1,-1 1,1 0,-1-1,1 1,0 0,0-1,0 1,0-1,0 0,1 1,0 0,13 18</inkml:trace>
  <inkml:trace contextRef="#ctx0" brushRef="#br0" timeOffset="2217.674">29235 2454,'-3'-10,"0"1,-1-1,0 1,-1 0,1 0,-2 0,1 0,-1 1,0 0,-1 1,-7-7,11 10,-1 1,0-1,0 1,0 0,0 1,-1-1,1 1,-1 0,1 0,-1 0,0 1,0-1,0 1,0 1,0-1,0 0,0 1,0 0,0 1,0-1,0 1,0 0,0 0,-3 1,4 0,0 0,0 0,0 0,0 1,1-1,-1 1,1 0,0 0,0 0,0 1,0-1,0 1,1-1,0 1,-1 0,1 0,1 0,-1 0,1 1,-1-1,1 0,0 1,1-1,-1 0,1 1,0-1,0 1,0-1,1 1,-1-1,1 0,0 1,0-1,1 0,0 0,-1 0,1 0,0 0,1 0,-1 0,1-1,0 1,-1-1,2 0,1 2,1 0,0 0,1-1,0 0,-1 0,1-1,1 0,-1 0,0 0,1-1,0 0,-1-1,1 0,0 0,0 0,-1-1,5-1,-8 1,1 0,-1 0,1-1,-1 0,1 0,-1-1,0 1,1-1,-1 0,0 0,0 0,0 0,0-1,-1 1,1-1,-1 0,0-1,1 1,-1 0,-1-1,1 0,-1 1,1-1,-1 0,0 0,0 0,-1-1,1-1,1-15,1 28,-4-3,1 1,-1-1,1 1,0-1,1 0,-1 0,1 1,0-1,0 0,0 0,0-1,1 1,-1 0,1-1,0 1,0-1,1 0,-1 0,1 0,-1-1,1 1,0-1,0 0,0 0,0 0,0-1,0 1,1-1,-1 0,0 0,1 0,-1-1,1 0,-1 0,1 0,-1 0,1-1,-1 1,1-1,-1 0,2-1,1-4,-1-1,0 1,0-1,0-1,-1 1,0-1,-1 1,0-1,0-1,0 1,-1 0,-1-1,1 0,-1 0,-1 1,0-1,0 0,0-6,2-9,0 6,14-40,-15 58,0-1,0 1,0 0,0-1,0 1,0 0,0 0,0 1,0-1,0 0,0 1,0-1,0 1,0-1,0 1,0 0,0 0,0 0,0 0,-1 0,1 1,0-1,-1 0,2 2,3 1,1-1,-1 0,1 0,-1 1,0-1,0 2,0-1,0 1,-1-1,1 2,-1-1,-1 0,1 1,-1 0,0 0,0 0,-1 1,0-1,0 1,0 0,-1 0,0 0,0 0,-1 0,0 0,0 7,-3 4,0-15,1 0,0-1,0 1,0 0,1 0,-1 0,1 0,-1 0,1 0,0 0,0 0,0 0,1 0,-1 0,1-1,-1 1,1 0,0 0,0 0,1 0,-1-1,0 1,1-1,0 1,-1-1,1 0,0 1,0-1,0 0,1 0,-1 0,0-1,1 1,-1 0,1-1,0 0,1 1,6 1,1 0,0-1,0 0,0 0,0-1,0-1,0 0,0-1,0 0,0 0,0-1,0-1,-1 1,1-2,-1 0,1 0,-1-1,-1 0,1 0,-1-1,0-1,0 0,0 0,-1 0,0-1,-1 0,0-1,0 0,-1 0,0 0,0-1,-1 0,-1 0,0 0,0-1,-1 1,0-1,1-5,-4 14,0-1,1 1,-1 0,0 0,0 0,0 0,0-1,-1 1,1 0,0 0,-1 0,0 0,1 0,-1 0,0 0,0 0,0 0,0 0,-1 0,1 1,0-1,-1 1,1-1,-1 1,0-1,1 1,-1 0,0-1,0 1,0 0,0 0,0 1,0-1,0 0,0 1,0-1,0 1,0 0,-1-1,1 1,0 0,0 0,0 1,-1-1,-2 2,0 0,0 0,0 0,0 1,0 0,0 0,1 0,-1 1,1-1,0 1,0 0,0 0,1 1,-1-1,1 1,0-1,0 1,1 0,0 0,-1 1,2-1,-1 0,1 1,-1-1,2 1,-1-1,0 1,1-1,0 1,1 0,-1-1,1 1,0-1,0 1,1-1,-1 0,1 1,1-1,-1 0,6 6,0 0,1 0,0-1,1 0,0-1,0 0,1-1,0 0,0-1,1 0,0 0,0-1,1-1,0 0,0-1,0 0,0-1,1-1,-1 0,1-1,12 0,26-1,-8-4</inkml:trace>
  <inkml:trace contextRef="#ctx0" brushRef="#br0" timeOffset="2388.216">30492 2535,'0'0</inkml:trace>
  <inkml:trace contextRef="#ctx0" brushRef="#br0" timeOffset="20433.894">26508 3350,'-9'0,"1"0,-1 0,0 1,1 0,-1 1,1 0,-1 0,1 1,0 0,0 0,0 1,0 0,1 0,-1 1,1 0,0 1,1-1,-1 1,1 0,0 1,1-1,0 1,0 1,0-1,1 1,0-1,-3 9,6-13,1 0,-1 0,1 0,0 1,0-1,0 0,1 0,-1 0,1 0,-1 0,1 0,0 0,0 0,1 0,-1-1,0 1,1 0,0-1,0 1,0-1,0 1,0-1,0 0,0 0,1 0,-1 0,1 0,-1-1,1 1,0-1,0 1,0-1,0 0,0 0,0-1,0 1,116 16,-90-16,0-1,0-2,0-1,0-1,-1-1,0-2,0-1,0-1,9-5,-33 13,1-1,0 0,-1-1,1 1,-1-1,0 0,0 0,0 0,0 0,-1-1,1 0,-1 1,0-1,0 0,2-4,-5 7,-1 0,1 0,0 0,-1 0,1 0,0 1,-1-1,1 0,-1 0,0 1,1-1,-1 0,0 1,1-1,-1 0,0 1,1-1,-1 1,0 0,0-1,0 1,0-1,1 1,-1 0,0 0,0-1,0 1,0 0,0 0,0 0,0 0,0 0,0 0,0 1,1-1,-1 0,0 0,0 1,0-1,0 0,0 1,1-1,-1 1,0-1,0 1,1-1,-1 1,0-1,1 1,-1 0,0 0,1-1,-1 1,1 0,-2 0,0 0,0 0,0 0,0 1,0-1,1 0,-1 1,0-1,1 1,-1 0,1 0,0-1,-1 1,1 0,0 0,0 0,0 0,1 0,-1 0,0 0,1 1,-1-1,1 0,0 0,0 0,0 1,0-1,0 0,0 0,0 0,1 1,-1-1,1 0,0 0,0 0,0 0,0 0,0 0,0 0,0 0,0-1,1 1,-1 0,1-1,-1 1,1-1,0 1,0-1,-1 0,1 0,0 0,1 1,10 2,-1-1,0 0,1 0,-1-1,1-1,-1 0,1-1,0-1,-1 1,1-2,11-2,-21 4,-1-1,1 1,-1 0,1-1,-1 0,1 1,-1-1,1 0,-1 0,0 0,1-1,-1 1,0-1,0 1,0-1,0 0,0 1,0-1,-1 0,1 0,-1 0,1-1,-1 1,0 0,0-1,0 1,0 0,0-1,0 1,-1-1,1 1,-1-1,0 0,0 1,0-1,0 1,0-1,0 1,-1-1,1 0,-1 1,0 0,1-1,-1 1,-1-1,1 1,0 0,0 0,-1-1,0 0,-4-2,1 0,-1 1,0 0,0 0,0 0,-1 0,1 1,-1 0,0 1,0 0,0 0,0 0,0 1,0 0,0 0,-1 0,1 1,0 1,-1-1,1 1,0 0,0 1,-4 0,10-1,-1 0,0-1,1 1,-1 0,1 0,-1 0,1 0,-1 0,1 0,-1 0,1 1,0-1,0 0,0 1,0-1,0 1,0-1,0 1,0-1,1 1,-1 0,1-1,-1 1,1 0,0 0,-1-1,1 1,0 0,0 0,0 0,0-1,1 1,-1 0,0 0,1-1,-1 1,1 0,9 20</inkml:trace>
  <inkml:trace contextRef="#ctx0" brushRef="#br0" timeOffset="20941.108">27176 3578,'-24'-281,"23"279,1 1,0-1,-1 1,1-1,0 1,0-1,0 0,0 1,0-1,0 1,1-1,-1 1,1-1,-1 1,1-1,-1 1,1-1,0 1,-1 0,1-1,0 1,0 0,0 0,0 0,0 0,1 0,-1 0,0 0,0 0,1 0,-1 0,0 0,1 1,-1-1,1 1,-1-1,1 1,-1 0,1-1,-1 1,1 0,0 0,-1 0,1 0,16 2,0 1,0 1,-1 0,1 1,-1 1,0 1,0 0,-1 1,7 5,-17-11,1 1,0-1,-1 1,1 0,-1 1,0-1,0 1,0 0,-1 1,0 0,0 0,0 0,0 0,-1 1,1-1,-1 1,-1 0,1 0,-1 1,0-1,-1 1,0 0,0 0,0-1,-1 1,1 0,-2 0,1 1,-1-1,-1 5,-2 2,2-13,0 1,0-1,1 0,-1 1,0-1,1 1,-1-1,1 1,-1-1,1 1,0-1,0 1,0-1,0 1,0-1,0 1,0 0,0-1,1 1,-1-1,0 1,1-1,-1 1,1-1,0 0,0 1,-1-1,1 0,0 1,0-1,0 0,0 0,0 0,1 0,-1 0,0 0,0 0,1 0,-1 0,0-1,1 1,-1-1,1 1,0 0,10 1,0-1,0 0,0 0,0-1,0-1,0 0,0-1,0 0,-1 0,1-1,-1-1,0 0,10-5,-14 6,0-1,-1 0,0 0,1 0,-1-1,-1 0,1 0,-1 0,0-1,0 0,0 0,-1 0,0 0,0-1,-1 0,0 1,0-1,-1 0,1-1,-1 1,-1 0,1-3,-2 9,1 0,-1-1,0 1,1 0,-1-1,0 1,0 0,0 0,0-1,0 1,0 0,0-1,0 1,-1 0,1 0,0-1,-1 1,1 0,-1 0,0 0,1 0,-1-1,0 1,1 0,-1 0,0 0,0 1,0-1,0 0,0 0,0 0,0 1,0-1,-1 0,1 1,0-1,0 1,0-1,-1 1,1 0,0 0,0-1,-1 1,0 0,-3 3,0 0,0 0,1 0,-1 0,0 1,1 0,0 0,0 0,0 0,1 1,-1-1,1 1,0 0,0 0,1 0,-1 0,1 1,1-1,-1 1,1-1,-1 1,2 0,-1 2,1-2,0 0,0 0,1 0,0 0,0-1,1 1,0 0,0-1,0 1,0-1,1 1,0-1,0 0,1 0,-1 0,1-1,0 1,0-1,0 0,1 0,0-1,0 1,0-1,0 0,0 0,0-1,1 1,-1-1,1 0,0-1,0 1,1-1,37 12</inkml:trace>
  <inkml:trace contextRef="#ctx0" brushRef="#br0" timeOffset="21428.969">28206 3390,'-10'-3,"1"0,-1 1,0 0,0 1,0 0,0 1,0 0,0 1,0 0,0 0,0 1,1 0,-1 1,1 0,-1 0,1 1,0 0,0 1,1 0,-3 2,9-4,0-1,1 0,-1 0,1 1,0-1,0 1,0-1,0 1,0 0,0-1,1 1,-1 0,1 0,0-1,0 1,0 0,0 0,0 0,0-1,1 1,0 0,-1-1,1 1,0 0,0-1,1 1,-1-1,0 1,1-1,-1 0,2 2,3 3,0 0,1 0,-1 0,1-1,0 0,1-1,-1 1,1-1,1-1,6 5,0-2,1 0,0-1,0 0,1-1,-1-1,1-1,0 0,0-1,0-1,1-1,-1 0,0-1,0-1,0-1,0 0,-1-1,1-1,-1-1,0 0,1-1,-9 2,-1-1,0 0,0 0,0-1,-1 0,0 0,0 0,-1-1,0 0,0 0,-1 0,0-1,0 1,-1-1,0 0,-1 0,1-8,12-160,-15 165,-5-232,4 237,-1 27,2-10,-5 51,3-1,3 1,2 0,6 22,-5-56,1-1,2-1,0 1,2-1,0 0,2-1,1 0,1-1,0 0,2-1,6 6,-18-25,-1 1,1 0,0 0,0-1,0 1,1 0,0-1,-1 0,1 0,0 0,0 0,1-1,-1 0,1 1,-1-2,1 1,0 0,-4-3,1 0,-1-1,1 1,-1 0,1-1,-1 1,0 0,0-1,0 0,0 1,0-1,0 0,-1 1,1-1,0 0,-1 0,1 0,-1 1,0-1,1 0,-1 0,0 0,0 0,-1 0,1 0,0 1,0-1,-1 0,1 0,-2-1,-2-26</inkml:trace>
  <inkml:trace contextRef="#ctx0" brushRef="#br0" timeOffset="21614.472">28459 3243,'14'-11,"20"-4,27 0,26 4,21 3,15 2,2 4,-8-4,-25 0</inkml:trace>
  <inkml:trace contextRef="#ctx0" brushRef="#br0" timeOffset="-43599.315">7003 837,'-15'2,"0"0,0 1,0 1,0 0,1 1,-1 0,2 2,-1-1,1 2,-1 0,2 0,0 1,0 1,0 0,1 0,-9 12,-15 27,34-48,0 1,0-1,0 1,0 0,0 0,1-1,-1 1,1 0,-1 0,1 0,0 0,-1 0,1-1,0 1,0 0,1 0,-1 0,0 0,1 0,-1 0,1 0,-1-1,1 1,0 0,0 0,0-1,0 1,0 0,3 0,-1 0,1-1,0 1,0-1,0 0,0 0,0 0,-1-1,2 1,-1-1,0 0,0 0,0-1,0 1,0-1,0 0,-1 0,1 0,0 0,0-1,-1 1,1-1,2-2,14-5,-1-1,0 0,-1-2,0 0,-1-1,0-1,-1 0,-1-1,0-1,-1 0,-1-1,0-1,-2 0,0 0,-1-1,0-1,1-6,-2 1,0-1,-2 0,0 0,-2-1,-1 1,-1-1,-1 0,-2 0,-1 0,0 0,-2 0,-2 0,-4-16,8 35,-1 0,0 0,0 0,-1 0,0 1,-1-1,1 1,-1 0,-1 0,1 0,-1 0,-1 1,1 0,-1 0,0 0,-1 0,4 5,0 1,1 0,-1 0,0 0,0 0,1 0,-1 0,0 1,1-1,-1 1,0 0,1 0,-1 0,1 0,-1 0,1 1,0-1,-1 1,1-1,0 1,0 0,0 0,0 0,1 0,-1 0,0 0,1 1,0-1,-1 1,1-1,0 0,0 1,0 0,1-1,-1 1,0 1,-10 28,1 0,1 0,2 1,1 0,2 0,1 0,2 1,1 12,0-20,1 1,2-1,1 0,0 0,2 0,1 0,1-1,2 0,3 5,-9-20,2 1,0-1,0-1,0 1,1-1,1 0,0 0,0-1,0 0,1-1,1 0,-1 0,1-1,0 0,0-1,1 0,-1 0,1-1,0-1,0 0,1 0,0-1,-1-2,-1 0,0 0,1-1,-1 0,0-1,0 0,0-1,0 0,-1 0,1-1,-1 0,0-1,0 0,0-1,0 0,-1 0,0 0,-1-1,1 0,-1-1,-1 0,1 0,-1 0,-1-1,0 0,0 0,0 0,-2-1,1 0,-1 1,0-1,0-3,1 0,-1 0,0 0,-1-1,0 0,-1 1,-1-1,0-13,0 26,0 0,0 0,0 0,0 0,0 0,0-1,0 1,0 0,0 0,0 0,0 0,-1 0,1 0,0 0,-1 0,1 0,-1 0,1 0,-1 0,0 0,1 0,-1 0,0 0,0 1,1-1,-1 0,0 1,0-1,0 0,0 1,0-1,0 1,0-1,0 1,0 0,0-1,0 1,-1 0,1 0,0 0,0 0,0 0,0 0,0 0,0 0,0 0,0 1,-1-1,1 0,0 1,-4 3,0 1,0 0,0 0,1 1,0 0,0-1,0 1,1 0,0 1,0-1,0 0,1 1,0 0,0 4,-1-4,1-1,0 1,0 0,0-1,1 1,0 0,1 0,0 0,0 0,0 0,1 0,0 0,0 0,0-1,1 1,0 0,1-1,-1 1,1-1,1 0,-1 0,1 0,0 0,0-1,1 0,4 5,38 20,3-7</inkml:trace>
  <inkml:trace contextRef="#ctx0" brushRef="#br0" timeOffset="-40077.901">14061 997,'-2'0,"-5"0,-2 0</inkml:trace>
  <inkml:trace contextRef="#ctx0" brushRef="#br0" timeOffset="-42014.723">9061 610,'95'308,"-54"-251,-40-56,1 0,-1 0,1 0,-1 0,1-1,0 1,-1 0,1-1,0 1,-1-1,1 1,0-1,0 0,0 0,-1 0,1 0,0 0,0 0,0 0,-1-1,1 1,0-1,0 1,-1-1,1 0,0 1,-1-1,1 0,-1 0,1 0,-1 0,0-1,1 1,-1 0,0-1,0 1,0 0,8-14,0 1,-2-1,0 0,0-1,-2 1,0-1,0-1,-2 1,0 0,-1-1,0 0,-2 1,0-1,0 0,-2-1,1 6,1 18,-1 21,0-11,1 0,1 0,1 0,0 0,1 0,4 10,-6-21,1-1,0 1,-1-1,1 0,1 0,-1 0,1 0,-1 0,1-1,0 1,1-1,-1 1,0-1,1 0,0-1,0 1,0-1,0 1,0-1,0 0,0-1,1 1,-1-1,1 0,1 0,2-1,-1 0,1-1,0 0,0-1,-1 0,1 0,-1 0,1-1,-1 0,0-1,0 1,0-1,-1-1,1 1,-1-1,0-1,0 1,-1-1,0 0,0 0,0 0,-1 0,0-1,0 0,0 0,-1 0,0-1,0 1,-1-1,0 1,-1-1,0 0,0 0,0 1,-1-1,0-5,0 13,-1 0,1 0,0 1,0-1,0 0,0 0,0 0,-1 0,1 0,0 0,0 0,0 0,0 0,-1 0,1 0,0 0,0 0,0 0,-1 0,1 0,0 0,0 0,0 0,0 0,-1 0,1 0,0 0,0 0,0 0,0 0,-1-1,1 1,0 0,0 0,0 0,0 0,0 0,0 0,-1-1,1 1,0 0,0 0,0 0,0 0,0-1,0 1,0 0,0 0,0 0,0-1,-7 19,5-11,1-1,0 1,0 0,1 0,0 0,0 0,1 0,0 0,0 0,0 0,1 0,0 0,1-1,-1 1,1-1,0 0,1 0,0 0,0 0,0 0,0-1,1 0,0 0,0 0,1 0,-1-1,1 0,0 0,0-1,0 1,0-1,1-1,-1 1,1-1,0 0,0-1,0 0,1 1,2-1,0 1,1-1,-1 0,0-1,1-1,-1 1,0-2,0 1,1-2,-1 1,0-1,-1-1,1 1,-1-2,1 1,-1-1,-1-1,1 0,-1 0,0 0,0-1,-1-1,1 1,-2-1,1 0,-1-1,-1 1,1-1,-1 0,2-8,-4 11,-1-1,0 1,0-1,0 1,-1-1,0 0,0 0,-1 0,0 0,0 1,-1-1,0 0,0 0,0 1,-1-1,0 0,0 1,-1-1,-3-5,5 12,-1-1,1 1,-1-1,0 1,1 0,-1 0,1 0,-1 0,0 0,1 0,-1 0,0 0,1 1,-1-1,1 1,-1-1,1 1,-1-1,1 1,-1 0,1 0,0 0,-1 0,1 0,0 0,0 0,0 0,-1 1,1-1,1 0,-1 1,0-1,0 0,0 1,1-1,-1 1,1-1,-1 1,1 0,0-1,-1 1,1 0,0 0,-2 5,-1-1,1 0,1 1,-1-1,1 1,0 0,1-1,0 1,0-1,0 1,1 0,-1-1,2 1,-1 0,1-1,0 0,0 1,1-1,0 0,0 0,0-1,1 1,0-1,0 1,0-1,1 0,-1-1,1 1,0-1,1 0,-1 0,1 0,0-1,0 0,0 0,0-1,0 0,2 1,3 0,0-1,0 0,1 0,-1-1,0-1,1 0,-1-1,0 0,1 0,-1-1,0-1,0 0,0 0,0-1,-1 0,0-1,1 0,-2-1,1 0,-1-1,0 0,0 0,-1-1,0 0,0 0,-1-1,0 0,0-1,-1 1,0-1,-1 0,0-1,-1 1,0-1,-1 0,0 0,-2 5,-1-55,-14 71,11-2,0-1,1 1,0 0,0 0,1 0,0 0,0 0,1 0,0 0,0 0,1 0,0 0,0 0,1 0,0-1,0 1,1 0,0-1,1 0,-1 0,1 0,1 0,-1 0,1-1,0 0,1 0,-1 0,1-1,1 0,-1 0,6 3,-5-4,1-1,0-1,0 1,0-1,0-1,0 1,0-2,1 1,-1-1,0 0,1 0,-1-1,0-1,0 1,0-1,0 0,0-1,0 0,0 0,-1-1,0 0,0 0,0-1,0 0,0 0,-1 0,0-1,0 0,-1 0,0-1,0 0,0 1,-1-1,3-6,-3 4,0 0,0 0,-1-1,-1 0,1 0,-2 0,1 0,-1 0,-1 0,0 0,-1-10,2 19,-1 1,0 0,0-1,0 1,0 0,1-1,-1 1,0-1,0 1,0-1,0 1,0 0,0-1,0 1,0-1,0 1,0-1,0 1,-1 0,1-1,0 1,0-1,0 1,0 0,-1-1,1 1,0 0,0-1,-1 1,1 0,0-1,-1 1,1 0,0-1,-1 1,1 0,0 0,-1 0,1-1,-1 1,1 0,0 0,-1 0,1 0,-1 0,1 0,-1 0,1 0,0 0,-1 0,1 0,-1 0,1 0,-1 0,1 0,0 0,-1 0,1 1,-1-1,1 0,0 0,-1 0,1 1,0-1,-1 0,1 1,0-1,-1 0,1 1,-15 28,13-22,0 0,0 1,1-1,0 1,0-1,1 1,0-1,0 1,0-1,1 1,1-1,-1 1,1-1,0 0,1 1,0-1,0-1,0 1,1 0,0-1,0 0,1 0,0 0,0 0,0-1,1 0,0 0,0 0,0-1,0 0,1 0,-1 0,1-1,0 0,0 0,0-1,6 1,-6-2,-1 0,0-1,1 0,-1 0,0 0,0-1,1 0,-1-1,0 1,0-1,0 0,0 0,-1-1,1 0,-1 0,1 0,-1-1,0 0,0 0,0 0,-1 0,0-1,0 0,0 1,0-2,-1 1,2-2,2-6,0 0,-1 0,-1 0,0-1,0 0,-1 0,-1-1,-1 1,0-1,-1 1,0-5,-8-17,-6 48,10-4,1-1,0 1,0 0,0-1,1 1,0 0,1 0,0 0,0 0,0 0,1 0,1 0,-1-1,1 1,0 0,1-1,0 1,0-1,1 0,-1 0,2 0,-1-1,1 1,0-1,0 0,1 0,-1-1,1 0,1 0,-1 0,6 3,4-3,-1-1,1 0,0-2,1 1,-1-2,0 0,1-1,-1-1,0 0,9-2,19-4</inkml:trace>
  <inkml:trace contextRef="#ctx0" brushRef="#br0" timeOffset="-41656.588">11522 756,'-7'11,"1"-1,1 1,-1 1,2-1,0 1,0-1,-2 12,6-19,-1 0,0 0,1-1,0 1,0 0,0 0,1 0,-1-1,1 1,0 0,0-1,0 1,0-1,1 1,0-1,-1 1,1-1,0 0,1 0,-1 0,0 0,1 0,0-1,-1 1,1-1,0 1,2 0,3 0,0 1,0-1,0 0,1 0,-1-1,1 0,0-1,-1 0,1 0,0-1,0 0,0-1,-1 0,1 0,0-1,-1 0,1 0,-1-1,0 0,0-1,0 1,3-3,-7 3,0 0,0-1,0 1,-1 0,1-1,-1 0,0 0,0 0,0 0,-1 0,0-1,1 1,-2-1,1 0,0 1,-1-1,0 0,0 0,0 0,-1 0,0 0,1 0,-2 0,1 0,-1 0,0 0,0 0,0 1,0-1,-1 0,0-2,0 1,-1-1,0 1,0-1,0 1,-1 0,0 1,0-1,0 0,-1 1,0 0,0 0,0 1,-1-1,1 1,-1 0,0 1,0-1,0 1,-1 0,-1 0,1 2,0-1,-1 1,1 1,0-1,0 1,-1 0,1 1,0 0,-1 0,1 1,0-1,0 2,0-1,1 1,-1 0,0 0,1 1,0-1,0 2,0-1,0 1,1 0,0 0,0 0,0 1,0-1,1 1,0 0,0 1,1-1,0 1,0-1,0 1,0 4,11 44,4-33</inkml:trace>
  <inkml:trace contextRef="#ctx0" brushRef="#br0" timeOffset="-40940.595">12043 970,'1'-31,"-1"0,-2 0,-1 0,-2 0,-7-28,-37-74,49 134,0-1,1 0,-1 0,1 0,-1 1,0-1,1 0,-1 0,1 0,-1 0,1 0,-1 1,0-1,1 0,-1 0,1 0,-1 0,1 0,-1-1,1 1,-1 0,1 0,-1 0,0 0,1 0,-1-1,1 1,-1 0,0 0,1-1,-1 1,0 0,1 0,-1-1,0 1,1-1,-1 1,0 0,0-1,1 1,-1 0,0-1,0 1,0-1,0 1,1-1,-1 1,0-1,0 1,0 0,0-1,0 1,0-1,0 1,0-1,-1 1,1-1,6 4,22 5,1 0,0-1,0-2,0-1,1-2,-1-1,7-1,-7 1,-29-1,4 0,-1-1,1 1,-1 0,1 0,-1 0,1 0,-1 1,1 0,-1-1,0 1,1 0,-1 1,0-1,1 1,-1-1,0 1,0 0,-1 0,1 0,0 0,-1 1,1-1,-1 1,1 0,-1-1,0 3,11 102,-9-33,-4-68,1 1,0-1,0 0,1 0,-1 0,1 0,1 0,-1 0,1-1,0 1,1-1,-1 1,1-1,0 0,0-1,0 1,1-1,0 0,0 0,0 0,0-1,1 1,-1-1,1-1,0 1,0-1,0 0,0 0,0-1,0 1,0-1,0-1,1 1,-1-1,0-1,2 1,2-3,-1 0,0-1,0 0,0 0,0-1,-1 0,0-1,0 1,0-2,-1 1,0-1,0 0,-1-1,1 1,-2-1,1 0,-1-1,0 0,-1 1,0-1,-1-1,0 1,0 0,0-1,-2 0,1 1,-1-1,0 0,-1-7,-1 17,1 0,0 0,0 0,0 0,-1 0,1 0,0 0,0 0,-1 0,1 1,0-1,0-1,0 1,-1 0,1 0,0 0,0 0,-1 0,1 0,0 0,0 0,0 0,-1 0,1 0,0-1,0 1,0 0,0 0,-1 0,1 0,0 0,0-1,0 1,0 0,0 0,0 0,-1-1,1 1,0 0,0 0,0 0,0-1,0 1,0 0,0 0,0-1,0 1,0 0,0 0,0 0,0-1,0 1,0 0,0 0,0 0,1-1,-1 1,0 0,-10 17,6-9,1 0,-1 1,2-1,-1 1,1-1,1 1,-1 0,1-1,1 1,0 0,0 0,1 0,0-1,0 1,1 0,0-1,0 1,1-1,1 0,-1 1,1-2,0 1,1 0,2 2,-3-7,-1-1,1 0,-1-1,1 1,0 0,0-1,0 0,-1 0,1 0,0 0,0-1,0 0,1 1,-1-1,0-1,0 1,0-1,0 1,0-1,0 0,-1-1,1 1,0-1,0 1,-1-1,2-1,18-11</inkml:trace>
  <inkml:trace contextRef="#ctx0" brushRef="#br0" timeOffset="-40755.09">12724 329,'-6'11,"1"11,7 8,3-1</inkml:trace>
  <inkml:trace contextRef="#ctx0" brushRef="#br0" timeOffset="-40401.039">12965 823,'13'-2,"-1"0,1-1,-1 0,0-1,0 0,0-1,-1-1,1 1,-1-2,0 0,-1 0,0-1,0 0,-1-1,0 0,0 0,-1-1,0 0,-1 0,0-1,-1 0,0-1,0 1,-1-1,-1 0,0 0,-1 0,0-1,-1 1,0-2,-2 12,-1-1,1 1,0 0,-1 0,0 0,1 0,-1-1,0 1,0 0,0 0,0 1,-1-1,1 0,0 0,-1 0,1 1,-1-1,0 1,0-1,1 1,-1 0,0 0,0 0,0 0,0 0,0 0,-1 0,1 1,0-1,0 1,0-1,-1 1,1 0,0 0,0 0,-1 0,1 0,0 1,0-1,0 1,-1-1,1 1,0 0,0 0,0 0,0 0,0 0,0 1,1-1,-1 0,0 1,1-1,-1 1,-10 8,0 0,1 0,1 1,0 0,0 1,1 0,0 1,1 0,1 0,0 1,1 0,0 0,1 0,1 1,0 0,1 0,1 0,0 1,0-9,1 1,0-1,1 1,-1-1,1 1,1 0,-1-1,1 1,1-1,-1 0,1 1,1-1,-1 0,1 0,1 0,-1 0,1-1,0 1,0-1,1 0,0 0,0-1,1 0,-1 1,1-2,0 1,2 1,10 1,0-1,0 0,1-1,-1-1,1-1,0 0,0-2,0 0,1-1,-1-1,0-1,0 0,-1-2,1 0,0-1,-1-1,0 0,-1-2,6-2,18-8,-5 0</inkml:trace>
  <inkml:trace contextRef="#ctx0" brushRef="#br0" timeOffset="-48891.004">279 1786,'0'0</inkml:trace>
  <inkml:trace contextRef="#ctx0" brushRef="#br0" timeOffset="-48142.507">266 462,'-3'18,"0"18,0 16,0 15,2 10,-3 5,-1 1,-4-3,1-6,-1-7,-1-7,1-14</inkml:trace>
  <inkml:trace contextRef="#ctx0" brushRef="#br0" timeOffset="-47423.366">51 449,'-13'-43,"3"16,2-1,1 1,1-2,-1-19,7 42,0 1,1 0,-1-1,1 1,0 0,0 0,1 0,-1-1,1 2,0-1,1 0,-1 0,1 1,0-1,0 1,1 0,-1 0,1 0,0 0,0 1,0-1,0 1,1 0,-1 0,1 1,0-1,0 1,-1 0,4 0,13-6,1 2,0 0,1 2,0 0,-1 1,8 1,-3 0,1 1,-1 1,0 1,1 2,-1 1,0 1,0 1,-1 1,1 1,-2 2,1 0,-1 2,18 12,-36-20,-1 0,0 0,0 1,-1 0,1 0,-1 0,0 1,0 0,-1 0,0 0,0 0,0 1,-1-1,0 1,0 0,-1 0,0 0,0 0,-1 1,1-1,-2 0,1 1,-1-1,0 1,0-1,-1 0,0 1,-2 3,-6 9,-1-1,-1-1,0 0,-2 0,0-2,-1 1,0-2,-1 1,-1-2,-1 0,0-2,-1 1,0-2,0 0,-15 5,-9 5,0-2,-1-2,0-1,-1-3,-30 5,69-17,4-1,0-1,1 1,-1 0,0-1,0 1,1 0,-1 0,0 0,0 0,1 0,-1 0,0 0,0 0,1 0,-1 0,0 0,0 0,1 0,-1 1,0-1,1 0,-1 1,0-1,1 0,-1 1,0-1,1 1,-1-1,1 1,-1-1,1 1,-1-1,1 1,-1 0,1-1,0 1,-1 0,1-1,0 1,-1 0,1-1,0 1,0 0,0 0,0-1,0 1,0 0,0 0,0 0,141 77,40 39,48 26,-218-137,0 0,0-1,1 0,-1 0,1-1,0-1,0 0,0-1,1 0,-1-1,0 0,1-1,-1-1,1 1,-1-2,0 0,1-1,-1 0,0 0,-1-1,1-1,-1 0,0-1,0 0,0 0,-1-1,2-2,-5 3,0-1,0 0,0 0,-1 0,0-1,0 0,-1 0,0 0,-1-1,0 0,0 0,-1 0,0 0,0 0,-1-1,0 1,-1-1,0 0,0 1,-1-1,-1 0,0 1,0-1,0 0,-2 1,1 0,-4-9,5 15,0 1,-1-1,1 1,-1-1,0 1,1-1,-1 1,0 0,-1 0,1 0,0 0,0 0,-1 1,1-1,-1 1,0 0,1-1,-1 1,0 0,0 0,1 1,-1-1,0 1,0-1,0 1,0 0,0 0,0 0,0 1,0-1,0 1,0-1,1 1,-1 0,0 0,0 0,1 1,-1-1,1 1,-1-1,1 1,0 0,-1 0,1 0,0 0,0 1,-5 5,1 0,1 1,-1 0,2 0,-1 0,1 1,0-1,1 1,0 0,1 0,0 0,1 1,0-1,0 0,1 1,0-1,1 0,0 1,1-1,0 0,4 10,-3-14,0 0,1 1,-1-1,2-1,-1 1,0-1,1 1,0-1,1 0,-1-1,1 0,0 1,0-2,0 1,0-1,0 0,1 0,0-1,3 1,9 3,-1-2,1-1,1 0,-1-1,0-1,11-1,34-3</inkml:trace>
  <inkml:trace contextRef="#ctx0" brushRef="#br0" timeOffset="-46706.211">1762 904,'0'-4,"0"0,0 0,0 1,-1-1,1 0,-1 0,0 1,0-1,-1 1,1-1,-1 1,0-1,1 1,-2 0,1 0,0 0,0 0,-1 0,0 0,0 1,1-1,-1 1,-1 0,1 0,0 0,0 0,-1 1,1-1,-1 1,0 0,1 0,-1 0,-3 0,-5 0,-1 1,1 1,-1 0,1 1,-1 0,1 0,0 2,0-1,0 2,0-1,1 2,0 0,0 0,0 1,1 0,0 0,0 1,1 1,0 0,1 0,-5 6,11-13,-1 1,0-1,1 1,0 0,-1 0,1 0,0 0,1 0,-1 0,0 1,1-1,0 0,0 1,0-1,0 1,0 0,1-1,0 1,0-1,0 1,0 0,0-1,1 1,-1-1,1 1,0-1,0 1,0-1,1 1,-1-1,1 0,2 3,3-3,1 0,0-1,1 0,-1 0,0 0,1-1,-1 0,0-1,1 0,-1-1,1 1,-1-1,0-1,1 0,-1 0,0-1,0 1,3-3,4 1,1-1,-1 0,-1-1,1-1,-1 0,0-1,-1 0,0-1,0-1,-1 0,0 0,-1-1,0-1,-1 0,0-1,-1 0,0 0,-1-1,0 0,0-3,-8-17,-9 42,2 8,1 2,0-1,1 1,1 0,1 0,0 0,1 1,1-1,1 1,1 1,3 55,3-1,4-1,3 0,17 55,28 156,-57-144,-2-132,-2 0,1 0,-1 0,0-1,-1 1,0 0,0-1,-1 0,1 0,-2 0,1 0,-1-1,0 1,0-1,-1 0,-1 0,5-3,-1-1,0 0,1 0,-1-1,0 1,0 0,0-1,0 0,0 0,-1 0,1 0,0 0,0-1,-1 1,1-1,0 0,-1 0,1 0,0-1,-1 1,1-1,0 0,0 0,-1 0,1 0,0 0,0-1,0 1,1-1,-1 0,0 0,0 0,1 0,-1 0,1-1,0 1,0-1,0 1,0-1,0-1,-7-14,2-1,0 1,0-2,2 1,1-1,0 0,1 0,2 0,0 0,1 0,0 0,2 0,1 0,0 0,6-19,14-44,3 0,3 2,4 1,3 2,28-39,46-106,-71 142,-38 81,-1 0,0 0,1 0,-1 0,1 0,-1 0,0 0,1 0,-1 0,1 0,-1 0,0 0,1 0,-1 0,0 1,1-1,-1 0,0 0,1 0,-1 1,0-1,1 0,-1 0,0 1,1-1,-1 0,0 1,0-1,0 0,1 1,-1-1,0 0,0 1,0-1,0 1,0-1,1 0,-1 1,0-1,0 1,0-1,0 0,0 1,0-1,-1 1,1-1,0 0,0 1,0-1,0 0,0 2,17 204,-15-193,0 1,0 0,1 0,1-1,0 0,1 0,1 0,0 0,0-1,1 0,1 0,2 2,-9-12,1-1,-1 1,1 0,0-1,-1 0,1 1,0-1,0 0,0 0,0 0,0 0,0 0,0 0,0-1,0 1,1-1,-1 1,0-1,0 0,0 0,1 0,-1 0,0 0,0-1,1 1,-1-1,0 1,0-1,0 0,0 0,0 0,0 0,0 0,1-1,14-10</inkml:trace>
  <inkml:trace contextRef="#ctx0" brushRef="#br0" timeOffset="-46442.913">2230 529,'-18'-5,"-8"-1,-1 3,6 6,5 7,13 7,16 5,6-2</inkml:trace>
  <inkml:trace contextRef="#ctx0" brushRef="#br0" timeOffset="-45850.409">2779 730,'-9'-8,"4"2,0 1,0-1,0 1,0 0,-1 0,0 1,0 0,0 0,-1 0,1 1,-1-1,0 2,0-1,0 1,0 0,0 1,-1-1,1 1,0 1,-1 0,1 0,0 0,-1 1,1 0,-7 2,9-1,0 0,0 1,1-1,-1 1,1 0,0 1,0-1,0 1,0 0,1 0,0 0,-1 0,1 0,1 1,-1 0,1-1,0 1,0 0,0 0,0 0,1 0,0 1,0-1,1 0,-1 0,1 1,0-1,1 0,-1 0,1 1,0-1,0 0,1 0,-1 0,1 0,2 3,6 4,1-2,0 1,0-1,1-1,0 0,1-1,0 0,0-1,0-1,1 0,0 0,5 0,9 5,-7-2,-10-6,0 2,0-1,0 1,-1 1,0 0,0 0,0 1,-1 0,0 1,0 0,0 2,-7-8,-1-1,0 1,0 0,0 0,0 0,-1 0,1-1,0 1,-1 0,0 0,1 0,-1 0,0 0,0 1,0-1,0 0,0 0,0 0,-1 0,1 0,-1 0,0 0,1-1,-1 1,0 0,0 0,0 0,0-1,0 1,-1 0,1-1,0 1,-1-1,1 1,-2-1,-62 39,-6-24,68-16,1 0,0 0,0 0,0 0,-1 0,1-1,0 1,0-1,0 0,0 0,0 1,0-1,0-1,0 1,0 0,0 0,1-1,-1 1,0-1,1 1,-1-1,1 0,0 1,0-1,-1 0,1 0,0 0,1 0,-1 0,0 0,1 0,-1-1,1-8,0 0,1-1,1 1,-1 0,2 0,0 0,0 0,1 1,0-1,1 1,0 0,0 0,1 0,1 1,5-6,-7 7,66-99,-34 55,-3-2,-2-1,-2-1,20-54,-37 64,-1 1,-2-1,-2-1,-2 1,-2-1,-3-1,-1-6,0 40,-1-1,0 1,-1 0,0 0,-1 0,0 1,-3-3,7 17,-1-1,0 1,0 0,-1 0,1 0,0 0,0 0,0 0,0 0,-1 0,1 0,0 0,-1-1,1 1,-1 0,1 0,-1 0,0-1,1 1,-1 0,0-1,1 1,-1 0,0-1,0 1,1-1,-1 1,0-1,0 0,0 1,0-1,0 0,0 1,1-1,-1 0,0 0,0 0,0 0,0 0,0 0,0 0,0 0,0 0,0-1,0 1,0 0,0-1,1 1,-1 0,0-1,0 1,0-1,1 1,-1-1,0 0,0 1,1-1,-1 0,1 0,-1 1,0-1,1 0,0 0,-1 0,1 1,-1-1,1 0,0 0,-1-1,-6 28,1-1,2 1,0 0,1 1,2-1,1 0,0 1,4 10,6 78,6 0,4-2,15 35,-34-141,3 17,2-1,0 1,1-1,1 0,1-1,1 0,1-1,1 1,0-2,2 0,1-1,14 15,46 2,-41-30</inkml:trace>
  <inkml:trace contextRef="#ctx0" brushRef="#br0" timeOffset="-45648.949">2845 222,'-16'-3,"-7"-2,2-1,16 3,23 5,26 1,31 1,28-1,23-5,18-5,-16-1</inkml:trace>
  <inkml:trace contextRef="#ctx0" brushRef="#br0" timeOffset="-44390.587">3487 1171,'6'-137,"-2"91,-2 0,-2 0,-1 0,-3 0,-2 0,-2-2,8 46,-1-1,1 1,0-1,-1 1,1 0,-1-1,0 1,0 0,0 0,0-1,0 1,-1 0,1 0,-1 0,1 0,-1 1,1-1,-1 0,0 1,0-1,0 1,0-1,0 1,0 0,-1 0,1 0,0 0,-3 0,4 2,0 0,-1 0,1 0,0 1,0-1,0 0,0 1,0-1,0 1,0-1,0 1,1-1,-1 1,1-1,-1 1,1 0,0-1,-1 1,1 0,0 0,0-1,0 1,0 0,0-1,1 1,-1 0,1-1,-1 1,1 0,-1-1,1 1,0-1,0 1,-1-1,1 1,0-1,1 0,-1 1,0-1,0 0,0 0,1 0,7 4,-1-2,1 1,0-1,1 0,-1-1,1 0,-1 0,1-1,-1 0,1-1,0 0,1-1,4 2,18-1,73 10,-103-9,1 0,0 1,0-1,-1 1,1 0,-1 0,1 1,-1-1,0 1,0-1,0 1,0 0,-1 0,1 0,-1 1,0-1,1 1,-2-1,1 1,0 0,-1-1,0 1,1 0,-1 3,10 210,-10-214,-1 0,1-1,0 1,0 0,0 0,0-1,0 1,0-1,1 1,-1-1,1 1,0-1,0 0,0 0,0 0,0 0,0 0,0 0,1-1,-1 1,1-1,-1 1,1-1,0 0,-1 0,1 0,0-1,0 1,-1 0,1-1,0 0,0 0,0 0,0 0,0 0,0-1,-1 1,1-1,0 0,0 1,2-2,8-3,-1-1,1 1,-1-2,0 0,-1 0,0-1,0-1,0 0,-1 0,-1-1,1 0,-2-1,1 0,-2 0,1-1,-1 0,-1 0,0 0,-1-1,2-10,0 12,-10 32,1-7,2-12,-2 5,0 0,0 0,1 1,0-1,1 0,-1 1,2-1,-1 1,1-1,0 0,0 1,1-1,0 0,0 0,1 0,-1 0,2-1,-1 1,1-1,0 1,0-1,1-1,0 1,0-1,0 1,2 0,2-3,0 1,1-2,-1 1,1-1,0-1,-1 1,1-2,0 0,0 0,0 0,0-1,-1-1,1 0,0 0,-1-1,0 0,1 0,-1-1,0 0,-1-1,1 0,-1-1,0 1,0-1,-1-1,0 0,0 0,0 0,-1-1,0 0,-1 0,0 0,0-1,1-2,3-9,0-1,-1 0,-1 0,-2 0,0-1,1-14,-6 160,0-117,0 0,0 0,1 0,-1 0,2 0,-1 0,1 0,0-1,1 1,-1 0,1-1,1 0,-1 0,1 0,0 0,0 0,1-1,0 0,0 0,0 0,0 0,1-1,0 0,0 0,0-1,0 1,0-1,1-1,0 1,1-1,6 1,0 0,0-1,1-1,-1-1,1 0,-1-1,0 0,1-1,-1 0,0-2,0 1,0-2,-1 0,1-1,-1 0,-1 0,1-2,-1 0,0 0,-1-1,0 0,0-1,-1 0,0-1,2-4,7-10,-1-1,-2-1,0 0,-2-1,-1 0,-1-1,-2 0,-1-1,3-19,1-17,-3 0,-3 0,-2-66,-3 106,-2 0,-2 0,0 1,-1-1,-2 0,0 1,-2-1,7 24,0 0,-1 0,1 0,-1 0,1 0,-1 0,1 0,-1 0,0 0,0 0,0 0,0 1,-1-1,1 0,0 1,-1-1,1 1,-1-1,1 1,-1-1,0 1,0 0,1 0,-1 0,0 0,0 0,0 1,0-1,0 1,0-1,0 1,0-1,-1 1,1 0,0 0,0 0,0 0,0 1,0-1,0 1,0-1,0 1,0-1,0 1,0 0,0 0,-5 6,-1-1,2 1,-1 0,1 1,0-1,1 1,0 1,0-1,0 1,-2 7,-11 29,2 0,2 1,2 1,2 0,2 1,2-1,2 1,2 0,4 31,0-50,0-1,2 0,1 0,2 0,0 0,4 4,-6-19,0-1,0-1,1 1,1-1,0 0,1 0,0-1,0 0,1-1,1 0,-1 0,1-1,1 0,7 4,51 19,0-10</inkml:trace>
  <inkml:trace contextRef="#ctx0" brushRef="#br0" timeOffset="-38945.224">172 1773,'21'10,"255"-7,744-17,-995 14</inkml:trace>
  <inkml:trace contextRef="#ctx0" brushRef="#br0" timeOffset="-37234.238">2832 1625,'123'1,"113"0,0-11,1-10,344-48,420 11,86-14,286-11,-1281 79,1434-23,-644 35,361 5,-89-1,-1020-9,908 42,-724-23,-313-23</inkml:trace>
  <inkml:trace contextRef="#ctx0" brushRef="#br0" timeOffset="-23673.686">3407 2615,'18'4,"18"2,13 0,13-3,9-3,6-3,2-2,-4 1,-6 1,-7 0,-10 2,-10 0,-11 1</inkml:trace>
  <inkml:trace contextRef="#ctx0" brushRef="#br0" timeOffset="-22708.4">4998 2468,'0'18,"0"18,0 15,0 16,2 10,1 8,0 3,1 0,1-4,-1-6,-1-8,-4-12,-1-10,0-14</inkml:trace>
  <inkml:trace contextRef="#ctx0" brushRef="#br0" timeOffset="-22343.579">4931 3003,'-92'-347,"89"337,1 8,1 1,0 0,0-1,1 0,-1 1,0-1,0 1,1-1,-1 0,1 0,0 1,-1-1,1 0,0 0,0 0,0 1,0-1,0 0,0 0,1 1,-1-1,1 0,-1 0,1 1,0-1,-1 0,1 1,0-1,0 1,0-1,0 1,0 0,1-1,-1 1,0 0,1 0,-1 0,1 0,-1 0,1 0,1-1,16 2,1 0,0 1,-1 1,0 0,1 2,-1 0,0 2,-1 0,10 4,-17-6,1 0,0-1,0 0,-1 1,1 1,-1 0,0 1,-1 0,1 0,-1 1,6 5,-15-11,-1-1,1 1,0 0,0-1,-1 1,1 0,0-1,-1 1,1 0,-1 0,1-1,-1 1,1 0,-1 0,0 0,1 0,-1 0,0 0,0-1,0 1,0 0,1 0,-1 0,0 0,-1 0,1 0,0 0,0 0,0 0,-1 0,1 0,0 0,-1-1,1 1,0 0,-1 0,0 0,1 0,-1-1,1 1,-1 0,0-1,1 1,-1 0,0-1,-1 1,-43 17,45-18,-190 27,208-28</inkml:trace>
  <inkml:trace contextRef="#ctx0" brushRef="#br0" timeOffset="-21947.599">5332 2668,'-1'2,"-1"0,0 0,1 0,0 1,-1-1,1 0,0 1,0-1,0 0,1 1,-1-1,1 1,-1 0,1-1,0 1,0-1,0 1,0 0,0-1,1 1,-1-1,1 1,0-1,-1 1,1-1,0 0,0 1,1-1,-1 0,1 0,-1 1,1-1,-1 0,1-1,0 1,0 0,1 0,6 3,1 0,0 0,0-1,0-1,0 1,1-2,-1 0,1 0,0 0,0-2,-1 1,1-1,0-1,0 0,0-1,-1 0,1 0,5-3,-8 2,0 0,-1-1,1 1,-1-2,0 1,0-1,-1 0,1-1,-1 1,1-2,-5 5,-1 0,1 0,0 0,-1 0,1 0,-1 0,1 0,-1 0,0-1,0 1,0 0,0-1,-1 1,1-1,-1 1,1-1,-1 1,0-1,0 1,0-1,0 0,0 1,-1-1,1 1,-1-1,0 1,0 0,0-1,0 1,0 0,0-1,0 1,-1 0,-1-2,-3-1,-1 0,1 1,-1-1,0 2,0-1,-1 1,1 0,-1 0,0 1,1 0,-1 0,0 1,0 0,0 0,0 1,0 0,0 0,0 1,-6 1,7-1,0 1,0-1,0 1,0 0,0 1,0 0,1 0,-1 0,1 1,0 0,0 0,0 0,0 1,1 0,0 0,0 0,0 1,1 0,0 0,0 0,0 0,1 1,0-1,0 1,0 0,1 0,0 0,0 3,2-7,0 0,0 0,1-1,-1 1,1 0,0-1,-1 1,1 0,0-1,0 1,1-1,-1 1,1-1,-1 0,1 0,0 1,-1-1,1 0,0-1,1 1,-1 0,0 0,0-1,1 0,-1 1,1-1,-1 0,1 0,2 0,80 7,-42-14</inkml:trace>
  <inkml:trace contextRef="#ctx0" brushRef="#br0" timeOffset="-21772.061">5719 2241,'-20'-7,"-14"-2,-6 2,0 6,4 6,6 8,9 5,9 8,11 3,12 1,9 0,2-4</inkml:trace>
  <inkml:trace contextRef="#ctx0" brushRef="#br0" timeOffset="-21590.553">5706 2695,'0'14,"2"6,4 3,4-4,6-1,9-5,7-4,7-6,6-6,-4-2</inkml:trace>
  <inkml:trace contextRef="#ctx0" brushRef="#br0" timeOffset="-20976.235">6348 2535,'-10'-2,"-5"-1,-1 0,1 1,0 0,-1 1,1 1,-1 1,1 0,-1 1,1 0,0 1,0 1,0 1,-6 2,19-6,1 0,-1 0,1 0,-1 0,1 1,-1-1,1 0,0 1,0-1,0 1,0-1,0 1,0-1,0 1,0 0,1-1,-1 1,1 0,-1 0,1 0,-1-1,1 1,0 0,0 0,0 0,0 0,1-1,-1 1,0 0,1 0,-1 0,1-1,-1 1,1 0,0-1,0 1,0 0,0-1,0 1,0-1,0 0,1 1,-1-1,0 0,1 0,-1 0,1 0,0 0,-1 0,1 0,0 0,0 0,13 7,1 0,1-1,-1-1,1 0,0-1,0-1,15 1,96 34,-125-38,-1 0,0-1,0 1,0 0,0 0,0 0,0 1,0-1,0 0,0 1,-1-1,1 1,0 0,-1 0,0-1,1 1,-1 0,0 0,0 0,0 0,0 1,0-1,0 0,-1 0,1 0,-1 1,0-1,1 0,-1 1,0-1,0 0,-1 1,1-1,0 0,-1 0,1 1,-1-1,0 0,0 0,0 0,0 0,0 0,0 0,0 0,-1 0,1 0,-1-1,0 2,-4 2,-1 0,1 0,-1-1,0 0,0 0,0-1,-1 0,1 0,-1 0,0-1,0 0,1-1,-1 0,0 0,0 0,0-1,-2-1,8 0,0 0,1 0,-1 0,0 0,1 0,-1 0,1-1,0 1,-1-1,1 1,0-1,0 1,0-1,0 0,0 1,0-1,0 0,1 0,-1 0,1 0,-1 0,1 0,0 0,0 1,0-1,0 0,0 0,0 0,0 0,1 0,-1 0,1 0,-1 0,1 0,0 1,0-1,0 0,0 0,0 1,0-1,0 1,0-1,1 1,-1-1,1 1,-1 0,2-1,187-235,-169 207,-1-2,-2 0,-1-1,-2-1,-1 0,-2-1,-1 0,-2-1,-1 0,-2-1,0-17,-5-77,0 131,-1-1,0 1,0-1,0 1,0 0,1-1,-1 1,0-1,0 1,0-1,0 1,0 0,0-1,0 1,-1-1,1 1,0-1,0 1,0 0,0-1,0 1,-1-1,1 1,0 0,0-1,-1 1,1 0,0-1,0 1,-1 0,1-1,0 1,-1 0,1 0,-1-1,1 1,0 0,-1 0,1 0,-1 0,1-1,0 1,-1 0,1 0,-1 0,1 0,-1 0,1 0,0 0,-1 0,1 0,-1 0,1 1,-1-1,1 0,0 0,-1 0,1 0,-1 1,1-1,0 0,-1 0,1 1,-17 25,6 12,1 0,1 1,3 0,1 0,2 0,1 5,-2 3,1 0,3 0,2 0,2 0,2-1,2 1,8 23,-13-60,0 0,1 0,0 0,0-1,1 1,1-1,-1 0,1-1,1 1,0-1,0 0,0-1,1 0,0 0,1-1,0 0,-1 0,2-1,-1 0,1 0,-1-1,1-1,1 0,-1 0,0-1,10 1,15-2</inkml:trace>
  <inkml:trace contextRef="#ctx0" brushRef="#br0" timeOffset="-20747.849">6428 2267,'11'2,"18"1,19 0,21-1,11 0,-7-1</inkml:trace>
  <inkml:trace contextRef="#ctx0" brushRef="#br0" timeOffset="-18980.249">6949 2829,'8'-33,"-1"0,-1-1,-2 1,-2-1,-1 0,-2-16,0 48,0 0,1 0,0 0,0 0,-1-1,1 1,0 0,1 0,-1 0,0-1,1 1,-1 0,1 0,0 0,-1 0,1 0,0 0,0 0,0 0,1 0,-1 0,0 1,1-1,-1 0,1 1,0-1,-1 1,1 0,0-1,1 1,7-3,1 1,-1 1,1 0,0 0,0 1,0 0,0 1,0 1,0-1,0 2,10 2,-15-2,0 0,-1 1,1 0,-1 0,0 0,0 1,0 0,-1 0,1 0,-1 0,0 1,0-1,-1 1,1 0,-1 1,0-1,0 0,-1 1,0 0,0-1,0 1,-1 0,1 0,-1 0,-1 0,1 0,-1 0,-1 6,1-5,0 1,1 0,0-1,0 1,1-1,-1 1,2-1,-1 0,1 0,0 0,0 0,1 0,0-1,0 1,1-1,0 0,0 0,0-1,1 0,-1 0,1 0,0 0,1-1,4 3,2-5,0 0,0 0,-1-2,1 1,0-2,0 1,0-2,0 0,0 0,-1-1,1-1,-1 0,0-1,0 0,-1 0,1-2,-1 1,-1-1,1-1,-1 0,4-4,-6 6,0 1,-1-1,1 0,-1-1,-1 1,1-2,-1 1,0 0,-1-1,0 0,0-1,0 1,-1-1,-1 0,2-6,-4 14,-1 0,0 0,0 0,0 1,0-1,0 0,0 0,0 0,0 0,0 0,0 0,-1 0,1 0,0 0,-1 1,1-1,-1 0,1 0,-1 0,1 0,-1 1,1-1,-1 0,0 1,1-1,-1 1,0-1,0 0,1 1,-1-1,0 1,0 0,0-1,0 1,0 0,0 0,1-1,-1 1,0 0,0 0,0 0,0 0,0 0,0 0,0 0,0 1,0-1,0 0,0 0,1 1,-1-1,0 0,0 1,0-1,0 1,1-1,-1 1,0 0,1-1,-1 1,0 0,1-1,-1 1,1 0,-1 0,1 0,-1 0,-2 1,1 1,0 0,-1 0,1 0,0 0,0 0,1 0,-1 0,1 1,-1-1,1 1,0-1,0 1,1 0,-1-1,1 1,0-1,0 1,0 0,0-1,0 1,1 0,0-1,0 1,0-1,0 1,0-1,1 1,0-1,-1 0,1 0,0 0,1 0,-1 0,0 0,1-1,0 1,-1-1,4 2,10 4,0-1,1-1,0-1,1 0,-1-1,1-1,0 0,0-2,-1 0,1-1,0-1,0 0,6-2,13 0,-1-1,0-2,0-1,-1-2,0-1,0-2,0-2,13-19,-47 33,-1-1,1 0,0 0,0 0,0 0,0 0,-1 0,1 0,0 0,-1 0,1 0,-1 0,1 0,-1-1,0 1,0 0,1 0,-1 0,0-1,0 1,0 0,0 0,0 0,0-1,-1 1,1 0,0 0,0 0,-1-1,1 1,-1 0,1 0,-1 0,0 0,1 0,-1 0,0 0,0 0,0 0,0 1,1-1,-1 0,0 0,-8-3,1 0,0 0,-1 1,0 0,0 0,0 1,0 0,0 1,0-1,-1 2,1 0,0 0,0 0,-1 1,1 1,4-2,1 1,-1 0,0 0,1 0,-1 0,1 1,0-1,-1 1,1 1,0-1,0 0,0 1,1 0,-1 0,1 0,-1 0,1 1,0-1,0 1,1 0,-1 0,1 0,-1 0,1 0,1 0,-1 1,1-1,-1 1,1-1,0 1,1-1,-1 5,2-6,0 0,1 0,-1-1,1 1,-1 0,1-1,0 1,0-1,0 1,0-1,1 0,-1 0,1 0,-1 0,1 0,-1-1,1 1,0-1,0 0,0 0,0 0,0 0,0 0,2 0,77 4,-69-6,0 0,0-2,0 1,-1-2,1 0,-1 0,0-1,0 0,-1-1,1-1,-1 0,-1 0,1-1,-1 0,-1-1,1 0,-2-1,1 0,5-9,-4 78,-9-52,2-1,-1 0,1 0,0 0,0 0,1-1,0 1,0-1,0 0,0 0,1-1,0 1,0-1,0 0,0 0,1 0,0-1,-1 0,6 2,-7-4,0 1,-1-1,1 0,0 0,0 0,0 0,0-1,0 0,0 0,0 0,0 0,0 0,0-1,-1 0,1 0,0 0,0 0,0 0,-1-1,1 0,-1 0,1 0,-1 0,0 0,0-1,0 1,0-1,0 0,-1 0,1 0,-1 0,1-1,-1 0,6-11,-1 0,-1-1,0 0,-1-1,0 1,0-10,-4 15,1 0,0 1,0-1,1 1,1 0,-1 0,2 0,-1 0,2 1,-1-1,1 1,0 1,1-1,0 1,0 0,1 1,5-4,-9 8,1 1,-1 0,1 0,0 0,-1 0,1 1,0 0,0 0,0 0,0 1,0-1,0 1,0 0,0 1,0-1,-1 1,1 0,0 0,0 1,0-1,-1 1,1 0,-1 0,1 1,-1-1,0 1,0 0,3 3,2 2,-1 0,0 0,0 0,-1 1,0 0,0 1,-1 0,0 0,-1 0,0 0,-1 1,0 2,4 26,-2 0,-1 0,-2 1,-2 0,-2-1,-2 1,-1 0,-7 29,-2 34,11-81,-2-6,2 1,0-1,1 1,1 0,0-1,1 1,1 0,0-1,2 1,0-1,0 0,2 0,2 5,-6-18,0 0,0 0,0 0,0 0,0-1,0 1,1-1,-1 0,1 0,0 0,0 0,0 0,0 0,0-1,0 1,0-1,0 0,0 0,1 0,-1 0,1-1,-1 0,0 1,1-1,-1 0,1-1,-1 1,0 0,1-1,-1 0,0 0,1 0,-1 0,0 0,0-1,0 0,0 1,0-1,0 0,-1 0,1-1,-1 1,1 0,-1-1,2-2,3-7,-1-1,0 0,0 0,-1-1,-1 1,0-1,-1 0,-1 0,0 0,-1-1,0 1,-1 0,-1-1,0 1,-1 0,-1-2,0-4,0 0,-1 1,-1-1,-1 1,0 0,-2 1,0 0,-1 0,-1 0,-1 1,0 1,-1 0,-1 0,0 1,-1 1,-1 0,0 1,-1 1,-7-4,10 9,-3-3,33 4,301-43,-316 48,0 0,1 1,-1-1,0 1,1-1,-1 1,1 0,-1 0,0 0,1 0,-1 0,0 0,1 1,-1-1,0 1,1 0,-1 0,0-1,0 2,0-1,0 0,0 0,0 1,0-1,0 1,0-1,-1 1,1 0,0 0,-1-1,0 1,1 0,-1 1,0-1,0 0,0 0,0 1,3 107,-3-108,0 0,0-1,0 1,0 0,1-1,-1 1,0-1,1 1,-1-1,1 0,-1 0,1 0,0 0,-1 0,1 0,0 0,0 0,0 0,-1-1,1 1,0-1,0 0,0 1,0-1,0 0,0 0,0 0,0-1,0 1,0 0,0-1,0 1,60-25,-56 20,0 0,0 0,0-1,-1 0,0 0,0 0,-1-1,0 1,0-1,0 0,-1 0,0 0,0-1,-1 1,0-1,1-7,-2 10,0 0,-1 0,0 0,1 0,-2 0,1 0,0 0,-1 0,0 0,0 0,-1 0,1 0,-1 1,0-1,0 0,-1 1,1 0,-1 0,0-1,0 2,-1-1,1 0,-1 1,0-1,0 1,-3-2,0 2,1 1,-1 0,1 0,-1 1,1 0,-1 0,0 0,1 1,-1 0,0 0,0 1,1 0,-1 0,0 1,1-1,-1 1,1 1,0-1,0 1,0 0,0 1,0-1,1 1,0 1,-1-1,1 0,1 1,-1 0,1 0,0 1,0-1,0 1,1 0,0 0,0 0,1 0,-2 5,3-8,0 0,0 1,1-1,-1 0,1 0,0 0,0 0,0 0,0 1,1-1,-1 0,1 0,0 0,0 0,0 0,0 0,0 0,1 0,-1-1,1 1,0 0,0-1,0 0,0 1,0-1,0 0,1 0,-1 0,1 0,-1 0,1-1,0 1,0-1,0 0,0 1,6 1,0 0,0 0,0-1,0 0,0 0,0-1,0 0,1-1,-1 0,0-1,7-1,25-8,-4-5</inkml:trace>
  <inkml:trace contextRef="#ctx0" brushRef="#br0" timeOffset="-18687.026">9583 2280,'-7'-5,"2"0,0 0,-1 0,0 1,0 0,0 0,-1 0,1 1,-1 0,0 0,0 1,0 0,0 0,0 0,0 1,0 0,-1 1,-5-1,11 2,-1 0,1 0,-1 0,1 1,0-1,0 0,-1 1,1 0,0-1,0 1,0 0,1 0,-1 0,0 0,1 1,-1-1,1 0,0 1,0-1,0 1,0-1,0 1,0-1,1 1,-1 0,1-1,0 1,0 1,5 78,10-24,2-1,3 0,12 20,-16-36,-7-18,1 0,0-1,2-1,0 1,3-1,-11-15,0 0,1-1,0 0,0 0,0-1,0 1,1-1,0 0,0 0,0-1,0 0,1 0,-1 0,1-1,-1 0,1 0,0-1,0 0,7 0,-4-1,0-1,0 0,0 0,0-1,0 0,0-1,0 0,-1-1,1 0,-1-1,0 1,-1-2,1 1,3-4,15-13</inkml:trace>
  <inkml:trace contextRef="#ctx0" brushRef="#br0" timeOffset="-16224.7">11080 2668,'12'-77,"-3"-1,-4 0,-3-9,-8 69,6 20,0-1,0 0,0 0,0 1,0-1,0 0,0 0,0 1,1-1,-1 0,0 0,1 1,-1-1,1 0,-1 0,1 0,0 0,-1 0,1 0,0 0,0 0,0 0,0 0,0 0,0 0,0-1,0 1,0 0,0-1,0 1,1-1,-1 1,1-1,18 8,1-1,0-1,0-1,0-1,1-1,-1 0,1-2,0-1,0 0,-4 0,140 1,-158-1,1-1,-1 1,1 0,-1-1,1 1,-1 0,1 0,-1 0,1-1,-1 1,1 0,0 0,-1 0,1 0,-1 0,1 0,0 0,-1 0,1 0,-1 1,1-1,0 0,-1 0,1 0,-1 1,1-1,-1 0,1 0,-1 1,1-1,-1 1,1-1,-1 0,0 1,1-1,-1 1,0-1,1 1,-1-1,0 1,0-1,1 1,-1 0,0-1,0 1,0-1,0 1,0-1,1 1,-1 0,0-1,0 1,-1-1,1 1,0 0,0-1,0 1,0-1,-107 102,105-99,-1 0,1 1,0-1,0 1,0-1,0 1,0 0,1 0,0 0,0 0,0 0,0 0,1 0,-1 1,1-1,0 0,0 0,1 0,-1 0,1 0,0 0,0 0,1 0,-1 0,1 0,-1 0,1 0,0-1,1 1,-1-1,1 0,-1 0,1 0,0 0,0 0,1 0,-1-1,0 1,3 0,7 3,0-1,0-1,0 0,0 0,1-2,0 1,-1-2,1 0,0-1,0 0,0-1,-1 0,1-1,-1-1,1 0,-1-1,0 0,0-1,0-1,6-3,-8 3</inkml:trace>
  <inkml:trace contextRef="#ctx0" brushRef="#br0" timeOffset="-15787.83">11762 2628,'35'-25,"-2"-1,-1-2,26-28,-30 18,-28 37,1 1,-1-1,1 0,-1 0,1 1,-1-1,1 0,-1 0,1 0,-1 0,0 0,0 1,0-1,1 0,-1 0,0 0,0 0,0 0,0 0,0 0,-1 0,1 0,0 0,0 0,-1 1,1-1,0 0,-1 0,1 0,-1 0,1 1,-1-1,1 0,-1 0,0 1,1-1,-1 0,0 1,1-1,-1 1,0-1,0 1,0-1,0 1,0 0,-4 0,-1 0,1 1,-1 0,1 0,-1 1,1-1,0 1,0 0,0 0,0 1,0 0,0 0,0 0,1 0,0 1,0-1,0 1,0 0,0 1,-3 3,0 0,1 0,0 0,0 1,1 0,0 0,0 0,1 1,-2 10,4-16,1 0,0 0,0 1,0-1,1 0,-1 1,1-1,0 1,0-1,1 0,0 1,-1-1,1 1,1-1,-1 0,0 0,1 0,0 0,0 0,0 0,1 0,-1-1,1 1,1 1,7 2,1-1,-1 0,1 0,0-1,0-1,1 0,-1 0,1-2,0 1,0-1,0-1,0-1,0 0,0 0,0-1,0-1,-1 0,1-1,2-1,44-10,-8-3</inkml:trace>
  <inkml:trace contextRef="#ctx0" brushRef="#br0" timeOffset="-14468.829">12284 2374,'12'-2,"0"0,1 1,-1 0,0 1,1 0,-1 1,0 1,0 0,1 0,-1 2,-1-1,1 1,0 1,-1 0,0 1,0 0,-1 0,1 1,-2 0,0 1,0-1,0 1,-1 1,0-1,-1 2,0-1,0 1,-1 0,0 0,-1 0,0 1,-1 0,0 0,-1 0,1 4,4 23,-2 0,-2 1,-2-1,-1 13,-2 64,6 89,-5-194,1-1,1 0,-1 0,2 0,-1 0,1 0,0 0,1-1,0 0,1 0,-1 0,1 0,1 0,0-1,0 0,0 0,1-1,0 0,0 0,0 0,1-1,0 0,0-1,0 0,1 0,-1-1,1 1,0-2,0 0,7 1,-10-2,0 0,0-1,0 0,-1-1,1 1,0-1,0 0,0-1,0 1,0-1,-1 0,1 0,-1-1,0 0,1 0,-1 0,-1-1,1 1,0-1,-1 0,0-1,0 1,0-1,0 0,2-4,0-1,0-1,-1 0,0-1,-1 1,0-1,0 0,-1 0,-1 0,0-1,-1 1,0-1,-1-1,-2-14,-2-1,0 1,-2 0,-1 1,-1-1,-2 1,0 1,-2 0,-1 0,-1 1,-1 1,-12-16,13 23,0 1,0 1,-2 0,0 0,-1 2,0 0,-1 1,0 1,-1 1,0 0,0 1,-1 1,-1 1,1 1,-17-2,15 2,22 6,0-1,0 1,0 0,-1-1,1 1,0 0,0-1,0 1,0 0,0-1,0 1,0 0,0-1,0 1,0-1,0 1,0 0,0-1,0 1,0 0,0-1,0 1,0 0,1-1,-1 1,0 0,0 0,0-1,0 1,1 0,-1-1,0 1,0 0,1 0,-1-1,0 1,1 0,-1 0,0 0,1 0,-1-1,0 1,1 0,-1 0,0 0,1 0,-1 0,0 0,1 0,-1 0,0 0,1 0,-1 0,0 0,1 0,-1 0,0 0,1 0,-1 1,0-1,1 0,-1 0,0 0,1 0,-1 1,0-1,0 0,1 1,-1-2,97-16,0 3,1 5,43 2,-137 7,0-1,-1 1,1 0,0 0,-1 0,1 0,0 1,-1-1,1 1,0 0,-1 0,1 0,-1 1,1-1,-1 1,0 0,0 0,0 0,0 0,0 1,0-1,0 1,-1-1,1 1,-1 0,0 0,0 0,0 0,0 1,-1-1,1 3,2 7,-3-10,-1 0,0 0,1 0,0 0,0 0,0 0,0 0,0-1,0 1,1 0,-1-1,1 1,0-1,0 1,0-1,0 0,0 0,0 0,0 0,1 0,-1-1,1 1,0-1,-1 1,1-1,0 0,0 0,0 0,2 0,5-1,-1-1,0 0,1-1,-1 0,0 0,0-1,0 0,0-1,-1 1,1-2,-1 1,0-1,-1-1,1 1,-1-1,0-1,0 1,-1-1,0 0,0-1,0 1,-1-1,0 0,-1-1,0 1,2-8,7-23,-12 81,-1-35,0 0,0-1,1 1,-1 0,1-1,1 1,0 0,0-1,0 0,0 1,1-1,0 0,1 0,-1-1,1 1,0-1,1 1,-1-1,1-1,0 1,0-1,0 0,1 0,-1 0,1-1,0 1,0-1,1-1,-1 0,0 1,4-1,13 2,1-2,0 0,-1-2,1-1,-1 0,1-2,-1-1,0 0,0-2,0-1,-1-1,0 0,0-2,-1 0,0-2,-1 0,-1-1,0-1,0-1,-2-1,0 0,0-2,-2 1,0-2,-1 0,-1-1,-1 0,5-13,-6 10,-1-1,-1-1,-1 0,-1 0,-2-1,0 1,-2-1,-1 0,-1 0,-1 0,-2-16,-15-24,16 64,1 1,-1-1,1 1,-1-1,0 1,0 0,0-1,0 1,0 0,0 0,0 0,0-1,0 1,-1 0,1 1,0-1,-1 0,1 0,-1 0,1 1,0-1,-1 1,0-1,1 1,-1 0,1 0,-1-1,1 1,-1 0,0 0,1 1,-1-1,1 0,-1 0,0 1,1-1,-1 1,1-1,-1 1,-5 5,-1 0,1 0,1 1,-1-1,1 2,0-1,1 0,0 1,0 0,1 1,0-1,0 1,1-1,0 1,-1 3,-7 18,1 0,1 0,2 1,1 0,1 0,1 1,2-1,2 1,1 0,1-1,3 11,-4-33,1 0,1 0,0 0,0 0,1 0,0 0,0-1,1 0,0 0,1 0,0-1,0 1,0-1,1-1,0 1,0-1,1-1,0 1,0-1,0-1,1 1,-1-1,1-1,0 0,0 0,0 0,0-1,1-1,-1 0,1 0,-1 0,1-2,2 1,0-2,0 0,0-1,0-1,-1 0,1 0,-1-1,0 0,0-1,-1 0,0-1,0 0,0-1,-1 0,0 0,-1-1,7-8,0-2,-1 0,-1-1,-1-1,-1 0,-1 0,0-1,-2-1,1-4,5-31,-2-1,-3 0,-2 0,-3-1,-3 1,-2-1,-4-4,-5-20,10 85,0-1,0 0,-1 1,1-1,0 0,0 1,-1-1,1 0,0 1,0-1,-1 0,1 0,0 1,-1-1,1 0,-1 0,1 0,0 1,-1-1,1 0,0 0,-1 0,1 0,-1 0,1 0,0 0,-1 0,1 0,-1 0,1 0,0 0,-1 0,1 0,-1 0,1 0,0-1,-1 1,1 0,0 0,-1 0,1-1,0 1,-1 0,1 0,0-1,-1 1,1 0,0-1,0 1,-1 0,1-1,0 1,0 0,0-1,0 1,-1-1,1 1,0 0,0-1,0 1,0-1,-7 19,1 1,0 0,1-1,1 1,1 1,1 2,-2 4,-7 46,3 0,4 0,2 1,4 5,-2-62,1 1,0-1,2 1,-1-1,2 0,0 0,1 0,1-1,0 1,1-1,1-1,0 1,1-1,1-1,0 0,1 0,0-1,1 0,0-1,1-1,12 9,-22-17,0 0,0 0,1-1,-1 1,0-1,0 0,1 0,-1 0,1-1,-1 1,1-1,-1 1,1-1,-1-1,1 1,-1 0,1-1,-1 1,1-1,-1 0,0-1,1 1,-1 0,0-1,0 0,0 1,0-1,0-1,0 1,-1 0,1-1,-1 1,2-3,11-19</inkml:trace>
  <inkml:trace contextRef="#ctx0" brushRef="#br0" timeOffset="-14206.53">14342 2187,'9'0,"19"0,21 0,20 0,16 0,10 0,3 2,-16 1</inkml:trace>
  <inkml:trace contextRef="#ctx0" brushRef="#br0" timeOffset="-13065.172">15038 2254,'-4'0,"-119"32,118-30,1 0,-1 0,1 1,-1 0,1-1,0 1,0 1,1-1,-1 0,0 1,1 0,0 0,0 0,0 0,1 0,-1 1,1-1,0 1,0 0,1 0,-1-1,1 1,0 5,1-7,0 0,0 0,0 0,0 0,1 0,-1 0,1 0,0 0,0 0,0 0,1-1,-1 1,1 0,-1-1,1 1,0-1,0 1,0-1,0 0,0 0,1 0,-1 0,0 0,1 0,0-1,-1 1,1-1,0 0,0 0,0 0,5 2,0 0,0-1,0 0,1 0,-1-1,0 0,1 0,-1-1,1-1,4 0,-6 0,1 0,-1-1,1 0,-1-1,1 0,-1 0,0 0,-1-1,1 0,0 0,-1-1,0 0,0 0,-1 0,1-1,-1 0,0 0,-1 0,1-1,-1 1,-1-1,1 0,-1 0,0 0,-1-1,1 1,-2-1,2-6,-5 7,-2 21,1-7,1-1,0 1,1 0,0 0,0-1,0 1,1 0,0 0,0 0,1 0,0 0,0 0,1-1,-1 1,1 0,1-1,-1 0,1 1,1-1,-1 0,1 0,0-1,0 1,0-1,1 0,0 0,0 0,0-1,1 1,0-3,-1 0,1 0,-1 0,1 0,0-1,0 0,-1 0,1-1,0 1,0-1,0-1,0 1,0-1,0 0,-1 0,1-1,0 1,-1-1,1-1,-1 1,0-1,0 0,0 0,0 0,0-1,0 0,8-7,-1 0,-1 0,0-1,-1 0,0-1,0 0,-2 0,0-1,2-4,12-39,-2 0,-3-2,-2 0,-3-1,-3 0,2-59,6-92,-17 180,-4 27,-18 75,7 7,4 1,2 0,5 0,3 51,1-104,0-1,1 1,2 0,1-1,0 1,2-1,1 0,1-1,1 0,2 0,0-1,2 1,-11-20,1 0,0 0,0-1,1 0,-1 1,1-1,0 0,-1-1,1 1,1-1,-1 0,0 0,0 0,1 0,-1-1,1 1,0-1,-1 0,1-1,0 1,-1-1,1 0,0 0,0-1,-1 1,1-1,0 0,-1 0,1-1,-1 1,1-1,-1 0,4-3,10-7,0 0,-1-2,-1 0,0-1,-1-1,-1 0,12-16,-16 19,-9 12,-1 0,1-1,-1 1,1 0,-1 0,1-1,0 1,0 0,-1 0,1 0,0 0,0 0,0 0,0 0,0 0,0 1,0-1,1 0,-1 0,0 1,0-1,1 1,-1-1,0 1,0 0,1-1,-1 1,0 0,1 0,-1 0,1 0,-1 0,0 0,2 1,-8 125,5-123,0-1,0 1,1 0,-1 0,1-1,0 1,0 0,0-1,0 1,0-1,0 1,1-1,-1 0,1 0,0 1,0-1,-1 0,1 0,1-1,-1 1,0 0,0-1,1 1,-1-1,1 0,-1 0,1 0,-1 0,1 0,0 0,-1-1,1 1,0-1,0 0,-1 0,1 0,0 0,0-1,-1 1,2-1,15-5,-1-1,0-1,-1-1,0 0,0-1,-1-1,0-1,-1 0,0-1,7-8,-7 7,-14 14,-1-1,0 1,0-1,1 1,-1-1,0 1,1-1,-1 1,0 0,1-1,-1 1,0 0,1-1,-1 1,1 0,-1-1,1 1,-1 0,1 0,-1 0,1-1,-1 1,1 0,-1 0,1 0,-1 0,1 0,-1 0,1 0,0 0,-1 0,1 0,-1 0,1 1,-1-1,1 0,-1 0,1 0,-1 1,1-1,-1 0,0 1,1-1,-1 0,1 1,-1-1,4 26,-3-12,-1-8,2 0,-1 0,1 0,0 0,0 0,0 0,1-1,0 1,0-1,0 1,1-1,0 0,0-1,0 1,1-1,-1 1,1-1,0-1,0 1,1-1,-1 0,1 0,0 0,-1-1,1 0,0 0,0 0,0-1,4 0,5 2,-1-2,1 0,0 0,-1-1,1-1,-1-1,1 0,-1-1,1 0,-1-1,0-1,4-2,3-4,-1 0,0-1,-1-2,0 0,-1 0,-1-2,0 0,-1-1,-1-1,-1 0,0-1,-1 0,-1-1,-2-1,8-18,1-6,-3-1,-1-1,-3 0,-2-1,-2 0,-1 0,-3-4,-2 28,-1 0,-1 0,-1 1,-1-1,-1 0,-1 1,-6-20,10 40,0 0,-1 1,1-1,-1 0,0 0,0 1,0-1,0 1,0-1,-1 1,1 0,-1-1,1 1,-1 0,0 0,0 0,0 0,0 0,0 0,0 1,-1-1,1 1,0-1,-1 1,1 0,-1 0,0 0,1 1,-1-1,0 0,1 1,-1 0,0 0,0-1,1 2,-1-1,0 0,-2 1,-3 3,1 1,0-1,0 1,1 1,0-1,0 1,0 1,0-1,1 1,0-1,1 2,-2 1,-15 28,2 0,2 1,1 1,2 1,2 0,2 1,1 0,0 12,4-20,2 0,0 0,3 1,0-1,2 1,2-1,7 33,-7-51,0 0,1 0,0 0,1-1,1 1,0-1,1-1,1 0,0 0,1 0,0-1,1-1,0 0,1 0,0-1,0 0,13 6,-23-14,0 0,0 0,0 0,1 0,-1-1,1 1,0-1,-1 1,1-1,0 0,0 0,-1 0,1 0,0-1,0 1,0-1,0 0,0 0,0 0,0 0,0 0,0-1,0 1,0-1,0 0,0 0,-1 0,1 0,0 0,-1-1,1 1,0-1,-1 0,0 0,2-1,4-18</inkml:trace>
  <inkml:trace contextRef="#ctx0" brushRef="#br0" timeOffset="-12861.75">15385 2026,'30'-2,"29"-1,31 0,22 1,15-2,4 0,-6 1,-21 0,-27 2</inkml:trace>
  <inkml:trace contextRef="#ctx0" brushRef="#br0" timeOffset="-5671.823">18098 2361,'7'-4,"-1"0,1 0,0 1,0 0,0 0,0 1,1-1,-1 2,1-1,-1 1,1 0,0 1,-1 0,1 0,0 0,-1 1,1 0,-1 1,1 0,-1 0,0 1,0-1,0 1,0 1,0 0,0 0,-1 0,0 0,0 1,0 0,-1 1,1-1,2 6,45 120,-53-130,1 0,-1 0,1 0,-1 1,1-1,0 0,0 0,-1 0,1 0,0-1,0 1,0 0,0 0,0 0,0-1,0 1,0 0,0-1,0 1,0-1,1 0,-1 1,0-1,0 0,0 0,1 1,-1-1,0 0,0 0,1 0,-1-1,0 1,0 0,0 0,1-1,-1 1,0 0,0-1,0 0,0 1,0-1,0 1,0-1,0 0,0 0,0 0,0 0,0 0,40-50,-40 49,12-20,-1-1,-2-1,0 0,-1-1,-2 1,4-21,-10 96,12 63,-12-110,0 0,1 1,0-1,-1-1,2 1,-1 0,0 0,1-1,0 1,-1-1,1 0,1 0,-1 0,0 0,1 0,-1-1,1 0,0 0,0 0,0 0,0 0,0-1,0 0,4 1,-3-1,1 0,-1-1,1 1,-1-1,1-1,0 1,-1-1,1 0,-1 0,0-1,1 1,-1-1,0 0,0-1,0 1,0-1,0 0,-1 0,1-1,-1 1,0-1,0 0,3-4,1-2,0 0,-1-1,0 0,-1 0,0 0,-1-1,0 0,-1 0,2-10,-1 14,-3 24,-1-4,-1-6,1 0,-1 0,1 0,1 0,-1 0,1 0,0-1,0 1,1-1,0 1,0-1,0 0,0 0,1 0,0 0,0-1,0 1,1-1,-1 0,1-1,0 1,0-1,0 0,1 0,-1 0,1-1,-1 0,5 1,4-2,0 0,0-2,0 1,0-2,-1 0,1 0,0-1,-1-1,0-1,0 1,0-2,0 0,11-7,1 0,-23 13,-1 0,1-1,0 1,-1 0,1 0,0 0,-1 0,1 0,0 0,-1 0,1 0,-1 1,1-1,0 1,-1-1,1 1,-1 0,1 0,-1-1,0 1,1 0,-1 0,0 0,1 1,-1-1,0 0,0 0,0 1,0-1,0 0,-1 1,1-1,0 1,-1-1,1 1,-1-1,1 2,23 27,-20-28,1 0,0 0,0 0,0 0,0-1,0 0,1 0,-1 0,0 0,1-1,-1 0,0 0,1-1,-1 0,0 0,0 0,0 0,1-1,-1 1,-1-2,1 1,0 0,0-1,-1 0,0 0,1 0,-1 0,0-1,-1 0,1 0,0 0,-1 0,0 0,0-1,-1 1,1-1,-1 0,0 0,0 0,0-1,-2 2,1 0,-1 0,0 1,0-1,-1 0,1 0,-1 1,0-1,0 0,0 1,0-1,-1 1,1 0,-1-1,0 1,0 0,0 0,0 0,-1 0,1 0,-1 1,0-1,0 1,0-1,0 1,-4-3,0 0,-1 0,1 1,-1 0,0 1,0-1,-1 2,1-1,0 1,-5-1,6 3,0 0,0 0,0 0,0 1,0-1,0 2,0-1,0 1,1 0,-1 1,0-1,1 1,0 1,0-1,0 1,0 0,0 0,1 1,0 0,0 0,0 0,1 0,-1 1,1 0,0 0,1 0,0 0,0 1,0-1,1 1,-1-1,2 1,-2 5,3-9,1 1,-1 0,1-1,-1 1,1 0,0-1,0 1,1-1,-1 1,1-1,-1 0,1 0,0 0,0 0,1 0,-1 0,1 0,-1 0,1-1,0 0,0 1,0-1,0 0,0-1,1 1,-1 0,0-1,1 0,0 0,-1 0,1 0,0 0,29 7</inkml:trace>
  <inkml:trace contextRef="#ctx0" brushRef="#br0" timeOffset="-5452.409">19396 2000,'-14'-7,"-9"-2,-2 3,0 4,2 10,5 7,6 9,5 7,5 5,8 3,8 1,6 2,-1-7</inkml:trace>
  <inkml:trace contextRef="#ctx0" brushRef="#br0" timeOffset="-5237.983">19409 2428,'2'16,"1"7,2 3,3-2,2-2,4-3,4-4,6-5,-2-4</inkml:trace>
  <inkml:trace contextRef="#ctx0" brushRef="#br0" timeOffset="-3922.965">20158 2254,'-12'-2,"-7"-1,0 0,0 2,0 0,0 0,0 2,0 1,0 0,0 1,1 1,-1 1,-3 2,20-7,0 1,0 0,1-1,-1 1,0 0,1 0,-1 0,0 0,1 0,-1 0,1 0,-1 1,1-1,0 0,0 1,-1-1,1 1,0 0,0-1,1 1,-1 0,0-1,0 1,1 0,-1 0,1 0,0 0,-1 0,1 0,0-1,0 1,0 0,1 0,-1 0,0 0,1 0,-1 0,1-1,-1 1,1 0,0 0,0 0,7 6,1-1,0-1,0 1,0-1,1-1,0 0,0 0,0-1,1 0,0-1,-1 0,6 0,15 5,-16-5,0 1,-1 0,0 1,0 0,0 1,0 1,-1 0,0 1,5 4,-16-11,-1 1,1-1,-1 0,0 1,1-1,-1 1,0 0,0 0,0-1,0 1,-1 0,1 0,0 0,-1 0,1 0,-1 0,0 0,1 0,-1 0,0 0,0 0,0 0,-1 0,1 0,0 0,-1-1,0 1,1 0,-1 0,0 0,0 0,0 0,0-1,0 1,0 0,0-1,-1 1,1-1,-1 0,1 1,-1-1,1 0,-3 1,0 2,0-1,0 0,0 0,-1-1,0 1,1-1,-1 0,0 0,0-1,0 1,0-1,0 0,-1-1,1 1,0-1,-5 0,9 0,0-1,1 1,-1 0,0 0,0 0,0-1,1 1,-1-1,0 1,0 0,1-1,-1 0,0 1,1-1,-1 1,1-1,-1 0,0 1,1-1,0 0,-1 1,1-1,-1 0,1 0,0 0,-1 1,1-1,0 0,0 0,0 0,0 0,0 1,0-1,0 0,0 0,0 0,0 0,0 1,1-1,-1 0,0 0,0 0,1 1,0-2,19-35,-3 18,1 0,0 2,1 0,1 1,1 0,0 2,1 1,22-10,-42 21,0 0,0 1,0-1,1 1,-1 0,1 0,-1 0,1 0,-1 0,1 0,-1 1,1-1,0 1,-1 0,1 0,0 0,-1 0,1 0,0 1,-1-1,1 1,0-1,-1 1,1 0,-1 0,1 0,-1 1,0-1,1 0,-1 1,0 0,1 0,1 7,0 0,-1 0,0 0,-1 1,1-1,-2 1,1-1,-2 1,1 2,7 42,-8-51,0 0,0-1,1 1,-1 0,1-1,-1 1,1-1,0 1,0-1,0 1,1-1,-1 1,1-1,-1 0,1 0,-1 0,1 0,0 0,0 0,0-1,1 1,-1 0,0-1,0 0,1 1,-1-1,1 0,-1 0,1-1,-1 1,1 0,0-1,-1 0,1 1,2-1,5-3,-1 0,1-1,-1 0,0 0,0-1,0 0,0-1,-1 0,0 0,0-1,-1 0,1 0,-2-1,1 1,-1-2,0 1,-1-1,3-4,24-41,-32 54,0 0,0 0,0 1,0-1,0 0,0 1,0-1,0 0,0 0,0 1,0-1,0 0,0 0,1 1,-1-1,0 0,0 0,0 1,0-1,1 0,-1 0,0 0,0 1,0-1,1 0,-1 0,0 0,0 0,1 0,-1 0,0 1,0-1,1 0,-1 0,0 0,1 0,-1 0,0 0,0 0,1 0,-1 0,0 0,1 0,-1 0,0-1,0 1,1 0,-1 0,0 0,0 0,1 0,-1 0,0-1,0 1,0 0,1 0,-1 0,0-1,0 1,0 0,1 0,-1-1,0 1,3 33,-3-25,1 0,0 0,1 0,0 0,0 0,1-1,0 1,0-1,1 0,0 0,0 0,1 0,0-1,0 0,0 0,1 0,0 0,0-1,0 0,1 0,0-1,0 0,0 0,0-1,0 0,1 0,0 0,-1-1,1 0,0-1,0 0,0 0,0-1,0 0,4 0,-6 0,0 0,0 0,1-1,-1 0,0 0,-1 0,1-1,0 0,0 0,-1 0,1-1,-1 0,1 0,-1 0,0 0,0-1,-1 0,1 0,-1-1,0 1,0-1,0 0,-1 0,0 0,0 0,0-1,0 1,-1-1,1-3,-1 1,1 0,-2-1,1 0,-1 1,0-1,-1 0,0 1,0-1,-1 0,0 1,-1-1,0 1,0-1,-1 1,0 0,0 0,-1 0,0 0,-1 1,1-1,-1 1,-1 0,-3-4,-3 5,45 14,1-1,-1-2,1-2,32 0,25 2,-83-4,73 14,-78-15,0 1,0 0,-1 1,1-1,0 0,-1 1,1 0,-1-1,0 1,1 0,-1 0,0 0,0 1,0-1,-1 0,1 1,0-1,-1 1,0 0,0-1,1 1,-1 0,-1 0,1 0,0 2,-1 28,-1-31,0 0,1 0,-1 1,1-1,0 0,0 1,0-1,0 0,0 1,0-1,1 1,-1-1,1 0,-1 0,1 1,0-1,0 0,0 0,0 0,0 0,1 0,-1 0,1 0,-1-1,1 1,-1 0,1-1,0 1,0-1,0 0,0 1,0-1,0 0,0 0,3 0,13 3,1-1,0-1,1-1,-1-1,0 0,0-2,0 0,0-1,0-1,7-3,99-33,-124 40,0 0,0 0,1 0,-1 0,0 0,0 0,0 1,0-1,0 0,0 1,0-1,0 0,0 1,0 0,0-1,0 1,0-1,0 1,0 0,0 0,0-1,-1 1,1 0,0 0,-1 0,1 0,0 0,-1 0,0 0,1 0,-1 0,1 0,-1 0,0 1,0-1,0 0,0 0,0 0,0 1,8 19,-5-18,1 1,-1-1,1-1,0 1,0-1,0 1,0-1,0 0,0 0,0-1,1 1,-1-1,1 0,-1 0,1-1,-1 1,1-1,-1 0,1 0,-1-1,1 1,0-1,-1 0,0 0,1-1,-1 1,0-1,1 0,-1 0,0 0,-1-1,1 1,0-1,-1 0,1 0,-1 0,0-1,0 1,0-1,0 0,-1 0,0 1,2-6,-2 4,0-1,0 0,-1 0,0-1,0 1,-1 0,1 0,-1 0,-1-1,1 1,-1 0,0 0,-1 0,1 0,-3-5,3 8,0 0,-1 0,1 0,-1 1,1-1,-1 1,0-1,0 1,0-1,0 1,0 0,-1 0,1 0,-1 1,1-1,-1 0,0 1,1 0,-1 0,0 0,0 0,0 0,0 0,0 1,0-1,0 1,0 0,0 0,0 0,-1 0,1 1,-2 0,-2 1,0 1,0 0,0 1,0-1,1 1,-1 1,1-1,0 1,0 0,1 0,0 1,-1 0,2 0,-1 0,1 0,0 1,0 0,1 0,0 0,0 0,1 0,0 0,0 1,0-1,1 2,1-6,0 1,-1-1,2 1,-1-1,0 0,1 1,-1-1,1 0,0 0,0 1,0-1,1 0,-1 0,1 0,0 0,-1-1,1 1,1 0,-1-1,0 1,1-1,-1 0,1 0,-1 0,1 0,0 0,0-1,0 1,0-1,0 1,1-1,2 0,20 7</inkml:trace>
  <inkml:trace contextRef="#ctx0" brushRef="#br0" timeOffset="-3373.826">22083 2040,'-7'-8,"0"2,0-1,-1 1,0 0,0 1,0-1,-1 2,0-1,-6-1,13 5,1 1,-1-1,1 1,-1 0,1 0,-1 0,1 0,-1 0,1 0,-1 0,1 0,-1 0,1 1,0-1,-1 1,1-1,-1 1,1-1,0 1,0 0,-1 0,1-1,0 1,0 0,0 0,0 0,0 1,0-1,0 0,0 0,0 0,1 1,-1-1,0 0,1 1,-1-1,1 1,-1-1,1 1,0-1,0 0,0 1,0-1,0 1,0 0,2 71,2-50,1 0,0-1,2 1,1-1,1-1,1 0,0 0,2-1,0 0,2-1,0 0,0-1,2-1,0-1,2 0,-1-1,2 0,7 3,-23-16,1 1,-1 0,1-1,0 0,0 0,0 0,0 0,0-1,1 0,-1 0,0 0,1 0,-1 0,0-1,1 0,-1 0,1 0,-1-1,1 1,-1-1,0 0,1 0,-1-1,0 1,0-1,0 0,0 0,0-1,-1 1,1-1,0 1,-1-1,0-1,13-17,-2 0,-1-1,-1-1,-1 0,0-1,-2 0,-1-1,-1 0,-1 0,-1 0,-2-1,0 0,-1-9,45-426,-44 427,-4 23,-4 23,-10 44,2 1,3 1,2-1,3 2,2-1,4 31,-1-68,1-1,0 1,2 0,0 0,2-1,0 0,1 0,1 0,1 0,1-1,0-1,1 0,1 0,1-1,1 0,0-1,14 13,-24-26,1 1,-1-1,1-1,0 1,0 0,0-1,0 0,0 0,0 0,1-1,-1 1,1-1,-1 0,1 0,-1 0,1-1,0 0,-1 0,1 0,0 0,-1-1,1 0,-1 0,1 0,-1 0,1-1,-1 0,0 0,0 0,0 0,0-1,0 1,0-1,-1 0,1 0,0-1,8-15</inkml:trace>
  <inkml:trace contextRef="#ctx0" brushRef="#br0" timeOffset="-3136.464">22457 2000,'-16'-4,"-12"-5,-3 0,0 2,9 1,15 0,19 1,22 1,23-1,20 1,13-2,7 0,-13 2</inkml:trace>
  <inkml:trace contextRef="#ctx0" brushRef="#br0" timeOffset="-2895.103">22884 2414,'2'6,"-1"0,1 0,0 0,1-1,-1 1,1-1,0 0,1 1,-1-2,1 1,0 0,0-1,0 1,1-1,0-1,-1 1,1 0,1-1,-1 0,0 0,1-1,-1 0,1 0,0 0,0 0,0-1,0 0,0 0,0-1,0 0,0 0,0 0,0-1,0 0,0 0,0 0,0-1,0 0,-1 0,1 0,0-1,3-2,-4 2,-1-1,0 1,-1-1,1 0,-1 0,1 0,-1-1,-1 1,1-1,0 0,-1 1,0-1,0 0,-1 0,1-1,-1 1,0 0,-1 0,1-1,-1 1,0 0,0-1,-1 1,1 0,-1 0,-1-1,1 1,-1 0,1 0,-1 0,-1 1,1-1,-1 0,0 1,0-1,0 1,0 0,-1 0,0 0,0 1,0-1,0 1,0 0,-1 0,1 1,-1-1,0 1,0 0,0 0,0 1,0-1,0 1,-1 0,1 0,0 1,-3 0,5 0,-1 0,0 1,0-1,1 1,-1 0,0 0,1 0,-1 1,1-1,0 1,-1 0,1 0,0 0,0 0,0 1,0-1,1 1,-1-1,1 1,-1 0,1 0,0 0,0 1,0-1,1 0,-1 1,1-1,0 1,0 0,0-1,0 1,1 0,-1-1,1 1,0 0,0 0,1-1,0 4,12 24,6-4</inkml:trace>
  <inkml:trace contextRef="#ctx0" brushRef="#br0" timeOffset="-2306.112">23326 2481,'12'-27,"0"-1,-2-1,-1 1,-2-1,0-1,-2 0,-2 0,1-29,-4 58,0 0,1 0,-1 0,0 0,0 0,0 1,0-1,0 0,0 0,0 0,0 0,0 0,0 0,0 1,-1-1,1 0,0 0,-1 0,1 0,0 1,-1-1,1 0,-1 1,1-1,-1 0,0 1,1-1,-1 0,1 1,-1-1,0 1,0-1,1 1,-1-1,0 1,0 0,0 0,0-1,1 1,-1 0,0 0,0 0,0 0,-1 0,2 0,-1 1,1 0,-1-1,1 1,0 0,-1 0,1 0,0-1,0 1,-1 0,1 0,0 0,0 0,0 0,0-1,0 1,0 0,0 0,0 0,1 0,-1 0,0-1,0 1,1 0,-1 0,0 0,1-1,-1 1,1 0,-1-1,1 1,-1 0,1-1,0 1,-1-1,1 1,0 0,-1-1,1 0,0 1,0-1,-1 1,1-1,0 0,0 0,0 1,40 14,179 17,-216-30,0 1,-1-1,1 1,-1 0,0 0,0 0,0 0,-1 0,1 1,-1-1,1 1,-1 0,0-1,0 1,-1 0,1 0,-1 0,0 0,0 1,-1-1,1 0,-1 0,0 1,0-1,0 0,0 0,-1 1,0-1,0 0,0 1,1 34,0-34,-1 0,1 0,1 0,-1-1,1 1,0 0,0 0,0 0,1-1,-1 1,1-1,0 1,1-1,-1 1,1-1,0 0,0 0,0-1,0 1,1-1,-1 1,1-1,0 0,0-1,0 1,1 0,-1-1,1 0,-1 0,1-1,-1 1,1-1,0 0,0 0,3 0,3-3,1 0,-1-1,0-1,0 1,0-1,-1-1,0 0,0-1,0 0,0 0,-1-1,0 0,0-1,-1 0,0 0,-1-1,0 0,0 0,0-1,-1 0,-1 0,0 0,0-1,-1 0,-1 0,1 0,-2 0,0 0,0 0,-1-1,-3-1,-5 37,4-12,1 0,0 0,1 0,0 0,1 0,0 1,1-1,1 0,0 0,0 0,1 0,3 9,-4-19,0 0,0 0,0 1,0-1,0 0,1-1,-1 1,1 0,-1-1,1 1,-1-1,1 0,0 0,0 0,-1 0,1 0,0-1,0 1,0-1,0 0,0 0,0 0,0 0,0-1,0 1,-1-1,4 0,16-5</inkml:trace>
  <inkml:trace contextRef="#ctx0" brushRef="#br0" timeOffset="-2056.776">24075 2026,'-14'-2,"-7"-1,1 3,10 3,14 3,15 4,13-1,2-1</inkml:trace>
  <inkml:trace contextRef="#ctx0" brushRef="#br0" timeOffset="-1840.357">24356 2280,'-5'14,"-3"9,-1 5,1 2,3-1,3-2,3-2,3-7,1-3,2-4,2-4,2-8,-1-4</inkml:trace>
  <inkml:trace contextRef="#ctx0" brushRef="#br0" timeOffset="-1556.115">24422 1826,'-13'-7,"-6"1,2 4,3 11,6 6,7 2,6-2,2-2</inkml:trace>
  <inkml:trace contextRef="#ctx0" brushRef="#br0" timeOffset="8074.095">5345 3323,'-16'5,"0"1,1 1,-1 1,1 0,1 0,-1 2,2 0,-1 0,1 1,1 1,0 0,1 1,0 0,1 1,0 0,1 1,1-1,0 2,1-1,1 1,0 2,-3 12,2 1,2 0,0 1,2-1,2 0,1 1,1 0,1-1,2 0,2 1,0-2,2 1,2-1,0 0,2-1,3 4,-6-17,1 1,0-2,2 1,-1-1,2-1,0 0,0-1,1 0,1-1,0-1,15 8,30 13</inkml:trace>
  <inkml:trace contextRef="#ctx0" brushRef="#br0" timeOffset="9939.765">6134 3631,'3'64,"2"0,4 0,8 29,-16-88,0 4,1-1,-1 1,1-1,1 1,0-1,0 0,0 0,1 0,0 0,1-1,0 0,0 0,1 1,-4-6,-1-1,1-1,0 1,-1 0,1 0,0-1,0 1,0-1,-1 1,1-1,0 0,0 1,0-1,0 0,-1 0,1-1,0 1,0 0,0-1,0 1,-1-1,1 1,0-1,0 0,-1 0,1 1,-1-1,1-1,-1 1,1 0,0-1,43-44,-41 41,20-27,-3-1,0-1,-2-1,10-26,-14 29,-15 32,0 0,0 0,0 0,0 1,0-1,0 0,0 0,0 0,0 1,0-1,0 0,1 0,-1 0,0 1,0-1,0 0,0 0,0 0,0 0,0 1,1-1,-1 0,0 0,0 0,0 0,0 0,1 1,-1-1,0 0,0 0,0 0,1 0,-1 0,0 0,0 0,0 0,1 0,-1 0,0 0,0 0,1 0,-1 0,0 0,0 0,0 0,1 0,-1 0,0 0,0 0,0 0,1-1,0 32,-1-26,-1 3,1 0,1 0,-1 0,1-1,0 1,1 0,0-1,0 1,1-1,0 1,0-1,0 0,1 0,0-1,1 1,-1-1,1 0,1 0,-1 0,1-1,0 0,0 0,0 0,1-1,0 0,0 0,0-1,0 0,0 0,7 1,-7-2,1-1,-1 0,1-1,0 0,-1 0,1 0,0-1,-1 0,1 0,-1-1,0 0,1-1,-1 1,0-2,0 1,0-1,-1 1,1-2,-1 1,0-1,5-5,-9 6,0 0,0 0,0-1,0 1,-1 0,0-1,0 1,0-1,0 0,-1 1,0-1,0 0,0-1,1-22,31-222,-31 76,-12 139,10 34,1 1,-1-1,1 1,-1-1,1 1,-1 0,1-1,-1 1,0 0,1-1,-1 1,1 0,-1 0,0-1,1 1,-1 0,0 0,1 0,-1 0,0 0,1 0,-1 0,0 0,1 0,-1 0,0 1,1-1,-1 0,0 0,1 0,-1 1,1-1,-1 0,1 1,-1-1,1 1,-1-1,1 1,-1-1,1 1,-1-1,1 1,0-1,-1 1,1-1,0 1,-1 0,1-1,0 1,0-1,0 1,-1 0,1 0,-5 12,0 0,1 1,0-1,1 1,0 0,1 0,1 0,0 1,1-1,1 2,-2-9,0 20,2 1,0-1,2 0,1 0,0-1,3 1,0-1,1 0,2-1,0 0,2 0,3 3,-12-22,1 0,-1 0,1-1,0 1,1-1,-1 0,1 0,0-1,0 1,1-1,-1 0,1-1,0 1,0-1,0 0,1-1,-1 1,1-1,-1-1,1 1,-1-1,1 0,0 0,0-1,0 0,-1 0,1-1,0 0,0 0,-1-1,1 1,-1-1,1-1,-1 1,3-3,2-6,-1-2,0 0,0 0,-1 0,-1-1,-1-1,0 1,0-1,-2 0,0-1,0 0,-2 1,0-1,0 0,-1-13,13-90,-4-1,-6-110,-13 155,8 76,-1-1,1 0,0 1,0-1,0 1,0-1,-1 0,1 1,0-1,0 0,-1 1,1-1,0 0,-1 1,1-1,0 0,-1 0,1 1,0-1,-1 0,1 0,0 0,-1 0,1 0,-1 1,1-1,0 0,-1 0,1 0,-1 0,1 0,-1 0,1 0,0 0,-1 0,1 0,-1-1,1 1,0 0,-1 0,1 0,-1 0,1-1,0 1,-1 0,1 0,0-1,-1 1,1 0,0-1,0 1,-1 0,1-1,0 1,0 0,0-1,-1 1,1 0,0-1,0 1,0-1,0 1,0 0,0-1,0 1,0-1,0 1,0-1,0 1,0-1,-5 13,0 0,1 0,1 0,0 0,0 1,1-1,1 1,0 2,-1 2,-3 31,2-1,2 1,2-1,3 1,1-1,3 0,1-1,3 1,1-2,12 24,-20-55,2-2,-1 1,1-1,1 0,0-1,1 0,0 0,5 4,-11-12,0 0,1 0,-1 0,1-1,-1 1,1-1,0 0,0 0,0 0,1 0,-1-1,0 0,0 1,1-2,-1 1,1 0,-1-1,1 0,-1 0,1 0,-1-1,1 0,-1 0,0 0,1 0,-1 0,0-1,1 0,8-7,-1 1,0-2,0 0,-1 0,0-1,-1-1,0 0,-1 0,0 0,-1-2,-1 1,0-1,-1 0,0 0,-1 0,2-11,-5 71,-2-35,1 0,0 0,1 0,0 0,1-1,0 1,1-1,0 0,0 0,2 2,-4-8,0-1,0 1,1-1,-1 1,1-1,-1 0,1 0,0 0,1-1,-1 1,0-1,1 1,-1-1,1 0,0-1,-1 1,1 0,0-1,0 0,0 0,0 0,0-1,1 1,-1-1,0 0,0 0,4-1,15-4</inkml:trace>
  <inkml:trace contextRef="#ctx0" brushRef="#br0" timeOffset="10110.304">7752 3671,'-16'-3,"-8"0,-1-2,-2-2,4-1</inkml:trace>
  <inkml:trace contextRef="#ctx0" brushRef="#br0" timeOffset="10293.884">7150 3524,'21'-5,"19"-3,23-5,17-1,12 0,4 3,-15 3</inkml:trace>
  <inkml:trace contextRef="#ctx0" brushRef="#br0" timeOffset="10859.74">7952 3698,'0'25,"1"-1,1 1,1-1,1 0,4 11,-6-28,0 1,1-1,0 1,0-1,0 0,1-1,0 1,0 0,1-1,0 0,0 0,1-1,-1 1,1-1,0 0,1-1,-1 1,7 2,-10-5,0-1,1 0,-1-1,0 1,0 0,0-1,0 0,1 1,-1-1,0-1,0 1,0 0,1-1,-1 0,0 1,0-1,0 0,0-1,0 1,0-1,0 1,-1-1,1 0,0 0,-1 0,0 0,1 0,-1-1,0 1,0-1,1-1,49-90,-19-17,-38 186,5-72,-1 0,0 0,1 0,-1 1,1-1,0 0,0 0,0 0,1 0,-1 0,1 0,0 1,-1-1,1 0,1-1,-1 1,0 0,1 0,-1 0,1-1,0 1,0-1,0 1,0-1,0 0,1 0,-1 0,1 0,-1 0,1-1,0 1,0-1,0 1,-1-1,1 0,0 0,1-1,-1 1,6-1,1 0,-1 0,0-1,1 0,-1-1,0 0,0-1,0 0,0 0,0-1,-1 0,0 0,1-1,-2 0,1 0,-1-1,1 0,-1-1,-1 1,0-1,0-1,0 1,-1-1,0 0,0 0,-1-1,0 1,0-1,-1 0,0 0,-1 0,1-4,-5 19,1 1,0 0,0 0,0 0,1 0,0 0,1 0,0 0,0 0,0 0,1-1,0 1,0 0,1-1,0 0,0 1,0-1,1 0,0 0,0-1,0 1,4 2,5-2,0 0,0-1,1-1,0 0,0-1,0 0,0-2,1 1,-1-2,0 1,13-3,-9 2,29 0</inkml:trace>
  <inkml:trace contextRef="#ctx0" brushRef="#br0" timeOffset="11290.578">9196 3872,'1'-5,"1"1,-1-1,0 0,-1 1,1-1,-1 0,0 0,0 0,0 1,-1-1,1 0,-1 0,0 1,-1-1,1 1,-1-1,0 1,0 0,0-1,-1 1,1 0,-1 0,0 1,0-1,-1 1,1-1,-1 1,1 0,-1 0,0 1,0-1,-1 1,1 0,0 0,-1 0,1 1,-1-1,1 1,-1 0,-1 0,1 1,0-1,0 1,0 0,0 0,0 0,0 1,0-1,0 2,0-1,0 0,0 1,0 0,0 0,1 0,-1 1,1-1,0 1,0 0,0 0,0 1,0-1,1 1,-1 0,1 0,0 0,0 0,1 1,-1-1,1 1,0 0,0-1,1 1,-1 0,1 0,0 2,1-5,0 1,0-1,1 1,-1-1,1 1,0-1,0 1,0-1,0 0,0 0,0 1,0-1,1 0,-1 0,1 0,0 0,0 0,-1-1,1 1,0-1,0 1,1-1,-1 1,0-1,0 0,1 0,-1 0,0-1,2 1,74 10,-71-11,1 0,-1 0,0 0,0-1,0 0,1 0,-1-1,0 0,-1 0,1-1,0 0,-1 0,1-1,-1 1,0-1,0-1,0 1,-1-1,0 0,0 0,0-1,0 1,-1-1,1-2,-6 12,0-1,0 0,0 0,1 0,-1 1,1-1,0 0,0 1,0-1,0 0,0 1,1-1,-1 0,1 0,0 0,0 1,1-1,-1 0,0 0,1 0,0-1,0 1,0 0,0-1,0 1,2 1,2 2,0-1,0 0,1 0,0 0,0 0,0-1,1-1,-1 1,1-1,6 2,14 1,0 0,1-2,-1-1,1-1,0-2,0-1,3-1,28-4</inkml:trace>
  <inkml:trace contextRef="#ctx0" brushRef="#br0" timeOffset="12754.163">11054 3604,'19'26,"0"1,-2 1,-1 0,2 9,-5-10,1 0,1-1,2 0,16 19,-30-42,-1 0,1 0,0 0,0 0,0 0,0 0,0-1,1 0,-1 1,1-1,-1-1,1 1,0 0,0-1,0 0,0 0,0 0,0 0,0-1,0 1,0-1,0 0,0 0,0-1,0 1,0-1,0 0,0 0,0 0,0-1,0 1,-1-1,4-2,2-5,0 0,0 0,-1-1,0-1,-1 1,0-1,-1-1,0 1,-1-1,0 0,0 0,-2 0,0-1,0 0,-1 1,0-1,-1 0,-1 0,0 0,-1-4,-9-13,10 30,-1-1,1 1,0 0,-1-1,1 1,-1 0,1 0,-1 0,1-1,0 1,-1 0,1 0,-1 0,1 0,-1 0,1 0,-1 0,1 0,-1 0,1 0,-1 0,1 0,-1 0,1 0,-1 1,1-1,-1 0,1 0,-1 0,1 1,0-1,-1 0,1 1,-1-1,1 0,0 1,-1-1,1 0,0 1,0-1,-1 1,1-1,0 1,0-1,0 1,-1-1,1 0,0 1,0-1,0 1,0-1,0 1,0-1,0 1,0-1,0 1,0-1,0 1,1 0,-4 5,1 0,-1 0,2 0,-1 1,1-1,0 1,0-1,1 1,0-1,0 1,0-1,1 1,0-1,0 1,1-1,0 0,0 1,0-1,1 0,0 0,0-1,1 1,-1-1,1 1,0-1,1 0,-1-1,1 1,0-1,0 0,0 0,1 0,0-1,-1 0,1 0,1 0,4 0,0 0,0-1,0-1,0 1,0-2,0 0,0 0,0-1,0 0,0-1,0 0,3-2,-9 3,1-1,-1 0,0 0,0 0,0-1,-1 1,1-1,0-1,-1 1,0 0,0-1,0 0,0 0,-1 0,1-1,-1 1,0-1,0 1,-1-1,0 0,1 0,-2-1,1 1,-1 0,1-3,-1 3,0 0,0 0,0 0,-1 0,0 0,0 0,0 0,-1 0,0 0,0 0,0 0,0 0,-1 0,0 0,-1-2,-3 17,7 0,0 0,1 0,0-1,0 1,1-1,0 1,1-1,0 0,0 0,1 0,0-1,1 0,0 0,3 4,-4-6,1-1,0 1,0-1,1 0,-1 0,1 0,0-1,0 0,0-1,1 0,-1 0,1 0,0-1,0 0,0-1,0 1,0-2,0 1,0-1,0 0,0-1,0 0,0 0,3-1,5-2,-1-1,0 0,0-1,0-1,0 0,-1-1,-1 0,1-1,-1-1,-1 0,10-10,-16 13,-5 6,0-1,0 1,0-1,0 1,0 0,0-1,0 1,0 0,0 0,1 0,-1 0,0 0,1 0,-1 0,1 0,-1 1,1-1,-1 1,1-1,0 1,-1-1,1 1,-1 0,1 0,0 0,-1 0,1 0,0 0,-1 0,1 0,0 1,-1-1,1 1,17 16,48 29,-54-43,0 1,0-1,0-1,0-1,0 1,0-2,0 0,0-1,1 0,-9 1,0-1,0 0,0 0,0 0,0 0,0-1,0 0,0 0,-1 0,1-1,-1 0,0 1,1-2,-1 1,-1 0,1-1,0 1,-1-1,0 0,0-1,0 1,0 0,-1-1,1 0,-2 3,0-1,-1 1,1 0,-1-1,0 1,1-1,-1 1,0 0,0-1,-1 1,1 0,0-1,-1 1,0 0,1-1,-1 1,0 0,0 0,0-1,0 1,-1 0,1 0,-1 1,1-1,-1 0,1 0,-1 1,0-1,0 1,0-1,-1 0,-71-27,66 27,0 0,0 1,0 0,1 1,-1 0,0 0,0 1,0 0,0 0,0 1,1-1,-1 2,1-1,-1 1,1 1,0-1,0 1,1 0,-1 1,1-1,0 1,0 1,0-1,1 1,-1 0,2 0,-1 1,1-1,0 1,0 0,0 0,3-4,1-1,-1 1,1 0,-1-1,1 1,0 0,0-1,0 1,0-1,0 1,1 0,-1-1,1 1,0-1,0 1,0-1,0 1,0-1,0 0,1 1,-1-1,1 0,-1 0,1 0,0 0,0 0,0-1,0 1,0-1,0 1,1-1,-1 0,0 1,1-1,2 0,4 3,0-2,0 1,0-1,1 0,-1-1,1 0,-1-1,1 0,3 0,26-5</inkml:trace>
  <inkml:trace contextRef="#ctx0" brushRef="#br0" timeOffset="13033.974">12458 3269,'-11'0,"1"1,-1-1,1 2,0-1,-1 1,1 1,0 0,-6 3,12-5,1 1,0 0,0 0,0 0,0 0,0 0,0 0,1 1,-1 0,1-1,0 1,-1 0,1 0,1 0,-1 0,0 1,1-1,-1 0,1 1,0-1,0 1,1-1,-1 1,1-1,-1 1,1 2,2 6,1 1,0 0,1-1,0 1,1-1,0 0,1-1,0 1,1-1,0 0,1-1,0 0,1 0,0-1,1 1,281 276,-289-283,5 4,-1-1,0 1,1-1,1 0,-1 0,1-1,0 0,0-1,6 3,4-1</inkml:trace>
  <inkml:trace contextRef="#ctx0" brushRef="#br0" timeOffset="14384.246">13299 3550,'-22'-4,"-1"1,0 1,0 1,0 1,0 0,0 2,-15 4,35-6,1 0,0 0,-1 1,1-1,-1 1,1-1,0 1,-1 0,1 0,0 0,0 0,0 1,0-1,0 0,0 1,0 0,0-1,1 1,-1 0,1 0,-1 0,1 0,0 0,-1 0,1 0,0 0,0 1,1-1,-1 0,0 1,1-1,0 1,-1-1,1 0,0 1,0-1,0 1,1-1,-1 1,1-1,-1 0,1 1,0-1,0 0,0 2,6 4,1-1,0 0,0 0,0-1,1 0,-1 0,1-1,1-1,-1 1,1-1,0-1,10 3,5 3,-13-4,-4-3,0 0,0 0,0 1,0 1,-1-1,1 1,-1 0,0 1,0 0,-1 0,1 0,-1 1,0 0,-1 0,1 1,-1-1,0 1,3 7,-8-11,-1 1,1-1,-1 0,0 0,1 0,-2 0,1 0,0-1,0 1,-1 0,0 0,1-1,-1 1,0-1,-1 0,1 1,0-1,0 0,-1 0,1-1,-1 1,0 0,0-1,1 1,-1-1,0 0,0 0,0 0,0-1,0 1,0-1,-1 1,1-1,0 0,-1-1,3 1,0 0,0-1,0 1,0-1,1 0,-1 1,0-1,0 0,0 0,1 1,-1-1,0 0,1 0,-1 0,1 0,-1 0,1 0,-1 0,1 0,0 0,-1 0,1 0,0 0,0 0,0 0,0 0,0 0,0 0,0-1,0 1,0 0,1 0,-1 0,0 0,1 0,-1 0,0 0,1 0,0 0,-1 0,1 1,-1-1,1 0,0 0,0 0,-1 1,2-2,8-11,0-1,2 1,-1 1,1 0,1 0,0 1,1 1,0 0,0 1,1 1,0 0,1 1,-1 1,18-5,-28 8,0 1,0 0,1 0,-1 0,1 1,0 0,-1 0,1 0,0 1,-1 0,1 0,0 0,0 1,-1 0,1 0,-1 0,1 1,-1 0,1 0,-1 0,0 1,0-1,0 1,0 0,0 1,-1-1,0 1,1 0,2 4,14 33,-20-37,0 0,0 1,0-1,1 0,0 0,-1 0,1 0,1 0,-1 0,0-1,1 1,0-1,0 1,0-1,0 0,0 0,1-1,-1 1,1-1,0 1,0-1,0 0,0-1,0 1,0-1,1 1,-1-1,0-1,1 1,-1-1,0 1,1-1,-1 0,3-1,2-3,0 0,0 0,0 0,-1-2,0 1,0-1,0 0,-1 0,0-1,0 0,-1 0,1-1,-2 0,1 0,-1 0,0-1,-1 1,0-1,2-9,-5 17,9-19,1 30,-11-5,1 1,0-1,0 1,0-1,0 1,1-1,0 0,0 0,0 0,1 0,0 0,0 0,0-1,0 1,1-1,0 0,0 0,0 0,0-1,1 1,-1-1,1 0,0-1,0 1,0-1,0 0,0 0,0 0,1-1,-1 1,1-1,-3-2,0 1,0-1,0 0,0 1,0-1,0-1,0 1,0 0,0-1,0 1,-1-1,1 0,-1 0,1 0,-1 0,0-1,0 1,0 0,0-1,0 0,0 1,-1-1,1 0,-1 0,0 0,22-78,-31-60,9 139,0 0,0 0,0 1,0-1,1 1,-1-1,1 1,-1-1,1 1,-1 0,1 0,-1-1,1 1,0 1,0-1,0 0,0 0,0 1,-1-1,1 1,0-1,0 1,0 0,0 0,0 0,0 0,0 0,1 0,-2 0,1 1,0-1,0 1,0 0,0-1,1 2,9-1,174 9,-182-9,0 0,1 0,-1 0,0 1,0-1,0 1,0 0,0 1,0-1,-1 1,1-1,-1 1,0 0,1 0,-1 1,-1-1,1 1,0-1,-1 1,0 0,0 0,0 0,0 0,-1 0,1 0,-1 1,0-1,0 2,4 37,-5-37,-1 0,2 1,-1-1,1 0,-1 0,2 0,-1 0,1 0,0 0,0 0,0 0,1-1,0 1,0-1,1 0,-1 0,1 0,0 0,1 0,-1-1,1 0,-1 0,4 1,5-1,0-1,0-1,0 0,0-1,0-1,0 0,0 0,0-2,1 1,-1-2,-1 1,1-2,0 0,-1 0,0-2,0 1,0-1,3-3,53-19,-66 29,0 0,0 0,0 0,0 0,0 0,-1 0,1 1,0-1,-1 1,1-1,-1 1,0 0,1 0,-1-1,0 1,0 0,0 0,0 0,0 0,-1 0,1 2,11 17,-6-16,0-1,0 0,0-1,0 0,0 0,1 0,0-1,-1 1,1-2,0 1,0-1,0 0,0 0,0-1,1 0,-1-1,0 1,0-1,0 0,0-1,0 0,-1 0,1 0,-1-1,1 0,-1 0,3-3,-6 5,1-1,0-1,-1 1,1-1,-1 1,0-1,0 0,0 0,0 0,-1 0,1-1,-1 1,0-1,0 0,0 1,0-1,-1 0,0 0,1 0,-1 0,-1 0,1 0,-1-1,1 1,-1 0,0 0,-1 0,1-1,-1 1,0 0,0 0,0 0,0 0,-1 0,0 0,0 1,0-1,0 0,0 1,-1 0,1-1,-1 1,0 0,-4-1,1-1,-1 2,0-1,0 1,0 0,0 1,0-1,-1 1,1 1,-1-1,1 2,-1-1,0 1,1 0,-1 0,0 1,1 0,-4 1,6-1,1-1,-1 1,1 0,0 1,-1-1,1 1,0 0,0 0,0 0,0 1,0-1,1 1,-1 0,1 0,-1 0,1 1,0-1,1 1,-1-1,0 1,1 0,0 0,0 0,0 1,1-1,-1 0,1 1,0-1,0 1,1-1,-1 2,1-3,1 0,-1 0,0 0,1 0,0 0,0 0,0 0,0 0,0 0,1-1,0 1,-1 0,1-1,0 1,0-1,0 1,0-1,1 0,-1 0,0 0,1 0,0-1,-1 1,3 0,21 11</inkml:trace>
  <inkml:trace contextRef="#ctx0" brushRef="#br0" timeOffset="15078.408">15091 3350,'-12'-10,"8"6,0-1,0 1,-1 0,0 1,0-1,0 1,0 0,0 0,-1 0,1 1,-1 0,0 0,-3 0,7 2,1 1,-1-1,1 1,-1 0,1 0,-1 0,1-1,0 1,-1 0,1 1,0-1,0 0,0 0,0 0,0 1,0-1,0 1,0-1,0 1,1-1,-1 1,0-1,1 1,0-1,-1 1,1 0,0-1,0 1,0 0,0-1,0 1,0 0,0-1,1 1,-1 0,0-1,1 1,0-1,0 2,6 23,1-1,2 0,0-1,2 0,0 0,2-1,0-1,2 0,11 12,-5-5,1 0,2-2,0 0,2-2,10 7,-34-30,-1 0,1 0,0 0,0 0,0 0,0-1,0 1,1-1,-1 0,0 0,1 0,-1 0,0-1,1 1,-1-1,1 0,-1 0,1 0,-1-1,1 1,-1-1,0 0,1 0,-1 0,0 0,0 0,0-1,0 0,0 1,0-1,0 0,0-1,-1 1,3-2,9-13,-1-1,-1 0,-1-1,0 0,-1-1,-2 0,0 0,-1-1,0 0,-2 0,-1-1,0 1,-2-1,0-19,3-10,-2 0,-2 0,-2 0,-2 0,-5-12,0 35,8 29,0-1,0 1,0-1,1 0,-1 1,0-1,0 1,0-1,-1 0,1 1,0-1,0 1,0-1,0 0,0 1,0-1,0 1,-1-1,1 0,0 1,0-1,-1 0,1 1,0-1,0 0,-1 1,1-1,0 0,-1 0,1 0,0 1,-1-1,1 0,-1 0,1 0,0 0,-1 1,1-1,-1 0,1 0,0 0,-1 0,1 0,-1 0,1 0,0 0,-1 0,1-1,-1 1,1 0,0 0,-1 0,1 0,-1 0,1-1,0 1,-1 0,1 0,0-1,-1 1,1 0,0-1,0 1,-1 0,1-1,0 1,0 0,-1-1,-7 31,1 0,2 1,1 0,1-1,1 1,2 4,0-30,-3 24,2 1,2-1,0 1,2-1,1 0,1 0,2 0,1 0,1-1,1-1,2 1,0-2,2 0,1 0,-10-19,0-2,1 1,-1 0,1-1,0 0,1 0,-1-1,1 0,6 4,-11-7,0 0,-1-1,1 1,0 0,0-1,-1 1,1-1,0 1,0-1,0 0,-1 0,1 0,0 0,0 0,0 0,0-1,-1 1,1 0,0-1,0 0,-1 1,1-1,0 0,-1 0,1 0,-1 0,1 0,-1 0,1 0,-1-1,0 1,1 0,-1-1,0 1,0-1,0 1,0-1,-1 0,1 1,0-1,-1 0,1 0,0-1,-1-6,1 0,-2-1,1 1,-1 0,0 0,-1 0,0-1,-1 2,0-1,0 0,-1 1,0-1,0 1,-1 0,0 0,0 1,-1-1,0 1,-7-6,-4-6,-1 1,-1 0,0 1,-1 1,-1 1,-1 1,0 1,0 1,-2 1,-5-2,14 4,34 6,387-30,-306 23</inkml:trace>
  <inkml:trace contextRef="#ctx0" brushRef="#br0" timeOffset="15652.339">15973 3724,'-6'8,"1"1,0 0,0 0,1 0,0 1,1-1,0 1,0 0,1-1,0 1,1 1,0-1,1 0,0 6,1-14,0 0,-1 0,1 0,0 0,0 0,0 0,1 0,-1 0,0-1,1 1,-1 0,1-1,-1 1,1-1,0 1,0-1,0 0,0 0,0 0,0 0,0 0,0 0,0-1,0 1,0-1,1 1,-1-1,0 0,0 0,1 0,-1 0,0 0,0 0,0-1,1 1,-1-1,79-26,-74 23,-1 1,1-1,-1-1,0 1,0-1,0 0,-1 0,1-1,-1 0,-1 0,1 0,-1 0,0-1,0 1,-1-1,0 0,0 0,-1-1,0 1,1-5,-3 10,0-1,0 0,0 1,0-1,0 0,-1 1,0-1,1 1,-1-1,0 1,0 0,0-1,-1 1,1 0,0-1,-1 1,0 0,1 0,-1 0,0 1,0-1,0 0,0 1,0-1,-1 1,1 0,0-1,-1 1,1 0,0 1,-1-1,0 0,0 0,-2 0,0 0,0 1,0-1,0 1,-1 0,1 0,0 0,0 1,0 0,0 0,0 0,1 1,-1-1,0 1,0 0,-3 3,5-4,1 0,0 0,0 1,-1-1,1 1,0-1,0 1,1 0,-1 0,0 0,0 0,1 0,-1 0,1 0,0 0,0 1,0-1,0 0,0 1,0-1,1 1,-1-1,1 1,-1-1,1 1,0-1,0 1,0 0,1-1,-1 1,1-1,-1 1,1-1,0 1,0-1,0 0,0 1,0-1,2 2,3 1,0-1,0 0,1 0,0-1,0 1,0-1,0-1,0 0,0 0,1 0,41 10</inkml:trace>
  <inkml:trace contextRef="#ctx0" brushRef="#br0" timeOffset="16504.717">16561 3791,'2'-5,"-1"1,0 0,0-1,0 1,-1-1,0 0,0 1,0-1,0 1,-1-1,1 0,-1 1,0 0,-1-1,1 1,-1 0,0-1,0 1,0 0,-1 0,1 1,-1-1,0 0,0 1,0 0,0-1,-1 1,0 1,1-1,-1 0,0 1,0 0,0 0,0 0,-1 0,1 1,-1 0,0-1,-1 1,-1-1,1 1,0-1,-1 2,1-1,-1 1,0 0,1 0,-1 1,1 0,-1 0,-5 2,9-2,1 0,-1 0,0 0,1 0,0 1,-1-1,1 1,0 0,0-1,0 1,0 0,0 0,0 0,0 1,1-1,-1 0,1 1,0-1,-1 1,1-1,0 1,1-1,-1 1,0 0,1-1,-1 1,1 0,0 0,0 0,0-1,0 2,1 0,0 0,-1-1,1 1,0 0,1-1,-1 1,1-1,-1 1,1-1,0 0,0 0,0 0,1 0,-1 0,1 0,0-1,0 1,0-1,0 0,0 0,0 0,0 0,1-1,-1 1,1-1,-1 0,1 0,0 0,9 3,-1-1,1-1,0-1,0 0,0 0,0-1,9-1,-13 0,1 0,-1-1,1 0,-1-1,0 0,1 0,-2-1,1 0,0 0,-1-1,3-1,-11 6,-1 1,1-1,0 1,0-1,0 1,0-1,0 1,0 0,0-1,0 1,0-1,0 1,1-1,-1 1,0-1,0 1,1-1,-1 1,0-1,0 1,1-1,-1 1,0-1,1 1,-1-1,1 0,-1 1,1-1,-1 1,1-1,-1 0,1 0,-1 1,1-1,-1 0,1 0,-1 0,1 0,-1 0,1 1,0-1,-1 0,1 0,-1 0,1 0,-1-1,1 1,-1 0,1 0,0 0,-1 0,1-1,-1 1,1 0,-1 0,1-1,-1 1,1 0,-1-1,0 1,1-1,-1 1,1-1,-1 6,1-1,-1 1,1-1,0 1,0-1,1 1,-1-1,1 0,0 0,0 0,1 0,-1 0,1 0,0 0,0-1,0 1,0-1,1 0,-1 0,1-1,0 1,0 0,0-1,0 0,0 0,0-1,1 1,-1-1,1 0,-1 0,1 0,-1 0,1-1,-1 0,1 0,0 0,-1-1,1 1,-1-1,1 0,-1 0,1-1,-1 0,0 1,0-1,4-2,-1-4,-1 0,1 0,-1-1,-1 0,1 0,-2 0,1 0,-1-1,-1 1,1-1,-2 0,1-1,-2 1,1 0,-1 0,-1-1,0 1,0-1,-1 1,-1-6,2-18,0 32,0 1,0-1,0 1,0-1,0 0,0 1,1-1,-1 1,1-1,-1 1,1-1,-1 1,1 0,0-1,0 1,0 0,0-1,0 1,0 0,0 0,0 0,0 0,1 0,-1 0,0 0,1 0,-1 1,0-1,1 0,-1 1,1-1,-1 1,1 0,0-1,-1 1,1 0,-1 0,1 0,-1 0,1 0,0 0,13 1,0 0,0 0,-1 2,1 0,-1 0,1 1,-1 1,0 0,-1 1,1 1,-1 0,-1 1,7 5,-13-7,0 0,-1 0,0 0,0 1,-1 0,0 0,0 0,0 1,-1-1,0 1,-1 0,0 0,0 0,0 0,-1 0,0 4,14 53,-13-60,0-1,0 1,0-1,0 1,1-1,0 0,0 0,0 0,0 0,1-1,0 1,-1-1,1 0,0 0,1 0,-1-1,0 1,1-1,0 0,-1 0,1-1,0 1,0-1,0 0,0-1,0 1,0-1,0 0,4 0,2-1,1 0,-1-1,0 0,0-1,0 0,0-1,-1 0,0-1,1 0,-2 0,1-1,8-7,-10 6,1 0,-1-1,-1 0,0-1,0 0,0 0,-1 0,-1-1,1 0,-2 0,1 0,-1-1,-1 0,0 1,-1-1,0 0,0 0,-9-28,7 38,0 0,-1 1,1-1,0 1,-1-1,1 0,-1 1,1-1,-1 1,1-1,-1 1,1-1,-1 1,0 0,1-1,-1 1,1 0,-1-1,0 1,1 0,-1 0,0 0,0-1,1 1,-1 0,0 0,1 0,-1 0,0 0,0 0,1 1,-1-1,0 0,1 0,-1 0,0 1,1-1,-1 0,0 1,1-1,-1 0,1 1,-1-1,1 1,-1-1,1 1,-1-1,1 1,-1-1,1 1,0 0,-1 0,-4 5,1 1,-1 0,2 0,-1 0,1 0,0 1,0-1,1 1,0 0,0 0,1 0,0 0,1 0,-1 0,1 0,2 6,-1-8,0-1,1 0,-1 0,1 0,0 0,1 0,0 0,-1 0,1-1,1 0,-1 1,1-1,-1 0,1-1,0 1,1-1,-1 1,0-1,1-1,0 1,0-1,0 1,0-2,0 1,0 0,3 0,10 2,0-1,0 0,0-1,1-1,-1-1,0 0,7-2,41-8,-7-4</inkml:trace>
  <inkml:trace contextRef="#ctx0" brushRef="#br0" timeOffset="17153.617">19556 3563,'-10'6,"0"1,1-1,0 2,0-1,1 1,0 0,0 1,1 0,0 0,1 1,0-1,0 1,1 1,0-1,0 4,4-12,1 1,-1 0,1 0,0 0,0 0,0-1,0 1,0 0,1 0,-1 0,1-1,0 1,0 0,0-1,0 1,0-1,1 1,-1-1,1 1,0-1,-1 0,1 0,0 0,0 0,0 0,1 0,-1-1,0 1,1-1,-1 1,1-1,-1 0,3 1,94 21,-68-20,-1-1,1-1,0-2,0-1,-1-1,1-2,-1-1,0-1,0-2,-1 0,0-3,-1 0,-1-1,15-11,-5-16,-36 39,-1 0,1 0,-1 0,0 0,1 0,-1 0,0 0,0 0,1 0,-1 0,0 0,0 0,0 0,0 0,0 0,-1 0,1 0,0 0,0 0,-1 0,1 0,-1 0,1 0,-1 0,1 0,-1 0,1 1,-1-1,0 0,1 0,-1 1,0-1,0 0,0 1,1-1,-1 1,0-1,0 1,0-1,0 1,0 0,0-1,0 1,0 0,0 0,0 0,0 0,0 0,0 0,-2-1,-1 1,1-1,0 1,0 0,0 0,0 0,0 1,0-1,0 1,0 0,0-1,0 1,0 1,0-1,1 0,-1 1,0-1,1 1,-1 0,1 0,0 0,-1 0,1 0,0 0,0 1,1-1,-1 1,0 0,1-1,-1 1,1 0,0 0,0 0,0 0,1 0,-1 0,1 0,-1 0,1 0,0 0,0 0,0 0,1 0,-1 0,1 0,-1 0,2 2,1 1,1 0,0 0,0-1,1 0,-1 1,1-1,0-1,1 1,-1-1,1 0,0 0,0-1,0 0,0 0,0 0,1-1,0 1,-1-2,1 1,0-1,0 0,0 0,0-1,45 7,0-2,1-3,-1-2,48-6,-31 0</inkml:trace>
  <inkml:trace contextRef="#ctx0" brushRef="#br0" timeOffset="17696.683">21815 3617,'-3'-1,"-1"1,1-1,-1 1,1-1,-1 1,0 0,1 1,-1-1,1 1,-1-1,1 1,-1 0,1 0,0 1,0-1,-1 1,1-1,0 1,0 0,0 0,1 1,-1-1,0 0,1 1,0 0,-1-1,1 1,0 0,0 0,1 0,-1 1,1-1,-1 0,1 1,0-1,0 1,1-1,-1 1,1-1,0 4,1-4,0 0,1 0,0-1,-1 1,1 0,1-1,-1 1,0-1,0 0,1 1,-1-1,1 0,0-1,0 1,-1 0,1-1,0 0,1 1,-1-1,0 0,0-1,0 1,0-1,1 1,-1-1,0 0,1 0,-1 0,0-1,0 1,1-1,-1 0,2 0,3 0,0 0,-1 0,1-1,0 0,-1 0,0-1,1 0,-1 0,0 0,0-1,-1 0,1-1,-1 0,0 0,0 0,-1 0,1-1,-1 0,0 0,-1-1,0 1,0-1,0 0,0 0,-1 0,-3 6,1 0,-1 0,0 0,1 0,-1 0,0 0,0 0,1 0,-1 0,0 0,0 0,0 0,0 0,0 0,-1 0,1 0,0 0,0 0,-1 0,1 0,0 0,-1 0,1 0,-1 0,0 0,1 0,-1 0,0 1,1-1,-1 0,0 0,0 1,1-1,-1 1,0-1,0 1,0-1,0 1,0-1,0 1,0 0,0-1,0 1,0 0,0 0,0 0,0 0,-1 3,1-1,0 1,0 0,1 0,-1 0,1 0,-1 0,1-1,0 1,0 0,0 0,0 0,1 0,-1 0,1 0,0 0,0 0,0-1,0 1,0 0,0-1,1 1,-1-1,1 1,0-1,0 0,0 1,0-1,0 0,2 1,8 8,1 0,0 0,1-2,0 1,0-2,1 0,0 0,1-2,0 0,0 0,2-1,30 8</inkml:trace>
  <inkml:trace contextRef="#ctx0" brushRef="#br0" timeOffset="18301.517">23326 3176,'19'3,"0"-1,0-1,0 0,0-2,0 0,-1-1,1-1,0-1,-1-1,0 0,0-2,0 0,-1 0,0-2,0 0,-1-1,0-1,-1 0,7-7,-17 14,0 0,0-1,0 1,0-1,-1-1,0 1,0-1,0 1,0-1,-1 0,0 0,-1-1,1 1,-1 0,0-1,-1 0,0 1,0-1,0 0,-1 0,0 0,-1 5,1 0,-2 0,1 0,0 0,0 0,-1 0,1 1,-1-1,1 0,-1 1,0 0,0-1,1 1,-1 0,0 0,0 0,0 0,0 0,-1 0,1 0,0 1,0-1,0 1,-1 0,1 0,0-1,0 2,-1-1,1 0,0 0,0 1,-1-1,1 1,0-1,0 1,0 0,0 0,0 0,0 0,0 1,0-1,0 0,1 1,-1-1,0 1,1 0,-11 11,1 0,0 0,2 2,-1-1,2 1,0 0,0 1,2 0,0 0,1 1,0-1,2 1,0 0,0 4,-15 104,5 0,6 1,5 0,7 31,-2-44,-5-15,-2-89,-2-8</inkml:trace>
  <inkml:trace contextRef="#ctx0" brushRef="#br0" timeOffset="18702.451">23300 3524,'265'-29,"-232"26,-1-1,0 2,0 1,0 2,0 0,5 3,-33-3,0 0,0 0,0 0,0 0,0 0,0 1,0 0,0 0,0 0,-1 0,1 1,-1-1,0 1,1 0,-1 0,-1 0,1 0,0 1,-1-1,0 1,1-1,-1 1,-1 0,1 0,-1 0,1 0,-1 0,0 0,-1 1,1-1,-1 0,1 1,-2-3,1-1,0 0,0 1,1-1,-1 0,0 0,0 1,1-1,-1 0,0 0,1 0,-1 1,1-1,0 0,-1 0,1 0,0 0,0 0,0 0,0 0,-1 0,1-1,0 1,1 0,-1 0,0-1,0 1,0-1,0 1,0-1,1 1,-1-1,0 0,0 0,1 1,-1-1,0 0,0 0,1 0,-1 0,0-1,1 1,-1 0,0 0,0-1,1 1,6-3,0 0,-1 0,1 0,0-1,-1 0,0-1,0 0,0 0,-1 0,0-1,0 0,0 0,-1 0,0-1,0 0,0 0,-1 0,0 0,0-1,-1 0,0 0,0 0,-3 6,1 0,0 0,-1 0,1 0,-1 0,1 0,-1 0,0-1,0 1,0 0,0 0,0 0,-1 0,1 0,-1 0,1 0,-1 0,0 0,1 0,-1 0,0 0,-1 0,1 0,0 1,0-1,-1 0,1 1,-1-1,1 1,-1-1,0 1,0 0,1 0,-1 0,0 0,0 0,0 0,0 1,-2-1,-2-1,1 1,-1 0,0 1,1-1,-1 1,0 0,0 1,0 0,1-1,-1 2,0-1,1 1,-1 0,1 0,0 0,0 1,0-1,0 1,0 1,0-1,1 1,-1 0,-1 2,5-5,0 0,1 0,-1 0,0 0,1 0,-1 0,0 0,1 0,-1 0,1 0,0 1,-1-1,1 0,0 0,0 0,0 1,0-1,0 0,0 0,0 0,0 1,1-1,-1 0,0 0,1 0,-1 1,1-1,-1 0,1 1,11 13</inkml:trace>
  <inkml:trace contextRef="#ctx0" brushRef="#br0" timeOffset="19295.424">24422 3350,'-13'-5,"0"1,-1 1,1 0,-1 0,0 1,0 1,-5 1,18-1,0 1,0 0,0 0,0 0,0 0,0 0,0 0,0 0,0 0,0 0,0 0,0 1,0-1,1 0,-1 1,0-1,0 0,0 1,0-1,1 1,-1 0,0-1,0 1,1 0,-1-1,1 1,-1 0,0 0,1-1,-1 1,1 0,0 0,-1 0,1 0,0 0,-1-1,1 1,0 0,0 0,0 0,0 0,0 0,0 0,0 0,0 0,0 0,0 0,1 0,-1 0,0 0,1-1,-1 1,1 1,31 43,42 24,-55-53,0 0,-1 2,-1 0,0 1,-2 0,0 1,10 19,-24-38,0 1,0-1,0 0,0 0,0 1,-1-1,1 1,0-1,-1 0,1 1,-1-1,1 1,-1 0,0-1,0 1,0-1,1 1,-1-1,-1 1,1 0,0-1,0 1,-1-1,1 1,-1-1,1 1,-1-1,1 1,-1-1,0 1,0-1,0 0,0 0,0 1,0-1,0 0,0 0,-1 0,1 0,0 0,0 0,-1-1,1 1,-1 0,-1 0,0-1,0 1,0 0,0-1,0 0,0 0,0 0,0 0,0 0,0-1,0 1,0-1,0 0,0 0,0 0,0 0,0-1,0 1,1-1,-1 1,1-1,-1 0,1 0,0 0,0 0,0-1,0 1,0-1,0 1,0-1,1 1,0-1,-1 0,1 0,0 0,0 0,0 0,1 0,-1 0,1-3,1-11,0 1,2-1,0 1,1-1,0 1,2 0,0 1,0-1,2 1,0 0,3-4,-2 2,92-166,-51 97,-3-3,-5-1,6-26,-43 102,-1 6,-1 0,0 0,-1 0,0-1,0 1,-1-1,0 0,-1 1,0-7,0 15,0 0,-1-1,1 1,-1 0,1-1,-1 1,1 0,-1 0,1 0,-1-1,1 1,-1 0,1 0,-1 0,1 0,-1 0,1 0,-1 0,1 0,-1 0,1 0,-1 0,1 1,-1-1,1 0,-1 0,1 0,-1 1,1-1,-1 0,1 1,0-1,-1 0,1 1,0-1,-1 0,1 1,0-1,-1 1,1-1,0 0,0 1,-1-1,1 1,0-1,0 1,0-1,0 1,-1-1,1 1,0-1,0 1,0-1,0 1,-10 22,0 0,1 1,1-1,1 2,1-1,1 1,2-1,-1 24,0-10,3 1,0-1,3 1,1-1,2 0,2 0,1 0,2-1,1 0,3-1,0 0,2-1,2-1,8 10,-24-40,2 3,0-1,0 1,0 0,1-1,0 0,0 0,1-1,0 1,0-1,0-1,1 1,-1-1,4 2,8-3</inkml:trace>
  <inkml:trace contextRef="#ctx0" brushRef="#br0" timeOffset="19513.842">24663 3123,'-16'-9,"-8"-6,8 1,15 2,24 3,26 3,25 3,23 2,17 0,13 2,-16-1</inkml:trace>
  <inkml:trace contextRef="#ctx0" brushRef="#br0" timeOffset="23233.345">6281 5181,'12'-171,"-11"141,1-5,-1 1,-2-1,-1 0,-2 1,-2-2,6 35,0-1,0 1,0-1,0 1,0-1,0 1,0-1,-1 0,1 1,-1 0,1-1,-1 1,0-1,1 1,-1 0,0-1,0 1,0 0,0 0,0-1,0 1,0 0,0 0,-1 0,1 1,0-1,-1 0,1 0,0 1,-1-1,1 1,-1-1,1 1,-1-1,1 1,-1 0,1 0,-1 0,1 0,-1 0,0 0,0 0,-1 3,0 0,0 0,0 0,0 0,1 0,-1 0,1 1,0 0,0-1,0 1,0 0,1 0,0 0,-1 0,1 0,1 0,-1 0,1 0,-1 0,1 0,0 0,1 0,-1 1,1-1,0 0,0 0,0 0,0 0,1 0,-1-1,3 4,4-2,0 0,0-1,0-1,1 1,-1-1,1 0,0-1,0 0,0-1,0 0,1 0,-1-1,0 0,0 0,0-1,2-1,-7 2,197-18,-199 17,0 1,1-1,-1 1,1-1,-1 1,1 0,-1 0,1 0,-1 1,1-1,-1 0,0 1,1 0,-1-1,1 1,-1 0,0 0,0 1,0-1,0 0,0 1,0-1,0 1,0-1,0 1,-1 0,1 0,0 0,-1 0,0 0,0 0,1 1,-1-1,0 0,-1 0,1 1,0-1,0 3,-7 74,4-72,0 0,0 0,1 0,0 0,1 1,0-1,0 0,0 0,1 1,0-1,0 0,1 0,0 0,0 0,1 0,0-1,1 3,2-5,-1 1,1-1,0-1,0 1,0-1,1 0,-1 0,1-1,-1 0,1 0,0 0,0-1,0 0,0-1,0 1,0-1,0-1,0 1,0-1,0 0,0-1,0 0,-1 0,1 0,-1-1,1 0,0 1,-1-1,0 0,0 0,0 0,0-1,0 1,-1-1,0-1,0 1,0-1,0 0,-1 0,1-1,-1 1,-1-1,1 0,-1 0,0 0,0 0,-1 0,0-1,0 1,0-1,-1 0,0 0,0 1,-1-1,0 0,0 0,-1 0,1 1,-2-5,2 9,-1 1,1-1,0 1,-1-1,1 1,-1-1,1 1,-1-1,0 1,0 0,1-1,-1 1,0 0,0 0,0-1,0 1,-1 0,1 0,0 0,0 0,-1 1,1-1,-1 0,1 0,0 1,-1-1,1 1,-1-1,1 1,-1 0,0 0,1 0,-1-1,1 2,-1-1,1 0,-1 0,1 0,-1 1,0-1,1 1,-1-1,1 1,0-1,-1 1,1 0,0 0,-1 0,1 0,0 0,0 0,0 0,0 0,0 0,0 0,0 1,0-1,0 0,0 1,1-1,-1 1,1-1,-1 1,-1 1,0 1,0-1,0 1,0 0,1 0,-1-1,1 1,0 0,0 0,1 0,-1 1,1-1,0 0,0 0,0 0,1 0,-1 0,1 0,0 0,0 0,0 0,1 0,0 0,-1-1,1 1,0 0,1-1,-1 0,1 0,-1 1,1-1,0-1,0 1,0 0,4 1,9 4,1-1,0-1,0-1,0 0,0-1,1-1,0-1,0-1,-1 0,1-1,10-1,32-1</inkml:trace>
  <inkml:trace contextRef="#ctx0" brushRef="#br0" timeOffset="23992.814">7431 5048,'-1'-6,"-1"1,0-1,0 1,0-1,0 1,-1 0,0 0,0 0,-1 0,1 1,-1-1,0 1,-1 0,1 0,0 0,-1 1,0-1,0 1,0 0,0 1,-1-1,1 1,-1 0,1 1,-1-1,-3 0,5 3,1-1,0 1,-1 0,1 0,-1 1,1-1,0 1,0-1,0 1,0 0,0 0,0 0,0 1,1-1,-1 1,1-1,0 1,-1 0,1 0,1 0,-1 0,0 0,1 0,-1 1,1-1,0 0,0 1,1-1,-1 1,1-1,-1 1,1-1,0 1,0 0,1-1,-1 1,1-1,0 1,0-1,0 0,0 1,0-1,1 0,0 0,-1 0,1 0,0 0,1 0,-1 0,0-1,1 1,2 1,3-1,0-1,-1-1,1 1,0-1,0-1,0 0,0 0,0 0,0-1,0 0,0 0,-1-1,1 0,0-1,-1 0,0 0,1 0,-1-1,0 0,-1 0,1-1,3-3,-8 7,1 0,-1 0,0 0,1 0,-1 1,0-1,1 1,-1 0,1 0,-1 0,1 0,-1 0,1 0,-1 1,1-1,-1 1,0 0,1-1,-1 1,0 0,1 1,-1-1,0 0,0 1,0-1,0 1,0 0,32 14,-24-13,-1-2,1 1,0-1,-1-1,1 0,0 0,-1-1,1 0,0 0,-1-1,1-1,-1 0,0 0,0-1,0 0,0 0,-1-1,0 0,0 0,0-1,0 0,5-6,-2 0,0 0,-1 0,0-1,-1 0,0 0,-1-1,0 0,-2-1,1 0,-2 0,0 0,-1-1,2-9,-2-5,0 0,-2-1,-1 1,-2 0,-1-1,-1 1,-2 0,0 0,-2 0,-7-14,-12-3,26 46,-1 0,0 0,0 1,1-1,-1 0,0 1,0-1,0 1,0-1,0 1,0 0,0-1,0 1,0 0,0 0,0-1,0 1,0 0,0 0,0 0,0 0,0 0,0 1,0-1,0 0,0 0,0 1,0-1,1 0,-1 1,0-1,0 1,0-1,0 1,0 0,1-1,-1 1,0 0,0 0,1-1,-1 1,1 0,-1 0,1 0,-1 0,1 0,-1 0,1 0,-9 17,1 0,0 1,1 0,1 0,1 0,1 1,1 0,0 0,1 11,-1 1,1 0,1 1,2-1,1 0,7 32,-7-50,1-1,1 0,0 0,1 0,1 0,-1-1,2 0,0 0,0 0,1-1,1 0,0-1,0 0,1 0,4 2,-8-7,0-1,1 1,0-2,0 1,0-1,0 0,0 0,1-1,-1 0,1 0,0-1,0 0,-1 0,1-1,0 0,0-1,-1 1,1-1,0-1,-1 0,1 0,-1 0,1-1,-1 0,0 0,0-1,0 0,-1 0,0-1,1 1,-1-1,-1-1,1 1,2-5,62-85,-70 95,0 0,1-1,-1 1,0 0,0 0,1-1,-1 1,0 0,1 0,-1-1,0 1,0 0,1 0,-1 0,0 0,1-1,-1 1,1 0,-1 0,0 0,1 0,-1 0,0 0,1 0,-1 0,1 0,-1 0,0 0,1 0,-1 0,0 1,1-1,-1 0,0 0,1 0,-1 0,0 1,1-1,-1 0,0 0,0 1,1-1,-1 0,0 0,0 1,1-1,-1 0,0 1,0-1,0 0,0 1,0-1,1 0,-1 1,0-1,0 0,0 1,0-1,0 1,0-1,0 0,0 1,0-1,0 0,0 1,-1-1,1 0,0 1,0-1,0 1,2 35,-2-33,-1 32,0-21,0 0,1-1,1 1,0 0,1-1,1 1,0-1,3 10,21 7,-13-25</inkml:trace>
  <inkml:trace contextRef="#ctx0" brushRef="#br0" timeOffset="24238.156">8153 4621,'-14'0,"-6"2,-1 5,4 4,7 5,6 1,2-1</inkml:trace>
  <inkml:trace contextRef="#ctx0" brushRef="#br0" timeOffset="25568.677">8634 4834,'5'-3,"1"0,0 0,0 1,0 0,0 0,1 0,-1 1,0 0,1 0,-1 1,1-1,-1 1,0 1,1 0,-1-1,1 2,-1-1,0 1,0 0,0 0,0 1,0 0,0 0,-1 0,1 1,-1-1,3 4,3 12,-2 0,0 0,-1 1,-1 0,-1 0,0 1,-2 0,0 0,-2 0,0 0,-1 21,0-27,2 61,-3-49,0 0,2 1,1-1,1 0,2-1,0 1,2-1,0 0,8 12,-14-33,0-1,0 1,1-1,0 1,0-1,0 0,0 0,1 0,-1 0,1-1,0 1,0-1,1 0,-1 0,0-1,1 1,0-1,0 0,-1 0,1-1,0 1,1-1,-1 0,0-1,0 1,0-1,0 0,1 0,-1-1,0 1,0-1,0 0,0-1,0 1,0-1,0 0,0 0,-1-1,1 1,-1-1,0 0,1 0,-1 0,1-2,-1-3,1-1,-1 1,-1-1,0 0,0 0,0 0,-1 0,-1-1,1 1,-2 0,1-1,-1 1,-1-1,0 1,0-1,0 1,-2 0,1 0,-1-1,-3-4,0-1,0 2,-2-1,1 1,-2 0,0 1,0 0,-1 0,-1 1,0 0,0 1,-1 0,-1 1,1 0,-1 1,-12-5,-6-2,1 1,-2 2,0 1,0 2,-1 1,0 2,-6 0,-43-1,166 9,0-4,0-3,57-12,-72 8,-1-3,-1-3,0-3,3-4,-38 3,-32 19,1-1,-1 1,0-1,0 1,0-1,1 0,-1 1,0-1,0 1,0-1,0 1,0-1,0 0,0 1,0-1,0 1,0-1,0 1,-1-1,1 0,0 1,0-1,0 1,-1-1,1 1,0-1,-1 1,1-1,0 1,-1 0,1-1,-1 1,1-1,-1 1,1 0,-1 0,1-1,-1 1,1 0,-1 0,1-1,-1 1,1 0,-1 0,1 0,-1 0,0 0,1 0,-1 0,1 0,-1 0,0 0,1 0,-1 0,1 0,-1 1,-11-4,1 1,-1 0,0 0,0 1,1 1,-1 0,0 1,0 0,0 1,1 0,-1 1,1 0,-9 4,19-6,-1-1,1 1,0 0,-1 0,1 0,0 0,0 0,-1 0,1 0,0 0,0 0,0 1,0-1,1 0,-1 1,0-1,0 1,1-1,-1 1,1-1,-1 1,1-1,0 1,0 0,-1-1,1 1,0-1,1 1,-1-1,0 1,0 0,1-1,-1 1,1-1,-1 1,1-1,-1 1,1-1,0 0,0 1,0-1,0 0,0 1,0-1,0 0,0 0,1 0,-1 0,0 0,0 0,1-1,-1 1,1 0,-1-1,1 1,-1-1,1 1,0-1,7 2,-1 0,1-1,-1 0,1-1,-1 0,1 0,0-1,-1 0,0-1,1 0,-1 0,0 0,0-1,5-3,40-9,-52 14,1 1,0 0,0 0,0 0,0 1,0-1,0 0,0 1,0-1,0 1,-1 0,1-1,0 1,0 0,-1 0,1 0,-1 0,1 1,-1-1,1 0,-1 1,1-1,-1 1,0-1,0 1,0-1,0 1,0 0,0 0,-1-1,1 1,0 0,-1 0,15 21,-11-19,0 0,0 0,1-1,0 0,-1 0,1 0,0 0,1-1,-1 0,0 0,1 0,-1-1,1 0,-1 0,1 0,0-1,-1 1,1-2,0 1,-1 0,1-1,0 0,-1 0,1-1,-1 0,0 0,1 0,-1 0,0-1,0 0,-1 0,1 0,0-1,-1 0,0 0,4-4,1-1,0 0,0-1,-1-1,0 0,-1 0,0 0,0-1,-2 0,1 0,-2 0,1-1,-2 0,0 0,0 0,-1 0,-1 0,0 0,-1 0,0-4,0-37,-3 1,-1 0,-3-1,-3 2,-5-16,-4 16,12 57,-1 96,9-67,-4 13,3 0,1 1,3-1,2 0,1 0,3-1,2 0,2-1,1 0,14 24,-28-66,0 1,0-1,1 0,-1 1,1-1,0 0,0 0,0 0,0-1,1 1,-1 0,1-1,-1 1,1-1,0 0,0 0,0 0,0-1,1 1,-1 0,0-1,1 0,-1 0,0 0,1-1,-1 1,1-1,0 1,-1-1,1 0,-1-1,1 1,0-1,9-8</inkml:trace>
  <inkml:trace contextRef="#ctx0" brushRef="#br0" timeOffset="25801.055">9583 4713,'13'5,"19"1,17 0,17-1,10-2,-8-1</inkml:trace>
  <inkml:trace contextRef="#ctx0" brushRef="#br0" timeOffset="26107.235">10224 5061,'0'5,"-3"67,3-70,0-1,0 1,1 0,-1 0,0 0,1-1,0 1,-1 0,1 0,0-1,0 1,0-1,0 1,0-1,0 1,1-1,-1 0,0 1,1-1,-1 0,1 0,-1 0,1 0,0 0,-1-1,1 1,0 0,-1-1,1 1,0-1,0 0,0 1,0-1,-1 0,2 0,2 0,-1-1,0 1,0-1,0 0,0 0,0-1,-1 1,1-1,0 0,-1 1,1-2,-1 1,1 0,-1-1,0 0,0 1,0-1,0 0,-1-1,1 1,-1 0,0-1,0 1,0-2,2-3,0-1,0 1,-2-1,1 0,-1 0,0 0,-1 0,0 0,0 0,-1-4,-20-70,19 81,-1-1,1 1,-1-1,0 1,1 0,-1 0,0-1,0 1,0 1,-1-1,1 0,0 0,-1 1,1 0,-1-1,1 1,-1 0,0 0,1 0,-1 1,0-1,0 1,0-1,1 1,-1 0,0 0,0 0,-2 1,-1 1,-1 1,1 0,0 0,0 1,0-1,1 2,-1-1,1 0,0 1,0 0,1 0,-1 0,1 1,0 0,1 0,-1 0,1 0,1 0,-1 0,1 1,0-1,0 1,1 0,0 0,0 0,0 6,1-8,0-1,1 1,-1-1,1 0,0 1,1-1,-1 0,1 0,-1 0,1 0,0 0,1 0,-1 0,1-1,-1 1,1-1,0 0,1 1,-1-1,0-1,1 1,0-1,-1 1,1-1,0 0,0 0,1-1,-1 1,0-1,0 0,1 0,-1 0,1-1,-1 1,0-1,1 0,-1-1,1 1,-1-1,0 0,1 0,3-1,26-8</inkml:trace>
  <inkml:trace contextRef="#ctx0" brushRef="#br0" timeOffset="26466.303">10359 4621,'-18'13,"-11"10,-3 7,5 5,6 2,12-1,13-3,16-1,16-5,13-6,10-5,5-6,2-3,-1-4,-3-2,-6-3,-7-4,-12-1</inkml:trace>
  <inkml:trace contextRef="#ctx0" brushRef="#br0" timeOffset="26764.52">10906 4567,'28'-126,"-27"126,-1 0,0 1,0-1,0 0,0 0,0 0,1 1,-1-1,0 0,0 0,0 0,1 0,-1 1,0-1,0 0,1 0,-1 0,0 0,0 0,1 0,-1 0,0 0,0 0,1 0,-1 0,0 0,0 0,1 0,-1 0,0 0,0 0,1 0,-1 0,0 0,0 0,1 0,-1-1,0 1,0 0,1 0,-1 0,0 0,0 0,0-1,1 1,-1 0,0 0,0 0,0-1,0 1,0 0,0 0,1-1,-1 1,0 0,0 0,0-1,0 1,0 0,0 0,0-1,0 1,0 0,0-1,0 1,0 0,6 22,47 275,-45-261,9 38,-4 0,3 60,-15-111,0 1,-2-1,-1 0,0 1,-2-1,-1 0,0 0,-2-1,-1 0,0 0,-4 3,-41 61,-6-10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6:08.1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194 160,'0'-7,"0"0,0 9,0 12,0 13,0 13,0 10,0 7,0 2,0 0,0-5,0-5,0-7,0-12</inkml:trace>
  <inkml:trace contextRef="#ctx0" brushRef="#br0" timeOffset="275.26">7 66,'-5'-4,"4"-5,3 1,7 0,10 2,10 2,10 2,10-1,9 0,7-2,2 0,-3 1,-6 1,-13 1</inkml:trace>
  <inkml:trace contextRef="#ctx0" brushRef="#br0" timeOffset="1140.108">796 200,'-62'535,"57"-529,3-28,1-73,0-3,-4 1,-9-41,6 79,8 59,0-1,0 1,-1 0,1-1,0 1,0-1,0 1,0 0,0-1,0 1,0 0,0-1,0 1,1-1,-1 1,0 0,0-1,0 1,0 0,0-1,1 1,-1 0,0-1,0 1,1 0,-1 0,0-1,0 1,1 0,-1 0,0-1,1 1,-1 0,0 0,1 0,-1 0,0-1,1 1,-1 0,0 0,1 0,-1 0,1 0,-1 0,0 0,1 0,-1 0,0 0,1 0,-1 0,1 1,-1-1,0 0,1 0,-1 0,0 0,1 1,-1-1,0 0,1 0,-1 0,0 1,0-1,1 0,-1 1,0-1,0 0,1 1,23 21,-22-20,21 23,-17-16,1-1,1 1,-1-1,2-1,-1 0,1 0,0-1,0 0,1 0,-1-1,1 0,3 0,-8-5,0 0,0-1,0 0,-1 0,1 0,0-1,-1 0,1 0,-1 0,0 0,0 0,0-1,0 0,0 0,0 0,-1 0,1-1,-1 0,0 1,0-1,0 0,-1 0,0-1,1 1,-1 0,0-3,3 0,89-154,-94 161,0-1,0 1,0-1,0 1,0-1,0 1,0-1,1 1,-1-1,0 1,0-1,1 1,-1-1,0 1,0 0,1-1,-1 1,1 0,-1-1,0 1,1 0,-1-1,1 1,-1 0,1 0,-1-1,1 1,-1 0,1 0,-1 0,1 0,-1 0,1-1,-1 1,1 0,-1 0,1 0,-1 1,1-1,-1 0,1 0,-1 0,1 0,-1 0,1 1,-1-1,1 0,-1 0,1 1,-1-1,0 0,1 1,-1-1,0 0,1 1,-1-1,0 1,1-1,-1 0,0 1,0-1,1 1,-1-1,0 1,5 38,-4-30,-1 47,3 0,2-1,3 0,2 0,3-1,2 0,7 14,-18-59,-1-1,1 0,1 0,-1 0,1 0,1-1,-1 0,1 0,1 0,-1-1,7 5,9 2</inkml:trace>
  <inkml:trace contextRef="#ctx0" brushRef="#br0" timeOffset="1527.11">1625 93,'-14'0,"-1"2,1 0,1 0,-1 2,0 0,1 0,0 1,0 1,0 0,0 0,1 2,0-1,1 2,-5 3,13-9,-1 0,1 0,0 0,0 1,1-1,-1 1,1-1,-1 1,1 0,0 0,1 0,-1 0,1 0,0 1,0-1,0 0,0 0,1 1,0-1,-1 1,2-1,-1 0,0 1,1-1,0 0,0 1,0-1,1 0,-1 0,1 0,0 0,2 3,11 12,0-1,0 0,2-1,0-1,1 0,1-2,0 0,1-1,4 1,-12-6,36 22,-24-16,-1 1,-1 0,-1 2,0 1,8 9,-28-26,1 0,-1 1,1-1,-1 1,0-1,0 1,0-1,0 1,0 0,0 0,0-1,0 1,-1 0,1 0,-1 0,1 0,-1 0,0 0,0 0,0 0,0 0,0 0,0 0,-1-1,1 1,-1 0,1 0,-1 0,0 0,1 0,-1-1,0 1,0 0,0-1,-1 1,1-1,0 1,-1-1,1 1,0-1,-2 1,-15 11,0 0,-2-1,1-1,-1-1,-1 0,0-2,-5 2,-30 12,27-9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6:23.2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3639 8206,'7'0,"0"0,-1-1,1 0,0 0,0 0,-1-1,1 0,-1-1,1 1,-1-1,0 0,0-1,0 0,-1 0,1 0,3-4,-1 2,20-13,0-2,-2-1,-1-1,-1-1,0-1,-2-1,-1-1,0-3,0-21,-21 50,0 0,0-1,1 1,-1 0,0 0,0 0,0 0,0 0,-1-1,1 1,0 0,0 0,-1 0,1 0,-1 0,1 0,-1 0,1 0,-1 0,1 0,-1 0,0 0,0 0,1 0,-1 0,0 1,0-1,0 0,0 1,0-1,0 0,0 1,0-1,0 1,0 0,-1-1,1 1,0 0,0 0,0 0,0 0,0 0,-1 0,1 0,-3 0,0 0,1 1,-1-1,0 1,1 0,-1 0,0 0,1 1,-1-1,1 1,0 0,0 0,0 0,-1 0,2 0,-1 1,0-1,0 1,1 0,0 0,-1 0,1 0,0 0,0 1,-30 87,31-61,1 0,1 0,2 0,0 0,3-1,0 1,2-1,1-1,1 0,3 3,21 72,-34-103,7 19,-1 0,-1 0,-1 0,0 1,-2-1,0 1,-1 0,-1-1,0 1,-2 0,-3 13,-7-8,-2-7</inkml:trace>
  <inkml:trace contextRef="#ctx0" brushRef="#br0" timeOffset="238.928">3746 8380,'11'0,"14"-5,10-5,12-7,8-6,5-4,-9 2</inkml:trace>
  <inkml:trace contextRef="#ctx0" brushRef="#br0" timeOffset="813.977">4227 8340,'14'-235,"-15"234,1 0,0 0,0 0,-1-1,1 1,0 0,0 0,0 0,0 0,0-1,0 1,1 0,-1 0,0 0,1 0,-1 0,1-1,-1 1,1 0,-1 0,1 0,0 0,-1 0,1 1,0-1,0 0,0 0,0 0,-1 1,1-1,0 0,1 1,-1-1,0 1,0-1,0 1,0-1,0 1,0 0,0 0,1 0,-1 0,0-1,0 2,0-1,1 0,-1 0,0 0,0 0,0 1,0-1,0 0,1 1,201 38,-200-39,0 1,0-1,0 0,0 1,0 0,0 0,0 0,0 0,0 0,-1 1,1-1,0 1,-1-1,1 1,-1 0,0 0,1 0,-1 1,0-1,0 0,-1 1,1-1,0 1,-1 0,0 0,1-1,-1 1,0 0,-1 0,1 0,0 0,-1 0,0 0,1 0,-1 0,-16 54,0 15,16-69,0-1,1 1,-1 0,1-1,0 1,-1-1,1 1,0-1,0 0,1 1,-1-1,0 0,1 0,0 0,-1 0,1 0,0 0,0 0,0 0,0-1,0 1,0-1,1 0,-1 1,0-1,3 0,7 4,1-2,0 1,0-2,0 0,0 0,0-1,0-1,0 0,1-1,-1 0,0-1,0 0,0-1,-1-1,1 0,6-4,-10 5,-1-1,0 0,0 0,0-1,-1 0,1 0,-1 0,0-1,-1 0,1-1,-1 0,-1 0,1 0,-1 0,0-1,-1 0,0 0,0 0,-1-1,0 1,0-1,-1 1,0-1,-1-3,0 9,-1 1,0-1,0 1,0-1,0 1,-1 0,1-1,-1 1,1-1,-1 1,0 0,0-1,0 1,0 0,-1 0,1 0,0 0,-1 0,0 0,1 0,-1 0,0 1,0-1,0 0,0 1,0 0,0 0,0-1,-1 1,1 0,0 1,-1-1,1 0,-1 1,1-1,-1 1,1 0,-1 0,1 0,-1 0,1 0,0 1,-1-1,1 1,-1-1,1 1,0 0,-1 0,1 0,0 0,0 1,0-1,0 0,0 1,0 0,0-1,-1 3,-1-1,1 1,0 0,-1 0,2 1,-1-1,0 0,1 1,0 0,0-1,0 1,1 0,0 0,0 0,0 0,0 0,1 0,0 1,0-1,0 0,1 0,0 0,-1 0,2 0,-1 0,1 0,0 0,0-1,0 1,0-1,1 1,0-1,0 0,0 0,0 0,1 0,-1-1,1 1,0-1,0 0,3 2,8 0,-1 0,1-1,0-1,0 0,1-1,-1-1,0 0,1-1,-1 0,0-2,1 1,-1-2,2-1,38-7</inkml:trace>
  <inkml:trace contextRef="#ctx0" brushRef="#br0" timeOffset="1078.27">5430 8153,'-11'-5,"1"2,0-1,-1 1,0 1,0 0,0 0,0 1,0 1,0-1,-5 2,11 0,0-1,0 1,0 0,1 0,-1 1,0-1,1 1,-1 0,1 0,0 1,0-1,0 1,0 0,0 0,0 1,1-1,0 1,-1-1,1 1,1 0,-1 0,1 0,-1 1,0 2,2-4,0 0,0-1,0 1,0 0,0 0,1 0,0 0,-1 0,1 0,0 0,1-1,-1 1,0 0,1 0,0 0,-1 0,1 0,0-1,0 1,1 0,-1-1,1 1,-1-1,1 1,0-1,0 0,0 0,0 0,0 0,0 0,3 1,3 3,1-1,0 1,0-2,1 0,0 0,-1 0,1-1,6 0,6 3,1-1,0-1,0-1,0-1,0-1,0-2,1 0,-1-1,0-1,-1-1,1-1,-1-2,0 0,0-1,18-9,-8-4</inkml:trace>
  <inkml:trace contextRef="#ctx0" brushRef="#br0" timeOffset="1387.958">5697 8032,'4'17,"1"0,0-1,1 0,1 0,0-1,1 0,1 0,0-1,1 0,0 0,2-1,-1-1,1 0,1 0,0-1,1-1,0 0,0-1,1-1,1 0,14 5,-28-12,0 0,0 0,0 0,1 0,-1-1,0 1,1-1,-1 1,0-1,1 0,-1 0,0 0,1 0,-1-1,1 1,-1 0,0-1,0 0,1 1,-1-1,0 0,0 0,0-1,0 1,0 0,0-1,0 1,0-1,-1 1,1-1,0 0,-1 0,0 0,1 0,-1 0,0 0,0 0,0 0,0 0,0-1,-1 1,6-14,-2-1,1 0,-2 0,-1 0,0 0,0-4,12-74,-14 93,0 0,1 0,0-1,0 1,-1 0,1 1,0-1,0 0,1 0,-1 0,0 1,1-1,-1 0,1 1,-1-1,1 1,0 0,-1 0,1-1,0 1,0 0,0 0,11-2</inkml:trace>
  <inkml:trace contextRef="#ctx0" brushRef="#br0" timeOffset="1665.211">6513 8233,'2'-3,"1"0</inkml:trace>
  <inkml:trace contextRef="#ctx0" brushRef="#br0" timeOffset="-92869.299">1406 1027,'20'7,"19"2,14-1,8-1,9-4,5-3,2-3,-1-4,-7-1,-10 2,-16 1</inkml:trace>
  <inkml:trace contextRef="#ctx0" brushRef="#br0" timeOffset="-80220.241">21592 545,'-8'-1,"0"-1,-1 2,1-1,0 1,-1 0,1 1,-1-1,1 2,0-1,0 1,0 1,0-1,0 1,0 1,1-1,0 1,-1 1,1-1,1 1,-1 1,1-1,0 1,0 0,0 0,1 1,0 0,1 0,-1 0,1 0,0 1,1-1,0 1,0 0,0 4,3-10,-1 1,1 0,-1 0,1 0,0 0,0 0,1 0,-1 0,1-1,-1 1,1 0,0 0,0 0,0-1,0 1,1 0,-1-1,1 1,-1-1,1 0,0 0,0 1,0-1,0 0,1-1,-1 1,0 0,1-1,-1 1,1-1,-1 0,1 1,0-1,0-1,0 1,-1 0,1-1,0 1,0-1,0 0,0 0,0 0,0 0,0-1,8-1,0-2,0 1,-1-1,1-1,-1 1,0-2,0 0,-1 0,0 0,0-1,0-1,-1 0,0 0,0 0,-1-1,0 0,-1 0,0-1,0 0,-1 0,-1 0,1-1,1-8,4-19,-2-1,-2 0,-1-1,-2 1,-2-1,-2 1,-1-7,1 39,1-5,0 1,-1 0,0 0,-1-1,0 1,-1 0,0 0,-5-10,8 21,0-1,0 0,0 1,0-1,-1 0,1 1,0-1,-1 0,1 1,0-1,-1 0,1 1,-1-1,1 1,-1-1,1 1,-1-1,1 1,-1-1,1 1,-1 0,0-1,1 1,-1 0,0-1,1 1,-1 0,0 0,1 0,-1 0,0 0,0 0,1 0,-1 0,0 0,1 0,-1 0,0 0,0 0,1 0,-1 1,0-1,1 0,-1 1,0-1,1 0,-1 1,1-1,-1 1,1-1,-1 1,1-1,-1 1,1-1,-1 1,-20 38,13-17,1 1,0-1,2 1,1 1,1-1,1 0,1 1,1-1,1 1,1-1,1 0,1 1,6 15,-8-31,0 0,1 0,0 0,1-1,0 1,0-1,1 0,-1 0,2-1,-1 1,1-1,0 0,0-1,0 1,1-1,0 0,0-1,0 0,0 0,1 0,0-1,0 0,0-1,0 0,0 0,0 0,0-1,1-1,-1 1,0-1,1-1,-1 0,1 0,1-1,1-2,-1 1,0-2,0 1,0-1,0-1,-1 0,0 0,0-1,-1 0,0 0,0-1,0 0,-1 0,0-1,-1 0,0-1,-1 1,1-1,-2 0,1 0,-2 0,1-1,-1 1,-1-1,0 0,-1 0,0 0,0 0,-1 0,-1-4,2 13,-1 1,0-1,1 1,-1-1,0 1,0-1,0 1,0-1,0 1,-1 0,1-1,0 1,-1-1,1 1,-1-1,1 1,-1 0,0-1,0 1,1 0,-1 0,0 0,0-1,0 1,0 0,0 0,-1 0,1 1,0-1,0 0,-1 0,1 1,0-1,-1 1,1-1,0 1,-1-1,1 1,-1 0,1 0,-1 0,1 0,-1 0,1 0,-1 0,1 0,-1 0,1 1,0-1,-1 1,1-1,-1 1,0 0,-3 5,1 0,-1 1,1 0,1 0,-1 0,1 0,0 0,0 1,1-1,0 1,1 0,0 0,0-1,0 1,1 0,0 0,1 0,0 1,2 4,0 0,1 0,0-1,1 0,1 0,0 0,0 0,1-1,1 0,-1-1,2 1,0-2,0 1,1-1,0-1,0 1,1-2,0 0,0 0,1-1,10 5,33 13</inkml:trace>
  <inkml:trace contextRef="#ctx0" brushRef="#br0" timeOffset="-79200.216">23317 292,'-1'21,"1"-1,1 1,0 0,2 0,0-1,2 1,0-1,1 0,1-1,1 1,6 9,-13-27,0 0,1 0,0 0,-1 0,1 0,0 0,0 0,0-1,0 1,0-1,0 1,0-1,1 0,-1 0,0 0,1 0,-1 0,1-1,-1 1,1-1,-1 0,1 1,-1-1,1 0,-1 0,1-1,-1 1,1-1,0 1,-1-1,0 0,1 1,-1-2,0 1,1 0,-1 0,0-1,0 1,0-1,0 1,0-1,0 0,-1 0,1 0,0 0,-1 0,8-7,0 0,-1-1,0 1,0-2,-1 1,-1-1,0 0,0 0,-1-1,-1 0,0 0,0 0,-1 0,-1-1,1-8,-13 53,9-28,0-1,0 1,0 0,0 0,1 0,-1 0,1-1,0 1,0 0,1 0,-1 0,1 0,0 0,0-1,0 1,0 0,1-1,-1 1,1 0,0-1,0 0,1 0,-1 0,0 0,1 0,0 0,3 2,4-1,0 0,0 0,0-2,1 1,-1-1,1-1,0 0,-1 0,1-1,0 0,0-1,-1-1,1 1,-1-2,1 1,-1-1,0-1,0 0,0-1,3-1,-6 3,0-1,-1 0,1 0,-1-1,1 1,-1-1,-1-1,1 1,-1-1,0 0,0 0,-1-1,1 1,-1-1,-1 0,0 0,1-1,-4 8,-1 1,1 0,0-1,-1 1,1 0,-1-1,1 1,-1 0,1-1,-1 1,0-1,1 1,-1-1,0 1,1-1,-1 1,0-1,0 0,1 1,-1-1,0 0,0 0,1 1,-1-1,0 0,0 0,0 0,1 0,-1 0,0 0,0 0,0-1,1 1,-1 0,0 0,0-1,0 1,1 0,-1-1,0 1,1-1,-1 1,0-1,1 1,-1-1,1 1,-1-1,1 1,-1-1,1 0,-1 0,1 1,-1-1,1 0,0 1,0-1,-1 0,1 0,0 0,0 1,0-1,0 0,0 0,0 0,0 0,-3 5,1-1,0 1,0 0,0 0,0 0,0 1,1-1,0 0,0 1,0-1,1 0,-1 1,1-1,0 1,0-1,1 1,-1-1,1 0,0 1,0-1,0 0,1 1,0-1,0 0,0 0,0-1,0 1,1 0,0-1,-1 1,1-1,1 0,-1 0,0 0,1 0,0-1,-1 1,2-1,7 3,1-2,0 0,1 0,-1-1,0-1,1 0,-1-1,1 0,-1-1,0-1,1 0,-1 0,0-2,0 1,-1-2,1 0,-1 0,0-1,2-2,31-36,-48 59,3-13,1 0,0 0,0 1,0-1,1 0,-1 0,1 0,-1 0,1 0,0-1,-1 1,1 0,0-1,0 1,0-1,0 0,0 1,1-1,-1 0,0 0,0-1,1 1,-1 0,1-1,1 1,65 5,15-17,-82 11,0 0,1-1,-1 0,0 0,0 0,0 0,0 0,0 0,0 0,0 0,0-1,0 1,0-1,-1 0,1 1,-1-1,1 0,-1 0,0 0,0 0,1 0,-2 0,1 0,0-1,0 1,-1 0,1 0,-1-1,1 1,-1 0,0-1,0 1,0 0,-1-1,1 0,-1 0,0 1,0-1,0 1,-1-1,1 1,-1 0,1 0,-1-1,0 1,0 0,0 0,0 1,0-1,0 0,0 1,-1-1,1 1,0 0,-1 0,0 0,1 0,-1 0,1 0,-1 1,-2-1,-74-4,73 5,1 0,-1 1,1-1,-1 1,1 0,-1 1,1-1,-1 1,1 0,0 1,0-1,0 1,0 0,1 0,-1 0,1 1,-1-1,1 1,1 0,-1 1,0-1,1 1,0-1,0 1,0 0,1 0,0 0,0 1,0-1,0 0,1 1,0-1,0 1,0-1,1 1,0 1,1-3,0-1,0 0,0 1,1-1,0 0,-1 0,1 0,0 0,0 0,1 0,-1 0,1-1,-1 1,1-1,0 0,0 0,0 0,0 0,0 0,0-1,1 1,0-1,23 9</inkml:trace>
  <inkml:trace contextRef="#ctx0" brushRef="#br0" timeOffset="-78986.789">24506 38,'-15'-9,"-11"-3,-5 0,-1 7,-1 12,6 8,8 9,6 9,11 6,9 4,12 2,8 2,0-8</inkml:trace>
  <inkml:trace contextRef="#ctx0" brushRef="#br0" timeOffset="-78654.668">24534 532,'4'16,"2"8,2 1,0 0,1-3,0-5,2-5,3-5,4-6,-1-3</inkml:trace>
  <inkml:trace contextRef="#ctx0" brushRef="#br0" timeOffset="-77226.53">25135 305,'-175'-23,"114"28,60-4,-1-1,1 0,0 1,-1-1,1 1,0-1,0 1,0 0,-1 0,1-1,0 1,0 0,0 0,0 0,0 0,0 0,0 0,1 0,-1 1,0-1,1 0,-1 0,1 1,-1-1,1 0,-1 1,1-1,0 0,0 1,0-1,0 1,0-1,0 0,0 1,0-1,0 1,1-1,-1 0,0 1,1-1,-1 0,5 8,0-1,1 1,0-1,0-1,0 1,1-1,0 0,1 0,-1-1,1 0,9 4,0 3,-5-4,90 84,-101-92,1 0,-1 0,0 1,0-1,0 0,-1 1,1-1,0 0,0 1,-1-1,1 1,-1-1,1 1,-1-1,0 1,0-1,1 1,-1 0,0-1,0 1,-1-1,1 1,0-1,0 1,-1 0,1-1,-1 1,0-1,1 0,-1 1,0-1,0 1,1-1,-1 0,0 0,-1 0,1 1,0-1,0 0,0 0,-1 0,1-1,0 1,-1 0,1 0,-1 0,-5 2,0 1,0-1,0-1,-1 1,1-1,-1 0,1-1,-1 0,0 0,1-1,-1 0,0 0,1 0,-1-1,-5-2,11 2,0 0,1-1,0 1,-1-1,1 0,0 1,0-1,0 0,0 0,0 1,0-1,1 0,-1 0,0 0,1 0,0 0,-1 0,1 0,0 0,0 0,0 0,1 0,-1 0,0-1,1 2,-1-1,1 0,0 0,-1 0,1 0,0 0,0 0,0 1,0-1,1 0,-1 1,0-1,1 1,-1-1,1 1,0 0,0-1,17-19,2 1,0 0,1 2,0 1,2 0,0 2,1 0,23-9,-44 22,-2 1,-1 0,0-1,1 1,-1 0,1 0,0 0,-1 0,1 0,0 1,-1-1,1 0,0 1,0-1,0 1,0 0,0-1,-1 1,1 0,0 0,0 0,0 1,0-1,0 0,0 1,-1-1,1 1,0-1,0 1,-1 0,1 0,0 0,-1 0,1 0,-1 0,1 1,-1-1,0 0,2 2,-2 70,-2-68,0 1,0-1,0 0,1 1,0-1,0 1,0-1,1 1,0-1,0 0,0 1,0-1,1 0,0 0,0 0,0 0,1 0,0-1,2 4,-3-6,0 0,1 0,-1-1,0 1,0-1,1 0,-1 0,1 0,-1 0,1 0,0 0,-1-1,1 1,0-1,-1 1,1-1,0 0,-1-1,1 1,0 0,0-1,-1 1,1-1,-1 0,1 0,-1 0,1 0,-1 0,1 0,-1-1,0 1,1-2,61-63,-24-20,-35 108,-6 15,-1-28,1 0,1 0,-1 0,1 0,1 1,0-1,0 0,1 0,0 0,1 0,-1 0,2-1,-1 1,1-1,2 2,-5-8,0-1,0 0,0 0,1 1,-1-1,0 0,1 0,-1 0,1 0,-1-1,1 1,-1 0,1-1,0 1,-1-1,1 1,0-1,0 0,-1 1,1-1,0 0,-1 0,1-1,0 1,0 0,-1 0,1-1,0 1,-1-1,1 0,-1 1,1-1,-1 0,1 0,-1 0,1 0,-1 0,0 0,1 0,-1-1,1 0,41-62,-37 47,0-1,-2-1,0 1,-1 0,-1-1,0 0,-2-18,3-23,-1 57,-1 0,0 0,1 1,0-1,0 1,0 0,0-1,0 1,0 0,0 0,1 0,-1 0,1 1,-1-1,1 1,0-1,-1 1,1 0,0 0,0 0,0 1,0-1,0 1,0-1,0 1,0 0,0 0,0 1,0-1,0 0,0 1,0 0,0 0,0 0,1 0,7 0,-6-1,1-1,-1 1,1 0,-1 0,0 0,1 1,-1 0,0 0,0 0,0 1,1 0,-1 0,-1 0,1 0,0 1,-1 0,1 0,-1 0,0 1,0-1,0 1,0 0,-1 0,0 0,1 1,-1-1,-1 1,1 0,-1-1,0 1,0 0,0 3,-12 129,11-134,0 0,0 0,0 0,1-1,-1 1,1 0,0 0,0-1,0 1,0-1,0 0,1 0,-1 1,1-1,-1-1,1 1,0 0,-1-1,1 1,0-1,0 0,0 0,0 0,1 0,77 9,-67-11,0 0,0-1,0 0,0-1,-1-1,1 0,-1-1,0 0,2-2,-14 6,0 1,0 0,0 0,0 1,0-1,0 0,0 0,-1 0,1 1,0-1,0 0,0 1,0-1,-1 0,1 1,0-1,0 1,-1 0,1-1,0 1,-1-1,1 1,-1 0,1 0,-1-1,1 1,-1 0,1 0,-1 0,0-1,0 1,1 0,-1 0,0 0,0 0,0 0,0 0,0-1,0 1,0 0,0 0,0 0,0 0,-1 0,1 0,0-1,0 1,-1 0,1 0,2 21,0-19,0 0,0 0,0 0,0 0,1 0,-1 0,1-1,-1 1,1-1,0 0,0 0,0 0,0 0,1 0,-1-1,0 1,1-1,-1 0,1 0,-1 0,1-1,-1 1,1-1,0 0,-1 0,2 0,2 0,1 0,-1-1,1 0,-1 0,0-1,1 1,-1-2,0 1,0-1,0 0,-1 0,4-3,-6 3,0 0,0 0,-1-1,0 1,1-1,-1 0,-1 0,1 0,0 0,-1 0,0-1,0 1,0-1,-1 1,1-1,-1 0,0 1,-1-1,1 0,-1 0,0 0,0 0,0 0,-1 1,0-1,0 0,0 0,0 1,-1-1,0 1,0-1,0 1,0 0,-1-1,0 1,1 1,-2-1,1 0,0 1,-1-1,1 1,-3-1,-1-1,-1 0,1 0,-1 1,-1-1,1 2,0 0,-1 0,0 0,0 1,0 0,0 1,0 0,0 0,0 1,0 0,0 1,0 0,-5 1,8-1,-1 0,1 1,0-1,0 1,0 0,1 1,-1 0,1-1,-1 2,1-1,0 1,0 0,0 0,1 0,-1 0,1 1,0 0,0 0,1 0,-1 0,1 1,1-1,-1 1,1 0,0 0,0 0,0 1,1-3,0 0,1 0,-1 0,1-1,0 1,0 0,1 0,-1 0,1-1,0 1,0 0,0-1,0 1,0 0,1-1,0 0,0 1,0-1,0 0,0 0,1 0,-1 0,1 0,0-1,0 1,0-1,0 0,0 0,0 0,2 1,3 0,0 0,0 0,0 0,0-1,1 0,-1-1,1 1,-1-2,1 1,-1-1,1-1,0 0,1 0,4-2,-1-1,0 0,0-1,0 0,-1-1,1-1,-2 1,1-2,-1 0,0 0,0-1,-1-1,-1 0,1 0,-1 0,-1-1,0-1,-1 1,0-1,-1-1,0 1,-1-1,0 0,-1 0,-1 0,0-1,0 0,-1-3,2-6,-1 0,0 0,-2-1,-1 1,0 0,-2 0,-1 0,-1 0,0 0,-6-12,9 32,0-1,-1 1,0 0,1 0,-1 0,0 0,-1 0,1 0,0 1,-1-1,0 1,1 0,-1 0,0 0,0 0,0 0,0 0,0 1,-1 0,1-1,-1 1,1 0,0 1,-1-1,1 1,-1-1,0 1,1 0,-1 1,1-1,-1 0,1 1,-1 0,1 0,0 0,-1 0,1 0,0 1,0 0,0-1,0 1,0 0,0 1,0-1,1 0,-1 1,1 0,0-1,-3 4,2 0,-1 0,1 1,0-1,0 1,0-1,1 1,0 0,1 0,0 0,0 0,0 0,1 0,0 0,0 1,1-1,0 2,35 118,-13-74,3-2,1-1,3-1,13 14,-38-56,0 0,1-1,-1 1,2-1,-1-1,1 1,-1-1,1-1,1 1,-1-1,1 0,-1-1,1 1,0-2,1 1,-1-1,0 0,1-1,3 0,11 1,0-1,0-1,1 0,-1-2,0-1,0-1,10-4,8-4</inkml:trace>
  <inkml:trace contextRef="#ctx0" brushRef="#br0" timeOffset="-65962.893">22488 1829,'37'76,"-4"1,6 28,-36-95,-2-7,0 0,-1 0,1 0,0 0,0 0,1 0,-1 0,1 0,-1 0,1-1,0 1,0-1,0 1,1-1,-1 0,1 1,-1-3,0 0,-1-1,1 1,0 0,-1-1,1 0,-1 1,1-1,-1 0,1 0,-1 0,1 0,-1 0,0 0,1 0,-1-1,0 1,0 0,0-1,0 1,0-1,-1 1,1-1,0 1,-1-1,1 1,-1-1,1 0,0 1,87-241,-89 242,1-1,0 1,0-1,0 1,0-1,0 1,0-1,0 1,0-1,0 1,0 0,0-1,0 1,0-1,0 1,0-1,0 1,0-1,1 1,-1-1,0 1,0 0,1-1,-1 1,0-1,1 1,-1 0,0-1,1 1,-1 0,0-1,1 1,-1 0,1 0,-1-1,1 1,-1 0,0 0,1 0,-1 0,1 0,-1 0,1 0,-1-1,1 1,-1 1,1-1,-1 0,1 0,-1 0,1 0,-1 0,1 0,-1 0,1 1,-1-1,0 0,1 0,-1 1,1-1,-1 0,0 1,1-1,-1 0,0 1,1-1,-1 0,0 1,0-1,1 1,8 37,-7-28,1 5,1 0,0 0,2-1,-1 1,2-1,0 0,0-1,1 0,2 1,-7-9,1 0,0-1,1 1,-1-1,1 1,0-1,0-1,0 1,1-1,-1 0,1 0,0 0,0-1,0 0,0 0,0-1,0 1,0-1,1-1,-1 1,0-1,1 0,2-1,-2 0,0-1,1 0,-1 0,0 0,0-1,-1 0,1-1,-1 1,1-1,-1 0,0-1,-1 0,1 0,-1 0,0 0,0-1,-1 0,1 0,0-2,4-7,0-1,-1 0,0-1,-2 1,0-1,-1-1,1-5,-1 14,-6 31,1-15,0 5,0 0,1 0,0 1,1-1,0 0,1 0,0-1,5 11,-7-19,0 0,1 1,0-1,0 0,-1 0,2 0,-1-1,0 1,1 0,-1-1,1 1,0-1,0 0,0 0,0 0,0 0,0-1,0 1,1-1,-1 0,0 0,1 0,-1 0,1-1,-1 1,1-1,0 0,-1 0,1 0,-1-1,1 1,1-2,4-1,-1 0,0-1,0-1,0 0,0 0,-1 0,0-1,0 0,-1 0,1 0,-1-1,-1 0,1-1,-1 1,-1-1,1 0,-1 0,-1 0,1-1,-1 1,-1-1,0 0,0 0,0-7,-2 7,-6 32,5-17,-1 0,1 0,0 0,1 1,0-1,0 0,0 1,1-1,-1 0,2 0,-1 0,1 0,-1 0,2 0,-1 0,1 0,0-1,0 1,0-1,1 0,0 0,0 0,0-1,0 1,1-1,0 0,0 0,0 0,1-1,63 14,-35-15</inkml:trace>
  <inkml:trace contextRef="#ctx0" brushRef="#br0" timeOffset="-65081.595">23731 1856,'0'11,"0"0,0 0,1 0,1 0,-1 0,2 0,0-1,0 1,1-1,0 0,0 1,1-2,1 1,0-1,0 0,1 0,0 0,0-1,1 0,0-1,1 0,-1 0,1-1,3 2,-8-7,0 0,0 0,0 0,0 0,1-1,-1 1,0-1,0 0,1 0,-1-1,0 1,0-1,1 0,-1 0,0 0,0-1,0 1,0-1,-1 0,1 0,0-1,-1 1,0-1,1 0,-1 1,0-1,0-1,-1 1,1 0,-1-1,1 1,-1-1,0 0,0 0,-1 0,1 0,-1 0,0 0,0-3,4-7,-2 0,1 0,-2-1,0 1,-1-1,0 1,-2-8,0 61,-1-35,1 1,0 0,0 0,1 0,-1 0,1 0,0 1,1-1,-1 0,1 0,0 0,0 0,0-1,1 1,0 0,0 0,0-1,1 1,-1-1,1 0,0 0,0 0,0 0,1 0,-1-1,1 1,0-1,0 0,9 0,-1-1,1 0,0-1,-1 0,1-1,0-1,0 0,-1 0,1-1,-1-1,1 0,-1-1,0 0,0-1,0-1,-1 1,0-2,0 1,-1-2,1 1,-2-2,3-1,-12 9,0 0,1 1,-1-1,0 0,0 0,1 1,-1-1,1 0,-1 1,0-1,1 1,-1-1,1 0,0 1,-1-1,1 1,-1-1,1 1,0 0,-1-1,1 1,0 0,-1-1,1 1,0 0,0 0,-1 0,1-1,0 1,0 0,-1 0,1 0,0 0,0 0,-1 1,1-1,0 0,0 0,-1 0,1 1,0-1,-1 0,1 1,0-1,-1 0,1 1,0-1,-1 1,1-1,-1 1,1 0,-1-1,1 1,-1-1,1 1,-1 0,0-1,1 1,-1 0,0-1,0 1,0 0,1 0,-1 0,1 2,-1 1,1-1,1 1,-1-1,0 0,1 0,0 1,0-1,0 0,0-1,0 1,0 0,1-1,0 1,-1-1,1 0,0 1,0-2,0 1,0 0,0 0,1-1,-1 0,0 0,1 0,-1 0,1 0,-1-1,1 1,0-1,-1 0,1 0,0-1,12 3,1-1,0 0,0-2,-1 0,1-1,0 0,-1-2,0 0,1-1,9-4,-24 9,0-1,1 1,-1 0,1 0,-1 0,1 0,-1 0,0 1,1-1,-1 1,0 0,1 0,-1-1,0 1,0 1,0-1,0 0,0 0,0 1,0-1,0 1,0 0,-1 0,1-1,-1 1,1 1,22 16,-18-16,0 0,0-1,1 1,-1-1,1-1,-1 1,1-1,-1 0,1 0,0-1,0 0,5-1,-9 1,0 0,-1-1,1 0,0 1,0-1,0 0,-1 0,1 0,-1-1,1 1,-1-1,1 1,-1-1,0 0,0 0,0 0,0 0,0 0,0-1,0 1,-1 0,1-1,-1 1,0-1,0 0,0 1,0-1,0 0,0 0,-1-2,0 0,0 1,0-1,-1 0,0 0,0 1,0-1,-1 1,1-1,-1 1,0 0,0-1,-1 1,1 0,-1 0,0 1,0-1,0 0,-1 1,1 0,-1 0,1 0,-1 0,0 1,-1-1,1 1,0 0,0 0,-1 1,1-1,-1 1,0 0,1 0,-1 1,0-1,0 1,1 0,-1 0,0 1,0 0,1-1,-1 1,1 1,-1-1,1 1,-1 0,1 0,0 0,-4 2,3 0,0 1,1-1,-1 1,1 0,0 0,0 0,1 0,-1 1,1-1,0 1,1 0,0 0,-1 0,1 3,1-6,0 0,0 0,1 0,-1 0,1 0,0 0,-1 1,1-1,1 0,-1 0,0 0,1 0,0 0,0 0,0 0,0 0,0 0,0 0,1 0,-1 0,1-1,0 1,0-1,0 1,0-1,0 0,1 0,-1 0,3 2,21 7,0-5</inkml:trace>
  <inkml:trace contextRef="#ctx0" brushRef="#br0" timeOffset="-64182.564">24935 1642,'-4'-6,"-1"0,0 0,0 1,0 0,-1 0,0 0,0 1,0-1,0 1,-1 1,1-1,-1 1,0 1,0-1,0 1,0 0,-1 1,-3-1,8 3,0 1,0 0,0-1,0 1,0 0,0 1,1-1,-1 0,1 1,-1-1,1 1,0 0,0 0,0 0,0 0,1 0,-1 0,1 0,0 1,0-1,0 1,0-1,1 0,-1 1,1-1,0 1,0-1,0 1,1 0,-1-1,1 0,-1 1,2 2,4 23,2-1,1 1,1-1,1-1,1 1,2-2,15 23,-13-21,105 188,-121-215,1 1,0 0,0-1,0 1,-1-1,1 1,1-1,-1 0,0 1,0-1,1 0,-1 0,0 0,1 0,-1 0,1 0,-1 0,1 0,0-1,-1 1,1 0,0-1,0 0,-1 1,1-1,0 0,0 0,-1 0,1 0,0 0,0 0,-1-1,1 1,0-1,0 1,-1-1,1 1,0-1,-1 0,1 0,-1 0,1 0,0 0,6-9,1 0,-1-1,-1 0,0 0,-1-1,0 1,0-1,-1 0,-1-1,0 1,-1-1,0 0,-1-1,19-141,-21 154,0 0,0 0,0 0,0 0,0 0,0 0,0 0,0 0,1 0,-1 0,0 0,1 0,-1 0,1 0,-1 0,1 0,-1 0,1 0,0 1,0-1,-1 0,1 0,0 1,0-1,0 0,0 1,-1-1,1 1,0-1,0 1,0 0,0-1,0 1,1 0,-1 0,0-1,0 1,0 0,0 0,0 0,0 0,0 1,0-1,0 0,0 0,0 1,0-1,0 0,0 1,1 0,20 7,-9-3,0-1,0 1,-1 1,0 0,0 1,-1 1,1-1,-1 2,-1-1,0 2,-6-4,0 0,-1 1,0-1,-1 1,1-1,-1 1,0 0,-1 0,0 0,0 0,0 0,-1 0,0 0,-1 7,0-9,0 0,1 1,-1-1,1 1,1-1,-1 1,1-1,0 0,0 1,1-1,-1 0,1 0,0 0,1 0,-1 0,1 0,0-1,0 1,0-1,1 0,-1 0,1 0,0-1,1 1,-1-1,2 0,0 0,0 0,1-1,-1 0,1 0,-1-1,1 1,0-2,-1 1,1-1,0 0,0 0,-1-1,1 1,0-2,-1 1,1-1,-1 0,1 0,-1-1,0 0,0 0,0 0,0-1,-1 0,0 0,1 0,-1-1,-1 1,1-1,-1-1,0 1,0 0,1-3,5 2,-11 28,0-10,1-9,-1 1,1-1,1 1,-1-1,0 0,1 1,0-1,-1 0,1 1,1-1,-1 0,0 0,1 0,0 0,-1 0,1 0,0 0,1-1,-1 1,0-1,1 0,-1 1,1-1,0 0,0 0,0-1,0 1,0-1,0 1,0-1,0 0,1 0,-1 0,0-1,1 1,1-1,0 1,1 0,-1-1,1 0,-1 0,0 0,1 0,-1-1,0 0,0 0,1 0,-1-1,0 0,0 0,0 0,-1-1,1 1,0-1,-1 0,0-1,0 1,0-1,0 0,0 0,-1 0,0 0,1 0,-2-1,1 0,0 1,-1-1,0 0,0 0,-1 0,1-1,-1 1,0 0,-1 0,1-1,-1 1,0 1,0 0,0 0,-1 0,0 1,0-1,0 0,0 1,0-1,-1 0,1 1,-1 0,0-1,0 1,0 0,-1 0,1 0,-1 0,0 1,1-1,-1 1,0-1,-1 1,1 0,0 0,-1 0,1 1,-1-1,1 1,-1 0,0 0,1 0,-1 1,0-1,0 1,0 0,1 0,-1 0,0 0,0 1,0 0,1-1,-1 1,0 1,1-1,-1 0,1 1,-1 0,1 0,-2 1,0 1,0 0,1 0,-1 1,1 0,-1 0,2 0,-1 0,0 1,1-1,0 1,0 0,1 0,0 0,0 0,0 0,1 0,0 1,0-1,0 1,1 2,0-7,0 0,1 0,-1 0,1 0,-1 0,1 0,0-1,-1 1,1 0,0 0,0-1,0 1,1-1,-1 1,0-1,1 1,-1-1,0 0,1 0,0 1,-1-1,1 0,0-1,-1 1,1 0,1 0,14 4</inkml:trace>
  <inkml:trace contextRef="#ctx0" brushRef="#br0" timeOffset="-63644.197">25924 1708,'-3'-2,"0"0,0-1,0 1,-1 0,1 1,-1-1,1 1,-1-1,1 1,-1 0,0 0,0 1,0-1,1 1,-1 0,0-1,0 2,0-1,0 1,1-1,-1 1,0 0,0 0,1 0,-1 1,1 0,-1-1,1 1,0 0,-1 1,1-1,0 0,1 1,-1 0,0 0,1 0,-1 0,1 0,-1 1,1 9,-1 1,2-1,0 0,0 1,1-1,1 1,0-1,1 1,0-1,1 0,1 0,0 0,1 0,0-1,7 12,0 5,1-1,1-1,1 0,2-1,0-1,2-1,5 4,-23-26,0-1,0 1,0-1,0 1,0-1,0 1,1-1,-1 0,1 0,-1 0,1 0,-1 0,1 0,0 0,-1-1,1 1,0 0,0-1,0 1,-1-1,1 0,0 0,0 0,0 0,0 0,0 0,-1 0,1 0,0-1,0 1,0-1,-1 1,1-1,0 0,-1 0,1 0,0 0,-1 0,1 0,-1 0,0 0,1-1,-1 1,0 0,0-1,16-20,-1-1,-2 0,0-1,-2 0,-1-1,0-1,-2 0,-1 0,3-23,10-48,-4-1,-5-1,-4 0,-4-38,-4 98,-2 25,-4 23,-3 23,2 1,2 1,1-1,1 1,2 15,1-47,-2 37,3 0,0 0,3 0,1-1,2 1,2-1,1-1,2 0,2 0,1-1,2-1,1 0,2-1,-20-33,2 2,0 0,0 1,0-1,0 0,1 0,-1-1,1 1,-1 0,1-1,0 1,0-1,0 0,0 0,1 0,-1-1,0 1,5 1,-7-4,0 1,1-1,-1 1,0-1,1 1,-1-1,0 0,0 0,0 0,0 1,1-1,-1 0,0 0,-1-1,1 1,0 0,0 0,0 0,-1-1,1 1,0 0,-1-1,0 1,1 0,-1-1,0 1,1 0,-1-1,0 1,0-1,0 1,0-2,0 1,3-22</inkml:trace>
  <inkml:trace contextRef="#ctx0" brushRef="#br0" timeOffset="-63449.203">26218 1708,'-11'-13,"0"-5,10 1,15 3,18 4,14 4,8 5,3 5,-5 6,-11 2</inkml:trace>
  <inkml:trace contextRef="#ctx0" brushRef="#br0" timeOffset="-62832.157">26472 2070,'-2'11,"-2"64,4-73,1 0,-1 0,0 0,1 0,-1-1,1 1,0 0,-1 0,1 0,0 0,0-1,0 1,0 0,1-1,-1 1,0-1,1 0,-1 1,1-1,-1 0,1 0,0 0,-1 0,1 0,0 0,0 0,0-1,0 1,0 0,0-1,-1 0,1 0,0 1,0-1,2 0,0-1,-1 1,1 0,0-1,-1 0,1 0,-1 0,0 0,1-1,-1 1,0-1,0 0,0 0,0 0,0 0,0-1,0 1,-1-1,1 1,-1-1,0 0,0 0,0 0,0 0,0-1,0-2,26-93,-28 21,0 75,-1 1,1-1,-1 0,1 1,-1-1,0 1,0-1,0 1,-1 0,1-1,0 1,-1 0,1 0,-1 0,0 0,0 0,0 0,0 1,0-1,0 1,0-1,-1 1,1 0,0 0,-1 0,1 0,-1 0,0 0,1 1,-1 0,1 0,-1 0,1 0,-1 0,1 1,-1-1,1 1,0 0,-1 0,1 0,0 0,-1 0,1 0,0 0,0 1,0-1,0 1,0-1,0 1,1 0,-1 0,1 0,-1 0,1 0,0 0,-1 0,1 1,0-1,-18 72,19-65,1 0,1 0,0 0,0-1,0 1,1-1,1 1,-1-1,1 0,1 0,-1-1,1 1,1-1,-1 0,1 0,0-1,1 0,0 0,0 0,0-1,0 0,1 0,0-1,0 0,0-1,1 1,-1-2,1 1,-1-1,1 0,0-1,0 0,0-1,4 1,-9-2,0 0,1 0,-1 0,0 0,0-1,0 1,0-1,0 0,-1 0,1-1,0 1,-1-1,0 1,1-1,-1 0,0-1,-1 1,1 0,0-1,-1 0,0 1,0-1,0 0,0 0,0-2,23-111,-23 102,3-32,-4 30,1 0,0 0,1-1,1 1,0 1,2-1,-1 1,2 0,1-2,-6 16,0-1,0 1,0-1,0 1,0 0,0 0,1 0,-1 1,1-1,-1 0,1 1,0 0,-1-1,1 1,0 0,0 0,0 1,0-1,0 1,0-1,0 1,0 0,0 0,0 1,0-1,0 0,0 1,0 0,0 0,0-1,-1 2,1-1,0 0,0 1,8 3,0 1,0 0,0 1,-1 0,0 1,0 0,5 6,-9-9,-1-1,-1 1,1 0,-1 0,1 0,-1 0,-1 1,1 0,-1-1,0 1,-1 1,1-1,-1 0,0 1,-1-1,1 1,-1-1,-1 1,1 0,-1-1,0 1,-1 0,0-1,0 1,0-1,-1 1,0 0,-21 34,19-36,1 1,-1-1,1 1,0 0,0 0,1 0,-1 0,2 0,-1 1,0-1,1 0,0 3,2-7,0 0,0 0,1 0,-1 0,0 0,1-1,-1 1,1 0,-1-1,1 1,0-1,0 1,-1-1,1 0,0 0,0 0,1 0,-1 0,0 0,0-1,0 1,0-1,1 1,-1-1,0 0,1 0,-1 0,0 0,2-1,-3 2,54 1,0-3,0-2,0-2,48-11,-92 14,128-24,-89 14</inkml:trace>
  <inkml:trace contextRef="#ctx0" brushRef="#br0" timeOffset="-91004.306">3171 880,'-1'-6,"1"1,-2-1,1 1,-1 0,1 0,-1 0,-1-1,1 2,-1-1,0 0,0 0,0 1,-1 0,1 0,-1 0,0 0,0 0,-1 1,1 0,-1 0,1 0,-1 0,0 1,0-1,0 2,-1-1,1 0,0 1,-1 0,1 0,-1 1,1-1,-1 1,1 0,-1 1,-3 0,-2 5,1 0,0 1,0 0,1 0,0 1,0 0,1 1,0 0,1 0,0 1,0 0,1 0,0 1,1-1,0 1,0 0,2 1,-1-1,1 1,1 0,0-1,0 11,2-19,-1 0,0 0,1 0,0 0,0 0,0 0,0 0,1 0,-1 0,1 0,-1 0,1 0,0 0,0 0,1 0,-1 0,1-1,-1 1,1 0,0-1,0 1,0-1,0 0,0 0,0 0,1 0,-1 0,1 0,0-1,-1 1,1-1,0 0,0 1,0-1,0-1,0 1,0 0,0-1,0 0,0 1,0-1,0 0,0-1,3 1,7-4,-1-1,1 0,-1 0,0-1,0 0,-1-1,0-1,0 0,-1 0,0-1,-1-1,1 1,-2-1,0-1,0 0,0 0,-2 0,1-1,13-25,-20 37,1-1,-1 1,0 0,1 0,-1 0,0 0,1 0,-1 0,1 0,-1 0,0 0,1 0,-1 1,0-1,1 0,-1 0,1 0,-1 0,0 0,1 1,-1-1,0 0,0 0,1 1,-1-1,0 0,1 0,-1 1,0-1,0 0,0 1,1-1,-1 0,0 1,0-1,0 0,0 1,0-1,0 1,0-1,0 0,0 1,0-1,0 0,0 1,0-1,0 1,0-1,0 0,0 1,0-1,0 0,0 1,-1-1,1 0,0 1,0-1,0 0,-1 1,1-1,0 0,0 0,-1 1,1-1,0 0,-1 0,1 1,0 1,-1 5,0 0,1 0,0 1,1-1,0 0,0 0,0 1,1-1,0 0,0 0,1-1,0 1,0 0,0-1,1 0,0 0,0 0,1 0,0-1,0 1,0-1,0 0,1-1,2 2,5 1,0-1,1-1,-1-1,1 1,0-2,0 0,0-1,2 0,26 2</inkml:trace>
  <inkml:trace contextRef="#ctx0" brushRef="#br0" timeOffset="-90418.716">3785 706,'-21'2,"0"1,-1 1,1 1,0 1,1 0,0 2,0 1,0 0,1 1,1 1,0 1,-8 7,16-13,1 1,0 0,0 1,0 0,1 0,1 0,-1 1,1 1,1-1,-3 5,9-12,-1-1,1 0,-1 1,1-1,-1 0,1 1,0-1,0 1,-1-1,1 1,0-1,0 1,1-1,-1 0,0 1,0-1,1 1,-1-1,1 1,-1-1,1 0,0 0,-1 1,1-1,0 0,0 0,0 0,0 0,0 1,0-1,0-1,0 1,1 0,-1 0,0 0,0-1,1 1,-1-1,0 1,1-1,-1 1,1-1,0 0,67 10,-64-10,165-1,-169 1,0 0,1-1,-1 1,0 0,0 0,0 0,0 0,0 0,1 0,-1 1,0-1,0 0,0 0,0 1,0-1,0 1,0-1,0 1,0-1,0 1,0 0,0 0,0-1,0 1,0 0,-1 0,1 0,0 0,-1 0,1 0,-1 0,1 0,-1 0,1 0,-1 0,1 0,-1 0,0 1,0-1,0 0,0 0,0 0,0 0,0 0,0 1,0-1,0 0,-1 0,1 0,0 0,-1 0,1 0,-1 0,0 0,0 1,-9 13,-1-1,0 0,-1-1,-1-1,0 1,-1-2,0 0,0-1,-1 0,-5 1,5 0,-1-2,0 0,0-1,-1 0,0-1,-11 2,24-11,18-4,-3 3,0 1,0 1,-1-1,1 2,1 0,-1 0,0 1,0 0,-1 1,1 0,0 1,0 0,-1 0,0 1,0 1,0 0,0 0,-1 1,0 0,0 1,0 0,-1 0,0 1,0 0,-1 0,0 1,-1 0,0 0,0 0,-1 1,0 0,-1 0,0 0,0 1,-1-1,-1 1,0 0,0 0,-1 0,0 0,-1 0,0 0,-2 6,-2-1,-1-1,-1 0,0 0,-1-1,0 0,-2 0,1 0,-2-1,0-1,0 1,-1-2,-1 1,0-2,0 0,-1 0,0-1,-10 5,-4 0</inkml:trace>
  <inkml:trace contextRef="#ctx0" brushRef="#br0" timeOffset="-89150.722">4026 305,'0'0,"0"1,0-1,0 0,0 1,0-1,0 0,0 1,0-1,0 0,0 0,-1 1,1-1,0 0,0 1,0-1,0 0,-1 1,1-1,0 0,0 0,0 1,-1-1,1 0,0 0,-1 0,1 1,0-1,0 0,-1 0,1 0,0 0,-1 0,1 0,0 0,-1 1,1-1,0 0,-1 0,1 0,0 0,-1 0,1-1,0 1,-1 0,1 0,0 0,-1 0,1 0,0 0,0 0,-1-1,1 1,0 0,-1 0,1 0,0-1,0 1,-1 0,1 0,0-1,0 1,0 0,0-1,-1 1,1 0,0 0,0-1,0 1,0 0,0-1,-5 30,16 229,7 139,-17-384,1-1,1 1,-1 0,2 0,0-1,1 0,4 9,-8-18,1 0,0 0,-1-1,2 1,-1 0,0-1,0 1,1-1,-1 0,1 0,0 0,0 0,0 0,0-1,0 1,0-1,0 0,0 0,0 0,1 0,-1 0,0-1,1 0,-1 1,0-1,1 0,-1-1,1 1,-1-1,0 1,3-2,5-3,-1 0,0-1,-1 0,1 0,-1-1,0 0,-1-1,1 0,-2-1,1 1,-1-1,0-1,-1 1,0-1,-1 0,0-1,-1 1,0-1,0 0,-1 0,0 0,-1-6,0 12,0 0,-1 0,0-1,0 1,0 0,0-1,-1 1,0 0,0-1,-1 1,0-1,1 1,-2 0,1 0,-1-1,1 1,-2 0,1 1,0-1,-1 0,-1-1,3 6,-1 0,1-1,-1 1,0 0,1 0,-1 0,1 0,-1 0,0 0,1 0,-1 0,1 1,-1-1,0 1,1-1,-1 1,1 0,0-1,-1 1,1 0,0 0,-1 0,1 0,0 0,0 0,0 1,0-1,0 0,0 1,0-1,0 0,0 1,1-1,-1 1,1-1,-1 1,1-1,-1 1,1 0,0-1,0 1,0 0,0-1,0 2,-2 6,1-1,0 2,0-1,1 0,0 0,0 0,1 0,1 0,-1 0,1 0,1-1,0 1,0-1,0 1,1-1,1 0,-1 0,1-1,1 1,-1-1,1 0,0-1,1 1,0-1,0 0,0-1,1 0,-1 0,1-1,0 0,1 0,-1-1,8 3,-6-3,1 0,0 0,1-1,-1 0,0-1,0 0,1-1,-1 0,0-1,1 0,-1-1,0 0,0-1,0 0,0-1,-1 0,1-1,-1 0,0 0,0-1,-1 0,0-1,0 0,0-1,6-7,-4 2,0 0,-2-1,1 0,-1-1,-1 0,-1 0,0-1,-1 1,-1-2,0 1,-1 0,-1-1,-1 0,0 0,-1-14,-2 160,12-22,24 100,-9-60,5 86,-31-209,0-24,0-1,0 1,0 0,0 0,-1-1,1 1,0 0,0-1,0 1,0 0,0 0,-1-1,1 1,0 0,0 0,0 0,-1-1,1 1,0 0,0 0,-1 0,1 0,0 0,0-1,-1 1,1 0,0 0,-1 0,1 0,0 0,-1 0,1 0,0 0,0 0,-1 0,1 0,0 0,-1 0,1 0,0 0,0 0,-1 1,1-1,0 0,0 0,-1 0,1 0,0 1,0-1,-1 0,1 0,0 0,0 1,0-1,-1 0,1 0,-10-26,1-1,1-1,1 1,1-1,2 0,1-3,2 27,-7-44,3 0,1 0,3 0,2-1,1 1,6-20,-8 62,1 1,0-1,0 0,0 1,1-1,0 0,0 1,0 0,1 0,-1-1,1 1,0 1,1-1,-1 0,1 1,0 0,0 0,1 0,-1 0,1 1,0-1,0 1,0 1,0-1,0 1,1-1,-1 2,1-1,-1 1,3-1,0 2,0 1,0 0,0 1,0 0,0 0,-1 0,1 1,-1 0,0 1,0 0,0 0,0 0,-1 1,1 0,-1 0,-1 0,1 1,-1 0,3 4,-5-7,1 1,-1 0,0 0,-1 0,1 1,-1-1,0 1,0-1,0 1,0 0,-1 0,0-1,0 1,0 0,-1 0,0 0,0 0,0 0,0 0,-1 0,0 0,0 0,0 0,0 0,-1 0,0-1,0 1,0-1,-1 1,1-1,-2 1,-41 27,44-31,0 0,0-1,0 0,0 1,0-1,0 0,0 1,0-1,0 0,0 0,0 0,0 0,0 0,0 0,0 0,0 0,0 0,0-1,0 1,0 0,0-1,0 1,0 0,0-1,1 0,-1 1,0-1,0 1,0-1,1 0,-1 1,0-1,1 0,-1 0,0 0,1 0,-1 0,1 1,-1-1,1 0,0 0,-1 0,1 0,0 0,0 0,0 0,0 0,0 0,0 0,0 0,0-1,1-8,1 1,0-1,0 0,1 1,0 0,1 0,0 0,0 0,1 0,0 1,1 0,1-2,2-5,25-35,-3-2,-2-1,-2-2,-3 0,-2-2,-3 0,-2-1,5-38,-14 30,-4 0,-2-1,-5-22,1 84,0 23,-6 90,5 0,9 93,-2-147,2 1,3-1,13 44,-17-78,1 0,2 0,0-1,0-1,2 1,0-1,2-1,0 0,0-1,2 0,10 10,-20-22,1 1,0 0,1-1,-1 0,1 0,0-1,0 0,0 0,0 0,0-1,4 2,3-3</inkml:trace>
  <inkml:trace contextRef="#ctx0" brushRef="#br0" timeOffset="-88736.676">4053 479,'-123'-12,"175"10,268-12,302-55,-323 32,-188 23,150-16,134 5,-339 29,-69 3,-4-5,-1 0</inkml:trace>
  <inkml:trace contextRef="#ctx0" brushRef="#br0" timeOffset="-83256.554">14307 545,'-9'42,"3"1,1-1,2 1,1 0,3 3,-2-42,1 1,-1-1,1 0,0 1,0-1,1 1,-1-1,1 0,0 1,0-1,1 0,-1 0,1 0,0 0,0 0,0 0,0 0,1 0,-1-1,1 0,0 1,0-1,1 0,-1 0,1-1,-1 1,1-1,0 1,0-1,0-1,0 1,0 0,0-1,2 1,2-4,0 0,0-1,-1 1,1-2,-1 1,0-1,0 0,0 0,0-1,-1 0,0 0,0 0,0-1,0 0,-1 0,0 0,-1-1,1 0,-1 0,0 0,-1 0,2-5,2-4,-1 0,0 0,-1-1,-1 0,0 0,-1 0,-1 0,-1-6,-2 4,-6 30,5-3,0 0,0 0,1 0,0 0,1 1,-1-1,2 0,-1 0,1 1,0-1,1 0,0 0,0 0,1 0,0-1,0 1,1-1,0 1,0-1,0 0,1-1,0 1,1-1,0 0,-1 0,2-1,-1 0,1 0,0 0,1 0,2-1,-1-1,1 0,0-1,0 0,0 0,1-1,-1 0,0-1,0 0,1-1,-1 0,0-1,0 0,0 0,0-1,0 0,-1-1,1 0,-1 0,0-1,0-1,-1 1,1-1,-1-1,-1 0,1 0,-1 0,0-1,-1 0,0 0,0-1,-1 1,0-1,0-1,-1 1,0-1,-1 1,0-1,-1 0,1-1,-6-28,3 39,0-1,0 1,0-1,0 0,0 1,0-1,0 0,0 1,0-1,0 0,0 1,-1-1,1 1,0-1,-1 1,1-1,0 0,-1 1,1-1,0 1,-1-1,1 1,-1 0,1-1,-1 1,1-1,-1 1,0 0,1 0,-1-1,1 1,-1 0,0 0,1-1,-1 1,1 0,-1 0,0 0,1 0,-1 0,0 0,1 0,-1 0,0 0,1 1,-1-1,1 0,-1 0,0 0,1 1,-1-1,1 0,-1 1,-2 3,0 0,0 0,0 0,1 0,-1 1,1-1,0 1,1 0,-1 0,1-1,0 1,0 0,0 0,1 0,-1 0,1 0,1 0,-1 3,1-3,0 1,0-1,0 1,0-1,1 1,0-1,0 1,0-1,1 0,0 0,0-1,0 1,1 0,-1-1,1 0,0 0,0 0,1 0,-1-1,1 0,0 0,-1 0,1 0,1-1,-1 0,0 0,1 0,3 1,3 0,0-1,0 0,0-1,0 0,1-1,-1 0,0-1,0 0,0-1,0 0,0-1,-1 0,2-2,-3 2,-1 0,0-1,0-1,0 1,-1-1,1-1,-1 1,-1-1,1-1,-1 0,0 0,0 0,-1-1,0 0,0 0,-1 0,0-1,-1 0,0 0,0 0,-1 0,0-1,0 1,0-8,-4 0,-5 19,5 4,-1 1,2 0,-1 0,0 0,1 0,1 0,-1 0,1 0,0 0,1 0,-1-1,2 1,-1 0,1-1,-1 0,2 1,-1-1,1 0,0-1,0 1,0-1,1 0,0 0,0 0,0 0,1-1,0 0,-1 0,1-1,1 1,-1-1,0-1,4 2,0 0,0-1,0 0,0 0,1-1,-1 0,1-1,-1 0,1-1,-1 0,1-1,-1 0,1-1,-1 0,1 0,-1-1,0 0,0-1,-1 0,1-1,-1 0,0 0,0-1,0 0,-1-1,0 0,-1 0,1-1,-1 0,0 0,-1 0,0-1,-1 0,2-4,7-29,-11 95,-2-39,0 0,1-1,1 1,0 0,1-1,0 0,1 0,1 2,-4-10,1 0,-1-1,1 1,0-1,0 0,0 0,1 0,-1 0,1-1,0 1,0-1,0 0,1 0,-1-1,1 1,-1-1,1 0,0 0,0-1,0 1,0-1,0 0,2 0,16 0</inkml:trace>
  <inkml:trace contextRef="#ctx0" brushRef="#br0" timeOffset="-83059.401">15804 345,'-5'14,"-1"4</inkml:trace>
  <inkml:trace contextRef="#ctx0" brushRef="#br0" timeOffset="-82520.3">17100 559,'-8'178,"12"141,1 3,-7-369,-3 0,-1 0,-6-19,8 43,-15-71,4 23,3 0,4-1,-1-62,9 131,-1 0,1 0,-1 0,1 0,0 0,0 0,0 0,0 0,1 0,-1 0,1 0,0 0,0 0,0 0,0 1,0-1,1 0,-1 1,1-1,0 1,0-1,0 1,0 0,0 0,0 0,1 0,-1 0,1 0,-1 0,1 1,-1 0,1-1,0 1,0 0,0 0,0 1,1-1,4 1,1 1,-1 0,0 1,0 0,0 0,-1 0,1 1,0 0,-1 1,0 0,0 0,0 0,0 1,-1 0,1 1,-1-1,-1 1,1 0,-1 1,0-1,0 1,-1 0,0 0,3 7,-7-10,1 0,-1-1,0 1,0 0,-1 0,1-1,-1 1,1 0,-1-1,0 1,-1-1,1 1,-1-1,1 1,-1-1,0 0,0 0,0 0,-1 0,1 0,-1-1,0 1,0-1,1 1,-2-1,1 0,0 0,0-1,-1 1,1 0,0-1,-1 0,0 0,-2 0,-14 6</inkml:trace>
  <inkml:trace contextRef="#ctx0" brushRef="#br0" timeOffset="-81824.331">17488 826,'-2'-96,"-5"-1,-14-61,21 157,-1 0,1 0,0 0,0 0,0 0,0 0,0-1,0 1,0 0,0 0,0 0,1 0,-1 0,0 0,1 0,-1 0,1 0,-1 0,1 0,-1 0,1 0,0 0,-1 1,1-1,0 0,0 0,0 1,0-1,0 0,-1 1,1-1,0 1,0-1,0 1,1 0,-1-1,0 1,0 0,0 0,0 0,0-1,0 1,0 0,0 1,0-1,0 0,1 0,-1 0,0 1,0-1,0 0,0 1,0-1,0 1,0-1,0 1,-1 0,1 0,11 1,10 0,-1 2,1 0,-1 2,-1 0,1 1,-1 1,0 1,6 5,-22-10,0-1,0 1,-1 0,1 1,-1-1,0 0,0 1,-1 0,1 0,-1 0,0 0,-1 0,1 0,-1 0,0 1,0-1,0 0,-1 1,0-1,0 0,0 1,-1-1,0 1,0-1,0 0,-1 0,0 0,0 18,1-21,1 1,0-1,0 0,0 1,0-1,1 0,-1 0,1 1,-1-1,1 0,0 0,0 0,0 0,0 0,0 0,0 0,1 0,-1 0,0 0,1-1,0 1,-1 0,1-1,0 0,0 1,0-1,0 0,0 0,0 0,0 0,0 0,0-1,1 1,-1-1,0 1,1-1,-1 0,1 0,92-2,36-25,-129 27,1 0,-1 0,1 0,-1 0,0 1,0 0,1-1,-1 1,0 0,0 0,0 0,0 0,0 0,0 1,0-1,0 1,0-1,0 1,-1-1,1 1,-1 0,1 0,-1 0,0 0,0 0,0 0,0 0,0 1,0-1,-1 0,1 0,-1 1,1 0,26 42,-23-43,0 1,1-1,-1 0,1 0,0 0,0-1,-1 1,1-1,0-1,0 1,0-1,0 1,0-1,0-1,0 1,0-1,0 0,0 0,0 0,0-1,-1 1,1-1,0-1,-1 1,0 0,1-1,-1 0,0 0,-1 0,1-1,0 1,-1-1,0 0,0 0,0 0,0 0,-1-1,0 1,1-1,-2 1,1-2,1-2,-1 0,-1 0,1 0,-1 0,-1 0,0 0,0 0,0 0,-1 0,0 0,-1 0,-1-6,2 10,-1 1,1-1,0 1,-1 0,0 0,1 0,-1 0,0 0,-1 0,1 0,0 0,-1 1,0-1,0 1,1 0,-1 0,0 0,-1 0,1 1,0-1,0 1,-1 0,1 0,-1 0,1 0,-1 0,1 1,-1 0,-2 0,2 0,0 1,-1-1,1 1,0 0,0 1,0-1,0 1,0 0,0 0,0 0,1 0,-1 1,1-1,-1 1,1 0,0 0,0 0,0 1,1-1,-1 1,1-1,0 1,0 0,0 0,0 0,1 0,0 0,0 0,0 0,0 0,0 1,1-1,0 0,0 1,0-1,0 0,1 1,0-1,0 0,0 0,0 0,2 4,18 26,4-5</inkml:trace>
  <inkml:trace contextRef="#ctx0" brushRef="#br0" timeOffset="-81372.49">18785 519,'-10'-3,"1"1,-1 0,0 0,0 1,0 1,0 0,0 0,1 0,-1 2,-9 1,15-2,-1 0,1 1,0 0,-1-1,1 2,0-1,0 0,1 1,-1 0,0 0,1 0,0 0,0 0,0 1,0-1,0 1,1 0,-1 0,1 0,0 0,0 1,1-1,-1 0,1 2,0-2,0 0,0 1,1-1,-1 0,1 0,0 1,1-1,-1 0,1 0,-1 1,1-1,1 0,-1 0,0 0,1 0,0 0,0-1,0 1,0 0,1-1,0 0,-1 1,1-1,0 0,1 0,-1-1,0 1,3 1,6 3,-1 0,1-1,1 0,-1 0,1-2,0 1,0-2,8 2,-3-1,1 0,-1-1,1-2,0 1,0-2,0-1,0 0,0-1,-1-1,1-1,-1 0,0-2,0 0,0-1,-1 0,0-2,0 0,-1-1,9-8,-20 13,1 0,-2 0,1-1,0 1,-1-1,0-1,-1 1,1 0,-1-1,-1 0,1 0,-1 0,0 0,-1 0,1 0,-1 0,-1 0,1-1,-2 1,1-7,0 13,0 0,0 0,-1-1,1 1,0 0,0 0,-1 0,1 0,0-1,-1 1,1 0,-1 0,1 0,-1 0,0 0,0 0,1 0,-1 1,0-1,0 0,0 0,0 1,0-1,0 0,0 1,0-1,0 1,0-1,0 1,0-1,0 1,0 0,-1 0,1 0,0-1,0 1,0 0,0 0,-1 1,1-1,0 0,0 0,0 1,0-1,-1 1,-39 36,38-31,0 0,1 1,0-1,0 0,0 1,1-1,0 1,0-1,0 1,1 0,0-1,1 1,-1-1,1 1,0 0,1-1,0 0,0 1,0-1,1 0,0 0,0 0,0 0,1-1,0 1,0-1,0 0,1 0,-1-1,1 1,0-1,1 0,1 1,7 3,0-1,0 0,1-2,-1 1,1-2,1 0,-1-1,0 0,1-1,-1-1,1-1,0 0,-1-1,1 0,-1-1,1-1,-1-1,0 0,10-4,19-9</inkml:trace>
  <inkml:trace contextRef="#ctx0" brushRef="#br0" timeOffset="-81043.338">19707 466,'-4'-4,"-1"1,0 0,0 1,0-1,0 1,0 0,0 1,-1-1,1 1,-1 0,1 0,-1 1,1-1,-1 1,0 1,1-1,-1 1,1 0,-1 0,1 0,0 1,-1 0,1 0,0 0,0 1,0 0,0 0,1 0,-1 0,-3 4,7-5,0 0,0 0,0 0,0 1,0-1,0 0,1 0,-1 0,1 1,-1-1,1 0,0 1,0-1,0 0,0 0,1 1,-1-1,1 0,-1 0,1 1,0-1,0 0,0 0,0 0,0 0,0 0,0 0,1 0,-1-1,1 1,0 0,1 1,61 45,82 38,-144-84,1 0,-1 0,-1 0,1 0,0 0,0 0,-1 0,1 0,-1 0,0 1,1-1,-1 1,-1-1,1 1,0-1,0 1,-1 0,0-1,1 1,-1 0,0-1,0 1,0 0,-1 0,1-1,-1 1,1-1,-1 1,0 0,0-1,0 0,-1 1,1-1,0 0,-1 1,1-1,-1 0,0 0,0 0,0 0,0-1,0 1,0 0,-1-1,-11 10,0-1,-1-1,0-1,-1 0,0 0,0-2,0 0,-1-1,0-1,-1 0,-3 1</inkml:trace>
  <inkml:trace contextRef="#ctx0" brushRef="#br0" timeOffset="-87563.303">7234 974,'-11'-73,"4"-1,2 0,4 1,7-68,-1 15,-4 109,-2 56,-5 118,2 230,4-382,-1 6,1 0,0 0,1-1,0 1,0 0,1-1,1 1,0-1,0 1,1-1,0 0,1-1,0 1,1-1,0 0,3 3,-7-10,1 0,0 0,0-1,0 1,0-1,0 0,1 0,-1 0,0 0,0-1,1 1,-1-1,0 0,1 0,-1 0,0 0,1-1,-1 0,0 1,0-1,0 0,1 0,-1-1,0 1,0-1,0 1,1-2,71-60,-61 47,-2-2,1 0,-2 0,0-1,-2 0,0-1,-1 0,-1-1,0 0,-2 0,-1 0,0 0,-1-9,-2 28,-1-1,1 1,-1 0,0 0,0 0,0-1,0 1,0 0,-1 0,1 0,-1 0,1 0,-1-1,0 1,0 0,0 0,0 1,0-1,0 0,0 0,-1 0,1 1,-1-1,1 1,-1-1,1 1,-3-2,3 4,0-1,-1 1,1-1,0 1,0 0,-1-1,1 1,0 0,0 0,0 0,0 0,0 0,0 0,0 0,0 0,0 0,1 1,-1-1,0 0,1 0,-1 1,1-1,-1 0,1 2,-4 5,1 0,0 0,1 1,-1-1,2 1,-1-1,1 1,1 0,0 0,0-1,0 1,1 0,0-1,1 1,0 0,1-1,-1 0,1 0,1 1,0-2,0 1,0 0,1-1,0 0,1 0,0-1,0 1,0-1,0 0,1-1,0 0,1 0,-1 0,1-1,-1 0,2 0,0-1,0 0,1 0,0-1,0 0,0-1,0 0,0-1,0 0,0 0,4-2,13-3</inkml:trace>
  <inkml:trace contextRef="#ctx0" brushRef="#br0" timeOffset="-87362.049">7061 667,'16'-5,"21"-3,22-6,20-2,14 2,8 2,0 5,-18 2</inkml:trace>
  <inkml:trace contextRef="#ctx0" brushRef="#br0" timeOffset="-86924.882">7823 1201,'13'-34,"-1"0,-1-1,-2 0,-1 0,-2-1,-2 0,-1-1,-1 1,-4-26,2 56,0 0,0-1,-1 1,0 0,-1 0,1 0,-1 0,0 0,0 0,-1 1,0-1,-1-1,3 6,1 1,-1 0,1 0,-1 0,1 0,-1-1,0 1,1 0,-1 0,1 0,-1 0,1 1,-1-1,1 0,-1 0,1 0,-1 0,0 0,1 1,-1-1,1 0,-1 1,1-1,0 0,-1 1,1-1,-1 0,1 1,0-1,-1 1,1-1,0 0,-1 1,1-1,0 1,0-1,-1 1,1 0,0-1,0 1,0-1,0 1,0-1,0 1,0-1,0 1,0 0,0-1,0 1,0-1,0 1,0-1,1 1,-1-1,0 1,0-1,1 1,-1-1,0 1,0-1,1 1,-1-1,1 0,-1 1,1-1,2 4,0-1,1 0,-1 0,1 0,-1-1,1 1,0-1,0 0,1 0,-1 0,0-1,0 1,1-1,-1 0,1 0,-1-1,1 0,0 1,-1-1,2-1,-1 2,133 5,-136-5,1-1,-1 1,1-1,-1 1,0 0,1 0,-1 0,0 1,0-1,0 0,0 1,0-1,0 1,0 0,0 0,-1-1,1 1,0 0,-1 1,0-1,0 0,1 0,-1 0,-1 1,1-1,0 1,0 1,2 73,-4-51,0-22,1 0,0 0,0 0,0 1,0-1,1 0,0 0,-1 0,2 0,-1 0,0 0,1 0,0 0,0 0,0 0,0-1,0 1,1-1,0 0,-1 0,1 0,1 0,-1 0,0-1,1 1,-1-1,1 0,-1 0,1 0,0 0,1-1,4 1,0 0,0-1,0 0,1-1,-1 0,0-1,0 1,1-2,-1 1,0-1,5-2,25-8</inkml:trace>
  <inkml:trace contextRef="#ctx0" brushRef="#br0" timeOffset="-86158.845">8492 800,'-3'7,"2"1,-1-1,1 1,0-1,0 1,1-1,0 1,1-1,0 1,0-1,0 1,1-1,0 1,1-1,-1 0,1 0,1 0,-1-1,1 1,0-1,1 0,0 0,0 0,0-1,0 1,1-1,0-1,0 1,0-1,1 0,-1 0,1-1,0 0,0 0,0-1,1 0,3 1,-5-2,-1 0,1-1,0 0,0 0,0-1,0 1,0-1,-1-1,1 1,0-1,-1 0,1 0,-1 0,0-1,1 0,-1 0,-1 0,1-1,0 0,-1 0,0 0,0 0,0-1,0 1,0-2,5-7,0 0,-2 0,1 0,-2-1,0 0,0-1,-1 1,-1-1,0-4,5-61,-20 117,9-30,1 0,0 0,0 0,0 0,1 0,0 1,1-1,0 0,0 0,0 0,1 0,0 0,0-1,1 1,0 0,0-1,1 0,-1 0,1 0,1 0,-1 0,1-1,0 0,0 0,1 0,0 0,2-1,-1-1,1 1,0-2,0 1,0-1,0-1,0 1,0-1,1-1,-1 0,0 0,1 0,-1-1,0 0,0-1,0 0,0 0,0-1,0 0,-1 0,1-1,-1 1,0-2,0 1,0-1,-1 0,1-1,-1 1,-1-1,1-1,-1 1,0-1,0 1,-1-2,0 1,0 0,-1-1,0 1,2-6,8-64,-13 77,0 0,0 1,0-1,0 0,0 0,0 1,0-1,0 0,1 0,-1 0,0 0,0 1,0-1,0 0,0 0,0 0,1 0,-1 1,0-1,0 0,0 0,0 0,1 0,-1 0,0 0,0 0,0 0,1 0,-1 0,0 0,0 1,0-1,1 0,-1 0,0 0,0-1,1 1,-1 0,0 0,0 0,0 0,1 0,-1 0,0 0,0 0,0 0,0 0,1 0,-1-1,0 1,12 33,-6-18,-3-6,1 0,0 0,0-1,1 1,0-1,0 0,1-1,0 1,1-1,0 0,0-1,0 0,1 0,0 0,0-1,0 0,0-1,1 0,0 0,0-1,0 0,0 0,1-1,-1 0,1-1,-1 0,1-1,0 0,1 0,-5-2,-1 0,1 0,-1 0,0 0,1-1,-1 0,0 0,0 0,-1-1,1 1,-1-1,0 0,0-1,0 1,0-1,-1 1,0-1,0 0,0-1,0 1,-1 0,0-2,4-8,-1 0,0-1,-2 1,0-1,0 0,-2 0,0-8,20 135,-20-104,0 0,1-1,0 1,0-1,0 1,1-1,0 0,1 0,-1 0,1-1,0 1,0-1,1 0,0 0,0 0,0-1,0 0,1 0,-1 0,1 0,0-1,2 0,12 3</inkml:trace>
  <inkml:trace contextRef="#ctx0" brushRef="#br0" timeOffset="-84452.421">9440 439,'67'17,"-30"-9,0 1,-1 2,-1 1,1 2,-2 1,0 2,16 12,-38-18,-1 0,0 0,-1 1,0 1,-1 0,-1 0,0 1,-1-1,0 2,-1-1,0 1,-2 0,0 0,0 1,-1-1,-1 7,3 0,-2-11,0 1,1 0,0-1,1 0,0 0,1 0,6 9,-10-17,1 1,-1-1,1 0,-1 0,1 0,0-1,0 1,1-1,-1 0,0 0,1 0,-1 0,1 0,0-1,0 0,-1 1,1-1,0-1,0 1,0-1,0 1,0-1,0 0,0-1,3 0,1 0,-2-1,1 0,0-1,0 0,-1 0,1 0,-1-1,0 0,0 0,0 0,-1-1,1 0,-1 0,0 0,-1-1,1 0,-1 1,0-2,0 0,51-129,-50 119,0 52,-6-27,1 0,-1 0,2-1,-1 1,1 0,0-1,1 1,0 0,0-1,1 0,0 1,0-1,0 0,1 0,0-1,1 1,-1-1,1 0,1 0,-1-1,4 3,7 1,1-2,-1 0,1-1,1 0,-1-1,1-2,0 1,0-2,0-1,0 0,1-1,-1-1,0 0,0-2,0 0,10-4,-9 5,1-1,-1-2,0 0,0-1,-1 0,1-2,-2 0,1-1,-1-1,0-1,-1 0,0-1,-1 0,11-13,-25 24,1-1,-1 1,1-1,-1 0,1 0,-1 1,0-1,0 0,0 0,0 0,0 0,0-1,-1 1,1 0,-1 0,0 0,1 0,-1-1,0 1,0 0,0 0,-1-1,1 1,0 0,-1 0,1 0,-1 0,0 0,0 0,0 0,0 0,0 0,0 0,-1 0,1 0,-1 1,1-1,-1 1,1-1,-1 1,-1-1,-1 0,-1 0,0 0,0 0,-1 1,1-1,0 1,0 1,-1-1,1 1,-1 0,1 0,0 1,-1-1,1 1,0 0,0 1,0-1,0 1,0 0,0 0,0 1,0-1,1 1,-1 0,1 1,0-1,0 1,0-1,0 1,1 0,0 1,0-1,0 1,0-1,0 1,1 0,0 0,0 0,1 0,-1 0,1 0,0 1,0-1,1 0,0 1,0-1,0 4,1-6,-1 0,1-1,0 1,0-1,0 0,1 1,-1-1,0 0,1 0,0 0,-1 0,1 0,0 0,0 0,0 0,0-1,0 1,1-1,-1 0,0 1,1-1,-1 0,1 0,-1-1,1 1,-1 0,1-1,0 0,-1 1,1-1,2-1,84-10,22-51,-109 62,0 0,-1 0,1 1,0-1,-1 0,1 1,-1-1,1 1,0 0,-1-1,1 1,-1 0,0 0,1 0,-1 0,0 0,0 0,1 1,-1-1,0 0,0 0,0 1,-1-1,1 1,0-1,0 1,-1-1,1 1,-1-1,1 1,-1 0,0-1,0 1,0 0,0-1,0 1,0 0,0-1,0 1,-1 1,5 13,-1-9,-1-1,1 1,-1-1,2 0,-1 0,1 0,0 0,0-1,0 0,1 0,0 0,0 0,0-1,1 0,-1 0,1 0,0-1,0 1,2-1,-5-2,-1-1,0 1,0-1,0 0,1 0,-1 0,0 0,0 0,1 0,-1-1,0 1,0-1,0 1,0-1,0 0,0 0,0 0,0 0,0 0,0-1,0 1,0 0,-1-1,1 0,-1 1,1-1,-1 0,0 1,1-1,-1-1,23-64,-16-102,-8 166,1 0,-1 0,1 1,0-1,0 0,0 1,1-1,-1 0,0 1,1 0,0-1,-1 1,1 0,0 0,0 0,1 0,-1 0,0 0,0 1,1-1,-1 1,1 0,0 0,-1 0,1 0,0 0,-1 0,1 1,0-1,1 1,89 2,-85-1,0 1,0 0,0 0,-1 0,1 1,-1 0,1 1,-1-1,0 2,0-1,-1 1,0 0,1 0,-1 0,-1 1,1 0,-1 0,0 1,-1-1,1 1,-1 0,-1 0,1 1,-1-1,1 6,5 27,-8-34,-1 1,1-1,1 0,-1 1,1-1,0 0,0 0,1 0,0 0,0-1,0 1,1-1,0 0,0 1,0-2,0 1,1 0,0-1,0 0,4 2,3-1,-1-2,1 0,0 0,0-1,0 0,0-1,0-1,1 0,-1-1,0 0,0 0,0-2,0 1,0-1,-1-1,1 0,-1-1,0 0,0-1,-1 0,1-1,-1 0,-1 0,1-1,-1 0,-1-1,0 0,0-1,1-1,-6 6,1 1,-1-1,0 0,0-1,0 1,-1 0,0-1,0 0,0 1,-1-1,0 0,0 0,-1 0,1 0,-1 0,0 1,-1-1,1 0,-1-1,-1 5,1 1,-1-1,0 0,0 1,1-1,-1 1,0 0,0-1,0 1,0 0,0 0,-1 0,1 1,0-1,0 0,-1 1,1-1,0 1,-1 0,1 0,0 0,-1 0,1 0,0 1,-1-1,1 1,0-1,0 1,-1 0,1 0,0 0,0 0,0 0,0 0,0 1,0-1,1 1,-1-1,0 1,1 0,-1 0,1-1,-1 1,0 2,-1-1,0 1,0 0,0 0,0 0,1 1,-1-1,1 1,0-1,0 1,1 0,0 0,0-1,0 1,0 0,1 0,-1 0,1 0,0 0,1 0,-1 0,1 0,0 0,1 0,-1 0,1-1,0 1,0 0,0-1,1 0,-1 1,1-1,0 0,0 0,1-1,-1 1,1-1,0 1,2 0,12 7,1-1,1 0,-1-2,2 0,-1-2,1 0,0-1,0-1,0-1,1-1,-1-1,3 0,-3 0,1 0,-1-1,0-1,0-1,0-1,-1 0,1-2,-1 0,0-2,0 0,0-1,-1-1,-16 7,1 0,-1 0,0 0,0-1,0 1,0-1,-1 1,1-1,-1 0,1 0,-1 0,0 0,0-1,0 1,-1-1,1 1,-1-1,0 1,0-1,0 0,0 1,-1-1,0 0,1 0,-1 0,-1 1,1-1,0 0,-1 0,0 0,0 1,0-1,0 1,-1-1,1 1,-1-1,0 1,0 0,0-1,-1 1,1 1,-1-1,1 0,-1 0,-3-1,3 2,0 0,1 1,-2 0,1-1,0 1,0 0,0 0,0 1,-1-1,1 1,0-1,0 1,-1 0,1 0,0 1,-1-1,1 1,0 0,0-1,-1 1,1 1,0-1,0 0,0 1,1-1,-1 1,0 0,0 0,1 0,-1 1,1-1,0 0,0 1,0 0,0-1,0 1,0 0,1 0,0 0,-1 0,1 0,0 0,0 0,1 1,-1 1,-1 0,0-1,0 1,0-1,1 1,0 0,0 0,0 0,0 0,1 0,0 0,0 0,1-1,-1 1,1 0,0 0,0 0,0 0,1-1,0 1,0 0,0-1,0 0,1 1,0-1,0 0,0-1,0 1,1 0,-1-1,1 0,0 0,0 0,0 0,0 0,4 1,-2-3,-1 0,0 0,0 0,1-1,-1 1,0-1,1-1,-1 1,0-1,1 0,-1 0,0-1,0 1,0-1,0 0,0 0,0-1,-1 0,1 0,-1 0,0 0,0 0,0-1,0 0,0 0,-1 0,0 0,0-1,0 1,0-1,-1 0,1 1,-1-1,-1 0,1-1,-1 1,0 0,0-1,-1 6,0 0,-1 1,1-1,0 1,-1-1,1 0,-1 1,1-1,0 0,-1 1,1-1,-1 0,1 0,-1 0,1 1,-1-1,1 0,-1 0,0 0,1 0,-1 0,1 0,-1 0,1 0,-1 0,1 0,-1 0,1 0,-1-1,1 1,-1 0,1 0,-1 0,1-1,-1 1,1 0,-1-1,1 1,0 0,-1-1,1 1,-1 0,1-1,0 1,0-1,-1 1,1-1,0 1,0-1,-1 1,1-1,0 0,0 5,0 0,0 0,0 0,0 0,1 0,-1 0,1 0,0-1,0 1,1 0,-1-1,1 1,0 0,0-1,0 0,0 0,1 1,-1-1,1-1,0 1,-1 0,2-1,-1 1,0-1,0 0,1 0,-1 0,1 0,-1-1,1 0,0 1,0-1,-1-1,1 1,0 0,0-1,0 0,2 0,124 18,-61-14</inkml:trace>
  <inkml:trace contextRef="#ctx0" brushRef="#br0" timeOffset="-74360.295">3064 2270,'-14'1,"0"1,1 0,-1 0,1 2,0-1,0 2,0 0,0 0,1 1,0 1,0 0,0 1,1 0,1 0,-1 1,1 1,1 0,0 0,-2 3,5-5,1 1,0 0,1 0,0 0,0 0,1 1,0-1,0 1,0 7,3-14,-1-1,1 1,-1 0,1-1,0 1,0 0,1-1,-1 1,0 0,1-1,0 1,-1-1,1 1,0-1,0 1,1-1,-1 0,0 1,1-1,-1 0,1 0,0 0,0 0,0 0,0-1,0 1,0 0,0-1,1 0,-1 1,0-1,1 0,-1 0,1 0,-1-1,1 1,2 0,1-1,0 1,0-2,0 1,0 0,-1-1,1 0,0-1,0 1,-1-1,1 0,-1 0,1-1,-1 0,0 0,0 0,0 0,4-5,70-73,-64 59,-1 0,0-2,-2 1,-1-1,-1-1,0 0,-2-1,-2 0,0 0,-1 0,-2 0,0-1,-2 0,-1 1,-1-1,-2 0,-2-10,5 36,-1-5,1 0,-1 0,0 0,-1 0,0 0,1 0,-2 0,1 1,-1-1,0 1,0 0,0-1,-1 1,-2-2,5 7,1 0,-1-1,0 1,0 0,0 0,1-1,-1 1,0 0,0 0,0 0,0 0,1 0,-1 0,0 0,0 0,0 1,0-1,1 0,-1 0,0 1,0-1,1 1,-1-1,0 0,1 1,-1-1,0 1,1 0,-1-1,0 1,1-1,-1 1,1 0,0 0,-1-1,1 1,-1 0,1 0,0-1,0 1,-1 0,1 0,0 0,-5 13,0 0,1 0,0 0,1 1,1 0,0-1,1 1,1 5,-1-2,-2 12,2 0,0 1,2-1,2 0,0 0,2 0,2 0,0-1,2 0,1 0,8 13,-14-34,0 0,0-1,1 0,1 0,-1 0,1 0,0-1,1 0,0 0,-1-1,2 1,-1-2,1 1,-1-1,1 0,0-1,1 1,-1-2,1 1,-1-1,1-1,0 1,-1-1,1-1,0 0,0 0,0-1,0 0,-1 0,1-1,-1 0,1-1,4-2,-3 1,-1 0,-1-1,1 0,-1-1,1 1,-2-2,1 1,-1-1,0 0,0-1,-1 0,0 0,0 0,-1-1,0 1,-1-1,0-1,0 1,-1 0,0-1,0 0,-1 0,-1 1,1-4,-2 13,0 0,0-1,1 1,-1-1,0 1,0-1,1 1,-1-1,0 1,0-1,0 1,0-1,0 1,0-1,0 1,0-1,0 0,0 1,0-1,0 1,0-1,0 1,-1-1,1 1,0-1,0 1,-1-1,1 1,0 0,0-1,-1 1,1-1,-1 1,1 0,0-1,-1 1,1 0,-1-1,1 1,-1 0,1 0,-1-1,1 1,-1 0,1 0,-1 0,1 0,-1 0,1 0,-1 0,1 0,-1 0,1 0,-1 0,0 0,-2 7,0 0,1 1,-1-1,1 1,1-1,0 1,0 0,0 0,1-1,0 1,0 0,1 0,0-3,-1-1,1 1,0 0,0-1,0 0,1 1,0-1,-1 0,2 0,-1 0,0 0,1 0,0 0,-1-1,2 1,-1-1,0 0,1 0,-1 0,1 0,0-1,0 1,0-1,0 0,0 0,1-1,-1 1,0-1,1 0,-1 0,1 0,0-1,-1 0,1 0,-1 0,1 0,0-1,2 0,3-1,0 0,0-1,0 0,0-1,-1 0,1 0,-1-1,0-1,-1 1,1-1,-1-1,0 1,-1-1,1-1,-1 0,-1 0,0 0,0 0,0-1,-1 0,0-1,-1 1,0-1,-1 1,0-1,0-3,-5 6,-3 30,4-17,0 0,0 1,1-1,0 1,0-1,0 1,1-1,0 1,0-1,1 0,0 1,0-1,1 0,-1 0,1 0,0-1,1 1,-1-1,1 0,1 0,-1 0,0 0,1-1,0 1,0-1,0-1,1 1,0-1,-1 0,1 0,0 0,0-1,0 0,1 0,5 0,0 0,-1-1,1-1,0 0,0-1,0 0,0-1,-1 0,1-1,-1 0,0-1,0 0,0-1,0 0,-1-1,1 0,-1 0,-1-1,0-1,0 1,0-2,-1 1,0-1,0 0,-1-1,-1 0,1 0,-2 0,1-1,-2 1,2-3,-5-11,-5 58,2 0,2 0,1 0,1-1,2 1,5 17,-5-23,74 441,-80-412,-5-57,-17-53,-3-27,4-2,3 0,4-2,4 0,1-34,19 30,-8 86,1-1,0 1,0-1,1 1,-1-1,0 1,1 0,-1 0,1 0,0-1,0 2,0-1,0 0,0 0,0 1,0-1,0 1,1 0,-1-1,1 1,-1 0,1 0,-1 1,1-1,0 1,-1-1,1 1,0 0,-1 0,4 0,4 1,-1 0,1 1,0 1,-1-1,1 1,-1 1,0 0,0 0,0 1,-1 0,0 0,1 1,-2 0,1 1,-1 0,0 0,0 0,-1 1,0 0,-1 0,0 1,0-1,0 1,-1 0,0 2,-4-10,1 1,-1-1,0 1,0-1,1 1,-1-1,0 1,-1 0,1-1,0 1,0-1,-1 1,1-1,-1 1,1-1,-1 1,0-1,1 1,-1-1,0 0,0 0,0 1,0-1,0 0,0 0,0 0,-1 0,1 0,0 0,-1 0,1-1,0 1,-1 0,1-1,-1 1,1-1,-1 1,1-1,-1 0,0 0,1 1,-1-1,1-1,-1 1,1 0,-1 0,0 0,1-1,-1 1,1-1,-1 1,1-1,0 0,-1 1,1-1,-1-1,0 0,0 0,0 0,0 0,0-1,1 1,-1-1,1 0,0 1,-1-1,1 0,1 0,-1 1,0-1,1 0,-1 0,1 0,0 0,0 0,0 0,0 0,1 0,-1 0,1 0,-1 0,1 1,0-1,1 0,-1 0,0 1,1-1,-1 1,1-1,0 1,0 0,0-1,0 1,0 0,0 0,0 1,1-1,-1 0,3 0,-1-2,1 0,0 1,0-1,0 1,1 0,-1 1,0-1,1 1,0 0,0 1,-1-1,1 1,0 1,0-1,0 1,0 0,0 0,0 0,0 1,0 0,0 0,0 1,0-1,-1 1,1 1,0-1,-1 1,0 0,0 0,0 0,0 1,1 1,5 10,-10-13,0 1,-1-1,1 0,0 0,1 0,-1 0,0 0,0-1,1 1,-1 0,1-1,0 1,-1-1,1 1,0-1,0 0,0 1,0-1,0 0,0 0,0-1,0 1,0 0,1-1,-1 1,0-1,0 0,1 0,-1 0,0 0,0 0,1 0,-1-1,0 1,0-1,0 1,2-2,2-2,0 0,0-1,-1 0,1 0,-1 0,-1-1,1 1,-1-1,0 0,0-1,0 1,-1-1,0 1,-1-1,1 0,-1 0,1-7,-2 10,0 0,-1 0,1 1,-1-1,0 0,0 0,0 0,0 0,-1 1,1-1,-1 0,0 0,0 1,-1-1,1 1,-1-1,0 1,1-1,-2 1,1 0,0 0,-1 0,1 0,-1 0,0 1,0-1,0 1,0 0,0 0,0 0,-1 0,1 0,-1 1,-1-1,1 1,0 0,-1 0,1 1,0-1,0 1,0 0,-1 0,1 0,0 1,0 0,0 0,0 0,0 0,0 0,0 1,0 0,0 0,0 0,1 0,-1 0,1 1,0 0,0-1,-1 1,2 0,-1 1,0-1,1 0,0 1,-1 0,1 1,-2 1,0 1,1 0,-1 0,2 0,-1 1,1-1,0 1,1-1,0 1,0-1,0 1,1 0,0-1,1 1,0 0,0-1,0 1,1-2,1-1,-1 0,1 0,0 0,0 0,0 0,1-1,-1 0,1 1,1-1,-1 0,0-1,1 1,0-1,0 0,0 0,0-1,0 1,0-1,1 0,-1 0,1-1,-1 0,1 0,2 0,27 2</inkml:trace>
  <inkml:trace contextRef="#ctx0" brushRef="#br0" timeOffset="-74066.613">4708 1963,'-5'0,"0"-1,0 1,1 0,-1 0,0 1,0-1,0 1,0 0,0 0,1 1,-1 0,1-1,-1 2,1-1,0 0,0 1,0 0,0 0,0 0,0 0,1 1,-1-1,1 1,0 0,1 0,-1 0,0 0,1 1,0-1,0 1,1-1,-1 2,1 2,0 0,0 0,1 0,0 0,1 0,0 0,0 0,0-1,1 1,0 0,1-1,0 1,0-1,1 0,-1 0,5 4,81 100,-28-53,3-2,25 15,-81-65,1 0,0 0,0-1,1 0,-1-1,1 0,0 0,0-1,0 0,1-1,-1 0,1-1,-1 0,1-1,-1 0,1 0,6-2,14-4</inkml:trace>
  <inkml:trace contextRef="#ctx0" brushRef="#br0" timeOffset="-72825.253">6674 2056,'-9'-3,"1"1,0 0,0 0,-1 0,1 1,-1 1,1-1,-1 1,0 1,1 0,-1 0,1 0,0 1,-1 0,1 1,0 0,0 0,0 1,1 0,-1 0,1 1,0 0,0 0,1 1,-4 3,6-6,1 0,-1 1,1-1,-1 1,1-1,0 1,0 0,1 1,-1-1,1 0,0 1,0-1,0 1,1 0,0 0,-1-1,2 1,-1 0,1 0,-1 0,1 0,1 0,-1 0,1 0,0 0,0-1,0 1,1 0,-1 0,1-1,0 1,1-1,-1 0,1 0,2 4,5-2,0 0,0-1,1 0,0 0,0-1,0-1,0 0,1 0,-1-1,1-1,0 0,0 0,-1-1,1-1,40 1,-1-3,0-2,0-2,0-3,-1-1,0-3,1-3,-32 11,-1 0,0-1,0-1,0-1,-2 0,1-1,3-4,-18 13,-1 1,1-1,-1 0,0 0,1 0,-1 0,0-1,1 1,-1 0,0 0,0-1,0 1,0-1,0 1,-1-1,1 1,0-1,-1 1,1-1,-1 0,1 1,-1-1,0 0,0 0,0 1,0-1,0 0,0 1,0-1,0 0,-1 0,1 1,-1-1,1 1,-1-1,0 0,0 1,1-1,-1 1,0 0,0-1,-1 1,1 0,0-1,0 1,-1 0,1 0,0 0,-1 0,1 0,-1 1,0-1,-3-2,0 0,-1 0,0 1,1-1,-1 2,0-1,0 0,0 1,0 0,0 1,0 0,0-1,0 2,0-1,0 1,0 0,0 0,0 0,0 1,1 0,-1 0,0 1,1 0,0 0,0 0,0 0,0 1,0 0,0 0,1 0,0 0,0 1,0 0,1 0,-1 0,1 0,-2 5,4-7,-1 0,1 0,0 0,0 0,0 1,1-1,-1 0,1 0,-1 1,1-1,0 0,1 1,-1-1,0 0,1 0,0 1,0-1,0 0,0 0,0 0,1 0,-1 0,1 0,0 0,0-1,0 1,0-1,0 1,1-1,-1 0,1 0,-1 0,1 0,0 0,0-1,0 1,0-1,0 0,0 1,0-2,0 1,1 0,-1-1,8-1,0 0,-1-1,1-1,-1 1,1-2,-1 0,0 0,0-1,-1 0,0 0,1-1,-2 0,1-1,-1 0,0-1,0 1,-1-1,0-1,-1 1,0-1,0-1,0 1,2-9,-5 12,-3 5,0 1,0-1,0 1,-1-1,1 1,0-1,0 0,0 1,0-1,0 1,0-1,0 1,1-1,-1 0,0 1,0-1,0 1,0-1,1 1,-1-1,0 1,1-1,-1 1,0-1,1 1,-1 0,1-1,-1 1,0-1,1 1,-1 0,1-1,-1 1,1 0,-1 0,1-1,-1 1,1 0,0 0,-1 0,1 0,-1 0,1 0,-1 0,1 0,0 0,-1 0,1 0,-1 0,1 0,-1 0,1 0,0 1,-1-1,1 0,-1 0,1 1,-1-1,1 0,-1 1,0-1,1 0,-1 1,1-1,-1 1,0-1,1 1,-1-1,0 1,1-1,7 25,-7-17,1 0,0 0,0 0,1 0,0 0,0 0,1 0,0-1,0 0,1 0,0 0,0-1,1 1,0-1,0 0,0-1,0 0,1 0,0 0,0 0,1-1,-1-1,7 3,-12-5,1-1,-1 0,0 0,1 0,-1 0,1 0,-1-1,0 1,1 0,-1-1,0 0,0 0,1 0,-1 0,0 0,0 0,0 0,0 0,0-1,-1 1,1-1,0 0,-1 1,1-1,-1 0,1 0,-1 0,0 0,0 0,0 0,0-1,0 1,0-1,14-79,-23-74,7 156,1-1,0 0,0 0,0 0,0 0,0 0,0 0,1 0,-1 0,0 0,0 0,1 0,-1 0,0 0,1 1,-1-1,1 0,-1 0,1 0,0 1,-1-1,1 0,0 1,-1-1,1 0,0 1,0-1,0 1,-1-1,1 1,0 0,0-1,0 1,0 0,0 0,0-1,0 1,0 0,0 0,0 0,0 0,0 0,0 0,45 13,-38-10,6 2,135 62,-144-62,0-1,0 1,-1 0,0 0,0 0,0 1,0-1,-1 1,0 0,-1 0,1 0,-1 0,0 1,0-1,-1 1,0-1,0 1,-1-1,1 1,-1 0,-1-1,0 1,1-1,-3 5,3-4,-1 10,0-12,0 1,1-1,-1 1,1-1,0 1,0-1,1 1,0-1,0 1,0-1,0 0,1 1,0-1,0 0,1 0,-1 0,1 0,0-1,0 1,1-1,2 3,2-2,1-1,0 0,0-1,0 0,0 0,0-1,1 0,-1 0,1-1,-1-1,1 0,0 0,-1 0,1-1,-1-1,1 0,-1 0,0-1,0 0,0 0,0-1,0-1,-1 1,0-1,0-1,0 1,-1-1,7-6,-7 4,0 1,0-1,0 0,-1-1,0 1,-1-1,0 0,0-1,-1 1,0-1,2-8,-4 12,-1 1,0-1,0 1,0-1,0 0,-1 1,0-1,0 0,-1 1,0-1,0 0,0 1,0-1,-1 1,0 0,0-1,0 1,-1 0,0 0,0 1,0-1,-2-1,5 5,-1 0,0-1,0 1,0 0,0 0,0 0,0 0,0 0,0 0,-1 0,1 0,0 1,0-1,-1 0,1 1,-1-1,1 1,0-1,-1 1,1 0,-1-1,1 1,-1 0,1 0,-1 0,1 0,-1 0,1 1,-1-1,1 0,-1 1,1-1,-1 1,1 0,0-1,-1 1,1 0,0 0,0 0,-1 0,1 0,0 0,0 0,0 0,0 0,0 0,-26 67,26-58,0 0,1 0,0 1,1-1,0 0,1 0,0 0,0 0,1 0,0-1,1 1,0-1,1 0,0 0,0 0,1-1,0 0,0 0,1 0,0-1,0 0,1 0,0-1,0 0,1 0,-1-1,1 0,0 0,1-1,-1-1,1 1,1-1,118 17,-66-19</inkml:trace>
  <inkml:trace contextRef="#ctx0" brushRef="#br0" timeOffset="-71616.928">10925 2110,'-7'-4,"0"0,0 0,0 1,0 0,-1 0,1 1,-1 0,1 0,-1 1,0 0,0 1,0-1,0 1,1 1,-1 0,0 0,0 0,0 1,1 0,-1 1,1-1,0 1,0 1,0 0,0 0,0 0,1 0,0 1,0 0,0 1,1-1,-1 1,-2 4,2-1,0 1,0-1,1 1,0 0,1 0,0 1,0-1,1 1,1 0,1-7,0-1,0 0,1 1,-1-1,1 0,0 1,0-1,1 1,-1-1,1 0,-1 1,1-1,0 0,0 0,0 1,1-1,-1 0,1 0,0 0,0-1,0 1,0 0,0-1,1 1,-1-1,1 0,-1 0,1 0,0 0,0 0,0 0,2-1,0 1,0 0,1-1,-1 0,0-1,0 1,1-1,-1 0,1 0,-1 0,0-1,1 0,-1 0,0 0,0-1,0 0,0 0,0 0,0 0,2-2,85-67,-75 51,0 0,-2-1,0-1,-2 0,0-1,-1 0,-1-1,-2-1,0 1,-2-2,-1 1,0-1,-2 1,-1-1,-1-1,-2 1,1 9,1-6,-2 0,0-1,-1 1,-2 0,0 0,-4-12,7 34,0 0,0 0,0 0,0 0,0 0,0 1,0-1,0 0,-1 0,1 0,0 0,-1 0,1 0,-1 0,1 1,-1-1,1 0,-1 0,1 1,-1-1,0 0,1 1,-1-1,0 0,0 1,1-1,-1 1,0-1,0 1,0 0,0-1,0 1,0 0,1 0,-1 0,0-1,0 1,0 0,0 0,0 0,0 0,0 1,0-1,0 0,0 0,0 1,0-1,1 0,-1 1,0-1,0 1,0-1,0 1,1-1,-1 1,0-1,1 1,-1 0,0 0,1-1,-1 1,1 0,-1 0,-6 14,0 0,1 0,0 0,2 1,0 0,0 0,2 0,0 0,1 0,0 0,1 2,0 8,0 0,2 0,1-1,1 1,1-1,1 0,1 0,1-1,2 0,4 9,-9-22,1-1,-1 0,2 0,-1-1,2 0,-1 0,1 0,0-1,1 0,0-1,0 0,0 0,1-1,0 0,1-1,-1 0,1 0,0-1,0-1,0 0,0-1,1 0,-1 0,1-1,-3-1,0 0,0-1,0 0,0-1,-1 0,1 0,-1-1,1 0,-1 0,0-1,0 0,0 0,-1-1,0 0,1 0,-2-1,1 0,-1 0,0-1,0 0,-1 0,1 0,-2 0,2-4,1-1,0-1,-1 0,-1 0,0 0,-1-1,0 0,-1 1,-1-1,0-1,-1 1,0 0,-1 0,-1 0,-2-14,-18-18,21 45,-1 0,0 0,0 0,1 1,-1-1,0 0,0 1,0-1,0 1,0-1,0 1,0-1,0 1,0 0,0-1,0 1,0 0,0 0,0 0,-1 0,1 0,0 0,0 0,0 0,0 0,0 1,0-1,0 0,0 1,0-1,0 1,0-1,0 1,0-1,0 1,0 0,1-1,-1 1,0 0,0 0,1 0,-1 0,0 0,-5 8,0 0,1 0,0 0,1 1,0 0,0 0,1 0,1 0,-1 0,2 0,-1 1,1-1,1 1,0-1,1 1,0-1,1 7,1-8,0 1,1-1,0 0,0 0,1 0,0-1,1 0,0 0,0 0,1-1,-1 1,2-2,-1 1,1-1,0 0,0-1,1 0,0 0,-1-1,2 0,-1 0,0-1,1 0,-1-1,1 0,0-1,0 0,9 0,29 4</inkml:trace>
  <inkml:trace contextRef="#ctx0" brushRef="#br0" timeOffset="-71156.062">11981 1910,'-13'1,"0"2,0 0,0 0,1 1,-1 1,1 0,0 0,1 2,-1-1,-1 3,11-8,0 1,1-1,-1 0,0 1,1-1,0 1,-1-1,1 1,0 0,0 0,0-1,0 1,0 0,0 0,1 0,-1 0,0 0,1 0,0 0,-1 1,1-1,0 0,0 0,0 0,1 0,-1 0,0 0,1 0,-1 0,1 0,0 0,0 0,0 0,0 0,0 0,0-1,0 1,0 0,2 0,64 56,-15-28,-41-25,1 0,-1 2,0-1,-1 1,1 1,-1 0,-1 0,0 1,0 0,0 1,5 8,-13-16,0 0,0 0,0 1,0-1,-1 0,1 0,-1 0,1 1,-1-1,0 0,0 1,0-1,0 0,0 1,0-1,-1 0,1 1,-1-1,0 0,1 0,-1 0,0 0,0 0,-1 0,1 0,0 0,-1 0,1 0,-1 0,1-1,-1 1,0-1,0 1,0-1,0 0,0 0,-1 1,-82 30,79-31,0 1,1-1,-1 0,0 0,1 0,-1-1,0 1,0-2,0 1,0 0,1-1,-1 0,0-1,-5-1,7-5,5-1</inkml:trace>
  <inkml:trace contextRef="#ctx0" brushRef="#br0" timeOffset="-70182.091">12542 1989,'-9'-2,"1"0,-1 0,0 1,0 0,0 1,0 0,0 0,1 1,-1 0,0 0,0 1,1 0,-1 1,1 0,0 0,-1 0,2 1,-1 1,0 0,1 0,0 0,0 0,0 1,1 1,0-1,0 1,1 0,-1 0,1 0,1 1,-3 5,6-9,0 1,0-1,0 1,1-1,0 1,0 0,0-1,0 1,1-1,-1 1,1-1,0 1,1-1,-1 1,1-1,0 0,0 0,0 0,0 0,1 0,0-1,0 1,0-1,0 1,0-1,1 0,-1 0,2 0,7 6,0-1,1 0,0-1,0 0,1-1,-1-1,1 0,5 0,11 2,1-1,-1-1,1-2,-1-1,1-2,0-1,-1-1,1-1,-1-2,1-2,-2 0,1-2,-1-1,-1-1,1-2,-2-1,0-1,-1-1,0-1,-18 11,1 0,-1-1,-1 0,1 0,-1 0,0-1,-1 0,0-1,0 1,-1-1,0 0,0-1,-1 1,1-6,-5 14,1-1,-1 1,0-1,1 0,-1 1,0-1,0 0,-1 1,1-1,0 0,0 1,-1-1,1 1,-1-1,1 1,-1-1,0 1,0-1,0 1,1 0,-1-1,-1 1,1 0,0 0,0-1,0 1,0 0,-1 0,1 1,-1-1,1 0,-1 0,1 1,-1-1,1 0,-1 1,0 0,-63-3,56 4,-1 0,1 1,0 0,0 0,0 1,0 0,0 1,0 0,1 0,0 1,0 0,0 0,0 1,1 0,0 1,0-1,1 1,0 0,0 1,-3 5,8-11,0 0,0 1,1-1,-1 0,1 0,-1 0,1 1,0-1,0 0,0 1,0-1,0 0,0 1,1-1,-1 0,1 0,-1 1,1-1,0 0,0 0,0 0,0 0,0 0,1 0,-1 0,1-1,-1 1,1 0,-1-1,1 1,0-1,0 1,1 0,73 24,-64-24,-1-1,1-1,-1 1,1-2,0 1,-1-2,1 0,-1 0,0-1,0 0,0-1,0 0,0-1,-1 0,6-4,-12 6,-4 2,1 0,0 0,0 0,0 0,1 0,-1 0,0 0,0 1,0-1,1 0,-1 1,0-1,0 1,1-1,-1 1,1 0,-1-1,0 1,1 0,-1 0,1 0,-1 0,0 0,1 0,-1 1,1-1,-1 0,0 1,1-1,-1 1,0-1,1 1,-1 0,0 0,0-1,0 1,0 0,1 0,19 21,-17-16,0 0,1 0,-1-1,1 0,1 0,-1 0,1-1,-1 0,1 0,0 0,1-1,-1 1,1-2,-1 1,1-1,0 0,0 0,0-1,0 0,0 0,0-1,7 0,-12 0,1-1,0 0,-1-1,1 1,0 0,-1-1,0 1,1-1,-1 0,0 0,0 0,0 0,0 0,0 0,0-1,-1 1,1-1,-1 1,0-1,1 1,-1-1,0 0,-1 0,1 0,0 0,8-78,-9 74,0-122,-1 128,1-1,0 1,0-1,0 1,0-1,0 1,0-1,0 0,1 1,-1-1,0 1,1-1,-1 1,1 0,0-1,-1 1,1-1,0 1,0 0,0 0,0-1,0 1,0 0,0 0,1 0,-1 0,0 0,0 1,1-1,-1 0,1 0,-1 1,1-1,-1 1,1-1,-1 1,1 0,-1 0,1 0,24-2,0 1,1 2,-1 1,0 1,0 1,1 1,-20-4,-1 0,0 0,0 0,0 1,1-1,-2 2,1-1,0 1,0 0,-1 0,0 0,1 1,-1-1,0 1,-1 1,1-1,-1 1,0 0,0 0,0 0,-1 0,0 1,0-1,0 1,-1 0,2 5,1 31,-5-35,-1-1,1 1,1-1,-1 1,1-1,0 0,0 1,1-1,0 0,0 0,1 0,0 0,0 0,0 0,0-1,1 0,0 1,0-1,0-1,1 1,0-1,0 1,0-1,0-1,5 3,6 0,0-2,0 0,1-1,-1-1,1 0,0-2,-1 1,1-2,0 0,-1-1,1-1,-1-1,4-1,27-7</inkml:trace>
  <inkml:trace contextRef="#ctx0" brushRef="#br0" timeOffset="-69923.226">14494 1950,'-10'-2,"0"0,0 0,-1 1,1 1,0 0,-1 0,1 1,0 0,0 1,0 0,0 1,0 0,0 0,0 1,1 0,0 1,0 0,0 0,1 1,-1 0,1 1,1 0,-1 0,1 1,1-1,-1 2,1-1,-4 9,7-13,1-1,0 1,1 0,-1 0,1 0,0 0,-1 0,2 0,-1 0,0 0,1 0,0 0,0 0,0 1,1-1,-1 0,1 0,0 0,0 0,0 0,1 0,-1 0,1 0,0-1,0 1,1-1,-1 1,0-1,3 2,5 1,1 0,0-1,0-1,0 0,1 0,-1-1,1-1,0 0,-1 0,1-1,0-1,0 0,0-1,0 0,1-1,100-18,-66 5</inkml:trace>
  <inkml:trace contextRef="#ctx0" brushRef="#br0" timeOffset="-69552.222">16245 1882,'3'14,"2"13,1 12,1 6,2 1,0-2,0-6,-1-7,-2-9</inkml:trace>
  <inkml:trace contextRef="#ctx0" brushRef="#br0" timeOffset="-69060.503">16098 1669,'213'67,"-183"-58,0 3,0 0,-1 2,-1 1,-1 1,3 3,-18-10,0 0,-1 1,-1 0,1 0,-2 1,1 1,-2 0,1 0,-2 0,0 1,0 0,-1 1,-1-1,2 7,10 40,-15-60,-1 0,1 1,-1-1,1 0,-1 0,1 0,-1 0,0 0,1-1,-1 1,1 0,-1-1,1 1,-1-1,0 1,1-1,-1 0,0 1,1-1,-1 0,0 0,0 0,0 0,0 0,0 0,0 0,0-1,0 1,0 0,-1 0,1-1,0 1,-1-1,1 1,-1-1,2-1,132-171,-134 174,0-1,1 1,-1 0,0-1,0 1,0 0,0-1,1 1,-1 0,0-1,0 1,1 0,-1-1,0 1,1 0,-1 0,0-1,1 1,-1 0,0 0,1 0,-1 0,1 0,-1-1,0 1,1 0,-1 0,1 0,-1 0,0 0,1 0,-1 0,1 0,-1 0,0 0,1 0,-1 1,1-1,-1 0,0 0,1 0,-1 0,0 1,1-1,-1 0,0 0,1 1,-1-1,0 0,0 1,1-1,-1 0,0 1,0-1,1 0,-1 1,0-1,0 1,3 26,-2-26,-1 24,1-1,1 1,2-1,0 0,7 21,-9-39,1 1,-1-1,1-1,0 1,0 0,0-1,1 1,0-1,0 0,1 0,-1-1,1 1,0-1,0 0,1 0,-1-1,1 0,-1 0,1 0,0 0,0-1,1 0,-1 0,5 0,66-9,-45-7</inkml:trace>
  <inkml:trace contextRef="#ctx0" brushRef="#br0" timeOffset="-68669.69">17248 1896,'28'-1,"0"-1,0-2,-1-1,0-1,1-2,-2 0,1-2,-2-1,3-2,-16 8,0 0,-1-1,0-1,0 1,-1-2,0 0,0 0,0 0,-1-1,-1-1,1 1,-2-2,1 1,-1-1,-1 0,0 0,0-1,-2 0,1 0,-1 0,-1 0,0 0,-1-1,1-12,-3 23,1 0,-1 0,0 0,0 0,0 0,-1 0,1 0,0 0,-1 0,1 0,-1 0,0 1,1-1,-1 0,0 0,0 1,0-1,0 0,-1 1,1-1,0 1,-1-1,1 1,-1 0,1 0,-1 0,0 0,1 0,-1 0,0 0,0 0,0 1,0-1,1 0,-1 1,0 0,0 0,0-1,0 1,0 0,0 0,0 1,0-1,0 0,0 1,0-1,0 1,0 0,1-1,-1 1,0 0,0 0,1 0,-1 0,1 1,-1-1,1 0,-1 1,-7 10,0 1,1 0,0 1,2-1,-1 1,2 1,-1-1,2 1,0 0,1 0,1 0,0 0,1 3,-8 88,5-1,5 1,4-1,7 23,5 93,-15-180,2 16,-3 1,-2 0,-3 0,-2 1,-26 37,30-93,1-1,-1 1,1 0,-1-1,0 1,0-1,0 0,-1 1,1-1,0 0,-1 0,1-1,-1 1,0 0,1-1,-1 0,0 1,0-1,0 0,0-1,0 1,0 0,0-1,0 0,0 0,-1 0,1 0,0 0,0 0,-1-1,-19-8</inkml:trace>
  <inkml:trace contextRef="#ctx0" brushRef="#br0" timeOffset="-68489.923">17141 2377,'20'-4,"19"-5,15-2,14-1,7-2,6-1,2 1,-13 2</inkml:trace>
  <inkml:trace contextRef="#ctx0" brushRef="#br0" timeOffset="-68308.413">18023 2244,'2'0,"6"0,5 0,6 0,1 0,-2 0</inkml:trace>
  <inkml:trace contextRef="#ctx0" brushRef="#br0" timeOffset="-67444.723">19614 1896,'-13'4,"-1"0,1 0,0 2,0-1,0 2,1-1,0 2,0 0,1 0,0 1,1 0,0 1,0 0,1 1,0 0,1 0,0 1,1 0,0 1,1-1,0 1,-1 6,6-17,0 0,0 0,0 0,0 0,0 0,1 1,-1-1,1 0,0 0,-1 0,1 0,0 1,0-1,1 0,-1 0,0 1,1-1,-1 0,1 0,0 0,-1 0,1 0,0 0,0 0,0 0,1 0,-1 0,0-1,1 1,0 0,-1-1,1 0,0 1,-1-1,1 0,0 0,0 1,0-1,0-1,0 1,0 0,0-1,1 1,-1-1,0 1,2-1,8-3,1 0,-1-1,0-1,-1 0,1 0,-1-1,0-1,0 1,-1-2,0 0,0 0,-1-1,0 0,-1 0,1-1,-2 0,5-8,5-8,-2-1,-1 0,0-1,-2-1,-2 0,0 0,-2-1,-2-1,0 1,-2-1,-1 0,-2 0,-1 0,-1 0,-6-30,-8-13,14 73,1 0,0 0,-1 0,1 0,-1 0,1 0,-1 0,1 1,-1-1,1 0,-1 0,0 0,0 1,1-1,-1 1,0-1,0 0,0 1,0-1,0 1,0 0,0-1,1 1,-1 0,0-1,0 1,0 0,0 0,-1 0,1 0,0 0,0 0,0 0,0 0,0 1,0-1,0 0,1 0,-1 1,0-1,0 1,0-1,0 1,0-1,0 1,1 0,-1-1,0 1,0 0,0 0,-32 44,25-24,0-1,2 2,0-1,1 0,1 1,1 0,2 0,0 0,1 0,1 0,1 0,0 0,3 3,-2-10,1-2,1 1,0 0,1-1,0 0,1 0,0-1,1 0,1 0,0-1,0 0,1 0,0-1,1-1,0 0,1 0,0-1,0 0,1-1,0-1,0 0,1 0,-1-2,1 0,0 0,0-1,0-1,1 0,0-1,-7 0,1-1,-1 0,1 0,-1 0,1-1,-1-1,1 1,-1-1,0-1,0 0,0 0,0 0,-1-1,1 0,-1-1,0 1,0-2,-1 1,1-1,-1 1,0-2,-1 1,1-1,-1 0,-1 0,1 0,-1-1,-1 1,1-1,-1 0,-1 0,2-7,2-31,-8 129,23 20,-20-99,0-1,1 1,0-1,0 1,0-1,0 0,0 1,1-1,-1 0,1 0,0-1,0 1,0-1,0 1,0-1,1 0,-1 0,1 0,-1-1,1 1,0-1,-1 0,1 0,0 0,0-1,21 0</inkml:trace>
  <inkml:trace contextRef="#ctx0" brushRef="#br0" timeOffset="-66971.476">20095 1562,'34'20,"1"-2,1-1,0-2,6 0,127 63,-162-74,0 0,-1 1,1 0,-1 0,0 1,0 0,-1 0,0 0,0 1,0 0,-1 0,0 0,0 0,-1 0,0 1,0 0,-1 0,0-1,0 1,-1 1,0-1,0 0,-1 0,0 0,-1 6,-23 134,24-147,-1 1,1 0,-1 0,1-1,0 1,-1 0,1 0,0-1,0 1,0 0,1 0,-1 0,0-1,1 1,-1 0,1 0,-1-1,1 1,0 0,0-1,0 1,0-1,0 1,0-1,0 0,1 1,-1-1,0 0,1 0,-1 0,1 0,-1 0,1 0,-1 0,1 0,0-1,-1 1,1-1,0 1,0-1,1 0,6-1,-1 0,1-1,0-1,0 0,-1 0,0 0,1-1,-1 0,-1-1,1 0,-1 0,0-1,0 0,0 0,-1 0,0-1,0 0,0 0,-1-2,81-143,-85 153,0-1,0 1,-1-1,1 1,0 0,-1 0,1-1,-1 1,1 0,-1 0,1 0,-1-1,1 1,-1 0,0 0,1 0,-1 0,0 0,0 0,0 0,0 0,0 0,0 0,0 0,0 0,0 0,0 0,0-1,-1 1,1 0,0 0,-1 0,1 0,-1 9,1 0,0 0,0 0,1 0,0 0,1 0,0-1,1 1,0 0,0-1,1 0,0 0,1 0,0 0,0-1,1 0,0 0,1 0,-1-1,1 0,1 0,-1 0,1-1,1-1,-1 1,7 2,18 4</inkml:trace>
  <inkml:trace contextRef="#ctx0" brushRef="#br0" timeOffset="-61633.156">3010 3741,'-2'18,"-1"13,0 6,1 1,0-4,4-7,2-7,4-6,0-5</inkml:trace>
  <inkml:trace contextRef="#ctx0" brushRef="#br0" timeOffset="-61265.138">2757 3433,'37'-9,"0"2,1 1,0 1,0 2,0 2,0 2,0 1,0 2,28 7,-57-8,1 0,0 0,-1 1,0 0,0 1,0 0,-1 1,0-1,0 2,0-1,-1 1,0 0,0 1,-1-1,1 1,-2 1,1-1,-1 1,-1 0,0 0,0 0,0 1,-1-1,-1 1,0 0,1 5,0 219,-4-232,1 0,0 0,0 0,0 1,0-1,0 0,0 0,0 0,1 0,-1 0,1 0,0 0,-1 0,1 0,0 0,0-1,0 1,1 0,-1-1,0 1,1 0,-1-1,1 1,-1-1,1 0,-1 0,1 1,0-1,0 0,0-1,0 1,0 0,0 0,0-1,0 1,0-1,0 0,0 1,0-1,0 0,0 0,0-1,0 1,0 0,0-1,0 1,1-1,7-5,0 0,0-1,-1 0,0 0,-1-1,1 0,-1-1,-1 0,0 0,0-1,-1 1,0-2,0 1,-1 0,-1-1,3-10,12-45,-27 93,7-21,1 0,-1 1,1-1,0 0,1 1,-1-1,2 0,-1 1,0-1,1 0,0 0,1 0,-1 0,1 0,0-1,1 1,-1-1,1 0,0 0,0 0,1-1,-1 1,4 1,3 1,0 1,1-2,0 1,1-2,-1 0,1 0,0-1,2 0,47 11</inkml:trace>
  <inkml:trace contextRef="#ctx0" brushRef="#br0" timeOffset="-59831.177">5029 3861,'12'-69,"-4"1,-2-2,-4 1,-2-1,-8-49,56 162,-35-34,0 0,1-1,-1-1,2 0,-1-1,1 0,0-1,4 0,40 16,-54-19,-1 0,1 0,0 1,-1 0,1 0,-1 0,0 1,0-1,0 1,-1 0,1 0,-1 0,0 0,0 1,0 0,-1-1,1 1,-1 0,0 0,-1 0,1 0,-1 0,0 1,-1-1,1 0,-1 1,8 153,-7-157,0 1,-1-1,1 0,0 1,0-1,0 0,0 0,1 1,-1-1,1 0,-1 0,1 0,0-1,0 1,-1 0,1-1,1 1,-1-1,0 1,0-1,0 0,1 0,-1 0,0 0,1-1,-1 1,1-1,-1 1,1-1,-1 0,1 0,1 0,4-1,0 1,-1-2,1 1,0-1,-1 0,1-1,-1 1,0-2,0 1,1-1,4-3,0 1,0-2,-1 1,0-2,-1 1,0-1,0-1,-1 0,0 0,0-1,-2 0,1-1,-1 1,-1-1,0-1,-1 1,0-1,3-13,-8 24,1-1,-1 1,0-1,0 1,0-1,0 1,-1-1,1 1,-1-1,1 1,-1-1,0 1,0 0,0 0,0-1,0 1,0 0,-1 0,1 0,-1 0,0 0,1 0,-1 1,0-1,0 0,0 1,0 0,0-1,-1 1,1 0,0 0,0 0,-1 0,1 1,-1-1,1 1,-1-1,1 1,-1 0,1 0,-1 0,1 0,-1 1,1-1,-1 0,1 1,0 0,-1 0,1 0,0 0,-1 0,1 0,-1 1,-2 2,0-1,0 1,1 0,0 0,0 0,0 1,0-1,1 1,0 0,0 0,0 0,0 1,1-1,0 1,0-1,0 1,1 0,0 0,0-1,0 1,1 0,0 0,0 0,1 0,-1 0,1 0,1-1,-1 1,1 0,0-1,0 1,0-1,1 1,0-1,0 0,0 0,1-1,0 1,0-1,4 5,9 0,1 0,1-2,-1 0,1 0,1-2,-1 0,1-2,-1 0,1-1,0-1,0 0,0-2,0-1,12-2,-11 3,0-2,-1 0,1-1,-1-1,0-1,0-1,-1 0,0-2,0 0,-1-1,0-1,-1-1,7-6,-20 15,0 0,0 0,0-1,-1 0,0 1,0-1,0 0,0-1,0 1,-1 0,0-1,0 1,0-1,-1 0,1 0,-1 0,0 1,-1-1,1 0,-1 0,0 0,0 0,0 0,-1 0,0 0,0 0,0 0,0 0,-1 1,0-1,0 0,0 1,-1-1,1 1,-1 0,0 0,0 0,-1 1,1-1,-2 0,-1 1,-1 0,1 1,-1-1,0 2,0-1,1 1,-1 0,0 0,-1 1,1 0,0 0,0 1,0-1,0 2,1-1,-1 1,0 0,0 0,1 1,-1 0,1 0,0 1,0-1,0 1,1 1,-1-1,1 1,0 0,0 0,1 1,-1-1,1 1,0 0,1 0,0 0,0 0,-2 7,3-11,1-1,0 1,0 0,0 0,0 0,0 0,1 0,-1 0,1 0,-1 0,1 0,0 0,-1 0,1 0,0 0,1 0,-1 0,0 0,0 0,1 0,-1 0,1 0,0 0,0 0,-1 0,1-1,0 1,1 0,-1 0,0-1,0 1,1-1,-1 1,1-1,-1 0,1 1,0-1,-1 0,1 0,0 0,0 0,0 0,1 0,10 1,1-1,-1 0,1-1,-1 0,1-1,-1-1,0 0,1-1,-1 0,0-1,-1 0,1-1,-1-1,0 0,0-1,0 0,40-30,-52 38,0-1,0 1,0-1,0 1,0 0,0-1,0 1,0 0,0-1,0 1,0 0,0-1,1 1,-1-1,0 1,0 0,1-1,-1 1,0-1,1 1,-1-1,0 1,1-1,-1 1,1-1,-1 0,1 1,-1-1,1 1,-1-1,1 0,0 0,-1 1,1-1,-1 0,1 0,0 0,-1 0,1 1,-1-1,1 0,0 0,-1 0,1 0,0 0,-1-1,1 1,0 0,-1 0,1 0,-1-1,1 1,-1 0,1 0,0-1,-1 1,1-1,-1 1,1 0,-1-1,0 1,1-1,-1 1,1-1,-1 1,0-1,1 1,-1-1,16 236,10-52,-5-47,-1 92,-29-91,8-129,-1-1,0 1,-1-1,1 1,-1-1,-1 0,1 0,-1 0,-1 0,1-1,-1 0,0 0,0 0,-1 0,0-1,-1 1,4-4,1 0,-1-1,0 1,0-1,0 0,0 0,-1 0,1 0,0 0,0-1,0 0,-1 1,1-1,0 0,0 0,-1-1,1 1,0-1,0 0,-1 0,1 0,0 0,0 0,0 0,0-1,1 0,-1 0,0 1,1-1,-1-1,1 1,0 0,-1-1,1 1,0-2,-9-9,1-1,0 0,2 0,-1-1,2 0,-2-6,-5-11,1-2,3 1,0-1,2-1,2 1,1-1,1 0,2-35,2 65,1 1,-1-1,1 1,0 0,0-1,0 1,0 0,1 0,0-1,0 1,0 1,0-1,1 0,-1 0,1 1,0 0,0-1,1 1,-1 0,0 1,1-1,0 0,0 1,-1 0,1 0,1 0,-1 1,0-1,4 0,93-28,-51 17</inkml:trace>
  <inkml:trace contextRef="#ctx0" brushRef="#br0" timeOffset="-59114.406">7649 3487,'-19'10,"1"0,1 2,-1 0,2 1,0 0,1 2,0 0,1 0,1 1,0 1,1 0,1 1,-7 14,17-31,0 0,0 1,0 0,1-1,-1 1,0-1,0 1,1 0,-1 0,1-1,0 1,-1 0,1 0,0 0,0-1,0 1,0 0,0 0,1 0,-1-1,1 1,-1 0,1 0,-1-1,1 1,0 0,0-1,0 1,0-1,0 1,0-1,0 0,1 1,-1-1,0 0,1 0,-1 0,1 0,0 1,7-1,0-1,0 0,-1 0,1-1,0 0,0 0,-1-1,1 0,-1-1,1 0,-1 0,0-1,0 0,-1 0,1-1,-1 0,0 0,3-3,5-3,-1-1,-1 0,0-1,-1-1,0 0,-1 0,-1-1,0 0,-1-1,-1 0,0 0,-1-1,-1 0,-1-1,0 1,-1-1,-1 0,-1 0,0 0,-1 0,-1 0,-2-11,1 7,-1 1,-1 0,0 0,-2-1,-1 2,0-1,-1 1,-2 0,-5-9,14 27,-1 0,0 0,1-1,-1 1,0 0,0 0,-1 1,1-1,0 0,-1 0,1 1,-1-1,1 0,-1 1,0 0,0-1,0 1,0 0,0 0,0 0,0 0,0 0,0 1,0-1,0 1,0-1,-1 1,1 0,0 0,0 0,-1 0,1 0,0 0,0 0,0 1,-2 3,1-1,-1 1,1 0,0 0,1 1,-1-1,1 1,0-1,0 1,0 0,0 0,1-1,0 2,-6 23,1 0,1 0,1 1,2-1,1 1,1 0,2 0,1-1,1 1,7 19,-9-37,0 0,1-1,1 1,0-1,0 0,1 0,1 0,0-1,0 0,1 0,0-1,1 1,0-2,0 1,1-1,0 0,1-1,-1 0,1 0,1-1,-1-1,1 0,0 0,0-1,1 0,-1-1,1-1,0 1,0-2,0 0,0 0,11-2,-13 0,-1-1,0 0,0 0,0-1,0-1,0 1,-1-2,1 1,-1-1,0 0,-1-1,1 1,-1-2,0 1,0-1,-1 0,0 0,0-1,-1 0,0 0,-1 0,1 0,-1-1,-1 0,0 0,0 0,-1 0,0 0,0 0,-1-1,0-1,-19-52,17 62,0-1,0 1,0 0,0-1,0 1,0 0,0 0,-1 0,1 0,0 0,-1 0,1 0,0 1,-1-1,1 0,-1 1,1-1,-1 1,0 0,1-1,-1 1,1 0,-1 0,0 0,1 0,-1 0,1 1,-1-1,0 0,1 1,-1-1,1 1,-1-1,1 1,0 0,-1 0,1-1,-1 1,1 1,-3 1,0 1,1 0,-1 0,1 1,0-1,1 0,-1 1,1 0,-1 0,1 0,1 0,-1 0,1 0,0 0,0 1,0-1,1 0,0 0,0 1,0-1,1 0,0 1,0-1,0 0,0 0,1 0,0 0,0 0,0 0,1 0,0-1,0 1,0-1,0 0,5 5,-1-1,1-1,0 1,1-1,-1-1,1 0,1 0,-1-1,4 2,40 17</inkml:trace>
  <inkml:trace contextRef="#ctx0" brushRef="#br0" timeOffset="-57315.309">9641 3260,'0'26,"0"0,2 1,1-1,1 0,1 0,1-1,2 1,0-1,2-1,0 0,2 0,14 20,-25-41,0 0,0 0,1 0,0 0,-1 0,1-1,0 1,0-1,1 1,-1-1,0 0,1 0,-1 0,1 0,0 0,0-1,0 1,-1-1,2 1,-1-1,0 0,0-1,0 1,0 0,0-1,1 0,-1 0,0 0,1 0,-1 0,0 0,0-1,0 0,1 0,-1 0,0 0,0 0,0 0,2-2,2-8,-1 0,0 0,0-1,-1 0,-1 0,0 0,0 0,-1-1,-1 1,0-1,-1 0,0 1,-1-8,0 19,2-59,-3 67,1-1,0 1,1 0,-1 0,1-1,1 1,-1-1,1 1,0-1,1 1,-1-1,1 0,0 0,1 0,0-1,0 1,0-1,0 0,1 0,0-1,0 1,0-1,0 0,1 0,0-1,0 1,0-1,0 0,0-1,0 0,1 0,-1 0,1-1,1 0,-1 1,1-1,-1-1,0 1,1-1,-1 0,0-1,1 0,-1 0,0 0,0-1,0 0,0-1,0 0,0 0,-1 0,1-1,-1 1,0-2,0 1,0-1,-1 0,1 0,-1 0,0-1,-1 0,0 0,0 0,0 0,0-1,-1 1,0-1,-1 0,1 0,-1 0,-1 0,1-4,-7 3,-2 30,6-17,0 0,0-1,0 1,1 0,0 0,0 0,1-1,-1 1,1 0,0 0,0 0,0-1,1 1,0-1,0 1,0-1,0 0,1 0,-1 0,1 0,0 0,1 0,-1-1,1 1,-1-1,1 0,0 0,0-1,0 1,0-1,1 0,1 1,6 0,0 0,0 0,0-1,1-1,-1 0,0 0,0-2,1 1,-1-2,0 1,0-2,0 0,0 0,5-3,-10 4,0-1,0 0,0 0,-1-1,1 0,-1 0,0 0,0-1,-1 0,1 0,-1 0,0-1,0 1,-1-1,0-1,0 1,0 0,-1-1,0 0,0 0,-1 0,0 0,0 0,0-3,-1 6,-1 0,1 0,-1 0,0 0,0 0,0 0,-1 0,1 0,-1 0,0 0,0 0,-1 0,1 0,-1 0,0 1,1-1,-2 1,1-1,0 1,-1 0,0 0,1 0,-1 0,0 0,-1 1,1-1,0 1,-1 0,1 0,-1 0,0 1,0-1,0 1,1 0,-1 0,0 0,0 1,-3-1,3 3,0 0,-1 1,1 0,0-1,1 1,-1 1,0-1,1 0,-1 1,1 0,0 0,1 0,-1 0,1 0,-1 1,1-1,1 1,-1-1,0 1,1 0,0 0,0-1,1 1,-1 0,1 0,0 0,1 0,-1 0,1 0,0 2,0 1,1-1,0 0,0 1,0-1,1 0,0 0,0 0,1-1,0 1,0-1,0 0,1 0,0 0,0-1,1 1,0-1,-1-1,2 1,-1-1,0 0,1 0,0-1,0 0,0 0,0-1,1 1,2 0,1 0,0 0,0-1,0 0,0-1,0 0,0-1,0 0,0-1,0 0,0 0,0-1,-1-1,1 0,0-1,-1 0,7-3,-11 3,-1-1,0 1,0-1,0 0,-1 0,1 0,-1-1,-1 1,1-1,-1 0,0 0,0 0,-1-1,1 1,-2-1,1 1,-1-1,0 0,0 0,0 1,-1-1,0 0,-1 0,1 0,-2 1,1-1,-2-3,4 9,-1 1,0-1,0 1,0-1,1 1,-1-1,0 1,0-1,0 1,0-1,0 0,0 1,0-1,0 1,0-1,0 1,0-1,-1 1,1-1,0 1,0-1,0 1,-1-1,1 1,0 0,-1-1,1 1,0-1,-1 1,1 0,0-1,-1 1,1 0,-1-1,1 1,-1 0,1 0,-1-1,1 1,-1 0,1 0,-1 0,1 0,-1 0,1 0,-1-1,1 1,-1 1,1-1,-1 0,1 0,-1 0,1 0,-1 0,1 0,-1 0,1 1,-1-1,1 0,-1 0,1 1,-1-1,1 0,-1 1,-1 7,-1 0,2 1,-1-1,1 0,0 1,1-1,0 1,0-1,1 1,0-1,1 1,0-1,0 0,3 8,-2-11,0 0,0 0,0-1,0 1,1-1,0 0,0 0,0 0,0 0,1-1,-1 0,1 0,0 0,0 0,0-1,0 0,1 0,-1 0,0-1,1 0,0 0,-1 0,1 0,0-1,3 1,-1-1,0 0,1 0,-1-1,1 0,-1-1,0 1,0-2,0 1,0-1,0 0,0-1,-1 1,0-2,0 1,1-1,-3 0,-1 0,1 0,-1 0,0 0,0-1,-1 0,0 1,0-1,0 0,0-1,-1 1,0 0,-1-1,1 1,-1-1,-1 0,1 1,-1-1,0 0,-1 1,1-1,-1-1,0 8,0 0,0 0,1 0,-1 0,0 0,1 1,-1-1,0 0,1 0,-1 0,1 1,-1-1,0 0,1 1,-1-1,1 1,-1-1,1 0,-1 1,1-1,-1 1,1 0,-1-1,1 1,0-1,-1 1,1-1,0 1,-1 0,1-1,0 1,0 0,0-1,0 1,0 0,0-1,0 1,0 0,0 0,0-1,0 1,0 0,-3 9,0 1,1 0,1-1,-1 1,2 0,-1 0,2 0,0 4,-1-11,1-1,-1 1,1-1,0 0,0 1,0-1,1 0,-1 1,1-1,0 0,0 0,0 0,0-1,0 1,1 0,-1-1,1 0,0 1,0-1,-1 0,2 0,-1-1,0 1,0-1,0 1,1-1,1 0,3 0,0-1,1 0,-1-1,0 1,0-2,0 1,0-1,0-1,0 1,-1-1,1 0,-1-1,0 0,0 0,0-1,-1 0,1 0,-1 0,0-1,-1 0,1 0,-1 0,0-1,-1 0,1 0,-2 0,1 0,-1-1,0 1,0-1,1-7,9-27,-4 80,-7-31,0 0,0-1,1 1,0 0,0-1,0 1,1-1,0 0,0 0,1-1,-1 1,1-1,1 0,-1 0,1-1,0 1,0-1,0 0,0-1,1 0,-1 0,1 0,0-1,0 0,0 0,0-1,0 1,0-2,0 1,1-1,5 0,3-1,1 0,-1-1,0 0,0-2,0 1,0-2,-1 0,2-2,-4 3,-6 2,-1 1,1 1,-1-1,1 1,-1 0,1 0,-1 1,1 0,-1 0,1 1,-1-1,0 2,0-1,0 0,0 1,1 1,41 13,-35-13,1-1,0 0,-1-1,1 0,0-1,0-1,0 0,0-1,0 0,0-1,-1-1,1 0,10-5,-21 6,0 0,0 0,0 0,-1-1,1 1,-1-1,1 1,-1-1,0 0,0 0,-1 0,1 0,-1-1,1 1,-1 0,0-1,0 1,0 0,-1-1,1 1,-1-1,0 1,0-1,0 0,0 1,-1-1,0 1,1 0,-1-1,0 1,-1-1,1 1,-1 0,1 0,-1 0,0 0,0 0,0 0,0 0,-1 1,1-1,-1 1,0 0,1 0,-1 0,0 0,0 0,-1 0,1 1,-2-1,1-1,-1 0,0 0,0 1,0 0,0 0,0 0,0 1,-1-1,1 1,0 1,-1-1,1 1,-1 0,1 0,0 0,-1 1,1 0,-1 0,1 0,0 0,0 1,0 0,0 0,0 1,0-1,0 1,1 0,-1 1,1-1,0 1,0-1,0 1,1 0,-1 1,1-1,0 1,0-1,1 1,-2 3,3-4,0-1,0 1,1 0,-1-1,1 1,0 0,0 0,0-1,0 1,1 0,-1 0,1-1,0 1,0-1,1 1,-1-1,1 1,-1-1,1 0,0 1,0-1,1 0,2 2,16 18</inkml:trace>
  <inkml:trace contextRef="#ctx0" brushRef="#br0" timeOffset="-56722.01">12288 3661,'39'-261,"-40"260,1 0,0 0,0 0,0 0,0-1,0 1,0 0,0 0,0 0,0 0,0 0,1 0,-1 0,0 0,1 0,-1 0,0 0,1 0,0 0,-1 0,1 0,0 0,-1 0,1 1,0-1,0 0,-1 0,1 1,0-1,0 1,0-1,0 1,0-1,0 1,0-1,0 1,0 0,0 0,1-1,-1 1,0 0,0 0,0 0,0 0,0 0,0 1,0-1,0 0,1 0,158 39,-155-39,1 1,-1 0,0 0,1 0,-1 0,0 1,0 0,0 0,0 1,0-1,-1 1,1 0,-1 0,0 0,0 1,0 0,0-1,0 1,-1 1,0-1,0 0,0 1,0 0,-1 0,1-1,-1 1,-1 1,2 3,3 45,12 44,-16-94,0 0,-1-1,1 1,0-1,1 1,-1-1,0 0,1 1,0-1,0-1,0 1,0 0,0-1,1 0,-1 1,1-1,-1-1,1 1,0 0,0-1,0 0,2 1,2-1,-1 0,0 0,0-1,0 0,1 0,-1-1,0 0,0 0,0 0,0-1,0 0,0-1,0 0,-1 0,1 0,-1-1,0 1,0-1,0-1,-1 1,1-1,-1 0,2-3,3-4,1-1,-2 0,1-1,-2 0,0 0,-1-1,0 0,-1 0,3-13,-5 86,-4-48,1-1,0 1,0 0,1 0,1 0,0-1,0 1,0-1,1 0,1 0,0-1,0 1,0-1,1 0,7 7,-11-14,0 0,0 0,0 0,0 0,0-1,0 1,0-1,1 1,-1-1,0 0,0 0,1 0,-1 0,0 0,0 0,1-1,-1 1,0-1,0 0,0 1,0-1,0 0,0 0,0 0,0-1,0 1,0 0,-1-1,1 1,0-1,-1 1,1-1,-1 0,0 0,15-16</inkml:trace>
  <inkml:trace contextRef="#ctx0" brushRef="#br0" timeOffset="-56524.015">13063 3086,'-16'-5,"-5"4,1 8,6 10,10 9,11 7,7 2,3-5</inkml:trace>
  <inkml:trace contextRef="#ctx0" brushRef="#br0" timeOffset="-56255.133">13264 3580,'10'2,"0"0,0-1,0 0,0-1,1 0,-1-1,0 0,0 0,0-1,0 0,-1-1,1 0,0-1,-1 0,0 0,0-1,0 0,-1-1,0 0,0 0,0-1,-1 0,0 0,3-3,-6 2,1 1,-1 0,0-1,-1 0,0 0,0 0,0 0,-1-1,0-5,-1 12,-1 0,1-1,-1 1,0 0,0-1,0 1,0 0,0-1,0 1,-1 0,1-1,-1 1,0 0,1 0,-1-1,0 1,0 0,-1 0,1 0,0 0,-1 0,1 1,-1-1,1 0,-1 1,0-1,0 1,0-1,0 1,0 0,0 0,0 0,0 0,0 0,-1 1,0-1,-3 1,1 1,-1-1,1 1,0 1,-1-1,1 1,0 0,0 0,0 0,0 1,1 0,-1 0,0 0,1 0,0 1,0-1,0 1,1 0,-1 1,1-1,0 0,0 1,0 0,1 0,-1 0,1 0,1 0,-1 0,1 0,-1 1,0-1,0 0,0-1,1 1,-1 0,1 1,0-1,0 0,1 0,0 0,-1 1,2-1,-1 0,1 0,0 1,0-1,0 0,0 0,1 0,0 0,0-1,1 1,-1 0,1-1,0 0,0 1,0-1,1 0,0-1,-1 1,1-1,1 1,-1-1,0-1,1 1,1 0,17 6,1-1,0-1,1-1,-1-1,1-1,0-2,13 0,-32-1,79 5</inkml:trace>
  <inkml:trace contextRef="#ctx0" brushRef="#br0" timeOffset="-55870.264">15617 3420,'13'5,"19"1,19-1,22 0,17-2,8-3,2-2,-10 0,-15-1,-23 4,-27 3,-17 1</inkml:trace>
  <inkml:trace contextRef="#ctx0" brushRef="#br0" timeOffset="-55634.892">15817 3567,'14'2,"17"1,21 0,19-1,15 0,12-1,5-1,-4-4,-7-4,-13-5,-19-1</inkml:trace>
  <inkml:trace contextRef="#ctx0" brushRef="#br0" timeOffset="-55377.581">16459 3166,'4'9,"2"0,0 0,0 0,0-1,1 0,0 0,1 0,0-1,0-1,0 1,1-1,0 0,0-1,0 0,1-1,0 0,0 0,0-1,4 1,0 1,69 26,-45-18,-1 1,0 2,0 2,-1 2,-32-18,1 0,-1 1,0-1,0 1,-1 0,1 0,0 0,-1 1,0-1,0 1,0 0,0 0,0 0,-1 0,0 0,0 0,0 1,0-1,-1 1,0 0,0-1,0 1,0 0,-1-1,0 1,0 0,0 3,-7 9,1-1,-2 0,0-1,-1 0,-1 0,0-1,-1 0,-1 0,0-2,0 1,-2-2,-12 10,17-13,-167 149,156-136</inkml:trace>
  <inkml:trace contextRef="#ctx0" brushRef="#br0" timeOffset="-51576.664">17810 3474,'28'-11,"118"7,-144 4,-1 0,1 0,-1 0,1-1,-1 1,0 0,1-1,-1 1,1-1,-1 0,0 1,1-1,-1 0,0 0,0 0,0 0,0 0,0 0,0 0,0 0,0 0,0-1,0 1,0 0,-1-1,1 1,-1 0,1-1,-1 1,1-1,-1 1,0-1,0 1,0-1,0 1,0-1,0 1,0-1,0 1,-1-1,1 1,0 0,-1-1,1 1,-1-1,0 1,1 0,-1-1,0 1,0 0,0 0,0 0,0 0,0 0,0 0,0 0,0 0,-1 0,1 0,0 0,-1 1,1-1,0 1,-2-1,-1-1,0 0,0 1,0-1,0 1,0 0,0 0,-1 0,1 1,0 0,0-1,-1 1,1 1,0-1,0 1,-1 0,1 0,0 0,0 0,0 1,0-1,0 1,1 0,-1 0,0 1,1-1,-1 1,1 0,0 0,0 0,0 0,1 0,-1 1,1-1,-1 1,1 0,0-1,-1 5,1-1,0 1,0-1,1 1,-1 0,2-1,-1 1,1 0,0-1,1 1,0 0,0 0,1-1,0 1,0-1,1 0,-1 0,2 1,-1-2,1 1,0 0,0-1,1 0,0 0,0 0,0 0,1-1,0 0,0 0,0-1,1 0,0 0,-1 0,1-1,0 0,1 0,-1 0,0-1,9 1,-8-3,1-1,0 0,0 0,-1-1,1 0,-1-1,0 0,1 0,-1 0,-1-1,1-1,0 1,-1-1,0 0,0-1,-1 0,1 0,-1 0,3-5,-4 4,1 1,0 0,1 0,-1 0,1 1,0 0,1 0,-1 0,1 1,0 0,0 1,0 0,0 0,1 1,-1 0,1 0,0 1,-1 0,5 1,-5 3,1 0,-1 0,1 1,-1 0,-1 1,1 0,0 0,-1 0,0 1,-1 0,1 1,-1-1,0 1,-1 0,4 6,-8-12,1 0,0 0,-1 1,1-1,-1 1,1 0,-1-1,0 1,0 0,1 0,-1 0,-1 0,1 0,0 0,0 0,-1 0,1 0,-1 0,0 0,1 0,-1 1,0-1,0 0,-1 0,1 0,0 0,-1 0,1 0,-1 1,0-1,1 0,-1 0,0-1,0 1,-1 0,1 0,0 0,-1-1,1 1,-1-1,1 1,-1-1,1 1,-1-1,0 0,0 1,-1 0,1 0,0-1,-1 1,0 0,1-1,-1 0,0 0,1 0,-1 0,0 0,0 0,0-1,0 1,0-1,0 0,0 0,0 0,0 0,0-1,0 1,1-1,-1 0,0 0,0 0,0 0,1 0,-1 0,0-1,1 1,-1-1,1 0,0 0,0 0,-1 0,1 0,1 0,-1-1,0 1,0-1,1 1,0-1,-2-2,4-2,0-1,1 1,-1-1,1 1,1 0,-1 0,1 0,0 0,1 0,0 1,0-1,0 1,1 0,0 0,0 1,1-1,0 1,83-86,-69 74,0 0,-2-1,0-1,-2-1,0 0,-1-1,-1-1,-1 0,-1-1,-1-1,0 1,2-15,-7 9,-2-1,0 1,-3-1,0 1,-2-1,-1 0,-1 1,-5 65,2 31,3 0,2-1,4 1,3 0,2-1,5 7,-9-57,0-1,1 0,0 1,1-1,1-1,0 0,9 13,-12-22,0 0,0 0,0 0,1 0,0-1,0 0,0 0,1 0,-1-1,1 1,0-1,0-1,0 1,0-1,0 0,0 0,1-1,-1 0,1 0,3 0,2-1,-1 0,1 0,0-1,-1-1,1 0,-1 0,0-2,1 1,-1-1,-1-1,1 0,-1 0,0-1,0 0,0-1,-1 0,0-1,0 0,-1 0,0-1,-1 0,0 0,0 0,-1-1,0-1,0 1,-2-1,1 1,-1-1,-1-1,0 1,0 0,0-5,-20-40,16 55,0 0,1 0,-1 0,0 0,0 0,0 0,0 1,0-1,0 0,0 1,0-1,0 0,0 1,0-1,-1 1,1 0,0-1,0 1,0 0,-1 0,1 0,0-1,0 1,-1 1,1-1,0 0,0 0,-1 0,1 1,0-1,0 0,0 1,0-1,-1 1,1 0,0-1,0 1,0 0,0 0,0-1,1 1,-1 0,0 0,0 1,-3 2,1 0,0 0,0 1,0-1,0 1,1 0,0 0,0 0,0 0,1 0,-1 0,1 0,1 1,-1-1,1 0,-1 1,2-1,-1 0,1 1,-1-1,1 0,1 0,-1 0,1 0,0 0,0 0,0 0,1 0,0-1,0 1,0-1,0 0,1 0,-1 0,1 0,0-1,0 1,2 0,7 4,0 0,1-1,0 0,1-1,-1 0,1-1,0-1,1-1,-1 0,1-1,-1 0,11-1,21 0</inkml:trace>
  <inkml:trace contextRef="#ctx0" brushRef="#br0" timeOffset="-51371.152">18585 3099,'27'-2,"30"-1,27 0,23 1,11 0,-3 1,-13 1,-20-1,-25 1</inkml:trace>
  <inkml:trace contextRef="#ctx0" brushRef="#br0" timeOffset="-50772.678">20443 3420,'5'14,"3"18,3 19,-1 19,1 17,-2 11,-2 4,-5 2,-5-4,-6-9,-5-14,-3-15,-2-21,2-17</inkml:trace>
  <inkml:trace contextRef="#ctx0" brushRef="#br0" timeOffset="-50526.338">20403 4075,'6'-457,"-6"454,18-108,-17 107,1-1,0 1,0 0,0-1,0 1,1 0,-1 0,1 1,0-1,0 1,0-1,1 1,-1 0,1 0,0 0,0 1,0 0,0-1,0 1,0 1,1-1,2 0,4-1,0 2,1-1,-1 1,1 1,-1 0,1 1,-1 0,0 1,0 0,1 0,-1 1,-1 1,1 0,0 1,-1 0,0 0,5 4,-13-8,0 1,1 0,-1 0,0 0,0 0,0 0,0 0,0 0,0 1,0-1,-1 1,0-1,1 1,-1 0,0-1,0 1,0 0,-1 0,1 0,-1 0,1 0,-1 0,0 0,0 0,0-1,-1 1,1 0,-1 0,0 0,1 0,-1 0,0-1,-1 1,1 0,0-1,-1 1,0-1,1 1,-1-1,0 0,-1 1,-6 5,0-1,0 1,-1-2,0 1,-1-1,1-1,-1 0,0 0,0-1,-1-1,-9 3,-8 0</inkml:trace>
  <inkml:trace contextRef="#ctx0" brushRef="#br0" timeOffset="-49926.554">20844 3607,'-5'-229,"5"226,-2 1,2 0,-1-1,0 1,1-1,-1 1,1-1,-1 1,1-1,0 1,0-1,1 0,-1 1,0-1,1 1,-1-1,1 1,0 0,0-1,0 1,0 0,0-1,1 1,-1 0,1 0,-1 0,1 0,0 0,0 1,0-1,0 0,0 1,0-1,0 1,0 0,1 0,-1 0,2-1,13 2,0 1,0 0,0 1,0 1,-1 1,1 0,-1 1,0 1,0 0,7 5,-18-9,-1 0,0 0,1 0,-1 1,0-1,0 1,0 0,0 0,-1 0,0 1,1 0,-1-1,0 1,0 0,-1 0,0 1,1-1,-1 0,0 1,-1-1,1 1,-1 0,0 0,0-1,-1 1,1 0,-1 0,0 0,-1 0,1 3,-31 101,31-107,-1 0,1-1,0 1,0 0,0 0,0 0,0-1,0 1,0 0,0 0,1-1,-1 1,1 0,0 0,-1-1,1 1,0-1,0 1,0-1,0 1,0-1,0 1,0-1,1 0,-1 0,0 1,1-1,-1 0,1 0,-1 0,1-1,0 1,-1 0,1-1,0 1,-1-1,1 1,0-1,0 0,-1 0,1 0,0 0,0 0,81-5,-73 4,0-1,0 0,0-1,-1 0,1-1,-1 0,0 0,0-1,0 0,0 0,-1-1,0 0,0-1,-1 0,0 0,0 0,0-1,-1 0,0-1,-1 1,0-1,0 0,-1 0,0-1,-1 1,0-1,0 0,-1 0,0 0,-1-4,0 13,-1-1,1 1,-1 0,0-1,1 1,-1 0,0-1,0 1,0 0,0-1,0 1,-1 0,1-1,0 1,0 0,-1-1,1 1,-1 0,0 0,1 0,-1-1,0 1,1 0,-1 0,0 0,0 0,0 0,0 0,0 0,0 1,0-1,0 0,-1 0,1 1,0-1,0 1,-1-1,1 1,0 0,-1-1,1 1,0 0,-1 0,1 0,0 0,-1 0,1 0,0 0,-1 0,1 1,0-1,-1 0,1 1,0 0,0-1,-1 1,1-1,0 1,0 0,0 0,-1 0,-4 7,1-1,0 1,0 0,1 1,0-1,0 1,1 0,0 0,0 0,1 0,1 0,-1 0,1 1,1-1,0 0,0 1,1 3,0-6,0 0,0 0,0 0,1-1,0 1,1 0,-1-1,1 0,0 0,1 0,-1 0,1 0,1-1,-1 1,1-1,-1 0,2 0,-1-1,0 0,1 0,0 0,0-1,0 1,0-1,0-1,1 1,0-1,4 1,4 1,1-1,0 0,0-1,0-1,0-1,0 0,12-2,10-4</inkml:trace>
  <inkml:trace contextRef="#ctx0" brushRef="#br0" timeOffset="-48587.803">21766 3527,'27'-27,"-2"-2,-1-1,-1-1,-2 0,-1-2,-1-1,-2 0,-1-1,-2-1,-2 0,-1-1,-1 0,-3-1,-1 0,0-13,-21-49,14 97,0 0,0 0,-1-1,1 1,-1 0,0 0,0 0,0 0,0 1,0-1,0 1,-1-1,1 1,-1 0,0-1,0 2,0-1,0 0,0 0,0 1,0 0,0 0,-1 0,1 0,-1 0,1 0,-2 1,-2 2,-1 0,2 0,-1 1,0 0,0 1,1-1,0 1,0 1,0-1,0 1,1 0,-1 0,1 0,1 1,-1 0,1 0,0 0,0 0,1 1,-1 0,2-1,-1 1,1 0,-1 5,-7 18,1-1,1 1,2 1,1 0,1-1,2 1,1 0,2 1,0-1,2-1,2 1,1 0,1-1,1 0,2-1,1 0,4 6,-10-23,1 0,0-1,0 0,1 0,0 0,1-1,0 0,1-1,0 1,0-2,1 1,0-2,1 1,0-1,0-1,0 0,1 0,10 2,-17-7,0 0,0-1,0 1,0-1,0 0,0-1,0 0,0 1,0-1,0-1,0 1,0-1,0 0,-1 0,1 0,-1-1,0 0,1 0,-1 0,0 0,-1 0,1-1,-1 0,1 0,-1 0,0 0,0-2,8-10,-2-1,0-1,-1 0,-1 0,0 0,0-8,-3 81,-4-50,0 0,1 0,-1 0,1 0,1 0,-1 0,1 0,-1-1,1 1,1 0,-1-1,1 0,0 1,0-1,0 0,0 0,1-1,-1 1,1-1,0 0,0 0,0 0,1 0,-1-1,1 1,-1-1,1-1,0 1,0 0,0-1,0 0,0 0,0-1,3 1,-1-1,0 0,0 0,0-1,0 1,0-1,0-1,0 0,0 0,0 0,-1 0,1-1,-1-1,0 1,0-1,0 0,0 0,-1 0,0-1,1 0,-2 0,1 0,-1-1,1 0,-2 1,1-2,-1 1,1 0,-2-1,1 1,-1-1,0 0,1-4,4-30,-8 49,1 0,0 0,0 0,1 0,0-1,1 1,-1 0,1 0,1-1,0 1,0-1,0 0,1 0,0 0,0 0,1 0,8 2,0 0,0-1,0-1,1 0,0-1,0-1,1 0,-1-1,1 0,0-1,0-1,0 0,1-1,-1-1,0 0,1-1,-1-1,0-1,5-1,-5 3,1-1,-1-1,0 0,0-1,0-1,-1 0,1-1,-1-1,-1 0,1-1,-1 0,-1-1,12-10,-22 17,0 0,0 0,-1 0,1-1,-1 1,1 0,-1-1,0 1,0-1,0 0,0 1,-1-1,1 0,-1 1,0-1,1 0,-1 0,0 0,-1 1,1-1,0 0,-1 1,1-1,-1 0,0 1,0-1,0 0,0 1,-1 0,1-1,-1 1,1 0,-1-1,0 1,0 0,0 0,0 1,0-1,0 0,-1 1,1-1,0 1,-2-1,-3-2,0 1,0-1,0 1,-1 0,1 1,-1 0,1 0,-1 1,0 0,0 0,0 1,0 0,5 0,0 0,1 0,-1 0,0 1,0 0,1-1,-1 1,0 0,1 0,-1 0,1 0,0 1,-1-1,1 1,0 0,0-1,0 1,0 0,0 0,0 0,0 0,1 1,-1-1,1 0,-1 1,1-1,0 1,0 0,0-1,1 1,-1 0,1-1,-1 1,1 0,0 1,0 0,0 0,0 0,1 0,-1 0,1 1,0-1,0 0,1 0,-1-1,1 1,0 0,0 0,0-1,0 1,1-1,-1 0,1 1,0-1,0-1,0 1,1 0,-1-1,0 1,1-1,0 0,0 0,-1-1,1 1,0-1,0 0,2 1,1 0,0 0,0-1,0 1,0-1,0-1,1 1,-1-1,0-1,0 1,0-1,0 0,0-1,0 0,0 0,0 0,-1-1,1 0,2-2,2-4,-11 8,1 0,0 0,-1 0,1 0,0 1,0-1,0 0,0 0,0 0,0 1,0-1,0 1,0-1,0 1,0-1,0 1,0-1,0 1,0 0,0 0,1-1,-1 1,0 0,0 0,0 0,0 0,1 1,-1-1,0 0,0 0,0 1,0-1,0 1,0-1,1 1,-1-1,0 1,-1-1,2 1,14 17,-13-15,-1 1,1-1,0 1,0-1,0 0,1 0,-1 0,1 0,-1-1,1 1,0-1,0 0,0 0,0-1,0 1,1-1,-1 0,0 0,1 0,-1 0,1-1,-1 0,0 0,1 0,-1-1,5 0,-3-1,0-1,0 1,0-1,0-1,0 1,0-1,-1 0,0-1,0 1,0-1,0 0,-1 0,0 0,0-1,0 1,-1-1,1 0,-2 0,2-2,34-125,-19-15,-6-1,-6-17,-7 80,-7 83,0 20,-4 33,2 0,2 1,3-1,2 1,2 0,4 25,-3-45,2 1,2-1,0 0,2-1,1 0,2 0,1 0,1-1,2-1,0 0,2-1,1-1,9 10,22 7,-34-37</inkml:trace>
  <inkml:trace contextRef="#ctx0" brushRef="#br0" timeOffset="-48406.291">23277 3286,'4'0,"14"2,16 4,19 2,14 3,7 1,0 1,-13-1</inkml:trace>
  <inkml:trace contextRef="#ctx0" brushRef="#br0" timeOffset="-48125.995">23731 3580,'-12'103,"12"-100,0 0,0 0,1 0,-1 0,1 0,0 0,0 0,0 0,0 0,1-1,-1 1,1 0,0-1,-1 1,1-1,0 1,0-1,1 0,-1 0,0 0,1 0,-1-1,1 1,0-1,-1 1,1-1,0 0,0 0,0 0,0 0,3 0,0-1,0 0,-1 0,1-1,0 0,0 0,-1 0,1 0,0-1,-1 0,0 0,1-1,-1 1,0-1,0-1,0 1,-1 0,1-1,-1 0,0 0,0 0,0-1,-1 0,1 1,-1-1,0 0,-1 0,1-1,-1 1,0-1,0 1,-1-1,0 1,0-1,0 0,0 0,-1 0,0 1,0-1,-1-4,0 8,1-1,0 1,-1 0,1 0,-1-1,0 1,0 0,0 0,0 0,0 0,0 0,0 0,-1 0,1 0,-1 1,0-1,1 0,-1 1,0 0,0-1,0 1,0 0,0 0,0 0,0 0,0 0,0 0,-1 1,1-1,0 1,-1-1,1 1,0 0,-1 0,1 0,-4 0,0 1,0-1,0 1,1 0,-1 0,0 1,1-1,-1 1,1 1,0-1,-1 1,1 0,-3 2,-35 53,42-56,0 0,1 0,-1 0,0 0,1 1,0-1,-1 0,1 0,0 0,0 0,0 1,0-1,1 0,-1 0,1 0,-1 0,1 0,0 1,-1-1,1 0,0-1,1 1,-1 0,0 0,0 0,1-1,-1 1,1 0,-1-1,1 0,1 1,45 15,-21-13</inkml:trace>
  <inkml:trace contextRef="#ctx0" brushRef="#br0" timeOffset="-47831.776">24039 3166,'-4'-3,"1"0,-1 0,0 1,0 0,0-1,0 1,0 1,0-1,-1 1,1 0,-1-1,1 2,-1-1,1 1,-1-1,1 1,-1 1,1-1,-1 0,1 1,-1 0,1 0,0 1,-1-1,1 1,0 0,0 0,0 0,0 0,0 1,1 0,-1 0,1 0,0 0,-3 3,-1 8,1 0,0 0,1 0,1 1,0-1,1 1,1 0,0 0,1 0,1 1,0-1,1 0,0 0,2 0,0 0,0 0,5 11,-2-7,0 0,1 0,1-1,1-1,0 1,1-1,9 11,-15-23,0 0,0 0,1 0,-1 0,1-1,0 0,0 0,1 0,-1 0,1-1,0 0,0 0,0-1,0 0,0 0,1 0,-1 0,0-1,1 0,-1-1,1 0,0 0,-1 0,5-1,14-4</inkml:trace>
  <inkml:trace contextRef="#ctx0" brushRef="#br0" timeOffset="-47211.285">25109 3741,'11'-33,"2"1,1 1,2 0,1 1,1 1,1 1,5-3,-23 28,1 0,0 0,0 0,0 0,0 0,0 1,1-1,-1 1,1 0,0 0,0 0,0 0,0 0,0 1,0-1,0 1,0 0,1 0,-1 0,0 0,1 0,-1 1,1 0,-1 0,0 0,1 0,-1 0,1 0,-1 1,1 0,-1 0,0 0,0 0,1 0,-1 1,0-1,1 2,3 6,0 1,-1 0,0 0,-1 0,0 1,0 0,-1 0,-1 0,0 1,0-1,-1 1,0 4,-2 44,0-58,0-1,0 1,-1-1,1 1,-1-1,1 1,-1-1,0 1,0-1,1 1,-1-1,0 0,0 0,-1 1,1-1,0 0,0 0,0 0,-1 0,1 0,0 0,-1-1,1 1,-1 0,1-1,-1 1,1-1,-1 0,0 1,1-1,-1 0,1 0,-1 0,0 0,0 0,0-1,1 1,-1-1,0 0,0 0,1 0,-1 0,1 0,-1 0,1 0,-1 0,1-1,0 1,-1-1,1 1,0-1,0 1,0-1,0 0,0 1,1-1,-1 0,0 0,1 1,-1-1,1 0,0 0,0 0,-1 0,1 0,1 0,-1 0,0 1,0-1,1 0,-1 0,1 0,-1 0,1 1,0-1,0 0,0 0,0 1,0-1,0 1,0-1,6-8,0-1,1 2,0-1,0 1,1 0,0 1,1 0,0 0,0 1,0 0,1 1,0 0,1 1,-1 0,7-1,-17 6,0-1,0 0,0 1,0-1,0 1,1 0,-1-1,0 1,0 0,1 0,-1 0,0-1,0 1,1 0,-1 1,0-1,0 0,1 0,-1 1,0-1,0 0,0 1,1-1,-1 1,0 0,0-1,0 1,0 0,0 0,0-1,0 1,0 0,-1 0,1 0,0 0,0 0,-1 0,1 0,-1 1,1-1,-1 0,1 0,-1 0,0 1,1-1,-1 0,0 0,0 2,2 41,-3-38,0 0,1 0,-1 0,1 0,0 0,1 0,-1 0,1-1,0 1,1 0,-1 0,1-1,1 1,-1-1,1 1,-1-1,2 0,-1 0,0 0,1-1,0 1,0-1,1 0,-1 0,1 0,0-1,0 1,32-8,-20-7</inkml:trace>
  <inkml:trace contextRef="#ctx0" brushRef="#br0" timeOffset="-47036.715">25483 3086,'-14'-2,"-11"-1,-6 4,-2 10,0 9,3 13,3 14,2 13,7-4</inkml:trace>
  <inkml:trace contextRef="#ctx0" brushRef="#br0" timeOffset="-46834.264">25202 3995,'-3'21,"-2"15,-5 11,-4 4,-3 1,-4-5,-4-7,1-11</inkml:trace>
  <inkml:trace contextRef="#ctx0" brushRef="#br0" timeOffset="-45608.553">3210 4891,'-4'-3,"-1"0,0 0,0 1,0 0,0 0,0 0,-1 0,1 1,-1 0,1 0,-1 1,1-1,-1 1,1 0,-1 1,1 0,-1-1,1 2,-1-1,1 1,0-1,0 1,0 1,0-1,0 1,0 0,-2 2,2 1,0 0,0 1,0-1,1 1,0 0,0 1,1-1,0 1,0-1,1 1,0 0,1 0,-1 0,1 0,1 4,-1-8,1 0,0 0,0 0,0-1,1 1,0 0,-1 0,1-1,0 1,1 0,-1-1,1 1,-1-1,1 1,0-1,1 0,-1 0,0 0,1 0,0 0,-1-1,1 1,0-1,1 0,-1 1,0-2,1 1,-1 0,1-1,-1 1,1-1,0 0,0 0,7-1,0 0,0 0,-1-1,1-1,0 0,0-1,-1 1,1-2,-1 0,0 0,0-1,0 0,-1-1,1 0,-2 0,1-1,-1 0,0 0,0-1,-1 0,0-1,0 0,-1 0,0 0,-1-1,4-8,-6 13,0-1,0 1,-1-1,0 0,0 0,0 0,-1 0,0 0,0 0,0 0,-1 0,0 0,0-1,-1 1,0 0,0 0,-1-3,2 8,-1 0,1 0,-1 1,1-1,-1 0,0 0,0 0,1 1,-1-1,0 0,0 1,0-1,0 1,0-1,0 1,0-1,0 1,0 0,0-1,0 1,0 0,0 0,0 0,0 0,0 0,0 0,0 0,0 0,0 0,0 0,0 1,0-1,0 0,0 1,0-1,0 1,0-1,0 1,0-1,0 1,0 0,1-1,-1 1,0 0,1 0,-1 0,0 0,1-1,-1 1,1 0,-1 0,1 0,-1 0,1 0,0 0,0 1,-4 8,0 0,2 0,-1 0,1 0,1 0,0 1,0-1,1 0,0 1,1-1,0 0,1 1,0-1,0 0,1 0,0 0,1-1,0 1,1-1,0 0,1 0,2 4,-3-7,0-1,0 1,1-1,-1 0,1-1,0 1,1-1,-1 0,1 0,-1-1,1 0,0 0,1-1,-1 0,0 0,1-1,30 4</inkml:trace>
  <inkml:trace contextRef="#ctx0" brushRef="#br0" timeOffset="-45218.404">3558 4743,'38'-2,"0"-2,-1-1,1-3,-1 0,-1-3,0-1,0-1,-1-2,-1-2,-1-1,0-1,27-23,-20 5,-39 36,0 0,0 0,-1 0,1 0,0 0,-1 0,1 0,-1 0,1 0,-1 0,1 0,-1 0,0 0,0-1,1 1,-1 0,0 0,0 0,0-1,0 1,-1 0,1 0,0 0,0 0,-1-1,1 1,0 0,-1 0,0 0,1 0,-1 0,1 0,-1 0,0 0,0 0,0 0,1 1,-1-1,0 0,0 0,-1 0,0 0,-1-1,1 1,-1 0,0-1,1 1,-1 0,0 1,0-1,0 0,0 1,0 0,0 0,0 0,0 0,0 0,0 0,1 1,-1-1,0 1,0 0,0 0,0 0,1 0,-1 0,0 1,1-1,-1 1,1 0,0 0,0 0,-1 0,1 0,0 0,1 0,-1 1,0-1,0 2,-5 11,0 1,1-1,1 2,1-1,0 1,1-1,0 1,2 0,0 4,-1-8,-11 207,12 123,3-222,-3 187,-1-272</inkml:trace>
  <inkml:trace contextRef="#ctx0" brushRef="#br0" timeOffset="-44893.278">3746 5251,'3'-4,"0"-1,0 0,0 1,1 0,-1 0,1 0,0 0,0 1,1-1,-1 1,1 0,0 0,1 0,3-3,67-37,1 3,3 3,26-5,-87 34,97-27,-114 35,-1-1,0 1,0 0,0 0,0 0,1 0,-1 0,0 0,0 1,0-1,1 0,-1 1,0-1,0 0,0 1,0-1,0 1,0 0,0-1,0 1,0 0,0 0,0 0,-1-1,1 1,0 0,0 0,-1 0,1 0,-1 0,1 1,-1-1,1 0,-1 0,0 0,1 0,-1 0,0 1,-2 51,-1-34,3-17,-1 1,1-1,-1 0,1 0,0 0,0 1,0-1,0 0,1 0,-1 0,1 1,-1-1,1 0,0 0,-1 0,1 0,0 0,0 0,1 0,-1 0,0-1,1 1,-1 0,1-1,-1 1,1-1,0 1,0-1,-1 0,1 0,0 0,0 0,0 0,1 0,-1-1,0 1,0-1,11 2</inkml:trace>
  <inkml:trace contextRef="#ctx0" brushRef="#br0" timeOffset="-44709.254">4320 4797,'-4'-3,"2"3,7 0,2 0</inkml:trace>
  <inkml:trace contextRef="#ctx0" brushRef="#br0" timeOffset="-44112.243">4815 4811,'-15'0,"1"1,-1 1,1 0,-1 0,1 2,0 0,0 1,0 0,1 1,-1 0,1 1,1 1,-1 0,2 0,-1 2,1-1,0 1,1 1,-8 10,17-20,0 0,0 0,0 0,0 0,0 0,1 1,-1-1,0 0,1 0,-1 1,1-1,-1 0,1 1,-1-1,1 1,0-1,0 0,0 1,0-1,0 1,0-1,0 0,0 1,1-1,-1 1,1-1,-1 0,1 1,-1-1,1 0,0 0,-1 1,1-1,0 0,0 0,0 0,0 0,0 0,0 0,0 0,0 0,0 0,1-1,-1 1,0-1,1 1,-1 0,0-1,1 0,-1 1,1-1,-1 0,1 0,-1 0,1 0,-1 0,0 0,1 0,-1 1,1-1,-1 0,0 1,1-1,-1 1,0-1,0 1,1 0,-1 0,0 0,0-1,0 1,0 0,0 0,0 0,0 1,0-1,-1 0,1 0,0 0,-1 1,1-1,0 0,-1 1,0-1,1 0,-1 1,0-1,0 1,0-1,0 0,0 1,0-1,0 1,0-1,0 0,-1 1,1-1,-1 0,1 1,-36 101,37-101,0 0,1 0,-1 0,0 0,1 0,-1 0,1-1,0 1,-1-1,1 1,0-1,0 0,0 1,0-1,0 0,0 0,0 0,1-1,-1 1,0-1,0 1,1-1,-1 1,0-1,1 0,-1 0,0-1,3 1,3 1,36 4,-22-4,0 2,-1 0,1 1,-1 1,0 2,0 0,18 9,-35-14,0-1,-1 1,0 0,1 1,-1-1,0 0,0 1,0 0,0 0,-1 0,1 0,-1 0,0 0,0 1,0-1,0 1,-1-1,1 1,-1 0,0-1,0 1,0 0,0 0,-1 0,0 0,0 0,0 0,0 0,-1 0,1 0,-1-1,0 1,0 0,0 0,-1 0,1-1,-1 1,0-1,0 1,0-1,-1 0,0 2,-5 3,0 1,-1-1,0 0,0-1,0 0,-1 0,0-1,-1-1,1 1,-1-2,0 1,0-2,0 1,-1-1,1-1,-9 1,18-3,1 0,-1 1,1-1,-1 0,1 0,-1 0,1 0,-1 0,1-1,-1 1,1 0,0-1,-1 1,1-1,-1 1,1-1,0 0,-1 1,1-1,0 0,0 0,0 0,0 0,0 0,0 0,0 0,0 0,0-1,0 1,1 0,-1-1,0 1,1 0,-1-1,1 1,-1-1,1 1,0 0,0-2,0-17</inkml:trace>
  <inkml:trace contextRef="#ctx0" brushRef="#br0" timeOffset="-43485.383">5096 4917,'-37'-56,"36"54,0 1,-1 0,1-1,-1 1,1 0,-1 0,1 0,-1 0,0 0,1 0,-1 1,0-1,0 0,0 1,1 0,-1-1,0 1,0 0,0 0,0 0,0 0,0 0,1 0,-1 1,0-1,0 0,0 1,0 0,1-1,-1 1,0 0,1 0,-2 1,-4 5,0 1,0 1,0-1,1 1,0 0,1 1,0-1,1 1,0 0,0 0,1 0,0 1,1-1,0 1,1 2,0-11,0 1,0-1,1 1,-1-1,0 1,1-1,0 1,0-1,0 1,0-1,0 1,0-1,1 1,-1 0,1-1,-1 0,1 1,0-1,0 1,0-1,1 0,-1 0,0 1,1-1,0 0,-1 0,1-1,0 1,0 0,0-1,0 1,0-1,0 1,1-1,-1 0,0 0,1 0,-1 0,1-1,-1 1,1 0,-1-1,1 0,1 0,4-1,1-1,-1-1,1 1,-1-2,0 1,0-1,0 0,0-1,-1 1,0-2,0 1,0-1,-1 0,0 0,0-1,4-5,8-7,-17 19,-1 0,1 0,-1 0,1 0,0 0,-1 0,1 0,0 0,-1 0,1 1,0-1,-1 0,1 0,-1 0,1 1,0-1,-1 0,1 1,-1-1,1 0,-1 1,1-1,-1 1,1-1,-1 1,0-1,1 1,-1-1,0 1,1-1,-1 1,0 0,0-1,1 1,-1-1,0 1,0 0,0-1,0 1,0 0,0-1,0 1,0 0,0-1,0 1,0 0,0-1,-1 1,1 0,2 7,-1-4,0 0,0 0,1-1,-1 1,1 0,0 0,0-1,0 1,0-1,0 1,1-1,0 0,0 0,0 0,0-1,0 1,0-1,1 1,-1-1,1 0,-1-1,1 1,0 0,0-1,0 0,0 0,0 0,0-1,0 1,0-1,0 0,0 0,0 0,0-1,1 1,6-6,0-1,-1 0,0-1,0 1,-1-2,0 1,0-2,-1 1,0-1,-1 0,0 0,-1-1,0 0,-1 0,0-1,0 0,1-7,10-39,-2 0,-3 0,-2-1,-3-1,-3 1,-3-36,1 37,4-49,-2 90,-2 29,-19 302,13-254,0 1,2 0,2 1,4-1,5 29,-7-82,0 1,0-1,1 1,0-1,0 1,1-1,0 0,1 0,0 0,0-1,1 1,-1-1,2 0,-1-1,1 1,0-1,0 0,1 0,0-1,0 0,0 0,3 1,-7-5,-1 0,1 0,0-1,-1 1,1-1,0 0,-1 0,1 0,0 0,-1 0,1-1,0 1,-1-1,1 1,-1-1,1 0,-1 0,1 0,-1-1,16-11</inkml:trace>
  <inkml:trace contextRef="#ctx0" brushRef="#br0" timeOffset="-43282.926">5216 4597,'14'16,"15"5,17-1,14-4,11-4,2-5,-2-1,-7 1,-9 3,-14 1</inkml:trace>
  <inkml:trace contextRef="#ctx0" brushRef="#br0" timeOffset="-43036.07">5804 4878,'0'49,"-2"-30,1 0,1 1,1-1,1 1,0-1,2 0,0 0,1 0,5 11,-8-27,-1 0,1 0,0 0,0 0,1-1,-1 1,0-1,1 1,-1-1,1 0,0 0,0 0,0 0,0-1,0 1,0-1,0 0,1 0,-1 0,0 0,1-1,-1 1,1-1,-1 0,1 0,-1 0,0 0,1-1,-1 1,1-1,-1 0,0 0,0 0,1-1,-1 1,0-1,0 1,0-1,-1 0,1 0,0 0,-1-1,1 1,1-3,2-1,0 0,0 0,0-1,-1 1,1-1,-2-1,1 1,-1-1,0 0,-1 0,0 0,0 0,-1 0,0-1,0 1,-1-1,0 0,-1 1,0-1,0 0,-1 1,0-1,0 0,-1 1,0 0,-1-1,0 0,2 6,-1 0,0 0,0 1,0-1,0 1,-1-1,1 1,-1 0,1 0,-1 0,0 0,0 0,0 1,0-1,0 1,0 0,0 0,0 0,0 0,-1 0,1 1,0-1,-1 1,1 0,0 0,-1 0,1 1,0-1,-3 1,-2 1,0 1,0-1,0 2,0-1,1 1,-1 0,1 0,0 1,0 0,1 0,-3 2,3-2,0 1,1-1,0 1,0-1,0 1,0 1,1-1,0 1,0 0,1 0,0 0,0 0,1 0,0 1,0-1,1 1,-1-1,2 1,-1 1,2-6,0-1,-1 1,1-1,0 0,1 1,-1-1,0 0,1 0,-1 0,1 0,0 0,-1 0,1 0,0 0,0-1,0 1,0-1,1 0,-1 1,1-1,22 10</inkml:trace>
  <inkml:trace contextRef="#ctx0" brushRef="#br0" timeOffset="-42783.733">5978 4569,'-2'23,"1"17,8 10,7 6,2-7</inkml:trace>
  <inkml:trace contextRef="#ctx0" brushRef="#br0" timeOffset="-42527.464">6219 5078,'13'16,"10"7,7 0,3-3,4-7,-2-6,0-10,-5-8,-8-3</inkml:trace>
  <inkml:trace contextRef="#ctx0" brushRef="#br0" timeOffset="-8189.794">2 7337,'0'0,"0"1,1-1,-1 0,0 0,0 0,0 1,0-1,1 0,-1 0,0 1,0-1,0 0,0 0,0 1,0-1,0 0,0 0,0 1,0-1,0 0,0 0,0 1,0-1,0 0,0 0,0 1,0-1,0 0,0 0,0 1,0-1,-1 0,1 0,0 1,0-1,0 0,0 0,-1 0,1 1,0-1,0 0,0 0,-1 0,1 0,0 0,0 1,134 17,-99-16,565 9,-505-12,-84 1,-9 1,0 0,0-1,-1 1,1-1,0 0,0 1,0-1,0 0,0 0,0 0,-1 0,1-1,0 1,0 0,0-1,0 1,-1-1,1 0,0 0,0 1,-1-1,1 0,-1 0,1-1,-1 1,1 0,-1 0,0-1,1 1,-1-1,0 1,0-1,0 0,0 1,-1-1,1 0,0-1,-11-114,7-523,-20 479,21 153,1 7,0-1,0 0,0 1,1-1,-1 1,0-1,1 0,-1 0,1 1,-1-1,1 0,0 0,0 0,0 0,0 1,0-1,1 0,-1 0,0 0,1 1,-1-1,1 0,0 1,-1-1,1 0,0 1,0-1,0 1,0-1,0 1,1-1,-1 1,0 0,1 0,-1 0,1 0,-1 0,114 8,-37-3,90 5,107-11,73-15,390-32,6-4,431-34,-191 12,-392 21,93-5,-330 47,491 9,-472-12,63-10,-104 11,138 14,-468 0,-1 0,0 0,0 1,0-1,0 0,0 1,0-1,0 1,0 0,0 0,0 0,0 0,0 0,0 0,-1 0,1 0,0 1,-1-1,1 1,-1-1,0 1,1-1,-1 1,0 0,0 0,0 0,0 0,0 0,-1 0,1 0,0 0,-1 0,0 0,1 0,-1 0,0 0,0 0,0 3,61 494,45-13,-100-424,-2 0,-3 0,-2 3,0 10,1-75,0 1,1-1,-1 1,1-1,-1 1,1-1,-1 0,1 1,-1-1,1 0,-1 1,1-1,0 0,-1 0,1 0,-1 1,1-1,0 0,-1 0,1 0,0 0,-1 0,1 0,-1 0,1 0,0-1,-1 1,1 0,-1 0,1 0,0-1,-1 1,1 0,-1-1,1 1,-1 0,1-1,-1 1,1-1,-1 1,1-1,-1 1,0-1,1 1,-1-1,0 1,0-1,1 1,-1-1,0 1,0-1,0 0,1 1,-1-1,0 0,0 1,18-14,10 4,-1 2,1 2,1 0,-1 2,28-1,-24 2,834-69,424-19,-1242 88,1321-69,-330 31,17-15,-1032 55,71-14,-94 14,0 0,0-1,0 1,0-1,0 1,0 0,-1-1,1 0,0 1,-1-1,1 1,-1-1,0 0,1 1,-1-1,0 0,0 1,0-1,0 0,0 1,-1-1,1 0,0 1,-1-1,1 0,-1 1,0-1,1 1,-1-1,0 1,0-1,0 1,0 0,0-1,0 1,-1 0,0-1,-5-10,-22-64,2 0,5-1,2-2,4 0,3-1,4 0,4-1,3 0,5-36,-3 117,1 1,-1-1,0 0,1 0,-1 0,0 1,1-1,-1 0,0 0,1 0,-1 0,0 1,1-1,-1 0,0 0,1 0,-1 0,1 0,-1 0,0 0,1 0,-1 0,1 0,-1-1,0 1,1 0,-1 0,0 0,1 0,-1 0,0-1,1 1,-1 0,0 0,1-1,-1 1,0 0,0 0,1-1,-1 1,0 0,0-1,0 1,1 0,-1-1,0 1,0-1,5 7,4 4,1 0,1-1,-1 0,2 0,-1-2,1 1,0-1,0-1,1 0,0-1,0-1,13 4,16 1,0-1,0-2,26 0,152 2,5-10,-53 0,958-42,-1016 37,1233-39,-460 22,-63 10,62 0,968 15,-1622 12,-230-12,0 1,0-1,1 1,-1-1,-1 1,1 0,0 0,0 0,-1 0,1 0,-1 0,1 0,-1 1,0-1,0 0,0 1,0-1,-1 1,1-1,-1 1,1-1,-1 1,0 0,0-1,0 1,0-1,0 1,-1-1,1 1,-1 0,0-1,0 0,-1 3,1 14,1 81,5 0,7 32,7 103,-29-1,10-233,-1 0,1 0,-1 0,1 0,-1 0,1 0,0 0,0 0,-1 0,1 0,0 0,0 0,0 0,0 0,0 0,0 0,0 0,1 0,-1 0,0 0,1 0,-1 0,0 0,1 0,-1-1,1 1,-1 0,1 0,0 0,-1-1,1 1,0 0,0 0,-1-1,1 1,0-1,0 1,0-1,0 1,0-1,0 1,0-1,0 0,0 0,-1 1,2-1,-1 0,0 0,0 0,0 0,0 0,0-1,266-57,-34 30,2 11,-1 10,8 10,-85-2,959 24,-755 6,6 17,-314-37,-70-11,-22-8,-6-3</inkml:trace>
  <inkml:trace contextRef="#ctx0" brushRef="#br0" timeOffset="-6396.677">1673 7016,'173'-8,"-1"-6,5-10,110-10,-14 20,51 12,161-6,322-35,-43 27,-494 0,595-19,-51-1,-308 7,546-23,-828 49,-205-5,-16 3</inkml:trace>
  <inkml:trace contextRef="#ctx0" brushRef="#br0" timeOffset="-6100.25">8678 6455,'31'25,"0"-1,1-1,2-2,0-2,1 0,30 9,-35-16,64 34,-92-44,-1 0,0-1,0 1,0 0,0 0,-1 0,1 0,0 0,-1 0,1 0,-1 0,0 1,0-1,0 0,0 0,0 0,0 0,0 0,-1 0,1 0,-1 0,1 0,-1 0,0 0,0 0,0 0,0 0,0 0,0-1,-1 1,1 0,-1-1,1 1,-1-1,1 0,-1 1,0-1,0 0,1 0,-1 0,0 0,0 0,0-1,0 1,-2 0,-36 19,-1-2,0-1,-1-2,0-2,-33 5,38-9,-68 18</inkml:trace>
  <inkml:trace contextRef="#ctx0" brushRef="#br0" timeOffset="-4937.367">2182 6762,'-92'47,"21"-9,-2-3,-2-3,-74 21,119-46,17-4,32-6,3 1,1 2,-1 1,1 0,-1 2,0 0,0 1,0 2,0 0,-1 1,0 2,-1 0,1 1,-2 0,0 2,3 2,107 78,-129-92,1 1,0 0,-1-1,1 1,-1 0,1-1,0 1,0 0,-1-1,1 1,0-1,0 0,-1 1,1-1,0 0,0 1,0-1,0 0,0 0,0 0,0 1,-1-1,1 0,0-1,0 1,0 0,0 0,0 0,0 0,0-1,0 1,-1 0,1-1,0 1,0-1,0 1,-1-1,1 1,0-1,-1 1,1-1,0 0,-1 1,1-1,-1 0,1 0,-1 1,1-1,-1 0,0 0,1 0,-1 0,0 0,0 1,1-1,-1 0,0 0,0 0,0 0,0-19,0 0,-1 0,-1 0,-1 0,-1 0,-1 1,0 0,-2 0,0 0,-4-6,10 21,-28-64,19 48</inkml:trace>
  <inkml:trace contextRef="#ctx0" brushRef="#br0" timeOffset="-3310.982">3452 7310,'1'39,"-1"-1,-2 1,-2 0,-1-1,-3 0,-8 27,9-93,20-277,-17 159,0 143,4 20,2-5,1-1,1 0,-1 0,2 0,-1 0,2-1,-1 0,1 0,1 0,0-1,0 0,7 6,-11-11,1 0,0 0,0-1,1 1,-1-1,1 0,0-1,-1 1,1-1,1 0,-1 0,0 0,0-1,1 1,-1-1,0-1,1 1,-1-1,1 0,-1 0,1-1,-1 1,1-1,-1-1,0 1,0-1,5-1,2-5,0 1,-1-2,0 1,-1-1,0-1,0 0,-1 0,-1-1,1 0,-2-1,0 0,0 0,-1 0,0-2,-14 71,3-33,2 0,0 0,1 0,2 0,0 1,2-1,0 0,2 0,1 0,1 4,-3-22,-1-1,1 0,0 0,0 0,0 0,1 0,0-1,0 0,0 1,0-2,1 1,-1 0,1-1,0 0,0 0,1 0,-1-1,0 1,1-1,-1-1,1 1,0-1,0 0,-1 0,1-1,0 1,0-2,0 1,0 0,-1-1,1 0,0 0,0-1,-1 0,1 0,-1 0,0-1,1 1,-1-1,1-1,26-36,-23 92,-8-49,0-1,0 1,0-1,1 0,-1 1,1-1,-1 0,1 0,0 1,0-2,0 1,0 0,0 0,0 0,0-1,1 0,-1 1,1-1,-1 0,1 0,-1 0,1 0,0-1,-1 1,1-1,0 1,0-1,-1 0,1 0,0 0,0-1,-1 1,1-1,2 0,0 0,-1-1,1 0,0 1,-1-2,0 1,1 0,-1-1,0 0,0 0,0 0,-1 0,1-1,-1 1,0-1,0 0,0 0,0 0,-1 0,1-3,-1 2,-1 0,0 0,0 0,0 0,-1-1,0 1,0 0,0 0,-1 0,0 0,0-1,0 1,0 0,-1 0,0 1,0-1,0 0,0 1,-1-1,0 1,0 0,0 0,-1 0,1 0,-1 0,0 1,0 0,0-1,0 2,-1-1,1 0,-1 1,0 0,0 0,1 0,-1 1,0 0,-1-1,1 2,0-1,0 1,0 0,0 0,-1 0,1 0,0 1,0 0,0 0,0 1,0-1,0 1,1 0,-1 1,0-1,1 1,-3 1,2 0,0 0,0 0,0 0,0 1,1-1,-1 1,1 1,1-1,-1 0,1 1,0 0,0-1,0 1,1 1,0-1,0 0,1 0,-1 1,1-1,1 1,-1-1,1 1,0-1,1 1,0-1,0 1,0-1,1 1,0-5,-1 1,1-1,1 1,-1-1,0 0,1 0,-1 0,1 0,-1-1,1 1,0-1,0 1,0-1,0 0,0 0,0 0,0-1,0 1,0-1,0 0,0 1,0-1,0-1,2 1,24-3</inkml:trace>
  <inkml:trace contextRef="#ctx0" brushRef="#br0" timeOffset="-3015.77">4080 7084,'-14'15,"-4"13,1 6,7 4,11-1,9-1,10 0,2-6</inkml:trace>
  <inkml:trace contextRef="#ctx0" brushRef="#br0" timeOffset="-779.921">4320 7618,'1'2,"0"0,1 0,-1 0,0 0,1 0,-1 0,1 0,0-1,0 1,0-1,0 1,0-1,0 0,0 1,0-1,0 0,0-1,1 1,-1 0,0-1,1 1,-1-1,0 0,1 1,-1-1,1 0,-1-1,0 1,1 0,1-1,4-5,-1 1,0-1,0-1,0 0,0 0,-1 0,0 0,-1-1,0 0,0-1,-1 1,0-1,0 1,-1-1,1-2,45-163,-49 173,-1 0,1 0,0 0,0 0,0 0,0 0,0-1,1 1,-1 0,0 0,0 0,1 0,-1 0,1 0,-1 0,1 0,-1 0,1 0,0 0,-1 0,1 0,0 1,0-1,0 0,-1 0,1 1,0-1,0 1,0-1,0 0,0 1,0 0,0-1,0 1,1 0,-1-1,0 1,0 0,0 0,0 0,0 0,0 0,1 0,62 87,-45-61,-12-19,0 1,-1-1,0 1,-1 0,0 1,0 0,-1-1,0 1,0 1,-1-1,-1 0,1 1,-1 0,-1 1,-1-10,0 1,-1-1,1 0,-1 1,1-1,-1 0,0 1,1-1,-1 0,0 0,0 0,0 0,0 0,0 0,0 0,0 0,0 0,0 0,-1 0,1-1,0 1,0 0,-1-1,1 1,-1-1,1 0,0 1,-1-1,1 0,-1 0,1 0,0 0,-1 0,1 0,-1 0,1-1,0 1,-1 0,1-1,-1 1,1-1,0 1,0-1,-1 0,1 0,0 0,0 1,0-1,0 0,0 0,0 0,0-1,-1-3,0 0,1-1,0 1,0 0,1-1,-1 1,1-1,0 1,1-1,-1 1,1 0,0-1,0 1,1 0,0-1,-1 1,2 0,-1 0,1 1,0-1,0 0,0 1,0 0,1-1,0 2,-1-1,2 0,-1 1,0-1,1 1,-1 0,6-1,-7 1,1 0,0 1,0-1,0 1,0 0,0 1,0-1,1 1,-1 0,0 0,1 0,-1 0,1 1,-1-1,1 1,0 1,-1-1,1 1,-1-1,0 1,1 0,-1 1,0-1,1 1,-1 0,0 0,0 0,0 1,-1-1,1 1,-1 0,1 0,-1 0,0 1,0-1,0 1,3 5,48 61,-52-68,0 0,1 0,0-1,-1 1,1-1,0 0,-1 1,1-1,0 0,0-1,0 1,0 0,0-1,0 0,0 0,0 0,0 0,0 0,0 0,0-1,0 1,0-1,0 0,0 0,-1 0,1-1,2 0,3-3,-1-1,0 0,-1 0,1 0,-1-1,0 0,0 0,-1-1,0 0,-1 1,1-2,-2 1,1 0,1-6,-4 11,8 2,-3 21,-4-13,0 1,1 0,0 0,0-1,0 1,1-1,0 0,1 0,-1 0,1-1,1 1,-1-1,1-1,0 1,1-1,-1 0,1 0,0-1,0 0,0 0,1 0,-1-1,1 0,0-1,4 1,-9-3,0 0,0 0,0-1,0 1,0-1,0 1,0-1,0 0,-1-1,1 1,0 0,0-1,-1 1,1-1,-1 0,0 0,1 0,-1 0,0 0,0-1,0 1,0-1,-1 1,1-1,-1 1,0-1,1 0,-1 0,0 0,0-1,15-94,-24 9,9 87,-1 1,1 0,0-1,0 1,0 0,0 0,0-1,0 1,0 0,0 0,0 0,0 0,1 1,-1-1,0 0,1 0,-1 1,1-1,-1 1,1-1,-1 1,1 0,-1 0,1-1,-1 1,1 0,-1 0,1 0,-1 1,1-1,-1 0,1 1,0-1,4 0,174 6,-177-6,0 0,0 0,-1 1,1-1,-1 1,1 0,0 0,-1 0,0 0,1 0,-1 1,0-1,1 1,-1-1,0 1,0 0,0 0,0 0,-1 0,1 0,0 0,-1 0,0 1,1-1,-1 1,0-1,0 1,-1-1,1 1,0-1,-1 1,1 0,-1-1,0 1,0 2,1 19,-2-18,1 0,0-1,0 1,0 0,1 0,0 0,0 0,0 0,1-1,0 1,0-1,0 1,1-1,0 0,0 0,0 0,0 0,1 0,0-1,0 1,4 2,6-2,0 1,0-2,1 0,-1 0,1-2,0 0,0 0,0-2,0 0,0 0,1-1,-1-1,-1-1,1 0,0-1,2-1,17-4,0-1,-1-1,0-2,-1-1,-1-2,0-1,5-5,-34 21,0 0,0 1,-1-1,1 0,0 0,0 0,-1-1,1 1,-1 0,1-1,-1 1,1-1,-1 1,0-1,0 1,0-1,0 0,0 0,0 0,0 0,-1 1,1-1,0 0,-1 0,0 0,1 0,-1 0,0 0,0 0,0-1,-1 1,1 0,0 0,-1 0,1 1,-1-1,0 0,0 0,1 0,-1 0,0 1,-1-2,-1 0,0 1,0-1,-1 1,1-1,-1 1,1 0,-1 1,0-1,0 0,0 1,0 0,0 0,0 0,0 1,0-1,0 1,0 0,0 0,-1 0,1 1,0-1,0 1,0 0,0 1,0-1,0 0,1 1,-1 0,0 0,1 0,-1 1,1-1,0 1,0-1,0 1,-1 2,0 0,1 1,0 0,0 0,0 0,1 0,0 1,0-1,1 0,0 1,0-1,0 1,1 0,0 5,0-9,1 0,-1 0,0 1,1-1,0 0,0 0,0 0,0 0,0 0,1 0,-1-1,1 1,0 0,-1-1,1 1,1-1,-1 1,0-1,0 0,1 0,0 0,-1 0,1-1,0 1,0-1,-1 0,1 1,0-1,1 0,3 0,1-1,-1 1,0-1,1-1,-1 1,0-1,0-1,0 1,1-1,-1 0,-1-1,1 0,0 0,-1 0,1-1,-1 0,0 0,0 0,-1-1,1 0,-1 0,0 0,0-1,-1 0,0 0,0 0,0 0,-1-1,0 0,0 1,0-1,-1 0,1-4,-3 17,1 0,0 0,0 0,0 0,1 0,0-1,0 1,0 0,1-1,-1 0,2 1,-1-1,0 0,1-1,0 1,0-1,0 1,1-1,0 0,-1-1,1 1,1-1,0 1,-4-4,-1 1,1-1,0 1,0-1,-1 0,1 0,0 0,-1 0,1 0,0 0,0 0,-1 0,1-1,0 1,-1-1,1 1,-1-1,1 0,0 1,-1-1,0 0,1 0,-1 0,1 0,-1 0,0-1,0 1,0 0,0-1,0 1,0-1,0 1,0-1,0 1,-1-1,1-1,19-63,-19 63,18-114,-17 115,0-1,0 1,0 0,1 0,-1 0,1 0,-1 0,1 0,0 1,0 0,0-1,0 1,0 0,0 0,0 0,0 1,0-1,0 1,0 0,1 0,-1 0,0 0,0 0,0 1,0-1,1 1,-1 0,0 0,0 0,0 0,-1 1,1-1,0 1,0 0,-1 0,3 1,11 4,-8-4,8 1,-1 1,0 1,0 1,0 0,-1 1,0 0,0 1,-1 1,-1 0,10 10,-19-16,-1 0,1 0,-1 0,0 0,-1 1,1-1,-1 1,0 0,0-1,0 1,-1 0,1-1,-1 1,0 0,-1 0,1-1,-1 2,0 20,1-25,0 1,1 0,-1 0,0 0,1-1,-1 1,1 0,0-1,0 1,0 0,0-1,0 1,0-1,0 1,0-1,0 0,1 1,-1-1,0 0,1 0,-1 0,1 0,0 0,-1 0,1-1,0 1,-1 0,1-1,0 0,0 1,-1-1,1 0,1 0,62 1,-40-4,-1-1,1-1,-1-1,-1-1,1-1,-1-1,-1-1,1-1,-2-1,20-15,-34 22,0-1,0 0,-1-1,1 0,-2 0,1 0,-1-1,0 1,0-1,0-2,-4 7,1 0,-1 0,0 0,0 0,0 0,-1 0,1 0,-1 0,1 0,-1 0,0 0,0 0,-1-1,1 1,-1 0,1 0,-1 0,0 0,0 0,0 0,-1 0,1 1,-1-1,1 0,-1 1,0-1,0 1,0 0,0-1,0 1,-1 0,0 0,-1 0,1 0,-1 1,0-1,0 1,1 0,-1 0,0 0,0 0,0 1,0 0,0 0,0 0,0 0,0 0,0 1,0 0,0 0,0 0,1 0,-1 0,0 1,1 0,-1 0,1 0,-1 0,1 0,0 1,0-1,0 1,0 0,1 0,-1 0,1 0,-1 0,1 1,0-1,1 1,-1 0,0-1,1 1,0 0,0 0,0 0,1 0,-2 2,1-1,0 1,0-1,1 1,0-1,0 1,0-1,1 1,0-1,0 1,0-1,0 0,1 1,0-1,0 0,1 0,-1 0,1 0,0-1,0 1,1-1,-1 0,1 0,0 0,0 0,0-1,1 1,-1-1,1 0,0 0,0-1,0 0,0 0,2 1,15 3,0-1,1-1,-1-1,1-1,0-1,0-1,0-1,-1-1,1-1,-1-1,1 0,-1-2,0-1,-1-1,10-5,-16 8,-1 0,1-1,-1-1,0-1,-1 0,1 0,-2-2,1 1,-2-2,1 1,7-11,-17 19,0 0,-1 0,1-1,-1 1,1-1,-1 0,0 1,0-1,0 0,0 1,-1-1,1 0,-1 0,0 0,1 0,-1 0,-1 1,1-1,0 0,-1 0,1 0,-1 0,0 1,0-1,0 0,0 1,-1-1,1 0,-1 1,1 0,-1-1,0 1,0 0,0 0,0 0,0 0,0 0,-1 1,1-1,-1 1,-1-2,0 1,-1 0,1 1,0-1,0 1,-1-1,1 1,0 0,-1 1,1-1,-1 1,1 0,-1 0,1 1,-1-1,1 1,-1 0,1 0,0 0,-1 1,1 0,0-1,0 1,0 1,0-1,0 1,1-1,-1 1,1 0,0 0,0 1,0-1,0 1,0-1,1 1,0 0,-1 0,1 0,1 0,-2 4,1-4,0 1,0-1,0 1,1-1,0 1,0-1,0 1,0 0,1 0,0 0,0-1,0 1,0 0,1 0,0-1,0 1,0 0,1-1,-1 1,1-1,0 0,1 1,-1-1,1 0,-1 0,1-1,0 1,1 0,-1-1,1 0,-1 0,1 0,0 0,0-1,0 1,1-1,-1 0,0 0,4 0,0 0,-1-1,1 0,0 0,0-1,0 0,0-1,0 0,0 0,-1-1,1 1,0-2,-1 1,0-1,1 0,-1-1,0 1,-1-2,1 1,-1-1,1 1,-2-2,1 1,0-1,-1 0,0 0,0 0,-1-1,0 0,0 0,-1 0,1 0,-2 0,1-1,-1 1,0-1,1-5,-4 13,1 0,0 0,0 0,-1 1,1-1,0 0,0 0,0 0,-1 0,1 0,0 0,0 0,-1 0,1 0,0 0,0 0,-1 0,1 0,0 0,-1 0,1 0,0 0,0 0,0 0,-1 0,1-1,0 1,-1 0,1 4,0-1,0 1,0 0,0-1,0 1,1 0,-1-1,1 1,0-1,0 1,1-1,-1 0,1 1,-1-1,1 0,0 0,0 0,1 0,-1 0,1-1,-1 1,1-1,0 1,0-1,2 2,87 36,-59-33,2-2,-1-1,0-1,1-2,-1-1,1-2,-1-2,5-1,12-5</inkml:trace>
  <inkml:trace contextRef="#ctx0" brushRef="#br1" timeOffset="22822.289">9962 6602,'557'16,"-299"-4,-246-14,-18-2,-6 1</inkml:trace>
  <inkml:trace contextRef="#ctx0" brushRef="#br1" timeOffset="26260.301">9975 6455,'0'103,"5"-1,13 69,-10-148,-1-34,-26-126,11 104,-8-48,4 0,1-34,14 194,3 0,4-1,9 29,2-43,-20-65,0 1,0-1,0 1,0-1,0 0,0 1,0-1,0 0,0 0,0 1,-1-1,1 0,0 0,0 0,-1 0,1 0,-1 0,1-1,-1 1,1 0,-1 0,0 0,1 0,-1 0,0-1,0 1,0 0,0 0,0 0,0-1,-1 0,5-36,-2-1,-2 1,-2-1,-1 1,-2 0,-2 0,-7-26,2 38,3 44,6 6,1 0,2 0,0 0,1 0,2 0,0-1,2 1,1-1,0 0,6 13,14-2,-16-70,-8 32,0 1,0 0,0-1,0 1,0 0,1 0,0 0,-1 1,1-1,0 1,1 0,-1-1,0 1,0 0,1 1,0-1,-1 1,1 0,-1-1,1 2,0-1,0 0,0 1,0 0,-1-1,1 2,0-1,0 0,0 1,0 0,11-3,255-15,84 11,-955-1,500 2,117 9,57 1,0-3,0-4,0-3,8-4,-1 2,183-10,-906 18,1227-26,-752 21,7-8,-107-1,247 16,21-3,1 0,-1 0,0 1,0-1,0 0,0 0,0 0,0 0,0 0,0 1,0-1,0 0,0 0,0 0,0 0,0 1,0-1,0 0,0 0,0 0,0 0,0 0,-1 1,1-1,0 0,0 0,0 0,0 0,0 0,0 1,0-1,0 0,-1 0,1 0,0 0,0 0,172 6,210-19,-626 13,-180 0,997-13,-564 12,-29 1,19 0,-366-9,265 5,668-10,-544 14</inkml:trace>
  <inkml:trace contextRef="#ctx0" brushRef="#br1" timeOffset="28172.4">10511 6348,'-14'-5,"20"7,25 10,177 110,7-33,-211-87,-3-3,0 1,1 0,-1 0,0 0,1 0,-1 1,0-1,1 0,-1 1,0-1,1 0,-1 1,0-1,0 1,0 0,0 0,0-1,1 1,-1 0,0 0,0 0,-1 0,1 0,0 0,0 0,0 0,-1 0,1 0,-1 1,1-1,-1 0,1 0,-1 1,0-1,1 0,-1 1,0-1,0 0,0 1,0-1,0 0,0 1,-1-1,1 0,0 1,-1-1,1 0,-1 0,1 1,-1-1,0 0,1 0,-109 53,-101 36,210-90,-1 0,0 0,0 1,0-1,1 0,-1 0,0 0,0 0,0 0,1 0,-1 0,0 0,0 0,0-1,1 1,-1 0,0 0,0-1,1 1,-1-1,0 1,1 0,-1-1,0 1,1-1,-1 0,1 1,-1-1,0 1,1-1,0 0,-1 1,1-1,-1 0,1 0,0 1,-1-1,1 0,0 0,0 1,0-1,0 0,0 0,0 0,0 0,0 1,0-1,0 0,0 0,0 0,1 1,-1-1,0 0,0 0,1 1,-1-1,1 0,-1 1,1-1,-1 0,1 0,0-11,-3-34,-3 1,-1-1,-12-42,4 47,10 53,4 158,7-112,-1-91,-9-9,-2 1,-2 0,-9-31,11 58,3 22,5 24,51 123,-52-151,-1 0,1 0,-1 1,0-1,0 1,-1-1,1 1,-1-1,0 1,0-1,-1 1,1-1,-1 1,0-1,0 1,0-1,-1 0,0 0,0 0,0 1,0-2,0 1,-1 0,0 0,0-1,0 0,0 1,-2 0,-1-1,9-7,9-9,4-1,0 0,1 2,0 0,1 1,0 0,1 2,0 0,1 1,-1 1,2 1,16-3,-37 9,0 0,-1 1,1-1,0 0,0 1,0-1,0 0,0 1,-1-1,1 1,0-1,0 0,0 1,0-1,0 0,0 1,0-1,0 1,0-1,0 0,1 1,-1-1,0 0,0 1,0-1,0 1,0-1,1 0,-1 0,0 1,0-1,1 0,-1 1,0-1,0 0,1 0,-1 1,0-1,1 0,-1 0,0 0,1 0,-1 1,0-1,1 0,-1 0,1 0,-1 0,0 0,1 0,-1 0,0 0,1 0,-1 0,-29 23,28-23,-7 6,-11 7,1 0,-2-1,1-2,-2 0,1 0,-1-2,-10 2,31-10,0-1,0 1,0-1,0 1,0-1,1 1,-1 0,0-1,0 1,0-1,0 1,-1-1,1 1,0-1,0 1,0-1,0 1,0 0,0-1,-1 1,1-1,0 1,0 0,-1-1,1 1,0 0,-1-1,1 1,0 0,-1-1,1 1,0 0,-1 0,1-1,-1 1,1 0,0 0,-1 0,1 0,-1 0,1-1,-1 1,1 0,-1 0,1 0,0 0,-1 0,1 0,-1 1,1-1,-1 0,1 0,-1 0,1 0,0 0,-1 1,1-1,-1 0,1 0,0 1,-1-1,1 0,0 1,-1-1,28-24,0 10,-17 8</inkml:trace>
  <inkml:trace contextRef="#ctx0" brushRef="#br1" timeOffset="29682.944">10430 5466,'-2'-5,"1"1,-1 0,0 0,0 0,0 0,-1 0,1 0,-1 1,0-1,0 1,0-1,-1 1,1 0,-1 1,0-1,0 1,0-1,0 1,0 0,0 1,0-1,-1 1,1 0,0 0,-1 0,0 0,1 1,-1 0,1 0,-1 0,1 0,-1 1,1 0,-1 0,1 0,-1 0,1 1,-1 0,-6 6,1 1,0 0,1 1,0 0,1 0,0 1,0 0,1 0,1 1,0 0,0 0,1 0,1 1,0 0,1 0,-1 6,3-16,0-1,1 1,-1 0,1-1,-1 1,1 0,0 0,0-1,0 1,1 0,-1 0,1-1,-1 1,1 0,0-1,0 1,0-1,0 1,1-1,-1 0,1 1,-1-1,1 0,0 0,0 0,0 0,0 0,0-1,0 1,0-1,1 1,-1-1,1 0,-1 1,1-2,-1 1,1 0,0 0,-1-1,1 1,0-1,-1 0,1 0,0 0,2 0,3-1,0 0,-1 0,1-1,-1 0,1 0,-1-1,0 0,0 0,0-1,0 0,0 0,-1-1,0 1,0-1,0-1,0 1,-1-1,0 0,3-5,0-1,0 1,-1-1,-1 0,0-1,-1 1,0-1,-1 0,0-1,-1 1,1-13,-4-55,-6 74,2 23,0 19,2 0,1 0,2 0,3 11,-3-38,0-1,1 1,0 0,1-1,-1 1,1-1,1 0,-1 0,1 0,1-1,0 3,-3-7,0 0,0 0,0 1,1-1,-1 0,0-1,1 1,-1 0,1-1,0 1,-1-1,1 0,0 0,0 0,0 0,0 0,0-1,0 1,0-1,0 0,0 0,0 0,0 0,0-1,0 1,0-1,0 0,-1 0,1 0,2-1,5-3,-1-1,0-1,0 1,0-2,-1 1,1-1,-2-1,0 1,0-1,0 0,-1-1,0 0,-1 0,0 0,-1 0,0-1,-1 1,0-1,0 0,-1 0,-1-1,0 1,0 0,-1-8,-2 7,-1 19,-3 20,4 75,2-98,0-1,1 0,-1 0,1 0,0 0,0 0,0 0,1 0,-1 0,1 0,0-1,-1 1,1-1,0 1,1-1,-1 0,0 1,1-1,-1 0,1-1,-1 1,1 0,0-1,0 1,0-1,0 0,0 0,0 0,0-1,1 1,5-1,-1 0,0-1,0 0,0 0,0-1,-1 0,1 0,0-1,-1 0,0 0,1-1,-1 0,0 0,-1 0,1-1,-1 0,0-1,0 1,-1-1,0 0,0-1,0 1,-1-1,1 0,-2 0,1-1,-1 1,0 0,-1-1,2-7,-4 14,2-3,-1 0,0 1,-1-1,1 0,-1 0,1 0,-1 0,0 1,-1-1,1 0,-1 0,0 0,1 0,-2 1,1-1,0 0,-2-2,1 6,1 1,0-1,0 1,-1-1,1 1,0 0,0 0,0 0,0-1,0 1,0 0,0 0,0 0,0 0,0 1,1-1,-1 0,0 0,1 0,-1 1,1-1,-1 0,1 0,0 1,0-1,-1 1,1-2,-2 5,0 0,0 0,0 0,0 0,1 0,0 0,0 1,0-1,1 0,0 1,0-1,0 0,1 1,-1-1,1 0,0 0,1 1,0-1,-1 0,2 0,-1-1,0 1,1 0,0-1,0 1,0-1,1 0,-1 0,1 0,0-1,0 1,1-1,-1 0,1 0,-1-1,1 1,1-1,-1-1,1 0,-1 0,1-1,-1 0,1 0,-1 0,1 0,-1-1,1 0,-1-1,1 1,-1-1,0 0,0 0,0 0,0-1,0 0,-1 0,1 0,-1-1,1 1,-1-1,-1 0,1 0,0-1,-1 1,0-1,0 1,0-1,-1 0,0 0,1 0,-2-1,1 1,-1 0,0-1,0 1,0-1,-1 1,1-2,-1-39,0 45,0 0,0 0,0 0,0 1,0-1,0 0,0 0,0 1,0-1,0 0,-1 0,1 0,0 1,0-1,-1 0,1 1,-1-1,1 0,0 1,-1-1,1 0,-1 1,0-1,1 1,-1-1,1 1,-1-1,0 1,1 0,-1-1,0 1,0 0,1-1,-1 1,0 0,0 0,1 0,-1-1,0 1,0 0,0 0,1 0,-1 1,0-1,0 0,1 0,-1 0,0 0,0 1,1-1,-1 0,0 1,0-1,-2 4,0-1,1 0,-1 1,1 0,0-1,0 1,0 0,0 0,1 0,-1 1,1-1,0 0,1 0,-1 1,1-1,-1 0,1 1,1-1,-1 0,1 1,-1-1,2 4,0-3,0 0,0 0,0-1,0 1,1-1,0 0,0 1,0-1,0 0,0-1,1 1,0-1,0 1,0-1,0 0,0-1,1 1,-1-1,1 0,0 0,0 0,4 1,114 16,-14-18,-65-5</inkml:trace>
  <inkml:trace contextRef="#ctx0" brushRef="#br1" timeOffset="30608.723">12127 5559,'1'-68,"1"20,-2 0,-3 0,-1 0,-3 1,-2-3,6 39,2 10,0 1,0-1,1 0,-1 0,0 0,0 0,1 0,-1 0,1 0,-1 0,1 0,-1 0,1 0,0 0,-1 0,1 0,0 0,0 0,0-1,0 1,0 0,0 0,0 0,0 0,1 0,-1 0,0-1,1 1,-1 0,1 0,-1 0,1 0,-1 0,1 0,0 1,-1-1,1 0,0 0,0 0,0 0,-1 1,1-1,0 1,0-1,0 0,0 1,0-1,0 1,0 0,1-1,-1 1,0 0,0 0,0 0,0 0,0 0,1 0,27 4,-1 2,1 1,-1 1,-1 1,1 2,18 10,-42-19,-1 0,0 1,1-1,-1 1,0 0,0-1,0 1,-1 1,1-1,-1 0,0 1,1-1,-2 1,1 0,0-1,-1 1,1 0,-1 0,0 0,-1 0,1 0,-1 4,-12 92,2-47,10-51,-1 0,1 0,0 0,0 0,0 0,0 0,1 0,-1 0,0 1,1-1,0 0,-1-1,1 1,0 0,0 0,0 0,0 0,0-1,0 1,1 0,-1-1,1 1,-1-1,1 0,-1 1,1-1,0 0,-1 0,1 0,0 0,0 0,0-1,0 1,0 0,1-1,74 1,-62-4,-1-1,1 0,0-1,-1-1,0 0,-1-1,1-1,-1 0,0-1,-1 0,0-1,-6 5,0 0,-1 0,0 0,0-1,-1 1,1-1,-1 0,0-1,-1 1,0-1,0 0,0 1,-1-1,0 0,0-1,0 1,-1 0,-1 0,1-1,-1 1,0-1,-1 1,0-7,0 13,1 0,0-1,0 1,-1-1,1 1,-1-1,1 1,-1 0,1 0,-1-1,0 1,0 0,0 0,0-1,0 1,0 0,0 0,0 0,0 1,0-1,0 0,-1 0,1 0,0 1,-1-1,1 1,0-1,-1 1,1 0,-1-1,1 1,-1 0,1 0,-1 0,1 0,-1 0,1 0,0 1,-1-1,1 0,-1 1,1-1,0 1,-1-1,1 1,0 0,-1 0,1-1,0 1,0 0,0 0,0 0,0 0,0 0,0 1,0-1,0 0,-2 7,0-1,0 0,0 1,1 0,0-1,1 1,0 0,0 0,0 0,1 0,1 0,-1 0,1 0,0-1,1 1,0 0,0 0,1-1,0 0,2 4,-1-2,1-1,0 0,0 0,1 0,0-1,0 1,1-1,0-1,0 0,1 0,-1 0,1-1,1 0,-1 0,1-1,-1 0,1-1,0 0,1 0,-1-1,0 0,1-1,-1 0,10 0,14-2</inkml:trace>
  <inkml:trace contextRef="#ctx0" brushRef="#br1" timeOffset="32875.61">12917 5144,'76'73,"-57"-57,0 1,-1 0,-1 1,0 1,-1 1,-2 0,0 1,-1 1,-1 0,5 15,-8-5,-2 1,-1 0,-2 0,-1 0,-2 1,-1-1,-2 1,-2 9,0 35,3-73,-1-1,2 1,-1-1,1 1,-1-1,1 1,1 0,-1-1,1 1,-1-1,1 1,0-1,1 0,-1 1,1-1,0 0,0 0,0 0,1 0,-1 0,1 0,0-1,0 0,0 1,1-1,-1 0,1 0,0-1,-1 1,1-1,0 0,1 0,-1 0,0-1,4 2,-4-3,-1 0,1-1,0 1,0-1,0 0,0 0,-1 0,1-1,0 1,-1-1,0 0,1 0,-1 0,0 0,0-1,0 1,0-1,0 0,-1 0,1 0,-1 0,0 0,1 0,-2-1,1 1,0-1,-1 1,1-3,2-4,-1 0,0 0,0 0,-1-1,-1 0,0 1,0-1,-1 0,0 1,-1-1,-4-9,-1 0,0 1,-2 0,0 1,-1-1,-1 2,-1-1,-1 1,0 1,-1 0,0 1,-1 0,-1 1,-1 1,0 0,0 1,-14-6,7 3,-1 1,-1 0,0 3,0 0,-1 1,-13-2,18 6,21 6,0 1,1-1,-1 0,0 0,0 0,1 0,-1 0,0 0,1 0,-1 0,0 0,0 0,1 0,-1 0,0 0,1 0,-1 0,0 0,0 0,1 0,-1 0,0 0,1 0,-1 0,0-1,0 1,1 0,-1 0,0 0,0-1,0 1,1 0,-1 0,0 0,0-1,0 1,0 0,1 0,-1-1,0 1,0 0,0-1,0 1,0 0,0 0,0-1,0 1,0 0,0-1,0 1,0 0,0 0,0-1,0 1,0 0,0-1,0 1,0 0,-1 0,1-1,2 1,281-43,-66 10,-216 33,0-1,0 1,0-1,0 1,0 0,0-1,0 1,0 0,0 0,1 0,-1-1,0 1,0 0,0 1,0-1,0 0,0 0,0 0,0 1,1-1,-1 0,0 1,0-1,0 1,0-1,-1 1,1 0,0-1,0 1,0 0,0 0,-1 0,1-1,0 1,-1 0,1 0,-1 0,1 0,-1 0,1 0,-1 0,1 0,-1 0,0 1,0-1,0 0,0 0,0 0,0 0,0 0,0 0,0 0,0 1,-1-1,1 0,0 0,-1 0,1 0,-1 0,1 0,-1 0,1 0,-1 0,-9 16,8-15,0 0,0-1,1 1,-1 0,1 0,-1 0,1 1,0-1,-1 0,1 0,0 1,1-1,-1 1,0-1,1 1,-1-1,1 1,0-1,0 1,0-1,0 1,0-1,1 1,-1 0,1-1,-1 0,1 1,0-1,0 1,0-1,0 0,1 0,-1 0,1 1,-1-1,1 0,1 0,4 1,0 0,0 0,1-1,-1 0,1-1,0 0,-1 0,1 0,0-1,0 0,-1-1,1 0,0 0,0 0,-1-1,1 0,-1-1,0 0,0 0,0 0,0-1,0 0,-1-1,0 1,3-3,-3 2,-1 0,1-1,-1 0,-1 1,1-2,-1 1,0 0,0-1,-1 0,0 0,0 0,0 0,-1-1,0 1,-1 0,0-1,0 1,0-1,-1 0,0 1,0-1,-1 0,17 104,-13-89,0-1,0 0,1 0,0 0,0 0,1 0,-1-1,1 0,0 0,1 0,-1-1,1 1,0-1,0-1,0 1,1-1,-1 0,1-1,-1 1,1-1,0 0,0-1,0 0,0 0,0-1,1 1,-1-2,0 1,0-1,0 0,0 0,0-1,0 0,6-3,2-1,-1-1,0-1,0 0,-1-1,0 0,0-1,-1-1,-1 0,0 0,0-1,-1-1,-1 0,8-13,0-4,-1-1,-2 0,-1 0,-1-2,-2 0,-1 0,0 0,-1 1,-2-1,-2 0,0-1,-3 1,0 0,-2-1,-2 1,-3-12,6 42,0 0,0 0,-1 1,1-1,-1 0,0 0,0 0,0 0,0 1,0-1,-1 1,1-1,-1 1,0-1,0 1,0 0,0 0,0 0,0 0,0 0,-1 0,1 0,-1 1,1-1,-1 1,0 0,1 0,-1 0,0 0,0 1,0-1,-2 0,-1 3,0 1,1-1,-1 1,0 0,1 1,0-1,-1 1,1 0,1 1,-1-1,1 1,0 0,0 0,0 0,0 0,1 1,0-1,0 1,-1 4,-7 14,1 0,1 1,2 0,0 0,1 1,2-1,0 1,2 1,1-1,1 0,1 0,2 0,1 7,-1-20,1 0,0 0,0-1,1 0,1 0,0 0,1 0,0-1,0 0,1-1,1 1,0-2,0 1,1-1,0-1,1 1,0-2,0 0,0 0,1-1,0 0,1-1,-1-1,1 0,0 0,0-1,0-1,0 0,0-1,0 0,9-2,-12 0,1 0,-1-2,0 1,0-1,0 0,-1-1,1 0,-1-1,0 0,0 0,-1-1,1 0,-1-1,-1 0,1 0,-1-1,0 1,-1-1,0-1,0 1,-1-1,0 0,0-1,-1 1,0-1,-1 0,0 0,-1 0,0-2,10-51,-3 0,-3-1,-2 0,-4 1,-3-17,2 30,-4-54,-6 82,-3 47,-1 35,3 0,3 1,2 0,2 37,4-88,1-2,-4 17,2 1,0-1,2 1,0-1,2 1,1-1,1 1,1-1,1-1,2 1,0-1,1 0,7 11,-14-32,0 0,0 0,0 0,0 0,0 0,1 0,-1 0,1-1,0 1,0-1,0 0,0 1,0-2,0 1,1 0,-1-1,0 1,4 0,-5-3,0 0,-1 0,1 0,-1-1,0 1,1 0,-1-1,0 1,0-1,0 1,0-1,0 0,0 1,0-1,-1 0,1 0,-1 1,1-1,-1 0,1 0,-1 0,0 0,0 0,0 0,0 1,-1-1,1 0,0 0,-1 0,1 0,-4-20,-1 1,-1 0,-1 0,-1 0,0 1,-2 0,0 1,-1 0,-1 1,-1 0,-5-6,-29-27,76 60,0-1,0-1,1-1,-1-2,1-1,0-1,0-2,29-3,-57 3,-1-1,-1 1,1-1,0 1,0-1,-1 1,1 0,0 0,0-1,-1 1,1 0,0 0,0 0,-1 0,1 0,0 0,0 0,0 0,-1 0,1 0,0 0,0 0,0 1,-1-1,1 0,0 0,0 1,-1-1,1 1,0-1,-1 1,1-1,-1 1,1-1,0 1,-1 0,1-1,-1 1,0-1,1 1,-1 0,1 0,-1-1,0 1,0 0,1 0,-1-1,0 1,0 0,0 0,0 0,0-1,0 1,0 0,0 0,0 0,0-1,-1 1,1 1,-71 111,46-39,24-72,1 0,0 0,0 0,0 0,0 0,0-1,0 1,0 0,1 0,-1 0,1 0,-1 0,1 0,0-1,0 1,0 0,0 0,0-1,0 1,0-1,0 1,1-1,-1 0,1 1,-1-1,1 0,-1 0,1 0,0 0,-1 0,1 0,0-1,0 1,0 0,-1-1,1 0,1 1,5 0,0-1,0 0,0 0,0-1,-1 0,1 0,0-1,0 0,-1 0,0-1,1 0,-1 0,0-1,0 0,0 0,-1 0,0-1,0 0,0-1,0 1,-1-1,0 0,0 0,0-1,-1 1,0-1,0 0,-1 0,0-1,0 1,-1-1,0 1,0-1,0 0,-1 0,-1 1,1-4,-2-2,-4 17,-5 21,9-20,-1 0,1 0,0 0,0 0,0 0,1 0,0 1,0-1,0 0,1 0,-1 0,1 0,1 0,-1 0,1 0,-1 0,2 0,-1 0,0-1,1 1,0-1,0 0,0 0,0 0,1 0,0 0,0-1,0 0,0 1,0-2,1 1,-1 0,1-1,-1 0,1 0,0 0,0-1,0 1,0-1,0-1,1 1,-1-1,1 1,1-2,0 0,0-1,-1 0,1 0,0 0,-1-1,1 0,-1 0,0 0,0-1,0 0,-1 0,1-1,-1 1,0-1,0 0,0-1,-1 1,0-1,0 0,-1 0,1-1,6-11,-2 0,0-1,0-1,-2 1,-1-1,0 0,-1-2,5-54,-4 0,-3-1,-4 1,-3-1,-3 1,-13-54,-2 48,22 82,0 0,0-1,1 1,-1 0,0 0,0 0,0 0,0 1,1-1,-1 0,0 0,0 0,0 1,1-1,-1 0,0 1,0-1,1 1,-1-1,0 1,1-1,-1 1,0-1,1 1,-1 0,1-1,-1 1,1 0,0-1,-1 1,1 0,-1 0,1 0,0-1,0 1,0 0,-1 0,1 0,0-1,0 1,0 0,0 0,0 0,0 0,1-1,-1 1,0 0,0 0,1 0,-11 51,4 1,1 0,3 0,2 1,2-1,9 42,-7-54,2-1,1 1,3-2,1 1,2-1,1-1,3 0,0-1,21 29,1-21,-37-45,-1 0,0-1,0 1,1-1,-1 1,0-1,0 1,0-1,0 0,0 1,0-1,0 0,0 0,0 0,0 0,0 0,-1 0,1 0,0 0,-1 0,1-1,-1 1,1 0,-1 0,1 0,-1-1,0 1,0 0,1-1,-1 1,0 0,0 0,-1-1,1 1,0 0,0-1,0 1,-1 0,1 0,-1-1,-2-24,-1-1,-1 2,-2-1,0 1,-2 0,0 0,-2 1,-1 0,-1 1,-1-1,-6-8,-1 0,-1 2,-2 0,-1 1,-6-3,13 12,18 20,-1 0,1-1,0 1,0-1,0 1,0 0,0-1,-1 1,1-1,0 1,0 0,0-1,0 1,0-1,0 1,0-1,0 1,0 0,1-1,-1 1,0-1,0 1,0 0,0-1,0 1,1-1,-1 1,0 0,0-1,1 1,-1 0,0-1,1 1,-1 0,0 0,1-1,-1 1,0 0,1 0,-1 0,1-1,-1 1,0 0,1 0,-1 0,1 0,-1 0,1 0,-1 0,0 0,1 0,-1 0,1 0,-1 0,0 0,1 0,-1 0,1 1,-1-1,0 0,1 0,-1 0,1 1,-1-1,0 0,1 0,-1 1,0-1,1 0,236 16,69-9,-258-7</inkml:trace>
  <inkml:trace contextRef="#ctx0" brushRef="#br1" timeOffset="33881.63">11272 5947,'22'49,"-16"-34,2 10,1-1,1 0,1-1,1 0,2 0,0-2,1 0,1 0,1-1,-16-19,0 1,0-1,0 0,0 0,0 0,0-1,0 1,0 0,0 0,0 0,0-1,0 1,1-1,-1 1,0-1,0 1,1-1,-1 0,0 0,1 1,-1-1,0 0,1 0,-1 0,0-1,1 1,-1 0,0 0,1-1,-1 1,0-1,0 1,1-1,-1 1,0-1,0 0,0 0,0 1,0-1,0 0,0 0,0 0,0 0,0 0,-1-1,1 1,0 0,-1 0,1 0,-1-1,1 1,-1 0,1-1,3-13,1-1,-2 1,0-1,-1 0,-1 0,0 0,-1-6,2-20,17-99,-19 139,0 1,1-1,-1 1,1-1,-1 1,1 0,-1-1,1 1,0-1,0 1,0 0,0 0,0-1,0 1,0 0,0 0,0 0,0 0,1 0,-1 0,0 1,1-1,-1 0,1 1,-1-1,0 0,1 1,-1 0,1-1,0 1,-1 0,1 0,-1 0,1 0,-1 0,1 0,-1 1,1-1,-1 0,1 1,-1-1,1 1,-1 0,1 0,18 12,0 2</inkml:trace>
  <inkml:trace contextRef="#ctx0" brushRef="#br1" timeOffset="34577.619">11846 6054,'-1'-3,"-1"0,0 0,0 0,-1 0,1 1,-1-1,1 1,-1 0,0-1,0 1,0 0,0 1,0-1,0 1,0-1,-1 1,1 0,-1 0,1 0,0 1,-1-1,0 1,1 0,-1 0,1 0,-1 0,1 1,-1-1,1 1,-1 0,1 0,0 0,-1 1,0 0,-2 0,0 0,1 0,-1 1,1 0,0 0,0 0,0 1,0 0,1 0,0 0,-1 0,1 1,1-1,-1 1,1 0,0 0,0 1,0-1,1 0,-1 3,3-6,0 1,0-1,1 1,-1-1,1 1,-1-1,1 0,0 1,0-1,0 0,0 0,1 1,-1-1,1 0,-1 0,1 0,0-1,-1 1,1 0,0-1,0 1,0-1,0 0,1 1,-1-1,0 0,0 0,1-1,-1 1,1 0,-1-1,1 1,-1-1,0 0,1 0,-1 0,1 0,-1 0,1-1,-1 1,1-1,-1 0,1 1,-1-1,0 0,0 0,1-1,4 0,-1 0,0 0,1-1,-1 1,-1-1,1-1,0 1,-1-1,0 0,0-1,0 1,0-1,0 0,-1 0,0 0,0 0,-1-1,0 0,0 0,0 0,0 0,-1 0,0 0,0-1,-1 1,1-3,-2 9,0 0,0 0,0 1,-1-1,1 0,0 1,0-1,0 0,0 0,0 1,0-1,0 0,-1 0,1 1,0-1,0 0,0 0,0 0,-1 1,1-1,0 0,0 0,-1 0,1 0,0 1,0-1,-1 0,1 0,0 0,0 0,-1 0,1 0,0 0,-1 0,1 0,0 0,0 0,-1 0,1 0,0 0,-1 0,1 0,0 0,0 0,-1 0,1-1,0 1,0 0,-1 0,1 0,0 0,-3 5,0 1,1-1,0 1,0 0,1 0,-1 0,1 0,0 0,1 0,-1 0,1 0,1 0,-1 0,1 0,0 0,0 0,1 0,0 0,0 0,0-1,1 1,-1-1,1 1,1-1,-1 0,1 0,0 0,0-1,0 0,1 1,-1-2,1 1,5 3,-1-5,0 0,0-1,0 0,0 0,0-1,0 0,0-1,0 1,0-2,-1 0,1 0,0 0,-1-1,1 0,-1-1,0 0,0 0,0-1,-1 0,0 0,1-1,-2 1,1-2,-1 1,0-1,0 0,-1 0,0-1,0 1,-1-1,0 0,0 0,-1-1,1-3,2-6,-1 1,0-1,-2 0,0 0,-1 0,0 0,-2 0,0-1,-1 1,-1 0,-1 0,0 0,-2 0,0 1,-5-14,7 25,0 0,0 0,-1 0,1 0,-2 0,1 0,0 1,-1 0,0 0,0 0,-1 1,5 3,-1-1,0 1,0 0,0 0,0 0,0 0,0 0,0 1,0-1,0 1,0-1,0 1,0 0,0 0,-1 0,1 0,0 0,0 0,0 0,0 1,0-1,0 1,0 0,0 0,0-1,0 1,0 0,0 1,0-1,0 0,1 0,-1 1,1-1,-1 1,1 0,-2 1,-6 11,1 0,1 1,0 0,1 0,1 1,0 0,1 0,0 0,2 0,0 1,1-1,0 0,1 3,0-4,-1 1,2-1,0 0,1 1,1-1,0 0,1 0,1 0,4 9,-6-17,0-1,0 0,1 0,0 0,0-1,0 1,0-1,1 0,0 0,0-1,1 1,-1-1,1 0,0-1,0 1,0-1,0 0,1-1,-1 1,1-2,0 1,4 0,-2-1,0 0,0 0,0-1,0 0,0-1,0 0,0-1,0 0,-1 0,1-1,-1 0,1 0,-1-1,0 0,0 0,0-1,-1 0,0-1,0 0,0 0,-1 0,0-1,0 0,0 0,-1 0,0-1,0 1,0-5,-4 12,-1 1,0-1,0 0,0 0,0 0,0 1,1-1,-1 0,0 0,0 0,0 0,1 1,-1-1,0 0,0 0,1 0,-1 0,0 0,0 0,1 0,-1 0,0 0,0 0,1 0,-1 0,0 0,0 0,1 0,-1 0,0 0,0 0,1 0,-1 0,0 0,0 0,1-1,-1 1,0 0,0 0,0 0,1 0,-1 0,0-1,0 1,0 0,-1 36,1-27,0-6,-2 2,1 0,1 1,-1-1,1 0,0 0,0 1,0-1,1 0,0 0,0 0,0 1,1-1,-1 0,1-1,1 1,-1 0,1-1,-1 1,1-1,0 1,1-1,-1 0,1-1,0 1,0 0,33-10,-20-4</inkml:trace>
  <inkml:trace contextRef="#ctx0" brushRef="#br1" timeOffset="34762.128">12368 5732,'-7'12,"3"6,8-1,11-2,2-5</inkml:trace>
  <inkml:trace contextRef="#ctx0" brushRef="#br1" timeOffset="35049.375">12623 5693,'-6'1,"6"17,0-15,7 434,-8-429,1-1,0 1,1-1,0 1,0-1,1 1,0-1,0 0,1 1,-1-1,2 0,-1-1,1 1,0-1,0 1,1-1,0-1,0 1,0 0,1-1,-1 0,1-1,1 1,-1-1,0 0,5 1,-3-1,0-1,0 0,0-1,0 0,0 0,0 0,1-1,-1-1,1 1,-1-1,1-1,-1 1,0-2,1 1,-1-1,0 0,0-1,0 0,0 0,0 0,-1-1,0-1,1 1,-1-1,5-5,4-12</inkml:trace>
  <inkml:trace contextRef="#ctx0" brushRef="#br1" timeOffset="35295.712">12595 6027,'18'-3,"18"0,16-2,13-2,6-3,4-1,-8-2,-14 2</inkml:trace>
  <inkml:trace contextRef="#ctx0" brushRef="#br1" timeOffset="36204.841">9842 7551,'15'75,"-3"7,-3 2,-4 33,-4-100,0 0,1 0,0 0,2 0,0 0,1-1,7 16,-10-27,1 1,0-1,0 0,0 0,0-1,1 1,0-1,0 0,0 1,0-2,1 1,-1-1,1 1,0-1,0 0,1-1,-1 0,0 1,1-2,-1 1,1 0,0-1,0 0,-1-1,3 1,1-2,1 1,-1-2,0 1,0-1,0-1,0 1,0-2,-1 1,1-1,-1 0,0-1,0 0,0 0,-1-1,0 0,0 0,0-1,-1 0,1 0,5-10</inkml:trace>
  <inkml:trace contextRef="#ctx0" brushRef="#br1" timeOffset="36461.706">9655 7818,'13'-2,"12"-1,8 0,8 1,8 0,5 1,5 1,1 2,-1 1,-1 0,-10-1</inkml:trace>
  <inkml:trace contextRef="#ctx0" brushRef="#br1" timeOffset="41592.326">10309 8313,'97'-300,"-91"284,1 40,-4 236,-3-249,4 18,-2 1,-2 0,0 0,-2 0,-2 0,0-1,-2 1,-1-1,6-27,1-1,0 1,0-1,0 1,-1-1,1 1,-1-1,1 1,-1-1,0 1,0-1,1 0,-1 1,0-1,0 0,0 0,0 1,-1-1,1 0,0 0,0 0,-1-1,1 1,0 0,-1 0,1-1,-1 1,1-1,-1 1,1-1,-1 0,1 1,-1-1,0 0,1 0,-1 0,1 0,-1-1,1 1,-1 0,1 0,-1-1,1 1,-1-1,1 0,-1 1,1-1,-1 0,2 0,0 1,0-1,-1 1,1 0,0-1,0 1,0-1,0 1,0 0,0-1,0 1,0-1,0 1,0-1,0 1,1 0,-1-1,0 1,0-1,0 1,0 0,1-1,-1 1,0 0,0-1,1 1,-1 0,0-1,1 1,-1 0,0 0,1-1,-1 1,0 0,1 0,-1 0,0-1,1 1,-1 0,1 0,-1 0,1 0,-1 0,0 0,1 0,-1 0,1 0,-1 0,0 0,1 0,-1 0,1 0,-1 0,1 0,-1 1,0-1,1 0,-1 0,0 0,1 1,317 2,-300-3</inkml:trace>
  <inkml:trace contextRef="#ctx0" brushRef="#br1" timeOffset="65057.879">24159 7150,'11'57,"-3"0,-3 0,-1 1,-5 53,2 32,-1-136,2-1,-1 1,1 0,-1-1,2 1,-1-1,1 1,0-1,0 0,1 0,0-1,0 1,0-1,0 0,1 0,0 0,0-1,1 1,-1-1,1 0,0-1,0 0,0 0,0 0,0 0,1-1,0 0,-1-1,4 1,-3 0,-1-2,0 1,0-1,1 0,-1 0,0 0,0-1,1 0,-1 0,0-1,0 0,0 0,0 0,2-2,6-4</inkml:trace>
  <inkml:trace contextRef="#ctx0" brushRef="#br1" timeOffset="65370.184">24039 7444,'-14'-4,"1"-2,6 0,14 1,15 2,17 3,13 2,10 0,5 0,2 0,0-1,-13 0</inkml:trace>
  <inkml:trace contextRef="#ctx0" brushRef="#br1" timeOffset="65742.188">24560 7578,'22'2,"-1"1,1 0,-1 2,0 1,0 1,-1 0,16 9,-35-16,1 1,0 0,0 0,0 0,-1 0,1 1,-1-1,1 0,-1 1,1-1,-1 1,0 0,0-1,1 1,-1 0,-1 0,1-1,0 1,0 0,-1 0,1 0,-1 0,1 0,-1 0,0 0,0 0,0 0,0 0,0 1,0-1,-1 0,1 0,-1 0,1-1,-1 1,0 0,0 0,0 0,0 0,0-1,0 1,-1 0,-7 9,-2 1,0-2,0 0,-1 0,0-1,-1-1,-9 6,-9 6,15-10,1 1,0 0,0 1,2 1,-1 0,2 1,-7 8,18-20,0-1,0 0,0 0,0 1,0-1,1 0,-1 1,1-1,-1 1,1-1,-1 1,1-1,0 1,-1-1,1 1,0 0,0-1,0 1,1-1,-1 1,0-1,0 1,1-1,-1 1,1-1,0 1,-1-1,1 1,0-1,0 0,0 0,-1 1,2-1,-1 0,0 0,0 0,0 0,0 0,1 0,-1 0,0 0,1-1,-1 1,1-1,-1 1,74 17,-42-16,1-2,0-1,0-1,0-2,-1-2,0-1,32-11,-21 4</inkml:trace>
  <inkml:trace contextRef="#ctx0" brushRef="#br1" timeOffset="66761.531">24266 6294,'67'23,"112"22,2-7,1-9,84-1,-253-27,-21-2,-25 0,12 0</inkml:trace>
  <inkml:trace contextRef="#ctx0" brushRef="#br1" timeOffset="68078.668">24467 6067,'0'0,"0"-1,0 1,0-1,0 1,0 0,0-1,0 1,0-1,0 1,0 0,-1-1,1 1,0-1,0 1,0 0,-1-1,1 1,0 0,0 0,-1-1,1 1,0 0,-1-1,1 1,0 0,-1 0,1 0,0-1,-1 1,1 0,0 0,-1 0,1 0,-1 0,1 0,0 0,-1 0,1 0,-1 0,1 0,0 0,-1 0,1 0,-1 0,1 0,0 0,-1 0,1 0,-1 1,1-1,0 0,-1 0,1 1,0-1,0 0,-1 0,1 1,0-1,-1 0,1 1,-9 24,-55 370,60-383,3-39,2-309,-6 291,5 45,0 0,0 0,0 0,-1 0,1 0,0 0,0 1,0-1,0 0,0 0,0 0,-1 0,1 0,0 0,0 0,0 0,0 0,0 0,-1 0,1 0,0 0,0 0,0 0,0 0,0 0,-1 0,1 0,0 0,0 0,0 0,0 0,0 0,-1 0,1 0,0 0,-2 19,-1 32,3 0,1 0,3 0,2 0,2 0,4 7,2-27,-1-62,-5-46,-3 0,-6-70,0 70,2 58,-10-52,9 71,-1 0,1-1,0 1,-1 0,1 0,-1-1,1 1,0 0,-1 0,1 0,-1-1,1 1,-1 0,1 0,-1 0,1 0,0 0,-1 0,1 0,-1 0,1 0,-1 0,1 0,-1 0,1 0,0 0,-1 1,1-1,-1 0,1 0,-1 0,1 1,0-1,-1 0,1 1,0-1,-1 0,1 1,0-1,-1 0,1 1,0-1,0 0,0 1,-1-1,1 1,0-1,0 1,0-1,0 0,0 1,0-1,0 1,0-1,0 1,0-1,-8 20,1 0,1 1,1-1,0 1,0 21,0-14,5-26,-11 63,2 0,3 0,3 62,6-114,2-20,2-23,-1-18,-1-1,-2 1,-2-1,-3 1,-7-47,-15 6,24 88,-1 0,1 1,0-1,0 1,-1-1,1 1,0-1,-1 1,1-1,-1 1,1 0,-1-1,1 1,-1-1,1 1,-1 0,1-1,-1 1,1 0,-1 0,1 0,-1-1,0 1,1 0,-1 0,1 0,-1 0,0 0,1 0,-1 0,1 0,-1 0,0 0,1 0,-1 1,1-1,-1 0,0 0,1 1,-1-1,1 0,-1 1,1-1,-1 0,1 1,0-1,-1 1,1-1,-1 1,1-1,0 1,-1-1,1 1,0-1,0 1,-1-1,1 1,-16 36,9-4,1 1,2-1,2 1,1 0,1 0,4 13,-2-18,2-1,1-1,1 1,1-1,1 0,3 1,0-8,-12-20,1 0,0-1,0 1,0 0,0 0,0-1,0 1,0 0,0-1,0 1,0 0,0 0,0-1,0 1,0 0,0 0,0-1,1 1,-1 0,0 0,0-1,0 1,0 0,0 0,1 0,-1-1,0 1,0 0,0 0,1 0,-1-1,0 1,0 0,1 0,-1 0,0 0,0 0,1 0,-1 0,0 0,0 0,1-1,-1 1,0 0,0 0,1 0,-1 0,0 1,0-1,1 0,-1 0,0 0,0 0,1 0,-1 0,0 0,0 0,1 0,-1 1,0-1,0 0,1 0,-1 0,0 1,0-1,0 0,0 0,1 0,-1 1,1-95,-1 81</inkml:trace>
  <inkml:trace contextRef="#ctx0" brushRef="#br1" timeOffset="69148.443">24427 6281,'80'8,"327"6,-226-7,-169 0,-28 0,-21-2,0-1,0-1,-36-3,32 0,-347 9,344-1,57 0,168 4,-141-11,466-1,-494 0,-19 0,-21 0,-76 0,-360-10,448 10,34 2,607 21,-565-26,-87-8,-238-16,51 13,178 19,43 0,141 9,440-10,-549 1,-51 5,-27-2,18-6</inkml:trace>
  <inkml:trace contextRef="#ctx0" brushRef="#br1" timeOffset="70205.345">25081 6187,'-8'-7,"-48"-27,58 37,160 71,-99-49,176 83,-178-58,-59-48,-1-1,0 1,1 0,-1-1,0 1,0 0,0 0,0 0,-1 0,1 0,0 0,-1 0,0 0,1 0,-1 0,0 0,0 1,0-1,0 0,-1 0,1 0,0 0,-1 0,1 0,-1 0,0 0,0 0,0 0,0 0,0 0,0-1,-1 1,1 0,0-1,-1 1,-7 5,0-1,0 0,-1-1,0 1,0-2,0 0,0 0,-1 0,0-2,0 1,0-1,-10 0,-241 12,255-14,5 1,0 0,1-1,-1 1,0-1,0 1,1-1,-1 0,0 0,0 0,0 0,1 0,-1 0,0 0,0-1,1 1,-1-1,0 1,0-1,1 0,-1 0,1 1,-1-1,1 0,-1 0,1-1,-1 1,1 0,0 0,0-1,0 1,0 0,0-1,0 0,0 1,0-1,0 0,6-124,-4-11,-10 202,6 110,10-149,-7-26,0-1,0 1,0 0,0 0,0-1,0 1,0 0,0-1,0 1,0 0,0-1,0 1,0 0,0 0,0-1,0 1,1 0,-1 0,0-1,0 1,0 0,1 0,-1-1,0 1,0 0,1 0,-1 0,0-1,0 1,1 0,-1 0,0 0,0 0,1 0,-1 0,0 0,1 0,-1 0,0 0,1-1,-1 2,0-1,0 0,1 0,-1 0,0 0,1 0,-1 0,0 0,1 0,-1 0,0 0,0 1,1-1,-1 0,0 0,0 0,4-21,-1-1,-1 0,-1 0,-1 0,-1 0,-1 0,-2-10,-7-7,17 53,6-3,1 0,0-2,0 1,1-2,0 0,1 0,0-2,0 0,0 0,1-2,0 1,0-2,0 0,0-2,1 1,93 10,-97-1,-32 3,-184 76,171-73,7-4</inkml:trace>
  <inkml:trace contextRef="#ctx0" brushRef="#br1" timeOffset="71531.583">24908 5037,'-7'-2,"1"0,0 1,-1-1,1 1,-1 0,1 1,-1 0,1 0,-1 0,0 1,1 0,-1 0,1 0,0 1,-1 0,1 1,0-1,0 1,0 0,1 1,-1-1,1 1,0 0,0 0,0 1,0 0,1 0,0 0,0 0,0 0,1 1,0 0,0 0,0 0,0 0,1 0,0 0,1 1,-1-1,1 1,1-1,-1 7,1-9,1 0,0 0,-1 0,2 1,-1-1,0 0,1 0,0 0,0-1,0 1,0 0,1-1,-1 1,1-1,0 0,0 0,0 0,0 0,1-1,-1 1,1-1,-1 0,1 0,0 0,0 0,0-1,0 1,0-1,0 0,1-1,-1 1,0-1,0 1,1-1,-1-1,0 1,0-1,1 1,-1-1,0 0,0-1,0 1,0-1,0 1,0-1,0-1,6-2,0 1,-1-2,1 0,-1 0,-1-1,1 0,-1 0,0-1,-1 0,0 0,0-1,-1 1,0-2,0 1,-1-1,0 0,-1 0,0 0,-1 0,0-1,0 0,-6-22,3 32,0 1,0-1,0 1,-1-1,1 1,0-1,-1 1,1-1,0 1,-1 0,1-1,0 1,-1-1,1 1,-1 0,1 0,-1-1,1 1,-1 0,1 0,-1-1,1 1,-1 0,1 0,-1 0,1 0,-1 0,1 0,-1 0,1 0,-1 0,0 0,1 0,-1 0,1 0,-1 0,1 1,-1-1,1 0,-1 0,1 1,-1-1,1 0,0 1,-1-1,1 0,-1 1,1-1,0 1,-1-1,1 0,0 1,-1-1,1 1,0-1,0 1,-5 5,1 1,0 0,0-1,1 1,0 1,0-1,1 0,0 1,0-1,0 1,1-1,0 1,1 0,0 0,0-1,1 1,0 0,1 6,0-9,-1 0,1 0,0 0,0 0,1 0,-1-1,1 1,0-1,1 1,-1-1,1 0,-1 0,1-1,0 1,1-1,-1 0,1 0,-1 0,1-1,0 0,0 1,0-2,0 1,0-1,0 1,1-1,-1-1,0 1,4-1,5 1,-1-1,0 0,0-1,0-1,0 0,0-1,0 0,0-1,-1 0,0-1,9-4,-9 1,-1 0,0 0,0-1,-1 0,0-1,-1 0,0 0,0-1,-1 0,-1-1,0 0,0 0,-1 0,-1-1,0 0,0-4,5-18,-1-1,-2-1,-1 1,-2-1,-1-16,-3 46,-8-96,8 102,0 0,0 0,0 0,-1 0,1 0,0 0,0 1,-1-1,1 0,-1 0,1 0,-1 0,1 0,-1 1,1-1,-1 0,0 0,1 1,-1-1,0 0,0 1,1-1,-1 1,0-1,0 1,0-1,0 1,0 0,0-1,0 1,1 0,-1 0,0 0,0 0,0 0,0 0,0 0,0 0,0 0,0 0,0 0,0 1,0-1,0 0,0 1,0-1,0 0,1 1,-1 0,0-1,0 1,0-1,0 2,-6 7,1 0,-1 1,2 0,-1 1,2-1,-1 1,1 0,1 0,0 0,1 1,0-1,0 1,1-1,1 4,-3 11,2 0,0 0,2 0,1-1,1 1,1 0,1-1,4 8,-6-22,0 0,1 0,0-1,1 0,0 0,1 0,0 0,1-1,0 0,0 0,1-1,0 0,0-1,1 1,0-1,0-1,1 0,0 0,0-1,2 0,-5-2,0-1,0 0,0 0,0-1,0 0,1 0,-1 0,1-1,-1-1,0 1,1-1,-1 0,0-1,0 0,1 0,-1 0,-1-1,1 0,0 0,-1-1,0 0,1 0,-1 0,-1-1,1 0,-1 0,0-1,0 1,0-1,-1-1,11-21,-1 0,-2-1,-1 0,-1-1,-2-1,0 0,-3 0,0 0,-2 0,-1-1,-3-28,1-166,-1 219,1 22,-1 1,-2 160,13 112,-9-284,-1 15,2 0,0 0,1 0,1-1,1 1,1-1,0 0,1 0,7 11,23 3,-20-27</inkml:trace>
  <inkml:trace contextRef="#ctx0" brushRef="#br1" timeOffset="71787.687">25684 4824,'2'-2,"10"-1,19 0,17 1,17 0,11 1,-7 1</inkml:trace>
  <inkml:trace contextRef="#ctx0" brushRef="#br1" timeOffset="72546.036">26392 5238,'15'-11,"0"-1,-1-1,-1-1,0 1,0-2,-2 0,0-1,-1 0,0 0,-1-1,-1 0,-1-1,0 1,-1-1,-1-1,-1 1,-1-1,1-7,-4 23,1 0,-1 0,1 0,-1 0,0 0,0 0,-1 0,1 0,0 0,-1 1,0-1,0 0,1 0,-2 0,1 1,0-1,-1 1,1-1,-1 1,0-1,1 1,-1 0,0 0,-1 0,1 0,0 0,0 0,-1 1,1-1,-3 0,26 24,226 64,-243-85,-1 0,0 0,0 0,0 0,0 0,0 1,0-1,-1 1,1 0,0 0,-1 0,0 0,1 0,-1 1,0-1,0 1,0-1,0 1,-1 0,1 0,-1 0,1 0,-1 0,0 0,0 0,-1 0,1 0,-1 1,1-1,-1 0,0 0,0 1,-1-1,1 0,0 0,-1 0,-1 3,-56 109,58-114,-1 1,1-1,0 0,0 1,0-1,0 1,0-1,1 0,-1 1,0-1,1 0,-1 1,1-1,-1 0,1 0,-1 0,1 1,0-1,0 0,0 0,0 0,-1 0,1 0,1 0,-1 0,0-1,0 1,0 0,0-1,0 1,1 0,-1-1,0 1,1-1,-1 0,0 0,1 1,-1-1,0 0,1 0,0 0,59-1,-53 0,0 0,0 0,-1-1,1 0,0 0,-1-1,1 0,-1 0,0-1,0 1,0-2,0 1,-1-1,0 0,0 0,0-1,0 0,-1 0,0 0,-1 0,1-1,-1 0,0 0,-1 0,0-1,0 1,0-1,-1 1,0-1,0-6,-2 15,-1 0,1 0,-1 0,1-1,-1 1,1 0,-1 0,0 0,1-1,-1 1,0 0,0-1,1 1,-1-1,0 1,0-1,0 1,0-1,0 0,0 1,0-1,1 0,-1 0,0 0,0 0,0 0,0 0,0 0,0 0,0 0,0 0,0 0,0 0,0-1,0 1,0 0,0-1,0 1,0-1,1 1,-1-1,0 0,0 1,1-1,-1 0,0 1,1-1,-1 0,0 0,1 1,-1-1,1 0,-1 0,1 0,0 0,-1 0,1 0,0 0,0 0,0 0,0 0,0 0,0 0,0 0,0 0,0 0,0 0,0 0,-5 9,0 1,0-1,1 1,0 0,1 0,0 0,0 0,1 1,0-1,1 1,0-1,1 1,-1 0,2-1,-1 1,2-1,-1 1,1-1,0 1,1-1,0 0,1 0,0 0,0 0,1-1,0 0,1 0,-1 0,1-1,1 1,0-1,0-1,0 0,1 0,-1 0,1-1,1 0,6 3,20 3,-3-5</inkml:trace>
  <inkml:trace contextRef="#ctx0" brushRef="#br1" timeOffset="74675.272">27247 4998,'18'24,"-1"0,0 2,-2 0,-2 0,0 2,-1-1,-2 2,-1-1,-2 1,0 1,-2 1,-4 2,-2 0,-2 0,0 0,-3 0,-1-1,-4 13,-20 120,30-164,1 1,0-1,-1 0,1 0,0 1,0-1,-1 0,1 1,0-1,0 0,1 1,-1-1,0 0,0 1,1-1,-1 0,0 0,1 1,-1-1,1 0,0 0,-1 0,1 0,0 0,0 0,0 0,0 0,0 0,0 0,0 0,0 0,0-1,0 1,0 0,0-1,1 1,-1-1,0 1,0-1,1 0,-1 1,0-1,1 0,-1 0,0 0,1 0,-1 0,0 0,1-1,-1 1,0 0,6-5,-2 1,1-1,0-1,-1 1,0-1,0 0,-1 0,1 0,-1-1,-1 1,1-1,-1 0,0 0,-1 0,0-1,0 1,0 0,-1-1,0 0,-1-3,4-12,-2-1,-1 0,-1 0,-1 0,-1 0,-2 0,0 0,-1 1,-1 0,-1 0,-2 0,0 1,-1 0,-1 1,-7-10,14 26,4 5,-1 0,1 0,-1 0,1 0,-1 0,1-1,-1 1,1 0,0 0,-1-1,1 1,-1 0,1-1,0 1,-1 0,1-1,0 1,-1-1,1 1,0-1,0 1,-1 0,1-1,0 1,0-1,0 1,-1-1,1 1,0-1,0 1,0-1,0 1,0-1,0 0,0 1,0-1,1 1,-1-1,0 1,0-1,0 1,0 0,1-1,-1 1,0-1,0 1,1-1,-1 1,0 0,1-1,-1 1,1-1,-1 1,0 0,1 0,-1-1,1 1,160 35,-156-33,-1-3,0 2,0-1,0 0,0 1,0 0,0 0,-1 0,1 0,0 0,-1 1,1 0,-1 0,1 0,-1 0,0 0,0 1,0-1,0 1,0 0,-1 0,1 0,-1 0,0 0,0 1,0-1,0 1,-1-1,1 1,-1 0,0-1,0 1,-16 84,15-87,0 0,0 0,0 0,1 0,-1 0,0 1,0-1,1 0,-1 0,1 0,-1 0,1 0,-1 0,1 0,0 0,-1 0,1 0,0-1,0 1,0 0,0 0,0-1,-1 1,1 0,0-1,1 1,-1-1,0 1,0-1,0 0,0 1,0-1,0 0,0 0,1 0,-1 0,0 0,0 0,0 0,1 0,44-15,-40 10,-1 0,0 0,0-1,-1 1,1-1,-1 0,0 0,-1-1,0 1,0-1,0 0,-1 0,0 0,0 0,0 0,-1 0,0 0,-1 0,0-1,0 1,0 0,-1-1,-1-3,-1 98,2-84,1-1,-1 1,1 0,0-1,0 1,0 0,0-1,0 1,0 0,1 0,-1-1,1 1,0-1,0 1,0-1,0 1,0-1,1 1,-1-1,1 0,-1 0,1 0,0 0,0 0,0 0,0 0,0 0,0-1,1 1,-1-1,0 0,1 0,-1 0,1 0,0 0,-1 0,2 0,2-1,-1 1,1-1,-1-1,1 1,-1-1,0 1,1-2,-1 1,0-1,1 1,-1-1,0-1,0 1,-1-1,1 0,0 0,-1 0,0-1,0 1,0-1,0 0,0 0,-1-1,0 1,0-1,0 1,0-1,1-4,105-110,-99 97,-2-2,0 1,-2-1,0 0,-2 0,-1 0,1-17,-4 35,5-36,-2-1,-2 0,-3-26,-9 28,10 40,1 1,-1-1,1 1,0-1,-1 0,1 1,-1-1,1 1,-1 0,0-1,1 1,-1-1,1 1,-1 0,0-1,1 1,-1 0,0 0,1 0,-1-1,0 1,0 0,1 0,-1 0,0 0,1 0,-1 0,0 0,0 1,1-1,-1 0,0 0,1 0,-1 1,0-1,1 0,-1 1,0-1,1 1,-1-1,1 1,-1-1,1 1,-1-1,1 1,-1-1,1 1,0-1,-1 1,1 0,0-1,-1 1,1 0,0 0,-9 14,2 1,-1 0,2 1,0-1,1 1,1 0,0 1,2-1,0 1,0 7,2-24,-4 28,1 0,2 0,1 0,1 0,1 0,2 0,0-1,3 1,0-1,1-1,2 1,4 5,-12-28,0 0,0 0,0 0,0 0,1-1,0 1,0-1,0 0,0 0,1 0,0-1,0 1,0-1,0 0,0 0,1 0,-1 0,1-1,0 0,0 0,-1 0,2 0,-1-1,0 0,0 0,0 0,0-1,1 0,-1 0,0 0,0-1,0 1,1-1,2-1,3-7,0 0,-1-1,0 0,-1 0,0-1,-1 0,0-1,0 0,-2 0,1-1,-1 1,-1-2,-1 1,3-12,-5 20,27-84,-4 0,8-68,-27 120,-10 27,-5 26,-11 38,3 2,2 0,2 0,3 1,2 12,6-59,-4 23,2 0,1 0,1 1,2-1,1 0,2 1,1-1,2 1,15 5,-21-39,1 0,0-1,-1 1,1 0,0 0,-1 0,1-1,0 1,-1 0,1-1,0 1,-1-1,1 1,-1 0,1-1,-1 1,1-1,-1 0,1 1,-1-1,0 1,1-1,-1 0,0 1,1-1,-1 0,0 1,0-1,0 0,0 1,1-1,-1 0,0 1,0-1,0 0,-1 0,5-22,-2 0,-1-1,-1 1,-1-1,-1 1,-1 0,-1-1,-1 2,-7-21,9 31,-1 1,0-1,-1 1,0 0,0 0,-1 0,-1 1,0 0,-5-7,6 14,16 14,13 0,-1 0,2-2,-1-1,1-1,1-1,-1 0,1-2,0-1,0-2,0 0,4-1,-21-1,-26 2,14 1,-1-1,0 1,1 0,0 0,-1 1,1-1,0 1,0 0,1 0,-1 0,1 0,-1 1,1 0,0-1,0 1,1 0,-1 0,1 1,0-1,0 1,0-1,0 1,1-1,-1 5,1-5,0-1,1 0,-1 0,1 1,0-1,0 0,0 1,0-1,1 0,-1 0,1 1,0-1,0 0,0 0,0 0,1 0,-1 0,1 0,0 0,0-1,0 1,0 0,0-1,0 0,1 1,-1-1,1 0,0 0,0-1,-1 1,1 0,0-1,0 0,0 0,1 0,0 0,-1 0,0-1,-1 0,1 0,0 0,0 0,-1-1,1 1,0-1,-1 0,1 0,-1 0,1 0,-1 0,1 0,-1-1,0 1,1-1,-1 1,0-1,0 0,0 0,0 0,-1 0,1 0,0-1,-1 1,0 0,1-1,-1 1,0-3,0 4,5 28,-6-22,5 56,-5-60,0 0,0 1,1-1,-1 0,0 0,1 0,-1 0,1 0,-1 1,1-1,0 0,0 0,-1-1,1 1,0 0,0 0,0 0,0 0,0-1,0 1,0 0,0-1,0 1,0-1,0 1,0-1,1 0,-1 1,0-1,0 0,0 0,1 0,-1 0,0 0,0 0,1 0,-1 0,0 0,0-1,0 1,0 0,1-1,-1 1,0-1,0 0,8-5,-1 0,0 0,0-1,0-1,-1 1,0-1,0 0,-1-1,0 1,-1-1,0 0,0-1,-1 1,1-5,14-31,-3 0,-1-2,-2 1,-3-1,-1-1,-3 0,-1 0,-3-16,-8 18,-3 49,4 6,0 0,1 1,0 0,0-1,1 1,0 1,1-1,-1 10,-1-2,-6 34,2 1,2-1,2 1,3 0,2 0,2 0,9 43,10-23,-11-52</inkml:trace>
  <inkml:trace contextRef="#ctx0" brushRef="#br1" timeOffset="74844.809">28691 5265,'-9'-18,"-3"-9,-2 1,4 5,8 5,14 11,16 8,16 3,13 4,6 1,-4 0,-12-3</inkml:trace>
  <inkml:trace contextRef="#ctx0" brushRef="#br1" timeOffset="75544.647">25804 5546,'-6'32,"2"0,1 1,1-1,2 1,1 0,2 0,1-1,1 0,2 0,2 0,7 19,36 23,-51-73,1 1,-1 0,1-1,0 1,0-1,0 0,-1 1,1-1,0 0,1 0,-1 0,0-1,0 1,0 0,0-1,1 0,-1 1,0-1,1 0,-1 0,0 0,0 0,1-1,-1 1,0-1,0 1,1-1,-1 0,0 0,0 0,0 0,0 0,0 0,0 0,-1-1,1 1,0-1,5-8,0 0,0-1,-1 0,-1 0,0 0,-1 0,0-1,0 0,-1 0,-1 0,0 0,0-12,1 6,1-15,20-64,-23 95,-1 1,1-1,0 1,0 0,0 0,0-1,1 1,-1 0,0 0,0 0,1 0,-1 0,0 1,1-1,-1 0,1 0,-1 1,1-1,-1 1,1 0,-1-1,1 1,0 0,-1 0,1 0,-1 0,1 0,0 0,-1 1,1-1,14 5</inkml:trace>
  <inkml:trace contextRef="#ctx0" brushRef="#br1" timeOffset="76367.489">26298 5880,'-5'-4,"0"0,-1 0,0 1,0 0,1 0,-2 1,1-1,0 1,0 0,-1 1,1 0,-1 0,1 0,-1 1,0 0,1 0,-1 0,1 1,-1 0,1 1,-1-1,1 1,0 0,-1 1,1 0,1 0,-1 0,0 0,1 1,-4 3,4-2,0 0,1 1,-1-1,1 1,0 1,1-1,-1 0,1 1,1 0,-1-1,1 1,0 0,1 0,0 1,0-1,0 0,1 0,0 0,0 3,1-8,0 0,-1 0,1-1,0 1,0-1,0 1,0 0,0-1,0 1,0-1,0 0,1 1,-1-1,0 0,1 0,-1 0,1 0,0 0,-1 0,1 0,0-1,-1 1,1-1,0 1,0-1,-1 0,1 1,0-1,0 0,0 0,0 0,0 0,-1-1,1 1,0-1,63-20,-58 16,0-1,-1 0,0-1,1 0,-2 1,1-2,-1 1,0-1,-1 0,0 0,2-4,-11 32,2-12,0 0,1 0,0 0,1 0,0 0,0 1,1-1,0 0,0 1,1-1,0 0,1 0,1 6,0-11,1 0,-1 0,1 0,-1 0,1-1,0 1,0-1,0 0,0 0,1 0,-1-1,1 0,-1 1,1-2,-1 1,1 0,-1-1,1 0,-1 0,1 0,0-1,-1 1,1-1,-1 0,1-1,-1 1,0-1,1 0,2-1,6-3,0 0,-1-1,1-1,-1 0,0 0,-1-1,0-1,-1 0,0 0,0-1,-1 0,-1-1,0 0,0 0,-1 0,2-6,2-7,-1 1,-2-1,0 0,-1-1,-2 0,0 0,-2 0,0-15,-10-50,6 87,1 0,-1 0,0 0,-1 0,1 1,-1-1,1 1,-1-1,0 1,0-1,-1 1,1 0,-1 0,1 0,-1 0,0 1,0-1,0 1,-1 0,1 0,-3-2,2 4,1 0,0 0,-1 1,1-1,0 1,0 0,-1 0,1 0,0 0,0 0,0 0,0 1,0 0,0 0,1 0,-1 0,1 0,-1 0,1 0,0 1,-1 0,1-1,1 1,-1 0,0 0,1 0,-1 0,1 0,0 0,0 0,0 0,1 1,-1 2,-6 13,2 1,1-1,0 1,1 0,2 0,0 0,1 0,0 0,2 0,0 0,2-1,0 1,1-1,1 0,1 0,0 0,2-1,0 0,1-1,1 0,0-1,13 14,-22-26,1 0,0-1,1 1,-1-1,1 0,-1 0,1 0,0-1,0 0,0 1,0-1,1 0,-1-1,1 1,-1-1,1 0,-1 0,1 0,0-1,-1 0,1 0,0 0,-1 0,1-1,0 1,-1-1,1 0,-1-1,1 1,-1-1,0 0,4-2,54-86,-67 120,-11 134,16-162,0 0,0 0,0 0,0 0,0 0,0 1,1-1,-1 0,1 0,-1 0,1 0,0 0,0 0,0 0,0-1,0 1,0 0,1 0,-1-1,1 1,-1-1,1 1,-1-1,1 0,0 1,0-1,0 0,-1 0,1 0,0 0,0-1,0 1,0-1,1 1,-1-1,0 0,0 1,0-1,0 0,0 0,1-1,-1 1,17-5</inkml:trace>
  <inkml:trace contextRef="#ctx0" brushRef="#br1" timeOffset="76587.98">26793 5693,'-7'16,"3"12,10 8,14 5,3-5</inkml:trace>
  <inkml:trace contextRef="#ctx0" brushRef="#br1" timeOffset="76974">27261 6054,'-9'-5,"1"0,-2 0,1 1,0 1,-1-1,0 2,0-1,0 1,0 1,0 0,0 0,0 1,0 0,0 1,-1 0,1 1,0 0,1 0,-1 1,0 0,-6 4,10-3,0 1,0 0,0-1,1 2,0-1,0 1,0-1,1 1,0 0,0 1,1-1,-1 1,1 1,2-6,0 1,0-1,0 1,0-1,1 1,-1 0,1-1,0 1,-1 0,1-1,0 1,1 0,-1-1,0 1,1 0,0-1,-1 1,1-1,0 1,1-1,-1 1,0-1,1 0,-1 1,1-1,-1 0,1 0,0 0,0 0,0-1,0 1,1 0,-1-1,0 1,0-1,3 1,1 0,-1 0,1-1,0 1,0-1,0-1,0 1,1-1,-1 0,0 0,0-1,0 1,0-1,0-1,0 1,0-1,-1 0,1-1,0 1,-1-1,0 0,0 0,0-1,0 1,0-1,0-1,-1 1,0 0,0-1,0 0,-1 0,0 0,0 0,0-1,0 1,-1-1,0 0,2-5,1-10,-1 0,0 0,-2 0,0 0,-2-1,0 1,-1 0,-2 0,0-1,-1 1,-1 1,-2-7,-12-14,18 41,0 0,0 1,0-1,1 0,-1 1,0-1,0 0,0 1,1-1,-1 1,0-1,1 1,-1-1,1 1,-1 0,0-1,1 1,-1 0,1-1,0 1,-1 0,1 0,-1-1,1 1,0 0,0 0,0 0,-1 0,1-1,0 1,0 0,0 0,0 0,0 0,-4 26,0 0,2 0,1 1,1-1,1 0,1 1,2-1,4 17,-5-26,0-1,1 1,1 0,0-1,2 0,0 0,0-1,2 0,0 0,1-1,0 0,2 0,-1-2,2 1,0-1,0-1,1-1,1 0,-1 0,16 7,8-4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8:47.887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06.8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1,'18'6,"16"3,12 0,13-2,8-7,3-5,-10-2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8:58.880"/>
    </inkml:context>
    <inkml:brush xml:id="br0">
      <inkml:brushProperty name="width" value="0.2" units="cm"/>
      <inkml:brushProperty name="height" value="0.4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1446,'27'10,"-1"-4,2-1,-1-1,0-2,1-1,13-1,25 1,303 21,-169-20,-196-3,-1-1,0 1,0-1,0 0,0 0,0 0,0-1,0 1,-1-1,1 1,-1-1,0 0,0 0,0 0,0 0,0 0,-1 0,1-1,-1 1,0-1,0 1,0-1,0 1,-1-1,0 1,1-1,-1 0,-1 1,1-1,2-10,8-62,-5 0,-2-1,-4 1,-3 0,-4-3,-25-174,16 149,5 0,2-89,11 56,-16 105,4 61,12-24,1-1,-1 1,1-1,0 1,0-1,0 0,1 0,-1 0,1 0,0 0,0 0,1-1,-1 1,1-1,0 0,-1 0,1-1,1 1,-1-1,0 0,1 0,-1 0,1 0,-1-1,1 0,0 0,-1 0,1-1,0 1,0-1,0 0,-1 0,4-1,345 13,411-21,-579 5,60 11,50-1,-56 20,210-26,-178 14,227-14,-253 13,56-13,-299 0,-1-1,1 1,0 0,-1 0,1 0,0 0,-1 0,1 1,0-1,-1 0,1 1,0-1,-1 1,1 0,-1 0,1-1,-1 1,1 0,-1 0,0 0,1 0,-1 1,0-1,0 0,0 0,0 1,0-1,0 1,0-1,-1 1,1-1,0 1,-1-1,1 1,-1 0,0-1,1 1,-1 0,0-1,0 1,0 1,5 45,-2 0,-3 0,-1 0,-2 0,-7 28,3-15,-6 79,5 79,-5 62,14-162,-1-119,0 1,0 0,0 0,0 0,0 0,0 0,0-1,1 1,-1 0,0 0,0 0,1-1,-1 1,1 0,-1 0,0-1,1 1,0 0,-1-1,1 1,-1-1,1 1,0-1,-1 1,1-1,0 1,0-1,-1 1,1-1,0 0,0 1,0-1,-1 0,1 0,0 0,0 0,0 0,0 0,-1 0,1 0,0 0,0 0,40-15,-24 7,9 1,0 1,0 1,1 2,0 0,0 2,1 1,370-36,-236 19,7 0,69 5,-90 8,127-20,-158 15,0 4,32 7,-22 0,821-2,-828 13,13 1,-118-11,-15-3,1 1,0-1,-1 1,1-1,0 0,0 1,-1-1,1 0,0 1,0-1,0 0,0 0,-1 0,1 0,0 0,0 0,0 0,0 0,0 0,-1 0,1-1,0 1,0 0,0 0,-1-1,1 1,0-1,0 1,-1 0,1-1,0 1,-1-1,1 0,-1 1,1-1,0 0,-1 1,1-1,-1 0,0 1,1-1,-1 0,0 0,1 0,-1 1,0-1,0 0,0 0,0 0,0 0,0 1,0-1,0 0,0 0,-21-166,-11-271,23 366,-2 1,-14-37,22 91,-3-18,1 0,3 0,0-1,4-27,-1 2,-1 61,-1-1,1 0,0 0,0 1,0-1,0 0,0 0,0 1,0-1,0 0,0 0,0 1,0-1,0 0,1 0,-1 1,0-1,1 0,-1 1,0-1,1 0,-1 1,1-1,-1 0,1 1,-1-1,1 1,-1-1,1 1,0-1,-1 1,1 0,-1-1,1 1,0 0,0-1,-1 1,1 0,0 0,0 0,-1 0,1 0,0-1,0 1,-1 0,1 1,0-1,0 0,-1 0,1 0,0 0,0 1,-1-1,1 0,0 1,-1-1,1 0,0 1,-1-1,1 1,-1-1,1 1,54 14,1-3,0-2,1-3,0-2,32-2,-4 1,565 8,-184-5,-288-9,349 2,-4-39,-105 24,96 2,-120 6,-69-7,-16 1,37 7,-345 6,0 0,1-1,0 1,-1 0,1 0,-1 0,1 0,-1 1,1-1,-1 0,1 1,-1-1,0 1,1-1,-1 1,1 0,-1-1,0 1,0 0,1 0,-1 0,0 0,0 0,0 0,0 0,0 0,0 1,0-1,-1 0,1 1,0-1,-1 0,1 1,-1-1,1 1,-1-1,0 1,1-1,-1 1,0-1,0 1,0-1,0 1,-1-1,1 1,0-1,-1 1,1-1,-1 2,-66 336,56-233,5 1,7 92,1-63,-16 14,14-135,-1-13,0 0,1 0,-1 0,1 0,0 1,0-1,0 0,0 0,0 0,0 1,0-1,1 0,-1 0,1 0,-1 0,1 1,0-1,0 0,0 0,0 0,0-1,1 1,-1 0,0 0,1-1,0 1,-1-1,1 1,0-1,0 0,-1 1,1-1,2 0,123-1,542-8,-47 1,-378 8,685-1,-538 14,-92-6,172 3,3 5,-47-10,-266-7,-160 1,0 1,1-1,-1 0,1 0,-1 0,1 0,-1 0,0 0,1 0,-1-1,1 1,-1 0,0-1,1 1,-1-1,0 0,1 1,-1-1,0 0,0 0,0 1,1-1,-1 0,0 0,0 0,0-1,-1 1,1 0,0 0,0 0,-1-1,1 1,-1 0,1-1,-1 1,1-1,-1 1,0 0,0-1,1 1,-1-1,0 1,-1-1,1-40,-2 0,-2-1,-1 2,-3-1,-3-8,1 0,-36-237,11-10,30 246,-2-7,3-1,3 1,3-33,0 88,-1 0,0 0,1 1,-1-1,1 1,0-1,0 1,-1 0,2 0,-1-1,0 1,0 1,1-1,-1 0,1 1,0-1,-1 1,1 0,0 0,0 0,0 0,-1 0,1 0,0 1,0 0,0-1,0 1,0 0,0 1,0-1,0 0,0 1,0 0,0 0,0 0,0 0,15 0,469 8,205-3,-267-20,246-30,-76 30,238 5,-539 10,376-1,-114 26,-375-9,-178-17,-1 1,1 0,-1 0,0 0,1 1,-1-1,0 0,0 1,0 0,1-1,-2 1,1 0,0 0,0 0,-1 0,1 0,-1 1,1-1,-1 0,0 1,0-1,0 1,0-1,-1 1,1-1,-1 1,1 0,-1-1,0 1,0 0,0-1,-1 1,4 329,7 191,-7-449,-4-1,-8 54,5-14,5-112,-1 1,0-1,1 0,-1 1,1-1,-1 0,1 1,0-1,0 0,-1 0,1 1,0-1,0 0,0 0,0 0,0 0,1 0,-1 0,0-1,0 1,1 0,-1-1,0 1,1-1,-1 1,0-1,1 1,-1-1,1 0,-1 0,1 0,-1 0,1 0,54-5,-47 4,95-11,0 4,19 5,592 3,-72 27,-222-13,-28-1,-90 0,-130-1,-153-21,-15 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9:23.3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1 248,'30'-26,"-13"15,-1-1,-1 0,0-1,0-1,-2-1,1 0,-2 0,0-2,-1 1,-1-1,-1-1,0 0,3-10,-17 48,-2 2,1 0,1 1,1-1,1 1,1 0,2 0,0 1,1-1,1 2,-1-20,1-1,-1 0,1 0,0 0,0 0,0 0,0 0,1-1,0 1,0-1,0 0,0 0,0 0,1 0,-1 0,1-1,-1 1,1-1,0 0,0 0,0 0,1-1,-1 0,0 0,0 0,1 0,-1 0,1-1,-1 0,4 0,21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9:23.6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 51,'-60'23,"60"-23,0 0,0 0,-1 1,1-1,0 0,0 0,-1 0,1 1,0-1,0 0,0 0,-1 1,1-1,0 0,0 1,0-1,0 0,0 0,0 1,0-1,0 0,0 1,0-1,0 0,0 1,0-1,0 0,0 1,0-1,0 0,0 0,0 1,0-1,0 0,0 1,1-1,-1 0,0 0,0 1,0-1,0 0,1 0,-1 1,0-1,0 0,1 0,-1 0,0 1,0-1,1 0,-1 0,0 0,1 0,-1 0,0 0,1 0,-1 0,0 0,0 0,1 0,-1 0,0 0,1 0,-1 0,0 0,1 0,-1 0,0 0,25 1,-20-2,0 1,0-1,0 0,-1 0,1-1,0 0,0 0,-1 0,0 0,1 0,-1-1,0 0,0 0,0 0,0 0,-1-1,0 0,1 1,-1-1,0 0,-1-1,3-2,-5 6,0 0,1 1,-1-1,0 0,0 1,0-1,1 0,-1 0,0 1,0-1,0 0,0 1,0-1,0 0,0 0,-1 1,1-1,0 0,0 0,0 1,-1-1,1 0,0 1,-1-1,1 1,-1-1,1 0,-1 1,1-1,-1 1,1-1,-1 1,1-1,-1 1,0 0,1-1,-1 1,0 0,1-1,-1 1,0 0,1 0,-1 0,0-1,0 1,1 0,-1 0,0 0,0 0,1 1,-1-1,0 0,0 0,1 0,-1 0,0 1,1-1,-1 0,0 1,1-1,-1 0,1 1,-1-1,0 1,-9 30,8-12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9:24.6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27,'3'-3,"1"0,-1 0,1 1,-1 0,1 0,0 0,0 0,0 0,0 1,0 0,0 0,1 0,-1 0,0 1,1-1,-1 1,0 0,1 0,-1 1,0-1,0 1,1 0,-1 0,3 2,-3-3,1 1,-1 0,0 0,1 1,-1-1,0 1,0 0,0 0,0 0,-1 1,1-1,0 1,-1 0,0 0,1 0,-1 0,-1 1,1-1,0 1,-1 0,0-1,0 1,0 0,0 1,0-1,-1 0,0 0,0 1,0-1,-1 1,1-1,-1 0,0 1,0-1,-1 1,0 2,-5 5,0-1,-1 1,-1-2,0 1,0-1,-1 0,0-1,-1 0,0-1,-3 3,-17 15,18-15,7-8,1 1,-1 0,0 0,1 0,0 1,0 0,1-1,-1 1,1 1,0-1,0 0,1 1,-1-1,1 2,3-5,-1 0,1 0,0 0,0 0,0 0,0-1,0 1,1 0,-1-1,0 1,1-1,0 1,-1-1,1 0,-1 0,1 0,0 0,0 0,0 0,0 0,0 0,0-1,0 1,0-1,0 1,0-1,0 0,0 0,0 0,2 0,48 5,0-1,0-3,13-3,-10 1,74-1,-105 2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9:23.92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0 200,'12'5,"10"1,8 0,6-1,6-2,1-1,-1-1,-3 0,-5-1,-9 0</inkml:trace>
  <inkml:trace contextRef="#ctx0" brushRef="#br0" timeOffset="254.896">268 0,'-7'7,"-2"9,0 8,2 8,2 4,2 4,2 1,0-1,1-1,0-5,3-4,0-6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9:26.6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272 145,'-2'11,"-1"11,0 11,1 8,0 5,1 1,1-1,-1-3,1-7,0-8,-2-8,-3-7,0-6</inkml:trace>
  <inkml:trace contextRef="#ctx0" brushRef="#br0" timeOffset="777.228">18 91,'-2'-2,"1"1,0 1,0 0,0-1,1 1,-1 0,0-1,0 1,0-1,1 1,-1-1,0 0,1 1,-1-1,1 0,-1 0,0 1,1-1,0 0,-1 0,1 0,-1 1,1-1,0 0,0 0,-1 0,1 0,0 0,0 0,0 0,0 0,0 0,0 0,0 1,1-1,-1 0,0 0,0 0,1 0,-1 0,0 0,1 1,-1-1,1 0,0 0,109-6,251-36,-359 42,1 0,-1 1,1-1,0 0,-1 1,1 0,0-1,0 1,-1 0,1 1,0-1,0 0,-1 1,1-1,0 1,-1 0,1 0,-1 0,1 0,-1 0,1 1,-1-1,0 1,0 0,0-1,0 1,0 0,0 0,0 0,0 1,-1-1,1 0,-1 1,0-1,0 1,1 0,-3 127,-2-103,-8 85,-9 188,24-635,-3 305,1 1,2 0,0 0,2 1,1-1,2 1,2-3,-12 30,1 1,0-1,0 1,0-1,0 0,0 1,0-1,0 1,1-1,-1 1,0-1,0 1,0-1,0 1,1-1,-1 1,0-1,1 1,-1-1,0 1,1-1,-1 1,0 0,1-1,-1 1,1 0,-1-1,1 1,-1 0,1-1,-1 1,1 0,-1 0,1 0,-1 0,1-1,-1 1,1 0,0 0,-1 0,1 0,-1 0,1 0,-1 0,1 1,-1-1,1 0,0 0,-1 0,1 0,-1 1,1-1,-1 0,1 1,-1-1,0 0,1 1,-1-1,1 0,-1 1,0-1,1 1,-1-1,0 1,1-1,-1 1,0-1,0 1,0-1,1 1,13 44,-13-40,42 168,-43-171,0 0,0 0,0-1,0 1,1 0,-1-1,0 1,1 0,-1-1,1 1,0-1,0 1,-1-1,1 1,0-1,0 0,0 1,1-1,-1 0,0 0,0 0,1 1,-1-2,1 1,-1 0,1 0,-1 0,1-1,-1 1,1 0,-1-1,1 0,0 1,0-1,-1 0,1 0,0 0,-1 0,1 0,0 0,-1-1,1 1,0 0,-1-1,1 0,0 1,-1-1,1 0,0 0,8-10,-1 0,-1 0,0-1,0 0,-1-1,0 1,-1-1,-1-1,0 1,-1-1,0 0,-1-4,4-31,-4 33,-3 45,0 66,4 0,4-1,9 27,-17-113,1-1,0 1,0-1,1 0,0 1,0-1,0 0,1 0,0-1,1 1,0-1,0 1,0-1,1 0,0-1,0 1,0-1,5 4,10 0</inkml:trace>
  <inkml:trace contextRef="#ctx0" brushRef="#br0" timeOffset="1193.706">1289 11,'-15'9,"1"0,0 0,1 2,0 0,1 0,0 1,1 0,0 1,1 1,0-1,1 2,1-1,0 1,1 1,6-12,0-1,0 0,0 1,0-1,1 1,0-1,-1 1,1-1,1 1,-1-1,0 1,1-1,0 1,0-1,0 1,0-1,0 0,1 0,0 1,-1-1,1 0,0-1,0 1,1 0,-1 0,1-1,0 1,86 55,-63-44,-18-10,0 0,0 0,0 0,-1 1,0 0,0 0,0 1,0 0,-1 0,0 1,-1 0,1 0,-1 0,-1 0,1 1,-1 0,-1 0,1 0,1 9,-5-14,0 1,0 0,0-1,0 1,-1-1,0 1,0 0,0-1,0 1,0-1,-1 0,0 1,0-1,1 0,-2 0,1 0,0 0,-1-1,1 1,-1 0,0-1,0 0,0 0,-1 1,-81 38,72-37,0 0,0-1,-1 0,1-1,-1 0,0-2,1 1,-1-1,-1-1,3-5,6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9:46.3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29 122,'-11'69,"2"0,4 1,3 53,2-116,-1-3,1 0,0 1,0-1,0 0,0 1,1-1,0 0,0 0,0 0,0 0,1 1,-1-2,1 1,0 0,0 0,3 2,-5-5,1-1,0 1,-1-1,1 1,0-1,0 1,0-1,0 1,-1-1,1 0,0 0,0 1,0-1,0 0,0 0,0 0,0 0,0 0,0 0,0 0,0 0,-1-1,1 1,0 0,0 0,0-1,0 1,0-1,0 1,-1-1,1 1,0-1,0 1,-1-1,1 0,0 1,-1-1,1 0,-1 0,1 1,0-2,19-37,-9-3,-2-1,-2-1,-2 0,-2 0,-2-39,-1 78,-2-111,2 116,0-1,1 1,-1 0,0-1,0 1,0 0,1-1,-1 1,0 0,0-1,0 1,0 0,0-1,1 1,-1-1,0 1,0 0,0-1,0 1,0-1,0 1,-1 0,1-1,0 1,0 0,0-1,0 1,0 0,0-1,-1 1,1 0,0-1,0 1,0 0,-1-1,1 1,0 0,-1-1,1 1,0 0,-1 0,1 0,0-1,-1 1,1 0,0 0,-1 0,1 0,0 0,-1 0,1 0,-1-1,1 1,0 0,-1 0,1 1,0-1,-1 0,1 0,-1 0,1 0,0 0,-1 0,1 0,0 1,-1-1,1 0,0 0,-1 0,1 1,-9 26,8-22,0 0,0 0,1 0,-1 0,1 1,0-1,0 0,1 0,0 0,0 0,0 0,0 0,1 0,0 0,0 0,0-1,1 1,-1-1,1 1,0-1,1 0,-1 0,1 0,-1-1,1 1,0-1,0 0,1 0,-1-1,1 1,-1-1,1 0,0 0,0 0,0-1,0 1,3-1,1-1,-1 0,1-1,-1-1,1 1,-1-1,1-1,-1 1,0-1,0-1,0 1,-1-2,1 1,-1-1,0 0,0 0,0-1,-1 0,0 0,0 0,-1-1,0 0,0 0,0-1,-1 1,0-1,1-2,-3-19,-2 29,0 0,0-1,0 1,0-1,0 1,0 0,0-1,0 1,-1 0,1-1,0 1,0 0,-1 0,1-1,0 1,0 0,-1-1,1 1,0 0,0 0,-1 0,1-1,0 1,-1 0,1 0,0 0,-1 0,1 0,-1 0,1 0,0-1,-1 1,1 0,0 0,-1 0,1 1,0-1,-1 0,1 0,-1 0,1 0,0 0,-1 0,1 0,0 1,-1-1,1 0,0 0,0 0,-1 1,1-1,0 0,-1 0,1 1,0-1,0 0,0 1,-1-1,1 0,0 1,0-1,0 0,0 1,0-1,0 0,0 1,-1-1,1 1,0-1,0 1,-5 9,-1 0,2 0,-1 1,1 0,1 0,0 0,0 0,1 1,1-1,-1 8,2-15,-2 12,0 1,1 0,1 0,1-1,0 1,2 0,1 6,-3-18,0 1,1 0,0-1,0 1,1-1,0 1,0-1,0 0,0 0,1-1,-1 1,1-1,1 1,-1-1,0-1,1 1,0-1,0 1,0-1,0-1,1 1,2 0,-2 0,0-1,0 0,0-1,1 0,-1 0,0 0,1 0,-1-1,1 0,-1-1,1 0,-1 0,0 0,1 0,-1-1,0 0,0 0,0-1,0 0,0 0,-1 0,1-1,-1 0,0 0,0 0,-1 0,3-3,-1 30,-1-19,0-1,1-1,-1 1,1-1,-1 0,1 0,0 0,0-1,0 0,0 0,0-1,0 0,0 0,0 0,0-1,-1 1,3-2,-2 1,-1 0,0 0,1-1,-1 1,0-1,0-1,0 1,-1-1,1 0,-1 0,1 0,-1 0,1-2,-3 4,-1-1,1 1,-1-1,1 0,-1 1,0-1,0 0,0 0,0 0,0 0,0 0,0 0,-1 0,1 0,-1 0,0-1,1 1,-1 0,0 0,0 0,-1 0,1-1,0 1,-1 0,1 0,-1 0,1 0,-1 0,0 0,0 0,0 0,0 0,-2-1,0-2,-1 2,0-1,-1 0,1 1,0-1,-1 1,0 1,0-1,0 0,0 1,0 0,0 1,0-1,-1 1,1 0,-1 0,1 0,-1 1,1 0,-1 0,1 0,-1 1,1 0,-1 0,1 0,0 1,-1 0,1 0,0 0,0 1,0-1,1 1,-1 0,1 1,-1-1,1 1,0 0,-2 3,4-5,0 0,0 0,1 0,-1 0,1 0,0 1,0-1,0 0,0 1,0-1,0 1,0-1,1 1,-1 0,1-1,0 1,0 0,0-1,0 1,0-1,1 1,-1 0,1-1,0 1,-1-1,1 1,0-1,1 1,-1-1,0 0,1 0,1 2,52 16,-23-16</inkml:trace>
  <inkml:trace contextRef="#ctx0" brushRef="#br0" timeOffset="325.929">791 1,'-3'0,"-1"0,0 0,1 0,-1 0,1 0,-1 1,1 0,-1 0,1 0,0 0,-1 0,1 0,0 1,0 0,0 0,0 0,0 0,0 0,0 0,1 1,-1-1,1 1,0 0,0 0,0 0,0 0,0 0,1 0,-1 0,1 1,0-1,0 0,-1 3,1 11,0 0,1 0,1 0,0 0,1 0,1 0,1-1,3 11,10 55,-1 95,-16-174,1 0,-1-1,0 1,1-1,0 1,-1 0,1-1,0 1,0-1,0 0,1 1,-1-1,1 0,-1 0,1 0,0 0,0 0,-1 0,2 0,-1-1,0 1,0-1,0 1,1-1,-1 0,0 0,1 0,-1 0,1 0,0-1,-1 1,1-1,-1 0,1 0,0 0,-1 0,1 0,0 0,0-1,59-15,-31 5</inkml:trace>
  <inkml:trace contextRef="#ctx0" brushRef="#br0" timeOffset="2081.309">1178 229,'-2'-1,"-1"1,1 0,-1 0,1 0,-1 1,1-1,0 0,-1 1,1 0,0-1,-1 1,1 0,0 0,0 0,0 1,-1-1,1 0,1 1,-1 0,0-1,0 1,1 0,-1 0,1 0,-1 0,1 0,0 0,0 0,0 0,0 1,0-1,0 0,0 1,1-1,0 1,-1-1,1 0,0 1,0-1,0 1,0-1,1 1,-1-1,1 1,60 96,-52-90,-1 1,-1 0,0 0,0 0,-1 1,-1 0,0 0,0 1,-1 0,2 8,-6-18,1-1,-1 1,1-1,-1 1,0-1,0 1,0-1,0 1,0 0,0-1,0 1,0-1,-1 1,1-1,-1 1,1-1,-1 1,1-1,-1 0,0 1,0-1,0 0,0 1,0-1,0 0,0 0,0 0,0 0,0 0,-1 0,1 0,0 0,-1-1,1 1,-1 0,1-1,-1 1,1-1,-1 0,1 1,-1-1,1 0,-2 0,2-2,-1 0,1 1,-1-1,1 0,0 0,0 0,0-1,0 1,0 0,0 0,0-1,1 1,0 0,-1-1,1 1,0 0,0-1,0 1,0 0,0-1,1 1,-1 0,1-1,0 1,-1 0,1 0,0 0,0-1,1 1,-1 0,0 0,4-8,-1 0,2 1,-1-1,1 1,1 0,-1 0,2 1,-1 0,1 0,0 1,1 0,0 1,0-1,0 2,1-1,9-3,-18 9,0-1,0 1,0 0,0 0,0-1,0 1,0 0,1 0,-1 0,0 0,0 0,0 0,0 1,0-1,1 0,-1 1,0-1,0 0,0 1,0-1,0 1,0 0,0-1,0 1,0 0,-1-1,1 1,0 0,0 0,0 0,-1 0,1 0,-1 0,1 0,-1 0,1 0,0 1,6 47,-5-31,-2-15,0 0,0 1,0-1,1 0,-1 0,1 0,0 0,0 0,0 0,0 0,1 0,-1-1,1 1,0 0,0-1,0 1,0-1,0 0,0 0,1 1,-1-1,1-1,-1 1,1 0,0-1,0 1,-1-1,1 0,0 0,0 0,1 0,-1-1,0 1,0-1,0 0,0 0,0 0,0 0,1 0,1-1,3-1,0-1,-1 0,0 0,1 0,-1-1,0 0,-1 0,1-1,-1 0,0 0,0 0,0-1,-1 0,0 0,0-1,0 1,-1-1,0 0,-1 0,1 0,-1-1,-1 1,1-1,-1-2,-1 70,17 15,-17-73,0 0,0 0,1 0,-1 0,0 0,1 0,-1-1,1 1,0-1,0 1,-1-1,1 1,0-1,0 0,0 0,1 0,-1 0,0 0,0-1,0 1,1 0,-1-1,0 0,1 0,-1 0,0 0,1 0,-1 0,0 0,0-1,3 0,1-2,0-1,-1 0,0 0,1 0,-1-1,-1 0,1 0,-1 0,1-1,-2 1,1-1,-1 0,1 0,-2 0,1-1,-1 1,0-1,0 1,-1-1,1 0,-1-2,14-99,-13 105,0 1,0-1,0 1,0 0,1-1,-1 1,1 0,0 1,-1-1,1 0,0 1,0-1,0 1,0 0,0 0,1 0,-1 0,0 1,0 0,1-1,-1 1,0 0,0 0,1 1,-1-1,0 1,0-1,1 2,7-2,73 11,-81-10,0 0,-1 0,1 0,-1 1,1-1,-1 1,1-1,-1 1,0 0,0 0,0 0,0 0,0 0,-1 0,1 1,0-1,-1 1,0-1,1 1,-1-1,0 1,-1 0,1 0,0-1,-1 1,1 0,-1 0,0 1,-28 137,28-139,0-1,0 1,1 0,-1 0,0 0,1 0,0 0,-1-1,1 1,0 0,0 0,0-1,0 1,0-1,0 1,0-1,1 1,-1-1,1 0,-1 0,1 0,-1 1,1-1,0-1,-1 1,1 0,0 0,0-1,-1 1,1-1,0 1,0-1,0 0,68 5,-64-6,11 1,1-1,0-1,-1 0,1-2,-1 0,0-1,0-1,0 0,-1-1,0-1,0 0,7-7,-21 15,0-1,-1 0,1 0,0 0,-1 0,1 0,-1 0,1 0,-1 0,0-1,1 1,-1 0,0-1,0 1,0-1,0 0,0 1,-1-1,1 0,0 1,-1-1,1 0,-1 0,0 0,1 1,-1-1,0 0,0 0,0 0,0 0,-1 1,1-1,0 0,-1 0,1 0,-1 1,0-1,0 0,1 1,-1-1,0 1,0-1,-1 1,1-1,0 1,0 0,-1-1,1 1,-1 0,-2-1,0 0,0 0,0 1,0-1,0 1,0 0,-1 1,1-1,0 1,-1 0,1 0,0 0,0 0,-1 1,1-1,0 1,0 0,0 1,0-1,0 1,0 0,0 0,0 0,1 0,-1 1,1-1,-1 1,1 0,0 0,0 0,0 0,-1 3,4-4,0-1,-1 1,1 0,0-1,0 1,0-1,1 1,-1 0,0-1,0 1,1-1,-1 1,1-1,0 1,-1-1,1 1,0-1,0 0,0 1,0-1,0 0,0 0,0 0,0 0,1 0,-1 0,0 0,0 0,1 0,-1-1,1 1,-1 0,1-1,1 1,54 12,16-14,-71 1,-1 1,1 0,-1 0,1 0,-1 0,1 0,-1 0,1 1,-1-1,0 0,0 1,0-1,0 1,0-1,0 1,0-1,0 1,-1 0,1-1,-1 1,1 0,-1 0,1 0,-1-1,0 1,0 0,0 1,3 10,26 35,-28-47,-1 0,1 0,0 0,0 0,0 0,0 0,0 0,0 0,0 0,0-1,0 1,0 0,1-1,-1 1,0-1,0 1,1-1,-1 0,0 1,1-1,-1 0,0 0,1 0,-1 0,0 0,1 0,-1-1,0 1,1 0,-1-1,0 1,0-1,1 1,-1-1,0 1,0-1,0 0,0 0,1 0,1-4,0-1,0 0,0 0,-1 1,0-1,0-1,0 1,-1 0,0 0,0-1,-1 1,0 0,0-3,2-9,-1-14,12-45,-10 74,1 1,0-1,0 1,0 0,1 0,-1 1,0-1,1 1,-1 0,1 0,-1 0,1 1,-1 0,1 0,-1 0,1 0,-1 1,1-1,-1 1,1 0,-1 1,1-1,-1 1,2 0,-2 1,0 0,-1 0,1 0,-1 1,1-1,-1 1,0-1,0 1,-1 0,1 0,-1 1,0-1,0 0,0 1,-1-1,1 1,-1 0,0-1,-1 1,1 0,-1 0,0 0,0-1,0 1,-1 0,0 0,0-1,0 1,-1 1,1 28,1-30,0 0,0 0,0 0,0 0,1 0,0 0,0 0,0 0,0 0,0-1,1 1,0 0,-1-1,1 1,1-1,-1 0,0 0,1 0,0 0,0 0,0 0,0-1,0 1,0-1,0 0,1 0,-1 0,1 0,0-1,0 0,-1 1,1-1,0-1,0 1,0 0,0-1,0 0,0 0,1 0,4-3,0 0,0 0,0 0,0-1,-1-1,1 1,-1-1,0-1,-1 0,1 0,-1 0,-1-1,1 0,-1 0,0-1,-1 1,1-1,-2-1,1 1,-1-1,0 0,-1 0,0 0,0 0,-1 0,1-8,-3 15,1 0,-1 0,0 0,1 0,-1 1,0-1,0 0,0 0,0 0,-1 0,1 0,0 0,-1 1,1-1,-1 0,0 0,0 1,1-1,-1 0,0 1,0-1,-1 1,1-1,0 1,0 0,-1-1,1 1,-1 0,1 0,-1 0,0 0,1 2,-1 0,1 0,-1 1,1-1,0 1,0 0,0-1,0 1,0 0,0-1,0 1,0 0,1 0,-1 0,1 0,0-1,-1 1,1 0,0 0,0 0,0 0,0 0,0 0,0-2,0 8,0 0,1 0,0 0,0 0,1 0,0-1,0 1,0 0,1-1,1 0,-1 0,1 0,0 0,1 0,-1-1,1 0,1 0,-1 0,6 4,2 1,1 0,0-1,1 0,0-1,1 0,-1-2,2 0,5 2,29 7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9:44.34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1 202,'19'7,"1"-1,0-1,1-1,-1-1,1-1,-1 0,2-1,-7-1,762 7,-537-11,2293-3,-2670 0,112 1</inkml:trace>
  <inkml:trace contextRef="#ctx0" brushRef="#br0" timeOffset="229.726">3396 41,'14'5,"11"3,10 5,7 6,2 3,-2 5,-5 2,-9 6,-16 3,-24 3,-28 2,-30 2,-28-5,3-10</inkml:trace>
  <inkml:trace contextRef="#ctx0" brushRef="#br0" timeOffset="938.839">495 1,'-24'-1,"1"2,-1 0,0 1,1 2,0 0,0 2,0 0,0 2,-11 6,19-9,-23 8,0 1,1 2,0 2,1 2,35-20,0 0,-1 0,1 1,0-1,-1 0,1 1,0-1,0 1,-1 0,1-1,0 1,0 0,0 0,0 0,0 0,0 0,0 0,0 0,0 0,1 0,-1 0,0 0,1 0,-1 1,1-1,-1 0,1 1,0-1,-1 0,1 1,0-1,0 0,0 1,0-1,0 0,0 1,0-1,1 0,-1 1,0-1,1 0,-1 0,1 1,-1-1,1 0,0 0,0 0,-1 1,1-1,0 0,0 0,0 0,136 68,-124-61,101 45,-109-51,0-1,0 0,0 0,0-1,0 1,0-1,0 0,0-1,0 1,0-1,0 0,0 0,0-1,-1 1,1-1,0 0,-1 0,1-1,-1 1,0-1,0 0,0 0,2-2,1-4,-1 1,0-1,0-1,0 1,-2-1,1 0,-1 0,0-1,-1 1,0-1,-1 1,0-1,-1 0,0 0,-1 0,0 0,0 0,-2 0,1 0,-1 0,-1 1,0-1,0 1,-4-8,-5 1,11 18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10.9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0,'8'161,"7"-1,28 122,-15-114,8 64,-11 1,-4 164,-20-301,-1-95,0-1,0 0,0 0,1 1,-1-1,0 0,0 1,0-1,0 0,1 0,-1 1,0-1,0 0,0 0,1 0,-1 1,0-1,1 0,-1 0,0 0,0 0,1 0,-1 1,0-1,1 0,-1 0,0 0,1 0,-1 0,0 0,0 0,1 0,-1 0,0 0,1 0,-1 0,0-1,1 1,-1 0,0 0,0 0,1 0,-1 0,0-1,1 1,-1 0,0 0,0 0,0-1,1 1,-1 0,0 0,0-1,0 1,0 0,1 0,-1-1,0 1,0 0,0-1,0 1,0 0,0-1,0 1,0 0,11-21,-5 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12.3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1,'594'24,"232"-18,79 70,-312-84,-562 6,488-9,-123 5,-224-6,-36-2,-51 7,-58 1,-33 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08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67,'4'16,"2"14,3 12,-2 9,-1 8,-1 5,-2 1,-2-4,2-3,0-8,2-9,2-11,0-12</inkml:trace>
  <inkml:trace contextRef="#ctx0" brushRef="#br0" timeOffset="247.724">295 0,'0'16,"0"15,0 10,0 10,2 6,3 4,1 1,2-1,-1-5,-1-4,-3-6,0-10,-2-10</inkml:trace>
  <inkml:trace contextRef="#ctx0" brushRef="#br0" timeOffset="833.218">108 335,'253'-38,"-253"38,36-5,0 1,0 3,0 0,1 3,-1 0,24 7,-56-9,0 1,0-1,0 1,0 0,-1 1,1-1,0 1,-1-1,1 1,-1 0,1 1,-1-1,0 0,0 1,0 0,0 0,0 0,-1 0,1 0,-1 0,0 1,0-1,0 1,-1-1,1 1,-1 0,0 0,0-1,0 1,0 0,-1 0,0 0,1 0,-1 0,-1 0,1 1,-5 12,0 0,-1 0,-1 0,0-1,-1-1,-1 1,-1-1,-7 9,-6 11,9-16,0 2,2 0,0 0,1 1,1 0,1 1,2 0,0 0,1 1,1 0,2 0,0 0,1 11,3-27,0-1,1 1,0-1,1 1,-1-1,1 0,1 0,0 0,-1 0,2-1,-1 0,1 0,0 0,0 0,1-1,0 0,0 0,0 0,0-1,1 0,0 0,-1 0,1-1,1 0,0 0,4 1,0 0,0-1,1 0,0-1,-1 0,1-1,0 0,0-1,0 0,-1-2,1 1,0-1,-1-1,12-4,-19 6,0-1,0 0,0 0,0 0,0-1,-1 0,1 0,-1 0,0 0,0-1,0 1,0-1,0 0,-1 0,0-1,0 1,0-1,0 0,-1 1,0-1,0 0,0 0,-1-1,1 1,-1 0,0 0,-1-1,1 1,-1-1,0-3,-5-6,0 0,0 0,-1 1,-1 0,-1 0,0 0,0 1,-2 0,1 1,-2 0,1 0,-2 1,0 0,0 1,0 1,-3-1,-23-18,-1 1,-1 2,-1 2,-1 1,-41-14,66 30,51 2,-6 5,338-5,-305-2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13.7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 30,'-70'-10,"97"26,17-8,1-2,-1-1,1-3,22-2,-30 0,878-12,397 23,-559-53,-433 28,20 15,-110 1,-56-2,-72 15,-72-3,-32-10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15.0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0,'-7'301,"6"-295,0-1,1 1,-1-1,1 1,0-1,1 0,0 1,-1-1,2 1,-1-1,1 0,-1 0,1 0,1 0,-1 0,1 0,0 0,0-1,0 0,1 1,-1-1,1 0,0-1,0 1,0-1,1 0,-1 0,1 0,3 1,1-2,-1 0,1-1,0 0,-1 0,1-1,0-1,-1 1,1-1,0-1,-1 1,1-2,-1 1,0-1,7-3,106-60,-69 32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15.5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80,'-2'12,"1"-8,0 0,0 1,0-1,0 0,1 0,0 1,0-1,0 0,0 0,1 1,-1-1,1 0,0 0,1 0,-1 0,1 0,-1 0,1 0,0 0,0-3,-1 0,0-1,0 1,1 0,-1-1,1 1,-1-1,0 1,1-1,-1 0,1 0,-1 0,1 0,-1 0,1 0,-1 0,1 0,-1 0,0 0,1-1,-1 1,1-1,-1 1,0-1,1 0,-1 1,0-1,0 0,1 0,-1 0,0 0,0 0,0 0,35-37,-33 36,-1 0,0 0,0-1,0 1,0-1,0 1,-1-1,1 0,-1 1,1-1,-1 0,0 0,0 0,0 0,-1 0,1 0,-1 0,0-1,0 1,0 0,0 0,0 0,-1 0,1 0,-1 0,0 0,0 0,0 0,0 0,-1 0,1 0,-1 1,1-1,-1 0,0 1,0 0,0-1,-1 1,1 0,0 0,-1 0,0 0,-1 0,0 0,0 0,-1 0,1 0,0 1,-1-1,0 1,1 1,-1-1,1 0,-1 1,0 0,1 0,-1 1,0-1,1 1,-1 0,1 0,-1 0,1 1,0 0,-1 0,1 0,0 0,0 1,0-1,1 1,-1 0,1 0,-1 0,1 1,0-1,0 1,1 0,-1 0,1 0,-1 0,1 0,1 0,-2 4,3-5,-1-1,1 0,0 1,1-1,-1 0,0 1,1-1,-1 0,1 1,0-1,-1 0,1 0,0 0,1 0,-1 0,0 0,0 0,1 0,-1 0,2 1,18 16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16.0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30,'-4'0,"0"3,6 2,9 1,10-1,12-1,13-1,8-4,11-3,4-4,2-3,-4-1,-6 1,-15 2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16.8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17 175,'1'-12,"0"1,0-1,1 1,1-1,0 1,0 0,1 0,1 0,0 0,0 1,1 0,0 0,1 0,3-3,-9 12,-1 1,0-1,0 1,0 0,0-1,0 1,0 0,0-1,1 1,-1 0,0-1,0 1,1 0,-1-1,0 1,0 0,1-1,-1 1,0 0,1 0,-1 0,0-1,1 1,-1 0,0 0,1 0,-1 0,0 0,1-1,-1 1,1 0,-1 0,0 0,1 0,-1 0,1 0,-1 0,0 0,1 1,-1-1,1 0,-1 0,0 0,1 0,-1 0,0 1,1-1,-1 0,0 0,1 1,-1-1,0 0,0 0,1 1,-1-1,0 0,0 1,1-1,-1 0,0 1,0-1,0 1,0-1,0 0,0 1,1-1,-1 1,0-1,0 0,0 1,2 33,-2-29,-3 456,4-458,-1-1,1 0,-1 1,0-1,1 1,-1-1,0 0,-1 1,1-1,0 0,-1 1,1-1,-1 0,0 1,0-1,0 0,0 0,0 0,0 0,0 0,-1 0,1 0,-1 0,0 0,1-1,-1 1,0 0,0-1,0 0,0 1,0-1,0 0,0 0,-1 0,1-1,0 1,-56 9,496-24,-427 14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17.7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98 0,'0'5,"-2"5,-4 11,-4 8,-8 9,-13 6,0-3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21.8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15 234,'-14'-8,"22"3,29 3,-33 2,388-26,-273 25,-17 1,-1-4,15-6,1-7,1 5,0 5,101 9,-107 3,110-8,-38-1,-65 27,271-16,-156 3,42-10,-97-2,323-12,-153 6,54 3,-138-9,103 7,-96-9,221 5,17 5,-96-20,-171 13,274 13,-299-14,18 14,-117-14,-12 7,80 1,-110-12,-76 19,-1-1,1 1,0 0,-1 0,1-1,0 1,-1 0,1 0,-1 0,0 0,1 0,-1 0,0 0,1 0,-1 0,0 0,0 0,0 0,0 0,0 0,0 0,0 0,0 0,0 0,0 0,-1-1,1 1,0 0,-1 0,1 0,-1 0,1 0,-1 0,1 0,-1 0,0 2,-7 27,1 1,2 0,1 1,1-1,2 1,1 8,2 488,-2-487,2 0,2 0,2-1,1 0,2 0,2-1,2 0,3 5,-9-33,-3-7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24.2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22 624,'-1'1,"0"-1,0 0,0 0,0 1,0-1,0 1,0-1,0 1,0-1,0 1,0-1,1 1,-1 0,0 0,0-1,1 1,-1 0,0 0,1 0,-1 0,1 0,-1 0,1 0,-1 0,1 0,0 0,-1 0,1 0,0 0,0 0,0 0,0 0,0 0,0 0,0 0,0 1,1-1,-1 0,0 0,1 0,-1 0,0 0,1 0,-1 0,1 0,0-1,-1 1,1 0,0 0,-1 0,1-1,0 1,0 0,0-1,0 1,0 0,-1-1,1 1,0-1,0 0,0 1,1-1,-1 0,0 0,1 1,122 6,-86-8,292 0,491-14,182-25,147 27,-651 6,289 5,100 26,-205-12,110-12,-413 13,412-13,-780 1,0 1,-1 0,0 1,1 0,-1 1,0 0,-1 1,1 0,6 5,-11-9,-12-10,-13-11,19 20,-15-16,1-1,0 0,2 0,0-1,1-1,1 0,0 0,2-1,0 0,2-1,0 0,-3-20,-22-255,24 195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25.4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0,'6'361,"-6"-353,0-1,1 1,0 0,0-1,0 1,1-1,1 0,-1 1,1-1,0 0,1 0,0-1,0 1,0-1,1 0,-1 0,2 0,-1-1,1 1,-1-1,1-1,1 1,-1-1,1 0,-1-1,5 2,13-1,1-1,-1-2,1-1,-1 0,0-2,1-1,-1 0,0-2,0-1,-1-1,0-1,0-1,10-6,49-24,-54 23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26.0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54,'-42'52,"42"-51,-1 0,0 0,1 0,-1 0,1 0,0 1,-1-1,1 0,0 0,0 0,0 1,0-1,0 0,0 0,0 1,0-1,0 0,1 0,-1 0,0 1,1-1,-1 0,1 0,-1 0,1 0,0 0,0 0,-1 0,1 0,0 0,0 0,0 0,0 0,0-1,0 1,0 0,0-1,0 1,0-1,0 1,1-1,-1 0,0 1,0-1,0 0,1 0,-1 0,0 0,0 0,1 0,4 1,0-1,1 0,-1-1,1 0,-1 0,0 0,0-1,1 0,-1 0,-1 0,1-1,0 0,0 0,-1 0,0-1,0 0,0 0,0 0,0-1,-1 1,0-1,0 0,0 0,-1-1,1 1,-1-1,-1 0,1 0,-2 4,-1 0,1 1,-1-1,1 0,-1 0,0 0,0 1,0-1,0 0,0 0,0 0,-1 1,1-1,-1 0,1 0,-1 1,1-1,-1 0,0 1,0-1,0 1,0-1,0 1,0-1,0 1,-1 0,1 0,0-1,-1 1,1 0,-1 0,1 0,-1 0,0 1,1-1,-1 0,0 1,1-1,-1 1,0 0,0-1,0 1,1 0,-1 0,0 0,0 0,0 1,1-1,-1 0,0 1,0 0,-9 2,1 1,0 0,1 0,-1 1,1 1,0 0,0 0,0 0,1 1,0 1,0-1,-4 8,6-9,-29 29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07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1 313,'8'-69,"-3"-1,-4-60,-6 87,-1 53,3 277,2-250,10 92,-3-110</inkml:trace>
  <inkml:trace contextRef="#ctx0" brushRef="#br0" timeOffset="380.895">188 272,'-1'4,"0"-1,0 1,1 0,-1 0,1-1,0 1,0 0,0 0,0-1,1 1,-1 0,1-1,0 1,0 0,0-1,1 1,-1-1,1 0,0 1,0-1,0 0,0 0,1 0,-1 0,1-1,0 1,0-1,0 1,0-1,0 0,0 0,0-1,3 2,2 1,0 0,0-1,1 0,-1-1,1 1,0-2,0 1,0-1,0 0,0-1,0 0,0-1,7-1,-12 2,1-1,-1 0,1 0,-1 0,0-1,1 0,-1 1,0-1,0-1,0 1,-1-1,1 1,0-1,-1 0,0 0,0-1,0 1,0-1,0 1,-1-1,1 0,-1 0,0 0,0 0,-1 0,1-1,-1 1,0-1,0 1,-1 0,1-1,-1 0,1-2,0 1,-1-1,0 1,-1-1,1 0,-1 1,0-1,-1 1,1-1,-1 1,-1 0,1 0,-1 0,0 0,0 0,-1 1,0-1,0 1,0 0,0 0,-1 1,0-1,0 1,0 0,-1 0,1 1,-1-1,0 1,0 0,0 1,0 0,-4-1,7 3,-1 0,0 1,1-1,-1 1,0 0,1 0,-1 0,1 1,-1-1,1 1,0 0,-1-1,1 2,0-1,0 0,1 1,-1-1,0 1,1 0,0 0,-1 0,1 0,0 0,1 0,-1 1,0-1,1 1,0-1,-1 4,0-2,1 0,-1 0,1 0,0 0,0 0,1 1,0-1,0 0,0 0,0 0,1 1,0-1,0 0,0 0,0 0,1 0,0 0,0-1,1 1,-1 0,3 1,20 15,2-6</inkml:trace>
  <inkml:trace contextRef="#ctx0" brushRef="#br0" timeOffset="754.899">669 259,'-1'7,"1"-1,-1 1,1-1,1 1,-1-1,1 1,0-1,0 0,1 1,0-1,0 0,0 0,1 0,0 0,0 0,1-1,-1 1,1-1,1 0,-1 0,1-1,-1 1,1-1,0 0,1 0,-1-1,1 1,5 1,-4-2,0 0,1 0,-1-1,1 0,-1-1,1 1,0-1,0-1,-1 0,1 0,0 0,0-1,0 0,-1-1,1 0,-1 0,1 0,-1-1,0 0,0-1,0 1,0-1,-1-1,1 1,-1-1,0 0,-1-1,1 1,-1-1,0 0,-1-1,1 1,-1-1,0 0,-1 0,0 0,0 0,1-5,-3 5,0 0,0-1,-1 1,0-1,0 1,-1 0,0-1,-1 1,1 0,-1 0,0 0,-1 0,0 0,0 0,-1 1,1-1,-1 1,-1 0,1 0,-1 0,0 1,-1 0,1 0,-1 0,0 1,0-1,0 1,-1 1,1-1,-8-1,7 1,0 1,0 0,0 1,-1 0,1 0,-1 0,1 1,-1 0,0 1,0 0,1 0,-1 0,0 1,0 0,1 1,-1 0,1 0,-1 0,1 1,0 0,0 1,0-1,1 1,-1 1,1-1,0 1,0 0,0 1,-2 3,4-5,1 0,0 1,0 0,0-1,1 1,0 0,0 0,0 1,0-1,1 0,0 0,0 1,0-1,1 1,-1-1,2 1,-1-1,0 1,1-1,0 1,0-1,1 0,0 0,1 4,10 15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0:55.9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09.1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67,'-1'-1,"-1"0,1-1,0 1,0-1,0 1,0-1,0 1,1-1,-1 1,0-1,1 0,-1 1,1-1,0 0,-1 1,1-1,0 0,0 0,0 1,0-1,1 0,-1 0,0 1,1-1,-1 0,1 1,-1-1,1 1,0-1,0 0,0 1,0 0,0-1,0 1,0-1,0 1,0 0,1 0,-1 0,1 0,-1 0,1 0,-1 0,1 0,0 0,138 1,145 1,-176 12,151-5,543 40,-104-24,210 3,-498-14,-337-13,758 18,-272 4,-62 5,66-20,-4 4,-15-3,-385-8,264-14,41 7,158 0,-382 8,160-1,-243-13,3-16,-60 16,-99 13,0 1,0 1,0-1,0 0,-1 0,1 1,0-1,-1 1,1-1,-1 1,1 0,-1-1,0 1,0 0,0 0,0 0,0 0,0 0,-1 0,1 0,-1 0,1 1,-1-1,0 0,0 0,0 0,0 1,0-1,0 0,0 0,-1 0,0 2,1 5,29 342,-15-115,16 42,-17-167,-5 1,-5 0,-11 102,2-102,7-112,-1-1,0 1,1 0,-1-1,0 1,1 0,-1-1,0 1,1 0,-1 0,1-1,-1 1,1 0,-1 0,1 0,-1 0,1-1,-1 1,1 0,-1 0,1 0,-1 0,1 0,-1 0,1 1,-1-1,0 0,1 0,-1 0,1 0,-1 0,1 1,-1-1,1 0,-1 0,0 1,1-1,-1 0,0 1,1-1,-1 0,0 1,1-1,-1 1,0-1,0 1,1-1,-1 0,0 1,0-1,0 1,0-1,1 1,-1-1,0 1,0-1,0 1,0-1,0 1,0-1,-1 1,1-1,7-14,-1-3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1.1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1 109,'98'18,"0"-5,1-3,1-5,0-5,6-4,30 3,1545-38,-860 14,199 6,1213-44,-401 60,-1689 3,85-1,7 11,-31 9,-171-17,0 2,0 1,0 2,0 0,17 9,-15-6,142 35,11-34,-75 4,-98-9,-21-7,-14-8,-4-2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3.1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67,'0'-67,"-8"602,6-388,3-142,0-1,0 0,0 0,1 0,-1-1,1 1,0 0,0-1,1 1,-1-1,1 1,-1-1,1 0,0 0,0 0,1-1,-1 1,1-1,-1 0,1 0,0 0,-1 0,1-1,0 1,0-1,0 0,0 0,1-1,-1 1,1-1,8 1,1 0,0-1,-1-1,1 0,-1-1,0 0,1-1,10-4,48-23,-42 16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3.4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67,'11'0,"13"0,12 0,13-2,9-4,9-2,4-2,0-3,-4 3,-7 1,-10 4,-14 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5.4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0,'-5'10,"-3"6,-1 9,-1 3,1 3,3 2,1 0,5-1,6-3,7-3,6-5,6-4,6-5,5-4,5-9,2-8,1-8,-7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5.6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15,'-12'-5,"-1"1,9 1,11 2,5-1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5.9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0,'16'0,"12"0,10 0,6 0,2 2,-2 1,-5 0,-3-1,-6 0,-9-1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6.1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58 1,'-11'15,"-4"13,1 11,4 7,5 5,3 3,1-1,2-2,0-4,0-4,0-6,-1-7,1-7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7.4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1 192,'96'-182,"-85"172,-11 35,-39 364,39-383,0-1,-1 1,0-1,0 1,0-1,0 0,-1 1,0-1,0 0,0 0,-1 0,0-1,0 1,0-1,0 1,-1-1,0 0,-3 2,7-5,-1 0,1 0,-1 0,1 0,0 0,-1 0,1 0,0 0,0 0,0 0,0 0,0 0,0 0,0 0,0 0,0 0,0 0,1 0,-1 0,0 0,1 0,-1 0,1 0,-1 0,1 0,-1 0,1 0,-1-1,1 1,0 0,0 0,-1-1,1 1,0 0,0-1,0 1,0-1,0 1,0-1,0 0,0 1,0-1,0 0,0 0,0 1,0-1,0 0,0 0,0 0,0 0,0 0,0-1,0 1,0 0,1-1,137 10,-103-9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04.4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0 579,'31'-15,"-1"-2,-1-1,-1-1,0-1,-2-2,0-1,-2-1,0 0,-2-2,-1-1,17-27,-27 38,-2 1,1-1,-2-1,0 1,-1-1,-1-1,-1 1,0-1,-1 0,-1 0,-1-1,0 0,-2 17,0-1,1 1,-1-1,-1 1,1-1,0 1,-1-1,1 1,-1 0,1-1,-1 1,0-1,0 1,0 0,-1 0,1 0,0 0,-1 0,0 0,1 0,-1 0,0 0,0 1,0-1,0 1,0 0,0-1,0 1,0 0,-1 0,1 0,0 0,-1 1,1-1,-1 1,1-1,-1 1,1 0,-1 0,1 0,-1 0,1 1,-1-1,1 1,-1-1,1 1,0 0,-1 0,0 0,-1 2,0-1,-1 1,1-1,1 1,-1 0,0 1,1-1,-1 1,1-1,0 1,1 0,-1 0,0 1,1-1,0 0,0 1,1-1,-1 1,1 0,-1 3,-9 100,14-30,3 0,4-1,3 0,4 35,2 48,-6 2,-8-1,-12 97,-2-171,4-62</inkml:trace>
  <inkml:trace contextRef="#ctx0" brushRef="#br0" timeOffset="287.819">93 927,'14'-9,"18"-8,17-5,16-6,14-2,6-4,-11 5</inkml:trace>
  <inkml:trace contextRef="#ctx0" brushRef="#br0" timeOffset="1270.356">548 1087,'13'9,"-1"0,0 1,0 0,-1 0,0 1,-1 1,0 0,-1 0,0 1,-1 0,-1 1,0 0,0 0,-2 0,0 1,0-1,-2 1,0 0,0 1,-1-1,-1 0,-1 6,2-54,2 1,2 0,0 0,2 1,2-1,0 2,3-3,14-9,-27 41,1 0,-1 0,1 0,-1 1,1-1,0 0,0 0,-1 1,1-1,0 0,0 1,0-1,0 1,0-1,0 1,0-1,0 1,0 0,0-1,0 1,0 0,0 0,0 0,0 0,0 0,0 0,0 0,0 0,0 0,0 0,0 1,0-1,0 0,0 1,0-1,0 1,0-1,0 1,0 0,0-1,0 2,4 5,-1 1,1 0,-2 0,1 0,-1 0,0 1,-1-1,0 1,0 0,-1-1,0 3,2 7,2 14,22 71,-27-102,1 0,-1 0,1 0,-1 0,1 0,-1 0,1-1,0 1,-1 0,1 0,0-1,0 1,0-1,-1 1,1 0,0-1,0 0,0 1,0-1,0 1,0-1,0 0,0 0,0 0,0 0,0 1,0-1,0 0,0-1,0 1,0 0,0 0,0 0,0-1,0 1,0 0,0-1,0 1,0-1,-1 1,1-1,0 1,0-1,0 0,-1 1,1-1,0 0,-1 0,1 0,-1 1,1-2,31-45,-17 16,-2-1,-1-1,-1 0,3-23,-6 33,-8 23,0 0,0 0,0 1,0-1,1 0,-1 0,0 0,0 0,0 0,1 0,-1 1,0-1,0 0,0 0,1 0,-1 0,0 0,0 0,1 0,-1 0,0 0,0 0,1 0,-1 0,0 0,0 0,0 0,1 0,-1 0,0 0,0 0,1-1,-1 1,0 0,0 0,0 0,1 0,-1 0,0 0,0-1,0 1,0 0,0 0,1 0,-1-1,0 1,0 0,0 0,0 0,0-1,0 1,0 0,0 0,0-1,0 1,0 0,0 0,0-1,0 1,0 0,0 0,14 133,-13-119,1 0,1-1,1 1,-1-1,2 0,0 0,6 9,-9-17,1-1,0 0,0 0,0 0,0 0,1 0,-1-1,1 1,0-1,0 0,0 0,1 0,-1-1,1 0,-1 0,1 0,0 0,0 0,0-1,0 0,0 0,2-1,23-1,-4-4</inkml:trace>
  <inkml:trace contextRef="#ctx0" brushRef="#br0" timeOffset="1748.831">1458 1261,'5'-21,"1"-1,0 1,2 1,1-1,0 1,2 1,0 0,1 0,1 1,11-11,-20 24,-2 2,-1 0,2 0,-1 0,0 0,0 1,1-1,0 1,-1-1,1 1,0 0,0 0,0 0,1 1,-1-1,0 1,2-1,-3 4,-1-1,0 1,0-1,1 1,-1-1,0 1,-1 0,1-1,0 1,0 0,-1 0,1 0,-1 0,1 0,-1 0,0 0,0 0,0 0,0-1,0 1,0 0,0 0,-1 1,1 2,-5 351,5-350,-4 47,4-52,0 0,-1 0,1 1,0-1,-1 0,1 0,-1 0,1 1,-1-1,1 0,-1 0,0 0,0 0,0 0,1 0,-1 0,0 0,0-1,0 1,0 0,0 0,-1-1,1 1,0-1,0 1,0-1,0 1,-1-1,1 0,0 0,0 0,-1 1,1-1,0 0,-1 0,1-1,35-3,161-11,-142 7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9.0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0 265,'16'-22,"-2"-2,0 0,-2 0,-1-1,-1-1,-1 0,-1 0,-1-1,1-13,-23 88,12-31,1-1,0 0,2 1,-1 0,2-1,0 1,4 13,-4-24,0 0,1 0,0 0,1 0,-1 0,1-1,0 1,0-1,1 0,0 1,0-2,0 1,0 0,1-1,0 0,-1 0,2 0,-1-1,0 1,1-1,-1-1,2 1,5 1,1 0,-1-1,1 0,0-1,0 0,0-1,1-1,-1 0,0-1,0 0,0-1,3-1,23-7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19.74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64,'0'0,"1"0,0 0,0-1,0 1,0 0,0 0,0 0,0 0,-1 0,1 0,0 0,0 0,0 0,0 0,0 1,0-1,0 0,0 0,-1 1,1-1,0 1,0-1,-1 1,1-1,0 1,0 0,-1-1,1 1,-1 0,1-1,0 1,-1 0,1 0,-1-1,0 1,1 0,-1 0,0 0,0 0,1 0,-1 0,0-1,0 1,0 0,0 0,0 0,0 0,0 0,0 0,0 0,-1 0,1 0,0-1,-1 1,1 0,0 0,-1 0,1-1,-1 1,0 0,1 0,-1-1,1 1,-1 0,0-1,0 1,4-3,1 0,-1 0,0 0,0-1,0 1,-1-1,1 0,0 0,-1 0,0 0,0 0,0-1,0 1,0 0,-1-1,0 1,1-1,-1 0,-1 0,1 1,0-1,-1 0,0 0,0 0,0 1,0-2,-1 4,1 0,-1 0,0 0,1 1,-1-1,0 0,0 0,0 0,1 1,-1-1,0 0,0 1,0-1,0 1,0-1,0 1,0-1,0 1,0 0,-1 0,1-1,0 1,0 0,0 0,0 0,0 0,0 0,0 0,-1 1,1-1,0 0,0 1,0-1,0 0,0 1,0-1,0 1,0 0,0-1,0 1,1 0,-1-1,0 1,0 0,1 0,-1 0,0 0,1 0,-1 0,1 0,-1 0,1 0,-1 0,1 0,0 0,-1 1,-2 24,5-14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0.4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1,'7'0,"9"0,8 0,8 0,7 0,6 0,4 0,1 0,-1 0,-5 0,-5 0,-5 0,-5 0,-9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0.7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1,'-7'16,"-2"12,0 10,2 6,2 6,2 5,2 1,0 0,1 1,0-4,3-3,3-4,2-7,5-9,0-8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1.3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0 264,'4'-25,"2"0,0 1,2-1,0 1,2 1,0 0,2 0,0 1,2 1,6-7,-20 28,0 0,0 1,0-1,0 0,0 0,0 1,0-1,0 0,0 1,1-1,-1 0,0 0,0 1,0-1,0 0,1 0,-1 0,0 1,0-1,1 0,-1 0,0 0,0 0,1 0,-1 1,0-1,0 0,1 0,-1 0,0 0,1 0,-1 0,0 0,0 0,1 0,-1 0,0 0,1 0,-1 0,0 0,1 0,-1 0,0 0,0-1,1 1,-1 0,0 0,0 0,1 0,-1-1,0 1,0 0,0 0,1 0,-1-1,0 1,0 0,0 0,0-1,1 1,-1 0,0-1,0 34,0-25,-3 417,3-418,0-1,0 0,0 0,0 0,0 0,-1-1,0 1,-1 0,1 0,-1-1,0 1,0-1,-1 0,0 1,0-1,0 0,-25 3,23-8,19-1,340-10,-314 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1.5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19,'0'-2,"-5"-6,-1-1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7.7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87,'56'18,"-47"-17,275 8,-243-9,796-36,-561 20,2238-47,-1360 124,-1021-49,-201-15,15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8.6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2,'244'11,"198"-17,-287 1,2265 4,-1991 12,299 52,-691-59,-27-8,-15-3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9.1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1,'-7'16,"-2"12,1 10,1 8,2 3,2 2,6-3,4-2,7-8,6-7,6-8,4-6,7-7,3-10,4-11,2-11,-7-2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9.3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28,'-14'-5,"-9"0,-2-1,0 1,6 2,14 1,15 1,14 1,3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10.6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190 0,'-18'23,"-13"21,-6 17,2 15,6 12,8 7,8 2,8-1,12-3,12-9,11-12,10-12,7-16,8-14,2-13,-7-9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9.6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1,'21'0,"17"0,17 0,10 2,3 1,1 0,-4 0,-6-1,-13-1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29.8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0,'-14'18,"-6"16,-3 10,1 10,4 6,5 3,5-1,3-3,6-6,6-9,3-12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30.1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 8,'16'-3,"1"0,1 2,-1 0,0 1,0 1,0 1,0 0,0 1,0 1,-1 0,1 1,10 6,-22-9,-1 0,0 1,0-1,0 1,0 0,0 0,-1 0,1 1,-1-1,0 1,0 0,0 0,0 0,-1 0,0 1,0-1,0 1,0-1,-1 1,0 0,0-1,0 1,0 0,-1 0,1 0,-1 0,-1-1,1 1,-1 0,0 0,0 0,0-1,0 1,-1-1,0 1,-1 1,-9 16,-2 0,0 0,-1-2,-1 1,-1-2,-1 0,-1-2,0 0,-2 0,-1-1,-76 70,96-85,0 0,0 0,0 1,1-1,-1 0,0 1,0-1,1 1,-1 0,1-1,-1 1,1 0,0 0,0 0,-1 0,2 0,-1 0,0 0,0 0,1 1,-1-1,1 0,-1 0,1 1,0-1,0 0,0 1,0-1,1 0,-1 0,1 1,-1-1,1 0,0 0,-1 0,1 0,0 0,1 0,-1 0,0 0,0 0,1 0,-1-1,3 2,7 2,0-1,0 0,1-1,0 0,0-1,0 0,0-1,10 0,-16 0,102 2,1-5,-1-4,45-11,-37 2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51:48.82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254 235,'-2'34,"-2"0,-2-1,-1 1,-1-1,-7 13,3-3,-57 182,115-348,61-294,-83 336,-24 82,0-1,0 1,0-1,0 1,0-1,0 0,0 1,0-1,0 1,1-1,-1 1,0-1,0 0,0 1,1-1,-1 0,0 1,0-1,1 0,-1 1,0-1,1 0,-1 1,0-1,1 0,-1 0,1 1,-1-1,0 0,1 0,-1 0,1 0,-1 0,1 1,-1-1,0 0,1 0,-1 0,1 0,-1 0,1 0,-1-1,0 1,1 0,-1 0,1 0,-1 0,1 0,-1-1,0 1,1 0,-1 0,0-1,1 1,-1 0,0 0,1-1,-1 1,0 0,1-1,-1 1,0-1,0 1,0 0,1-1,25 157,5 59,48 169,-75-370</inkml:trace>
  <inkml:trace contextRef="#ctx0" brushRef="#br0" timeOffset="467.363">67 516,'16'4,"1"-1,-1 0,0-1,1-1,-1-1,1 0,-1-1,1 0,-1-2,0 0,10-3,-25 6,143-35,-2-6,86-39,-139 49,-44 15,118-52,-161 68,0-1,0 0,0 0,0 0,-1 0,1 0,0-1,-1 1,1 0,-1-1,0 1,1-1,-1 1,0-1,0 0,0 0,0 1,0-1,0 0,-1 0,1 0,-1 0,1 0,-1 0,0 0,0 0,0 0,0 0,0 0,0 0,0 0,-1 0,1 0,-1 0,1 0,-1 0,0 0,0 0,0 0,-3-4,0 0,0 0,-1 1,1 0,-1 0,0 0,-1 1,1-1,-1 1,0 1,0-1,0 1,0 0,0 0,-1 1,0 0,1 0,-1 0,0 1,0 0,0 0,0 1,0 0,0 0,0 1,0 0,0 0,1 0,-1 1,0 0,1 1,-1-1,1 1,0 0,0 1,0-1,0 1,-5 5,3 4,0 0,0 0,2 0,-1 1,2 1,0-1,0 1,2-1,0 1,0 0,1 1,1-1,1 0,0 0,1 0,0 1,2-1,0 0,0 1,59 252,-38-181,-4 0,1 29,-20-101,1-1,-2 1,0-1,-1 0,0 1,-1-1,0 0,-4 11,4-20,0 0,0 0,0 0,0 0,-1 0,0-1,0 1,0-1,0 0,-1 0,0 0,1 0,-1-1,-1 1,1-1,-1 0,1 0,-1-1,0 0,0 1,0-1,0-1,0 1,-3 0,-14 1</inkml:trace>
  <inkml:trace contextRef="#ctx0" brushRef="#br0" timeOffset="929.699">669 850,'649'-259,"-627"250,-21 10,-1-1,1 1,-1 0,1-1,-1 1,1 0,-1-1,0 1,1 0,-1-1,0 1,0 0,0 0,0 0,0-1,1 1,-1 0,0 0,-1-1,1 1,0 0,0 0,0-1,0 1,-1 0,1 0,0-1,-1 1,1 0,0-1,-1 1,1 0,-1-1,1 1,-1-1,1 1,-1 0,0-1,1 0,-1 1,0-1,1 1,-1-1,0 0,-4 10,0-1,1 0,0 1,1-1,0 1,0 0,1-1,1 1,-1 0,2 0,-1 1,1-1,1 0,0 0,0 0,1 0,0 0,1-1,0 1,1-1,0 1,0-1,1 0,0-1,1 1,-1-1,2 0,-1 0,1-1,0 0,3 2,28 1,-25-14</inkml:trace>
  <inkml:trace contextRef="#ctx0" brushRef="#br0" timeOffset="1195.549">1417 262,'-6'14,"6"6,12 0,5-3</inkml:trace>
  <inkml:trace contextRef="#ctx0" brushRef="#br0" timeOffset="1640.889">1965 382,'-325'206,"266"-155,59-49,0-1,0 1,0-1,1 1,-1-1,0 0,1 1,-1-1,1 1,-1-1,1 0,0 1,-1-1,1 0,0 0,0 0,0 0,0 0,0 1,0-2,0 1,0 0,1 0,-1 0,0 0,0-1,1 1,-1-1,0 1,1-1,-1 1,1-1,-1 0,1 0,-1 0,1 0,-1 0,0 0,1 0,-1 0,2-1,180 8,-182-7,-1 0,1 0,-1 0,1 0,-1 0,1 0,-1 0,1 0,0 0,-1 1,1-1,-1 0,1 0,-1 0,1 1,-1-1,1 0,-1 1,0-1,1 0,-1 1,1-1,-1 1,0-1,1 0,-1 1,0-1,1 1,-1-1,0 1,0-1,0 1,1-1,-1 1,0 0,0-1,0 1,0-1,0 1,0-1,0 1,0-1,0 1,0 0,0-1,-1 1,1-1,0 1,0-1,0 1,-1-1,1 1,0-1,-1 1,1-1,-1 1,-24 26,23-25,-145 109,145-109,0-2,1 0,0 1,-1-1,1 1,0-1,0 1,-1-1,1 1,0 0,0 0,0 0,0 0,0 0,0 0,0 0,0 0,0 0,1 0,-1 0,0 0,1 1,-1-1,1 0,-1 0,1 1,0-1,-1 0,1 1,0-1,0 1,0-1,0 0,0 1,0-1,1 0,-1 1,0-1,1 0,-1 1,1-1,0 1,86 43,-77-39,0-1,0 2,-1-1,0 1,0 1,0 0,-1 0,-1 1,1-1,-1 2,-1-1,1 1,-2 0,1 0,-1 1,-1 0,0-1,-1 1,0 1,0-1,-1 0,-1 1,0-1,0 1,-2 0,1-1,-2 9,-1-9,0-1,-1 1,0-1,0 0,-1 0,0 0,-1-1,0 1,-1-1,0-1,0 1,-1-1,0-1,0 0,0 0,-1 0,-3 1,11-7,0-1,0 1,1 0,-1 0,0-1,0 1,0 0,0-1,0 1,0-1,0 1,0-1,0 0,0 1,0-1,-1 0,1 0,0 0,0 0,0 0,0 0,0 0,0 0,-1 0,1-1,0 1,0 0,0-1,0 1,0-1,0 1,0-1,0 1,0-1,0 0,0 1,1-1,-1 0,0 0,0 0,1 1,-1-1,0 0,1 0,-1 0,1 0,-1 0,1 0,0-1,-1 1,1-1,-3-20</inkml:trace>
  <inkml:trace contextRef="#ctx0" brushRef="#br0" timeOffset="2495.71">2233 596,'-7'-5,"-1"0,0 0,0 1,0-1,-1 2,1-1,-1 1,0 1,0-1,0 2,0-1,0 1,-1 1,1-1,0 2,0-1,0 1,-1 0,1 1,0 0,0 1,1 0,-1 0,1 1,-1 0,1 0,0 1,1 0,-1 1,1-1,0 2,0-1,1 1,0 1,0 1,1 0,0 1,1-1,-1 1,2 0,0 0,0 0,1 0,-1 9,2-16,1 1,-1 0,1-1,0 1,0 0,1-1,-1 1,1-1,0 1,0-1,0 1,0-1,0 1,1-1,0 0,-1 0,1 0,0 0,1 0,-1 0,0 0,1-1,0 1,-1-1,1 0,0 0,0 0,1 0,-1 0,0-1,0 1,2 0,1-1,0 0,1 0,-1 0,0-1,0 0,0 0,0 0,0-1,0 0,0 0,0-1,0 0,0 0,0 0,-1 0,1-1,-1 0,0 0,1-1,-2 1,4-4,2-1,-1 0,-1 0,1-1,-1 0,-1-1,0 1,0-1,-1-1,0 0,3-7,-2-10,-11 43,3-7,-1 0,2 0,-1 0,1 0,0 0,1 0,0 0,0 0,1 0,0-1,1 3,-2-6,0-1,0-1,1 1,-1 0,1 0,-1 0,1-1,0 1,0-1,1 0,-1 1,0-1,1 0,-1 0,1-1,0 1,-1 0,1-1,0 0,0 1,0-1,0 0,0-1,0 1,1-1,-1 1,0-1,0 0,2 0,0 0,-1-1,1 0,-1 0,0 0,0 0,1-1,-1 1,0-1,0 0,0-1,-1 1,1 0,-1-1,1 0,-1 0,0 0,0 0,0-1,0 1,-1-1,1 0,-1 0,0 0,0 0,0 0,-1 0,1 0,-1-1,4-12,-1 0,0-1,-2 1,0-1,0 0,-2-7,-1 5,0 16,1-1,-1 1,1 0,0-1,0 1,0 0,1-1,0 1,0 0,0 0,0 0,0-1,2-1,0 5,1-1,-1 0,1 1,-1 0,1 0,-1 0,1 0,0 1,0-1,-1 1,1 0,0 0,0 0,-1 1,1-1,0 1,-1 0,1 0,0 0,-1 1,0-1,1 1,3 0,-1 1,0 0,0 0,-1 0,1 1,-1-1,1 1,-1 1,0-1,-1 1,1 0,-1 0,0 0,0 0,-1 1,1 0,-1-1,0 1,0 2,26 123,-26-108,-2-19,-1 0,0 0,1 0,0-1,0 1,0 0,0 0,0-1,1 1,0-1,0 1,0-1,0 0,0 0,1 0,-1 0,1 0,0 0,0-1,0 1,0-1,0 0,1 0,-1 0,1 0,-1-1,1 1,-1-1,1 0,0 0,0-1,0 1,0-1,-1 1,2-1,10-2,0 0,-1-1,1-1,0 0,-1-1,0 0,0-1,-1-1,1 0,-2-1,1 0,-1-1,0 0,-1-1,0 0,0-1,8-12,-11 14,0 0,-1-1,0 0,0 0,-1-1,0 0,-1 0,0 0,-1-1,0 1,-1-1,0 0,-1 0,0 0,-1-1,-1 1,1 11,-1-1,0 1,1 0,-1 0,0 0,0-1,0 1,0 0,0 0,0-1,-1 1,1 0,0 0,-1 0,1-1,-1 1,1 0,-1 0,1 0,-1 0,0 0,1 0,-1 0,0 0,0 0,0 0,0 0,0 1,0-1,0 0,0 1,0-1,0 1,0-1,0 1,-1-1,1 1,0 0,0-1,-1 1,1 0,0 0,0 0,-1 0,1 0,0 1,0-1,0 0,-1 0,1 1,0-1,0 1,0-1,0 1,0-1,-1 1,-2 5,-1-1,1 0,1 1,-1 0,1 0,0 0,1 0,-1 1,1-1,1 1,-1-1,1 1,0 0,1 0,-1-1,1 1,0 0,1 0,0-1,0 1,1 2,0-4,0 0,1 0,0 0,0 0,0 0,0 0,1-1,0 0,0 0,0 0,0 0,1 0,-1-1,1 0,0 0,0 0,0-1,0 1,1-1,-1 0,1-1,2 1,130 14,-45-18,-2-5</inkml:trace>
  <inkml:trace contextRef="#ctx0" brushRef="#br0" timeOffset="6571.587">4051 703,'13'-35,"-1"1,-2-1,-1-1,-2 0,-1 0,-2-1,-2 1,-1-1,-3-24,1 55,0 5,1 1,-1-1,1 0,-1 0,1 0,0 0,-1 0,1 1,0-1,0 0,0 0,0 0,0 0,0 0,0 0,0 0,0 0,0 0,0 1,1-1,-1 0,0 0,1 0,-1 0,1 0,-1 1,1-1,-1 0,1 0,-1 1,1-1,0 0,-1 1,1-1,0 1,-1-1,1 1,0-1,0 1,0-1,0 1,16 1,0 1,-1 0,1 1,0 1,-1 0,0 2,14 5,-25-8,0-1,-1 1,1 0,-1 0,0 1,0-1,0 1,0 0,-1 0,0 0,1 0,-1 0,-1 1,1 0,-1-1,0 1,0 0,0 0,-1 0,1 0,-1 1,0-1,-1 0,0 1,1-1,-2 0,1 3,-14 194,13-199,1 0,-1 0,1 0,0 0,0 1,0-1,0 0,1 0,-1 0,1 0,0 0,0 0,0 0,0 0,0 0,1 0,-1 0,1-1,0 1,0-1,0 1,0-1,0 0,0 0,1 0,-1 0,1 0,0 0,-1-1,1 1,0-1,0 0,0 0,0 0,0 0,0 0,0-1,0 1,1-1,6-1,-1 0,0-1,0-1,1 1,-1-2,-1 1,1-1,0 0,-1-1,0 0,0 0,0-1,-1 0,0-1,0 1,-1-1,1 0,-1-1,-1 0,0 0,0 0,0 0,-1-1,0 0,-1 1,0-1,-1-1,1 1,-2 0,1-1,-1-5,-16-31,15 45,-1 0,1 0,-1 1,1-1,-1 0,1 0,-1 0,0 1,1-1,-1 0,0 1,0-1,1 0,-1 1,0-1,0 1,0-1,0 1,0 0,0-1,0 1,0 0,0 0,0 0,0 0,0 0,0 0,0 0,0 0,0 0,0 0,0 0,0 0,0 1,0-1,0 0,1 1,-1-1,0 1,0-1,0 1,0 0,1-1,-1 1,0 0,0 0,-4 6,1 0,0 1,0 0,0 0,1 0,0 0,1 1,0-1,0 1,1-1,0 1,0 0,1 0,0-1,1 1,1 7,-2-7,0 1,1-1,1 0,-1 1,2-1,-1 0,1 0,0 0,1-1,0 1,1-1,0 0,0 0,0 0,1-1,0 0,1 0,-1 0,2-1,-1 0,0 0,1-1,0 0,0-1,1 1,-1-1,1-1,0 0,0 0,9 1,21-3</inkml:trace>
  <inkml:trace contextRef="#ctx0" brushRef="#br0" timeOffset="7774.19">4920 423,'1'-1,"-1"0,1 0,0 0,-1 0,1 1,0-1,0 0,0 1,0-1,-1 0,1 1,0-1,0 1,0 0,0-1,0 1,1 0,-1-1,0 1,0 0,0 0,0 0,0 0,0 0,0 0,0 0,0 1,0-1,0 0,0 0,0 1,0-1,0 1,0-1,0 1,0-1,0 1,0 0,0 0,32 31,-22-11,-1 0,-2 0,0 1,-1 0,-1 0,-1 0,-1 1,-1 0,0 18,8 181,-10-145,4 0,2-1,7 15,-10-71,1-1,1 0,1 0,0 0,2-1,4 7,-10-19,0 0,1-1,0 1,0-1,0 0,1 0,-1 0,1-1,0 0,1 0,-1 0,1-1,-1 1,1-1,0-1,0 1,0-1,1 0,-1 0,1-1,0 0,-4 0,0-1,0 0,0 0,0-1,1 1,-1-1,0 1,0-1,0 0,-1 0,1 0,0-1,0 1,0-1,-1 1,1-1,-1 0,1 0,-1 0,0 0,0-1,0 1,0 0,0-1,-1 0,1 1,-1-1,1 0,-1 0,0 0,0 0,0 0,-1 0,1 0,-1 0,2-9,0 1,-1-1,0 1,-1-1,-1 0,0 1,0-1,-4-10,-5-8,-2 0,0 1,-3 0,0 1,-2 1,0 1,-2 0,-1 1,-1 1,-2 1,-16-13,14 13,-1 0,-1 2,-2 1,1 2,-2 0,0 2,-14-4,-6-3,57 16,129-30,-102 29,66-18,1 6,29-1,-57 25,-71-4,0 1,0 0,-1-1,1 1,0 0,-1 0,1 0,0 0,-1 1,1-1,-1 0,0 1,1-1,-1 1,0-1,0 1,0 0,0-1,0 1,0 0,-1 0,1-1,-1 1,1 0,-1 0,1 0,-1 0,0 0,0 0,0 0,0 0,0 0,-1 0,1 0,-1-1,-24 93,25-93,-1 0,1 1,1-1,-1 0,0 0,0 0,0 0,1 1,-1-1,0 0,1 0,-1 0,1 0,0 0,-1 0,1 0,0 0,-1 0,1 0,0 0,0 0,0-1,0 1,0 0,0-1,0 1,0-1,0 1,0-1,0 1,0-1,1 0,-1 1,0-1,0 0,0 0,0 0,1 0,-1 0,0 0,0 0,0 0,1-1,-1 1,1 0,53-17,-43 12,-2-1,1 0,-1 0,0-1,0-1,-1 1,0-1,0-1,-1 0,0 0,0-1,-1 1,-1-2,1 1,-2-1,2-3,-6 13,0-1,0 0,-1 0,1 1,-1-1,1 0,-1 0,1 0,-1 1,0-1,0 0,0 0,0 0,0 0,0 0,-1 0,1 1,-1-1,1 0,-1 0,0 1,1-1,-1 0,0 1,0-1,0 0,-1 1,1 0,0-1,0 1,-1 0,1-1,-1 1,1 0,-1 0,-1 0,1 2,0 0,0 0,0 1,0 0,0-1,1 1,-1 0,0 0,1 0,-1 0,1 0,0 0,0 0,0 0,0 0,0 1,0-1,1 0,-1 1,1-1,0 1,-1-1,1 0,0 1,0-1,1 3,-2 7,2-1,-1 1,1-1,1 1,0-1,0 0,2 0,-1 0,1 0,1 0,-1-1,7 9,-9-14,1-1,0 1,0-1,1 0,-1 0,1 0,-1-1,1 1,1-1,-1 0,0 0,1 0,-1-1,1 0,0 1,0-2,0 1,0 0,0-1,0 0,0 0,0-1,1 0,-1 1,0-2,0 1,1-1,-1 1,0-1,11-5,-1-1,-1-1,1 1,-1-2,0 0,-1-1,0 0,-1-1,0-1,-1 0,0 0,-1-1,0 0,-1-1,0 0,5-14,-3 6,-2-1,0 0,-2 0,-1-1,0 0,-2 0,0 0,-2 0,-1-1,-1 1,-1 0,-1-1,-1 1,-1 0,-4-11,-22-32,28 66,0 1,1-1,-1 1,0 0,1 0,-1 0,0 0,0 0,1 0,-1 0,0 0,1 0,-1 1,0-1,1 1,-1 0,0-1,1 1,-1 0,1 0,-1 0,1 0,0 0,-1 0,1 0,0 0,0 1,0-1,0 0,0 1,0-1,0 1,0-1,1 1,-1 0,0-1,1 1,-1 0,1-1,0 1,0 0,0 1,-11 28,1 0,2 1,2 0,0 0,3 1,0-1,2 3,0-14,1 0,0 0,2 0,0 0,2-1,4 16,-7-30,1 0,0 0,1 0,-1 0,1 0,0 0,1-1,-1 0,1 1,0-2,0 1,1 0,0-1,-1 0,2 0,-1 0,0 0,1-1,-1 0,1 0,0-1,0 1,5 0,-4-2,0 0,0 0,1-1,-1 0,0 0,0 0,0-1,0-1,0 1,0-1,0 0,0 0,-1-1,1 0,-1 0,0-1,0 0,0 0,0 0,0-1,-1 0,0 0,2-2,4-6,0 0,0-1,-1 0,-1-1,0 0,-1-1,-1 1,-1-1,2-5,3-22,-2 1,-2-2,-2 1,-2 0,-1-1,-3 0,-1 0,-7-35,-10 7,18 72,1 0,-1-1,0 1,1 0,-1 0,1-1,-1 1,1 0,-1 0,0 0,1 0,-1 0,1 0,-1 0,0 0,1 0,-1 0,1 0,-1 0,1 0,-1 0,0 1,1-1,-1 0,1 0,-1 1,1-1,-1 0,1 1,-1-1,1 1,0-1,-1 0,1 1,-1-1,1 1,0-1,-1 1,1-1,0 1,0 0,0-1,-1 1,1-1,0 1,0-1,0 1,0 0,0-1,0 1,0-1,0 1,0 0,0-1,0 1,1 0,-13 41,3 0,2 1,1-1,1 39,4-71,-1 11,-3 22,2 1,1-1,3 1,1 0,3-1,1 0,2 0,4 10,-11-49,-1-1,1 1,0-1,0 0,0 1,0-1,1 1,-1-1,1 0,0 0,0 0,0 0,0 0,0-1,1 1,-1-1,1 1,0-1,0 0,0 0,0 0,0 0,0-1,0 1,1-1,-1 0,2 1,8-8</inkml:trace>
  <inkml:trace contextRef="#ctx0" brushRef="#br0" timeOffset="8497.953">6070 408,'4'5,"0"-1,0 0,0 0,1 0,-1-1,1 1,0-1,0 0,0-1,1 1,-1-1,1 0,-1 0,1-1,0 0,-1 0,1 0,2 0,-3 0,32 4,-1-2,0-1,1-1,-1-3,1 0,-1-3,34-8,-51 10,-24 18,-4-4,2-5,0 0,1 1,0-1,1 2,-1-1,1 0,1 1,-1 0,1 0,1 1,0-1,0 1,0-1,1 2,2-8,0-1,0 0,0 0,0 0,0 0,1 0,-1 0,0 0,1 0,-1 0,1 0,-1 0,1 0,-1 0,1 0,0-1,-1 1,1 0,0 0,0 0,0-1,-1 1,1-1,0 1,0 0,0-1,0 0,0 1,0-1,0 0,0 1,0-1,0 0,1 0,-1 0,0 0,0 0,0 0,0 0,44-6,-33 2,0-2,0 1,0-1,0-1,-1 0,0 0,6-7,20-12,-36 26,0 0,0 0,0 0,0 0,0 0,0 0,0 1,0-1,0 0,0 1,-1-1,1 0,0 1,0-1,0 1,0 0,-1-1,1 1,0 0,-1-1,1 1,0 0,-1 0,1 0,-1-1,1 1,-1 0,0 0,1 0,-1 0,0 0,0 0,1 0,-1 0,0 0,0 0,0 0,0 0,0 0,0 0,-1 0,1 0,0 0,0 0,-1 0,1-1,-1 1,1 0,-1 0,0 1,1 3,0 23,-1-18,1 0,0 0,0 1,1-1,0 0,1 0,0 0,1 0,2 4,-5-12,1-1,-1 0,1 1,-1-1,1 0,0 0,0 0,0 1,0-1,-1 0,1 0,1 0,-1 0,0-1,0 1,0 0,0 0,1-1,-1 1,0-1,1 1,-1-1,0 1,1-1,-1 0,0 0,1 0,-1 0,1 0,-1 0,1 0,-1 0,0 0,1-1,-1 1,0 0,2-1,44-32,-36 20,0 0,0 0,-2-1,1-1,-2 1,0-2,-1 1,0-1,-1 0,-1 0,0-1,0-8,3-23,-2 0,-2 0,-2-41,-17-139,10 206,0 22,-12 98,15-71,-9 115,6 0,9 47,-4-173,0 0,2-1,-1 1,2-1,0 1,1-1,1 0,0 0,0-1,2 1,5 8,22 3,-21-25</inkml:trace>
  <inkml:trace contextRef="#ctx0" brushRef="#br0" timeOffset="8759.253">6645 275,'20'2,"19"1,13 0,12-1,9 0,-2-1,-12 0</inkml:trace>
  <inkml:trace contextRef="#ctx0" brushRef="#br0" timeOffset="10117.645">1 1732,'2'-9,"1"0,0 0,0 1,1-1,0 1,0 0,1 0,0 0,2-1,-5 6,0 1,0-1,0 1,1 0,-1 0,1 0,-1 1,1-1,-1 1,1-1,0 1,0 0,0 0,-1 0,1 0,0 0,0 1,1-1,-1 1,0 0,0 0,0 0,0 0,0 1,0-1,0 1,0 0,0 0,2 1,1 1,-1 0,1 0,-1 1,0 0,0 0,0 0,-1 1,1 0,-1-1,0 2,0-1,-1 0,0 1,0-1,0 1,0 0,-1 2,29 107,-17 87,-14-199,-1-2,1 0,-1 0,1 0,0 0,-1 0,1 0,0 0,-1 0,1 0,0 0,0 0,0 0,0 0,0 0,0 0,1 0,-1 0,0 0,0 0,1 0,-1 0,0 0,1 0,-1 0,1-1,0 1,-1 0,1 0,0 0,-1-1,1 1,0 0,0-1,-1 1,1 0,0-1,0 1,0-1,0 1,0-1,0 0,0 0,1 1,50-82,-43 65,0 0,-1-1,0 0,-1-1,-1 1,-1-1,-1-1,0 1,0-8,-13 48,7-10,-1-1,1 0,1 1,0-1,1 1,0-1,1 1,0-1,1 1,0-1,1 0,0 1,4 9,-5-19,0 1,0-1,1 0,-1 1,0-1,1 0,-1 0,1 0,0-1,0 1,0-1,0 0,-1 1,2-1,-1 0,0-1,0 1,0-1,0 1,0-1,1 0,-1 0,0 0,0 0,0-1,1 0,-1 1,81-36,-75 31,0 0,-1-1,0 0,0 0,0-1,-1 0,0 0,0-1,-1 0,0 0,0-1,-1 0,0 0,-1 0,0 0,0-1,1-7,-8-3,-10 30,11-5,0 0,1 0,-1-1,1 1,0 0,0 1,1-1,0 0,-1 0,2 0,-1 0,1 0,-1 0,1 0,1 0,-1 0,1 0,0 0,0 0,0-1,0 1,1-1,0 0,0 0,0 0,1 0,-1 0,1-1,0 1,0-1,0 0,0 0,1-1,-1 1,1-1,-1 0,1 0,0 0,0-1,5 1,2-1,0-1,0 0,0-1,0 0,0-1,-1-1,1 1,0-2,-1 0,0 0,0-1,0 0,-1-1,1 0,-1-1,-1 0,1-1,-1 0,-1 0,0-1,0 0,2-3,-3 0,-7 12,0 0,0 0,0 0,0 0,1 1,-1-1,0 0,0 0,0 0,0 0,1 0,-1 0,0 0,0 0,0 0,1 0,-1 0,0 0,0 0,0 0,0 4,-1-1,0 1,1 0,0-1,0 1,0 0,0 0,0-1,1 1,0 0,0 0,0-1,0 1,0-1,1 1,0-1,-1 0,1 0,1 1,-1-1,0 0,1-1,-1 1,1 0,0-1,0 0,0 1,0-1,0 0,1-1,-1 1,0 0,1-1,0 0,-1 0,1 0,0 0,4 0,0 1,1-1,-1-1,0 0,1 0,-1 0,0-1,0-1,0 1,1-1,-1 0,-1-1,1 0,0 0,-1-1,1 0,-1 0,0-1,-1 0,1 0,-1-1,0 1,0-1,-1-1,0 1,0-1,0 0,-1 0,0 0,1-3,-4 8,-1 0,1 0,-1 0,0 0,0 0,0 1,0-1,0 0,0 0,-1 0,1 0,-1 0,1 1,-1-1,0 0,1 0,-1 1,0-1,0 1,0-1,0 1,-1-1,1 1,0-1,-1 1,1 0,-1 0,1 0,-1 0,1 0,-1 0,0 0,1 0,-1 1,0-1,-1 0,-70-7,62 9,0 1,0 0,0 1,1 0,0 1,-1 0,1 0,0 1,1 0,-2 2,7-4,0 0,-1 0,2 0,-1 0,0 1,0 0,1 0,0 0,0 0,0 0,0 0,1 1,0 0,0-1,0 1,0 0,1 0,0 0,0 0,0 0,1 0,-1 4,2-5,0-1,0 1,1 0,-1-1,1 1,0-1,0 0,0 0,1 1,-1-1,0-1,1 1,0 0,0-1,0 1,0-1,0 0,1 0,-1 0,0 0,1-1,0 1,-1-1,1 0,0 0,0 0,-1-1,1 1,0-1,0 0,2 0,29 2</inkml:trace>
  <inkml:trace contextRef="#ctx0" brushRef="#br0" timeOffset="10425.491">1150 1492,'-3'-2,"0"1,0 0,0 0,0 0,0 0,0 1,0-1,-1 1,1 0,0 0,0 0,0 0,0 1,0-1,0 1,-1-1,1 1,0 0,1 1,-1-1,0 0,0 1,0 0,1-1,-1 1,1 0,-1 0,1 0,0 1,0-1,0 1,0-1,0 1,1 0,-1-1,1 1,2 7,0-1,1 0,1 1,-1-1,1 0,1 0,0-1,0 1,0-1,1 0,1 0,-1 0,7 5,-6-5,-3-3,25 32,-2 1,-1 2,-2 0,-2 1,-2 2,4 13,15 74,-36-126,1-1,-1 0,1 0,0-1,0 1,0-1,0 1,0-1,1 0,-1 0,0 0,1-1,0 1,-1-1,1 0,0 0,0 0,0 0,0-1,-1 0,1 0,0 0,0 0,0 0,0-1,0 1,0-1,-1 0,1-1,0 1,-1-1,1 1,-1-1,3-2,30-10</inkml:trace>
  <inkml:trace contextRef="#ctx0" brushRef="#br0" timeOffset="11706.013">2085 1638,'-12'-2,"-1"-1,0 2,0-1,0 2,0 0,0 0,-1 2,2-1,-1 2,0-1,0 2,1 0,-1 0,-7 5,17-8,0 1,0-1,0 0,0 1,0-1,1 1,-1 0,1 0,-1 0,1 0,0 0,0 0,0 1,0-1,0 1,0 0,1-1,-1 1,1 0,0 0,0 0,0 0,0 0,0 0,1 0,0 0,-1 1,1-1,0 0,0 0,1 0,-1 0,1 0,-1 0,1 1,0-2,0 1,1 0,-1 0,1 2,9 7,1-1,0 0,1 0,0-2,1 1,0-1,0-1,1-1,-1 0,4 0,36 20,-53-26,5 1,-1 0,0 0,0 1,-1 0,1 0,0 0,-1 1,0-1,0 1,0 0,0 0,-1 1,1-1,-1 1,0 0,-1-1,1 1,0 3,-4-5,0 0,0 0,0 0,0-1,-1 1,1 0,-1-1,0 1,0-1,0 1,0-1,0 0,-1 0,1 0,0 0,-1 0,0-1,1 1,-1-1,0 1,0-1,0 0,0 0,0-1,0 1,0-1,0 1,0-1,0 0,0 0,0 0,0 0,-1-1,1 1,0-1,0 0,-1-1,2 0,0 0,0-1,0 1,1-1,-1 1,1-1,0 0,0 0,0 1,0-1,0 0,0 0,1 0,0 0,-1 0,1 0,0 0,1 0,-1 0,0 0,1 0,0 0,0 0,0 0,0 0,0 0,0 1,1-1,-1 0,1 1,0-1,1 0,3-7,1 0,1 1,0 0,0 0,0 1,1 0,1 0,-1 1,1 1,0-1,1 2,-1-1,1 1,0 1,1 0,-1 1,1 0,-1 0,1 2,0-1,0 1,2 1,-9 1,-1 0,1 0,0 1,-1 0,1 0,-1 0,0 0,1 1,-1-1,0 1,-1 0,1 0,0 1,-1-1,0 1,0 0,0 0,0 0,0 0,-1 0,0 0,0 1,0-1,0 1,-1 0,0 0,0-1,0 1,-1 0,5 8,-5-11,0 0,1 0,0 0,-1 1,1-1,0 0,0 0,0 0,0 0,0-1,0 1,1 0,-1 0,1-1,-1 1,1-1,0 1,-1-1,1 0,0 0,0 1,0-1,0-1,0 1,0 0,0 0,0-1,1 1,-1-1,0 0,0 0,0 1,1-1,-1-1,0 1,0 0,0 0,1-1,-1 0,0 1,7-5,0-1,0 0,0 0,-1-1,0 1,0-2,-1 1,0-1,0 0,-1-1,0 0,-1 0,5-9,24-32,-34 50,0 0,0 1,0-1,0 0,0 1,0-1,0 0,0 1,0-1,0 0,0 1,1-1,-1 0,0 0,0 1,0-1,1 0,-1 0,0 1,0-1,1 0,-1 0,0 0,1 1,-1-1,0 0,1 0,-1 0,0 0,1 0,-1 0,0 0,1 0,-1 1,0-1,1 0,-1 0,0-1,1 1,-1 0,0 0,1 0,-1 0,0 0,1 0,-1 0,0 0,0-1,1 1,-1 0,0 0,1 0,-1-1,0 1,0 0,0 0,1-1,-1 1,0 0,0-1,0 1,0 0,1 0,-1-1,0 1,0 0,0-1,0 1,0-1,2 32,-2-28,0-3,12 115,-11-111,0 0,0 0,0 0,1 0,-1-1,1 1,0-1,0 1,0-1,1 0,-1 0,1 0,0 0,0 0,0 0,0-1,0 0,0 1,1-1,-1 0,1-1,0 1,-1-1,1 1,0-1,0 0,3 0,-1-2,0 0,1 0,-1 0,0-1,0 0,0 0,0-1,0 0,-1 0,1 0,-1-1,0 1,0-1,0 0,0-1,-1 1,0-1,0 0,0 0,0 0,-1-1,0 1,0-1,-1 0,1 0,-1 0,0 0,-1 0,1 0,-1-1,-1 1,1-3,0-2,-1 1,0-1,0 0,-1 1,-1-1,0 1,0-1,-1 1,0 0,-2-4,4 13,1 1,-1-1,1 0,-1 0,1 1,-1-1,1 0,0 0,-1 1,1-1,0 0,0 0,0 0,0 0,0 0,-1 1,2-1,-1 0,0 0,0 0,0 0,0 0,0 1,1-1,-1 0,0 0,1 0,-1 1,1-1,-1 0,1 1,-1-1,1 0,-1 1,1-1,0 0,-1 1,1-1,0 1,-1-1,1 1,0 0,0-1,0 1,-1 0,1 0,0-1,0 1,0 0,0 0,0 0,-1 0,1 0,0 0,0 0,0 0,0 0,-1 1,1-1,1 0,4 0,0 0,0 1,1 0,-1 0,0 0,0 1,0 0,0 0,0 0,0 1,-1 0,1 0,-1 0,0 1,0-1,0 1,0 1,-1-1,0 1,0-1,0 1,0 0,-1 1,1-1,-1 1,-1-1,1 1,0 4,2 27,-5-29,1-1,-1 1,1 0,1-1,0 1,0-1,0 1,1-1,0 0,0 0,1 0,0-1,0 1,1 0,1-4,-1 0,1 0,0-1,0 0,0 0,0 0,0-1,0 0,0 0,0 0,1-1,-1 0,0 0,0-1,1 1,-1-2,0 1,0 0,2-2,151-57,-158 59,0 1,0 0,1 0,-1 0,0 0,1 0,-1 0,0 0,0 0,1 0,-1 1,0-1,0 1,0-1,1 1,-1-1,0 1,0-1,0 1,0 0,0 0,0 0,0-1,0 1,0 0,-1 0,1 0,0 0,0 1,-1-1,1 0,-1 0,1 0,-1 0,0 1,1-1,-1 0,0 0,0 1,0-1,0 0,0 1,13 24,-11-24,0 0,0 0,0 0,0-1,0 1,0-1,1 1,-1-1,1 0,-1 0,1 0,0-1,-1 1,1 0,0-1,-1 0,1 0,0 1,-1-2,1 1,0 0,-1 0,1-1,0 0,-1 1,1-1,-1 0,1 0,-1-1,1 1,-1 0,5-3,1-1,-1 1,-1-1,1 0,-1-1,0 1,0-1,0-1,2-4,-5 9,0-1,-1 0,0 0,0 0,1 0,-2 0,1-1,0 1,-1 0,0-1,1 1,-1-1,-1 0,1 1,0-1,-1 0,0 1,0-1,0 0,0 0,-1 1,0-1,1 0,-1 1,0-1,-1 1,1-1,-1 1,1 0,-1-1,0 1,0 0,-1 0,1 0,0 0,-1 1,0-1,0 1,-2-2,0 2,0 0,0 0,0 1,0 0,0 0,0 0,0 1,0 0,0 0,0 0,0 1,0-1,0 1,0 0,0 1,0-1,0 1,0 0,1 0,-1 0,1 1,0 0,-1 0,1 0,1 0,-1 0,0 1,1 0,-1 0,1 0,0 0,1 0,-1 1,1-1,0 1,0 0,0-1,1 1,-1 0,1 0,0 0,1 0,-1 0,1 0,0 0,0 1,1-1,-1 0,1 0,1 3,-1-5,0 0,0 0,1-1,-1 1,1 0,-1-1,1 1,0-1,0 0,0 1,0-1,0 0,1 0,-1 0,1-1,-1 1,1-1,0 1,0-1,-1 0,1 0,1 1,18 3</inkml:trace>
  <inkml:trace contextRef="#ctx0" brushRef="#br0" timeOffset="11997.24">3583 1425,'-14'2,"-6"8,0 11,3 11,4 10,8 6,4-5</inkml:trace>
  <inkml:trace contextRef="#ctx0" brushRef="#br0" timeOffset="12401.708">3716 1960,'14'-17,"-2"-1,0 0,-1-1,-1 0,-1-1,-1 0,0 0,-2-1,0 1,-1-1,0-10,4-41,-3 0,-4-51,-2 110,0-82,-1 81,-1 22,-2 23,-4 103,6 1,6 5,-2-100,1 1,3-1,1 0,2 0,13 33,-2-40,-13-62,-10 6,-2 0,0 0,-1 0,-1 0,-1 1,-1 0,-1 1,-1 0,-1 1,-1 0,-1 0,-61-65,76 85,0 0,-1 0,1 0,-1-1,1 1,0 0,-1 0,1 0,-1 0,1-1,-1 1,1 0,-1 0,1-1,-1 1,1 0,-1-1,1 1,-1-1,1 1,-1 0,0-1,1 1,-1-1,0 1,1-1,-1 0,0 1,0-1,1 1,-1-1,0 1,0-1,0 0,0 1,0-1,0 1,0-1,0 0,0 1,0-1,0 1,0-1,0 1,-1-1,1 0,0 1,0-1,-1 1,1-1,0 1,-1-1,1 1,-1-1,1 1,0 0,-1-1,1 1,-1-1,1 1,-1 0,1 0,-1-1,1 1,-1 0,0 0,1-1,-1 1,0 0,200-18,0 20,-149 5</inkml:trace>
  <inkml:trace contextRef="#ctx0" brushRef="#br0" timeOffset="12712.008">4238 1786,'-43'145,"42"-141,0 0,1 0,0 0,0-1,0 1,0 0,0 0,1 0,0 0,0-1,0 1,0 0,0-1,1 1,0-1,0 1,0-1,0 0,0 0,1 0,-1 0,1 0,0 0,0-1,0 1,0-1,0 0,0 0,1 0,-1 0,1-1,-1 1,1-1,0 0,0 0,-1-1,1 1,0-1,0 1,0-1,1-1,4 1,-1-1,0 0,0 0,0-1,0 0,0-1,0 1,-1-2,1 1,-1-1,0 0,0 0,0-1,-1 0,0 0,1-1,-2 0,4-4,-5 6,-1 0,0 0,0-1,0 1,0-1,-1 0,1 0,-1 0,-1 0,1 0,-1 0,0-1,0 1,0 0,-1-1,1 1,-1 0,-1-1,1 1,-1-1,0 1,0 0,-1 0,1-1,-1 1,0 0,-1 0,-1-2,0 1,0 1,-1-1,0 1,0 0,0 0,0 0,-1 1,0-1,0 2,0-1,0 1,-1 0,0 0,1 0,-1 1,0 0,0 0,-2 1,5 0,0 0,0 1,0 0,0-1,0 2,0-1,0 0,-1 1,1 0,0-1,0 2,0-1,0 0,1 1,-1 0,0 0,1 0,-1 0,1 1,0-1,-1 1,1 0,0 0,1 0,-1 0,1 0,-1 1,1-1,0 1,0 0,-1 2,2-2,0 0,-1-1,2 1,-1 0,0 0,1 0,0-1,0 1,0 0,0 0,0 0,1 0,0-1,0 1,0 0,0-1,0 1,1-1,0 1,-1-1,1 1,1-1,-1 0,0 0,1 0,-1 0,1-1,0 1,0-1,0 0,0 1,1-1,1 1,13 4,0 0,1-1,-1-1,1-1,0 0,0-2,0 0,11-1,-25-1,63 4</inkml:trace>
  <inkml:trace contextRef="#ctx0" brushRef="#br0" timeOffset="13516.951">4853 1947,'-9'-12,"-1"2,0-1,0 2,-1-1,-1 1,1 1,-1 0,-1 1,1 0,-1 1,-1 0,1 1,-1 1,0 0,0 1,0 0,-3 1,16 2,0 0,-1 0,1 0,-1 0,1 0,0 0,-1 0,1 1,0-1,-1 1,1-1,0 1,-1-1,1 1,0 0,0-1,0 1,-1 0,1 0,0 0,0 0,0 0,1 0,-1 0,0 1,0-1,0 0,1 0,-1 0,1 1,-1-1,1 0,0 1,-1-1,1 1,0-1,0 0,0 1,0-1,0 1,10 58,-7-52,1 0,-1 0,1-1,1 1,-1-1,1 0,0 0,1 0,0-1,0 1,7 4,-10-9,0 0,0 1,1-1,-1-1,1 1,0 0,-1-1,1 0,0 0,0 0,0 0,0-1,0 1,0-1,0 0,0 0,0-1,0 1,0-1,0 0,0 0,-1 0,1 0,0-1,-1 1,4-3,2-2,-1 0,1 0,-1-1,-1-1,0 1,0-1,0 0,-1-1,0 1,4-8,6-9,-16 25,0 0,0 1,0-1,0 0,0 0,0 1,0-1,0 0,1 0,-1 0,0 1,0-1,0 0,0 0,0 0,0 0,0 1,1-1,-1 0,0 0,0 0,0 0,0 0,1 0,-1 1,0-1,0 0,0 0,1 0,-1 0,0 0,0 0,0 0,1 0,-1 0,0 0,0 0,1 0,-1 0,0 0,0 0,0 0,1 0,-1 0,0 0,0 0,0-1,1 1,-1 0,0 0,0 0,0 0,0 0,1 0,-1-1,0 1,0 0,0 0,0 0,0 0,0-1,1 1,-1 23,0-20,0 1,-1 1,1-1,0 0,0 1,0-1,0 0,1 1,0-1,0 0,0 0,0 1,1-1,-1 0,1 0,0-1,0 1,1 0,-1-1,1 1,0-1,0 0,0 0,0 0,0 0,1-1,-1 1,3 0,-4-3,1 0,-1 0,1 0,-1 0,0-1,1 1,-1-1,0 0,1 0,-1 0,0 0,0 0,0 0,0-1,0 1,0-1,0 1,0-1,0 0,-1 1,1-1,-1 0,1 0,-1 0,0-1,0 1,0 0,1-1,20-68,-15-87,-7 157,0 0,0 0,0 0,0 0,0 0,0 0,0 0,0 0,0-1,0 1,1 0,-1 0,0 0,1 0,-1 0,1 0,-1 0,1 0,-1 0,1 0,0 1,-1-1,1 0,0 0,0 1,0-1,-1 0,1 1,0-1,0 1,0-1,0 1,0-1,0 1,0 0,0-1,1 1,-1 0,0 0,0 0,0 0,0 0,0 0,0 0,0 0,0 0,0 1,0-1,1 0,-1 1,0-1,0 1,0-1,-1 1,1-1,1 1,7 2,1-1,-1 1,0 1,0 0,0 0,-1 1,1 0,-1 0,0 1,-1 0,1 0,-1 1,0 0,-1 0,0 1,0 0,-1 0,0 0,0 0,2 7,-2 46,5 25,-8-83,-1 0,0 0,1 0,0-1,-1 1,1 0,0-1,1 1,-1-1,0 0,1 0,-1 0,1 0,-1 0,1 0,0-1,0 1,0-1,0 0,0 0,0 0,0 0,0-1,1 1,1-1,5-1,0 0,1-1,-1 0,0-1,0 0,0 0,0-1,-1-1,1 1,-1-2,0 1,-1-1,1-1,-1 1,0-1,-1-1,0 1,0-1,0-1,-1 1,-1-1,1 0,0-4,-2 8,0-1,0 1,-1-1,0 0,0 0,0 0,-1 0,0 0,0 0,-1-1,0 1,0-1,0 1,-1-1,0 0,0 1,-1-1,1 1,-1-1,-1 1,1 0,-1-1,-1 1,2 4,0 0,0 1,0-1,-1 1,1 0,0-1,-1 1,1 0,-1 0,0 0,1 0,-1 0,0 0,0 0,1 1,-1-1,0 1,0-1,0 1,0 0,0 0,0-1,0 1,0 1,0-1,1 0,-1 0,0 1,0-1,0 1,0 0,0-1,1 1,-1 0,0 0,1 0,-1 0,0 1,-3 1,0 1,0 0,1 1,-1-1,1 1,0 0,1 0,-1 0,1 1,0-1,-1 3,2-4,-1 1,1-1,1 0,-1 1,1 0,-1-1,2 1,-1 0,0-1,1 1,0 0,0 0,0-1,0 1,1 0,0 0,0-1,0 1,1-1,0 1,0-1,0 1,0-1,0 0,1 0,0 0,0 0,0-1,0 1,1-1,-1 0,1 0,0 0,0 0,103 27,-45-23</inkml:trace>
  <inkml:trace contextRef="#ctx0" brushRef="#br0" timeOffset="13893.989">6337 1706,'0'20,"-3"17,1 8,-4 5,1 2,1-2,3-2,4-3,4-6,7-9,7-5,5-9,6-8,7-10,3-10,1-9,-2-8,-8 0</inkml:trace>
  <inkml:trace contextRef="#ctx0" brushRef="#br0" timeOffset="14296.326">6216 1438,'0'3,"0"0,-1-1,1 1,0 0,0-1,0 1,1 0,-1-1,0 1,1 0,0-1,0 1,0-1,0 1,0-1,0 1,1-1,-1 0,1 0,0 0,-1 1,1-2,0 1,0 0,0 0,1-1,-1 1,0-1,0 1,1-1,-1 0,1 0,-1 0,1-1,0 1,-1 0,1-1,0 0,-1 1,1-1,0-1,1 1,1-1,0 0,-1-1,1 1,-1-1,1 0,-1-1,0 1,0-1,0 1,0-1,0-1,-1 1,1 0,-1-1,0 0,0 1,0-1,0-1,-1 1,0 0,0-1,0 1,0-1,-1 1,1-1,-1 0,-1 0,1 1,-1-1,1 0,-1 0,-1 0,1 0,-1 0,1 1,-2-1,1 0,0 1,-1-1,0 1,0-1,0 1,-1 0,1-1,-1 1,0 1,0-1,0 0,-1 1,-2-3,2 3,1 0,-1 1,0-1,0 1,0 0,-1 0,1 0,0 0,-1 1,1-1,-1 1,0 1,1-1,-1 0,0 1,1 0,-1 0,0 1,1-1,-1 1,0 0,1 0,-1 1,1-1,0 1,-1 0,1 0,0 1,0-1,0 1,1 0,-1 0,0 0,1 0,0 0,0 1,0 0,0 0,1-1,-2 4,-17 78,15-42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2T15:49:14.54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8089 6324,'0'0</inkml:trace>
  <inkml:trace contextRef="#ctx0" brushRef="#br0" timeOffset="24598.09">8409 2674,'51'10,"1"-2,0-3,0-2,14-3,-12 2,1816 3,-864 2,-983-6</inkml:trace>
  <inkml:trace contextRef="#ctx0" brushRef="#br0" timeOffset="24857.358">11444 2541,'18'2,"15"3,14 4,11 1,9 5,1 3,-6 4,-12 5,-14 6,-20 6,-26 4,-30 2,-28 0,-28-1,-25-3,8-8</inkml:trace>
  <inkml:trace contextRef="#ctx0" brushRef="#br0" timeOffset="25535.566">9024 2541,'-378'64,"325"-58,-74 17,127-23,-1 0,1 1,-1-1,1 0,-1 0,1 0,-1 1,1-1,-1 0,1 1,-1-1,1 0,0 1,-1-1,1 1,0-1,-1 0,1 1,0-1,0 1,-1-1,1 1,0-1,0 1,0-1,0 1,-1-1,1 1,0 0,0-1,0 1,0-1,0 1,0-1,1 1,-1-1,0 1,0-1,0 1,0-1,1 1,-1-1,0 1,0-1,1 1,-1-1,0 0,1 1,-1-1,1 1,-1-1,0 0,1 1,-1-1,1 0,-1 0,1 1,-1-1,1 0,-1 0,1 0,-1 0,1 0,0 1,38 19,-38-19,91 36,-56-24,0 1,-2 2,0 2,11 8,-44-25,0 0,1 1,-1-1,0 0,1 0,-1 0,1 0,0-1,-1 1,1 0,0-1,0 1,-1-1,1 1,0-1,0 0,-1 0,1 0,0 0,0 0,0 0,0 0,-1-1,1 1,0-1,0 1,-1-1,1 0,0 1,-1-1,1 0,-1 0,1 0,-1 0,0-1,1 1,-1 0,0-1,0 1,0 0,0-1,0 1,0-1,6-8,-1 1,0-1,-1-1,0 1,-1-1,0 0,-1 0,0 0,0 0,-1 0,-1-1,0 1,0-1,-2-8,1 18,1 0,-1 0,0 0,-1 0,1 0,0 0,-1 0,1 0,-1 0,1 0,-1 0,0 0,0 1,0-1,0 0,0 0,0 1,0-1,-1 1,1-1,-1 1,1-1,-1 1,1 0,-1 0,0 0,1 0,-1 0,0 0,0 0,0 0,0 1,0-1,0 1,-1 0,-3 4</inkml:trace>
  <inkml:trace contextRef="#ctx0" brushRef="#br0" timeOffset="26675.387">9318 3183,'-61'350,"71"-415,-3 0,-3-1,-3 1,-6-59,-1 79,10 76,-3-26,0 0,1 0,-1 0,1 0,0 0,0-1,1 1,-1-1,1 1,0-1,0 0,1 0,-1 0,1-1,0 1,0-1,0 0,0 0,1 0,-1-1,1 1,-1-1,1 0,0 0,0-1,0 1,0-1,0-1,0 1,0 0,1-1,2 0,2-2,0-1,-1 1,0-1,1-1,-1 0,0 0,-1-1,1 0,-1 0,0-1,-1 0,1-1,-1 1,0-1,-1-1,1 1,-2-1,1-1,-1 1,0 0,-1-1,0 0,3-9,-7 18,-1 0,1 0,0 0,-1 0,1 1,0-1,-1 0,1 0,0 0,-1 0,1 0,0 0,-1 0,1 0,0 0,-1 0,1 0,0 0,-1 0,1 0,0-1,-1 1,1 0,0 0,-1 0,1 0,0-1,0 1,-1 0,1 0,0 0,0-1,-1 1,1 0,0 0,0-1,0 1,-1 0,1-1,0 1,0 0,0-1,0 1,0 0,-9 16,2 1,0 0,0 0,2 1,0 0,1 0,1 0,1 0,0 16,7 75,-5-104,1-1,1 0,-1 0,0 0,1 0,0-1,0 1,0 0,0-1,1 1,-1-1,1 0,0 0,0 0,0 0,0 0,1-1,-1 1,1-1,-1 0,1 0,0 0,0-1,2 2,2-2,0 1,1-1,-1-1,0 1,1-1,-1-1,0 0,0 0,1 0,-1-1,0 0,0-1,-1 0,8-3,-14 5,-1 0,1 1,0-1,-1 0,1 1,0-1,0 1,0-1,0 1,-1-1,1 1,0 0,0-1,0 1,0 0,0 0,0 0,0 0,0 0,0 0,0 0,0 0,0 0,0 0,0 0,0 0,0 1,-1-1,1 0,0 1,0-1,0 1,0-1,0 1,-1-1,1 1,0 0,-1-1,1 1,0 0,-1 0,1-1,-1 1,1 0,-1 0,1 0,-1 0,0 0,1 0,-1 0,0 4,1-1,0 0,0 1,0-1,0 0,1 0,-1 0,1 0,0 0,0 0,1 0,-1-1,1 1,0-1,0 1,0-1,0 0,1 0,-1-1,1 1,-1-1,1 0,0 0,0 0,0 0,0-1,1 1,-1-1,0 0,1 0,-1-1,0 1,1-1,-1 0,4-1,-3 0,0-1,0 1,-1-1,1-1,-1 1,0 0,0-1,0 0,0 0,0 0,-1-1,1 1,-1-1,0 0,0 0,0 0,0 0,-1-1,0 1,0-1,0 1,0-1,-1 0,1-4,-1 6,0 0,0-1,-1 1,1-1,-1 1,0-1,0 0,0 1,0-1,-1 1,0-1,1 1,-1-1,0 1,-1 0,1-1,-1 1,1 0,-1 0,0 0,0 0,0 0,-1 1,1-1,-1 1,1-1,-1 1,0 0,0 0,0 0,0 0,0 1,0-1,-2 0,0 1,0 0,0 1,-1-1,1 1,0 0,0 0,0 1,-1 0,1 0,0 0,0 0,0 1,0 0,1 0,-1 0,0 0,1 1,0 0,-1 0,1 0,0 0,0 1,1 0,-1-1,1 2,0-1,0 0,0 0,1 1,-1 0,1-1,0 1,0 0,1 0,0 0,0 0,0 0,0 0,0 5,2-9,-1 1,0 0,0-1,1 1,-1 0,1-1,0 1,-1 0,1-1,0 1,0-1,0 0,0 1,0-1,0 0,0 1,1-1,-1 0,0 0,1 0,-1 0,0 0,1 0,0-1,-1 1,1 0,-1-1,1 1,0-1,-1 0,1 1,0-1,-1 0,1 0,0 0,0 0,61-10,-28-1</inkml:trace>
  <inkml:trace contextRef="#ctx0" brushRef="#br0" timeOffset="27029.982">9960 3035,'-4'-1,"0"1,0-1,0 1,0 0,-1 0,1 1,0-1,0 1,0 0,0 0,0 0,0 0,0 1,1 0,-1-1,0 1,1 1,0-1,-1 0,1 1,0 0,0 0,0 0,1 0,-1 0,1 0,-1 1,1-1,0 1,1 0,-1 0,0 0,1-1,0 1,0 0,0 1,1-1,-1 0,1 0,0 0,3 6,1 0,0-1,0 0,1 1,0-2,0 1,1-1,1 1,5 4,20 32,-24-30,-1 0,-1 1,0 0,-1 1,-1-1,-1 1,0 0,-1-1,-1 1,0 0,-1 0,-1 0,-2 7,3-22,-1-1,1 0,0 1,0-1,0 1,0-1,0 0,0 1,1-1,-1 0,0 1,1-1,-1 1,1-1,-1 0,1 0,0 1,-1-1,1 0,0 0,0 0,0 0,0 0,0 0,0 0,0 0,0 0,0-1,1 1,-1 0,0-1,0 1,1-1,-1 1,0-1,1 0,-1 1,1-1,-1 0,0 0,1 0,-1 0,1 0,-1 0,1-1,16 0,0-2,0 0,-1-1,0-1,1 0,-1-2,-1 0,14-8,-7 5,10-5</inkml:trace>
  <inkml:trace contextRef="#ctx0" brushRef="#br0" timeOffset="28820.073">10361 3316,'-14'-76,"13"75,1-1,-1 0,1 1,-1-1,0 0,0 1,0 0,0-1,0 1,0-1,0 1,0 0,-1 0,1 0,0 0,-1 0,1 0,-1 0,1 0,-1 0,1 1,-1-1,0 0,1 1,-1 0,0-1,0 1,1 0,-1 0,0 0,1 0,-1 0,0 0,0 1,1-1,-1 0,0 1,1-1,-1 1,1 0,-1 0,0 0,-1 1,0 0,0 0,0 1,0-1,0 1,1 0,-1 0,1 0,0 0,0 0,0 1,0-1,0 0,1 1,-1 0,1-1,0 1,0 0,1 0,-1-1,1 1,-1 0,1 0,1 0,-1 0,0 0,1-1,0 1,0 0,0 0,0-1,1 1,-1-1,1 1,0-1,0 0,0 1,1-1,-1 0,2 1,134 121,-136-124,-1 0,0 0,1 1,-1-1,0 1,0-1,0 1,1-1,-2 1,1-1,0 1,0 0,0 0,-1-1,1 1,-1 0,0 0,1 0,-1 0,0-1,0 1,0 0,0 0,-1 0,1 0,0 0,-1-1,1 1,-1 0,0 0,1-1,-1 1,0 0,0-1,0 1,0-1,-1 1,1-1,0 1,0-1,-1 0,1 0,-2 1,-44 16,46-17,-1-1,1 0,0 0,0 0,0 0,0 0,-1 0,1 0,0 0,0 0,0 0,0-1,0 1,0 0,-1-1,1 1,0-1,0 1,0-1,0 0,0 1,1-1,-1 0,0 0,0 1,0-1,1 0,-1 0,0 0,1 0,-1 0,1 0,-1 0,1 0,-1 0,1-1,0 1,0 0,-1 0,1 0,0-1,1-4,1-1,0 1,0-1,0 1,0 0,1 0,0 0,0 0,1 1,0-1,0 1,0 0,1 0,-1 0,1 1,0-1,1 1,1-1,6-6,1 0,0 0,1 1,0 1,0 1,1 0,0 1,0 0,1 2,5-2,-21 7,1 0,-1 0,0-1,1 1,-1 0,1 0,-1 0,1 1,-1-1,1 0,-1 1,1-1,-1 0,0 1,1 0,-1-1,0 1,1 0,-1 0,0 0,0-1,0 1,1 1,-1-1,-1 0,1 0,0 0,0 0,0 1,0-1,-1 0,1 1,-1-1,1 0,-1 1,1-1,-1 1,0-1,0 1,0 65,-1-52,0-13,0 0,1 0,-1 1,0-1,1 0,0 1,0-1,-1 1,1-1,1 0,-1 1,0-1,1 0,-1 1,1-1,-1 0,1 1,0-1,0 0,0 0,0 0,1 0,-1 0,1 0,-1 0,1 0,-1-1,1 1,0-1,0 1,0-1,0 1,0-1,0 0,0 0,0 0,1 0,-1-1,0 1,1-1,-1 1,1-1,6-1,0-2,0 1,0-1,0 0,-1-1,0 0,0 0,0-1,0 0,0-1,-1 1,0-2,0 1,-1-1,0 1,0-2,0 1,-1-1,0 0,-1 0,3-5,-7 13,0 0,0 0,0 1,0-1,0 0,0 0,0 1,0-1,0 0,0 0,0 1,0-1,0 0,0 0,0 1,0-1,0 0,0 0,1 0,-1 1,0-1,0 0,0 0,0 0,1 0,-1 1,0-1,0 0,0 0,1 0,-1 0,0 0,0 0,1 1,-1-1,0 0,0 0,0 0,1 0,-1 0,0 0,0 0,1 0,-1 0,0 0,0 0,1 0,-1 0,0-1,0 1,1 0,-1 0,0 0,0 0,0 0,1 0,-2 31,1-27,9 69,-8-71,0 0,0 0,0 0,0 0,0 0,0 0,0 0,1-1,-1 1,1 0,-1-1,1 1,0-1,-1 1,1-1,0 0,0 0,0 0,0 0,0 0,0 0,1-1,-1 1,0-1,0 1,0-1,1 0,-1 0,0 0,0 0,1 0,0-1,1 1,-1-1,0 0,0 0,0-1,1 1,-1-1,-1 1,1-1,0 0,0 0,-1 0,1 0,-1-1,1 1,-1-1,0 0,0 1,0-1,-1 0,1 0,-1 0,1 0,-1-2,18-81,-18-16,0 99,0 1,1 0,-1 0,0-1,1 1,-1 0,1 0,0 0,0 0,0 1,0-1,0 1,0-1,0 1,0-1,1 1,-1 0,0 0,1 0,-1 1,1-1,-1 0,1 1,-1 0,1-1,0 1,-1 0,1 0,-1 1,1-1,-1 1,2-1,10 0,14-2,-9-1,-1 2,1 0,-1 1,1 1,0 0,-1 2,2 1,-17-4,-1 1,1 1,0-1,-1 0,0 1,1-1,-1 1,0-1,0 1,0 0,0 0,0 0,0 0,0 1,-1-1,1 0,-1 1,0-1,1 1,-1-1,0 1,-1 0,1-1,0 1,-1 0,1 0,-1 2,-6 81,2-60,3-14,0-9,0-1,0 1,0 0,0-1,1 1,-1 0,1 0,0 0,0 0,0-1,0 1,0 0,1 0,-1 0,1-1,0 1,0 0,0-1,0 1,0-1,1 1,-1-1,1 1,0-1,-1 0,1 0,0 0,0 0,0 0,1 0,-1-1,0 1,2 0,8 0,0 0,0-1,0-1,0 0,0 0,0-2,0 1,0-1,0-1,0 0,-1-1,1 0,-1-1,0 0,0 0,-1-1,0-1,0 0,6-6,-9 9,-1-1,0 0,0-1,0 1,-1-1,0-1,0 1,0-1,-1 1,0-1,0-1,-1 1,0 0,0-1,-1 1,0-1,0 0,-1-1,-1 8,1-1,-2 1,1-1,0 1,0 0,0-1,-1 1,1 0,0-1,-1 1,0 0,1-1,-1 1,0 0,1 0,-1-1,0 1,0 0,0 0,0 0,0 0,0 0,0 1,-1-1,1 0,0 0,0 1,-1-1,1 1,0-1,-1 1,1 0,0-1,-1 1,1 0,-1 0,1 0,-1 0,1 0,0 0,-1 0,1 1,-59 18,9 32,50-49,0-1,0 1,0-1,0 0,0 1,1 0,-1-1,1 1,-1-1,1 1,-1 0,1 0,0-1,0 1,-1 0,1-1,1 1,-1 0,0 0,0-1,1 1,-1 0,1-1,-1 1,1-1,0 1,-1 0,1-1,0 1,0-1,0 0,0 1,1-1,-1 0,0 0,0 0,1 0,-1 0,1 1,8 2,-1-1,1 0,0 0,0-1,1 0,-1-1,0 0,0-1,1 0,-1 0,0-1,1-1,-1 1,0-2,0 0,42-23,-51 26,0 0,-1 0,1 0,0 1,-1-1,1 0,0 1,-1-1,1 0,-1 1,1-1,-1 1,1-1,0 1,-1-1,0 1,1-1,-1 1,1-1,-1 1,0 0,1-1,-1 1,0 0,0-1,1 1,-1 0,0-1,0 1,0 0,0 0,0-1,0 1,0 0,0-1,0 1,0 0,-1 0,1-1,0 1,0 0,-1-1,1 1,0-1,-1 1,1 2,0 2,1 42,-1-46,1 0,-1-1,0 1,0 0,0 0,1 0,-1 0,0-1,1 1,-1 0,1 0,-1-1,1 1,-1 0,1-1,-1 1,1-1,0 1,-1-1,1 1,0-1,0 1,-1-1,1 0,0 1,0-1,-1 0,1 1,0-1,0 0,0 0,0 0,-1 0,1 0,0 0,0 0,0 0,0 0,0-1,-1 1,1 0,0 0,0-1,0 1,-1 0,1-1,0 1,-1-1,1 0,5-3,-1-1,-1 1,1-2,-1 1,1 0,-2-1,1 0,-1 0,1 0,-2 0,1 0,-1-1,0 1,1-4,24-100,-27 108,0 0,0 0,0 1,0-1,1 0,-1 0,1 1,-1-1,1 0,0 1,0-1,0 1,0-1,0 1,0-1,0 1,0-1,0 1,1 0,-1 0,0 0,1 0,-1 0,1 0,-1 0,1 0,0 0,-1 1,1-1,0 1,0-1,-1 1,1 0,0 0,0 0,1 0,9 0,-1 0,1 1,-1 0,1 1,-1 0,0 1,0 1,0-1,0 2,-1-1,10 7,-17-8,0 1,0 0,0 0,-1 0,1 0,-1 0,0 0,0 1,-1-1,1 1,-1-1,0 1,0 0,-1-1,1 1,-1 0,0 0,0-1,-1 1,1 0,-1 0,0-1,0 1,-1-1,1 1,-1-1,-2 4,-4 29,8 50,0-84,1 0,0-1,0 1,0 0,0-1,1 1,-1-1,1 1,0-1,0 1,-1-1,1 0,1 0,-1 0,0 0,0-1,1 1,-1 0,1-1,-1 0,1 0,0 1,-1-2,1 1,0 0,0 0,0-1,1 0,2 0,-1 0,1-1,0 0,-1 0,1 0,-1-1,0 0,1 0,-1 0,0-1,0 0,0 0,-1 0,1 0,-1-1,0 0,1 0,-2 0,1 0,0-1,-1 1,0-1,0 0,-1 0,1 0,-1 0,0 0,0-1,-1 1,1-1,-1 1,0-1,-1 0,0 1,0-1,0 1,0-1,-1 0,0 1,0-1,0 1,-1-1,0 1,0 0,0-1,-3-3,4 8,1 0,0 0,-1 1,1-1,-1 0,1 0,-1 0,0 1,1-1,-1 0,0 1,1-1,-1 0,0 1,0-1,0 1,1-1,-1 1,0 0,0-1,0 1,0 0,0-1,0 1,0 0,0 0,0 0,0 0,0 0,0 0,0 0,1 0,-1 1,0-1,0 0,0 0,0 1,0-1,0 1,0-1,1 1,-1-1,0 1,0-1,1 1,-1 0,0-1,1 1,-2 0,-14 48,16-45,0 1,1 0,-1 0,1 0,0-1,0 1,0 0,1-1,-1 1,1-1,0 0,1 1,-1-1,1 0,0 0,0 0,0-1,0 1,1-1,-1 0,1 0,0 0,0 0,0-1,0 1,0-1,1 0,-1-1,1 1,-1-1,1 1,0-1,1-1,127 22,-61-17</inkml:trace>
  <inkml:trace contextRef="#ctx0" brushRef="#br0" timeOffset="4859.838">1457 1324,'42'-34,"-7"-5,-2-2,-2-1,-1-2,-3-1,8-19,-27 54,-11 28,1-5,-31 220,32-230,0 1,0 0,1 0,-1-1,1 1,0 0,0 0,1 0,-1-1,1 1,0 0,-1 0,2-1,-1 1,0-1,1 1,0-1,-1 0,1 1,1-1,-1 0,0 0,1 0,0-1,-1 1,1-1,0 1,0-1,0 0,1 0,2 1,7-1,-1 0,1-1,0 0,-1-1,1-1,-1 0,1 0,0-2,-1 1,0-2,0 1,0-2,0 0,-1 0,1-1,-1 0,3-3,15-9</inkml:trace>
  <inkml:trace contextRef="#ctx0" brushRef="#br0" timeOffset="5320.689">1605 736,'-30'65,"29"-64,1 1,-1-1,1 1,0 0,-1-1,1 1,0 0,0-1,0 1,0 0,0-1,1 1,-1 0,0-1,1 1,-1 0,1-1,0 1,-1-1,1 1,0-1,0 1,0-1,0 0,0 1,0-1,0 0,1 0,-1 0,0 0,1 0,-1 0,1 0,-1 0,1-1,-1 1,1-1,-1 1,2 0,4-2,0 1,0-1,0 0,-1-1,1 1,0-1,0 0,-1-1,0 0,1 0,-1 0,0-1,-1 0,1 0,-1-1,1 1,-1-1,-1 0,1 0,-1-1,0 0,0 1,0-1,-1 0,0-1,0-1,1 2,-1-1,0 0,0 1,-1-2,1 1,-2 0,1 0,-1 0,0-1,-1 1,0-1,0 1,0 4,0 0,-1 0,1 0,-1 0,0 0,0 0,0 0,-1 0,1 0,-1 0,1 1,-1-1,0 1,0-1,0 1,0 0,0 0,-1 0,1 0,-1 0,1 0,-1 1,0-1,0 1,0 0,1 0,-1 0,0 0,-2 0,1 0,0 1,0 0,0-1,0 2,0-1,0 0,0 1,1 0,-1 0,0 0,0 0,1 0,-1 1,1 0,-1 0,1 0,-1 0,1 0,0 1,0-1,0 1,1 0,-1 0,1 0,-1 0,1 0,0 1,0-1,1 1,-1-1,1 1,-1 0,1 0,0-1,1 1,-1 0,1 0,-1 0,1 0,0 0,1 0,-1 0,1 3,7 32,5-3</inkml:trace>
  <inkml:trace contextRef="#ctx0" brushRef="#br0" timeOffset="17208.523">0 4359,'0'0</inkml:trace>
  <inkml:trace contextRef="#ctx0" brushRef="#br0" timeOffset="77925.384">4599 1646,'2'0,"4"-3,-1 0</inkml:trace>
  <inkml:trace contextRef="#ctx0" brushRef="#br0" timeOffset="78796.637">4265 856,'39'-51,"-38"51,0 0,-1 0,1 0,0 1,0-1,-1 0,1 1,0-1,-1 0,1 1,0-1,-1 1,1-1,-1 1,1-1,0 1,-1-1,1 1,-1 0,0-1,1 1,-1 0,0-1,1 1,-1 0,0 0,1-1,-1 1,0 0,0 0,0-1,0 1,0 0,0 0,0-1,0 1,0 0,0 0,-1-1,1 2,0-1,-1 272,-1-37,-9-189,0 39,14-81,-1-1,1 0,0-1,0 1,0-1,1 1,-1-1,1 0,0 0,0 0,0-1,0 1,0-1,0 0,1 0,-1-1,1 1,-1-1,1 0,0 0,0 0,-1-1,1 0,0 0,0 0,-1 0,1-1,3-1,9 2,0-2,0 0,-1-1,1 0,-1-2,1 0,6-3,8-6</inkml:trace>
  <inkml:trace contextRef="#ctx0" brushRef="#br0" timeOffset="79043.981">4011 1191,'14'-5,"15"-3,17-3,14-2,13-1,8 0,1 0,-5 2,-14 3</inkml:trace>
  <inkml:trace contextRef="#ctx0" brushRef="#br0" timeOffset="79497.775">4533 1565,'12'-12,"0"-1,-1 0,0-1,-1 0,0 0,-1-1,-1 0,-1-1,5-12,-6 15,-5 22,-4 24,-1-5,0-8,2 0,0 0,1 0,1 0,2 16,-2-33,1 0,0-1,0 1,0 0,0-1,0 1,0-1,0 1,1-1,-1 0,1 0,0 0,0 0,0 0,0 0,0 0,0 0,0-1,0 1,1-1,-1 0,1 1,-1-1,1 0,-1-1,1 1,0 0,-1-1,1 1,0-1,0 0,-1 0,1 0,0 0,94-20,-54 2,-3-1</inkml:trace>
  <inkml:trace contextRef="#ctx0" brushRef="#br0" timeOffset="79937.182">4746 1124,'-1'1,"-1"1,1-1,0 1,0-1,0 0,1 1,-1 0,0-1,0 1,1-1,-1 1,1 0,0-1,-1 1,1 0,0 0,0-1,0 1,0 0,0 0,1-1,-1 1,0 0,1-1,-1 1,1 0,0-1,-1 1,1-1,0 1,0-1,0 1,0-1,0 0,0 1,1-1,-1 0,0 0,1 0,-1 0,1 0,-1 0,1 0,-1-1,1 1,0-1,-1 1,1-1,0 1,-1-1,2 0,0 0,-1 1,1-1,-1-1,1 1,-1 0,1-1,-1 1,0-1,1 0,-1 0,0 0,1 0,-1 0,0 0,0 0,0-1,0 1,0-1,0 0,-1 1,1-1,0 0,-1 0,1 0,-1 0,0-1,0 1,0 0,0 0,0-1,0 1,-1 0,1-1,-1 1,1-1,-1 1,0-1,0 1,0-1,0 1,-1-1,1 1,-1-1,1 1,-1 0,0-1,0 0,-2 0,0 0,-1-1,1 1,0 0,-1 1,0-1,0 1,1-1,-2 1,1 1,0-1,0 0,0 1,-1 0,-3-1,6 2,0-1,0 1,0 0,0 0,0 0,0 0,0 0,0 0,1 1,-1-1,0 1,0-1,0 1,0 0,0-1,1 1,-1 0,0 0,1 0,-1 1,0-1,1 0,0 1,-1-1,1 1,0-1,0 1,0-1,0 1,0 0,0 0,0 0,0-1,1 1,-1 0,1 2,-1-1,1 0,0 0,0 0,0 0,1 0,-1 0,1 0,-1 0,1 0,0 0,0 0,1 0,-1-1,1 1,-1 0,1-1,0 1,0-1,0 0,0 1,0-1,0 0,1 0,-1-1,1 1,-1 0,1-1,1 1,18 10</inkml:trace>
  <inkml:trace contextRef="#ctx0" brushRef="#br0" timeOffset="18858.158">963 2741,'710'-8,"-239"-5,-46 8,-223 18,-18 3,-103-4,1-4,0-4,10-3,246 22,-189-6,-172-25,6 2</inkml:trace>
  <inkml:trace contextRef="#ctx0" brushRef="#br0" timeOffset="19180.313">3449 2595,'60'25,"-37"-16,7 1,0 2,-1 2,-1 0,0 2,-1 1,18 15,-43-31,0 0,0 0,0 1,0-1,-1 0,1 1,0-1,-1 1,0 0,1-1,-1 1,0 0,0 0,0 0,0 0,0 0,0 0,0 0,-1 0,1 0,-1 1,0-1,1 0,-1 0,0 0,0 0,-1 1,1-1,0 0,-1 0,1 0,-1 0,0 0,1 1,-1-1,0-1,0 1,-1 0,1 0,0 0,-1-1,1 1,-1 0,-12 9,0 0,-1-1,0 0,0-2,-1 0,-1 0,-15 4,18-6,-173 58,90-37</inkml:trace>
  <inkml:trace contextRef="#ctx0" brushRef="#br0" timeOffset="20144.698">1056 2554,'1'1,"-1"-1,1 0,-1 1,1-1,-1 1,0-1,1 1,-1 0,0-1,1 1,-1-1,0 1,0 0,1-1,-1 1,0-1,0 1,0 0,0-1,0 1,0 0,0-1,0 1,0 0,0-1,-1 1,1 0,0-1,0 1,-1-1,1 1,0 0,0-1,-1 1,1-1,-1 1,1-1,-1 1,1-1,-1 0,1 1,-1-1,1 1,-1-1,1 0,-1 1,1-1,-1 0,0 0,1 0,-1 1,-19 20,-1-1,-2-1,0-1,0-1,-2-1,0-2,-1 0,-2-1,-30 11,110-16,75 45,-108-43,0 0,1-2,0 0,0-1,0-1,1-1,1 0,-21-5,1 1,-1-1,1 1,-1-1,1 0,-1 0,1 0,-1 0,1 0,-1 0,0 0,1 0,-1 0,1-1,-1 1,1 0,-1-1,0 0,1 1,-1-1,0 0,1 0,-1 1,0-1,0 0,0 0,0 0,0 0,0-1,0 1,0 0,0 0,-1-1,1 1,0 0,-1-1,1 1,-1 0,0-1,3-18,-2 1,0-1,-1 1,-2-1,0 1,0 0,-2-1,0 1,-4-8,-27-65,27 85,3 8</inkml:trace>
  <inkml:trace contextRef="#ctx0" brushRef="#br0" timeOffset="21317.32">1230 3236,'-34'240,"31"-202,15-66,9-116,7-30,-28 174,0 0,0-1,0 1,0-1,0 1,-1-1,1 1,0-1,0 1,1-1,-1 1,0-1,0 1,0-1,0 1,0-1,0 1,1 0,-1-1,0 1,0-1,1 1,-1 0,0-1,1 1,-1-1,0 1,1 0,-1 0,0-1,1 1,-1 0,1 0,-1-1,1 1,-1 0,1 0,-1 0,1 0,-1 0,0 0,1-1,-1 1,1 0,-1 0,1 1,-1-1,1 0,-1 0,1 0,-1 0,11 25,-3 20,-5-24,1-1,0 0,2 0,0 0,2-1,0 0,-8-17,1-1,-1 1,1 0,-1-1,1 1,0-1,0 1,0-1,0 1,0-1,0 1,0-1,0 0,1 0,-1 0,0 1,1-1,-1-1,1 1,-1 0,1 0,-1 0,1-1,0 1,-1-1,1 1,0-1,0 0,-1 0,1 0,0 0,0 0,-1 0,1 0,0 0,-1-1,1 1,0-1,-1 1,1-1,0 0,-1 1,1-1,-1 0,1 0,-1 0,0 0,1-1,7-9,-1-1,0 0,-1 0,-1-1,0 0,0 0,-1-1,-1 1,0-1,-1 0,-1 0,1-7,-3 0,0 21,0 0,0 0,0 0,0 0,0 0,-1 0,1 0,0 0,0 0,0 0,-1 0,1 0,0 0,0 0,0 0,0 0,-1 0,1 0,0 0,0 0,0 0,0 0,0 0,-1 0,1-1,0 1,0 0,0 0,0 0,0 0,-1 0,1 0,0-1,0 1,0 0,0 0,0 0,0 0,0 0,0-1,0 1,-9 26,1 0,2 0,1 1,1 0,1 0,1 9,0-29,1 0,0 1,0-1,0 0,1 1,1-1,-1 1,1-1,0 0,1 1,0-1,0 0,0 0,1 0,0 0,1-1,-1 1,1-1,0 0,1 0,0 0,0-1,0 1,0-1,1-1,0 1,0-1,0 1,3-3,0-1,0 1,1-1,-1-1,0 0,0 0,1 0,-1-1,0-1,0 0,0 0,0-1,-1 0,1 0,-1-1,1 0,-1 0,0-1,-1 0,1-1,-1 0,0 0,2-3,-11 11,1 0,0 0,0 0,0 1,0-1,0 0,0 1,1-1,-1 0,1 1,-1-1,1 0,0 1,0-1,0 1,0-1,1 1,-1-1,1 0,-1 1,1-1,0 0,0 1,0-1,0 0,0 0,0 0,1 0,1 2,-1-2,1 0,-1 0,1-1,0 1,0-1,0 1,0-1,0 0,0 0,0 0,0 0,0-1,1 1,-1-1,0 0,0 0,0 0,1 0,-1-1,0 1,0-1,0 0,1 0,-1 0,0 0,0-1,-1 1,1-1,0 1,0-1,1-1,0-1,1 0,-1 0,1-1,-1 1,0-1,-1 0,1 0,-1 0,0 0,0 0,-1-1,0 1,0-1,0 0,0 0,0-4,-2 7,0-1,1 1,-1 0,-1-1,1 1,0 0,-1 0,1-1,-1 1,0 0,0 0,-1 0,1 0,-1 0,1 0,-1 0,0 0,0 1,0-1,0 1,-1-1,1 1,-1 0,1 0,-1 0,0 0,0 0,1 1,-1-1,-1 1,1 0,0 0,0 0,0 0,-1 0,1 1,0 0,-1 0,1 0,0 0,-1 0,1 0,0 1,0 0,-1-1,1 1,0 0,0 1,0-1,0 1,-2 1,-1 0,1 0,1 1,-1-1,0 1,1 0,0 1,0-1,0 1,0 0,1 0,0 0,0 0,0 0,1 1,-1-1,1 1,1 0,-1 0,1 0,0 0,0 0,1 0,0 0,0 4,1-8,-1 0,1 0,0 0,0-1,0 1,1 0,-1-1,0 1,1-1,-1 1,1-1,-1 0,1 1,0-1,-1 0,1 0,0 0,0 0,0-1,0 1,0 0,0-1,0 1,0-1,0 0,0 0,1 0,19 3</inkml:trace>
  <inkml:trace contextRef="#ctx0" brushRef="#br0" timeOffset="21686.915">1885 3076,'-4'-1,"0"-1,0 1,0 0,-1-1,1 2,-1-1,1 0,0 1,-1 0,1 0,-1 0,1 0,-1 1,1 0,0 0,-1 0,1 1,0-1,0 1,0 0,0 0,0 0,0 1,1-1,-1 1,1 0,-1 0,1 0,0 0,0 1,-1 2,1 7,1 0,0 1,0-1,1 1,1-1,1 1,0-1,0 1,1-1,1 1,2 5,2 17,15 160,-22-192,1 1,0-1,0 0,0 0,1 0,-1 0,1 0,0 0,0-1,1 1,-1 0,1-1,-1 0,1 0,0 0,0 0,1 0,-1 0,1-1,-1 0,1 1,0-1,0-1,-1 1,2-1,-1 1,0-1,0 0,0 0,0-1,1 0,-1 1,0-1,0-1,1 1,-1 0,99-30,-69 17</inkml:trace>
  <inkml:trace contextRef="#ctx0" brushRef="#br0" timeOffset="23562.731">2260 3316,'-7'-5,"1"0,-1 0,0 1,-1 0,1 0,-1 1,0 0,0 0,0 0,-6 0,11 2,0 1,0 0,-1-1,1 1,0 0,0 1,0-1,0 0,0 1,0 0,0 0,0 0,0 0,1 0,-1 0,0 1,0 0,1-1,-1 1,1 0,0 0,-1 0,1 0,0 1,0-1,1 1,-1-1,0 1,1 0,-1 0,1 0,0-1,0 0,0 1,0-1,0 1,1 0,-1-1,1 1,0-1,0 1,0 0,0-1,0 1,0 0,1-1,-1 1,1-1,0 1,0-1,0 1,0-1,0 1,0-1,1 0,-1 0,1 0,0 0,-1 0,1 0,0 0,1 0,77 47,-55-37,38 43,-62-53,0-1,0 1,0 0,0 0,0 0,0 0,-1 1,1-1,-1 0,1 0,-1 0,0 0,0 1,0-1,0 0,0 0,0 0,-1 1,1-1,-1 0,1 0,-1 0,0 0,0 0,0 0,0 0,0 0,0 0,-1 0,1-1,-1 1,1-1,-1 1,0-1,0 1,2-1,0 0,-1-1,1 1,-1 0,1-1,0 1,-1 0,1-1,-1 1,1-1,-1 1,0-1,1 1,-1-1,1 1,-1-1,0 0,0 1,1-1,-1 0,0 1,1-1,-1 0,0 0,0 0,0 0,1 0,-1 0,0 0,0 0,1 0,-1 0,0 0,0 0,1 0,-1-1,0 1,0 0,1-1,-1 1,0 0,1-1,-1 1,0-1,1 1,-1-1,1 0,-1 1,1-1,-1 1,1-1,0 0,-1 1,1-1,0 0,-1 0,1 1,0-1,0 0,-1 0,4-7,1 0,0 0,0 0,0 1,1-1,0 1,1 0,-1 1,1-1,0 1,7-5,-4 3,-1-1,1 2,1-1,0 1,0 1,0 0,1 0,-1 1,3 0,-12 4,1 1,-1-1,0 1,0 0,0-1,1 1,-1 0,0 0,0 0,0 0,1 0,-1 0,0 0,0 1,1-1,-1 0,0 1,0-1,0 1,0-1,0 1,0-1,0 1,0 0,0 0,0-1,0 1,0 0,0 0,0 0,-1 0,1 0,0 0,-1 0,1 0,-1 0,1 0,0 2,4 50,-4-33,-2-18,1 0,0 1,0-1,0 0,0 1,0-1,1 0,-1 0,1 1,-1-1,1 0,0 0,0 0,0 0,0 0,0 0,0 0,1 0,-1 0,1 0,-1-1,1 1,0 0,0-1,-1 0,1 1,0-1,0 0,0 0,1 0,-1 0,0 0,0-1,0 1,1-1,-1 1,0-1,0 0,3 0,1-2,0 1,-1-2,1 1,0 0,-1-1,0 0,0-1,1 1,-2-1,1 0,0 0,-1 0,0-1,0 0,0 0,-1 0,0 0,1 0,-1-1,24-31,-26 38,0 0,0 0,0 0,0 0,0 0,-1 0,1 0,0 0,-1 0,1 0,-1 0,1 1,-1-1,1 0,-1 0,0 1,0-1,1 0,-1 0,0 1,0-1,-1 0,1 1,0-1,0 0,0 0,-1 1,1-1,0 0,11 70,-11-69,1 0,0 0,0 0,0 0,0 0,1-1,-1 1,0 0,1-1,-1 1,1-1,0 1,-1-1,1 0,0 1,0-1,0 0,0 0,0 0,0-1,0 1,0 0,0-1,0 0,1 1,-1-1,0 0,0 0,0 0,1 0,0-1,1 0,0 1,0-1,0-1,0 1,0-1,0 1,0-1,-1 0,1-1,-1 1,1-1,-1 1,0-1,0 0,0 0,-1 0,1 0,-1-1,1 1,-1-1,0 0,-1 1,1-1,0 0,0-3,1-4,-1 0,1 0,-2 0,0 0,0 0,-1-1,0 1,-1 0,0 0,1 10,-1 0,1 0,0-1,-1 1,1 0,0 0,0 0,0 0,0 0,0 0,0 0,0-1,0 1,1 0,-1 0,0 0,1 0,-1 0,1 0,-1 0,1 0,-1 0,1 0,0 0,-1 0,1 1,0-1,0 0,0 0,-1 1,1-1,0 0,0 1,0-1,0 1,0-1,0 1,0 0,0-1,1 1,-1 0,0 0,0 0,0 0,0 0,12-2,-1 1,1 1,0 0,-1 0,1 1,-1 1,1 0,-1 1,0 0,0 1,6 3,-14-3,0 0,0 0,0 0,-1 0,0 1,0-1,0 1,0 0,-1 0,0 0,0 1,0-1,0 0,-1 1,0-1,0 1,-1-1,0 1,0-1,0 1,0-1,-1 1,0-1,0 1,0-1,-1 1,0-1,-1 3,-5 57,8-63,1 0,-1 0,0 0,1 0,0 1,-1-1,1 0,0 0,0 0,0-1,0 1,1 0,-1 0,0-1,1 1,-1 0,1-1,-1 1,1-1,0 0,0 0,0 0,-1 0,1 0,0 0,0 0,1 0,-1-1,0 1,1-1,67 4,-47-6,0-2,-1 0,0-1,0-1,0-1,-1-1,0-1,-1-1,12-8,-29 17,0 0,-1 0,1-1,-1 1,1-1,-1 1,1-1,-1 0,0 0,0 0,0 0,0 0,0 0,-1-1,1 1,0-1,-1 1,0-1,0 1,0-1,0 0,0 0,0 0,-1 1,1-1,-1 0,0 0,0 0,0 0,0 0,-1 0,1 1,-1-1,1 0,-1 0,0 0,0 1,-1-1,1 0,-1-1,-2 1,1 0,0 0,-1 0,0 1,1-1,-1 1,0 0,0 0,0 0,-1 1,1-1,0 1,-1 0,1 1,0-1,-1 1,1-1,-1 1,1 1,-1-1,1 1,-1-1,1 1,0 1,-1-1,1 0,0 1,0 0,0 0,0 0,0 1,1-1,-1 1,1 0,-1 0,1 0,0 0,0 1,1-2,0 0,0 1,0-1,0 0,0 1,1 0,-1-1,1 1,0 0,-1-1,1 1,1 0,-1 0,0 0,1 0,-1 0,1 0,0 0,0 0,0 0,0 0,1 0,-1 0,1 0,0 0,0 0,0 0,0 0,0 0,1-1,-1 1,1-1,0 1,0-1,0 1,0-1,0 0,0 0,1 0,-1 0,1-1,-1 1,1 0,0-1,2 1,-1 0,1-1,0 0,-1 0,1 0,0 0,0-1,0 0,-1 0,1 0,0-1,0 1,0-1,-1 0,1 0,-1-1,1 0,-1 0,1 0,-1 0,0 0,0-1,0 0,0 0,-1 0,1 0,-1-1,1 1,-1-1,0 0,-1 0,1 0,-1 0,0 0,0-1,0 1,0-1,-1 1,1-3,-3 12,0 2,1 1,-1 0,1 0,1 0,-1 0,1-1,1 1,-1 0,1-1,1 1,-1-1,1 0,0 0,3 4,-5-9,-1-1,1 1,-1-1,1 1,0-1,0 1,0-1,-1 0,1 0,1 1,-1-1,0 0,0 0,0 0,1 0,-1 0,0 0,1 0,-1-1,1 1,-1 0,1-1,-1 1,1-1,0 0,-1 1,1-1,0 0,-1 0,1 0,-1 0,1 0,0 0,-1-1,1 1,-1-1,1 1,0-1,-1 1,0-1,1 0,-1 0,1 0,-1 1,0-1,1-1,-1 1,0 0,1-1,3-8,0 0,-1 0,0 0,0-1,-1 1,-1-1,0 0,0 0,-1 0,0 0,-1 0,0 0,-1 0,-1 0,2-38,0 47,0 1,1 0,-1 0,0-1,0 1,1 0,-1 0,0 0,1 0,-1-1,1 1,0 0,-1 0,1 0,0 0,0 0,0 0,-1 1,1-1,0 0,0 0,0 0,0 1,0-1,1 1,-1-1,0 1,0-1,0 1,0 0,1-1,-1 1,0 0,0 0,1 0,-1 0,0 0,0 0,0 0,1 1,-1-1,0 0,0 1,0-1,1 0,-1 1,0 0,0-1,0 1,0 0,0-1,0 1,0 0,0 0,-1 0,1 0,0 0,0 0,-1 0,1 0,-1 0,1 1,5 8,-1 1,-1-1,1 1,-2 0,0 0,0 0,-1 0,0 0,-1 1,0-1,-1 8,2 9,-2-24,0-1,0 0,0 1,0-1,1 0,-1 1,1-1,0 0,0 0,0 0,1 1,-1-1,1 0,-1-1,1 1,0 0,0 0,0-1,0 1,1-1,-1 0,1 0,0 0,-1 0,1 0,0 0,0-1,0 1,0-1,0 0,1 0,-1 0,0 0,0-1,1 1,-1-1,0 0,3 0,2-3,1 0,-1-1,1 0,-1 0,0-1,-1 0,1 0,-1-1,0 0,0 0,-1 0,0-1,0 0,0-1,-1 1,0-1,-1 0,0 0,0-1,0 1,0-5,-3 12,0-1,0 1,-1 0,1-1,0 1,0-1,-1 1,1-1,-1 0,0 1,1-1,-1 0,0 1,0-1,0 1,0-1,0 0,-1 1,1-1,0 0,-1 1,1-1,-1 1,0-1,1 1,-1-1,0 1,0-1,0 1,0 0,0 0,0-1,0 1,-1 0,1 0,0 0,0 0,-1 0,1 1,-1-1,1 0,-1 1,1-1,-1 1,0-1,1 1,-1 0,1-1,-1 1,0 0,1 0,-1 0,-3 1,1-1,-1 1,1-1,0 1,-1 1,1-1,0 1,-1-1,1 1,0 0,0 1,1-1,-1 1,0 0,1 0,0 0,0 0,-1 0,2 1,-1-1,0 1,1 0,0 0,0 0,0 0,0 0,1 0,-1 1,1-1,0 0,0 1,1-1,-1 1,1-1,0 1,1-1,-1 1,1-1,-1 1,1-1,1 1,-1-1,1 2,7 3,1-1,0 1,0-1,1-1,-1 0,2 0,-1-2,1 1,0-1,0-1,0 0,1 0,-1-2,1 1,0-2,12 1,35 4,-5-2</inkml:trace>
  <inkml:trace contextRef="#ctx0" brushRef="#br0" timeOffset="83639.465">4278 2273,'0'0,"-1"0,1-1,-1 1,1 0,0 0,-1 0,1-1,-1 1,1 0,0 0,-1 0,1 0,-1 0,1 0,-1 0,1 0,-1 0,1 0,0 0,-1 0,1 0,-1 0,1 0,-1 1,1-1,0 0,-1 0,1 0,-1 1,1-1,0 0,-1 1,1-1,0 0,-1 1,1-1,0 0,0 1,-1-1,1 0,0 1,0-1,0 1,0-1,-1 0,1 1,0-1,0 1,0-1,0 1,0-1,0 1,0-1,0 0,0 1,0-1,0 1,1-1,122 4,-75-2,0 2,-1 1,1 3,-2 2,38 13,-60-15,-1 1,-1 0,0 2,0 1,-1 0,0 2,-1 0,-1 2,0 0,-2 1,1 0,2 7,4 9,-1 0,-2 2,-2 1,-1 0,-2 1,-1 1,-3 1,0 0,1 17,-1 12,-3 0,-2 1,-4-1,-2 1,-5 12,-11 35,-6-1,-4-1,-6-1,-4-2,-5-1,-13 14,-36 112,65-168,2 2,4 0,2 1,4 1,0 26,8 326,6-231,-2-147,2 0,1 0,3-1,2 0,1 0,15 38,63 143,-72-161,-10-82,-14-32,1 35</inkml:trace>
  <inkml:trace contextRef="#ctx0" brushRef="#br0" timeOffset="84770.949">4666 5790,'104'210,"-8"-31,-80-163,-16-16,0 0,0-1,-1 1,1 0,0 0,0-1,0 1,0 0,0 0,0-1,0 1,0 0,0 0,0-1,0 1,0 0,0 0,0-1,0 1,0 0,0 0,0-1,1 1,-1 0,0 0,0-1,0 1,0 0,0 0,1 0,-1-1,0 1,0 0,0 0,1 0,-1 0,0-1,0 1,0 0,1 0,-1 0,0 0,0 0,1 0,-1 0,0 0,0 0,1 0,-1 0,0 0,1 0,-1 0,0 0,0 0,1 0,-1 0,0 0,0 0,1 0,-1 0,0 1,-4-11,1 1,-2 0,0 0,0 0,0 1,-1 0,0 0,-1 0,-3-3,3 3,-17-20,-2 2,-1 0,0 1,-2 2,-1 1,-1 2,0 0,-2 2,-2 1,5 0,48 10,408-66,-417 72,-6 0,-1 0,1 0,0 1,0-1,0 1,-1 0,1 0,0 0,0 0,0 0,-1 0,1 1,0 0,0-1,-1 1,1 0,1 1,-10 40,-3 17,3 0,3 1,2-1,4 7,-2 4,-1-39,-14-50,-109-279,110 280,13 18,0 0,0 0,-1 0,1 0,0 0,-1 0,1-1,0 1,0 0,-1 0,1 0,0 0,-1 0,1 0,0 0,-1 0,1 0,0 1,-1-1,1 0,0 0,0 0,-1 0,1 0,0 0,-1 1,1-1,0 0,0 0,0 0,-1 1,1-1,0 0,0 0,0 1,-1-1,1 0,0 0,0 1,0-1,0 0,0 1,0-1,0 0,-1 1,1-1,0 0,0 0,0 1,0-1,0 0,1 1,-1-1,0 0,0 1,0-1,0 0,0 0,0 1,0-1,1 0,-1 1,0-1,1 16,1 1,1-1,0 0,1 0,0 0,2-1,0 0,0 0,2 0,0-1,1 1,54 102,-54-107,-13-34,0 8,-1 2,-1-1,0 0,0 1,-2 0,0 1,0-1,-2 1,11 14,-1 0,0-1,0 1,0 0,0-1,0 1,-1 0,1-1,0 1,0 0,0-1,0 1,-1 0,1-1,0 1,-1-1,1 1,0 0,-1-1,1 1,-1-1,1 1,-1-1,1 0,-1 1,0-1,1 1,-1-1,1 0,-1 1,0-1,1 0,-1 0,0 0,1 0,-1 1,0-1,1 0,-1 0,0 0,1 0,-1 0,0 0,1-1,-1 1,0 0,1 0,-1 0,0-1,1 1,-1 0,1-1,-1 1,0 0,1-1,-1 1,1-1,-1 1,1-1,0 1,-1-1,1 0,4 13,2-2</inkml:trace>
  <inkml:trace contextRef="#ctx0" brushRef="#br1" timeOffset="142323.274">1565 4198,'0'0</inkml:trace>
  <inkml:trace contextRef="#ctx0" brushRef="#br1" timeOffset="145025.185">3342 964,'-132'-148,"113"127,-1 1,-1 1,-1 1,-1 1,0 1,-1 0,-1 2,0 1,-1 1,0 1,-10-1,-91-23,0 5,-2 6,-64-1,123 17,-2 3,1 3,0 4,-56 8,-73 19,-172 48,345-70,1 1,-1 0,2 2,-1 2,1 0,1 1,0 1,1 2,-7 6,-46 47,4 2,-36 49,42-37,4 3,4 3,-14 34,37-64,-4 7,3 1,3 1,3 2,3 1,3 1,4 1,2 1,4 1,3 0,1 48,7 66,13 73,9-107,6 0,7-2,39 107,-58-208,3 0,1-2,3 0,2-1,2 0,2-3,2 0,2-1,2-2,3-1,227 203,-231-212,1-2,2-1,0-2,2-1,1-2,2-1,31 14,-4-13,0-2,56 11,-21-7,-23-5,0-3,2-4,0-3,53 0,-41-9,1-4,-1-4,0-4,37-10,56-21,-2-9,5-9,-135 37,0-2,-1-3,-1-2,-2-2,-1-2,-1-3,32-31,-29 24,-13 14,-2-1,0-2,-3-1,0-2,-2-1,-2-2,-1 0,10-23,-15 5,-2-1,-3-1,-2-1,-3-1,-2 1,-3-2,-1-50,11-65,-6 71,-4-1,-5 1,-5-1,-7-25,-23-286,21 341,-2 0,-4 1,-3 1,-4 0,-16-30,26 63,-27-68,-4 2,-5 1,-8-2,14 40,-3 1,-3 3,-5-1,-51-62,84 97,0 0,-2 2,-2 1,0 1,-1 1,-2 1,0 2,-2 1,0 1,-1 2,-23-8,-15 1,-1 2,-1 4,-1 4,-1 2,0 4,-59 1,50 12,-1 3,1 4,1 3,-43 16,91-23,-219 51,185-46</inkml:trace>
  <inkml:trace contextRef="#ctx0" brushRef="#br1" timeOffset="146711.827">215 242,'3'76,"4"0,11 43,-8-55,27 118,-37-182,0 1,-1-1,1 1,0-1,0 1,0 0,0-1,0 1,0-1,0 1,0 0,0-1,0 1,0-1,0 1,0-1,1 1,-1 0,0-1,0 1,0-1,1 1,-1-1,0 1,1-1,-1 1,1-1,-1 0,0 1,1-1,-1 1,1-1,-1 0,1 0,-1 1,1-1,0 0,-1 0,1 1,-1-1,1 0,-1 0,1 0,0 0,-1 0,1 0,-1 0,1 0,0 0,-1 0,1 0,-1-1,1 1,-1 0,1 0,-1 0,1-1,0 1,-1 0,0-1,1 1,-1 0,1-1,-1 1,1-1,-1 1,0-1,1 1,-1-1,1-11,-1 0,0 0,-1 0,-1 0,0 1,0-1,-1 0,-1 1,0-1,0 1,-1 0,0 1,-3-3,2-1,0 2,-37-82,3-2,5-1,0-16,64 156,-24-33,-1-1,2 0,-1 0,1 0,1-1,-1 0,2 0,-1-1,1 0,0 0,0-1,1 0,0 0,0-1,0 0,1-1,-1 0,10 3,-15-7,0 0,-1-1,1 1,-1-1,1 0,-1 0,1 0,-1-1,1 1,-1-1,0 0,0 1,0-1,0-1,0 1,0 0,-1-1,1 0,-1 1,0-1,0 0,0 0,0 0,0 0,0-1,0 0,27-93,-29 96,3-13,-1 0,0-1,-1 1,0 0,-2-1,0 1,-1-10,-6 34,5 15,1 0,2-1,0 1,1 0,1 0,2-1,0 1,2-1,1 0,0 0,2-1,1 0,1-1,0 0,5 5,-13-21,1 0,0-1,0 1,0-1,1 0,0 0,0 0,0 0,0-1,1 0,-1 0,1-1,0 1,1-1,-1-1,0 1,1-1,-1 0,1 0,0-1,0 0,0 0,-1-1,1 0,0 0,0-1,0 1,0-1,0-1,14-8</inkml:trace>
  <inkml:trace contextRef="#ctx0" brushRef="#br1" timeOffset="147007.879">696 442,'-1'4,"1"0,0 0,1 0,-1 0,1 0,-1 0,1 0,1 0,-1 0,0 0,1 0,0-1,0 1,0-1,0 1,1-1,-1 0,1 0,0 0,0 0,0 0,0-1,0 1,1-1,-1 0,1 0,-1 0,1-1,0 1,0-1,0 0,0 0,0 0,0 0,0-1,0 0,0 0,0 0,0 0,0-1,0 1,0-1,1 0,0-1,0-1,0 1,0-1,-1 0,1 0,0-1,-1 1,0-1,0 0,0 0,-1-1,1 1,-1-1,0 1,0-1,-1 0,1 0,-1-1,0 1,-1 0,1-1,-1 1,0-4,0 5,0 0,-1 0,1 1,-1-1,0 0,-1 0,1 0,0 0,-1 0,0 0,0 0,0 0,-1 1,1-1,-1 0,0 1,0 0,0-1,0 1,-1 0,1 0,-1 0,0 0,0 0,0 1,0 0,0-1,-1 1,1 0,-1 0,1 1,-1-1,-1 1,0 0,0 1,-1 0,1 0,0 1,-1 0,1 0,0 0,0 0,0 1,0 0,0 0,0 0,0 1,1-1,-1 1,1 0,0 1,0-1,0 1,0-1,0 1,1 1,0-1,0 0,0 1,0-1,1 1,0 0,0 0,0 0,0 0,1 0,0 0,0 1,0-1,1 0,0 4,-1-6,2-1,-1 0,0 0,0 0,1 1,-1-1,1 0,0 0,-1 0,1 0,0 0,0 0,1 0,-1 0,0 0,1-1,-1 1,1 0,0 0,15 10</inkml:trace>
  <inkml:trace contextRef="#ctx0" brushRef="#br1" timeOffset="147242.819">829 0,'-16'0,"-10"0,-2 3,1 5,5 3,6 5,11 3,10 2,12 4,9 2,7 0,-2-3</inkml:trace>
  <inkml:trace contextRef="#ctx0" brushRef="#br1" timeOffset="147495.647">936 362,'0'21,"0"13,0 5,0-1,2-5,4-6,4-8,8-6,6-9,5-8,-3-5</inkml:trace>
  <inkml:trace contextRef="#ctx0" brushRef="#br1" timeOffset="149142.074">1297 148,'-80'17,"78"-16,0 0,0-1,0 1,0 0,1 1,-1-1,0 0,1 0,-1 1,1-1,-1 1,1-1,0 1,0 0,0 0,0-1,0 1,0 0,0 0,0 0,1 0,-1 0,1 0,0 0,-1 0,1 0,0 0,0 0,0 0,1 0,-1 0,0 0,1 0,-1 0,1 0,0 0,0 2,4 5,1 0,0 0,0-1,0 0,1 0,1 0,-1-1,1 0,4 2,-5-4,0 1,-1 0,1 0,-1 0,0 1,-1-1,1 2,-1-1,-1 0,1 1,-2 0,1 0,0 3,-4-12,-1 1,0-1,1 1,-1-1,0 1,1-1,-1 1,0 0,1-1,-1 1,0 0,0 0,0-1,1 1,-1 0,0 0,0 0,0 0,0 0,1 0,-1 0,0 0,0 1,0-1,1 0,-1 0,0 1,0-1,1 0,-1 1,0-1,0 1,1-1,-1 1,1-1,-1 1,0-1,1 1,-1 0,1-1,-1 1,1 0,0 0,-1-1,1 1,0 0,-1 0,1-1,0 1,0 0,0 0,0 0,0 0,0-9,2 0,-1 0,1 0,0 0,1 0,0 1,0-1,1 1,0 0,0 0,0 0,1 0,0 1,1 0,-1 0,1 0,0 1,6-4,-5 1,1 2,-1-1,2 1,-1 0,1 1,0 0,0 0,0 1,0 0,7-1,-13 5,0 0,0 0,0 1,0 0,-1-1,1 1,0 0,0 0,0 1,-1-1,1 1,-1-1,1 1,-1 0,1 0,-1 0,0 0,0 0,0 0,0 1,-1-1,1 1,0-1,-1 1,0 0,0 0,0-1,0 1,0 0,0 0,-1 0,1 0,-1 1,14 29,-12-29,1-1,-1 1,1-1,0 1,0-1,0 0,0 0,1 0,-1-1,1 1,-1-1,1 0,0 0,0 0,0 0,0-1,1 0,-1 0,0 0,1 0,-1 0,0-1,1 0,-1 0,1 0,-1-1,0 1,1-1,-1 0,0 0,0-1,0 1,0-1,2-1,6-4,0 0,-1-1,0-1,-1 0,1 0,-2-1,1 0,-1-1,-1 0,0-1,2-3,6-8,-16 23,0 1,0 0,1-1,-1 1,0-1,0 1,0-1,1 1,-1 0,0-1,1 1,-1-1,0 1,1-1,-1 1,1-1,-1 0,1 1,-1-1,1 1,-1-1,1 0,-1 1,1-1,-1 0,1 0,0 0,-1 1,1-1,-1 0,1 0,0 0,-1 0,1 0,0 0,-1 0,1 0,-1 0,1 0,0-1,-1 1,1 0,-1 0,1-1,0 1,-1 0,1 0,-1-1,1 1,-1-1,1 1,-1-1,0 1,1 0,-1-1,1 1,-1-1,0 0,0 1,1-1,-1 1,0-1,0 1,1-1,-1 0,0 1,0-1,0 0,0 1,3 10,-3-5,0 0,1-1,0 1,0-1,0 1,0-1,1 1,-1-1,1 0,0 0,1 0,-1 0,1 0,-1 0,1-1,0 1,1-1,-1 0,1 0,-1 0,1 0,0 0,0-1,0 0,0 0,0 0,1 0,-1-1,1 0,2 1,-3-2,-1 0,0 0,0 0,0 0,0-1,0 1,1-1,-1 0,0 0,0 0,0 0,-1 0,1-1,0 1,0-1,-1 0,1 0,-1 0,0 0,1 0,-1-1,0 1,0-1,0 1,-1-1,1 0,-1 1,1-1,-1 0,0 0,0-2,15-101,-15 92,-1 12,0 0,0 1,0-1,0 0,1 0,-1 0,1 1,-1-1,1 0,0 1,0-1,0 0,0 1,0-1,0 1,0-1,0 1,0 0,1-1,-1 1,1 0,-1 0,1 0,-1 0,1 0,0 0,-1 1,1-1,0 1,0-1,0 1,61-2,-43 3,-2-1,-15-1,1 0,0 1,0-1,-1 1,1 0,0 0,0 0,0 0,0 1,-1-1,1 1,0 0,-1 0,1 1,-1-1,1 1,-1 0,1 0,-1 0,0 0,0 0,0 1,0-1,-1 1,1 0,-1 0,1 0,-1 0,0 0,0 1,1 1,-8 92,-2-42,8-52,0-1,0 1,0-1,0 0,1 1,-1-1,0 0,1 0,0 0,-1 0,1 0,0 0,0-1,0 1,0-1,1 1,-1-1,0 0,0 0,1 0,-1 0,1 0,-1 0,1-1,-1 1,1-1,0 0,-1 1,1-1,-1 0,1-1,0 1,-1 0,1-1,-1 0,3 0,34-4,0-2,-1-1,0-2,0-1,10-7,-36 14,-2 1,4-1,-1-1,1 0,-1-1,0 0,-1-1,0-1,6-4,-17 12,0-1,0 0,0 1,0-1,0 0,0 1,-1-1,1 0,0 0,-1 0,1 0,-1 1,1-1,-1 0,1 0,-1 0,1 0,-1 0,0 0,0 0,1 0,-1-1,0 1,0 0,0 0,0 0,0 0,-1 0,1 0,0 0,0 0,-1 0,1 0,0 0,-1 0,1 0,-1 0,0 0,1 0,-1 0,0 1,1-1,-1 0,0 0,0 1,0-1,1 1,-1-1,0 0,0 1,0 0,0-1,0 1,0-1,-4 0,1-1,0 1,0 0,-1 0,1 0,-1 1,1-1,-1 1,1 0,0 1,-1-1,1 1,-1 0,1 0,0 0,-1 0,1 1,0 0,0 0,0 0,0 0,1 0,-1 1,0 0,1 0,0 0,0 0,0 0,0 1,0-1,1 1,-1 0,1 0,-2 4,4-7,-1 0,1 1,-1 0,1-1,0 1,0-1,-1 1,1-1,0 1,0-1,1 1,-1 0,0-1,0 1,1-1,-1 1,1-1,-1 1,1-1,0 1,0-1,-1 0,1 1,0-1,0 0,0 0,0 0,1 0,-1 0,0 0,0 0,1 0,-1 0,0 0,1-1,-1 1,1-1,-1 1,1-1,-1 1,1-1,0 0,-1 0,1 0,73 2,32-32,-106 30,1 0,-1 0,0 0,0 0,0 0,0 0,1 1,-1-1,0 1,0-1,0 1,0-1,0 1,0-1,0 1,0 0,0 0,0-1,0 1,0 0,-1 0,1 0,0 0,-1 0,1 0,0 0,-1 0,1 0,-1 0,0 1,1-1,-1 0,0 0,0 0,0 0,0 1,0-1,0 0,0 0,0 0,0 1,0-1,-1 0,1 0,0 0,-1 0,1 0,-1 1,0-1,8 38,-5-38,-1 0,1 0,-1 0,1 0,0 0,0 0,-1 0,1-1,0 1,0-1,0 1,0-1,0 0,-1 0,1 0,0 0,0 0,0 0,0-1,0 1,0 0,0-1,-1 0,1 1,0-1,0 0,-1 0,1 0,0 0,-1 0,1 0,-1 0,1-2,45-47,-20-28,-12 21,-13 55,0-1,-1 1,1-1,0 1,0 0,0 0,0 0,1 0,-1 0,1 0,-1 1,1-1,-1 1,1-1,0 1,0 0,0 0,-1 1,1-1,0 0,0 1,0 0,0 0,0 0,0 0,0 0,2 1,80 18,-79-18,-1 1,0 0,0 1,0-1,0 1,0 0,0 0,-1 1,1-1,-1 1,0 0,0 0,-1 0,1 1,-1-1,0 1,0 0,-1 0,1 0,-1 0,0 0,0 1,-1-1,0 1,0-1,0 1,0-1,-1 4,-10 55,8-56,-1 1,2-1,-1 0,1 1,1 0,-1-1,1 1,1-1,0 1,1 6,-1-13,0 0,0 0,0 0,1 0,-1 0,1 0,-1 0,1 0,0 0,-1-1,1 1,0 0,0-1,0 0,0 1,1-1,-1 0,0 0,0-1,1 1,-1 0,0-1,1 1,-1-1,1 0,-1 1,1-1,-1-1,1 1,-1 0,74-17,-67 13,0 0,-1 0,0-1,1-1,-2 1,1-1,-1-1,1 0,-2 1,1-2,-1 1,0-1,-1 0,0 0,0-1,-1 0,0 1,0-1,-1-1,0 1,-1 0,0-1,0 1,0-7,-2 15,0 0,0-1,-1 1,1 0,0-1,0 1,0 0,-1 0,1-1,-1 1,1 0,-1 0,1 0,-1 0,0 0,0 0,1 0,-1 0,0 0,0 0,0 0,0 0,0 0,0 1,0-1,-1 0,1 1,0-1,0 1,0 0,-1-1,1 1,0 0,0-1,-1 1,1 0,0 0,-1 0,1 0,0 1,0-1,-1 0,1 0,0 1,0-1,-1 1,1-1,0 1,0-1,0 1,0 0,0 0,0-1,0 1,0 0,0 0,0 0,0 0,1 0,-1 0,0 0,1 0,-1 1,0-1,-5 5,1 1,-1 0,1 0,0 1,1-1,-1 1,2 0,-1 0,1 0,0 1,-1 7,3-12,0 0,1 0,-1 1,1-1,0 0,0 0,0 1,1-1,-1 0,1 0,0 0,0 0,1 0,-1 0,1 0,0 0,0-1,0 1,0 0,1-1,0 0,-1 0,1 0,0 0,3 2,2 0,0-1,0 0,0 0,1-1,0 0,-1 0,1-1,0 0,0-1,0 0,1 0,6-1,28 0</inkml:trace>
  <inkml:trace contextRef="#ctx0" brushRef="#br1" timeOffset="149630.195">3864 362,'13'-9,"0"0,-1-2,0 1,0-2,-1 1,-1-1,0-1,0 0,-1-1,-1 1,0-2,-1 1,2-7,-4 9,-5 17,-6 22,6-26,-27 154,18-93,-2-1,-17 50,27-108,0 0,1 0,-1 0,0 0,0 0,0-1,0 1,-1-1,1 1,-1-1,1 1,-1-1,0 0,0 1,0-1,0 0,0-1,-1 1,3-2,1 0,-1 0,1 0,-1 0,1 0,-1 0,0 0,1 0,-1-1,0 1,1 0,-1 0,1 0,-1-1,0 1,1 0,-1 0,0-1,0 1,1 0,-1-1,0 1,0-1,1 1,-1 0,0-1,0 1,0 0,0-1,0 1,1-1,-1 1,0-1,0 1,0 0,0-1,0 1,0-1,0 1,-1-1,1 1,0 0,0-1,0 1,0-1,0 1,-1 0,1-1,0 1,0 0,-1-1,1 1,0 0,-1-1,1 1,0 0,-1 0,1-1,0 1,-1 0,1 0,0 0,-1-1,1 1,-1 0,1 0,12-2,1 1,-1 1,1 0,0 1,-1 0,1 1,-1 0,0 1,14 1,32 5,-1 1</inkml:trace>
  <inkml:trace contextRef="#ctx0" brushRef="#br1" timeOffset="152157.072">4840 6525,'58'9,"1"-1,0-4,0-2,0-2,0-3,47-9,-91 10,776-87,-14 75,-290 12,206-28,176-2,858 33,-997-16,-214 16,-471 4,-47-10,-6-1</inkml:trace>
  <inkml:trace contextRef="#ctx0" brushRef="#br1" timeOffset="152390.258">11564 6070,'16'11,"14"7,14 4,12 1,9 1,4-2,0 1,-5 1,-9 0,-14 4,-14 3,-16 3,-21 3,-27 2,-30 2,-34-1,-33-1,7-8</inkml:trace>
  <inkml:trace contextRef="#ctx0" brushRef="#br1" timeOffset="153354.877">5909 6164,'-41'16,"0"3,2 1,0 2,1 2,-32 17,-15 6,-3-4,-1-4,-89 26,143-58,50-19,-6 11,0 1,1 0,-1 0,0 1,0 0,0 1,0 0,0 0,-1 1,1 0,0 0,-1 1,0 1,0-1,0 1,-1 0,7 7,0-3,38 24,-28-15,0-1,1-2,1 0,1-2,0 0,1-2,0-1,0-1,1-2,25 3,-49-9,0-1,0-1,0 1,0-1,-1 0,1 0,0 0,0 0,-1-1,1 0,-1 0,1 0,-1-1,0 1,0-1,0 0,0 0,-1-1,1 1,-1-1,0 0,0 1,0-1,0-1,-1 1,1 0,-1-1,0 1,0-1,4-13,-1 0,0 0,-1 0,-1-1,0 1,-2-1,0-2,0-6,-1 0,-1 0,-2 0,-1 0,0 1,-2-1,-1 1,-2 1,0-1,-1 1,-10-15,4 15</inkml:trace>
  <inkml:trace contextRef="#ctx0" brushRef="#br0" timeOffset="6907.811">10027 683,'-43'30,"42"-29,0 0,0 0,1 0,-1 0,0 0,1 0,-1 0,0 0,1 0,0 0,-1 0,1 0,0 0,-1 0,1 0,0 0,0 0,0 1,0-1,0 0,0 0,0 0,0 0,1 0,-1 0,0 1,1-1,-1 0,1 0,-1 0,1 0,-1 0,1 0,0 0,-1-1,1 1,0 0,0 0,0 0,0-1,-1 1,1 0,0-1,0 1,2 0,0 0,0 0,0 0,0 0,0 0,0 0,0-1,0 0,0 1,0-1,0 0,0 0,0-1,0 1,0-1,0 0,0 1,0-1,0-1,0 1,0 0,-1-1,1 1,0-1,-1 0,1 0,-1 0,0 0,0 0,3-2,-1-1,1 0,-1 0,0 0,-1 0,1 0,-1-1,0 1,-1-1,1 0,-1 0,0 0,0-5,-2 10,1-1,-1 1,-1 0,1-1,0 1,0-1,0 1,-1 0,1-1,-1 1,1 0,-1 0,1-1,-1 1,0 0,0 0,1 0,-1 0,0 0,0 0,0 0,0 0,0 0,-1 0,1 1,0-1,0 0,0 1,-1-1,1 1,0-1,-1 1,1 0,0-1,-1 1,1 0,0 0,-1 0,1 0,-1 0,1 0,0 1,-1-1,1 0,0 1,-1-1,1 1,0-1,0 1,-1 0,1-1,0 1,0 0,0 0,0 0,0 0,0 0,0 0,0 0,1 0,-1 0,0 0,0 1,1-1,-1 0,1 1,-1 0,-1 2,0 1,0 0,1-1,-1 1,1 0,0 0,1 0,-1 0,1 0,0 1,0-1,1 0,-1 0,1 0,1 1,4 23</inkml:trace>
  <inkml:trace contextRef="#ctx0" brushRef="#br0" timeOffset="7709.179">10963 1137,'9'-18,"5"-11,3-2,0 1,-2 4,-4 9,-3 11,-4 16,-2 16,-2 14,0 12,1 9,1 2,3-1,0-13</inkml:trace>
  <inkml:trace contextRef="#ctx0" brushRef="#br0" timeOffset="6481.946">9866 1298,'2'-14,"0"1,1-1,1 1,0 0,1 0,0 0,1 0,1 1,0 0,0 0,2 1,11-24,21-34,-41 104,-7 2,2-14,1 0,0 0,2 0,1 0,0 0,2 1,2 13,-2-33,-1-1,1 0,0 0,1 0,-1 1,0-1,1 0,0-1,-1 1,1 0,0 0,1-1,-1 1,0-1,1 0,-1 0,1 0,0 0,0 0,-1 0,1-1,1 1,-1-1,0 0,0 0,0 0,1 0,2 0,4 0,1-1,-1 0,0 0,1-1,-1 0,0-1,0 0,8-3,19-7</inkml:trace>
  <inkml:trace contextRef="#ctx0" brushRef="#br0" timeOffset="7186.072">10267 1258,'12'2,"7"1,9 0,3-1,3-3,5-1,3-2,1-1,-2-2,-2 1,-2-2,-6 1,-7 0,-9 0</inkml:trace>
  <inkml:trace contextRef="#ctx0" brushRef="#br0" timeOffset="7406.476">10535 1071,'-7'13,"-2"12,0 8,2 4,2 1,2 2,2-2,0-3,1-4,2-6,6-5,2-6</inkml:trace>
  <inkml:trace contextRef="#ctx0" brushRef="#br1" timeOffset="175068.816">10869 215,'-27'-16,"1"1,-2 1,0 2,0 1,-1 1,0 1,-8 0,-36 2,0 3,-1 3,1 3,-1 3,1 3,-57 16,86-17,2 1,-1 3,2 1,-1 3,2 1,0 1,1 3,1 1,1 2,-15 13,4 4,2 3,2 1,3 2,1 2,2 2,3 1,1 2,3 1,-21 54,38-82,2 1,1 0,1 1,1 0,1 1,2 0,1 0,1 0,1 1,2-1,1 1,2-1,0 1,2-1,2 0,0 0,2 0,3 4,6 2,2-1,1-1,1-1,2 0,2-2,0-1,2-1,6 3,40 33,2-4,60 36,-39-33,3-5,2-3,3-5,36 9,-74-35,0-3,2-3,0-3,1-2,0-4,0-3,53-2,-87-5,0-1,-1-2,1-2,-1-1,-1-1,1-2,-2-2,1 0,-2-3,0 0,0-2,-2-1,0-2,-1-1,-1 0,0-4,8-11,-1-1,-1-2,-3-1,-1-2,-2-1,-2-1,-2-1,-2-1,13-39,-13 18,-2 0,-3-2,-3 1,-3-2,-3 0,-3-57,-4 74,-3 1,-2-1,-2 1,-2 0,-3 1,-2 1,-4-5,9 29,-2 1,-1-1,-1 2,-1 0,-1 0,-1 1,-1 1,-1 1,-1 0,-1 2,-1 0,0 1,-1 1,-6-2,-3 2,0 1,-2 2,0 1,0 1,-2 2,1 1,-1 2,0 2,0 1,-1 1,-3 2,-47 2,0 4,0 3,-79 19,-72 24</inkml:trace>
  <inkml:trace contextRef="#ctx0" brushRef="#br1" timeOffset="189112.903">11631 1217,'2'2,"0"-1,0 0,0 0,1 0,-1 0,0 0,1 0,-1-1,1 1,-1-1,1 0,-1 0,1 0,-1 0,1 0,-1 0,1-1,-1 1,0-1,1 1,-1-1,1 0,-1 0,1-1,-2 2,1-1,0 0,-1 1,1-1,-1 0,1 0,-1 0,1 0,-1 0,0 0,1-1,-1 1,0 0,0-1,0 1,0-1,0 1,0-1,-1 1,1-1,0 0,-1 1,0-1,1 0,-1 0,0 1,0-1,1 0,-1 0,-1 1,1-1,0 0,0 0,-1 1,1-1,-1 0,1 1,-1-1,0 0,0 1,0-1,0 1,0-2,-1 1,0-1,0 1,0 0,0 0,0 0,0 0,0 0,-1 0,1 0,-1 1,0 0,1-1,-1 1,0 0,0 0,0 0,1 1,-1-1,0 1,0-1,0 1,0 0,0 0,-1 1,1 0,0 0,1 0,-1 0,1 0,-1 1,1-1,-1 1,1 0,0 0,0 0,0 0,0 0,0 0,0 0,1 1,-1-1,1 1,-1-1,1 1,0-1,0 1,0 0,1 0,-1 0,1-1,-1 1,1 0,0 0,0 0,0 0,0 0,1-1,-1 1,1 0,0 0,0 0,0-1,0 1,0 0,0-1,1 1,-1-1,1 0,0 1,0-1,0 0,0 0,1 1,3 0,0 0,0 0,0-1,0 0,0 0,0 0,1-1,-1 0,0 0,1-1,-1 0,1 0,-1 0,6-2,-9 2,0 0,0-1,1 0,-1 1,0-1,0 0,0 0,0-1,0 1,-1-1,1 1,0-1,-1 0,1 0,-1 0,0 0,1 0,-1-1,0 1,0-1,-1 0,1 1,0-1,-1 0,0 0,0 0,0 0,0 0,0 0,0-2,-1 2,0 0,0 0,0 0,-1 0,1-1,-1 1,0 0,0 0,0 0,0 0,0 0,0 1,-1-1,0 0,0 0,1 1,-1 0,-1-1,1 1,0 0,0 0,-1 0,0 0,1 0,-1 1,0-1,0 1,0-1,1 1,-1 0,-1 0,0 0,-1-1,0 1,0 0,0 0,0 0,0 1,0 0,1 0,-1 0,0 0,0 1,0 0,0 0,0 0,0 1,1-1,-1 1,1 0,-3 2,4-3,1 1,0-1,0 1,0-1,-1 1,2 0,-1-1,0 1,0 0,1 0,-1 0,1 1,-1-1,1 0,0 1,0-1,0 0,0 1,0-1,1 1,-1-1,1 1,0 0,0-1,-1 1,2 0,-1-1,0 1,0-1,1 1,0-1,-1 1,1-1,0 1,0-1,0 1,1-1,-1 0,1 0,-1 0,1 0,0 0,-1 0,1 0,0 0,0-1,0 1,2 0,1 0,0 0,0 0,0 0,1-1,-1 0,0 0,1 0,-1 0,0-1,1 0,-1 0,1-1,-1 0,0 0,1 0,-1 0,0-1,0 0,0 0,0 0,0-1,0 1,-1-1,1 0,-1-1,0 1,0-1,0 0,1-2,-3 4,-2-1,1 1,0-1,0 1,-1 0,1-1,-1 1,0-1,0 1,0-1,0 1,0-1,-1 1,1-1,-1 1,1-1,-1 1,0 0,0-1,0 1,0 0,-1 0,1 0,0-1,-1 1,0 1,1-1,-1 0,0 0,0 1,0-1,-2 0,-2-3,1 2,-1-1,0 1,0 0,0 0,-1 0,1 1,-1 0,1 0,-1 1,-4-1,8 3,0-1,0 0,0 1,1-1,-1 1,0 0,1 0,-1 0,1 0,-1 1,1-1,-1 1,1-1,0 1,0 0,0 0,0 0,0 0,0 0,1 1,-1-1,0 0,1 1,0-1,0 1,0-1,0 1,0 0,0-1,1 1,-1 0,1 0,0 0,0-1,0 1,0 0,0 0,1 0,-1-1,1 1,0 0,-1-1,2 1,-1 0,0-1,0 1,1-1,-1 0,1 1,0-1,-1 0,1 0,0 0,0 0,1-1,-1 1,0 0,70 19,-70-20,0-1,0 0,0 0,1 0,-1 0,0 0,0-1,0 1,0-1,0 1,0-1,0 0,0 1,0-1,0 0,0 0,0-1,-1 1,1 0,0-1,-1 1,1-1,-1 1,1-1,-1 0,0 1,0-1,0 0,0 0,0 0,0 0,0-1,-1-1,-1 0,1 1,-1-1,0 0,0 1,0-1,-1 1,1 0,-1-1,0 1,0 0,0 0,0 0,-1 0,1 1,-1-1,1 1,-1-1,0 1,0 0,0 0,0 0,-1 0,1 1,0-1,-1 1,1 0,-1 0,1 0,-1 1,0-1,1 1,-1 0,0 0,1 0,-1 0,0 1,-2 0,5 0,-1-1,1 1,0 0,0 0,0 0,0 0,0 0,0 0,0 0,0 0,0 0,1 0,-1 0,0 1,1-1,-1 0,1 1,-1-1,1 0,0 1,0-1,-1 0,1 1,0-1,0 1,0-1,1 0,-1 1,0-1,0 1,1-1,-1 0,1 1,-1-1,1 0,-1 0,1 1,0-1,0 0,0 0,0 0,0 0,0 0,0 0,0 0,0 0,0-1,0 1,0 0,1 0,-1-1,0 1,1-1,-1 0,0 1,1-1,-1 0,0 0,1 1,-1-1,1 0,-1 0,0-1,1 1,-1 0,1 0,2-2,0 0,0-1,-1 1,1-1,0 0,-1 1,0-1,1-1,-1 1,-1 0,1-1,0 0,-1 0,2-2,-3 5,-1-1,1 0,0 1,-1-1,1 0,-1 1,0-1,1 0,-1 1,0-1,0 0,0 0,0 1,0-1,-1 0,1 0,0 1,-1-1,1 0,-1 1,0-1,0 0,1 1,-1-1,0 1,0-1,0 1,-1 0,1-1,0 1,0 0,-1 0,1 0,-1 0,1 0,-1 0,1 0,-2 0,1 0,0 0,0 0,0 0,-1 0,1 1,0-1,-1 0,1 1,0 0,-1-1,1 1,0 0,-1 0,1 1,-1-1,1 0,0 1,-1-1,1 1,0 0,0 0,-1 0,1 0,0 0,0 0,0 1,0-1,1 1,-1-1,0 1,0 0,1 0,-1-1,1 1,0 0,-2 3,-1 2,0 1,0 1,0-1,1 1,1-1,-1 1,1 0,1 0,-1 3,1-7,1-1,-1 1,1 0,-1 0,2 0,-1-1,0 1,1 0,0 0,0-1,0 1,1 0,0-1,0 1,0-1,0 0,0 0,1 0,0 0,0 0,0 0,0-1,1 1,0-1,-1 0,1 0,0-1,0 1,1-1,-1 0,0 0,1 0,-1 0,1-1,0 0,-1 0,1 0,0 0,2-1,-1-1,0 0,0 0,-1-1,1 0,0 0,-1 0,0 0,1-1,-1 0,0 0,0-1,-1 1,1-1,-1 0,0 0,0-1,0 1,0-1,-1 0,0 0,0 0,0 0,-1-1,1 1,-1-1,-1 0,1 1,-1-1,0 0,0 0,-1 0,1 0,-1 0,-1 1,1-1,-1 0,0 0,0 0,-1 0,0 1,0-1,0 1,-1-1,1 1,-1 0,-1 0,1 0,-1 1,1-1,-4-2,2 3,1 0,0 1,-1 0,0 0,0 0,0 0,0 1,0 0,-1 0,1 0,0 1,-1 0,0 0,1 0,-1 1,1 0,-1 0,0 0,1 0,-1 1,0 0,1 0,-1 1,1 0,0 0,0 0,-1 0,1 1,1 0,-1 0,-1 3,0-1,1 1,-1 1,2-1,-1 1,1 0,0 0,0 0,1 0,0 1,0 0,1-1,0 1,0 0,1 0,0 0,0 5,1-11,0 1,1 0,-1-1,1 1,0-1,0 1,0-1,0 1,0-1,1 1,-1-1,1 0,-1 0,1 0,0 0,0 0,0 0,0 0,0-1,0 1,0-1,1 1,-1-1,1 0,-1 0,1 0,-1 0,1-1,-1 1,1-1,0 1,-1-1,2 0,89-7,-82 4,-1 0,0-1,0 0,-1 0,1-1,-1-1,0 0,-1 0,2-1,-8 5,0 0,1 0,-1 0,0-1,0 1,0 0,0-1,-1 1,1-1,-1 0,1 1,-1-1,0 0,0 0,0 0,0 0,-1 0,1 0,-1 0,0 0,0 0,0 0,0 0,0-1,-1 1,0 0,1 0,-1 1,0-1,0 0,-1 0,1 0,-1 0,-1-2,-1 0,0 0,0 0,-1 0,0 1,1 0,-1 0,-1 0,1 0,-1 1,1 0,-1 0,0 0,0 1,0 0,0 0,0 1,-1 0,1 0,-1 0,1 1,0 0,-1 0,1 0,-1 1,1 0,0 0,0 1,-1 0,1 0,0 0,0 1,1 0,-1 0,1 0,-1 1,1-1,-4 5,5-5,0 1,0 0,1 0,-1 1,1-1,0 1,0-1,0 1,1 0,0 0,0 0,0 0,0 1,1-1,0 0,0 1,1-1,-1 1,1-1,0 1,1-1,-1 1,1-1,0 1,0-1,1 0,0 0,0 1,0-1,0 0,1-1,0 1,0 0,0-1,0 0,1 0,0 0,0 0,0 0,4 2,-2-3,0 1,0-2,0 1,1-1,-1 1,1-2,-1 1,1-1,0 0,0 0,0-1,-1 0,1 0,0-1,0 0,0 0,-1 0,1-1,-1 0,1 0,-1-1,0 0,1 0,-2 0,1-1,0 0,-1 0,1-1,-1 1,-1-1,1 0,0 0,-1-1,0 1,-1-1,2-2,-4 5,-1-1,1 0,-1 1,1-1,-1 0,-1 1,1-1,0 0,-1 1,0-1,1 1,-1-1,-1 1,1-1,-1 1,1 0,-1-1,0 1,0 0,0 0,0 0,-1 1,1-1,-1 1,0-1,0 1,0 0,0 0,0 0,-1 0,-2-2,1 1,0 0,-1 0,0 1,0 0,0 0,0 0,0 1,0 0,0 0,0 0,0 1,-1 0,1 0,0 0,0 1,-5 1,9-1,1-1,-1 1,1 0,-1 0,1 0,-1 0,1 0,0 0,-1 0,1 1,0-1,0 0,0 1,0-1,0 0,0 1,1 0,-1-1,0 1,1-1,-1 1,1 0,0-1,-1 1,1 0,0 0,0-1,0 1,0 0,0-1,1 1,-1 0,0 0,1-1,-1 1,1-1,0 1,-1 0,1-1,0 1,0-1,0 0,0 1,0-1,1 0,-1 0,0 1,0-1,1 0,1 2,-1-1,0 0,1 1,0-1,-1 0,1 0,0 0,0-1,0 1,0-1,0 0,0 1,1-2,-1 1,0 0,1 0,0-1,13 4,33 11,0 1,-1 3,-2 2,0 2,-1 2,-1 3,33 25,-13 4,-2 2,-3 2,-2 4,-4 2,-2 2,-3 2,-4 3,-3 1,-3 2,-4 2,-3 1,-3 1,-4 2,1 23,195 922,-146-709,7 29,11 166,-33-152,-23-236,-22-96,-1 1,-1 0,-2 1,-2 0,0 1,-1 9,5 32,3-1,3-1,21 50,26 26,-71-147,-3-7</inkml:trace>
  <inkml:trace contextRef="#ctx0" brushRef="#br1" timeOffset="189759.887">13289 5683,'48'28,"0"3,-2 2,-2 1,-1 3,-2 1,-1 2,-3 2,-1 1,10 18,-37-49,-10-37,-10 0,-2 0,0 1,-1 1,-2 0,0 1,-2 1,-7-7,3 4,0 1,-2 1,-1 1,0 1,-1 1,-2 1,1 1,-17-5,79 18,284-23,-314 27,-2-1,0 0,0 0,0 0,-1 1,1-1,0 1,0 0,0 0,0 0,0 0,0 0,0 1,0-1,0 1,-1 0,1 0,0 0,0 0,-1 1,1-1,-1 1,1-1,-1 1,0 0,0 0,1 0,-1 0,-1 0,1 0,0 1,0-1,-1 1,1-1,-1 2,0 9,-1-1,0 1,-1-1,-1 1,0-1,0 1,-2-1,-3 11,-2 11,8-30,-7 24,1 0,1 0,2 0,1 1,1-1,1 1,3 19,-2-46,0 1,0-1,1 0,-1 1,1-1,-1 0,1 0,0 1,0-1,0 0,0 0,0 0,0 0,1 0,-1 0,1-1,-1 1,1 0,1 0,1-4,-1-5</inkml:trace>
  <inkml:trace contextRef="#ctx0" brushRef="#br1" timeOffset="190734.942">12514 4479,'0'-8,"0"5,0 32,0 493,5-462,-5-60,0-1,0 1,0 0,0 0,0 0,0 0,1 0,-1-1,0 1,0 0,0 0,0 0,0 0,0 0,1 0,-1 0,0 0,0 0,0-1,0 1,0 0,1 0,-1 0,0 0,0 0,0 0,0 0,1 0,-1 0,0 0,0 0,0 0,0 0,3-22,-3-147,-7 0,-9-14,7 131,6 58,-2 206,5-172,2 0,1-1,2 1,2-1,1 0,4 3,-2-18,-10-24,0 1,0-1,0 0,1 1,-1-1,0 0,0 1,0-1,0 0,1 1,-1-1,0 0,0 1,1-1,-1 0,0 0,0 1,1-1,-1 0,0 0,1 0,-1 1,0-1,1 0,-1 0,0 0,1 0,-1 0,0 0,1 0,-1 0,0 0,1 0,-1 0,1 0,-1 0,0 0,1 0,-1 0,0 0,1 0,-1 0,0-1,1 1,-1 0,0 0,1 0,-1-1,0 1,0 0,1 0,-1-1,0 1,0 0,1 0,-1-1,0 1,0 0,0-1,0 1,1 0,-1-1,14-85,-13 68,-1-202,-6 190,-7 30,-7 29,-2 14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20.3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18,'0'-2,"2"-1,3 0,3-2,0 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25.6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39 0,'26'5,"1"5,0 0,-1 2,-1 1,23 15,-46-27,1 0,-1 0,0 0,0 1,0-1,0 1,0-1,-1 1,1 0,0-1,-1 1,1 0,-1 0,0 0,1 1,-1-1,0 0,0 0,-1 1,1-1,0 0,-1 1,0-1,1 1,-1-1,0 0,0 1,0-1,0 1,-1-1,-3 6,0-1,-1 0,0-1,-1 1,1-1,-1 0,0-1,0 0,-1 1,0-2,0 1,0-1,-2 1,5-3,-47 26,37-21,0 0,0 1,1 1,0 0,1 0,-11 11,22-19,0 0,0-1,1 1,-1 0,0-1,1 1,-1 0,1 0,-1 0,1-1,-1 1,1 0,0 0,-1 0,1 0,0 0,0 0,0 0,-1 0,1 0,0 0,0 0,1 0,-1 0,0 0,0 0,0 0,1 0,-1 0,0-1,1 1,-1 0,1 0,-1 0,1 0,-1-1,1 1,0 0,-1 0,1-1,0 1,40 18,0-10,1-2,0-2,0-1,36-3,-54 0,93-1,-11-2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24.30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468 1,'-124'376,"74"-212,-28 110,76-270,0 1,1-1,0 1,0 0,0 0,0-1,1 1,-1 0,1 0,0 0,1 0,-1 0,1-1,0 1,0 0,1-1,0 1,-1 0,1-1,1 0,-1 1,1-1,-1 0,1 0,0-1,1 1,-1-1,1 1,2 1,6-1,1 0,-1-1,1-1,0 0,0-1,0 0,-1 0,1-2,0 0,0 0,0-1,0-1,-1 0,10-4,102-39,-70 20</inkml:trace>
  <inkml:trace contextRef="#ctx0" brushRef="#br0" timeOffset="202.948">0 415,'23'-2,"23"-1,25-1,20 2,15 3,8 1,-15 0</inkml:trace>
  <inkml:trace contextRef="#ctx0" brushRef="#br0" timeOffset="381.469">856 789,'-9'18,"-5"13,-3 6,-1 3,1 2,3-2,4-5,4-7,2-8</inkml:trace>
  <inkml:trace contextRef="#ctx0" brushRef="#br0" timeOffset="549.024">963 428,'-16'-4,"-5"0,1 6,10 7,8 1</inkml:trace>
  <inkml:trace contextRef="#ctx0" brushRef="#br0" timeOffset="783.454">1030 909,'20'3,"17"0,10-1,6 1,2-2,-9 0</inkml:trace>
  <inkml:trace contextRef="#ctx0" brushRef="#br0" timeOffset="979.515">1283 709,'-9'16,"-3"12,1 8,1 5,4 4,2 2,-1-3,1-9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22.65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1206 13,'-2'-12,"-14"22,-237 251,-231 215,116-73,366-399,17-18,-7 7,11-9</inkml:trace>
  <inkml:trace contextRef="#ctx0" brushRef="#br0" timeOffset="300.549">444 694,'-2'-1,"0"0,0 0,1 0,-1 0,0 0,0 1,0-1,0 1,0-1,0 1,0 0,0-1,0 1,0 0,0 0,0 1,0-1,0 0,0 1,0-1,0 1,0 0,0-1,0 1,1 0,-1 0,0 0,1 1,-1-1,0 0,1 1,0-1,-1 1,1-1,0 1,0-1,-1 1,1 0,1 0,-1 0,0-1,0 1,1 1,-72 166,63-146,-1-1,-2-1,0 0,-1 0,-1-2,-1 1,-1-2,0 0,-2-1,-4 3,-3-7,25-12,-1-1,1 0,0 1,-1-1,1 0,0 0,-1 0,1 1,0-1,-1 0,1 0,0 0,-1 0,1 0,-1 0,1 0,0 0,-1 0,1 0,-1 0,1 0,0 0,-1 0,1 0,-1 0,1 0,0-1,-1 1,1 0,0 0,-1 0,1-1,0 1,-1 0,1 0,0-1,-1 1,1 0,0-1,0 1,-1 0,1-1,0 1,0 0,0-1,0 1,-1 0,1-1,0 1,0-1,0 1,0 0,0-1,0 1,0-1,0 1,0 0,0-1,0 1,1-1,1-8</inkml:trace>
  <inkml:trace contextRef="#ctx0" brushRef="#br0" timeOffset="560.834">150 1056,'0'0</inkml:trace>
  <inkml:trace contextRef="#ctx0" brushRef="#br0" timeOffset="1125.783">483 520,'-62'76,"38"-51,-295 330,306-340,-46 70,58-84,1-1,-1 1,1 0,-1 0,1-1,0 1,-1 0,1 0,0 0,-1 0,1-1,0 1,0 0,0 0,0 0,0 0,0 0,0 0,0-1,0 1,0 0,1 0,-1 0,0 0,0 0,1-1,-1 1,1 0,-1 0,1-1,-1 1,1 0,-1-1,1 1,0 0,-1-1,1 1,0-1,-1 1,1-1,0 1,0-1,-1 0,1 1,0-1,0 0,0 0,0 1,0-1,-1 0,1 0,0 0,0 0,0 0,0 0,52-10,-50 9,342-108,-336 107,-7 2,1 0,0 0,0 0,-1-1,1 1,0-1,-1 0,1 1,-1-1,1 0,-1 0,1-1,-1 1,0-1,1 1,-1-1,0 0,0 1,0-1,0 0,-1 0,1-1,0 1,-1 0,1-1,-1 1,0 0,0-1,1-2,-2-20,-1-1,-1 1,-1-1,-1 1,-2 0,0 0,-2 1,0 0,-6-10,9 20,-1 0,0 0,-1 1,0 0,-1 0,-1 1,0 0,-1 0,10 11,0 1,0-1,0 1,-1-1,1 1,0-1,-1 1,1 0,0-1,-1 1,1-1,-1 1,1 0,0-1,-1 1,1 0,-1 0,1-1,-1 1,1 0,-1 0,1 0,-1-1,1 1,-1 0,0 0,1 0,-1 0,1 0,-1 0,1 0,-1 0,1 0,-1 1,1-1,-1 0,1 0,-1 0,1 1,-1-1,1 0,-1 0,1 1,-1-1,1 0,0 1,-1-1,1 1,-1-1,1 1,0-1,0 0,-1 1,1-1,0 1,0 32,14-6,3-1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35.2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1 202,'22'2,"20"1,16 0,14-1,10 0,6-1,-2-1,-5 1,-13-1,-16 0,-16-1</inkml:trace>
  <inkml:trace contextRef="#ctx0" brushRef="#br0" timeOffset="266.284">134 442,'21'5,"20"1,19 0,13-4,10-6,2-6,-1-2,-16 0</inkml:trace>
  <inkml:trace contextRef="#ctx0" brushRef="#br0" timeOffset="493.677">723 1,'36'24,"1"-1,1-2,1-2,0-1,2-2,28 7,120 52,-182-72,1-1,-1 2,0-1,0 1,0 0,-1 0,1 1,-1-1,0 2,0-1,-1 1,0 0,0 0,0 0,-1 0,0 1,0 0,0 0,-1 0,0 0,0 1,-1-1,0 1,-1 0,1-1,-1 1,-1 0,0 1,-4 5,-1-1,-1 1,0-1,-1 0,0-1,-1 0,0 0,-1 0,0-1,-1 0,-1-1,1 0,-1-1,-9 5,-58 45,-3-3,-47 22,40-25,49-28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30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189 371,'-9'0,"1"1,-1 1,1-1,-1 1,1 1,0-1,0 1,0 1,0-1,0 2,1-1,0 1,0 0,0 0,0 1,1 0,0 0,0 0,1 1,-1 0,2 0,-1 0,1 1,0 0,0 0,1 0,-2 7,4-12,0 0,0 0,1 0,-1 0,1 0,0 1,0-1,0 0,0 0,0 0,1 0,0 0,-1 1,1-1,0 0,1-1,-1 1,0 0,1 0,-1 0,1-1,0 1,0-1,0 1,0-1,1 0,-1 0,1 0,-1 0,1 0,-1-1,1 1,0-1,0 1,0-1,0 0,0-1,0 1,0 0,0-1,0 1,1-1,5 0,0 0,-1-1,1 1,-1-2,1 1,-1-1,0-1,0 1,0-1,0-1,0 0,-1 0,1 0,-1-1,0 0,-1 0,1-1,-1 0,0 0,0 0,-1-1,0 0,0 0,0 0,-1-1,0 1,2-8,4-21,-1 0,-2-1,-1 0,-2 0,-2-1,-1 1,-4-30,2 37,1 8,1 13,-1 0,0 0,0 0,-1 1,-1-1,1 0,-1 0,-1 1,-2-6,5 13,0 0,-1 0,1 0,-1 1,1-1,-1 0,1 0,-1 1,1-1,-1 0,0 1,1-1,-1 0,0 1,1-1,-1 1,0 0,0-1,0 1,1-1,-1 1,0 0,0 0,0 0,0-1,0 1,0 0,1 0,-1 0,0 0,0 0,0 1,0-1,0 0,0 0,1 0,-1 1,0-1,0 1,0-1,0 0,1 1,-1-1,0 1,1 0,-1-1,0 1,1 0,-1-1,1 1,-1 0,1 0,-31 43,21-23,2 1,0 1,1-1,2 1,0 0,1 1,2-1,0 1,1 0,2-1,0 1,2-1,0 1,2-1,4 12,-7-26,0 0,0 0,1 0,1 0,-1 0,2-1,-1 0,1 1,0-2,1 1,0-1,0 1,0-2,1 1,0-1,0 0,1 0,0-1,0 0,0 0,0-1,1 0,0-1,0 0,0 0,0-1,0 0,1 0,-1-1,0-1,1 1,-1-2,1 1,-1-1,4-1,-3-3,0 0,-1-1,0 1,1-2,-2 0,1 0,-1 0,0-1,-1 0,0-1,0 0,-1 0,0 0,0-1,-1 1,0-2,-1 1,0 0,-1-1,0 1,-1-1,0 0,0 0,-1 0,-1 0,0-2,-3-31,3 43,0 1,0-1,0 1,0-1,-1 0,1 1,0-1,0 0,0 1,0-1,-1 0,1 1,0-1,-1 1,1-1,0 1,-1-1,1 1,-1-1,1 1,-1-1,1 1,-1-1,1 1,-1 0,1-1,-1 1,1 0,-1-1,0 1,1 0,-1 0,0 0,1 0,-1 0,0 0,1-1,-1 1,0 1,1-1,-1 0,0 0,1 0,-1 0,1 0,-1 1,0-1,1 0,-1 0,1 1,-1-1,0 0,1 1,-1-1,1 1,0-1,-1 1,1-1,-1 1,1-1,-4 5,0 0,1 1,-1-1,1 1,1-1,-1 1,1 0,0 0,0 0,1 0,-1 1,1-1,1 0,-1 0,1 1,0-1,1 0,0 1,0-1,0 0,0 0,1 0,0 0,0 0,1 0,0 0,0-1,0 1,1-1,2 3,32 33,4-7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33.4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25,'697'-25,"-359"36,105 26,-322-26,-24-1,-107 19,-3 74,-11 76,-7-1,-37 112,-33 182,95-439,0 1,3 0,1 0,1 0,2 0,1 0,1 0,3 0,8 31,3-29,-11-34,-3-6</inkml:trace>
  <inkml:trace contextRef="#ctx0" brushRef="#br0" timeOffset="423.919">1136 840,'13'5,"0"-1,-1 2,0 0,0 0,0 2,-1-1,0 1,-1 1,0 0,0 0,0 1,-2 0,5 7,24 28,-3 2,-2 2,-2 1,5 14,18 31,2-21,-53-73,0 1,-1-1,1 1,0-1,0 0,0 1,0-1,0 0,0 0,0 0,0-1,0 1,0 0,0-1,1 0,-1 1,0-1,0 0,1 0,-1 0,0 0,0-1,0 1,1-1,-1 1,0-1,0 0,0 1,0-1,0 0,0-1,0 1,0 0,0 0,-1-1,1 1,0-1,0 0,9-14,0 0,-1 0,-1-1,0 0,-1-1,-1 1,-1-2,0 1,-1-1,1-15,-5 31,21-105,-15 67,2 0,1 1,2 0,2 1,1 0,-11 32,-1 0,1-1,0 2,1-1,0 0,0 1,1 0,-1 0,1 1,1-1,-6 5,0 0,1 0,-1 0,1 1,-1-1,1 0,0 1,-1-1,1 1,-1 0,1 0,0-1,-1 1,1 0,0 0,-1 0,1 1,0-1,-1 0,1 1,0-1,-1 1,1-1,-1 1,1 0,-1 0,1 0,-1-1,0 1,1 1,-1-1,0 0,0 0,0 0,0 1,0-1,0 0,0 1,0-1,-1 1,1-1,0 1,-1 0,1-1,-1 1,0-1,1 2,9 29</inkml:trace>
  <inkml:trace contextRef="#ctx0" brushRef="#br0" timeOffset="980.799">1364 1750,'26'8,"0"-1,1-1,0-1,0-1,1-2,-1-1,20-1,-35 0,503-22,-262 6,26 10,-259 7,5-1,1 1,-1 1,0 1,0 1,2 2,-26-6,1 0,-1 0,1 1,-1-1,1 1,-1-1,1 1,-1-1,0 1,1 0,-1 0,0 0,1 0,-1 0,0 0,0 0,0 0,0 0,0 0,0 1,0-1,-1 0,1 1,0-1,-1 1,1-1,-1 0,1 1,-1-1,0 1,0 0,1-1,-1 1,0-1,0 1,-1-1,1 1,0-2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46.04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0 476,'42'-7,"-1"-2,0-2,-1-1,0-2,-1-2,-1-1,0-2,-1-2,3-4,-24 15,0 0,-1-1,0 0,-1-1,0-1,-1 0,0-1,-1 0,-1-1,0-1,-1 1,-1-2,0 1,-1-1,-1-1,4-14,-10 30,0 0,-1-1,1 1,-1 0,0 0,1 0,-1-1,0 1,0 0,-1 0,1-1,0 1,-1 0,1 0,-1 0,0 0,0-1,0 1,0 0,0 0,0 1,0-1,-1 0,1 0,-1 1,1-1,-1 1,0-1,1 1,-1-1,0 1,0 0,0 0,0 0,0 0,0 1,0-1,-1 0,1 1,0-1,0 1,-2 0,-2 0,0 1,-1 0,1 0,-1 1,1-1,0 2,0-1,0 0,0 1,1 0,-1 1,1-1,-1 1,1 0,0 0,1 1,-4 3,-65 95,52-52,2 0,2 2,3 0,2 1,2 0,3 1,2-1,2 1,5 47,8 92,30 152,-14-144,-16-43,-12-105</inkml:trace>
  <inkml:trace contextRef="#ctx0" brushRef="#br0" timeOffset="315.192">14 930,'26'-16,"1"1,1 2,0 0,1 2,0 2,1 0,0 2,0 1,1 2,15 0,8-4,0 3,0 2,19 2,-70 1,-1 0,0 0,0 0,0 0,0 0,0 1,0-1,1 1,-1-1,0 1,0 0,0 0,-1 0,1 0,0 0,0 0,0 0,-1 0,1 1,-1-1,1 1,-1 0,1-1,-1 1,0 0,0 0,0-1,0 1,0 0,0 0,0 0,-1 0,1 0,-1 1,0-1,1 0,-1 0,0 0,0 0,0 0,-1 0,1 1,-14 62,11-59,1 1,0 1,0-1,0 0,1 0,0 1,0-1,1 1,0-1,0 1,1-1,0 0,0 1,1-1,0 0,1 5,26 16,-12-21</inkml:trace>
  <inkml:trace contextRef="#ctx0" brushRef="#br0" timeOffset="581.489">589 422,'0'0</inkml:trace>
  <inkml:trace contextRef="#ctx0" brushRef="#br0" timeOffset="854.891">977 689,'-4'25,"1"0,1 0,2 1,0-1,2 0,1 0,0 0,2 0,1-1,1 1,4 5,47 79,-57-109,-1 1,1-1,-1 1,0-1,1 1,0-1,-1 1,1-1,-1 0,1 1,-1-1,1 0,0 1,-1-1,1 0,0 0,-1 0,1 1,0-1,-1 0,1 0,0 0,-1 0,1 0,0 0,0 0,-1-1,1 1,0 0,-1 0,1 0,-1-1,1 1,0 0,-1-1,1 1,-1-1,1 1,-1-1,1 1,-1 0,1-1,-1 0,1 1,-1-1,0 1,1-1,-1 0,0 1,1-1,18-40,-15 32,81-180,-68 166,-9 43,-8-14,0 0,1 0,0-1,0 1,1 0,0 0,0-1,0 1,1-1,-1 0,1 0,0 0,1 0,-1 0,1 0,0-1,0 0,1 0,-1 0,1 0,4 1,34 21,1-6</inkml:trace>
  <inkml:trace contextRef="#ctx0" brushRef="#br0" timeOffset="1637.665">1899 916,'-9'-11,"-1"-1,0 1,0 1,-1 0,-1 1,0 0,0 0,-1 1,1 1,-2 0,1 1,-1 0,0 2,0-1,-1 1,-11-1,22 5,0 0,-1 0,1 0,-1 1,1 0,-1-1,1 1,0 1,0-1,0 1,-1 0,1 0,1 0,-1 0,0 0,0 1,1 0,0 0,-1 0,1 0,0 0,1 1,-1 0,1-1,-1 1,1 0,0 0,0 0,1 0,-1 0,1 1,0-1,0 0,0 1,1-1,0 1,0-1,0 1,0-1,1 0,0 5,1-1,1 1,0-1,1 1,0-1,0-1,0 1,1 0,1-1,-1 0,1 0,0-1,0 0,1 0,0 0,0-1,0 1,1-2,0 1,0-1,0-1,0 1,1-1,4 1,-7-2,1 0,0 0,0-1,0 1,0-1,0-1,0 1,0-1,0-1,0 1,0-1,0-1,0 1,0-1,0 0,-1 0,1-1,-1 0,1 0,-1-1,0 0,-1 0,1 0,0-1,-1 0,0 0,0 0,-1 0,4-6,-6 8,0 0,0 0,0 0,-1 0,1-1,-1 1,0 0,0-1,0 1,0-1,0 0,-1 1,0-1,0 0,0 1,0-1,0 1,-1-1,0 0,1 1,-2-4,1 7,1 0,0-1,-1 1,1-1,-1 1,1 0,-1 0,1-1,-1 1,1 0,0 0,-1 0,1-1,-1 1,1 0,-1 0,0 0,1 0,-1 0,1 0,-1 0,1 0,-1 0,1 0,-1 0,1 0,-1 1,1-1,-1 0,1 0,-1 1,1-1,0 0,-1 0,1 1,-1-1,1 0,0 1,-1-1,1 1,0-1,-1 0,1 1,0-1,0 1,-1-1,1 1,0-1,0 1,0-1,0 1,-1-1,1 1,-10 29,9-26,0 0,1 0,0 0,0 0,0 1,1-1,-1 0,1 0,0 0,0 0,0 0,1 0,0 0,-1 0,1-1,0 1,1-1,-1 1,1-1,-1 0,1 0,0 0,0 0,1 0,-1-1,0 1,1-1,3 1,4 3,0-1,1 0,0-1,0 0,0-1,0 0,1-1,-1-1,4 0,0-1,0 0,0-1,0-1,0-1,-1 0,1-1,-1-1,0 0,0-1,0-1,-1 0,0-1,-1-1,0 0,0 0,0-2,-2 1,1-2,-1 1,-1-1,0-1,-1 0,0 0,-1-1,-1 0,5-10,1-15,-1-1,-1 0,-3 0,-1-1,-2 0,-2 0,-1 0,-3 0,-1-1,-4-14,3 30,-1-1,-1 1,-2 0,0 1,-2 0,-6-12,12 28,-1 1,0 0,-1 0,0 1,0-1,-1 1,1 0,-2 0,1 1,-1 0,0 0,0 1,0-1,-1 1,0 1,0 0,0 0,0 0,-1 1,-5-1,8 3,0 0,-1 1,1-1,0 1,0 1,0-1,0 1,0 0,0 0,0 1,0 0,0 0,1 0,-1 1,1 0,-1 0,1 0,0 1,0 0,0-1,1 2,0-1,-1 0,2 1,-4 3,0 3,-1 1,2-1,-1 1,2 0,-1 0,2 1,0 0,0 0,1 0,1 0,-1 5,2 7,1 0,1 0,1 0,1-1,1 1,2-1,0 0,1 0,2-1,10 22,6 6,2-2,3-1,1-1,13 12,-7-13,1-1,2-1,40 32,-79-74,0 0,0 0,0-1,1 1,-1 0,0-1,1 1,0-1,-1 1,1-1,0 0,0 0,0 0,0 0,0 0,0 0,0 0,0-1,0 1,0-1,0 1,0-1,1 0,-1 0,0 0,0 0,0 0,0-1,1 1,-1-1,0 1,0-1,0 0,0 1,0-1,0 0,0-1,0 1,-1 0,1 0,0-1,0 0,50-116,-9 16,-42 102,-1 0,0 0,0 1,0-1,0 0,0 1,1-1,-1 0,0 0,0 0,1 1,-1-1,0 0,0 0,1 0,-1 0,0 1,0-1,1 0,-1 0,0 0,1 0,-1 0,0 0,1 0,-1 0,0 0,0 0,1 0,-1 0,0 0,1 0,-1 0,0 0,1 0,-1 0,0-1,0 1,1 0,-1 0,0 0,0 0,1-1,-1 1,0 0,0 0,0-1,1 1,-1 0,0 0,0-1,0 1,0 0,1 0,-1-1,0 1,0 0,0-1,0 1,0 0,0 0,0-1,0 1,0 0,0-1,0 1,0 0,0-1,0 1,0 0,1 24,-10 34,4-37,2 1,0-1,2 1,0 0,2 12,0-29,-1 0,1 0,0 0,1 0,-1 0,1 0,0 0,0 0,1 0,-1-1,1 1,0-1,1 0,-1 0,0 0,1 0,0-1,0 1,0-1,0 0,1 0,-1-1,1 1,4 1,17 5</inkml:trace>
  <inkml:trace contextRef="#ctx0" brushRef="#br0" timeOffset="1859.076">2674 462,'-2'16,"6"12,2 1</inkml:trace>
  <inkml:trace contextRef="#ctx0" brushRef="#br0" timeOffset="2817.998">3022 823,'5'-2,"0"-1,1 1,-1 0,1 0,0 0,-1 1,1 0,0 0,0 1,0-1,0 1,-1 0,1 1,0 0,0 0,0 0,-1 0,1 1,0 0,-1 0,0 1,1-1,-1 1,0 0,0 1,-1-1,1 1,-1 0,0 0,0 0,0 1,0-1,-1 1,3 4,1 11,-1 0,-1 1,-1-1,-1 1,0 0,-2-1,0 1,-2 0,0 0,-1 0,-2 0,-1 7,4-26,-16 114,6-57,3 0,2 0,3 1,3 11,2-56,0-1,0 1,1-1,1 1,1-1,0 0,1-1,0 1,4 4,-7-11,1-1,0 0,1 0,-1 0,1-1,0 0,1 1,-1-2,1 1,0-1,0 0,0 0,1 0,-1-1,1 0,0-1,0 1,0-1,5 0,-8-1,-1-1,1 1,-1-1,0 0,1 0,-1-1,1 1,-1-1,1 0,-1 1,0-2,0 1,1 0,-1-1,0 1,0-1,0 0,0 0,-1 0,1 0,0-1,-1 1,0-1,1 1,-1-1,0 0,-1 0,1 0,0 0,-1 0,0 0,1-1,-1 1,0 0,-1-1,1 0,2-10,-1 1,-1-1,0 1,0-1,-2 0,1 1,-2-1,-2-10,-10-20,-1 1,-3 0,-1 1,-3 1,-1 1,-1 1,-3 1,-1 2,-1 0,-3 2,-31-27,52 51,8 7,0 1,0 0,0-1,1 1,-1-1,1 0,0 0,0 0,0 0,0 0,0 0,1-1,-1 1,1 0,0-1,2 2,0 1,0-1,1 1,-1 0,0 0,1 0,-1 0,1 0,-1 0,1 0,0 1,-1-1,1 0,0 1,0 0,-1-1,1 1,0 0,0 0,-1 0,1 0,0 0,0 0,0 0,-1 1,1-1,1 1,0-1,378 29,-376-29,16 1,-1 0,1-1,-1-2,0 0,1-1,-1-1,0 0,-1-2,1 0,10-7,-28 13,0-1,0 0,-1 0,1 0,-1 0,1 0,-1 0,1 0,-1-1,0 1,1 0,-1-1,0 1,0-1,0 0,0 1,0-1,0 0,-1 0,1 1,-1-1,1 0,-1 0,1 0,-1 0,0 1,0-1,0 0,0 0,0 0,-1 0,1 0,0 0,-1 1,0-1,1 0,-1 0,0 1,0-1,0 0,0 1,0-1,0 1,0-1,-1 1,1 0,0-1,-1 1,1 0,-1 0,0 0,1 0,-1 0,0 0,-6-4,0 1,0 0,-1 0,1 1,-1 0,0 0,0 1,0 1,0-1,0 1,0 1,0-1,-4 2,8-1,1 0,0 1,-1-1,1 1,0 0,-1 0,1 1,0-1,0 1,0 0,0 0,0 1,1-1,-1 1,1 0,-1-1,1 2,0-1,0 0,0 1,1-1,-1 1,1 0,0 0,0 0,0 0,0 0,0 1,1-1,1-1,-1 1,1 0,-1-1,1 1,0-1,0 1,0 0,1-1,-1 1,1-1,0 1,0-1,0 0,1 1,-1-1,1 0,0 0,0 0,0 0,0 0,0 0,0 0,1-1,0 1,-1-1,1 0,0 0,0 0,0 0,0 0,1-1,3 3,1 0,0-1,0 0,0 0,0-1,0 0,0-1,1 0,-1 0,0-1,1 0,-1 0,5-1,-2-2,-1 0,1 0,-1-1,0 0,0-1,-1 0,1-1,0-1,-9 8,0-1,0 0,0 1,-1-1,1 1,0-1,-1 1,1-1,0 1,-1 0,1-1,-1 1,1 0,-1-1,1 1,-1 0,1 0,-1-1,0 1,1 0,-1 0,0 0,0-1,0 1,0 0,0 0,0 0,0 0,0 0,0-1,0 1,0 0,0 0,0 0,-1 0,1-1,0 1,-1 0,1 0,-1-1,1 1,-1 0,1 0,-1-1,1 1,-1-1,0 1,-1 12,2-9,0-1,0 0,0 0,1 0,-1 0,1 1,0-1,0 0,0 0,1 0,-1-1,1 1,-1 0,1 0,0-1,0 1,0-1,0 0,0 1,1-1,-1 0,1 0,0-1,-1 1,1 0,0-1,0 0,0 0,0 0,0 0,0 0,0 0,0-1,0 0,1 1,-1-1,0 0,0-1,0 1,1 0,-1-1,1 0,12-5,-1 0,0-1,0 0,-1-1,0-1,0-1,-1 1,-1-2,1 0,-2-1,1 0,-2 0,1-1,-2-1,0 0,-1 0,0 0,3-11,17-34,-2-1,-3-1,-3-1,-3-1,-2 0,-4-2,-2 1,0-45,-7 90,-1 0,-1-1,-1 1,0-1,-2 1,0-1,-3-8,5 25,1 0,-1 0,0-1,0 1,0 0,-1 0,1 0,-1 0,0 0,0 1,0-1,0 0,0 1,0 0,-1-1,1 1,-1 0,1 0,-1 0,0 1,0-1,0 1,0-1,0 1,0 0,0 0,-1 0,1 1,0-1,-1 1,1 0,0 0,-1 0,1 0,0 0,0 1,-1 0,1-1,0 1,0 0,0 1,-2 0,-7 5,1 2,0 0,0 0,1 0,0 2,1-1,0 1,1 0,0 1,1 0,0 0,0 1,2 0,-5 13,1 0,0 1,2 0,1 0,2 0,0 1,2-1,1 1,1 0,1-1,2 1,1 0,1-1,1 0,1 0,2 1,9 20,1 0,3-1,1 0,3-2,1-2,3 0,22 25,23 11,-75-80,0 0,0 0,0 0,0 1,0-1,0 0,0 0,0 0,0 0,0 0,0 1,0-1,1 0,-1 0,0 0,1 1,-1-1,1 0,-1 0,1 1,-1-1,1 0,-1 1,1-1,0 1,-1-1,1 1,0-1,0 1,-1-1,1 1,0 0,0-1,-1 1,1 0,0 0,0 0,0-1,0 1,0 0,-1 0,1 0,0 0,0 0,0 1,0-1,-1 0,1 0,0 1,0-1,0 0,-1 1,1-1,0 0,0 1,-1-1,1 1,0 0,-1-1,1 1,0 0,-9-32</inkml:trace>
  <inkml:trace contextRef="#ctx0" brushRef="#br0" timeOffset="2993.741">3810 515,'-11'-13,"-11"-17,-4-11,3-4,12 1,21 9,32 9,36 12,41 16,46 13,47 7,-12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45.3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1 967,'18'0,"0"-2,0 0,0-1,0-1,0 0,0-2,-1 0,0-1,-1 0,1-2,-1 0,-1 0,0-2,0 0,0-2,31-50,-45 61,0 0,0 0,0-1,-1 1,1 0,0 0,-1 0,1-1,-1 1,0 0,0-1,0 1,0 0,0 0,0-1,-1 1,1 0,-1 0,0-1,1 1,-1 0,0 0,0 0,0 0,-1 0,1 0,0 0,-1 0,1 1,-1-1,-1-1,1 2,-1-1,1 1,-1 0,1-1,-1 1,1 0,-1 1,0-1,1 0,-1 1,0-1,0 1,0 0,1 0,-1 0,0 1,0-1,1 0,-1 1,0 0,1 0,-1 0,0 0,1 0,-1 0,1 1,0-1,-1 1,1-1,0 1,-1 1,-2 1,0 1,0 0,1 0,0 0,0 0,0 1,1-1,0 1,0 0,0 0,1 0,-1 1,1-1,1 0,1 0,-1 1,1-1,0 0,0 0,1 0,-1 0,1 0,1 0,-1 0,1 0,0 0,1-1,-1 1,1-1,0 1,0-1,1 0,0 0,-1 0,2-1,-1 0,0 1,1-1,3 2,4 3,0-1,1 0,0-1,0 0,1-1,-1-1,1 0,0-1,1 0,3 0,-8-3,-1 1,0-2,1 1,-1-1,1-1,-1 0,0 0,1-1,-1 0,0-1,0 1,0-2,-1 1,1-2,-1 1,0-1,0 0,0 0,-1-1,0 0,0-1,0 1,-1-1,0-1,0 1,-1-1,0 0,3-7,43-107,-49 120,0 1,0-1,0 1,1-1,-1 1,0 0,1 0,-1 0,1 0,0 0,-1 0,1 1,-1-1,1 1,0 0,0 0,-1 0,1 0,0 0,-1 1,1-1,0 1,-1 0,1-1,-1 1,1 0,-1 1,1-1,-1 0,0 1,0-1,0 1,0 0,0 0,0 0,0 0,0 0,0 1,6 2,4 2,-1 0,0 1,0 0,0 1,-1 0,0 1,-1 0,0 0,0 1,-1 0,-1 1,0-1,0 2,-2-1,1 1,2 10,-8-19,0 1,0 0,0 0,-1 0,0-1,1 1,-2 0,1-1,-1 1,1 0,-1-1,-1 0,1 0,0 1,-1-1,0-1,0 1,0 0,-1-1,1 1,-1-1,0 0,0-1,0 1,0 0,-3 0,7-2,-1-1,1 1,-1-1,1 0,0 1,-1-1,1 0,-1 1,1-1,-1 0,1 0,-1 1,1-1,-1 0,0 0,1 0,-1 0,1 0,-1 0,1 0,-1 0,0 0,1 0,-1 0,1 0,-1 0,1 0,-1-1,1 1,-1 0,1 0,-1-1,1 1,-1 0,1-1,-1 1,1 0,0-1,-1 1,1-1,-1 1,1 0,0-1,0 1,-1-1,1 1,0-1,-1 0,12-28,122-128,-105 120,-1-1,-3-1,-1-1,-2-1,-1-1,-3-1,-1-1,-3 0,-1-1,-2 0,-2-1,-3 0,-1 0,-2-1,-2-3,0 36,-1 0,1 0,-2 0,0 1,-1-1,0 0,-1 1,-1 0,0 0,0 0,-2 0,1 1,-4-4,9 15,0-1,0 0,-1 1,1-1,0 1,-1-1,1 1,-1 0,0 0,1-1,-1 1,0 0,0 0,0 1,0-1,0 0,1 1,-1-1,0 1,0 0,0-1,-1 1,1 0,0 0,0 0,0 1,0-1,0 0,0 1,0-1,0 1,1 0,-1 0,0-1,0 1,0 0,1 1,-1-1,0 0,1 0,-1 1,1-1,0 1,-1-1,1 1,0 0,0 0,-1 1,-5 12,0-1,0 2,2-1,0 0,1 1,0 0,2 0,-1 0,2 1,0-1,2 9,1 29,3 0,2-1,3 1,2-1,2-1,3-1,1 0,3-1,2-1,2-1,3-1,1-1,26 28,-52-69,2 4,1 1,0-1,0 0,1-1,0 0,1 0,0 0,0-1,0 0,1 0,0-1,0-1,1 1,0-1,0-1,0 0,5 1,-11-5,0-1,1 1,-1-1,0 0,0 0,1 0,-1-1,0 0,0 1,0-1,-1-1,1 1,0-1,-1 1,0-1,1 0,-1 0,0 0,0-1,-1 1,1-1,-1 0,45-86,-41 75,0 1,-1-1,-1 0,0 0,-2-1,1 1,-2-1,0-11,0 26,-1 0,0 1,0-1,0 1,0-1,0 1,0-1,0 1,0-1,0 1,0-1,0 1,0-1,0 0,0 1,0-1,0 1,-1-1,1 1,0-1,0 1,-1-1,1 1,0 0,-1-1,1 1,0-1,-1 1,1 0,-1-1,1 1,-1 0,1-1,-1 1,1 0,-1 0,1 0,-1-1,1 1,-1 0,1 0,-1 0,1 0,-1 0,0 0,1 0,-1 0,1 0,-1 0,1 0,-1 0,1 1,-1-1,1 0,-1 0,1 1,-1-1,1 0,-1 0,1 1,-1-1,1 1,-24 28,19-18,1-1,0 1,0 1,2-1,-1 0,1 1,1-1,0 1,1-1,0 1,1-1,0 1,1-1,0 1,1-1,0 0,1 0,0 0,0 0,1-1,1 0,0 0,0 0,1-1,0 0,1 0,0 0,0-1,1-1,0 1,0-2,1 1,0-1,8 4,26 8,-4-7</inkml:trace>
  <inkml:trace contextRef="#ctx0" brushRef="#br0" timeOffset="170.071">884 326,'27'-5,"34"1,37 4,37 1,32 4,-12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42.2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0 450,'4'-2,"-1"1,1 0,-1 0,1 0,0 0,0 1,-1 0,1-1,0 1,0 0,-1 1,1-1,0 1,0 0,-1 0,1 0,0 0,-1 0,0 1,1 0,-1 0,0 0,0 0,0 0,0 0,0 1,0 0,-1-1,1 1,-1 0,0 0,1 1,-2-1,1 0,0 1,0 1,7 16,-1 1,0 0,-2 1,-1 0,0 0,-2 0,0 17,9 48,-12-86,-1-1,1 1,0 0,0-1,0 1,0 0,0-1,0 1,0-1,1 1,-1 0,0-1,1 1,-1-1,1 1,0-1,0 1,-1-1,1 0,0 1,0-1,0 0,0 0,1 1,-1-1,0 0,0 0,1 0,-1-1,1 1,-1 0,1 0,-1-1,1 1,-1-1,1 1,-1-1,1 0,0 0,-1 0,1 0,-1 0,1 0,0 0,-1 0,1 0,0-1,-1 1,1-1,-1 1,1-1,0 0,11-11,-1-1,-1 1,0-2,-1 0,0 0,-1-1,-1 0,-1 0,0-1,0 0,2-14,-3 18,-1-1,0 0,-2-1,1 1,-1-1,-1 0,-1 0,0 1,0-1,-1 0,-1 0,-2-8,3 23,0-1,0 1,-1-1,1 1,0-1,-1 1,1 0,0-1,-1 1,1-1,0 1,-1-1,1 0,-1 1,1-1,-1 1,1-1,-1 0,1 1,-1-1,0 0,1 0,-1 1,1-1,-1 0,0 0,1 0,-1 0,1 0,-1 0,0 0,1 0,-1 0,0 0,1 0,-1 0,1 0,-1-1,0 1,1 0,-1 0,1-1,-1 1,1 0,-1-1,1 1,-1-1,1 1,-1-1,1 1,-1 0,1-1,0 0,-1 1,1-1,0 1,0-1,-1 1,1-1,0 0,0 1,0-1,0 1,-1-1,1 0,0 1,0-1,0 0,1 1,-1-1,-20 46,18-38,0 0,0-1,1 1,0 0,0 0,1 0,-1 0,1 0,1 1,0-1,0 0,0-1,1 1,-1 0,2 0,-1-1,1 1,0-1,0 0,1 1,0-2,0 1,0 0,1-1,0 0,0 0,0 0,1-1,0 1,4 1,-1-1,1-1,0 1,0-2,1 1,-1-1,1-1,-1 0,1 0,0-1,0-1,-1 0,1 0,0-1,0 0,-1-1,1 0,-1-1,1 0,-1-1,0 0,0 0,0-1,-1-1,0 1,0-1,0-1,-1 0,0 0,0-1,-1 0,0 0,0 0,-1-1,0 0,0-1,-1 1,3-9,0-54,-8 72,0-1,0 1,0-1,0 1,0-1,0 1,0 0,0-1,0 1,0-1,0 1,-1-1,1 1,0 0,0-1,0 1,-1 0,1-1,0 1,-1 0,1-1,0 1,0 0,-1-1,1 1,-1 0,1 0,0 0,-1-1,1 1,-1 0,1 0,0 0,-1 0,1 0,-1 0,1 0,-1 0,1 0,0 0,-1 0,1 0,-1 0,1 0,-1 0,1 0,0 0,-1 0,1 1,-1-1,1 0,0 0,-1 0,1 1,0-1,-1 0,1 1,0-1,-1 0,1 1,0-1,0 0,0 1,-1-1,1 1,0-1,0 0,0 1,-17 28,14-22,1-1,-1 0,1 1,1-1,-1 1,1 0,0-1,1 1,0 0,0-1,0 1,1 0,0 0,0-1,0 1,1-1,0 1,1-1,-1 0,1 0,0 0,1 0,-1 0,1-1,1 1,-1-1,1 0,-1-1,1 1,5 3,2-2,1-1,0-1,-1 0,1 0,1-1,-1-1,0 0,1-1,-1 0,1-1,-1 0,1-2,-1 1,0-2,0 1,1-2,-2 0,1 0,0-2,-1 1,0-1,0-1,2-2,-8 5,0 1,-1-1,1-1,-1 1,0-1,0 0,-1 0,1 0,-1-1,0 1,-1-1,1 0,-1 0,0 0,-1-1,0 1,0-1,0 1,0-1,-1 0,0-2,-1 9,-1 0,1 0,0 0,0 0,-1 0,1 0,0 0,0 0,0 0,-1 0,1 0,0 0,0 0,-1 0,1-1,0 1,0 0,0 0,-1 0,1 0,0 0,0 0,0-1,0 1,-1 0,1 0,0 0,0 0,0-1,0 1,0 0,0 0,-1 0,1-1,0 1,0 0,0 0,0 0,0-1,0 1,0 0,0 0,0-1,0 1,0 0,0 0,0-1,-6 22,6-15,0-1,0 1,1-1,0 1,0-1,0 1,1-1,0 0,0 1,0-1,0 0,1 0,0-1,0 1,0-1,1 1,0-1,-1 0,2 0,-1 0,0-1,1 0,2 2,5 3,1 0,0-1,1-1,-1 0,1-1,0 0,1-1,6 1,97 2,-114-8,0 1,0-1,0 0,0 1,0-2,0 1,0 0,-1-1,1 0,0 0,-1 0,0 0,1 0,-1-1,0 0,0 1,0-1,-1 0,1-1,-1 1,0 0,1-1,-1 1,-1-1,1 1,-1-1,2-3,-3 0,0 0,-1 1,1-1,-1 0,0 0,-1 1,0-1,0 0,0 1,-1 0,0 0,0 0,-1 0,1 0,-1 0,0 1,-1 0,0 0,1 0,-2 0,1 1,0 0,-1 0,0 0,0 1,0 0,0 0,0 1,-1-1,1 1,-1 1,-3-1,-2-2,0 2,0 0,0 0,0 1,0 0,-1 1,1 1,0 0,0 0,0 1,-3 2,9-3,0 1,1 0,-1 0,1 0,-1 1,1-1,0 2,0-1,0 0,1 1,-1 0,1 0,0 0,0 1,0-1,1 1,-1 0,1 0,0 0,1 1,-1-1,1 1,0-1,0 2,1-2,0-1,0 1,1 0,-1 0,1 0,0-1,1 1,-1 0,1 0,0 0,0-1,0 1,1 0,0-1,0 1,0-1,0 0,1 1,-1-1,1-1,0 1,1 0,-1-1,0 1,4 2,2 1,1-1,0 1,0-1,0-1,1 0,0 0,0-1,0-1,0 0,2 0,31 5</inkml:trace>
  <inkml:trace contextRef="#ctx0" brushRef="#br0" timeOffset="268.592">1457 8,'-20'-4,"-14"0,-8 6,-1 9,4 10,9 10,10 9,12 9,17 5,16 6,13 0,12 0,-4-10</inkml:trace>
  <inkml:trace contextRef="#ctx0" brushRef="#br0" timeOffset="2053.234">1605 663,'68'219,"-67"-217,0 1,-1-1,1 0,0 0,0 0,0 0,0 0,0 0,1 0,-1 0,1 0,-1-1,1 1,0 0,-1-1,1 1,0-1,0 0,0 0,0 0,0 0,0 0,0 0,1 0,-1-1,0 1,0-1,1 1,-1-1,0 0,1 0,-1 0,0 0,1-1,-1 1,6-6,0 0,-1-1,0 0,0 0,0 0,-1-1,0 0,-1 0,0-1,0 0,-1 0,0 0,0 0,1-8,-3 12,18-52,-3-1,10-53,-11 37,9 7,-24 66,0-1,0 0,1 1,-1-1,0 1,1 0,-1-1,1 1,-1 0,1 0,0 0,0 0,-1 0,1 0,0 1,0-1,0 0,0 1,0 0,-1-1,1 1,0 0,0 0,0 0,0 0,0 0,0 1,0-1,0 0,0 1,0 0,0-1,1 2,14 6,-1 2,0 0,0 1,-1 0,0 1,9 11,-9-10,-6-5,2 0,0 1,0 0,-1 1,-1 0,1 1,-2 0,1 0,-2 1,1 0,-2 1,0-1,0 2,-6-12,0 0,0 0,0 0,-1 0,1 0,-1 0,1 0,-1 0,0 0,0 0,0 0,0 0,0-1,0 1,0 0,-1-1,1 1,-1-1,1 1,-1-1,0 0,1 1,-1-1,0 0,0 0,0 0,0-1,0 1,0 0,0-1,0 1,0-1,0 0,0 1,0-1,0 0,0 0,0-1,0 1,0 0,0-1,0 1,0-1,0 0,0 1,0-1,0 0,0 0,0 0,1-1,-1 1,0 0,1-1,-2 0,0-1,0-1,0 1,1 0,-1-1,1 0,0 1,0-1,0 0,0 0,1 0,0 0,-1-1,1 1,1 0,-1 0,1-1,0 1,0 0,0-1,0 1,1 0,0 0,0-1,1-2,1-3,0 0,1 1,0-1,1 1,0 0,0 0,1 1,0 0,7-8,-6 9,0 0,0 0,1 0,0 1,0 0,0 1,1 0,0 0,0 1,0 0,0 0,1 1,-1 0,1 1,0 0,0 1,0 0,0 0,5 1,-11 2,0 0,1 0,-1 1,0-1,0 1,0 0,0 0,-1 0,1 1,-1-1,0 1,0 0,0 0,0 0,-1 0,0 1,1-1,-2 1,1-1,0 1,-1-1,0 1,0 0,0 0,-1 0,0 0,0-1,0 5,11 45,-9-50,-1-1,1 1,0 0,0-1,0 1,1-1,-1 0,1 1,0-1,0 0,0-1,0 1,0-1,0 1,1-1,-1 0,1 0,0 0,0-1,-1 1,1-1,0 0,0 0,0-1,0 1,0-1,1 1,-1-1,0-1,0 1,0-1,0 1,6-2,0 0,0 0,0-1,0-1,0 1,-1-1,0-1,0 0,0 0,0-1,-1 0,3-4,-2 3,0-1,-1-1,0 0,0 0,-1 0,0-1,-1 0,0-1,-1 1,0-1,0 0,-1 0,1-8,-5 19,0 0,0 0,-1 1,1-1,0 0,0 0,-1 0,1 1,0-1,0 0,-1 0,1 0,0 0,0 0,-1 0,1 1,0-1,-1 0,1 0,0 0,-1 0,1 0,0 0,0 0,-1 0,1 0,0 0,-1 0,1-1,0 1,0 0,-1 0,1 0,0 0,-1 0,1-1,0 1,0 0,-1 0,1 0,-2 5,1 1,0 1,0-1,0 0,1 0,0 0,0 0,0 0,1 1,0-1,0 0,1 0,0 0,0-1,0 1,0 0,1-1,0 1,0-1,1 0,0 0,-1 0,1-1,1 1,1 1,3 2,-1 0,1-1,0 0,1-1,0 0,0 0,0-1,0 0,1-1,0 0,0-1,0 0,5 0,-10-2,-1-1,1 1,0-1,-1 0,1-1,-1 1,1-1,-1 0,1 0,-1-1,0 0,1 0,-1 0,0 0,0-1,-1 0,1 0,-1 0,1-1,-1 0,0 1,0-1,0-1,-1 1,0 0,0-1,0 0,0 0,0 0,-1 0,0 0,1-5,2-10,0 0,-2 0,0 0,-2-1,0 1,-1 0,-1-1,-1 1,0 0,-2 0,-1-2,3 15,2 6,-1 0,0 0,0 0,1-1,-1 1,0 0,1 0,0 0,-1-1,1 1,-1 0,1 0,0-1,0 1,0 0,0-1,0 1,0 0,0-1,0 1,1 0,-1 0,0-1,1 1,-1 0,1 0,-1-1,1 1,0 0,-1 0,1 0,0 0,0 0,0 0,0 0,0 0,0 1,0-1,0 0,0 0,0 1,0-1,1 1,-1-1,0 1,0 0,1-1,-1 1,0 0,1 0,181 43,-176-41,0-1,-1 0,1 0,-1 1,0 0,0 0,1 1,-2 0,1 0,0 0,0 1,-1 0,0 0,0 0,0 1,0-1,-1 1,0 0,0 1,0-1,0 1,-1-1,0 1,0 0,-1 1,-9 174,8-178,0 1,0 0,1-1,0 1,-1-1,1 0,1 1,-1-1,0 0,1 0,-1 0,1-1,0 1,0-1,0 1,0-1,1 0,-1 0,0 0,1-1,-1 1,1-1,0 0,90 17,-58-14,0-2,0-1,0-2,1-2,-2-1,1-2,0-1,-1-2,-1-1,0-2,0-1,14-9,27-42,-73 62,0 1,-1-1,1 0,-1 0,1-1,-1 1,0 0,0 0,0-1,0 1,0 0,-1-1,1 1,-1-1,0 1,1-1,-1 1,0-1,0 1,-1-1,1 1,-1-1,1 1,-1-1,0 1,1 0,-1-1,-1 1,1 0,0 0,0 0,-1 0,1 0,-1 0,0 0,0 0,0 0,-5-3,-1 0,0 1,0 0,-1 0,1 0,-1 1,0 1,0-1,0 2,0-1,0 1,0 0,-1 1,1 0,0 1,0 0,0 0,-1 1,-6 2,10-2,1-1,0 1,0 1,0-1,0 1,0 0,0 0,1 0,-1 0,1 1,0 0,0 0,1 0,-1 0,1 1,0-1,0 1,0 0,1 0,-1 0,1 0,1 1,-1-1,1 0,0 1,0-1,0 1,1-1,0 1,0-1,0 1,1 0,-1-1,1 0,1 1,-1-1,1 0,0 1,0-1,1 0,-1 0,1-1,0 1,1 0,-1-1,1 0,0 0,6 2,0-1,1 0,-1-1,1 0,0 0,1-1,-1-1,0 0,1-1,-1 0,1 0,-1-2,1 1,-1-1,1-1,-1 0,1-1,-1 0,0 0,0-1,1-2,-4 3,0 0,0-1,-1 0,1-1,-1 0,0 0,0 0,-1-1,1 0,-1 0,-1-1,1 0,2-5,-4-2,-13 17,5 3,0 1,1 0,0-1,0 1,1 0,0 1,0-1,0 0,1 0,1 1,-1-1,1 1,0-1,0 1,1-1,0 0,1 1,0-1,0 0,0 0,1 0,0 0,0 0,1-1,1 3,-3-6,0 0,-1 0,1 0,1 0,-1-1,0 1,1 0,-1-1,1 0,0 0,0 0,0 0,0 0,0-1,0 1,1-1,-1 0,0 0,1 0,-1 0,1 0,-1-1,1 0,-1 0,1 0,-1 0,1 0,-1-1,1 1,-1-1,0 0,1 0,-1 0,0-1,1 1,-1-1,0 0,0 0,0 0,1-2,3-8,-1 0,0-1,-1 0,0 0,-1 0,0 0,-1-1,-1 0,0 0,-1 1,-1-1,0 0,-1 0,0-1,-21-218,22 233,-1-1,1 0,0 0,0 0,0 0,-1 0,1 0,0 0,0 0,0 0,0 0,1 0,-1 0,0 0,0 0,1 0,-1 1,0-1,1 0,-1 0,1 0,-1 0,1 1,-1-1,1 0,0 0,-1 1,1-1,0 0,-1 1,1-1,0 1,0-1,0 1,0-1,0 1,-1 0,1 0,0-1,0 1,0 0,0 0,0 0,0 0,0 0,0 0,0 0,0 0,0 0,0 0,0 1,0-1,0 1,141 57,-140-57,6 0,-1 2,0-1,0 1,0 0,-1 0,1 1,-1-1,1 2,-1-1,0 1,-1 0,1 0,-1 0,0 1,0 0,-1 0,0 0,0 0,0 1,-1 0,0-1,0 1,-1 0,0 1,0-1,0 3,-11 50,7-55,0 1,0-1,1 1,0-1,0 1,0 0,1 0,-1-1,1 1,1 0,-1 0,1-1,0 1,0-1,1 1,0-1,0 1,0-1,0 0,1 0,0 0,0 0,1 0,1 2,3-2,0-1,0 0,0-1,0 0,0 0,1-1,-1 0,1 0,0-1,0 0,-1 0,1-1,0 0,0-1,0 0,-1 0,1-1,0 0,-1-1,0 0,1 0,-1-1,0 0,-1 0,1-1,-1 0,0 0,4-4,1 0,-1-2,0 1,-1-1,0-1,0 0,-1 0,-1 0,0-1,-1-1,0 1,-1-1,-1-1,0 1,-1-1,-1 1,1-4,-4 17,1 0,0-1,-1 1,1-1,-1 0,1 1,-1-1,0 1,0-1,0 0,0 1,0-1,0 1,0-1,0 0,0 1,-1-1,1 1,-1-1,1 1,-1-1,0 1,0-1,0 1,1-1,-1 1,0 0,-1 0,1-1,0 1,0 0,0 0,-1 0,1 0,0 1,-1-1,1 0,-1 1,1-1,-1 0,1 1,-1 0,0-1,1 1,-1 0,0 0,1 0,-1 0,1 0,-2 0,-3 4,0 0,0 0,0 1,0-1,1 1,0 0,0 1,0 0,0-1,1 1,0 1,1-1,-1 0,1 1,0 0,1 0,0 0,0 0,0 0,1 0,0 3,0-4,1 0,0 0,0-1,1 1,-1 0,1-1,1 1,-1 0,1-1,0 0,0 1,1-1,-1 0,1 0,0 0,1-1,-1 1,1-1,0 1,0-1,0 0,0-1,3 2,11 8,-1-1,2-1,0-1,0-1,15 6,57 17,-2-5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40.0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239 614,'0'0</inkml:trace>
  <inkml:trace contextRef="#ctx0" brushRef="#br0" timeOffset="653.334">306 587,'-8'-4,"0"-1,-1 1,1 1,-1 0,0 0,0 0,0 1,-1 1,1-1,0 2,-1-1,1 1,-1 1,1-1,0 2,-1-1,1 1,0 1,0 0,0 0,0 1,1 0,0 0,-1 1,1 0,1 0,-1 1,1 0,0 0,0 1,1 0,3-4,0 0,0 0,1 0,-1 1,1-1,0 1,0-1,0 1,0 0,0-1,1 1,0 0,0 0,0 0,0 1,1-1,0 0,-1 0,2 0,-1 0,0 0,1 1,0-1,0 0,0 0,0 0,0-1,1 1,0 0,0 0,0-1,0 1,1-1,-1 0,1 1,0-1,1 1,1-2,0 0,0 0,0 0,0 0,0-1,1 0,-1 0,0 0,1-1,-1 0,0 0,1 0,-1-1,0 1,1-1,-1-1,0 1,0-1,0 0,0 0,0 0,0-1,0 0,7-4,0 0,-1-1,0-1,-1 0,0 0,0-1,-1 0,6-9,-4 3,-1-1,-1 0,0-1,-1 0,-1 0,-1-1,-1 0,0 0,-1 0,-1-1,-1-6,1-18,-2 0,-2 1,-2-1,-6-25,6 43,-2 0,-1 1,0 0,-2 0,-11-24,-5 19,24 29,-1 1,0 0,0-1,0 1,0 0,1 0,-1 0,0 0,0 0,0 0,0 0,0 0,1 0,-1 0,0 1,0-1,0 0,1 1,-1-1,0 0,0 1,1-1,-1 1,0-1,0 1,1-1,-1 1,1 0,-1-1,1 1,-1 0,1-1,-1 1,1 0,-1 0,1-1,0 1,0 0,-1 0,1 0,0 0,-6 15,1 0,1 0,0 0,1 0,1 1,0-1,1 1,1 2,-1 2,-1 19,2-1,1 1,3-1,0 0,3 0,9 29,-12-52,1 0,1 0,1 0,0-1,1 0,1 0,0-1,1 0,1-1,0 0,0 0,1-1,1-1,0 0,1-1,13 8,-20-14,1 1,-1-2,1 1,0-1,0 0,0-1,0 1,0-2,0 1,1-1,-1 0,0-1,1 0,-1-1,1 1,-1-2,0 1,1-1,-1 0,0-1,0 0,-1 0,1-1,0 0,-1 0,0 0,0-1,-1 0,5-5,0-1,-1-1,0-1,-1 0,0 0,-1-1,-1 0,0 0,-1-1,0 0,-1 0,-1 0,0-1,-2 0,1 1,-2-1,0 0,-1 0,-1-7,1 20,1 1,-1 0,0-1,0 1,-1 0,1-1,0 1,-1 0,0-1,1 1,-1 0,0 0,0 0,0 0,0-1,-1 2,1-1,-1 0,1 0,-1 0,1 1,-1-1,0 0,0 1,0 0,0-1,0 1,0 0,0 0,0 0,-1 1,1-1,0 0,0 1,-1-1,1 1,0 0,-1 0,1 0,-1 0,1 0,0 1,-1-1,1 1,-2 1,-1 1,1 0,0 1,1-1,-1 1,1-1,-1 1,1 0,0 0,1 1,-1-1,1 0,0 1,0 0,0-1,0 1,1 0,0 0,0 0,0 0,1 0,0 0,0 0,0 0,0 0,1 1,0-1,0-1,0 1,1 0,-1 0,1 0,0-1,1 1,0 0,9 9,1-1,0-1,1 0,0-1,1 0,0-1,1-1,0 0,0-1,1-1,0-1,0 0,0-1,1-1,0-1,1 0,71 15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3:37.38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233 418,'-2'21,"-1"20,0 16,1 18,0 13,1 8,1 6,-3 0,-2-3,-6-6,-4-10,-1-18</inkml:trace>
  <inkml:trace contextRef="#ctx0" brushRef="#br0" timeOffset="320.142">46 712,'-43'-186,"42"183,0 1,1-1,0 0,-1 1,1-1,0 0,0 1,1-1,-1 1,0-1,1 0,0 1,-1-1,1 1,0-1,0 1,1 0,-1-1,0 1,1 0,0 0,-1 0,1 0,0 0,0 0,0 0,0 1,0-1,0 1,1 0,-1-1,0 1,2 0,13-3,-1 1,1 1,0 0,0 2,0 0,0 0,0 2,0 0,0 1,-1 0,0 2,5 1,1 0,-1 1,1 0,-1 2,-1 0,0 1,0 1,-1 1,-1 1,14 12,-30-24,1 1,-1-1,0 1,0 0,0 0,0 0,-1 0,1 0,0 0,-1 0,1 0,-1 1,0-1,0 0,0 1,0-1,0 1,0-1,-1 1,1 0,-1-1,0 1,0 0,0-1,0 1,0 0,-1-1,1 1,-1-1,0 1,1 0,-1-1,-1 2,-4 1,-1 0,1 0,-1 0,0-1,-1 0,1 0,-1-1,1 0,-1-1,0 1,0-2,0 1,-8 0,12-1,-27 5,0-1,0-2,0-1,0-1,-2-2,29 0</inkml:trace>
  <inkml:trace contextRef="#ctx0" brushRef="#br0" timeOffset="1045.165">648 820,'-11'-49,"3"0,3-1,1 1,3-1,2-17,-1 40,0 17,-1 8,1-1,-1 1,1 0,-1 0,1 0,0 0,0-1,0 1,0 0,0 0,1 0,-1-1,1 1,-1 0,1 0,0 0,0 0,0 0,0 0,0 0,0 1,0-1,1 0,-1 0,1 1,-1-1,1 1,0-1,-1 1,1 0,0 0,87 19,-45-7,-21-6,-1 0,0 2,-1 0,0 2,14 7,-32-13,1 0,0 0,-1 1,0 0,0-1,0 1,0 0,-1 0,1 1,-1-1,0 0,-1 1,1-1,-1 1,0 0,0 0,0-1,0 1,-1 0,0 0,0 0,0-1,-1 1,0 0,0 0,0-1,0 1,-1 0,1-1,-1 1,-2 1,2 3,-1-1,2 0,-1 0,1 1,0-1,1 1,0-1,0 1,1-1,1 7,0-10,0-1,0 0,1 1,-1-1,1 0,0 0,1 0,-1-1,0 1,1-1,0 0,0 0,0 0,0 0,0-1,1 1,-1-1,1 0,0-1,-1 1,5 0,5 2,0-2,0 1,0-2,1 0,-1 0,0-2,2 0,92-22,-106 22,-1 2,1-1,0 0,0 0,0 1,-1-1,1 1,0-1,-1 1,1 0,0-1,-1 1,1 0,-1 0,1 0,-1 0,1 1,-1-1,0 0,0 1,0-1,0 0,0 1,0 0,0-1,0 1,0-1,-1 1,1 0,0 1,9 14,-5-11,1 0,0 0,0-1,1 0,-1 0,1 0,0-1,1 0,-1 0,1 0,-1-1,1-1,0 1,0-1,0-1,1 1,-1-1,0-1,1 0,2 0,-6 0,0 0,0 0,1-1,-1 0,0 0,0 0,0-1,0 1,0-1,0 0,-1-1,1 1,-1-1,1 0,-1 0,0 0,0-1,-1 1,1-1,-1 0,1 0,-1-1,0 1,-1 0,1-1,-1 0,0 0,0 1,0-1,-1 0,0 0,1-3,-2 1,1 0,-1 0,0 0,-1 0,0 0,0 0,-1 0,1 1,-1-1,-1 0,1 1,-1-1,0 1,-1 0,0 0,0 0,0 1,0-1,-1 1,0 0,0 0,0 0,-1 1,0 0,-1-1,-2-1,1 1,-1 0,0 0,-1 1,1 0,0 1,-1 0,0 1,0 0,0 0,0 1,0 0,0 1,0 0,0 0,0 1,-4 1,10-1,0 0,-1 0,1 1,0-1,0 1,0 0,0 0,0 1,0-1,1 1,-1 0,1 0,0 0,0 0,0 0,0 1,0-1,1 1,0 0,-1 0,1 0,1 0,-1 0,1 0,-1 0,1 1,0-1,1 0,-1 1,1 0,3 23</inkml:trace>
  <inkml:trace contextRef="#ctx0" brushRef="#br0" timeOffset="1493.21">2145 618,'-14'-7,"-1"-1,0 2,0 0,0 1,-1 0,0 1,0 1,0 1,-2 0,11 1,-1 1,1 0,0 0,0 1,0 0,0 0,0 1,0 0,1 0,-1 0,1 1,-1 0,1 1,0-1,0 1,0 0,0 1,1-1,0 1,0 0,-4 5,6-5,0 0,0 1,0-1,1 0,-1 1,1 0,1-1,-1 1,1 0,0 0,0 0,1 0,0 0,0 0,0 0,1 0,0 0,0 0,0-1,1 1,0 0,0-1,0 1,1-1,0 1,0-1,0 0,0 0,1-1,0 1,0-1,1 0,-1 0,1 0,4 3,6 3,1-1,0 0,1-1,-1-1,1 0,1-1,-1-1,1-1,0-1,0 0,0-1,0-1,1-1,-1 0,0-2,0 0,0-1,0 0,0-2,-1 0,0-1,0-1,0 0,-1-1,0-1,0-1,-1 0,0-1,-1 0,-1-2,6-5,29-55,-47 71,0 0,-1 1,1-1,0 0,-1 0,0 0,1 0,-1 1,0-1,0 0,0 0,0 0,0 0,-1 0,1 0,-1 1,1-1,-1 0,1 0,-1 1,0-1,0 0,0 1,0-1,0 1,0-1,0 1,-1-1,1 1,-1 0,1 0,-1 0,1-1,-1 1,1 1,-1-1,0 0,0 0,1 1,-1-1,0 1,0-1,0 1,-3-1,1-1,-1 1,0 0,0 0,0 1,0 0,0 0,0 0,0 0,0 1,0-1,0 1,0 1,1-1,-1 1,0 0,1 0,-1 0,1 0,0 1,0 0,0 0,0 0,0 0,0 1,1-1,0 1,0 0,0 0,0 0,1 0,-1 1,1-1,0 1,0-1,1 1,-1 0,1 0,0 0,1 0,-1 0,1 1,1 1,0 1,0-1,1 0,1 1,-1-1,1 0,0 0,1 0,-1-1,1 1,1-1,-1 0,1 0,0 0,0-1,1 1,1-1,8 8,0-2,1 1,1-2,0 0,0-1,4 0,124 38,-78-34</inkml:trace>
  <inkml:trace contextRef="#ctx0" brushRef="#br0" timeOffset="2369.236">3040 565,'-9'-1,"-1"0,0 0,0 1,0 1,0-1,0 2,0-1,0 1,1 1,-1 0,1 0,-1 1,1 0,0 1,1 0,-1 0,1 1,0 0,0 0,-6 8,13-12,0 1,-1 0,1-1,1 1,-1 0,0 0,1 0,-1 0,1-1,0 1,0 0,0 0,0 0,1 0,-1 0,1 0,0-1,-1 1,1 0,0 0,1-1,-1 1,0-1,1 1,0-1,-1 0,1 1,0-1,1 1,67 55,163 78,-232-135,34 26,-35-26,1-1,0 1,-1-1,1 1,-1-1,1 1,-1 0,1-1,-1 1,1 0,-1-1,1 1,-1 0,0 0,0-1,1 1,-1 0,0 0,0 0,0-1,0 1,0 0,0 0,0 0,0-1,0 1,0 0,0 0,-1 0,1-1,0 1,0 0,-1 0,1-1,-1 1,1 0,-1-1,1 1,-1 0,1-1,-1 1,1-1,-1 1,0-1,1 1,-1-1,-4 3,1-1,-1 0,0-1,0 1,0-1,-1 0,1 0,0 0,0-1,0 0,-1 0,1 0,0 0,0-1,-1 0,1 0,2 0,1 1,-1-1,0 0,1 1,-1-1,1-1,-1 1,1 0,-1 0,1-1,0 0,0 1,0-1,0 0,0 0,0 0,0 0,1 0,-1-1,1 1,-1 0,1-1,0 1,0-1,0 1,0-1,1 0,-1 1,1-1,-1 0,1 0,3-7,0-1,1 0,0 1,1 0,0 0,1 0,0 0,0 1,1 0,0 0,0 1,1 0,1 0,-1 1,1 0,0 1,1 0,-1 0,8-3,-1-1,1 0,-1 0,2 2,-1 0,1 1,0 1,1 1,17-3,-34 7,1 1,-1 0,0-1,1 1,-1 0,0 0,1 1,-1-1,1 1,-1-1,0 1,0-1,1 1,-1 0,0 0,0 0,0 1,0-1,0 0,0 1,0-1,0 1,-1 0,1-1,-1 1,1 0,-1 0,0 0,1 0,-1 0,0 1,0-1,-1 0,1 0,0 1,-1-1,1 0,-1 1,0 0,4 40,-4-36,-1-1,1 1,0 0,1 0,-1-1,2 1,-1-1,0 1,1-1,0 1,1-1,0 0,0 0,0 0,0-1,1 1,0-1,0 1,1-1,-1-1,1 1,0 0,0-1,1 0,2 1,0-2,0-1,1-1,-1 1,1-1,-1 0,1-1,-1 0,1-1,-1 1,1-2,-1 1,0-1,1 0,-1-1,0 0,0 0,-1-1,1 0,-1 0,0-1,0 0,0 0,-1-1,1 0,-1 0,-1 0,1-1,-1 1,0-1,-1-1,1 1,-2-1,1 0,-1 0,35-119,-38 143,0 0,1 0,0 0,1-1,1 1,1-1,0 1,1-1,0 0,2-1,3 7,-3-13,0-1,0 0,1-1,0 1,1-2,-1 1,1-1,0 0,0-1,0 0,1-1,-1 0,1 0,0-1,0 0,0-1,0 0,0 0,1-1,-1-1,0 1,0-2,0 1,0-2,0 1,-1-1,1-1,-1 0,0 0,0 0,0-1,0-1,-1 0,6-5,3-7,-1-1,-1 0,-1-1,-1 0,-1-2,0 1,-2-1,0-1,-2 0,0 0,-2-1,0 1,-2-1,0-10,6-21,-3-1,-2 1,-3-1,-3 0,-6-49,-23-8,29 110,-1-1,1 1,-1 0,0 0,0 0,0 0,0 0,0 0,-1 0,1 1,-1-1,0 1,1 0,-1 0,0 0,0 0,-1 0,1 1,0-1,-1 1,1 0,-1 0,1 0,-1 1,1-1,-1 1,1 0,-1 0,-2 0,-1 2,0 0,0 1,0 0,1 0,0 0,-1 1,1 0,0 0,1 1,-1 0,1 0,0 0,0 0,1 1,-1 1,-10 11,1 1,1 1,1 0,1 1,1 0,0 1,2 0,1 1,0-1,2 1,0 1,2-1,1 0,0 1,2 0,1-1,0 1,2-1,1 1,1-1,0 0,2-1,9 22,-4-21,2-1,0-1,0 0,2 0,1-2,1 0,17 15,48 35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4:19.5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4:32.4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46.1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400 618,'-13'-4,"-1"1,0 0,0 1,0 0,0 1,0 0,0 2,0-1,0 2,0 0,0 1,0 0,1 1,0 0,-1 1,1 1,1 0,-1 1,-3 2,5-1,0 0,0 1,1 0,0 1,1 0,0 0,0 1,1 0,1 0,0 1,0 0,-3 9,9-19,1 0,-1 0,0 0,0 0,1 1,-1-1,1 0,0 0,0 0,-1 0,1 0,1 1,-1-1,0 0,0 0,1 0,-1 0,1 0,0 0,0 0,0 0,0 0,0 0,0 0,0 0,0-1,1 1,-1 0,1-1,-1 1,1-1,0 0,0 1,-1-1,1 0,0 0,0 0,0 0,0-1,0 1,0-1,1 1,-1-1,2 1,5-3,0 0,0-1,0 0,0-1,0 1,-1-2,0 1,0-1,0 0,0-1,-1 0,0 0,0-1,-1 1,0-2,0 1,0 0,-1-1,0 0,-1-1,4-7,12-29,-1-2,-2 0,-2 0,-3-1,-1-1,-3 0,-2-1,-1-19,-4 57,6-51,-3-1,-2 1,-4-17,1 81,1-1,-1 1,1-1,-1 1,1-1,-1 1,0-1,1 1,-1-1,0 1,1-1,-1 0,0 1,1-1,-1 0,0 0,0 1,1-1,-1 0,0 0,0 0,0 0,1 0,-1 0,0 0,0 0,0-1,1 1,-1 0,0 0,0-1,1 1,-1 0,0-1,1 1,-1-1,0 1,1-1,-1 1,1-1,-1 1,1-1,-1 1,1-1,-1 0,1 1,0-1,-1 0,1 0,0 1,-1-1,1-1,-13 35,1 1,1 0,2 1,2-1,1 1,-1 27,6-55,-6 48,2 0,2 0,3 0,2 0,7 37,-9-82,1-1,1 1,0-1,0 0,1 0,0 0,0 0,1 0,0 0,1-1,0 0,0 0,1 0,0-1,0 0,0 0,1 0,1-1,-1 0,1 0,0-1,0 0,0-1,1 1,-1-1,1-1,0 0,0 0,1-1,-1 0,0-1,1 0,-1 0,3-1,0-3,1 0,-1-1,0 0,0-1,-1-1,0 1,0-2,0 0,0 0,-1-1,-1 0,1-1,-1 0,-1 0,1-1,-2 0,1-1,-2 1,1-1,-1-1,-1 1,0-1,-1 0,0 0,-1-1,0 1,0-8,-2 19,0-1,-1 1,1-1,-1 1,1-1,-1 0,1 1,-1-1,0 0,0 1,0-1,0 0,0 1,0-1,-1 0,1 1,-1-1,1 1,-1-1,1 0,-1 1,0-1,0 1,0 0,1-1,-1 1,-1 0,1-1,0 1,0 0,0 0,-1 0,1 0,-1 0,1 0,0 1,-1-1,0 0,1 1,-1-1,1 1,-1-1,0 1,0 0,-3 3,-1 0,1 1,0 0,0 0,0 0,1 1,-1 0,1-1,0 1,1 1,-1-1,1 1,0-1,0 1,1 0,-1 0,1 2,0-3,0-1,0 0,0 1,1-1,-1 1,1 0,1-1,-1 1,1 0,0 0,0-1,0 1,0 0,1 0,0-1,0 1,0 0,1-1,-1 1,1-1,0 0,0 1,1-1,-1 0,1 0,0 0,0-1,0 1,1-1,3 3,7 2,0-1,1-1,0 0,1-1,-1-1,1 0,0-1,0-1,0 0,9-1,42 4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49.6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12,'-9'-7,"4"2,9 7,12 10,2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30.7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1 511,'4'14,"4"13,3 14,4 13,2 11,0 11,2 8,0 6,-4 1,-3-4,-5-7,-5-10,-8-16,-3-16</inkml:trace>
  <inkml:trace contextRef="#ctx0" brushRef="#br0" timeOffset="268.272">67 658,'14'-2,"11"4,8 5,3 7,0 8,-6 4,-8 3,-11-2,-10-2,-12-7,-9-3,-9-5,-4-3,2-4,5-2</inkml:trace>
  <inkml:trace contextRef="#ctx0" brushRef="#br0" timeOffset="825.275">388 819,'-5'-32,"2"-1,1 0,1 0,2 0,2 0,6-31,-9 62,0-1,0 1,0 0,0 0,1 0,-1 0,1 0,-1 0,1 1,0-1,0 0,0 0,0 0,0 1,0-1,0 0,1 1,-1-1,1 1,-1-1,1 1,-1 0,1 0,0 0,0 0,-1 0,1 0,0 0,0 0,0 1,0-1,0 1,1-1,68 34,97 47,-167-80,1 0,-1 0,1 1,-1-1,0 1,1-1,-1 1,0-1,0 1,1 0,-1 0,0 0,0 0,0 0,0 0,0 0,0 0,0 0,0 0,-1 0,1 1,0-1,-1 0,1 0,0 1,-1-1,0 1,1-1,-1 0,0 1,0-1,0 1,0-1,0 1,0-1,0 0,0 1,-1-1,1 1,0-1,-1 0,0 1,-13 8,13-10,0 0,-1 0,1 1,-1-1,1 0,0 1,-1-1,1 1,0 0,-1 0,1-1,0 1,0 0,0 0,0 0,0 0,0 0,0 0,0 0,0 1,0-1,1 0,-1 0,0 1,1-1,-1 0,1 1,0-1,-1 1,1-1,0 1,0-1,0 1,0-1,0 0,0 1,0-1,0 1,1-1,-1 1,1-1,-1 0,1 1,-1-1,8 4,0-1,0 1,0-2,0 1,1-1,-1 0,1-1,0 0,0 0,0-1,1 0,6 2,14 2,0-1,0-1,0-2,1-1,-1-1,2-1,-2 2,-14 1</inkml:trace>
  <inkml:trace contextRef="#ctx0" brushRef="#br0" timeOffset="1323.139">1390 30,'5'0,"3"0,3 0,0 0</inkml:trace>
  <inkml:trace contextRef="#ctx0" brushRef="#br0" timeOffset="2089.272">1057 578,'-8'1,"0"1,0 1,0-1,1 1,0 1,-1-1,1 1,0 1,1-1,-1 1,-5 5,10-8,-1 1,1-1,0 0,0 1,0-1,1 1,-1-1,0 1,1 0,0 0,-1 0,1-1,1 1,-1 1,0-1,1 0,-1 0,1 0,0 0,0 0,0 0,0 0,1 0,-1 1,1-1,0 0,0 0,0-1,0 1,1 0,-1 0,1 0,4 4,1 0,0 0,0-1,1 0,-1-1,1 1,0-2,1 1,0-1,-1 0,1-1,0 0,0 0,1-1,-1 0,1-1,-1 0,1 0,-1-1,4-1,-10 2,1-1,-1 1,0-1,1 0,-1 0,0-1,0 1,1-1,-1 1,0-1,0 0,0-1,0 1,0 0,0-1,0 1,0-1,0 0,-1 0,1 0,-1-1,1 1,-1 0,0-1,0 0,0 1,0-1,-1 0,1 0,-1 0,0 0,0 0,0 0,0 0,0-1,-1 1,1 0,-1-2,1-3,-1 1,0 0,-1 0,1 0,-1 0,-1 0,1 0,-1 0,-1 1,1-1,-1 1,0-1,-1 1,1 0,-1 0,0 0,-1 1,1-1,-1 1,0 0,-1 1,1-1,-1 1,0 0,0 0,0 1,-1 0,1 0,-1 0,1 1,-1 0,0 0,0 1,0 0,-6-1,10 3,0 0,0-1,1 1,-1 0,0 1,1-1,-1 0,1 1,-1-1,1 1,0 0,-1 0,1 0,0 0,0 0,1 1,-1-1,0 0,1 1,-1-1,1 1,0 0,0-1,0 1,0 0,0 0,1 0,-1-1,1 1,0 0,0 0,0 0,0 0,1 2,3 19</inkml:trace>
  <inkml:trace contextRef="#ctx0" brushRef="#br0" timeOffset="2341.389">1404 605,'0'16,"0"10,0 7,5 2,3 1,3-5,2-4,1-8,0-6,-2-6</inkml:trace>
  <inkml:trace contextRef="#ctx0" brushRef="#br0" timeOffset="2610.464">1431 244,'-3'7,"5"6,6 11,6 8,0-2</inkml:trace>
  <inkml:trace contextRef="#ctx0" brushRef="#br0" timeOffset="2782.283">1564 819,'9'-2,"0"-1,-1 0,1 0,-1-1,0 0,0-1,0 0,0 0,-1-1,0 1,0-2,-1 1,0-1,0 0,0 0,-1 0,0-1,0 0,-1 0,0 0,0-1,-1 1,0-1,-1 0,0 0,0 0,0-6,-2 12,1 1,-1-1,0 0,1 1,-1-1,0 1,-1-1,1 0,0 1,-1-1,1 1,-1-1,0 1,0-1,0 1,0 0,-1-1,1 1,0 0,-1 0,0 0,1 0,-1 0,0 0,0 1,0-1,0 1,0-1,0 1,-1 0,1 0,0-1,-1 2,1-1,-1 0,1 0,-1 1,0 0,1-1,-1 1,1 0,-1 0,1 0,-1 1,0-1,-1 1,-3 4,1 0,-1 0,1 0,1 1,-1 0,1 0,0 1,1-1,-1 1,1 0,1 0,-1 0,1 1,0-1,1 1,0 0,0 0,1 0,0 0,0 0,1 5,0-7,1-1,-1 1,1 0,1-1,-1 1,1-1,0 1,0-1,0 0,1 0,0 0,0 0,0 0,1-1,0 1,0-1,0 0,0 0,1 0,25 19</inkml:trace>
  <inkml:trace contextRef="#ctx0" brushRef="#br0" timeOffset="3221.159">1979 725,'-3'1,"-1"-1,1 1,-1 0,1 1,0-1,-1 0,1 1,0 0,0 0,0 0,0 0,0 0,1 1,-1-1,1 1,-1-1,1 1,0 0,0 0,0 0,1 0,-1 1,1-1,-1 0,1 1,0-1,1 1,-1-1,0 1,1-1,0 1,0-1,0 1,0 0,1-1,-1 1,1-1,0 1,0-1,0 1,0-1,1 0,0 0,-1 0,1 0,0 0,2 2,0-1,0-1,1 1,-1-1,1 0,0-1,0 1,0-1,0 0,0 0,0-1,1 1,-1-1,0 0,1-1,-1 1,1-1,-1 0,1-1,-1 1,1-1,-1 0,0 0,1-1,-1 0,0 0,0 0,0 0,0-1,-1 0,1 0,-1 0,1 0,-1-1,0 0,0 0,-1 0,1 0,0-1,10-16,-1 0,-1-1,-1 0,-1-1,-1 0,-1-1,-1 0,3-17,10-49,-3 0,-5-1,-3-1,-4-27,-5 111,1-1,-1 1,1-1,-2 1,1-1,-1 1,0-1,-1 1,0 0,0 0,-1 0,0 0,-4-7,5 13,1 1,-1 0,1 0,-1 0,0 0,0 0,1 0,-1 0,0 1,0-1,0 0,0 1,0 0,0-1,0 1,0 0,0 0,0 0,0 0,0 1,0-1,0 1,0-1,0 1,0-1,0 1,1 0,-1 0,0 0,0 0,1 0,-1 0,1 1,-1-1,1 0,-1 1,1 0,0-1,0 1,0-1,0 1,0 0,0 0,0 0,1 0,-1-1,0 1,1 0,0 1,-13 26,2 0,2 0,0 1,2 0,2 1,0-1,2 1,2 0,1 14,-1 20,2 1,4-1,3-1,2 1,3-1,8 17,4-17,-14-48</inkml:trace>
  <inkml:trace contextRef="#ctx0" brushRef="#br0" timeOffset="4206.899">2126 485,'4'-4,"0"1,0 0,0 0,1 1,-1-1,1 1,0 0,-1 0,1 1,0-1,0 1,0 0,0 1,0-1,0 1,1 0,-1 0,0 0,0 1,0 0,0 0,0 0,2 2,3-2,27 3,0 2,-1 1,0 2,35 13,-63-9,-30-4,11-5,4 0,0-1,1 1,0 0,0 0,0 0,0 1,1 0,-1 1,1-1,0 1,1 0,0 0,0 0,0 0,0 1,1 0,0-1,1 1,0 1,0-1,0 0,1 0,0 1,0-1,1 0,0 1,0-1,1 1,0-1,0 0,1 1,0-1,0 0,3 6,-2-9,1-1,-1 1,1-1,0 0,0-1,0 1,0-1,1 0,-1 0,1 0,-1 0,1-1,0 0,-1 0,1 0,0 0,0-1,0 0,-1 0,1 0,0-1,0 1,0-1,-1 0,1-1,-1 1,1-1,2-1,-6 2,0 1,-1 0,1-1,0 1,0 0,0-1,0 1,0 0,0 0,0 0,0 0,0 0,-1 0,1 0,0 0,0 0,0 0,0 1,0-1,0 0,0 1,0-1,-1 0,1 1,0-1,0 1,0-1,-1 1,1 0,0-1,-1 1,1 0,-1 0,1-1,0 1,-1 0,0 0,1 0,-1-1,1 1,-1 0,0 0,0 0,0 0,1 1,3 6,-3-5,1 0,-1 0,1 0,0 0,0 0,0-1,1 1,-1-1,1 1,-1-1,1 0,0 0,0 0,0 0,0 0,0-1,0 1,0-1,1 0,-1 0,1 0,-1-1,0 1,1-1,-1 0,1 0,-1 0,1 0,-1-1,1 1,-1-1,0 0,1 0,-1 0,0 0,0-1,1 1,-1-1,0 0,-1 0,1 0,0 0,0 0,-1-1,0 1,1-1,6-12,-1-1,-1 1,-1-2,0 1,0-1,-2 1,0-1,-1-1,-1 1,-1 0,0-8,3-9,11-38,-15 71,1 1,0-1,-1 1,1-1,-1 0,1 1,0-1,-1 1,1 0,0-1,0 1,-1 0,1-1,0 1,0 0,0 0,-1 0,1-1,0 1,0 0,0 0,0 0,-1 1,1-1,0 0,0 0,0 0,-1 0,1 1,0-1,0 0,0 1,-1-1,1 1,0-1,-1 1,1-1,-1 1,1-1,0 1,-1 0,1-1,-1 2,26 28,-25-29,6 12,-1 0,0 0,0 1,-2-1,1 1,-2 0,0 1,0-1,-2 1,0-1,0 1,-1-1,-1 1,-1-1,0 2,-3 6,4-21,0 0,1 1,-1-1,0 0,1 1,-1-1,1 1,0-1,-1 1,1 0,0-1,0 1,0-1,0 1,0-1,0 1,0 0,1-1,-1 1,1-1,-1 1,1-1,-1 0,1 1,0-1,0 1,-1-1,1 0,0 0,0 1,1-1,-1 0,0 0,0 0,0 0,1-1,0 2,7 0,0 1,0-1,1-1,-1 0,1 0,0-1,-1 0,1 0,-1-1,1-1,-1 1,1-2,1 0,-6 2,0-1,0 0,-1 0,1 0,0-1,-1 1,0-1,1 0,-1-1,0 1,-1-1,1 1,-1-1,1 0,-1 0,0-1,-1 1,1-1,-1 1,0-1,2-5,-14 30,8-17,0 1,1-1,0 0,-1 1,1 0,1-1,-1 1,0 0,1-1,0 1,0 0,0-1,0 1,1 0,-1-1,1 1,0 0,0-1,1 1,-1-1,1 1,-1-1,1 0,0 0,0 0,0 0,1 0,-1 0,1-1,0 1,-1-1,1 1,0-1,4 2,54 12,-30-13</inkml:trace>
  <inkml:trace contextRef="#ctx0" brushRef="#br0" timeOffset="4465.226">3356 257,'0'-11,"0"-2,0 6,0 13,0 18,-3 19,-6 22,-10 22,-10 19,-9 16,-6 9,1 1,3-2,1-11,8-25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50.1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12,'0'-3,"-2"0,-5 0,-2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45.4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320 277,'-42'388,"7"-168,28-201,1-19,-4-59,-3-115,7-1,10-39,-4 201,0-6,0 1,2-1,-1 1,2 0,1-1,0 1,1 1,1-1,1 1,0 0,8-13,-12 27,-1 0,1 0,0 0,0 0,0 0,0 0,0 1,1 0,-1 0,1 0,0 0,-1 0,1 1,0-1,0 1,0 0,0 0,0 1,0-1,0 1,0 0,0 0,0 0,1 0,-1 1,0 0,0 0,0 0,2 1,2 1,-1 1,0-1,0 1,0 1,0-1,-1 1,1 0,-1 1,-1-1,1 1,-1 1,0-1,0 1,2 4,-1 0,-1 0,0-1,-1 2,-1-1,1 0,-2 1,1 0,-2 0,0 0,0-1,-1 1,0 0,-1 0,-1 0,0 0,0-1,-1 1,-1-1,0 1,0-1,-1 0,0-1,-1 1,-1-1,1-1,-1 1,-1-1,0 0,0 0,-6 3,3-3,-1 0,0-1,0 0,0-1,-1 0,-1-1,1 0,-1-1,0-1,0 0,0-1,0-1,-1 0,-12 0,27-1,0-1,-1 1,1 0,0 0,0-1,0 1,0 0,0 0,0-1,0 1,0 0,0 0,0-1,1 1,-1 0,0-1,0 1,1 0,-1-1,0 1,1 0,-1-1,1 1,-1 0,1-1,-1 1,1-1,-1 1,1-1,-1 0,1 1,0-1,-1 1,1-1,0 0,-1 0,1 1,0-1,0 0,-1 0,1 0,0 0,0 0,-1 0,1 0,0 0,0 0,6 5,18 16,-2 1,0 1,-2 1,12 18,64 65,-92-102,1 0,0-1,0 0,0 0,1 0,-1-1,1 0,0 0,0 0,0-1,0 0,0-1,1 0,-1 0,0 0,1-1,-1 0,0 0,1-1,-1 0,0 0,0-1,1 0,-1 0,0-1,-1 0,1 0,0 0,-1-1,0 0,0 0,3-4,-2 2,0 0,0 0,-1-1,0 1,0-2,-1 1,0-1,0 0,-1 0,0 0,0 0,-1-1,0 1,0-1,-1 0,0 0,-1 0,0 0,0-8,-1 16,0-1,0 1,-1-1,1 1,0-1,0 1,-1-1,1 1,-1-1,1 1,-1 0,0-1,1 1,-1 0,0-1,0 1,0 0,0 0,0 0,0 0,0 0,-1 0,1 0,0 0,-1 1,1-1,0 0,-1 1,1-1,0 1,-1-1,1 1,-1 0,1 0,-1-1,1 1,-1 0,1 0,-1 1,1-1,-1 0,0 1,-2 0,0 0,0 0,0 1,1-1,-1 1,1 0,-1 0,1 0,0 1,0-1,0 1,0 0,0 0,0 0,-1 2,2-2,0 1,0-1,0 1,0 0,0-1,1 1,0 0,0 0,0 0,0 0,0 0,1 0,0 0,0 0,0 0,0 0,1 0,-1 0,1 0,0 0,0 0,1-1,-1 1,1 0,0 0,0-1,0 0,0 1,1-1,-1 0,1 0,0 0,0 0,0-1,0 1,2 0,12 6,1 0,0-2,1 0,-1-1,1-1,0-1,1 0,-1-2,1 0,-1-1,1-1,17 2,-1-2,1-1,-1-2,0-2,0-1,0-1,0-3,3-2,22-18,-60 29,0 0,1 0,-1 0,0 0,0 0,0 0,0 0,0 0,0 0,-1 0,1 0,0-1,0 1,-1 0,1-1,-1 1,1 0,-1-1,0 1,0-1,1 1,-1 0,0-1,0 1,0-1,-1 1,1-1,0 1,0 0,-1-1,1 1,-1-1,1 1,-1 0,0 0,1-1,-1 1,0 0,0 0,0 0,0 0,0 0,0-1,-8-5,0-1,0 2,-1-1,1 1,-1 1,0-1,-1 2,1 0,-1 0,0 1,0 0,-1 0,1 2,-4-1,9 2,1 1,0 0,0 0,0 0,-1 1,2 0,-1 0,0 0,0 0,1 1,-1 0,1 0,0 0,-1 0,2 1,-1 0,0 0,1 0,0 0,0 0,0 1,0-1,1 1,-1 0,1 0,0-1,1 2,-1-1,1 0,0 0,1 0,-1 0,1 1,0-1,0 0,1 1,-1-1,2 4,-1-6,-1-1,1 1,0-1,0 1,0-1,1 0,-1 1,0-1,1 0,0 0,-1 0,1 0,0 0,0-1,0 1,0 0,0-1,1 0,-1 1,0-1,1 0,-1 0,1 0,-1-1,1 1,-1 0,1-1,0 0,-1 0,1 0,80-9,74-63,-156 72,-1-1,1 1,-1 0,1-1,0 1,-1 0,1-1,-1 1,1 0,0 0,-1-1,1 1,0 0,-1 0,1 0,0 0,0 0,-1 0,1 0,0 0,-1 0,1 0,0 1,-1-1,1 0,0 0,-1 1,1-1,-1 0,1 1,0-1,-1 1,1-1,-1 0,1 1,-1-1,1 1,-1 0,0-1,1 1,-1-1,0 1,1 0,-1-1,0 1,0 0,1-1,-1 1,2 39,-2-33,-17 325,15-273,0 16,-2-1,-4 1,-3-1,-4 4,-11-15,25-62,1 0,-1 0,1-1,-1 1,0 0,1-1,-1 1,0-1,0 1,1-1,-1 1,0-1,0 0,0 1,0-1,0 0,0 0,1 1,-1-1,0 0,0 0,0 0,0 0,0 0,0 0,0-1,0 1,0 0,0 0,1-1,-1 1,0 0,0-1,0 1,0-1,1 1,-1-1,0 1,1-1,-1 0,0 1,1-1,-1 0,1 0,-1 1,1-1,-1 0,1 0,-1 0,-25-45,25 43,-124-320,119 312,5 8,-1 1,1 0,-1 0,1 0,0-1,0 1,0 0,0-1,0 1,0-1,1 1,-1-1,1 0,0 1,0-1,0 1,0-1,0 0,1 1,-1-1,1 1,-1-1,1 1,0-1,0 1,0-1,0 1,1 0,-1 0,1 0,0-2,98-31,-20 17,1 1</inkml:trace>
  <inkml:trace contextRef="#ctx0" brushRef="#br0" timeOffset="5806.558">306 2135,'-13'-1,"1"2,-1-1,0 1,1 1,-1 0,1 1,0 0,0 1,0 1,0 0,1 0,-1 1,2 0,-1 1,1 0,-7 6,8-5,1 0,-1 1,2-1,-1 2,1-1,0 1,1 0,0 0,1 1,0-1,1 1,0 1,0-1,1 0,1 1,0 0,0 8,2-16,1-1,0 1,0 0,0-1,0 1,1-1,0 1,-1-1,1 0,0 0,1 0,-1 0,0 0,1 0,0-1,-1 1,1-1,0 1,0-1,1 0,-1 0,0-1,1 1,-1-1,1 0,-1 1,1-2,0 1,-1 0,1-1,0 1,0-1,-1 0,1-1,0 1,0 0,-1-1,1 0,0 0,-1 0,1-1,-1 1,1-1,-1 1,0-1,0 0,0-1,0 1,0 0,0-1,0 0,0-1,6-6,-1-1,0-1,0 1,-1-1,-1-1,0 1,-1-1,0 0,-1 0,-1-1,0 1,0-1,-1 0,-1 0,-1 1,0-14,-1 11,-9 41,7-6,1-1,1 1,1 0,1-1,1 1,1 4,-3-19,1 1,0 0,0 0,1-1,-1 1,1-1,0 1,0-1,1 0,-1 0,1 0,0 0,0 0,0-1,1 1,-1-1,1 0,0 0,0 0,0-1,0 1,0-1,0 0,1 0,-1 0,4 0,2-2,0 0,-1 0,1-1,-1 0,1 0,-1-1,0-1,0 0,0 0,0-1,0 0,0 0,-1-1,0 0,0 0,0-1,-1 0,0 0,0-1,-1 0,1-1,-1 1,-1-1,0 0,3-5,0-6,-1 0,-1 0,0-1,-2 0,0 0,-1 0,-1 0,-1-1,-1 1,-1 0,0-1,-2 1,0 0,-1 0,-1 0,-2-2,-3-14,-1 1,-2 0,-1 0,-2 1,-10-14,21 40,10 15,25 30,-1 1,-2 1,-2 2,-2 0,-1 2,-2 0,-3 1,-1 1,-2 0,5 32,-15-11,-3 1,-2-1,-3 0,-4 0,-2 0,-3-1,-2-1,-4 0,-21 46,2 4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47.76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0 196,'0'-2,"0"1,1-1,-1 1,0-1,1 1,-1-1,0 1,1-1,0 1,-1-1,1 1,0 0,0-1,0 1,0 0,0 0,0 0,0-1,0 1,0 0,1 1,-1-1,0 0,1 0,-1 0,0 1,1-1,-1 1,1-1,-1 1,1 0,-1-1,1 1,0 0,-1 0,1 0,-1 0,1 0,-1 1,1-1,-1 0,1 1,-1-1,1 1,-1-1,1 1,-1 0,0 0,1 0,-1 0,0-1,0 2,0-1,0 0,1 0,-2 0,1 0,0 1,8 12,0 0,-2 1,0 0,-1 1,0 0,-1 0,-1 0,0 0,-2 0,1 12,11 43,-14-72,0 1,1-1,-1 1,0 0,1-1,-1 1,1 0,-1 0,0-1,1 1,-1 0,1 0,-1 0,1 0,-1-1,1 1,-1 0,1 0,-1 0,1 0,-1 0,1 0,-1 0,1 1,-1-1,1 0,-1 0,1 0,-1 0,1 0,-1 1,0-1,1 0,-1 1,1-1,-1 0,0 0,1 1,-1-1,0 1,1-1,-1 0,0 1,0-1,1 1,-1-1,0 1,0-1,0 1,1-1,-1 1,0-1,0 1,0-1,0 1,0-1,0 0,0 1,0 0,15-45,-14 40,33-159,-31 209,-3-34,1 0,1 0,-1 0,2 0,0 0,0 0,4 7,-6-16,0 0,1 0,-1-1,1 1,0 0,0-1,0 1,0-1,0 1,0-1,1 0,-1 0,1 0,-1 0,1-1,0 1,0-1,0 0,0 1,0-1,0-1,0 1,0 0,0-1,0 1,0-1,1 0,-1 0,0 0,0-1,3 0,2-2,0 0,0-1,0 0,-1 0,1-1,-1 0,0-1,-1 1,1-1,-1 0,0-1,-1 0,1 0,-1 0,-1 0,1-1,-1 1,-1-1,1 0,1-9,3-15,-15 48,6-11,1 0,0 0,0 0,0 0,1 0,-1 1,1-1,1 0,-1-1,1 1,0 0,0 0,0-1,0 1,1-1,0 0,0 1,0-1,0-1,1 1,0 0,-1-1,1 0,1 0,-1 0,0 0,1-1,-1 0,1 1,0-2,-1 1,1 0,0-1,0 0,1 0,6 1,0 0,0-1,0 0,0-1,0 0,0-1,0 0,0-1,0 0,-1-1,1 0,-1-1,1 0,-1-1,0 0,-1-1,1 0,-1-1,-1 0,1-1,-1 0,0 0,-1-1,2-2,-8 9,0-1,0 1,0-1,0 0,0 0,-1 0,1 0,-1 0,0 0,0 0,0-1,0 1,-1 0,1-1,-1 1,0 0,0-1,0 1,0 0,-1-1,1 1,-1 0,0-1,0 1,0 0,0 0,-1 0,1 0,-1 0,0 0,0 0,0 1,0-1,0 1,-1-1,1 1,-1 0,1 0,-1 0,0 0,0 0,0 1,0-1,0 1,0 0,-2-1,3 2,-1-1,0 1,0 0,1-1,-1 1,0 0,0 1,1-1,-1 0,0 1,1 0,-1-1,0 1,1 0,-1 1,1-1,0 0,-1 1,1-1,0 1,0 0,0-1,0 1,0 0,0 0,0 1,1-1,-1 0,1 0,-1 1,1-1,-1 3,0 0,0 0,1 0,-1 0,1 0,0 0,1 0,-1 0,1 1,0-1,0 0,0 0,1 1,0-1,0 0,0 0,1 0,0 0,1 2,1 0,0-1,1 0,-1 0,1 0,0-1,0 0,1 1,0-2,0 1,0-1,0 0,1 0,-1-1,1 0,0 0,0 0,3 0,8 2,0-1,1 0,-1-1,1-1,0-1,13-1,6-1</inkml:trace>
  <inkml:trace contextRef="#ctx0" brushRef="#br0" timeOffset="924.564">1123 222,'-10'22,"9"-11,0 1,1-1,1 1,0-1,0 1,1-1,1 0,0 0,0 0,2 2,-4-10,0 1,0-1,1 0,0 0,-1 0,1 0,0 0,0-1,1 1,-1-1,1 1,-1-1,1 0,0 0,-1 0,1 0,0 0,0-1,1 1,-1-1,0 0,0 0,1 0,-1 0,0-1,1 1,-1-1,1 0,-1 0,1 0,-1 0,1-1,-1 1,0-1,3-1,1-1,0-1,0 1,0-1,-1-1,1 1,-1-1,0 0,-1-1,1 0,-1 1,0-2,0 1,-1 0,0-1,0 0,-1 0,0 0,0 0,0-1,-1 1,0-1,-1 0,1 0,-1 1,-1-1,0 0,0 0,-1-3,1 12,-1-1,1 1,-1-1,1 0,-1 1,1-1,-1 0,1 1,-1-1,0 0,1 1,-1-1,1 0,-1 0,0 0,1 0,-1 0,0 0,1 0,-1 0,0 0,1 0,-1 0,0 0,1 0,-1 0,1-1,-1 1,0 0,1 0,-1-1,1 1,-1 0,1-1,-1 1,1-1,-1 1,1-1,-1 1,1-1,-1 1,1-1,0 1,-1-1,1 1,0-1,0 0,-1 1,1-1,0 0,0 1,0-1,0 0,0 1,0-1,0 1,0-1,0 0,0 1,0-1,0 0,1 1,-1-1,0 0,0 1,1-1,-1 1,1-1,-4 5,0 1,1 0,0 0,0 0,0 0,1 0,0 1,0-1,0 0,1 1,-1-1,1 0,1 1,-1-1,1 1,0-1,0 0,0 0,1 1,0-1,0 0,0 0,0-1,1 1,0 0,0-1,0 0,1 0,-1 0,1 0,0 0,0-1,0 1,1-1,-1 0,1-1,0 1,0-1,0 0,0 0,1 0,4 1,0-1,1-1,-1 0,1 0,0-1,-1 0,1-1,-1 0,1-1,-1 0,0-1,1 0,-1 0,3-3,-7 4,-1 0,0 0,0-1,0 0,0 0,0 0,-1-1,0 0,1 1,-1-2,-1 1,1 0,0-1,-1 1,0-1,0 0,-1 0,1-1,-1 1,0 0,0-1,-1 1,0-1,0 0,0 1,-1-1,1 0,-2 20,7 49,-3-58,0-1,1 1,0-1,0 1,0-1,0 0,1-1,-1 1,1-1,0 0,0 0,0 0,0 0,1-1,-1 0,1 0,-1-1,1 0,5 1,114 3,-110-5,-4-1,-7 1,0-1,0 1,0 0,0 0,0 0,-1 0,1 0,0 1,0 0,0 0,0 0,-1 0,1 1,0-1,-1 1,0 0,1 0,-1 0,0 1,0-1,2 3,-1-1,-1-1,1 1,-1-1,1 1,0-1,1-1,-1 1,0 0,1-1,-1 0,1 0,0 0,0-1,0 0,0 0,0 0,0 0,0-1,0 0,0 0,0 0,0 0,0-1,1 0,-1 0,-1 0,1 0,-1-1,0 1,1-1,-1 0,0 0,0 0,0-1,-1 1,1-1,-1 0,1 0,-1 0,0-1,0 1,0-1,0 0,-1 1,0-1,0 0,0 0,0-1,0 1,-1 0,0-1,0 1,0-1,0 1,-1-1,0 1,0-1,0 0,0 1,-1-1,0 1,0-1,0 1,-1-2,-2-3,0 1,-1 0,0 0,0 1,-1-1,0 1,0 0,-1 1,0-1,0 1,-1 1,1-1,-1 1,0 1,-1 0,1 0,-1 0,0 1,1 0,-1 1,-1 0,1 0,0 1,0 0,-1 1,1 0,0 1,3 0,0 1,0 0,1 1,-1-1,1 1,0 0,0 1,0-1,0 1,0 0,1 0,0 1,0-1,0 1,0 0,1 0,0 0,0 0,0 1,0-1,1 1,0 0,0-1,1 1,0 0,0 0,0 0,1 0,-1 1,2-1,-1 0,1 0,-1 0,2 0,-1 0,1-1,0 1,0 0,0-1,1 1,0-1,0 1,0-1,1 0,-1-1,4 4,27 15,1-6</inkml:trace>
  <inkml:trace contextRef="#ctx0" brushRef="#br0" timeOffset="1567.86">2447 436,'0'-31,"-2"0,-1 0,-1 0,-1 0,-2 1,-1 0,-2 0,0 1,-7-10,16 36,0 0,0 0,-1 0,1 0,-1 1,1-1,-1 0,0 1,0-1,0 1,-1 0,1 0,0 0,-1 0,1 0,-1 1,0-1,0 1,1-1,-1 1,0 0,0 0,0 0,0 1,0-1,-1 1,0-1,5 1,-1 0,0 0,0 0,1 0,-1-1,0 1,1 0,-1 0,0 0,1 0,-1 0,0 0,0 0,1 0,-1 0,0 0,1 0,-1 0,0 0,1 0,-1 0,0 0,1 1,-1-1,0 0,1 0,-1 0,0 0,0 0,1 1,-1-1,0 0,0 0,0 1,1-1,-1 0,0 0,0 1,0-1,1 0,-1 1,0-1,0 0,0 0,0 1,0-1,0 0,0 1,0-1,0 0,0 1,0-1,0 0,0 1,0-1,0 0,0 1,0-1,0 0,-1 1,1-1,0 0,0 0,0 1,0-1,-1 0,26 3,-1-1,1-1,0-2,-1 0,5-2,-5 0,-1 2,1 0,0 1,0 2,15 3,-34-4,0 0,-1 1,1 0,-1 0,1 0,-1 1,0-1,0 1,0 0,0 0,-1 0,1 1,-1-1,0 1,0 0,0 0,-1 0,1 0,-1 1,0-1,0 1,0-1,-1 1,1 0,-1-1,-1 1,1 0,0 0,-1 0,0 0,0 0,-1 2,22 114,-20-118,0 0,0 0,0 0,1 0,0 0,-1 0,1-1,0 1,0 0,1-1,-1 0,0 1,1-1,0 0,-1 0,1 0,0-1,0 1,0-1,0 0,0 1,0-1,0-1,1 1,-1 0,0-1,1 0,-1 1,0-1,0-1,1 1,-1 0,0-1,1 0,0 0,5-2,1-1,0 0,-1 0,0-1,0-1,0 0,-1 0,1 0,-2-1,1 0,-1-1,0 0,0 0,-1 0,0-1,-1 0,0 0,0 0,-1-1,0 1,-1-1,1-1,-3 1,-4 16,-6 16,6-16,1 0,0 0,0 0,0 0,1 1,0-1,0 1,1-1,0 1,0-1,0 1,1-1,0 1,0-1,1 0,-1 1,2-1,-1 0,1 0,-1 0,2 0,-1-1,1 1,-1-1,2 0,-1 0,0-1,1 1,0-1,5 4,43 16,-29-17</inkml:trace>
  <inkml:trace contextRef="#ctx0" brushRef="#br0" timeOffset="2121.767">3289 249,'11'4,"0"-2,0 1,0-2,1 1,-1-2,0 1,1-2,-1 1,1-1,-1-1,0 0,0-1,0 0,0-1,0 0,-1-1,1 0,-1 0,-1-1,1 0,-1-1,0 0,0-1,-1 0,0 0,0-2,-4 7,-1 0,0 0,0-1,0 1,0-1,-1 0,1 0,-1 0,0 0,0-1,-1 1,1 0,-1-1,0 1,0-1,-1 1,1-1,-1 1,0-1,0 0,0 1,-1-1,0 1,0-1,0 1,0-1,-1 1,0 0,1-1,-2 1,1 0,0 0,-3-2,-2 2,0 1,0 0,-1 0,1 0,-1 1,0 1,1-1,-1 1,0 1,0-1,0 1,1 1,-1-1,0 1,0 1,1-1,-1 1,0 1,1-1,0 1,0 1,0-1,0 1,0 0,1 1,0 0,0 0,0 0,0 1,-1 1,0-1,0 1,1 1,0-1,1 1,0 0,0 0,0 1,1-1,1 1,-1 0,1 0,1 0,0 1,0-1,1 0,0 1,0 0,1-1,1 1,-1-1,2 1,-1-1,1 0,1 1,0-1,0 0,0 0,1-1,1 1,-1-1,2 0,-1 0,1 0,0-1,3 2,3 1,1-1,0 0,0-1,1 0,0-1,1-1,0 0,0-1,0-1,0 0,11 0,175 8,-33-23,-93 2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56.0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1,'25'0,"1"1,-1 1,0 2,0 0,0 2,0 0,-1 2,4 2,-24-9,0 0,0 1,0 0,0-1,0 1,0 1,0-1,-1 1,1-1,-1 1,0 0,0 0,0 0,0 1,0-1,-1 1,1-1,-1 1,0 0,0 0,-1 0,1 0,-1 0,0 1,0-1,0 0,-1 1,1-1,-1 0,0 1,0-1,-1 0,1 1,-1-1,0 2,-7 9,-1 0,0 0,-1-1,-1-1,0 1,-1-2,0 0,-1 0,-5 3,-4 4,10-7,-15 12,1 1,1 1,1 1,-16 26,38-51,0 1,0-1,0 1,0 0,0 0,1-1,0 1,-1 0,1 1,0-1,0 0,1 0,-1 0,1 1,-1-1,1 0,0 0,0 1,1-1,-1 0,0 0,1 1,0-1,0 0,0 0,0 0,1 0,0 1,5 2,0-1,0 0,1-1,-1 1,1-1,0-1,0 0,0 0,1 0,-1-1,1-1,-1 1,1-1,0-1,7 0,-16 0,55 3,1-2,-1-3,0-3,0-1,3-4,14-4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55.2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1 463,'39'-324,"-15"195,-21 120,-4 21,-25 164,-8 104,32-271,1 1,0 0,1-1,0 1,0 0,1 0,0-1,1 1,0 0,1-1,0 0,0 0,1 0,0 0,1 0,0-1,0 1,0-1,1-1,1 1,-1-1,1 0,1-1,-1 1,1-1,26 8</inkml:trace>
  <inkml:trace contextRef="#ctx0" brushRef="#br0" timeOffset="499.467">737 276,'-45'-46,"23"23,0 0,-2 1,0 2,-2 0,-10-5,33 23,1 0,-1 1,0-1,1 1,-1 0,0-1,0 1,0 1,0-1,0 0,0 1,0 0,0-1,0 1,0 0,0 1,0-1,0 0,0 1,0 0,0-1,1 1,-1 1,0-1,0 0,1 1,-1-1,1 1,-1 0,1 0,-1 0,1 0,0 0,0 0,-1 2,-5 8,0 0,1 1,0-1,1 2,1-1,0 0,1 1,0 0,1 0,1 0,0 0,1 1,0-1,1 1,1-1,0 0,1 2,-1-13,0 1,0 0,0-1,1 1,-1-1,1 0,0 1,0-1,0 0,0 0,0 0,1 0,-1-1,1 1,0-1,0 1,0-1,0 0,0 0,1-1,-1 1,0 0,1-1,-1 0,1 0,0 0,-1 0,1-1,0 1,-1-1,1 0,0 0,0-1,-1 1,1-1,0 1,-1-1,1 0,0-1,0 1,15-8,0-1,-1 0,0-1,0-1,-1-1,-1-1,0 0,-1-1,-1 0,0-1,-1-1,10-17,36-43,-58 77,-1-1,0 1,1 0,-1 0,1 0,-1 0,1 0,-1 0,1 0,-1 0,1 0,-1 0,0 0,1 0,-1 0,1 0,-1 0,1 0,-1 1,1-1,-1 0,0 0,1 1,-1-1,0 0,1 0,-1 1,0-1,1 0,-1 1,0-1,1 1,-1-1,0 0,0 1,0-1,1 1,-1-1,0 0,0 1,0-1,0 1,0-1,0 1,0-1,0 1,0-1,0 1,0-1,0 0,0 1,0-1,0 1,-1-1,2 172,-8-66,-5-2,-13 50,21-130,3-8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54.2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94 7,'37'6,"1"-2,0-1,0-1,0-3,0-1,-1-1,34-9,-70 12,0-1,1 0,-1 1,0 0,1-1,-1 1,0 0,1 0,-1-1,1 1,-1 0,0 0,1 1,-1-1,1 0,-1 0,0 1,1-1,-1 1,0-1,0 1,1-1,-1 1,0 0,0 0,0-1,0 1,0 0,0 0,0 0,0 0,0 0,0 1,0-1,-1 0,1 0,-1 0,1 1,-1-1,1 0,-1 1,1-1,-1 1,0-1,0 0,0 1,0-1,0 0,0 1,0-1,0 1,-1-1,1 0,-1 1,-38 184,5 115,19-132,6-114,3-40</inkml:trace>
  <inkml:trace contextRef="#ctx0" brushRef="#br0" timeOffset="266.909">1 474,'16'-6,"16"-6,19-4,19-4,13-4,9 0,5 3,-1-1,-8 2,-18 4</inkml:trace>
  <inkml:trace contextRef="#ctx0" brushRef="#br0" timeOffset="650.44">869 20,'-19'35,"-65"267,81-291,-1 0,1 1,0-1,0 1,1 0,1 0,0 0,0 0,1 0,1 0,0 0,1-1,0 1,2 6,-2-15,0 1,0-1,0 0,0-1,0 1,1 0,-1-1,1 1,0-1,0 0,-1 0,1 0,1 0,-1 0,0-1,0 1,1-1,-1 0,1 0,-1 0,1-1,-1 1,1-1,-1 0,1 0,0 0,-1 0,1-1,-1 1,1-1,1 0,8-2,-1-1,1 0,-1-1,1 0,-2 0,1-2,0 1,-1-2,3-2,0-1,-1 0,-1-1,0 0,-1-1,0 0,-1-1,0 0,-1-1,-1 0,0 0,4-14,-6 6,-6 23,0 0,0 0,0 1,0-1,0 0,0 1,0-1,0 0,0 1,0-1,0 0,0 0,0 1,-1-1,1 0,0 0,0 1,0-1,-1 0,1 0,0 1,0-1,-1 0,1 0,0 0,0 0,-1 0,1 1,0-1,0 0,-1 0,1 0,0 0,-1 0,1 0,0 0,-1 0,1 0,0 0,0 0,-1 0,1 0,0 0,-1 0,1 0,0 0,-1-1,1 1,0 0,0 0,-1 0,1 0,0-1,0 1,-1 0,1 0,0 0,0-1,-14 27,2 0,0 1,2 0,1 1,0 5,3-14,-3 5,1 0,1 0,1 0,1 1,1 0,1 0,2 0,0 0,2 0,0 0,2 0,1 0,1 0,3 7,11 7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53.5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1,'12'22,"7"18,9 10,3 8,3 3,3 1,2-3,1-8,-2-6,-2-7,-6-9,-7-9</inkml:trace>
  <inkml:trace contextRef="#ctx0" brushRef="#br0" timeOffset="266.02">352 134,'-18'7,"-14"11,-7 12,-4 10,-2 12,1 8,2 5,7 1,9-2,9-7,7-13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53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195 0,'-85'272,"69"-228,-66 164,71-171,11-37,0 1,0 0,0-1,0 1,0 0,0 0,0-1,1 1,-1-1,0 1,0 0,1-1,-1 1,0-1,1 1,-1 0,1-1,-1 1,1-1,-1 1,1-1,-1 0,1 1,-1-1,1 0,0 1,-1-1,1 0,-1 0,1 1,0-1,-1 0,1 0,0 0,-1 0,1 0,0 0,0 0,-1 0,1 0,0 0,-1 0,1 0,0-1,-1 1,1 0,-1 0,1-1,0 1,219-76,-93 66,-116 8</inkml:trace>
  <inkml:trace contextRef="#ctx0" brushRef="#br0" timeOffset="284.149">409 388,'-16'-11,"-5"-6,-2-1,2 6,3 9,4 12,3 16,4 12,3 12,2 9,2 8,0 4,1 1,0-1,-1-5,1-12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51.9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0,'-2'0,"-1"0</inkml:trace>
  <inkml:trace contextRef="#ctx0" brushRef="#br0" timeOffset="566.53">6 0,'0'0,"1"0,-1 0,0 0,0 1,0-1,1 0,-1 0,0 0,0 0,0 0,1 0,-1 0,0 1,0-1,0 0,0 0,1 0,-1 0,0 1,0-1,0 0,0 0,0 0,0 1,0-1,1 0,-1 0,0 1,0-1,0 0,0 0,0 1,0-1,0 0,0 0,0 0,0 1,0-1,-1 0,1 0,0 1,0-1,0 0,0 0,0 0,0 1,0-1,-1 0,1 0,0 0,0 0,0 1,0-1,-1 0,1 0,0 0,0 0,0 0,25 3,-22-3,335 17,-108-5,-213-5,-16-1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57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1 187,'16'3,"14"-1,14 1,10 0,10 1,6 0,1-1,-1 0,-4-1,-9-1,-13-1</inkml:trace>
  <inkml:trace contextRef="#ctx0" brushRef="#br0" timeOffset="266.835">148 308,'21'11,"17"4,17-3,14-6,10-5,2-9,-12-2</inkml:trace>
  <inkml:trace contextRef="#ctx0" brushRef="#br0" timeOffset="517.146">576 0,'31'19,"1"-2,0-1,1-1,1-2,0-2,1-1,0-2,13 1,2 3,-16-4,-8-3,0 0,0 2,-1 1,-1 2,1 0,-1 1,18 13,-39-23,0 1,-1-1,1 1,-1 0,0 0,0 1,1-1,-1 0,-1 1,1-1,0 1,-1-1,1 1,-1 0,0 0,0 0,0 0,0 0,0 0,-1 0,1 0,-1 0,0 0,0 0,0 0,0 0,-1 0,1 0,-1 0,0 0,0 0,0 0,0 0,0 0,-10 12,0 0,-1 0,-1-1,0-1,-1 0,-1-1,1 0,-2-1,0-1,-16 8,18-9,-200 111,181-90,34-21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27.1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54 581,'7'20,"5"12,1 7,3-1,-1-3,0-6,-2-9</inkml:trace>
  <inkml:trace contextRef="#ctx0" brushRef="#br0" timeOffset="639.43">1 327,'21'6,"0"0,0 2,-1 0,1 1,-2 1,0 1,0 1,-1 1,0 0,14 15,-16-15,-1 0,0 1,-1 0,-1 2,0-1,-1 1,-1 1,-1 0,0 1,-1 0,-1 0,-1 1,0 0,-1 1,-2-1,0 1,2 20,-6-40,-1 1,1 0,0 1,-1-1,1 0,0 0,0 0,0 0,0 0,0 0,0 0,0 0,0 0,1 0,-1 0,0 0,1 0,-1 0,1 0,-1 0,1 0,-1 0,1 0,-1 0,1 0,0 0,0-1,-1 1,1 0,0-1,0 1,0 0,0-1,0 1,0-1,0 1,0-1,0 0,0 1,0-1,0 0,0 0,0 0,1 0,9-4,0 0,0 0,-1-2,0 1,0-1,0-1,-1 0,0 0,6-5,-2 0,0-1,0 0,-1-1,-1 0,0-1,-1-1,2-4,0 9,-11 33,-1-17,-1-1,1 1,0 0,0-1,0 1,1 0,0-1,-1 1,2-1,-1 1,0-1,1 0,0 1,0-1,0 0,1 0,-1 0,1-1,0 1,0-1,0 1,1-1,-1 0,1 0,0 0,0-1,0 0,0 1,0-1,3 0,0 1,2 0,-1-1,0 0,0-1,0 0,1 0,-1 0,1-1,-1-1,0 0,1 0,-1 0,0-1,0 0,0-1,0 0,0 0,0 0,-1-1,0 0,0-1,0 0,0 0,-1 0,1-1,-1 0,-1 0,1-1,-1 1,0-1,-1 0,0 0,0-1,0 0,0-2,-1-1,-3 25,-1-1,0-6,0-1,0 1,1 0,-1 0,2-1,-1 1,1 0,0 0,0-1,1 1,0-1,0 1,1-1,0 0,0 0,0 0,1 0,-1-1,1 1,1-1,-1 0,1 0,0 0,0-1,0 0,1 0,-1 0,1-1,15 4</inkml:trace>
  <inkml:trace contextRef="#ctx0" brushRef="#br0" timeOffset="888.865">857 353,'0'0</inkml:trace>
  <inkml:trace contextRef="#ctx0" brushRef="#br0" timeOffset="1283.811">1177 6,'0'0,"0"0,0 0,-1 1,1-1,0 0,0 0,0 1,-1-1,1 0,0 0,0 0,-1 1,1-1,0 0,-1 0,1 0,0 0,-1 0,1 1,0-1,0 0,-1 0,1 0,0 0,-1 0,1 0,0 0,-1 0,1 0,0 0,-1 0,1-1,0 1,-1 0,1 0,0 0,-1 0,1 0,0-1,0 1,-1 0,1 0,0 0,0-1,0 1,-1 0,1 0,0-1,0 1,0 0,-1-1,1 1,0 0,0 0,0-1,0 1,0 0,0-1,0 1,0 0,0-1,0 1,0 0,0-1,0 1,0 0,0-1,0 1,-4 29,8 49,4 0,3 0,6 10,-10-46,6 28,14 82,29 83,-56-233,0-1,0 1,1 0,-1 0,1 0,-1 0,1 0,0 0,0 0,0-1,0 1,0 0,0-1,0 1,0-1,1 1,-1-1,1 1,-1-1,1 0,-1 0,1 0,0 0,-1 0,1 0,0 0,0-1,0 1,0-1,0 1,0-1,-1 0,1 0,0 1,0-1,1-1,6-2,0-2,0 1,0-1,0-1,-1 1,0-2,0 1,-1-1,0 0,0 0,0-1,-1 0,5-8,1-1,0-2,0 0,-2-1,-1 1,6-18,-27 66,10-25,0 1,0 0,1 0,0 0,0 0,1 0,-1 0,1 0,0 0,0 0,1 0,-1 0,1 0,1 0,-1 0,0 0,1 0,0-1,0 1,1 0,-1-1,1 0,0 0,0 0,0 0,1 0,-1 0,1-1,4 3,18 3,0-3</inkml:trace>
  <inkml:trace contextRef="#ctx0" brushRef="#br0" timeOffset="1532.149">1605 473,'-16'-6,"-7"-3,-2-2,0-1,5 1</inkml:trace>
  <inkml:trace contextRef="#ctx0" brushRef="#br0" timeOffset="1782.479">1297 286,'7'-9,"11"-3,15 1,16 1,17 4,15 6,9 7,4 5,-15 1</inkml:trace>
  <inkml:trace contextRef="#ctx0" brushRef="#br0" timeOffset="2463.576">2086 714,'0'-1,"-7"-7,0 0,-1 0,0 1,0-1,0 2,-1-1,0 1,0 1,-1 0,0 0,0 0,0 2,0-1,-1 1,-2 0,9 4,0 0,-1 0,1 1,0-1,0 1,0 0,1 0,-1 1,0-1,1 1,0 0,-1 0,1 0,0 0,1 0,-1 1,0-1,1 1,0 0,0-1,0 1,0 0,1 0,0 1,-1-1,1 0,1 0,-1 1,1-1,-1 0,1 1,1-1,-1 0,1 1,-1-1,1 0,0 0,1 1,-1-1,1 0,0 0,0-1,0 1,0 0,1-1,-1 1,1-1,1 1,1 1,0-2,1 1,-1-1,1 1,0-2,0 1,0-1,0 0,0 0,1 0,-1-1,0 0,1 0,-1-1,1 0,-1 0,1 0,-1-1,1 0,4-1,-6 1,-1 0,1 0,-1-1,1 1,-1-1,0 0,1 0,-1-1,0 1,0-1,-1 0,1 0,-1 0,1 0,-1-1,0 1,0-1,0 0,-1 0,1 0,-1 0,0 0,0 0,-1-1,1 1,-1-1,0 0,0-2,-3-1,-2 27,4-15,1 0,-1 0,1 0,0 0,0 0,1 0,-1 0,1-1,0 1,0 0,0-1,1 1,-1-1,1 0,-1 0,1 0,0 0,1 0,-1-1,0 1,1-1,-1 0,1 0,1 0,6 3,-1 0,1-1,0-1,0 0,0 0,0-1,0 0,6-1,-8 0,-1-2,1 1,0-1,-1 0,1-1,-1 0,0 0,0-1,0 0,0 0,0-1,0 0,-1 0,0-1,0 0,0-1,-1 1,1-1,-1 0,-1-1,1 1,-1-1,0 0,-1-1,1 1,0-5,11-28,-2 0,-2-1,-1-1,-3 1,-1-2,-2 1,-2-9,5-157,-24 145,15 61,0 1,1 0,-1 0,0 0,0 0,0-1,0 1,0 0,0 0,0 1,0-1,0 0,-1 0,1 0,0 1,0-1,-1 1,1-1,0 1,-1-1,1 1,-1 0,1 0,-1 0,1 0,0 0,-1 0,1 0,-1 0,1 0,-1 1,1-1,0 1,-1-1,1 1,0-1,0 1,-1 0,1-1,0 1,-1 1,-7 5,0 1,1 0,0 1,0 0,1 0,0 1,1-1,0 2,0-1,1 0,-3 12,-4 4,1 1,1 1,2 0,1 0,1 0,1 1,1 0,2 0,1 0,2 0,0 0,2 0,1-1,1 1,2-1,1 0,3 5,-6-21,1 0,0 0,1-1,0 0,1 0,0-1,1 0,0-1,0 1,1-2,3 3,-8-7,1 0,0-1,-1 0,1 1,1-2,-1 1,0-1,1 0,-1 0,1-1,0 0,0 0,-1 0,1-1,0 0,0-1,-1 1,1-1,0-1,-1 1,1-1,2-1,0-1,0 0,0-1,-1-1,1 1,-1-1,0-1,-1 1,0-1,0 0,0-1,-1 0,0 0,0 0,-1-1,0 0,-1 0,0 0,0 0,-1-1,-1 0,1 1,-1-1,-1 0,0 0,0 0,-1 0,0 0,-1 0,0-2,1 11,0 0,1 0,-1 0,0-1,0 1,0 0,0 0,0 0,0-1,-1 1,1 0,0 0,0 0,-1-1,1 1,-1 0,1 0,-1 0,0 0,1 0,-1 0,0 0,0 0,1 0,-1 0,0 1,0-1,0 0,0 1,0-1,0 0,0 1,-1-1,1 1,0 0,0-1,0 1,0 0,-1 0,1-1,0 1,0 0,-1 0,1 0,0 1,0-1,0 0,-1 0,1 1,0-1,0 1,0-1,0 1,-3 4,0 0,1 0,0 0,0 0,1 1,-1 0,1-1,1 1,-1 0,1 0,0 0,0 0,0 0,1 0,0 0,0 1,1-1,0 0,0 0,0 0,1-1,0 1,0 0,0 0,1-1,-1 1,1-1,1 0,-1 0,1 0,0 0,0-1,0 0,1 0,0 0,0 0,27 18,0-7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05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1 966,'19'0,"0"-2,0 0,0-1,0-1,0-1,-1 0,0-2,0 0,-1-1,0 0,0-2,0 0,-1-1,20-8,-2-2,0-1,-1-2,-2 0,0-3,-2 0,24-30,-48 53,-1-1,0 1,-1-1,1 0,-1 0,0 0,0-1,0 1,-1-1,1 1,-2-1,1 0,-1 0,1 0,-2 0,1 0,-1 0,0 0,0 0,0 0,-1 0,0 0,0 0,-1 0,1 0,-1 0,-1 1,1-1,-1 1,0-1,0 1,-1 0,1 0,-1 1,0-1,0 1,-1 0,-2-2,4 4,-1-1,1 1,-1 1,0-1,0 1,1-1,-1 1,0 0,0 0,-1 1,1-1,0 1,0 0,0 0,0 0,0 1,0-1,0 1,0 0,0 0,0 1,0-1,0 1,1 0,-1 0,1 0,-1 0,1 1,0-1,0 1,0 0,0 0,-2 2,-2 7,1 1,-1 0,2 0,0 0,1 1,0-1,1 1,0 0,1 0,1 0,0 1,1 3,-2 92,5 0,10 60,0-12,-12-134,8 101,-5 0,-6 0,-9 47,9-163,2-3,0-1,-1 1,0-1,0 1,0-1,-1 1,1-1,-1 0,-1 0,1 0,-1 0,0 0,0 0,-1 0,-6 2</inkml:trace>
  <inkml:trace contextRef="#ctx0" brushRef="#br0" timeOffset="576.366">67 1340,'-2'-2,"-1"0,1 0,-1 1,1-1,-1 0,1-1,0 1,0 0,0-1,0 1,1-1,-1 0,1 1,-1-1,1 0,0 0,0 0,0 0,0 0,1 0,-1 0,1 0,0 0,0 0,0 0,0-1,1 1,-1 0,1 0,0-1,4-3,1 1,1-1,-1 1,1 0,0 1,1-1,-1 1,1 1,0 0,0 0,0 0,1 1,-1 0,9-1,-8 1,75-22,1 5,1 3,0 4,1 3,11 4,31 2,-124 11,-22 2,14-7,-9 3,0 1,1 0,0 1,0 1,1 0,-1 0,2 1,-1 0,1 0,1 1,0 1,0-1,1 1,0 1,7-11,-1 0,0 0,1 0,-1 0,1 1,0-1,-1 0,1 0,0 1,0-1,0 0,0 0,0 1,0-1,0 0,0 1,0-1,0 0,1 0,-1 1,1-1,-1 0,1 0,-1 0,1 0,0 0,-1 0,1 0,0 0,0 0,0 0,0 0,0 0,0 0,0-1,0 1,0 0,0-1,1 1,-1-1,0 1,0-1,0 0,1 1,-1-1,0 0,1 0,-1 0,0 0,0 0,1 0,-1 0,6-1,-1 1,1-1,-1 0,0-1,1 0,-1 0,0 0,0 0,-1-1,1 0,0 0,-1-1,0 0,0 0,0 0,0 0,0-1,-1 1,3-5,2-2,-1-1,0 0,0 0,-1-1,-1 0,0 0,-1-1,1-3,0-15,-18 118,11-81,0 1,1-1,0 0,0 1,0-1,0 0,1 1,0-1,0 0,0 0,1 1,-1-1,1 0,1-1,-1 1,1 0,-1-1,1 1,1-1,-1 0,1 0,-1 0,1 0,0-1,1 1,3 1,63 14,-34-15</inkml:trace>
  <inkml:trace contextRef="#ctx0" brushRef="#br0" timeOffset="1009.411">1297 1087,'-15'-3,"0"1,0 0,-1 1,1 1,0 0,-13 3,24-2,-1-1,1 1,-1 1,1-1,-1 1,1-1,0 1,0 0,0 1,0-1,0 1,0 0,1 0,-1 0,1 0,0 1,0-1,0 1,1 0,-1 0,1 0,0 0,0 0,-1 2,1-2,1 0,-1 1,1-1,0 0,0 1,0-1,1 1,-1-1,1 1,0-1,0 1,1-1,-1 1,1-1,0 1,1-1,-1 0,1 1,-1-1,1 0,0 0,1 0,-1-1,1 1,0 0,0-1,0 0,0 1,0-1,1 0,-1-1,1 1,0 0,12 2,0 1,0-2,0 0,0-1,0-1,1 0,-1-1,1-1,-1 0,1-1,-1-1,1-1,-1 0,0-1,0-1,-1-1,1 0,-1 0,7-6,-5 4,-1 1,0-2,0-1,-1 0,0 0,-1-2,0 1,-1-2,-1 0,0-1,0 0,-2 0,1-1,-2-1,1-3,0-15,-19 47,7-9,0 0,1 1,0-1,0 0,0 1,0-1,1 0,0 1,0-1,0 1,0-1,0 0,1 1,0-1,0 0,0 1,1-1,-1 0,1 0,0 0,0 0,1 0,-1-1,1 1,0-1,0 1,0-1,0 0,0 0,1 0,2 1,56 20,-32-18</inkml:trace>
  <inkml:trace contextRef="#ctx0" brushRef="#br0" timeOffset="1260.133">1712 632,'0'11,"9"11,3 2</inkml:trace>
  <inkml:trace contextRef="#ctx0" brushRef="#br0" timeOffset="1692.516">2179 1019,'23'-44,"9"-17,-2-3,-4 0,6-24,-22 58,-2-1,0-1,-2 1,-2-1,-1 0,-1 0,-1 0,-3-14,2 44,0-1,0 1,0-1,0 0,0 1,0-1,-1 1,1-1,-1 1,0-1,0 1,0-1,0 1,0 0,0-1,-1 1,1 0,-1 0,1 0,-1 0,0 0,0 0,0 1,0-1,0 1,0-1,-1 1,1 0,0 0,-1 0,1 0,-1 0,1 0,-1 1,1-1,-1 1,1 0,-1 0,0 0,1 0,-1 0,0 0,1 1,-1-1,1 1,-1 0,-4 2,0 2,0-1,0 1,1 0,0 0,0 0,0 1,1 0,-1 0,1 1,1 0,-1-1,1 1,1 1,-3 4,-34 120,33-93,2 0,1 0,2 0,2 0,5 38,-3-61,0 0,1 0,1-1,1 1,0-1,1 0,0 0,1-1,1 0,0 0,1 0,0-1,1-1,1 0,9 9,-15-16,0 0,0 0,1 0,-1-1,1 0,0 0,0-1,0 1,1-1,-1-1,1 1,-1-1,1 0,0-1,0 1,0-2,0 1,0-1,0 0,0 0,0 0,0-1,0 0,0-1,0 0,0 0,-1 0,1-1,-1 0,0 0,1-1,-1 1,-1-1,6-5,0-7,0 1,-1-2,-1 1,-1-2,0 1,-1-1,-1 0,1-9,0 6,-20 112,10-84,1 1,0 0,1-1,0 1,0 0,1 0,0 0,0 0,1 0,0-1,0 1,1 0,0 0,0-1,1 0,0 1,0-1,1 0,0 0,0-1,1 1,-1-1,2 0,-1 0,0 0,1-1,0 0,5 3,22 6</inkml:trace>
  <inkml:trace contextRef="#ctx0" brushRef="#br0" timeOffset="1977.017">2647 632,'9'0,"4"0</inkml:trace>
  <inkml:trace contextRef="#ctx0" brushRef="#br0" timeOffset="3121.605">3076 177,'-1'76,"9"152,-15 96,-6 69,17-347,-1-50,-1-9,0-1,-2 1,1-1,-1 0,-1 1,0 0,-1-1,-1 1,0 0,-1 0,0 0,-1 0,0 1,-6-9,-8-13,-1 0,-2 1,-1 1,-14-12,11 4,26 39,0 1,1-1,-1 0,0 0,1 0,-1 0,1 1,-1-1,1 0,0 0,-1 1,1-1,0 0,-1 1,1-1,0 1,0-1,-1 1,1-1,0 1,0 0,0-1,0 1,-1 0,1 0,0-1,0 1,0 0,0 0,0 0,0 0,0 0,0 1,0-1,0 0,238 0,123 4,-305 4,-58 0,-93 43,73-40,4-4,1 1,0 0,0 1,1 1,1 0,-1 1,2 0,-1 2,2-1,-8 10,19-20,-1-1,1 1,0 0,-1 0,1 0,0 0,0 0,0 0,1 0,-1 0,0 0,1 0,-1 0,1 0,0 0,0 1,0-1,0 0,0 0,0 0,0 1,1-1,-1 0,1 0,0 0,0 0,0 0,0 0,0 0,0 0,0 0,0-1,1 1,-1 0,1-1,-1 1,1-1,0 0,-1 1,1-1,0 0,1 0,7 3,0-2,0 0,0 0,1 0,-1-2,1 1,-1-1,0-1,1 0,-1 0,0-1,1 0,-1-1,0 0,0-1,-1 0,1 0,-1-1,0-1,0 1,-1-1,0-1,0 1,0-1,-1-1,1 0,-2 0,1 0,-2-1,1 1,-1-2,2-2,10-34,-26 80,8-29,-1 0,2 1,-1-1,0 1,1 0,0-1,1 1,-1-1,1 1,0-1,0 1,1-1,-1 0,1 0,1 1,-1-1,1 0,-1-1,1 1,1 0,-1-1,1 0,-1 0,1 0,1 0,-1-1,0 1,1-1,0 0,-1 0,3 0,5 0,1-1,0 0,-1 0,1-1,0-1,0 0,0-1,0 0,0-1,-1 0,1-1,-1-1,1 0,-1 0,0-2,-1 1,1-1,-1-1,0 0,-1-1,0 0,0 0,-1-1,0 0,0-1,6-9,10-20,-2-1,-2 0,-1-2,-2 0,-3-1,-1-1,-2 0,-1-1,-2-8,10-44,-4-1,-4 0,-2-67,-21 84,11 80,0-1,0 1,0 0,0 0,0 0,0 1,0-1,0 0,0 0,-1 1,1-1,0 0,-1 1,1 0,0-1,-1 1,1 0,0-1,-1 1,1 0,-1 0,1 0,-1 0,1 0,0 1,-1-1,1 0,0 1,-1-1,1 1,0-1,-1 1,1 0,0-1,0 1,0 0,0 0,-1 0,1 0,0 0,1 0,-1 0,0 0,0 0,0 1,1-1,-1 0,1 0,-1 2,-13 17,1 1,2 1,0 0,1 1,1 0,2 0,0 1,1 0,1 0,1 3,-4 13,2 1,1 0,2 0,2 0,2 1,1-1,3 0,1 0,2-1,1 0,3 0,1-1,17 35,-23-60,2 0,-1-1,2 0,-1 0,2-1,0-1,0 1,1-2,3 3,-10-10,1 1,-1 0,1-1,-1 0,1 0,0-1,0 0,0 0,1 0,-1-1,0 1,1-2,-1 1,0-1,1 0,-1 0,1 0,-1-1,0 0,1-1,-1 1,0-1,5-3,-2 0,-1-1,0-1,0 1,-1-1,0 0,0-1,-1 0,0 0,0 0,-1-1,0 0,0 0,-1 0,0-1,-1 1,0-1,0 0,-1 0,-1 0,0 0,0 0,-1 0,0 0,0 0,-2-6,-8-26,9 42,0 0,0 0,-1 0,1 0,0 0,0 0,-1 1,1-1,0 1,0-1,0 1,0-1,-1 1,1-1,0 1,0 0,0 0,0 0,0-1,1 1,-1 0,0 0,0 0,1 0,-1 0,0 1,1-1,-1 0,1 0,-1 0,1 0,0 1,0-1,-1 0,1 0,0 1,0 0,-3 7,-1 0,2 1,-1-1,2 1,-1-1,1 1,0 0,1 0,0-1,1 1,0 0,0 0,1-1,1 1,-1-1,2 0,-1 0,1 0,0 0,1 0,0-1,1 0,-1 0,2 0,-1-1,1 0,0 0,0-1,1 0,7 5,52 18,-40-22</inkml:trace>
  <inkml:trace contextRef="#ctx0" brushRef="#br0" timeOffset="3410.13">3971 605,'-13'-7,"-8"-2,1-2,8 1,17 2,24 3,27 1,30 3,24 2,19 9,11 10,-19 0</inkml:trace>
  <inkml:trace contextRef="#ctx0" brushRef="#br0" timeOffset="3709.361">5214 966,'-52'-9,"1"-2,0-3,1-2,-22-11,-14-4,85 30,-1 0,1 0,-1 0,1 0,-1 0,1 1,-1-1,1 0,-1 1,0 0,0-1,1 1,-1 0,0 0,1 0,-1 0,0 0,0 0,1 0,-1 1,0-1,1 0,-1 1,0 0,1-1,-1 1,1 0,-1 0,1 0,-1 0,1 0,0 0,0 0,-1 0,1 1,0-1,0 0,0 1,0-1,0 1,1-1,-1 1,0 0,1 0,-3 8,1 0,0 0,1 0,0 0,1 1,0-1,1 0,0 0,0 1,1-1,0 0,1-1,0 1,1 0,0-1,1 0,-1 0,4 3,-4-7,0-1,1 0,-1 0,1 0,0 0,0-1,1 0,-1 0,1-1,-1 1,1-1,0 0,0-1,0 1,0-1,0 0,0-1,0 0,0 0,0 0,0 0,0-1,11-1,-1-1,0-1,0 0,-1-1,1 0,-1-2,9-4,-11 5,-2 0,1 0,-1-1,0 0,0-1,-1-1,0 1,0-2,-1 1,0-1,-1-1,0 1,2-7,-9 16,-1 0,1 1,-1-1,1 0,-1 0,0 0,1 0,-1 0,0 0,0 0,0 0,0 0,0 0,0 0,0 0,0 0,0 0,0 1,-1-1,1 0,0 0,-1 0,1 0,-1 0,1 0,-1 1,1-1,-1 0,1 0,-1 0,0 1,1-1,-1 1,0-1,0 0,0 1,1-1,-1 1,0 0,0-1,0 1,0 0,0-1,0 1,0 0,0 0,0 0,0 0,0 0,0 0,1 0,-1 0,0 0,0 0,0 1,0-1,0 0,0 1,0-1,0 0,0 1,1-1,-1 1,0 0,-2 0,-1 0,1 1,0-1,1 1,-1-1,0 1,0 0,1 0,-1 1,1-1,0 0,-1 1,1-1,0 1,1 0,-1 0,0 0,1 0,0 0,-1 0,1 0,0 0,1 0,-1 0,0 1,1-1,0 0,0 1,0-1,0 0,1 1,-1-1,1 0,0 0,0 0,0 1,0-1,0 0,1 0,5 5,0 0,1-1,0 0,0 0,1 0,0-1,0-1,1 0,-1 0,1-1,0 0,0 0,8 1,23 7,0-2,1-2,0-1,13-1,9-1</inkml:trace>
  <inkml:trace contextRef="#ctx0" brushRef="#br0" timeOffset="9293.308">670 2250,'12'233,"-11"-178,-1-44,2 28,-1 1,-2-1,-1 1,-3-1,0 0,-3 0,-2-1,-1 0,-7 14,-13-5,31-46,-1 0,0 0,0 0,1 0,-1 0,0 0,0 0,0 0,0-1,0 1,-1 0,1-1,0 1,0 0,0-1,-1 0,1 1,0-1,0 0,-1 0,1 1,0-1,0 0,-1 0,1 0,0-1,-1 1,1 0,0 0,0-1,-1 1,1-1,0 1,0-1,0 1,0-1,0 0,-1 0,-2-4,1 0,0-1,0 1,0 0,1-1,0 0,0 1,0-1,1 0,0 0,0 0,1 0,-1 0,1-5,0 3,-10-130,9-124,1 243,0 0,1 0,2 0,0 1,0-1,2 1,0 0,2 0,0 0,5-8,-10 22,0 1,0 0,1 0,0 1,-1-1,1 0,0 1,0-1,0 1,1 0,-1 0,0 0,1 1,-1-1,1 1,0 0,-1 0,1 0,0 0,0 1,0 0,-1 0,1 0,0 0,0 0,0 1,0-1,-1 1,1 0,0 0,-1 1,1-1,-1 1,1-1,1 3,1-1,0 1,0-1,0 2,0-1,-1 0,0 1,0 0,0 1,-1-1,0 1,0-1,0 1,0 0,-1 1,0-1,-1 1,1-1,-1 1,0 2,-2-5,0 1,0-1,0 1,0-1,-1 1,0-1,0 0,0 1,0-1,-1 0,0 0,0 1,0-1,0-1,-1 1,1 0,-1-1,0 1,0-1,0 0,-1 0,1 0,-1 0,0-1,1 1,-3 0,-2 2,0-1,-1 0,0 0,1-1,-1 0,-1 0,1-1,0 0,-1-1,1 0,0 0,-3-1,-12-3</inkml:trace>
  <inkml:trace contextRef="#ctx0" brushRef="#br0" timeOffset="11425.212">1084 2383,'-4'-6,"1"-1,-2 0,1 1,-1 0,0 0,0 1,0-1,-1 1,0 0,0 1,0-1,-1 1,0 1,1-1,-1 1,0 0,-1 0,-4 0,9 3,0 0,0 0,0 0,0 1,0-1,1 1,-1 0,0 0,0 0,0 0,1 0,-1 1,0-1,1 1,0 0,-1-1,1 1,0 0,0 1,0-1,0 0,0 0,0 1,1-1,-1 1,1 0,-1 1,-23 80,24-80,1 0,0 0,0 0,0 0,0 1,1-1,-1 0,1 0,0 0,1 0,-1 0,1 0,-1-1,1 1,0 0,1-1,-1 1,1-1,-1 0,1 0,0 0,0 0,0 0,0-1,1 1,-1-1,1 0,0 0,-1 0,1-1,0 1,0-1,0 0,0 0,0 0,0-1,1 1,-1-1,3 0,2-2,0 0,-1 0,1-1,-1 0,0 0,0-1,0 0,0 0,-1-1,0 0,0-1,0 1,0-1,-1-1,0 1,0-1,-1 0,0 0,0-1,-1 0,0 1,0-1,-1-1,1 0,13 58,-15-43,1 0,0 0,0-1,0 1,1-1,0 0,0 0,1 0,-1 0,1-1,3 2,-7-4,1-1,0 0,-1 0,1 0,0 0,0 0,0 0,0 0,0-1,0 1,0-1,0 0,0 1,0-1,0 0,0 0,0 0,0-1,0 1,1 0,-1-1,0 1,0-1,0 0,-1 0,1 1,0-1,0-1,0 1,-1 0,1 0,0-1,-1 1,1 0,-1-1,0 0,1 0,4-7,0-1,-1 0,0 0,-1 0,0-1,0 1,-1-1,-1 0,0 0,0 0,0-9,9-43,-10 59,1 0,-1 1,1-1,0 1,0-1,0 1,0-1,1 1,-1 0,1 0,0 0,0 1,0-1,0 1,1-1,-1 1,0 0,1 1,0-1,-1 0,1 1,0 0,0 0,0 0,0 0,2 0,109 2,-106 0,9-1,-1 2,0 0,1 1,-1 1,-1 0,1 1,0 1,-1 1,2 1,-15-5,0 0,0 0,-1 0,1 0,-1 0,1 1,-1-1,0 1,0-1,-1 1,1 0,-1 0,0 0,0 0,0 0,0 0,-1 0,0 0,1 0,-2 1,1-1,0 0,-1 0,0 0,0 0,0 0,0 0,-1 0,1-1,-1 1,0 0,-8 49,9-50,1 0,0 0,1 0,-1 0,1 0,-1 0,1-1,0 1,0 0,0 0,0-1,0 1,1 0,-1-1,1 1,0-1,0 0,0 0,0 1,0-1,0-1,0 1,1 0,-1 0,1-1,-1 1,1-1,0 0,-1 0,1 0,0 0,95 12,-93-13,44 3,1-3,-1-1,0-3,0-2,-1-2,21-7,12-24,-78 37,0 0,0 0,0 0,0-1,0 1,-1-1,1 0,-1 0,0 0,0 0,0 0,0-1,0 1,-1 0,1-1,-1 1,0-1,0 0,0 1,-1-1,1 0,-1-1,-2 0,0 1,-1-1,0 1,1 0,-1 0,-1 0,1 0,0 0,-1 1,0-1,0 1,0 0,0 0,0 1,-1-1,1 1,-1 0,0 0,0 0,0 1,1 0,-1 0,0 0,0 0,-1 1,1 0,0 0,-7-2,0 1,0 1,0 0,0 0,0 1,0 1,1 0,-1 0,0 2,-6 1,14-3,-1 0,1 0,-1 0,1 0,0 1,0-1,0 1,0 0,1 1,-1-1,1 0,-1 1,1 0,1 0,-1 0,0 0,1 0,0 1,0-1,0 1,1-1,-1 1,1 0,0-1,1 1,-1 0,1 1,0-3,0 0,0 0,0 0,1 0,-1 0,1 0,0 0,0 0,0 0,0-1,0 1,1 0,-1-1,1 1,0-1,0 1,0-1,0 0,0 0,0 0,1 0,-1 0,1 0,-1-1,1 1,0-1,0 0,-1 1,1-1,0-1,2 2,3 0,1-1,-1 1,1-2,-1 1,1-1,-1 0,1-1,-1 1,0-2,9-1,-9 0,1 1,0-1,-1 0,0-1,0 1,0-2,0 1,-1-1,0 0,0-1,0 0,0 0,-1 0,0-1,0 0,-1 0,0-1,0 0,-7 4,-6 15,6-8,0 0,0 0,1 1,-1-1,1 1,0-1,0 1,0 0,0-1,0 1,1 0,0 0,0-1,0 1,0 0,0 0,1-1,0 1,0 0,0-1,0 1,0-1,1 1,-1-1,1 0,0 1,0-1,0 0,1 0,-1 0,1-1,-1 1,1-1,0 1,0-1,0 0,1 0,-1 0,0 0,1-1,0 1,6 1,0-1,-1 0,1 0,0-1,0 0,1-1,-1 0,0 0,0-1,0-1,0 1,-1-2,1 1,0-2,-1 1,0-1,0 0,0-1,1-1,5-3,-1-1,0 0,0-1,-1 0,-1-1,0 0,-1-1,0-1,-1 0,8-14,-2-8,-1 1,-2-2,-2 0,-1 0,-2-1,-2 0,-1-1,-2-22,-1 43,0 7,-1-1,0 1,0 0,-1-1,-1 1,0 0,-1-1,0 1,0 0,-1 0,-3-5,6 14,-1 1,0-1,0 1,1-1,-1 1,0 0,-1-1,1 1,0 0,0 0,0 0,-1 0,1 0,0 0,-1 0,1 0,-1 0,1 1,-1-1,0 1,1-1,-1 1,0 0,1-1,-1 1,0 0,1 0,-1 0,0 0,1 1,-1-1,0 0,1 1,-1-1,1 1,-1-1,1 1,-1 0,1 0,-1 0,1 0,-1 0,-54 51,40-29,2 1,0 1,1 0,2 1,0 1,2-1,1 2,1-1,1 1,2 0,-1 23,4-40,0-1,0 1,1 0,1 0,0 0,1 0,0 0,0-1,1 1,0-1,1 0,0 0,1 0,0 0,1-1,0 0,0 0,1 0,0-1,0 0,1 0,0-1,1 0,-1 0,1-1,1 0,-1-1,1 0,7 2,-7-3,1-1,-1-1,1 1,0-2,0 0,-1 0,1-1,0 0,0-1,0 0,0-1,0 0,-1-1,1 0,-1 0,0-1,0-1,0 0,-1 0,1-1,-1 0,-1 0,1-1,-1-1,0 1,-1-1,1 0,-2-1,1 0,-1 0,4-8,-7 11,1 0,-1 0,0 0,-1 0,1 0,-1-1,0 1,-1-1,0 0,0 1,0-2,-1 7,0 1,-1-1,1 0,0 0,0 0,-1 0,1 1,0-1,-1 0,1 0,-1 0,1 1,-1-1,1 0,-1 1,0-1,1 1,-1-1,0 0,1 1,-1-1,0 1,0 0,1-1,-1 1,0 0,0-1,0 1,0 0,0 0,1 0,-1 0,0 0,0 0,0 0,0 0,0 0,0 0,1 0,-1 1,0-1,0 0,0 1,0-1,1 0,-1 1,0-1,1 1,-1-1,0 1,1 0,-1-1,0 1,1-1,-1 1,1 0,-1 0,1-1,-1 1,-3 5,1 1,-1-1,1 0,0 1,1 0,-1-1,1 1,1 0,-1 0,1 0,0 0,1 1,0-1,0 0,1 0,-1 0,1 0,1 1,0-3,0 1,0-1,0 1,1-1,-1 0,1 0,1 0,-1-1,1 1,0-1,0 1,0-1,0-1,1 1,-1 0,1-1,0 0,0 0,0-1,1 0,-1 1,1-2,5 2,3 1,1 0,0-2,0 0,0 0,0-2,0 0,1 0,10-3,-11-1,0 0,0-1,0-1,-1 0,1-1,-1 0,-1-1,0-1,0 0,0-1,-2-1,1 1,-1-2,-1 0,0 0,0-1,-1 0,-1 0,0-1,-1 0,-1 0,0-1,-1 0,0 0,-1-1,1-11,13-53,-4 0,-3-1,-1-78,-8 138,-1 1,-1 0,-1 0,0-1,-2 1,0 0,-2 1,0-1,-1 1,-6-14,10 29,0 0,0 1,0-1,-1 0,1 1,-1 0,0-1,0 1,0 0,0 1,0-1,-1 1,1-1,-1 1,0 0,0 0,0 0,0 1,0 0,0-1,0 1,0 1,0-1,-1 0,1 1,0 0,0 0,-1 1,1-1,0 1,0 0,-4 1,-4 4,0 0,0 1,1 1,0 0,0 1,1 0,0 0,1 1,0 1,0-1,1 1,1 1,0-1,0 1,1 1,1-1,0 1,0 0,0 4,-2 7,2-1,0 0,1 1,1 0,1 0,1 0,2 0,0 0,1 0,2 0,0-1,2 1,2 6,-3-14,1 0,1-1,0 1,0-1,2-1,0 0,0 0,1 0,1-2,0 1,1-1,1-1,-1 0,2-1,0 0,0-1,0 0,1-2,6 3,-12-6,-1 0,1-1,0-1,0 1,0-1,0-1,1 0,-1 0,0-1,0 0,1 0,-1-1,0-1,0 1,0-1,0-1,0 0,0 0,-1-1,1 0,-1 0,0-1,0 0,6-6,-9 8,0-2,0 1,-1 0,1-1,-1 0,0 0,-1 0,1 0,-1-1,0 1,0-1,1-4,-5 10,1-1,0 1,-1 0,1-1,0 1,-1 0,1-1,-1 1,1 0,0-1,-1 1,1 0,-1 0,1-1,-1 1,1 0,-1 0,1 0,-1 0,1 0,-1 0,1 0,-1 0,1 0,-1 0,1 0,-1 0,1 0,-1 0,1 0,-1 0,1 1,-1-1,1 0,0 0,-1 1,1-1,-1 0,1 1,0-1,-1 0,1 1,-1-1,1 0,0 1,0-1,-1 1,1-1,0 1,0-1,-1 1,-1 2,0 1,0-1,0 1,0 0,1-1,-1 1,1 0,0 0,0 0,0 0,1 0,-1 0,1 0,0 1,0-1,1 0,-1 0,1 0,0 0,0 0,0 0,0 0,1-1,0 1,0 0,0-1,0 1,0-1,1 1,-1-1,1 0,0 0,0-1,0 1,0 0,1-1,-1 0,1 0,-1 0,4 1,6 5,0-1,1-1,0 0,0 0,0-2,1 0,-1 0,1-2,0 0,0 0,0-1,0-1,7-1,-18 1,0 0,0-1,-1 1,1-1,0 0,0 0,0 0,-1-1,1 1,0-1,-1 0,0 0,1 0,-1 0,0-1,0 1,0-1,0 0,-1 0,1 0,-1 0,0 0,0-1,0 1,0-1,0 1,-1-1,0 0,0 0,0 1,0-1,0 0,-1 0,1 0,-1 0,0 0,-1 0,1-1,-2-2,-1 0,0 0,0 1,0 0,0 0,-1 0,0 0,-1 0,1 1,-1-1,0 1,0 0,-1 1,1 0,-1-1,0 2,0-1,-1 1,1 0,-4-1,-2-1,-1 0,1 1,-1 1,0 0,0 1,0 0,-1 1,1 0,0 1,-9 1,13 1,1-1,0 1,0 1,0-1,0 1,0 1,0 0,1 0,0 0,0 1,0 0,0 0,-4 5,8-7,0 0,0 0,0 1,1-1,-1 1,1-1,0 1,0 0,0-1,1 1,-1 0,1 0,0 1,0-1,0 0,1 0,-1 0,1 1,0-1,0 0,1 0,-1 1,1-1,0 0,0 0,0 0,1 0,0 0,2 3,0-1,0 0,1-1,0 1,0-1,1 0,-1-1,1 1,0-1,0 0,1 0,-1-1,1 0,0 0,0 0,0-1,0 0,0-1,0 1,1-1,33 6</inkml:trace>
  <inkml:trace contextRef="#ctx0" brushRef="#br0" timeOffset="11693.991">4145 1849,'-11'-14,"-11"-7,-9 1,-2 3,-4 10,0 9,3 10,4 10,4 7,8 8,7 10,9 5,10 6,3-8</inkml:trace>
  <inkml:trace contextRef="#ctx0" brushRef="#br0" timeOffset="11976.502">4091 2396,'16'16,"15"10,10 3,8-2,7-3,5-5,2-4,-2-4,-1-5,-7-2,-12-3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0:58.6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79 556,'23'0,"0"-1,-1-1,1-1,-1-1,0-1,0-1,-1-1,1-1,-1 0,-1-2,0-1,0 0,-1-1,-1-1,0-1,0-1,-2 0,0-1,0-1,1-4,-13 15,0-1,0 0,-1-1,1 1,-2 0,1-1,-1 0,0 0,0-5,-1 10,-1 1,0-1,0 1,0 0,0-1,0 1,0-1,-1 1,1 0,-1-1,0 1,1 0,-1-1,0 1,0 0,-1 0,1 0,0 0,-1 0,1 0,-1 0,0 1,0-1,1 0,-1 1,0 0,0-1,0 1,-1 0,1 0,0 0,0 0,-2 0,-2 1,1 0,0 0,0 0,0 1,0 0,0 0,0 0,0 0,0 1,0 0,1 0,-1 1,1-1,-1 1,1 0,0 0,0 0,0 0,1 1,-1 0,1 0,0 0,0 0,0 0,0 1,1-1,0 1,0 0,0-1,-1 4,-8 28,1-1,1 1,2 1,1 0,3-1,0 2,3-1,2 21,24 281,-13-239,-5 0,-5 0,-3 1,-6 12,5-101,0 1,-1 0,0 0,-1-1,-1 0,0 1,0-1,-1-1,-1 1,-4 7,-6-1</inkml:trace>
  <inkml:trace contextRef="#ctx0" brushRef="#br0" timeOffset="1063.902">79 1038,'-27'-21,"-23"-26,49 46,1 0,0 0,0 0,0 0,0 0,0 0,0 0,0 0,0 0,0 0,0 0,1 0,-1 0,0 0,1 0,-1 0,1 0,-1 0,1 0,-1 1,1-1,0 0,-1 0,1 1,0-1,-1 0,1 1,0-1,0 1,0-1,0 1,0-1,0 1,0-1,-1 1,1 0,0 0,0 0,1-1,31-11,1 1,0 2,0 1,1 2,22-2,-42 6,48-7,1 3,1 3,13 2,-74 0,0 1,0-1,-1 1,1 0,0 0,0 0,0 0,-1 1,1-1,0 1,0 0,-1 0,1 0,-1 1,1 0,-1-1,1 1,-1 0,0 0,0 1,0-1,0 1,-1-1,1 1,-1 0,1 0,-1 0,0 1,0-1,0 0,-1 1,1-1,0 4,-4 25,1-30,0 1,0 0,1-1,-1 1,1 0,-1-1,1 1,0 0,0-1,0 1,1 0,-1-1,1 1,-1 0,1-1,0 1,0-1,0 1,0-1,1 1,-1-1,1 0,-1 0,1 0,0 1,0-2,-1 1,2 1,2-1,-1 0,1 0,-1 0,1 0,0-1,0 1,0-1,-1-1,1 1,0-1,0 1,0-2,0 1,0 0,0-1,0 0,0 0,0 0,0-1,-1 0,1 0,-1 0,1 0,-1-1,0 0,0 0,0 0,0 0,0 0,-1-1,1 0,-1 0,0 0,-1 0,1 0,0 0,-1-1,0 1,0-1,-1 0,1 0,-1 1,0-1,0 0,-1 0,1 0,-1-1,-1-1,-1 1,1-1,-1 1,0 0,-1 0,1 0,-1 0,-1 1,1-1,-1 1,0-1,0 1,0 1,-1-1,0 0,0 1,0 0,0 0,-1 1,1-1,-5-1,-1 0,0 0,0 0,-1 1,0 0,1 1,-1 1,0 0,0 0,-1 1,1 1,-3 0,12 0,0 0,-1 0,1 0,0 0,0 1,0-1,0 1,0 0,0 0,0 0,0 1,0-1,0 0,1 1,-1 0,1 0,-1 0,1 0,-2 1,4-2,0 0,1 0,-1 0,0 0,0-1,1 1,-1 0,0 0,1 0,-1-1,1 1,-1 0,1 0,-1-1,1 1,0 0,-1-1,1 1,0-1,-1 1,1-1,0 1,0-1,0 0,-1 1,1-1,0 0,0 0,0 1,0-1,0 0,0 0,18 4,0-1,0-1,1-1,-1 0,0-2,1 0,-1-1,0-1,0-1,0 0,0-2,1-1,7 0,-1-2,0-1,-1-1,0-2,0 0,-2-1,0-2,0 0,-2-2,0 0,-1-1,0-1,-2-1,-1-1,0 0,-2-1,0-1,-2 0,1-4,-2-1,-1 0,-1 0,-2-1,-1 0,-1 0,-1-1,-2 1,-1-1,-2 0,-1 0,-2-13,3 40,0 1,0 0,0 0,0 0,0-1,-1 1,0 0,1 0,-1 0,0 0,-1 0,1 0,0 0,-1 1,0-1,1 0,-1 1,0-1,0 1,-1 0,1-1,0 1,-1 0,0 1,1-1,-1 0,0 1,0-1,0 1,0 0,0 0,0 0,0 0,0 1,0-1,0 1,0 0,-1 0,1 0,0 0,0 1,0-1,0 1,-1 0,-6 5,-1 2,1-1,0 2,1-1,0 1,0 1,1-1,0 1,1 1,0 0,1 0,0 0,0 1,1-1,1 1,-2 7,-4 7,2 1,1-1,0 1,2 0,1 1,2-1,0 1,2 0,1-1,1 1,2 0,0-1,2 0,1 0,1-1,1 0,2 0,0-1,2 0,9 13,-16-30,0 0,1 0,-1 0,2-1,-1 0,1-1,0 1,0-2,1 1,-1-1,1 0,1-1,-1 0,0-1,1 0,0 0,0-1,0 0,0 0,0-2,0 1,0-1,10-1,-15-1,1 0,-1 0,0-1,0 0,0 0,0 0,-1 0,1-1,-1 1,0-1,0 0,0-1,0 1,-1-1,0 1,0-1,0 0,-1 0,1 0,-1-1,1-3,-5 14,0 0,0 0,1 0,-1 0,1 0,1 0,-1 0,1 0,0 1,0-1,0 0,0 0,1 0,0 1,0-1,1 0,0 0,-1 0,2-1,-1 1,0 0,1-1,0 1,0-1,0 0,1 0,-1 0,1-1,0 1,0-1,0 0,1 0,-1 0,1 0,-1-2,-1 1,1 0,-1-1,1 0,0 0,0 0,-1 0,1 0,0-1,0 0,0 0,0 0,0 0,0-1,0 1,-1-1,1 0,0 0,0 0,-1-1,1 1,-1-1,1 0,-1 0,0 0,0-1,0 1,0-1,0 1,0-1,-1 0,1 0,-1 0,0-1,0 1,0 0,0-1,-1 1,1-1,-1 0,1-2,-2 1,1 0,-1 0,0 0,0 0,-1 1,0-1,0 0,0 0,0 1,-1-1,1 0,-1 1,0 0,-1-1,1 1,-1 0,0 0,0 0,0 1,0-1,-1 1,1 0,-1 0,0 0,0 0,0 0,0 1,-1 0,1 0,-1 0,1 1,-1-1,-3 0,3 0,-2 1,1-1,0 1,0 0,0 1,-1-1,1 1,0 0,0 1,-1 0,1 0,0 0,0 1,0-1,0 1,0 1,1-1,-1 1,0 0,1 1,0-1,0 1,0 0,0 0,-3 5,6-8,1 1,0-1,0 1,0 0,0-1,0 1,0 0,1 0,-1 0,1-1,-1 1,1 0,-1 0,1 0,0 0,0 0,0 0,0 0,0 0,1 0,-1 0,1-1,-1 1,1 0,-1 0,1 0,0 0,0-1,0 1,0-1,0 1,1 0,-1-1,0 0,1 1,16 14</inkml:trace>
  <inkml:trace contextRef="#ctx0" brushRef="#br0" timeOffset="1613.556">2004 610,'-11'-4,"-1"1,0 0,0 1,0 1,0 0,0 0,0 1,0 1,0 0,0 0,0 1,0 1,1 0,-1 1,1 0,0 0,0 2,-5 2,13-6,1 0,0 0,-1 0,1 0,0 0,0 1,0-1,1 1,-1-1,1 1,-1 0,1-1,0 1,0 0,0 0,0 0,0 0,1 0,0 0,-1 0,1 0,0 0,0 0,1 0,-1 0,1 0,-1 0,1 0,0 0,0 0,0 0,1 0,-1-1,1 1,-1 0,1-1,0 1,0-1,0 0,0 0,1 0,-1 0,0 0,1 0,0-1,0 2,16 8,1-1,0-1,0 0,1-2,0 0,0-1,0-1,1-1,5-1,54 14,-81-17,0 0,0 1,0-1,-1 0,1 0,0 1,0-1,0 0,0 1,0-1,0 0,-1 0,1 1,0-1,0 0,0 1,0-1,0 0,0 1,0-1,0 0,0 1,1-1,-1 0,0 1,0-1,0 0,0 0,0 1,0-1,1 0,-1 1,0-1,0 0,0 0,1 1,-1-1,0 0,0 0,1 0,-1 0,0 1,1-1,-1 0,0 0,0 0,1 0,-1 0,0 0,1 0,-1 0,0 0,1 0,-1 0,0 0,-30 9,-86 11,116-21,1 1,-1 0,1 0,-1-1,1 1,-1 0,0-1,1 1,-1 0,1-1,-1 1,0-1,0 1,1-1,-1 1,0-1,0 1,1-1,-1 1,0-1,0 1,0-1,0 1,0-1,0 1,0-1,0 1,0-1,0 1,0-1,0 1,0-1,0 1,0-1,0 1,-1-1,1 1,0-1,0 1,-1-1,1 1,0-1,-1 1,1 0,0-1,-1 1,1 0,-1-1,1 1,-1 0,1-1,-1 1,1 0,-1 0,1 0,-1-1,1 1,-1 0,162-100,-121 78,-17 8,-14 8,1 0,0 1,1 0,-1 0,1 1,0 0,0 1,6-1,-14 5,-1 0,1 0,-1 1,1-1,-1 1,0-1,1 1,-1 0,0 0,0 0,0 0,0 0,-1 0,1 1,0-1,-1 1,0-1,0 1,0 0,0-1,0 1,0 0,0 0,-1-1,0 1,1 0,-1 0,0 1,4 12,-2-6,2 1,-1-1,1 0,1 0,0 0,0-1,1 1,0-2,0 1,1 0,0-1,1-1,0 1,0-1,1 0,23 0,-19-10</inkml:trace>
  <inkml:trace contextRef="#ctx0" brushRef="#br0" timeOffset="2306.443">2205 383,'24'-2,"0"0,0 1,0 2,0 0,0 2,0 1,0 0,-1 2,12 4,-23-5,0-1,-1 2,0-1,0 2,0-1,-1 1,1 1,-2 0,1 0,-1 1,-1 0,0 1,0 0,-1 0,0 1,0 0,-1 0,3 10,-2 1,-1 0,-1 0,-1 0,0 1,-2 11,4 18,-6-49,0 0,0-1,0 1,0 0,0 0,1 0,0 0,-1 0,1-1,0 1,0 0,1-1,-1 1,0-1,1 1,0-1,-1 0,1 0,0 1,0-1,0 0,1-1,-1 1,0 0,1-1,-1 1,1-1,-1 0,1 0,0 0,0 0,-1 0,1-1,1 1,6-2,-1 0,0-1,0 0,0-1,0 0,0 0,-1-1,0 0,1-1,-1 0,-1 0,1 0,-1-1,0 0,0-1,0 0,-1 0,0 0,-1 0,0-1,0 0,0 0,-1-1,0 1,-1-1,0 0,0 0,-1-1,-2 10,-1 0,1 1,-1-1,1 0,0 0,-1 0,1 0,-1 0,1 0,0 0,-1 0,1 0,-1 0,1 0,0 0,-1 0,1-1,-1 1,1 0,0 0,-1 0,1 0,0-1,-1 1,1 0,0 0,-1-1,1 1,0 0,-1-1,1 1,0 0,0-1,-3 6,1 0,0 0,1 0,-1 0,1 1,0-1,0 0,1 1,-1-1,1 0,0 1,1-1,-1 0,1 1,0-1,1 0,-1 0,1 0,0 0,0 0,1 0,-1 0,1-1,0 1,0-1,1 0,-1 0,1 0,0 0,0-1,0 1,0-1,1 0,0 0,-1-1,1 0,0 1,0-2,0 1,0 0,1-1,-1 0,0 0,1-1,-1 1,0-1,6-1,-1-2,0-1,-1 0,1 0,-1-1,0 0,0-1,-1 0,1 0,-1-1,-1 0,1-1,-1 1,0-1,-1-1,0 1,-1-1,1 0,-2-1,1 1,-1-1,-1 0,0 0,0 0,-1 0,1-5,-2 14,-1 0,1-1,-1 1,1 0,-1 0,1-1,-1 1,1 0,-1-1,0 1,0 0,0-1,0 1,0 0,0-1,0 1,0 0,-1-1,1 1,-1 0,1-1,-1 1,1 0,-1 0,1-1,-1 1,0 0,0 0,0 0,0 0,1 0,-1 0,-1 0,1 0,0 1,0-1,0 0,0 1,0-1,-1 1,1-1,0 1,-1-1,1 1,0 0,-1 0,1-1,0 1,-1 0,1 0,0 1,-1-1,1 0,0 0,-1 1,-2 3,0 0,0 0,1 1,0 0,-1-1,1 1,1 1,-1-1,1 0,0 1,0-1,1 1,-1-1,1 1,1 0,-1-1,1 1,0 0,0 0,0 0,1-1,0 1,0 0,1-1,-1 1,1-1,1 1,0 1,4 2,1-1,0 1,0-1,0-1,1 0,0 0,1-1,-1 0,1 0,1-1,-1-1,1 0,-1 0,1-1,0 0,0-1,1 0,8 0,62 9,-3-3</inkml:trace>
  <inkml:trace contextRef="#ctx0" brushRef="#br0" timeOffset="3253.602">5187 556,'-15'-3,"1"1,-1 1,1 0,-1 1,1 1,-1 0,1 1,0 0,-1 1,1 1,1 0,-1 1,0 0,1 1,0 1,1 0,-1 1,1 0,1 1,0 0,0 1,0 0,-2 4,11-12,0 0,-1 1,1-1,1 0,-1 1,0-1,0 1,1-1,0 1,-1 0,1-1,0 1,0 0,1 0,-1 0,1 0,-1 0,1 0,0 0,0 0,0 0,1 0,-1 0,1 0,-1 0,1 0,0 0,0 0,0-1,1 1,-1 0,1-1,-1 1,1-1,0 1,0-1,0 0,0 0,3 1,0-1,0 0,0 0,0 0,0 0,0-1,0 0,1 0,-1-1,0 1,1-1,-1 0,0-1,1 1,-1-1,0 0,0-1,1 1,-1-1,0 0,0 0,1-1,5-3,1 0,-1-1,-1 0,0 0,0-1,0-1,-1 0,8-9,-6 3,0 0,-2-1,0 0,0-1,-2 0,0 0,-1-1,0 0,-2 0,0 0,1-16,1-31,-3 0,-5-47,2 80,0 8,0 15,1 1,-2-1,1 1,-1-1,0 1,-1-1,0 1,0 0,-3-6,4 13,0 0,0 1,-1-1,1 1,0-1,-1 1,1-1,0 1,-1 0,1 0,0 0,-1 0,1 0,0 0,-1 0,1 0,-1 0,1 1,0-1,-1 1,1-1,0 1,0-1,-1 1,1 0,0-1,0 1,0 0,0 0,0 0,0 0,0 0,0 0,0 0,1 0,-1 0,0 1,1-1,-1 0,1 0,-1 1,1-1,-1 2,-14 22,0 0,1 2,2-1,1 2,1 0,2 0,0 0,2 1,1 0,1 1,1 17,2-37,1 0,-1 1,2-1,-1 0,2 0,-1 0,1 0,1 0,0 0,0-1,1 1,0-1,0 0,1 0,1 0,-1-1,1 0,1 0,0 0,0-1,0 0,1 0,0-1,0 0,0 0,1-1,0 0,0-1,1 0,8 3,-4-3,0-1,1 0,-1-1,0 0,1-1,-1-1,1 0,-1-1,1-1,-1 0,0-1,1-1,-1 0,-1 0,1-2,-1 0,0 0,7-5,-18 9,1 1,-1-1,0 1,0-1,-1 1,1-1,0 0,-1 0,1 0,-1 0,1 0,-1 0,0-1,0 1,0 0,0-1,0 1,0 0,-1-1,0 1,1-3,-1 5,0-1,0 1,0 0,0-1,0 1,0 0,0-1,-1 1,1 0,0-1,0 1,0 0,0-1,-1 1,1 0,0-1,0 1,-1 0,1 0,0-1,-1 1,1 0,0 0,0 0,-1-1,1 1,0 0,-1 0,1 0,-1 0,1 0,0 0,-1 0,1 0,0 0,-1 0,1 0,0 0,-1 0,1 0,-1 0,1 0,0 0,-1 0,1 0,0 0,-1 1,1-1,0 0,0 0,-1 0,1 1,0-1,-1 0,1 0,0 1,0-1,0 0,-1 1,1-1,0 1,-16 18,14-17,0 1,1 0,0-1,-1 1,1 0,0-1,1 1,-1 0,0 0,1 0,0 0,-1 0,1 0,0 0,1 0,-1 0,0 0,1 0,0-1,0 1,-1 0,2 0,-1 0,0-1,0 1,1-1,0 1,-1-1,1 1,0-1,0 0,0 0,1 0,-1 0,0 0,1-1,-1 1,1-1,2 2,2-1,0-1,-1 1,1-1,0 0,0-1,0 1,0-1,0-1,0 0,0 1,0-2,-1 1,1-1,0 0,-1-1,0 1,1-1,-1-1,0 1,0-1,-1 0,1 0,-1-1,0 0,0 0,0 0,-1 0,0-1,0 1,0-1,-1 0,0 0,0-1,0 1,0-4,-2 6,-1 0,0 0,0 0,0 0,0 0,-1 0,1 1,-1-1,0 0,0 0,-1 1,1-1,-1 0,0 1,0-1,0 1,0 0,-1 0,1 0,-1 0,0 0,0 0,0 1,0-1,0 1,0 0,-1 0,1 0,-1 1,1-1,-1 1,0 0,-3-1,1 0,0 0,0 0,0 1,0 0,0 0,-1 0,1 1,0 0,0 0,0 1,-1 0,1 0,0 0,0 1,0 0,0 0,1 0,-1 1,1 0,-1 0,-2 2,5-2,1-1,0 1,1 0,-1 0,0-1,1 1,0 0,0 0,0 1,0-1,0 0,0 0,1 0,-1 1,1-1,0 0,0 0,0 1,1-1,-1 0,1 0,0 0,0 1,0-1,0 0,0 0,1 0,-1 0,1-1,0 1,0 0,0-1,0 1,0-1,1 0,-1 0,1 0,-1 0,1 0,0 0,0-1,0 1,0-1,0 0,0 0,3 1,16 7,1 0,1-2,-1-1,1 0,0-2,16 1,22 1</inkml:trace>
  <inkml:trace contextRef="#ctx0" brushRef="#br0" timeOffset="3981.774">6015 663,'-2'-6,"0"-1,-1 1,0 0,-1-1,1 1,-1 1,0-1,0 1,-1-1,1 1,-1 1,-1-1,1 1,-1-1,1 1,-1 1,0-1,0 1,-1 1,1-1,-1 1,1 0,-1 0,0 1,0-1,0 2,1-1,-1 1,0 0,0 0,0 1,0 0,0 0,0 1,1 0,-1 0,1 1,-1-1,-4 4,9-5,0 1,0-1,-1 1,1-1,1 1,-1 0,0 0,0 0,0 0,1 0,-1 0,1 1,0-1,0 0,0 1,0-1,0 1,0-1,1 1,-1-1,1 1,0 0,-1-1,1 1,0 0,1-1,-1 1,0-1,1 1,0 0,-1-1,1 1,0-1,0 0,1 1,-1-1,0 0,1 0,-1 1,1-1,0 0,0-1,0 1,1 1,7 2,1 1,0-2,0 1,0-2,0 1,1-2,0 0,-1 0,1-1,0 0,0-1,0 0,-1-1,1 0,0-1,0-1,-1 1,2-2,-2 1,0 0,0-1,0-1,0 1,-1-2,0 1,0-1,0-1,-1 0,1 0,-2-1,1 0,-1-1,-1 0,1 0,-2 0,1-1,-1 0,2-6,-5 71,-2-48,0 1,1-1,0 0,1 0,0 0,0 0,0-1,1 1,-1-1,2 0,-1 0,3 3,-5-6,1 0,-1-1,1 1,0-1,0 1,0-1,0 0,0 0,0 0,1-1,-1 1,1-1,-1 1,1-1,-1 0,1-1,0 1,-1-1,1 1,0-1,-1 0,1-1,0 1,0-1,2 0,1-3,0-1,-1 0,0-1,0 1,0-1,0 0,-1-1,0 1,-1-1,1 0,-1 0,-1-1,1 1,-1-1,0 0,-1 0,0 0,0 0,-1 0,0 0,0-2,1-1,2-6,-5 14,1-1,0 1,0 0,1-1,-1 1,1 0,-1 0,1-1,0 1,0 0,0 0,1 0,-1 0,1 0,0 0,-1 1,1-1,1 0,-1 1,0 0,0-1,1 1,0 0,-1 0,1 0,0 1,0-1,0 1,0-1,0 1,0 0,0 0,1 0,-1 1,0-1,2 1,165 44,-168-43,0-1,0 0,1 0,-1 0,1 1,-1-1,1 1,-1 0,0-1,1 1,-1 0,0 0,0 1,0-1,0 0,0 1,0-1,0 1,0 0,-1-1,1 1,0 0,-1 0,0 0,1 0,-1 0,0 1,0-1,0 0,-1 0,1 1,0-1,-1 1,1-1,-1 1,0-1,0 1,-57 101,55-100,0 0,1-1,0 1,0 0,0 0,0 0,1 0,0 0,-1 0,1 0,1 0,-1 0,1 0,-1 0,1 0,0-1,1 1,-1 0,0 0,1-1,0 1,0-1,0 1,1-1,-1 0,1 0,-1 0,1 0,0 0,0-1,0 1,1-1,-1 0,1 0,-1 0,1-1,0 1,19 6,-1-2,2 0,-1-1,0-2,1 0,0-2,-1 0,1-2,0-1,-1 0,22-6,13-4,-12-2</inkml:trace>
  <inkml:trace contextRef="#ctx0" brushRef="#br0" timeOffset="11503.849">560 2054,'-5'-5,"-1"0,0 0,0 1,0 0,-1 1,1-1,-1 1,0 0,0 1,0 0,0 0,-1 0,1 1,0 0,-1 0,1 1,-1 0,1 0,0 1,-1 0,1 0,-7 3,4 0,1 1,-1 0,1 1,-1 0,2 0,-1 1,1 0,0 1,0 0,1 0,0 0,0 1,1 0,1 0,-1 1,1 0,1 0,0 0,0 0,1 2,2-9,0-1,0 1,0 0,0 0,1 0,-1 0,1 0,0 0,0 0,0 0,0-1,0 1,1 0,-1 0,1 0,0 0,0 0,0 0,0-1,0 1,1 0,-1-1,1 1,0-1,-1 0,1 0,0 1,1-1,-1 0,0-1,1 1,-1 0,1-1,-1 1,1-1,-1 0,1 0,0 0,3 1,4-3,0 0,0 0,1-1,-1-1,0 1,-1-2,1 1,0-1,-1-1,0 0,0 0,0-1,-1 0,0 0,0-1,0 0,1-3,6-2,-1-1,0-1,-1 0,-1-1,0-1,-1 1,0-2,-2 1,0-2,-1 1,0-1,-1 0,-2-1,0 1,0-1,-2 0,-1 0,0-1,-1 1,-1 0,-1-1,0 1,-2 0,0 0,-4-9,7 25,0 1,-1-1,0 0,1 0,-1 0,0 1,0-1,-1 1,1-1,0 1,-1-1,1 1,-1 0,0-1,0 1,0 0,0 0,0 1,-1-1,1 0,0 1,-1-1,1 1,-1 0,0 0,1 0,-1 0,0 0,0 1,0-1,1 1,-1-1,0 1,0 0,0 1,0-1,-3 4,1 0,0 1,0 0,1 0,-1 0,1 0,0 1,1 0,-1 0,1 0,0 0,1 0,0 1,0-1,-1 3,-4 13,1 0,1 1,1 0,1 0,1 0,1 0,1 0,1 0,1 1,1-1,1-1,1 1,1 0,1-1,0 0,8 11,-12-26,0 0,1 1,1-1,-1-1,1 1,0-1,0 0,1 0,0 0,0-1,1 0,-1 0,1 0,0-1,0 0,0 0,1-1,0 0,-1-1,1 1,0-1,0-1,0 1,0-2,0 1,1-1,-1 0,0-1,0 0,0 0,0 0,0-1,0-1,0 1,3-3,-1-1,0-1,-1 0,0-1,0 0,-1 0,0 0,0-1,-1-1,0 1,-1-1,0-1,0 1,-1-1,0 0,-1 0,-1 0,0 0,0-1,-1 1,0-1,-1-6,0 17,-1 0,0 0,1 0,-1-1,0 1,0 0,1 0,-1-1,0 1,0 0,0 0,-1-1,1 1,0 0,0 0,-1-1,1 1,-1 0,1 0,-1 0,1 0,-1 0,0-1,1 1,-1 0,0 1,0-1,0 0,0 0,0 0,0 0,0 1,0-1,0 0,0 1,0-1,-1 1,1 0,0-1,0 1,-1 0,1-1,0 1,0 0,-1 0,1 0,0 0,0 1,-1-1,1 0,0 0,0 1,-1-1,1 1,0-1,0 1,0-1,0 1,0 0,0-1,0 1,0 0,0 0,-1 0,-1 4,0-1,1 1,-1 0,1-1,0 1,0 0,0 0,1 0,-1 1,1-1,0 0,1 1,0-1,0 0,0 1,0-1,1 0,0 1,0-1,0 0,0 0,1 0,0 0,0 0,1 0,-1-1,1 1,0-1,0 1,1-1,-1 0,1 0,0-1,0 1,0-1,0 0,3 2,8 3,1-1,1 0,-1-2,1 1,0-2,8 1,46 8</inkml:trace>
  <inkml:trace contextRef="#ctx0" brushRef="#br0" timeOffset="11813.186">2152 1920,'-9'21,"-6"13,-1 8,0 1,4-2,4-6,3-6,3-9</inkml:trace>
  <inkml:trace contextRef="#ctx0" brushRef="#br0" timeOffset="12196.727">1991 1813,'0'-8,"1"-1,0 1,0 0,1 0,0 0,0 0,1 0,0 0,0 0,1 1,0-1,0 1,1 0,0 1,3-4,-7 9,91-121,-92 121,0 1,1 0,-1-1,0 1,0 0,0 0,1-1,-1 1,0 0,1 0,-1-1,0 1,0 0,1 0,-1 0,0 0,1-1,-1 1,0 0,1 0,-1 0,1 0,-1 0,0 0,1 0,-1 0,0 0,1 0,-1 0,0 0,1 0,-1 0,0 0,1 1,-1-1,1 0,-1 0,0 0,0 0,1 1,-1-1,0 0,1 0,-1 1,0-1,0 0,1 0,-1 1,0-1,0 0,0 1,0-1,1 0,-1 1,0-1,0 0,0 1,0-1,0 1,0-1,0 0,0 1,0-1,0 0,0 1,0-1,0 0,0 1,-1-1,1 36,0-29,-2 8,2 1,0 0,0-1,1 1,1-1,1 1,1-1,0 0,0 0,5 8,15 19,2-6</inkml:trace>
  <inkml:trace contextRef="#ctx0" brushRef="#br0" timeOffset="12647.021">2433 1961,'-2'14,"1"0,1 0,0 0,1 1,0-1,1 0,1 0,0 0,1-1,0 1,1-1,1 0,0 0,2 2,-8-14,0 0,1 1,-1-1,0 0,1 1,-1-1,1 0,-1 0,1 0,0 1,-1-1,1 0,0 0,0 0,0 0,0 0,0 0,0-1,0 1,0 0,0 0,0-1,0 1,1-1,-1 1,0-1,0 1,1-1,-1 0,0 1,1-1,-1 0,0 0,1 0,-1 0,0 0,0-1,1 1,-1 0,0 0,1-1,-1 1,0-1,0 1,0-1,1 0,-1 1,0-1,0 0,0 0,0 0,1-1,23-28,-1-1,-2-1,0-1,-3-1,1-4,3-4,-22 40,-1 2,0-1,0 0,0 1,0-1,0 1,0-1,0 1,0-1,0 0,0 1,0-1,0 1,0-1,1 1,-1-1,0 1,0-1,1 1,-1-1,0 1,1-1,-1 1,1-1,-1 1,0 0,1-1,-1 1,1 0,-1-1,1 1,-1 0,1-1,-1 1,1 0,-1 0,1 0,0 0,-1 0,1 0,-1-1,1 1,-1 0,1 1,0-1,-1 0,1 0,-1 0,1 0,-1 0,1 0,-1 1,1-1,1 74,-3-67,0-1,0 1,0-1,1 1,0 0,0-1,1 1,0-1,0 1,0-1,1 1,0-1,1 0,-1 0,1 0,0 0,0 0,1-1,0 1,0-1,0 0,0 0,1-1,1 2,9 2,0-1,0-1,1 0,-1-1,1-1,1-1,-1 0,0 0,1-2,-1 0,16-2,29 1</inkml:trace>
  <inkml:trace contextRef="#ctx0" brushRef="#br0" timeOffset="13225.164">3369 1974,'-10'-2,"0"0,-1 1,1 0,0 1,0 0,0 1,0 0,0 1,0 0,0 0,0 1,0 0,1 1,0 0,-1 0,2 1,-1 1,0-1,1 1,0 0,1 1,-1 0,1 1,0-1,1 1,0 0,0 1,1 0,3-6,1-1,-1 1,1-1,0 1,0-1,0 1,1 0,-1 0,0-1,1 1,0 0,0 0,0 0,0-1,0 1,0 0,1 0,0 0,-1-1,1 1,0 0,0-1,0 1,1-1,-1 1,1-1,-1 0,1 1,0-1,0 0,0 0,0 0,0 0,0-1,0 1,1-1,-1 1,1-1,-1 0,1 0,0 1,21 4,0-1,0-1,0-1,0-1,0-1,1-1,-1-1,0-1,0-2,0 0,23-7,-25 6,1-1,-1-1,-1-1,1-1,-2-1,1 0,-1-2,13-10,-31 22,-1-1,0 0,0 1,1-1,-1 0,0 0,0 1,0-1,0 0,0 0,0 0,-1 0,1 0,0-1,0 1,-1 0,1 0,-1 0,1-1,-1 1,1 0,-1-1,0 1,0 0,1-1,-1 1,0 0,0-1,-1 1,1-1,0 1,0-1,-3 2,1 1,0-1,0 1,-1-1,1 1,0 0,0 0,0 0,0 1,0-1,0 0,1 1,-1-1,0 1,1-1,-1 1,1 0,-1 0,1 0,0-1,0 1,0 1,0-1,0 0,0 0,0 0,1 0,-1 1,1 0,0-1,0 0,-1-1,1 1,0 0,1 0,-1 0,0 0,1 0,-1-1,1 1,-1 0,1 0,0-1,-1 1,1 0,0-1,0 1,1-1,-1 1,0-1,0 0,1 1,-1-1,1 0,-1 0,1 0,-1 0,1 0,0 0,-1 0,1-1,0 1,0-1,-1 1,1-1,0 0,71 11,-63-11,0-1,0 1,0-2,0 1,0-1,0-1,0 0,-1 0,0-1,1 0,-1-1,0 0,4-3,-9 5,1 0,-1-1,0 0,0 0,0 0,-1 0,1 0,-1-1,0 1,0-1,-1 0,1 0,-1 0,0 0,-1-1,1 1,-1 0,0-1,0 1,-1-1,0 1,0-1,0 1,0-1,-1-2,-1 2,0-1,0 1,0 0,-1 0,0 0,0 0,-1 1,1-1,-1 1,-1 0,1 0,0 0,-1 1,0 0,0-1,-1 2,1-1,-1 1,0-1,0 2,0-1,0 1,0 0,0 0,-1 0,1 1,-1 0,1 0,-1 1,1 0,-1 0,0 1,1-1,-1 1,1 1,0-1,-1 1,1 0,-5 3,4-3,0 1,0-1,1 2,-1-1,0 1,1 0,0 0,0 0,1 1,-1 0,1 0,0 1,0-1,0 1,1 0,0 1,0-1,1 1,0-1,0 1,0 0,1 0,0 0,1 1,-1-1,2-4,0 0,0 0,0 0,1 0,-1 0,1 0,0 0,-1 0,1 0,1 0,-1 0,0 0,1-1,-1 1,1 0,0-1,0 0,0 1,0-1,0 0,0 0,1 0,-1 0,1 0,0-1,-1 1,4 0,80 19,-44-21</inkml:trace>
  <inkml:trace contextRef="#ctx0" brushRef="#br0" timeOffset="13890.518">3996 1586,'-10'-6,"-1"0,1 1,-1 1,0 0,0 0,-1 1,1 0,-9 0,16 2,1 1,0 0,-1 0,1 0,0 0,-1 1,1-1,0 1,0 0,-1 0,1 0,0 0,0 1,0-1,0 1,0 0,1 0,-1 0,0 0,1 0,0 0,-1 1,1-1,0 1,0 0,0 0,1 0,-1 0,1 0,0 0,-1 0,1 1,-1 5,0-1,0 0,1 1,0-1,1 1,0 0,0-1,1 1,0-1,1 1,0-1,0 0,0 0,1 1,0-2,2 3,74 121,-61-104,31 51,-4 2,13 37,-53-107,-3-3,1-1,-1 1,2-1,-1 1,1-1,0 0,0-1,0 1,1-1,0 0,0 0,0 0,0-1,1 1,0-1,2 0,-6-3,0-1,0 0,0 0,0 0,1 0,-1 0,0 0,0-1,0 1,0-1,0 1,0-1,0 0,0 0,0 0,0 0,0 0,0 0,0-1,-1 1,1-1,-1 1,1-1,-1 1,1-1,-1 0,0 0,0 0,0 0,0 0,0 0,24-66,-19 27,-2 1,-2-1,-2-38,0-2,0 80,0-1,0 1,0-1,0 0,0 1,0-1,0 1,1-1,-1 1,0-1,1 1,-1-1,1 1,0-1,-1 1,1 0,0-1,0 1,0 0,0 0,0-1,0 1,0 0,1 0,-1 0,0 0,0 1,1-1,-1 0,1 0,-1 1,1-1,-1 1,1-1,-1 1,1 0,-1 0,1 0,-1-1,1 1,0 1,-1-1,1 0,209 8,-120 16,-88-23,0 0,-1 0,1 1,0-1,-1 1,0-1,1 1,-1 0,0 0,0 0,0 0,0 1,0-1,-1 0,1 1,-1-1,1 1,-1 0,0-1,0 1,0 0,0 0,-1 0,1 0,-1 0,0-1,1 1,-1 0,-1 0,1 1,-3 7,0 1,-1-1,0 0,-1-1,0 1,0-1,-1 0,-5 5,5-5,-1 1,1-1,0 1,1 0,1 0,0 1,-3 11,7-22,-1 1,1-1,0 1,0-1,0 1,0 0,0-1,0 1,0-1,1 1,-1-1,0 1,1-1,-1 1,1-1,0 1,-1-1,1 1,0-1,0 0,0 0,0 1,0-1,0 0,0 0,1 0,-1 0,0 0,1 0,-1-1,0 1,1 0,-1-1,1 1,-1-1,1 1,-1-1,2 1,63-1,110-44,-115 26</inkml:trace>
  <inkml:trace contextRef="#ctx0" brushRef="#br0" timeOffset="15102.051">5507 1854,'-20'0,"6"-2,-1 1,1 0,-1 2,1-1,-1 2,1 0,0 1,-1 0,1 1,1 1,-1 0,1 1,-1 0,2 1,-1 1,-1 1,12-7,-1 0,1 1,-1-1,1 1,0 0,0 0,0 0,1 0,-1 0,1 0,0 0,-1 0,1 0,1 1,-1-1,0 1,1-1,0 0,-1 1,2-1,-1 1,0-1,1 0,-1 1,1-1,0 1,0-1,0 0,0 0,1 0,0 0,-1 0,1 0,0 0,0 0,1-1,0 1,10 8,2 0,0-1,0-1,0-1,1 0,1-1,-1-1,1 0,0-1,0-1,1-1,-1 0,2-1,22 5,0-2,-1-1,1-2,0-2,0-2,0-1,0-3,-1-1,0-1,3-4,-37 11,0 0,-1-1,1 0,0 0,-1 0,0-1,1 0,-1 0,0 0,-1 0,1-1,-1 0,1 0,-1 0,0-1,-1 1,1-1,-1 0,0 0,0 0,0 0,-1-1,0 1,0-1,0 1,-1-1,1 0,-1 0,-1 0,1 0,-1 1,0-1,-1 0,1 0,-2-5,1 7,-1 1,0 0,1 0,-1 0,0 0,-1 1,1-1,0 0,-1 1,1 0,-1-1,0 1,0 0,0 0,0 1,0-1,0 1,0-1,-1 1,1 0,-1 0,1 1,0-1,-1 1,1-1,-1 1,1 0,-1 0,-2 1,-3 0,0 0,0 1,1-1,-1 2,1-1,-1 1,1 1,0 0,0 0,0 0,-2 3,4-3,0 0,0 1,0 0,1 0,-1 1,1-1,1 1,-1 0,1 1,0-1,0 1,1 0,0-1,0 1,1 1,0-1,0 0,0 4,2-10,0 1,1 0,-1 0,0-1,1 1,0 0,-1-1,1 1,0-1,0 1,0 0,0-1,0 0,0 1,0-1,0 0,0 0,1 1,-1-1,1 0,-1 0,1 0,-1-1,1 1,-1 0,1-1,0 1,-1-1,1 1,0-1,0 0,1 1,59 0,-38-6,-1 0,0-2,0 0,0-2,-1 0,-1-2,1 0,-2-1,0-1,0-1,12-13,-18 22,-19 20,2-6,0-5,1 0,0 0,0-1,1 1,-1 1,1-1,0 0,0 0,0 0,0 1,1-1,0 0,0 1,0-1,0 0,1 1,0-1,0 0,0 0,0 0,0 0,1 0,0 0,0 0,0 0,0 0,1-1,-1 1,1-1,0 0,0 0,0 0,1 0,-1 0,1-1,3 2,-1-2,0-1,0 0,0-1,0 0,0 0,0 0,0-1,0 1,0-2,0 1,0-1,0 1,-1-1,1-1,-1 1,1-1,-1 0,0-1,0 1,0-1,0 0,-1 0,0 0,0-1,0 1,0-1,-1 0,1 0,-1-1,-1 1,1-1,-1 1,0-1,0 0,0 0,-1 0,0 0,0-5,3-145,-4 155,-1-1,1 1,0 0,0-1,0 1,0 0,0-1,0 1,1 0,-1-1,0 1,1 0,-1 0,1 0,-1-1,1 1,0 0,-1 0,1 0,0 0,0 0,0 0,0 0,-1 0,2 0,-1 0,0 1,0-1,0 0,0 1,0-1,0 1,1-1,-1 1,0 0,1-1,-1 1,0 0,0 0,1 0,-1 0,0 0,13-1,-1 0,0 1,0 1,0 0,1 1,-1 0,0 1,-1 1,1 0,-1 0,1 1,-1 1,-1 0,10 7,-16-8,-1 0,0 1,0 0,0-1,-1 1,0 1,0-1,-1 0,0 1,0-1,0 1,-1 0,0 0,0 0,0-1,-1 1,0 0,-1 0,0 0,0 0,-1 3,1 40,1-46,0-1,1 1,0-1,0 1,0-1,0 0,0 1,1-1,0 0,-1 0,1 0,0 0,0 0,1 0,-1 0,1-1,-1 0,1 1,0-1,0 0,0 0,0 0,0-1,0 1,1-1,-1 1,0-1,1 0,-1-1,4 2,4-1,-1 1,1-1,0-1,-1 1,1-2,0 0,-1 0,1-1,9-3,-10 3,0-2,-1 0,1 0,-1 0,0-1,0-1,0 1,-1-2,0 1,0-1,-1 0,0 0,0-1,0 0,-1-1,0 1,-1-1,0 0,-1 0,1-1,-2 0,1 1,1-10,-5 17,1-1,-1 1,1 0,-1-1,0 1,0 0,0-1,0 1,-1 0,1-1,-1 1,1 0,-1-1,0 1,0 0,0 0,0 0,0 0,0 0,-1 0,1 0,-1 0,1 0,-1 1,0-1,1 1,-1-1,0 1,0 0,0-1,0 1,-1 0,1 0,0 1,0-1,0 0,-1 1,1-1,0 1,-1 0,1 0,0 0,-1 0,1 0,-2 1,0-1,1 1,-1-1,1 1,0 0,-1 0,1 0,0 1,0-1,-1 1,1 0,1 0,-1 0,0 0,0 0,1 0,-1 1,1 0,0-1,0 1,0 0,0 0,0 0,0 0,1 0,0 1,0-1,0 0,0 1,0-1,0 1,1-1,0 1,0-1,0 1,0-1,0 1,1-1,-1 1,1-1,0 0,0 1,0-1,1 0,-1 0,1 1,0-1,0 0,0-1,1 3,10 6,1 1,1-2,-1 0,2-1,-1 0,1-1,1-1,-1-1,1 0,0-1,0 0,3-2,-11 0,95 21,0-4,2-5,19-3,27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19.6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0,'23'5,"21"1,21-1,20-2,16-3,9-3,-14-1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18.7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68,'-8'150,"10"97,1-141,8 191,-1-246,-4-54,49-121,-51 115,1 1,0-1,0 1,1 0,0 0,0 1,1-1,0 1,0 1,1 0,0 0,0 0,0 1,1 0,-1 0,1 1,0 0,1 1,-1 0,1 1,-1 0,1 0,0 1,-1 0,1 0,0 2,0-1,2 1,-8 1,0-1,0 1,0 0,0 0,0 0,-1 0,1 1,-1-1,1 1,-1 0,0 0,0 0,-1 0,1 1,-1-1,1 1,-1 0,0 0,0 0,-1 0,1 0,-1 0,0 0,0 0,0 0,-1 1,1-1,-1 0,0 1,0-1,-1 0,1 0,-1 1,0-1,0 0,-1 0,1 0,-1 0,0 0,0 0,0 0,0-1,-1 1,1-1,-1 0,0 1,0-1,0-1,-2 2,-14 7,0-1,-1-1,0-1,0-1,-1-1,0 0,0-2,0 0,-1-2,1 0,-1-1,1-2,-4 0,1 0,25 1,-1 0,0 0,1 0,-1 0,0 0,0 0,1 0,-1 0,0-1,0 1,1 0,-1 0,0 0,0 0,1-1,-1 1,0 0,0 0,0 0,1-1,-1 1,0 0,0 0,0-1,0 1,0 0,1-1,-1 1,0 0,0 0,0-1,0 1,0 0,0-1,0 1,0 0,0 0,0-1,0 1,0 0,0-1,0 1,-1 0,1 0,0-1,0 1,0 0,0-1,0 1,-1 0,1 0,0 0,0-1,-1 1,72-35,-28 14</inkml:trace>
  <inkml:trace contextRef="#ctx0" brushRef="#br0" timeOffset="258.429">622 1,'12'22,"7"20,9 16,3 14,1 13,-2 12,-7 10,-12 8,-14 7,-16 3,-16-2,-11-8,-2-14,2-20,7-24,10-21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21.4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214 0,'2'6,"0"1,1-1,-1 0,1 0,0 0,1 0,-1-1,1 1,0-1,0 0,1 0,0-1,0 1,0-1,0 0,1 0,-1-1,1 1,0-1,0-1,0 1,1-1,0 0,14 2,1-1,-1-1,1-1,-1 0,1-2,0-1,-1 0,0-2,0-1,0 0,0-1,6-4,21-15,-48 25,-1 0,1 0,0 0,0-1,0 1,0 0,-1 0,1 0,0 0,0 0,0 0,0 0,0 0,-1 0,1 0,0-1,0 1,0 0,0 0,0 0,0 0,-1 0,1-1,-13 15,1 0,0 0,1 1,1 1,0 0,1 0,1 1,0 0,2 0,0 1,0 1,3-11,-43 133,-18 111,14-54,29-135,12-48</inkml:trace>
  <inkml:trace contextRef="#ctx0" brushRef="#br0" timeOffset="261.26">0 588,'18'-9,"18"-5,18-5,14-1,11 0,8 1,3 2,0-1,-4 0,-8-1,-8-2,-11 1,-16 3</inkml:trace>
  <inkml:trace contextRef="#ctx0" brushRef="#br0" timeOffset="642.989">1016 120,'-39'75,"4"0,3 3,3 1,-10 51,13-14,26-116,-1 1,1 0,0 0,-1-1,1 1,0 0,-1 0,1 0,0 0,0 0,0-1,0 1,0 0,0 0,0 0,0 0,0 0,0 0,0-1,1 1,-1 0,0 0,1 0,-1 0,0-1,1 1,-1 0,1-1,-1 1,1 0,0-1,-1 1,1 0,0-1,-1 1,1-1,0 1,0-1,-1 0,1 1,0-1,0 0,0 1,0-1,-1 0,1 0,0 0,0 0,0 0,0 0,0 0,0 0,-1 0,1 0,0 0,1-1,84-52,-65 37,203-159,-179 141,-44 35,0-1,-1 1,1-1,0 1,-1-1,1 1,-1-1,1 1,0-1,-1 1,1 0,-1-1,0 1,1 0,-1 0,0-1,1 1,-1 0,0 0,0-1,0 1,0 0,1 0,-1 0,0-1,0 1,-1 0,1 0,0 0,0-1,0 1,0 0,-1 0,1 0,0-1,-1 1,1 0,-1-1,1 1,-1 0,1-1,-1 1,1-1,-1 1,0 0,1-1,-1 0,0 1,1-1,-2 4,-22 70,2 1,5 1,2 0,4 1,-1 70,7-64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25.4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69,'69'7,"1"-3,-1-3,0-3,1-3,50-11,-112 15,-1 0,1 0,-1 0,0-1,1 0,-1 0,0-1,0 0,0 0,0-1,4-2,-11 5,0 0,1 0,-1 1,0-1,1 0,-1 0,0 0,0 0,0 1,0-1,0 0,0 0,0 0,0 0,0 1,0-1,-1 0,1 0,0 0,0 1,-1-1,1 0,-1 0,1 1,0-1,-1 0,0 1,1-1,-1 1,1-1,-1 0,0 1,1-1,-1 1,0 0,1-1,-1 1,0-1,0 1,1 0,-1 0,0 0,0-1,0 1,0 0,1 0,-1 0,0 0,0 0,0 0,0 0,1 1,-1-1,0 0,0 0,0 1,1-1,-1 0,0 1,0 0,-3-1,1 0,-1 0,1 1,-1 0,1 0,-1 0,1 0,-1 0,1 1,0-1,0 1,-1 0,1 0,1 0,-1 1,0-1,0 1,1-1,0 1,-1 0,1 0,0 0,0 0,1 0,-1 1,0 0,-22 96,17 218,10-226,-5-1,-3 1,-12 51,16-134,0 0,-1 0,0-1,0 1,-1-1,0 1,-1-1,0 0,0 0,0-1,-1 1,-3 2,-7 3</inkml:trace>
  <inkml:trace contextRef="#ctx0" brushRef="#br0" timeOffset="557.045">94 644,'89'-57,"3"3,1 4,71-26,59-30,-214 101,6-1,0-1,0-1,0-1,-1 0,-1-1,0 0,0-1,-1-1,0 0,-1 0,0-1,-10 12,0 0,-1 0,1 0,0 0,-1 1,1-1,-1 0,1 0,-1 0,1 0,-1 0,0 0,1 0,-1 0,0 0,0 0,0-1,0 1,0 0,0 0,0 0,0 0,0 0,-1 0,1 0,0 0,-1 0,1 0,-1 0,1 0,-1 0,1 0,-1 0,0 1,1-1,-1 0,0 0,0 0,-2 3,1-1,-1 1,1 0,0 0,0-1,0 2,-1-1,2 0,-1 0,0 1,0-1,1 1,-1-1,1 1,0 0,0-1,0 1,0 0,1 0,-1 1,0-2,-14 52,2 1,3 0,2 1,0 41,4-51,0-6,1-21,1 0,0 0,2 0,0 0,1 1,4 17,-5-35,1-1,-1 1,0-1,1 1,-1-1,1 0,-1 1,1-1,0 1,0-1,-1 0,1 0,0 1,0-1,0 0,0 0,0 0,1 0,-1 0,0 0,0-1,1 1,-1 0,0-1,1 1,-1-1,1 1,-1-1,1 1,-1-1,1 0,-1 0,1 0,-1 0,1 0,-1 0,1 0,-1-1,1 1,-1 0,1-1,-1 0,0 1,2-1,57-39,-27 7,-2-1,-1-2,-1-1,15-28,-18 27,-12 21,-8 17,-16 58,-3-10,-7 23,2 1,4 1,3 1,3-1,3 15,10-25,5-12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23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64,'25'-12,"1"2,1 1,-1 1,1 1,1 2,-1 1,6 0,-29 3,-1 0,1 0,0 1,0-1,0 1,-1 0,1 0,0 0,0 1,0-1,0 1,-1 0,1 0,0 0,-1 1,1-1,-1 1,1 0,-1 0,0 0,0 0,0 1,0-1,0 1,0 0,-1 0,1 0,-1 0,0 0,0 1,0-1,1 3,-3 4,-1-1,0 1,-1-1,1 0,-2 1,1-1,-2 0,1-1,-1 1,0 0,-1-1,0 0,0 0,-1-1,0 1,0-1,0 0,-1-1,-1 1,-4 3,-77 60,74-59,15-10,0-1,0 0,0 1,0-1,0 0,0 1,0-1,0 1,0-1,0 0,0 1,0-1,0 0,1 1,-1-1,0 0,0 1,0-1,0 0,1 1,-1-1,0 0,0 0,1 1,-1-1,0 0,0 0,1 1,-1-1,0 0,1 0,-1 0,0 0,1 0,-1 1,0-1,1 0,-1 0,0 0,1 0,-1 0,1 0,-1 0,0 0,1 0,-1 0,0 0,1-1,-1 1,0 0,1 0,-1 0,0 0,1-1,0 1,46 3,-34-4,0 1,-1 0,1 1,-1 1,1 0,-1 1,1 0,-1 1,0 0,-1 1,1 0,7 6,-14-8,1 1,0 1,-1-1,0 1,0 0,0 0,0 0,-1 1,0 0,0-1,-1 2,1-1,-1 0,-1 1,1-1,-1 1,0 0,-1 0,0-1,0 1,0 0,-1 0,0 0,0 1,-1-1,1-1,-2 1,1 0,-1 0,0 0,0-1,-1 1,0-1,0 0,-1 1,0-1,0-1,0 1,-1 0,-11 7,1-1,-1 0,-1-1,0-1,-1-1,0 0,0-2,-1 0,0-1,0 0,-1-2,1 0,-1-2,0 0,0-1,-15-1,-6-4,41 4,0-1,-1 1,1-1,0 1,-1 0,1-1,0 1,0-1,0 1,0-1,-1 1,1-1,0 1,0-1,0 1,0-1,0 1,0-1,0 1,0-1,0 1,1-1,-1 1,0-1,0 1,0-1,0 1,1 0,-1-1,0 1,1-1,-1 1,0 0,1-1,-1 1,0 0,1-1,-1 1,1 0,-1-1,0 1,1 0,0-2,14-12</inkml:trace>
  <inkml:trace contextRef="#ctx0" brushRef="#br0" timeOffset="355.027">589 64,'166'-24,"-140"19,-7 2,0 0,0 1,1 0,-1 2,0 0,15 3,-30-2,-1 0,0 0,0 0,0 0,1 1,-1-1,-1 1,1 0,0 0,0 0,-1 0,1 0,-1 1,0-1,1 1,-1 0,0-1,-1 1,1 0,0 0,-1 0,0 1,0-1,0 0,0 0,0 3,5 92,-6-80,-1 29,0 81,-6 0,-13 61,6-137,7-43</inkml:trace>
  <inkml:trace contextRef="#ctx0" brushRef="#br0" timeOffset="621.35">763 371,'-16'0,"-8"0,1 2,6 1,13 0,19-1,18 0,19-6,16-8,12-5,6-4,1-2,-3-1,-16 5</inkml:trace>
  <inkml:trace contextRef="#ctx0" brushRef="#br0" timeOffset="1086.825">1471 90,'16'-9,"0"0,0 1,1 1,0 0,0 1,1 1,0 1,0 0,0 2,0 0,14 0,-29 1,1 0,0 1,0-1,-1 1,1 0,0 0,0 0,-1 0,1 1,0-1,0 1,-1 0,1 0,-1 0,1 1,-1-1,1 1,-1 0,0 0,0 0,0 0,0 1,0-1,0 1,-1 0,1-1,-1 1,0 0,1 1,-2-1,1 0,0 1,-1-1,1 1,-1-1,0 1,0 0,-1-1,1 1,-1 0,0 0,0 3,-4 9,-2 0,0-1,-1 1,0-1,-1-1,-1 0,0 0,-1 0,-1-1,0-1,0 0,-2-1,-7 7,-38 33,59-50,0-1,0 1,0 0,0 0,-1-1,1 1,0-1,0 1,0-1,0 1,1-1,-1 1,0-1,0 0,0 0,0 1,0-1,0 0,0 0,1 0,-1 0,0-1,0 1,0 0,0 0,0-1,0 1,0 0,0-1,0 1,0-1,1 0,-1 1,14-5,1 2,0 0,0 0,0 1,0 1,0 1,0 0,0 2,0-1,0 2,-1 0,1 1,0 0,-1 2,0-1,-1 2,1 0,-1 1,0 0,10 9,-20-13,0 0,0 0,0 0,0 0,-1 1,1 0,-1 0,0 0,-1 0,1 0,-1 0,0 1,-1-1,1 1,-1-1,0 1,0 0,-1 0,0-1,0 1,0 0,0 0,-1-1,0 1,0 0,-1-1,0 1,0-1,0 0,0 1,-1-1,-3 4,-9 8,-1 0,0-1,-2-1,1-1,-2-1,0 0,-1-1,0-1,0-1,-1-1,-18 6,-100 22,110-34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26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1 120,'20'-9,"0"1,1 1,-1 1,2 1,-1 1,1 1,12-1,-31 4,0-1,0 1,0 0,0 0,0 0,0 0,0 0,0 0,0 1,0 0,0 0,0-1,0 2,0-1,0 0,-1 0,1 1,0 0,-1-1,1 1,-1 0,0 0,0 1,0-1,0 0,0 1,0-1,0 1,-1 0,1-1,-1 1,0 0,0 0,0 0,0 0,0 3,-3 6,1 1,-2-1,0 1,-1-1,0 0,0 0,-1-1,-1 1,0-1,-1 0,0-1,0 1,-8 6,-78 97,92-113,0 0,1-1,-1 0,0 1,0-1,0 1,0-1,1 1,-1-1,0 1,0 0,1-1,-1 1,0 0,1 0,-1 0,1-1,-1 1,1 0,0 0,-1 0,1 0,0 0,-1 0,1 0,0 0,0 0,0 0,0-1,0 1,0 0,0 0,0 0,0 0,1 0,-1 0,0 0,1 0,-1 0,0 0,1 0,-1-1,1 1,-1 0,1 0,0 0,-1-1,1 1,0 0,0-1,-1 1,1-1,0 1,0-1,110-2,-96 1,0 2,1 0,-1 1,0 1,0 0,-1 1,1 0,-1 1,8 4,-16-6,0 1,0-1,0 1,-1 0,1 0,-1 1,0-1,0 1,0 0,-1 1,0-1,0 1,0 0,-1 0,0 0,0 0,0 1,-1-1,0 1,0 0,-1-1,0 2,-1 3,-1 0,-1 0,0 0,0 1,-1-2,0 1,-1 0,-1-1,1 0,-2 0,1 0,-1 0,-1-1,0 0,0 0,-1-1,0 0,0 0,-1-1,0 0,-3 1,-7 7,-1-1,0-1,-1 0,0-2,-1 0,-1-2,0 0,0-1,0-2,-1 0,-5-1,24-5</inkml:trace>
  <inkml:trace contextRef="#ctx0" brushRef="#br0" timeOffset="3245.73">616 201,'-11'3,"16"-1,158-43,60 9,-261 36,6 1,0-2,-1-1,1-1,0-2,0-2,-20-3,51 5,0 1,0-1,-1 1,1 0,0-1,-1 1,1 0,0 0,-1 0,1 0,0 0,-1 1,1-1,0 0,-1 0,1 1,0-1,-1 1,1-1,0 1,0 0,0-1,0 1,0 0,0 0,0 0,0 0,0 0,0 0,0 0,0 0,1 0,-1 0,0 1,1-1,-1 0,1 0,-1 1,1-1,0 0,0 1,-1-1,1 0,0 2,-7 42,2 0,1 0,3 1,2 16,0-15,2 47,-3-94,0 0,1 1,-1-1,0 1,1-1,-1 0,0 1,1-1,-1 1,0-1,1 0,-1 0,1 1,-1-1,0 0,1 0,-1 1,1-1,-1 0,1 0,-1 0,1 0,-1 0,1 0,-1 0,1 0,-1 0,1 0,-1 0,1 0,-1 0,1 0,-1 0,1 0,-1 0,1-1,-1 1,0 0,1 0,-1-1,1 1,-1 0,0-1,1 1,-1 0,1-1,-1 1,0-1,0 1,1 0,-1-1,0 1,0-1,24-24,-22 23,4-7,0 1,0-1,1 2,0-1,0 1,1 0,-1 0,2 1,-1 0,1 1,0 0,0 0,0 1,1 0,-1 0,1 1,0 0,0 1,7 0,-5 2,0 1,0 0,0 1,0 0,0 1,0 0,-1 1,1 0,-1 1,0 0,0 1,-1 0,0 1,0 0,0 1,8 8,-13-11,1 1,-1-1,0 1,0 1,0-1,-1 0,0 1,0 0,-1 0,0 0,0 1,0-1,-1 1,-1-1,1 1,-1 0,0-1,-1 1,0 0,0 0,-1 0,1-1,-2 1,1 0,-1-1,-2 6,-4 2,-1-1,0 1,-1-2,-1 0,0 0,-1-1,0 0,0-1,-1 0,-1-1,0-1,0 0,-1-1,0 0,-1-2,1 1,-7 0,-84 12,106-20,0 1,0 0,0 0,0-1,1 1,-1 0,0-1,0 1,0 0,0 0,0-1,0 1,0 0,0-1,0 1,0 0,0 0,0-1,0 1,0 0,-1-1,1 1,0 0,0 0,0-1,0 1,0 0,-1 0,1-1,0 1,0 0,0 0,-1 0,1-1,0 1,0 0,-1 0,1 0,0 0,0 0,-1 0,1-1,0 1,-1 0,1 0,0 0,0 0,-1 0,13-7</inkml:trace>
  <inkml:trace contextRef="#ctx0" brushRef="#br0" timeOffset="7488.102">1325 160,'-3'0,"0"0,5 0,8 0,15-2,16-3,17-6,12-4,9-6,1 0,-3 0,-11 5,-13 4,-15 2,-15 3,-12 2,-8-2,-4 0</inkml:trace>
  <inkml:trace contextRef="#ctx0" brushRef="#br0" timeOffset="11081.572">1926 40,'3'-5,"2"25,-2 87,-4 0,-5 0,-11 51,-12 28,-39 125,62-286,2-6,5-16,5-14,-6 10,6-14</inkml:trace>
  <inkml:trace contextRef="#ctx0" brushRef="#br0" timeOffset="11738.484">1552 641,'16'0,"21"-2,24-5,28-7,21-4,14-5,7 0,-3 4,-12 4,-16 6,-26 4</inkml:trace>
  <inkml:trace contextRef="#ctx0" brushRef="#br0" timeOffset="12661.265">2835 227,'0'-5,"0"0,0 0,0 0,0-1,1 1,0 0,0 0,0 0,1 1,0-1,0 0,0 0,0 1,1-1,0 1,0 0,0 0,0 0,0 0,2-1,85-59,-73 54,0 2,0 0,1 1,0 0,0 2,1 0,0 1,0 1,0 0,1 2,-16 1,-1 0,1 0,-1 0,1 1,-1-1,1 1,-1 0,0 0,1 0,-1 1,0-1,0 1,0-1,0 1,0 0,0 1,-1-1,1 0,0 1,-1-1,0 1,0 0,0 0,0 0,0 0,-1 0,1 0,-1 0,0 0,0 1,0-1,0 1,0-1,-1 0,0 1,1-1,-1 1,-1 2,-2 18,-2 1,-1-1,0 1,-2-2,-1 1,-1-1,-1-1,-6 9,-3 11,6-13,1 0,1 1,2 0,1 1,1 0,2 0,1 1,1 7,3-1</inkml:trace>
  <inkml:trace contextRef="#ctx0" brushRef="#br0" timeOffset="12937.169">3063 1056,'-9'13,"-4"10,0 5,0 0,6-4,8-10,9-12,2-8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40.3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0 161,'21'2,"19"1,20 0,15 0,14-4,9-3,1-2,-3 1,-13 1,-17 1,-20 2</inkml:trace>
  <inkml:trace contextRef="#ctx0" brushRef="#br0" timeOffset="171.792">187 362,'11'9,"18"3,20-3,19-7,17-7,9-6,3-5,-15 2</inkml:trace>
  <inkml:trace contextRef="#ctx0" brushRef="#br0" timeOffset="472.422">842 1,'-12'0,"-40"8,52-7,0-1,0 1,0 0,1 0,-1 0,0-1,1 1,-1 0,0-1,1 1,-1 0,1-1,-1 1,1-1,0 1,-1 0,1-1,-1 1,1-1,0 0,-1 1,1-1,0 0,0 1,-1-1,1 0,0 0,0 1,-1-1,1 0,0 0,0 0,0 0,0 0,121 29,-92-24,-1 1,0 2,0 1,-1 1,0 1,26 15,-48-23,-1 0,1 0,-1 1,1 0,-1 0,-1 0,1 1,0-1,-1 1,0 0,0 1,-1-1,1 0,-1 1,0 0,-1 0,0 0,1 0,-2 0,1 1,-1-1,0 0,0 1,-1-1,-3 8,0 0,-2 0,1-1,-2 0,0 0,0 0,-1-1,-1 0,0 0,-1-1,0 0,0 0,-12 8,21-19,-216 213,186-185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43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1074,'10'-2,"1"0,-1 0,1-1,-1 0,0 0,0-2,0 1,-1-1,0 0,0-1,0 0,2-3,33-24,-1-3,-2-1,-1-2,-3-2,-1-1,-2-2,3-8,-17 24,-1-2,-2 0,0-1,-2-1,-2 0,-1-1,-1 0,-2-1,-1 0,-2 0,0-10,-12-40,5 82,1-1,0 1,-1 0,0 0,0-1,1 1,-1 0,0 0,-1 0,1 0,0 0,-1 0,1 0,-1 1,1-1,-1 0,0 1,0-1,0 1,0 0,0 0,0-1,0 1,0 0,0 1,0-1,-1 0,1 1,0-1,-1 1,1 0,0 0,-1 0,-4 2,-1 0,0 1,1 0,0 1,0 0,0 0,0 0,1 1,-1 0,1 0,0 1,1 0,0 0,-1 0,2 0,-1 1,-3 6,-13 24,2 1,1 0,1 1,3 1,1 0,2 1,2 0,2 1,1 0,2 0,3 1,1 14,-1-41,0 0,1 0,0 0,2 0,0 0,0-1,2 1,0-1,1 0,0 0,1 0,1 0,0-1,1 0,0-1,1 0,1 0,8 8,-7-13,0 0,0-1,1 0,0-1,0-1,0 0,1 0,-1-1,1-1,0 0,1 0,-1-2,0 1,0-2,1 0,-1-1,5 0,8-2,-1-2,0 0,-1-1,0-2,0 0,0-2,-1 0,16-11,-27 15,-1 0,1-1,-1-1,-1 0,0 0,0-1,0 0,-1-1,0 0,-1-1,0 0,-1 0,3-6,-9 15,-1 1,1-1,0 1,-1-1,1 0,-1 0,0 1,1-1,-1 0,0 1,0-1,0 0,0 0,-1 1,1-1,0 0,-1 0,1 1,-1-1,0 0,1 1,-1-1,0 1,0-1,0 1,0-1,0 1,0 0,0 0,-1-1,1 1,0 0,-1 0,1 0,-1 0,1 1,-1-1,0 0,1 1,-1-1,0 1,1-1,-1 1,0 0,0-1,-1 1,-84 2,76 0,1 0,0 0,0 1,0 1,0 0,1 0,0 1,-1 0,1 0,1 1,-1 0,1 1,0 0,1 0,0 1,0-1,0 2,1-1,0 1,1 0,0 0,0 0,1 1,-2 8,5-16,1 0,0 0,-1-1,1 1,0 0,0 0,0 0,0 0,0-1,1 1,-1 0,1 0,-1 0,1-1,0 1,-1 0,1 0,0-1,0 1,0-1,0 1,0-1,1 1,-1-1,0 0,1 0,-1 0,1 0,-1 1,1-2,0 1,-1 0,1 0,0-1,0 1,-1 0,1-1,0 0,0 0,1 1,76-11,-69 7,1-2,-1 1,1-2,-2 1,1-1,0-1,-1 0,-1 0,1-1,-1 0,0 0,-1-1,3-4,2 5,-11 26,-2-9,1-4,-1 0,1 1,0-1,0 0,0 0,1 0,-1 0,1 0,1 0,-1 0,1 0,0 0,0 0,0 0,0-1,1 0,0 1,0-1,0 0,1 0,-1 0,1-1,0 1,0-1,0 0,0 0,1-1,-1 1,1-1,0 0,0 0,-1 0,1-1,0 1,0-1,1-1,-1 1,2-2,-1 0,1-1,0 0,-1 0,1 0,-1-1,1 0,-1 0,0-1,-1 0,1 0,-1 0,1 0,-1-1,0 0,-1 0,1-1,0-1,6-8,-1-1,0 0,-1 0,-1-1,0 0,0-5,13-52,-3 0,-3-1,-3-1,-4 0,-3-18,5-214,-11 300,-1 22,-7 107,6 0,11 107,-7-178,3 0,2 0,2-1,3 1,1-2,8 14,36 31,-54-90,1-1,-1 1,1 0,0-1,0 0,0 1,0-1,0 0,1-1,-1 1,0 0,1-1,-1 0,1 0,0 0,-1 0,1-1,0 1,0-1,-1 0,1 0,0 0,-1-1,1 1,0-1,3-1,16-9</inkml:trace>
  <inkml:trace contextRef="#ctx0" brushRef="#br0" timeOffset="276.432">1110 619,'16'-5,"23"-5,29-4,22 0,19 3,-9 4</inkml:trace>
  <inkml:trace contextRef="#ctx0" brushRef="#br0" timeOffset="921.675">2166 940,'-8'-7,"-2"1,1 0,-1 1,0 0,0 0,0 1,0 0,-1 1,0 0,0 1,0 0,0 0,0 2,0-1,0 1,0 1,0 0,0 0,0 1,0 1,0 0,1 0,-1 1,1 0,-2 2,3-1,1 0,-1 1,1 0,0 0,1 1,0-1,0 2,0-1,1 1,0 0,0 1,1-1,0 1,1 0,-1 0,2 1,-2 5,4-12,0 0,1 0,0 0,0 0,-1 0,2-1,-1 1,0 0,1 0,-1 0,1 0,0 0,0 0,0-1,0 1,0 0,0-1,1 1,0-1,-1 0,1 1,0-1,0 0,0 0,0 0,1 0,-1 0,1-1,-1 1,1-1,-1 0,1 1,0-1,1 0,5 2,0-1,0 0,0 0,0-1,0 0,0-1,0 0,1 0,-1-1,6-1,17-8,0 0,-1-2,0-2,-1 0,-1-2,0-2,-1 0,-1-2,-1-1,-1-1,13-15,-1 3,-2-2,-2-2,-2 0,-1-3,-1 0,-3-2,-2-1,-1 0,-3-2,-1-1,-3 0,-2-1,3-21,-4-79,-13 139,-1 0,0 0,0 0,-1 0,0 0,-1 0,1 0,-2 1,1-1,-1 1,-1 0,1 0,-1 1,-6-7,8 11,0 0,-1 0,1 0,-1 0,0 0,0 1,0 0,0 0,0 0,-1 0,1 1,-1 0,1-1,-1 2,1-1,-1 0,1 1,-1 0,0 0,1 0,-1 1,0 0,1 0,-1 0,1 0,0 1,-1-1,1 1,0 0,0 0,0 1,0-1,0 1,1 0,-1 0,1 0,0 1,-1 0,-4 6,0 0,0 1,1 0,1 1,0 0,0 0,1 0,1 0,0 1,0 0,2 0,-1 0,2 2,-3 22,1 1,3 0,1 0,2 0,13 98,7-1,6-1,29 79,-52-191,34 79,-39-100,0 0,0 1,-1-1,1 0,0 0,0 1,0-1,0 0,1 0,-1 0,0 0,0 0,1-1,-1 1,0 0,1-1,-1 1,1-1,-1 1,1-1,-1 0,1 1,-1-1,1 0,-1 0,1 0,-1 0,1 0,-1-1,1 1,-1 0,1-1,-1 1,1-1,-1 1,0-1,1 0,-1 1,0-1,1 0,-1 0,0 0,0 0,0 0,0-1,0 1,0 0,44-64,-43 63,113-244,-106 228,-9 18,0 0,-1 0,1 1,0-1,-1 0,1 1,0-1,0 0,-1 1,1-1,0 0,0 1,0-1,-1 0,1 1,0-1,0 0,0 1,0-1,0 1,0-1,0 0,0 1,0-1,0 1,0-1,0 0,0 1,0-1,0 1,1-1,-1 0,0 1,0-1,0 0,1 1,-1-1,0 0,0 1,1-1,-1 0,0 0,0 1,1-1,-1 0,0 0,1 1,-1-1,0 0,1 0,-1 0,1 0,-1 0,0 0,1 0,-1 1,1-1,-1 0,0 0,1 0,-1-1,1 1,-1 0,0 0,1 0,-1 0,0 0,1 0,-1-1,0 3,1 144,0-142,-1-1,1 1,0-1,1 1,-1-1,1 0,0 1,-1-1,1 0,1 0,-1 0,0-1,1 1,-1 0,1-1,0 0,0 1,0-1,0 0,0-1,0 1,1 0,-1-1,1 0,-1 0,1 0,-1 0,1-1,3 1,108-4,-62-6</inkml:trace>
  <inkml:trace contextRef="#ctx0" brushRef="#br0" timeOffset="1202.74">3370 887,'20'-5,"21"-3,17-4,14 2,11-1,5 2,-12 2</inkml:trace>
  <inkml:trace contextRef="#ctx0" brushRef="#br0" timeOffset="2057.365">4278 645,'-9'20,"1"0,1 0,1 1,0 0,2 0,0 1,0 13,3-32,1 1,0 0,-1-1,1 1,1-1,-1 1,0 0,1-1,0 1,0-1,0 1,0-1,0 0,1 1,0-1,-1 0,1 0,0 0,1 0,-1 0,0-1,1 1,0-1,-1 1,1-1,0 0,0 0,0 0,0-1,1 1,-1-1,3 1,7 0,0-1,0-1,0 0,1-1,-1-1,0 0,-1 0,1-2,0 1,-1-2,0 1,0-2,0 1,0-2,-1 0,0 0,-1-1,0 0,0-1,6-6,-7 6,-1-1,1 0,-1-1,-1 0,0 0,-1 0,0-1,-1 0,0 0,-1-1,2-7,-3-1,-3 21,0 0,0 1,-1-1,1 0,0 0,0 0,0 1,0-1,0 0,0 0,-1 0,1 0,0 0,0 1,0-1,0 0,-1 0,1 0,0 0,0 0,0 0,-1 0,1 0,0 0,0 0,-1 0,1 0,0 0,0 0,0 0,-1 0,1 0,0 0,0 0,0 0,-1 0,1 0,0 0,0 0,0 0,-1 0,1 0,0-1,0 1,0 0,0 0,-1 0,1 0,0-1,0 1,0 0,0 0,0 0,0 0,-1-1,1 1,0 0,0 0,0 0,0-1,-11 20,7-9,1 1,0 1,0-1,1 0,0 1,1 0,0-1,1 1,1-1,0 1,1 8,-1-15,1 1,-1-1,1 0,0 1,0-1,0 0,1 0,0-1,0 1,0 0,1-1,-1 0,1 0,0 0,0 0,1-1,-1 1,1-1,-1 0,1-1,0 1,0-1,0 0,1 0,1 0,3 0,0-1,0 0,0-1,0 0,0 0,0-1,-1-1,1 1,0-2,-1 1,1-1,-1-1,0 0,0 0,0-1,0 0,-1 0,0-1,0 0,0 0,-1-1,0 0,-1-1,1 1,-1-1,-1 0,1-1,-1 0,-1 1,0-1,0-1,-1 1,0-1,0 1,0-7,0 6,-1 0,-1-1,1 1,-1 0,-1 0,0-1,-1 1,0-1,0 1,-1 0,0 0,-1 0,0 0,-4-8,6 17,0-1,1 1,-1 0,0 0,0-1,0 1,0 0,0 0,0 0,0 0,0 0,-1 0,1 0,0 1,-1-1,1 0,0 1,-1-1,1 1,-1-1,1 1,-1 0,1 0,-1 0,1-1,23 11,94-1,-90-9,0 1,1 1,-1 2,0 1,0 0,13 7,-34-11,0 1,0 0,-1 1,1-1,-1 1,0 0,1 0,-1 0,-1 0,1 1,0 0,-1-1,0 1,0 1,0-1,0 0,-1 1,0-1,0 1,0 0,0 0,-1 0,0 0,0 0,0 0,0 0,-1 0,0 0,0 0,0 1,-4 31,2 39,3-73,0 0,-1-1,1 1,0 0,1-1,-1 1,0-1,1 0,0 1,-1-1,1 0,0 0,0 0,0 0,0 0,0 0,1-1,-1 1,1-1,-1 0,1 0,-1 1,1-1,0-1,2 2,6 0,0 0,0-1,0 0,0-1,0 0,0-1,0 0,0-1,0 0,0-1,0 0,-1 0,0-1,1-1,-1 0,-1 0,1-1,0-1,12-7,-2-2,0 0,0-1,-2-1,0-1,-1 0,3-7,6-14,-35 49,0 5,1 0,1 0,0 0,1 1,1 0,0 1,1-1,0 3,3-13,0-1,1 1,-1 0,1 0,0-1,0 1,1 0,-1-1,1 1,0 0,0-1,0 1,1-1,0 1,0-1,0 0,0 0,1 0,-1 0,1 0,0 0,0-1,1 1,-1-1,1 0,0 0,-1 0,1-1,3 2,-2-2,0 0,0 0,0 0,0-1,0 0,0 0,0 0,1-1,-1 0,0 0,0 0,1 0,-1-1,0 0,0 0,0-1,0 1,2-2,25-10</inkml:trace>
  <inkml:trace contextRef="#ctx0" brushRef="#br0" timeOffset="2276.102">5802 351,'-13'-9,"-10"-5,-3-3,6 2,12 5,22 8,29 7,7 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8:25.2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260 515,'-9'4,"-5"7,-7 7,-5 10,-4 12,-1 12,-1 12,2 12,2 11,7 6,7 0,10-4,13-8,11-9,11-12,10-13,6-10,-4-13</inkml:trace>
  <inkml:trace contextRef="#ctx0" brushRef="#br0" timeOffset="834.371">668 764,'-10'-3,"-1"-1,1 1,-1 1,1-1,-1 2,0 0,0 0,1 1,-1 0,0 1,0 0,-7 2,13-2,-1 0,0 1,1 0,-1 0,1 0,0 1,0 0,0 0,0 0,0 0,1 1,-1 0,1 0,0 0,0 0,0 1,1-1,0 1,0 0,0 0,0 0,1 1,0-1,-1 2,3-4,-1-1,0 1,1 0,0 0,0 0,0 0,0-1,0 1,0 0,1 0,-1 0,1-1,0 1,0 0,0-1,0 1,0 0,1-1,-1 1,1-1,0 0,-1 0,1 0,0 0,0 0,1 0,-1 0,0 0,1-1,-1 1,1-1,-1 0,1 0,-1 0,1 0,1 0,63 26,-55-24,-1 1,1 0,0 0,-1 1,0 0,0 1,0 1,-1-1,0 2,0-1,-1 2,0-1,0 1,-1 0,0 1,-1 0,3 4,-9-9,1 0,-1 0,0 0,0 0,-1 0,1 1,-1-1,0 0,-1 0,1 0,-1 0,0 0,-1 1,1-2,-1 1,0 0,0 0,0 0,-1-1,1 0,-1 1,0-1,-1 0,1 0,-1 0,1-1,-1 0,0 1,-1-1,1 0,0-1,-1 1,1-1,-1 0,0 0,0-1,0 1,0-1,0 0,0 0,-1-1,2 2,-1-1,0 1,0-1,0-1,0 1,0-1,0 1,0-1,0-1,0 1,0-1,1 0,-1 0,0 0,0-1,0 0,1 0,-1 0,1 0,0-1,-1 0,1 0,0 0,1 0,-1 0,1-1,-1 0,1 0,-2-2,5 5,0-1,-1 1,1 0,0-1,0 1,0 0,0-1,0 1,0 0,0-1,0 1,1 0,-1-1,1 1,-1 0,1 0,-1 0,1-1,-1 1,1 0,0 0,0 0,0 0,0 0,-1 0,1 0,1 0,-1 0,0 1,0-1,0 0,0 1,0-1,1 1,-1-1,0 1,0 0,1-1,0 1,56-9,-56 8,106-2,-80 5,1-2,-1-1,0-1,0-2,0 0,-1-2,1-1,-1-2,-1 0,3-3,-24 10,-1 0,0 0,0 0,0-1,-1 0,1 0,-1 0,1 0,-1 0,0-1,0 1,-1-1,1 0,-1 0,0 0,0 0,0 0,0-1,-1 1,1 0,-1-1,0 0,-1 1,1-1,-1 1,0-5,-2 5,-1 1,1 0,-1 0,1 0,-1 0,0 1,0-1,-1 1,1 0,0-1,-1 2,1-1,-1 0,0 1,1-1,-1 1,0 0,0 1,0-1,0 1,0-1,0 1,0 0,0 1,0-1,0 1,0-1,1 1,-1 0,-1 1,-2-1,0 1,0 0,0 1,0-1,0 1,1 0,-1 1,1 0,0 0,0 0,0 1,1 0,0 0,-1 0,2 0,-1 1,1 0,0 0,0 0,0 1,1-1,0 1,0 0,1 0,0 0,0 0,1 0,0 1,0-1,0 0,1 0,0 1,1-1,1 7,0-9,0 0,1 0,0 0,0-1,0 1,0-1,1 0,-1 0,1 0,0 0,1-1,-1 0,1 1,-1-2,1 1,0 0,0-1,0 0,0 0,1-1,106 21,-61-18</inkml:trace>
  <inkml:trace contextRef="#ctx0" brushRef="#br0" timeOffset="1296.178">1392 923,'-131'20,"127"-18,0 0,0 0,0 0,0 1,0 0,1-1,-1 1,1 0,0 1,0-1,0 1,0-1,0 1,1 0,0 0,0 0,0 0,0 1,0-1,1 0,0 1,0-1,0 1,1-1,-1 1,1-1,0 1,1 0,-1-1,1 1,-3 1,2-1,-1 1,0 0,1-1,0 1,0 0,1 0,0-1,0 1,0 0,1-1,-1 1,1-1,1 0,-1 1,1-1,0 0,0-1,0 1,1 0,0-1,0 0,0 0,0 0,0 0,1-1,0 1,0-1,0-1,0 1,0-1,1 1,15 1,-1-1,1-1,0-1,-1-1,1 0,0-2,0 0,-1-2,0 0,1-1,-1-1,-1-1,2-1,25-6,-22 7</inkml:trace>
  <inkml:trace contextRef="#ctx0" brushRef="#br0" timeOffset="1688.825">1642 936,'10'29,"2"0,1 0,1-2,1 1,1-2,2 0,1-1,2 1,34 23,-53-48,0 0,0 0,1 1,-1-1,0 0,0-1,1 1,-1 0,0-1,1 1,-1-1,1 0,-1 0,0 0,1 0,-1 0,1 0,-1-1,0 1,1-1,-1 0,0 1,1-1,-1 0,0 0,0-1,0 1,1-1,5-7,-1 1,-1-1,1 0,-2-1,1 1,-1-1,-1 0,1-1,-2 1,0-1,0-1,6-12,34-96,-34 102</inkml:trace>
  <inkml:trace contextRef="#ctx0" brushRef="#br0" timeOffset="2880.691">2234 1146,'30'-17,"-8"7,-2-2,1 0,-2-2,0 0,0-1,-2-1,5-5,-20 20,-1 0,0 0,0 0,1 0,-1 0,0 0,0 0,0 0,0-1,0 1,-1 0,1-1,0 1,0 0,-1-1,1 1,-1-1,0 1,1-1,-1 1,0-1,0 0,0 1,0-1,0 1,0-1,0 1,0-1,-1 1,1-1,-1 1,1-1,-1 1,1-1,-1 1,0 0,0-1,0 1,0 0,0 0,0 0,0 0,0 0,-1-1,-7-1,0 1,-1 0,1 1,0-1,-1 2,1 0,-1 0,1 0,-1 1,1 1,0-1,0 2,-1-1,6-1,1 0,0-1,-1 1,1 0,0 1,0-1,-1 1,1-1,0 1,0 0,1 0,-1 0,0 0,1 1,-1-1,1 1,0-1,0 1,0 0,0 0,0 0,1 0,-1 0,1 1,0-1,0 0,0 0,1 1,-1-1,1 1,-1-1,1 1,0-1,1 1,-1-1,0 0,1 1,0-1,0 0,0 1,1 1,5 5,0 0,0-1,1 0,0-1,1 0,0 0,0-1,1 0,0 0,0-1,0-1,1 1,0-2,0 0,0 0,0-1,1 0,-1-1,1 0,0-1,0 0,0-1,-4 0,0 0,1-1,-1 0,0 0,0-1,0 0,0-1,-1 1,1-1,0-1,-1 0,0 0,0 0,0-1,-1 0,1 0,-1-1,0 1,-1-2,0 1,0 0,0-1,0 0,-1-1,84-155,-93 212,5-47,-1 92,1-91,1 0,0 0,0 0,0 0,0 0,0 0,1-1,-1 1,1 0,0-1,0 1,0-1,0 0,0 1,0-1,1 0,-1 0,1-1,-1 1,1 0,0-1,0 0,0 1,-1-1,1 0,0-1,1 1,1 0,2 0,1 0,-1-1,0 0,1 0,-1-1,1 0,-1 0,0 0,0-1,1 0,-1-1,-1 0,1 0,0 0,-1-1,1 0,-1 0,0 0,-1-1,1 0,-1 0,1-1,3-5,0 0,0 0,-1-1,0 0,-1 0,-1-1,0 0,0 0,-2-1,4-13,0 108,-5-72,0 1,0-1,1-1,0 1,0 0,1-1,0 0,1 0,0 0,0-1,1 0,0 0,0-1,1 1,-4-3,1-1,-1 0,1 0,-1 0,1-1,0 0,0 1,0-2,1 1,-1-1,0 1,1-1,-1-1,0 1,1-1,-1 0,1 0,-1-1,1 0,-1 0,0 0,1 0,-1-1,0 0,3-1,-3-1,1 1,0-1,-1-1,0 1,0-1,0 0,0 0,-1 0,0-1,0 0,-1 0,1 0,-1 0,0 0,-1 0,0-1,1-4,20-121,-21 117,65-582,-61 574,-21 224,14-182,-5 45,3 1,3-1,3 1,10 56,-11-108,2 1,-1 0,2-1,0 1,1-1,0-1,1 1,0-1,3 4,-6-11,0-1,0 1,0-1,0 0,1 0,0 0,0-1,0 1,0-1,0 0,1-1,-1 1,1-1,-1 0,1-1,0 1,0-1,0 0,0-1,0 1,0-1,0 0,0-1,5-1,-1-1,0 0,0-1,0 0,0 0,0-1,-1 0,0-1,0 0,-1-1,1 0,-1 0,-1 0,0-1,0 0,0-1,-1 0,0 0,-1 0,0 0,1-3,-6 12,12-20,-9 34,-5 0,-1 74,3-85,1 0,0-1,-1 1,1 0,0-1,1 1,-1-1,0 1,1-1,-1 1,1-1,0 0,-1 0,1 0,0 0,1 0,-1 0,0-1,0 1,1-1,-1 1,1-1,-1 0,1 0,0 0,-1 0,1-1,0 1,1 0,49-6,-27-4</inkml:trace>
  <inkml:trace contextRef="#ctx0" brushRef="#br0" timeOffset="3068.191">3985 764,'-18'-6,"-11"-5,-8-3,1 2</inkml:trace>
  <inkml:trace contextRef="#ctx0" brushRef="#br0" timeOffset="3248.707">3234 542,'14'-3,"15"0,18 0,20 1,18 0,15 1,10 0,-13 1</inkml:trace>
  <inkml:trace contextRef="#ctx0" brushRef="#br0" timeOffset="4366.791">4327 857,'-5'-5,"0"1,0 0,-1 0,0 0,1 1,-1-1,0 2,0-1,-1 0,1 1,-1 0,1 1,-1 0,1 0,-1 0,0 1,1-1,-1 2,0-1,0 1,1 0,-1 0,1 1,-1 0,1 0,0 1,-1-1,1 1,1 1,-1-1,-4 4,4-2,1-1,0 1,1 1,-1-1,1 1,0-1,0 1,1 0,0 0,0 1,0-1,1 2,1-6,0 1,0 0,1-1,-1 1,1 0,0 0,0-1,0 1,0 0,0 0,1 0,-1-1,1 1,0 0,-1-1,1 1,0-1,1 1,-1-1,0 1,1-1,0 0,-1 1,1-1,0 0,0 0,0-1,0 1,1 0,-1-1,1 1,6 2,0-1,0 0,0 0,0-1,0 0,1-1,-1 0,1-1,-1 0,1 0,-1-1,1 0,-1 0,0-1,0-1,1 0,-1 0,-1 0,1-1,-1-1,1 1,-1-1,0-1,-1 1,0-1,5-5,31-49,-43 90,-1-24,1 1,0 0,0 0,1 0,0-1,0 1,0 0,1-1,0 1,1-1,-1 1,1-1,0 0,1 0,-1 0,1-1,0 1,1-1,-1 0,1 0,0-1,0 1,1-1,-1 0,1-1,0 1,0-1,0 0,0 0,1-1,-1 0,1 0,0-1,-1 0,1 0,0 0,3-1,-6 0,0 0,0-1,0 1,0-1,0 0,0 0,0 0,0-1,0 0,0 0,-1 0,1 0,-1 0,0 0,1-1,-1 0,0 0,0 0,-1 0,1 0,-1 0,1-1,-1 1,0-1,0 0,-1 0,1 1,-1-1,0 0,0 0,0-2,3-14,-1-1,0 1,-2-1,-1 0,-1-12,1 9,-1 0,-1 0,-1 1,-2-1,0 1,-4-11,-27-10,36 41,-1 1,1-1,0 0,0 0,0 1,0-1,0 0,0 0,1 1,0-1,-1 0,1 0,0 1,0-1,1 1,-1-1,0 1,1-1,4-10,9-30,-1 0,-2-1,-2-1,-2 0,-1-13,-8 37,-8 28,2 20,1 0,2 0,0 1,2 0,1 20,1-45,-1 57,3 0,3-1,2 1,3-1,2 0,3-1,2-1,25 54,-38-102,-3-3,1 0,1 0,-1 0,1-1,0 1,0-1,1 0,0 0,0 0,0-1,0 1,1-1,-1 0,6 3,16-13,-15-7</inkml:trace>
  <inkml:trace contextRef="#ctx0" brushRef="#br0" timeOffset="4816.436">4458 673,'29'-5,"-1"2,1 0,0 2,0 2,6 0,-20 0,-10-1,26 0,0 1,0 2,0 1,-1 1,1 2,26 9,-53-13,1-1,0 1,-1 0,0 1,0-1,0 1,0-1,0 1,-1 0,1 1,-1-1,0 1,-1-1,1 1,-1 0,0 0,0 0,0 0,-1 0,0 0,0 1,0-1,0 0,-1 1,0-1,0 1,-1-1,0 0,1 1,-2-1,1 0,-2 4,-4 28,-6 69,13-102,0 0,1 0,-1 0,1 0,0 0,0 0,0 0,1-1,0 1,-1-1,1 1,0-1,0 1,1-1,-1 0,1 0,0 0,0 0,0-1,0 1,0-1,0 0,1 0,1 1,0 0,1 0,-1-1,1 0,-1 0,1-1,0 1,0-1,0 0,0-1,0 1,0-1,0-1,0 1,0-1,0 0,0 0,0 0,0-1,-1 0,1-1,-1 1,1-1,-1 0,0 0,0 0,0-1,0 0,-1 0,0 0,1-1,-2 1,1-1,0 0,-1 0,0 0,0 0,-1-1,1 1,-1-2,0 0,-1-1,0 1,-1-1,0 1,0-1,0 1,-1-1,0 1,0 0,-1-1,0 1,0 0,-1 0,0 0,0 0,-1 1,0-1,0 1,0 0,-1 0,0 0,0 1,0-1,-1 1,0 1,0-1,0 1,-1 0,1 0,-1 1,0 0,0 0,0 1,0-1,0 2,-8-2,11 3,0 0,0 0,0 0,0 1,0 0,0 0,0 0,0 0,0 1,0-1,0 1,1 0,-1 0,1 0,-1 1,1-1,0 1,0 0,0 0,0 0,1 0,-1 1,1-1,0 1,0-1,0 1,0 0,1-1,-1 1,1 0,0 0,0 0,1 0,-1 1,1-1,0 0,0 0,0 0,0 0,1 0,0 1,40 64,-12-40</inkml:trace>
  <inkml:trace contextRef="#ctx0" brushRef="#br0" timeOffset="5281.121">5261 1055,'14'-38,"-1"0,-2-1,-2-1,-2 0,-1 0,-2 0,-1-25,-2 63,-1-1,1 1,-1-1,1 0,-1 0,0 1,0-1,0 0,-1 1,1-1,0 0,-1 1,0-1,0 1,0-1,0 1,0-1,0 1,0-1,-1 1,0 0,1 0,-1 0,0 0,0 0,0 0,0 0,0 1,0-1,-1 1,1-1,0 1,-1 0,1 0,-1 0,1 0,-1 1,0-1,1 1,-1 0,0-1,-1 1,5 0,0 0,0 1,0-1,0 0,0 0,0 1,0-1,0 0,-1 1,1-1,0 1,0-1,0 1,-1 0,1-1,0 1,-1 0,1-1,0 1,-1 0,1 0,-1 0,1-1,-1 1,0 0,1 0,-1 0,0 0,0 0,1 0,-1 0,0 0,0 0,0-1,0 1,0 0,0 0,-1 0,1 0,0 0,0 0,-1 0,1 0,0 0,-1 0,1-1,-1 1,1 0,-1 0,0-1,1 1,-1 0,0-1,1 1,-1 0,0-1,0 1,1-1,-1 1,0-1,0 0,0 1,0-1,0 0,0 0,0 1,0-1,0 0,0 0,20 7,1 0,-1-1,1-1,0-1,1-1,-1-1,2 0,93 17,-112-19,-1 1,1 0,0-1,0 1,-1 0,1 1,-1-1,1 0,-1 1,1 0,-1-1,0 1,0 0,0 0,0 0,0 0,0 1,0-1,-1 0,1 1,-1-1,0 1,0 0,0-1,0 1,0 0,-1 0,1-1,-1 1,1 0,-1 0,0 0,0 0,-1 2,-5 58,1 39,6-98,0 1,0-1,0 0,0 1,1-1,0 0,0 0,0 0,0 0,1 0,-1-1,1 1,0-1,0 1,0-1,1 0,-1 0,1-1,0 1,0-1,0 1,5 1,0 0,0-1,0 0,1-1,-1 0,1-1,-1 1,1-2,0 1,-1-1,1-1,-1 0,1 0,-1-1,1 0,-1-1,0 0,0 0,0-1,0 0,-1-1,1 0,2-2,13-12</inkml:trace>
  <inkml:trace contextRef="#ctx0" brushRef="#br0" timeOffset="5552.02">5918 344,'9'2,"12"10,12 14,8 16,5 14,1 11,-3 10,-10 6,-9 1,-14 0,-23 2,-26-1,-35-1,-35 1,0-14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25.5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269 584,'-8'-3,"0"0,0 0,-1 1,1 0,-1 1,0 0,1 0,-1 1,0 0,0 1,1-1,-1 2,1-1,-1 1,1 1,-1-1,1 1,0 1,0 0,1 0,-1 0,1 1,0 0,0 0,0 1,1 0,0 0,0 1,0 0,1 0,-2 3,4-6,1 1,-1-1,1 0,0 1,0 0,1-1,0 1,-1 0,1 0,1 0,-1-1,1 1,0 0,0 0,0 0,1 0,0 0,0 0,0 0,0-1,1 1,0 0,0-1,0 1,0-1,1 0,0 0,0 0,0 0,0 0,0-1,1 1,0-1,0 0,0 0,0 0,0-1,0 1,5 1,0-3,0-1,-1 0,1 0,0 0,0-1,0-1,0 0,-1 0,1 0,-1-1,1 0,-1-1,0 0,0 0,-1-1,1 0,-1 0,0-1,0 0,-1 0,0 0,0-1,0 0,-1 0,0-1,-1 1,1-1,1-6,4-14,-1 0,-1-1,-1-1,-2 1,-1-1,-1 0,-2 0,0 0,-5-26,4 55,0-7,1-13,-1-1,-2 1,0-1,-1 1,-1 0,-1 0,0 1,-6-11,11 30,0 1,0-1,0 0,-1 1,1-1,0 0,0 1,-1-1,1 1,0-1,-1 0,1 1,0-1,-1 1,1-1,-1 1,1-1,-1 1,1 0,-1-1,0 1,1 0,-1-1,1 1,-1 0,0 0,1-1,-1 1,0 0,1 0,-1 0,0 0,1 0,-1 0,0 0,1 0,-1 0,0 0,1 0,-1 1,0-1,1 0,-1 0,0 1,-16 26,8 5,2-1,2 2,0-1,3 0,0 1,3 14,-1-43,-1 25,2 0,1 0,1 0,1-1,7 24,-8-42,1 1,0 0,0-1,1 0,0 0,1 0,0-1,1 0,0 0,0-1,1 1,0-2,0 1,1-1,0 0,4 2,1-2,0-1,0 0,1 0,-1-2,1 0,0 0,1-2,-1 1,9-2,23 2</inkml:trace>
  <inkml:trace contextRef="#ctx0" brushRef="#br0" timeOffset="788.819">724 771,'-1'-7,"-1"1,1-1,-1 0,-1 1,1 0,-1-1,0 1,-1 0,1 0,-1 1,0-1,-1 1,1 0,-1 0,0 0,0 1,-1 0,1 0,-1 0,0 1,0-1,0 1,-1 1,1-1,-1 1,1 0,-1 1,0 0,0 0,0 0,1 1,-1 0,0 0,0 1,0-1,0 2,-3 0,7-1,0 1,0-1,1 1,-1 0,0 0,1 0,-1 0,1 1,0-1,0 1,0-1,0 1,0 0,0 0,1 0,-1-1,1 2,0-1,0 0,0 0,0 0,1 0,-1 1,1-1,0 0,0 0,0 1,0-1,1 0,-1 0,1 1,0-1,0 0,0 0,0 0,1 0,-1 0,1 0,0 0,0-1,0 1,0-1,0 1,0-1,1 0,-1 1,1-1,-1-1,1 1,0 0,4 2,0-1,0 0,0 0,0 0,1-1,-1 0,1 0,0-1,-1 0,1-1,0 1,-1-1,1-1,0 0,0 0,-1 0,1-1,-1 0,1-1,-1 1,0-1,0-1,0 1,-1-1,4-3,10-29,-24 56,5-17,-1 1,1-1,0 0,0 1,0-1,1 0,-1 0,1 0,-1 0,1 0,0-1,0 1,0 0,1-1,-1 0,1 1,-1-1,1 0,0 0,0 0,0-1,0 1,0-1,0 0,0 1,0-1,1-1,-1 1,2 0,4 1,0-1,0 0,0 0,1-1,-1 0,0-1,1 0,-1 0,0-1,4-1,-4-1,0 0,0 0,0-1,-1 0,1 0,-1-1,0 0,-1-1,1 0,-2 0,1-1,-1 1,0-1,0-1,-1 1,0-1,-1 0,2-4,6-16,-1-1,-2 1,-1-2,-1 1,0-12,1-10,-1-1,-3 0,-3 0,-1 0,-3 0,-10-51,-13 37,25 66,0 0,-1 1,1-1,0 0,-1 1,1-1,-1 1,1 0,-1-1,1 1,-1 0,1 0,-1 0,1 0,-1 0,1 0,-1 0,1 0,-1 1,1-1,-1 1,1-1,-1 1,1-1,0 1,-1 0,1 0,0 0,-1 0,1 0,0 0,0 0,0 0,0 0,0 0,0 1,1-1,-1 0,0 1,0-1,1 0,-1 1,1-1,0 1,-1-1,1 2,-12 25,1 1,1 1,2-1,1 2,1-1,2 1,1 0,1 0,3 29,-1-23,2 1,1-1,2 1,2-1,7 22,-9-41,1 0,1-1,0 0,1 0,1 0,1-1,0-1,1 0,1 0,0-1,1 0,4 2,-14-12,1-1,-1 1,1-1,0 0,0-1,0 1,0-1,0 1,1-1,-1-1,1 1,-1-1,1 1,0-1,-1 0,1-1,0 1,0-1,0 0,-1 0,1-1,0 0,0 1,-1-1,1-1,0 1,-1-1,1 0,-1 0,0 0,0 0,1-1,-2 0,1 0,0 0,0 0,-1 0,2-3,1-4,1 0,-2-1,1 0,-1 0,-1 0,0-1,-1 0,0 0,-1 1,0-1,-1-1,0 1,-1 0,0 0,-1-1,-3-8,4 21,0 0,0 0,0 1,0-1,-1 0,1 0,0 0,0 1,0-1,0 0,-1 0,1 0,0 0,0 1,0-1,-1 0,1 0,0 0,0 0,-1 0,1 0,0 0,0 0,-1 0,1 0,0 0,0 0,-1 0,1 0,0 0,0 0,-1 0,1 0,0 0,0 0,0 0,-1 0,1 0,0-1,0 1,-1 0,1 0,0 0,0 0,0-1,0 1,-1 0,1 0,0 0,0-1,0 1,0 0,0 0,0 0,-1-1,1 1,0 0,0 0,0-1,0 1,0 0,0 0,0-1,0 1,0 0,-3 10,0 0,1 0,0 1,0-1,1 1,0-1,1 1,1 0,-1-1,2 1,0 0,-1-2,0-1,1 1,0-1,1 0,0 0,0 0,1-1,0 1,0-1,0 0,1 0,1 0,-1 0,1-1,0 0,0 0,1-1,-1 0,1 0,1 0,5 2,13 3</inkml:trace>
  <inkml:trace contextRef="#ctx0" brushRef="#br0" timeOffset="1350.287">951 396,'285'-43,"-207"30,0-4,0-3,-2-3,64-30,-128 48,1 0,-1-1,0-1,-1 0,0-1,0 0,0 0,-1-1,0-1,7-9,-16 18,0 0,0 0,0 0,0 0,0 0,0 0,-1 0,1-1,0 1,-1 0,1 0,-1-1,0 1,1 0,-1-1,0 1,0 0,0-1,0 1,0 0,0-1,0 1,0 0,0-1,-1 1,1 0,0 0,-1-1,0 1,1 0,-1 0,1 0,-1-1,0 1,0 0,0 0,0 0,0 0,0 0,0 1,0-1,0 0,0 0,0 1,0-1,-1 1,1-1,0 1,-1-1,-7-1,0 0,-1 1,1 0,0 1,0 0,0 0,-1 1,1 0,0 1,0-1,0 2,0 0,0 0,1 0,-1 1,1 0,0 1,0 0,1 0,-1 1,1-1,0 2,1-1,-1 1,2 0,-1 0,0 1,1 0,1 0,-1 0,1 0,-1 4,0 8,0 0,1 0,1 0,1 1,0-1,2 1,0-1,2 1,0-1,1 0,1 1,1-2,1 1,0 0,2-1,0-1,1 1,1-1,1-1,0 0,1 0,1-1,1-1,0 0,1-1,1 0,-6-5,1 0,1-1,-1-1,1 1,1-2,-1 0,1 0,0-1,0-1,5 1,-12-4,-1 0,1 0,0 0,0-1,-1 1,1-2,0 1,0 0,-1-1,1 0,0-1,-1 1,1-1,-1 0,0 0,1-1,-1 0,0 0,0 0,-1 0,1-1,-1 0,0 1,0-2,3-2,-2 0,0 0,0-1,-1 1,0-1,0 0,-1 0,0 0,0-1,-1 1,0-1,0 0,-1 1,0-1,-1 0,0-7,0 15,0 0,0 0,0 0,0 0,0 0,0 0,0-1,0 1,0 0,0 0,-1 0,1 0,0 0,-1 0,1 1,-1-1,1 0,-1 0,1 0,-1 0,0 0,1 1,-1-1,0 0,0 0,0 1,1-1,-1 1,0-1,0 1,0-1,0 1,0 0,0-1,0 1,0 0,0 0,0-1,0 1,0 0,0 0,0 0,0 0,0 1,0-1,0 0,0 0,0 1,0-1,0 0,0 1,0-1,0 1,0-1,0 1,0 0,1-1,-2 1,-1 4,0-1,0 1,0 0,0 0,1 0,-1 0,1 0,1 1,-1-1,1 1,0-1,0 1,0-1,1 1,0-1,0 1,1 0,-1-1,1 1,0-1,1 1,-1-1,1 0,0 1,1-1,-1 0,1 0,0-1,0 1,0 0,1-1,0 0,-1 0,2 0,-1 0,0-1,1 0,-1 1,3 0,33 14,0-5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46.6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 65,'9'48,"10"48,-4 1,-5 1,-3 0,-6 38,-3-104,-1 0,-2-1,-1 1,-1-1,-2 0,-12 28,-8-16,28-43,0 0,0 0,0-1,0 1,0 0,1 0,-1 0,0 0,0-1,0 1,0 0,1-1,-1 1,0-1,1 1,-1-1,0 1,1-1,-1 1,0-1,1 0,-1 1,1-1,-1 0,1 0,-1 1,1-1,0 0,-1 0,1 0,0 1,0-1,0 0,-1 0,1 0,0 0,0 0,0 1,-5-26,1 1,1-1,1 0,2 0,1-14,-1 1,5-374,-3 388,0 1,2 0,0 0,1 1,7-16,-11 34,1-1,1 1,-1 0,1 0,-1-1,2 2,-1-1,0 0,1 1,0-1,0 1,0 0,1 1,-1-1,1 1,0-1,0 2,0-1,0 0,0 1,1 0,-1 0,1 1,0-1,-1 1,2 0,-2 1,1-1,-1 1,1 0,0 0,-1 1,1-1,-1 1,1 1,-1-1,0 1,0 0,1 0,-1 0,0 1,-1 0,1 0,0 0,-1 0,0 1,0-1,0 1,0 1,0-1,-1 0,0 1,0-1,0 1,0 0,-1 0,0 0,0 1,0-1,-1 0,0 1,0-1,0 1,0-1,-1 1,0 0,0-1,-1 1,0-1,0 1,0-1,-1 4,-3 1,-1-1,0 0,0 0,0-1,-1 1,-1-2,1 1,-1-1,0 0,-1 0,0-1,0-1,0 1,-1-1,1-1,-1 0,0 0,-1-1,1 0,-3-1,-8 0,21-2,0 0,1-1,-1 1,0 0,0 0,0 0,1-1,-1 1,0 0,0 0,0 0,0-1,0 1,1 0,-1 0,0-1,0 1,0 0,0 0,0-1,0 1,0 0,0 0,0-1,0 1,0 0,0 0,0-1,0 1,0 0,0 0,0-1,0 1,-1 0,1 0,0-1,0 1,0 0,0 0,0 0,-1-1,1 1,0 0,0 0,0 0,-1-1,1 1,0 0,0 0,-1 0,1 0,0 0,0 0,-1 0,1 0,0 0,0-1,-1 1,1 0,0 0,0 0,-1 0,1 1,0-1,0 0,-1 0,1 0,0 0,-1 0,75-34,-59 29,133-32,-104 29,-1-3,-1-1,0-2,-1-2,6-5,-39 18,0-1,0-1,0 1,0-1,-1 0,0-1,0 0,0 0,-1-1,0 1,0-1,-1-1,0 1,0-1,-1 0,3-4,-7 10,0 0,1 1,-1-1,0 0,0 0,0 0,0 1,0-1,-1 0,1 0,0 1,-1-1,1 0,-1 1,0-1,1 0,-1 1,0-1,0 1,0-1,0 1,0-1,-1 1,1 0,0 0,-1 0,1 0,0 0,-1 0,0 0,1 0,-1 0,1 1,-1-1,0 0,0 1,0-1,-69-3,63 6,0 0,0 1,0-1,0 2,1-1,-1 1,1 0,0 1,0 0,0 0,1 0,0 1,0 0,0 0,1 0,0 1,0 0,0 0,-1 4,4-6,-1-1,1 1,0 0,1 0,-1 0,1 0,0 1,0-1,1 0,-1 0,1 1,0-1,1 0,-1 0,1 1,0-1,1 0,-1 0,1 0,0 0,0 0,0-1,1 1,0-1,0 1,0-1,0 0,0 0,1 0,0-1,2 2,12 7,1-2,0 0,0-2,1 0,0-1,1-1,-1-1,1 0,0-2,1-1,-1 0,0-1,21-3,61-1,-7-4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1:47.2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58 722,'2'17,"2"0,0 0,1-1,0 0,1 0,1 0,1-1,0 1,1-2,0 0,2 0,-1 0,2-1,1 1,118 132,-130-145,-1-1,1 1,0 0,0-1,-1 1,1 0,0-1,-1 1,1 0,-1 0,1 0,-1 0,1 0,-1 0,1 0,-1 0,0 0,0 0,0 0,1 0,-1 0,0 0,0 0,0 0,-1 0,1 0,0 0,0 0,0 0,-1 0,1 0,0-1,-1 1,1 0,-1 0,1 0,-1 0,0 0,1-1,-1 1,0 0,0-1,1 1,-1 0,0-1,0 1,0-1,0 1,0-1,0 1,0-1,1 0,-1 0,0 1,0-1,0 0,0 0,-1 0,-17 2,0-2,1 0,-1-1,0 0,1-2,0 0,-1-1,1-1,1-1,-1 0,1-2,-14-7,29 15,0-1,0 0,0 1,0-1,0 0,0 0,1 0,-1 0,0 0,1 0,-1 0,1-1,-1 1,1 0,-1-1,1 1,0-1,0 0,0 0,0 1,0-1,0 0,0 0,1 0,-1 0,1 0,-1 0,1 0,0 0,0 0,0 0,0 0,0-2,4-1,1 0,0 0,0 0,0 0,0 1,1-1,0 1,0 1,0-1,0 1,0 0,1 1,3-2,6-3,10-5,-7 6,0-2,0 0,-1-1,0-1,-1-1,0 0,0-1,-1-1,-1-1,0 0,-1-1,-1 0,0-1,10-17,-21 29,0 0,-1 1,1-1,-1 0,1 0,-1 0,0-1,-1 1,1 0,-1 0,0 0,0-1,0 1,0 0,-1 0,1 0,-1 0,-1-1,1 1,0 1,-1-1,0 0,0 0,0 0,0 1,0-1,-1 1,0 0,0 0,0 0,0 0,0 0,0 1,-1-1,1 1,-1 0,0 0,0 0,0 1,0-1,-2 0,1 1,0-1,1 1,-1 0,0 0,0 0,0 1,0-1,0 1,0 1,0-1,0 1,0-1,0 2,0-1,0 0,0 1,1 0,-1 0,0 0,1 1,0 0,0-1,0 1,0 1,0-1,0 1,1-1,0 1,0 0,0 0,0 1,1-1,-1 0,1 1,0 0,0-1,1 1,-1 0,1 0,0 0,1 0,-1 0,1 1,1 0,1 1,0-1,0 0,0 0,1 0,-1-1,2 1,-1-1,0 1,1-1,0 0,0 0,1-1,28 30</inkml:trace>
  <inkml:trace contextRef="#ctx0" brushRef="#br0" timeOffset="677.192">901 148,'-31'134,"6"1,6 1,5 1,6 88,17-153,-10-72,1 1,0 0,0-1,0 1,1-1,-1 1,0 0,0-1,0 1,0-1,1 1,-1-1,0 1,0 0,1-1,-1 1,0-1,1 0,-1 1,1-1,-1 1,0-1,1 1,-1-1,1 0,-1 1,1-1,0 0,-1 0,1 1,-1-1,1 0,-1 0,1 0,0 0,-1 0,1 0,-1 0,1 0,0 0,-1 0,1 0,-1 0,1 0,0 0,-1-1,1 1,-1 0,1 0,-1-1,1 1,-1 0,1-1,-1 1,1 0,-1-1,22-29,-21 29,63-87,-60 85,-1 0,1 0,-1 0,1 0,0 1,0 0,0 0,0 0,1 0,-1 1,0-1,1 1,-1 0,1 0,-1 1,1 0,0-1,-1 1,1 1,-1-1,1 1,3 1,-1 0,0 1,0 0,0 1,0-1,-1 1,1 1,-1-1,0 1,-1 0,1 1,-1-1,0 1,0 0,-1 0,0 1,0-1,0 1,-1 0,0 0,0 0,-1 1,0-1,0 0,-1 1,1 0,-2-1,1 8,-1-12,-1-1,1 1,-1-1,1 1,-1-1,0 0,0 1,0-1,0 0,-1 0,1 1,0-1,-1 0,0 0,1-1,-1 1,0 0,0 0,0-1,0 1,0-1,0 0,-1 0,1 1,0-2,-1 1,1 0,-1 0,1-1,-1 1,1-1,-1 0,-1 0,-1 1,0-1,1 1,-1-1,1-1,-1 1,0-1,1 1,-1-1,1-1,0 1,-1-1,1 1,0-1,0 0,0-1,0 1,0-1,-2-1,5 2,-1 0,1 0,-1 0,1 1,0-1,-1-1,1 1,0 0,1 0,-1 0,0 0,1-1,-1 1,1 0,-1-1,1 1,0 0,0-1,0 1,1 0,-1-1,0 1,1 0,0-1,-1 1,1 0,0 0,0 0,0 0,0 0,1 0,-1 0,0 0,1 0,0 0,-1 1,1-1,0 0,76-52,-53 41,0 2,0 0,1 2,1 1,0 1,-1 1,9 0,-33 6,-1-1,1 1,-1-1,1 1,-1 0,0 0,1-1,-1 1,1 0,-1 0,1 1,-1-1,1 0,-1 0,1 1,-1-1,1 1,-1-1,0 1,1 0,-1-1,0 1,1 0,-1 0,0 0,0 0,0 0,0 0,0 0,0 0,0 1,0-1,-1 0,1 0,0 1,-1-1,1 1,-1-1,1 0,-1 1,0-1,1 1,-1-1,0 2,-27 154,28-154,0 0,-1 0,1 0,1-1,-1 1,0 0,1 0,-1-1,1 1,0-1,0 1,0-1,0 0,0 0,1 0,-1 0,0 0,1-1,0 1,-1-1,1 1,0-1,0 0,0 0,0 0,0 0,0-1,0 1,0-1,0 0,0 0,0 0,0 0,0-1,0 1,0-1,0 0,0 1,2-2,18-5</inkml:trace>
  <inkml:trace contextRef="#ctx0" brushRef="#br0" timeOffset="920.086">1369 376,'2'-3,"10"2,3 2</inkml:trace>
  <inkml:trace contextRef="#ctx0" brushRef="#br0" timeOffset="1302.566">1756 1,'-20'59,"4"2,2 0,2 1,4 0,2 0,2 56,1-45,3-1,3 1,4 0,2-1,12 39,-18-100,0 1,0-1,1-1,1 1,0-1,0 1,7 8,-9-16,-1 0,0 0,1-1,0 1,-1-1,1 1,0-1,0 0,0 0,1-1,-1 1,0-1,1 1,-1-1,1 0,-1 0,1 0,0-1,-1 0,1 1,0-1,-1 0,1-1,-1 1,1-1,2 0,11-4,-1-1,0-1,0 0,0-1,-1-1,0 0,-1-1,0-1,-1 0,0-1,0 0,8-12,-21 24,1-1,0 1,0-1,0 1,-1-1,1 1,0-1,-1 0,1 1,0-1,-1 0,1 1,-1-1,1 0,-1 0,1 0,-1 0,0 1,1-1,-1 0,0 0,0 0,0 0,1 0,-1 0,0 0,0 0,0 0,-1 0,1 1,0-1,0 0,0 0,-1 0,1-1,-5 5,1 0,0-1,0 2,0-1,0 0,0 1,1 0,-1 0,1 0,0 0,1 0,-1 0,1 1,0 0,0-1,0 1,0 0,1 0,0 0,-1 3,2-5,1 0,-1 1,0-1,1 0,-1 0,1 0,0 1,0-1,0 0,1 0,-1-1,1 1,-1 0,1 0,0-1,0 1,0-1,1 1,-1-1,0 0,1 0,0 0,-1 0,3 0,74 29,-33-24,-4-2</inkml:trace>
  <inkml:trace contextRef="#ctx0" brushRef="#br0" timeOffset="1570.719">2291 843,'-16'-11,"-5"-7,1 1</inkml:trace>
  <inkml:trace contextRef="#ctx0" brushRef="#br0" timeOffset="1852.053">1649 455,'21'-6,"22"-4,22 2,18 1,16 2,9 2,0 1,-8 1,-20 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2:32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63,'37'-24,"-14"15,-1 2,1 1,1 1,-1 0,1 2,-1 1,1 1,0 1,4 1,-22-1,0 1,0 0,0 1,0-1,-1 1,1 0,0 0,-1 1,0 0,0 0,1 0,-2 1,1-1,0 1,-1 0,0 0,0 1,0-1,0 1,-1 0,1 0,-1 1,-1-1,1 0,-1 1,0 0,0-1,0 1,-1 0,0 0,0 0,-1 2,2 37,-3 0,-1 0,-2 0,-2 0,-3-1,-1 0,-2 0,-14 34,15-43,-18 60,24-127,5 10,-1 1,-1 0,-1 0,-1 0,-1 0,0 1,-2-1,0 2,-2-1,0 1,-1 0,-1 1,0 0,-2 1,0 0,-2-1,11 14,3 4,1-1,-1 1,1 0,-1 0,0 0,1 0,0-1,-1 1,1 0,-1-1,1 1,-1 0,1-1,0 1,-1 0,1-1,-1 1,1-1,0 1,0-1,-1 1,1-1,0 1,0-1,0 1,-1-1,1 1,0-1,0 1,0-1,0 1,0-1,0 1,0-1,0 0,0 1,1-1,-1 1,0-1,0 1,0-1,0 1,1-1,-1 1,0-1,1 1,-1 0,0-1,1 1,-1-1,0 1,1 0,-1-1,1 1,-1 0,1 0,-1-1,1 1,-1 0,1 0,128-32,-22 3,-2-5,-1-5,2-5,-50 25,-55 20,-1-1,1 1,0-1,-1 1,1-1,-1 1,1 0,-1-1,1 1,-1 0,1 0,-1-1,0 1,1 0,-1 0,0 0,0-1,0 1,0 0,0 0,1 0,-1 0,-1-1,1 1,0 0,0 0,0 0,0-1,-1 1,1 0,0 0,0 0,-1-1,1 1,-1 0,0 1,-22 75,-14 69,36-144,1 1,-1-1,1 0,0 0,-1 0,1 1,0-1,1 0,-1 0,0 1,1-1,-1 0,1 0,-1 0,1 0,0 0,0 0,0 0,0 0,1 0,-1 0,0 0,1-1,-1 1,1 0,0-1,-1 0,1 1,0-1,0 0,0 0,0 0,0 0,0 0,0 0,0-1,1 1,0-1,11 0,0-1,0-1,0-1,-1 0,1 0,-1-1,1-1,-2-1,1 0,0 0,-1-1,0-1,2-2,80-56,-94 67,0-1,0 0,0 0,0 0,0 1,0-1,0 0,0 0,0 1,1-1,-1 0,0 0,0 0,0 1,0-1,0 0,0 0,0 0,0 0,1 1,-1-1,0 0,0 0,0 0,0 0,0 0,1 0,-1 1,0-1,0 0,0 0,1 0,-1 0,0 0,0 0,0 0,1 0,-1 0,0 0,0 0,0 0,1 0,-1 0,0 0,0 0,-17 31,10-18,-4 6,1 1,0 0,2 0,0 1,2 0,0 0,1 1,1-1,1 10,3-27,0 0,0-1,0 1,1 0,0-1,0 1,0 0,0-1,0 1,1-1,0 0,-1 0,1 1,0-1,1 0,-1-1,1 1,-1 0,1-1,0 1,0-1,0 0,0 0,0 0,1 0,23 10</inkml:trace>
  <inkml:trace contextRef="#ctx0" brushRef="#br0" timeOffset="265.564">1391 357,'73'-303,"-97"396,11-47,1 0,2 0,2 1,3 0,1 0,3 1,1 1,7-2</inkml:trace>
  <inkml:trace contextRef="#ctx0" brushRef="#br0" timeOffset="1109.356">1711 116,'0'0,"0"-3,-1 0,1 0,-1 0,0 0,1 0,-2 0,1 0,0 0,0 1,-1-1,0 0,1 1,-1 0,0-1,0 1,0 0,-1 0,1 0,0 0,-1 0,0 0,1 1,-1 0,0-1,1 1,-1 0,0 0,0 0,0 1,-1-1,-2 2,-1 0,0 0,0 1,1 0,-1 0,1 1,0 0,0 0,0 0,0 1,0 0,1 0,-1 0,1 1,0 0,1 0,-1 0,1 0,0 1,0 0,1 0,-1 0,2 0,-1 0,-1 4,4-9,-1 1,0 0,1 0,-1 0,1 0,-1 0,1 0,0 0,0-1,0 1,0 0,0 0,0 0,1 0,-1 0,1 0,-1 0,1 0,0-1,-1 1,1 0,0 0,0-1,0 1,1-1,-1 1,0-1,1 1,-1-1,1 0,-1 0,1 1,-1-1,1 0,0-1,-1 1,1 0,0 0,0-1,0 1,0-1,0 1,0-1,0 0,0 0,-1 0,1 0,2 0,9-1,-1-1,1 1,0-2,-1 0,0 0,1-1,-2-1,1 0,0-1,-1 0,0-1,0 0,-1 0,0-1,0-1,-1 1,0-2,-1 1,0-1,0-1,-6 9,-2 2,0 0,1 1,-1-1,0 0,0 0,1 1,-1-1,0 0,0 0,1 1,-1-1,0 0,1 0,-1 0,0 1,1-1,-1 0,0 0,1 0,-1 0,0 0,1 0,-1 0,1 0,-1 0,0 0,1 0,-1 0,0 0,1 0,-1 0,0 0,1 0,-1 0,0 0,1-1,-1 1,0 0,1 0,-1 0,0-1,1 1,-1 0,0 0,0-1,1 1,-1 0,0-1,0 1,0 0,0-1,1 1,-1 0,0-1,0 1,0 0,0-1,0 1,0 0,0-1,0 1,0-1,0 1,0 0,0-1,0 1,0 0,0-1,0 1,-3 29,-1 1,-1-1,-1 1,-1-2,-9 21,15-45,-102 259,91-230</inkml:trace>
  <inkml:trace contextRef="#ctx0" brushRef="#br0" timeOffset="1437.123">2073 63,'6'-1,"4"-1,0-1,0 2,0 0,-1 0,1 0,0 2,0-1,0 1,0 0,0 1,0 1,-1-1,1 1,-1 1,8 3,-15-3,1-1,-1 1,1 0,-1 0,-1 0,1 0,0 0,-1 0,0 0,0 1,0-1,-1 0,1 1,-1-1,0 0,0 1,-1-1,1 0,-1 1,0-1,0 0,0 0,-1 1,1-1,-1 0,0 0,-1-1,1 1,0 0,-1-1,-1 1,-139 202,125-162,18-42,-1-1,1 0,1 0,-1 0,0 1,0-1,0 0,1 0,-1 0,0 0,1 0,-1 0,1 1,-1-1,1 0,0 0,-1-1,1 1,0 0,0 0,0 0,0 0,0-1,0 1,0 0,0-1,0 1,0-1,0 1,0-1,0 1,0-1,0 0,1 0,-1 0,0 1,0-1,1 0,112-3,219-60,-216 35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2:29.7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5,'25'7,"1"-1,-1-1,1-2,0 0,0-2,0-1,0-1,0-1,23-5,-39 5,-8 2,0-1,0 0,0 0,1 1,-1-1,0 1,0-1,0 1,0 0,1 0,-1 0,0 0,0 1,0-1,1 1,-1-1,0 1,0 0,0-1,0 1,0 0,0 0,0 1,0-1,-1 0,1 1,0-1,0 2,-7 58,-21 42,4-18,3 1,-4 61,20-98,1-10</inkml:trace>
  <inkml:trace contextRef="#ctx0" brushRef="#br0" timeOffset="548.482">0 380,'251'-81,"-209"67,55-17,-2-3,-2-5,18-14,-102 48,0 0,0-1,0 0,-1 0,0-1,-1 0,1-1,-1 1,0-3,-14 23,1 0,0 1,0-1,1 1,1 0,0 1,1-1,0 9,-3 9,-14 58,5 1,-1 49,16-139,0 0,-1-1,1 1,-1-1,1 1,0-1,-1 1,1 0,0-1,-1 1,1 0,0-1,0 1,-1 0,1-1,0 1,0 0,0-1,0 1,0 0,0-1,0 1,0 0,1 0,-1-1,0 1,0 0,0-1,1 1,-1-1,0 1,1 0,-1-1,0 1,1-1,-1 1,1-1,-1 1,1-1,-1 1,1-1,0 1,-1-1,1 0,-1 1,1-1,0 0,-1 0,1 1,0-1,-1 0,1 0,0 0,0 0,-1 0,1 0,0 0,-1 0,1 0,0 0,0-1,83-115,-23 22,-61 93,0 1,0-1,0 0,0 1,0-1,0 1,0-1,0 0,0 1,0-1,0 1,0-1,0 1,1-1,-1 1,0-1,0 1,1-1,-1 1,0-1,1 1,-1-1,0 1,1-1,-1 1,1 0,-1-1,1 1,-1 0,1-1,-1 1,1 0,-1 0,1-1,-1 1,1 0,-1 0,1 0,0 0,-1 0,1 0,-1 0,1 0,-1 0,1 0,0 0,-1 0,1 0,-1 0,1 1,-1-1,1 0,-1 0,1 1,-1-1,1 0,-1 1,1-1,-1 0,1 1,-1-1,0 1,1-1,-1 1,0-1,1 1,-1-1,0 1,0-1,1 1,-12 159,9-140,-2 8,1 0,2 0,0 0,2-1,1 1,5 19,0-20</inkml:trace>
  <inkml:trace contextRef="#ctx0" brushRef="#br0" timeOffset="831.333">1136 367,'1'-111,"6"1,6-19,-9 112,-3 23,-2 32,-14 92,6-66,3 0,3 1,3 10,22 23,-5-68</inkml:trace>
  <inkml:trace contextRef="#ctx0" brushRef="#br0" timeOffset="1245.919">1631 166,'-5'-9,"1"1,-2-1,1 1,-2 0,1 0,-1 1,0 0,0 0,-1 1,-6-5,11 9,0 0,-1 0,1 0,-1 0,0 1,1 0,-1 0,0 0,0 0,0 0,0 1,0-1,0 1,0 0,0 0,0 1,0-1,0 1,1 0,-1 0,0 0,0 1,1-1,-1 1,0 0,1 0,0 0,-1 1,-2 2,0 0,0 0,1 1,0 0,0 0,1 0,-1 1,1 0,1-1,-1 1,1 1,0-1,1 0,0 1,0-1,1 1,0 0,-1 5,2-11,0 1,1-1,-1 0,0 0,0 0,1 0,0 0,-1 0,1 0,0 0,0 0,0 0,0-1,0 1,0 0,1-1,-1 1,0 0,1-1,-1 0,1 1,0-1,-1 0,1 0,0 0,0 0,0 0,0 0,0-1,0 1,0 0,0-1,0 0,0 1,0-1,0 0,0 0,1 0,81-13,31-33,-114 46,0-1,1 0,-1 0,0 1,0-1,0 0,1 1,-1-1,0 1,0 0,1-1,-1 1,0 0,1 0,-1 0,1 0,-1 0,0 0,1 0,-1 0,0 0,1 1,-1-1,0 1,0-1,1 1,-1-1,0 1,0 0,0 0,0-1,1 1,-1 0,0 0,-1 0,1 0,0 0,0 0,0 1,-1-1,1 0,0 0,-1 0,1 1,-1-1,0 0,1 2,-12 96,5-74,-1 5,1-6,1-1,1 1,0 0,2 0,1 0,1 0,3 19,-3-40,1-1,-1 1,1-1,0 1,0-1,0 1,0-1,0 1,1-1,-1 0,1 0,0 0,-1 1,1-2,0 1,0 0,0 0,1 0,15 7</inkml:trace>
  <inkml:trace contextRef="#ctx0" brushRef="#br0" timeOffset="1547.601">1925 233,'6'-2,"4"-3,0 1,1 0,-1 1,1 0,0 1,0 0,0 1,1 0,-1 0,11 2,-20 0,0-1,0 1,0 0,0 0,0 0,0 0,0 0,0 1,-1-1,1 1,0-1,-1 1,1-1,-1 1,1 0,-1 0,0 0,0 0,0 0,0 0,0 0,0 0,-1 0,1 0,-1 1,1-1,-1 0,0 0,0 0,0 1,0-1,0 0,-1 2,-17 75,-83 126,100-204,0 0,0 0,0 0,0 0,0 1,1-1,-1 0,0 1,1-1,-1 0,1 1,-1-1,1 1,0-1,0 1,0-1,0 1,0-1,0 1,0-1,0 0,0 1,1-1,-1 1,0-1,1 1,0-1,-1 0,1 1,0-1,-1 0,1 0,0 1,0-1,0 0,0 0,0 0,1 0,-1 0,0-1,0 1,0 0,1 0,86-3,183-64,-174 38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2:34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68,'68'0,"1"-4,-1-3,0-2,-1-4,37-12,-98 23,-5 1,-1 1,0-1,1 0,-1 1,1-1,-1 1,1 0,0-1,-1 1,1-1,-1 1,1 0,0-1,-1 1,1 0,0 0,-1 0,1-1,0 1,-1 0,1 0,0 0,0 0,-1 0,1 0,0 0,-1 1,1-1,0 0,0 0,-1 0,1 1,-1-1,1 0,0 1,-1-1,1 1,-1-1,1 0,0 1,-1-1,0 1,1 0,-1-1,1 1,-1-1,0 1,1 0,-1-1,0 1,1 0,-1-1,0 1,0 0,0-1,0 1,0 0,0 0,0-1,0 1,0 0,-45 114,17-33,3 1,4 1,0 24,13-35,7-49</inkml:trace>
  <inkml:trace contextRef="#ctx0" brushRef="#br0" timeOffset="497.872">174 296,'239'-82,"-149"54,189-70,-275 97,-4 0,1 1,-1-1,0 1,1-1,-1 0,1 1,-1-1,1 1,-1 0,1-1,-1 1,1-1,-1 1,1 0,-1-1,1 1,0 0,-1 0,1 0,-1-1,1 1,0 0,-1 0,1 0,0 0,-1 0,1 0,0 0,-1 0,1 0,0 1,-1-1,1 0,0 0,-1 1,1-1,-1 0,1 1,-1-1,1 0,-1 1,1-1,-1 1,1-1,-1 1,1-1,-1 1,1-1,-1 1,0-1,0 1,1 0,-1-1,0 1,0-1,0 1,1 0,-1-1,0 1,0 0,0 0,-27 74,21-61,0 1,1-1,0 1,1-1,1 1,0 1,1-1,1 8,1-21,0 1,0-1,0 1,1-1,-1 1,1-1,0 0,0 1,0-1,0 0,0 1,0-1,1 0,-1 0,1 0,-1 0,1 0,0-1,0 1,0 0,0-1,0 1,0-1,0 0,1 0,-1 0,0 0,1 0,-1 0,0 0,1-1,-1 1,1-1,-1 0,1 0,0 0,-1 0,1 0,-1-1,1 1,-1-1,2 0,7-2,1-2,-1 1,0-1,0-1,0 0,-1 0,0-1,0-1,-1 0,0 0,0 0,-1-1,0-1,0 1,-1-1,-1-1,4-5,0 2,-26 39,2 1,1 1,1 0,1 1,1 2,4-19,1 0,1 1,0 0,0-1,1 1,0 1,1-1,1 0,0 1,1-1,0 0,1 1,0-1,1 0,0 1,1-1,0 0,1-1,3 8,10 2</inkml:trace>
  <inkml:trace contextRef="#ctx0" brushRef="#br0" timeOffset="785.278">1365 282,'4'-21,"4"-13,3-10,0-2,0 2,-2 7,-2 16,-3 18,-4 24,-6 21,-5 18,-5 10,0 4,0 1,4-3,5-7,7-10,3-15</inkml:trace>
  <inkml:trace contextRef="#ctx0" brushRef="#br0" timeOffset="1282.813">1992 228,'0'-7,"-1"0,-1-1,1 1,-1 0,0 0,-1 0,0 0,0 1,0-1,-1 1,0 0,0 0,0 0,-1 0,0 1,0 0,-1 0,1 0,-1 1,0-1,0 2,-1-1,1 1,-1-1,0 2,1-1,-1 1,-1 0,1 0,0 1,0 0,-1 1,-5-1,3 2,1 1,-1 0,1 0,0 1,0 0,0 1,1-1,-1 2,1-1,0 1,0 1,0-1,1 1,0 1,0-1,0 1,1 0,0 1,1 0,-1 0,-2 5,8-11,-1 0,0-1,0 1,0 0,1-1,-1 1,1 0,-1-1,1 1,0 0,0 0,0 0,0-1,0 1,0 0,0 0,1 0,-1-1,1 1,-1 0,1-1,0 1,-1 0,1-1,0 1,0-1,0 1,0-1,0 1,1-1,-1 0,0 0,1 0,-1 1,1-1,-1 0,1-1,-1 1,1 0,0 0,-1-1,1 1,0-1,0 1,11 1,-1-1,1 0,0 0,-1-2,1 1,0-1,-1-1,1-1,-1 1,0-2,0 0,0 0,0-1,-1-1,0 0,36-12,-46 17,0 0,1 1,-1-1,0 1,0-1,0 1,1-1,-1 1,0 0,0-1,1 1,-1 0,0 0,1 0,-1 0,0 0,1 0,-1 1,0-1,0 0,1 1,-1-1,0 1,0-1,0 1,1-1,-1 1,0 0,0 0,0 0,0-1,0 1,0 0,-1 0,1 0,0 0,0 1,-1-1,1 0,-1 0,1 0,-1 0,1 1,-1-1,0 0,1 1,-1-1,0 0,0 0,0 1,0-1,0 0,0 1,-1-1,0 27,-2-1,-1 1,-1-1,-2 0,0-1,-2 0,-1 0,-1-1,-1 0,-1 0,-1-2,-8 10,-14 31,23-38</inkml:trace>
  <inkml:trace contextRef="#ctx0" brushRef="#br0" timeOffset="1601.543">2166 215,'19'-7,"-1"1,1 1,0 0,1 2,-1 0,1 1,0 1,-1 1,1 1,12 2,-29-3,0 0,-1 1,1-1,-1 1,1-1,0 1,-1 0,1 0,-1 0,0 1,1-1,-1 0,0 1,0 0,0-1,0 1,0 0,0 0,0 0,-1 0,1 0,-1 1,1-1,-1 0,0 1,0-1,0 1,0-1,-1 1,1 0,0-1,-1 1,0 0,0-1,0 1,0 0,0-1,-1 1,1 0,-1-1,1 1,-1-1,0 2,-8 12,-1-1,0 0,-1-1,0 0,-1-1,-1 0,0 0,-8 4,-5 7,-5 4,17-16,0 0,1 1,0 1,1 0,1 0,0 1,1 2,9-16,0 0,0 1,0-1,0 1,1-1,-1 1,1-1,-1 1,1-1,-1 1,1 0,0-1,0 1,0 0,0-1,0 1,0-1,0 1,1 0,-1-1,1 1,-1-1,1 1,-1-1,1 1,0-1,0 1,0-1,0 0,0 1,0-1,0 0,0 0,0 0,1 0,-1 0,1 1,65 17,-21-17,0-2,1-3,-1-1,0-2,15-5,52-9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2:12.4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217 168,'-8'22,"3"272,31 812,-25-1078,0 5,-1 0,-2 0,-1 0,-2 0,0 0,-7 15,-4-24,16-24,-1 0,0 0,1 0,-1 0,0 0,1 0,-1 0,1-1,-1 1,0 0,1 0,-1-1,1 1,-1 0,1-1,-1 1,0 0,1-1,0 1,-1-1,1 1,-1-1,1 1,0-1,-1 1,1-1,0 1,-1-1,1 0,0 1,0-1,0 1,0-1,-1 0,1 1,0-1,0 0,0 1,0-1,0 0,1 0,-7-31,2 0,1 0,2 0,2-22,-1-6,-7-113,-8 1,-17-56,-15-73,13-1,11-35,22 317,0 15,1-1,-1 0,1 0,0 0,1 0,0 0,-1 0,2 0,-1 1,1-1,0 0,0 0,1 4,0 0,0 0,-1 0,1 1,1-1,-1 1,0-1,0 1,1 0,-1 1,0-1,1 1,-1-1,1 1,-1 0,0 0,1 0,-1 1,1-1,-1 1,0 0,4 1,-2-2,340 54,-23-32,270-18,39-36,211-3,-639 36,-200-1,0 0,-1 0,0 1,0-1,1 0,-1-1,0 1,1 0,-1-1,0 1,0-1,0 1,0-1,0 0,1 0,-1 0,-1 0,1-1,0 1,1-1,-4-4</inkml:trace>
  <inkml:trace contextRef="#ctx0" brushRef="#br0" timeOffset="862.009">1260 810,'-10'58,"2"1,2 0,4 1,1-1,4 0,2 5,-5-60,0 1,1 0,0-1,-1 1,1-1,1 0,-1 1,1-1,-1 0,1 1,0-1,1 0,-1-1,1 1,0 0,0-1,0 1,0-1,0 0,1 0,0 0,-1-1,1 1,0-1,0 0,0 0,1 0,-1-1,0 1,4 0,4-4,0 0,-1-1,1 0,-1 0,1-1,-1-1,0 0,0 0,-1-1,0 0,0-1,0-1,-1 1,0-1,-1-1,0 0,0 0,3-5,-2 4,0-1,-1 0,0-1,-1 0,0 0,-1-1,0 0,-1 0,-1 0,0 0,0-1,-1 1,-1-1,-1 0,0 0,-1 0,0 0,-1 0,0 0,-1 0,-1 0,-2-7,-41-71,46 92,0-1,0 0,0 1,-1-1,1 1,0-1,0 1,-1-1,1 1,0-1,-1 1,1-1,0 1,-1-1,1 1,-1-1,1 1,-1 0,1-1,-1 1,1 0,-1-1,1 1,-1 0,1 0,-1 0,0-1,1 1,-1 0,1 0,-1 0,0 0,1 0,-1 0,1 0,-1 0,0 0,1 0,-1 1,1-1,-1 0,1 0,-1 1,1-1,-1 0,1 0,-1 1,1-1,-1 1,1-1,-1 0,1 1,-1-1,1 1,0-1,-1 1,1-1,0 1,0 0,-8 39,7 21,3-1,2 0,8 30,2 33,-9-52,-1-11</inkml:trace>
  <inkml:trace contextRef="#ctx0" brushRef="#br0" timeOffset="1836.809">1902 890,'0'11,"0"11,0 11,0 11,-2 7,-1 1,0 0,1-6,0-7,3-9,2-9</inkml:trace>
  <inkml:trace contextRef="#ctx0" brushRef="#br0" timeOffset="2186.771">1902 970,'17'28,"2"0,1-2,1 0,1-1,1-1,1-1,1-1,2-2,13 9,-32-23,1 0,0 0,1-1,-1-1,1 1,0-1,0-1,5 1,-14-4,1 1,-1-1,0 0,1 0,-1 0,1-1,-1 1,0 0,1 0,-1-1,1 1,-1-1,0 1,0-1,1 0,-1 0,0 1,0-1,0 0,0 0,0 0,0 0,0 0,0 0,0 0,0-1,-1 1,1 0,0 0,-1-1,1 1,-1 0,1-1,-1 1,0 0,0-1,0 1,1-1,-1 1,-1-2,0-60,1 63,-8-38,0 0,-3 0,-1 1,-4-5,-7-23,22 64,0-1,0 0,0 0,0 1,1-1,-1 0,0 0,1 0,0 0,-1 0,1 0,0 0,0 0,0 0,0 0,0 0,1 0,-1 0,1 0,-1 1,1-1,0 0,-1 0,1 0,0 1,0-1,0 0,1 1,-1-1,0 1,1-1,-1 1,0 0,1-1,0 1,-1 0,1 0,0 0,0 0,-1 0,1 1,0-1,0 1,0-1,0 1,0-1,76-5,-36 6</inkml:trace>
  <inkml:trace contextRef="#ctx0" brushRef="#br0" timeOffset="2470.013">2610 836,'0'16,"3"12,0 8,2 5,0 5,0 0,1-2,1-2,5-6,2-6,6-10,-1-6</inkml:trace>
  <inkml:trace contextRef="#ctx0" brushRef="#br0" timeOffset="2737.287">3172 770,'5'4,"3"4,1 3,-1 5,-1 5,0 7,-2 7,-2 9,-1 7,-1 5,-1 1,0-4,0-5,0-7,1-10,4-12,1-10</inkml:trace>
  <inkml:trace contextRef="#ctx0" brushRef="#br0" timeOffset="3037.291">3052 756,'-14'0,"-9"0,5 0,13 0,22 0,21-2,19-3,12-4,6-1,0 0,-9 0,-15 1</inkml:trace>
  <inkml:trace contextRef="#ctx0" brushRef="#br0" timeOffset="3634.261">2838 154,'24'-8,"115"-10,78 3,-205 14,702-20,-419 17,-247 12,-47-7,-1 0,0 0,1 0,-1 0,0 1,0-1,1 0,-1 0,0 0,0 1,0-1,-1 0,1 0,0 0,0 1,-1-1,1 0,0 0,-1 0,1 0,-1 0,0 0,1 0,-1 0,0 0,0 0,1 0,-1 0,0 0,-6 11,4 1,1 1,0 0,0 0,2 0,0 0,0 0,1 0,1 0,1 0,2 11,-4-20,63 357,-44-68,-13 1,-17 87,3-160,-1-59,-6-126,3-34</inkml:trace>
  <inkml:trace contextRef="#ctx0" brushRef="#br0" timeOffset="4778.458">231 1879,'-1'74,"0"33,4-1,5-1,7 22,17-11,-30-112,0 1,0-1,1 1,-1-1,1 0,0 0,0 0,0 0,1 0,-1-1,1 1,0-1,0 0,0 0,0-1,0 1,1-1,-1 0,1 0,0-1,0 1,4 0,4-2,0 0,1-1,-1 0,0-1,0-1,0 0,0-1,0 0,-1-1,1-1,5 0,133-48,94-18,37 18,1 12,16 11,-147 15,307-23,179 18,275 24,-848-5,0-2,0-3,0-3,42-13,-54 14,-54 6,-3 1</inkml:trace>
  <inkml:trace contextRef="#ctx0" brushRef="#br0" timeOffset="29861.358">258 4834,'28'708,"-2"-103,-28-551,-3-52,-1-8</inkml:trace>
  <inkml:trace contextRef="#ctx0" brushRef="#br0" timeOffset="31493.874">231 4954,'-2'-4,"-16"-47,18 50,0-1,0 1,0-1,0 1,0-1,0 1,1-1,-1 1,1 0,-1-1,1 1,0 0,-1-1,1 1,0 0,0 0,0 0,0 0,0 0,0 0,0 0,0 0,0 0,1 0,-1 0,0 1,1-1,-1 0,0 1,1 0,-1-1,1 1,-1 0,0-1,2 1,156-8,-98 9,771-36,-124 0,82 42,-493 0,-96-7,0-8,-1-9,111-27,-149 14,-17 15,-140 16,-1 0,0 0,0 1,1-1,-1 1,0 0,0 0,-1 0,1 0,0 1,-1-1,1 1,-1 0,0 0,0 0,0 1,0-1,-1 1,1-1,-1 1,0 0,0 0,-1 0,1 0,-1 0,1 1,-1-1,-1 0,1 1,-1-1,1 3,6 183,-8-104,5 89,1 38,-12 59,-12-63,-7 169,27-334,1-28,-2 0,0 1,-1-1,0 0,-1 0,-4 10,5-22,0-1,-1 0,0 0,0 0,0 0,0 0,0-1,0 1,-1-1,1 1,-1-1,0 0,0 0,0 0,0 0,0 0,0-1,0 1,-1-1,1 0,0 0,-2 0,-84 10,69-10,-1075 101,810-94,-154-19,194-6,0 11,-1 11,-133 24,-2 48,285-54,62-15,-1-2,0-1,1-2,-26-1,46-3,0 0,1-1,0 0,-1-1,1-1,0 0,1 0,-1-2,1 1,-7-5,-105-67,123 76,0 1,1-1,-1 0,1 0,0 0,-1 0,1 0,-1 0,1 0,0 0,0 0,0 0,0 0,0 0,0 1,0-1,0 0,0 0,0 0,0 0,0 0,1 0,-1 0,0 0,1 0,-1 0,1 0,-1 0,1 1,-1-1,1 0,0 0,-1 1,1-1,0 0,0 1,-1-1,1 1,0-1,0 1,0-1,0 1,0 0,0-1,0 1,0 0,0 0,0 0,0-1,0 1,-1 0,1 0,0 0,1 1,40-17,5 0</inkml:trace>
  <inkml:trace contextRef="#ctx0" brushRef="#br0" timeOffset="37964.838">1755 2186,'0'21,"3"17,0 15,0 11,1 11,1 6,1 6,-1-2,2-2,2-8,1-8,0-13,-1-12,-1-13</inkml:trace>
  <inkml:trace contextRef="#ctx0" brushRef="#br0" timeOffset="38287.172">1741 2320,'16'14,"12"8,9 6,3 0,6-2,3-6,0-6,-1-6,-2-6,-2-8,-9-3</inkml:trace>
  <inkml:trace contextRef="#ctx0" brushRef="#br0" timeOffset="38787.196">2263 2307,'-55'65,"3"4,-23 41,65-92,16-21,21-29,-25 31,228-288,-221 280,-6 13,-8 22,4-20,-11 77,5 0,3 0,4 1,3-1,4 0,4 0,5 8,-2 11,34 268,-17 1,-14 221,-27-458,5-120,4-24</inkml:trace>
  <inkml:trace contextRef="#ctx0" brushRef="#br0" timeOffset="39414.877">1702 3163,'0'-1,"0"0,0 1,1-1,-1 0,0 1,0-1,1 1,-1-1,1 1,-1-1,0 0,1 1,-1 0,1-1,-1 1,1-1,-1 1,1 0,-1-1,1 1,0 0,-1-1,1 1,0 0,-1 0,1 0,-1-1,1 1,0 0,-1 0,1 0,0 0,-1 0,1 0,0 1,-1-1,1 0,0 0,-1 0,1 1,0-1,-1 0,1 0,-1 1,1-1,-1 1,1-1,-1 0,1 1,-1-1,1 1,-1-1,0 1,1 0,-1-1,0 1,1-1,-1 1,0 0,0-1,1 1,-1-1,0 1,0 0,0-1,0 2,11 17,-2 0,0 1,-1 0,-1 1,-1 0,-1 0,-1 0,0 0,-2 1,0 0,-2 0,2-1,12 154,20 165,12-120,10 79,-54-282,0 1,-1 0,-1 0,0-1,-2 1,0 0,-1 1,-6 10</inkml:trace>
  <inkml:trace contextRef="#ctx0" brushRef="#br0" timeOffset="41374.835">1247 1759,'0'0,"-1"1,1-1,0 0,-1 0,1 1,-1-1,1 0,-1 0,1 0,-1 1,1-1,-1 0,1 0,-1 0,1 0,-1 0,1 0,-1 0,1 0,-1 0,1 0,-1 0,1-1,-1 1,1 0,-1 0,1 0,-1-1,1 1,-1 0,1-1,0 1,-1 0,1-1,0 1,-1 0,1-1,0 1,-1-1,1 1,0 0,0-1,-1 1,1-1,0 1,0-1,0 1,0-1,0 1,0-1,0 1,0-1,0 1,0-1,0 1,0-1,0 1,0-1,0 1,0-1,0 1,1-1,-1 1,0-1,0 1,1-1,-1 1,1-1,-14 21,2 0,0 1,2 0,0 0,2 1,-6 22,-3 55,15-98,1 0,0 0,0 0,0 0,0 1,1-1,-1 0,0 0,0 0,1 0,-1 0,0 0,1 1,-1-1,1 0,0 0,-1 0,1-1,0 1,0 0,-1 0,1 0,0 0,0-1,0 1,0 0,0-1,0 1,0-1,0 1,0-1,0 0,0 1,1-1,-1 0,0 0,0 0,0 0,0 0,0 0,1 0,-1 0,0 0,0 0,0-1,0 1,1 0,50-28,-34 13,0-2,-1 0,-1-1,-1-1,0-1,-1 0,-2 0,0-2,-1 1,-1-1,-1-1,1-6,-7 21,-1-1,0 1,-1-1,0 0,0 1,-1-1,0 0,-1 0,0 0,-1-2,2 8,-1 0,0 0,1 1,-1-1,0 0,-1 1,1-1,0 1,-1-1,0 1,1-1,-1 1,0 0,0 0,0 0,0 0,-1 0,1 1,0-1,-1 1,0-1,1 1,-1 0,1 0,-1 0,0 0,0 1,0-1,0 1,1-1,-1 1,0 0,0 0,1 1,0-1,1 0,-1 0,0 1,0-1,1 1,-1-1,0 1,1 0,-1 0,0 0,1 0,-1 0,1 0,0 0,-1 0,1 0,0 1,0-1,0 0,0 1,0 0,0-1,0 1,0-1,0 1,1 0,-1-1,1 1,-1 0,1 0,-6 61,6-55,2 86,4 0,10 40,-16-130,0 0,1 1,-1-1,1 0,0 0,0 0,0 0,1-1,-1 1,1 0,0 0,0-1,0 1,1-1,-1 0,1 0,0 1,2 0,5 1</inkml:trace>
  <inkml:trace contextRef="#ctx0" brushRef="#br0" timeOffset="41836.664">1621 1852,'-79'159,"63"-143,13-35,12-10,1 0,1 1,1 0,1 1,14-20,-27 46,0 0,0 0,0 0,0 0,1 0,-1-1,0 1,1 0,-1 0,1 0,-1 0,1 0,-1 0,1 1,0-1,-1 0,1 0,0 0,0 0,0 1,0-1,0 0,0 1,0-1,0 1,0-1,0 1,0 0,0-1,0 1,0 0,0 0,0 0,0-1,1 1,-1 1,0-1,0 0,0 0,0 0,0 0,0 1,0-1,0 0,1 1,8 86,-9-48,10 98,-8-119</inkml:trace>
  <inkml:trace contextRef="#ctx0" brushRef="#br0" timeOffset="42136.924">1541 1972,'9'-4,"8"-5,10-1,6-3,8-1,6 0,4 2,-1 1,-7 2</inkml:trace>
  <inkml:trace contextRef="#ctx0" brushRef="#br0" timeOffset="42421.367">2196 1772,'2'-2,"4"-1,4-2,6-3,0 0</inkml:trace>
  <inkml:trace contextRef="#ctx0" brushRef="#br0" timeOffset="42703.452">2597 1772,'5'0,"3"0,5 0,1 0</inkml:trace>
  <inkml:trace contextRef="#ctx0" brushRef="#br0" timeOffset="42704.452">2838 1799,'11'0,"9"-2,0-1</inkml:trace>
  <inkml:trace contextRef="#ctx0" brushRef="#br0" timeOffset="43170.357">3172 1626,'-11'6,"1"1,-1 0,1 1,1 0,-1 0,1 1,1 1,0-1,0 1,1 1,0-1,1 1,0 0,1 1,0 0,0-1,2 1,-1 1,2-1,-1 6,2-16,0 1,1-1,-1 1,1-1,0 1,0 0,0-1,0 1,0 0,0-1,1 1,-1-1,1 1,0 0,0-1,0 0,0 1,0-1,1 0,-1 1,1-1,-1 0,1 0,0 0,0 0,0 0,0-1,0 1,0-1,0 1,0-1,1 0,-1 0,1 0,-1 0,1 0,-1 0,1-1,-1 1,1-1,0 0,0 0,7-2,1-2,-1 1,0-2,0 1,0-1,-1-1,0 1,0-2,0 1,-1-1,0-1,0 1,0-1,-1-1,-1 1,2-3,5-6,-1-1,-1 1,-1-2,0 1,-1-2,-1 1,-1-1,-1 0,-1 0,-1-1,0 0,-1-3,-2 20,0 1,-1 0,1 0,-1-1,1 1,-1 0,0-1,-1 1,1 0,0-1,-1 1,0 0,0 0,0-1,0 1,0 0,-1 0,1 0,-1 0,0 1,0-1,0 0,0 1,0-1,-1 1,1 0,-1 0,0 0,1 0,-1 0,0 0,0 1,0 0,0-1,0 1,-1 0,1 1,0-1,0 0,-1 1,1 0,0 0,-1 0,1 0,-2 3,0 1,0 0,1 0,0 0,0 1,0-1,0 1,1 0,0 0,0 0,0 0,1 1,-1-1,1 1,1 0,-1-1,1 1,0 0,0 0,1 0,-1 0,1 2,0-3,-5 21,1 0,1 0,2 1,1-1,1 1,1-1,1 0,1 1,1-1,2-1,4 10,-7-25,1 0,1 0,-1 0,1-1,1 0,0 0,0-1,1 0,0 0,1-1,5 5,-9-10</inkml:trace>
  <inkml:trace contextRef="#ctx0" brushRef="#br0" timeOffset="43454.112">3520 1772,'-2'18,"-1"11,0 5,1 1,0 1,1-3,-2-2,0-5,-1-4,2-8,1-6</inkml:trace>
  <inkml:trace contextRef="#ctx0" brushRef="#br0" timeOffset="43749.613">3507 1759,'16'7,"9"6,6 7,2 3,-3 3,-2 1,-3 1,-6 0,-6-2,-6-2,-3 1,-8 0,-7-2,-8-3,-6-4,-8-5,1-5</inkml:trace>
  <inkml:trace contextRef="#ctx0" brushRef="#br0" timeOffset="44636.61">1460 3603,'12'36,"133"170,-78-118,-55-72,51 73,4-3,4-3,69 62,-121-128,0-2,2 1,0-2,1-1,0-1,20 8,-33-16,0-1,0 0,0 0,1-1,-1 0,1 0,-1-1,1-1,0 0,-1 0,1-1,0 0,-1 0,1-1,-1-1,0 1,0-2,0 1,2-2,9-9,-2-1,0 0,0-1,-2-1,0-1,-1 0,0-1,-2 0,0-2,-2 1,3-7,235-445,-215 403</inkml:trace>
  <inkml:trace contextRef="#ctx0" brushRef="#br0" timeOffset="45982.05">1460 5208,'-96'345,"81"-304,15-41,0-1,1 1,-1 0,0 0,0 0,0-1,0 1,0 0,0 0,0 0,0-1,0 1,0 0,0 0,0 0,0-1,0 1,0 0,0 0,0 0,-1-1,1 1,0 0,0 0,0 0,0 0,0-1,0 1,0 0,-1 0,1 0,0 0,0 0,0-1,0 1,-1 0,1 0,0 0,0 0,0 0,-1 0,1 0,0 0,0 0,0 0,-1 0,1 0,0 0,0 0,-1 0,45-143,41-112,-69 231,-16 24,1-1,0 1,-1 0,1 0,-1 0,1 0,-1 0,1 0,0 0,-1 0,1 0,-1 0,1 0,-1 0,1 0,0 0,-1 0,1 1,-1-1,1 0,-1 0,1 1,-1-1,1 0,-1 1,1-1,-1 0,0 1,1-1,-1 1,1-1,-1 1,0-1,1 1,-1-1,0 1,0-1,0 1,1-1,-1 1,0-1,0 1,0 0,0 0,48 167,26 165,-70-320</inkml:trace>
  <inkml:trace contextRef="#ctx0" brushRef="#br0" timeOffset="46247.513">1394 5476,'-5'0,"2"0,4 0,11 0,11 0,13-3,10-4,8-5,4 1,-7 2</inkml:trace>
  <inkml:trace contextRef="#ctx0" brushRef="#br0" timeOffset="46521.288">2009 5462,'5'0,"5"-3,4 0,0 1</inkml:trace>
  <inkml:trace contextRef="#ctx0" brushRef="#br0" timeOffset="46786.788">2250 5422,'-3'2,"5"1,8 0,9-3,9-4,-1-1</inkml:trace>
  <inkml:trace contextRef="#ctx0" brushRef="#br0" timeOffset="46787.788">2610 5435,'16'-2,"10"-3,5-4,-3 1</inkml:trace>
  <inkml:trace contextRef="#ctx0" brushRef="#br0" timeOffset="48120.524">3078 5261,'0'-11,"0"-6,0 4,0 9,0 12,0 11,0 12,-2 8,-1 3,0-1,1-2,0-6,1-11,1-8</inkml:trace>
  <inkml:trace contextRef="#ctx0" brushRef="#br0" timeOffset="48404.459">3012 5167,'6'0,"1"-1,0 1,0-1,0 2,0-1,0 1,-1 0,1 1,0-1,-1 1,1 1,-1-1,1 1,-1 0,0 1,0-1,-1 1,1 0,-1 1,0-1,0 1,0 0,3 5,7 6,-1 1,0 0,-1 1,-1 0,0 1,-2 1,0 0,-1 0,-1 1,-1 0,-1 0,-1 1,1 12,-5-31,-1 1,1-1,-1 0,0 1,0-1,0 0,-1 1,1-1,-1 0,0 1,1-1,-2 0,1 0,0 0,-1 1,1-2,-1 1,0 0,0 0,0 0,0-1,-1 1,1-1,-1 0,1 0,-1 0,0 0,0 0,0 0,0-1,0 0,-15 5,1 0,-1-2,-1 0,1-2,0 0,-1 0,1-2,-2-1,12 2,-39-1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2:25.2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1 951,'10'387,"-9"-218,-1 2,7 0,23 129,-28-278,1 1,1-1,1 0,1 0,1-1,1 0,1 0,0 0,2-1,0-1,1 0,5 5,-5-16,0-1,0-1,0 0,1 0,0-1,0-1,0 0,1-1,-1 0,1-1,0-1,0 0,-1-1,1 0,0-1,0-1,5-1,17 2,1633-13,-1161 15,-162-1,-294-3,-34-1,-22-3,-29-5,-21-2,-5 0</inkml:trace>
  <inkml:trace contextRef="#ctx0" brushRef="#br0" timeOffset="665.108">174 1045,'-2'-3,"0"0,0 0,1-1,-1 1,1-1,-1 0,1 1,0-1,1 0,-1 0,1 1,-1-1,1 0,0 0,1 0,-1 0,1 1,-1-1,1 0,0 1,1-1,-1 0,0 1,1-1,0 1,0 0,0-1,0 1,1 0,-1 0,1 1,0-1,0 0,0 1,0 0,0 0,0 0,2-1,12-4,1 0,1 1,-1 0,1 2,0 0,13 0,168-17,182 4,-315 16,1571-6,-721 35,-801-16,-115-11,1-1,-1 0,0 1,1 0,-1-1,1 1,-1 0,0 0,0 0,1 0,-1 0,0 0,0 0,0 0,0 0,0 1,0-1,-1 0,1 1,0-1,-1 0,1 1,-1-1,1 1,-1-1,1 1,-1-1,0 1,0-1,0 1,0-1,0 1,0-1,-1 1,1 0,0-1,-1 1,0 0,2 28,3-19,1 1,0-1,1 0,0-1,1 1,0-1,1-1,0 1,1-1,0 0,7 9,19 23,-1 0,-3 2,-2 2,-1 1,-3 0,-1 2,-3 1,-2 1,-2 1,-2 0,2 22,-8-26,-3 1,-1 0,-3 1,-2-1,-1 1,-3-1,-2 0,-2 0,-3-1,-1 0,-2-1,-2 0,-3-2,-14 27,26-58,0-1,0-1,-1 1,-1-1,0 0,0-1,-1 0,0-1,-1 0,0-1,0 0,-1 0,0-1,0-1,-1 0,0-1,-7 2,-12-1,-1-2,1-1,-1-2,0-1,0-2,0 0,1-3,-32-8,-181-39,123 23</inkml:trace>
  <inkml:trace contextRef="#ctx0" brushRef="#br0" timeOffset="1364.525">1417 1487,'8'65,"-4"0,-2 1,-3-1,-3 1,-3 1,5-158,2 26,-2 1,-4-1,-8-35,5 67,17 40,0 0,1-1,-1 0,1 0,1-1,-1 0,1-1,0 0,0 0,0-1,0-1,0 1,8-1,-3 1,1 0,1-1,-1-1,0-1,0 0,0-1,1-1,13-3,-24 3,0 1,0-1,-1 0,1 0,-1-1,1 1,-1-1,0 0,0-1,0 1,-1-1,1 0,-1 0,0-1,0 1,0-1,-1 0,1 0,-1 0,0 0,-1-1,1 1,-1-1,-1 0,2-2,1-19,-4 19,-4 19,-12 67,3 0,-1 52,6-51,-9 105,16-162</inkml:trace>
  <inkml:trace contextRef="#ctx0" brushRef="#br0" timeOffset="1614.791">2099 1526,'-2'7,"-1"12,0 10,1 11,0 7,4 5,0 0,3-4,0-6,2-7,2-10,-1-10</inkml:trace>
  <inkml:trace contextRef="#ctx0" brushRef="#br0" timeOffset="1818.038">2474 1433,'-4'16,"-2"17,0 18,3 14,5 12,7 7,3 0,0-5,-2-16</inkml:trace>
  <inkml:trace contextRef="#ctx0" brushRef="#br0" timeOffset="11816.372">1017 3,'49'8,"0"-3,0-1,0-2,44-5,-22-3,-70 6,-1 0,1 0,0 0,-1 0,1 1,0-1,0 0,-1 0,1 1,0-1,-1 0,1 1,0-1,-1 1,1-1,-1 1,1-1,-1 1,1-1,-1 1,1-1,-1 1,0 0,1-1,-1 1,0 0,1-1,-1 1,0 0,0 0,0-1,0 1,1 0,-1 0,0-1,0 1,-1 0,1-1,0 1,0 0,0 0,0-1,-1 1,1 0,0-1,0 1,-1 0,1-1,-1 1,1 0,-1-1,1 1,-1-1,1 1,-1-1,1 1,-1-1,1 0,-1 1,0-1,1 1,-1-1,0 0,-1 2,-38 61,2 2,3 2,3 1,1 6,17-37,2 1,2 1,2-1,1 2,0 22,6-39</inkml:trace>
  <inkml:trace contextRef="#ctx0" brushRef="#br0" timeOffset="12340.657">1003 417,'60'-3,"0"-3,-1-3,0-2,-1-2,0-3,-1-3,-1-2,-1-3,1-2,-38 15,-1-1,1 0,-2-2,0 0,-1 0,0-1,-1-1,-1-1,0 0,-1 0,4-10,-7 11,-10 34,-24 106,5-31,5 0,1 24,14-112,1 44,-1-48,0 0,0 0,1 0,-1 0,0 0,1 0,-1-1,0 1,1 0,-1 0,1 0,-1 0,1-1,0 1,-1 0,1-1,0 1,0 0,-1-1,1 1,0-1,0 1,0-1,-1 1,1-1,0 0,0 1,0-1,0 0,0 0,0 0,0 0,0 0,0 0,0 0,0 0,0 0,0 0,0 0,0-1,-1 1,1 0,0-1,1 1,8-5,-1 0,1-1,-1 0,1 0,-2-1,1 0,-1-1,5-5,-1 1,162-186,-158 179,-16 19,0 0,0 0,0 1,0-1,0 0,0 0,0 1,0-1,0 0,0 1,0-1,0 0,0 0,0 0,0 1,0-1,0 0,1 0,-1 1,0-1,0 0,0 0,0 0,0 1,1-1,-1 0,0 0,0 0,0 0,1 1,-1-1,0 0,0 0,1 0,-1 0,0 0,0 0,1 0,-1 0,0 0,1 0,-50 120,34-87,0 1,2 1,2 0,1 0,2 1,1 0,0 16,9-9,5-9</inkml:trace>
  <inkml:trace contextRef="#ctx0" brushRef="#br0" timeOffset="12641.189">2353 350,'2'-33,"1"0,1 0,2 0,2 1,0 0,2 0,2 0,-5 16,-2 27,-75 258,65-251,-43 200,45-181</inkml:trace>
  <inkml:trace contextRef="#ctx0" brushRef="#br0" timeOffset="13861.688">2928 123,'-1'-7,"-1"1,0 0,0-1,-1 1,0 0,0 0,0 1,-1-1,0 1,0-1,0 1,0 0,-1 1,0-1,0 1,0 0,-1 0,1 1,-1-1,0 1,0 1,0-1,-1 1,1 0,0 0,-1 1,1 0,-1 0,1 0,-1 1,0 0,-2 1,-1 0,1 0,0 2,-1-1,1 1,0 0,0 1,0 0,1 0,0 1,-1 0,1 1,1 0,-1 0,1 0,1 1,-1 0,1 1,0-1,0 1,1 0,0 1,1-1,0 1,-1 3,4-10,1 0,-1 1,1-1,-1 0,1 1,0-1,0 0,0 1,1-1,-1 1,0-1,1 0,-1 1,1-1,0 0,0 0,0 0,0 0,0 1,0-1,1-1,-1 1,1 0,-1 0,1 0,0-1,0 1,0-1,-1 1,1-1,1 0,-1 0,0 0,0 0,0 0,0-1,1 1,-1 0,2-1,4 2,1-1,0 1,-1-2,1 1,0-1,0-1,-1 0,1 0,0-1,2 0,-2-2,0 0,0-1,0 1,0-2,-1 1,0-1,-1-1,1 1,-1-1,0-1,-1 1,1-1,-2 0,1-1,-1 1,0-1,0-3,-5 12,1-1,-1 0,0 0,1 0,-1 1,0-1,1 0,-1 1,1-1,-1 0,1 1,0-1,-1 0,1 1,-1-1,1 1,0-1,0 1,-1 0,1-1,0 1,0 0,-1-1,1 1,0 0,0 0,0 0,0 0,-1 0,1 0,0 0,0 0,0 0,0 0,-1 0,1 0,0 1,0-1,0 0,-1 1,1-1,0 0,0 1,-1-1,1 1,0-1,-1 1,1-1,-1 1,1 0,0-1,24 39,-17-23,-1 1,0-1,-1 1,-1 0,-1 0,0 0,-2 1,0-1,0 1,-2 7,0-15,-1 0,0 0,0-1,-1 1,-1 0,0-1,0 1,-1-1,0 0,0 0,-1-1,0 1,0-1,-1 0,-1 0,1-1,-1 0,0 0,-2 1,3-3,0 0,0-1,-1 1,1-1,-1-1,0 1,0-1,0-1,-1 1,1-1,0 0,-3 0,-3-3</inkml:trace>
  <inkml:trace contextRef="#ctx0" brushRef="#br0" timeOffset="14207.745">3048 189,'19'-7,"0"1,0 0,0 1,0 1,1 1,0 0,0 2,14 1,-31-1,1 1,-1 0,0 0,0 0,0 0,0 1,0-1,0 1,0 0,0 0,0 0,0 0,-1 1,1-1,0 1,-1-1,1 1,-1 0,1 0,-1 0,0 0,0 1,0-1,0 1,0-1,-1 1,1 0,-1-1,1 1,-1 0,0 0,0 1,-2 5,0 1,-1-1,0 1,-1-1,0 0,0 0,-1-1,0 1,-1-1,0 1,0-1,0-1,-1 1,0-1,-5 4,-39 44,36-42,1 1,0 1,1 0,1 0,0 2,-2 4,13-19,-1-1,0 1,0-1,1 1,-1-1,1 1,-1-1,1 1,-1-1,1 1,0 0,0-1,0 1,0 0,0-1,0 1,1-1,-1 1,0 0,1-1,-1 1,1-1,0 1,-1-1,1 1,0-1,0 0,0 1,0-1,0 0,0 0,1 0,-1 0,0 0,0 0,1 0,0 1,64 16,26-10,1-3,35-6,-65 0,34 0,-15 0</inkml:trace>
  <inkml:trace contextRef="#ctx0" brushRef="#br0" timeOffset="23247.495">749 5284,'-6'23,"1"2,1-1,1 0,1 1,1 18,0-14,-22 699,18-665,1-21,1 1,2-1,2 1,2-1,2 1,4 12,-8-48,1-1,0 0,0 1,1-1,-1 0,1 0,1 0,-1-1,1 1,0-1,1 0,-1 0,1 0,0-1,0 0,0 0,1 0,-1 0,1-1,0 0,0 0,0-1,6 2,13 2,0-2,0-1,1-1,-1-1,0-1,1-2,-1 0,8-3,-25 4,620-74,496 34,-1036 40,1114-2,-1099 8,-96-1,-22-3,-75 0,35-4</inkml:trace>
  <inkml:trace contextRef="#ctx0" brushRef="#br0" timeOffset="23854.398">1164 5110,'249'-27,"1"11,8 10,-225 6,775 4,24 37,-779-37,51 3,-1 4,11 6,-113-16,1-2,0 1,0 0,1 0,-1 0,0 0,0 0,0 1,1-1,-1 1,0-1,0 1,0 0,0 0,0 0,0 0,0 0,0 0,-1 0,1 1,0-1,-1 1,1-1,-1 1,1 0,-1-1,0 1,1 0,-1 0,0 0,-1 0,1 0,0 0,0 0,-1 1,1-1,-1 0,0 2,-31 42,28-44,0 1,1 0,-1-1,0 1,1 1,0-1,0 0,0 0,0 1,0-1,1 1,-1 0,1-1,0 1,0 0,1 0,-1-1,1 1,0 0,0 0,0 0,0 0,1 3,4 4,0 0,1 0,1-1,-1 0,2 0,-1 0,1-1,1 0,0-1,2 2,17 19,-12-11,-1 0,-1 1,-1 1,-1 1,-1-1,-1 2,0-1,-2 2,0-1,-2 1,0 0,-2 0,0 1,-2-1,0 1,-2 11,-6 44,-3-2,-4 1,-3-1,-3-1,-13 27,13-37,-37 127,34-119</inkml:trace>
  <inkml:trace contextRef="#ctx0" brushRef="#br0" timeOffset="44965.306">1605 2556,'28'538,"30"485,-51-618,-15-323,2-70,1-12</inkml:trace>
  <inkml:trace contextRef="#ctx0" brushRef="#br0" timeOffset="45225.657">1539 2930,'11'-2,"13"6,14 9,12 9,10 8,10 8,3 4,-1-1,-6-2,-7-6,-8-6,-9-7,-13-8</inkml:trace>
  <inkml:trace contextRef="#ctx0" brushRef="#br0" timeOffset="45656.736">2314 2863,'-12'2,"1"0,0 0,0 1,1 0,-1 1,1 1,-1-1,1 1,1 1,-1 0,-1 2,8-6,-72 48,2 3,-35 35,86-67,43-32,52-44,-3-3,-2-4,-3-2,-3-3,-2-3,42-68,-59 70,-57 92,1 1,2 1,0 0,2 0,0 1,2 0,1 3,-11 79,5 1,4 0,5 0,6 1,13 89,-5-20,-8-134,1-10</inkml:trace>
  <inkml:trace contextRef="#ctx0" brushRef="#br0" timeOffset="46268.308">2380 3666,'-2'16,"-1"14,-2 14,-3 12,-2 11,-1 10,-2 10,0 8,1 6,1 5,3-3,2-5,2-8,2-12,1-12,-1-19,-1-15</inkml:trace>
  <inkml:trace contextRef="#ctx0" brushRef="#br0" timeOffset="46591.826">1191 3906,'4'21,"9"22,9 22,7 19,6 12,5 9,4 2,3-3,4-6,4-9,5-11,9-18,8-19,8-18,-12-14</inkml:trace>
  <inkml:trace contextRef="#ctx0" brushRef="#br0" timeOffset="46775.259">2861 3812,'3'7,"-7"18,-11 28,-15 27,-16 28,-15 20,-14 15,-10 12,-12 1,-8 0,12-28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2:22.0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0 258,'1'0,"1"-1,-1 1,0 0,1 0,-1-1,0 1,0 0,1 0,-1 0,0 1,1-1,-1 0,0 0,0 1,0-1,1 1,-1-1,0 1,0-1,0 1,0 0,0 0,0-1,0 1,0 0,0 0,0 0,0 0,-1 0,1 0,0 0,-1 0,1 1,-1-1,1 1,14 25,-1 2,-2-1,-1 2,-1-1,-1 1,-2 1,2 20,-8-43,29 190,-9 0,-9 2,-10 118,-2-234,0-57,-1 3,2 0,1 0,1 0,2 0,1 3,-5-29,0 1,0-1,0 0,1 0,-1-1,1 1,0 0,0 0,0-1,1 1,-1-1,1 0,0 0,0 0,0 0,0 0,1 0,-1-1,1 0,-1 0,1 0,0 0,0 0,0-1,3 1,18 2,0-1,0-1,0-2,1 0,-1-2,14-2,13-1,91-2,0 6,4 6,41 7,596 27,-21-36,-627-11,-135 8,-1 0,1 0,-1 1,1-1,0 0,-1 0,1 0,0 0,-1 0,1 0,-1 0,1 0,0 0,-1 0,1 0,0 0,-1 0,1-1,-1 1,1 0,0 0,-1-1,1 1,-1 0,1-1,-1 1,1 0,-1-1,1 1,-1-1,0 1,1-1,-1 1,0-1,1 1,-1-1,0 0,1 1,-1-1,0 1,0-1,0 0,0 1,0-1,0 1,0-1,0 0,0 1,0-1,0 0,0 1,0-1,0 1,-1-2,-30-18,-19-1,-5 1</inkml:trace>
  <inkml:trace contextRef="#ctx0" brushRef="#br0" timeOffset="634.634">241 124,'24'-16,"1"2,1 1,0 1,0 1,1 1,1 2,0 1,0 1,0 1,1 1,-1 2,20 1,279-14,312 28,115 38,301 10,-622-59,-423-2,-6-1,-1 1,1 0,0 0,0 0,0 0,0 1,0 0,0 0,0 0,-1 0,1 0,0 1,-1 0,2 0,-4 0,0 1,0 0,0-1,0 1,0 0,0-1,-1 1,1 0,-1 0,0 0,0-1,0 1,0 0,-1 0,1 0,-1-1,1 1,-1 0,0-1,0 1,0 0,-2 1,-1 10,-3 25,1 1,3 1,0-1,3 0,2 1,1-1,2 0,1 0,5 10,171 880,-176-896,2 5,-1 0,-2 0,-2 1,-2-1,-3 30,2-64,-1 0,1 0,-1 0,-1-1,1 1,-1 0,1 0,-1-1,-1 1,1-1,-1 0,1 0,-1 0,0 0,-1 0,1 0,-1-1,0 0,1 1,-1-2,-1 1,1 0,0-1,-1 0,1 0,-1 0,0 0,0-1,-20 5,0-2,0-1,0-1,-1-1,1-1,0-2,0 0,-18-5,25 5,-569-96,550 91,-120-23</inkml:trace>
  <inkml:trace contextRef="#ctx0" brushRef="#br0" timeOffset="1475.929">1350 806,'-10'-10,"-1"1,-1 0,0 1,0 0,0 1,-1 0,0 1,-1 1,1 0,-1 1,0 0,0 1,0 1,0 0,-1 1,1 0,-9 1,20 0,0 0,0 0,1 0,-1 1,0-1,0 1,0-1,1 1,-1 0,0 0,1 0,-1 1,1-1,-1 0,1 1,0 0,-1-1,1 1,0 0,0 0,0 0,1 1,-1-1,0 0,1 1,0-1,-1 1,1-1,0 1,0-1,1 1,-1 0,0 0,1 0,0-1,-1 1,1 0,0 0,1 1,3 4,0 0,1 0,0 0,0-1,1 0,-1 0,2 0,-1-1,1 0,0 0,0 0,1-1,0 0,0-1,5 3,-6-3,145 78,-110-62,0 1,-1 3,-2 1,0 2,29 28,-27 1,-41-54,1 0,-1-1,1 1,-1 0,0-1,1 1,-1 0,0 0,0-1,-1 1,1 0,0 0,0-1,-1 1,1 0,-1 0,0-1,1 1,-1-1,0 1,0-1,0 1,0-1,0 1,0-1,-1 0,1 0,0 0,-1 1,1-1,-1 0,1-1,-1 1,1 0,-1 0,0-1,-6 4,1-1,-1 0,0-1,0 1,-1-2,1 1,0-1,-1 0,1-1,0 0,-1-1,1 1,0-1,-1-1,1 0,0 0,0-1,0 1,1-2,-1 1,-5-4,11 4,-1-1,1 1,0-1,0 0,0 0,1 0,-1 0,1 0,0 0,0 0,0 0,1 0,0 0,-1 0,1-1,1 1,-1 0,1 0,-1 0,1 0,0 0,1 0,-1 0,1 0,-1 0,1 0,0 1,1-1,-1 1,1-1,-1 1,1 0,0 0,0 0,1 1,-1-1,16-16,1 2,1 0,0 1,1 1,1 1,0 1,0 1,2 2,-1 0,1 1,1 2,-1 0,2 2,-23 4,53-6,-56 7,1 1,-1-1,0 0,1 0,-1 1,1-1,-1 1,1-1,-1 1,0 0,0-1,1 1,-1 0,0 0,0 0,0 0,0 0,0 0,0 0,0 0,0 0,0 1,0-1,-1 0,1 1,-1-1,1 0,-1 1,1-1,-1 1,0-1,1 1,-1-1,0 2,-1 50,0-47,0 0,0 0,1 0,-1 0,1 0,1 1,-1-1,1 0,0 0,1 0,-1 0,1-1,1 1,-1 0,1-1,0 1,0-1,0 0,1 0,-1 0,3 1,0-2,1 0,-1-1,1 0,-1 0,1-1,0 0,0 0,0 0,0-1,0 0,0-1,0 1,1-1,-1-1,0 1,0-1,0-1,0 1,0-1,0 0,0-1,-1 0,1 0,-1 0,1-1,-1 0,-1 0,1 0,0-1,-1 0,0 0,0 0,-1-1,1 1,-1-1,0-2,2-2,-1 0,0-1,-1 0,0 0,-1-1,-1 1,1-1,-1-8,5-18,-7 39,0-1,0 1,0-1,1 1,-1-1,0 0,0 1,1-1,-1 1,0-1,1 0,-1 1,1-1,-1 0,0 1,1-1,-1 0,1 0,-1 1,1-1,-1 0,1 0,-1 0,1 0,-1 0,1 1,-1-1,1 0,-1 0,1 0,-1 0,1-1,-1 1,1 0,-1 0,1 0,-1 0,1 0,-1-1,0 1,1 0,-1 0,1-1,-1 1,1 0,-1-1,0 1,1 0,-1-1,0 1,1-1,-1 1,0 0,0-1,1 1,-1-1,0 1,0-1,0 1,0-1,0 1,0-1,0 1,1-1,-2 0,22 41,-21-40,18 43,-13-28,0-1,1 0,1 0,0-1,0 0,2 0,0 0,9 9,-16-20,1 0,-1 0,1 0,0-1,-1 1,1-1,0 0,0 1,0-1,0-1,0 1,0 0,1-1,-1 1,0-1,0 0,0 0,1 0,-1-1,0 1,0-1,0 0,0 0,0 0,2-1,68-42,-45 20</inkml:trace>
  <inkml:trace contextRef="#ctx0" brushRef="#br0" timeOffset="1742.623">2580 953,'-2'5,"-1"8,0 8,1 8,0 4,1 0,1-3,-1-4,1-4,1-11,-1-12,-5-12,-1-4</inkml:trace>
  <inkml:trace contextRef="#ctx0" brushRef="#br0" timeOffset="2008.724">2393 886,'-59'-89,"59"88,-1 0,0 0,1 0,-1 0,1 0,0-1,-1 1,1 0,0 0,0 0,0-1,-1 1,1 0,1-1,-1 1,0 0,0 0,0 0,1-1,-1 1,1 0,-1 0,1 0,-1 0,1-1,-1 1,1 0,0 0,0 0,0 1,0-1,-1 0,1 0,0 0,0 1,1-1,-1 0,0 1,0-1,53-12,-13 8,1 2,-1 2,1 1,0 3,-1 1,36 9,-66-11,0 1,0 0,0 1,0 0,0 1,-1 0,0 1,0 0,0 0,-1 1,0 0,0 1,-1 0,0 0,-1 1,1 0,-2 1,1-1,-1 1,-1 0,0 1,0-1,1 6,0 8,-2 1,0 0,-2 0,0 0,-2 1,7 73,-6-93,-1 1,2-1,-1 0,1 1,-1-1,2 0,-1 0,1 0,0-1,0 1,0-1,1 0,0 1,0-1,0-1,1 1,-1-1,1 0,0 0,1 0,-1-1,1 1,-1-1,1-1,0 1,3 0,2 0,-1 0,1-1,-1-1,1 0,0 0,0-1,0 0,-1-1,1 0,0-1,-1 0,1-1,-1 0,0 0,0-1,0-1,0 0,-1 0,0-1,0 0,1-1,11-15</inkml:trace>
  <inkml:trace contextRef="#ctx0" brushRef="#br0" timeOffset="2275.237">2834 1007,'16'-3,"14"0,12 0,7-2,2 1,-3-2,-7-2,-11 0</inkml:trace>
  <inkml:trace contextRef="#ctx0" brushRef="#br0" timeOffset="2558.49">2981 793,'-13'-7,"-10"-7,-5-3,0 1,5 1,8 4,12 2,17 4,20 3,23 1,23-2,23-1,-8-1</inkml:trace>
  <inkml:trace contextRef="#ctx0" brushRef="#br0" timeOffset="24818.03">949 4924,'0'-25,"-3"28,3-3,0 0,0 0,0 0,0-1,-1 1,1 0,0 0,0 0,0 0,0 0,0 0,0 0,0-1,0 1,0 0,-1 0,1 0,0 0,0 0,0 0,0 0,0 0,0 0,-1 0,1 0,0 0,0 0,0 0,32-142,-29 62,1 73,-1 30,11 434,-9-186,23 123,17-135,-44-255,-1 0,0 0,1 0,0 0,-1 0,1 0,1-1,-1 1,0 0,1-1,0 1,0-1,0 0,0 1,1-1,-1 0,1 0,0 0,0-1,0 1,0-1,0 0,0 0,1 0,-1 0,4 1,4-2,-1 0,1-1,-1 0,1-1,-1 0,1-1,-1 0,3-1,16-3,194-20,0 10,1 9,0 10,-1 9,23 14,338 36,334 27,-657-69,-250-18,-18-2,-21-1,-155-33,110 15</inkml:trace>
  <inkml:trace contextRef="#ctx0" brushRef="#br0" timeOffset="25545.437">1391 4469,'16'-7,"0"0,0 1,1 1,0 0,0 1,0 1,1 1,-1 1,2 0,-13 0,217-11,30 10,-162 2,1111 23,91 75,-1245-93,89 17,-134-20,-1-1,1 1,-1-1,0 1,1 0,-1 0,0 0,0 0,-1 1,1-1,0 0,-1 1,1-1,-1 1,0-1,0 1,0 0,0 0,0-1,-1 1,1 0,-1 0,0 0,0 0,0 0,0 0,0-1,-1 1,1 0,-1 0,0 0,0-1,0 1,0 0,0-1,-2 19,-2 72,4 0,5 1,4-1,3-1,13 41,12 101,-9 2,-11 7,-15-234,1 1,-1-1,-1 1,0-1,0 1,-1-1,0 1,-1-1,0 1,0-1,-1 0,0 0,-1 0,0 0,0-1,-1 0,0 0,-1 0,1 0,-1-1,-1 0,0 0,0 0,0-1,-2 1,-17 4,0-1,0-2,-1 0,0-2,-1-1,1-1,-28 0,45-3,-330 23,274-22</inkml:trace>
  <inkml:trace contextRef="#ctx0" brushRef="#br0" timeOffset="46300.708">2206 2022,'-2'25,"-1"27,2 26,4 26,6 22,3 18,3 10,0 7,0 4,-2-5,-4-8,-3-11,0-18,-1-19,-2-23,-1-26</inkml:trace>
  <inkml:trace contextRef="#ctx0" brushRef="#br0" timeOffset="46575.148">2206 2276,'18'5,"16"8,10 10,9 14,5 9,2 9,-1 1,-3-2,-6-4,-8-7,-8-11,-8-12,-9-8</inkml:trace>
  <inkml:trace contextRef="#ctx0" brushRef="#br0" timeOffset="46986.872">2902 2263,'-268'297,"243"-264,34-36,21-20,0-1,-2-1,0-1,-2-2,6-9,-15 18,109-140,-126 159,1-1,-1 1,0-1,0 1,0-1,0 1,0 0,0-1,0 1,0-1,1 1,-1 0,0-1,0 1,1 0,-1-1,0 1,0 0,1-1,-1 1,0 0,1-1,-1 1,1 0,-1 0,0 0,1-1,-1 1,1 0,-1 0,0 0,1 0,-1 0,1 0,-1 0,1 0,-1 0,0 0,1 0,-1 0,1 0,-1 0,1 0,-1 0,0 1,1-1,-1 0,1 0,-1 0,0 1,1-1,-1 0,0 0,1 1,0 27,-24 443,23-100,36 238,-29-542,-3 0,-3 1,-4 19,-5-21</inkml:trace>
  <inkml:trace contextRef="#ctx0" brushRef="#br0" timeOffset="47258.765">2032 3546,'-13'0,"-6"5,4 8,11 13,15 14,18 11,16 9,18 2,13 1,8-2,5-4,1-5,-3-7,-5-9,-5-8,-7-9,-15-8</inkml:trace>
  <inkml:trace contextRef="#ctx0" brushRef="#br0" timeOffset="47525.408">3155 3613,'-7'18,"-4"20,-5 19,-2 18,-3 15,-2 12,-4 8,-2 0,0-5,4-20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2:18.4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3 283,'-3'33,"15"117,-7 134,-5-199,0 20,-1 176,13 0,14 13,18 12,-44-305,0 1,1-1,-1 0,0 0,1 1,-1-1,1 0,-1 0,1 0,0 0,-1 0,1 0,0 0,0 0,0 0,0 0,0 0,0 0,0-1,0 1,0 0,0-1,0 1,0-1,1 1,-1-1,0 1,0-1,1 0,-1 0,0 0,0 0,1 0,-1 0,0 0,0 0,1 0,-1 0,0-1,0 1,1 0,-1-1,0 1,0-1,0 0,0 1,0-1,0 0,0 0,0 0,0 0,0 1,86-20,0 3,1 4,1 4,0 4,0 4,15 5,-78-4,1041 17,-518-18,-522-1,-27 2,0 0,-1 0,1-1,0 1,0 0,0 0,0 0,0 0,0 0,-1-1,1 1,0 0,0 0,0 0,0 0,0-1,0 1,0 0,0 0,0 0,0 0,0-1,0 1,0 0,0 0,0 0,0 0,0-1,0 1,0 0,0 0,0 0,0 0,0-1,0 1,0 0,1 0,-27-5,24 5,-39-7,-3 0</inkml:trace>
  <inkml:trace contextRef="#ctx0" brushRef="#br0" timeOffset="826.824">243 68,'14'-7,"-1"1,1 0,0 0,0 2,0-1,1 2,0 0,-1 1,1 0,0 1,11 1,3-2,863-19,-722 21,1986 69,-1551-40,-564-27,-28 5,-30 2,14-8,-8 2,1 0,-1 1,1 0,0 1,0 0,1 0,-1 1,1 0,1 1,-1 0,1 0,0 1,0 0,1 0,1 1,-1 0,1 0,1 0,-1 1,2 0,-3 7,3 11,1-1,1 1,2-1,1 1,1-1,2 1,0-1,6 17,-4-11,27 163,7 173,-33-195,-7 1,-13 82,9-223,0 0,-2 0,-2-1,-7 19,12-42,-1-1,1 0,-2 0,1 0,-2 0,1-1,-1 0,0 0,-1 0,1-1,-1 0,-1 0,0-1,0 0,0 0,0-1,-8 4,-12 0,0-2,-1 0,0-2,0-1,0-1,-1-1,1-2,-18-2,4 1,-810 18,558-1,-358 6,498-27,27-5</inkml:trace>
  <inkml:trace contextRef="#ctx0" brushRef="#br0" timeOffset="1311.149">458 830,'16'-6,"0"1,1 0,0 1,0 0,0 2,0 0,17 0,-20 1,0-1,0 2,0-1,1 2,-1 0,0 1,0 0,0 1,0 1,-1 0,1 1,-1 1,0 0,0 0,-1 1,0 1,0 0,7 7,-16-10,1-1,-1 1,-1 0,1 0,-1 0,0 0,0 0,0 0,-1 1,1-1,-2 0,1 1,0-1,-1 1,0 0,0-1,-1 1,0-1,0 1,0-1,0 0,-1 1,-1 2,-63 115,61-117,-12 20,4-8,1 1,0 0,1 1,1 1,1 0,-3 11,11-28,0 0,0 1,1-1,-1 0,1 0,0 0,0 0,1 0,-1 0,1 0,0 0,0 0,0 0,1 0,-1 0,1 0,0 0,0-1,0 1,1-1,-1 0,1 0,0 0,-1 0,2 0,-1 0,0-1,0 1,1-1,-1 0,1 0,3 1,15 4,1 0,0-2,0 0,1-2,-1-1,1 0,0-2,-1-1,1 0,3-3,-9 3,0-1,-1-1,1-1,-1 0,0-1,16-8,-6-1</inkml:trace>
  <inkml:trace contextRef="#ctx0" brushRef="#br0" timeOffset="1561.93">658 1246,'-16'0,"-8"0,-1 0,7 0,14 0,20-3,21-4,22-7,19-3,13-2,8-1,1-2,-6 1,-18 4</inkml:trace>
  <inkml:trace contextRef="#ctx0" brushRef="#br0" timeOffset="1811.651">1380 884,'-4'40,"2"-1,2 1,1 0,2 0,8 36,-10-71,27 130,-26-128,1-1,0 1,0 0,0-1,1 1,0-1,0 0,1 0,-1-1,1 0,1 1,-1-1,1-1,-1 1,2-1,-1 0,3 1,8 0,1 0,-1-1,1 0,0-2,0 0,0-1,0-1,1-1,-1 0,0-1,-1-1,1-1,0-1,11-4,71-38,-65 22</inkml:trace>
  <inkml:trace contextRef="#ctx0" brushRef="#br0" timeOffset="2012.743">1380 1178,'25'-7,"20"-4,15-5,12-2,4-3,-1 0,-6 2,-16 4</inkml:trace>
  <inkml:trace contextRef="#ctx0" brushRef="#br0" timeOffset="2328.868">1554 884,'-18'0,"-11"0,-3 0,10 0,16 0,26-2,25-1,26-2,20-3,-4 1</inkml:trace>
  <inkml:trace contextRef="#ctx0" brushRef="#br0" timeOffset="2609.285">2369 858,'-51'13,"38"-12,1 1,0 0,0 1,0 1,1-1,-1 2,1 0,0 0,0 1,0 0,1 1,0 0,0 1,1 0,0 1,0 0,1 0,1 0,-4 6,6-6,1 0,0 0,0 1,1-1,0 1,1-1,0 1,1 0,0 0,0 0,1 0,0 0,1 0,0 0,1 0,0-1,0 1,1-1,0 1,1-1,0 0,0 0,1 0,0-1,1 1,0-1,0-1,1 1,0-1,0 0,1-1,-1 1,1-2,1 1,1 0,8 3,1-1,0-1,1 0,-1-2,1 0,0-1,1-1,-1-1,0-1,1 0,-1-2,1 0,-1-2,0 0,0-1,0-1,12-5,-12 0,-1 0,1-2,-1 0,-1-1,-1-1,0 0,0-2,-2 0,0-1,0 0,-2-1,0 0,-2-1,0-1,6-15,-23 83,2-29,1-1,1 1,1-1,1 1,0 0,1 0,3 13,-3-26,0-1,0 1,1 0,0-1,0 0,1 1,-1-1,1 0,0 0,0 0,1 0,-1-1,1 1,0-1,1 0,-1 0,1-1,-1 1,1-1,0 0,0 0,0-1,1 1,-1-1,1 0,3 0,15 3</inkml:trace>
  <inkml:trace contextRef="#ctx0" brushRef="#br0" timeOffset="2877.651">2810 697,'-16'-5,"-3"2,9 2,17 5,8 1</inkml:trace>
  <inkml:trace contextRef="#ctx0" brushRef="#br0" timeOffset="26478.332">150 4895,'12'45,"-2"2,-2-1,-2 1,-1 11,0-2,44 710,-48-750,1 21,1 0,1 0,2 0,2-1,1 0,2-1,2 0,2 3,-12-33,-1 1,1-1,0 0,1-1,-1 1,1-1,0 1,0-1,0 0,0 0,1-1,0 1,0-1,0 0,0-1,0 1,0-1,1 0,-1 0,1 0,0-1,-1 0,1 0,0-1,0 1,0-1,0-1,-1 1,6-2,19-5,-1-1,0-2,-1 0,17-11,46-16,-31 19,0 2,1 3,0 3,0 2,47 2,53 5,97 14,709 71,-330-71,-444-12,-70 5,-157-33,6 11</inkml:trace>
  <inkml:trace contextRef="#ctx0" brushRef="#br0" timeOffset="27247.032">618 4801,'86'-15,"1"4,0 3,0 5,0 3,69 10,-111-8,485 27,885 32,-387-41,-854-5,-172-16,-1 1,1 0,-1-1,1 1,0 0,-1 0,1 0,-1 0,1 1,0-1,-1 0,1 1,-1-1,1 1,-1-1,1 1,-1 0,1-1,-1 1,0 0,1 0,-1 0,0 0,0 0,0 0,0 1,0-1,0 0,0 1,0-1,0 0,-1 1,1-1,0 1,-1-1,0 1,1 0,-1-1,0 1,1-1,-1 1,0 0,0-1,-1 1,1-1,0 1,0-1,-1 1,1 0,-1 0,-92 118,89-105,-1 0,2 1,0 0,1-1,0 1,1 0,1 0,1 0,0 0,1 0,0-1,2 1,0-1,0 1,2-1,0-1,0 1,2-1,0 1,50 115,-27-64,-3 0,-2 2,-4 1,-2 2,-15-54,0 0,-2 0,0 1,0-1,-2 1,0-1,-1 1,-1 0,0-1,-2 1,0-1,-1 0,0 0,-1 0,-2 0,1-1,-2 0,0 0,-1-1,0 0,-4 3,1-7,0-1,0 0,-1 0,0-2,0 1,-1-2,-1 0,1 0,-1-2,0 0,0 0,0-1,-1-1,-3-1,-38 5,1-4,-1-2,-20-3,24 1,4 0,-14-2,1 4,0 2,-44 9,74-5</inkml:trace>
  <inkml:trace contextRef="#ctx0" brushRef="#br0" timeOffset="47981.95">1834 2234,'14'21,"8"22,4 24,-3 27,-3 21,-5 21,-5 17,-5 10,-2 7,-2 1,1-5,2-11,3-15,3-21,-1-23,-2-26,-1-25</inkml:trace>
  <inkml:trace contextRef="#ctx0" brushRef="#br0" timeOffset="48261.132">1861 2502,'16'18,"12"13,10 8,8 4,6 2,2-3,4-5,1-8,-3-8,-11-8</inkml:trace>
  <inkml:trace contextRef="#ctx0" brushRef="#br0" timeOffset="48661.107">2610 2529,'-70'62,"2"3,-41 53,60-51,50-68,-1 1,0 0,1 0,-1 0,0-1,1 1,-1 0,0 0,1 0,-1 0,1 0,-1 0,0 0,1 0,-1 0,1 0,-1 0,0 0,1 0,-1 0,1 0,-1 0,0 1,1-1,-1 0,0 0,1 0,-1 1,0-1,1 0,-1 0,0 1,0-1,1 0,-1 1,0-1,0 0,1 1,-1-1,0 0,0 1,0-1,0 0,0 1,1-1,-1 1,0-1,0 0,0 1,0-1,0 1,0-1,0 0,0 1,0-1,-1 1,24-16,-2-1,0 0,-1-2,-1 0,0-1,-1-1,10-16,163-242,-174 253,-17 26,0-1,0 0,0 1,0-1,0 1,0-1,-1 0,1 1,1-1,-1 1,0-1,0 0,0 1,0-1,0 1,0-1,0 0,1 1,-1-1,0 1,0-1,0 0,1 1,-1-1,0 0,0 0,1 1,-1-1,0 0,1 1,-1-1,0 0,1 0,-1 0,1 0,-1 1,0-1,1 0,-1 0,1 0,-1 0,0 0,1 0,-1 0,1 0,-1 0,1 0,-1 0,0 0,1 0,-1 0,1-1,-1 1,0 0,1 0,-1 0,0-1,1 1,-1 0,0 0,1-1,-1 1,0 0,1-1,-1 187,-4 364,30 97,-3-325,-24-284</inkml:trace>
  <inkml:trace contextRef="#ctx0" brushRef="#br0" timeOffset="48945.413">1794 3745,'-4'20,"2"19,9 16,12 10,15 3,12 1,13-2,7-5,8-7,6-8,2-9,-1-12,-3-10,-3-15,-15-7</inkml:trace>
  <inkml:trace contextRef="#ctx0" brushRef="#br0" timeOffset="49212.229">3011 3812,'-7'16,"-6"19,-7 17,-6 13,-5 14,-7 9,-3 6,0 1,3-5,8-11,8-19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3:02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51 121,'92'-111,"-91"110,-1 0,0 1,0-1,0 1,1-1,-1 1,0 0,1-1,-1 1,0-1,1 1,-1-1,1 1,-1 0,1-1,-1 1,0 0,1 0,-1-1,1 1,-1 0,1 0,0 0,-1-1,1 1,-1 0,1 0,-1 0,1 0,-1 0,1 0,0 0,-1 0,1 1,-1-1,1 0,-1 0,1 0,-1 0,1 1,-1-1,1 0,-1 1,1-1,-1 0,0 1,1-1,-1 0,1 1,-1-1,0 1,1-1,-1 1,0-1,0 1,1-1,-1 37,-10 2,-1-1,-3 0,-1 0,-16 27,10-19,5-12,7-18,2 0,-1 1,2 0,0 0,2 1,-1-1,2 2,3-18,-1-1,1 1,0 0,0 0,0-1,0 1,0 0,0 0,0-1,0 1,0 0,0 0,0-1,0 1,1 0,-1-1,0 1,0 0,1 0,-1-1,1 1,-1-1,0 1,1 0,-1-1,1 1,0-1,-1 1,1-1,-1 1,1-1,0 0,-1 1,1-1,0 0,-1 1,1-1,0 0,0 0,-1 0,1 0,0 1,-1-1,1 0,0 0,0-1,-1 1,1 0,0 0,0 0,-1 0,1-1,0 1,0 0,40-21,-37 19,7-6,1 1,0 0,0 1,0 1,1 0,0 0,0 1,0 1,4 0,40-20,-55 22,-1 0,0 0,1 1,-1-1,0 0,0 0,0-1,0 1,0 0,0 0,0 0,0-1,0 1,0-1,-1 1,1 0,0-1,-1 1,0-1,1 1,-1-1,0 1,0-1,0 0,0 1,0-1,0 1,0-1,0 1,0-1,-1 1,1-1,-1 1,1-1,-1 1,-1-2,2 2,0 1,-1-1,1 0,-1 1,0-1,1 1,-1-1,1 1,-1-1,0 1,1-1,-1 1,0-1,0 1,1 0,-1 0,0-1,0 1,0 0,1 0,-1 0,0 0,0 0,0 0,0 0,1 0,-1 0,0 0,0 0,0 1,1-1,-1 0,0 1,0-1,1 0,-1 1,0-1,1 1,-1-1,0 1,1-1,-1 1,1 0,-1-1,1 1,-1 0,0 0,-24 35,11-2,2 0,2 0,1 1,1 1,2 0,0 27,2-33</inkml:trace>
  <inkml:trace contextRef="#ctx0" brushRef="#br0" timeOffset="283.3">545 241,'4'7,"7"9,8 11,5 7,5 8,3 3,0 1,-3-3,-4-2,-5-4,-4-5,-7-6,-3-8</inkml:trace>
  <inkml:trace contextRef="#ctx0" brushRef="#br0" timeOffset="562.576">813 335,'-16'0,"-12"5,-8 8,-5 8,0 10,2 9,4 5,5 3,8-2,7-4,12-6,5-11</inkml:trace>
  <inkml:trace contextRef="#ctx0" brushRef="#br0" timeOffset="816.526">1066 254,'7'-4,"-1"-1,0 1,1 0,0 0,0 1,0-1,1 2,-1-1,1 1,-1 0,1 1,0 0,0 0,0 0,-1 1,1 0,0 1,0 0,0 0,-1 1,1 0,-1 0,1 1,-1-1,0 2,0-1,0 1,0 0,-1 1,1-1,-1 1,0 0,-1 1,1 0,-1 0,0 0,1 3,0 3,-1 0,-1 1,0 0,0-1,-1 2,-1-1,0 0,-1 0,-1 1,0-1,0 0,-1 1,-1-1,-1 4,-55 180,58-195,-9 23</inkml:trace>
  <inkml:trace contextRef="#ctx0" brushRef="#br0" timeOffset="1099.918">1120 495,'18'-7,"20"-4,17-3,10-1,6 0,-9 2</inkml:trace>
  <inkml:trace contextRef="#ctx0" brushRef="#br0" timeOffset="1482.62">1802 175,'1'0,"-1"0,1 0,-1 0,1 0,0 0,-1 0,1 0,-1 1,1-1,-1 0,1 0,-1 1,1-1,-1 0,1 1,-1-1,1 1,-1-1,0 0,1 1,-1-1,0 1,1-1,-1 1,0-1,0 1,1-1,-1 1,0 0,0-1,0 1,0-1,0 1,0-1,0 1,0 0,0-1,0 1,0-1,0 1,0-1,0 1,0 0,-1-1,1 1,0-1,0 1,-1-1,1 1,0-1,-1 1,1-1,-1 44,-2 0,-2 0,-1-1,-3 0,-2 0,-1-1,-2 0,-19 37,23-54,-5 33,15-57,0 0,0 0,0-1,0 1,1 0,-1 0,0 0,1-1,-1 1,1 0,-1-1,0 1,1 0,0-1,-1 1,1 0,-1-1,1 1,0-1,-1 1,1-1,0 0,0 1,-1-1,1 0,0 1,0-1,0 0,-1 0,1 0,0 0,0 1,0-1,0 0,-1-1,1 1,0 0,0 0,0 0,0 0,-1-1,1 1,0 0,0-1,-1 1,1-1,0 1,-1 0,1-1,41-20,-20 6,0-1,0 0,-2-2,0-1,-1-1,-1 0,10-15,-13 18,-15 17,0 0,1 0,-1 0,0-1,0 1,1 0,-1 0,0 0,1 0,-1 0,0 0,0 0,1 0,-1 0,0 0,1 0,-1 0,0 0,0 0,1 0,-1 0,0 0,1 0,-1 0,0 0,0 0,1 1,-1-1,0 0,0 0,1 0,-1 0,0 1,0-1,0 0,1 0,-1 1,0-1,0 0,0 0,0 1,0-1,0 0,1 0,-1 1,0-1,0 0,0 0,0 1,0-1,0 0,0 1,0-1,0 0,0 0,0 1,0-1,0 0,-1 1,1-1,0 0,0 0,0 1,0-1,0 0,-1 0,1 1,0-1,0 0,-1 0,-4 82,1-38,1 1,3-1,2 1,2 1,-4-43,0 1,1-1,-1 0,1 1,0-1,0 0,0 0,1 1,-1-1,1 0,0-1,0 1,0 0,0 0,0-1,0 1,1-1,-1 0,11 6</inkml:trace>
  <inkml:trace contextRef="#ctx0" brushRef="#br0" timeOffset="1782.523">2323 549,'0'-68,"-2"26,2 0,2 1,2-1,8-38,-8 70,-2 15,-1 19,-52 258,50-273,-3 7,2-1,0 0,1 1,1-1,0 1,1-1,0 1,2-1,0 0,0 0,2 2,9 7</inkml:trace>
  <inkml:trace contextRef="#ctx0" brushRef="#br0" timeOffset="2214.546">2764 469,'-2'-11,"-1"1,-1 0,0 0,0 0,-1 0,0 1,-1 0,1 0,-2 0,0 1,0 0,0 0,-1 1,0 0,0 0,-1 1,0 0,0 0,0 1,-9-4,13 9,0 0,-1 1,1-1,0 1,0 0,0 0,0 1,0 0,1 0,-1 0,0 0,1 0,-1 1,1 0,0 0,0 0,0 1,0-1,1 1,0 0,-1 0,1 0,1 0,-1 1,0-1,1 1,0 0,0-1,1 1,-1 0,1 0,0 0,0 0,0 5,1-7,0-1,0 1,0 0,1-1,-1 1,0-1,1 1,0 0,0-1,-1 1,2-1,-1 0,0 1,0-1,1 0,-1 0,1 0,0 0,-1 0,1 0,0 0,0 0,0-1,0 1,1-1,-1 0,0 0,1 1,-1-1,1-1,-1 1,1 0,-1-1,90 9,-80-10,1 0,-1-1,0-1,-1 0,1 0,0-1,-1-1,0 0,0-1,0 0,-1 0,0-1,0 0,-1-1,2-2,6 3,-15 32,-10 67,-4 0,-18 63,25-133</inkml:trace>
  <inkml:trace contextRef="#ctx0" brushRef="#br0" timeOffset="2564.819">3005 375,'12'-7,"0"1,0 1,1 0,0 1,0 0,0 1,0 0,1 1,-1 1,1 0,-1 0,1 2,0 0,-1 0,0 1,9 3,-19-4,0 1,0-1,0 1,-1 0,1-1,-1 1,1 0,-1 1,1-1,-1 0,0 1,0-1,-1 1,1 0,0 0,-1 0,1-1,-1 1,0 0,0 1,0-1,-1 0,1 0,-1 0,0 0,0 1,0-1,0 0,0 0,-1 0,1 1,-1-1,0 1,-44 98,12-54,24-36,-1 1,2 0,0 0,0 0,1 1,1 1,0-1,1 1,0 2,5-14,0-1,0 1,0 0,0-1,0 1,1 0,-1-1,1 1,-1-1,1 1,0-1,0 1,0-1,1 0,-1 1,0-1,1 0,0 0,-1 0,1 0,0 0,0-1,0 1,0 0,0-1,0 1,1-1,-1 0,0 0,1 0,-1 0,1 0,86 19,-87-20,208 10,-181-11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23.8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27 295,'-5'27,"2"1,1 0,1 1,2-1,1 0,5 27,-3-20,2 24,2 11,-2 0,-4 0,-4 48,-9-76,7-43,-5-91,-17-425,26 512,9-76,-8 79,0 0,0 0,-1 0,1 0,1 0,-1 0,0 0,0 0,1 1,-1-1,1 0,-1 1,1-1,0 1,0-1,-1 1,1 0,0 0,0 0,0 0,0 0,0 1,1-1,-1 0,0 1,0 0,0-1,1 1,-1 0,0 0,0 0,1 1,-1-1,1 1,11 2,0 2,0 0,0 0,0 1,-1 1,0 1,-1-1,1 2,-1 0,-1 0,0 1,10 11,18 36,-38-55,0-1,0 1,-1 0,1 0,-1 0,1-1,-1 1,0 0,0 0,0 0,0 0,0 0,0 0,0-1,-1 1,1 0,-1 0,1 0,-1 0,0-1,1 1,-1 0,0-1,0 1,0-1,-1 1,1-1,0 1,-1-1,1 0,0 0,-1 1,0-1,0 0,-12 5,1-1,-1 0,0-1,0-1,0 0,0-1,0 0,-1-2,1 1,-1-2,-1 0,-7-1,7-2</inkml:trace>
  <inkml:trace contextRef="#ctx0" brushRef="#br0" timeOffset="621.141">335 482,'50'-300,"-49"295,0 0,-1 1,0-1,0 0,-1 1,1-1,-1 0,0 1,0-1,0 1,-1-1,1 1,-2-1,7 14,5-3,1-1,0-1,0 0,0 0,0-1,0 0,1-1,0 0,-1 0,2-2,-1 2,39 4,-34-5,0 0,-1 1,1 1,0 1,-1 0,0 1,0 0,5 4,-17-7,-1 1,1-1,-1 1,0-1,0 1,0 0,0 0,0 0,-1 0,1 1,-1-1,0 0,0 1,0-1,0 1,-1-1,0 1,1-1,-1 1,0-1,-1 1,1-1,0 1,-1-1,0 0,0 1,0-1,0 0,-1 1,1-1,-1 0,-1 2,-6 27,7-29,1 0,0 0,0 0,0 0,1 0,-1 0,1 0,0 0,0 0,0 1,0-1,0 0,1 0,-1 0,1 0,0 0,0 0,0 0,1 0,-1 0,0 0,1-1,0 1,0 0,0-1,0 0,0 1,0-1,1 0,-1 0,1 0,0 0,5 1,-1 0,1-1,-1 0,1 0,0-1,0 0,-1 0,1-1,0 0,0 0,0-1,0 0,-1-1,1 1,0-2,-1 1,1-1,-1 0,0 0,0-1,0 0,-1 0,1-1,-1 0,0 0,0 0,-1-1,1 0,-1 0,-1 0,1 0,-1-1,0 0,-1 0,1 0,-1 0,0-2,3-52,-8 185,2-116,0 0,1 0,0 0,0 0,1-1,-1 1,2 0,-1 0,1-1,1 0,-1 1,1-1,0-1,1 1,-1 0,1-1,1 0,4 4,7-1</inkml:trace>
  <inkml:trace contextRef="#ctx0" brushRef="#br0" timeOffset="1100.769">977 1,'56'21,"-1"3,0 3,23 17,-68-39,0 1,-1 0,0 0,-1 1,1 0,-1 1,-1 0,1 0,-1 0,-1 1,1 0,-2 0,1 1,-1 0,-1 0,0 0,0 0,-1 1,0 0,-1-1,1 11,-4 25,5 31,-4-75,1 0,0 0,0 0,0-1,1 1,-1 0,0-1,1 1,-1-1,1 1,-1-1,1 0,0 1,-1-1,1 0,0 0,0-1,0 1,0 0,0 0,0-1,0 1,0-1,0 0,0 0,0 0,0 0,0 0,0 0,1 0,-1 0,0-1,0 1,0-1,0 0,68-32,-57 21,0 0,-1-2,0 0,-1 0,-1-1,0 0,-1 0,0-1,-2-1,5-13,-10 27,-2 3,0 0,0 0,0 0,1 1,-1-1,0 0,0 0,0 0,1 0,-1 0,0 0,0 0,0 0,1 1,-1-1,0 0,0 0,0 0,1 0,-1 0,0 0,0 0,0 0,1 0,-1 0,0 0,0-1,1 1,-1 0,0 0,0 0,0 0,0 0,1 0,-1 0,0 0,0-1,0 1,0 0,1 0,-1 0,0 0,0-1,0 1,0 0,0 28,0-23,-1 3,0 0,0 1,1-1,0 1,1-1,0 1,0-1,1 0,-1 1,2-1,0 0,0 0,0 0,1-1,0 1,0-1,1 0,0 0,0 0,1-1,-1 0,1 0,1 0,-1-1,3 2,33 9,-1-6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3:55.799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840 2607,'24'603,"-20"26,-4-608,-1-10,0 0,1 0,1 0,0 0,0 0,1 0,1 0,0 0,0-1,1 1,0-1,4 7,-3-13,1 1,0-1,0-1,0 1,1-1,-1 0,1 0,-1-1,1 0,0 0,0-1,0 1,0-1,0-1,0 0,0 0,0 0,0-1,5 0,4 0,210-9,104-24,-76 7,851-51,-1083 74,-41 2,1 0,-18-2,-2-2</inkml:trace>
  <inkml:trace contextRef="#ctx0" brushRef="#br0" timeOffset="1">1120 2392,'-142'-92,"175"94,66 14,1-4,0-5,97-5,-179-2,901-21,138 33,-912-3,-144-9,0 0,0 0,1 1,-1-1,0 0,1 0,-1 1,0-1,0 1,0-1,1 1,-1-1,0 1,0 0,0 0,0-1,0 1,0 0,0 0,-1 0,1 0,0 0,0 0,-1 0,1 1,0-1,-1 0,1 0,-1 0,0 1,1-1,-1 0,0 0,0 1,0-1,0 0,0 1,0-1,0 0,0 0,-1 1,1-1,0 0,-1 0,1 1,-1-1,1 0,-1 0,0 0,0 1,-7 61,2 0,3 1,3-1,3 1,2-1,4 0,5 19,-2-5,2 19,5 28,-5 0,-5 0,-6 53,-4-156,-1-1,0 0,-1-1,-2 1,0 0,-1-1,-2 5,5-18,1 0,-2 0,1-1,0 1,-1-1,0 1,0-1,-1 0,0-1,0 1,0-1,0 0,0 0,-1 0,0-1,0 0,0 0,0 0,0-1,0 0,-1 0,1-1,-4 1,-32 1,0-2,1-2,-1-1,-20-5,-13 0,70 7,-100-10,1 5,-1 5,-76 11,147-6</inkml:trace>
  <inkml:trace contextRef="#ctx0" brushRef="#br0" timeOffset="3">5599 2233,'0'0,"1"0,-1 0,0 1,0-1,0 0,0 0,1 0,-1 1,0-1,0 0,0 0,0 1,0-1,1 0,-1 1,0-1,0 0,0 0,0 1,0-1,0 0,0 1,0-1,0 0,0 0,0 1,-1-1,1 0,0 1,0-1,0 0,0 0,0 1,0-1,-1 0,1 0,0 1,0-1,0 0,-1 0,1 0,0 1,0-1,0 0,-1 0,1 0,0 0,0 0,-1 0,1 1,0-1,-1 0,1 0,0 0,0 0,-1 0,1 0,0 0,-1 0,1 0,0 0,0 0,-1 0,1-1,0 1,-1 0,1 0,0 0,-1 0,18 146,17 170,-14 1,-14 81,-6-327,-2 12,4-1,4 1,15 81,-20-162,28 92,-27-90,0 0,0-1,0 1,0 0,1-1,0 0,-1 0,1 0,0 0,0 0,1 0,-1-1,1 1,-1-1,1 0,0 0,0-1,0 1,0-1,0 0,3 1,8-2,1 0,0-1,-1-1,1 0,-1-1,1-1,-1 0,0-1,7-4,18-4,118-24,1 7,1 6,1 8,1 7,138 11,1057 28,-1303-30,172 1,42-13,-256 9,-17 1,-24-2,27 3,-183-21,110 13</inkml:trace>
  <inkml:trace contextRef="#ctx0" brushRef="#br0" timeOffset="4">6000 2179,'1'-1,"0"-1,-1 1,1 0,0 0,0-1,0 1,0 0,0 0,0 0,0 0,1 0,-1 0,0 0,0 0,1 1,-1-1,1 0,-1 1,0-1,1 1,-1 0,1-1,-1 1,1 0,-1 0,1 0,0 0,0 0,0 0,259-10,796-33,278-6,-1048 37,-286 12,0-1,0 1,0 0,0 0,0-1,0 1,0 0,0 0,0 0,0 0,0 0,0 0,0 0,0 1,0-1,0 0,0 1,0-1,0 0,0 1,0-1,0 1,-1-1,1 1,0 0,0-1,-1 1,1 0,0 0,-1-1,1 1,0 0,-1 0,1 0,-1 0,0 0,1 0,-1 0,0 0,1 0,-1 0,0 0,0 0,0 0,0 0,0 0,0 0,0 0,0 0,-1 0,1 0,0 0,-1 0,-2 21,2 0,0 1,1-1,1 0,2 14,0-5,20 594,-16-342,-4-172,5-1,5 0,5-1,5-1,7 11,-10-47,-20-71,0-1,0 1,0 0,1-1,-2 1,1 0,0 0,0-1,0 1,0 0,0-1,0 1,-1 0,1-1,0 1,-1 0,1-1,0 1,-1 0,1-1,-1 1,1-1,-1 1,1-1,-1 1,0-1,1 0,-1 1,1-1,-1 1,0-1,1 0,-1 0,0 1,1-1,-1 0,0 0,0 0,1 0,-1 0,0 0,1 0,-1 0,0 0,0 0,1 0,-1-1,0 1,0 0,-100-16,-107-6,88 14</inkml:trace>
  <inkml:trace contextRef="#ctx0" brushRef="#br1" timeOffset="7">225 1765,'-39'-62,"31"65,-4 55,5 60,6 0,11 82,-5-122,22 739,-27-777,17 746,5-512,-22-26,12-132,-12-110,0 0,-1-1,2 1,-1 0,1 0,0-1,0 1,0 0,1-1,0 1,0-1,0 0,1 1,0-1,0 0,0-1,1 1,-1 0,1-1,0 0,0 0,1 0,-1-1,6 4,174 31,-69-8,94 19,-31-33,-1-8,59-10,73 3,189 10,38-24,353-15,-823 28,664-12,-545 1,529-19,-539 29,483-16,-610 14,601-30,-473 31,0-8,6-8,-86 7,0 3,0 5,54 7,754 13,-253-11,-298 8,-301-14,-10 2,1-3,-1-1,0-2,21-5,-56 7,-1-1,1 1,-1-1,1 0,-1 0,0-1,0 0,0 0,-1 0,1-1,-1 0,0 0,-1 0,1-1,-1 0,0 1,1-3,49-112,-50 107,19-56,-3 0,-3-1,-3 0,-3-2,1-59,35-945,-22 357,7 232,-29 463,-2 1,0-1,-1 1,-1 0,-2-1,0 1,-1 0,-2 0,0 1,-1-1,-2 1,0 1,-1 0,-9-14,15 30,0 1,0-1,0 1,0 0,-1 0,1 0,-1 0,0 1,0 0,-1 0,1 0,-1 1,1-1,-1 2,0-1,0 0,0 1,0 0,0 1,0-1,0 1,0 0,0 1,-513 12,-831 4,1223-18,-1221-13,293 0,687 0,-74-24,-204-3,-545 14,519 11,226-8,41 28,25 44,20-31,309-15,0 3,0 2,1 2,0 2,0 3,1 1,1 3,1 2,-23 14,41-18,1 1,0 1,2 2,0 1,1 0,1 2,2 1,0 1,1 1,2 1,0 0,-9 22,-11 42,28-53</inkml:trace>
  <inkml:trace contextRef="#ctx0" brushRef="#br1" timeOffset="8">3981 53,'6'5,"0"-1,0 0,1 0,0 0,-1-1,1 0,0 0,0-1,1 0,-1 0,0-1,1 0,-1 0,1-1,-1 0,1 0,-1 0,1-1,-1 0,1-1,-1 0,0 0,1-1,211-61,-216 63,-2 0,0 0,1 0,-1 0,0 0,1 1,-1-1,1 0,-1 1,0-1,1 1,-1-1,1 1,0 0,-1 0,1 0,-1 0,1 0,-1 0,1 0,-1 0,1 0,0 1,-1-1,0 1,1-1,-1 1,1 0,-1-1,0 1,1 0,-1 0,0 0,0 0,1 0,-1 0,0 0,0 0,0 1,0-1,-1 0,1 1,0-1,0 1,-20 72,-15 24,5 1,4 2,-2 42,0 152,24-271</inkml:trace>
  <inkml:trace contextRef="#ctx0" brushRef="#br1" timeOffset="9">3995 508,'504'-267,"-179"95,-321 169,-3 3,-1-1,0 0,1 1,-1-1,0 0,1 0,-1 1,1-1,-1 1,1-1,-1 0,1 1,-1-1,1 1,0-1,-1 1,1 0,0-1,-1 1,1 0,0-1,-1 1,1 0,0 0,0 0,0-1,-1 1,1 0,0 0,0 0,-1 0,1 0,0 1,0-1,-1 0,1 0,0 0,0 1,-1-1,1 0,0 1,-1-1,1 1,0-1,-1 1,1-1,0 1,-1-1,1 1,-1-1,0 1,1 0,-1-1,1 1,-1 0,-38 122,27-85,-23 72,6 0,1 17,27-124,-1-1,0 0,0 0,0 0,1 0,-1 0,1 0,-1 0,1 1,0-1,0 0,0 0,0 0,0 0,0 0,1 0,-1 0,1 0,-1 0,1 0,0 0,0 0,0 0,0 0,0 0,0-1,0 1,1 0,-1-1,1 1,-1-1,1 0,-1 1,2 0,52-30,-52 26,37-33,-1-2,-1-1,-2-3,-3 0,0-3,-2 11,-28 40,-32 105,27-107,-18 59,3 1,3 1,-6 61,27-33,4-64</inkml:trace>
  <inkml:trace contextRef="#ctx0" brushRef="#br1" timeOffset="10">5332 80,'9'-4,"1"-2,-1 1,1 0,0 1,0 0,0 1,1 0,-1 0,1 1,0 0,9 1,-18 1,0 0,0 1,0-1,0 1,0-1,0 1,-1 0,1 0,0 0,0 0,0 0,-1 0,1 1,-1-1,1 1,-1-1,1 1,-1-1,0 1,0 0,0 0,0-1,0 1,0 0,0 0,-1 0,1 0,-1 0,1 0,-1 0,0 0,0 0,0 2,-7 69,-55 80,61-152,0 0,1 0,-1 1,0-1,1 0,-1 0,1 0,-1 1,1-1,-1 0,1 0,0 1,0-1,0 0,0 1,0-1,0 0,0 1,0-1,0 0,1 0,-1 1,0-1,1 0,-1 0,1 1,0-1,-1 0,1 0,0 0,0 0,-1 0,1 0,0 0,0 0,0 0,0-1,0 1,0 0,1 0,-1-1,0 1,0-1,0 1,1-1,-1 0,154 28,-148-25,0 0,-1 0,0 0,0 1,0 0,0 0,-1 1,1 0,-1 0,0 0,-1 0,1 1,-1 0,0-1,-1 2,1-1,-1 0,0 1,-1-1,0 1,0 0,0 0,-1 0,0 0,0 0,0 0,-1 0,-1 0,1 0,-1 1,0-1,0 0,-1-1,0 1,-1 0,-1 3,-6 9,-1-1,-1-1,0 0,-1 0,-1-1,-1-1,0 0,-1-1,-1-1,0-1,0 0,-1-1,-1-1,0 0,-2-1,-31 3,48-23,8-5</inkml:trace>
  <inkml:trace contextRef="#ctx0" brushRef="#br1" timeOffset="11">6187 93,'1'-3,"-1"-1,0 1,0-1,-1 0,1 1,-1-1,1 1,-1-1,0 1,0-1,-1 1,1 0,-1-1,0 1,1 0,-1 0,-1 0,1 1,0-1,-1 0,1 1,-1-1,0 1,0 0,0 0,0 0,0 1,-1-1,1 1,0-1,-1 1,1 0,-1 0,1 1,-1-1,1 1,-8 4,0 0,1 1,0 1,0 0,0 0,1 1,0 0,0 1,1 0,0 0,0 1,1 0,0 0,0 1,-3 3,0 0,1 1,1 0,0 1,1-1,0 1,1 1,1-1,0 1,1 0,1 0,1 1,-1 12,3-28,0 1,0 0,0-1,0 1,0 0,1-1,-1 1,0 0,1-1,0 1,-1 0,1-1,0 1,-1-1,1 1,0-1,0 0,0 1,1-1,-1 0,0 0,0 0,1 0,-1 0,0 0,1 0,-1 0,1 0,0-1,-1 1,1 0,-1-1,1 0,0 1,-1-1,1 0,0 0,-1 0,1 0,0 0,0 0,-1 0,1-1,1 0,70-30,-35 3,-1-1,-2-2,-1-2,-1-1,70-66,-100 98,-2 0,0 1,-1 0,1 0,0 0,0-1,0 1,0 0,0 0,0 1,0-1,0 0,1 0,-1 0,0 1,0-1,1 0,-1 1,1 0,-1-1,0 1,1 0,-1-1,1 1,-1 0,0 0,1 0,-1 0,1 1,-1-1,0 0,1 0,-1 1,1-1,-1 1,0-1,1 1,-1 0,6 65,-12-8,-4 1,-2-2,-2 1,-3-2,-2 0,-6 8,-75 196,96-251,0-2,0 0,0 0,1 1,0-1,1 1,0 0,0-1,0 1,1 0,0 3,1-9,-1-1,1 0,-1 0,1 0,-1-1,1 1,0 0,-1 0,1 0,0 0,0 0,0-1,0 1,0 0,0-1,0 1,0-1,0 1,0-1,0 1,0-1,0 0,0 0,0 1,0-1,0 0,0 0,1 0,-1 0,0 0,0-1,0 1,0 0,0 0,0-1,0 1,0-1,0 1,0-1,0 1,0-1,0 1,0-1,0 0,31-15</inkml:trace>
  <inkml:trace contextRef="#ctx0" brushRef="#br1" timeOffset="12">6709 347,'-8'21,"2"1,0 0,1 0,2 0,0 1,1-1,2 7,0-25,0 0,1 0,0 0,0 0,0 0,0 0,0 0,1 0,0-1,0 1,0-1,0 1,0-1,1 0,0 0,-1 0,1 0,0-1,0 1,1-1,-1 1,0-1,1 0,0-1,-1 1,1 0,0-1,3 1,3 0,1 0,-1 0,1-1,0 0,-1-1,1-1,0 1,-1-2,1 1,4-3,0 1,-1-1,0-1,0 0,0-1,-1 0,0-1,0-1,-1 0,0-1,0 0,-1-1,0 0,-1 0,0-1,0-1,-2 0,1 0,-1-1,-1 0,0 0,-1-1,-1 1,0-1,-1-1,0 1,-1 0,-1-1,0 0,-1 0,0 0,-2-2,0 4,0 1,-1-1,0 1,-1-1,-1 1,0 0,-1 0,0 1,-1-1,0 1,0 0,-4-3,6 8,-1 1,1 0,-1 0,0 0,-1 0,1 1,-1 0,0 0,0 1,0-1,0 1,0 0,-1 1,0 0,1 0,-1 0,0 1,0 0,0 0,0 1,0 0,0 0,-1 1,-7 3,1 0,0 2,1 0,-1 0,1 1,0 1,1 0,0 1,0 0,1 1,0 0,0 1,1 0,1 1,0 0,1 0,0 1,1 0,0 0,-4 14,-6 10,3 1,1 0,1 1,-1 16,-5 41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4:15.31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413 0,'-58'18,"1"3,0 1,-40 25,88-43,3-1,0-1,1 1,-1 1,1-1,0 1,0-1,0 2,1-1,-1 0,1 1,-3 4,7-8,-1 0,1 0,0 0,0 0,-1 0,1 1,0-1,0 0,0 0,0 0,1 1,-1-1,0 0,0 0,1 0,-1 0,1 0,-1 0,1 0,-1 0,1 0,0 0,-1 0,1 0,0 0,0 0,0 0,-1-1,1 1,0 0,0-1,0 1,0-1,0 1,1-1,-1 1,45 18,-44-18,75 19,-58-17,0 1,-1 1,0 1,0 0,-1 1,1 1,-2 1,3 2,-17-10,1 1,-1-1,0 1,0-1,0 1,0 0,0 0,0 0,-1 0,1 0,0 0,-1 0,0 1,1-1,-1 0,0 1,0-1,-1 1,1 0,0-1,-1 1,0-1,1 1,-1 0,0-1,0 1,-1 0,1-1,-1 1,1 0,-1-1,0 1,0-1,0 1,0-1,0 1,0-1,-1 0,1 0,-1 0,0 0,0 0,1 0,-1 0,0 0,-2 0,-15 11,0-2,-1-1,0 0,0-1,-1-2,0 0,-1-1,1-1,-1-1,0-1,0 0,-1-2,1-1,0-1,-19-3,16 3,25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4:16.76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211 63,'-38'72,"3"1,-18 59,-9 21,62-153,0 1,0-1,0 1,0 0,0 0,0-1,0 1,0 0,0-1,-1 1,1 0,0 0,-1-1,1 1,0-1,-1 1,1 0,-1-1,1 1,-1-1,1 1,-1-1,1 1,-1-1,0 1,1-1,-1 0,0 1,1-1,-1 0,0 0,1 1,-1-1,0 0,1 0,-1 0,0 0,0 0,1 0,-1 0,0 0,0 0,1 0,-1 0,0-1,0 1,2-74,1 61,15-91,5 0,21-54,-32 131,-7 40,-5 1,-1-11,1 0,1 1,-1-1,0 0,1 0,-1 1,1-1,0 0,0 1,1-1,-1 0,1 1,-1-1,1 0,0 0,0 0,0 0,1 0,-1 0,1 0,0 0,-1 0,1-1,1 1,-1-1,0 1,1-1,-1 0,1 0,1 1,7 0,-1-1,1-1,0 0,0-1,-1 0,1 0,0-1,0-1,-1 0,1 0,-1-1,1 0,-1-1,0 0,0 0,0-2,10-4,-1-1,1-1,-2-1,0-1,0 0,-1-1,3-6,-1 6,-17 35,-62 188,30-116,20-61,-5 15,2-1,2 2,2 0,0 17,9-37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4:17.0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119 0,'0'5,"0"8,-3 11,-2 13,-5 9,-4 8,-3 4,-2-1,1-3,3-9,4-10,4-10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4:17.29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 17,'-2'-7,"-1"0,0 4,3 7,6 4,4 6,1 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4:17.54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98 0,'-10'21,"-6"15,-4 11,2 7,3 3,6-2,3-4,3-8,4-8,5-11,2-8,4-13,-1-6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4:17.70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30 2,'-2'3,"-10"-5,-3-1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3:29.82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840 2607,'24'603,"-20"26,-4-608,-1-10,0 0,1 0,1 0,0 0,0 0,1 0,1 0,0 0,0-1,1 1,0-1,4 7,-3-13,1 1,0-1,0-1,0 1,1-1,-1 0,1 0,-1-1,1 0,0 0,0-1,0 1,0-1,0-1,0 0,0 0,0 0,0-1,5 0,4 0,210-9,104-24,-76 7,851-51,-1083 74,-41 2,1 0,-18-2,-2-2</inkml:trace>
  <inkml:trace contextRef="#ctx0" brushRef="#br0" timeOffset="923.045">1120 2392,'-142'-92,"175"94,66 14,1-4,0-5,97-5,-179-2,901-21,138 33,-912-3,-144-9,0 0,0 0,1 1,-1-1,0 0,1 0,-1 1,0-1,0 1,0-1,1 1,-1-1,0 1,0 0,0 0,0-1,0 1,0 0,0 0,-1 0,1 0,0 0,0 0,-1 0,1 1,0-1,-1 0,1 0,-1 0,0 1,1-1,-1 0,0 0,0 1,0-1,0 0,0 1,0-1,0 0,0 0,-1 1,1-1,0 0,-1 0,1 1,-1-1,1 0,-1 0,0 0,0 1,-7 61,2 0,3 1,3-1,3 1,2-1,4 0,5 19,-2-5,2 19,5 28,-5 0,-5 0,-6 53,-4-156,-1-1,0 0,-1-1,-2 1,0 0,-1-1,-2 5,5-18,1 0,-2 0,1-1,0 1,-1-1,0 1,0-1,-1 0,0-1,0 1,0-1,0 0,0 0,-1 0,0-1,0 0,0 0,0 0,0-1,0 0,-1 0,1-1,-4 1,-32 1,0-2,1-2,-1-1,-20-5,-13 0,70 7,-100-10,1 5,-1 5,-76 11,147-6</inkml:trace>
  <inkml:trace contextRef="#ctx0" brushRef="#br0" timeOffset="3947.848">1989 3034,'0'0,"-1"0,0 1,1-1,-1 0,0 1,1-1,-1 0,1 1,-1-1,0 0,1 1,-1-1,1 1,-1-1,1 1,-1 0,1-1,0 1,-1-1,1 1,0 0,-1-1,1 1,0 0,0-1,0 1,-1 0,1-1,0 1,0 0,0 0,0-1,0 1,0 0,0-1,1 1,-1 0,0 0,0-1,1 1,-1 0,0-1,1 1,-1 0,-1 29,1 0,1 1,1-1,2 0,1-1,1 1,2-1,1 0,1 0,11 19,-16-38,1 1,1-1,-1-1,2 1,-1-1,1-1,0 1,1-2,0 1,1-1,-1 0,5 1,-10-5,1-1,0 1,0-1,0 0,0-1,0 1,1-1,-1 0,0 0,1-1,-1 1,0-1,1-1,-1 1,0-1,1 0,-1 0,0 0,0-1,1 1,-1-2,-1 1,1 0,0-1,-1 0,1 0,2-3,1-1,0-1,-1 0,0 0,0-1,-1 0,0 0,-1 0,0-1,-1 0,1 0,-2 0,0-1,0 1,-1-1,1-8,2-18,-3 0,-1-1,-3-33,-6-23,9 93,-1 1,1-1,0 1,-1-1,1 1,0-1,0 1,-1 0,1-1,0 1,0 0,0 0,-1-1,1 1,0 0,0 0,0 0,0 0,-1 0,1 0,0 0,0 1,0-1,0 0,-1 0,1 1,0-1,0 0,-1 1,1-1,0 1,0-1,-1 1,1-1,-1 1,1-1,0 1,-1 0,1-1,-1 1,0 0,1 0,0 0,2 1,17 13</inkml:trace>
  <inkml:trace contextRef="#ctx0" brushRef="#br0" timeOffset="1841.886">5599 2233,'0'0,"1"0,-1 0,0 1,0-1,0 0,0 0,1 0,-1 1,0-1,0 0,0 0,0 1,0-1,1 0,-1 1,0-1,0 0,0 0,0 1,0-1,0 0,0 1,0-1,0 0,0 0,0 1,-1-1,1 0,0 1,0-1,0 0,0 0,0 1,0-1,-1 0,1 0,0 1,0-1,0 0,-1 0,1 0,0 1,0-1,0 0,-1 0,1 0,0 0,0 0,-1 0,1 1,0-1,-1 0,1 0,0 0,0 0,-1 0,1 0,0 0,-1 0,1 0,0 0,0 0,-1 0,1-1,0 1,-1 0,1 0,0 0,-1 0,18 146,17 170,-14 1,-14 81,-6-327,-2 12,4-1,4 1,15 81,-20-162,28 92,-27-90,0 0,0-1,0 1,0 0,1-1,0 0,-1 0,1 0,0 0,0 0,1 0,-1-1,1 1,-1-1,1 0,0 0,0-1,0 1,0-1,0 0,3 1,8-2,1 0,0-1,-1-1,1 0,-1-1,1-1,-1 0,0-1,7-4,18-4,118-24,1 7,1 6,1 8,1 7,138 11,1057 28,-1303-30,172 1,42-13,-256 9,-17 1,-24-2,27 3,-183-21,110 13</inkml:trace>
  <inkml:trace contextRef="#ctx0" brushRef="#br0" timeOffset="2615.455">6000 2179,'1'-1,"0"-1,-1 1,1 0,0 0,0-1,0 1,0 0,0 0,0 0,0 0,1 0,-1 0,0 0,0 0,1 1,-1-1,1 0,-1 1,0-1,1 1,-1 0,1-1,-1 1,1 0,-1 0,1 0,0 0,0 0,0 0,259-10,796-33,278-6,-1048 37,-286 12,0-1,0 1,0 0,0 0,0-1,0 1,0 0,0 0,0 0,0 0,0 0,0 0,0 0,0 1,0-1,0 0,0 1,0-1,0 0,0 1,0-1,0 1,-1-1,1 1,0 0,0-1,-1 1,1 0,0 0,-1-1,1 1,0 0,-1 0,1 0,-1 0,0 0,1 0,-1 0,0 0,1 0,-1 0,0 0,0 0,0 0,0 0,0 0,0 0,0 0,0 0,-1 0,1 0,0 0,-1 0,-2 21,2 0,0 1,1-1,1 0,2 14,0-5,20 594,-16-342,-4-172,5-1,5 0,5-1,5-1,7 11,-10-47,-20-71,0-1,0 1,0 0,1-1,-2 1,1 0,0 0,0-1,0 1,0 0,0-1,0 1,-1 0,1-1,0 1,-1 0,1-1,0 1,-1 0,1-1,-1 1,1-1,-1 1,1-1,-1 1,0-1,1 0,-1 1,1-1,-1 1,0-1,1 0,-1 0,0 1,1-1,-1 0,0 0,0 0,1 0,-1 0,0 0,1 0,-1 0,0 0,0 0,1 0,-1-1,0 1,0 0,-100-16,-107-6,88 14</inkml:trace>
  <inkml:trace contextRef="#ctx0" brushRef="#br0" timeOffset="5528.711">6762 2781,'212'12,"-98"-9,-102-2,4-2,1 1,0 1,0 1,0 0,-1 2,1-1,-1 2,0 0,0 1,-1 1,1 0,-1 1,3 3,-15-8,1 0,-1 0,-1 1,1-1,0 1,-1 0,1 0,-1 0,0 0,-1 0,1 0,-1 0,0 1,0-1,0 0,0 1,-1-1,1 1,-1-1,-1 1,1-1,0 1,-1-1,0 1,0-1,-1 0,1 0,-1 1,0-1,0 0,-8 16,-1 0,-1 0,-1-1,-1-1,-6 6,14-16,-21 24,14-17,0 1,0 0,2 0,0 2,1-1,0 1,1 2,8-17,0 1,0-1,0 1,1-1,-1 1,1 0,-1-1,1 1,1 0,-1-1,0 1,1 0,0-1,0 1,0-1,0 1,0-1,1 0,0 1,-1-1,1 0,0 0,1 0,-1 0,0 0,1-1,0 1,-1-1,1 0,0 0,0 0,1 0,-1 0,0 0,1-1,1 1,19 6,1-2,0 0,0-2,0 0,0-2,1-1,-1-1,1-1,-1-1,1-2,-1 0,3-3,93-26,-79 16</inkml:trace>
  <inkml:trace contextRef="#ctx0" brushRef="#br0" timeOffset="5778.646">6990 3141,'-14'0,"0"0,14-2,21-3,27-6,28-4,24-6,17-2,10-1,1 2,-21 5</inkml:trace>
  <inkml:trace contextRef="#ctx0" brushRef="#br1" timeOffset="16314.27">225 1765,'-39'-62,"31"65,-4 55,5 60,6 0,11 82,-5-122,22 739,-27-777,17 746,5-512,-22-26,12-132,-12-110,0 0,-1-1,2 1,-1 0,1 0,0-1,0 1,0 0,1-1,0 1,0-1,0 0,1 1,0-1,0 0,0-1,1 1,-1 0,1-1,0 0,0 0,1 0,-1-1,6 4,174 31,-69-8,94 19,-31-33,-1-8,59-10,73 3,189 10,38-24,353-15,-823 28,664-12,-545 1,529-19,-539 29,483-16,-610 14,601-30,-473 31,0-8,6-8,-86 7,0 3,0 5,54 7,754 13,-253-11,-298 8,-301-14,-10 2,1-3,-1-1,0-2,21-5,-56 7,-1-1,1 1,-1-1,1 0,-1 0,0-1,0 0,0 0,-1 0,1-1,-1 0,0 0,-1 0,1-1,-1 0,0 1,1-3,49-112,-50 107,19-56,-3 0,-3-1,-3 0,-3-2,1-59,35-945,-22 357,7 232,-29 463,-2 1,0-1,-1 1,-1 0,-2-1,0 1,-1 0,-2 0,0 1,-1-1,-2 1,0 1,-1 0,-9-14,15 30,0 1,0-1,0 1,0 0,-1 0,1 0,-1 0,0 1,0 0,-1 0,1 0,-1 1,1-1,-1 2,0-1,0 0,0 1,0 0,0 1,0-1,0 1,0 0,0 1,-513 12,-831 4,1223-18,-1221-13,293 0,687 0,-74-24,-204-3,-545 14,519 11,226-8,41 28,25 44,20-31,309-15,0 3,0 2,1 2,0 2,0 3,1 1,1 3,1 2,-23 14,41-18,1 1,0 1,2 2,0 1,1 0,1 2,2 1,0 1,1 1,2 1,0 0,-9 22,-11 42,28-53</inkml:trace>
  <inkml:trace contextRef="#ctx0" brushRef="#br1" timeOffset="17145.378">3981 53,'6'5,"0"-1,0 0,1 0,0 0,-1-1,1 0,0 0,0-1,1 0,-1 0,0-1,1 0,-1 0,1-1,-1 0,1 0,-1 0,1-1,-1 0,1-1,-1 0,0 0,1-1,211-61,-216 63,-2 0,0 0,1 0,-1 0,0 0,1 1,-1-1,1 0,-1 1,0-1,1 1,-1-1,1 1,0 0,-1 0,1 0,-1 0,1 0,-1 0,1 0,-1 0,1 0,0 1,-1-1,0 1,1-1,-1 1,1 0,-1-1,0 1,1 0,-1 0,0 0,0 0,1 0,-1 0,0 0,0 0,0 1,0-1,-1 0,1 1,0-1,0 1,-20 72,-15 24,5 1,4 2,-2 42,0 152,24-271</inkml:trace>
  <inkml:trace contextRef="#ctx0" brushRef="#br1" timeOffset="17712.585">3995 508,'504'-267,"-179"95,-321 169,-3 3,-1-1,0 0,1 1,-1-1,0 0,1 0,-1 1,1-1,-1 1,1-1,-1 0,1 1,-1-1,1 1,0-1,-1 1,1 0,0-1,-1 1,1 0,0-1,-1 1,1 0,0 0,0 0,0-1,-1 1,1 0,0 0,0 0,-1 0,1 0,0 1,0-1,-1 0,1 0,0 0,0 1,-1-1,1 0,0 1,-1-1,1 1,0-1,-1 1,1-1,0 1,-1-1,1 1,-1-1,0 1,1 0,-1-1,1 1,-1 0,-38 122,27-85,-23 72,6 0,1 17,27-124,-1-1,0 0,0 0,0 0,1 0,-1 0,1 0,-1 0,1 1,0-1,0 0,0 0,0 0,0 0,0 0,1 0,-1 0,1 0,-1 0,1 0,0 0,0 0,0 0,0 0,0 0,0-1,0 1,1 0,-1-1,1 1,-1-1,1 0,-1 1,2 0,52-30,-52 26,37-33,-1-2,-1-1,-2-3,-3 0,0-3,-2 11,-28 40,-32 105,27-107,-18 59,3 1,3 1,-6 61,27-33,4-64</inkml:trace>
  <inkml:trace contextRef="#ctx0" brushRef="#br1" timeOffset="18164.826">5332 80,'9'-4,"1"-2,-1 1,1 0,0 1,0 0,0 1,1 0,-1 0,1 1,0 0,9 1,-18 1,0 0,0 1,0-1,0 1,0-1,0 1,-1 0,1 0,0 0,0 0,0 0,-1 0,1 1,-1-1,1 1,-1-1,1 1,-1-1,0 1,0 0,0 0,0-1,0 1,0 0,0 0,-1 0,1 0,-1 0,1 0,-1 0,0 0,0 0,0 2,-7 69,-55 80,61-152,0 0,1 0,-1 1,0-1,1 0,-1 0,1 0,-1 1,1-1,-1 0,1 0,0 1,0-1,0 0,0 1,0-1,0 0,0 1,0-1,0 0,1 0,-1 1,0-1,1 0,-1 0,1 1,0-1,-1 0,1 0,0 0,0 0,-1 0,1 0,0 0,0 0,0 0,0-1,0 1,0 0,1 0,-1-1,0 1,0-1,0 1,1-1,-1 0,154 28,-148-25,0 0,-1 0,0 0,0 1,0 0,0 0,-1 1,1 0,-1 0,0 0,-1 0,1 1,-1 0,0-1,-1 2,1-1,-1 0,0 1,-1-1,0 1,0 0,0 0,-1 0,0 0,0 0,0 0,-1 0,-1 0,1 0,-1 1,0-1,0 0,-1-1,0 1,-1 0,-1 3,-6 9,-1-1,-1-1,0 0,-1 0,-1-1,-1-1,0 0,-1-1,-1-1,0-1,0 0,-1-1,-1-1,0 0,-2-1,-31 3,48-23,8-5</inkml:trace>
  <inkml:trace contextRef="#ctx0" brushRef="#br1" timeOffset="18598.065">6187 93,'1'-3,"-1"-1,0 1,0-1,-1 0,1 1,-1-1,1 1,-1-1,0 1,0-1,-1 1,1 0,-1-1,0 1,1 0,-1 0,-1 0,1 1,0-1,-1 0,1 1,-1-1,0 1,0 0,0 0,0 0,0 1,-1-1,1 1,0-1,-1 1,1 0,-1 0,1 1,-1-1,1 1,-8 4,0 0,1 1,0 1,0 0,0 0,1 1,0 0,0 1,1 0,0 0,0 1,1 0,0 0,0 1,-3 3,0 0,1 1,1 0,0 1,1-1,0 1,1 1,1-1,0 1,1 0,1 0,1 1,-1 12,3-28,0 1,0 0,0-1,0 1,0 0,1-1,-1 1,0 0,1-1,0 1,-1 0,1-1,0 1,-1-1,1 1,0-1,0 0,0 1,1-1,-1 0,0 0,0 0,1 0,-1 0,0 0,1 0,-1 0,1 0,0-1,-1 1,1 0,-1-1,1 0,0 1,-1-1,1 0,0 0,-1 0,1 0,0 0,0 0,-1 0,1-1,1 0,70-30,-35 3,-1-1,-2-2,-1-2,-1-1,70-66,-100 98,-2 0,0 1,-1 0,1 0,0 0,0-1,0 1,0 0,0 0,0 1,0-1,0 0,1 0,-1 0,0 1,0-1,1 0,-1 1,1 0,-1-1,0 1,1 0,-1-1,1 1,-1 0,0 0,1 0,-1 0,1 1,-1-1,0 0,1 0,-1 1,1-1,-1 1,0-1,1 1,-1 0,6 65,-12-8,-4 1,-2-2,-2 1,-3-2,-2 0,-6 8,-75 196,96-251,0-2,0 0,0 0,1 1,0-1,1 1,0 0,0-1,0 1,1 0,0 3,1-9,-1-1,1 0,-1 0,1 0,-1-1,1 1,0 0,-1 0,1 0,0 0,0 0,0-1,0 1,0 0,0-1,0 1,0-1,0 1,0-1,0 1,0-1,0 0,0 0,0 1,0-1,0 0,0 0,1 0,-1 0,0 0,0-1,0 1,0 0,0 0,0-1,0 1,0-1,0 1,0-1,0 1,0-1,0 1,0-1,0 0,31-15</inkml:trace>
  <inkml:trace contextRef="#ctx0" brushRef="#br1" timeOffset="18931.961">6709 347,'-8'21,"2"1,0 0,1 0,2 0,0 1,1-1,2 7,0-25,0 0,1 0,0 0,0 0,0 0,0 0,0 0,1 0,0-1,0 1,0-1,0 1,0-1,1 0,0 0,-1 0,1 0,0-1,0 1,1-1,-1 1,0-1,1 0,0-1,-1 1,1 0,0-1,3 1,3 0,1 0,-1 0,1-1,0 0,-1-1,1-1,0 1,-1-2,1 1,4-3,0 1,-1-1,0-1,0 0,0-1,-1 0,0-1,0-1,-1 0,0-1,0 0,-1-1,0 0,-1 0,0-1,0-1,-2 0,1 0,-1-1,-1 0,0 0,-1-1,-1 1,0-1,-1-1,0 1,-1 0,-1-1,0 0,-1 0,0 0,-2-2,0 4,0 1,-1-1,0 1,-1-1,-1 1,0 0,-1 0,0 1,-1-1,0 1,0 0,-4-3,6 8,-1 1,1 0,-1 0,0 0,-1 0,1 1,-1 0,0 0,0 1,0-1,0 1,0 0,-1 1,0 0,1 0,-1 0,0 1,0 0,0 0,0 1,0 0,0 0,-1 1,-7 3,1 0,0 2,1 0,-1 0,1 1,0 1,1 0,0 1,0 0,1 1,0 0,0 1,1 0,1 1,0 0,1 0,0 1,1 0,0 0,-4 14,-6 10,3 1,1 0,1 1,-1 16,-5 41</inkml:trace>
  <inkml:trace contextRef="#ctx0" brushRef="#br0" timeOffset="54183.026">586 7152,'-30'174,"23"-7,8 1,8 0,6-1,22 81,13 150,-49-388,8 65,-3 0,-3 1,-4-1,-3 1,-9 43,12-114,0 1,0 0,0 1,-1-1,1 0,-2 0,1 0,-1 0,1 0,-2 0,1-1,-2 2,5-7,-1 0,0 0,0 0,0 0,0 0,1 0,-1 0,0 0,0 0,0 0,0 0,1-1,-1 1,0 0,0-1,1 1,-1-1,0 1,0-1,1 1,-1-1,0 1,1-1,-1 1,1-1,-1 0,1 1,-1-1,1 0,0 0,-1 1,1-1,0 0,-1 0,1 0,0 1,0-1,0 0,0 0,0 0,0 0,0 1,0-1,0 0,0 0,0 0,-8-32</inkml:trace>
  <inkml:trace contextRef="#ctx0" brushRef="#br0" timeOffset="56261.255">506 7607,'3'-171,"14"-68,-10 146,0 91,8 21,-7-6,0-4,1-1,-1-1,2 1,-1-1,1-1,-1 0,2 0,-1-1,1 0,0-1,0 0,0 0,4-1,155 19,-141-20,618 9,25-10,-584-2,0 5,71 12,-73-9,0-3,1-4,53-8,-109 5,-6 0,-1 0,1 2,-1 1,1 1,-1 1,1 1,-1 1,20 6,-6-1,0-1,1-2,0-2,0-1,0-2,0-2,0-2,-1-1,1-2,83-4,16 8,118 14,-177-6,25-5,-1-4,61-11,52-2,255 0,496 2,-654 15,580-15,-232 14,-439-20,40 0,-228 18,-1-1,0-2,0-1,20-7,54-9,110-27,-176 38,1 3,0 1,1 2,-1 2,28 3,215 0,-284 0,1-1,-1 1,1 0,-1 0,1 0,-1 0,1 0,0 0,-1 0,1 0,-1 1,1-1,-1 0,1 1,-1 0,1-1,-1 1,1 0,-1 0,0-1,1 1,-1 0,0 0,0 1,0-1,0 0,0 0,0 0,0 1,0-1,0 1,-1-1,1 0,-1 1,1-1,-1 1,1 0,-1-1,0 1,0-1,1 1,-1-1,-1 1,1 0,0-1,0 1,-2 124,-1-13,5-1,5 0,11 46,-5-85,10 51,-6 0,-4 21,-12 92,-4-145,5-1,3 0,4 0,8 23,6-31,-20-71</inkml:trace>
  <inkml:trace contextRef="#ctx0" brushRef="#br0" timeOffset="58078.505">532 8917,'17'88,"3"50,-13-75,2 0,4-1,2 0,9 16,-21-69,0 0,0 0,1 0,1 0,0-1,0 0,0 0,1 0,0-1,1 0,0 0,0 0,0-1,1 0,-1 0,2-1,-1 0,0-1,1 0,2 1,19 1,0-2,1 0,0-2,-1-2,1-1,0-1,0-1,-1-2,24-7,-28 8,111-19,0 6,1 6,43 5,531 28,440-47,283 34,-104-34,-326 0,-979 24,1096 7,-595 31,-357-5,-148-28,-1-1,1-2,0 0,0-1,-1-2,1 0,0-1,-1-1,11-4,17-3,1 1,0 2,0 3,0 2,16 2,-61 2,0 0,0-1,0 0,1 0,-1 0,0-1,0 1,0-1,0-1,0 1,-1-1,1 1,0-1,-1-1,1 1,-1-1,0 1,1-1,-1-1,-1 1,1 0,0-1,2-3,-1-10,0 0,-1-1,-1 1,0-1,-1 1,-1-1,-1 0,-1 1,0-1,-1 0,-1 1,-1-1,0 1,-7-15,8 16,-10-30,3-1,2 0,2-1,2 0,2 0,2-2,6-5</inkml:trace>
  <inkml:trace contextRef="#ctx0" brushRef="#br0" timeOffset="65846.163">3113 8328,'125'47,"-108"-43,0 0,0-1,1-1,-1-1,0 0,1-1,-1-1,1-1,-1 0,0-2,0 0,0 0,-1-2,1 0,-1 0,-1-2,1 0,-1-1,-1 0,1-2,3-3,-39 62,11-6,2 0,2 1,2 0,2 0,2 23,-1-46,2 269,-3-264,-1-9</inkml:trace>
  <inkml:trace contextRef="#ctx0" brushRef="#br0" timeOffset="66414.935">3219 8796,'144'-57,"-102"43,26-8,9-1,-1-4,-1-3,-2-3,58-36,-121 63,-1-1,0 0,0 0,0-1,-1-1,0 1,0-1,3-5,-9 11,0 0,-1 0,1 0,0-1,-1 1,0 0,0 0,0-1,0 1,0-1,-1 1,1-1,-1 1,0-1,0 1,-1-1,1 1,-1-1,1 1,-1-1,0 1,0 0,-1-1,1 1,-1 0,1 0,-1 0,0 0,-2-2,4 5,-1-1,1 1,-1 0,1-1,0 1,-1-1,1 1,-1 0,1-1,-1 1,0 0,1 0,-1-1,1 1,-1 0,1 0,-1 0,0 0,1 0,-1 0,1 0,-1 0,0 0,1 0,-1 0,1 0,-1 0,1 0,-1 1,0-1,1 0,-1 0,1 1,-1-1,1 0,-1 1,1-1,0 1,-1-1,1 0,-1 1,1-1,0 1,-1-1,1 1,0-1,-1 1,1-1,0 1,0 0,0-1,0 1,-1-1,1 1,0-1,0 1,0 0,0-1,0 1,0-1,1 1,-1 0,0-1,0 1,0-1,0 1,1-1,-1 1,-8 196,9-138,-1-18,10 109,-10-149,0 1,0 0,0-1,0 1,0 0,1-1,-1 1,0 0,1-1,0 1,-1-1,1 1,0-1,0 1,0-1,0 0,0 1,0-1,0 0,0 0,1 0,-1 1,0-1,1-1,-1 1,1 0,-1 0,1-1,-1 1,1 0,0-1,-1 0,1 1,0-1,-1 0,1 0,0 0,-1 0,1 0,0 0,-1 0,1-1,0 1,-1-1,1 1,-1-1,1 0,-1 1,1-1,-1 0,1 0,-1 0,19-14,-2-1,0-1,-1 0,0-2,-2 0,0 0,0-3,3-2,57-67,-74 90,-1 1,1-1,-1 0,1 1,-1-1,1 1,-1-1,1 1,0-1,-1 1,1-1,0 1,0 0,-1-1,1 1,0 0,0 0,-1 0,1-1,0 1,0 0,-1 0,1 0,0 0,0 0,0 0,-1 1,1-1,0 0,0 0,-1 0,1 1,0-1,0 0,-1 1,1-1,0 1,-1-1,1 1,-1-1,1 1,-1-1,1 1,-1 0,1-1,-1 1,1 0,-1-1,0 1,1 0,-1 0,0-1,0 1,1 0,-1 0,0-1,0 1,0 0,0 0,3 52,-49 292,46-342,0 1,-1-1,2 0,-1 0,0 1,1-1,0 0,-1 0,1 0,0 0,1 0,-1 0,0 0,1 0,0 0,0 0,11 7</inkml:trace>
  <inkml:trace contextRef="#ctx0" brushRef="#br0" timeOffset="67009.477">4637 8356,'155'0,"-152"0,-1 1,1-1,0 0,-1 1,1-1,0 1,-1 0,1 0,-1 0,1 0,-1 1,0-1,1 1,-1-1,0 1,0 0,0 0,0-1,0 2,0-1,-1 0,1 0,-1 0,1 1,-1-1,0 1,0-1,0 1,0-1,-1 1,1 0,-1-1,0 1,1 0,-1 0,0 0,-5 134,0-113,4-22,0 0,0 0,0 0,0 0,1 0,-1 0,0 0,1 0,0 1,0-1,-1 0,1 0,0 0,1 0,-1 1,0-1,1 0,-1 0,1 0,0 0,-1 0,1 0,0 0,0 0,1 0,-1-1,0 1,0 0,1-1,-1 1,1-1,0 1,0 0,35 12,-32-13,0 1,0-1,0 1,-1-1,1 1,-1 1,1-1,-1 1,0-1,0 1,0 0,0 1,0-1,-1 1,0 0,0-1,0 2,0-1,2 4,-2-1,-1 0,0 0,-1 0,0 0,0 0,0 1,-1-1,0 0,0 1,-1-1,0 0,0 0,-1 0,0 0,0 0,0 0,-1 0,0-1,-1 1,1-1,-1 0,0 0,-1 0,-4 4,1 0,-2-1,1-1,-1 1,0-2,-1 1,0-1,0-1,0 0,-1 0,0-1,0-1,0 0,-10 1,-101 6,110-12,21-4</inkml:trace>
  <inkml:trace contextRef="#ctx0" brushRef="#br0" timeOffset="67612.985">5265 8262,'15'-11,"2"1,0 0,0 1,0 1,1 1,0 1,1 0,-1 1,1 1,0 1,18 0,-32 3,1 0,0 1,0 0,-1 1,1-1,-1 1,1 0,-1 1,0-1,1 1,-1 0,-1 0,1 0,0 1,-1 0,0 0,0 0,0 0,0 1,-1 0,1-1,-1 1,0 0,-1 1,3 4,2 10,0 0,-1 0,-1 1,-1 0,0 0,-1 12,4 100,-6 1,-16 126,2-143,4-159,6 16,-1 0,-2 1,0 0,-2 0,-1 0,0 1,-2 0,-6-9,11 23,0 0,-1 1,0 0,0 0,-1 1,0-1,-1 2,1-1,-1 1,-1 1,1 0,-1 0,-1 1,1 0,-1 0,1 2,-1-1,0 1,-1 1,-3-1,-59 5,75-2,-1 0,0 0,0 0,0 0,0 0,0 1,0-1,0 0,0 0,1 0,-1 0,0 0,0 1,0-1,0 0,0 0,0 0,0 1,0-1,0 0,0 0,0 0,0 0,0 1,0-1,0 0,0 0,-1 0,1 0,0 1,0-1,0 0,0 0,0 0,0 0,0 0,0 1,93-30,-75 21,512-238,-481 228</inkml:trace>
  <inkml:trace contextRef="#ctx0" brushRef="#br0" timeOffset="68032.568">5974 8234,'12'-9,"0"-1,1 1,0 1,1 1,0-1,0 2,0 0,1 1,0 0,0 2,0-1,0 2,1 0,-1 1,1 0,1 1,-13 1,1 0,-1 0,0 0,1 0,-1 1,0 0,0 0,0 0,0 0,-1 0,1 1,-1 0,1 0,-1 0,0 0,0 0,0 1,0-1,-1 1,0 0,1 0,-1 0,-1 0,1 0,-1 0,1 0,-1 1,0-1,-1 0,1 5,0 5,0 0,-1 0,-1-1,0 1,-1 0,0 0,-1-1,0 1,-4 4,-40 86,48-102,-1-1,1 0,0 1,0-1,-1 0,1 0,0 1,0-1,1 0,-1 0,0 0,0 0,0-1,1 1,-1 0,0 0,1-1,-1 1,1-1,-1 1,0-1,1 0,-1 1,1-1,-1 0,1 0,0 0,-1 0,1 0,-1 0,1-1,-1 1,1 0,-1-1,0 1,2-2,4 2,3 0,134 7,-136-6,0 1,1 0,-1 0,0 1,0 0,-1 0,1 1,-1 0,1 1,-1-1,-1 1,1 1,-1-1,0 1,6 6,-10-9,0 0,0 1,0-1,0 1,-1-1,1 1,-1-1,0 1,0 0,0 0,0-1,-1 1,0 0,1 0,-1 0,-1 0,1 0,-1 0,1-1,-1 1,0 0,0 0,-1-1,1 1,-1-1,0 1,0-1,0 0,-2 2,-4 6,0 0,-1-1,0-1,-1 1,0-2,-1 1,0-1,-1 0,-16 8,0-1,-1-1,0-2,-1-1,-1-1,-21 4,-25 2</inkml:trace>
  <inkml:trace contextRef="#ctx0" brushRef="#br0" timeOffset="68532.281">4784 8676,'-3'0,"-2"0,-8 5,-10 5,-15 9,-17 7,0 0</inkml:trace>
  <inkml:trace contextRef="#ctx0" brushRef="#br0" timeOffset="70048.727">1776 3984,'-10'66,"10"-52,23 303,30 110,103 388,-122-670,14 41,-9 2,-7 1,-9 2,-4 93,-18-240,-3 1,-1-1,-2 0,-2 0,-2-1,-2 1,-8 19,-5-28,23-34,1-1,-1 0,0 1,0-1,1 0,-1 0,0 0,0 0,1 0,-1 0,0 0,0 0,0 0,1 0,-1 0,0 0,0 0,1-1,-1 1,0 0,1 0,-1-1,0 1,0-1,1 1,-1-1,1 1,-1-1,0 1,1-1,-1 1,1-1,0 0,-1 1,1-1,-1 0,1 1,0-1,-1 0,1 1,0-1,0 0,0 0,0 0,0 1,0-1,0 0,0 0,0 1,0-1,-10-44,3-8</inkml:trace>
  <inkml:trace contextRef="#ctx0" brushRef="#br0" timeOffset="70766.724">1856 4117,'9'14,"8"13,5 12,3 7,3 4,1-1,-1-3,0-6,0-6,0-8,-1-8,-2-11,-4-12,-2-11,-5-4</inkml:trace>
  <inkml:trace contextRef="#ctx0" brushRef="#br0" timeOffset="71505.01">2324 4104,'-48'111,"-4"-2,-5-2,-19 20,165-315,-56 94,-4-1,5-43,-20 82,-13 49,0 4,-1-1,1 1,0 0,0-1,0 1,0 0,1-1,0 1,-1 0,1 0,0 0,0 0,0 1,3-4,-3 6,-1 0,0 0,0 0,1 0,-1 0,0 1,0-1,1 0,-1 0,0 1,0-1,0 1,0-1,1 1,-1 0,0-1,0 1,0 0,0 0,0-1,-1 1,1 0,0 0,0 0,0 0,-1 0,1 0,-1 1,1-1,-1 0,1 0,-1 0,0 1,1-1,-1 0,0 0,0 1,0-1,0 1,8 32,-1 1,-1 0,-3 0,0 0,-3 14,2-6,9 200,12 1,18 46,77 232,-59-288,-10 3,-2 71,-33-90,-13 144,-3-205,0-257,-1 76</inkml:trace>
  <inkml:trace contextRef="#ctx0" brushRef="#br0" timeOffset="71815.605">1749 6524,'2'6,"10"13,15 15,15 14,15 12,12 10,9 4,6 1,-1-1,-2-6,-5-8,-7-10,-7-10,-10-13,-8-13,-8-13,-9-7</inkml:trace>
  <inkml:trace contextRef="#ctx0" brushRef="#br0" timeOffset="72215.008">3153 6444,'44'-121,"-116"250,46-39,19-54,-58 225,-17 19,60-213</inkml:trace>
  <inkml:trace contextRef="#ctx0" brushRef="#br0" timeOffset="73315.507">6629 3944,'0'-30,"0"36,9 212,13 39,-13-159,155 1700,-140-1488,-23-317,-1-10</inkml:trace>
  <inkml:trace contextRef="#ctx0" brushRef="#br0" timeOffset="73781.243">6749 3850,'7'16,"7"9,5 8,4 5,5 3,5 1,3 1,3-1,1-1,-2-2,0-1,-2-3,-5-4,-5-6,-8-7</inkml:trace>
  <inkml:trace contextRef="#ctx0" brushRef="#br0" timeOffset="74309.921">7324 3944,'-19'52,"-2"0,-2-1,-3-1,-2-2,-1 0,-3-2,-21 21,36-48,21-34,196-239,-164 208,120-135,-153 178,-3 2,1 0,0-1,-1 1,1 0,0 0,0 0,0 0,0 0,0 0,0 0,0 0,1 0,-1 0,0 1,0-1,1 0,-1 1,0-1,1 1,-1-1,0 1,1 0,-1 0,1 0,-1 0,1 0,-1 0,0 0,1 0,-1 0,1 0,-1 1,0-1,1 1,-1-1,0 1,1 0,6 62,-31 363,5-179,1 853,41-624,42 181,-57-588,-3-18</inkml:trace>
  <inkml:trace contextRef="#ctx0" brushRef="#br0" timeOffset="74648.226">6468 6109,'-2'-4,"3"7,9 17,10 21,10 24,11 21,11 17,7 11,5 2,3-5,-1-12,0-16,-2-18,-3-20,-3-17,-11-14</inkml:trace>
  <inkml:trace contextRef="#ctx0" brushRef="#br0" timeOffset="74949.203">7872 6283,'0'-16,"0"-7,0-3,0 11,0 14,0 19,-5 20,-3 19,-5 18,-8 18,-4 14,-5 8,-1 3,1-6,6-9,8-19,6-23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4:29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2994,'-26'509,"-1"49,25 33,3-429,17 324,-16-465,0-1,1 1,1 0,1-1,1 0,2 4,-6-19,0-1,0 1,0-1,1 0,-1 1,1-1,0-1,1 1,-1 0,0-1,1 0,0 1,0-2,0 1,0 0,0-1,1 0,-1 0,1 0,-1 0,1-1,0 1,0-1,-1-1,1 1,0-1,0 0,0 0,0 0,22-3,0-2,0 0,0-2,25-10,5-1,43-2,1 3,1 5,0 4,0 5,59 7,-68-3,1503 47,147 79,-138 8,367 24,-1180-100,220 12,-982-68,-20-1,-21-2,-77-12,27 3</inkml:trace>
  <inkml:trace contextRef="#ctx0" brushRef="#br0" timeOffset="1564.733">149 3115,'37'-4,"475"-40,693 44,-884 5,1280 14,1323 22,-608 90,-2265-125,119 1,-7-49,-108 27,1 2,1 3,0 3,57-1,-82 15,-32-6,0 0,1 0,-1-1,0 1,1 0,-1 0,0 0,0 0,0 0,0-1,0 1,0 0,0 0,0 0,0 0,-1 0,1 0,0-1,0 1,-1 0,1 0,-1 0,1-1,0 1,-1 0,0-1,1 1,-1 0,1-1,-1 1,0 0,1-1,-1 1,0-1,-32 36,21-25,1 0,0 1,1 0,1 1,0 0,1 1,0 0,-1 5,2 5,2 0,1 1,2-1,0 1,1 0,1-1,2 1,0 0,2-1,0 0,4 6,-5-11,27 169,3 156,-20 289,-9-37,-4-589,-8 55,8-61,-1 1,1 0,-1-1,1 1,-1 0,0-1,0 1,0-1,0 0,0 1,0-1,0 0,0 1,-1-1,1 0,0 0,-1 0,1 0,-1 0,1-1,-1 1,0 0,1-1,-1 1,0-1,1 1,-1-1,0 0,1 0,-1 0,0 0,0 0,-85-31,52 14,-39-16,56 25</inkml:trace>
  <inkml:trace contextRef="#ctx0" brushRef="#br0" timeOffset="2946.899">3130 3984,'322'-12,"-321"12,1 0,-1-1,1 1,-1 0,1 0,-1 0,1 0,0 0,-1 1,1-1,-1 0,1 1,-1-1,1 1,-1 0,0-1,1 1,-1 0,0 0,1 0,-1 0,0 0,0 0,0 0,0 0,0 1,0-1,0 0,0 0,-1 1,1-1,0 1,-1-1,1 1,-1-1,0 1,1 1,-10 95,4-75,-10 51,-33 169,-2 114,49-350,1-9</inkml:trace>
  <inkml:trace contextRef="#ctx0" brushRef="#br0" timeOffset="3154.39">3090 4452,'25'2,"24"1,22-4,15-5,11-6,2-3,-6-3,-10-2,-19 4</inkml:trace>
  <inkml:trace contextRef="#ctx0" brushRef="#br0" timeOffset="3716.872">3946 3984,'-51'277,"-46"47,96-323,0 0,0 0,1 1,-1-1,0 0,0 1,0-1,1 0,-1 1,1-1,-1 1,1-1,0 1,-1-1,1 1,0-1,0 1,0-1,0 1,0-1,1 1,-1-1,0 1,1-1,-1 1,1-1,-1 1,1-1,0 0,0 1,0-1,-1 0,1 0,0 1,0-1,1 0,-1 0,0 0,0 0,0 0,1-1,-1 1,0 0,1-1,-1 1,1-1,-1 1,1-1,-1 0,2 1,22-2,1-1,0-2,-1 0,1-1,-1-2,-1-1,15-6,-32 12,120-48,-98 36</inkml:trace>
  <inkml:trace contextRef="#ctx0" brushRef="#br0" timeOffset="3967.129">4212 4385,'-13'7,"-7"9,-3 11,1 9,2 11,1 9,1 5,-1 5,0 2,1-2,2-5,5-8,9-13,8-14,5-11</inkml:trace>
  <inkml:trace contextRef="#ctx0" brushRef="#br0" timeOffset="4417.63">4480 4198,'13'-9,"1"0,-1 1,1 0,1 1,0 1,0 0,0 1,0 1,1 0,-1 1,1 1,0 0,16 1,-24 1,-1 0,0 1,1-1,-1 2,0-1,0 1,0 0,0 1,0-1,4 4,-9-5,0 0,0 0,0 1,0-1,0 1,0 0,0 0,0-1,-1 1,1 0,-1 1,1-1,-1 0,0 0,0 0,0 1,0-1,0 1,-1-1,1 1,-1-1,0 1,1-1,-1 1,0-1,0 1,-1-1,1 1,0-1,-1 1,0 1,-4 6,1 0,-1 0,0-1,-1 0,0 0,-1-1,0 0,0 0,0 0,-1-1,-1 0,1 0,-6 2,-42 40,56-48,0-1,-1 0,1 0,0 0,-1 1,1-1,0 0,-1 1,1-1,0 0,-1 1,1-1,0 0,0 1,-1-1,1 1,0-1,0 0,0 1,0-1,0 1,0-1,-1 1,1-1,0 1,0-1,0 0,0 1,1-1,-1 1,0-1,0 1,0-1,0 0,0 1,0-1,1 1,-1-1,0 0,0 1,1-1,-1 0,0 1,1-1,-1 0,0 1,1-1,-1 0,0 0,1 1,-1-1,1 0,-1 0,0 0,1 1,30 4,-22-5,-1 1,0 0,0 0,0 1,0 0,0 1,0-1,-1 2,1-1,-1 1,0 0,0 0,0 1,-1 0,1 0,-1 1,0-1,-1 1,1 1,-1-1,-1 1,1 0,-1 0,0 0,-1 0,0 1,0 0,0-1,-1 1,0 0,-1 0,0 0,0 1,-1-1,0 0,0 2,-4 1,0-1,-1 1,0-1,-1 0,0 0,0 0,-1-1,0 0,-1-1,0 1,0-1,-1-1,0 0,0 0,-1-1,0 0,0 0,-1-1,1 0,-1-1,0-1,-10 3,19-6,-61 9,63-9,-1-1,0 1,0-1,0 0,0 1,0-1,1 0,-1 0,0 0,1 0,-1 1,1-1,-1 0,1 0,-1 0,1 0,0 0,-1 0,1 0,0 0,0-1,0 1,-1 0,1 0,1 0,-1 0,0 0,0 0,0 0,0 0,1 0,-1 0,0 0,1 0,-1 0,1 0,0 0,9-25</inkml:trace>
  <inkml:trace contextRef="#ctx0" brushRef="#br0" timeOffset="4733.842">5002 4131,'1'-6,"0"0,1 0,0 0,0 0,0 0,1 0,0 0,0 1,0-1,1 1,0 0,0 0,0 1,1-1,-1 1,1 0,0 0,0 0,1 1,-1 0,1 0,0 0,-1 0,1 1,3 0,5-3,0 2,0 0,0 1,1 0,-1 1,0 1,1 0,-1 1,1 1,11 2,-18-2,-1 0,0 0,1 1,-1 0,0 0,0 0,-1 1,1 0,-1 1,0-1,0 1,0 0,-1 1,1-1,-2 1,1 0,0 0,-1 1,0-1,-1 1,1 0,-1 0,-1 0,1 1,-1-1,-1 1,1-1,-1 1,0-1,-1 3,0 25,-2 0,-1-1,-2 1,-1-1,-2 0,-1 0,-10 21,-4 26,-28 189,47-253,1-7</inkml:trace>
  <inkml:trace contextRef="#ctx0" brushRef="#br0" timeOffset="5017.113">5148 4438,'7'-6,"14"-6,16-4,19-4,15-2,11 0,6-2,-1 1,-15 4</inkml:trace>
  <inkml:trace contextRef="#ctx0" brushRef="#br0" timeOffset="5349.496">5830 4157,'3'-3,"-1"0,1 0,0 0,-1 1,1-1,1 1,-1-1,0 1,1 0,-1 0,1 1,-1-1,1 1,0-1,0 1,-1 0,1 1,0-1,0 1,1-1,1 0,11-3,2 1,-1 0,0 1,0 1,1 1,-1 1,1 0,-1 1,0 1,0 1,0 1,-1 0,1 1,12 7,-28-12,0-1,0 1,0 1,0-1,0 0,0 0,0 1,0-1,-1 1,1 0,-1-1,1 1,-1 0,1 0,-1 0,0 0,0 0,0 0,0 0,0 1,-1-1,1 0,-1 0,1 1,-1-1,0 0,0 1,0-1,0 0,0 1,-1-1,1 0,-1 0,1 1,-1-1,0 0,0 0,0 0,0 0,0 0,0 0,-1 0,1 0,-1 0,1-1,-1 1,-9 8,1-1,-2-1,1 1,-1-2,0 0,-1 0,-7 2,-62 38,81-46,0-1,0 1,1 0,-1-1,0 1,0 0,0-1,1 1,-1 0,0 0,1 0,-1 0,1 0,-1 0,1-1,-1 1,1 0,0 0,-1 1,1-1,0 0,0 0,0 0,0 0,0 0,0 0,0 0,0 0,0 0,0 0,0 0,1 0,-1 0,1 0,-1 0,1 0,-1 0,1 0,-1 0,1 0,0-1,-1 1,1 0,42 28,-37-26,13 6,7 4,0 1,0 1,-1 1,-1 2,-1 0,15 16,-35-32,-1 0,0-1,0 1,0 0,-1 1,1-1,0 0,-1 1,1-1,-1 0,0 1,0 0,0-1,0 1,0 0,-1-1,1 1,-1 0,0 0,0-1,0 1,0 0,0 0,0 0,-1-1,1 1,-1 0,0 0,0-1,0 1,0-1,-1 1,1-1,-1 1,1-1,-1 0,0 0,0 0,0 1,-17 10,0-1,0 0,-1-1,0-2,-1 0,0-1,-1-1,0-1,0 0,-16 0,37-5,-214 32,108-24</inkml:trace>
  <inkml:trace contextRef="#ctx0" brushRef="#br0" timeOffset="17184.058">1405 67,'4'70,"2"0,15 62,-9-60,37 283,-3 194,-33-214,-15 1,-23 102,-23-137,42-279,2-12</inkml:trace>
  <inkml:trace contextRef="#ctx0" brushRef="#br0" timeOffset="17600.999">1512 307,'3'19,"2"9,5 8,4 5,3 1,4 4,0-1,2-2,0-2,0-5,-2-8,-3-5,-2-9,-3-12,-5-6</inkml:trace>
  <inkml:trace contextRef="#ctx0" brushRef="#br0" timeOffset="18083.87">1886 320,'-8'31,"-1"-1,-1 0,-2-1,0 0,-3-1,-13 21,19-33,-78 124,75-129,25-35,55-83,-5-3,13-40,-10-2,-53 132,-12 20,-1 0,1 0,-1 0,1 0,0 0,-1 0,1 0,-1 1,1-1,-1 0,1 0,0 1,-1-1,1 0,-1 1,1-1,-1 0,0 1,1-1,-1 1,1-1,-1 1,0-1,1 1,-1-1,0 1,0 0,1-1,-1 1,0-1,0 1,0-1,0 1,0 0,0-1,0 1,0-1,0 1,0 0,0-1,0 1,0 0,0-1,-1 1,1-1,0 1,0-1,-1 1,1 0,1 305,-3-56,-14 733,-24 20,40-944</inkml:trace>
  <inkml:trace contextRef="#ctx0" brushRef="#br0" timeOffset="18384.224">1205 2032,'5'16,"5"17,9 11,9 12,8 11,3 7,6 2,0 2,3-1,0-4,0-6,2-7,1-12,1-13,-8-14</inkml:trace>
  <inkml:trace contextRef="#ctx0" brushRef="#br0" timeOffset="18600.382">2315 2086,'-9'25,"-8"22,-5 18,-9 17,-5 15,-5 9,-6 5,-1-1,5-7,10-15,11-23</inkml:trace>
  <inkml:trace contextRef="#ctx0" brushRef="#br0" timeOffset="19450.278">6191 0,'13'346,"-7"992,-11-604,5-697</inkml:trace>
  <inkml:trace contextRef="#ctx0" brushRef="#br0" timeOffset="19800.367">6272 120,'7'19,"4"12,5 5,4 5,4 0,2 2,1-1,0-3,-1-2,-4-7,-3-5,-2-8,-4-6</inkml:trace>
  <inkml:trace contextRef="#ctx0" brushRef="#br0" timeOffset="20300.07">6753 227,'-260'274,"292"-299,26-36,-3-2,-3-3,-2-2,3-14,-51 80,-2 1,0 0,0 0,0 1,0-1,0 0,0 0,0 1,0-1,0 0,1 0,-1 1,0-1,1 0,-1 0,0 1,1-1,-1 1,1-1,-1 0,1 1,-1-1,1 1,0-1,-1 1,1-1,0 1,-1 0,1-1,0 1,-1 0,1-1,0 1,0 0,-1 0,1 0,0 0,0 0,0-1,-1 2,1-1,0 0,0 0,-1 0,1 0,0 0,0 1,-1-1,1 0,0 1,0-1,0 1,0 116,-29 639,-54 187,12-350,65-558</inkml:trace>
  <inkml:trace contextRef="#ctx0" brushRef="#br0" timeOffset="20650.424">5817 2032,'11'16,"11"17,13 13,10 16,6 10,5 7,4 4,-4 3,-2-1,-8-2,-3-3,-6-9,-1-12,-1-13,3-15,-4-13</inkml:trace>
  <inkml:trace contextRef="#ctx0" brushRef="#br0" timeOffset="20917.434">7194 2059,'6'-14,"6"-9,-1-2,-1 4,-5 16,-10 22,-13 26,-15 29,-16 29,-15 27,-15 24,-14 22,-17 20,11-23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4:59.6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309 775,'-8'-4,"0"-1,1 1,-2 1,1-1,0 1,-1 1,1 0,-1 0,0 0,1 1,-1 1,0-1,0 2,0-1,0 1,0 0,1 1,-1 0,1 0,-1 1,1 0,0 1,0 0,0 0,0 0,1 1,0 0,0 1,0 0,1 0,-3 3,3-2,1 1,0 1,0-1,1 1,0 0,1 0,-1 0,2 0,-1 0,1 1,1-1,0 1,0 5,1-10,0 0,0-1,0 1,1 0,0-1,0 1,0 0,1-1,-1 0,1 1,0-1,0 0,1 0,-1 0,1 0,0 0,0-1,0 1,1-1,-1 0,1 0,-1 0,1 0,0-1,0 0,1 0,-1 0,3 1,12 1,1-1,-1-1,1 0,0-2,0 0,0-2,-1 0,1-1,-1-1,1 0,-1-2,0 0,15-8,33-11,-1-2,-1-4,41-26,-35 2,-70 55,-1 0,1-1,-1 1,1-1,0 1,-1-1,1 1,-1-1,1 1,-1-1,0 1,1-1,-1 0,1 1,-1-1,0 0,0 1,1-1,-1 0,0 1,0-1,0 0,0 1,0-1,0 0,0 0,0 1,0-1,0 0,0 0,0 1,-1-1,1 0,0 1,-1-1,1 0,0 1,-1-1,1 1,-1-1,1 1,0-1,-1 0,0 1,1 0,-1-1,1 1,-1-1,1 1,-1 0,0-1,1 1,-1 0,0 0,0-1,1 1,-1 0,0 0,-45 0,36 1,1 1,-1 0,1 1,-1 0,1 0,0 1,0 1,0-1,1 1,0 1,0-1,0 1,0 1,1 0,0 0,1 0,0 1,0 0,0 0,1 0,0 1,1-1,-3 8,6-13,0 0,1 0,0 0,-1 0,1 0,0 0,1 0,-1 0,0 0,1 0,0 0,-1 0,1 0,1-1,-1 1,0 0,1 0,-1-1,1 1,0-1,-1 0,1 1,0-1,1 0,-1 0,0 0,1 0,-1-1,1 1,-1-1,1 1,0-1,3 2,0-1,0 0,1 0,-1-1,0 0,1 0,-1 0,1-1,-1 0,1 0,-1-1,0 1,1-1,5-2,-2-2,1 0,-1 0,0-1,0-1,0 0,-1 0,0-1,0 0,-1 0,0-1,-1 0,0 0,0-1,-1 0,0 0,-1-1,0 1,-1-1,0 0,-1-1,0 1,0 0,-1-4,-2 107,1-81,1 0,0 0,0-1,1 1,0-1,1 0,1 0,-1 0,5 5,-7-12,-1 0,1 0,1 0,-1 0,0-1,1 1,-1-1,1 1,0-1,0 0,0 0,0 0,0-1,0 1,0-1,0 1,1-1,-1 0,1 0,-1-1,1 1,-1-1,1 0,-1 0,1 0,-1 0,1 0,0-1,-1 0,0 1,1-2,8-4,-1 0,0-1,0 0,-1-1,0-1,-1 0,1 0,-2 0,1-1,-1-1,-1 1,0-1,-1 0,0-1,0 0,3-10,-1 2,-1-1,-1 0,0 0,-2-1,0 0,-2 0,0 0,-1-4,-2 18,0 15,0 18,5 36,3 0,2 0,16 53,-8-33,12 65,-5 3,-8 0,-2 123,-15-255,2-1,0 0,-2 0,0-1,-1 1,0 0,-1 0,-1-1,-1 0,0 0,-4 8,9-22,-1 0,1 0,0 0,-1 0,1 0,-1 0,0 0,1-1,-1 1,0 0,1 0,-1 0,0-1,0 1,0-1,1 1,-1 0,0-1,0 0,0 1,0-1,0 1,0-1,0 0,0 0,0 0,0 0,0 1,0-1,0 0,-1-1,1 1,0 0,0 0,0 0,0-1,0 1,-1-1,-25-32,13 0,2-1,1-1,2 0,1 0,2-1,0-16,2 20,-56-603,56 508,4 125,-1 0,1 1,0-1,0 0,0 0,0 0,0 0,0 0,0 0,0 0,1 0,-1 0,1 1,0-1,-1 0,1 0,0 1,0-1,0 0,0 1,0-1,0 1,1-1,-1 1,1-1,-1 1,1 0,-1 0,1 0,-1 0,1 0,0 0,0 0,-1 1,1-1,0 1,0-1,1 1,5 2,-1 1,1-1,-1 2,1-1,-1 1,0 0,0 0,-1 1,1 0,-1 1,4 4,-5-7,6 6,1 0,-2 1,1 0,-1 0,-1 1,0 1,0-1,-1 2,-1-1,0 1,0 0,-1 0,-1 1,-1 0,0 0,0 0,-1 6,-3-16,0 0,-1 0,0 0,0-1,0 1,0 0,-1-1,1 1,-1-1,0 0,0 1,0-1,0 0,-1 0,0 0,1 0,-1-1,0 1,0-1,0 0,0 0,-1 0,1 0,-1 0,1-1,-1 1,1-1,-1 0,0 0,0-1,0 1,1-1,-1 0,0 1,0-2,0 1,0 0,1-1,-1 0,0 0,0 0,1 0,-1-1,1 1,-1-1,1 0,0 0,-1 0,0-1,-13-15</inkml:trace>
  <inkml:trace contextRef="#ctx0" brushRef="#br0" timeOffset="1147.793">1753 749,'-3'-5,"0"1,-1-1,1 1,-1 0,0 0,0 0,0 1,-1-1,1 1,-1 0,0 1,0-1,0 1,0 0,0 0,0 0,-1 1,1-1,0 1,-1 1,1-1,-1 1,1 0,-1 0,1 1,-1-1,1 1,-1 1,1-1,0 1,-1 0,1 0,0 0,0 1,1-1,-1 1,0 1,1-1,-3 3,3-2,1 0,0 0,1 0,-1 0,1 1,0-1,0 1,0-1,0 1,1 0,0 0,0 0,0 0,1 0,-1-1,1 1,1 0,-1 0,1 0,-1 0,1 0,1 0,-1 0,1-1,-1 1,1-1,1 1,-1-1,1 0,0 1,0-1,0-1,0 1,0 0,1-1,0 0,1 1,14 9,1-2,0 0,0-1,1-1,21 5,-21-7,0 1,-1 0,0 2,-1 0,0 1,10 8,-27-18,0 0,0 1,0-1,0 0,-1 1,1-1,0 1,-1-1,1 1,-1 0,0 0,1 0,-1 0,0 0,0 0,0 0,0 0,-1 0,1 0,-1 1,1-1,-1 0,0 0,1 1,-1-1,0 0,-1 0,1 1,0-1,-1 0,1 0,-1 1,0-1,0 0,1 0,-2 0,1 0,0 0,0 0,-1 0,-2 2,0-1,0 1,-1-1,0 0,1-1,-1 1,0-1,0 0,0 0,-1 0,1-1,0 0,-1 0,1 0,0-1,-1 1,1-1,-1-1,1 1,-3-1,5 0,0 1,-1-1,1 0,0 0,-1 0,1 0,0 0,0-1,0 1,0-1,0 0,0 0,1 0,-1-1,0 1,1 0,0-1,0 0,0 1,0-1,0 0,0 0,1 0,-1-1,1 1,0 0,0 0,0-1,0 1,1 0,-1-1,1-1,0-2,1 0,0 0,0 1,1-1,-1 0,2 0,-1 1,1-1,0 1,0 0,0 0,1 0,0 0,0 1,1 0,-1-1,1 2,0-1,1 0,6-5,1 0,0 0,1 2,0-1,0 2,1 0,10-4,-12 7,0-1,0 1,0 1,1 0,-1 1,1 1,-1 0,1 1,-1 0,7 2,-16-1,0 1,-1 0,1 0,-1 0,0 0,1 1,-1-1,0 1,-1 0,1 0,0 0,-1 0,0 1,0-1,0 1,0-1,0 1,-1 0,1-1,-1 1,0 0,0 0,-1 0,1 0,-1 0,0 0,0 0,0 0,0 0,-2 3,10 47,-7-53,-1 0,1 1,-1-1,1 0,0 0,0 1,-1-1,1 0,0 0,0 0,0 0,0 0,0 0,1 0,-1 0,0-1,0 1,1 0,-1-1,0 1,1-1,-1 1,0-1,1 0,-1 1,1-1,-1 0,1 0,-1 0,0 0,1 0,-1 0,1-1,-1 1,0 0,1-1,-1 1,1-1,-1 0,50-27,-42 21,0 0,0 0,-1-1,0 0,0-1,-1 0,0 0,-1-1,0 1,-1-1,0-1,0 1,-1-1,2-6,-10 2,2 22,0 0,1 0,0-1,0 1,1 0,0 0,0 0,0 0,1 0,0-1,1 1,-1 0,1-1,1 1,-1-1,1 1,0-1,0 0,1 0,0-1,0 1,0-1,1 0,0 0,0 0,0 0,0-1,1 0,0 0,0-1,0 1,0-1,0-1,1 1,-1-1,1 0,0-1,-1 1,1-1,0 0,0-1,0 0,0 0,2-1,9-5,-1 0,-1-1,1-1,-1-1,-1 0,0-1,0 0,-1-2,0 1,-1-2,0 0,-1 0,0-1,8-15,5-9,-3 0,0-2,-3-1,-1 0,-2-2,-2 1,-2-2,-2 0,-2 0,-2-1,0-19,-2 40,-2 0,0 0,-1 0,-2 0,0-1,-2 1,-1 0,0 1,-2-1,-1 1,0 0,-3-1,9 21,0 0,0 1,0 0,-1-1,1 1,-1 0,1-1,-1 1,0 0,0 0,0 0,0 1,0-1,-1 0,1 1,0 0,-1-1,1 1,-1 0,1 0,-1 0,0 1,1-1,-1 1,0-1,1 1,-1 0,0 0,0 0,1 0,-1 1,0-1,0 1,1-1,-1 1,1 0,-1 0,1 0,-1 1,1-1,-2 1,-5 8,0 0,1 0,1 0,-1 1,2 0,-1 0,2 1,0 0,0 0,1 0,0 1,1-1,0 1,1 5,-8 22,2 0,2 1,2 0,2 0,1 0,2 0,2 0,2-1,1 1,2-1,2 0,2-1,10 21,-17-47,2 0,0 0,0-1,1 0,1 0,0-1,1 0,0-1,0 0,1 0,0-1,1-1,0 1,0-2,1 0,0-1,0 0,1-1,0 0,0-1,0-1,0 0,0-1,1 0,-1-1,1-1,-1 0,0-1,1-1,-1 0,6-2,-12 1,1 0,-1 0,0-1,0 0,0 0,0-1,-1 0,0 0,0-1,0 0,0 0,-1-1,-1 0,1 0,-1 0,0-1,0 0,-1 1,0-2,-1 1,1 0,-2-1,1 0,-1 1,-1-1,1 0,-1 0,-1 0,0 0,0 0,-1 0,0 0,-2-6,3 11,-1 1,0 0,0-1,0 1,0-1,-1 1,1 0,-1 0,0 0,0 0,0 0,0 0,0 0,-1 1,1-1,-1 1,0 0,0 0,1 0,-2 0,1 0,0 1,0-1,0 1,-1 0,1 0,-1 0,1 0,-1 1,1-1,-1 1,1 0,-1 0,1 0,-1 0,1 1,-1 0,1 0,-1 0,1 0,0 0,-1 0,1 1,-3 1,1 2,-1 0,1 0,0 0,0 1,0-1,1 1,0 0,0 1,1-1,0 1,0-1,0 1,1 0,0 0,0 0,1 1,0-1,0 0,0 0,1 1,0-1,1 0,0 1,0-1,0 0,1 0,0 0,1 0,-1 0,1 0,0-1,1 1,0-1,0 0,3 3,2-1,1 0,0-1,0-1,0 0,1 0,0-1,0 0,0-1,0 0,1-1,0 0,5 0,146 12,-157-15,99 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20.3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106 372,'3'21,"0"10,2 8,0 2,0-5,-2-3,0-8</inkml:trace>
  <inkml:trace contextRef="#ctx0" brushRef="#br0" timeOffset="1627.053">0 171,'16'-2,"0"1,1 0,-1 1,0 1,0 0,0 1,0 1,0 1,0 0,0 1,-1 1,0 0,0 1,-1 0,0 2,0-1,-1 2,0 0,-1 0,0 1,0 1,-1 0,-1 0,0 1,-1 0,0 1,0 2,41 125,-50-139,1 1,-1-1,1 0,-1 0,1 1,0-1,0 0,0 0,0 0,1 0,-1 0,0 0,1-1,-1 1,1 0,0-1,-1 1,1-1,0 0,0 1,0-1,0 0,0 0,0 0,1-1,-1 1,0 0,0-1,0 1,1-1,-1 0,0 0,1 0,-1 0,0 0,1 0,-1-1,1 1,6-4,1 0,-1 0,-1-1,1 0,0-1,-1 0,0 0,-1 0,1-1,-1-1,-1 1,1-1,-1 0,-1 0,1-1,-1 0,-1 0,0 0,0 0,1-6,2 6,-8 23,0-7,-1 5,1-7,-1-1,1 1,0-1,0 1,0 0,1-1,0 1,0 0,0 0,0-1,1 1,0 0,0-1,0 1,0 0,1-1,-1 1,1-1,1 0,-1 0,0 0,1 0,0 0,0 0,0-1,1 1,-1-1,1 0,-1 0,2 0,2-1,-1 0,1-1,0 0,-1-1,1 1,0-1,0 0,-1-1,1 0,0 0,-1 0,1-1,-1 0,1 0,-1-1,0 0,0 0,0 0,0-1,-1 1,1-1,-1-1,0 1,0-1,-1 0,1 0,-1 0,0-1,-1 0,1 1,-1-1,0 0,-1-1,1 1,-1 0,0-1,-1 1,0-1,0 0,0-3,3 54,-1-38,-1 1,1-1,0-1,1 1,-1 0,1-1,0 0,1 0,-1 0,1 0,0-1,0 0,1 0,-1 0,1 0,0-1,0 0,0 0,0-1,0 0,0 0,1 0,-1-1,1 0,0 0,-1-1,1 1,-1-1,1-1,0 1,-1-1,1-1,-1 1,1-1,-1 0,2-1,8-3,0-1,0 0,-1-2,0 1,0-2,-1 0,0-1,-1 0,0-1,-1 0,0-1,-1 0,0-1,-2-1,5-6,0 8,-11 40,-2 490,1-452,3 45,-6 1,-7 41,-4-87,0-56,4-29,-4-156,12 134,-1-162,9 1,19-88,-24 273,-2 4,1-1,1 1,0 0,1-1,0 1,1 1,5-9,-10 21,1-1,-1 1,1 0,0-1,0 1,0 0,-1-1,1 1,1 0,-1 0,0 0,0 0,0 0,0 0,1 0,-1 0,1 0,-1 1,0-1,1 1,-1-1,1 1,-1-1,1 1,0 0,-1 0,1 0,-1 0,1 0,-1 0,1 0,-1 0,1 1,0-1,-1 0,0 1,1 0,-1-1,1 1,-1 0,0-1,1 1,-1 0,0 0,0 0,1 0,-1 1,0-1,0 1,47 64,-41-54,0 2,-1-1,0 1,-1-1,-1 1,0 1,-1-1,0 1,-2-1,1 7,-2-19,0 0,1-1,-1 1,0 0,-1 0,1 0,0 0,0-1,-1 1,1 0,-1 0,0-1,1 1,-1 0,0-1,0 1,0-1,0 1,0-1,-1 0,1 1,0-1,0 0,-1 0,1 0,-1 0,1 0,-1 0,0 0,1 0,-1-1,0 1,0-1,1 1,-1-1,0 0,0 1,0-1,1 0,-1 0,0 0,0-1,0 1,1 0,-1-1,0 1,0-1,1 1,-3-2,2-2,-1 1,1-1,0 0,0 0,0 0,0 0,0 0,1 0,0-1,0 1,0 0,1-1,-1 1,1-1,0 1,0-1,1 1,-1-1,1 1,0 0,0-1,1 0,0-1,1 0,0 0,0 1,0-1,1 1,-1-1,1 1,1 0,-1 1,1-1,0 1,0 0,0 0,0 0,1 1,0 0,-1 0,1 0,0 1,0 0,2-1,13-3,0 2,0 0,0 0,0 2,18 1,-35 0,0 0,0 1,-1 0,1 0,0 0,0 0,-1 1,1-1,0 1,0 0,-1 0,1 0,-1 1,1-1,-1 1,0 0,1 0,-1 0,0 0,0 1,-1-1,1 1,0 0,-1-1,1 1,-1 0,0 1,0-1,0 0,-1 1,1-1,0 3,-2-1,1-1,0 0,0 1,1-1,-1 0,1 0,0 0,0 0,0 0,1 0,-1-1,1 1,0-1,0 1,0-1,0 0,1 0,-1-1,1 1,0-1,0 0,0 1,0-2,0 1,0 0,0-1,1 0,-1 0,4 0,-1-1,0-1,1 0,-1 0,0-1,0 0,0 0,0-1,0 0,0 0,-1-1,1 0,-1 0,0 0,0 0,-1-1,0 0,1-1,-1 1,-1-1,1 0,-1 0,0 0,-1-1,1 1,-1-1,-1 0,1 0,-1 0,0 0,0-7,3 83,-4-60,1 0,0-1,0 1,1-1,0 0,1 0,0 0,0 0,0 0,1-1,0 0,1 0,-1 0,1-1,1 1,-1-2,1 1,0-1,0 0,1 0,0-1,0 0,0 0,21 6</inkml:trace>
  <inkml:trace contextRef="#ctx0" brushRef="#br0" timeOffset="2365.723">2553 252,'-35'-5,"0"1,0 2,-1 1,-9 3,42-2,0-1,1 1,-1 0,0 0,1 0,-1 1,0-1,1 1,-1-1,1 1,-1 0,1 0,-1 0,1 1,-1-1,1 0,0 1,0-1,0 1,0 0,0 0,0 0,0 0,1 0,-1 0,1 0,-1 1,1-1,0 0,0 1,0-1,0 1,0 0,1-1,-1 1,1-1,0 1,0 0,0-1,0 1,0 0,0-1,1 1,-1 0,1 0,4 5,1 0,0-1,0 1,0-1,1 0,0-1,1 0,-1 0,1 0,0-1,1 0,-1-1,1 0,0 0,2 0,2 2,17 8,-19-10,0 0,0 1,-1 0,0 1,0 0,0 1,0 0,-1 0,-1 1,1 0,4 7,-12-13,0-1,0 0,0 1,-1-1,1 1,-1 0,1-1,-1 1,0-1,1 1,-1 0,0-1,0 1,0 0,0-1,0 1,-1-1,1 1,0 0,-1-1,0 1,1-1,-1 1,0-1,1 1,-1-1,0 0,0 1,0-1,0 0,0 0,-1 0,1 1,0-1,-1-1,1 2,-56 26,41-23,0 0,-1-1,1 0,-1-1,0-1,0-1,-2-1,18 1,0-1,0 0,0 0,-1 1,1-1,0 0,0 0,0 0,0-1,-1 1,1 0,0 0,0-1,0 1,0 0,0-1,0 1,0-1,0 1,0-1,0 0,0 0,0 1,0-1,0 0,0 0,1 0,-1 0,0 0,1 0,-1 0,0 0,1 0,0 0,-1 0,1 0,0 0,-1 0,1-1,0 1,0 0,0 0,0 0,0-1,0 1,0 0,0 0,1 0,-1 0,0 0,1-1,-1 1,1 0,-1 0,1 0,0 0,-1 0,1 0,0 0,11-9,0 0,0 1,0 1,1 0,0 1,1 0,0 1,0 0,0 1,0 1,1 1,0 0,2 0,1-1,1 0,0 1,0 1,0 1,0 1,19 2,-35-1,0 0,0 0,0 0,0 0,0 1,-1-1,1 1,0-1,-1 1,1 0,-1 0,1 1,-1-1,0 0,0 1,0-1,0 1,-1 0,2 1,35 33,-32-36,1 0,-1-1,1 0,-1 0,1 0,-1-1,1 0,-1 0,0-1,1 0,-1 0,0 0,0-1,-1 0,1 0,0 0,-1-1,0 1,0-1,0-1,0 1,-1-1,1 0,-1 0,1-3,-2 5,-1 1,1-1,-1 0,0 0,0 0,0-1,-1 1,1 0,-1-1,1 1,-1-1,-1 0,1 1,0-1,-1 0,0 1,1-1,-1 0,-1 1,1-1,-1 0,1 1,-1-1,0 0,0 1,-1-1,1 1,-1 0,0-1,0 1,0 0,0 0,0 0,-1 0,1 1,-1-1,0 1,1-1,-1 1,0 0,-1 0,1 0,0 1,-1-1,-2 0,0 1,0 0,0 0,0 1,0 0,0 0,0 0,0 1,0-1,0 2,0-1,0 1,0-1,0 2,1-1,-1 1,1-1,0 2,-1-1,2 0,-1 1,0 0,1 0,-1 1,1-1,0 1,1 0,-1 0,1 0,0 0,0 1,1-1,0 1,0-1,0 1,0 0,1 0,0 0,0 0,1 0,0 1,-1-4,1 0,0 1,1-1,-1 0,0 0,1 0,0 0,0 1,0-1,0 0,0 0,0-1,1 1,0 0,-1 0,1-1,0 1,0-1,1 1,-1-1,0 0,1 0,-1 0,1 0,0-1,-1 1,1-1,3 2,2 0,-1-1,1 0,0 0,0 0,0-1,0 0,0-1,0 0,0 0,0 0,0-1,22-5</inkml:trace>
  <inkml:trace contextRef="#ctx0" brushRef="#br0" timeOffset="2557.441">3048 65,'-16'-11,"-10"-7,-5 0,-1 6,1 7,5 8,6 10,7 5,5 8,7 6,8 4,2-4</inkml:trace>
  <inkml:trace contextRef="#ctx0" brushRef="#br0" timeOffset="2739.486">3061 519,'16'16,"10"5,5 2,3-4,4-5,2-6,3-10,1-9,-7-3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4:56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335 468,'-11'-11,"0"1,-1 0,0 0,-1 1,0 1,0 0,-1 1,-8-3,20 9,-1 0,1 1,0-1,0 1,-1-1,1 1,0 0,0 0,-1 0,1 0,0 0,-1 1,1-1,0 1,0-1,-1 1,1 0,0 0,0 0,0 0,0 0,0 1,0-1,1 0,-1 1,0-1,1 1,-1 0,1 0,-1 0,1-1,0 1,0 1,0-1,-1 1,-21 81,23-2,0-80,0 1,1-1,-1 0,1 0,-1 1,1-1,0 0,0 0,0 0,0 0,0 0,0 0,1 0,-1 0,1 0,-1-1,1 1,-1 0,1-1,0 0,0 1,0-1,0 0,0 0,0 0,0 0,1 0,-1-1,0 1,0 0,1-1,-1 0,1 0,-2 1,0-1,0 0,0 0,0 0,0 0,0 0,-1 0,1 0,0 0,0 0,0 0,0-1,0 1,0 0,-1-1,1 1,0-1,0 1,0 0,-1-1,1 0,0 1,-1-1,1 1,0-1,-1 0,1 0,-1 1,1-1,-1 0,1 0,-1 1,0-1,1 0,-1 0,0 0,0 0,0 0,1 0,-1 0,0 1,0-1,0 0,-1 0,1 0,0 0,0 0,0 0,-1 0,1 1,-20-44,8 23,0 0</inkml:trace>
  <inkml:trace contextRef="#ctx0" brushRef="#br0" timeOffset="246.918">54 268,'-6'-2,"-4"1,2 3,1 4,2 3,4 0,2-2</inkml:trace>
  <inkml:trace contextRef="#ctx0" brushRef="#br0" timeOffset="1558.749">215 0,'-28'70,"-23"52,6 1,5 2,-3 37,35-96,8-65,0 0,0-1,0 1,1 0,-1 0,0-1,0 1,0 0,1 0,-1-1,0 1,1 0,-1-1,0 1,1 0,-1-1,1 1,-1-1,1 1,0 0,-1-1,1 1,-1-1,1 0,0 1,-1-1,1 0,0 1,0-1,-1 0,1 0,0 1,0-1,-1 0,1 0,0 0,0 0,0 0,-1 0,1 0,0 0,0-1,-1 1,1 0,0 0,0-1,-1 1,1 0,0-1,-1 1,1-1,36-24,17-30,-46 45,-1 0,1 1,1 0,0 1,0 0,1 0,0 1,0 0,0 1,1 0,0 1,0 0,1 0,-1 1,10-1,36 5,-50 2,0-1,0-1,0 1,0-1,0 0,1-1,-1 0,-1 0,1 0,0-1,0 0,0 0,-1-1,1 0,-1 0,6-4,-11 6,1-1,-1 1,0 0,0-1,1 1,-1-1,0 1,0-1,0 1,-1-1,1 0,0 0,-1 1,1-1,-1 0,1 0,-1 0,0 1,0-1,0 0,0 0,0 0,0 0,0 1,-1-1,1 0,-1 0,1 0,-1 1,0-1,0 0,0 1,0-1,0 1,0-1,0 1,0-1,-1 0,-58-44,59 46,1 0,-1 0,0 0,1 0,-1 0,0 0,0 0,1 0,-1 0,0 0,1 0,-1 0,0 0,1 1,-1-1,0 0,1 0,-1 1,1-1,-1 0,0 1,1-1,-1 1,1-1,-1 1,1-1,0 1,-1-1,1 1,-1 0,1-1,0 1,-1-1,1 1,0 0,0-1,0 1,-1 0,1-1,0 1,0 0,0 0,0-1,0 1,0 0,0-1,1 1,-1 0,0-1,0 1,0 0,1-1,4 259,-4 62,-6-223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5:01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327 469,'-19'3,"-1"1,1 1,0 1,1 0,-1 1,1 1,1 1,-1 0,1 2,1 0,0 0,1 2,0 0,1 1,-12 14,-10 34,35-61,0 1,1 0,-1 0,1 0,-1 1,1-1,0 0,0 0,0 0,0 0,0 0,0 0,0 0,1 0,-1 0,1 0,0 0,-1 0,1 0,0 0,0 0,0 0,0-1,1 1,-1 0,0-1,1 1,-1-1,1 1,-1-1,2 1,6 0,-1 1,1-1,0-1,0 0,0 0,0-1,0 0,0 0,1-1,-2 0,1-1,0 0,0 0,0-1,-1 0,0-1,1 0,-1 0,-1-1,7-4,2 0,0-1,-1 0,0-1,-1-1,0 0,-1-1,-1-1,0 0,0-1,-1 0,-1 0,-1-1,0-1,-1 1,-1-1,-1-1,0 1,-1-1,-1 0,0 0,-2-1,0 1,-1 0,-1-1,-1-2,-1-9,-2 0,0 1,-3-1,0 1,-2 0,0 1,-3 0,-3-4,14 29,0 0,0-1,-1 0,0 1,0-1,0 1,0 0,0 0,-1-1,1 2,-1-1,0 0,0 0,0 1,0 0,0-1,-1 1,2 3,1-1,-1 1,0 0,1 0,-1 0,1 0,-1 0,1 0,0 0,-1 0,1 0,0 1,0-1,0 1,0-1,0 1,0-1,0 1,0-1,1 1,-1 0,1 0,-1-1,1 1,0 0,-1 0,1-1,0 1,0 1,0-1,-9 51,2-1,3 1,2 1,3 6,-1-17,0-26,-3 15,2-1,1 0,2 0,1 1,1-1,2-1,0 1,3-1,0 0,2-1,6 10,-14-34,1 1,0-1,0 1,0-1,1 0,-1-1,1 1,1-1,-1 0,0 0,1-1,0 1,0-1,0-1,0 1,0-1,1 0,-1 0,1-1,-1 0,1 0,0 0,-1-1,1 0,0-1,-1 1,1-1,-1 0,1-1,-1 0,1 0,-1 0,0-1,0 0,2-1,4-4,0-1,0 0,0-1,-2 0,1-1,-1-1,-1 1,0-1,0-1,-1 0,-1 0,0 0,-1-1,0 0,-1 0,-1-1,-1 0,1 1,-2-1,0-1,-3-35,1 50,0 0,0 0,0 0,0 0,0 0,0 0,0 0,0 1,-1-1,1 0,0 0,-1 0,1 0,0 1,-1-1,1 0,-1 0,1 1,-1-1,0 0,1 1,-1-1,0 0,1 1,-1-1,0 1,0-1,0 1,1 0,-1-1,0 1,0 0,0 0,0-1,0 1,0 0,0 0,1 0,-1 0,0 0,0 0,0 0,0 0,0 1,0-1,0 0,1 1,-1-1,-1 1,-3 3,-1 1,1 0,0 0,0 1,1 0,0-1,0 2,0-1,0 0,1 1,0-1,1 1,0 0,0 0,0 0,1 0,0 0,-1 6,2-8,0 0,0 0,0-1,0 1,1 0,0-1,0 1,0-1,0 1,1-1,0 1,0-1,0 0,0 0,1 0,0 0,-1 0,2 0,-1-1,0 1,1-1,-1 0,1 0,0-1,0 1,0-1,0 1,0-1,2 0,12 5,1-1,0 0,0-1,0-1,0-1,7 0,60 5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5:04.1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157 50,'14'-7,"1"0,0 1,1 0,0 1,0 1,0 0,0 1,0 1,1 1,1 0,-15 0,0 0,0 0,1 1,-1-1,0 1,1 0,-1 0,0 0,1 1,-1-1,0 1,1 0,-1-1,0 2,0-1,0 0,0 0,0 1,0 0,0 0,-1 0,1 0,0 0,-1 0,0 1,1-1,-1 1,0-1,0 1,-1 0,1 0,-1 0,1 0,-1 0,0 0,0 0,0 1,0-1,-1 2,-2 6,-1 1,-1-1,0 0,-1 0,0-1,0 1,-1-1,-1 0,0 0,0-1,-1 0,0 0,0-1,-3 2,10-9,-194 172,84-81,109-91,-27 32,28-33,1 1,0 0,0 0,-1-1,1 1,0 0,0 0,0 0,0-1,0 1,0 0,0 0,0 0,0-1,0 1,0 0,0 0,1-1,-1 1,0 0,1 0,-1-1,0 1,1 0,-1-1,1 1,-1-1,1 1,-1 0,1-1,0 1,-1-1,1 1,0-1,-1 0,1 1,0-1,0 0,-1 1,1-1,0 0,0 0,-1 0,1 0,0 1,0-1,0 0,-1-1,1 1,0 0,134 5,228-38,-243 19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5:05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0 178,'21'-12,"-1"0,1 2,1 0,0 2,0 0,1 1,0 2,0 0,1 2,-1 0,1 1,1 2,-19 0,0 0,0 1,1-1,-1 1,0 1,0-1,0 1,0 0,0 0,0 1,-1 0,1 0,-1 0,1 1,-1 0,0 0,-1 0,1 0,-1 1,0 0,0 0,0 0,-1 0,0 0,0 1,0 0,0 0,1 5,0 16,-1 0,0 0,-3 0,0 0,-1 0,-2 0,-1 0,-1 0,-1-1,-8 22,3-2,-11 81,21-125,1 0,0-1,0 1,0 0,0 0,1-1,-1 1,0 0,1-1,-1 1,1 0,-1-1,1 1,0-1,0 1,0-1,0 1,0-1,0 0,0 1,0-1,0 0,1 0,-1 0,0 0,1 0,-1 0,1 0,-1-1,1 1,0 0,10-1</inkml:trace>
  <inkml:trace contextRef="#ctx0" brushRef="#br0" timeOffset="549.574">106 472,'218'-45,"65"-29,-257 68,-1-2,0 0,0-2,0-1,-2 0,1-2,-2-1,1-1,-2 0,0-2,-1 0,2-5,-19 19,1-2,-1 1,0 0,0-1,0 1,-1-1,1 0,-1 0,0 0,-1 0,1 0,-1 0,0-1,0 1,-1-3,0 8,0 0,0 1,0-1,0 0,0 0,-1 1,1-1,0 0,0 0,0 1,-1-1,1 0,0 0,0 0,-1 0,1 1,0-1,0 0,-1 0,1 0,0 0,-1 0,1 0,0 0,0 0,-1 0,1 0,0 0,-1 0,1 0,0 0,-1 0,1 0,0 0,0 0,-1 0,1 0,0-1,0 1,-1 0,1 0,0 0,0 0,-1-1,1 1,0 0,0 0,0-1,-1 1,1 0,0 0,0-1,0 1,0 0,0 0,0-1,-1 1,1 0,0-1,0 1,0 0,0 0,0-1,0 1,0 0,0-1,0 1,1 0,-1 0,0-1,-15 21,2 10,2 0,1 1,1 0,1 0,2 1,1 6,-3 7,4-25,2-14,0 0,0 0,1 1,0-1,0 0,1 0,-1 1,2-1,-1 0,1 1,-1-1,2 0,-1 0,1 0,0 1,1 1,0-6,1 1,-1-1,1 0,0 0,0 0,0-1,0 1,0-1,0 0,0 0,0-1,0 1,1-1,-1 0,0 0,0 0,1 0,-1-1,0 0,0 0,0 0,0 0,0 0,0-1,0 0,0 0,24-11,-1 0,-1-2,-1 0,0-2,-1-1,2-3,21-14,-46 34,0 0,-1 0,0 0,1 1,-1-1,1 0,-1 1,1-1,-1 0,1 1,-1-1,1 0,0 1,-1-1,1 1,0-1,-1 1,1 0,0-1,0 1,-1 0,1-1,0 1,0 0,0 0,-1 0,1 0,0 0,0 0,0 0,0 0,-1 0,1 0,0 0,0 0,0 1,-1-1,1 0,0 1,0-1,-1 1,1-1,0 0,-1 1,1-1,0 1,-1 0,1-1,-1 1,1 0,-1-1,1 1,-1 0,1 0,-23 106,9-62,5-14,0 1,2 0,2 0,0 0,3 1,1 16,17-4,-6-34</inkml:trace>
  <inkml:trace contextRef="#ctx0" brushRef="#br0" timeOffset="1000.641">1471 58,'18'-4,"1"1,0 0,0 2,0 0,0 1,0 1,0 1,0 1,0 1,0 0,2 2,-19-5,1 0,0 0,0 1,0-1,-1 1,1 0,-1-1,1 1,-1 0,0 1,0-1,0 0,0 1,0-1,0 1,-1-1,1 1,-1 0,0 0,0 0,0-1,0 1,0 0,-1 0,1 1,-1-1,0 0,0 0,0 0,0 0,-1 0,1 0,-1 0,1 0,-1 0,0 0,-1 0,1 0,0-1,-1 1,1 0,-2 0,-3 5,0 0,-1 0,0 0,-1-1,0 0,0-1,0 0,-6 3,-18 15,32-23,0 0,0-1,0 1,0-1,1 1,-1 0,0-1,0 1,0-1,1 1,-1-1,0 1,1 0,-1-1,1 0,-1 1,0-1,1 1,-1-1,1 1,-1-1,1 0,0 1,-1-1,1 0,-1 0,1 1,-1-1,1 0,0 0,-1 0,1 0,0 0,-1 0,1 0,-1 0,1 0,0 0,-1 0,1 0,0 0,-1 0,1-1,-1 1,1 0,0-1,2 1,16 3,-1 0,1 1,0 1,-1 1,0 0,0 1,14 9,-25-13,-1 1,0 0,1 0,-1 1,-1-1,1 2,-1-1,0 0,0 1,0 0,-1 0,0 0,0 1,0-1,-1 1,0 0,-1 0,1 0,-1 0,-1 1,1 4,-1-7,-2 1,1-1,0 1,-1-1,0 0,-1 1,1-1,-1 0,0 0,0 0,0 0,-1 0,0 0,0-1,0 1,0-1,-1 0,0 0,0 0,0-1,-3 3,-5 3,0 0,-1-1,0 0,-1-1,0 0,0-1,-3 0,8-2,0-1,1 0,-2-1,1 0,0 0,0-1,-1 0,1 0,0-1,-3-1,-5-4</inkml:trace>
  <inkml:trace contextRef="#ctx0" brushRef="#br0" timeOffset="1467.55">2286 124,'-1'-6,"0"0,-1 0,0 0,0 0,0 0,-1 0,1 1,-2-1,1 1,0 0,-1 0,0 0,0 0,-1 1,1 0,-1-1,0 2,0-1,0 0,-1 1,1 0,-1 1,0-1,0 1,0 0,0 0,0 1,0 0,0 0,-6 0,5 2,-1 0,1 0,0 1,0 0,0 0,0 1,1 0,-1 0,1 1,0 0,-1 0,2 0,-1 1,0-1,1 1,0 1,0-1,1 1,-1 0,1 0,1 0,-1 0,1 1,0 0,0-1,1 1,0 0,0 0,0 5,2-9,1 0,0 0,0 0,-1 0,2 0,-1 0,0 0,1 0,-1 0,1 0,0-1,0 1,0-1,0 1,0-1,1 0,-1 0,1 0,-1 0,1 0,0 0,0-1,-1 1,1-1,0 0,1 0,-1 0,2 0,92 10,-73-13,0-1,-1-1,0-1,0-1,0-2,-1 0,0-1,7-4,-4 2,-24 10,-1 1,1-1,0 1,0 0,-1-1,1 1,0 0,0 0,0-1,0 1,-1 0,1 0,0 0,0 0,0 0,0 0,0 0,-1 0,1 0,0 1,0-1,0 0,-1 1,1-1,0 0,0 1,-1-1,1 1,0-1,0 1,-1-1,1 1,-1-1,1 1,-1 0,1 0,-1-1,1 1,-1 0,1-1,-1 1,0 0,1 0,-1 0,0 0,0-1,0 2,1 47,-2-38,0 13,-1 0,-2 0,0 0,-1 0,-2-1,0 0,-2 0,0-1,-2 0,0-1,-10 15,-42 49,55-74</inkml:trace>
  <inkml:trace contextRef="#ctx0" brushRef="#br0" timeOffset="1781.018">2727 245,'-8'9,"0"1,1 0,0 0,1 1,0 0,1 0,0 1,1-1,-2 9,5-17,0 1,0 0,1-1,0 1,-1 0,1 0,0-1,1 1,-1 0,1 0,0-1,0 1,0-1,0 1,0 0,1-1,0 0,-1 1,1-1,1 0,-1 0,0 0,1 0,-1-1,1 1,0-1,0 1,0-1,0 0,0 0,1 0,-1-1,1 1,9 2,1 1,-1-2,1 0,0 0,0-2,0 0,1 0,-1-1,0-1,0 0,0-1,0-1,0 0,0-1,-1 0,0-1,1 0,-2-2,1 1,-1-1,0-1,0 0,1-3,-8 7,0 0,-1 0,0 0,0-1,0 0,0 1,-1-1,0-1,0 1,0 0,0-1,-1 0,0 1,0-1,-1 0,0 0,0 0,0 0,0 0,-1 0,0-1,-1 1,1 0,-1 0,0 0,-1 0,1 0,-1 1,-1-1,1 0,-1 1,0 0,0-1,0 1,-3-3,0 1,-1 0,-1 1,1-1,-1 1,0 1,0 0,0 0,-1 0,0 1,0 0,0 1,0 0,0 1,-1-1,0 2,1-1,-1 2,0-1,1 1,-2 1,-7 0,0 1,0 1,0 1,0 0,0 1,1 1,0 1,0 0,1 2,-5 2,-54 40,9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5:04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1,'6'23,"12"18,10 12,11 6,8 2,5-1,1-3,-2-7,-5-10,-9-9,-7-10,-10-9</inkml:trace>
  <inkml:trace contextRef="#ctx0" brushRef="#br0" timeOffset="250.061">336 68,'-20'13,"-17"14,-10 16,-4 12,0 10,3 6,11 2,11-3,13-8,8-15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5:03.1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0 215,'23'0,"23"-3,22-2,18-1,12-1,5-1,-3 3,-11 3,-20 7,-23 5,-19 1</inkml:trace>
  <inkml:trace contextRef="#ctx0" brushRef="#br0" timeOffset="283.362">67 429,'20'2,"21"1,19 0,15-1,16-2,12-7,7-4,1-4,-5-5,-20 1</inkml:trace>
  <inkml:trace contextRef="#ctx0" brushRef="#br0" timeOffset="550.3">788 0,'65'17,"-34"-12,0 1,-1 1,1 2,-1 1,-1 2,0 0,-1 2,0 1,-1 2,-1 0,-1 2,4 4,-23-16,0 0,-1 0,0 0,0 1,0 0,-1 0,-1 0,1 0,-1 1,-1-1,1 1,-2 0,1 0,-1-1,0 1,-1 0,0 0,-1 0,1 0,-2 0,1 0,-1 0,-1 0,1-1,-2 0,1 1,-1-1,0 0,-17 24,0-1,-2-1,-2-1,0-1,-2-1,-1-1,-1-2,-4 2,-61 55,62-50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5:01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148 187,'0'16,"-2"15,-1 12,0 9,0 7,2 7,-1 1,2 1,2-3,1-2,0-8,0-14</inkml:trace>
  <inkml:trace contextRef="#ctx0" brushRef="#br0" timeOffset="265.637">14 789,'20'0,"17"-3,10-2,4-1,1-1,-7-2,-10 0</inkml:trace>
  <inkml:trace contextRef="#ctx0" brushRef="#br0" timeOffset="549.738">1 0,'13'12,"17"3,18-1,18-7,15-7,-6-4</inkml:trace>
  <inkml:trace contextRef="#ctx0" brushRef="#br0" timeOffset="816.588">1231 174,'-21'-13,"-1"0,0 2,-1 0,0 2,-1 0,-6 0,22 7,0 0,-1 0,1 1,-1 1,1-1,0 1,-1 1,1-1,-1 1,1 1,0 0,-1 0,1 0,0 1,0 1,1-1,-1 1,1 0,0 1,-1 0,-6 9,2 0,-1 1,2 0,0 1,1 0,1 1,0 0,1 0,1 1,0 0,2 0,0 1,1-1,1 1,0 0,2 0,0 0,2 10,-2-16,2-1,-1 1,1-1,1 1,0-1,1 0,0 0,1 0,1 0,0-1,0 0,1 0,0 0,1 0,0-1,1 0,0-1,0 0,1 0,1-1,-1 0,1 0,2 0,5 1,1-1,-1-1,1-1,1 0,-1-1,1-1,0-1,0-1,0 0,0-1,4-1,24-3,0-1,0-2,42-11,-5-4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5:07.8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66,'5'-6,"0"1,0-1,1 1,0 0,0 0,0 1,1-1,-1 2,1-1,0 1,0 0,0 0,1 1,-1 0,1 0,-1 1,6-1,-10 3,0 0,1 0,-1 0,0 1,0-1,0 1,0 0,0 0,0 0,0 0,-1 1,1-1,-1 1,0-1,1 1,-1 0,0 0,-1 0,1 0,0 0,-1 0,0 1,0-1,0 0,0 1,0-1,-1 1,0-1,1 1,-1-1,0 1,-1-1,1 1,-1-1,1 1,-1-1,-1 2,-7 24,-1-1,-1-1,-1 0,-2 0,-1-2,0 0,-2 0,-1-1,-1-2,-1 0,-1 0,-12 7,23-18,-30 44,41-54,-1 0,1 0,-1 1,1-1,0 0,-1 0,1 0,0 0,0 0,0 0,0 0,0 0,0 0,0-1,0 1,0 0,0-1,1 1,-1 0,0-1,0 0,1 1,-1-1,0 0,1 1,-1-1,0 0,1 0,-1 0,0 0,1-1,-1 1,0 0,1-1,1 2,83-1,0-2,-1-5,67-14,-116 15,52-6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5:08.8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1 171,'35'3,"1"-1,0-2,0-1,0-2,20-4,115-5,-167 11,1 1,-1 0,1 0,-1 1,1-1,-1 1,1 0,-1 0,0 0,0 1,1 0,-1 0,0 0,0 0,-1 0,1 1,0 0,-1 0,0 0,1 0,-1 0,0 0,-1 1,1 0,-1-1,1 1,-1 0,0 0,-1 1,1-1,-1 0,0 0,0 1,0 0,-1 16,-2 1,0-1,-1 1,-1-1,-2 0,0 0,-1-1,0 0,-7 10,9-17,-11 27,-70 208,72-193,10-51,0-10</inkml:trace>
  <inkml:trace contextRef="#ctx0" brushRef="#br0" timeOffset="284.774">40 465,'23'0,"21"0,21 0,18-3,15-4,12-4,3-5,-5-4,-9-3,-21 3</inkml:trace>
  <inkml:trace contextRef="#ctx0" brushRef="#br0" timeOffset="567.516">1057 144,'-11'16,"2"-1,0 1,1 1,0 0,2 0,0 0,1 1,0 0,2 0,-1 10,-6 183,10-202,0 9,-1-15,0 0,0 0,1 0,-1 0,1 0,-1 0,1 0,0 0,0 0,0-1,1 1,-1 0,1 0,0 0,0 0,0 0,0 0,0-1,0 1,1-1,-1 1,1-1,0 1,0-1,0 0,0 0,0 0,0 0,0 0,1 0,-1 0,1-1,0 0,-1 1,1-1,0 0,0 0,13-3,-1-1,1 0,0-1,-1-1,0-1,0 0,-1 0,0-2,0 0,0 0,-1-1,0-1,0-2,109-93,-122 105,0 1,0-1,0 0,0 0,0 0,0 1,0-1,0 0,0 0,0 1,0-1,0 0,0 0,0 0,0 1,1-1,-1 0,0 0,0 0,0 0,0 1,0-1,0 0,0 0,1 0,-1 0,0 0,0 1,0-1,0 0,1 0,-1 0,0 0,0 0,0 0,0 0,1 0,-1 0,0 1,0-1,0 0,1 0,-1 0,0 0,0 0,1 0,-1-1,0 1,0 0,0 0,0 0,1 0,-1 0,0 0,0 0,0 0,1 0,-1 0,0-1,-6 24,5-20,-14 43,3 0,1 1,3 0,2 1,1 0,3 9,17 16,0-51</inkml:trace>
  <inkml:trace contextRef="#ctx0" brushRef="#br0" timeOffset="1017.084">1725 144,'23'-6,"1"1,0 0,0 2,0 1,0 1,0 0,1 2,-1 1,0 1,7 3,-28-5,1-1,-1 1,0 0,0 0,0 1,0-1,0 0,0 1,0 0,0 0,-1 0,1 0,-1 0,1 1,-1-1,0 1,0-1,0 1,0 0,0 0,-1 0,1 0,-1 0,0 0,0 0,0 0,0 0,-1 1,1-1,-1 0,0 1,0-1,0 0,0 1,-1-1,1 0,-1 0,0 1,-1 1,-2 3,0 1,-1-1,-1 0,1 0,-2 0,1-1,-1 0,0 0,0-1,-7 5,-7 7,21-18,-1 0,1 0,0 0,-1 1,1-1,0 0,-1 0,1 0,0 1,-1-1,1 0,0 0,-1 1,1-1,0 0,0 1,-1-1,1 0,0 1,0-1,0 0,-1 1,1-1,0 0,0 1,0-1,0 1,0-1,0 0,0 1,0-1,0 1,0-1,0 0,0 1,0-1,0 1,0-1,1 0,-1 1,0-1,0 0,0 1,0-1,1 0,-1 1,0-1,1 0,-1 1,0-1,0 0,1 0,-1 1,0-1,1 0,-1 0,0 0,1 1,-1-1,30 5,-20-5,8 2,-1 0,1 1,0 0,-1 2,0 0,0 1,0 0,-1 2,0 0,0 1,-1 0,0 1,0 1,-2 0,1 1,-1 1,0 0,-11-10,0 1,0-1,0 0,-1 1,1-1,-1 1,0 0,0-1,0 1,0 0,-1 0,0-1,1 1,-1 0,-1 0,1 0,0-1,-1 1,0 0,0 0,0-1,0 1,-1-1,0 1,1-1,-1 0,0 1,0-1,-1 0,1 0,-3 1,-5 7,-1-1,0-1,0 0,-1 0,-1-1,1-1,-10 4,5-2,1 0,-1-2,0 0,-1-1,1-1,-1 0,0-1,-11 0,28-4,1 0,-1 0,0 0,0 0,0 0,0 0,0 0,0 0,0-1,0 1,1 0,-1 0,0-1,0 1,0-1,0 1,1-1,-1 1,0-1,1 1,-1-1,0 0,1 1,-1-1,1 0,-1 0,1 1,-1-1,1 0,-1 0,1 0,0 1,0-1,-1 0,1 0,0 0,0 0,0 0,0 0,0 0,0 0,0 1,0-1,0 0,1 0,-1 0,0 0,1 0,-1 0,0 1,1-1,-1 0,1 0,-1 1,1-1,-1 0,1 1,0-1,0 0,12-21</inkml:trace>
  <inkml:trace contextRef="#ctx0" brushRef="#br0" timeOffset="1351.215">2340 50,'18'-8,"0"0,1 1,0 0,0 2,1 0,-1 1,1 2,0 0,0 0,0 2,4 1,-16-2,0 1,0 0,0 1,0 0,0 0,-1 1,1 0,0 0,-1 0,1 1,-1 0,0 1,0 0,0 0,-1 0,1 1,-1 0,0 0,0 1,-1-1,0 1,0 1,0-1,-1 1,0-1,3 8,-1 9,-2 2,0-1,-1 0,-2 1,-1-1,0 1,-2-1,-1 1,-1-1,-4 15,2-6,-19 204,25-230,1-7</inkml:trace>
  <inkml:trace contextRef="#ctx0" brushRef="#br0" timeOffset="1617.797">2514 411,'9'-2,"14"-3,15-1,15-2,9-3,8-3,3-1,-1-3,-6-2,-15 2</inkml:trace>
  <inkml:trace contextRef="#ctx0" brushRef="#br0" timeOffset="1951.378">3142 37,'11'-5,"-1"-1,1 2,0-1,0 2,1-1,-1 2,1-1,-1 2,1-1,0 1,10 1,-9 0,0-1,0 1,0 1,0 0,0 1,0 1,-1 0,1 0,-1 2,0-1,0 1,0 1,0 0,-1 1,5 4,-14-9,1 0,-1 0,0 1,0-1,0 1,0-1,0 1,-1 0,1 0,-1-1,0 1,0 0,0 1,0-1,0 0,-1 0,1 0,-1 0,0 1,0-1,0 0,0 0,-1 0,1 0,-1 1,0-1,0 0,0 0,0 0,-1 0,1-1,-1 1,1 0,-1 0,0-1,0 1,-1-1,1 0,0 0,-2 1,-120 70,123-72,1 0,-1-1,1 1,-1 0,1 0,0 0,-1 0,1 0,0 0,0 0,0 0,-1 0,1-1,0 1,0 0,1 0,-1 0,0 0,0 0,0 0,1 0,-1 0,0 0,1 0,-1-1,1 1,-1 0,1 0,-1 0,1-1,-1 1,1 0,0-1,-1 1,1 0,0-1,0 1,0-1,-1 1,1-1,0 0,0 1,0-1,0 0,0 0,0 1,0-1,0 0,0 0,0 0,0 0,-1 0,1 0,1-1,4 4,12 4,-1 0,0 1,0 1,0 1,-1 0,-1 2,0-1,0 2,-1 0,-1 0,0 2,-1-1,5 10,-15-22,-1 0,0 0,1 0,-1 0,0 0,0 0,0 1,-1-1,1 0,-1 0,1 1,-1-1,0 1,1-1,-1 0,0 1,-1-1,1 1,0-1,-1 0,1 1,-1-1,0 0,0 0,0 1,0-1,0 0,0 0,-1 0,1 0,-1-1,1 1,-1 0,0 0,1-1,-1 1,0-1,0 0,-1 1,-14 5,1 0,-1-1,0-1,-1-1,1 0,-1-1,0-1,-13 0,21-1,-263 9,111-10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02T11:45:08.1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28,'-7'-9,"0"-3,6 5,9 11,14 11,11 12,11 11,8 8,6 3,3 2,-3-1,-4-4,-9-5,-10-6,-9-6,-8-7</inkml:trace>
  <inkml:trace contextRef="#ctx0" brushRef="#br0" timeOffset="266.564">467 2,'-16'0,"-12"7,-10 8,-10 14,-7 13,-4 14,-2 7,5 6,10 1,10-1,12-13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17.6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1 526,'7'31,"1"0,2-1,1 0,1 0,2-1,8 12,17 1,-38-41,0 0,0 0,0-1,1 1,-1 0,0-1,1 1,-1 0,0-1,1 1,-1-1,1 0,-1 0,0 1,1-1,-1 0,1 0,-1 0,1-1,-1 1,1 0,-1 0,1-1,-1 1,0-1,1 1,-1-1,0 0,1 1,-1-1,0 0,0 0,0 0,0 0,0 0,0 0,0 0,4-8,0-1,-1 1,0-1,0 0,-2 0,1 0,-1 0,0 0,-1 0,0-1,-1-9,2-7,7-83,-8 108,-1 0,1 1,-1-1,1 0,0 1,-1-1,1 1,0-1,0 1,0-1,0 1,0 0,1-1,-1 1,0 0,1 0,-1 0,1 0,-1 0,1 0,-1 0,1 1,-1-1,1 0,0 1,0 0,-1-1,1 1,0 0,0 0,-1 0,1 0,0 0,0 0,-1 0,1 1,0-1,-1 1,1-1,0 1,-1 0,1 0,23 6</inkml:trace>
  <inkml:trace contextRef="#ctx0" brushRef="#br0" timeOffset="983.735">763 620,'-8'-3,"0"0,0 0,-1 1,1 0,0 1,-1 0,1 0,-1 1,1 0,-1 1,1-1,-1 1,1 1,0 0,-1 0,1 1,0 0,1 0,-1 1,0 0,1 0,0 1,0 0,0 0,1 0,-1 1,2 0,-1 0,0 1,1 0,0 1,3-7,1 0,-1 1,1-1,0 1,0-1,0 1,0 0,0-1,0 1,0 0,0 0,1-1,-1 1,1 0,-1 0,1 0,0 0,0 0,0 0,0 0,0 0,0 0,0-1,1 1,-1 0,1 0,-1 0,1 0,0-1,-1 1,1 0,0 0,0-1,1 1,-1-1,0 1,0-1,1 1,-1-1,1 0,-1 0,1 0,1 1,5-2,0-1,0 0,0 0,1 0,-1-1,0 0,-1-1,1 0,0 0,-1-1,0 0,0 0,3-2,-7 5,10-7,0 1,0-1,-1-1,0-1,0 1,-1-2,0 1,-1-2,6-7,-16 19,0 0,0 0,0 0,1 0,-1 0,0 0,0 0,0 1,0-1,1 0,-8 17,5-13,1-1,0 1,0 0,0 0,0 0,1 0,-1 0,1 0,0 0,0 0,1 0,-1 0,1 0,0 0,0 0,0 0,0 0,1-1,0 1,-1 0,1-1,1 1,-1-1,0 0,1 0,0 0,0 0,0 0,0-1,0 1,0-1,1 0,-1 0,1 0,2 1,2-1,0 0,1-1,-1 0,1 0,-1-1,1 0,-1-1,1 1,-1-2,1 1,-1-1,0-1,0 1,0-1,0-1,0 0,-1 0,0 0,1-1,3-3,4-4,0 0,-1-1,0-1,-1 0,-1-1,0 0,-1-1,6-12,-2 0,-3 0,0-1,-1 0,-2-1,-1 0,-2 0,-1 0,-1-1,-1 0,-2 0,-1 0,-2 0,-1 0,-1-3,-30-65,33 96,0 1,0-1,-1 1,1 0,-1 0,1-1,-1 1,0 0,0 1,0-1,0 0,0 0,0 1,0-1,-1 1,1 0,0 0,-1 0,1 0,-1 0,1 0,-1 1,0-1,1 1,-1 0,0 0,1 0,-1 0,0 0,1 0,-1 1,1-1,-1 1,0 0,1 0,0 0,-2 0,-5 7,-1 0,1 1,0 0,1 1,0-1,0 2,1-1,1 1,0 0,0 0,1 1,0-1,1 1,1 0,0 0,0 1,1-1,1 1,0-1,1 3,-3 8,2-1,1 1,0 0,2 0,0 0,2 0,1-1,0 1,2-1,0-1,2 1,0-1,1-1,1 0,1 0,1-1,1 0,0-2,2 1,0-2,0 0,2-1,0-1,11 7,-23-18,0 1,0-2,0 1,0-1,0 0,1 0,-1 0,1-1,-1 0,1-1,-1 1,1-1,-1 0,1-1,0 0,-1 0,1 0,-1-1,0 0,1 0,-1 0,0-1,0 0,-1 0,1-1,-1 1,4-5,38-28,-29 72,-14-30,1-1,0 1,0-1,1-1,-1 1,1 0,0-1,1-1,-1 1,0-1,1 0,0 0,0 0,0-1,0-1,0 1,0-1,1 0,-1 0,0-1,0 0,1-1,-1 1,0-1,0-1,1 0,-1 1,0-2,-1 1,1-1,1-1,-4 2,-1 0,1 0,0 0,-1 0,0-1,1 1,-1-1,0 0,0 0,-1 0,1-1,-1 1,1-1,-1 1,0-1,0 0,-1 0,1 0,-1 0,0 0,0 0,0 0,-1 0,1 0,-1 0,0 0,0-1,0 1,-1 0,0 0,1 0,-1 0,-1 0,1 0,-1 0,1 0,-1 0,0 1,-1-1,1 1,0-1,-1 1,0 0,-1-2,-3 0,0 0,-1 1,1 0,-1 0,0 0,0 1,0 0,0 1,-1 0,1 0,-1 0,1 1,-1 1,0 0,3-1,1 1,-1 0,1 0,0 1,-1 0,1 0,0 0,-1 0,1 1,0 0,0 0,0 1,0-1,1 1,-1 0,1 0,-1 0,1 1,0 0,1 0,-1 0,-2 3,6-6,-1 0,0 0,1 1,-1-1,0 0,1 1,0-1,-1 1,1-1,0 1,-1-1,1 0,0 1,0-1,0 1,1-1,-1 1,0-1,0 1,1-1,-1 0,1 1,-1-1,1 0,1 2,9 12</inkml:trace>
  <inkml:trace contextRef="#ctx0" brushRef="#br0" timeOffset="2363.538">2100 606,'-7'-4,"0"1,-1 0,1 0,0 1,-1 0,1 0,-1 1,0 0,1 0,-1 1,0 0,0 0,1 1,-8 1,11-1,0 0,0 0,0 0,0 0,0 1,0 0,1-1,-1 2,0-1,1 0,0 1,-1-1,1 1,0 0,1 0,-1 0,0 1,1-1,0 1,-1-1,1 1,1 0,-1 0,1 0,-1 0,1 0,0 4,0-6,1 0,-1 0,1 0,0 0,0 0,0 0,0 0,1 0,-1 0,0 0,1 0,-1 0,1 0,0 0,0 0,0-1,0 1,0 0,0 0,0-1,0 1,1-1,-1 1,1-1,-1 0,1 1,0-1,-1 0,1 0,0 0,0 0,0 0,0-1,-1 1,1 0,0-1,0 0,0 1,0-1,1 0,84-8,-78 5,0-1,0 0,-1 0,1-1,-1 0,0 0,0-1,0 0,-1 0,0-1,-1 0,1 0,-1-1,0 0,-1 0,0 0,0 0,2-9,5 73,-11-52,1 0,0 0,0 0,0 0,1 0,-1 0,1 0,0-1,0 0,1 1,-1-1,0 0,1 0,0-1,0 1,0-1,0 0,0 0,0 0,1-1,-1 1,0-1,1 0,-1-1,1 1,-1-1,1 1,0-1,-1-1,1 1,-1-1,1 1,-1-1,1-1,-1 1,0-1,1 1,-1-1,0 0,0-1,0 1,2-4,-1 0,1-1,-1 1,0-1,-1 0,0 0,0-1,0 1,-1-1,0 0,-1 0,1 0,-2 0,1 0,-1 0,0 0,-1-1,0 1,0 0,-2-6,3-6,-1 18,1 1,-1-1,0 0,1 1,-1-1,1 1,-1-1,1 1,0-1,0 1,-1 0,1-1,0 1,0 0,0-1,1 1,-1 0,0 0,0 0,1 0,-1 0,0 0,1 1,-1-1,1 0,-1 1,1-1,0 1,-1-1,1 1,-1 0,1 0,0 0,-1 0,2 0,64 6,-57-5,6 2,-10-3,0-1,0 2,0-1,0 1,0 0,0 0,0 0,-1 1,1 0,0 0,-1 1,0-1,1 1,-1 0,0 1,-1-1,1 1,-1 0,1 0,-1 0,0 1,-1 0,1-1,-1 1,2 4,-3 45,-3-51,0 1,0 0,1 0,-1-1,1 1,0 0,0 0,0 0,1 0,-1-1,1 1,0 0,0 0,0-1,0 1,1 0,-1-1,1 0,0 1,0-1,1 0,-1 0,0 0,1 0,0-1,0 1,0 0,0-1,0 0,0 0,1 0,9 0,0-1,-1 0,1-1,0 0,0-1,-1-1,1 0,0-1,-1 0,0-1,0 0,0-1,0 0,-1-1,0 0,0-1,0 0,-1-1,3-2,-8 6,-1 1,1-1,-1 1,0-1,0 0,0-1,0 1,-1-1,0 0,0 0,0 0,0 0,-1 0,0 0,0-1,0 1,-1-1,0 1,0-1,0 0,-1-2,0 6,-1 0,1 1,-1-1,0 0,0 1,0-1,0 1,0-1,0 0,0 1,0 0,0-1,-1 1,1 0,0 0,-1 0,1 0,-1 0,0 0,1 0,-1 0,0 0,1 1,-1-1,0 1,0 0,1-1,-1 1,0 0,0 0,0 0,0 0,0 0,0 1,-61 19,59-18,1 1,-1-1,1 1,0 0,0 0,0 1,0-1,0 0,1 1,-1 0,1 0,0-1,0 1,0 0,1 1,0-1,-1 0,1 0,1 1,-1-1,1 0,-1 1,1-1,1 1,-1-1,1 0,-1 1,1-1,0 0,1 0,-1 0,1 1,0-1,0-1,0 1,2 2,8 1,0 0,1-1,0 0,0-1,1 0,0-2,-1 1,1-1,0-1,0-1,1 0,-1-1,11-1,-17 1,74 1,-5-3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09:40.04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26006 645,'1'0,"-1"0,0 0,0 0,1 0,-1 0,0 0,0 0,1 0,-1 0,0 0,0 0,1 0,-1 0,0 0,0 0,1 0,-1 0,0 0,0 0,1-1,-1 1,0 0,0 0,0 0,1 0,-1-1,0 1,0 0,0 0,0 0,0-1,1 1,-1 0,0 0,0-1,0 1,0 0,0 0,0-1,0 1,0 0,0 0,0-1,0 1,0 0,0 0,0-1,0 1,0 0,10 24,23 170,-33-192,1-1,-1 0,0 0,0 0,1 0,-1 0,1 0,-1 0,1 0,0 0,-1 0,1 0,0 0,0 0,-1 0,1-1,0 1,0 0,0-1,0 1,0 0,0-1,0 1,0-1,0 0,0 1,0-1,1 0,-1 0,0 1,0-1,0 0,0 0,0 0,1 0,-1-1,0 1,0 0,0 0,0-1,0 1,0-1,0 1,0-1,0 1,0-1,0 0,0 1,0-1,0 0,0 0,0 0,-1 1,2-2,8-12,0 0,0-1,-2 0,0-1,0 0,-2 0,0-1,0 1,-2-1,2-11,-2 12,19 87,-19-65,0 1,0-1,1 0,0 0,0 0,1-1,-1 0,1 0,1 0,-1-1,0 0,1 0,0 0,0-1,0 0,0-1,1 1,-1-2,1 1,-1-1,1 0,-1 0,1-1,0 0,-1 0,1-1,0 0,-1 0,1-1,-1 0,0 0,1-1,-1 0,0 0,-1-1,1 0,0 0,2-3,-2 1,0 0,-1-1,0 1,0-1,-1 0,0-1,0 0,0 1,-1-2,0 1,-1 0,0-1,0 1,-1-3,-4 23,0-7,0 0,0 0,0 0,1 0,0 1,0-1,0 1,1-1,-1 0,1 1,1-1,-1 1,1-1,0 1,0-1,1 0,-1 0,1 1,0-1,1 0,-1-1,1 1,0 0,0-1,1 0,-1 1,1-1,3 3,7-2,-1-1,1 0,0-1,0-1,0 0,0-1,0 0,0-1,1-1,-1 0,0-1,0 0,0-1,12-5,7-4,35-4,-17 40,-47-23,0-1,0 0,0 0,0 0,0 0,0-1,0 0,0 1,-1-2,1 1,0 0,0-1,-1 1,1-1,-1 0,1 0,-1-1,0 1,0-1,0 1,0-1,0 0,-1 0,1-1,-1 1,0 0,0-1,0 1,0-1,-1 0,0 1,1-1,-1 0,-1 0,1 0,0 0,-1 0,0 0,0 0,0 0,0 0,-1 0,0 0,0 0,0 1,0-1,0 0,-1 0,1 1,-1-1,0 1,0-1,-1 1,-1-2,-3 0,0 2,1-1,-1 1,-1 0,1 0,0 1,-1 0,1 1,-1-1,0 1,1 1,-1-1,0 2,0-1,1 1,-1 0,0 0,1 1,-1 0,1 0,0 1,0 0,0 0,0 1,0 0,1 0,-1 1,1-1,0 1,1 1,-1-1,1 1,0 0,0 0,1 1,0-1,-1 2,3-5,0 0,1 1,-1-1,0 1,1-1,0 1,0 0,0 0,0-1,1 1,-1 0,1 0,0 0,0 0,0-1,1 1,-1 0,1 0,0 0,0-1,0 1,1-1,-1 1,1-1,0 1,0-1,0 0,0 0,1 0,-1 0,1 0,0 0,0-1,0 1,0-1,0 0,0 0,1 0,-1-1,4 2,30 10,-1-4</inkml:trace>
  <inkml:trace contextRef="#ctx0" brushRef="#br0" timeOffset="300.207">27099 369,'-71'-12,"69"12,-1 0,1 1,0-1,-1 0,1 1,0-1,0 1,-1 0,1-1,0 1,0 0,0 0,0 1,0-1,0 0,0 1,1-1,-1 1,0 0,1-1,-1 1,1 0,0 0,-1 0,1 0,0 0,0 0,0 0,1 1,-1 6,1 0,0 0,0 0,1 0,0 0,1 0,0 0,1 0,-1 0,2-1,-1 1,1-1,0 0,1 0,2 3,-5-8,43 76,-27-51,-2 0,-1 1,-1 0,-2 1,-1 1,7 29,-16-50,-2-5,0-1,1 1,-1-1,1 0,0 1,0-1,1 0,-1 1,1-1,0 0,0 0,0 0,1 0,-1-1,1 1,0-1,0 0,0 1,1-1,-1 0,1-1,-1 1,5 1,14 3</inkml:trace>
  <inkml:trace contextRef="#ctx0" brushRef="#br0" timeOffset="1666.067">27691 553,'-130'-21,"125"20,0 1,0 1,0-1,0 1,0-1,0 2,0-1,1 0,-1 1,0 0,1 0,-1 0,1 1,0 0,0-1,0 1,0 1,0-1,1 0,0 1,-1 0,1 0,0 0,-1 4,2-4,0 0,0 1,1-1,0 1,0 0,0-1,0 1,1 0,0-1,0 1,0 0,0-1,1 1,0 0,0-1,0 1,0-1,1 1,0-1,0 0,0 1,0-1,1 0,0-1,0 1,0 0,3 2,8 9,1-1,1 0,0-1,1-1,13 7,7 4,59 45,-95-68,0 1,0 0,0-1,0 1,0 0,-1 0,1 0,0 0,-1 0,1 0,0 0,-1 0,1 0,-1 0,0 0,1 0,-1 1,0-1,0 0,1 0,-1 0,0 1,0-1,0 0,-1 0,1 0,0 0,0 1,-1-1,1 0,0 0,-1 0,1 0,-1 0,0 0,1 0,-1 0,0 0,0 0,1 0,-1 0,0-1,0 1,0 0,0-1,0 1,0 0,0-1,0 1,0-1,0 0,-1 1,1-1,0 0,0 0,0 1,0-1,-1 0,1 0,-5 2,1-1,-1 1,1-1,-1 0,0 0,1 0,-1-1,0 0,0 0,1-1,-1 1,0-1,1-1,-1 1,1-1,-1 0,1 0,0 0,0-1,0 0,0 0,-1-1,5 1,0 1,1-1,-1 0,1 0,0 0,0 0,0 0,0 1,0-1,1 0,-1 0,1 0,0 0,0 1,0-1,0 0,0 1,1-1,-1 1,1-1,-1 1,1 0,0-1,0 1,0 0,0 0,1 1,-1-1,25-24,1 1,1 1,1 1,1 2,0 2,13-5,-34 18,-2 0,1 1,-1 1,1 0,0 0,1 0,-1 1,1 1,8-2,-16 4,0 1,-1-1,1 1,0 0,0 0,-1 0,1 0,-1 0,1 0,-1 0,1 1,-1-1,0 0,1 1,-1-1,0 1,0 0,0-1,0 1,-1 0,1-1,0 1,-1 0,1 0,-1 0,0 0,1 0,-1-1,0 1,0 0,0 0,0 0,-1 0,1 0,0 0,-1 0,0-1,1 1,0 4,-2 23,5 56,-2-82,0 0,0 0,0 0,0 0,1 0,-1-1,1 1,-1 0,1-1,0 1,0-1,0 1,0-1,1 0,-1 0,1 0,-1 0,1 0,0-1,0 1,-1-1,1 0,0 0,3 1,1-1,-1 0,0-1,0 0,1 0,-1 0,0-1,0 0,1 0,-1 0,0-1,0 0,0 0,-1-1,1 0,0 0,-1 0,0 0,0-1,0 0,0 0,0 0,-1-1,0 0,0 1,0-1,-1-1,1 1,-1-1,0 1,-1-1,0 0,0 0,0 0,1-4,11-35,-7 83,10 61,-16-95,0-1,1 1,-1-1,1 1,0-1,-1 0,1 0,1 0,-1 0,0 0,1 0,-1 0,1-1,0 1,0-1,0 0,0 0,1 0,-1 0,0-1,1 1,-1-1,1 0,0 0,1 0,1-2,0 0,0-1,-1 0,1-1,-1 1,1-1,-1 0,0 0,0-1,0 1,0-1,-1 0,0-1,0 1,0-1,0 1,0-1,-1 0,0-1,0 1,-1 0,1-1,-1 0,0-2,7-11,-2-2,0 1,-1-1,-1 0,-1 0,0-1,-2 1,-1-1,-1 0,-1-7,-5-12,41 48,120 58,-151-62,0-1,0 1,-1 0,1 1,0-1,-1 0,0 1,0 0,0 0,-1 0,1 0,-1 0,0 0,0 1,0-1,-1 1,1 0,-1-1,0 1,-1 0,1 0,-1-1,0 1,0 0,0 0,-1 0,1-1,-2 3,-8 97,12-101,0-1,1 1,-1 0,1-1,0 0,0 0,0 0,0 0,0 0,0 0,0-1,1 1,-1-1,1 0,-1 0,1-1,-1 1,1 0,-1-1,1 0,0 0,-1 0,1-1,-1 1,1-1,-1 0,1 0,-1 0,2-1,78-35,-83 36,1 0,0 1,0-1,-1 0,1 0,0 1,0-1,0 0,0 1,0-1,-1 1,1-1,0 1,0 0,0-1,1 1,-1 0,0 0,0 0,0 0,0 0,0 0,0 0,0 0,0 0,0 0,0 0,0 1,0-1,0 0,0 1,0-1,0 1,0-1,0 1,0 0,0-1,-1 1,1 0,0 0,0-1,-1 1,1 0,-1 0,1 1,8 13,37 51,-45-64,1-1,0 1,-1-1,1 0,0 1,0-1,0 0,0 0,0-1,0 1,0 0,0-1,0 1,0-1,1 1,-1-1,0 0,0 0,0 0,0 0,1-1,-1 1,0-1,0 1,0-1,0 1,0-1,0 0,0 0,0 0,0-1,0 1,-1 0,2-1,4-5,0 0,0 0,0-1,-1 0,0 0,0-1,-1 1,-1-1,1 0,-1-1,-1 1,0-1,0 0,-1 1,0-1,0 0,-1 0,-1-9,1 16,-1 1,0-1,0 1,0-1,0 1,-1 0,1-1,0 1,-1-1,0 1,0 0,0 0,0-1,0 1,0 0,0 0,-1 0,1 0,-1 0,1 0,-1 1,0-1,0 0,0 1,0-1,0 1,0 0,0 0,0 0,0 0,-1 0,1 0,0 0,-1 1,1-1,-1 1,1 0,-1 0,1 0,-1 0,-10 2,0 1,0 0,1 1,-1 0,1 1,0 1,0 0,0 0,1 1,0 1,0 0,1 0,0 1,1 0,-1 1,-5 8,13-16,-1 0,0 0,1 1,0-1,0 1,-1-1,1 1,1 0,-1 0,0 0,1 0,-1 0,1 0,0 0,0 0,0 0,1 1,-1-1,1 0,0 1,0-1,0 0,0 1,0-1,1 0,-1 1,1-1,0 0,0 0,0 0,1 0,-1 0,1 0,0 0,-1 0,2 0,19 11</inkml:trace>
  <inkml:trace contextRef="#ctx0" brushRef="#br0" timeOffset="1912.408">29112 303,'-11'18,"-4"12,0 2</inkml:trace>
  <inkml:trace contextRef="#ctx0" brushRef="#br0" timeOffset="2066.993">29125 829,'20'16,"16"5,13-2,9-5,6-8,-8-5</inkml:trace>
  <inkml:trace contextRef="#ctx0" brushRef="#br0" timeOffset="3194.518">29967 460,'-6'-1,"0"0,-1 0,1 1,0-1,0 1,-1 1,1-1,0 1,0 0,0 1,0-1,0 1,0 0,0 1,0-1,1 1,-1 0,1 1,0-1,0 1,0 0,1 1,-1-1,1 1,0-1,0 1,1 1,0-1,-1 0,2 1,-1 0,1-1,-1 1,2 0,-1 0,1 0,0 1,0 3,1-2,2 0,-1 1,1-1,1 0,0 0,0 0,0 0,1 0,0-1,0 1,1-1,0 0,1-1,-1 1,2 0,99 86,-99-87,54 45,-61-50,-1 0,1 0,-1 0,0 0,1-1,-1 1,0 0,0 0,1-1,-1 1,0 0,0-1,0 1,0-1,0 1,0-1,0 1,0-1,0 0,0 0,0 1,0-1,0 0,0 0,0 0,0 0,0 0,0 0,-1 0,1-1,0 1,0 0,0-1,0 1,-3 0,0 0,-1 0,1-1,-1 1,1-1,0 0,-1 0,1-1,0 1,0-1,0 0,0 0,0 0,0-1,1 1,-1-1,1 0,0 0,0 0,0-1,0 1,0-1,1 1,-1-1,0-3,3 4,1 0,0 0,0 0,0 1,1-1,-1 0,1 0,-1 1,1-1,0 1,0-1,0 1,0 0,0 0,1 0,-1 0,1 0,-1 0,1 1,0-1,-1 1,1 0,0 0,0 0,0 0,0 0,0 1,0-1,0 1,3 0,-3-1,79-19,-60 17,-1-2,-1 0,1-1,-1-1,0-1,0-1,-1-1,7-5,8-25,-33 39,0 0,0 0,-1 0,1 0,-1-1,1 1,-1 0,0 0,1 0,-1-1,0 1,0 0,0-1,0 1,0 0,0 0,0-1,0 1,0 0,-1-1,1 1,-1 0,1 0,-1 0,1-1,-1 1,1 0,-1 0,0 0,0 0,0 0,0 0,0 0,0 1,0-1,0 0,0 0,0 1,-1-2,-1 1,1 0,-1-1,0 1,1 1,-1-1,0 0,1 1,-1-1,0 1,0 0,0 0,1 0,-1 0,0 1,0-1,0 1,1-1,-1 1,0 0,1 0,-1 0,1 1,-1-1,1 0,0 1,-1 0,1 0,0-1,0 1,0 0,0 1,1-1,-1 0,1 0,-1 1,1-1,0 1,0-1,0 1,0 0,0-1,0 1,1 0,-1 0,1-1,0 1,0 0,0 0,0 0,1-1,-1 2,3 6,0 1,0-1,1 0,0 0,1 0,0 0,1-1,0 0,0 0,1-1,0 1,0-1,1-1,0 0,1 0,-1 0,1-1,0 0,1-1,0 0,0-1,0 0,0 0,9 1,-10-2,0-1,-1-1,1 1,0-2,0 1,0-1,0 0,0-1,0 0,0-1,-1 0,1 0,-1-1,1 0,-1 0,0-1,0 0,0 0,0-1,-1 0,0 0,0-1,0 0,-1 0,0-1,0 0,-1 0,0 0,0 0,0-1,1-4,15-35,-2-1,-2-1,-2-1,-2 0,-2-1,-3 0,1-46,-6 76,-1 9,0-1,-1 0,-1 0,0 0,0 0,-2 0,-2-13,4 26,1-1,-2 1,1-1,0 0,0 1,0-1,0 1,0-1,0 0,-1 1,1-1,0 1,0-1,-1 1,1-1,0 1,-1-1,1 1,-1-1,1 1,0 0,-1-1,1 1,-1 0,1-1,-1 1,1 0,-1-1,0 1,1 0,-1 0,1 0,-1 0,1-1,-1 1,0 0,1 0,-1 0,1 0,-1 0,0 1,1-1,-1 0,1 0,-1 0,0 0,1 1,-1-1,1 0,-1 0,1 1,-1-1,-23 26,11-2,1 0,0 0,2 1,1 1,1-1,1 1,1 1,2-1,0 1,2 0,1 0,1 0,1 0,2 0,3 15,-2-24,0 1,2 0,0-1,1 0,1 0,0-1,8 11,-12-21,1 0,-1-1,1 0,0 0,1 0,-1 0,1-1,0 0,1 0,-1 0,1-1,0 0,0-1,0 1,0-1,1-1,-1 1,1-1,6 0,-9-1,1-1,0-1,-1 1,1-1,-1 0,1 0,-1-1,0 1,1-1,-1 0,0-1,0 1,-1-1,1 0,0 0,-1-1,0 1,1-1,-2 0,1 0,0 0,-1-1,0 1,3-6,3-4,-1-1,-1-1,0 1,-1-1,0 0,-2-1,2-9,-3-29,-3 54,0 1,-1-1,1 0,0 1,0-1,-1 1,1-1,0 0,-1 1,1-1,-1 1,1-1,-1 1,1-1,-1 1,1-1,-1 1,1-1,-1 1,0 0,1-1,-1 1,0 0,1 0,-1-1,0 1,1 0,-1 0,0 0,1 0,-1 0,0 0,1 0,-1 0,0 0,1 0,-1 1,0-1,1 0,-1 0,0 0,1 1,-1-1,0 0,1 1,-1-1,1 1,-1-1,1 1,-1-1,1 1,-1-1,1 1,-1-1,1 2,-29 30,25-27,1 0,0 0,0 1,0-1,1 1,-1 0,1 0,1 0,-1 0,1 0,0 0,0 0,1 0,0 0,0 0,0 0,1 1,0-1,0 0,1 0,0 0,0-1,0 1,0 0,1-1,0 1,0-1,1 0,-1 0,1 0,0 0,1-1,-1 0,1 0,-1 0,4 2,31 12,0-5</inkml:trace>
  <inkml:trace contextRef="#ctx0" brushRef="#br0" timeOffset="4432.836">31270 658,'-4'0,"-1"1,0-1,1 1,0 0,-1 0,1 0,0 0,-1 1,1 0,0 0,0 0,0 0,0 1,1-1,-1 1,1 0,0 0,-1 1,1-1,1 1,-1-1,0 1,1 0,0 0,0 0,0 0,0 0,1 1,0-1,0 0,0 1,0-1,0 1,1-1,0 1,0-1,0 1,1-1,0 2,4 2,0-1,1 1,0-1,1-1,-1 1,1-1,0 0,1-1,0 1,-1-2,2 1,-1-1,0 0,1-1,0 0,0 0,0-1,0 0,0 0,0-1,0-1,8 0,-7 1,1 0,0-1,-1-1,1 0,-1 0,1-1,-1-1,0 1,0-2,0 1,0-1,0-1,-1 0,0 0,0-1,0 0,-1-1,0 1,0-2,0 1,-1-1,-1 0,1-1,-1 1,0-1,-1 0,4-9,16-43,-3-2,-3 0,-2-1,-3 0,-3-1,-1-10,13-145,-23 212,1 5,0 0,-1 1,0-1,0 0,0 0,0 0,0 0,0 1,-1-1,1 0,-1 0,0 1,0-1,0 0,0 1,0-1,-1 1,0-2,0 4,0 0,0 1,0-1,0 1,0-1,0 1,0 0,0 0,1 0,-1 0,0 0,1 0,-1 0,0 1,1-1,0 1,-1-1,1 1,0-1,0 1,0 0,0-1,0 1,-1 2,2-4,-21 36,2 1,2 1,1 1,2 0,2 1,1 0,2 1,0 13,2-21,2 1,1-1,1 1,2 0,2 0,1 0,1-1,2 1,1-1,2 0,7 16,-14-43,1-1,0 0,1 1,-1-1,1-1,0 1,0 0,1-1,-1 1,1-1,0 0,0 0,0-1,3 3,-6-6,0 0,0 0,0 1,0-1,0 0,0 0,0 0,-1 0,1 0,0 0,0 0,0 0,0 0,0-1,0 1,0 0,0-1,-1 1,1 0,0-1,0 1,0-1,-1 1,1-1,0 0,-1 1,1-1,0 0,-1 1,1-1,-1 0,1 0,-1 0,1 1,-1-1,0 0,1 0,-1 0,0 0,0 0,0 0,1 0,6-43,-10 23,0 0,-2 0,0 0,-2 1,0 0,-1 0,-1 1,0 0,-2 0,0 1,-1 0,-1 1,-1 1,-11-11,-15-16,41 43,-1 0,0 0,0 0,1 0,-1 0,0 0,0 0,1 0,-1 0,0 0,1 0,-1 0,0 0,0 0,1 0,-1 0,0 0,0 0,1 0,-1 0,0-1,0 1,1 0,-1 0,0 0,0 0,0-1,1 1,-1 0,0 0,0 0,0-1,0 1,1 0,-1 0,0-1,0 1,0 0,0 0,0-1,0 1,0 0,0-1,0 1,0 0,0 0,0-1,0 1,0 0,0 0,0-1,0 1,0 0,0-1,-1 1,1 0,0 0,0 0,0-1,0 1,0 0,-1 0,1-1,0 1,0 0,0 0,-1 0,1 0,0-1,27 5,-23-3,406 102,-323-72,-86-31,-1 1,1-1,-1 0,1 1,0-1,-1 0,1 1,-1-1,1 1,-1-1,1 1,-1-1,1 1,-1-1,0 1,1-1,-1 1,0-1,1 1,-1 0,0-1,0 1,0 0,0-1,1 1,-1 0,0-1,0 1,0 0,0-1,0 1,-1 0,1-1,0 1,0 0,0-1,-1 1,1-1,0 1,0 0,-1-1,1 1,-1-1,1 1,0-1,-1 1,1-1,-1 1,1-1,-1 1,0-1,1 0,-1 1,1-1,-2 0,-40 22,34-19,-3 3,2-4,1 1,0 1,1-1,-1 1,1 1,-1-1,1 1,1 1,-1-1,1 1,0 0,0 1,1-1,-1 1,-1 5,6-11,0 1,1-1,-1 1,1-1,0 1,-1 0,1-1,0 1,0 0,0-1,0 1,0 0,1-1,-1 1,0-1,1 1,-1 0,1-1,-1 1,1-1,0 0,0 1,0-1,0 1,0-1,0 0,0 0,0 0,0 1,0-1,1 0,-1 0,0-1,1 1,-1 0,1 0,-1-1,1 1,0-1,0 1,69 11,-63-10,0-2,0 1,0-1,0-1,0 1,0-1,1-1,-2 0,1 0,0 0,0-1,-1 0,1 0,-1-1,3-2,-10 6,0 1,0-1,0 0,0 1,0-1,0 1,0-1,0 0,0 1,0-1,0 0,1 1,-1-1,0 0,0 1,0-1,0 0,1 1,-1-1,0 0,0 0,1 1,-1-1,0 0,1 0,-1 1,0-1,0 0,1 0,-1 0,0 0,1 1,-1-1,1 0,-1 0,0 0,1 0,-1 0,0 0,1 0,-1 0,1 0,-1 0,0 0,1 0,-1 0,0-1,1 1,-1 0,0 0,1 0,-1 0,0-1,1 1,-1 0,0 0,0-1,1 1,-1 0,0 0,0-1,1 1,-1 0,0-1,0 1,1 7,0-3,1 1,-1-1,1 1,-1-1,1 1,1-1,-1 0,1 0,-1 0,1 0,0-1,0 1,1-1,-1 1,1-1,0-1,0 1,0 0,0-1,0 0,0 0,1 0,-1 0,1-1,-1 1,1-1,0-1,-1 1,1 0,0-1,0 0,-1 0,1-1,0 1,0-1,-1 0,1 0,-1-1,1 0,-1 1,1-1,-1-1,0 1,0 0,0-1,0 0,3-3,4-10,-1 0,0 0,-1-1,-1-1,0 1,-2-1,0 0,-1-1,0-4,0 5,145-472,-129 415,-21 75,0 0,0 1,0-1,0 0,-1 1,1-1,0 0,0 1,0-1,-1 0,1 0,0 1,0-1,-1 0,1 0,0 0,0 1,-1-1,1 0,0 0,-1 0,1 0,0 0,-1 1,1-1,0 0,-1 0,1 0,0 0,-1 0,1 0,0 0,-1 0,1 0,0 0,-1-1,1 1,0 0,-1 0,1 0,0 0,-1 0,1-1,0 1,0 0,-1 0,1 0,0-1,0 1,-1 0,1-1,0 1,0 0,0 0,-1-1,1 1,0 0,0-1,-21 29,2 0,0 1,2 1,1 1,2 0,1 1,-6 23,8-24,2 0,1 1,1 0,1 0,2 1,2-1,1 1,1 0,2 0,1-1,1 1,2-1,2 0,0-1,2 0,7 14,-14-40,-2-2,0 1,1 0,-1-1,1 1,0-1,0 0,0 0,1 1,-1-1,1-1,0 1,0 0,0-1,0 1,0-1,0 0,0 0,4 1,-5-3,-1-1,1 0,0 0,-1 0,1 0,-1 0,1 0,-1 0,0-1,0 1,1 0,-1-1,0 1,0-1,0 1,0-1,-1 0,1 1,0-1,-1 0,1 0,-1 1,1-1,-1 0,0 0,0 0,0 1,0-1,0-1,0 0,3-24</inkml:trace>
  <inkml:trace contextRef="#ctx0" brushRef="#br0" timeOffset="4685.164">32204 487,'25'-5,"23"-1,22 3,15 4,8 3,2 3,-4 0,-11 1,-18 0,-28-1,-28-1,-14-2</inkml:trace>
  <inkml:trace contextRef="#ctx0" brushRef="#br0" timeOffset="-6316.147">19821 382,'-3'15,"-4"15,-4 11,-2 7,-4 5,0 2,-1-2,2-5,0-6,1-11,4-10</inkml:trace>
  <inkml:trace contextRef="#ctx0" brushRef="#br0" timeOffset="-5536.719">19465 342,'682'-13,"-658"12,-17 0,0 1,1-1,-1 1,0 1,0-1,0 1,0 1,0-1,0 1,0 0,3 2,-8-2,0 1,-1 0,1-1,0 1,-1 0,0 0,0-1,0 1,0 0,0 0,0 1,-1-1,1 0,-1 0,0 0,0 0,0 0,-1 0,1 0,-1 1,0-1,1 0,-1 0,-1-1,1 1,0 0,-1 0,1 0,-1-1,-1 2,3-3,-113 224,49-56,82-195,130-379,-134 380,-1 43,-2 39,-10-41,2 0,0 0,1-1,1 1,0-1,1 0,1 0,-5-12,0 0,0 0,0-1,0 1,0-1,0 1,1-1,-1 0,1 0,-1 0,1 0,0 0,0-1,0 1,0-1,0 0,0 0,0 0,1 0,-1 0,0-1,0 1,1-1,-1 0,0 0,1 0,-1-1,0 1,0-1,1 0,-1 0,0 0,0 0,0 0,2-2,100-65,69-101,-175 170,1 0,-1-1,1 1,-1 0,1-1,0 1,0 0,-1 0,1 0,0-1,0 1,0 0,0 0,0 0,0-1,0 1,0 0,0 0,0 0,1-1,-1 1,0 0,0 0,1-1,-1 1,1 0,-1 0,0-1,1 1,-1-1,1 1,0 0,-1-1,1 1,-1-1,1 1,0-1,-1 1,1-1,0 0,0 1,-1-1,1 0,0 0,0 1,0-1,-1 0,1 0,0 0,0 0,0 0,-1 0,1 0,0 0,0-1,0 1,-1 0,1 0,0-1,0 1,-1 0,1-1,0 1,-1-1,1 1,0-1,-1 1,1-1,-1 1,1-2,-14 193,3-96,6-61,2-16,0 0,1 0,0 0,2 0,0 0,1 0,1 0,1 0,-4-16,1 1,1 0,-1-1,0 1,1 0,-1-1,1 0,0 1,0-1,0 0,0 0,0 0,0 0,0 0,1-1,-1 1,1 0,19 7</inkml:trace>
  <inkml:trace contextRef="#ctx0" brushRef="#br0" timeOffset="-5101.883">21426 329,'-21'-3,"-1"1,1 1,-1 1,0 0,1 2,-1 1,1 0,0 2,0 0,0 2,1 0,0 1,0 1,1 1,0 0,1 2,-2 2,17-13,0 1,0-1,1 1,-1 0,0 0,1 0,0 1,-1-1,1 0,0 1,0 0,0-1,1 1,-1 0,1 0,-1 0,1 0,0 0,0 0,1 0,-1 1,0-1,1 0,0 0,0 1,0-1,0 0,1 0,-1 1,1-1,-1 0,1 0,0 0,1 0,-1 0,1 1,5 3,1-1,0 1,0-1,1-1,-1 0,1 0,0 0,1-2,-1 1,1-1,5 1,-6-1,53 16,-41-14,-1 1,0 1,0 0,0 2,-1 0,0 1,-1 1,0 0,1 3,-16-12,0 1,0 0,-1 0,1 0,0 0,-1 0,0 0,0 0,0 1,0 0,-1-1,1 1,-1 0,0-1,0 1,0 0,0 0,-1 0,0 0,0 0,0 0,0 0,0 0,-1 0,0-1,0 1,0 0,0 0,0 0,-1-1,0 1,0-1,0 1,-1 1,-7 6,-1-1,1 1,-2-2,1 0,-2 0,1-1,-1 0,0-1,0-1,-1 0,0-1,0 0,-9 1,19-5,2 0,-1 0,1 0,-1 0,1 0,-1-1,0 1,1-1,-1 1,0-1,0 0,1 0,-1 0,0-1,0 1,1 0,-1-1,0 0,1 0,-1 0,1 0,-1 0,1 0,0-1,-1 1,-2-11</inkml:trace>
  <inkml:trace contextRef="#ctx0" brushRef="#br0" timeOffset="-4858.51">21913 658,'20'0,"20"0,15-2,13-1,9 0,4-1,0-1,-7 1,-12 1,-16 1</inkml:trace>
  <inkml:trace contextRef="#ctx0" brushRef="#br0" timeOffset="-4201.243">22335 395,'1'-1,"0"1,1 0,-1 0,1 0,-1 0,1 0,-1 0,0 0,1 1,-1-1,1 0,-1 1,0-1,1 1,-1 0,0-1,0 1,1 0,-1 0,0 0,0 0,0 0,0 0,0 0,3 2,36 26,-2 2,0 1,13 18,-46-46,0 0,-1 0,0 0,0 1,0-1,0 1,-1 0,1 0,-1 1,-1-1,1 1,-1-1,0 1,0 0,0 0,-1-1,0 1,0 0,-1 1,0-1,0 0,0 0,-1 0,1 0,-2 3,-7 4,0 0,-1-1,0 0,-1-1,0 0,-1-1,0 0,-1-1,0 0,0-1,-11 5,2 0,-75 45,60-37</inkml:trace>
  <inkml:trace contextRef="#ctx0" brushRef="#br0" timeOffset="-3639.232">23453 382,'-5'18,"-3"14,-3 12,-1 7,-2 3,0 0,0-3,0-6,2-8,4-8,3-9</inkml:trace>
  <inkml:trace contextRef="#ctx0" brushRef="#br0" timeOffset="-3384.914">23123 263,'14'-7,"15"-4,14-2,13-2,11 2,7 1,2 2,2 3,-1 3,-5 2,-15 1</inkml:trace>
  <inkml:trace contextRef="#ctx0" brushRef="#br0" timeOffset="-2970.964">23702 698,'-11'16,"-4"11,-1 8,2 3,3-1,6-2,8-5,8-7,7-8,0-7</inkml:trace>
  <inkml:trace contextRef="#ctx0" brushRef="#br0" timeOffset="-2720.112">23729 434,'5'9,"7"8,3 0</inkml:trace>
  <inkml:trace contextRef="#ctx0" brushRef="#br0" timeOffset="-2469.783">24032 764,'-3'13,"1"9,-1 4,3 0,3 0,4-6,3-4,4-4,4-4,4-7,2-6,2-8,-4-2</inkml:trace>
  <inkml:trace contextRef="#ctx0" brushRef="#br0" timeOffset="-2188.534">24243 777,'7'-32,"-3"45,-4-7,-1 0,1 0,0 0,1 0,-1-1,1 1,0 0,1 0,-1 0,1-1,1 1,-1-1,1 1,-1-1,2 0,-1 0,0 0,1-1,0 1,0-1,1 0,-1 0,1 0,-1-1,1 1,1-1,-1 0,0-1,1 1,-1-1,5 1,-3-2,1-1,-1 0,0 0,0 0,1-1,-1 0,0-1,0 0,0 0,0 0,-1-1,1 0,-1 0,1 0,-1-1,0 0,0 0,-1-1,1 0,4-5,-1 0,-1 0,1-1,-2 1,1-2,-2 1,1-1,-2 0,0-1,0 1,2-12,-7 27,-13 76,13-75,0-1,-1 1,1 0,1 0,-1 0,1 0,-1-1,1 1,0 0,0 0,1-1,-1 1,1-1,0 1,0-1,0 0,0 0,1 0,-1 0,1 0,0 0,-1-1,1 1,1-1,2 1,1-1,-1-1,1 1,-1-1,1 0,0-1,0 0,-1 0,1 0,0-1,0 0,-1 0,1 0,-1-1,1 0,-1-1,0 1,1-1,-1 0,-1-1,1 1,0-1,-1-1,0 1,0-1,0 1,1-4,13-10</inkml:trace>
  <inkml:trace contextRef="#ctx0" brushRef="#br0" timeOffset="-2019.986">24847 750,'5'6,"1"6,2-1,0 1,0-1,1-4,2-2,1-2,3-2,1-3,2-1,1-3,-4 0</inkml:trace>
  <inkml:trace contextRef="#ctx0" brushRef="#br0" timeOffset="-1200.707">25098 684,'-8'12,"-18"64,3 2,4 1,-3 35,-14 113,-3 163,33-334,1-77,12-347,-2 277,20-432,-24 507,-2 13,1-1,-1 0,1 0,0 1,0-1,0 0,1 0,-1 1,1-1,0 0,0 1,0-1,0 1,1-1,-1 1,1 0,0-1,0 1,0 0,1 0,-1 0,1 1,-1-1,1 1,0-1,0 1,0 0,0 0,0 0,1 0,-1 1,1-1,2 0,11 3,-1 1,1 0,-1 1,1 1,-1 1,0 0,-1 1,1 0,-1 1,0 1,-1 1,0 0,12 10,24 35,-49-52,0 0,0 0,1 0,-1 1,-1-1,1 0,0 0,0 1,-1-1,0 0,1 1,-1-1,0 0,0 1,0-1,0 0,-1 1,1-1,-1 0,1 1,-1-1,0 0,0 0,0 1,0-1,0 0,0 0,-1 0,0 1,-8 5,0-1,0 0,-1-1,0 0,0 0,-1-1,1 0,-1-1,0-1,0 0,-9 1,21-4,-171 28,144-26</inkml:trace>
  <inkml:trace contextRef="#ctx0" brushRef="#br0" timeOffset="-54082.822">23755 7476,'618'-17,"-269"0,223 20,-307 9,143-16,138-16,121-30,-501 47,490-20,-546 15,513-25,-199 28,601 6,-498 15,-249-3,-190-9,67 10,-32 20,-106-31</inkml:trace>
  <inkml:trace contextRef="#ctx0" brushRef="#br0" timeOffset="-52789.265">24611 8055,'0'526,"-21"-1027,20 488,4-79,-2 89,-1-1,1 1,0 0,0-1,1 1,-1 0,1 0,-1 0,1 0,0 0,0 0,1 0,-1 1,0-1,1 1,0 0,-1-1,1 1,0 0,0 1,0-1,0 1,1-1,1 0,13-1,0 1,1 1,-1 0,1 1,-1 1,1 1,-1 0,0 2,0 0,0 1,0 1,12 5,-20-8,0 0,0 0,0 1,0 1,0-1,-1 2,0-1,0 1,0 0,-1 1,0 0,0 1,-1-1,0 1,0 1,3 6,-9-12,0 0,0 0,0 1,-1-1,0 0,0 0,0 1,0-1,0 0,-1 0,1 1,-1-1,0 0,0 0,0 0,0 0,-1 0,1 0,-1 0,1 0,-1-1,0 1,0-1,-1 1,-1 1,-69 51,24-31,0-2,-2-2,-1-2,-41 8,67-19,23-6,2-1,0 0,0 0,0-1,0 1,0 0,0 0,0 1,0-1,0 0,0 0,0 0,0 1,0-1,1 0,-1 1,0-1,0 1,0-1,0 1,1 0,-1-1,0 1,0 0,1-1,-1 1,1 0,-1 0,1-1,-1 1,1 0,-1 0,1 0,0 0,-1 0,1 0,0 0,0 0,0 0,0 0,0 0,0 0,0-1,0 1,0 0,0 0,1 1,78 74,-29-32,1-3,55 34,-90-64,1-1,1-1,-1-1,1-1,1 0,-1-1,1-1,0-1,1 0,-1-2,0 0,8-1,-18-3,0 0,-1 0,1-1,-1 0,1 0,-1-1,0 0,0-1,-1 1,1-1,-1-1,0 0,-1 0,1 0,-1-1,0 0,-1 0,0 0,0-1,0 0,-1 0,0 0,-1 0,0 0,0-1,0 0,-1 0,-1 1,0-1,0 0,0 0,-1 0,-1 0,0-7,0 13,1 0,-1 0,0 0,0 1,0-1,0 0,0 0,0 1,-1-1,0 1,1-1,-1 1,0 0,0-1,0 1,0 0,-1 1,1-1,0 0,-1 0,0 1,1 0,-1-1,0 1,1 0,-1 0,0 1,0-1,0 1,0-1,0 1,0 0,0 0,0 0,0 0,0 1,0-1,1 1,-1 0,0 0,0 0,0 0,1 0,-1 0,1 1,-1 0,1-1,-1 1,0 1,-1 0,0 0,1-1,-1 1,1 0,0 1,0-1,0 1,0-1,1 1,-1 0,1 0,0 0,0 0,0 0,1 0,0 1,0-1,0 1,0-1,0 1,1-1,0 1,0-1,0 1,1-1,0 1,-1-1,1 1,1-1,-1 0,1 0,0 1,0-1,0 0,0 0,1-1,1 4,5 1,-1-1,1 1,1-1,-1-1,1 0,0 0,1-1,-1 0,1-1,0 0,0 0,0-2,8 2,150 12,-96-16</inkml:trace>
  <inkml:trace contextRef="#ctx0" brushRef="#br0" timeOffset="-52271.649">25861 8410,'-13'-3,"0"1,-1 0,1 1,-1 1,1 0,-1 0,1 2,0-1,-1 2,1 0,0 0,0 2,1-1,-1 1,1 1,0 0,1 1,-1 1,1-1,-8 9,17-15,0 1,1 0,-1-1,0 1,1 0,-1 0,1-1,0 1,0 0,0 0,0 1,0-1,0 0,0 0,0 0,1 1,0-1,-1 0,1 1,0-1,0 0,0 1,0-1,0 0,1 1,-1-1,1 0,0 0,-1 1,1-1,0 0,0 0,1 0,-1 0,0 0,1 0,-1 0,1-1,-1 1,1 0,0-1,0 0,-1 1,1-1,2 1,9 3,1-1,0 0,0-2,1 1,-1-1,0-1,1-1,-1 0,1-1,-1 0,0-1,1-1,-1 0,0-1,3-2,-9 4,1 0,-1 0,0 0,0-1,-1 0,1-1,-1 0,1 0,-1-1,-1 1,1-2,0 1,-1-1,0 0,-1 0,1 0,-1-1,3-6,-8 14,-1-1,1 0,0 0,-1 1,1-1,-1 0,1 0,-1 1,1-1,0 0,-1 0,1 0,-1 0,1 0,-1 0,1 0,-1 0,1 0,-1 0,1 0,-1 0,1 0,-1 0,1-1,-1 1,1 0,-1 0,1 0,-1-1,1 1,0 0,-1-1,1 1,0 0,-1-1,1 1,0 0,-1-1,1 1,0-1,-1 1,1 0,0-1,0 1,0-1,0 1,-1-1,-4 18,0-1,1 1,1 0,0 1,1-1,1 0,1 1,0 5,0-7,32 519,-49-432,16-100,0 1,-1-1,1 0,-1 1,1-1,-1 0,0 0,0 0,-1-1,1 1,0 0,-1-1,0 0,0 1,1-1,-1 0,0-1,-1 1,1 0,0-1,0 0,-1 1,1-1,-1-1,1 1,-1 0,-2-1,-1-2,-1 0,0 0,1-1,0 0,-1-1,1 1,0-1,1-1,-1 1,1-1,0 0,0-1,1 1,-1-1,1 0,0-1,1 1,0-1,0 0,0 0,-1-5,-17-30,1-2,3 0,1-1,3-1,-6-33,19 75,-1 1,0 0,1 1,0-1,0 0,-1 0,2-1,-1 1,0 0,1 0,-1 0,1 0,0-1,0 1,0 0,1 0,-1 0,1-1,0 1,0 0,0 0,0 0,0 0,0 0,1 1,0-1,0 0,-1 1,1-1,1 1,-1-1,0 1,1 0,-1 0,1 0,-1 0,2 0,79-11,-36 11</inkml:trace>
  <inkml:trace contextRef="#ctx0" brushRef="#br0" timeOffset="-52002.571">26362 8687,'0'0</inkml:trace>
  <inkml:trace contextRef="#ctx0" brushRef="#br0" timeOffset="-51251.124">27270 8330,'-11'7,"-1"0,2 0,-1 1,1 1,1-1,-1 2,2-1,-1 1,1 0,1 1,0 0,0 0,1 1,-1 4,6-15,0 1,0 0,1 0,-1 0,1 0,-1-1,1 1,0 0,0 0,0 0,0 0,0 0,0 0,0 0,1 0,-1 0,1 0,-1 0,1-1,0 1,0 0,0 0,0-1,0 1,0 0,0-1,0 1,1-1,-1 0,1 1,-1-1,1 0,-1 0,1 0,0 0,-1 0,1 0,0 0,0-1,0 1,0-1,0 1,0-1,-1 0,1 0,0 0,0 0,8 0,0-1,0-1,0 0,-1 0,1-1,-1 0,0-1,1 0,-2 0,1-1,0 0,-1-1,0 0,0 0,-1 0,0-1,0-1,-1 1,1-1,-2 0,4-4,5-13,0-1,-2-1,0 0,-2 0,-1-1,-2 0,0-1,-2 1,-1-1,-1 0,-2-1,-1 1,-1 0,-3-14,3 26,0 0,-1 1,-1-1,-1 0,0 1,-1 0,-2-3,7 18,0 0,0 0,0 0,0 0,-1 1,1-1,0 0,0 0,-1 0,1 0,-1 0,1 1,0-1,-1 0,0 0,1 1,-1-1,1 0,-1 1,0-1,0 0,1 1,-1-1,0 1,0-1,0 1,1 0,-1-1,0 1,0 0,0 0,0 0,0-1,0 1,0 0,0 0,0 0,1 0,-1 1,0-1,0 0,0 0,0 0,0 1,0-1,0 0,1 1,-1-1,0 1,0-1,1 1,-1 0,0-1,1 1,-1 0,0-1,1 1,-1 0,1-1,-1 1,0 1,-7 16,1 0,0 0,1 1,1 0,0 0,2 1,0-1,2 1,0 1,1-19,-3 27,1 0,2 1,1-1,2 0,0 1,2-1,3 6,-4-21,0-1,1 1,0-1,1 0,1 0,0 0,1-1,0-1,0 1,2-1,-1 0,1-1,1 0,0-1,10 6,-10-8,0 0,1-1,0-1,1 0,-1 0,1-2,0 1,0-2,0 1,0-2,0 0,0 0,10-2,-16 1,0-1,1 0,-1-1,0 1,0-1,0 0,-1-1,1 0,-1 0,1 0,-1-1,0 0,0 0,0-1,-1 1,0-1,0-1,0 1,0 0,-1-1,0 0,0 0,0-1,-1 1,2-5,-2 3,0 1,-1-1,1 0,-1 0,-1-1,0 1,0 0,0 0,-1-1,0 1,-1 0,0-1,0 1,-1 0,0 0,0 0,-1 0,0 0,-2-3,4 10,0-1,0 1,1 0,-1 0,0 0,0 0,0 0,0 0,0 0,0 0,-1 0,1 0,0 1,0-1,-1 0,1 1,0-1,-1 1,1 0,-1-1,1 1,0 0,-1 0,1 0,-1 0,1 0,-1 0,1 0,0 0,-1 1,1-1,-1 1,1-1,0 1,-1-1,1 1,0 0,0 0,0-1,-2 2,-31 49,32-43,1 1,0 0,0 0,0-1,1 1,1 0,0 0,0 0,0-1,1 1,0 0,1-1,0 0,0 1,1-1,0-1,1 1,-1 0,2-1,-1 0,1 0,0-1,0 0,0 0,1 0,0-1,7 5,33 21</inkml:trace>
  <inkml:trace contextRef="#ctx0" brushRef="#br0" timeOffset="-50402.881">28572 8094,'23'73,"-12"-36,1 0,2 0,2-1,13 22,5-16,-33-41,0 0,0 0,0 0,0 0,0 0,0 0,1 0,-1 0,0-1,1 1,-1-1,1 1,-1-1,0 1,1-1,-1 0,1 0,-1 1,1-1,-1 0,1-1,-1 1,1 0,-1 0,1-1,-1 1,1 0,-1-1,0 0,1 1,-1-1,0 0,2 0,3-7,-1 0,1 0,-1 0,-1 0,0-1,0 0,-1 0,1 0,-2 0,0 0,0-1,0 1,-1-7,1 4,12-99,-15 125,2 0,0 1,1-1,0 0,1 0,1 0,0 0,0-1,3 3,-6-11,1 0,1 0,-1 0,1 0,-1 0,1-1,1 1,-1-1,1 0,-1 0,1 0,1 0,-1-1,0 1,1-1,-1 0,1-1,0 1,0-1,0 0,0 0,1-1,-1 1,0-1,1 0,-1-1,4 1,-4-2,0 0,0 0,0 0,0 0,0-1,0 0,0 0,-1 0,1-1,-1 0,0 0,1 0,-1 0,0 0,-1-1,1 0,-1 0,0 0,0 0,0 0,1-3,46-104,-47 101,25-57,-18 97,-9-10,-2-14,1 1,0-1,0 1,0 0,1-1,-1 1,2-1,-1 0,1 1,0-1,0 0,1 0,-1 0,2 0,-1-1,0 1,1-1,0 0,0 0,1 0,0 0,0 0,5 0,1-1,0 0,0 0,1-1,-1-1,0 0,1 0,0-1,-1-1,1 0,0 0,-1-1,1-1,-1 0,1 0,-1-1,0-1,0 0,6-3,-9 4,-1 0,1-1,-1 0,1-1,-1 0,-1 0,1 0,-1-1,0 1,0-2,0 1,-1-1,0 0,-1 0,1 0,-1 0,-1-1,1 0,-1 0,-1 0,1 0,-1 0,-1 0,0-1,0 1,0-1,-1 1,-1-8,1 13,-1 1,0 0,0-1,0 1,0 0,0 0,0 0,0 0,-1 0,1 0,-1 0,1 1,-1-1,0 1,0-1,1 1,-1-1,0 1,0 0,-1 0,1 0,0 0,0 0,0 0,-1 1,1-1,0 1,-1 0,1 0,0-1,-1 1,1 1,-1-1,1 0,0 1,0-1,-1 1,1 0,0-1,0 1,-1 0,1 0,0 1,0-1,0 0,1 1,-1-1,0 1,0 0,1-1,-1 1,1 0,0 0,-2 2,0 1,0 1,0 0,0 0,1 0,0 0,0 0,0 0,1 1,0-1,0 1,1-1,-1 0,2 1,-1-1,1 1,0-1,0 1,0-1,1 0,0 0,0 0,1 0,0 0,0 0,0-1,1 1,0-1,0 0,0 0,0 0,1-1,0 1,0-1,0 0,0-1,4 3,11 5,0 0,0-1,1-1,1-1,-1-1,1 0,0-2,1-1,-1 0,1-2,0-1,14-1,9-1</inkml:trace>
  <inkml:trace contextRef="#ctx0" brushRef="#br0" timeOffset="-49820.661">29928 8173,'-3'8,"1"0,0 0,0 1,0-1,1 0,1 1,0-1,0 1,0-1,1 0,0 1,1-1,-1 0,2 0,-1 0,1 0,1 0,-1 0,1-1,0 0,1 1,0-2,0 1,1-1,-1 1,1-1,1-1,-1 1,1-1,0-1,0 1,0-1,1 0,0 0,-1-1,-1-1,1 1,0-1,0-1,0 1,0-1,0 0,0-1,0 0,0 0,0 0,0-1,0 0,0 0,0-1,0 0,0 0,0 0,-1-1,1 0,-1-1,0 1,0-1,0 0,-1-1,1 1,-1-1,0 0,0-1,-1 1,0-1,2-2,2-7,1-1,-2 0,0-1,-1 1,-1-1,-1 0,0-1,1-13,-17 63,9-18,1 0,0 1,0-1,2 1,0-1,0 1,2-1,0 3,-1-12,0 0,0 0,0 0,1 0,0 0,0 0,0 0,1-1,-1 1,1-1,0 0,1 0,-1 0,1 0,-1 0,1-1,0 0,1 1,-1-1,0-1,1 1,0-1,-1 0,2 0,2 1,-1-1,1-1,-1 1,1-2,0 1,0-1,-1 0,1 0,0-1,0 0,-1 0,1-1,-1 0,1-1,-1 1,0-1,0-1,0 1,0-1,0-1,-1 1,0-1,0 0,0 0,-1-1,0 0,0 0,0 0,-1 0,1-1,-2 0,1 1,-1-2,2-4,0-2,-1-1,0 0,-1 0,-1 0,-1 0,0 0,0-5,-6 5,-2 34,6-12,-1 0,1 0,1 0,-1 0,1 0,1 0,-1 0,1 1,0-1,1 0,0 0,0-1,0 1,1 0,0-1,0 1,1-1,0 0,0 0,0 0,1-1,-1 0,1 0,6 5,-1-3,1 0,-1-1,2 0,-1-1,1 0,0-1,0 0,0-1,7 1,23 3</inkml:trace>
  <inkml:trace contextRef="#ctx0" brushRef="#br0" timeOffset="-49489.524">31073 8344,'-3'2,"0"-1,0 1,0 0,1 0,-1 0,1 0,-1 1,1-1,0 1,0-1,0 1,0 0,0 0,1 0,-1 0,1 0,0 0,0 0,0 0,0 1,0-1,1 0,-1 1,1-1,0 0,0 1,0-1,1 0,-1 1,1-1,0 0,0 1,0-1,0 0,1 0,-1 0,1 0,-1 0,1-1,0 1,1 0,-1-1,0 1,1-1,0 1,-1 0,1-1,0 1,1-1,-1 0,0 0,1 0,-1-1,1 1,-1-1,1 0,0 0,-1 0,1 0,0-1,0 1,0-1,0 0,0 0,-1-1,1 1,0-1,0 0,0 0,-1 0,1 0,-1 0,1-1,-1 0,1 0,-1 0,0 0,0 0,0-1,0 1,0-1,-1 0,1 0,-1 0,0 0,1 0,0-3,-2 0,1 1,-1-1,0 0,-1 0,0 0,0 0,0 1,0-1,-1 0,0 0,0 0,-1 1,1-1,-1 0,0 1,-1 0,1-1,-1 1,0 0,-1 0,1 1,-1-1,0 1,0 0,0 0,-1 0,0 0,1 1,-1 0,0 0,0 0,-1 0,1 1,-1 0,1 0,-1 0,-4 0,8 2,0-1,0 1,-1 0,1 0,0 0,0 0,-1 0,1 1,0-1,0 1,-1-1,1 1,0 0,0 0,0 0,0 0,0 0,0 0,0 0,0 1,1-1,-1 1,0-1,1 1,-1 0,1 0,0-1,0 1,0 0,-1 0,2 0,-1 1,0-1,0 0,1 1,-2 2,1 0,1 0,-1 1,1-1,0 0,0 1,0-1,1 0,0 1,0-1,0 0,1 0,0 0,2 5,17 23,4-3</inkml:trace>
  <inkml:trace contextRef="#ctx0" brushRef="#br0" timeOffset="-48903.073">31375 8489,'0'-295,"1"293,-1 0,0 0,1-1,-1 1,0 0,0 0,-1-1,1 1,0 0,-1 0,1 0,-1-1,0 1,1 0,-1 0,0 0,-1 0,1 0,0 1,0-1,-1 0,1 0,-1 1,1-1,-1 1,0-1,0 1,0 0,0 0,0 0,0 0,0 0,0 0,0 0,0 1,0-1,0 1,-1 0,1-1,0 1,0 0,-1 0,1 1,0-1,-2 0,4 1,0-1,-1 0,1 0,-1 1,1-1,0 0,-1 1,1-1,0 0,-1 1,1-1,0 1,-1-1,1 0,0 1,0-1,0 1,-1-1,1 1,0-1,0 1,0-1,0 0,0 1,0-1,0 1,0-1,0 1,0-1,0 1,0-1,0 1,1-1,-1 1,0-1,0 1,0-1,1 0,-1 1,0-1,0 1,1-1,-1 0,0 1,1-1,-1 0,1 1,-1-1,0 0,1 0,-1 1,1-1,-1 0,1 0,-1 0,1 0,27 16,49 6,-65-20,0 1,0 0,0 0,-1 1,1 1,-1-1,0 2,-1 0,1 0,-1 1,6 6,-12-9,-1 1,1-1,-1 1,-1 0,1 0,-1 1,0-1,0 0,0 1,-1-1,0 1,0 0,-1-1,1 1,-1 0,0-1,-1 1,1 0,-1 2,0-1,0 1,1 0,0-1,1 1,0-1,0 1,0 0,1-1,1 0,-1 1,0-5,-1-1,1 1,0-1,-1 0,1 1,0-1,0 0,1-1,-1 1,0 0,1-1,-1 1,1-1,-1 1,1-1,0 0,-1 0,1-1,0 1,0 0,-1-1,1 0,0 0,0 1,0-2,0 1,0 0,1-1,77-27,-69 19,0-1,0 0,-1-1,0 0,-1 0,0-1,-1-1,-1 1,5-10,-6 7,-19 31,9-8,1 1,0-1,0 1,0 0,1 0,0 0,1-1,0 1,1 0,0 0,0 0,0-1,2 4,-2-8,0 0,1-1,-1 1,1 0,-1-1,1 0,0 1,1-1,-1 0,0 0,1 0,0 0,-1 0,1-1,1 1,-1-1,0 0,0 0,1 0,-1 0,1-1,0 0,-1 1,1-1,0 0,0-1,-1 1,1-1,0 1,4-2,18-1</inkml:trace>
  <inkml:trace contextRef="#ctx0" brushRef="#br0" timeOffset="-48653.741">31981 7988,'-2'9,"3"8,2 0</inkml:trace>
  <inkml:trace contextRef="#ctx0" brushRef="#br0" timeOffset="-48423.36">32152 8423,'20'-6,"0"0,-1-2,0 0,0-1,-1-1,-1 0,1-2,-2 0,0 0,0-2,-1 0,-1-1,0 0,-1-1,-1-1,7-12,-17 27,-1 1,1-1,-1 1,0-1,1 0,-1 0,0 0,0 1,-1-1,1 0,0 0,-1 0,1 0,-1-1,1 1,-1 0,0 0,0 0,0 0,0 0,0 0,-1 0,1 0,-1-1,1 1,-1 0,0 1,0-1,0 0,0 0,0 0,0 0,0 1,0-1,-1 0,1 1,-1-1,1 1,-1 0,0-1,0 1,-2 0,0 0,-1 0,1 0,0 1,0 0,0 0,-1 0,1 0,0 1,0-1,0 1,-1 0,1 0,0 1,0-1,1 1,-1 0,0 0,0 0,1 1,0-1,-1 1,1 0,0 0,0 0,-2 3,-1 1,1-1,0 2,0-1,1 0,-1 1,2 0,-1 0,1 0,0 1,1-1,0 1,-1 5,3-6,-1-1,1 0,1 0,0 1,-1-1,2 0,-1 0,1 0,1 0,-1 0,1-1,0 1,0-1,1 1,0-1,0 0,1-1,-1 1,1-1,0 0,3 2,5 3,-1 0,2-1,-1-1,1 0,0-1,1-1,-1 0,1-1,4 1,46 10</inkml:trace>
  <inkml:trace contextRef="#ctx0" brushRef="#br0" timeOffset="-45603.199">30993 7291,'256'18,"1236"17,-1354-35,-115-1,53 9,-73-6,-1 0,0 1,0-1,0 0,-1 1,1-1,0 1,-1-1,0 1,1 0,-1 0,0-1,0 1,-1 0,1 0,-1 0,1 0,-1 0,0 0,0 0,0 0,-1 0,1 0,0 13,7 119,-7-1,-7 25,-1 54,8 589,2-760,3 0,1 0,2-1,5 14,-2-7,-8-39,-1 1,0-1,0 1,-1 0,0-1,-1 1,0 0,-1 0,0-1,0 1,-1 0,-1 3,0-10,0 0,0 0,0-1,0 1,0-1,-1 0,1 0,-1 0,1 0,-1 0,0-1,0 0,1 0,-1 0,0 0,0-1,0 1,0-1,0 0,-2 0,-12 2,-261 14,-16 6,-132 4,-216-30,70-40,-72-2,-156 19,347 20,305 1,-466-6,71 56,-17-2,-197-31,-213-8,307-25,-30 9,423 0,269 13,1-1,-1 1,0-1,0 1,0-1,1 1,-1-1,0 0,1 0,-1 0,0 0,1 0,0 0,-1 0,1-1,-1 1,1 0,0-1,0 1,0-1,0 1,0-1,0 0,1 1,-1-1,0 0,1 0,-1 0,1 1,0-1,-1 0,1 0,0 0,0 0,0 0,1 1,-1-1,0 0,1 0,0 0,27-643,-24-134,-4 729,2 0,2 0,3 1,9-37,-8 74,-6 31,-2-3</inkml:trace>
  <inkml:trace contextRef="#ctx0" brushRef="#br0" timeOffset="-44686.143">26835 9410,'5'22,"3"22,3 18,1 16,4 16,1 9,0 5,-3 3,-2-3,-2-5,-4-10,-2-21</inkml:trace>
  <inkml:trace contextRef="#ctx0" brushRef="#br0" timeOffset="-44334.573">26861 9502,'7'9,"6"10,9 5,8 4,9 2,6-3,5-5,1-7,-3-6,-4-4,-7-3,-10-2</inkml:trace>
  <inkml:trace contextRef="#ctx0" brushRef="#br0" timeOffset="-44085.161">27085 9647,'-14'4,"-6"4,1 3,2 2,10-1,9-6,6-3</inkml:trace>
  <inkml:trace contextRef="#ctx0" brushRef="#br0" timeOffset="-43855.26">27336 9423,'2'-5,"1"4,-1 10,-2 18,-5 21,-8 24,-5 21,-4 17,0 11,3 4,5-1,9-8,10-13,5-23</inkml:trace>
  <inkml:trace contextRef="#ctx0" brushRef="#br0" timeOffset="-43118.232">26704 10345,'9'13,"11"16,12 12,12 8,9 4,7 3,2-3,2-4,-3-7,-12-11</inkml:trace>
  <inkml:trace contextRef="#ctx0" brushRef="#br0" timeOffset="-42867.903">27507 10463,'11'-24,"10"-20,7-9,2-2,-1 6,-8 13,-15 22,-16 25,-16 24,-13 21,-8 19,-3 13,-2 7,1 1,9-17</inkml:trace>
  <inkml:trace contextRef="#ctx0" brushRef="#br0" timeOffset="-41851.574">23492 10871,'1362'31,"201"28,416-43,159-16,-2052 2,-61 1</inkml:trace>
  <inkml:trace contextRef="#ctx0" brushRef="#br0" timeOffset="-37338.516">24940 11529,'-20'80,"-3"-1,-4-1,-28 56,25-77,30-58,-1 1,1 0,0-1,0 1,0 0,0 0,0-1,0 1,0 0,0 0,0-1,-1 1,1 0,0 0,0 0,0-1,-1 1,1 0,0 0,0 0,0-1,-1 1,1 0,0 0,0 0,-1 0,1 0,0 0,0 0,-1 0,1 0,0 0,-1 0,1 0,0 0,0 0,-1 0,1 0,0 0,0 0,-1 0,1 0,0 0,0 0,-1 0,1 0,0 1,0-1,-1 0,1 0,0 0,0 0,0 1,-1-1,1 0,0 0,0 0,0 1,-1-1,3-27,52-149,-23 89,45-173,-75 256,-1 1,0 0,0 1,1-1,-1 0,1 0,0 1,0-1,0 0,0 1,1-1,-1 1,1-1,-1 1,1 0,0 0,0 0,0 0,0 0,0 0,0 0,1 1,-1-1,0 1,1-1,-1 1,1 0,11-1,0 0,0 2,-1-1,1 2,0 0,0 0,-1 2,1-1,8 4,-19-5,-1-1,0 1,1 0,-1-1,0 1,0 0,1 0,-1 1,0-1,0 0,0 1,0-1,-1 1,1 0,0 0,-1-1,1 1,-1 0,1 0,-1 1,0-1,0 0,0 0,0 0,-1 1,1-1,0 0,-1 1,0-1,1 1,-1-1,0 1,0-1,-1 0,1 1,0-1,-1 1,1-1,-1 1,-6 8,0-1,-1 0,0 0,0-1,-1 0,0 0,-1-1,0 0,0-1,-1 0,1-1,-2 0,1 0,-2-1,-156 67,163-66,20-6,16-1,8-3,-1 2,0 1,1 2,-1 2,0 1,0 2,0 2,-1 1,15 6,-47-14,0 0,0 0,0 1,0-1,-1 1,1 0,-1 0,1 0,-1 0,0 0,0 1,0 0,0-1,0 1,0 0,-1 1,0-1,1 0,-1 1,0-1,-1 1,1-1,-1 1,1 0,-1 0,-1 0,1 0,0 0,-1 0,0 0,0 0,0 0,0 0,0 0,-2 3,-4 3,-2-1,1 1,-1-1,0-1,-1 1,0-2,0 1,-1-1,0 0,0-1,-1 0,0-1,0 0,0-1,-7 2,0 1,-1 0,1-1,-1-1,-1-1,1 0,0-2,-1 0,0-1,1-1,-1-1,0-1,1 0,-19-6,36 8,-1-1,1 1,-1-1,0 0,1 0,-1 0,1 0,-1-1,1 1,0-1,-1 1,1-1,0 0,0 0,0 0,0 0,0 0,-1-2,4 3,0 0,0 0,0 0,0 0,0 1,0-1,1 0,-1 1,0-1,0 0,0 1,1-1,-1 1,0 0,1-1,-1 1,0 0,1 0,-1 0,0 0,1 0,-1 0,0 0,1 1,-1-1,0 0,2 1,-2-1,26 4,1 1</inkml:trace>
  <inkml:trace contextRef="#ctx0" brushRef="#br0" timeOffset="-36655.345">25401 11871,'196'-246,"-176"220,-1 0,-2-2,0 0,-2-1,-1 0,-1-2,-2 1,-1-1,-1-1,-8 28,0 0,0 1,0-1,0 0,0 0,-1 1,1-1,-1 0,0 0,0 0,-1 0,1 1,-1-1,0 0,0 0,0 1,0-1,-1 1,0-1,1 1,-1-1,0 1,-1 0,1 0,0 0,-1 0,0 0,0 1,0-1,0 1,0 0,0 0,0 0,-1 0,-1 1,-1 1,1 0,0 0,-1 0,1 0,0 1,0 0,-1 0,1 0,0 1,0 0,0 0,0 0,1 0,-1 1,1 0,-1 0,1 0,0 0,0 1,0 0,0 1,-6 5,1 1,0 0,0 0,2 1,-1 0,1 0,-4 13,4-5,0 0,2 1,0 0,2 0,0 0,1 1,1-1,1 0,1 1,1-1,1 0,0 0,2 0,2 6,-2-12,0 0,0 0,2 0,0-1,0 0,1 0,1-1,1 0,-1 0,2-1,0 0,0-1,1-1,1 1,-1-2,2 0,-1-1,1 0,7 2,-17-7,0-1,0 0,0 0,0 0,0-1,1 1,-1-1,1 0,-1 0,1-1,0 0,-1 1,1-1,-1-1,1 1,-1-1,1 0,0 0,-1 0,0 0,1-1,-1 0,0 0,0 0,0 0,0-1,0 1,-1-1,1 0,-1 0,0-1,0 1,2-3,25-63,-16 85,-12-9,1 0,-1 0,1 0,0 0,1 0,0-1,0 1,0-1,1 0,0 0,0-1,0 1,1-1,0-1,0 1,0-1,0 0,1 0,0-1,-1 1,1-2,1 1,4 1,-4-4,0 1,0-1,0-1,0 0,0 0,0 0,0-1,0 0,-1-1,1 1,-1-2,0 1,0-1,0 0,0 0,-1-1,1 0,-1 0,0 0,2-4,-4 5,-1 1,0-1,0 1,0-1,0 0,-1-1,0 1,0 0,0-1,0 1,0-1,-1 1,0-1,0 0,0 0,-1 1,1-1,-1 0,0 0,-1 0,1 1,-1-1,0 0,0 0,-1 1,1-1,-1 1,0-1,0 1,0 0,-1 0,0 0,-2-4,0 3,-1 0,1 0,-1 0,0 1,0-1,-1 2,1-1,-1 1,0 0,0 0,0 0,0 1,0 1,0-1,-1 1,1 0,-1 1,1-1,-1 2,1-1,-1 1,1 0,0 0,0 1,-1 0,1 1,0-1,0 1,1 1,-1-1,1 1,0 0,0 0,0 1,0 0,1 0,0 1,0-1,0 1,-2 4,5-6,0-1,1 1,-1-1,1 1,0 0,1 0,-1-1,0 1,1 0,0 0,0 0,0 0,1-1,-1 1,1 0,0 0,0-1,0 1,0 0,1-1,-1 1,1-1,0 0,0 1,2 1,18 22</inkml:trace>
  <inkml:trace contextRef="#ctx0" brushRef="#br0" timeOffset="-36386.064">26848 11740,'-21'-6,"1"1,-1 1,0 1,-1 1,1 1,0 0,-1 2,1 1,0 0,0 2,0 0,0 1,1 1,-1 1,-12 8,-40 32,70-45,1 0,0-1,1 1,-1 0,0 0,0 0,1 1,0-1,-1 0,1 0,0 1,0-1,0 1,0-1,1 1,-1-1,1 1,-1 0,1-1,0 1,0 0,0-1,0 1,1 0,-1-1,1 1,-1-1,1 1,0-1,1 3,2 0,0 0,1 0,-1 0,1-1,0 0,0 0,1 0,-1-1,1 1,0-1,0-1,0 1,0-1,6 2,45 9,0-1,1-3,0-3,1-2,-1-3,1-2,47-8,-7 1</inkml:trace>
  <inkml:trace contextRef="#ctx0" brushRef="#br0" timeOffset="-35801.107">28177 11753,'-9'-4,"0"1,0 1,0 0,-1 0,1 0,0 2,-1-1,1 1,-1 0,1 1,-1 0,1 1,0 0,-1 0,1 1,0 0,0 0,1 1,-1 1,1-1,0 1,0 1,0-1,1 1,0 1,0-1,1 1,-3 4,5-4,0 0,1 0,0 0,0 0,1 0,0 1,0-1,1 1,0-1,0 6,1-10,0 0,0-1,0 1,0 0,1-1,-1 1,1-1,-1 1,1-1,0 1,0-1,1 1,-1-1,0 0,1 0,-1 1,1-1,0 0,-1 0,1-1,0 1,0 0,1-1,-1 1,0-1,0 0,1 1,-1-1,1 0,-1 0,1-1,-1 1,7 0,-1-1,1 0,-1-1,1 0,-1 0,0 0,1-1,-1 0,0-1,0 0,0 0,-1-1,1 0,-1 0,0-1,0 0,0 0,-1-1,0 1,0-2,0 1,-1 0,1-1,2-6,-4 7,-1-1,1 0,-1 0,-1-1,1 1,-1-1,-1 1,1-1,-1 0,-1 1,1-3,-1 115,1-95,1 0,1-1,0 1,0 0,1-1,0 1,0-1,1 0,1-1,-1 1,1-1,1 0,0 0,0-1,0 0,1 0,0-1,0 0,0 0,3 0,19 9</inkml:trace>
  <inkml:trace contextRef="#ctx0" brushRef="#br0" timeOffset="-35373.194">28401 11569,'10'6,"1"-1,-1 0,1 0,0-1,0 0,1-1,-1 0,1-1,-1 0,1-1,0-1,0 1,0-2,-1 0,1 0,0-1,-1 0,1-1,-1-1,0 0,0 0,0-1,-1 0,1-1,-1 0,-1-1,1 0,-1 0,3-4,1 0,-1 0,0 0,-1-1,0-1,-1 0,0 0,-1-1,-1 0,0-1,-1 1,-1-2,0 1,-1-1,0 1,-2-1,0-1,1-14,-3 29,-1-1,0 1,1-1,-1 1,0-1,0 0,-1 1,1-1,0 1,-1 0,0-1,1 1,-1-1,0 1,0 0,-1-1,1 1,0 0,-1 0,1 0,-1 0,0 0,1 1,-1-1,0 0,0 1,0-1,0 1,-1 0,1 0,0 0,-1 0,1 0,0 0,-1 0,1 1,-1-1,1 1,-1 0,1 0,-1 0,1 0,-1 0,-1 1,-6 5,1 0,1 0,-1 1,1 0,0 1,0 0,1 0,0 1,1 0,0 0,0 0,1 1,0 0,1 0,0 0,0 0,1 1,1-1,-1 7,-12 42,3 0,3 0,2 1,2 0,4 1,2 1,9 104,20 91,-8-25,-22-178</inkml:trace>
  <inkml:trace contextRef="#ctx0" brushRef="#br0" timeOffset="-35035.096">28481 11976,'7'-10,"1"-1,0 2,1-1,1 1,-1 0,1 1,1 0,-1 0,1 1,1 1,-1 0,1 0,0 2,0-1,1 1,-1 1,11-2,267-61,-286 65,-3 0,-1 1,0 0,0-1,1 1,-1 0,0-1,1 1,-1 0,0-1,1 1,-1 0,0 0,1-1,-1 1,1 0,-1 0,1 0,-1 0,1-1,-1 1,0 0,1 0,-1 0,1 0,-1 0,1 0,-1 0,1 0,-1 1,1-1,-1 0,0 0,1 0,-1 0,1 1,-1-1,0 0,1 0,-1 1,1-1,-1 0,0 1,1-1,-1 0,0 1,0-1,1 0,-1 1,0-1,0 1,0-1,1 1,-1-1,0 0,0 1,0-1,0 1,0 0,-3 6,-1 0,2 0,-1 1,1-1,0 1,0 0,1-1,0 1,1 0,-1 0,2 0,-1 0,1 0,0 0,1-1,-1 1,2 0,-1-1,1 0,0 1,0-1,1 0,0-1,1 1,-1-1,1 1,1-1,19 9,0-5</inkml:trace>
  <inkml:trace contextRef="#ctx0" brushRef="#br0" timeOffset="-34786.765">29060 11542,'-5'11,"8"6,3 1</inkml:trace>
  <inkml:trace contextRef="#ctx0" brushRef="#br0" timeOffset="-34451.66">29599 11647,'-19'-3,"0"1,0 0,0 2,0 0,0 1,0 1,0 1,0 0,0 2,1 0,0 1,0 1,0 0,1 1,0 1,-3 3,18-11,0 0,0 0,0 0,0 1,0-1,1 0,-1 1,0-1,1 1,-1 0,1-1,-1 1,1 0,0 0,0 0,0 0,0 0,0 0,0 0,0 1,1-1,-1 0,1 0,0 1,-1-1,1 0,0 0,0 1,1-1,-1 0,0 0,1 1,-1-1,1 0,1 2,5 2,1-1,0-1,0 1,0-1,1-1,0 0,-1 0,1 0,0-1,1 0,-1-1,0 0,1-1,8 3,18 2,-20-4,0 1,-1 0,1 2,-1-1,1 2,-1 0,0 1,-1 1,8 4,-20-10,0 0,-1 0,1 1,0-1,-1 0,1 1,-1-1,0 1,0-1,1 1,-1 0,0 0,0-1,0 1,-1 0,1 0,0 0,-1 0,1 0,-1 0,0 0,0 0,1 0,-1 0,-1 0,1 0,0 1,0-1,-1 0,1 0,-1-1,0 1,1 0,-1 0,-1 1,-51 49,30-40,-1-2,1 0,-2-2,1 0,-1-2,0-1,-1-1,1-1,-1-1,1-1,-1-1,-3-2,9-1,20 3,0 0,0 0,1 0,-1 0,0 0,0 0,0 0,1 0,-1 0,0-1,0 1,0 0,0 0,1 0,-1 0,0-1,0 1,0 0,0 0,0 0,0-1,0 1,0 0,0 0,0 0,0-1,1 1,-1 0,0 0,0 0,0-1,0 1,-1 0,1 0,0-1,0 1,0 0,0 0,0 0,0-1,0 1,0 0,0 0,0 0,-1 0,1-1,0 1,0 0,0 0,0 0,-1 0,1 0,0-1,0 1,0 0,13-6</inkml:trace>
  <inkml:trace contextRef="#ctx0" brushRef="#br0" timeOffset="-33534.391">29967 11937,'2'-5,"0"0,0-1,0 1,-1 0,0-1,0 1,0-1,-1 1,0-1,0 1,0-1,-1 1,0-1,0 1,0 0,0-1,-1 1,0 0,0 0,-1 0,1 0,-1 0,0 1,0-1,-1 1,1 0,-1 0,-4-4,3 5,-1 0,1 0,-1 0,0 1,0-1,0 1,0 1,0-1,-1 1,1 0,0 1,-1 0,1 0,-1 0,1 0,0 1,-1 0,1 1,0-1,0 1,0 0,0 1,0-1,1 1,-1 1,1-1,-1 1,1-1,1 2,-1-1,0 0,1 1,0 0,0 0,0 0,1 0,0 1,0 0,-2 4,4-7,1 1,0 0,-1 0,1-1,1 1,-1 0,0 0,1 0,0-1,0 1,0-1,0 1,1 0,-1-1,1 0,0 1,0-1,0 0,0 0,1 0,-1 0,1-1,0 1,-1-1,1 1,1-1,-1 0,0 0,0 0,2 0,6 3,0 0,1-1,0 0,-1-1,1 0,0-1,0 0,11-1,-16 0,0 0,-1-1,1 0,0-1,0 1,0-1,-1-1,1 1,0-1,-1 0,1-1,-1 1,0-1,0-1,0 1,0-1,-1 0,1 0,-1-1,3-3,14 36,-16-22,-1 0,1 0,0-1,0 0,0 0,1 0,0-1,0 0,0 0,0-1,0 1,1-2,0 1,-1-1,1 0,0-1,0 0,0 0,0-1,0 0,0 0,0-1,2 0,-7 0,0 0,0 0,0 0,0-1,0 0,0 1,-1-1,1 0,-1 0,1 0,-1 0,1-1,-1 1,0-1,0 0,0 1,-1-1,1 0,-1 0,1 0,-1 0,0 0,0 0,-1 0,1-1,0 0,3-93,-4 78,-4-118,4 136,0 0,-1 0,1-1,0 1,0 0,0-1,0 1,0 0,0-1,0 1,1 0,-1-1,0 1,1 0,-1-1,1 1,-1 0,1 0,0 0,0 0,-1 0,1 0,0 0,0 0,0 0,0 0,0 0,0 0,0 0,0 1,0-1,1 0,-1 1,0-1,0 1,1 0,-1-1,0 1,1 0,-1 0,0 0,1 0,-1 0,1 0,9 3,-1 0,1 1,-1 0,0 1,0 1,0-1,-1 1,1 1,-1 0,0 1,4 2,-5-5,-1 0,0 0,0 1,0 0,-1 1,0-1,0 1,-1 0,0 1,0-1,0 1,-1 0,-1 0,1 1,-1-1,0 1,-1-1,0 1,0 9,-1 19,-1-31,-1-1,0 1,1-1,0 1,0-1,1 1,0-1,0 0,0 1,0-1,1 0,0 0,0 0,0 0,1 0,0 0,0-1,0 1,0-1,1 0,-1 0,1 0,1 1,6-1,0 1,1-2,-1 1,1-2,0 1,-1-2,1 0,0 0,0-1,0 0,0-1,6-1,0-1,0 0,-1-1,1-1,-1 0,0-1,0-1,-1-1,0 0,0-1,-1-1,14-11,-19 13,-1 0,1-1,-2 0,1 0,-1-1,-1 0,0 0,0-1,-1 0,0 0,-1 0,0-1,-1 0,0 0,-1 0,-1 0,2-8,-4 18,0 1,1-1,-1 0,0 1,0-1,0 0,0 0,0 1,-1-1,1 0,0 1,-1-1,0 1,1-1,-1 0,0 1,1-1,-1 1,0 0,0-1,0 1,0 0,-1-1,1 1,0 0,0 0,-1 0,1 0,-1 0,1 1,-1-1,1 0,-1 0,1 1,-1-1,0 1,1 0,-1 0,0-1,1 1,-1 0,0 0,1 0,-1 1,-1-1,-4 2,-1 0,1 0,-1 1,1 0,0 0,0 1,1 0,-1 0,1 1,0 0,0 0,0 0,1 0,0 1,0 0,0 0,1 1,0-1,0 1,0 0,1 0,0 0,1 1,-1-1,1 1,1-1,-1 1,2 0,-1-1,1 1,0 0,0 0,1-1,0 1,0 0,1-1,0 1,1-1,-1 0,1 1,1-1,-1-1,2 2,9 9,0 0,2 0,0-1,1-1,0-1,1-1,1 0,0-1,0-1,1-1,1-1,0 0,21 5,19 6</inkml:trace>
  <inkml:trace contextRef="#ctx0" brushRef="#br0" timeOffset="-32434.914">25572 12950,'-25'-2,"-1"0,1 1,0 2,0 0,-1 2,1 1,-18 5,32-7,0 2,1-1,0 1,0 1,0-1,0 2,1-1,0 2,0-1,0 1,1 0,0 1,1 0,-1 0,1 1,1-1,0 2,-4 7,8-14,0 0,0 0,0 0,1 0,0 1,-1-1,1 0,0 1,1-1,-1 0,1 1,-1-1,1 1,0-1,0 1,0-1,1 1,0-1,-1 1,1-1,0 0,0 1,1-1,-1 0,1 0,0 0,-1 0,1 0,1 0,-1-1,0 1,1 0,-1-1,1 0,0 0,-1 0,1 0,0 0,0 0,1-1,-1 0,0 1,0-1,1 0,2 0,5-2,1 0,0-1,-1 0,0-1,1 0,-1-1,0 0,-1-1,1 0,-1 0,0-1,0-1,0 0,-1 0,0 0,6-8,5-7,0 0,-1-1,-2-1,0-1,-1 0,-2-1,-1-1,-1 0,-1-1,-1 0,-1 0,-2-1,-1 0,-2-1,0 1,-2-1,-1 0,-2 1,-1-1,-1-2,-13-50,16 83,0 0,0 0,0 0,0 0,0-1,-1 1,1 0,0 0,0 0,-1 0,1-1,0 1,-1 0,1 0,0-1,-1 1,1 0,-1-1,0 1,1 0,-1-1,1 1,-1-1,0 1,0-1,1 1,-1-1,0 0,0 1,1-1,-1 0,0 0,0 1,0-1,1 0,-1 0,0 0,0 0,0 0,0 0,0 0,1 0,-1-1,0 1,0 0,0 0,1-1,-1 1,0 0,0-1,1 1,-1-1,0 1,1-1,-1 1,0-1,1 0,-1 1,1-1,-1 0,1 1,-1-1,1 0,0 0,-1 1,1-1,0 0,0 0,-1 0,1 0,-7 27,0-1,2 1,1 0,1 1,1-1,1 1,1-1,2 5,-1-5,1 1,2-1,0 0,2-1,0 1,2-1,1-1,11 23,-15-37,0 0,0-1,1 1,1-1,0-1,0 1,0-1,1-1,0 1,1-2,-1 1,2-1,-1 0,0-1,1 0,0 0,0-1,1 0,-1-1,1 0,0-1,5 0,-6-1,0 0,-1-1,1-1,-1 0,1 0,-1-1,1 0,-1 0,0-1,0 0,0-1,0 0,-1-1,1 0,-1 0,-1 0,1-1,-1 0,0-1,0 0,0 0,-1 0,0-1,-1 0,0 0,0 0,0-1,-1 1,-1-1,1 0,-2 0,1-1,-1 1,0-1,-1 0,0-17,-2 40,-2 3,1 0,1-1,1 1,0 0,1 0,1-1,0 1,1 0,1-1,0 0,1 0,1 0,0-1,1 0,1 0,0 0,2 1,12 2,-3-8</inkml:trace>
  <inkml:trace contextRef="#ctx0" brushRef="#br0" timeOffset="-31967.166">26032 12595,'51'20,"-2"2,0 3,-2 1,43 32,-73-46,-1 1,-1 0,0 2,-1 0,0 0,-1 1,-1 1,-1 0,0 0,-1 1,-1 1,-1 0,0 0,2 12,12 99,-21-128,-1-1,0 1,1-1,-1 1,1-1,-1 1,1-1,0 1,0-1,-1 0,1 1,0-1,0 0,0 0,1 0,-1 0,0 0,0 0,1 0,-1 0,0 0,1 0,-1-1,1 1,-1 0,1-1,-1 0,1 1,-1-1,1 0,0 0,-1 0,1 0,-1 0,1 0,0 0,-1 0,1-1,-1 1,1-1,58-29,-45 19,-2 0,0-1,0 0,-1-1,0 0,-1-1,-1 0,0-1,-1 0,-1-1,0 1,-1-2,3-12,-13 40,1-1,0 1,0 0,1-1,1 1,-1 0,2 0,-1 0,2-1,-1 1,2 0,-1-1,1 1,1-1,0 0,0 0,1-1,6 10,-4-13,0 1,1-1,0-1,0 0,1 0,-1 0,1-1,0 0,0-1,0 0,1 0,-1-1,1 0,-1-1,3 0,145-5,-87-6</inkml:trace>
  <inkml:trace contextRef="#ctx0" brushRef="#br0" timeOffset="-30850.129">27532 13069,'1'-4,"-1"1,1-1,-1 1,0-1,0 1,-1-1,1 1,-1-1,0 1,0-1,0 1,0 0,0 0,-1-1,0 1,1 0,-1 0,0 0,-1 1,1-1,0 0,-1 1,0 0,1-1,-1 1,0 0,0 1,0-1,-1 0,-7-3,0 0,0 1,0 0,0 1,-1 0,0 1,1 0,-4 1,6-1,-1 1,1 1,-1-1,0 2,1-1,-1 1,1 1,-1 0,1 0,0 1,0 0,0 0,0 1,0 0,1 1,0 0,0 0,0 1,0 0,1 1,6-6,-1 1,1 0,-1 0,1 0,0 0,0 0,0 0,0 0,1 0,-1 0,0 0,1 1,-1-1,1 0,0 1,0-1,0 0,0 0,0 1,1-1,-1 0,1 0,-1 1,1-1,0 0,0 0,0 0,0 0,0 0,0 0,0 0,1 0,-1-1,1 1,-1 0,1-1,0 1,0-1,0 0,0 1,6 3,0 1,0-1,1-1,0 0,0 0,0-1,0 0,1 0,-1-1,5 1,0-1,0 0,0-1,0 0,0-1,0-1,0 0,0-1,-1 0,1-1,0-1,-1 0,0-1,0-1,0 0,-1 0,0-1,5-4,-12 7,-1-1,1 1,-1-1,-1 1,1-1,-1 0,1-1,-1 1,-1-1,1 1,-1-1,0 0,0 0,-1 0,0 0,0 0,0 0,-1 0,1 0,-2 0,1 0,-1 0,-1-6,2 12,0 0,-1 0,1 0,0-1,-1 1,1 0,-1 0,1 0,0 0,-1 0,1 0,-1 0,1 0,0 0,-1 0,1 0,-1 0,1 0,0 0,-1 0,1 0,-1 0,1 0,0 1,-1-1,1 0,0 0,-1 0,1 1,0-1,-1 0,1 1,0-1,-1 0,1 1,0-1,0 0,0 1,-1-1,1 0,0 1,0-1,0 1,0-1,0 0,-1 1,1-1,0 1,0-1,0 0,0 1,0-1,1 1,-1-1,0 0,0 1,0-1,0 1,0-1,0 0,1 1,-1-1,0 0,0 1,1-1,-1 1,-1 5,-1 0,2 0,-1 0,1 1,0-1,0 0,0 0,1 0,0 1,0-1,1 0,0 0,0 0,0-1,1 1,-1 0,2-1,-1 0,0 1,1-1,0-1,0 1,1 0,-1-1,1 0,0 0,0-1,0 1,1-1,-1 0,1 0,-1-1,1 0,0 0,0 0,0-1,0 1,2-1,-1-1,-1-1,1 1,-1-1,1 0,-1-1,1 0,-1 0,0 0,0 0,0-1,0 0,-1 0,1-1,-1 0,1 0,-1 0,-1-1,1 1,-1-1,1 0,-1 0,-1-1,1 1,-1-1,0 0,0 0,-1 0,1 0,-1 0,-1-1,1 1,-1-1,0 1,-1-1,0-5,1-30,-3 83,3-34,0 0,1 1,-1-1,2 0,-1 0,1 0,0 0,0 0,1-1,0 1,0-1,0 0,1 0,0-1,0 1,0-1,1 0,0-1,0 1,0-1,0 0,1-1,0 1,-1-1,1-1,1 1,-1-1,0-1,0 1,1-1,-1 0,1-1,-1 0,0 0,1 0,-1-1,1 0,3-2,-1 0,0-1,0 0,-1 0,0-1,1-1,-2 0,1 0,-1 0,0-1,0 0,-1-1,0 1,0-2,-1 1,0-1,-1 0,0 0,0 0,0-1,-2 1,1-1,-1 0,-1 0,1-1,-2 1,1 0,-2-2,-1 19,-1-1,1 0,0 1,1-1,0 1,0-1,0 1,1-1,-1 1,2-1,-1 0,1 1,0-1,0 0,0 0,1 0,0 0,0-1,1 1,0-1,0 0,0 0,0 0,1-1,0 1,0-1,0 0,5 3,0-4,1 0,0-1,-1 0,1 0,0-1,0-1,0 0,-1 0,1-1,0 0,0-1,-1 0,1-1,-1 0,1-1,-1 0,0-1,-1 0,1 0,-1-1,0 0,-1 0,5-5,-9 6,1 0,-1-1,0 1,0-1,-1 0,1 0,-1 0,-1-1,1 1,-1-1,0 0,-1 1,0-1,0 0,0 0,-1 0,0 0,0 0,-1-6,-4 51,5-30,0-1,1 1,0-1,0 1,1-1,-1 0,2 0,-1 0,1 0,0 0,0 0,1-1,0 1,0-1,1 0,0-1,0 1,0-1,0 0,1 0,0 0,0-1,0 0,1 0,-1-1,1 1,0-1,0-1,0 0,0 0,0 0,1 0,3-1,6 0,-1-2,1 1,-1-2,0 0,0-1,0-1,0 0,0-2,-1 1,0-2,0 0,0 0,-1-2,0 0,-1 0,0-1,1-3,37-49,-50 63,0-1,0 0,0 1,0-1,0 1,0-1,-1 1,1 0,0-1,0 1,0 0,-1 0,1-1,0 1,-1 0,1 0,0 0,-1 0,0 0,1 0,-1 0,1 0,-1 0,0 0,0 0,0 0,1 0,-1 0,0 0,0 0,0 0,-1 0,1 0,0 0,0 0,-1 0,1 0,0 0,-1 1,1 5,1 3,1 1,-1-1,2 0,-1 1,2-1,-1 0,1-1,1 1,-1-1,2 0,-1 0,1 0,1-1,6 8,3-7,0-4</inkml:trace>
  <inkml:trace contextRef="#ctx0" brushRef="#br0" timeOffset="-30602.789">29244 12608,'0'18,"9"10,9 5,2-3</inkml:trace>
  <inkml:trace contextRef="#ctx0" brushRef="#br0" timeOffset="-30083.669">29941 12963,'-17'-6,"0"0,-1 1,0 0,0 2,0 0,0 1,0 1,-1 0,1 2,0 0,-1 1,1 1,0 0,0 2,-2 1,17-5,-1 0,1 1,0-1,0 1,0 0,0 0,0 0,0 0,0 1,1-1,-1 1,1-1,-1 1,1 0,0 0,1 0,-1 0,0 0,1 1,-1-1,1 1,0-1,0 0,1 1,-1 0,1-1,0 1,-1-1,2 1,-1-1,0 1,1 0,-1-1,1 1,0-1,0 0,2 3,4 3,1 0,0 0,1 0,0-1,1-1,-1 1,1-2,1 1,-1-1,1-1,0 0,0 0,1-1,-1-1,1 0,0-1,9 1,7 3,0-1,1-1,0-2,0-1,-1-2,1 0,0-2,0-1,-1-1,0-2,0-1,18-8,19-27,-52 91,-11-43,1 0,0-1,-1 0,2 1,-1-1,0 0,1 0,0-1,0 1,0-1,0 0,1 0,-1 0,1-1,-1 1,1-1,0 0,0-1,0 1,0-1,0 0,1 0,-1 0,0-1,3 0,0 0,-1 0,1 0,0-1,-1 0,1 0,-1 0,1-1,-1-1,0 1,0-1,0 0,0-1,0 0,-1 0,0 0,1-1,0-1,-3 2,-1 0,0 0,0 0,0 0,0-1,-1 1,0-1,0 0,0 1,0-1,-1 0,0 0,0 0,0 0,-1 0,1 0,-1-1,0 1,-1 0,1 0,-1 0,0 0,-1 0,1 0,-1 0,0 1,0-1,0 0,-2-1,1 0,0 0,-1 1,0-1,0 1,-1 0,0 0,1 0,-2 0,1 1,0 0,-1 0,0 1,0-1,0 1,0 1,0-1,-1 1,1 0,-1 0,0 1,-6-1,3 3,0 0,1 0,-1 1,0 0,1 1,0 0,0 0,0 1,0 0,0 1,1 0,0 1,0-1,0 1,1 1,-1-1,2 2,-1-1,1 0,0 1,1 0,-1 1,2-1,-3 6,5-11,1-1,0 1,0-1,0 1,0 0,0 0,0-1,1 1,-1 0,1 0,0 0,-1 0,2-1,-1 1,0 0,0 0,1 0,0 0,-1-1,1 1,0 0,1-1,-1 1,0-1,1 1,-1-1,1 1,0-1,0 0,0 0,25 13,2-5</inkml:trace>
  <inkml:trace contextRef="#ctx0" brushRef="#br0" timeOffset="-29833.327">30586 12555,'-16'0,"-9"3,-5 2,-3 7,6 9,6 7,10 8,11 5,5-6</inkml:trace>
  <inkml:trace contextRef="#ctx0" brushRef="#br0" timeOffset="-29590.47">30691 13187,'13'14,"10"8,9 3,8 0,7-5,6-6,3-5,-1-8,-6-10,-11-2</inkml:trace>
  <inkml:trace contextRef="#ctx0" brushRef="#br0" timeOffset="-28772.116">23571 10990,'1'984,"15"-723,11 0,22 50,-44-278,19 145,-7 1,-7 126,-13-94,3-209,-1 0,0 0,1 1,-1-1,1 0,0 0,0 1,0-1,0 0,0 0,0 1,0-1,1 0,-1 0,1 1,0-1,0 0,0 0,0 0,0 0,0 0,0 0,1 0,-1-1,1 1,-1 0,1-1,-1 1,1-1,0 0,0 1,0-1,0 0,0 0,0 0,0 0,0-1,1 1,-1-1,0 1,0-1,0 0,1 1,-1-1,10-5</inkml:trace>
  <inkml:trace contextRef="#ctx0" brushRef="#br0" timeOffset="-27939.989">23848 13766,'338'42,"34"4,345-2,1074-42,-652 36,1008-39,-1307-31,-486 13,110-9,-472 28,-2 0</inkml:trace>
  <inkml:trace contextRef="#ctx0" brushRef="#br0" timeOffset="-26333.162">30480 10910,'682'30,"183"34,-842-63,8 0,1 1,-1 2,1 1,-1 1,-1 2,1 1,16 8,-44-15,1 0,-1 0,0 0,1 0,-1 0,0 1,0-1,-1 1,1 0,-1 0,1 0,-1 0,0 0,0 1,0-1,0 1,-1-1,0 1,1 0,-1-1,-1 1,1 0,0 0,-1 0,0 0,0-1,0 1,0 0,-1 1,-23 384,-22 407,40-701,3-1,4 0,5 1,8 30,110 469,-68-208,-37-243,-19-142,-1 1,0-1,0 0,0 0,0 0,0 0,0 1,0-1,0 0,0-1,-1 1,1 0,0 0,0 0,-1-1,1 1,-1-1,1 1,0-1,-1 1,1-1,-1 0,1 0,-1 0,1 0,-1 0,1 0,-1 0,1 0,-1-1,1 1,-1-1,1 1,-1-1,0 0,-6 1,-119 0,12 1,-9 2</inkml:trace>
  <inkml:trace contextRef="#ctx0" brushRef="#br0" timeOffset="-69422.741">19333 3054,'0'-9,"0"22,-25 589,43-86,-16-458,-2 0,-3 0,-2-1,-2 0,-5 6,8-47</inkml:trace>
  <inkml:trace contextRef="#ctx0" brushRef="#br0" timeOffset="-68299.644">19360 2961,'2'-2,"-1"0,1-1,0 1,0 0,0 0,0 0,1 0,-1 1,0-1,1 1,-1-1,1 1,0 0,-1 0,1 0,0 0,0 1,0-1,-1 1,1-1,0 1,0 0,0 0,2 1,2-2,72-6,0 3,55 5,-110-2,0 2,-1 0,1 2,-1 1,1 0,-1 2,-1 0,1 2,-1 0,-1 2,1 0,-2 2,1 0,-2 1,0 1,0 1,-1 0,-1 2,-1 0,0 0,1 5,26 49,-4 2,13 39,-29-64,-9-14,-1 0,-1 0,-2 1,-1 1,-2-1,-2 1,-1 0,-2 1,-1-1,-2 1,-3 17,-3 0,-1-1,-3 0,-2 0,-3-1,-2-1,-2 0,-2-2,-2 0,-2-2,-5 3,18-30,-2 0,0-1,0 0,-2-2,0 1,-1-2,-1-1,-1 0,0-1,0-1,-2-1,1-1,-2-1,1-1,-8 1,-35 7,0-3,-1-3,-45 1,81-9,0-2,1 0,-1-2,0-2,1 0,-1-2,1-1,-3-2,18 3,11 5,0 0,0-1,0 1,0-1,0 0,0 0,0 0,0-1,0 1,1-1,-1 1,1-1,-1 0,1 0,-1 0,1 0,0-1,0 1,0-1,0 1,1-1,0-7</inkml:trace>
  <inkml:trace contextRef="#ctx0" brushRef="#br0" timeOffset="-67501.754">20452 3857,'1138'-42,"-588"18,34 24,-479 5,0 4,-1 6,0 3,-16 0,-84-15,-10-3</inkml:trace>
  <inkml:trace contextRef="#ctx0" brushRef="#br0" timeOffset="-66271.484">23256 3067,'48'328,"66"556,-89-703,-9 1,-7 91,-11 54,2-320,-1-6,1 0,-1-1,1 1,-1 0,1-1,0 1,-1 0,1 0,0 0,0-1,-1 1,1 0,0 0,0 0,0-1,0 1,0 0,0 0,0 0,0 0,0-1,1 1,-1 0,0 0,0 0,1-1,-1 1,1 0,-1-1,1 1,-1 0,1-1,-1 1,1 0,-1-1,1 1,0-1,-1 1,1-1,0 1,-1-1,1 0,0 1,0-1,-1 0,1 1,0-1,0 0,0 0,0 0,-1 0,1 0,1 0,11-8,0 1,1 0,0 1,0 0,1 2,-1-1,1 2,0 0,0 0,0 2,5 0,448-2,567 32,147 11,220 13,244-14,-1311-28,327 3,-721-19,25-1</inkml:trace>
  <inkml:trace contextRef="#ctx0" brushRef="#br0" timeOffset="-64936.539">23282 2974,'594'31,"363"-6,548 38,263 26,-650-72,5-18,-1046-4,-67 2</inkml:trace>
  <inkml:trace contextRef="#ctx0" brushRef="#br0" timeOffset="-64350.351">25217 3606,'0'18,"0"15,0 10,0 8,0 5,0 3,0 1,0-5,-3-6,0-7,-2-11,0-10</inkml:trace>
  <inkml:trace contextRef="#ctx0" brushRef="#br0" timeOffset="-64097.034">25164 3672,'7'15,"8"13,11 10,8 7,7 3,6 1,1-5,-3-5,-5-6,-4-10,-6-8,-9-6</inkml:trace>
  <inkml:trace contextRef="#ctx0" brushRef="#br0" timeOffset="-63886.595">25598 3606,'-5'13,"-1"14,1 11,0 10,2 11,1 6,1 1,-2-2,0-4,1-9,0-8,-2-10,0-9</inkml:trace>
  <inkml:trace contextRef="#ctx0" brushRef="#br0" timeOffset="-63286.68">25769 3711,'0'532,"10"-711,-5-179,-5 342,-1 5,1 0,1 0,0 0,0 1,1-1,1 0,0 0,2-5,-4 14,0 0,1 0,-1 0,0 0,1 1,0-1,-1 0,1 1,0-1,0 1,0-1,0 1,0 0,0 0,0 0,1 0,-1 0,0 1,0-1,1 0,-1 1,1 0,-1 0,0 0,1 0,-1 0,1 0,-1 0,1 1,72 19,-68-17,12 3,0 1,0 1,-1 0,-1 2,1 0,-1 0,-1 2,0 0,-1 1,0 0,12 15,-25-26,0 1,0 0,-1-1,1 1,-1 0,1 0,-1 0,0 0,0 0,0 0,0 0,-1 0,1 1,-1-1,0 0,0 0,0 1,0-1,-1 0,1 0,-1 0,0 0,0 1,0-1,0 0,0-1,-1 1,1 0,-1 0,0 0,0-1,0 1,0-1,0 0,-1 0,1 1,-3 0,-11 7,0-2,-1 1,1-2,-2-1,1 0,-1-1,0 0,0-2,0 0,0-1,-2-1,-35 7,54-9,-1 1,0 0,1 0,-1 0,0 0,1 0,-1 1,0-1,1 0,-1 1,1-1,-1 1,1 0,-1-1,1 1,-1 0,1 0,-1 0,1 0,0 0,0 0,0 0,-1 1,1-1,0 0,1 1,-1-1,0 0,0 1,0-1,1 1,-1 0,1-1,-1 1,1-1,0 2,2 3,1 0,0 0,0 0,0-1,1 1,0-1,0 0,0 0,1 0,-1 0,1-1,1 0,-1 0,5 3,24 15,0-1,2-1,0-2,1-2,1-2,0-1,0-1,2-3,-1-1,30 2,-7-3</inkml:trace>
  <inkml:trace contextRef="#ctx0" brushRef="#br0" timeOffset="-62618.953">27427 3685,'-6'17,"-21"52,3 1,3 1,3 1,0 23,22-29,-4-64,1 0,0-1,-1 1,1 0,0-1,0 1,0-1,0 1,1-1,-1 1,0-1,1 0,-1 0,0 0,1 0,0 0,-1 0,1 0,-1 0,1 0,0-1,0 1,-1-1,1 1,0-1,0 0,0 0,0 0,-1 0,1 0,0 0,0 0,1-1,10-3,0-1,-1-1,0 0,0 0,-1-1,0-1,0 0,0 0,-1-1,0 0,-1-1,0 0,-1-1,0 0,-1 0,3-6,-3 9,-1-1,-1 1,0-1,0-1,-1 1,0 0,-1-1,2-6,-26 71,14-32,1 0,1 0,0 1,2 0,1-1,1 1,1 0,1 0,1 0,1 0,1-1,2 0,6 21,3-6</inkml:trace>
  <inkml:trace contextRef="#ctx0" brushRef="#br0" timeOffset="-61784.403">28414 4028,'-7'-4,"1"1,-1-1,0 2,0-1,0 1,0 0,-1 0,1 1,0 0,-1 0,1 1,-1 0,1 0,-1 1,1 0,0 0,-1 1,1 0,0 0,0 1,0 0,0 0,1 0,-1 1,1 0,0 0,0 1,0 0,1 0,0 0,0 1,0-1,-3 5,5-6,0-1,0 0,0 1,1-1,-1 1,1 0,0 0,0 0,0 0,1 0,-1 0,1 1,0-1,0 0,1 1,-1-1,1 1,0-1,0 0,0 1,1-1,0 1,-1-1,2 0,-1 1,0-1,1 0,0 0,0 0,0 0,0 0,1-1,-1 1,1-1,0 1,0-1,1 0,-1 0,0-1,1 1,0 0,2 0,2-1,0 0,1-1,-1 0,0 0,1-1,-1 0,0 0,1-1,-1 0,0-1,1 0,-1 0,0-1,-1 1,1-2,0 1,-1-1,0-1,0 1,0-1,0 0,-1-1,0 1,0-1,0-1,-1 1,0-1,0 0,-1 0,0 0,0-1,0 1,-1-1,0 0,-1 0,1-2,7-39,-2 1,-2-1,-2 0,-2 0,-2 0,-4-17,4 65,0-3,0-21,-1 0,-1 1,-1-1,-1 0,-2 1,-3-9,9 33,1-1,-1 1,0-1,0 1,0 0,0-1,0 1,-1-1,1 1,0-1,0 1,0-1,0 1,0-1,-1 1,1 0,0-1,0 1,-1-1,1 1,0 0,-1-1,1 1,0 0,-1-1,1 1,0 0,-1 0,1-1,-1 1,1 0,-1 0,1 0,-1-1,1 1,0 0,-1 0,1 0,-1 0,1 0,-1 0,1 0,-1 0,1 0,-1 0,1 0,-1 1,1-1,-1 0,1 0,0 0,-1 1,1-1,-1 0,1 0,0 1,-1-1,1 0,0 1,-1-1,1 0,0 1,-1-1,1 1,0-1,0 0,-1 1,-13 33,6 4,1 0,2 1,1-1,3 1,1 0,2 12,-2-24,1 1,1-1,2 1,0-1,2 0,1-1,1 1,1-1,2-1,0 0,2 0,2 2,-10-21,-1-1,1 0,0-1,1 1,-1-1,1 0,0 0,0 0,0-1,0 0,0 0,1-1,0 0,-1 0,1 0,0-1,0 0,0 0,0-1,0 0,0 0,0-1,-1 1,1-2,0 1,0-1,0 0,-1 0,1-1,-1 0,0 0,0 0,0-1,0 0,-1 0,5-4,2-3,-1 0,0 0,-1-1,-1 0,1-1,-2 0,0 0,-1-1,0 0,-1 0,0-1,-1 0,-1 0,-1 0,0 0,-1-1,0 1,-1-7,0 19,-1 0,1 0,-1 0,1 0,-1 0,0-1,-1 1,1 0,0 0,-1 0,0 0,1 0,-1 0,-1 0,1 0,0 0,-1 1,1-1,-1 0,0 1,0-1,0 1,0 0,0-1,0 1,-1 0,1 0,-1 1,0-1,1 0,-1 1,0 0,0-1,0 1,0 1,0-1,-1 0,-3 3,1 1,0 0,-1 0,1 0,0 1,1-1,-1 2,1-1,-1 1,1-1,1 1,-1 1,1-1,0 1,0-1,0 1,1 1,0-1,0 0,0 1,1-1,0 1,1 0,-1-1,1 1,1 0,-1 4,0-2,0 0,0 0,1 1,1-1,0 0,0 0,0 1,1-1,1 0,-1-1,2 1,-1 0,1-1,0 0,1 1,0-2,0 1,1-1,0 0,0 0,0 0,1-1,0 0,1 0,-1-1,1 0,0 0,3 1,9 2,1 0,-1-1,1-1,1-1,-1 0,1-2,-1-1,11 0,31-1</inkml:trace>
  <inkml:trace contextRef="#ctx0" brushRef="#br0" timeOffset="-61515.093">29480 4054,'-15'0,"-13"0,-5 2,-4 3,-1 3,3 5,4 4,6 6,6 4,12 1,15 1,21 0,17-3,18-3,13-6,12-6,4-5,-14-3</inkml:trace>
  <inkml:trace contextRef="#ctx0" brushRef="#br0" timeOffset="-61118.134">30257 4146,'-43'-6,"0"2,-1 1,1 3,0 2,-20 3,60-5,-1 0,0 0,1 1,-1-1,0 1,1 0,-1 0,1 0,-1 0,1 1,0-1,-1 1,1 0,0 0,0 0,0 0,1 1,-1-1,0 1,1 0,0 0,-1 0,1 0,0 0,1 0,-1 0,0 1,1-1,0 1,0-1,0 1,0-1,1 1,-1 0,1-1,0 1,0 0,0-1,0 1,1 0,0 2,4 1,0-1,0-1,0 1,1-1,0 0,0 0,0 0,0-1,1 0,0-1,0 1,0-1,0-1,0 1,1-1,-1 0,1-1,-1 0,1 0,0 0,-1-1,1-1,0 1,7-2,-7 1,1 1,0-2,-1 1,0-1,1-1,-1 1,0-1,0-1,0 0,-1 0,1 0,-1-1,0 0,0 0,-1-1,1 0,-1 0,0 0,-1-1,0 0,0 0,0-1,-1 0,0 75,-2-61,1 1,0-1,1 0,-1 0,1 0,1-1,-1 1,1-1,0 0,0-1,0 1,0-1,1 0,0 0,0 0,0-1,0 0,1 0,-1-1,1 0,0 0,0 0,-1-1,1 0,0-1,0 1,36 5</inkml:trace>
  <inkml:trace contextRef="#ctx0" brushRef="#br0" timeOffset="-60420.829">30757 4132,'-16'-3,"-1"1,1 0,-1 1,1 1,-1 0,1 1,0 1,-1 1,1 0,0 1,0 1,1 0,-1 1,1 1,-5 3,17-8,0 0,1 1,-1-1,0 1,1 0,0-1,-1 1,1 0,0 1,1-1,-1 0,0 0,1 1,0-1,0 1,0-1,0 1,0 0,1-1,0 1,-1 0,1-1,1 1,-1 0,1-1,-1 1,1-1,0 1,0-1,2 4,0 0,0-1,1 1,0-1,0 0,0 0,1 0,0 0,0-1,1 0,-1 0,1 0,0-1,1 1,4 1,-5-3,0 0,1 0,-1 0,1-1,-1 0,1-1,0 1,0-2,0 1,0 0,0-1,0-1,-1 1,1-1,0 0,0 0,0-1,-1 0,1-1,-1 1,1-1,-1 0,0 0,0-1,-1 0,1 0,-1-1,0 1,0-1,0 0,0 0,-1-1,0 1,0-1,-1 0,2-3,6-18,-2-1,0 1,-2-2,-1 1,-2-1,-1 1,0-1,-3-27,2 22,0-244,-7 249,5 29,0-1,-1 1,1-1,0 1,0 0,-1-1,1 1,0 0,-1-1,1 1,0 0,-1 0,1-1,-1 1,1 0,0 0,-1 0,1 0,-1-1,1 1,-1 0,1 0,-1 0,1 0,0 0,-1 0,1 0,-1 0,1 0,-1 0,1 0,-1 1,1-1,0 0,-1 0,1 0,-1 1,1-1,0 0,-1 0,1 1,0-1,-1 0,1 1,0-1,-1 0,1 1,0-1,0 0,-1 1,1-1,0 1,0-1,0 0,0 1,0-1,-1 1,1-1,0 1,0-1,0 1,0-1,0 0,0 1,1-1,-1 1,0-1,0 1,-10 24,1 1,2 0,0 1,2 0,1 0,1 0,1 9,-1 9,1-1,2 1,2 0,8 38,-7-64,1 0,0-1,2 0,0 0,1 0,1-1,0 0,2 0,-1-1,2-1,0 1,12 10,-17-20,2 0,-1 0,0-1,1 0,0 0,0-1,1 0,-1 0,1-1,0 0,0 0,0-1,0-1,0 1,0-1,1-1,-1 0,0 0,1-1,-1 0,0-1,0 0,0 0,0-1,0 0,-1 0,9-5,-4 2,0-1,-1 0,0-1,0 0,-1 0,1-1,-2-1,0 0,0-1,-1 0,0 0,-1-1,0 0,-1 0,0-1,-1 0,5-12,-10 23,0 0,0 0,0 0,0 0,0 0,-1 0,1 0,-1 0,1 0,-1 0,1 0,-1 0,0 0,0 0,0-1,0 1,-1 0,1 0,-1 0,1 0,-1 0,0 0,1 0,-1 0,0 0,0 0,-1 0,1 1,0-1,-1 0,1 1,0-1,-1 1,0 0,1-1,-1 1,0 0,0 0,0 0,0 0,0 0,0 0,0 1,0-1,0 1,0-1,0 1,0 0,-3 1,1 0,0 1,0-1,0 1,0 0,0 0,0 0,1 0,-1 1,1 0,-1 0,1 0,0 0,0 0,0 0,1 1,-1 0,1-1,0 1,0 0,0 0,0 0,0 2,-1 4,0 0,0 0,1 0,0 0,1 0,0 0,1 1,0-1,1 6,0-8,0 0,1-1,0 1,0 0,1-1,0 0,0 0,1 0,0 0,0 0,1-1,0 1,0-1,0-1,0 1,1-1,0 0,1 0,-1 0,1-1,0 0,0 0,0-1,2 1,10 3,1 0,1-2,-1 0,1-1,0-1,0-1,0-1,10-1,21-1</inkml:trace>
  <inkml:trace contextRef="#ctx0" brushRef="#br0" timeOffset="-58672.872">30178 3238,'1333'-8,"-1249"6,5-3,1 4,0 5,-1 3,52 12,-139-19,0 0,0 0,0 0,0 1,0-1,0 0,0 1,0-1,0 1,0 0,0-1,0 1,-1 0,1 0,0 1,0-1,-1 0,1 0,-1 1,1-1,-1 1,0-1,0 1,1 0,-1-1,0 1,0 0,-1 0,1 0,0 0,-1 0,1 0,-1 0,1 0,-1 0,0 0,0 0,8 470,-8-392,-4 24,5 0,5 0,4-1,5 0,26 93,-2-84,-26-81,-1 1,-1 1,-2 0,-2 0,-1 1,-1 0,-2 1,-4-8,0-1,-2 0,-1-1,-1 1,-1 0,-1-1,-2 1,0-6,-1-1,0-1,-2 0,0-1,-1 0,-10 11,16-23,1-1,-1 0,0 0,-1-1,1 1,0-2,-1 1,0-1,0 0,1 0,-1-1,0-1,0 1,0-1,-1 0,1-1,1 0,-7-1,-19 0,-411-24,-206-20,335 16,-44 13,277 17,-8 1,0-5,-65-10,113 6</inkml:trace>
  <inkml:trace contextRef="#ctx0" brushRef="#br0" timeOffset="-57684.78">26467 5383,'2'18,"3"17,5 13,6 15,2 12,2 9,0 6,0 6,-3 1,-3 1,-5-1,-3-6,-3-18</inkml:trace>
  <inkml:trace contextRef="#ctx0" brushRef="#br0" timeOffset="-57321.751">26506 5501,'4'7,"9"6,11 6,12 4,11 0,10-1,1-2,-3-3,-6-4,-6-4,-11-3</inkml:trace>
  <inkml:trace contextRef="#ctx0" brushRef="#br0" timeOffset="-56872.953">26993 5541,'-23'11,"0"2,1 1,0 0,1 2,1 0,1 1,0 1,1 1,1 1,1 0,1 1,-2 4,7-9,10-16,0 0,0 0,0 0,0 0,1 0,-1 0,0 0,0 0,0 0,0 1,0-1,0 0,0 0,1 0,-1 0,0 0,0 0,0 0,0 0,0 1,0-1,0 0,0 0,0 0,0 0,0 0,0 0,0 1,0-1,0 0,0 0,0 0,0 0,0 1,41-37,-2 0,-1-3,-2-1,-2-2,-2-1,-2-1,14-31,-16 25,-28 50,0 1,0-1,0 0,0 0,0 0,0 0,0 1,0-1,0 0,1 0,-1 0,0 0,0 1,0-1,0 0,0 0,1 0,-1 0,0 0,0 0,0 0,0 0,1 1,-1-1,0 0,0 0,0 0,1 0,-1 0,0 0,0 0,0 0,1 0,-1 0,0 0,0 0,0 0,1 0,-1-1,0 1,0 0,0 0,0 0,1 0,-1 0,0 0,0 0,0-1,0 1,1 0,-1 0,0 0,0 0,0 0,0-1,0 1,0 0,1 23,-1-19,3 427,16-150,43 194,-53-423</inkml:trace>
  <inkml:trace contextRef="#ctx0" brushRef="#br0" timeOffset="-55949.44">26493 6383,'2'22,"2"0,0 0,1-1,2 0,0 0,1 0,1-1,10 17,4 6,2-1,1-1,2-1,2-1,2-2,1-1,2-2,1-1,31 21,-6-18,-39-28</inkml:trace>
  <inkml:trace contextRef="#ctx0" brushRef="#br0" timeOffset="-55635.28">27401 6449,'7'-13,"4"-8,3-1,-2 0,-2 7,-5 7,-8 15,-10 16,-10 19,-10 18,-8 15,-6 12,-4 7,2 2,5-1,5-6,10-18</inkml:trace>
  <inkml:trace contextRef="#ctx0" brushRef="#br0" timeOffset="-10816.766">15978 3356,'134'12,"418"2,45 1,-169 10,21-26,104-38,-397 27,30-3,5-23,-195 37,-7 1</inkml:trace>
  <inkml:trace contextRef="#ctx0" brushRef="#br0" timeOffset="-9000.096">16056 3316,'-231'-7,"-178"0,257 8,-593-1,541 13,187-7,15-3</inkml:trace>
  <inkml:trace contextRef="#ctx0" brushRef="#br0" timeOffset="-8655.798">15056 2317,'-2'11,"-1"13,-2 11,-3 10,-1 10,-3 6,0 4,-1 0,-1-7,0-6,3-10,1-10,2-10</inkml:trace>
  <inkml:trace contextRef="#ctx0" brushRef="#br0" timeOffset="-7822.227">14583 2317,'267'-29,"239"-8,-400 40,-105-3,0 0,0-1,1 1,-1 0,0 1,0-1,0 0,0 0,1 0,-1 1,0-1,0 1,0-1,0 1,0-1,0 1,0 0,0-1,0 1,0 0,0 0,0 0,-1-1,1 1,0 0,-1 0,1 0,0 0,-1 1,1-1,-1 0,0 0,1 0,-1 0,0 0,0 1,1-1,-1 0,0 0,0 0,-1 1,1-1,0 0,0 0,0 0,-1 0,1 1,-1-1,1 0,-1 0,1 0,-1 0,-70 145,-25 147,77-227,12-46,4-58,10-46,4 1,3-1,4 2,22-57,-23 104,-17 35,1-1,-1 1,1-1,-1 1,1 0,-1-1,1 1,-1 0,1-1,-1 1,1 0,0 0,-1-1,1 1,-1 0,1 0,0 0,-1 0,1 0,0 0,-1 0,1 0,0 0,-1 0,1 0,0 0,-1 0,1 1,-1-1,1 0,0 0,-1 1,1-1,-1 0,1 1,-1-1,1 1,-1-1,1 1,-1-1,0 1,1-1,-1 1,1-1,-1 1,0-1,0 1,1 0,-1-1,0 1,0 0,0-1,0 1,68 205,-67-204,0 0,0-1,0 1,1 0,-1-1,1 1,-1-1,1 1,0-1,-1 0,1 0,0 0,0 0,0 0,0 0,0 0,0 0,0-1,0 1,0-1,0 0,0 0,0 1,1-1,-1-1,0 1,0 0,0 0,0-1,0 1,0-1,0 0,1 0,61-37,-45 23,0-2,-2 0,0-1,-1-1,0 0,-2-1,12-22,4-5,-30 46,1 1,-1 0,0 0,1 0,-1 0,1 0,-1 0,1 0,-1 0,0 0,1 0,-1 0,1 0,-1 0,0 0,1 1,-1-1,1 0,-1 0,0 0,1 1,-1-1,0 0,1 0,-1 1,0-1,1 0,-1 1,0-1,0 0,1 1,-1-1,0 0,0 1,0-1,1 1,-1-1,0 0,0 1,0-1,0 1,0-1,0 0,0 1,0-1,0 1,0-1,0 1,0-1,0 0,0 1,-1-1,1 1,0-1,0 0,0 1,-1-1,1 0,0 1,0-1,-10 257,9-223,2-1,1 0,2 0,1 0,1 0,2-1,12 32,-11-44</inkml:trace>
  <inkml:trace contextRef="#ctx0" brushRef="#br0" timeOffset="-7306.093">16333 2184,'-20'1,"0"0,0 2,1 0,-1 1,1 1,0 1,0 0,0 2,1 0,0 1,1 1,0 0,1 1,0 1,0 1,2 0,-1 1,-9 12,23-25,-1 0,1 1,-1-1,1 0,-1 0,1 1,0-1,0 1,0-1,-1 1,2 0,-1-1,0 1,0 0,0 0,1-1,-1 1,1 0,-1 0,1 0,0 0,0 0,0 0,0-1,0 1,0 0,1 0,-1 0,1 0,-1 0,1 0,-1-1,1 1,0 0,0-1,0 1,0 0,0-1,1 1,-1-1,0 0,1 1,0 0,109 18,-83-17,0 2,0 1,0 1,-1 2,0 0,6 5,-25-11,-1 1,0 0,1 0,-1 0,-1 1,1 0,-1 1,0-1,0 1,0 0,-1 1,0-1,0 1,-1 0,0 0,0 1,-1-1,0 1,0 0,0 0,-1 0,-1 0,1 6,-1-8,-1 1,0 0,-1 0,0-1,0 1,0 0,-1-1,0 1,0-1,0 0,-1 0,0 0,-1 0,1 0,-1-1,0 1,0-1,-1 0,1 0,-1 0,0-1,-1 0,1 0,-1 0,0-1,0 0,-2 2,-2-1,0 0,0 0,-1 0,1-1,-1-1,1 0,-1 0,0-1,0-1,1 0,-1 0,0-1,0 0,1-1,-1 0,-9-4,11 4,0-2,0 1,0-1,0-1,1 0,-1 0,1 0,1-1,-7-5,11 5,5 3</inkml:trace>
  <inkml:trace contextRef="#ctx0" brushRef="#br0" timeOffset="10400.626">19149 4422,'-211'-17,"36"2,-673-33,603 49,244-1,0 0,0 0,0 0,1 1,-1-1,0 0,0 0,0 0,1 1,-1-1,0 0,0 1,1-1,-1 1,0-1,0 1,1-1,-1 1,1-1,-1 1,1 0,-1-1,1 1,-1 0,1-1,-1 1,1 0,0 0,-1 0,1-1,0 1,0 0,0 0,0 0,-1-1,1 1,0 0,1 0,-1 0,0 0,0-1,0 1,0 0,1 0,-1 0,0-1,1 1,-1 0,0 0,1-1,-1 1,1 0,-1-1,1 1,0 0,-1-1,1 1,-1-1,2 1,0 4,19 50,-3 0,-2 1,-2 1,2 33,-14-76,82 585,-59-444,-25-154,0 1,0-1,0 0,-1 1,1-1,0 0,-1 1,1-1,-1 0,1 1,-1-1,0 0,0 0,1 0,-1 0,0 0,0 0,0 0,0 0,0 0,0 0,-1 0,1-1,0 1,0 0,0-1,-1 1,1-1,0 0,-1 1,1-1,0 0,-1 0,1 0,-1 0,1 0,0 0,-1 0,1 0,0 0,-1-1,1 1,0 0,-1-1,1 1,0-1,0 0,-1 0,-6 0,-164-18,-9-4,-1 9,-137 8,252 8,0 3,1 3,0 3,-44 14,97-19,10-3</inkml:trace>
  <inkml:trace contextRef="#ctx0" brushRef="#br0" timeOffset="10931.206">16886 5080,'0'1,"1"-1,-1 1,0 0,1-1,-1 1,0-1,1 1,-1 0,0-1,0 1,0 0,0-1,0 1,0 0,0 0,0-1,0 1,0 0,0-1,0 1,0 0,0-1,-1 1,1 0,0-1,0 1,-1 0,1-1,-1 1,1-1,0 1,-1-1,1 1,-1-1,1 1,-1-1,0 1,1-1,-1 0,1 1,-1-1,0 0,1 0,-1 1,0-1,1 0,-1 0,0 0,1 0,-1 0,0 0,1 0,-1 0,0 0,0 0,1 0,-1 0,0 0,0-1,19 14,0 0,1-2,0 0,1-1,0-1,1-1,19 10,-9-4,1 0,-1 0,-1 2,-1 2,0 0,11 12,-36-28,0 1,-1 0,0 0,1 0,-1 0,0 0,-1 1,1 0,0-1,-1 1,0 0,0 0,0 0,-1 0,1 0,-1 1,0-1,0 0,-1 1,1-1,-1 1,0-1,0 1,0-1,-1 5,-6 3,-1 1,0-2,0 1,-1-1,0 0,-1-1,-1 0,1-1,-2 0,1 0,-1-1,0-1,-1 0,0-1,-2 1,13-6,-106 55,60-33,1 2,1 2,-19 17,5 14,45-36</inkml:trace>
  <inkml:trace contextRef="#ctx0" brushRef="#br0" timeOffset="14532.105">14530 5224,'21'9,"1"-2,0 0,0-2,1 0,0-2,-1 0,1-2,0 0,0-2,0 0,0-2,-1 0,12-4,7-4,-1-1,-1-2,0-2,-1-1,-1-3,32-21,-44 26,-1-2,-1-1,0-1,-1 0,0-3,-16 15,0 0,0 0,0 0,-1-1,0 0,-1 0,1 0,-2 0,1-1,-1 1,0-1,-1 0,0 0,-1 0,1 0,-2 0,1-9,-1 15,0 1,0-1,0 1,-1 0,1-1,0 1,-1 0,0-1,1 1,-1 0,0 0,0-1,0 1,-1 0,1 0,0 0,-1 0,1 1,-1-1,0 0,1 1,-1-1,0 1,0-1,0 1,0 0,0 0,-1 0,1 0,0 0,0 0,-1 1,1-1,0 1,-1 0,1 0,-1-1,1 1,0 1,-1-1,1 0,-1 1,1-1,0 1,0 0,-1-1,1 1,0 0,0 1,0-1,0 0,-2 2,-4 6,0 1,0 0,1 1,0 0,1 0,0 0,1 0,0 1,1 0,0 0,1 1,0-1,1 1,1-1,0 1,0 8,-3 66,4 1,3-1,4 1,5 4,4 63,-14-134,3 23,-2-1,-2 1,-2 0,-1-1,-6 22,-3-20</inkml:trace>
  <inkml:trace contextRef="#ctx0" brushRef="#br0" timeOffset="14784.43">14885 5461,'20'-4,"23"-6,19-6,15-5,10-3,1-2,-14 4</inkml:trace>
  <inkml:trace contextRef="#ctx0" brushRef="#br0" timeOffset="15027.802">15557 5251,'11'16,"13"11,11 9,8 4,4 2,1 1,-1 0,-5-1,-6-3,-8-1,-6-6,-7-5,-6-7</inkml:trace>
  <inkml:trace contextRef="#ctx0" brushRef="#br0" timeOffset="15196.901">15991 5264,'-18'-2,"-17"10,-14 18,-12 19,-9 21,-8 16,-4 13,-3 3,15-15</inkml:trace>
  <inkml:trace contextRef="#ctx0" brushRef="#br0" timeOffset="16061.101">15741 4527,'-23'-23,"-1"1,-1 1,0 1,-2 1,0 1,-1 1,-1 2,-1 1,0 2,0 0,-31-6,-11 1,-1 3,-1 3,0 3,0 4,-1 3,-39 5,53 1,0 2,0 3,1 3,1 2,0 3,1 2,2 3,0 2,-30 20,47-23,1 3,1 1,1 2,1 1,2 2,1 1,2 1,1 2,1 1,2 1,2 2,2 0,-5 14,9-9,1 1,3 0,1 1,3 1,2 0,1 0,3 0,2 1,2 0,2-1,2 1,2-1,2 0,2 0,3-1,1 0,2-2,2 1,2-2,2-1,2 0,2-2,1-1,2-1,29 29,-11-21,1-3,2-1,2-3,1-2,2-2,2-3,1-3,1-2,20 5,8-2,0-3,2-5,1-3,0-5,1-3,32-3,-54-6,-1-3,0-3,0-3,-1-3,0-3,-1-3,0-2,-1-4,-2-2,0-3,-2-3,-1-2,-1-3,-2-3,-2-2,-1-2,0-5,-20 13,-1-2,-2-1,-2-2,-1 0,-2-2,-2-1,-1-1,-3-1,-1 0,-2-2,-3 0,-1-1,-3 0,-1-1,-3 0,-2 0,-2 0,-2 0,-2-1,-4-20,-2 30,-2 0,-1 1,-2 0,-1 1,-2 0,-2 1,-1 1,-2 1,-1 1,-2 1,-5-5,-27-27,-3 3,-2 2,-3 3,-54-35,66 52,-2 2,-2 3,-1 2,-1 3,-1 2,-2 3,-1 2,0 3,-2 3,-19-1,11 11,0 3,-1 3,1 4,0 2,0 4,0 3,2 3,0 3,-4 4,-166 58</inkml:trace>
  <inkml:trace contextRef="#ctx0" brushRef="#br0" timeOffset="-175727.511">11082 3305,'105'-1,"266"8,192 0,-346-9,1194 2,-982 27,201-27,-630 0,0 0,0 0,0 0,0 0,0 0,0-1,0 1,-1 0,1 0,0 0,0 0,0 0,0-1,0 1,0 0,0 0,1 0,-1 0,-12-3</inkml:trace>
  <inkml:trace contextRef="#ctx0" brushRef="#br0" timeOffset="26246.303">12082 3343,'-8'2,"1"1,-1 0,1 0,0 0,0 1,0 0,1 0,-1 1,1 0,0 0,0 1,1-1,0 1,0 0,0 1,1-1,-3 6,6-10,1 0,0-1,-1 1,1 0,0 0,0 0,0 0,1 0,-1-1,0 1,1 0,-1 0,1-1,0 1,0 0,-1-1,1 1,0 0,0-1,0 1,1-1,-1 0,0 1,0-1,1 0,-1 0,1 0,-1 0,1 0,0 0,-1 0,1 0,0-1,-1 1,1-1,1 1,67 14,-60-14,-1 0,0 0,0-1,1 0,-1-1,0 0,0 0,1-1,-1 0,0-1,-1 0,1 0,0-1,-1 0,0 0,0-1,0 0,-1-1,2-1,-7 5,-1 0,1 0,-1 0,1 0,-1 0,0-1,0 1,0 0,0-1,0 1,0-1,-1 1,1-1,-1 1,0-1,0 0,0 1,0-1,0 1,0-1,-1 0,1 1,-1-1,0 1,0-1,0 1,0 0,0-1,0 1,-1 0,1 0,-1 0,1 0,-1 0,-2-2,-1-2,-2 0,1 1,-1 0,0 0,0 0,0 0,0 1,-1 1,0-1,-5-1,2 2,0 0,0 1,0 0,0 1,0 0,-1 1,1 0,-1 1,9-1,1 0,-1 0,1 1,0-1,-1 1,1-1,0 1,-1 0,1 0,0 0,0 0,-1 0,1 0,0 1,0-1,0 1,1-1,-1 1,0 0,1 0,-1 0,1 0,-1 0,1 0,0 0,0 0,0 0,0 1,0-1,1 0,-1 1,1-1,-1 0,1 1,0-1,0 1,0-1,0 1,1 0,-1 0,1 1,0-1,1 1,-1-1,0 0,1 1,0-1,0 0,0 0,0 0,0-1,1 1,-1 0,1-1,0 0,0 1,0-1,0 0,0 0,0-1,0 1,0-1,1 0,-1 0,1 0,0 0,-2 0,0 0,0-1,1 1,-1-1,0 0,0 0,0 0,1 0,-1 0,0 0,0 0,0-1,1 1,-1-1,0 0,0 0,0 0,0 0,0 0,0 0,-1 0,1 0,0-1,0 1,-1-1,1 1,-1-1,1 0,-1 0,0 1,0-1,0 0,0 0,0 0,0 0,0 0,-1-1,1 1,-1 0,0 0,1 0,-1-1,0 1,0-1,0 0,0 1,0-1,0 0,-1 1,1-1,-1 0,1 1,-1-1,0 1,0-1,-1 1,1 0,0-1,-1 1,1 0,-1 0,0 0,0 0,1 0,-1 0,-1 1,1-1,0 1,0-1,-1 1,1 0,0 0,-1 0,1 0,-1 0,0 0,1 1,-1-1,1 1,-1 0,-2 0,2 1,-1 0,1 1,0-1,0 1,0 0,0 0,0 0,1 0,-1 0,0 1,1-1,0 1,-1-1,1 1,0 0,1 0,-1 0,0 0,1 0,0 1,0-1,0 0,0 1,0-1,1 0,-1 2,-5 33,1 0,2 1,1 0,3-1,1 1,1 0,3-1,2 5,-1 6,35 466,-17-160,14 553,-51-528,-22 49,11-147,4 339,-12-58,15-459,-4 0,-11 22,-24 122,39-143,5-25,-4-1,-3 0,-10 19,-46 109,64-169,1 0,3 0,0 1,3 0,1 0,2 0,4 25,-3-60,-1 0,1 1,0-1,1 0,-1 0,1 0,-1 0,1 0,0-1,1 1,-1-1,1 1,-1-1,1 0,0 0,0 0,1 0,-1 0,0-1,1 1,0-1,-1 0,1 0,0-1,0 1,0-1,0 0,1 0,-1 0,0 0,0-1,1 0,-1 0,0 0,0 0,255-7,-148-1,439-31,-419 28,113 7,-175 12,-57-5</inkml:trace>
  <inkml:trace contextRef="#ctx0" brushRef="#br0" timeOffset="26981.858">13358 8199,'-4'35,"0"0,3 0,1 0,2 13,-1-20,62 698,-41-529,-9-77,93 741,-75-702,7-2,26 59,-40-144,-4 0,-3 2,-3 0,-3 1,-2 24,-13 336,5-432,-1 1,1 0,-1 0,0 0,0 0,0 0,0 0,-1 0,0-1,0 1,0 0,0 0,0-1,-1 1,1 0,-1-1,0 0,0 1,-1-1,1 0,-1 0,1 0,-1 0,0-1,0 1,0-1,0 0,-1 0,1 0,0 0,-1 0,0-1,-11 3</inkml:trace>
  <inkml:trace contextRef="#ctx0" brushRef="#br0" timeOffset="28248.566">13358 8330,'0'-69,"-2"1,4-1,2 0,8-30,-12 95,0 1,1-1,-1 1,1 0,-1-1,1 1,0 0,0-1,0 1,1 0,-1 0,1 0,0 0,-1 0,1 0,1 1,-1-1,0 1,1-1,-1 1,1 0,0 0,-1 0,1 0,0 0,0 1,1 0,-1-1,149 6,856-2,-306-16,182 0,-790 14,731-22,-540 0,3 13,-105 6,69-14,-201 17,-43 3</inkml:trace>
  <inkml:trace contextRef="#ctx0" brushRef="#br0" timeOffset="33982.159">14398 8330,'7'37,"-1"0,-1 0,-2 1,-2-1,-4 35,2-25,-1 13,0-35,1 0,1 0,1 0,1 0,1 0,1 0,8 23,-10-44,-1-1,1 1,0-1,0 1,0-1,0 0,1 0,-1 0,1 0,0 0,0-1,0 1,0-1,0 0,1 0,-1 0,1 0,-1-1,1 1,0-1,0 0,-1 0,1 0,0-1,0 1,0-1,0 0,0 0,0 0,-1-1,1 0,2 0,26-4,-1-3,0 0,0-2,25-12,40-12,51 4,-113 27</inkml:trace>
  <inkml:trace contextRef="#ctx0" brushRef="#br0" timeOffset="34349.72">15240 8831,'20'17,"-7"1,-6-16,0 1,0-1,0 0,0 0,0-1,0 0,1-1,-1 1,0-1,1-1,-1 1,0-1,0 0,0-1,0 0,0 0,0-1,0 1,0-2,-1 1,0-1,1 1,-1-2,1 0,-4 2,0 0,0 1,0-1,0-1,0 1,-1 0,1-1,-1 1,0-1,0 0,0 1,-1-1,1 0,-1 0,0 0,0 0,0-1,-1 1,0 0,1 0,-1 0,-1-1,1 1,-1 0,1 0,-1 0,0 0,-1 0,1 0,-1 0,0 0,0 0,0 1,0-1,-1 1,1 0,-1-1,0 1,0 0,0 1,0-1,0 0,-1 1,0-1,-2-1,-1 0,0 0,0 1,0 0,0 0,0 1,0 0,-1 0,1 0,-1 1,0 0,1 1,-1 0,0 0,1 1,-1-1,1 2,-1-1,1 1,-1 0,1 1,0-1,0 2,0-1,0 1,1 0,0 0,-1 0,1 1,1 0,-1 1,1-1,0 1,0 0,1 0,-1 1,1-1,1 1,-1 0,1 0,2-2,0-1,0 1,1-1,-1 1,1-1,0 1,1 0,-1-1,1 1,-1-1,2 1,-1-1,0 1,1-1,0 0,0 0,0 0,0 0,1 0,-1 0,1 0,0-1,0 0,1 1,1 1,28 22</inkml:trace>
  <inkml:trace contextRef="#ctx0" brushRef="#br0" timeOffset="35047.858">15899 8673,'-7'-6,"-1"0,0 1,0 1,-1-1,1 1,-1 1,0 0,0 0,0 0,0 1,0 1,0-1,-1 2,1-1,-1 1,1 1,0-1,-1 2,1-1,0 1,0 1,0 0,0 0,0 0,1 1,0 1,-1-1,1 2,1-1,-1 1,1 0,-43 59,49-64,0 1,0 0,0 0,1 0,-1 0,1 0,-1 0,1 0,0 0,-1 1,1-1,0 0,0 0,1 0,-1 0,0 0,1 0,-1 0,1 0,0 0,0 0,0 0,0 0,0 0,0 0,0-1,0 1,1 0,-1-1,1 1,-1-1,1 0,0 1,-1-1,1 0,1 1,9 2,-1-1,0 1,1-2,0 0,-1 0,1-1,0 0,0-1,0-1,0 0,0 0,-1-1,1-1,8-2,90-39,-106 41,0 1,1-1,-1 0,0-1,0 1,-1-1,1 0,-1 0,0 0,0 0,0 0,0-1,-1 1,1-1,-1 0,-1 0,1 0,-1 0,0 0,0 0,0-1,-10 44,2 40,4 0,3 0,8 47,0 109,-8-217,0-1,0 1,-2 0,0 0,-1-1,-1 1,0-1,-1 0,-1 0,-1-1,0 0,-7 11,14-25,-1 1,0-1,0 1,0-1,0 1,-1-1,1 0,0 1,0-1,-1 0,1 0,-1 0,1 0,-1 0,1 0,-1-1,0 1,1 0,-1-1,0 1,0-1,1 0,-1 0,0 1,0-1,0 0,1-1,-1 1,0 0,0 0,1-1,-1 1,0-1,1 1,-1-1,0 0,1 0,-1 0,1 0,-1 0,-5-9,1-1,1 1,0-1,0 0,1 0,0 0,1-1,1 0,0 1,0-1,1 0,0 0,1 0,1 0,0 0,-1-19,1 1,2-1,1 0,1 1,2 0,1 0,1 1,1 0,2 0,1 1,1 1,1 0,2 1,1 1,0 0,2 2,1 0,1 1,0 1,2 1,0 1,1 2,1 0,1 2,0 0,11-2,-31 14,-6 3,-1-1,1 0,0 0,0 1,0-1,-1 0,1 1,0-1,0 1,0-1,0 1,0 0,0-1,0 1,0 0,0 0,0-1,0 1,0 0,0 0,0 0,0 0,0 1,0-1,1 0,-1 0,0 1,0-1,-1 0,1 1,0-1,0 1,0-1,0 1,0 0,0-1,-1 1,1 0,0-1,0 1,-1 0,1 0,-1 0,1 0,-1 0,1 0,-1 0,1 0,-1 1,3 38,-2-15,1 0,2-1,0 1,1-1,2 0,0 0,-4-15,0-1,1 0,0-1,0 1,0-1,1 1,0-1,0-1,1 1,0-1,0 0,1 0,6 4,5 0</inkml:trace>
  <inkml:trace contextRef="#ctx0" brushRef="#br0" timeOffset="35297.719">16373 8463,'6'13,"3"5</inkml:trace>
  <inkml:trace contextRef="#ctx0" brushRef="#br0" timeOffset="35550.044">16939 8673,'-16'-7,"-9"-2,-6 1,-1 3,0 8,1 7,1 11,6 9,7 6,8 1,13-1,15-2,14-7,14-8,12-7,7-11,-7-4</inkml:trace>
  <inkml:trace contextRef="#ctx0" brushRef="#br0" timeOffset="35781.937">17294 8739,'-2'3,"-1"0,1 0,1 0,-1 0,0 0,1 0,0 0,-1 0,1 1,1-1,-1 1,0-1,1 0,0 1,-1-1,1 1,1-1,-1 1,0-1,1 1,0-1,0 1,0-1,0 0,1 0,-1 0,1 1,-1-1,1-1,0 1,1 0,-1 0,0-1,1 1,-1-1,1 0,0 0,0 0,0 0,0 0,0-1,0 1,3 0,-2-1,1 0,-1 0,1-1,-1 0,1 0,-1 0,1 0,-1-1,1 0,-1 0,1 0,-1 0,0-1,0 0,0 0,0 0,0 0,0 0,0-1,-1 0,1 0,-1 0,0 0,0 0,0-1,0 1,0-1,-1 0,0 0,0 0,0 0,0 0,0 0,-1-1,0 1,0 0,0-1,-1 1,1-1,-1 1,0-1,0 1,-1-1,1 1,-1-1,0 1,0 0,0-1,-2-1,-1 0,-1 0,1 0,-1 0,-1 1,1 0,-1 0,0 0,0 1,-1 0,1 0,-1 0,0 1,0 0,0 0,0 1,0 0,-1 0,1 1,-1 0,1 0,-1 0,1 1,-1 1,1-1,-1 1,1 0,-1 1,1 0,-1 0,1 1,0-1,0 1,1 1,-1 0,1 0,-1 0,-3 4,4-3,0 0,0 0,1 0,0 1,0 0,1 0,0 0,0 1,0-1,1 1,-1 0,0 5,3-9,0 0,0 0,1 0,-1 0,1 0,0 0,0 0,0 0,0 1,0-1,1 0,-1 0,1 0,0 0,0-1,0 1,0 0,1 0,-1 0,1-1,0 1,0-1,-1 1,1-1,1 0,-1 0,0 0,1 0,-1 0,1-1,-1 1,1 0,32 13,2-5</inkml:trace>
  <inkml:trace contextRef="#ctx0" brushRef="#br0" timeOffset="36027.805">17596 8330,'-18'3,"-10"4,-5 7,1 6,3 6,8 4,6 4,8 0,6-4</inkml:trace>
  <inkml:trace contextRef="#ctx0" brushRef="#br0" timeOffset="36278.132">17636 8818,'18'13,"12"7,9 0,5-3,5-5,1-4,-4-8,-5-7,-10-1</inkml:trace>
  <inkml:trace contextRef="#ctx0" brushRef="#br0" timeOffset="37799.104">19031 8647,'-7'-4,"0"0,0 1,0 0,-1 0,1 0,-1 1,0 1,1-1,-1 1,0 0,0 1,0 0,0 0,0 1,1 0,-1 0,0 1,0 0,1 0,-1 1,1 0,0 0,0 1,0 0,-1 1,1 1,1 0,-1 0,1 1,0 0,1 0,0 1,0-1,0 1,1 0,0 0,1 1,0-1,0 1,1 0,0 0,0 0,1 0,0 3,1-11,0 1,0-1,0 1,0 0,1-1,-1 1,0-1,1 1,-1-1,1 0,0 1,-1-1,1 1,0-1,0 0,0 0,0 1,0-1,0 0,0 0,0 0,1 0,-1 0,0 0,1-1,-1 1,0 0,1-1,-1 1,1-1,-1 1,1-1,-1 0,1 1,-1-1,1 0,0 0,-1 0,2-1,58-21,-47 12,-1-1,-1 0,1-1,-2 0,0-1,0 0,-1-1,-1 0,0-1,-1 0,-1 0,0 0,-1-1,-1 0,0-1,-2 1,1-1,-2 1,0-1,-1 0,-1-5,1-11,0 0,-3 0,-1 0,-1 1,-1-1,-10-28,4 35,11 27,0-1,0 0,0 1,0-1,0 0,0 0,0 1,0-1,0 0,-1 1,1-1,0 0,0 0,0 1,-1-1,1 0,0 0,0 0,0 1,-1-1,1 0,0 0,-1 0,1 0,0 0,0 1,-1-1,1 0,0 0,-1 0,1 0,0 0,-1 0,1 0,0 0,0 0,-1 0,1 0,0 0,-1 0,1-1,0 1,-1 0,1 0,0 0,0 0,-1 0,1-1,0 1,0 0,-1 0,1 0,0-1,0 1,0 0,-1 0,1-1,0 1,0 0,0 0,0-1,0 1,0 0,0-1,-1 1,-6 127,6-92,2 1,1 0,2 0,1 0,2-1,1 0,2 0,2-1,12 26,-21-53,0-1,1 1,-1-1,1 0,0 0,0-1,1 1,0-1,0 0,0 0,1-1,-1 1,1-1,0 0,0-1,1 0,-1 0,1 0,-1-1,1 1,0-2,0 1,0-1,0 0,0 0,0-1,0 0,1 0,-1-1,0 0,0 0,0-1,0 0,-1 0,1 0,0-1,0-1,3-3,0-1,-1-1,0 0,-1 0,0-1,-1 0,0 0,0 0,-1-1,4-10,-4 10,-4 9,-1-1,1 1,0-1,-1 1,1 0,0 0,1-1,-1 2,0-1,1 0,-1 0,1 1,-1-1,1 1,0 0,-1 0,1 0,0 0,0 0,0 0,0 1,0 0,0-1,0 1,0 0,0 1,0-1,2 1,0-1,0 0,0 0,0 0,0-1,0 0,0 0,0 0,-1 0,1-1,0 0,-1 0,1 0,-1 0,0-1,0 0,0 0,0 0,0 0,0-1,-1 1,0-1,0 0,0 0,0 0,0 0,-1 0,0-1,0 1,0-1,-1 0,1 0,-1 1,0-1,0 0,-1-3,0 5,-1 0,0 0,-1 0,1 0,0 0,-1 0,0 0,0 0,0 0,0 1,0-1,0 1,-1 0,1-1,-1 1,0 0,1 1,-1-1,0 0,0 1,0-1,0 1,0 0,-1 0,1 0,0 1,0-1,-1 1,1 0,0 0,-1 0,1 0,0 0,-1 1,1 0,0-1,0 1,-1 0,1 1,0-1,0 1,0-1,0 1,1 0,-1 0,0 0,1 0,0 0,-1 1,1 0,-5 2,0 1,1 0,0 1,0-1,1 1,0 1,0-1,1 1,-1-1,2 1,-1 0,1 1,0-1,1 0,0 1,0 0,1-1,0 1,1 0,0 0,0 0,1-1,0 1,0 0,1 0,0-1,1 0,0 1,0-1,4 6,3-3,0 0,2-1,-1 0,1 0,1-1,-1-1,2 0,-1-1,1 0,0-1,0-1,1 0,-1-1,1 0,0-1,0-1,1-1,-1 0,0-1,0 0,3-1,46-3</inkml:trace>
  <inkml:trace contextRef="#ctx0" brushRef="#br0" timeOffset="38564.581">17873 7870,'85'-10,"507"16,685-2,-997-14,-281 10,1 0,0 1,0-1,0 0,1 0,-1 0,0 1,0-1,0 0,-17 2</inkml:trace>
  <inkml:trace contextRef="#ctx0" brushRef="#br0" timeOffset="40147.584">14858 9910,'-7'-2,"-1"0,0 0,0 1,0 0,0 1,0 0,0 0,0 0,0 1,0 0,0 1,0 0,0 0,1 1,-1-1,1 2,0-1,0 1,0 0,0 1,1-1,-1 2,1-1,0 0,-3 5,5-4,0 0,0 0,0 0,1 1,0-1,0 1,0 0,1 0,0 0,1 0,0 0,0 0,0 0,1 1,0-1,0 0,1 0,-1 0,2 1,-1-1,1 0,0 0,1-1,0 1,0 0,0-1,1 0,0 0,0 0,0 0,1 0,0-1,0 0,0 0,1 0,0 0,5 1,1 1,0-1,0-1,0 0,1-1,0 0,0-1,0 0,0-1,0-1,0 0,1 0,-1-2,5 0,9-2,-1-1,0 0,-1-3,1 0,-1-1,19-10,-29 12,1 0,-1-2,0 0,-1-1,1 0,-2-1,0-1,0 0,-1 0,0-2,7-9,-18 21,0 0,1 0,-1 0,0 0,0 0,0-1,0 1,0 0,-1-1,1 1,0-1,0 1,-1-1,1 1,-1-1,0 1,1-1,-1 1,0-1,0 0,0 1,0-1,0 1,0-1,-1 0,1 1,0-1,-1 1,1-1,-1 1,0-1,0 1,1 0,-1-1,0 1,0 0,0-1,0 1,0 0,-1 0,1 0,0 0,-1 0,-1 1,0 1,0 0,0-1,0 1,0 0,0 1,0-1,0 1,0-1,1 1,-1 0,1 0,-1 0,1 0,0 0,0 1,0-1,0 1,0-1,0 1,1 0,-1-1,1 1,0 0,0 0,0 0,0 0,0 0,1 1,-1-1,1 0,0 3,0-2,0-1,1 1,-1 0,1 0,0-1,0 1,0 0,0-1,1 1,-1-1,1 1,0-1,0 0,0 0,1 0,-1 0,1 0,-1 0,1-1,0 1,0-1,0 0,0 0,1 0,-1 0,1-1,-1 1,1-1,-1 0,4 1,5 1,0 0,1 0,-1-2,1 1,-1-2,1 1,0-2,9-1,63-29,-83 30,0 0,0-1,0 1,0-1,0 1,0-1,0 0,-1 0,1 1,-1-1,1 0,-1 0,0-1,1 1,-1 0,-1 0,1-1,0 1,0 0,-1-1,1 1,-1-1,0 1,0-1,0 1,0 0,0-1,0 1,-1-1,1 1,-1-1,0 1,0 0,0 0,0-1,-2-3,-1 1,0-1,0 1,-1 0,1 0,-1 1,0-1,-1 1,1 0,-1 1,1-1,-1 1,0 0,0 0,-1 1,-5-2,-108-18,118 22,-6-1,0 0,0 1,0 0,-1 0,1 1,0 0,0 0,0 1,-6 2,14-4,0 0,0 0,1 0,-1 0,0 0,1 0,-1 0,0 0,0 1,1-1,-1 0,0 0,0 0,0 0,1 1,-1-1,0 0,0 0,0 0,1 1,-1-1,0 0,0 0,0 1,0-1,0 0,0 1,0-1,0 0,1 0,-1 1,0-1,0 0,0 1,0-1,0 0,-1 0,1 1,0-1,0 0,0 1,0-1,0 0,0 0,0 1,0-1,-1 0,1 0,0 1,0-1,0 0,-1 0,1 0,0 1,0-1,-1 0,1 0,0 0,0 0,-1 0,1 0,22 5,0-2,0-1,1-1,-1-1,0-1,21-3,-15 2,32-3,-7 1,0 1,0 3,8 3,-57-4,1 1,0 1,-1-1,1 1,0 0,-1 0,1 0,-1 0,1 1,-1 0,0 0,0 0,0 0,0 1,0-1,0 1,-1 0,1 1,-1-1,0 0,0 1,0 0,0 0,-1-1,1 2,-1-1,0 0,-1 0,1 1,-3 99,1-102,0-1,0 0,0 0,0 1,0-1,0 0,1 0,-1 1,0-1,1 0,-1 0,0 0,1 1,0-1,-1 0,1 0,0 0,-1 0,1 0,0 0,0 0,0 0,0-1,0 1,0 0,0 0,0-1,0 1,0-1,0 1,1-1,-1 1,0-1,0 0,0 0,1 1,-1-1,0 0,0 0,1 0,51-12,-39 5,0-1,-1 0,0-1,-1-1,0 1,0-2,-1 0,0 0,-1-1,-1 0,0-1,7-12,-15 22,-1 3,0 0,0-1,0 1,0-1,0 1,0-1,0 1,0-1,0 1,0-1,0 1,0-1,0 1,1-1,-1 1,0 0,0-1,0 1,1-1,-1 1,0 0,0-1,1 1,-1 0,0-1,1 1,-1 0,1-1,-1 1,0 0,1 0,-1-1,1 1,-1 0,0 0,1 0,-1 0,1-1,-1 1,1 0,-1 0,1 0,-1 0,1 0,-1 0,1 0,-1 1,1-1,-1 0,0 0,1 0,-1 0,1 0,-1 1,1-1,-1 0,0 1,1-1,-1 0,3 20,-2-11,0 0,0-1,1 1,0 0,1 0,0-1,0 1,0-1,1 0,1 0,-1-1,4 5,-3-7,1 0,-1 0,1-1,-1 0,1 0,0 0,1 0,-1-1,1 0,-1-1,1 1,0-1,0-1,0 1,0-1,0 0,1-1,-1 0,0 0,0 0,0-1,0 0,0 0,5-2,0 0,0-1,-1 0,1 0,-1-2,0 1,0-1,0-1,-1 0,0 0,0-1,-1 0,0-1,-1 0,1 0,-1-4,1 0,-2 0,0-1,0 0,-1 0,-1-1,-1 0,0 0,0 0,-2 0,0-5,4-172,-6 186,-24-277,8 218,9 65,-9 62,9 12,2 1,4 0,3 0,4 0,6 22,-11-79,1 0,1-1,0 0,1 1,1-1,1 0,1-1,0 0,1 0,0 0,1-1,1 0,1-1,0 0,1-1,6 5,-14-15,0 0,0-1,0 0,0 0,1 0,-1 0,1-1,-1 0,1 0,-1 0,1 0,0-1,1 0,20-2</inkml:trace>
  <inkml:trace contextRef="#ctx0" brushRef="#br0" timeOffset="40404.894">16136 9713,'15'2,"24"1,25 0,23-1,23 0,10-1,0 2,-20 0</inkml:trace>
  <inkml:trace contextRef="#ctx0" brushRef="#br0" timeOffset="41027.289">16952 10226,'12'-15,"-1"0,0-1,-1 0,0-1,-2 0,0 0,0-1,-2 0,0 0,-1 0,-1-1,-1 0,-1 0,0 0,-2 0,0 0,-1-2,1 16,0-1,0 0,-1 0,1 0,-2 0,1 1,0-1,-1 0,0 1,-1-1,1 1,-1 0,-1-1,4 6,0 0,0 1,0-1,0 0,0 0,0 1,0-1,0 0,0 0,0 1,0-1,0 0,0 0,0 0,-1 1,1-1,0 0,0 0,0 0,0 0,0 1,-1-1,1 0,0 0,0 0,0 0,-1 0,1 1,0-1,0 0,-1 0,1 0,0 0,0 0,-1 0,1 0,0 0,0 0,0 0,-1 0,8 4,0 0,0 0,0 0,0-1,1-1,-1 1,1-1,0 0,-1-1,1 0,0 0,0 0,2-1,2 1,21 1,-26-3,0 0,0 1,-1 0,1 0,0 1,0-1,0 1,0 1,-1-1,1 1,0 1,-1-1,0 1,1 0,-1 0,-1 1,1 0,0 0,-1 0,0 1,0 0,0 0,0 0,-1 0,0 1,2 4,-2 4,-1 1,-1 0,-1 0,0 0,-1 0,0 0,-3 12,3 66,0-89,1 0,0 0,0 0,0 0,0-1,1 1,0 0,-1-1,1 1,1-1,-1 1,0-1,1 0,-1 0,1 0,0 0,0-1,1 1,-1-1,0 1,1-1,-1-1,1 1,0 0,-1-1,1 1,0-1,0 0,0-1,0 1,0-1,0 0,2 1,8-1,0 0,0-1,1-1,-1 0,0-1,-1 0,1-1,-1-1,1 0,0-1,0-1,-1-1,0 0,0-1,-1 0,0-1,-1 0,0-1,0 0,5-9,-8 22,-8 19,-1-14,2-2,0 0,1-1,-1 1,1-1,0 0,0 1,1-1,-1 0,1 0,0 0,0-1,0 1,1-1,-1 1,1-1,0 0,0-1,0 1,0-1,0 1,0-1,1 0,-1-1,1 1,0-1,-1 0,1 0,0-1,0 1,-1-1,1 0,0 0,0 0,-1-1,1 0,0 0,0 0,-1-1,1 1,-1-1,0 0,1 0,-1-1,0 1,0-1,0 0,-1 0,1 0,-1-1,1 1,-1-1,2-2,-2-1,0 0,0 0,-1 0,1-1,-2 1,1-1,-1 1,0-1,-1 1,1-1,-1 0,-1 1,0-1,0 1,0-1,-1 1,0-1,-1 1,1 0,-1 0,-1 0,1 1,-2-2,2 3,1 0,-1 0,-1 1,1-1,-1 1,1 0,-1 0,0 0,-1 0,1 1,-1 0,1-1,-1 2,0-1,0 1,-1-1,1 2,0-1,-1 0,1 1,-1 0,1 0,-1 1,1 0,-1 0,0 0,1 0,-1 1,1 0,-1 0,-1 1,1 1,0-1,0 1,0 1,1-1,-1 1,1 0,0 1,0-1,0 1,1 0,-1 0,1 0,0 1,1-1,0 1,0 0,0 0,0 0,1 0,-1 3,-5 20</inkml:trace>
  <inkml:trace contextRef="#ctx0" brushRef="#br0" timeOffset="41579.808">18097 10147,'19'-37,"-2"0,-2-2,-1 0,-1 0,-3-1,-1-1,0-10,6-81,-2-79,-9 133,0-127,-4 203,0 0,1 0,-1 0,0 0,-1 0,1 0,0 0,-1 0,1 0,-1 0,1 0,-1 0,0 0,0 1,0-1,0 0,0 0,0 1,-1-1,1 1,-1-1,1 1,-1-1,1 1,-1 0,0 0,1 0,-1 0,0 0,0 0,0 1,0-1,0 0,0 1,0 0,0-1,-1 1,-5 3,-1 0,1 0,0 1,0 0,0 1,0 0,1 0,0 0,0 1,0 0,1 1,0-1,0 1,1 0,-1 1,2-1,-1 1,1 0,-1 4,-4 9,1 0,2 1,0 0,1 0,1 1,1 0,1-1,2 1,0 0,1 0,1-1,1 1,1 0,1-1,1 0,1-1,1 1,1-1,1 0,0-1,11 14,33 49,3-2,8 3,21 28,-70-87,-15-22,1 1,-1-1,1 0,-1 0,1 0,0 0,0 0,0 0,1 0,-1-1,1 1,-1-1,1 0,0 1,0-1,0 0,0-1,0 1,0-1,1 1,-1-1,0 0,1 0,-1 0,1-1,-1 1,1-1,3 0,60-26,-45 16</inkml:trace>
  <inkml:trace contextRef="#ctx0" brushRef="#br0" timeOffset="41833.13">19189 10160,'-5'-2,"-1"-1</inkml:trace>
  <inkml:trace contextRef="#ctx0" brushRef="#br0" timeOffset="44160.436">13766 11740,'18'614,"11"-333,-16-210,-12-71,1 0,-1 0,1 0,0 0,-1 0,1-1,0 1,-1 0,1-1,-1 1,1-1,-1 0,1 1,-1-1,1 0,-1 0,0 0,0 0,1 0,-1 0,0 0,0-1,0 1,0-1,5-2,6-3,0 1,0 0,1 0,0 2,0 0,0 0,0 1,1 1,-1 0,6 0,4-1,344-41,-55 4,189 5,489-41,73 24,-276 39,262 7,-636 7,206 9,-262-7,-323-5,-27-1</inkml:trace>
  <inkml:trace contextRef="#ctx0" brushRef="#br0" timeOffset="46126.28">19965 7870,'489'2,"-470"-1,-5-1,0 0,-1 1,1 1,-1 0,0 0,1 2,-1 0,-1 0,4 2,-14-3,1 0,0 1,-1-1,1 1,-1 0,0 0,-1-1,1 1,-1 0,1 1,-1-1,0 0,-1 0,1 0,-1 1,1-1,-1 0,-1 1,1-1,-1 0,1 0,-1 1,-1-1,1 0,0 0,-2 2,0 10,-14 128,6 1,7 0,8 33,-3-19,-12 435,15-502,3-1,4 0,5 0,3 0,3 10,-5 0,-4 1,-3 27,-10 76,-2-103,4-1,5 0,5 10,-3-59,6 35,-3 1,-2 54,-10-93,3 1,1 0,10 40,-3-43,-3-1,-2 1,-1 1,-3 2,17 93,-14-115,-2-1,-2 2,0-1,-3 20,0 14,2 42,-2-101,1 0,-1 0,0 0,0 0,0-1,-1 1,1-1,0 1,-1-1,0 0,1 0,-1 0,0-1,0 1,0-1,0 1,0-1,-1 0,1 0,0 0,-1-1,1 1,0-1,-1 0,1 0,0 0,-3-1,-6 3,-166 13,101-11</inkml:trace>
  <inkml:trace contextRef="#ctx0" brushRef="#br0" timeOffset="52999.174">20491 8858,'15'5,"0"-1,0 0,0-1,0 0,0-1,1-1,11-1,-17 1,441-5,-131-3,-319 7,1 1,-1-1,1 1,-1-1,1 0,-1 0,1 1,-1-1,1-1,-1 1,1 0,-1 0,1 0,-1-1,1 1,-1-1,1 1,-1-1,0 0,1 1,-1-1,0 0,0 0,1 0,-1 0,0 0,0 0,0 0,0 0,0-1,0 1,-1 0,1-1,0 1,-1 0,1-1,-1 1,1-1,-1 1,0-1,1 0,0-40,-1 0,-2 0,-1 0,-3 1,-7-29,9 52,-144-697,69 45,0 323,47 166,28 11,5 167,1 0,-1 0,1-1,-1 1,1 0,0 1,1-1,-1 0,0 1,1-1,-1 1,1 0,0-1,0 1,0 1,0-1,0 0,0 1,0-1,0 1,1 0,-1 0,1 1,-1-1,1 1,-1-1,1 1,-1 0,1 0,-1 1,0-1,1 1,2 0,2-1,531-3,-437 0,178-4,98 16,-250 0,-1-6,107-11,-159 1,164-15,73 9,22-11,17 10,-94 0,-255 15,0-1,0 0,-1 0,1 0,0 0,0 0,0-1,-1 1,1 0,0-1,0 1,-1-1,1 0,0 1,-1-1,1 0,-1 0,1 0,-1 0,1-1,-1 1,0 0,0 0,1-1,-1 1,0-1,0 1,0-1,-1 1,1-1,0 0,-1 1,1-1,-1 0,1 0,-1-1,11-61,-2-1,-4 0,-2-49,-3 104,0-143,-1 50,5 1,5-14,7-17,-16 125,1 4,-1-1,1 1,-1 0,0 0,-1-1,1 1,-1 0,1 0,-1 0,-1-1,1 1,0 0,-1 0,0 1,0-1,0 0,0 1,-1-1,0 1,1 0,-1 0,0 0,-2-2,-1 2,0-1,0 1,0 0,0 1,-1-1,1 1,-1 0,1 1,-1 0,0 0,0 0,1 1,-1 0,0 0,0 1,1 0,-1 0,0 0,1 1,-1 0,1 0,0 1,-1 0,1 0,0 0,1 1,-1 0,1 0,0 0,0 1,0 0,0 0,1 0,0 0,0 1,0 0,1 0,-1 0,2 0,-1 0,0 3,1-4,0 0,0 0,0 0,1 1,0-1,0 1,1-1,-1 1,1-1,0 1,1-1,-1 1,1-1,0 1,1-1,-1 0,1 0,0 1,0-1,1 0,-1-1,1 1,0 0,1-1,-1 0,1 0,0 0,0 0,0 0,2 0,11 5,2 0,-1-2,1 0,0-1,0-1,1-1,0-1,-1 0,1-1,0-2,0 0,20-3,-33 4,0-1,0-1,0 1,0-1,0 0,0-1,0 1,0-2,0 1,-1-1,1 0,-1 0,0 0,0-1,0 0,0 0,-1-1,0 0,0 0,0 0,0 0,-1-1,0 0,0 0,0 0,-1 0,0 0,0-1,-1 0,1-2,0 2,-1-1,-1 0,1 0,-2 0,1 0,-1 0,0 0,0 0,-1-1,0 1,-1 1,0-1,0 0,0 0,-1 1,0-1,-1 1,0 0,0 0,0 0,-1 0,0 1,0 0,-1 0,0 0,0 1,0 0,0 0,-1 1,0-1,0 1,0 1,-3-2,0 3,0 1,1-1,-1 1,0 1,0 0,0 1,0-1,1 2,-1-1,0 2,1-1,-1 1,1 1,0-1,0 2,0-1,1 1,0 0,-1 1,2 0,-1 1,-4 2,2 1,-1 1,1 0,1 0,0 1,1 0,0 0,1 1,0 0,1 0,0 1,1 0,-2 11,-2 23</inkml:trace>
  <inkml:trace contextRef="#ctx0" brushRef="#br0" timeOffset="54032.67">24256 4620,'-60'260,"52"-238,8-22,0 0,0 0,0 0,0-1,0 1,0 0,0 0,0-1,0 1,0 0,-1 0,1 0,0-1,0 1,0 0,0 0,0 0,-1 0,1-1,0 1,0 0,0 0,-1 0,1 0,0 0,0 0,0 0,-1 0,1-1,0 1,0 0,-1 0,1 0,0 0,0 0,0 0,-1 0,1 0,0 0,0 0,-1 1,1-1,0 0,31-150,-17 98,-2-1,-8 30,1 1,0 0,2 1,1-1,9-16,-15 34,1 1,0 0,0 0,0 0,0 0,0 0,1 1,-1-1,1 1,0 0,-1 0,1 0,0 1,0 0,0-1,1 1,-1 0,0 1,0-1,0 1,1 0,-1 0,0 0,0 1,1-1,-1 1,0 0,0 0,0 1,0-1,0 1,0 0,-1 0,1 0,1 1,-1-1,-1 0,1 0,-1 0,1 0,-1 0,0 0,0 1,0 0,0-1,-1 1,1 0,-1 1,0-1,0 0,0 1,0-1,0 1,-1-1,1 1,-1 0,0 0,0 0,-1-1,1 1,-1 0,0 0,0 0,0 0,-1 0,1 0,-1 0,0 0,0-1,0 1,0 0,-1 0,0-1,-1 3,-4 3,-1-1,0 0,0 0,-1-1,0 0,0 0,-1-1,0-1,0 0,0 0,0 0,-6 0,-54 30,68-34,0 1,0-1,0 1,0-1,0 1,0 0,1 0,-1 0,1 0,-1 0,1 0,0 1,-1-1,1 0,1 1,-1-1,0 0,0 1,1-1,0 1,-1 0,1-1,0 1,0-1,0 1,1-1,-1 1,0-1,1 1,0-1,0 1,0-1,0 0,0 1,0-1,0 0,1 0,-1 0,1 0,0 0,-1 0,3 1,11 9,1-2,0 0,1 0,-1-2,2 0,-1-1,1 0,1-2,-1 0,1-1,-1-1,1-1,0 0,0-2,2 0,19 2</inkml:trace>
  <inkml:trace contextRef="#ctx0" brushRef="#br0" timeOffset="54300.467">24690 4645,'-24'85,"14"-59,3-8,1-1,1 0,0 1,1 0,-1 19,4-33,1 0,0 0,0 1,1-1,-1 0,1 0,0 0,0 1,1-1,-1 0,1-1,0 1,0 0,0 0,0-1,0 1,1-1,0 0,0 1,0-1,0-1,0 1,1 0,-1-1,1 0,-1 1,1-2,1 2,6 1,1 0,0 0,0-1,0 0,0-1,0-1,0 0,1 0,-1-2,0 1,1-1,-1-1,0 0,0-1,10-4,7-5</inkml:trace>
  <inkml:trace contextRef="#ctx0" brushRef="#br0" timeOffset="54549.791">24638 4751,'20'2,"15"1,14 0,7-1,3 0,0-1,-5-3,-12-1</inkml:trace>
  <inkml:trace contextRef="#ctx0" brushRef="#br0" timeOffset="55014.068">24716 4501,'585'74,"-519"-63,-66-11,0 0,0 0,0 0,0 0,-1 1,1-1,0 0,0 0,0 0,0 0,0 1,0-1,0 0,0 0,0 0,0 1,0-1,0 0,0 0,0 0,1 0,-1 1,0-1,0 0,0 0,0 0,0 0,0 1,0-1,0 0,1 0,-1 0,0 0,0 0,0 0,0 0,0 1,1-1,-1 0,0 0,0 0,0 0,-25 4,17-3,-2-1,1 1,-1 0,0 1,0 1,0-1,1 1,0 1,-1 0,1 0,1 1,-1 0,1 0,-1 1,2 0,-1 1,-3 3,10-8,0 0,0 0,1 0,-1 0,0 0,1 0,-1 0,1 0,0 0,0 0,0 0,0 0,0 0,0 0,1 0,-1 1,1-1,-1 0,1-1,0 1,0 0,0 0,0 0,0 0,0-1,0 1,1 0,-1-1,0 1,1-1,-1 1,1-1,1 1,62 39,-59-38,73 34,-46-23,0 2,-2 1,0 2,13 10,-43-29,0 0,0 1,0-1,1 0,-1 1,0-1,0 1,0 0,0-1,0 1,0 0,0 0,0 0,0 0,-1 0,1-1,0 2,0-1,-1 0,1 0,-1 0,1 0,-1 0,1 0,-1 1,0-1,1 0,-1 0,0 0,0 1,0-1,0 0,0 1,0-1,0 0,-1 0,1 0,0 1,-1-1,1 0,-1 0,1 0,-1 0,1 0,-1 0,0 0,0 0,0 0,1 0,-1 0,0 0,0 0,0-1,0 1,0 0,0-1,-1 1,-18 6,-1-2,0 0,0-1,0-1,-1-1,1-1,-2-1,10 1,-180-3,140-4</inkml:trace>
  <inkml:trace contextRef="#ctx0" brushRef="#br0" timeOffset="55531.189">24203 4159,'148'35,"124"11,-183-32,36 6,419 53,-576-67,13-2</inkml:trace>
  <inkml:trace contextRef="#ctx0" brushRef="#br0" timeOffset="57044.21">21834 6133,'21'5,"44"20,-1 3,-1 3,-2 2,-1 3,3 6,26 45,-86-83,-1-1,1 1,-1 0,0-1,0 1,0 0,-1 0,1 0,-1 1,0-1,0 0,-1 0,1 1,-1-1,0 0,0 1,0-1,-1 0,0 0,1 1,-2-1,1 0,0 0,-1 0,0 0,1 0,-2 1,-8 8,0 1,-1-2,-1 0,0 0,0-2,-1 1,0-2,-1 0,0 0,-6 1,2 1,-55 30,30-19,2 1,0 2,2 3,1 1,1 1,1 2,-2 6,2 10</inkml:trace>
  <inkml:trace contextRef="#ctx0" brushRef="#br0" timeOffset="59594.024">20597 10305,'52'5,"0"-2,0-3,0-2,39-7,-32 4,891-48,-270 53,-260-19,127 6,-240 14,-145 12,-61 3,-99-17,-1 0,1 0,-1 0,0 0,1 0,-1 0,0 0,0-1,0 1,0 0,0-1,0 1,0 0,0-1,-1 1,1-1,-1 1,1-1,-1 0,1 1,-1-1,0 0,0 1,0-1,0 0,0 1,0-1,0 1,0-1,-1-1,1-8,11-77,-3 43,-2 0,-2-1,-2 1,-2-1,-2 1,-2 0,-2 0,-2 0,-5-15,-29-33,40 91</inkml:trace>
  <inkml:trace contextRef="#ctx0" brushRef="#br0" timeOffset="60028.935">24071 9304,'-8'0,"0"1,0-1,0 2,0-1,0 1,0 0,0 0,0 1,0 0,1 1,0 0,0 0,0 0,0 1,0 0,1 0,0 1,0 0,1 0,-1 0,1 1,1 0,-1-1,1 2,0-1,1 0,0 1,0 0,1 0,-1 0,2 0,-1 0,1 0,1 0,-1 0,1 1,1-1,-1 0,1 0,1 0,0 0,0 0,1 2,5 1,0 0,1 0,0-1,1 0,0 0,0-1,1-1,1 0,-1 0,1-1,0-1,1 0,-1 0,1-1,1-1,-1 0,0-1,1-1,0 0,0 0,-1-2,1 1,3-2,-9 1,0 0,0-1,0 1,-1-2,1 1,0-1,-1 0,1-1,-1 1,0-2,1 1,-2-1,1 0,0 0,-1-1,0 0,0 0,0-1,0 1,-1-1,0 0,-1-1,1 1,-1-1,0 0,-1 0,0 0,0-1,1-2,-2 1,1-1,-2 1,1 0,-1-1,-1 1,1-1,-2 1,1-1,-1 1,-1 0,0-1,0 1,-1 0,0 0,0 0,-1 1,-1-1,1 1,-1 0,0 0,-1 0,0 1,0 0,-1 0,0 1,0-1,0 2,-1-1,0 1,0 0,0 0,-1 1,0 1,1-1,-6 0,4 2,0 0,0 1,0 1,0 0,0 0,0 1,0 0,0 1,0 0,1 0,-1 1,0 0,1 1,0 0,0 1,0 0,1 0,0 0,0 1,0 1,0-1,1 1,0 1,1-1,0 1,0 0,-3 6,-9 20</inkml:trace>
  <inkml:trace contextRef="#ctx0" brushRef="#br0" timeOffset="60883.212">23848 8699,'-7'46,"2"1,2-1,3 1,2 9,-3-51,1 1,0-1,0 1,0-1,1 0,0 1,0-1,1 0,-1 1,1-1,0 0,0 0,1 0,0 0,0-1,0 1,0-1,0 0,1 0,0 0,0 0,0-1,1 1,-1-1,1 0,-1 0,1-1,0 1,0-1,5 1,15 1,0-1,0 0,0-2,0-2,23-2,-46 3,75-11,-57 5</inkml:trace>
  <inkml:trace contextRef="#ctx0" brushRef="#br0" timeOffset="61393.845">24268 8725,'0'9,"0"8,3 5,0 3,2 4,0 2,0 3,-2-1,-1-4,0-1,-2-4,3-6,-1-8,1-6</inkml:trace>
  <inkml:trace contextRef="#ctx0" brushRef="#br0" timeOffset="61699.028">24281 8660,'25'14,"0"1,-1 2,-1 1,-1 0,-1 1,0 2,-2 0,0 1,-1 1,-1 1,-2 0,0 1,7 20,-20-43,-1 1,1 0,-1 1,0-1,0 0,0 0,0 0,-1 1,1-1,-1 0,0 1,0-1,0 0,-1 1,1-1,-1 0,1 0,-1 1,0-1,-1 0,1 0,0 0,-1 0,0 0,1 0,-1-1,-2 3,-6 0,-1 0,1-1,-1-1,0 0,0 0,0-1,0 0,-1-1,1-1,0 1,-9-2,-26 0,3-2</inkml:trace>
  <inkml:trace contextRef="#ctx0" brushRef="#br0" timeOffset="62165.802">23835 8436,'4'0,"9"0,10 0,13 2,14 1,9 0,6 0,-1-2,-5 1,-8-2,-10 0,-13 3,-13-1,-13 1,-7-1</inkml:trace>
  <inkml:trace contextRef="#ctx0" brushRef="#br0" timeOffset="63230.937">22335 9923,'-1'0,"1"0,0 1,0-1,0 0,0 0,0 0,0 0,0 0,0 1,0-1,0 0,0 0,-1 0,1 0,0 0,0 0,0 1,0-1,0 0,0 0,-1 0,1 0,0 0,0 0,0 0,0 0,-1 0,1 0,0 0,0 0,0 0,0 0,-1 0,1 0,15 14,6-2,1 0,1-2,-1 0,2-2,-1-1,1 0,3-1,2 1,6 3,13 2,0 2,-1 3,13 7,-55-22,0-1,-1 1,1 0,-1 1,0-1,1 1,-1 0,0 0,-1 0,1 0,0 1,-1 0,0-1,0 1,0 0,0 1,-1-1,0 0,1 1,-2-1,1 1,0 0,-1 0,0 0,0-1,-1 1,1 0,-1 0,0 0,0 0,-1 5,-5 5,0-1,-1 1,0-1,-1 0,-1-1,0 0,-1 0,0-1,-1 0,0-1,-1 0,-7 4,-74 63,-3-4,-52 28,100-70,-42 29</inkml:trace>
  <inkml:trace contextRef="#ctx0" brushRef="#br0" timeOffset="70226.175">11885 5817,'18'38,"37"93,-8-16,5-1,18 20,-64-124,-2-1,1-1,-1 0,1 0,1-1,0 0,0 1,0-2,1 1,0-1,0 0,2 1,-7-7,1 0,-1 1,0-1,0 0,0-1,0 1,1 0,-1-1,0 1,0-1,0 1,0-1,0 0,0 0,0 0,0 0,0 0,-1 0,1-1,0 1,-1-1,1 1,-1-1,1 0,-1 1,0-1,0 0,0 0,0 0,0 0,0 0,0 0,-1 0,1-2,0 3,110-228,-85 187,2 2,2 1,1 1,2 2,1 1,2 1,2 3,22-15,5 1</inkml:trace>
  <inkml:trace contextRef="#ctx0" brushRef="#br0" timeOffset="73295.051">16293 12555,'2'1,"0"0,-1 0,1 0,0 0,-1 1,1-1,-1 0,1 0,-1 1,0-1,0 1,1 0,-1-1,0 1,0 0,-1 0,1-1,0 1,0 0,-1 0,1 0,-1 0,0 0,0 0,0 0,1 0,10 52,-2 0,-3 0,-2 1,-2 3,-1-29,-4 735,12-612,19 87,4 36,-29-248,-1 0,-2 0,0-1,-2 1,-1 0,-1-1,-4 10,7-32,0 0,0 0,-1-1,0 1,0-1,0 1,0-1,0 1,0-1,-1 0,0 0,0-1,1 1,-1 0,-1-1,1 0,0 1,-1-1,1-1,-1 1,0 0,1-1,-1 0,0 0,0 0,0 0,0-1,0 1,0-1,0 0,-3-1,-261 9,79 3,0-8,-1-8,-18-10,150 12,-875-51,-65-5,-257-21,772 74,154-8,160 40,136-16,60-5,-8-5</inkml:trace>
  <inkml:trace contextRef="#ctx0" brushRef="#br0" timeOffset="74126.911">12950 14358,'-3'-4,"-1"-1,-1 1,1 0,0 0,-1 1,0-1,0 1,0 0,0 0,0 1,-1 0,1 0,-1 0,0 0,1 1,-1 0,0 0,0 1,0-1,1 1,-1 1,0-1,0 1,0 0,-3 1,-147 84,-110 45,323-120,-18-1,0 2,-1 2,0 2,-1 1,15 10,121 51,-168-76,1 0,1 1,-1-1,1 0,0 0,-1-1,1 0,0 0,0-1,0 0,0 0,0-1,1 0,-6 0,1-1,-1 0,0 0,0 0,-1 0,1-1,0 1,-1 0,1-1,-1 1,0-1,0 0,0 1,0-1,0 0,0 0,-1 0,1 1,-1-1,0 0,0 0,0 0,0 0,-1 0,1 1,0-3,0-60,-3-1,-3 1,-14-63,18 117,0 1,0 0,-1 0,0 0,-1 0,0 1,0-1,-1 1,-1 0,1 1,-6-4</inkml:trace>
  <inkml:trace contextRef="#ctx0" brushRef="#br0" timeOffset="76251.381">17951 12503,'16'-31,"-16"31,0 0,0-1,1 1,-1 0,0-1,0 1,0 0,1 0,-1-1,0 1,0 0,1 0,-1-1,0 1,0 0,1 0,-1 0,0 0,1 0,-1-1,0 1,1 0,-1 0,0 0,1 0,-1 0,0 0,1 0,-1 0,0 0,1 0,-1 0,0 0,1 0,-1 0,0 1,1-1,-1 0,0 0,0 0,1 0,-1 1,0-1,1 0,-1 0,0 1,0-1,0 0,1 0,-1 1,0-1,0 0,0 0,0 1,1-1,-1 0,0 1,0-1,0 0,0 1,0-1,0 0,0 1,0-1,0 0,0 1,5 27,2 254,-8-188,0 11,15 844,-4-600,-16 33,0 312,-8-470,14-216,0 0,-1 0,0-1,0 1,-1 0,0-1,0 1,0-1,-1 0,-1 0,1 0,-1 0,0 0,-1-1,1 0,-1 0,0 0,-1-1,0 1,0-1,0 0,0-1,-1 0,1 0,-1 0,-2 0,-36 8,0-1,-1-2,0-3,-1-1,0-3,1-1,-26-4,2 2,-741 8,338-3,-131-28,-935-65,1412 84,-1537-92,865 54,489 24,305 17,18 3,-7-1,17 1</inkml:trace>
  <inkml:trace contextRef="#ctx0" brushRef="#br0" timeOffset="77051.133">13056 15346,'-43'28,"-1"-2,-1-2,-19 7,22-11,-190 83,231-103,1 0,-1 0,1 0,-1 0,1 0,-1 0,0 0,1 0,-1 0,1 0,-1 0,1 0,-1 0,1 0,-1 0,1 1,-1-1,1 0,-1 0,1 1,-1-1,1 0,-1 1,1-1,0 0,-1 1,1-1,0 1,-1-1,1 1,0-1,-1 0,1 1,0-1,0 1,0-1,-1 1,1 0,0-1,0 1,0-1,0 1,0-1,0 1,0-1,0 1,0-1,0 1,1-1,-1 1,0-1,0 1,0 0,1-1,-1 0,0 1,0-1,1 1,-1-1,0 1,1-1,-1 0,1 1,97 32,183 149,-264-171,-1-2,2 1,-1-2,1-1,0 0,1-1,-1-1,1 0,17 1,-35-6,1-1,0 1,-1 0,1 0,-1-1,1 1,0-1,-1 1,1-1,-1 1,1-1,-1 0,0 0,1 0,-1 0,0 0,0 0,1 0,-1 0,0-1,0 1,0 0,-1-1,1 1,0-1,0 1,-1-1,1 1,-1-1,1 1,-1-1,0 0,1 1,2-60,-3 52,-27-307,27 290,2 6</inkml:trace>
  <inkml:trace contextRef="#ctx0" brushRef="#br0" timeOffset="83416.697">4883 10345,'23'321,"-3"-87,-13 77,-33 287,-69 309,66-668,-18 270,22 1,23 27,19 536,-17-1005</inkml:trace>
  <inkml:trace contextRef="#ctx0" brushRef="#br0" timeOffset="84281.415">5370 11199,'0'1,"0"-1,0 0,0 1,0-1,0 0,0 1,0-1,0 0,0 1,0-1,0 0,0 1,0-1,0 0,0 0,0 1,0-1,0 0,0 1,0-1,-1 0,1 1,0-1,0 0,0 0,-1 1,1-1,0 0,0 0,-1 0,1 1,0-1,0 0,-1 0,1 0,0 0,-1 0,1 1,0-1,0 0,-1 0,1 0,0 0,-1 0,1 0,0 0,-1 0,1 0,0 0,-1 0,1 0,0 0,-1-1,1 1,0 0,-3 287,3-285,1 110,5 0,9 31,6-68,-21-73,1 0,0 0,0-1,0 1,0 0,1-1,-1 1,0-1,1 0,-1 1,1-1,-1 0,1 0,0 0,-1 0,1 0,0 0,0 0,0 0,0-1,-1 1,1-1,0 0,0 1,0-1,0 0,0 0,0 0,0 0,0-1,0 1,0 0,0-1,0 0,0 1,0-1,138-83,-129 79,1 0,-1 1,1 1,0 0,0 1,1 0,-1 1,0 0,1 1,-1 0,0 1,0 0,1 1,-1 1,7 1,-1 2</inkml:trace>
  <inkml:trace contextRef="#ctx0" brushRef="#br0" timeOffset="84682.853">6014 11660,'-7'8,"0"-1,1 1,0 1,0-1,1 1,0 0,0 1,1-1,0 1,1-1,0 2,1-7,2 0,-1 0,0 0,1 0,0 0,0 0,0 0,0 1,1-1,-1 0,1 0,0 0,0-1,1 1,-1 0,1 0,0-1,0 1,0-1,0 1,1-1,-1 0,1 0,0 0,0 0,0 0,0-1,4 3,1-1,-1 0,2 0,-1 0,0-1,1-1,0 1,-1-1,1-1,0 0,0 0,0-1,0 0,0 0,0-1,0 0,1-1,-5 1,-1 0,1 0,0 0,0-1,-1 0,1 0,-1 0,1 0,-1-1,0 0,0 0,0 0,0 0,-1-1,1 1,-1-1,0 0,0 0,0 0,0-1,-1 1,0 0,0-1,0 0,-1 1,1-1,-1 0,0 0,0-1,-1-1,0-1,-1 1,0 0,0-1,0 1,-1 0,0 0,0 0,-1 0,0 0,0 1,-1-1,0 1,0 0,0 0,-1 0,0 1,0-1,-1 1,2 1,1 0,-1 1,0 0,0 0,0 0,0 0,-1 1,1-1,-1 1,0 0,0 1,1-1,-1 1,0 0,0 0,0 0,0 1,-1 0,1 0,0 0,0 0,0 1,0 0,0 0,0 1,0-1,-4 3,4-1,0 0,1 1,-1-1,1 1,0 0,0 0,0 1,1-1,-1 1,1 0,0 0,1 0,-1 0,1 0,0 1,0-1,1 1,-1 2,-5 27</inkml:trace>
  <inkml:trace contextRef="#ctx0" brushRef="#br0" timeOffset="85381.777">6542 11594,'-5'-3,"0"0,-1 0,1 0,-1 0,1 1,-1 0,0 0,0 0,1 1,-1 0,0 0,-1 0,1 1,0 0,0 0,0 1,0-1,0 1,0 1,0-1,0 1,1 0,-3 1,-2 3,1 1,0 0,1 0,-1 0,1 1,1 1,-1-1,2 1,-1 0,1 1,0-1,1 1,0 1,1-1,0 1,1-1,0 1,0 1,3-8,-1-1,1 0,0 0,-1 0,2 1,-1-1,0 0,1 0,-1 0,1 1,0-1,0 0,0 0,0 0,1 0,-1-1,1 1,0 0,0-1,0 1,0-1,0 1,0-1,1 0,-1 0,1 0,0 0,-1-1,1 1,0-1,0 1,0-1,0 0,0 0,0 0,0-1,1 1,-1-1,0 0,0 0,0 0,1 0,-1 0,0-1,0 1,0-1,2 0,8-3,-1 0,1-1,-1-1,1 0,-2 0,1-1,-1 0,0-1,0-1,-1 0,0 0,-1-1,0 0,0 0,-1-1,-1 0,0-1,0 0,-1 0,0 0,-2-1,1 1,-1-1,-2 43,2 37,3 0,2-1,13 43,14 91,-33-175,0-11,-1 0,0 0,-1 0,-1 0,0 0,-1 0,0 0,-1 0,-1 0,0 0,-2 4,4-17,1 1,-1 0,0 0,0-1,0 1,0-1,0 1,0-1,0 1,-1-1,1 1,-1-1,1 0,-1 0,1 0,-1 0,1 0,-1 0,0 0,0-1,1 1,-1 0,0-1,0 0,0 1,0-1,0 0,0 0,1 0,-1 0,0 0,0 0,0-1,0 1,0-1,-1 0,-2-1,1 0,-1-1,1 0,-1 0,1 0,0 0,0-1,1 1,-1-1,0 0,1 0,-3-5,-3-8,1-2,0 1,1-1,1-1,1 1,0-1,2 0,0 0,1 0,1 0,1 0,1-1,1 1,2-7,1 0,1 2,2-1,1 1,0 0,2 0,1 2,1-1,1 1,1 1,0 1,2 0,1 1,0 1,2 0,0 2,1 0,0 1,19-9,41-8,-78 33,-1 1,1 0,0 0,-1-1,1 2,-1-1,1 0,-1 0,0 1,0 0,1-1,-1 1,0 0,0 0,-1 0,1 0,0 0,-1 1,1-1,-1 0,0 1,1-1,-1 1,0-1,-1 1,1 0,0-1,-1 1,0 0,1 0,-1-1,0 1,0 0,-1 0,1-1,-1 1,1 0,-2 1,-13 192,16-191,-1-1,1 1,0 0,0-1,0 0,1 1,-1-1,1 0,0 1,0-1,1 0,-1-1,1 1,0 0,0-1,0 0,1 1,-1-1,1 0,-1-1,1 1,0-1,0 1,0-1,0-1,1 1,-1 0,1-1,-1 0,1 0,-1 0,1-1,-1 0,1 1,-1-1,5-1,20-2</inkml:trace>
  <inkml:trace contextRef="#ctx0" brushRef="#br0" timeOffset="85631.623">6897 11318,'-2'16,"5"9,12 8,14 2,3-5</inkml:trace>
  <inkml:trace contextRef="#ctx0" brushRef="#br0" timeOffset="85831.127">7529 11660,'-8'-6,"0"1,-1 0,1 1,-1 0,0 0,0 0,0 1,0 1,-1 0,1 0,-1 1,1 0,-1 0,1 1,-1 0,0 1,1 0,-1 1,1 0,0 0,-1 1,1 0,0 1,1 0,-9 5,10-5,1 1,0 0,1 1,-1 0,1-1,0 2,0-1,1 1,-1-1,2 1,-1 0,1 1,0-1,0 0,1 1,0 0,1-1,-1 1,1 0,1 0,0 0,0 0,0 0,1 0,0-1,1 1,0 0,0 0,0-1,1 1,0-1,1 0,-1 0,5 4,3-1,1-2,0 1,1-2,0 0,0 0,0-1,1-1,0 0,0-1,0 0,1-1,-1-1,1 0,0-1,0-1,-1 0,1-1,0 0,-1-2,9-2,-9 4,0-1,0 0,-1-1,1-1,-1 0,0-1,0 0,0-1,-1-1,0 0,0 0,-1-1,0-1,0 0,-1 0,0-1,6-8,-3-7</inkml:trace>
  <inkml:trace contextRef="#ctx0" brushRef="#br0" timeOffset="86131.284">7738 11778,'-3'13,"1"-10,0 1,0-1,0 1,1-1,-1 1,1 0,0-1,0 1,1 0,-1 0,1 0,-1-1,1 1,1 0,-1 0,0 0,1 0,0-1,0 1,0 0,0 0,1-1,-1 1,1-1,0 1,0-1,0 0,0 0,1 0,0 0,-1 0,1-1,0 1,2 0,1 0,0-1,0-1,1 1,-1-1,1 0,-1-1,1 1,-1-1,1-1,-1 1,1-1,-1 0,1-1,-1 1,0-1,0-1,0 1,0-1,0 0,0 0,-1-1,1 0,-1 0,0 0,0 0,-1-1,1 0,-1 0,0 0,0 0,-1-1,0 1,0-1,0 0,0 0,-1 0,0-1,0 1,-1 0,0-1,0 1,0-1,-1 1,0-4,-2 2,0-1,0 1,0 0,-1 0,-1 0,1 0,-1 0,0 1,-1-1,0 1,0 1,-1-1,1 1,-1 0,-1 0,1 0,-2 0,4 3,1 1,-1-1,1 1,-1 0,0 0,0 1,1-1,-1 1,-1-1,1 1,0 1,0-1,0 0,0 1,-1 0,1 0,0 0,0 1,-1-1,1 1,0 0,0 0,0 1,0-1,0 1,0 0,1 0,-1 0,1 0,-1 1,1-1,0 1,0 0,0 0,-1 1,-2 4,-1 1,1 0,0 0,1 1,0 0,1 0,0 0,0 0,1 1,1-1,0 1,0 0,1 0,0 0,1 0,0 0,1-1,0 1,2 9,-1-15,-1 0,1-1,0 1,1 0,-1-1,1 0,-1 0,1 0,1 0,-1 0,0 0,1-1,0 0,0 1,0-1,0-1,0 1,1-1,-1 1,1-1,0-1,0 1,31 9</inkml:trace>
  <inkml:trace contextRef="#ctx0" brushRef="#br0" timeOffset="86295.843">8015 11161,'-16'4,"-9"9,-5 8,0 8,5 5,7 4,7-5</inkml:trace>
  <inkml:trace contextRef="#ctx0" brushRef="#br0" timeOffset="86549.672">8186 11871,'16'11,"14"4,8-1,10-2,5-7,2-2,-8-3</inkml:trace>
  <inkml:trace contextRef="#ctx0" brushRef="#br0" timeOffset="87330.925">7159 12687,'-5'-5,"-1"0,-1 0,1 1,-1 0,0 0,0 1,0 0,0 0,0 1,-1 0,1 0,-1 0,0 1,1 0,-1 1,0 0,0 0,1 0,-1 1,0 1,1-1,-1 1,1 0,0 1,-1 0,1 0,0 0,1 1,-1 0,-6 5,6-2,0 1,0 0,1 0,0 0,0 1,1 0,0 0,0 0,1 1,-2 8,4-13,0-1,1 1,0 0,0 0,0-1,1 1,0 0,-1 0,2 0,-1 0,1 0,-1-1,1 1,0 0,1 0,-1-1,1 1,0-1,0 0,1 1,-1-1,1 0,0 0,0 0,-1-2,1 0,0 0,-1 1,1-2,0 1,0 0,0-1,0 1,0-1,1 0,-1 0,0 0,1 0,-1-1,0 1,1-1,-1 0,1 0,-1 0,0 0,1-1,-1 1,0-1,1 0,-1 0,0 0,0-1,2 0,5-3,0-1,-1 1,0-1,-1-1,1 0,-1 0,0-1,3-4,5-10,-2 0,0-1,-2 0,0-1,-2 0,0-1,-2 0,-1-1,-1 0,-1 0,-1 0,-2 0,0-1,-2 1,-1-1,-1 1,-3-16,-10-5,6 53,5 5,1 0,0 0,1 0,1 1,-1-1,2 1,0-1,0 5,-1 11,-1 0,0 0,2 0,1 0,1 0,1-1,1 1,2 0,0-1,2 0,1-1,1 0,1 0,1-1,3 2,-11-20,1 0,0 0,1-1,0 0,-1 0,1-1,1 1,-1-1,1 0,0-1,0 0,0 0,0 0,0-1,0 0,1-1,-1 1,1-2,0 1,-1-1,1 0,-1 0,1-1,-1 0,1 0,-1-1,1 0,-1 0,0-1,0 0,2-2,7-3,0-2,-1 0,0 0,-1-2,0 0,-1 0,0-1,-1-1,-1 0,0-1,0 0,-2 0,0-1,-1 0,0-1,-2 0,0 0,-1-1,1-3,-4 16,-1 0,0 0,1 0,-1 0,-1 0,1 0,-1 0,0 0,0 0,0-1,-1 1,0 0,0 0,0 0,-1 1,1-1,-1 0,0 0,-3-3,3 7,-1 0,1 1,-1-1,0 1,1-1,-1 1,0 0,1 0,-1 0,0 0,1 0,-1 1,0-1,1 1,-1 0,1 0,-1 0,1 0,-1 0,1 1,0-1,0 0,-1 1,1 0,0 0,0-1,1 1,-1 1,0-1,1 0,-2 2,-3 2,-1 0,1 1,0 0,1 1,0-1,0 1,1 0,-1 0,2 0,-1 1,1-1,1 1,-1 0,2 0,-1 0,1 0,0 0,1 0,0 0,1 0,-1 1,2-1,-1 0,2-1,-1 1,1 0,0 0,1-1,0 0,0 0,1 0,0 0,0-1,1 1,9 3,-1-1,1-1,1 0,0-1,0-1,0 0,1-1,0-1,1-1,-1 0,1-1,3-1,60 10</inkml:trace>
  <inkml:trace contextRef="#ctx0" brushRef="#br0" timeOffset="88599.573">5633 13885,'-8'-5,"0"1,-1 0,0 0,1 1,-1 1,-1-1,1 1,0 1,0 0,-1 0,1 1,-1 0,1 0,0 1,-1 1,1 0,0 0,0 0,0 1,0 1,1-1,-1 1,-6 5,6 1,0 0,0 0,0 1,2 1,-1-1,2 1,-1 1,2-1,0 1,0 0,1 0,1 1,0-1,0 1,2-1,-1 13,2-22,-1 0,1 0,0 1,0-1,0 0,1 0,-1 0,1 0,0 0,0 0,1 0,-1 0,1 0,0 0,0-1,0 1,0-1,1 1,-1-1,1 0,0 0,0 0,0 0,0-1,1 1,-1-1,1 0,-1 0,1 0,0 0,0-1,0 0,0 0,0 0,0 0,8-2,-1-2,1 0,-1 0,0-1,0 0,0 0,-1-2,1 1,-1-1,0-1,-1 0,0 0,0-1,0 0,-1-1,0 1,-1-1,0-1,-1 0,1 0,-1-1,3-3,0-1,-1 0,0 0,-1-1,-1 1,0-2,-2 1,0-1,2-13,-8 46,0 0,2-1,0 1,0 0,2 0,0-1,0 1,2-1,0 1,1-1,0 0,1-1,1 0,7 13,-12-24,1 0,-1 0,1 0,-1 0,1-1,0 1,0-1,0 0,0 0,0 0,1 0,-1 0,1-1,-1 0,1 1,0-1,-1-1,1 1,0 0,-1-1,1 0,0 0,0 0,0 0,-1-1,1 1,0-1,-1 0,1 0,0-1,-1 1,1-1,-1 1,0-1,0 0,1 0,-1-1,0 1,-1-1,1 1,2-4,9-12,-1-2,0 0,-2 0,0-1,-1-1,-1 0,-2 0,0 0,-1-1,0-7,-3 18,10-35,-11 83,-2-20,8 101,-7-113,0 0,1 0,-1 1,1-1,-1 0,1 0,0 0,1-1,-1 1,1 0,0-1,0 0,0 1,0-1,0-1,1 1,-1 0,1-1,0 1,0-1,0 0,0-1,0 1,3 0,1 0,-1-1,0-1,0 1,0-1,1-1,-1 1,0-1,0-1,0 1,0-1,0 0,0-1,-1 1,1-2,-1 1,0 0,1-1,-2 0,5-4,2-2,0 0,-1-1,0 0,-1 0,0-1,-1-1,0 0,5-10,13-56,-29 93,0 0,2-1,-1 1,2-1,0 1,0 0,2-1,-1 1,2-1,0 0,0 0,1 0,1-1,0 0,1 0,0 0,0-1,5 4,-9-12,0 0,0 0,1-1,0 1,-1-1,1 0,0 0,0 0,0-1,0 1,1-1,-1 0,0 0,0 0,1-1,-1 1,1-1,-1 0,0-1,1 1,-1-1,0 0,1 0,-1 0,0 0,0-1,0 1,0-1,0-1,7-3,-1 0,1-1,-1-1,-1 0,0 0,0-1,0 0,-1 0,6-10,0-2,-2-1,0 0,-1-1,-1 0,-2 0,0-1,-1 0,-2-1,3-19,0-34,-3 0,-4-37,-1 94,1-24,-2 0,-2 1,-2 0,-2-1,7 45,-1 0,1 1,0-1,-1 0,1 0,0 0,-1 1,1-1,0 0,-1 0,1 0,0 0,-1 0,1 0,0 0,-1 0,1 0,-1 0,1 0,0 0,-1 0,1 0,0 0,-1 0,1 0,0 0,-1-1,1 1,0 0,-1 0,1 0,0-1,-1 1,1 0,0 0,0-1,-1 1,1 0,0-1,0 1,0 0,-1 0,1-1,0 1,0-1,-31 194,29-178,-12 90,4 0,5 1,8 104,-3-196,1-1,1 1,0-1,0 1,2-1,-1 0,2 0,0-1,0 1,1-1,1 0,0-1,0 1,1-1,1-1,0 0,3 2,15 5</inkml:trace>
  <inkml:trace contextRef="#ctx0" brushRef="#br0" timeOffset="88848.905">6225 13542,'18'7,"22"2,24 0,21-5,14-2,8-1,0-2,-19 0</inkml:trace>
  <inkml:trace contextRef="#ctx0" brushRef="#br0" timeOffset="89072.309">7055 13859,'0'2,"-5"28,2 0,1 0,1 0,3 18,-2-44,1 1,0-1,-1 1,2-1,-1 1,0-1,1 0,0 0,0 0,0 0,1 0,-1 0,1 0,0-1,0 1,0-1,0 0,1 0,-1 0,1 0,0-1,0 1,0-1,0 0,0 0,0-1,1 1,-1-1,0 0,1 0,-1 0,1-1,0 0,-1 0,1 0,-1 0,4-1,0-1,1-1,-1 0,0 0,0 0,0-1,0-1,-1 1,1-1,-1 0,0-1,-1 0,0 0,1 0,-2-1,1 0,-1 0,0 0,-1-1,3-4,-4 6,0 0,0 0,0-1,-1 1,0-1,0 1,0-1,-1 0,0 0,-1 0,1 0,-1 0,-1 0,1 1,-1-1,0 0,-1 0,0 0,0 1,0-1,-1 1,0 0,0 0,-4-6,2 7,0 0,0 1,-1-1,1 1,-1 1,0-1,0 1,-1 0,1 0,-1 1,1 0,-1 0,0 1,0-1,1 1,-1 1,0-1,0 1,0 1,0-1,0 1,0 0,0 1,1 0,-1 0,1 0,-1 1,1 0,0 0,0 0,0 1,0 0,1 0,-1 1,1-1,0 1,0 0,1 1,0-1,0 1,0 0,1 0,-1 0,1 0,1 0,-1 1,1 0,0-1,1 1,0-1,1-1,0 0,0 0,1 0,-1 0,1 0,0 0,1 0,-1 0,1 0,0 0,0-1,1 1,-1-1,1 1,20 26</inkml:trace>
  <inkml:trace contextRef="#ctx0" brushRef="#br0" timeOffset="89432.345">7687 13635,'-17'1,"0"1,1 1,-1 1,1 0,0 1,0 0,1 2,-1 0,1 0,1 2,-1 0,-3 4,14-12,0 1,1 0,-1 0,1 1,0-1,0 1,0-1,0 1,0 0,0 0,1 1,-1-1,1 0,0 1,0-1,0 1,1 0,-1 0,1 0,0-1,0 1,0 0,0 0,1 1,0-1,0 0,0 0,0 0,1 0,0 4,5 0,1-1,0 1,1-1,-1 0,1-1,0 0,1 0,0-1,0 0,0-1,0 1,1-2,9 3,3 3,10 4,-17-8,0 1,-1 0,1 1,-1 0,-1 1,1 0,-1 2,-1-1,0 1,0 1,6 7,-16-14,0-1,0 1,0 0,-1-1,1 1,-1 0,0 0,0 0,0 0,0 0,-1 0,0 0,0 1,0-1,0 0,-1 0,1 0,-1 0,0 0,0 0,-1 0,1-1,-1 1,0 0,0-1,0 1,0-1,-1 1,1-1,-2 1,-4 5,0-1,0 0,-1-1,1 1,-2-2,1 1,-1-1,0-1,0 0,-6 2,9-4,-1 0,0 0,0 0,0-1,0-1,-1 1,1-1,0-1,0 1,-1-1,1-1,0 0,-1 0,0-1,8 2,0 0,1 0,-1-1,0 1,0-1,0 1,0-1,1 1,-1-1,0 1,1-1,-1 1,0-1,1 0,-1 0,1 1,-1-1,1 0,-1 0,1 0,-1 1,1-1,0 0,-1 0,1 0,0 0,0 0,0 0,0 0,0 1,0-1,0 0,0 0,0 0,0 0,1 0,-1 0,0 0,0 0,1 1,-1-1,1 0,-1 0,8-11</inkml:trace>
  <inkml:trace contextRef="#ctx0" brushRef="#br0" timeOffset="91381.804">8304 13937,'-13'-14,"-2"0,0 1,-1 1,0 0,0 1,-9-3,19 11,0 0,0 0,0 1,-1 0,1 0,-1 1,1-1,-1 1,0 1,1-1,-1 1,0 1,1-1,-1 1,0 0,1 0,-1 1,1 0,-1 0,-3 3,1 0,1 0,0 1,0 0,1 0,0 1,0 0,0 0,1 1,0-1,0 1,1 1,0-1,1 1,-1 0,2 0,-1 0,2 1,-1-1,1 2,0-4,0 1,1-1,0 1,1 0,-1-1,1 1,1-1,-1 1,2 0,-1-1,1 0,0 1,0-1,1 0,0 0,0 0,1 0,0-1,0 1,0-1,1 0,0 0,0-1,4 4,7 0,0-1,1-1,0 0,0-1,0-1,1 0,0-2,0 0,0-1,0 0,0-2,0 0,0-1,1-1,-1-1,-1 0,1-2,2 0,3 0,-1 0,0-1,0-1,0-1,-1-1,0-1,-1 0,0-2,0-1,-1 0,14-14,-31 25,0 0,0 0,0 0,0-1,0 1,0-1,-1 1,1-1,-1 0,0 0,0 1,0-1,0 0,0 0,-1 0,1 0,-1 0,0 0,0 0,0 0,0 0,0-1,-1 1,1 0,-1 0,0 1,0-1,0 0,0 0,-1 0,1 1,-1-1,1 0,-1 1,0 0,0-1,0 1,0 0,-1 0,1 0,-1 0,1 1,-1-1,0 0,1 0,-1 0,0 0,0 0,0 0,0 0,0 1,0-1,-1 1,1 0,0 0,-1 0,1 0,-1 1,1-1,-1 1,0 0,1 0,-1 0,1 1,-1-1,1 1,-1 0,1 0,0 0,-1 0,1 1,0-1,0 1,0 0,0 0,0 0,-1 1,-3 4,1 1,1-1,-1 1,1 0,1 1,-1-1,2 1,-1-1,1 1,0 0,1 1,0-1,0 0,1 1,1 3,-1-11,1 0,0 0,0 0,0-1,0 1,0 0,1 0,-1-1,1 1,-1 0,1-1,-1 1,1 0,0-1,0 1,0-1,0 1,0-1,0 1,0-1,1 0,-1 0,0 1,1-1,-1 0,1 0,-1 0,1-1,-1 1,1 0,0-1,-1 1,1-1,0 1,0-1,-1 0,1 1,0-1,0 0,0 0,-1-1,1 1,0 0,0-1,-1 1,1-1,1 0,9-4,0-1,0-1,-1 0,1 0,-2-1,1-1,-1 0,-1 0,1-1,-2 0,2-2,8 5,-11 31,-7-24,1 6,0 1,0-1,0 1,1-1,0 0,0 0,0 0,1 0,0 0,0 0,0-1,1 1,0-1,0 0,0 0,1-1,-1 1,1-1,0 0,1 0,-1-1,1 1,-1-1,1 0,0-1,0 0,0 0,1 0,4 1,-4-3,-1 0,0 0,0 0,1-1,-1 0,0 0,0-1,0 0,0 0,0 0,0 0,-1-1,1 0,-1-1,0 1,0-1,0 0,0 0,0 0,-1-1,0 0,0 1,0-2,5-7,-1 0,0 0,-1-1,0 0,-1 0,-1-1,0 0,-1 1,0-2,6-49,-3-1,-3 0,-2-1,-5-17,2 8,-4 1,-3-1,-3 1,-4 0,-9-22,23 91,-1 0,0-1,0 1,0 0,-1 0,1 0,-2 0,1 0,0 0,-1 1,0 0,-3-2,6 6,0 1,0-1,0 1,0 0,0-1,0 1,-1 0,1 0,0 0,0 0,0 0,-1 0,1 1,0-1,0 0,0 0,0 1,0-1,0 1,-1-1,1 1,0-1,0 1,0 0,1 0,-1-1,0 1,0 0,0 0,0 0,1 0,-1 0,1 0,-1 0,0 0,1 0,0 0,-1 0,1 0,0 0,-1 1,1-1,0 0,-11 26,2 0,0 0,2 1,1 0,1 0,-1 24,6-46,-10 51,4 1,2-1,2 1,3 0,2-1,3 1,2-1,3 0,-7-42,1 0,0 0,1 0,1 0,0-1,1 0,0-1,1 0,1 0,0-1,1 0,0-1,0 0,1-1,1 0,0-1,0 0,1-1,0-1,0 0,1-1,-1 0,2-1,3 0,7 1,1-2,0 0,0-2,0-1,0-1,0-2,25-4,-50 6,0 0,1 0,-1-1,0 1,0-1,0 1,1-1,-1 0,0 0,0 0,0 0,0 0,-1 0,1-1,0 1,0-1,-1 1,1-1,-1 0,1 1,-1-1,0 0,0 0,0 0,0 0,0 0,0 0,0 0,-1-1,1 1,-1 0,1 0,-1 0,0-1,0 1,0 0,0-1,13-161,-12 161,-1 0,0 1,0-1,0 0,-1 1,1-1,-1 0,0 1,1-1,-1 0,0 1,0-1,-1 1,1 0,0-1,-1 1,0 0,1 0,-1 0,0 0,0 0,0 0,0 1,0-1,-1 0,1 1,0 0,-1 0,1 0,-1 0,0 0,1 0,-1 0,1 1,-1 0,0-1,0 1,1 0,-1 0,0 0,1 1,-1-1,0 1,1-1,-1 1,0 0,1 0,-1 0,-6 3,0 1,0-1,0 2,1-1,0 1,0 0,1 1,-1 0,1 0,1 0,-1 1,1 0,1 0,-1 1,2 0,-1-1,1 2,0-1,1 0,0 1,1 0,0-1,0 1,1 0,0 7,2-11,0 0,0 0,0 0,1 0,0 0,0 0,1 0,-1-1,1 1,1-1,-1 0,1 0,0 0,0 0,0-1,0 1,1-1,0 0,0-1,0 1,0-1,1 0,-1 0,1-1,0 1,0-1,0-1,0 1,0-1,0 0,0 0,0-1,1 0,-1 0,0 0,2-1,-4 0,0 0,0 0,0 0,0-1,0 1,0-1,-1 0,1 0,-1-1,1 1,-1-1,0 1,0-1,0 0,0 0,0-1,-1 1,1 0,-1-1,0 0,0 1,-1-1,1 0,-1 0,1 0,-1-4,13-109,-15 99,0 3,2 20,1 11,0 0,1 0,0-1,1 1,1-1,0 0,1 0,1-1,0 1,1-2,1 1,5 5,-13-17,0-1,0 0,1 0,-1 1,0-1,1 0,-1 0,1 0,0 0,-1-1,1 1,0 0,0-1,-1 1,1-1,0 0,0 1,0-1,-1 0,1 0,0 0,0 0,0-1,-1 1,1 0,0-1,0 1,-1-1,1 0,0 1,-1-1,1 0,0 0,-1 0,1 0,-1-1,0 1,1 0,-1 0,0-1,44-62,-34 38,-2 0,-1 0,-1 0,-1-1,-2 0,0 0,-2-1,-1 1,-2-11,2 16,-1 22,-1-1,1 1,0-1,0 1,0-1,0 0,-1 1,1-1,0 1,0-1,0 1,0-1,1 1,-1-1,0 0,0 1,0-1,0 1,0-1,1 1,-1-1,0 1,0-1,1 1,-1-1,0 1,1 0,-1-1,1 1,-1-1,1 1,-1 0,0-1,1 1,-1 0,1 0,-1-1,1 1,0 0,-1 0,1 0,-1 0,1 0,-1 0,1 0,-1 0,1 0,0 0,-1 0,1 0,-1 0,1 0,-1 0,1 0,0 1,26 20,-24-18,7 4,-1 1,0 0,-1 1,1 0,-2 0,1 1,-2 0,1 0,-1 0,-1 1,0 0,0 0,-1 1,0-1,1 12,-3 26,9 62,-10-107,0 0,1 0,-1 0,1 0,0 0,0-1,0 1,0-1,1 0,-1 1,1-1,0 0,0 0,0-1,0 1,0-1,1 1,-1-1,1 0,-1 0,1-1,0 1,0-1,2 1,-1-1,-1-1,1 1,0-1,-1 0,1 0,0-1,0 0,-1 1,1-1,-1-1,1 1,-1-1,1 0,-1 0,0 0,0 0,0-1,0 1,0-1,-1 0,3-3,60-79,-53 63,-2 0,0-1,-2 0,0 0,-2-1,0 0,-2-1,-1 0,0 1,-2-1,-1-7,0 31,-1-1,1 0,-1 0,0 1,0-1,1 0,-1 0,0 0,-1 0,1 1,0-1,0 0,-1 0,1 1,-1-1,0 0,1 0,-1 1,0-1,0 1,0-1,0 1,0-1,0 1,-1 0,1-1,0 1,-1 0,1 0,-1 0,1 0,-1 0,0 0,1 0,-1 1,0-1,1 1,-1-1,0 1,0 0,0-1,1 1,-1 0,0 0,0 0,0 1,1-1,-1 0,0 1,0-1,-7 7,0 0,0 1,1 0,0 0,1 1,-1 0,2 1,-1-1,1 1,1 0,0 1,0-1,1 1,1 0,-1 0,2 0,-2 7,2-8,0-1,0 0,1 1,1-1,-1 1,1-1,1 1,0-1,0 0,1 1,0-1,0 0,1 0,0 0,1 0,0-1,1 1,-1-1,2 0,-1 0,1-1,0 0,1 0,-1 0,6 3,4 2,1-1,0 0,1-2,0 0,1-1,0 0,0-2,1 0,5 0,14 3</inkml:trace>
  <inkml:trace contextRef="#ctx0" brushRef="#br0" timeOffset="92461.209">4765 15648,'52'8,"1"-3,0-3,38-3,-32 1,1035 24,-326-27,634 22,-702 6,158 16,-513-42,-326 1</inkml:trace>
  <inkml:trace contextRef="#ctx0" brushRef="#br0" timeOffset="95694.231">5015 10582,'-26'-24,"1"-1,1-1,1-1,2-1,1-1,1 0,1-2,-5-15,18 36,0 0,1-1,1 0,0 0,0 0,1 0,1 0,0 0,0 0,2-10,1 16,0 1,0-1,1 1,-1 0,1 0,0 0,1 0,-1 1,1-1,-1 1,1 0,0 0,0 0,1 0,-1 1,0 0,1 0,0 0,-1 0,1 1,0 0,0 0,0 0,-1 0,1 1,5 0,3-3,54-9,0 3,1 2,0 4,0 3,61 7,869 45,-202 2,-752-53,822 45,-489-24,179-20,-278-4,395 20,-265 5,-405-23,15-1,0 1,0 1,0 1,-1 1,1 0,3 2,-16-2,-1 1,0-1,1 1,-1 0,-1 0,1 0,-1 0,1 1,-1 0,0-1,-1 1,1 0,-1 1,0-1,0 0,-1 0,0 1,1 3,2 2,6 29,-2-1,-1 1,1 30,-1-8,78 503,-26 27,-42-453,4 18,-2 120,-13 366,1-35,-9-373,2-139,0 132,19 105,-10 44,4-210,13 55,-14-82,2 7,-14-3,-1-143,1 1,0-1,-1 1,1-1,-1 0,0 1,1-1,-1 0,0 1,0-1,0 0,0 0,0 0,0 0,0 0,0 0,0 0,0 0,0 0,-1 0,1-1,0 1,-1-1,1 1,-1-1,1 1,0-1,-1 0,1 1,-1-1,1 0,-1 0,-1 0,-54-5,50 3,-191-21,-438-26,488 43,91 2</inkml:trace>
  <inkml:trace contextRef="#ctx0" brushRef="#br0" timeOffset="96647.397">11319 14411,'-11'-7,"-7"-2,-3-1,-6 0,-5 2,-3 3,-6 1,-3 3,-5 0,1 1,-2 0,2 1,2-1,9 1</inkml:trace>
  <inkml:trace contextRef="#ctx0" brushRef="#br0" timeOffset="97466.739">11161 15450,'-3'-6,"-2"-3,-3 1,-4 1,-6 2,-7 4,-12 5,-14 3,1 1</inkml:trace>
  <inkml:trace contextRef="#ctx0" brushRef="#br0" timeOffset="106093.533">6726 8397,'-8'-54,"2"79,27 819,-5-492,0 178,-21-493,2-35</inkml:trace>
  <inkml:trace contextRef="#ctx0" brushRef="#br0" timeOffset="108097.767">7383 8212,'25'532,"-11"-335,-12-153,10 165,8-1,46 198,-17-203,-41-158</inkml:trace>
  <inkml:trace contextRef="#ctx0" brushRef="#br0" timeOffset="109063.198">6739 8858,'-310'368,"277"-333,92-115,-3-3,-5-3,20-46,-69 127,-2 5,0-1,0 1,0-1,0 0,0 1,0-1,0 0,0 1,0-1,0 0,1 1,-1-1,0 0,0 1,1-1,-1 1,0-1,1 1,-1-1,0 1,1-1,-1 1,1-1,-1 1,1-1,-1 1,1 0,-1-1,1 1,0 0,-1-1,1 1,-1 0,1 0,0 0,-1-1,1 1,0 0,-1 0,1 0,0 0,-1 0,1 0,0 0,-1 1,1-1,-1 0,1 0,0 0,-1 1,1-1,-1 0,1 1,0-1,36 94,-24-66,1-1,2 0,0-2,1 1,2-2,1 0,0-2,2 0,0-1,2-1,0-2,12 8,-3-7</inkml:trace>
  <inkml:trace contextRef="#ctx0" brushRef="#br0" timeOffset="109866.01">7292 8765,'-17'44,"-3"-1,0-1,-3-1,-2-1,-1-1,-12 12,23-34,30-51,152-234,-167 267,0-1,1 0,-1 1,1-1,0 0,-1 1,1-1,0 1,0 0,0-1,0 1,0 0,0-1,0 1,0 0,1 0,-1 0,0 0,1 0,-1 0,1 0,-1 1,1-1,-1 0,1 1,-1-1,1 1,0 0,-1-1,1 1,0 0,-1 0,1 0,0 0,-1 0,1 1,0-1,-1 1,1-1,-1 1,1-1,1 2,145 95,-94-62,-18-13,-2 0,0 3,-2 0,0 2,-2 2,-1 1,8 35,-31-38</inkml:trace>
  <inkml:trace contextRef="#ctx0" brushRef="#br0" timeOffset="113280.14">5344 4119,'17'248,"2"756,-9-803,36 457,12 36,-24-363,-21-4,-14-254,7 143,34-72,-37-139,1-1,-1-1,1 1,1-1,-1 1,0-1,1-1,-1 1,1 0,0-1,0 0,0 0,0-1,0 1,0-1,1 0,-1-1,0 1,0-1,1 0,-1 0,0-1,1 1,-1-1,2-1,12 2,215 8,-76 8,0-7,93-10,-118-5,180-6,2 13,224-1,-282-4,-198 2,0 3,1 3,-1 2,-1 3,19 6,-58-2,-25-13</inkml:trace>
  <inkml:trace contextRef="#ctx0" brushRef="#br0" timeOffset="115580.862">5435 4711,'-24'-120,"0"25,4-234,-6 214,17 86,1-1,2-1,1 1,1-1,1 0,2 0,2 0,0 0,5-20,12-84,13 50,-29 82,1 1,0 0,0 0,0 0,1 0,-1 0,0 1,1-1,-1 1,1 0,-1 0,1 0,0 0,-1 1,1 0,0 0,-1 0,1 0,0 0,0 1,3 0,8 0,435 1,-90 29,-87-3,-32-19,168-20,-148 5,-106 5,66-14,-167 9,0 3,1 1,25 5,-77-2,0 0,0 1,0 0,-1-1,1 1,0 0,-1 0,0 1,1-1,-1 0,0 1,0-1,-1 1,1 0,0 0,-1 0,0 0,1 0,-1 0,0 0,-1 0,1 0,0 0,-1 1,0-1,0 0,0 0,0 0,0 1,-1-1,1 0,-1 0,0 0,0 1,0 11,0 74,-1 37,6 0,8 24,9 39,-3 130,-15 429,6-81,-4-561,5 0,17 72,19 313,37 58,-68-430,5 0,31 97,-47-206,-2-6</inkml:trace>
  <inkml:trace contextRef="#ctx0" brushRef="#br0" timeOffset="116611.386">6120 4607,'22'324,"-14"-187,-1-121,0-25,3-27,3-59,-4 0,-5 0,-4-6,-1 96,-2 15,-1 18,3-19,1 0,0 0,1 1,0-1,1 0,0 0,0 0,1 0,0 0,-2-6,0 0,1 0,-1 0,1 0,0 0,0-1,-1 1,2-1,-1 1,0-1,0 0,1 0,0 0,-1 0,1 0,0 0,0-1,0 0,0 1,0-1,0 0,0 0,0-1,0 1,0-1,1 1,1-1,5-3,-1 1,0-1,0-1,-1 0,1 0,-1-1,1 0,-1 0,-1-1,1 0,-1 0,0-1,0 0,-1 0,0 0,0-1,-1 0,3-6,9-9,-1-2,-1 0,-1-1,-1 0,-2-1,3-12,-6 21,-8 37,-1-7,-7 74,4 0,7 84,-2-157,0 1,1 0,1 0,0 0,1-1,0 0,1 0,1 0,3 6,8 6</inkml:trace>
  <inkml:trace contextRef="#ctx0" brushRef="#br0" timeOffset="117000.345">6752 4685,'-2'54,"3"0,2 0,3 0,2 0,2-1,17 50,17-29,-42-72,0 0,-1-1,1 1,0-1,0 1,0-1,0 0,0 0,1 0,-1 0,0 0,0-1,1 1,-1-1,0 1,1-1,-1 0,0 0,1 0,-1 0,0 0,1-1,-1 1,0-1,1 1,-1-1,0 0,0 0,0 0,0 0,0 0,0-1,0 1,1-2,9-8,0-1,-2-1,1 0,-2 0,1-1,-2 0,0-1,-1 0,0 0,-2-1,1 1,-2-1,1-5,5-22,-1-1,-3 1,-1-1,-3 0,-1-23,-2 62,2-1,-1 1,0 0,0-1,-1 1,0-1,0 1,0 0,-1-1,1 1,-1 0,-1 0,0-2,-3 3,1 6</inkml:trace>
  <inkml:trace contextRef="#ctx0" brushRef="#br0" timeOffset="117245.694">7173 4620,'5'13,"5"11,8 14,8 8,8 5,8 4,5-2,4-2,0-4,-5-5,-5-7,-8-8,-6-8,-9-8</inkml:trace>
  <inkml:trace contextRef="#ctx0" brushRef="#br0" timeOffset="117410.795">7529 4672,'-21'20,"-14"23,-14 21,-9 20,-11 19,-13 15,7-11</inkml:trace>
  <inkml:trace contextRef="#ctx0" brushRef="#br0" timeOffset="118227.173">6555 5567,'-63'410,"63"-407,-1 39,1-42,0 1,0 0,1 0,-1 0,0-1,0 1,1 0,-1 0,0-1,1 1,-1 0,1-1,-1 1,1 0,-1-1,1 1,-1-1,1 1,0-1,-1 1,1-1,0 1,-1-1,1 0,0 1,0-1,-1 0,1 0,0 1,0-1,0 0,-1 0,1 0,0 0,0 0,0 0,-1 0,1 0,0-1,0 1,0 0,-1 0,1-1,0 1,0-1,15-6,0-1,0-1,-1 0,0-1,-1-1,5-4,18-13,47-32,-84 72,-13 17,0 1,2 0,1 1,2 0,0 7,4-14,0 1,3 0,0 0,1 0,1 0,2 0,1 5,4 7</inkml:trace>
  <inkml:trace contextRef="#ctx0" brushRef="#br0" timeOffset="118484.483">6950 5567,'-3'4,"0"7,0 7,1 6,0 3,1-4</inkml:trace>
  <inkml:trace contextRef="#ctx0" brushRef="#br0" timeOffset="118649.041">7015 6041,'-2'16,"-1"7,0 2,3-3,2-6</inkml:trace>
  <inkml:trace contextRef="#ctx0" brushRef="#br0" timeOffset="119129.265">7265 5856,'31'-288,"-27"268,1 53,-2 87,5-1,6 2,-4-61,-3-29,-2 1,-2 0,-1-1,-1 17,-2-45,1 0,-1-1,1 1,-1 0,0-1,0 1,0 0,0-1,-1 1,1-1,-1 0,0 0,1 1,-1-1,0 0,0 0,0-1,-1 1,1 0,0-1,-1 1,1-1,-1 0,1 0,-1 0,0 0,1 0,-1 0,0-1,0 1,1-1,-1 0,0 0,0 0,0 0,1-1,-1 1,0-1,0 1,0-1,59-3,133-7,-144 9</inkml:trace>
  <inkml:trace contextRef="#ctx0" brushRef="#br0" timeOffset="119377.632">7752 6251,'0'0</inkml:trace>
  <inkml:trace contextRef="#ctx0" brushRef="#br0" timeOffset="-175852.189">8186 5541,'422'0</inkml:trace>
  <inkml:trace contextRef="#ctx0" brushRef="#br0" timeOffset="126861.267">3659 4369,'76'8,"0"-2,0-4,72-8,-120 5,-28 1,806-23,-699 24,-102-3,-6-1</inkml:trace>
  <inkml:trace contextRef="#ctx0" brushRef="#br0" timeOffset="127162.459">4199 4132,'22'11,"19"9,13 4,7 4,0 1,-7 0,-9 0,-13 1,-15 3,-18 4,-18 5,-19 2,-15 3,-7-3,-2-3,9-10</inkml:trace>
  <inkml:trace contextRef="#ctx0" brushRef="#br0" timeOffset="127733.961">3580 3264,'-2'15,"-1"15,0 11,1 5,0 4,1-3,1-1,0-8,0-7,0-9</inkml:trace>
  <inkml:trace contextRef="#ctx0" brushRef="#br0" timeOffset="127968.339">3343 3145,'0'-2,"7"-1,13-2,17-2,18-5,17-3,12 2,1 3,-8 3,-16 3</inkml:trace>
  <inkml:trace contextRef="#ctx0" brushRef="#br0" timeOffset="128698.383">3909 3396,'-18'64,"-14"50,28-157,5-35,3 1,10-52,-14 129,6-25,-6 25,0 0,0 0,0-1,0 1,0 0,0-1,0 1,0 0,0 0,0-1,0 1,0 0,1-1,-1 1,0 0,0 0,0-1,0 1,0 0,1 0,-1 0,0-1,0 1,1 0,-1 0,0 0,0 0,1-1,-1 1,0 0,0 0,1 0,-1 0,0 0,0 0,1 0,-1 0,0 0,1 0,-1 0,0 0,1 0,-1 0,0 0,0 0,1 0,-1 0,0 0,0 0,1 1,-1-1,0 0,0 0,1 0,-1 0,0 1,0-1,1 0,-1 0,0 0,0 1,0-1,0 0,0 0,1 1,-1-1,0 1,27 54,-25-47,1-1,1 1,-1-1,1 1,0-1,1 0,-1 0,2-1,-1 0,1 0,-1 0,2 0,-1-1,1 0,-5-4,-1 0,1 0,0 0,0-1,0 1,0 0,0-1,0 0,0 1,0-1,1 0,-1 0,0 0,0 0,0-1,0 1,0-1,0 1,0-1,0 1,0-1,0 0,-1 0,1 0,0 0,0-1,-1 1,1 0,-1-1,1 1,-1-1,1 1,-1-1,38-60,20-98,-59 160,0 1,0-1,0 0,0 0,1 0,-1 1,0-1,0 0,0 0,0 0,0 1,0-1,0 0,0 0,0 0,1 0,-1 1,0-1,0 0,0 0,0 0,1 0,-1 0,0 0,0 0,0 1,0-1,1 0,-1 0,0 0,0 0,0 0,1 0,-1 0,0 0,0 0,0 0,1 0,-1 0,0 0,0 0,0 0,1 0,-1 0,0-1,0 1,0 26,-3 20,-1-22,1 1,2-1,0 1,2 0,0 0,2-1,1 1,0-1,2 0,1 0,1-1,9 20,3-13</inkml:trace>
  <inkml:trace contextRef="#ctx0" brushRef="#br0" timeOffset="129328.738">4423 3369,'14'-174,"-3"116,-3 54,-5 22,26 308,-23-269</inkml:trace>
  <inkml:trace contextRef="#ctx0" brushRef="#br0" timeOffset="130213.021">3580 5659,'57'7,"0"-3,1-2,-1-3,1-3,-1-1,16-7,-54 10,186-26,77-9,102 6,-201 29,-200 0</inkml:trace>
  <inkml:trace contextRef="#ctx0" brushRef="#br0" timeOffset="130514.215">4317 5330,'0'4,"-1"0,1 0,0 1,1-1,-1 0,1 0,-1 0,1 0,1 0,-1 0,0 0,1 0,0 0,0-1,0 1,0-1,1 1,-1-1,1 0,0 0,0 0,0 0,0-1,3 3,91 45,-20-24,-51-19,0 2,-1 1,0 1,-1 0,4 5,-24-14,-1 0,1 0,0 0,-1 1,0 0,0-1,0 1,0 1,0-1,0 0,-1 1,0-1,0 1,0-1,0 1,0 0,-1 0,1 0,-1 0,0 0,-1 1,1-1,-1 0,1 0,-1 0,-1 1,1-1,-1 4,-4 5,-1-1,0 0,0 0,-1-1,-1 0,0 0,0-1,-1 0,0 0,-1-1,0 0,-1-1,0 0,-2 1,-146 90,83-60</inkml:trace>
  <inkml:trace contextRef="#ctx0" brushRef="#br0" timeOffset="130977.353">3830 4896,'0'-7,"0"3,0 6,0 9,0 10,0 8,0 6,-2 3,-4 2,1-1,0-2,1-7,1-4,0-9,-1-10,1-11,1-5</inkml:trace>
  <inkml:trace contextRef="#ctx0" brushRef="#br0" timeOffset="131692.037">3646 4882,'-1'0,"0"-1,0 0,1 1,-1-1,0 0,1 0,-1 0,1 1,-1-1,1 0,0 0,-1 0,1 0,0 0,-1 0,1 0,0 0,0 0,0 0,0 0,0 0,0 0,0 0,0 0,0 0,1 0,-1 0,0 0,1 0,-1 0,0 1,1-1,-1 0,1 0,0 0,-1 0,1 1,-1-1,1 0,0 1,0-1,0 0,-1 1,1-1,0 1,0-1,0 1,0 0,0-1,0 1,0 0,0 0,0-1,0 1,0 0,0 0,146-15,-96 14,145-4,-194 5,1 0,-1 0,0 1,0-1,0 1,0-1,1 1,-1 0,0 0,0 0,-1 0,1 0,0 1,0-1,0 0,-1 1,1 0,-1-1,1 1,-1 0,0-1,0 1,1 0,-1 0,-1 0,1 0,0 0,0 1,-1-1,1 0,-1 0,0 0,1 0,-1 1,0-1,0 0,-1 0,1 0,0 1,-3 22,-1 1,-1-1,-1 0,-1 0,-1 0,-5 8,5-11,-7 16,15-72,7-167,-1 179,9 31,1 23,39 53,-53-83,0 0,1 0,-1 0,1 0,-1-1,1 1,-1-1,1 0,0 0,0 0,0 0,0 0,0 0,0-1,0 1,0-1,0 0,0 0,0 0,0-1,0 1,0-1,0 1,0-1,-1 0,1 0,0 0,0-1,-1 1,1-1,1 0,3-4,0 1,0-2,-1 1,1-1,-1 0,-1 0,1-1,-1 1,-1-1,1 0,-2-1,1 1,-1-1,0 1,1-7,10-22,-14 38,-1-1,1 0,0 1,0-1,0 0,0 1,0-1,0 0,0 1,0-1,0 1,0-1,0 0,0 1,0-1,0 0,0 1,0-1,1 1,-1-1,0 0,0 1,0-1,1 0,-1 1,0-1,0 0,1 0,-1 1,0-1,0 0,1 0,-1 0,0 1,1-1,-1 0,0 0,1 0,-1 0,1 1,-1-1,0 0,1 0,-1 0,0 0,1 0,-1 0,1 0,-1 0,0 0,1 0,-1-1,0 1,1 0,-1 0,0 0,1 0,-1-1,0 1,1 0,12 77,-8-42,1 0,2 0,1-1,13 32,-7-39,0-8</inkml:trace>
  <inkml:trace contextRef="#ctx0" brushRef="#br0" timeOffset="132018.128">4567 4804,'3'-1,"13"-4,0 0,0 1,0 1,0 1,1 0,0 1,-1 1,1 0,-15 1,0-1,0 1,0 0,0 0,0 0,0 0,0 0,0 0,-1 1,1-1,0 0,-1 1,1-1,-1 1,0 0,1-1,-1 1,0 0,0 0,0 0,0 0,0 0,-1 0,1 0,-1 0,1 0,-1 0,0 1,1-1,-1 0,-1 0,1 0,-7 72,-49 147,56-219,-1 0,1 1,0-1,0 1,0-1,0 0,1 1,-1-1,1 0,-1 1,1-1,0 0,0 0,0 0,0 1,0-1,1 0,-1 0,1-1,-1 1,1 0,-1 0,1-1,0 1,0-1,0 0,0 1,0-1,0 0,0 0,1 0,-1 0,2 0,83 7,-20-14,-1-2</inkml:trace>
  <inkml:trace contextRef="#ctx0" brushRef="#br0" timeOffset="132681.372">3673 6817,'24'2,"24"1,25-2,23-6,23-7,16-5,9-5,3 0,-6 0,-9 5,-14 3,-17 4,-20 3,-21 3,-18 3,-22 1,-13 0</inkml:trace>
  <inkml:trace contextRef="#ctx0" brushRef="#br0" timeOffset="132966.57">4725 6396,'2'18,"8"11,9 1,12 0,9-5,10-3,6-2,-2 1,-4 1,-8 4,-13 3,-14 5,-17 2,-17 3,-19 0,-18-1,0-8</inkml:trace>
  <inkml:trace contextRef="#ctx0" brushRef="#br0" timeOffset="133431.332">4015 6160,'0'17,"0"14,0 5,0 1,0-3,0-6,0-11,-3-12,0-10,-2-12,0-5,-2-3,1 1,1 1,1 6</inkml:trace>
  <inkml:trace contextRef="#ctx0" brushRef="#br0" timeOffset="134233.845">3751 6080,'2'0,"142"1,0-7,63-14,-192 18,-13 1,0-1,0 1,1 1,-1-1,0 0,1 0,-1 1,1 0,-1-1,1 1,-1 0,1 0,-1 0,0 1,1-1,-1 1,1-1,-1 1,0 0,1 0,-1 0,0 0,0 0,1 0,-1 1,0-1,0 1,-1-1,1 1,0 0,0 0,-1 0,1 0,-1 97,-4-66,-3 103,5-124,-2-21,-1-20,-11-203,13 225,2 18,1 19,0-27,-1 0,1 0,0-1,0 1,0 0,0 0,0-1,1 1,-1 0,1-1,0 0,-1 1,1-1,0 0,1 0,-1 0,0 0,0 0,1 0,-1-1,1 1,0-1,-1 0,1 0,0 0,0 0,0 0,0-1,-1 1,1-1,0 0,0 0,0 0,0 0,0 0,0-1,0 1,0-1,0 0,9-4,0-1,-1-1,0 0,0-1,-1 0,0 0,0-1,-1-1,0 1,0-1,-1-1,-1 0,0 0,0 0,-1-1,-1 0,1-2,17-28,-23 42,0-1,0 1,0 0,0-1,0 1,0 0,0-1,0 1,0 0,0-1,0 1,0 0,0-1,0 1,1 0,-1-1,0 1,0 0,0-1,0 1,1 0,-1-1,0 1,0 0,1 0,-1-1,0 1,0 0,1 0,-1 0,0-1,1 1,-1 0,0 0,1 0,-1 0,0 0,1-1,-1 1,0 0,1 0,-1 0,0 0,1 0,-1 0,0 0,1 0,-1 1,0-1,1 0,-1 0,0 0,1 0,-1 0,0 1,1-1,-1 0,0 0,1 0,-1 1,0-1,0 0,1 0,-1 1,0-1,0 0,0 1,4 26,-3 11,-2-5,2 0,2 0,1 0,1 0,2-1,10 32,-3-37,0-8</inkml:trace>
  <inkml:trace contextRef="#ctx0" brushRef="#br0" timeOffset="134697.006">4831 5909,'162'-25,"-160"25,-1-1,0 1,0 0,1 0,-1 0,0 0,0 0,1 0,-1 0,0 1,0-1,1 0,-1 1,0-1,0 1,0-1,1 1,-1-1,0 1,0 0,0 0,0 0,0-1,-1 1,1 0,0 0,0 0,0 0,-1 0,1 1,-1-1,1 0,-1 0,1 0,-1 1,0-1,1 0,-1 0,0 1,0-1,0 0,0 0,0 1,0-1,0 0,-1 0,1 1,0-1,-1 1,-27 58,24-53,3-6,0-1,-1 1,1 0,0 0,0 0,0 0,0 0,1 0,-1 0,0 0,0 0,1 0,-1 1,0-1,1 0,-1 0,1 1,0-1,-1 0,1 1,0-1,0 0,0 1,0-1,0 0,0 1,0-1,0 0,1 1,-1-1,0 0,1 1,-1-1,1 0,0 0,-1 0,1 1,0-1,0 0,0 0,-1 0,2 0,98 6,-42-8,3 16,-59-14,-1-1,1 1,0 0,-1 0,1 0,-1 0,1 0,-1 0,1 0,-1 1,0-1,0 0,0 1,0-1,0 1,0-1,0 1,0 0,0-1,-1 1,1 0,0 0,-1-1,0 1,1 0,-1 0,0 0,0 0,0-1,0 1,-1 0,1 1,-4 4,0 1,0-1,-1 0,0 0,0 0,-1 0,1-1,-2 0,1-1,0 1,-1-1,0 0,-1-1,1 1,-6 1,-10 6,0 0,0-2,-1 0,0-2,-21 5,14-7</inkml:trace>
  <inkml:trace contextRef="#ctx0" brushRef="#br0" timeOffset="139897.613">1 1277,'14'280,"26"480,5-211,66 1441,-108-1870,4 0,21 100,92 613,-84-600,6 205,-9 259,0-219,-48-252,6-144,8-78,0 0,1 0,-1-1,1 1,-1 0,1 0,0 0,1 0,-1-1,1 1,-1 0,1 0,0-1,1 1,-1 0,0-1,1 1,0-1,0 0,0 0,0 1,1-1,-1-1,1 1,0 0,0-1,0 1,0-1,0 0,0 0,0 0,1 0,0 0,115-3,256-7,18 35,1 17,270 74,-589-106,7 2,1-5,24-1,90-10,-192 3,0-1,0-1,-1 1,1-1,0 0,0 0,0 0,0-1,-1 1,1-1,-1-1,1 1,-1 0,0-1,0 0,0 0,0 0,-1-1,1 1,-1-1,0 0,0 0,0 0,0 0,-1 0,1-1,-1 1,-1-1,1 1,0-1,0-5,-14-158,9-485,-12-382,-12 310,3 325,-2-125,25 375,-13-375,-19 210,-26-68,-88-321,107 527,-7 3,-33-69,34 115,5-2,7-1,0-27,-30-211,59 168,6 190,1-1,1 1,0 0,1 0,0 0,0 1,1-1,1 1,4-7,-3 5,-7 12,1-1,-1 1,1-1,-1 0,1 1,-1-1,0 1,1-1,-1 0,0 1,0-1,1 0,-1 0,0 1,0-1,0 0,0 1,0-1,0 0,0 0,0 1,0-1,0 0,0 0,0 1,0-1,-1 0,1 1,0-1,-1 0,1 1,0-1,-1 0,1 1,-1-1,1 1,-1-1,1 1,-1-1,1 1,-1-1,0 1,1-1,-35-3,31 4,-181 1,0 9,-18 9,-8 5,-187-6,-374-19,671 24,116-25,-1-1</inkml:trace>
  <inkml:trace contextRef="#ctx0" brushRef="#br0" timeOffset="140998.408">618 1856,'-1'65,"-3"1,-2-1,-4 0,-8 24,12-69,0-32,16-227,-1 3,-10 235,1 0,0-1,-1 1,1 0,0 0,0-1,0 1,0 0,0-1,0 1,0 0,1-1,-1 1,0 0,1 0,-1-1,1 1,0 0,-1 0,1 0,0 0,-1 0,1 0,0 0,0 0,0 0,0 0,0 0,0 0,0 1,0-1,1 0,-1 1,0-1,0 1,0 0,1-1,-1 1,0 0,1-1,-1 1,0 0,0 0,1 0,-1 0,0 1,2-1,6 7,0 1,0 0,-1 0,0 1,-1 0,1 0,-2 1,0 0,0 0,1 4,-4-9,1 1,0 0,-1 0,0 0,0 1,-1-1,0 1,0-1,0 1,-1 0,0 0,0 0,-1 0,0 0,0 0,-1-1,1 1,-2 0,1 0,-1 0,0-1,0 1,-1-1,0 1,0-1,0 0,-1 0,0-1,-3 5,0-1,-1 0,0-1,0 1,-1-2,0 1,0-1,0 0,-5 1,32-18,-7 6,1 1,0 0,0 1,0 1,0 0,0 0,11 2,-18-1,0 0,-1 1,1-1,0 1,0 1,-1-1,1 1,0-1,-1 1,0 0,1 1,-1-1,0 1,0 0,0 0,-1 0,1 1,-1-1,0 1,0 0,1 0,-3-1,0-1,1 1,-1 1,0-1,0 0,0 0,-1 0,1 0,-1 1,0-1,0 0,0 0,0 1,-1-1,1 0,-1 0,0 0,1 0,-2 1,1-1,0-1,-1 1,1 0,-1 0,0 0,0-1,0 1,-2 1,-71 59,65-57,1 0,-1-1,0 0,0-1,0 0,0-1,-1 0,0 0,1-2,-1 1,-6-1,-12-14,24 1</inkml:trace>
  <inkml:trace contextRef="#ctx0" brushRef="#br0" timeOffset="141463.849">1000 1776,'-27'69,"2"0,3 1,3 2,-2 32,21-100,3-20,5-30,7-43,4-21,30-102,-42 192,-6 20,-1 0,1 0,-1 0,1 0,-1-1,1 1,0 0,-1 0,1 0,-1 0,1 0,-1 1,1-1,0 0,-1 0,1 0,-1 0,1 1,-1-1,1 0,-1 0,1 1,-1-1,0 0,1 1,-1-1,1 0,-1 1,0-1,1 1,-1-1,0 1,1-1,-1 1,0-1,0 1,1-1,-1 1,0-1,0 1,0-1,0 1,0 0,0-1,0 1,0-1,0 1,0-1,0 1,0 0,0-1,-1 1,1-1,0 1,0-1,-1 1,1-1,0 1,-1-1,2 3,8 45,6 27,3-1,16 39,79 146,-96-202,-16-40</inkml:trace>
  <inkml:trace contextRef="#ctx0" brushRef="#br0" timeOffset="141717.179">816 2013,'16'-2,"14"-3,10-3,11-2,9-2,6-3,1-2,-12 3</inkml:trace>
  <inkml:trace contextRef="#ctx0" brushRef="#br0" timeOffset="141995.435">1330 1738,'2'-3,"1"1,0 0,-1 1,1-1,0 0,0 1,0 0,1 0,-1 0,0 0,0 0,1 0,-1 1,0 0,0 0,1 0,-1 0,0 0,1 0,-1 1,0 0,1 0,-1 0,0 0,0 0,0 0,0 1,0 0,5 2,0 0,-1 0,0 0,0 1,0 1,-1-1,1 1,-1 0,-1 0,1 1,-1 0,0 0,-1 0,1 0,-2 1,1 0,-1-1,0 1,0 1,-1-1,0 0,-1 0,0 1,0-1,-1 1,0-1,0 1,-1-1,0 1,-1-1,0 1,-7 22,-1 1,-2-2,-1 1,-1-2,-2 0,0 0,-11 10,-23 44,49-82,-1 0,1 0,0 0,0 0,0 0,0 1,0-1,0 0,1 0,-1 1,0-1,1 1,-1-1,1 0,-1 1,1-1,-1 1,1-1,0 1,0-1,0 1,0 0,0-1,0 1,0-1,1 1,-1-1,1 1,-1-1,1 0,-1 1,1-1,0 0,-1 1,1-1,0 0,0 0,0 1,0-1,0 0,0 0,1 0,-1 0,0-1,0 1,1 0,-1 0,1-1,-1 1,0-1,2 1,19 2,1 0,0-2,0-1,-1 0,1-2,4-1,-19 2,9 0,1-1,-1 0,1-2,-1 0,0-1,-1-1,1 0,12-8,-9 1</inkml:trace>
  <inkml:trace contextRef="#ctx0" brushRef="#br0" timeOffset="142580.932">1211 2040,'317'-94,"-288"87,17-5,1 1,-1 3,42-1,-87 8,1 0,0 1,0 0,0 0,0-1,0 1,0 0,0 0,-1 1,1-1,0 0,0 1,0-1,0 1,-1-1,1 1,0 0,0 0,-1 0,1 0,-1 0,1 0,-1 0,1 1,-1-1,0 0,1 1,-1-1,0 1,0 0,0-1,0 1,-1 0,1-1,0 1,-1 0,1 0,-1 0,1 0,-1-1,0 1,0 0,0 0,0 0,0 0,-1 2,-3 14,-1 0,0 1,-2-1,0-1,-9 15,-7 21,-5 22,51-115,-3-12,-2 0,-2-1,-3 0,-2-1,1-33,-2 23,3 10,-13 53,1 1,-1-1,0 1,0-1,0 1,1-1,-1 1,0 0,1-1,-1 1,0-1,1 1,-1 0,1 0,-1-1,0 1,1 0,-1-1,1 1,-1 0,1 0,-1 0,1 0,-1-1,1 1,-1 0,1 0,-1 0,1 0,-1 0,1 0,-1 0,1 1,-1-1,1 0,-1 0,1 0,-1 0,1 1,-1-1,1 0,-1 0,1 1,-1-1,0 0,1 1,-1-1,0 0,1 1,-1-1,0 1,1-1,-1 0,0 1,0-1,0 1,1 0,18 31,-18-29,14 36,-1 0,-2 1,-2 0,-1 1,-2 0,-3 0,0 5,32 178,-29-199</inkml:trace>
  <inkml:trace contextRef="#ctx0" brushRef="#br0" timeOffset="142748.485">1711 2106,'15'-3,"18"-2,17-5,17-5,10-3,3-1,-12 4</inkml:trace>
  <inkml:trace contextRef="#ctx0" brushRef="#br0" timeOffset="143217.279">988 2974,'0'16,"0"14,0 11,-3 5,0 1,1-2,-1-7,2-15,0-11</inkml:trace>
  <inkml:trace contextRef="#ctx0" brushRef="#br0" timeOffset="143487.08">895 2816,'5'15,"0"-1,2 1,-1-1,2 0,0-1,0 0,1 0,1-1,0 0,3 2,-9-10,66 73,-45-52,-1 1,-1 1,-1 1,-2 1,2 5,-19-29,0 0,0 1,0-1,-1 1,0-1,0 1,0 0,-1 0,0 0,0 0,0 0,-1 0,0 0,0 0,0 0,-1 0,0 0,0 0,-1-1,1 1,-1 0,0 0,-1-1,0 0,0 1,0-1,0 0,-4 4,-1-1,1-1,-2 0,1 0,-1-1,0 0,0-1,0 0,-1 0,1-1,-1 0,-1-1,1 0,0-1,-1 0,1 0,-9-1,16-1,0 0,-1 0,1 0,0-1,0 1,0-1,0 0,-1 1,1-2,0 1,1 0,-1-1,0 1,0-1,1 0,-1 0,1 0,-1 0,1 0,0 0,0-1,0 1,0-1,0 0,0 1,1-1,0 0,-2-3,-4-22</inkml:trace>
  <inkml:trace contextRef="#ctx0" brushRef="#br0" timeOffset="143729.427">1408 2896,'-11'17,"-8"16,-3 11,-1 4,5 3,6 0,9-2,11-5,13-6,12-7,9-8,7-9,4-8,-1-10,-4-9,-11-3</inkml:trace>
  <inkml:trace contextRef="#ctx0" brushRef="#br0" timeOffset="143897.977">1395 3198,'18'0,"17"-2,12-6,6-5,4-5,-2-5,-10 3</inkml:trace>
  <inkml:trace contextRef="#ctx0" brushRef="#br0" timeOffset="144148.307">1277 2856,'18'-7,"21"-4,21-5,16-4,15-1,2 1,-14 3</inkml:trace>
  <inkml:trace contextRef="#ctx0" brushRef="#br0" timeOffset="144546.387">1013 4028,'3'15,"0"17,0 12,-1 9,0 5,-1-1,0-3,-3-7,-2-8,-1-10,0-8</inkml:trace>
  <inkml:trace contextRef="#ctx0" brushRef="#br0" timeOffset="144793.191">803 3961,'12'0,"11"0,15 0,13-2,11-3,8-3,1-3,-1-1,-6 0,-10 0,-12 4,-12 2</inkml:trace>
  <inkml:trace contextRef="#ctx0" brushRef="#br0" timeOffset="145093.387">1554 4066,'0'14,"0"11,-3 9,0 10,0 4,1 3,0 0,1-1,0-5,1-6,0-9</inkml:trace>
  <inkml:trace contextRef="#ctx0" brushRef="#br0" timeOffset="145693.292">1790 4054,'1'311,"1"-296,13-43,-6-17,-2-1,-1 0,-3 0,-2 0,-3-27,1 31,1 21,0 25,-1 22,-1-13,2 0,0 0,0 1,1-1,1 0,0 0,0 0,2-1,3 11,-6-21,0 0,0-1,0 1,0-1,0 1,0-1,0 0,1 1,-1-1,1 0,-1 0,1 0,-1 0,1 0,-1 0,1 0,0-1,-1 1,1-1,0 1,0-1,0 1,-1-1,1 0,0 0,0 0,0 0,0 0,-1-1,1 1,0 0,0-1,0 1,-1-1,2 0,54-35,-29 12</inkml:trace>
  <inkml:trace contextRef="#ctx0" brushRef="#br0" timeOffset="145918.47">2106 3908,'0'16,"0"14,0 13,0 10,2 8,1 5,0-1,0-2,1-5,0-5,1-10,1-12</inkml:trace>
  <inkml:trace contextRef="#ctx0" brushRef="#br0" timeOffset="146086.167">2342 4041,'0'20,"-2"15,-1 10,-2 4,0 2,-1-1,-1-3,3-5,0-7,2-7,1-9</inkml:trace>
  <inkml:trace contextRef="#ctx0" brushRef="#br0" timeOffset="146347.502">2277 3922,'13'-11,"17"-6,10 0,12 2,2 7,-1 9,-5 8,-10 10,-13 9,-14 5,-18 7,-19 5,-17 4,-14 0,-6-3,8-10</inkml:trace>
  <inkml:trace contextRef="#ctx0" brushRef="#br0" timeOffset="147278.067">3067 4436,'2'0,"3"0,8 0,12 0,13 0,15-3,14-2,18-3,11-3,10-1,7-1,-1 0,-5 1,-7 2,-15 1,-21 3</inkml:trace>
  <inkml:trace contextRef="#ctx0" brushRef="#br0" timeOffset="148496.487">3185 5646,'-2'0,"-3"0,1 0,4 0,4 0,4 0,5 0,4 0,5 0,6 0,9 0,10 0,14 0,11-2,12-1,7 0,0 0,-16 2</inkml:trace>
  <inkml:trace contextRef="#ctx0" brushRef="#br0" timeOffset="149565.259">3041 6817,'2'0,"3"0,3 0,5 0,6 0,7-2,10-1,13-2,13-2,15-1,13 2,13 1,3 2,-2 4,-19 2</inkml:trace>
  <inkml:trace contextRef="#ctx0" brushRef="#br0" timeOffset="152360.87">1567 8594,'0'-19,"0"27,0 38,30 486,27 18,-54-517,76 707,-70-635</inkml:trace>
  <inkml:trace contextRef="#ctx0" brushRef="#br0" timeOffset="153209.135">1579 8962,'-185'319,"138"-233,88-158,-8 17,-2-1,-2-1,-3-1,-3-2,-2 0,9-49,-23 80,8 65,1-1,1 0,2-2,2 0,1-1,1-1,2-1,0-1,3-2,3 3,-8-7,20 35,-44-56,0 0,1-1,-1 1,0-1,0 1,0-1,0 1,0-1,0 1,0-1,0 0,-1 0,1 0,0 0,-1 0,1 0,-1 0,1 0,-1 0,0-1,1 1,-1-1,0 1,1-1,-1 0,0 1,0-1,1 0,-1 0,0 0,0 0,-2 0,-162 17,127-15,-1 1,1 2,0 2,-38 11,21 11,45-16</inkml:trace>
  <inkml:trace contextRef="#ctx0" brushRef="#br0" timeOffset="154131.686">382 10963,'18'479,"50"236,-60-635,41 346,-49-394,-6-22,-2-14</inkml:trace>
  <inkml:trace contextRef="#ctx0" brushRef="#br0" timeOffset="154778.482">303 11305,'-8'-22,"2"0,0 0,1 0,1-1,2 0,0 0,1 0,1 0,2 0,0 0,1 1,1-1,1 1,2 0,5-16,-7 27,0 0,1 0,0 0,0 1,1 0,1 0,0 1,0 0,1 0,0 0,0 2,1-1,0 1,0 0,1 1,0 0,0 1,0 0,1 1,0 0,-1 1,1 1,1-1,-1 2,9-1,140 37,-48-6,-17-17,1-4,-1-4,52-7,-117 2,784-27,-442 12,35-19,-384 32,44-4,1 3,60 3,-123 2,-1-1,-1-1,0 1,0 1,1-1,-1 1,0-1,0 1,0 1,0-1,0 0,0 1,0 0,0 0,0 0,-1 0,1 1,1 1,-2 6</inkml:trace>
  <inkml:trace contextRef="#ctx0" brushRef="#br0" timeOffset="155377.878">1053 11371,'-5'0,"0"1,-1 0,1 0,0 1,0-1,0 1,0 0,0 1,0-1,1 1,-1 0,1 0,0 1,-1-1,2 1,-1 0,0 0,1 0,0 0,0 1,0-1,0 1,1 0,0 0,0 0,0 0,0 0,1 0,-1 6,1-2,-1 1,2 0,-1 0,2 0,-1 0,1 0,1 0,-1 0,2-1,-1 1,2-1,-1 1,1-1,0 0,1 0,0-1,1 1,-1-1,2 0,-1-1,1 0,0 0,1 0,-1-1,1 0,1 0,-1-1,1 0,0-1,0 1,0-2,0 0,1 0,0 0,-1-1,1-1,5 1,-8-2,0-1,1 1,-1-2,0 1,-1-1,1 0,0 0,0-1,-1 0,0 0,1 0,-1-1,0 0,-1 0,1-1,-1 1,0-1,0-1,0 1,-1-1,1 1,-2-1,1 0,0-1,-1 1,-1-1,2-3,-1 2,0 0,0-1,-1 1,0-1,-1 1,0-1,0 0,-1 1,0-1,-1 0,0 1,0-1,-1 0,0 1,0-1,-1 1,0 0,0 0,-1 0,0 0,-1 1,-2-3,1 2,-1 1,-1 0,1 0,-1 1,0 0,-1 0,0 1,1 0,-2 1,1 0,0 0,-1 1,0 0,-3 0,8 2,-1-1,1 1,-1 1,1-1,-1 1,1 0,-1 1,1-1,-1 1,1 0,-1 0,1 1,0-1,0 1,-1 1,1-1,1 1,-1-1,0 2,1-1,-1 0,1 1,0 0,0 0,0 0,-1 3,2-2,0 1,1-1,0 1,0 0,0 0,1 0,0-1,0 1,0 0,1 1,0-1,0 0,1 0,-1 0,1 0,1 0,-1-1,1 1,0 0,0 0,1-1,-1 0,1 1,0-1,1 0,0 0,-1-1,1 1,1-1,-1 0,1 0,-1 0,1-1,0 1,1-1,-1 0,38 23</inkml:trace>
  <inkml:trace contextRef="#ctx0" brushRef="#br0" timeOffset="155745.043">1632 11266,'-10'-1,"0"0,0 1,-1 0,1 0,0 1,0 1,0-1,0 2,0-1,0 2,1-1,-1 1,1 1,0-1,0 2,1-1,-1 1,1 0,1 1,-1 0,1 0,0 1,1 0,-1 0,2 0,-1 1,1 0,1 0,-1 0,1 1,1-1,0 1,0 0,1 4,1-10,1-1,0 1,0-1,1 1,-1 0,1-1,0 1,0-1,0 0,0 1,1-1,-1 0,1 0,0 0,0 0,0 0,0 0,1 0,-1-1,1 1,-1-1,1 1,0-1,0 0,0 0,0-1,0 1,1-1,-1 1,0-1,3 0,112 21,-73-19,-30-3,0 0,-1 1,1 1,0 0,-1 1,1 0,-1 2,0-1,2 3,-14-6,-1-1,1 1,0 0,-1 1,1-1,-1 0,1 0,-1 1,1-1,-1 1,0-1,0 1,0-1,0 1,0 0,0 0,0 0,0-1,-1 1,1 0,-1 0,1 0,-1 0,0 0,0 0,0 0,0 0,0 0,0 0,0 0,-1 0,1 0,-1 0,0-1,1 1,-1 0,0 0,0 0,0-1,0 1,0 0,-1 0,-61 59,45-50,-1-1,-1-1,1 0,-1-2,-1 0,1-1,-1-1,0-1,0-1,-5 0,-2-3</inkml:trace>
  <inkml:trace contextRef="#ctx0" brushRef="#br0" timeOffset="156081.123">2291 11332,'-199'-36,"182"35,0 0,-1 0,1 2,-1 0,1 1,-15 4,26-5,1 1,0 0,-1 0,1 0,0 0,0 1,0 0,1 0,-1 0,1 1,-1-1,1 1,0 0,1 0,-1 1,1-1,0 1,0 0,0-1,0 2,1-1,0 0,0 2,0-1,0 1,1 0,0 0,0 0,1 0,0 0,0 0,0 0,1 0,0-1,1 1,-1 0,1 0,1-1,-1 1,1-1,0 0,1 0,-1 0,1 0,0 0,1-1,-1 0,1 0,4 4,1-1,1 1,0-2,0 1,0-1,1-1,-1 0,2-1,-1 0,1-1,-1 0,1-1,0-1,4 1,14-2,-1-2,0-1,0-1,0-1,-1-2,1-1,-1-1,-1-2,4-2,34-13</inkml:trace>
  <inkml:trace contextRef="#ctx0" brushRef="#br0" timeOffset="156252.672">2870 11423,'-3'3,"0"0</inkml:trace>
  <inkml:trace contextRef="#ctx0" brushRef="#br0" timeOffset="157161.777">500 12687,'162'-28,"64"-6,1 10,36 10,-243 12,1560-42,-1190 33,-349 11,-53 13,-62 45,59-47</inkml:trace>
  <inkml:trace contextRef="#ctx0" brushRef="#br0" timeOffset="157762.171">3278 10700,'0'-2,"0"3,0 13,2 20,3 24,3 30,0 25,1 28,-1 22,-2 11,0 4,2-9,3-15,3-20,3-24,3-25,3-21,-3-22</inkml:trace>
  <inkml:trace contextRef="#ctx0" brushRef="#br0" timeOffset="158728.97">1119 12634,'10'259,"15"31,-11-142,-11-101,1 2,1-1,2 0,13 44,-19-90,-1 1,1 0,-1-1,1 1,0-1,0 1,0-1,0 0,1 1,-1-1,1 0,-1 0,1 0,0 0,0 0,0 0,0-1,0 1,0-1,0 1,1-1,-1 0,0 0,1 0,-1 0,1 0,-1 0,1-1,0 1,-1-1,1 0,0 0,-1 0,3 0,117-30,-88 19,32-12,1 4,2 3,-1 2,47-1,-100 15,-18-1,0 1,-7-3</inkml:trace>
  <inkml:trace contextRef="#ctx0" brushRef="#br0" timeOffset="159004.231">1843 13134,'-2'7,"-1"9,0 10,1 13,0 10,1 8,3 8,1 7,2 4,2 2,1 0,0-5,-1-6,-1-10,-2-10,-2-13</inkml:trace>
  <inkml:trace contextRef="#ctx0" brushRef="#br0" timeOffset="159294.46">2053 13227,'-2'9,"-1"12,0 11,1 11,0 11,1 8,1 5,2 3,1-3,-1-2,3-9,0-9,-1-14,-1-19,-1-10</inkml:trace>
  <inkml:trace contextRef="#ctx0" brushRef="#br0" timeOffset="159997.63">2001 13293,'-31'-95,"31"93,1 0,0 0,0 0,0 1,0-1,0 0,0 1,1-1,-1 1,1-1,-1 1,1 0,-1-1,1 1,0 0,-1 0,1 0,0 0,0 0,0 1,0-1,0 1,0-1,0 1,0 0,0-1,0 1,0 0,0 0,0 1,0-1,0 0,0 1,0-1,0 1,0 0,6-1,389-9,-394 10,-1-1,0 0,1 0,-1 1,0 0,0-1,1 1,-1 0,0 0,0 0,0 0,0 0,0 1,0-1,0 1,-1-1,1 1,0 0,-1-1,1 1,-1 0,0 0,0 0,1 0,-1 0,-1 1,1-1,0 0,0 0,-1 1,1-1,-1 0,0 1,0-1,0 0,0 1,0-1,0 0,-1 1,1-1,-1 0,0 0,1 1,-1-1,0 0,0 0,-53 108,48-83,0 0,2 0,1 1,2-1,0 1,2 0,0-1,5 19,-1 4,-5-47,0 0,1 1,-1-1,0 0,0 0,-1 0,1 0,-1 1,1-1,-1 0,0 0,0 0,-1 0,1 0,-1-1,1 1,-1 0,0-1,0 1,0-1,0 1,0-1,-1 0,1 0,-1 0,1 0,-1-1,0 1,0-1,1 1,-1-1,0 0,-1 0,-15 5,-1-2,-1 0,1-1,-1-1,1-1,-1-1,1 0,-1-2,1 0,-16-5,5-2,36 2,6 5</inkml:trace>
  <inkml:trace contextRef="#ctx0" brushRef="#br0" timeOffset="160447.425">2619 13056,'0'2,"0"8,0 8,0 11,0 13,0 11,0 12,0 9,0 4,0 1,2-2,4-5,2-8,0-11,-1-14</inkml:trace>
  <inkml:trace contextRef="#ctx0" brushRef="#br0" timeOffset="161010.433">2619 13451,'436'-27,"-424"27,-10 1,0-1,0 1,0-1,0 0,0 1,1-1,-1 0,0 0,0 0,0-1,0 1,0 0,0-1,0 0,0 1,0-1,0 0,0 0,0 0,0 0,0 0,-1-1,1 1,0 0,-1-1,1 1,-1-1,0 0,1 1,-1-1,0 0,0 0,0-1,-22-105,16 91,-118-364,95 254,-9-113,19 125,8 82</inkml:trace>
  <inkml:trace contextRef="#ctx0" brushRef="#br0" timeOffset="163012.016">1567 8383,'-12'14,"-2"19,-3 30,0 34,3 2</inkml:trace>
  <inkml:trace contextRef="#ctx0" brushRef="#br1" timeOffset="188099.502">7489 9542,'-2'0,"1"0,-1 0,0 0,1 0,-1 0,1 0,-1 1,1-1,-1 0,1 1,-1-1,1 1,-1 0,1-1,0 1,-1 0,1 0,0 0,0 0,0 0,0 0,0 0,0 1,0-1,0 0,0 0,0 1,0-1,1 1,-1-1,1 1,-1-1,1 1,0-1,-1 1,1-1,0 1,0-1,0 1,0-1,0 1,1 0,-1-1,0 1,1 0,-1-1,1-1,-1 0,1 1,-1-1,1 0,-1 0,1 1,-1-1,1 0,-1 0,1 0,-1 0,1 1,-1-1,1 0,-1 0,1 0,-1 0,1 0,0 0,-1-1,1 1,-1 0,1 0,-1 0,1 0,-1-1,1 1,-1 0,1 0,-1-1,0 1,1-1,-1 1,1 0,-1-1,0 1,1-1,-1 1,0 0,0-1,1 1,-1-1,0 1,0-1,0 1,1-1,-1 1,0-1,0 0,0 1,0-1,0 1,0-1,0 1,0-1,0 1,0-1,-1 1,1-1,0 1,0-1,-1 0,1 1,0-1,0 1,0-1,-1 1,1-1,0 1,-1-1,1 1,0-1,-1 1,1 0,-1-1,1 1,0-1,-1 1,1 0,-1 0,1-1,-1 1,1 0,-1 0,0-1,1 1,-1 0,1 0,-1 0,1 0,-1 0,1 0,-1 0,0 0,1 0,-1 0,1 0,-1 0,1 1,-1-1,0 0,1 0,-1 1,1-1,-1 0,1 1,0-1,-1 0,1 1,-1-1,1 0,0 1,-1-1,1 1,0-1,-1 1,1-1,0 1,0-1,-1 1,1-1,0 1,0 0,0-1,0 1,0-1,0 1,0-1,0 1,0-2,1-1,0 1,0 0,0-1,0 1,0 0,0-1,0 1,0 0,0 0,1 0,-1 0,0 0,1 0,-1 0,1 0,-1 1,1-1,-1 1,1-1,-1 1,1-1,0 1,-1 0,1 0,0 0,-1 0,1 0,-1 0,1 0,0 1,-1-1,1 1,-1-1,1 1,0-1,-1 1,0 0,1 0,-1 0,1 0,-1 0,0 0,0 0,1 0,-1 0,0 0,0 1,0-1,-1 1,1-1,0 0,0 1,-1 0,1-1,-1 1,1-1,-1 1,0 0,0-1,1 1,-1-1,0 1,-1 0,1-1,0 1,0 0,-1-1,1 1,-1 0,2-3,-1 0,1-1,0 1,-1-1,1 1,-1 0,0-1,0 1,1-1,-1 1,0-1,0 0,0 1,-1-1,1 1,0-1,0 1,-1 0,1-1,-1 1,1-1,-1 1,0 0,0-1,1 1,-1 0,0 0,0 0,0-1,0 1,-1 0,1 0,0 1,0-1,0 0,-1 0,1 0,-1 1,1-1,0 1,-1-1,1 1,-1 0,1-1,-1 1,1 0,-1 0,1 0,-1 0,1 0,-1 1,1-1,-1 0,1 1,-1-1,0 1,1 0,0-1,0 1,0-1,-1 1,1 0,0 0,0 0,0-1,1 1,-1 0,0 0,0 0,0 0,1 1,-1-1,1 0,-1 0,1 0,-1 0,1 1,-1-1,1 0,0 0,0 1,0-1,0 0,0 1,0-1,0 0,0 1,0-1,1 0,-1 0,0 1,1-1,-1 0,1 0,0 0,-1 0,1 0,0 0,-1 0,1 0,0 0,0 0,0 0,0 0,0 0,0-1,0 1,0 0,1-1,-1 1,0-1,0 1,0-1,1 0,-1 1,63 5,-62-6,-1 0,1 0,0 0,-1 0,1 0,-1-1,1 1,-1 0,1-1,-1 1,1-1,-1 0,1 1,-1-1,0 0,1 0,-1 0,0 0,0 0,0 0,0 0,0 0,0-1,0 1,0 0,0-1,0 1,-1-1,1 1,-1 0,1-1,-1 1,1-1,-1 0,0 1,0-1,0 1,0-2,-2 0,0 0,0 0,0 0,0 0,-1 0,1 0,-1 1,0-1,0 1,0 0,0 0,0 0,-1 0,1 0,0 1,-1-1,0 1,1 0,-1 0,1 1,-1-1,0 1,0-1,1 1,-1 0,0 1,0-1,1 1,-1-1,0 1,3 0,6 0</inkml:trace>
  <inkml:trace contextRef="#ctx0" brushRef="#br1" timeOffset="192030.33">6726 9621,'-474'25,"-300"18,366-32,200 2,79-2,-118 26,109-22,123-11,10-4,0 0,1 0,-1 1,0 0,0 0,0 0,1 1,-1-1,1 1,-1 0,1 1,0-1,0 1,0-1,0 1,0 1,1-1,-1 0,1 1,0 0,0-1,0 1,1 1,-1-1,1 0,0 1,0-1,0 1,1 0,0 81,3 1,12 62,-11-117,43 409,-29 219,-8-286,-6-316,-4 0,-1-1,-4 1,-2-1,-2 2,-112 461,92-293,9 1,10 214,8-362,-2 0,-5 0,-8 28,-5 29,6 1,6 0,5 35,-33 615,48-257,-4 84,-46-52,45-372,-4-190,0 1,0 0,1 0,-1 0,1-1,-1 1,1 0,0-1,-1 1,1 0,0-1,0 1,0-1,1 1,-1-1,0 0,0 0,1 1,-1-1,1 0,-1 0,1 0,0 0,-1-1,1 1,0 0,-1-1,1 1,0-1,0 1,-1-1,1 0,0 0,0 0,0 0,0 0,-1 0,1-1,0 1,0 0,0-1,381-18,192-21,64 29,-128 6,368-16,-36 24,-258 32,-378-32,238 11,116 23,763-37,-1296 0,549-15,31-23,-308 27,64-2,57 18,-416-5,226 12,208-17,323-47,148 57,-750-2,696-10,-831 6,-14 0,0 0,0 0,-1 1,1 1,0 0,0 0,-1 1,1 1,-1-1,10 5,-20-7,1 0,0 0,-1 0,1 0,-1 1,1-1,0 0,-1 0,1 0,-1 1,1-1,-1 0,1 1,-1-1,1 1,-1-1,1 0,-1 1,0-1,1 1,-1-1,0 1,1 0,-1-1,0 1,0-1,1 1,-1-1,0 1,0 0,0-1,0 1,0-1,0 1,0 0,0-1,0 1,0 0,0-1,0 1,0-1,-1 1,1 0,0-1,0 1,-1-1,1 1,0-1,-1 1,1-1,0 1,-1-1,1 1,-1-1,1 0,-1 1,1-1,-1 0,1 1,-1-1,-14 6</inkml:trace>
  <inkml:trace contextRef="#ctx0" brushRef="#br1" timeOffset="198232.289">7331 9094,'-5'39,"4"-36,0 0,0 1,0-1,0 1,1-1,-1 1,1-1,0 1,0 0,0-1,1 1,-1-1,1 1,0-1,0 1,0-1,0 0,1 1,-1-1,1 0,0 0,0 0,0 0,0 0,0-1,1 1,-1-1,1 1,0-1,-1 0,0-1,0 0,0-1,0 1,0 0,0 0,1-1,-1 1,0-1,0 0,0 0,1 0,-1 0,0 0,0 0,0-1,0 1,1-1,-1 1,0-1,0 0,0 0,0 0,0 0,0 0,-1 0,1 0,0-1,0 1,-1-1,1 1,-1-1,1 0,1-2,0 0,0 0,0 0,-1 0,1-1,-1 1,0-1,0 0,-1 1,1-1,-1 0,0 0,-1 0,1-1,-1 0,-1 1,0 0,0 0,0 0,0 0,-1 0,0 0,0 0,0 0,-1 0,1 1,-1 0,0-1,0 1,-1 0,0 0,1 1,-1-1,0 1,-1 0,-1-2,3 3,0 0,0 0,0 1,0-1,0 1,0-1,-1 1,1 0,-1 0,1 1,0-1,-1 1,1 0,-1-1,0 1,1 1,-1-1,1 1,0-1,-1 1,1 0,-1 0,1 0,0 1,0-1,0 1,0 0,0 0,0 0,0 0,-2 3,1-2,1 0,0 1,0-1,0 1,1 0,-1 0,1 0,0 0,0 0,0 0,1 1,-1-1,1 0,0 1,1 0,-1-1,1 1,-1-1,1 1,1 0,-1-1,1 1,0-1,0 1,0-1,0 1,1-1,0 0,0 0,0 1,0-1,1-1,-1 1,1 0,0-1,0 1,1-1,-1 0,1 0,-1 0,1-1,4 3,-2-3,0 1,1-1,0-1,-1 1,1-1,0 0,0-1,-1 1,1-1,0-1,0 1,0-1,-1 0,1-1,0 0,-1 0,1 0,-1-1,0 0,0 0,0 0,0-1,2-2,-7 6,0-1,-1 1,1-1,0 1,0-1,-1 1,1-1,-1 0,1 1,-1-1,1 0,-1 0,1 1,-1-1,1 0,-1 0,0 0,1 1,-1-1,0 0,0 0,0 0,0 0,0 0,0 1,0-1,0 0,0 0,0 0,0 0,-1 0,1 1,0-1,0 0,-1 0,1 0,-1 1,1-1,-1 0,1 0,-1 1,1-1,-1 0,0 1,1-1,-1 1,0-1,1 1,-1-1,0 1,0 0,0-1,0 1,-46-14,-185-2,56 9,-124 13,141 0,-190 11,-278-6,411-12,-42-2,-156-25,282 19,-127 8,124 2,87-1,-34-1,0 4,1 3,-8 5,-52 12,139-22,-1 1,1 0,-1 0,1 0,0 0,0 0,0 0,0 1,0-1,0 1,0-1,1 1,0 0,-1-1,1 1,0 0,0 0,0 0,1 0,-1 0,1 0,0 0,0 0,0 0,0 0,0 1,1-1,-1 0,1 0,0 0,0 0,0 16,-4 81,0-74,2 0,1 0,1 0,1 0,1-1,3 8,100 311,-96-284,-2 0,-3 0,-3 59,18 125,-3-105,36 205,-45-283,-2 0,-3 0,-3 0,-2 2,1 33,1-67,0 70,-4 0,-5 4,-71 491,45-166,22 5,0-127,7-153,7 0,16 116,19 216,-33-335,-7 0,-6-1,-22 99,-23 145,10-39,38 58,1-266,7 0,14 99,10-27,11 8,26 10,-61-231,-1-1,1 0,0 0,0 0,0 0,0 0,1 0,0 0,0 0,0 0,0-1,0 1,1-1,0 1,-1-1,1 0,0 0,1 0,-1-1,0 1,1-1,0 0,-1 0,2 1,193 27,-115-22,1-5,29-3,128 6,186 36,-266-34,61 15,375 57,-397-69,103-10,77 2,291 20,73 5,-558-20,163-13,-219 1,130 12,-125 2,1-6,107-11,271-24,-282 31,261-9,97-9,404-31,-950 46,507-24,-42 8,32 0,48-15,-347 12,36 10,48 4,-106 5,-214 3</inkml:trace>
  <inkml:trace contextRef="#ctx0" brushRef="#br1" timeOffset="200062.957">16649 16990,'56'12,"287"-23,443 35,26-62,-135 15,-652 22,-18 3,-17 2,-8 1</inkml:trace>
  <inkml:trace contextRef="#ctx0" brushRef="#br1" timeOffset="201110.755">15477 17715,'211'-29,"-115"23,1 5,0 3,10 6,122 3,578-34,-337 32,176-3,-529-11,863-21,-823 27,-141 3,-19 1,-24 5,6-6</inkml:trace>
  <inkml:trace contextRef="#ctx0" brushRef="#br1" timeOffset="201845.79">17307 16781,'-1'0,"0"0,-1 0,1 1,0-1,0 1,0-1,0 1,0-1,1 1,-1 0,0-1,0 1,0 0,0 0,1 0,-1-1,0 1,1 0,-1 0,1 0,-1 0,1 0,0 0,-1 0,1 0,0 1,-1-1,1 0,0 0,0 0,0 0,0 0,0 0,0 0,1 0,-1 1,0-1,1 0,-1 0,0 0,1 0,-1 0,1 0,-1 0,1 0,0-1,-1 1,1 0,0 0,0 0,0-1,0 1,-1 0,1-1,0 1,0-1,0 1,0-1,0 1,1-1,-1 0,0 0,0 1,0-1,1 0,129 45,-86-33,-18-5,3 1,0 0,0 2,-1 2,0 0,-1 2,14 10,-38-22,-1 0,1 0,-1 0,0 1,0-1,0 1,0 0,0 0,-1 0,1 0,-1 0,0 1,0-1,0 1,-1-1,1 1,-1 0,1 0,-1-1,-1 1,1 0,0 0,-1 0,0 0,0 0,0 0,0 0,-1 0,0 0,1 0,-2 0,1 0,-2 3,-8 8,-1-1,0 0,-1-1,0 0,-2-1,1-1,-1 0,-1-1,-15 8,6-2,-112 67,35-22,3 5,-17 19,76-52</inkml:trace>
  <inkml:trace contextRef="#ctx0" brushRef="#br1" timeOffset="202460.599">17794 17385,'-8'-6,"23"3,155 23,-155-18,78 18,-1 3,-1 5,40 19,-121-43,1-1,-1 1,0 0,-1 1,1 0,-1 1,0 0,0 0,0 1,-1 0,1 1,-8-7,0 1,0-1,0 1,0-1,0 1,0 0,0-1,-1 1,1 0,-1 0,1-1,-1 1,1 0,-1 0,0 0,0 0,0-1,0 1,0 0,-1 0,1 0,0 0,-1-1,1 1,-1 0,0 0,0-1,0 1,1-1,-2 1,1 0,0-1,0 0,0 1,-53 42,-16-3,-1-3,-33 10,22-9,56-27,-61 29,3 3,-37 29,113-68,5-3,1-1,-1 0,1 1,0-1,-1 1,1 0,0 0,0 0,0 0,0 0,1 0,-1 0,1 1,-1-1,1 0,0 1,-1 2,5 6</inkml:trace>
  <inkml:trace contextRef="#ctx0" brushRef="#br1" timeOffset="203534.243">19426 15266,'1'-18,"-6"22,-6 52,2-1,3 2,2-1,2 23,2-72,3 188,17 101,1 4,-23 214,-4-153,33-84,-8-129,-15-78,-4 0,-5 46,-1 20,15 143,-18-178,9-118</inkml:trace>
  <inkml:trace contextRef="#ctx0" brushRef="#br1" timeOffset="204699.015">19518 15964,'-14'-36,"1"0,1-1,3 0,0-1,3 0,0-17,-2 1,-45-299,39 263,5 0,4-1,4-19,1 100,-1 4,1-1,0 1,0-1,1 1,0 0,0-1,0 1,1 0,0 0,0 0,0 0,1 0,0 1,0-1,1-1,-2 5,-1 0,1-1,-1 1,1 0,0 0,-1 0,1 0,0 1,1-1,-1 0,0 1,0-1,1 1,-1 0,0 0,1 0,-1 0,1 0,0 1,-1-1,1 1,0-1,-1 1,1 0,0 0,-1 0,3 1,51 7,0-3,0-2,1-3,0-2,549-43,-182 30,-221-9,-167 12,-30 7</inkml:trace>
  <inkml:trace contextRef="#ctx0" brushRef="#br1" timeOffset="205431.107">19912 15135,'12'277,"-21"-21,9-254,0 0,0 0,0-1,0 1,1 0,-1-1,1 1,-1 0,1-1,-1 1,1-1,0 1,0-1,0 1,0-1,0 0,0 1,0-1,1 0,-1 0,0 0,1 0,-1 0,1 0,-1 0,1 0,-1-1,1 1,-1-1,1 1,0-1,-1 1,1-1,60 0,-51-2,298-31,-285 32</inkml:trace>
  <inkml:trace contextRef="#ctx0" brushRef="#br1" timeOffset="205812.634">20544 15609,'-52'38,"51"-37,0 0,0 0,0 0,0 0,0 0,1 0,-1 0,0 0,1 0,-1 0,1 0,-1 0,1 1,0-1,-1 0,1 0,0 1,0-1,0 0,0 0,0 1,0-1,0 0,0 1,0-1,1 0,-1 0,1 0,-1 1,1-1,-1 0,1 0,0 0,-1 0,1 0,0 0,0 0,0 0,0 0,0 0,0-1,0 1,0 0,0 0,0-1,0 1,1-1,6 4,0-1,1 0,0 0,-1-1,1-1,0 1,0-1,0-1,0 0,0 0,0 0,0-1,0-1,0 0,-1 0,1 0,0-1,4-3,-7 3,0 0,-1 0,0-1,0 0,0 0,0 0,-1-1,1 0,-1 0,0 0,-1 0,1 0,-1-1,0 0,0 1,-1-1,0 0,0 0,0-1,-1 1,0 0,0 0,0-1,-1 1,0-1,0 1,-1 0,0-1,0 1,0 0,-1 0,0 0,0 0,0 0,-1 0,0 0,0 1,-1-1,1 1,-1 0,0 0,-1 0,1 1,-1 0,-1-2,0 2,-1 1,1-1,0 1,-1 1,0-1,1 1,-1 0,0 1,0-1,0 1,0 1,-1-1,1 1,0 1,0-1,0 1,0 0,0 1,0 0,0 0,1 0,-1 1,1 0,-1 0,1 1,0 0,0 0,0 0,1 1,0-1,0 1,0 1,0-1,1 1,0 0,0 0,0 0,1 0,0 1,0-1,1 1,0 0,0-1,0 4,1-7,1 1,0-1,1 1,-1-1,0 1,1-1,0 1,0-1,0 1,0-1,0 0,1 0,0 0,-1 0,1 0,0 0,2 2,18 18</inkml:trace>
  <inkml:trace contextRef="#ctx0" brushRef="#br1" timeOffset="206613.003">21097 15437,'-6'-4,"1"0,-1 0,0 1,-1-1,1 1,-1 0,1 1,-1 0,0 0,0 0,0 1,0 0,0 0,0 1,0 0,0 0,0 1,0-1,0 2,0-1,0 1,0 0,0 0,1 1,-1 0,1 0,-3 2,2 0,1 0,0 1,0 0,0 0,0 0,1 0,0 1,1 0,-4 6,7-11,0 0,0 0,0 0,0 0,0 0,0 0,1 0,-1 0,1 0,-1 0,1 1,0-1,0 0,0 0,0 0,1 1,-1-1,0 0,1 0,0 0,-1 0,1 0,0 0,0 0,0 0,0 0,0 0,1-1,-1 1,1 0,-1-1,1 1,-1-1,1 0,0 1,0-1,-1 0,1 0,1 0,6 2,1-1,-1 0,1 0,0-1,-1 0,1-1,0 0,0 0,0-1,-1-1,1 0,0 0,-1 0,0-2,0 1,0-1,0 0,0-1,-1 0,1 0,-1-1,6-6,-7 7,-1-1,0 0,0 0,-1-1,0 0,0 0,0 0,-1 0,0-1,-1 0,0 0,0 0,0 0,-1 0,0 50,1 0,2 0,3 0,0-1,4 2,0 9,-9-37,10 38,-3 0,-1 0,0 52,-10-94,1 0,-1 0,-1 0,1 0,-2-1,0 1,0 0,-4 7,5-14,1-1,-1 1,0-1,0 1,-1-1,1 0,-1 0,1 0,-1 0,0-1,0 1,0-1,0 1,-1-1,1 0,-1 0,1-1,-1 1,0-1,0 1,1-1,-1-1,0 1,0 0,-2-1,1 0,1 0,0-1,0 1,-1-1,1 0,0 0,0-1,0 1,0-1,0 0,1 0,-1 0,0-1,1 1,0-1,-1 0,1 0,0 0,0 0,1 0,-1-1,1 1,0-1,-1 0,-3-6,1-2,0 1,0 0,1-1,1 0,0 0,-1-10,2 1,1 1,1 0,1 0,1-1,1 1,0 0,2 0,0 1,1 0,1 0,1 0,1 0,0 1,1 1,1 0,1 0,0 1,1 1,1 0,0 0,1 2,1 0,4-2,187-133,-206 148,0-1,-1 1,1-1,0 1,0-1,-1 1,1 0,0 0,0-1,0 1,0 0,-1 0,1 0,0 0,0 0,0 0,0 0,0 0,0 0,-1 0,1 1,0-1,0 0,0 0,-1 1,1-1,0 1,0-1,-1 1,1-1,0 1,-1-1,1 1,0 0,-1-1,1 1,-1 0,1-1,-1 1,1 0,-1 0,0-1,1 1,-1 0,13 45,-10-32,3 6,-4-4,1-1,1 0,0-1,1 1,1-1,1 0,-1 0,2-1,0 0,1 0,0-1,1 0,8 9,-3-12</inkml:trace>
  <inkml:trace contextRef="#ctx0" brushRef="#br1" timeOffset="206778.822">21505 15175,'0'18,"9"8,12 1,2-2</inkml:trace>
  <inkml:trace contextRef="#ctx0" brushRef="#br1" timeOffset="207298.837">21978 15412,'-10'0,"-1"1,0 0,1 1,-1 1,1-1,0 2,0-1,0 1,0 1,1 0,0 0,-1 1,2 0,-1 0,1 1,0 1,1-1,-1 1,1 0,-3 6,8-12,0 1,1-1,-1 0,1 0,0 1,0-1,0 1,0-1,0 1,0-1,0 1,1 0,0-1,-1 1,1 0,0-1,0 1,0 0,1-1,-1 1,1 0,-1-1,1 1,0-1,0 1,0-1,1 1,-1-1,0 0,1 1,-1-1,1 0,0 0,0 0,0 0,0-1,0 1,0 0,0-1,1 0,-1 1,1-1,1 1,14 3,1 1,0-2,1-1,-1 0,1-1,-1-1,1-1,-1-1,1-1,0 0,5-1,-1-1,0-1,0-1,0-1,-1-1,0-1,-1-1,20-11,-35 17,-7 3,0 0,0 0,1 1,-1-1,0 1,1-1,-1 0,1 1,-1-1,1 1,-1-1,1 1,-1-1,1 1,0-1,-1 1,1 0,-1-1,1 1,0 0,0 0,-1-1,1 1,0 0,-1 0,1 0,0 0,0 0,-1 0,1 0,0 0,-1 0,1 0,0 0,0 1,-1-1,1 0,0 0,-1 1,1-1,0 0,-1 1,1-1,-1 1,1-1,-1 1,1-1,-1 1,1-1,-1 1,1 0,-1-1,0 1,1 0,-1-1,0 1,1 0,-1 0,0 3,0 0,0 0,0-1,0 1,1 0,0 0,-1 0,1-1,1 1,-1 0,1-1,-1 1,1-1,0 0,0 0,1 1,-1-1,0 0,1-1,0 1,0 0,0-1,0 0,0 0,0 0,1 0,-1 0,1 0,-1-1,3 1,3 0,0 0,1 0,-1-1,0 0,1 0,-1-1,1-1,-1 0,0 0,1-1,-1 0,0 0,0-1,0 0,1-1,-6 2,1 0,-1 0,0-1,0 1,0-1,0 0,-1 0,1 0,-1-1,0 1,0-1,0 1,0-1,0 0,-1-1,0 1,0 0,0 0,0-1,-1 1,0-1,0 0,0 1,0-1,-1 0,0 0,0 1,0-1,0 0,-1-2,-1 0,1 0,-1 1,0 0,-1-1,0 1,0 0,0 0,0 0,-1 1,0-1,-1 1,1 0,-1 0,0 0,0 1,0 0,-1 0,1 0,-1 1,0-1,0 1,0 1,-1-1,1 1,-1 0,1 1,-1-1,0 1,1 1,-1-1,0 1,0 0,1 1,-1 0,0 0,1 0,-1 1,1 0,-1 0,1 0,0 1,-3 2,2 0,0 0,1 1,0 0,0 0,1 1,0 0,0 0,0 0,1 0,0 1,0-1,1 1,0 0,0 0,1 1,0-1,0 2,2-5,-1 0,0 0,1 0,0 0,0 0,1 0,0 0,-1 0,2 0,-1 0,0 0,1 0,0-1,0 1,0-1,1 1,0-1,-1 0,2 0,-1 0,0 0,1-1,-1 1,1-1,0 0,0 0,1-1,-1 1,2 0,30 10,-2-4</inkml:trace>
  <inkml:trace contextRef="#ctx0" brushRef="#br1" timeOffset="207550.126">22624 14964,'-16'0,"-9"4,-5 9,2 8,6 6,7 4,11 4,5-4</inkml:trace>
  <inkml:trace contextRef="#ctx0" brushRef="#br1" timeOffset="207712.688">22834 15530,'18'13,"12"5,7 1,4-2,4-7,-1-7,-2-6,-5-7,-7-2</inkml:trace>
  <inkml:trace contextRef="#ctx0" brushRef="#br1" timeOffset="208362.918">20833 14714,'22'-11,"183"8,1352-23,-1446 26,-81 0</inkml:trace>
  <inkml:trace contextRef="#ctx0" brushRef="#br1" timeOffset="210449.819">20268 16372,'-11'45,"9"-58,2 9,0 0,0-1,0 1,0 0,-1 0,1-1,-1 1,0 0,0 0,-1 0,1 0,-1 0,0 0,0 1,0-1,-1 1,1-1,-1 1,0 0,0 0,0 0,0 0,0 0,-1 1,1 0,-1-1,0 1,0 1,1-1,-1 0,0 1,0 0,-1 0,-1 0,-1 1,0 0,-1 1,1-1,0 2,0-1,0 1,0 0,1 0,-1 1,0 0,1 0,0 1,0-1,0 1,0 1,0-1,1 1,0 0,0 0,0 1,1-1,0 1,0 0,-2 5,3-7,0 1,0-1,1 1,0 0,0 0,0 0,1 0,-1 1,1-1,0 0,1 1,-1-1,1 0,0 1,1-1,-1 0,1 1,0-1,0 0,1 0,-1 0,1 0,0 0,1 0,-1 0,1 0,0-1,0 0,0 1,1-1,0 0,3 2,6 2,1-1,0-1,0 0,1-1,0-1,-1 0,1-1,1-1,-1 0,0-1,1 0,-1-2,0 0,0 0,1-1,-1-1,14-5,145-44,-167 50,-5 0,-1 1,1-1,0 1,0 0,-1 0,1 0,0 0,0 0,0 1,0-1,0 0,0 1,0-1,0 1,1 0,-1 0,0 0,0 0,0 0,0 0,0 1,0-1,0 1,0-1,0 1,0 0,0 0,0 0,0 0,0 0,0 0,-1 0,1 1,0-1,-1 1,1-1,-1 1,0-1,0 1,1 0,-1 1,0 4,0-1,0 0,1 0,0 0,0 0,0 0,0 0,1 0,0-1,0 1,1-1,0 0,-1 0,2 0,-1-1,1 1,-1-1,1 0,0 0,0-1,3 2,1-2,-1 0,0-1,1 0,-1 0,1-1,-1 0,1 0,0-1,0 0,-1-1,1 0,0 0,-1-1,1 0,-1 0,0-1,0 0,0-1,0 0,0 0,-1 0,1-1,-1 0,-1-1,1 0,-1 0,0 0,0 0,0-1,-1 0,0-1,0-1,-3 5,0 1,0-1,-1 1,0-1,0 0,0 1,0-1,-1 0,1 0,-1 1,0-1,0 0,0 0,-1 0,1 1,-1-1,0 0,0 0,0 1,-1-1,1 1,-1-1,0 1,0 0,0 0,0 0,0 0,-1 0,0 0,1 0,-1 1,0-1,0 1,0 0,-1 0,-10-6,0 1,-1 0,0 1,0 1,0 0,0 1,-1 1,1 0,-1 1,0 1,0 0,0 2,0-1,1 2,-9 2,20-4,1 0,-1 1,1 0,-1 0,1 0,-1 0,1 0,0 1,0-1,-1 1,1 0,0 0,1 0,-1 1,0-1,1 0,-3 4,6-5,0 0,-1 0,1 1,0-1,0 0,0 0,0 0,0 0,1 0,-1 0,0-1,0 1,1 0,-1 0,0-1,1 1,-1-1,0 1,1-1,-1 0,1 0,-1 1,1-1,-1 0,1 0,-1 0,1-1,-1 1,1 0,-1 0,0-1,1 1,37-4,1-1,-1-2,0-1,6-5,116-20,-155 31,-1 1,1 0,-1 1,1 0,-1-1,1 2,-1-1,1 1,-1 0,1 0,-1 0,0 1,1-1,-1 1,0 1,0-1,0 1,-1 0,1 0,-1 0,1 1,-1-1,0 1,0 0,-1 0,1 1,-1-1,0 1,0 0,0 1,41 160,-43-165,-1 1,1 0,-1 0,1-1,0 1,0 0,0-1,0 1,0-1,0 1,0-1,0 1,1-1,-1 0,1 0,-1 0,1 1,-1-1,1-1,-1 1,1 0,0 0,0-1,-1 1,1-1,0 1,0-1,0 0,0 0,-1 0,1 0,0 0,0 0,0 0,0 0,0-1,-1 1,1-1,0 0,0 1,-1-1,1 0,-1 0,1 0,13-10,-1 0,0-1,-1-1,0 0,-1-1,0 0,-2-1,1 0,6-15,18-23,-35 52,0 0,0 0,0 0,0 0,1 0,-1 0,0 0,0 1,1-1,-1 0,1 0,-1 0,1 0,-1 0,1 1,-1-1,1 0,0 0,-1 1,1-1,0 1,0-1,-1 1,1-1,0 1,0-1,0 1,0-1,0 1,0 0,0 0,0-1,-1 1,1 0,0 0,0 0,0 0,0 0,0 0,0 1,0-1,0 0,0 0,0 1,0-1,0 0,0 1,-1-1,1 1,0-1,0 1,-1-1,1 1,0 0,0 0,-1-1,1 1,0 0,10 36,-9-29,0 0,0-1,0 1,1-1,0 1,1-1,0 0,0 0,0-1,1 1,0-1,0 0,1 0,2 2,-2-4,0-1,1 1,-1-1,1 0,-1-1,1 1,0-1,0-1,0 1,0-1,1-1,-1 1,0-1,0 0,1-1,-1 0,0 0,0 0,0-1,0 0,0 0,-1-1,1 0,-1 0,1-1,-1 1,0-1,0-1,-1 1,1-1,-1 0,0 0,0-1,-1 1,0-1,0 0,0-1,0 0,8-21,-1 0,-2-1,-1 0,-1-1,-1 0,-2 0,-1 0,-1-1,-1 1,-2-1,-2 1,-4-22,7 52,-17-175,13 146,-2 24,3 19,-15 264,17-234,-2-13,2 0,1 0,2 0,1-1,1 1,2-1,1 0,1 0,8 17,-14-41,1 0,0-1,0 1,0-1,1 1,-1-1,2 0,-1 0,0-1,1 1,0-1,0 0,0-1,0 1,1-1,-1 0,1 0,0 0,0-1,0 0,0 0,0-1,1 0,-1 0,4 0,9-5</inkml:trace>
  <inkml:trace contextRef="#ctx0" brushRef="#br1" timeOffset="210695.165">21518 16175,'15'0,"20"0,18 0,19-3,15-2,8 0,-1 0,-16 1</inkml:trace>
  <inkml:trace contextRef="#ctx0" brushRef="#br1" timeOffset="211747.014">22176 16648,'13'-257,"-30"117,12 133,7 17,3-4,0 0,0 0,1 0,0-1,0 0,0-1,1 1,-1-1,1 0,0-1,0 0,1 0,-1 0,1-1,-1 0,3 0,117 12,-124-14,0 0,0 1,0-1,-1 1,1 0,0 0,-1 0,1 0,-1 0,1 1,-1-1,0 1,1 0,-1 0,0-1,0 1,0 1,0-1,-1 0,1 0,0 1,-1-1,0 1,1-1,-1 1,0-1,0 1,-1 0,1 0,-1-1,1 1,-1 0,0 0,0 0,0-1,0 1,-1 0,1 0,-1 0,-1 35,4 63,-1-97,0 0,1 0,-1 0,1 0,-1-1,1 1,1 0,-1-1,0 1,1-1,0 0,0 0,0 0,0 0,0-1,0 1,1-1,-1 0,1 1,0-2,-1 1,5 1,1 0,-1-1,1-1,0 1,0-1,0-1,-1 0,1 0,0 0,0-1,0-1,-1 1,1-1,0-1,-1 0,0 0,0-1,0 0,0 0,0 0,-1-1,0-1,0 1,0-1,-1 0,0-1,0 1,0-1,0-1,21-31,-26 39,0 0,-1 0,1 0,0 0,0 0,0 0,-1 1,1-1,0 0,-1 1,1-1,0 0,0 1,-1-1,1 1,-1-1,1 1,0-1,-1 1,1-1,-1 1,1 0,-1-1,0 1,1 0,-1-1,0 1,1 0,-1-1,0 1,0 0,1 0,-1 0,0-1,0 1,0 0,0 0,0-1,0 1,-1 1,2 1,0 2,0 1,0-1,0 0,1 0,0 0,0 0,0 0,1 0,-1 0,1-1,0 1,1-1,-1 0,1 0,0 0,-1 0,2-1,-1 1,0-1,1 0,0-1,-1 1,1-1,0 0,0 0,0 0,1-1,-1 0,0 0,1 0,2 0,-1-3,0-1,0 0,-1 0,1 0,-1 0,0-1,0 0,0 0,-1-1,1 0,-1 0,0 0,-1-1,1 1,-1-1,0 0,0 0,-1-1,0 1,0-1,-1 0,1 1,-1-1,-1 0,1 0,-1-1,-1 1,1 0,-1 0,-1 0,1 0,-1-1,0 1,-1 0,1 0,-2 0,1 1,-1-1,0 0,0 1,0 0,-1 0,-1-1,-1 0,-1 0,0 1,0 0,-1 1,1-1,-1 1,0 0,-1 1,1 0,-1 1,0 0,0 0,0 0,0 1,0 1,-1 0,1 0,0 1,-1 0,1 0,-1 1,1 0,-2 1,-33 25,44-26,-1 0,0 0,1 0,-1 0,0 0,1 0,-1 0,1 0,-1 0,1 0,0 0,-1 0,1 0,0 1,0-1,0 0,0 0,0 0,0 0,0 0,0 1,1-1,-1 0,0 0,1 0,-1 0,0 0,1 0,0 0,-1 0,1 0,-1 0,1 0,0 0,0 0,0-1,-1 1,1 0,0-1,0 1,0 0,0-1,1 1,6 2,0 0,0 0,0-1,1 0,0 0,-1-1,1 0,0-1,-1 1,1-2,0 1,-1-1,1-1,-1 0,1 0,2-2,21-6,-1-2,-1-1,0-2,-1-1,0-1,-2-1,0-2,-1 0,-1-2,-1-1,-1-1,-1-1,-1-1,-1 0,1-6,-10 17,-1 0,0-1,-1-1,-1 1,-1-1,0-1,-1 1,-1-1,0 0,-2-1,0 1,-1 0,-1-1,0 0,-2-11,0 26,-1 0,1 0,-1 0,1 0,-1 0,0 1,-1-1,1 1,0-1,-1 1,0 0,0 0,0 0,0 0,0 0,-1 1,1 0,-1 0,0 0,0 0,1 0,-1 1,0-1,0 1,-1 0,1 0,0 1,0-1,0 1,-1 0,1 0,0 0,0 1,0 0,0-1,-1 1,1 1,0-1,1 1,-1-1,0 1,-2 2,-3 0,1 1,0 0,0 0,1 1,0-1,0 2,0-1,1 1,0 0,0 0,0 1,1 0,1 0,-1 0,1 1,1-1,-1 1,1 0,1 0,0 0,0 2,-2 10,1 1,1 0,1 0,1-1,1 1,1 0,0-1,5 15,4 3,1-1,2 0,2-1,1-1,2 0,1-2,2 0,1-1,2-2,1 0,1-2,30 25,10-8,-41-35</inkml:trace>
  <inkml:trace contextRef="#ctx0" brushRef="#br1" timeOffset="212880.409">20123 17017,'-11'48,"-4"36,3 1,4 0,2 74,6-153,0 1,0 0,0-1,1 1,0 0,0-1,0 1,1-1,0 0,1 1,-1-1,1 0,0 0,1 0,-1-1,1 1,0-1,1 0,-1 0,1-1,0 1,0-1,0 0,1 0,4 2,3-2,0-1,0-1,1-1,-1 1,0-2,1 0,-1-1,0 0,0-1,1 0,-1-1,0 0,-1-1,1-1,-1 0,0-1,0 0,5-4,29-16</inkml:trace>
  <inkml:trace contextRef="#ctx0" brushRef="#br1" timeOffset="213080.46">20558 17174,'-7'-13,"-4"-9,-3-5,1-1,3 10,3 11,5 17,5 17,2 16,0 11,0 8,-4 5,-4 2,-4-2,-3-8,0-9,2-14</inkml:trace>
  <inkml:trace contextRef="#ctx0" brushRef="#br1" timeOffset="213763.849">20833 17214,'-9'15,"1"0,1 0,0 0,1 1,0 0,1 0,1 1,1 0,0-1,1 1,1 0,1 0,0 0,1 0,1 0,2 9,16 32,-13-69,-12-181,-2-183,9 353,-1 22,-1 0,0 0,0 0,0 0,0 0,0 1,1-1,-1 0,0 0,0 0,0 0,0 0,1 0,-1 0,0 0,0 0,0 0,1 0,-1 0,0 0,0 0,0 0,0 0,1 0,-1 0,0 0,0 0,0 0,1 0,-1 0,0 0,0-1,0 1,0 0,0 0,1 0,-1 0,0 0,0 0,0-1,0 1,0 0,0 0,0 0,1 0,-1-1,0 1,0 0,0 0,0 0,0 0,0-1,6 19,0 6,33 92,-37-112,0-1,0 0,0 1,0-1,0 0,1 0,0-1,-1 1,1 0,0-1,0 0,0 0,0 0,1 0,-1 0,1 0,-1-1,1 0,-1 0,1 0,0 0,0 0,-1-1,1 0,0 0,0 0,0 0,-1 0,4-1,11-5,-1-1,0-1,-1-1,0 0,0-1,-1 0,0-1,-1-1,0 0,-1-1,-1-1,5-5,7-6,-23 24,-1 0,0 1,0-1,0 0,0 1,1-1,-1 1,0-1,0 1,1-1,-1 0,0 1,1-1,-1 1,0 0,1-1,-1 1,1-1,-1 1,1 0,-1-1,1 1,-1 0,1-1,-1 1,1 0,-1 0,1-1,0 1,-1 0,1 0,-1 0,1 0,0 0,-1 0,1 0,-1 0,1 0,0 0,-1 0,1 1,-1-1,1 0,-1 0,1 1,-1-1,1 0,-1 0,1 1,-1-1,1 1,-1-1,1 0,-1 1,1-1,-1 1,0-1,1 1,-1-1,0 1,0-1,1 1,-4 168,-2-101,1-20,1 1,3-1,5 42,-4-81,1 0,-1 0,2 0,-1-1,1 1,1 0,-1-1,1 0,1 0,0 0,0 0,0-1,1 0,2 2,10 6</inkml:trace>
  <inkml:trace contextRef="#ctx0" brushRef="#br1" timeOffset="214747.254">20491 16977,'-4'9,"-2"12,0 14,2 14,3 12,2-4</inkml:trace>
  <inkml:trace contextRef="#ctx0" brushRef="#br1" timeOffset="-213701.241">21545 17307,'13'4,"12"2,7 0,6-2,3-3,-2-2,-2-1,-5 1,-6-1,-8-1,-7-3,-4 0</inkml:trace>
  <inkml:trace contextRef="#ctx0" brushRef="#br1" timeOffset="-213449.911">21768 17136,'-11'15,"-4"13,1 9,3 9,3 4,3 4,4 0,5 1,4-2,1-11</inkml:trace>
  <inkml:trace contextRef="#ctx0" brushRef="#br1" timeOffset="-213212.548">22282 17083,'0'18,"2"15,1 10,2 10,2 4,1 2,0-3,0-4,-3-6,-1-9,-1-11</inkml:trace>
  <inkml:trace contextRef="#ctx0" brushRef="#br1" timeOffset="-212881.953">22229 17056,'3'-122,"-2"119,-1 0,1 1,0-1,0 0,0 1,1-1,-1 1,0-1,1 1,0 0,0-1,-1 1,1 0,0 0,1 1,-1-1,0 0,0 1,1-1,-1 1,1 0,0-1,-1 1,1 0,0 1,-1-1,1 1,0-1,0 1,0 0,-1 0,1 0,0 0,0 0,2 1,99 30,-91-25,0 0,0 1,-1 1,0 0,-1 0,0 1,0 1,-1 0,0 0,-1 1,0 0,-1 1,0 0,0 0,-2 1,0 0,3 7,-8-16,-1 0,0 0,1-1,-1 1,0 0,-1 0,1 0,-1-1,0 1,0 0,0-1,0 1,-1-1,1 1,-1-1,0 1,0-1,0 0,0 0,-1 0,1 0,-1-1,0 1,0-1,0 1,-2 0,-88 47,-13-20,81-25</inkml:trace>
  <inkml:trace contextRef="#ctx0" brushRef="#br1" timeOffset="-212434.15">22755 16977,'120'11,"-90"-11,-1 2,1 2,-1 0,21 7,-45-10,0 0,-1 1,1-1,-1 1,1-1,-1 1,0 1,0-1,0 1,0-1,0 1,-1 0,1 0,-1 1,1-1,-1 1,-1 0,1-1,0 1,-1 1,0-1,0 0,0 0,0 1,-1-1,0 1,0 0,0-1,0 6,-4 2,0 1,-1 0,-1-1,0 0,0 0,-1 0,-1-1,0 0,0 0,-1-1,-1 0,0 0,0-1,-5 4,-57 55,43-44,2 2,1 1,1 0,-1 6,22-31,1 0,0 0,0 0,1 0,-1 0,0 1,1-1,-1 0,1 1,0-1,0 1,0 0,0-1,0 1,0 0,1 0,0-1,-1 1,1 0,0 0,0 0,0 0,1-1,-1 1,1 0,0 0,-1-1,1 1,0 0,1-1,-1 1,0-1,1 0,-1 1,1-1,0 0,1 1,6 1,1 0,0-1,0-1,0 0,0 0,0-1,0 0,1 0,-1-1,4-1,-2 1,51-3,0-2,-1-2,0-4,52-15,-80 17</inkml:trace>
  <inkml:trace contextRef="#ctx0" brushRef="#br1" timeOffset="-212179.828">22795 17294,'22'0,"21"-3,22-2,16-1,11-1,3-2,-5 0,-14 3,-20 1</inkml:trace>
  <inkml:trace contextRef="#ctx0" brushRef="#br1" timeOffset="-210737.156">19399 18399,'124'-5,"-1"-6,64-16,-136 19,128-12,48 6,101-9,431-41,213 16,-659 29,263-7,-136 11,7-3,-325 12,-97-1,-30 3,-2 3</inkml:trace>
  <inkml:trace contextRef="#ctx0" brushRef="#br1" timeOffset="-208967.553">22544 14662,'1252'0,"-938"13,-313-13,1 1,-1-1,1 1,0-1,-1 1,1-1,-1 1,0 0,1 0,-1 0,0 0,1 0,-1 0,0 0,0 0,0 0,0 1,0-1,0 0,0 1,0-1,-1 1,1-1,0 1,-1-1,0 1,1-1,-1 1,0-1,0 1,1 0,-1-1,0 1,-1 0,1-1,0 1,0-1,-1 1,1-1,-1 1,1 0,-1-1,0 0,0 1,1-1,-1 1,-1 0,-3 22,3 10,2-1,1 1,2 0,3 10,3 54,-4 293,-7-194,20 144,21-28,25 310,-16-181,-43-213,7-134,-5-33,-5-48,0 0,-1 1,0-1,-1 0,-1 0,0 1,-1 3,1-15,1 3,0-1,-1 1,1-1,-1 1,-1-1,1 1,-1-1,0 0,0 1,0-1,-1 0,0-1,0 1,0 0,-1-1,1 0,-1 1,0-1,0-1,0 1,-1-1,0 0,1 0,-1 0,0 0,0-1,-2 1,-222 39,68-9,143-31</inkml:trace>
  <inkml:trace contextRef="#ctx0" brushRef="#br1" timeOffset="-207048.749">24190 15661,'45'10,"387"-6,-94-6,681 9,-787 5,-178-13,-54-1,0 1,1 0,-1 0,0 0,1 0,-1-1,0 1,0 0,0 0,0-1,0 1,0 0,0 0,-1 0,1-1,0 1,-1 0,1 0,-1 0,1 0,-1 0,1-1,-1 1,0 0,0 1,1-1,-1 0,0 0,0 0,0 0,-3-4,-5-17,1 0,0 0,2 0,1-1,0 0,2 0,0-3,0 5,-8-59,-45-316,-1-307,57 447,3 247,1 33,6 61,-5-38</inkml:trace>
  <inkml:trace contextRef="#ctx0" brushRef="#br1" timeOffset="-205869.557">24295 16754,'158'-7,"141"-25,-111 10,1518-157,-1430 154,119 9,-390 16,-3 1,-1 0,1-1,0 0,-1 1,1-1,0 0,-1 0,1 0,0 0,0 0,-1 0,1 0,0-1,-1 1,1-1,0 1,-1-1,1 0,-1 1,1-1,-1 0,1 0,-1 0,0 0,0 0,1-1,-1 1,0 0,0 0,0-1,0 1,0-1,0 1,-1-1,1 1,0-1,-1 0,1 1,-1-1,0 0,-14-172,-18-505,32-97,3 323,-6 413,-2 0,-1 1,-3 0,-1 0,-14-34,24 70,3 7</inkml:trace>
  <inkml:trace contextRef="#ctx0" brushRef="#br1" timeOffset="-204467.056">24479 17372,'120'10,"811"-17,-176-49,55-41,-699 83,263-31,2 16,89 16,-310-7,-66 2,-85 16,1-1,-1 0,1 0,-1 0,0 0,0-1,-1 0,1 0,-1 0,0 0,0 0,0-1,0 1,-1-1,0 0,0 1,0-1,0 0,-1-1,0 1,0 0,0 0,-1-4,5-8,20-101,-6-1,-4 0,-6-2,-5-80,-1-68,-31-255,14 408,-4 1,-6 1,-4 1,-6 1,-37-83,-114-165,177 342,22 24,1 8</inkml:trace>
  <inkml:trace contextRef="#ctx0" brushRef="#br1" timeOffset="-202716.803">24401 17912,'44'5,"1"-2,0-2,0-2,36-6,0 1,995-41,47-11,148-54,-294 75,-775 30,-8-26,-107 19,-34 9,57-14,-99 16,-1 0,1 1,-1 1,1 0,0 0,-1 1,1 0,10 2,61-4,-43-3,-1 1,1 2,0 2,9 2,23 0,19 3,-33-9,68-17,-123 21,0 0,-1 0,1 0,0-1,-1 1,1-1,0 1,-1-1,1 0,-1 0,1 1,-1-1,1 0,-1-1,1 1,-1 0,0 0,0 0,0-1,0 1,0-1,0 1,0-1,0 1,0-1,-1 1,1-1,-1 0,1 1,-1-1,1 0,-1 1,0-1,0 0,0 0,0 1,0-1,-1 0,1 0,0 1,-53-152,9-12,8-1,6-2,8 0,4-76,14 198,-23-305,-15 2,-15 2,-56-162,-9 167,68 202,44 115,1 0,1 0,1-1,2 0,0 0,2-1,0-24,2 51,1-1,0 0,0 0,0 0,0 0,0 0,0 0,0 0,0 0,0 0,0 0,1 0,-1 0,0 0,1 1,-1-1,0 0,1 0,-1 0,1 0,-1 1,1-1,0 0,-1 1,1-1,0 0,-1 1,1-1,0 1,0-1,0 1,0-1,-1 1,1-1,0 1,0 0,0 0,0 0,0-1,0 1,0 0,0 0,0 0,0 0,0 0,0 1,-1-1,1 0,0 0,0 1,0-1,0 0,0 1,0-1,-1 1,1-1,0 1,0-1,-1 1,1 0,0-1,0 2,12 9</inkml:trace>
  <inkml:trace contextRef="#ctx0" brushRef="#br1" timeOffset="-201931.348">28717 15332,'-31'47,"-2"-2,-2-1,-2-2,-2-2,-2-1,-16 11,43-38,-7 8,15-12,11-9,15-9,2-6,0-1,-2 0,0-2,0 0,-2-1,0-1,-2-1,0 0,-1-1,-2-1,0 0,-2-1,0 0,-2-1,0-1,17-81,-25 108,-1 1,0-1,0 1,1-1,-1 0,0 1,1-1,-1 0,0 1,1-1,-1 0,1 0,-1 1,1-1,-1 0,0 0,1 0,-1 1,1-1,-1 0,1 0,-1 0,1 0,-1 0,1 0,-1 0,1 0,-1 0,1 0,-1 0,1-1,-1 1,1 0,-1 0,1 0,-1-1,0 1,1 0,-1 0,1-1,-1 1,0 0,1-1,-1 1,0 0,1-1,-1 1,0-1,0 1,1-1,-1 1,0 0,0-1,0 1,0-1,0 0,25 38,1-2,2 0,1-2,2-1,1-2,1-1,1-2,15 8,55 32,3-4,38 12,-90-47</inkml:trace>
  <inkml:trace contextRef="#ctx0" brushRef="#br1" timeOffset="-201183.922">27217 15017,'-29'48,"-3"-1,-1-1,-3-2,-1-1,-2-3,-2 0,-17 9,45-37,-7 8,38-28,30-26,-1-3,-2-1,-2-3,-2-1,-1-2,-3-2,17-27,-54 71,1 1,0-1,-1 0,1 0,0 1,0-1,0 0,0 1,0-1,1 1,-1-1,0 1,1 0,-1 0,1-1,-1 1,1 0,0 0,0 1,-1-1,1 0,0 0,0 1,0-1,-1 1,1 0,0 0,0-1,0 1,0 0,0 0,0 1,0-1,0 0,0 1,-1-1,1 1,0 0,0-1,0 1,-1 0,2 1,181 141,129 99,-281-214</inkml:trace>
  <inkml:trace contextRef="#ctx0" brushRef="#br1" timeOffset="-200432.418">26072 14516,'-296'277,"267"-246,35-33,16-15,0-1,-2-1,0-1,-1-1,-1 0,-1-1,7-10,-2-1,-1-1,16-36,-36 67,0 1,-1 1,1-1,-1 0,1 0,0 1,-1-1,1 0,0 1,0-1,0 1,1-1,-1 1,0-1,0 1,1 0,-1 0,1-1,-1 1,1 0,0 0,-1 1,1-1,0 0,0 1,-1-1,1 1,0-1,0 1,0 0,0 0,-1 0,2 0,89 48,13 9,2-5,3-4,77 20,-102-40</inkml:trace>
  <inkml:trace contextRef="#ctx0" brushRef="#br1" timeOffset="-198969.949">30323 15056,'1'0,"-1"0,1 0,-1 0,1 1,-1-1,1 0,-1 0,1 0,-1 0,1 0,0 1,-1-1,0 0,1 0,-1 1,1-1,-1 0,1 1,-1-1,1 1,-1-1,0 0,1 1,-1-1,0 1,0-1,1 1,-1-1,0 1,0-1,0 1,1-1,-1 1,0 0,0-1,0 1,0-1,0 1,0-1,0 1,0-1,0 1,-1 0,1-1,0 1,0-1,0 1,-1-1,1 1,0-1,0 1,-1-1,1 0,0 1,-1-1,1 1,-1-1,1 0,-1 1,1-1,0 0,-1 1,-18 31,-2-1,-1-1,-1-1,-1-1,-2-1,-21 18,22-20,-86 85,138-143,-3-2,-1 0,-1-2,-2 0,-2-2,5-16,48-93,-71 146,1 0,-1 1,0-1,1 0,-1 1,1-1,-1 1,1-1,0 1,-1-1,1 1,0-1,0 1,0 0,0-1,1 1,-1 0,0 0,0 0,1 0,-1 0,1 0,-1 0,1 1,-1-1,1 0,-1 1,1-1,-1 1,1 0,0-1,-1 1,1 0,0 0,-1 0,1 0,0 0,-1 1,1-1,0 0,-1 1,1-1,-1 1,1 0,-1-1,1 1,-1 0,1 0,99 112,156 125,-255-236,1 0,-1 0,1 1,0-1,-1 0,0 1,0 0,0 0,0 0,0 0,0 0,-1 0,1 0,-1 0,0 0,0 1,0-1,-1 1,1-1,-1 1,-1-3,0 0,0 1,-1-1,1 0,0 0,-1 0,1 0,-1 0,1 0,-1 0,1-1,-1 1,0-1,1 1,-1-1,0 1,0-1,1 0,-1 0,0 0,0 0,1 0,-1 0,0-1,-1 1,-2 0,-381 7,282-6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3:59.6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 2329,'0'-3,"1"1,-1 0,1-1,-1 1,1-1,0 1,0 0,0 0,0 0,0-1,0 1,1 0,-1 0,1 1,-1-1,1 0,0 0,0 1,0-1,0 1,0 0,0-1,0 1,0 0,0 0,1 0,1 0,146-3,-110 4,15-1,-1 2,1 3,-1 2,-1 2,13 5,-53-8,-6-2</inkml:trace>
  <inkml:trace contextRef="#ctx0" brushRef="#br0" timeOffset="1050.278">779 1407,'-12'95,"4"-1,4 1,4 19,60 554,-57-587,-3 0,-4 0,-4 0,-15 68,13-107,4-20,1 1,1 0,1 0,1 0,0 0,2 1,1 3,0-25,0 1,0-1,1 0,-1 0,0 0,1 0,-1 0,1 0,0 0,0 0,0-1,0 1,0-1,0 1,0-1,0 0,0 0,1 0,-1 0,0 0,1 0,-1-1,1 1,-1-1,1 0,-1 0,1 1,-1-2,1 1,-1 0,1 0,-1-1,0 1,1-1,-1 0,0 0,1 0,-1 0,2-1,18-2,243-1,-170 6,736-1,-764 5,-58-8,-21-4,9 6,-16-9</inkml:trace>
  <inkml:trace contextRef="#ctx0" brushRef="#br0" timeOffset="2400.948">779 1381,'1'-147,"0"145,0 0,0 0,1 0,-1 0,1 0,-1 0,1 1,0-1,0 0,0 1,0-1,0 1,0 0,0 0,0 0,0 0,1 0,-1 0,0 0,1 1,-1-1,1 1,-1 0,0 0,1 0,-1 0,1 0,-1 0,1 1,-1-1,1 1,11-2,231-8,25 10,341 13,-244-15,-365 1,0 0,1 0,-1 0,0 1,0-1,0 1,1-1,-1 1,0-1,0 1,0 0,0 0,0 0,0 1,0-1,0 0,0 1,-1-1,1 1,-1-1,1 1,-1 0,1 0,-1 0,0 0,0 0,0 0,0 0,0 0,0 0,-1 0,1 0,-1 1,0-1,1 0,-1 0,0 1,0-1,0 0,-1 1,-13 137,1-62,9 17,4 0,4-1,5 1,3-1,22 78,-15-57,-6 0,-4 1,-6 38,-3-94,2 1,2-2,4 1,11 45,0 27,-18-126,-2 0,1 0,-1 0,0 0,0-1,0 1,-1 0,0 0,0-1,-1 1,1-1,-1 0,0 0,-1 0,1 0,-1 0,0-1,0 0,0 0,-5 3,6-5,-1-1,0 1,0-1,1 0,-1 0,0-1,0 1,0-1,0 0,0 0,0 0,0-1,0 1,0-1,1 0,-1 0,0-1,0 1,1-1,-1 1,1-1,-1 0,-1-2,-8-2,-54-21,-1 4,-1 2,0 3,-44-4,61 13</inkml:trace>
  <inkml:trace contextRef="#ctx0" brushRef="#br0" timeOffset="2833.79">1135 2394,'-4'0,"0"0,3 0,9 0,10 0,10 0,10 0,7-2,3-1,-3-2,-4-3,-9 1</inkml:trace>
  <inkml:trace contextRef="#ctx0" brushRef="#br0" timeOffset="3216.33">1293 2065,'-3'0,"0"1,0-1,0 1,0-1,0 1,0 0,0 0,1 1,-1-1,1 0,-1 1,1 0,-1-1,1 1,0 0,-1 0,1 1,1-1,-1 0,0 1,0-1,1 1,-1-1,1 1,0 0,-1 2,3-3,0-1,0 0,0 1,0-1,1 0,-1 0,0 0,1 0,-1 0,1 0,-1 0,1 0,-1-1,1 1,-1 0,1-1,0 1,0-1,-1 0,1 0,0 0,-1 0,1 0,0 0,0 0,-1 0,1 0,0-1,-1 1,1-1,0 1,-1-1,1 0,-1 0,1 0,1-1,0 1,-1-1,1 0,-1-1,0 1,0 0,1 0,-1-1,-1 0,1 1,0-1,-1 0,1 0,-1 0,0 0,0 0,0 0,0 0,-1 0,1 0,-1 0,0-1,0 1,0 0,0-3,0 4,0 0,0-1,-1 1,1 0,0 0,-1 0,1-1,-1 1,0 0,0 0,0 0,0 0,0 0,0 0,-1 1,1-1,0 0,-1 0,1 1,-1-1,0 1,0 0,1-1,-1 1,0 0,0 0,0 0,0 0,-1 0,1 1,0-1,0 1,0-1,0 1,-1 0,-1 0,2 0,0 1,0 0,1-1,-1 1,0 0,1 0,-1 0,0 0,1 0,-1 0,1 0,0 1,-1-1,1 1,0-1,0 1,0-1,0 1,0 0,0-1,0 1,1 0,-1 0,0-1,1 1,0 0,-1 0,-5 21</inkml:trace>
  <inkml:trace contextRef="#ctx0" brushRef="#br0" timeOffset="3532.54">1306 2684,'13'48,"-13"-48,0 0,-1 0,1 0,0-1,0 1,-1 0,1 0,0-1,-1 1,1 0,0 0,0-1,-1 1,1 0,0 0,0-1,0 1,0 0,-1-1,1 1,0 0,0-1,0 1,0 0,0-1,0 1,0 0,0-1,0 1,0-1,0 1,0 0,0-1,0 1,0 0,0-1,1 1,-1 0,0-1,0 1,0 0,1 0,-1-1,0 1,0 0,0 0,1-1,-1 1,0 0,1 0,-1-1,0 1,0 0,1 0,-1 0,0 0,1 0,-1 0,0-1,1 1,-1 0,1 0,-1 0,0 0,1 0,-1 0,0 0,1 0,-1 1,1-1,-3-2,-1 0,1 0,0 1,-1-1,1 1,-1-1,1 1,-1 0,1 0,-1 0,0 0,0 1,1-1,-1 1,0-1,0 1,0 0,1 0,-1 1,0-1,0 0,0 1,1 0,-1-1,0 1,1 0,-1 1,0-1,1 0,0 1,-1-1,1 1,0 0,0 0,0 0,0 0,0 0,0 0,0 1,1-1,-1 0,1 1,0 0,0-1,0 1,0 0,8 18,1-14</inkml:trace>
  <inkml:trace contextRef="#ctx0" brushRef="#br0" timeOffset="4007.75">1543 2091,'-1'-4,"0"1,1-1,-1 1,1-1,0 0,0 1,0-1,0 1,0-1,1 0,0 1,-1-1,2 1,-1 0,0-1,0 1,1 0,0-1,0 1,0 0,0 0,0 1,1-1,-1 0,1 1,-1-1,1 1,0 0,0 0,3-1,3-1,0 0,0 1,0 0,1 0,-1 1,1 0,0 1,0 0,-1 1,1 0,0 0,0 1,-1 1,1-1,0 1,-1 1,0 0,1 0,-1 1,-1 0,1 1,0 0,-1 0,0 1,0 0,-1 0,0 0,3 4,-7-4,0-1,0 1,-1-1,0 1,0 0,0 0,-1 0,1 0,-2 0,1 1,-1-1,0 0,0 0,0 0,-1 1,0-1,0 0,-1 0,0 0,0 0,0-1,-3 6,-77 117,81-127,-153 190,152-189,-1 1,0 0,1-1,-1 1,1 0,0 0,0 0,0 1,1-1,-1 0,1 1,0-1,-1 1,2 0,-1-1,0 1,1 0,-1-1,1 1,0 0,1 0,-1-1,1 1,-1 0,1-1,0 1,0-1,1 1,-1-1,1 1,-1-1,2 1,6 1,0-1,0 0,0-1,0 0,1 0,0-1,-1 0,1 0,0-1,0-1,0 0,0 0,7-2,132-13,-80 4</inkml:trace>
  <inkml:trace contextRef="#ctx0" brushRef="#br0" timeOffset="5803.88">2399 2236,'156'11,"96"-8,-180-3,-54 0,48-9,-64 7,0 0,-1-1,1 0,-1 1,0-1,0 0,0 0,0 0,0 0,0 0,-1 0,0 0,1 0,-1 0,0 0,-1 0,1 0,0 0,-1 0,0 0,1 1,-1-1,-1 0,0-9,-11-90,-11-81,3-100,21-613,8 676,-5 194,-2 0,-1-1,-1 1,-1 0,-4-20,1-69,-33 7,38 43,-10 53,2 12</inkml:trace>
  <inkml:trace contextRef="#ctx0" brushRef="#br0" timeOffset="7737.542">2925 683,'-36'30,"1"1,1 2,2 1,-27 37,24-28,8-11,21-32,12-15,208-305,-212 316,-1 2,-1 1,0-1,0 1,1-1,-1 1,1 0,-1-1,1 1,0 0,0-1,-1 1,1 0,0 0,0 0,0 0,0 0,0 0,0 0,1 0,-1 0,0 1,0-1,1 0,-1 1,0-1,1 1,-1-1,1 1,-1 0,0-1,1 1,-1 0,1 0,-1 0,1 0,-1 0,1 1,-1-1,1 0,-1 1,0-1,1 1,86 86,141 115,-198-158,-30-43,0 0,-1 1,1-1,-1 0,1 0,-1 1,0-1,1 0,-1 1,0-1,0 0,0 1,0-1,0 0,0 1,0-1,0 1,-1-1,1 0,-1 0,1 1,-1-1,1 0,-1 0,0 1,1-1,-1 0,0 0,0 0,0 0,0 0,0 0,0 0,0-1,0 1,0 0,-1 0,-14 6,-1 0,0-1,-1-1,0 0,1-2,-14 2,-95 10,118-15,-1 0,0-1,0-1,1 0,-1 0,1 0,0-1,-1-1,1 1,1-1,-2-1,-50-19,-42 12,100 12,1 0,0 0,-1 0,1-1,0 1,0 0,-1 0,1-1,0 1,0 0,-1 0,1-1,0 1,0 0,0-1,-1 1,1 0,0-1,0 1,0 0,0-1,0 1,0 0,0-1,0 1,0 0,0-1,0 1,0 0,0-1,0 1,0-1,0 1,0 0,0-1,1 1,-1 0,0 0,0-1,0 1,1 0,-1-1,0 1,0 0,1 0,-1-1,0 1,0 0,1 0,-1 0,0-1,1 1,-1 0,0 0,1 0,-1 0,0 0,1 0,-1 0,0 0,1 0,-1 0,1 0,1-2,17-15,0-1,-1-1,-1-1,0-1,-2 0,13-22,-2-13,-5 4</inkml:trace>
  <inkml:trace contextRef="#ctx0" brushRef="#br0" timeOffset="9685.933">82 2039,'115'28,"-94"-21,20 4,0 2,0 2,-2 1,0 2,26 18,-63-36,-1 0,1 1,-1-1,1 1,-1-1,1 1,-1 0,1 0,-1 0,0 0,1 0,-1 0,0 0,0 0,0 0,0 1,0-1,0 0,0 1,0-1,0 0,-1 1,1-1,0 1,-1 0,0-1,1 1,-1-1,0 1,0 0,0-1,0 1,0 0,0-1,0 1,0-1,-1 1,1 0,-1-1,1 1,-1-1,0 1,1-1,-1 1,0-1,0 0,0 1,-1-1,-14 14,-1-2,-1 0,0-1,-1-1,-1-1,1-1,-1 0,-9 1,-254 93,274-99,8-3,0 0,1-1,-1 1,1-1,-1 1,0 0,1-1,-1 1,0-1,1 1,-1-1,0 0,0 1,0-1,0 0,1 0,-1 1,0-1,0 0,0 0,0 0,0 0,1 0,-1 0,0 0,0 0,0-1,0 1,0 0,1 0,-1-1,0 1,0 0,0-1,1 1,-1-1,0 1,1-1,-1 0,0 1,1-1,-1 1,1-1,-1 0,1 0,-1 1,1-1,0 0,-1 0,1 0,0 1,-1-1,1 0,0 0,25-132,5-82,-30 213,-1 1,1 0,0-1,0 1,0 0,0 0,0-1,0 1,1 0,-1-1,0 1,0 0,1 0,-1-1,1 1,-1 0,1 0,0 0,-1 0,1 0,0 0,0 0,0 0,0 0,0 0,0 0,0 1,0-1,0 0,0 1,0-1,1 0,-1 1,0 0,0-1,0 1,1 0,-1-1,0 1,1 0,-1 0,0 0,0 0,1 1,-1-1,0 0,1 0,-1 1,0-1,147 64,22-9,-137-46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5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1,'112'10,"374"-7,-406-9,-76 4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4:42.0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82,'16'6,"9"8,8 2,4 7,1 2,-4 3,-3 0,-5 1,-4-1,-7-1,-2-2,-3-4,1-4,-3-6</inkml:trace>
  <inkml:trace contextRef="#ctx0" brushRef="#br0" timeOffset="580.444">501 3,'-1'0,"1"-1,-1 1,1 0,0 0,-1-1,1 1,-1 0,1 0,-1 0,1 0,-1-1,1 1,-1 0,1 0,-1 0,1 0,-1 0,1 0,-1 0,1 0,0 1,-1-1,1 0,-1 0,1 0,-1 0,1 1,-1-1,1 0,0 0,-1 1,1-1,-1 0,1 1,0-1,-1 1,1-1,0 0,0 1,-1-1,1 1,0-1,0 0,0 1,-1 0,-23 22,1 1,2 0,0 2,1 1,2 1,1 0,1 1,-9 24,20-39,0 0,2 0,-1 0,2 0,0 0,1 1,0-1,1 0,2 15,-1 2,13 91,39 53,-48-161,-2-15</inkml:trace>
  <inkml:trace contextRef="#ctx0" brushRef="#br0" timeOffset="1680.253">528 542,'28'-43,"71"-81,-99 124,0-1,0 0,0 1,1-1,-1 0,0 1,0-1,0 0,0 1,1-1,-1 0,0 1,0-1,1 1,-1-1,1 1,-1-1,1 1,-1-1,0 1,1-1,-1 1,1-1,0 1,-1 0,1-1,-1 1,1 0,0-1,-1 1,1 0,0 0,-1 0,1 0,0 0,-1 0,1 0,0 0,-1 0,1 0,0 0,-1 0,1 0,0 0,-1 1,1-1,-1 0,1 0,0 1,-1-1,1 0,-1 1,1-1,-1 1,1-1,-1 1,1-1,-1 1,0-1,1 1,-1-1,0 1,1 0,-1-1,6 143,2 58,-8-197,0 0,0 0,0-1,-1 1,1 0,-1 0,0 0,0-1,0 1,-1 0,1-1,-1 1,0-1,0 1,0-1,0 0,-1 0,1 0,-1 0,0-1,0 1,0-1,0 1,0-1,0 0,-1 0,1 0,-1-1,1 1,-1-1,0 0,1 0,-4 0,312-16,-243 12,-44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3.8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50,'774'-30,"-505"10,-267 20,22 11,-28-3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1.85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0 107,'2'3,"4"4,4 6,6 6,4 3,5 3,4 2,2 0,2-2,-1 0,-2-6,-3-2,-4-5,-4-4,-5-4</inkml:trace>
  <inkml:trace contextRef="#ctx0" brushRef="#br0" timeOffset="382.929">475 2,'-2'-1,"1"1,-1 0,1 0,-1 0,1 0,-1 0,1 0,-1 0,0 0,1 0,0 1,-1-1,1 1,-1-1,1 1,-1-1,1 1,0 0,-1 0,1 0,0-1,0 1,0 1,0-1,0 0,0 0,0 0,0 0,0 1,0-1,1 0,-1 1,0-1,1 1,-1-1,1 1,0-1,-3 4,-18 28,2 2,2 0,1 0,1 2,2 0,2 0,-6 36,10-10,2 0,3 0,4 44,0-19,6-40,-2-42</inkml:trace>
  <inkml:trace contextRef="#ctx0" brushRef="#br0" timeOffset="1267.441">527 476,'4'-4,"-1"0,1 0,-1 0,1 1,0-1,0 1,1 0,-1 0,1 0,0 1,-1-1,1 1,0 0,0 1,1-1,-1 1,0 0,0 0,1 1,-1 0,0 0,5 0,-7 0,0 0,0 1,0-1,1 1,-1 0,0 0,0 0,0 0,0 1,-1-1,1 1,0-1,0 1,-1 0,1 0,-1 1,0-1,0 0,0 1,0-1,0 1,0 0,0-1,-1 1,0 0,1 0,-1 0,0 0,0 0,-1 0,1 1,-1-1,0 0,1 0,-1 0,-1 1,1 1,-4 11,0 0,-1 0,0-1,-1 0,-1 0,-1 0,0-1,0 0,-2-1,0 0,0 0,-3 1,12-12,-74 92,75-93,-1-1,1 1,-1 0,1 0,-1 0,1 0,0 0,0-1,-1 1,1 0,0 0,0 0,0 0,0 0,0 0,0 0,0 0,0 0,1 0,-1 0,0 0,1-1,-1 1,0 0,1 0,-1 0,1 0,-1-1,1 1,-1 0,1-1,0 1,-1 0,1-1,0 1,0-1,-1 1,1-1,0 1,0-1,0 1,0-1,0 0,0 0,-1 1,1-1,1 0,49 5,-49-5,42-3,0-1,0-2,25-8,91-12,-134 26,-8 1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04.9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250 373,'2'7,"6"9,5 6,8 4,6 1,9 2,3 0,4-3,-3-4,-3-3,-5-2,-7-5,-6-4</inkml:trace>
  <inkml:trace contextRef="#ctx0" brushRef="#br0" timeOffset="305.183">777 400,'-1'-1,"0"0,-1 0,1 0,0 0,-1 0,1 0,0 0,-1 1,1-1,-1 0,1 1,-1 0,0-1,1 1,-1 0,1 0,-1 0,0 0,1 0,-1 0,1 0,-1 0,0 1,1-1,-1 0,1 1,-1 0,1-1,-1 1,1 0,0 0,-1 0,1 0,0 0,-1 0,1 0,0 0,0 0,0 1,0 0,-40 58,40-59,-17 39,2 1,1 1,3 0,1 1,2 0,2 0,2 1,2 0,2 15,4 27,0-66</inkml:trace>
  <inkml:trace contextRef="#ctx0" brushRef="#br0" timeOffset="787.891">843 702,'0'275,"0"-267,0-4,0 0,0 1,0-1,0 0,1 1,0-1,-1 0,2 1,-1-1,0 0,1 0,0 0,0 0,0 0,2 1,-2-4,0-1,1 0,-1 1,1-1,-1 0,0 0,1-1,-1 1,1 0,-1-1,0 1,1-1,-1 0,0 0,0 0,0 0,1 0,-1-1,0 1,0 0,-1-1,1 0,0 1,-1-1,2-2,2 0,138-126,-120 124,-16 34,-11 266,4-271</inkml:trace>
  <inkml:trace contextRef="#ctx0" brushRef="#br0" timeOffset="1467.504">0 255,'13'-5,"17"-5,15-4,16-6,16-4,13-2,8-2,4 0,-4 0,-8 5,-15 4,-16 5,-19 5,-20 5,-12 2</inkml:trace>
  <inkml:trace contextRef="#ctx0" brushRef="#br0" timeOffset="4437.38">1027 913,'2'0,"5"0,4-2,5-3,6-1,3-2,1-1,-3 1,-2 1,-8 3,-8 1,-7 1,-3 2</inkml:trace>
  <inkml:trace contextRef="#ctx0" brushRef="#br0" timeOffset="4753.306">1067 702,'0'-6,"-3"-1,0 6,0 8,1 8,0 10,1 8,3 7,3 2,1-2,-1-2,-1-4,-1-7</inkml:trace>
  <inkml:trace contextRef="#ctx0" brushRef="#br0" timeOffset="5293.335">830 479,'-3'0,"0"2,0 5,-1 11,-1 9,1 11,1 10,1 8,-1 4,0-9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5:14.7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79 289,'5'6,"3"8,5 7,3 7,3 6,2 5,3 4,1-2,1-1,1-4,0-8,2-7,1-7,-5-7</inkml:trace>
  <inkml:trace contextRef="#ctx0" brushRef="#br0" timeOffset="241.418">488 275,'34'-21,"-40"49,3-22,-22 42,2 2,3 0,-14 51,24-59,3-1,1 2,2-1,2 1,2-1,2 1,2-1,5 24,-4-38,-2-5</inkml:trace>
  <inkml:trace contextRef="#ctx0" brushRef="#br0" timeOffset="242.418">882 486,'-11'2,"0"1,1 1,-1-1,1 2,0-1,0 2,0-1,1 1,-1 1,2-1,-1 2,1-1,0 1,0 0,1 1,0 0,1 0,0 0,0 1,1 0,-5 10,1-1,1 1,1 1,1-1,0 1,2 0,0 1,2-1,0 1,1 0,1-15,-1 0,1 1,0-1,1 0,0 1,0-1,0 0,1 0,0 0,1 0,-1 0,1 0,1-1,-1 1,1-1,0 0,1 0,-1-1,1 1,0-1,1 0,-1 0,1 0,0-1,0 0,0 0,1-1,-1 0,1 0,4 1,-1-1,0-1,1 0,-1-1,1 0,0 0,-1-1,1-1,-1 0,1 0,8-3,-15 3,0 0,-1 0,1 0,-1 0,1-1,-1 1,0-1,0 0,0 0,0-1,0 1,0 0,0-1,-1 0,1 0,-1 0,0 0,0 0,0 0,0 0,0-1,-1 1,1-1,-1 1,0-1,0 1,-1-1,1 0,-1 1,1-1,-1-2,0 3,-1-1,1 1,0 0,-1 0,1-1,-1 1,0 0,0 0,0 0,-1 0,1 0,-1 0,1 0,-1 1,0-1,0 1,0-1,-1 1,1 0,0-1,-1 1,0 1,1-1,-1 0,0 1,0-1,0 1,0 0,0 0,0 0,0 0,-1 0,1 1,-4-1,0 0,-1 0,1 1,0 0,-1 1,1-1,0 2,0-1,0 1,0 0,0 0,0 1,0 0,-3 1,1 2,1-1,-1 1,1 1,0 0,0 0,1 0,0 1,0 0,1 0,0 1,1 0,-3 6,-2 7</inkml:trace>
  <inkml:trace contextRef="#ctx0" brushRef="#br0" timeOffset="243.418">27 12,'-6'0,"-6"0,3 0,9 0,14 0,17 0,20 0,18 0,16 0,9-2,2-1,-4 0,-13 1,-16 1,-19 2,-18 1,-14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2-10T08:18:25.28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260 515,'-9'4,"-5"7,-7 7,-5 10,-4 12,-1 12,-1 12,2 12,2 11,7 6,7 0,10-4,13-8,11-9,11-12,10-13,6-10,-4-13</inkml:trace>
  <inkml:trace contextRef="#ctx0" brushRef="#br0" timeOffset="834.371">668 764,'-10'-3,"-1"-1,1 1,-1 1,1-1,-1 2,0 0,0 0,1 1,-1 0,0 1,0 0,-7 2,13-2,-1 0,0 1,1 0,-1 0,1 0,0 1,0 0,0 0,0 0,0 0,1 1,-1 0,1 0,0 0,0 0,0 1,1-1,0 1,0 0,0 0,0 0,1 1,0-1,-1 2,3-4,-1-1,0 1,1 0,0 0,0 0,0 0,0-1,0 1,0 0,1 0,-1 0,1-1,0 1,0 0,0-1,0 1,0 0,1-1,-1 1,1-1,0 0,-1 0,1 0,0 0,0 0,1 0,-1 0,0 0,1-1,-1 1,1-1,-1 0,1 0,-1 0,1 0,1 0,63 26,-55-24,-1 1,1 0,0 0,-1 1,0 0,0 1,0 1,-1-1,0 2,0-1,-1 2,0-1,0 1,-1 0,0 1,-1 0,3 4,-9-9,1 0,-1 0,0 0,0 0,-1 0,1 1,-1-1,0 0,-1 0,1 0,-1 0,0 0,-1 1,1-2,-1 1,0 0,0 0,0 0,-1-1,1 0,-1 1,0-1,-1 0,1 0,-1 0,1-1,-1 0,0 1,-1-1,1 0,0-1,-1 1,1-1,-1 0,0 0,0-1,0 1,0-1,0 0,0 0,-1-1,2 2,-1-1,0 1,0-1,0-1,0 1,0-1,0 1,0-1,0-1,0 1,0-1,1 0,-1 0,0 0,0-1,0 0,1 0,-1 0,1 0,0-1,-1 0,1 0,0 0,1 0,-1 0,1-1,-1 0,1 0,-2-2,5 5,0-1,-1 1,1 0,0-1,0 1,0 0,0-1,0 1,0 0,0-1,0 1,1 0,-1-1,1 1,-1 0,1 0,-1 0,1-1,-1 1,1 0,0 0,0 0,0 0,0 0,-1 0,1 0,1 0,-1 0,0 1,0-1,0 0,0 1,0-1,1 1,-1-1,0 1,0 0,1-1,0 1,56-9,-56 8,106-2,-80 5,1-2,-1-1,0-1,0-2,0 0,-1-2,1-1,-1-2,-1 0,3-3,-24 10,-1 0,0 0,0 0,0-1,-1 0,1 0,-1 0,1 0,-1 0,0-1,0 1,-1-1,1 0,-1 0,0 0,0 0,0 0,0-1,-1 1,1 0,-1-1,0 0,-1 1,1-1,-1 1,0-5,-2 5,-1 1,1 0,-1 0,1 0,-1 0,0 1,0-1,-1 1,1 0,0-1,-1 2,1-1,-1 0,0 1,1-1,-1 1,0 0,0 1,0-1,0 1,0-1,0 1,0 0,0 1,0-1,0 1,0-1,1 1,-1 0,-1 1,-2-1,0 1,0 0,0 1,0-1,0 1,1 0,-1 1,1 0,0 0,0 0,0 1,1 0,0 0,-1 0,2 0,-1 1,1 0,0 0,0 0,0 1,1-1,0 1,0 0,1 0,0 0,0 0,1 0,0 1,0-1,0 0,1 0,0 1,1-1,1 7,0-9,0 0,1 0,0 0,0-1,0 1,0-1,1 0,-1 0,1 0,0 0,1-1,-1 0,1 1,-1-2,1 1,0 0,0-1,0 0,0 0,1-1,106 21,-61-18</inkml:trace>
  <inkml:trace contextRef="#ctx0" brushRef="#br0" timeOffset="1296.178">1392 923,'-131'20,"127"-18,0 0,0 0,0 0,0 1,0 0,1-1,-1 1,1 0,0 1,0-1,0 1,0-1,0 1,1 0,0 0,0 0,0 0,0 1,0-1,1 0,0 1,0-1,0 1,1-1,-1 1,1-1,0 1,1 0,-1-1,1 1,-3 1,2-1,-1 1,0 0,1-1,0 1,0 0,1 0,0-1,0 1,0 0,1-1,-1 1,1-1,1 0,-1 1,1-1,0 0,0-1,0 1,1 0,0-1,0 0,0 0,0 0,0 0,1-1,0 1,0-1,0-1,0 1,0-1,1 1,15 1,-1-1,1-1,0-1,-1-1,1 0,0-2,0 0,-1-2,0 0,1-1,-1-1,-1-1,2-1,25-6,-22 7</inkml:trace>
  <inkml:trace contextRef="#ctx0" brushRef="#br0" timeOffset="1688.825">1642 936,'10'29,"2"0,1 0,1-2,1 1,1-2,2 0,1-1,2 1,34 23,-53-48,0 0,0 0,1 1,-1-1,0 0,0-1,1 1,-1 0,0-1,1 1,-1-1,1 0,-1 0,0 0,1 0,-1 0,1 0,-1-1,0 1,1-1,-1 0,0 1,1-1,-1 0,0 0,0-1,0 1,1-1,5-7,-1 1,-1-1,1 0,-2-1,1 1,-1-1,-1 0,1-1,-2 1,0-1,0-1,6-12,34-96,-34 102</inkml:trace>
  <inkml:trace contextRef="#ctx0" brushRef="#br0" timeOffset="2880.691">2234 1146,'30'-17,"-8"7,-2-2,1 0,-2-2,0 0,0-1,-2-1,5-5,-20 20,-1 0,0 0,0 0,1 0,-1 0,0 0,0 0,0 0,0-1,0 1,-1 0,1-1,0 1,0 0,-1-1,1 1,-1-1,0 1,1-1,-1 1,0-1,0 0,0 1,0-1,0 1,0-1,0 1,0-1,-1 1,1-1,-1 1,1-1,-1 1,1-1,-1 1,0 0,0-1,0 1,0 0,0 0,0 0,0 0,0 0,-1-1,-7-1,0 1,-1 0,1 1,0-1,-1 2,1 0,-1 0,1 0,-1 1,1 1,0-1,0 2,-1-1,6-1,1 0,0-1,-1 1,1 0,0 1,0-1,-1 1,1-1,0 1,0 0,1 0,-1 0,0 0,1 1,-1-1,1 1,0-1,0 1,0 0,0 0,0 0,1 0,-1 0,1 1,0-1,0 0,0 0,1 1,-1-1,1 1,-1-1,1 1,0-1,1 1,-1-1,0 0,1 1,0-1,0 0,0 1,1 1,5 5,0 0,0-1,1 0,0-1,1 0,0 0,0-1,1 0,0 0,0-1,0-1,1 1,0-2,0 0,0 0,0-1,1 0,-1-1,1 0,0-1,0 0,0-1,-4 0,0 0,1-1,-1 0,0 0,0-1,0 0,0-1,-1 1,1-1,0-1,-1 0,0 0,0 0,0-1,-1 0,1 0,-1-1,0 1,-1-2,0 1,0 0,0-1,0 0,-1-1,84-155,-93 212,5-47,-1 92,1-91,1 0,0 0,0 0,0 0,0 0,0 0,1-1,-1 1,1 0,0-1,0 1,0-1,0 0,0 1,0-1,1 0,-1 0,1-1,-1 1,1 0,0-1,0 0,0 1,-1-1,1 0,0-1,1 1,1 0,2 0,1 0,-1-1,0 0,1 0,-1-1,1 0,-1 0,0 0,0-1,1 0,-1-1,-1 0,1 0,0 0,-1-1,1 0,-1 0,0 0,-1-1,1 0,-1 0,1-1,3-5,0 0,0 0,-1-1,0 0,-1 0,-1-1,0 0,0 0,-2-1,4-13,0 108,-5-72,0 1,0-1,1-1,0 1,0 0,1-1,0 0,1 0,0 0,0-1,1 0,0 0,0-1,1 1,-4-3,1-1,-1 0,1 0,-1 0,1-1,0 0,0 1,0-2,1 1,-1-1,0 1,1-1,-1-1,0 1,1-1,-1 0,1 0,-1-1,1 0,-1 0,0 0,1 0,-1-1,0 0,3-1,-3-1,1 1,0-1,-1-1,0 1,0-1,0 0,0 0,-1 0,0-1,0 0,-1 0,1 0,-1 0,0 0,-1 0,0-1,1-4,20-121,-21 117,65-582,-61 574,-21 224,14-182,-5 45,3 1,3-1,3 1,10 56,-11-108,2 1,-1 0,2-1,0 1,1-1,0-1,1 1,0-1,3 4,-6-11,0-1,0 1,0-1,0 0,1 0,0 0,0-1,0 1,0-1,0 0,1-1,-1 1,1-1,-1 0,1-1,0 1,0-1,0 0,0-1,0 1,0-1,0 0,0-1,5-1,-1-1,0 0,0-1,0 0,0 0,0-1,-1 0,0-1,0 0,-1-1,1 0,-1 0,-1 0,0-1,0 0,0-1,-1 0,0 0,-1 0,0 0,1-3,-6 12,12-20,-9 34,-5 0,-1 74,3-85,1 0,0-1,-1 1,1 0,0-1,1 1,-1-1,0 1,1-1,-1 1,1-1,0 0,-1 0,1 0,0 0,1 0,-1 0,0-1,0 1,1-1,-1 1,1-1,-1 0,1 0,0 0,-1 0,1-1,0 1,1 0,49-6,-27-4</inkml:trace>
  <inkml:trace contextRef="#ctx0" brushRef="#br0" timeOffset="3068.191">3985 764,'-18'-6,"-11"-5,-8-3,1 2</inkml:trace>
  <inkml:trace contextRef="#ctx0" brushRef="#br0" timeOffset="3248.707">3234 542,'14'-3,"15"0,18 0,20 1,18 0,15 1,10 0,-13 1</inkml:trace>
  <inkml:trace contextRef="#ctx0" brushRef="#br0" timeOffset="4366.791">4327 857,'-5'-5,"0"1,0 0,-1 0,0 0,1 1,-1-1,0 2,0-1,-1 0,1 1,-1 0,1 1,-1 0,1 0,-1 0,0 1,1-1,-1 2,0-1,0 1,1 0,-1 0,1 1,-1 0,1 0,0 1,-1-1,1 1,1 1,-1-1,-4 4,4-2,1-1,0 1,1 1,-1-1,1 1,0-1,0 1,1 0,0 0,0 1,0-1,1 2,1-6,0 1,0 0,1-1,-1 1,1 0,0 0,0-1,0 1,0 0,0 0,1 0,-1-1,1 1,0 0,-1-1,1 1,0-1,1 1,-1-1,0 1,1-1,0 0,-1 1,1-1,0 0,0 0,0-1,0 1,1 0,-1-1,1 1,6 2,0-1,0 0,0 0,0-1,0 0,1-1,-1 0,1-1,-1 0,1 0,-1-1,1 0,-1 0,0-1,0-1,1 0,-1 0,-1 0,1-1,-1-1,1 1,-1-1,0-1,-1 1,0-1,5-5,31-49,-43 90,-1-24,1 1,0 0,0 0,1 0,0-1,0 1,0 0,1-1,0 1,1-1,-1 1,1-1,0 0,1 0,-1 0,1-1,0 1,1-1,-1 0,1 0,0-1,0 1,1-1,-1 0,1-1,0 1,0-1,0 0,0 0,1-1,-1 0,1 0,0-1,-1 0,1 0,0 0,3-1,-6 0,0 0,0-1,0 1,0-1,0 0,0 0,0 0,0-1,0 0,0 0,-1 0,1 0,-1 0,0 0,1-1,-1 0,0 0,0 0,-1 0,1 0,-1 0,1-1,-1 1,0-1,0 0,-1 0,1 1,-1-1,0 0,0 0,0-2,3-14,-1-1,0 1,-2-1,-1 0,-1-12,1 9,-1 0,-1 0,-1 1,-2-1,0 1,-4-11,-27-10,36 41,-1 1,1-1,0 0,0 0,0 1,0-1,0 0,0 0,1 1,0-1,-1 0,1 0,0 1,0-1,1 1,-1-1,0 1,1-1,4-10,9-30,-1 0,-2-1,-2-1,-2 0,-1-13,-8 37,-8 28,2 20,1 0,2 0,0 1,2 0,1 20,1-45,-1 57,3 0,3-1,2 1,3-1,2 0,3-1,2-1,25 54,-38-102,-3-3,1 0,1 0,-1 0,1-1,0 1,0-1,1 0,0 0,0 0,0-1,0 1,1-1,-1 0,6 3,16-13,-15-7</inkml:trace>
  <inkml:trace contextRef="#ctx0" brushRef="#br0" timeOffset="4816.436">4458 673,'29'-5,"-1"2,1 0,0 2,0 2,6 0,-20 0,-10-1,26 0,0 1,0 2,0 1,-1 1,1 2,26 9,-53-13,1-1,0 1,-1 0,0 1,0-1,0 1,0-1,0 1,-1 0,1 1,-1-1,0 1,-1-1,1 1,-1 0,0 0,0 0,0 0,-1 0,0 0,0 1,0-1,0 0,-1 1,0-1,0 1,-1-1,0 0,1 1,-2-1,1 0,-2 4,-4 28,-6 69,13-102,0 0,1 0,-1 0,1 0,0 0,0 0,0 0,1-1,0 1,-1-1,1 1,0-1,0 1,1-1,-1 0,1 0,0 0,0 0,0-1,0 1,0-1,0 0,1 0,1 1,0 0,1 0,-1-1,1 0,-1 0,1-1,0 1,0-1,0 0,0-1,0 1,0-1,0-1,0 1,0-1,0 0,0 0,0 0,0-1,-1 0,1-1,-1 1,1-1,-1 0,0 0,0 0,0-1,0 0,-1 0,0 0,1-1,-2 1,1-1,0 0,-1 0,0 0,0 0,-1-1,1 1,-1-2,0 0,-1-1,0 1,-1-1,0 1,0-1,0 1,-1-1,0 1,0 0,-1-1,0 1,0 0,-1 0,0 0,0 0,-1 1,0-1,0 1,0 0,-1 0,0 0,0 1,0-1,-1 1,0 1,0-1,0 1,-1 0,1 0,-1 1,0 0,0 0,0 1,0-1,0 2,-8-2,11 3,0 0,0 0,0 0,0 1,0 0,0 0,0 0,0 0,0 1,0-1,0 1,1 0,-1 0,1 0,-1 1,1-1,0 1,0 0,0 0,0 0,1 0,-1 1,1-1,0 1,0-1,0 1,0 0,1-1,-1 1,1 0,0 0,0 0,1 0,-1 1,1-1,0 0,0 0,0 0,0 0,1 0,0 1,40 64,-12-40</inkml:trace>
  <inkml:trace contextRef="#ctx0" brushRef="#br0" timeOffset="5281.121">5261 1055,'14'-38,"-1"0,-2-1,-2-1,-2 0,-1 0,-2 0,-1-25,-2 63,-1-1,1 1,-1-1,1 0,-1 0,0 1,0-1,0 0,-1 1,1-1,0 0,-1 1,0-1,0 1,0-1,0 1,0-1,0 1,0-1,-1 1,0 0,1 0,-1 0,0 0,0 0,0 0,0 0,0 1,0-1,-1 1,1-1,0 1,-1 0,1 0,-1 0,1 0,-1 1,0-1,1 1,-1 0,0-1,-1 1,5 0,0 0,0 1,0-1,0 0,0 0,0 1,0-1,0 0,-1 1,1-1,0 1,0-1,0 1,-1 0,1-1,0 1,-1 0,1-1,0 1,-1 0,1 0,-1 0,1-1,-1 1,0 0,1 0,-1 0,0 0,0 0,1 0,-1 0,0 0,0 0,0-1,0 1,0 0,0 0,-1 0,1 0,0 0,0 0,-1 0,1 0,0 0,-1 0,1-1,-1 1,1 0,-1 0,0-1,1 1,-1 0,0-1,1 1,-1 0,0-1,0 1,1-1,-1 1,0-1,0 0,0 1,0-1,0 0,0 0,0 1,0-1,0 0,0 0,20 7,1 0,-1-1,1-1,0-1,1-1,-1-1,2 0,93 17,-112-19,-1 1,1 0,0-1,0 1,-1 0,1 1,-1-1,1 0,-1 1,1 0,-1-1,0 1,0 0,0 0,0 0,0 0,0 1,0-1,-1 0,1 1,-1-1,0 1,0 0,0-1,0 1,0 0,-1 0,1-1,-1 1,1 0,-1 0,0 0,0 0,-1 2,-5 58,1 39,6-98,0 1,0-1,0 0,0 1,1-1,0 0,0 0,0 0,0 0,1 0,-1-1,1 1,0-1,0 1,0-1,1 0,-1 0,1-1,0 1,0-1,0 1,5 1,0 0,0-1,0 0,1-1,-1 0,1-1,-1 1,1-2,0 1,-1-1,1-1,-1 0,1 0,-1-1,1 0,-1-1,0 0,0 0,0-1,0 0,-1-1,1 0,2-2,13-12</inkml:trace>
  <inkml:trace contextRef="#ctx0" brushRef="#br0" timeOffset="5552.02">5918 344,'9'2,"12"10,12 14,8 16,5 14,1 11,-3 10,-10 6,-9 1,-14 0,-23 2,-26-1,-35-1,-35 1,0-14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3:22.4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299 3,'-44'0,"25"-2,-1 2,1 0,-1 1,1 1,-1 1,1 0,0 2,0 0,-2 2,17-4,-1 0,1 1,0-1,-1 1,2 0,-1 0,0 1,1-1,0 1,0-1,0 1,1 0,-1 0,1 1,0-1,1 0,0 1,-1-1,1 1,1-1,-1 1,1-1,0 1,1-1,-1 1,1-1,0 1,0-1,1 1,1-1,0 0,1 0,0 0,-1-1,2 0,-1 0,0 0,1 0,0-1,-1 0,1 0,1 0,-1 0,0-1,1 0,-1 0,1 0,2 0,15 6,-4 0,83 45,-98-50,0 0,0 0,-1 0,1 1,-1-1,0 1,0 0,0 0,0 0,-1 1,0-1,0 1,0-1,0 1,-1-1,0 1,1 0,-2 0,1 0,-1 0,0 3,0-4,0-1,-1 0,0 1,1-1,-1 0,-1 0,1 0,0 0,-1 0,0 0,1 0,-1-1,0 1,0 0,-1-1,1 0,0 1,-1-1,0 0,1 0,-1 0,0-1,0 1,0-1,0 0,0 0,-3 1,-89 14,34-17,62 6,7-3</inkml:trace>
  <inkml:trace contextRef="#ctx0" brushRef="#br0" timeOffset="2050.522">433 552,'-2'6,"1"-4,0 1,-1 0,1 0,0-1,1 1,-1 0,0 0,1 0,0 0,-1 0,1 0,0 0,1 0,-1 0,0 0,1 0,0 0,0-1,0 1,0 0,0 0,0-1,1 1,-1 0,1-1,0 0,0 1,-1-1,2 0,-1 0,0 0,0 0,1 0,-1-1,1 1,2 1,1-1,0 0,0-1,0 1,0-1,0 0,0-1,1 0,-1 0,0 0,0 0,1-1,-1 0,0-1,0 1,0-1,0 0,-1-1,1 1,0-1,-1 0,0-1,1 1,-2-1,1 0,0 0,-1-1,1 1,-1-1,-1 0,1 0,-1 0,0-1,0 1,1-3,-2 4,-1 0,0 1,0-1,0 0,0 0,-1 0,1 0,-1 0,0 0,0 0,-1 0,1 0,-1 0,0 1,0-1,0 0,0 0,-1 1,0-1,1 0,-1 1,0 0,-1-1,1 1,-1 0,1 0,-1 1,0-1,0 0,0 1,0 0,-1-1,1 1,-1 1,1-1,-1 0,0 1,-1 0,-3 0,-1 2,0-1,0 2,1-1,-1 1,1 0,-1 1,1-1,0 2,0-1,0 1,0 1,1-1,0 1,0 1,0-1,1 1,-1 0,1 1,0 0,-21 22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53.7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1,'16'2,"12"1,10 0,6-1,5 0,-3-1,-3-1,-10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13:23.5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344 0,'-19'1,"0"0,0 1,0 1,0 1,1 1,0 0,0 1,0 1,1 1,0 1,0 0,1 1,0 0,1 2,0 0,1 0,-6 9,18-20,0 0,0 1,0-1,0 1,0-1,0 1,1 0,-1 0,0-1,1 1,0 0,-1 1,1-1,0 0,0 0,0 0,1 1,-1-1,0 1,1-1,0 0,-1 1,1-1,0 1,0-1,1 1,-1-1,0 0,1 1,-1-1,1 0,0 1,0-1,0 0,0 0,0 0,0 1,1-1,-1 0,1-1,-1 1,1 0,0 0,0-1,0 1,0-1,12 6,1-1,-1-1,1 0,1-1,-1-1,0 0,7-1,-8-1,-1 1,0 0,0 1,0 1,-1-1,1 2,-1 0,0 1,0 0,7 5,-15-8,-1 1,1 0,-1 0,0 0,0 0,0 0,-1 0,1 1,-1 0,0-1,0 1,-1 0,1 0,-1 0,0 0,-1 0,1 0,-1 0,0 0,0 0,-1 0,0 5,-1 1,0-1,0 0,-1 1,0-1,-1 0,0 0,-1-1,0 1,0-1,-4 4,4-6,-1 0,1-1,-1 0,0 0,0-1,-1 0,0 0,0 0,0-1,0 0,-1 0,1-1,-1 0,0 0,0-1,0 0,0-1,0 1,-1-2,-4 1,-24 3,38-2,4 0</inkml:trace>
  <inkml:trace contextRef="#ctx0" brushRef="#br0" timeOffset="327.084">397 642,'2'-16,"4"-9,2-6,0-2,1 1,-1 3,-2 11,-2 13,-1 12,-2 12,0 9,-2 7,3 4,3 2,3 2,2-3,2-3,-1-9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5:28.9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814 1,'-25'20,"2"2,0 1,1 0,1 2,1 0,-13 23,-21 39,4 3,3 2,5 2,3 1,5 2,-3 29,-80 292,-59 419,158-730,5 0,4 2,5 44,1-136,0-27,11-66,-3 42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45:29.4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210 0,'-8'6,"1"1,0-1,1 1,-1 1,1-1,1 1,-1 0,2 0,-1 0,1 1,0 0,1 0,0 0,0 0,1 0,0 1,0-1,1 1,1 1,-1 14,1 1,1 0,1-1,1 0,2 1,4 14,41 125,18 83,-65-226,-18-61,-17-86,-5 2,-6 2,-7-2,-28-40,77 162,0 0,1 0,-1 0,0 0,0-1,0 1,1 0,-1-1,0 1,1 0,-1-1,1 1,0-1,-1 1,1-1,0 1,0-1,0 1,0-1,0 1,1 0,-1-1,0 1,1-1,-1 1,0-1,1 1,0 0,-1-1,1 1,0 0,0 0,0-1,0 1,0 0,0 0,0 0,0 0,0 0,0 0,1 1,-1-1,0 0,1 1,-1-1,0 1,1-1,-1 1,1-1,-1 1,1 0,-1 0,1 0,189-19,-143 16,18-2,1 3,65 7,-126-5,0 0,0 0,0 0,0 1,0 0,0 1,0-1,0 1,0 0,-1 1,1-1,-1 1,0 0,1 1,-1-1,-1 1,1 0,0 0,-1 0,0 1,0 0,0-1,-1 2,0-1,0 0,0 0,0 1,0 3,-1 7,-1 1,-1-1,0 1,-1-1,-1 1,-1-1,0 0,-1 0,-1 0,-2 3,4-9,-28 97,-4 11,-15 96,29-78,6-11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39.5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7450 951,'15'-21,"-3"5,0-1,-2-1,0 1,-1-1,-1-1,0 0,0-4,-9 20,1 0,-1 0,0 0,0 0,0 0,0 1,-1-1,1 0,-1 1,0-1,1 1,-1-1,0 1,-1 0,1 0,0-1,-1 2,1-1,-1 0,1 0,-1 1,0 0,0-1,1 1,-1 0,0 0,0 1,0-1,0 1,0-1,0 1,-1 0,1 0,0 0,-15-4,-356-117,254 78,-2 4,-1 6,-67-6,-908-148,663 109,-108 7,-1081-24,1409 85,1 9,-1 9,-194 35,244-11,1 7,2 8,-2 7,75-19,2 3,1 3,3 5,1 3,3 3,-8 11,27-15,2 3,2 2,3 2,2 3,1 5,26-32,2 2,1 1,2 0,1 1,2 1,2 1,1 0,1 1,3 0,-4 29,7 33,5 1,4-1,4 0,5-1,18 68,-14-63,-7-49,8 71,5-1,6-1,5-1,49 118,-35-152,4-1,3-3,4-2,4-3,3-3,27 23,-38-42,3-2,1-3,3-2,2-3,3-3,1-3,16 6,65 20,136 44,-137-57,-23-7,62 26,3-8,152 29,-54-48,2-12,117-9,-323-21,1268 61,-963-47,0-17,213-33,301-80,-759 96,-12 4,-1-5,-1-5,-1-7,-1-5,49-22,-135 37,-1-2,0-2,-2-2,0-1,-2-2,-1-1,-1-2,24-27,-5-3,-2-3,-3-2,-3-2,17-37,-7 12,-4-2,-4-2,-5-2,-3-2,-6-1,-2-6,-12 13,-4-1,-5 0,-3 0,-5-1,-10-91,-3 111,-4 0,-4 1,-2 1,-4 1,-3 1,-3 2,-3 0,-3 3,-3 1,-3 2,-3 2,-2 1,-3 3,-2 3,-20-14,-42-29,-5 6,-4 4,-3 7,-4 4,-3 7,-3 5,-2 7,-3 6,-3 6,-61-9,-15 6,-3 9,0 11,-2 9,-51 9,-109 9,-48 10,-37 3,29-2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47.7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0,'-2'21,"-1"10,0 8,1 3,1 0,0-3,0-6,3-6,1-6,2-6,1-6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0.6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0,'-25'54,"-115"460,115-413,3 1,5 5,14-98,1 1,0-1,1 0,0 1,0-1,1 0,1 1,-1-1,1 1,1-1,0 0,0 0,1 0,0 0,0 0,1 0,1-1,-1 0,1 0,0 0,1 0,0-1,0 0,1 0,6 4,7-2,1-2,0 0,1-1,-1-1,1-1,0-1,0-1,1-1,-1-1,0-1,0-1,1-1,22 0,0-2,0-2,-1-1,1-3,-2-2,5-3,-36 11,-1 0,0-1,0 0,0-1,-1 0,0 0,7-7,9-15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1.0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63,'125'-27,"60"8,95 5,-234 12,-1 2,1 1,-1 3,0 2,0 2,24 8,-61-14,0 0,0 1,-1 0,1 0,-1 1,0 0,0 0,0 1,0 0,-1 0,0 0,0 1,0 0,-1 0,0 1,0-1,-1 1,0 0,0 1,0-1,-1 0,0 1,0 0,0 6,-1 10,-1 0,-2 0,0-1,-2 1,0 0,-2-1,0 1,-2-2,-7 18,-43 135,15-51,6 1,-1 30,-20 139,41-248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1.25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86,'18'-4,"29"-2,36-3,36 0,33-3,29-3,16-1,-25 2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1.5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167 73,'-15'-72,"15"72,0 0,0 0,0 1,0-1,0 0,0 0,0 1,0-1,0 0,0 1,0-1,0 0,0 0,0 1,0-1,0 0,0 0,0 1,0-1,0 0,0 0,0 1,0-1,-1 0,1 0,0 1,0-1,0 0,0 0,-1 1,1-1,0 0,0 0,-1 0,1 0,0 0,0 1,-1-1,1 0,0 0,0 0,-1 0,1 0,0 0,0 0,-1 0,1 0,0 0,0 0,-1 0,1 0,0 0,-1 0,1 0,0 0,-7 174,-12 5,-7 0,-9 1,7-31,23-124,-3 17,1 0,2 0,2 0,2 19,2-50,-1 0,2 0,-1 0,2 0,-1 0,1-1,1 1,0-1,1 0,0 0,0 0,1 0,0-1,1 0,0-1,0 1,1-1,0-1,1 2,14 4,-1-1,1 0,1-2,0-1,1-1,-1 0,2-2,-1-1,0-2,1 0,0-1,0-2,0 0,-1-2,9-2,-3 1,-1-1,0-1,1-2,-2-1,1-1,-1-1,-1-2,0-1,-1-1,8-7,20-17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1.9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16 280,'-2'-5,"-1"0,1 0,0 0,1 0,-1-1,1 1,0-1,1 1,-1-1,1 1,0-1,0 1,1-1,-1 1,1-1,1 1,-1-1,1 1,0 0,0 0,0 0,1 0,-1 0,1 0,1 1,-1-1,1 1,-1 0,1 0,0 0,3-1,13-8,1 1,0 2,1 0,0 1,0 1,1 1,0 1,1 1,20-1,16-6,0 3,1 3,0 2,0 4,0 1,0 4,-1 2,0 2,9 6,-56-12,1 0,-1 1,0 1,0 0,-1 1,0 1,0 0,0 0,-1 1,0 0,-1 1,1 1,-2-1,1 2,-2-1,1 1,-1 0,-1 1,0 0,-1 0,0 1,-1 0,3 10,-2 16,-3-1,-1 1,-2 0,-2-1,-1 1,-2-1,-2 0,-1 0,-5 10,8-25,-48 206,-8 38,-1 87,40-218,15-118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54.0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1,'14'7,"13"1,14 1,8-7,-3-3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2.1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0 167,'14'-4,"24"-2,32-2,32-2,30-4,21-3,14-5,6-4,1-5,-29 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2.4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127 125,'9'-116,"-11"107,1 15,-2 21,-22 242,-15 17,23-189,-2 11,4 1,5 5,8-99,1 0,0 1,1 0,1-1,0 1,1-1,1 0,1 0,0 0,0 0,2 0,0-1,0 0,1 0,1-1,0 0,1 0,1 0,0-2,0 1,1-1,13 9,-1-8,1-1,0-1,1-2,0 0,0-2,0 0,1-2,0-1,0-1,0-1,0-1,11-2,4 2,0-2,0-1,-1-2,0-2,0-2,0-1,-1-2,0-2,-2-1,1-2,-2-2,-1-1,0-2,6-7,12-21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2.7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1 135,'3'-6,"1"0,0 0,1 0,-1 0,1 1,1-1,-1 1,1 1,-1-1,1 1,1 0,-1 0,0 1,1-1,0 2,0-1,0 1,0 0,0 0,2 1,56-15,0 4,1 2,0 4,0 2,62 5,-80-3,0 3,0 2,0 2,-1 2,1 2,-2 2,1 2,-2 3,20 9,-55-20,0 0,-1 0,1 1,-1 1,-1-1,1 2,-1-1,0 1,-1 0,0 0,0 1,-1 0,0 0,-1 1,0 0,0 0,-1 0,0 0,-1 1,0-1,0 5,-1 15,-2 1,0-1,-3 1,0-1,-2 0,-1 0,-1-1,-4 8,7-22,-28 108,-24 93,-17 154,40-32,31-319,3-11,-2-1,1 0,-1 1,0-1,0 0,-1 0,0 0,0 0,-1 0,0 0,0 0,-1-1,-2 4,-13 0,0-10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3.3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1 503,'279'-2,"-118"-1,-1-6,1-8,80-21,-158 20,0-3,-1-4,-2-3,0-4,-3-3,0-4,34-25,-83 46,-2-1,0-1,-1-1,-1-1,-2-1,2-4,-5 6,-11 21,-12 71,-15 50,-33 115,26-135,4 2,5 0,3 21,13-97,0 1,2-1,2 0,0 0,1 0,2 0,1-1,1 0,3 5,-5-17,1 1,0-1,1-1,0 0,1 0,1 0,0-1,0-1,1 0,1 0,0-1,0 0,1-1,0-1,1 0,8 3,-2-4,0-1,1-1,0-1,0-1,0 0,0-2,0 0,1-2,-1 0,0-1,0-1,0-2,0 0,-1 0,0-2,0-1,0 0,-1-2,-1 0,1-1,-2-1,1 0,-2-2,0 0,0 0,-2-2,6-6,16-27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3.6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0 262,'20'-17,"1"1,1 1,0 0,1 2,0 1,1 0,0 2,4 0,50-20,2 4,0 4,2 3,0 3,1 4,31 2,-103 9,-5 0,-1-1,1 1,-1 1,1-1,-1 1,1 0,0 0,-1 0,1 1,-1 0,1 0,-1 1,0-1,1 1,-1 0,0 0,0 1,0 0,-1 0,1 0,-1 0,1 1,-1 0,0 0,1 1,0 9,-1 0,0 0,-1 0,0 0,-2 1,1 14,1 4,55 587,-55-569,-2 0,-3 1,-2-1,-2-1,-2 1,-2-1,-3-1,-18 47,-93 152,104-212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20:53.9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1,'18'0,"31"4,41 7,51 5,56 5,56-1,51-11,-27-7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1:35.29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2441 0,'-26'6,"0"2,1 1,0 0,1 2,0 1,0 1,2 0,-1 2,-1 4,-4-1,-847 572,320-253,-40-11,465-257,116-59,19-9,22-9,40-14,-38 13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5:51:36.78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1 376,'38'-250,"-25"150,-58 415,44-303,0 0,1 0,0 0,1 0,0 0,1 0,0 0,1 0,1 0,6 11</inkml:trace>
  <inkml:trace contextRef="#ctx0" brushRef="#br0" timeOffset="405.912">389 1,'-5'0,"0"-1,0 1,1 0,-1 1,0-1,1 1,-1 0,0 0,1 0,-1 1,1 0,-1 0,1 0,0 0,0 0,0 1,0 0,0 0,1 0,-1 0,1 1,0-1,0 1,0 1,-6 8,1 0,0 1,1-1,0 2,2-1,-5 14,2 2,0 0,3 0,0 0,2 0,1 1,1 5,0-31,1 0,0-1,0 1,0 0,0 0,0-1,1 1,0 0,0-1,1 1,-1-1,1 1,0-1,0 0,0 0,1 0,-1 0,1 0,0 0,0-1,0 1,1-1,-1 0,1 0,0 0,0-1,0 1,0-1,0 0,0 0,1 0,-1-1,1 0,2 1,3-2,0-1,0 0,0 0,0-1,0-1,0 0,-1 0,0-1,1 0,-1 0,-1-1,1 0,-1-1,0 0,0 0,0-1,-1 0,0 0,0-1,-1 1,0-1,-1-1,1 0,-4 7,-1 0,1-1,-1 1,1-1,-1 1,0-1,0 0,0 1,0-1,0 0,0 0,-1 1,0-1,1 0,-1 0,0 0,-1 0,1 0,0 1,-1-1,1 0,-1 0,0 0,0 1,0-1,0 0,-1 1,1-1,-1 1,1 0,-1-1,0 1,0 0,0 0,0 0,0 0,-1 1,1-1,-1 1,1-1,-2 0,-6 1,0 0,0 1,1 0,-1 1,0 0,0 0,0 1,1 0,-1 1,1 0,0 1,0 0,0 0,-8 5,15-7,-59 28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55.14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1 234,'90'-198,"-70"162,-20 37,1-1,0 1,0-1,0 1,0 0,0-1,-1 1,1 0,0 0,-1-1,1 1,0 0,-1 0,1 0,-1 0,1 0,-1 0,0 0,1 0,-1 0,0 0,0 0,0 0,0 0,0 0,0 0,0 0,0 0,0 0,0 0,0 0,-1 0,1 0,-1 1,1-2,3 148,-13 82,10-204,-2-1,-1 1,-1-1,-2 0,0 0,-1-1,-2 0,-1 2,9-24,-1 1,1 0,-1 0,0-1,1 1,-1-1,0 1,0-1,-1 0,1 0,0 0,-1 0,0 0,1-1,-1 1,0-1,0 0,0 1,1-1,-1-1,0 1,-1 0,1-1,-2 1,6-1,-1 0,0 0,0 0,1 0,-1 0,0 0,1 0,-1 0,0 0,1-1,-1 1,0 0,0 0,1 0,-1 0,0 0,0-1,1 1,-1 0,0 0,0 0,0-1,1 1,-1 0,0 0,0-1,0 1,0 0,0 0,1-1,-1 1,0 0,0-1,0 1,0 0,0 0,0-1,0 1,0 0,0-1,0 1,0 0,0-1,0 1,0 0,-1 0,1-1,0 1,0 0,0-1,162-9,-105 7,-4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55.4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56.3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1 333,'8'-82,"-3"0,-5-42,0 80,2 145,5 0,8 29,14-19,-19-92</inkml:trace>
  <inkml:trace contextRef="#ctx0" brushRef="#br0" timeOffset="369.037">241 253,'11'86,"-10"-83,0-1,0 1,0-1,1 1,-1-1,1 1,-1-1,1 0,0 0,0 0,0 0,0 0,0 0,1 0,-1-1,1 1,-1-1,1 0,-1 1,1-1,0-1,-1 1,1 0,0-1,0 1,0-1,-1 0,4 0,-1 0,0-1,1 0,-1-1,0 1,0-1,0 0,0 0,-1-1,1 0,0 1,-1-2,0 1,0 0,0-1,0 0,0 1,-1-2,0 1,0 0,0-1,0 1,-1-1,1 0,-1 0,0 0,-1 0,1 0,-1 0,0-1,-1 1,1 0,-1-1,0 1,0 0,-1-1,1 1,-1 0,0 0,-1 0,1-1,-1 1,0 0,0 1,-1-1,1 0,-1 1,0-1,-1 1,1 0,-1 0,1 0,-1 1,0-1,-1 1,1 0,-1 0,1 0,-1 1,-1-1,3 2,-1 1,1-1,0 1,-1 0,1 0,-1 0,1 0,-1 0,1 1,0 0,-1-1,1 1,0 0,0 1,0-1,0 1,0-1,0 1,0 0,0 0,0 0,1 1,-1-1,1 0,0 1,0 0,0-1,-1 3,-2 2,0 1,1-1,0 1,1 0,-1 1,2-1,-1 0,1 1,0-1,0 7,2-12,0 0,0 1,0-1,0 0,1 0,-1 0,1 0,0 0,0 0,0 0,0 0,1-1,-1 1,1 0,-1-1,1 1,0-1,0 1,0-1,0 0,1 0,-1 0,1 0,-1 0,1-1,-1 1,1-1,0 1,0-1,0 0,0 0,0-1,0 1,0 0,2-1,27 6</inkml:trace>
  <inkml:trace contextRef="#ctx0" brushRef="#br0" timeOffset="679.206">615 279,'0'5,"0"0,1 0,0 0,0 0,0 0,0 0,1 0,-1-1,1 1,1 0,-1-1,1 0,-1 1,1-1,0 0,1-1,-1 1,1 0,-1-1,1 0,0 0,0 0,1 0,-1-1,1 0,-1 0,1 0,-1 0,1-1,0 1,0-1,0-1,5 1,-2 0,0 0,0 0,0-1,0 0,0-1,0 0,0 0,-1-1,1 0,0 0,0-1,-1 0,0 0,0-1,0 0,0 0,0-1,-1 1,1-2,-1 1,1-2,-4 2,0 0,0-1,0 1,-1-1,0 0,0 0,0 1,-1-1,0 0,0 0,0-1,-1 1,0 0,0 0,-1 0,1 0,-1 0,-1 0,1 0,-1 0,0 0,0 1,-1-1,0 1,0-1,0 1,0 0,-1 0,0 0,0 1,0 0,-1-1,1 1,-1 1,0-1,0 1,-1 0,1 0,-1 0,1 1,-1 0,0 0,0 0,0 1,0 0,0 0,0 0,0 1,0 0,-2 0,-1 2,0 1,0 0,0 0,1 1,0 0,0 0,0 1,0 0,1 0,-1 1,1 0,1 0,-1 1,1 0,0 0,1 0,0 1,0 0,0 0,1 0,1 1,-1-1,1 1,1 0,-1 0,1 0,1 0,0 0,0 0,1 0,1 8,4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09T14:27:57.9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0,'0'5,"0"3,2 1,3-1,3-3,0-1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28.10.2024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30.png"/><Relationship Id="rId21" Type="http://schemas.openxmlformats.org/officeDocument/2006/relationships/image" Target="../media/image1940.png"/><Relationship Id="rId42" Type="http://schemas.openxmlformats.org/officeDocument/2006/relationships/customXml" Target="../ink/ink426.xml"/><Relationship Id="rId63" Type="http://schemas.openxmlformats.org/officeDocument/2006/relationships/image" Target="../media/image2160.png"/><Relationship Id="rId84" Type="http://schemas.openxmlformats.org/officeDocument/2006/relationships/customXml" Target="../ink/ink447.xml"/><Relationship Id="rId138" Type="http://schemas.openxmlformats.org/officeDocument/2006/relationships/customXml" Target="../ink/ink474.xml"/><Relationship Id="rId159" Type="http://schemas.openxmlformats.org/officeDocument/2006/relationships/image" Target="../media/image540.png"/><Relationship Id="rId170" Type="http://schemas.openxmlformats.org/officeDocument/2006/relationships/customXml" Target="../ink/ink490.xml"/><Relationship Id="rId191" Type="http://schemas.openxmlformats.org/officeDocument/2006/relationships/image" Target="../media/image300.png"/><Relationship Id="rId205" Type="http://schemas.openxmlformats.org/officeDocument/2006/relationships/image" Target="../media/image307.png"/><Relationship Id="rId107" Type="http://schemas.openxmlformats.org/officeDocument/2006/relationships/image" Target="../media/image2380.png"/><Relationship Id="rId11" Type="http://schemas.openxmlformats.org/officeDocument/2006/relationships/image" Target="../media/image1890.png"/><Relationship Id="rId32" Type="http://schemas.openxmlformats.org/officeDocument/2006/relationships/customXml" Target="../ink/ink421.xml"/><Relationship Id="rId53" Type="http://schemas.openxmlformats.org/officeDocument/2006/relationships/image" Target="../media/image2100.png"/><Relationship Id="rId74" Type="http://schemas.openxmlformats.org/officeDocument/2006/relationships/customXml" Target="../ink/ink442.xml"/><Relationship Id="rId128" Type="http://schemas.openxmlformats.org/officeDocument/2006/relationships/customXml" Target="../ink/ink469.xml"/><Relationship Id="rId149" Type="http://schemas.openxmlformats.org/officeDocument/2006/relationships/image" Target="../media/image535.png"/><Relationship Id="rId5" Type="http://schemas.openxmlformats.org/officeDocument/2006/relationships/image" Target="../media/image1860.png"/><Relationship Id="rId95" Type="http://schemas.openxmlformats.org/officeDocument/2006/relationships/image" Target="../media/image2320.png"/><Relationship Id="rId160" Type="http://schemas.openxmlformats.org/officeDocument/2006/relationships/customXml" Target="../ink/ink485.xml"/><Relationship Id="rId181" Type="http://schemas.openxmlformats.org/officeDocument/2006/relationships/image" Target="../media/image551.png"/><Relationship Id="rId216" Type="http://schemas.openxmlformats.org/officeDocument/2006/relationships/customXml" Target="../ink/ink513.xml"/><Relationship Id="rId22" Type="http://schemas.openxmlformats.org/officeDocument/2006/relationships/customXml" Target="../ink/ink416.xml"/><Relationship Id="rId43" Type="http://schemas.openxmlformats.org/officeDocument/2006/relationships/image" Target="../media/image2050.png"/><Relationship Id="rId64" Type="http://schemas.openxmlformats.org/officeDocument/2006/relationships/customXml" Target="../ink/ink437.xml"/><Relationship Id="rId118" Type="http://schemas.openxmlformats.org/officeDocument/2006/relationships/customXml" Target="../ink/ink464.xml"/><Relationship Id="rId139" Type="http://schemas.openxmlformats.org/officeDocument/2006/relationships/image" Target="../media/image530.png"/><Relationship Id="rId85" Type="http://schemas.openxmlformats.org/officeDocument/2006/relationships/image" Target="../media/image2270.png"/><Relationship Id="rId150" Type="http://schemas.openxmlformats.org/officeDocument/2006/relationships/customXml" Target="../ink/ink480.xml"/><Relationship Id="rId171" Type="http://schemas.openxmlformats.org/officeDocument/2006/relationships/image" Target="../media/image546.png"/><Relationship Id="rId192" Type="http://schemas.openxmlformats.org/officeDocument/2006/relationships/customXml" Target="../ink/ink501.xml"/><Relationship Id="rId206" Type="http://schemas.openxmlformats.org/officeDocument/2006/relationships/customXml" Target="../ink/ink508.xml"/><Relationship Id="rId12" Type="http://schemas.openxmlformats.org/officeDocument/2006/relationships/customXml" Target="../ink/ink411.xml"/><Relationship Id="rId33" Type="http://schemas.openxmlformats.org/officeDocument/2006/relationships/image" Target="../media/image2000.png"/><Relationship Id="rId108" Type="http://schemas.openxmlformats.org/officeDocument/2006/relationships/customXml" Target="../ink/ink459.xml"/><Relationship Id="rId129" Type="http://schemas.openxmlformats.org/officeDocument/2006/relationships/image" Target="../media/image2500.png"/><Relationship Id="rId54" Type="http://schemas.openxmlformats.org/officeDocument/2006/relationships/customXml" Target="../ink/ink432.xml"/><Relationship Id="rId75" Type="http://schemas.openxmlformats.org/officeDocument/2006/relationships/image" Target="../media/image2220.png"/><Relationship Id="rId96" Type="http://schemas.openxmlformats.org/officeDocument/2006/relationships/customXml" Target="../ink/ink453.xml"/><Relationship Id="rId140" Type="http://schemas.openxmlformats.org/officeDocument/2006/relationships/customXml" Target="../ink/ink475.xml"/><Relationship Id="rId161" Type="http://schemas.openxmlformats.org/officeDocument/2006/relationships/image" Target="../media/image541.png"/><Relationship Id="rId182" Type="http://schemas.openxmlformats.org/officeDocument/2006/relationships/customXml" Target="../ink/ink496.xml"/><Relationship Id="rId217" Type="http://schemas.openxmlformats.org/officeDocument/2006/relationships/image" Target="../media/image313.png"/><Relationship Id="rId6" Type="http://schemas.openxmlformats.org/officeDocument/2006/relationships/customXml" Target="../ink/ink408.xml"/><Relationship Id="rId23" Type="http://schemas.openxmlformats.org/officeDocument/2006/relationships/image" Target="../media/image1950.png"/><Relationship Id="rId119" Type="http://schemas.openxmlformats.org/officeDocument/2006/relationships/image" Target="../media/image2450.png"/><Relationship Id="rId44" Type="http://schemas.openxmlformats.org/officeDocument/2006/relationships/customXml" Target="../ink/ink427.xml"/><Relationship Id="rId65" Type="http://schemas.openxmlformats.org/officeDocument/2006/relationships/image" Target="../media/image2170.png"/><Relationship Id="rId86" Type="http://schemas.openxmlformats.org/officeDocument/2006/relationships/customXml" Target="../ink/ink448.xml"/><Relationship Id="rId130" Type="http://schemas.openxmlformats.org/officeDocument/2006/relationships/customXml" Target="../ink/ink470.xml"/><Relationship Id="rId151" Type="http://schemas.openxmlformats.org/officeDocument/2006/relationships/image" Target="../media/image536.png"/><Relationship Id="rId172" Type="http://schemas.openxmlformats.org/officeDocument/2006/relationships/customXml" Target="../ink/ink491.xml"/><Relationship Id="rId193" Type="http://schemas.openxmlformats.org/officeDocument/2006/relationships/image" Target="../media/image301.png"/><Relationship Id="rId207" Type="http://schemas.openxmlformats.org/officeDocument/2006/relationships/image" Target="../media/image308.png"/><Relationship Id="rId13" Type="http://schemas.openxmlformats.org/officeDocument/2006/relationships/image" Target="../media/image1900.png"/><Relationship Id="rId109" Type="http://schemas.openxmlformats.org/officeDocument/2006/relationships/image" Target="../media/image2390.png"/><Relationship Id="rId34" Type="http://schemas.openxmlformats.org/officeDocument/2006/relationships/customXml" Target="../ink/ink422.xml"/><Relationship Id="rId55" Type="http://schemas.openxmlformats.org/officeDocument/2006/relationships/image" Target="../media/image2120.png"/><Relationship Id="rId76" Type="http://schemas.openxmlformats.org/officeDocument/2006/relationships/customXml" Target="../ink/ink443.xml"/><Relationship Id="rId97" Type="http://schemas.openxmlformats.org/officeDocument/2006/relationships/image" Target="../media/image2330.png"/><Relationship Id="rId120" Type="http://schemas.openxmlformats.org/officeDocument/2006/relationships/customXml" Target="../ink/ink465.xml"/><Relationship Id="rId141" Type="http://schemas.openxmlformats.org/officeDocument/2006/relationships/image" Target="../media/image531.png"/><Relationship Id="rId7" Type="http://schemas.openxmlformats.org/officeDocument/2006/relationships/image" Target="../media/image1870.png"/><Relationship Id="rId162" Type="http://schemas.openxmlformats.org/officeDocument/2006/relationships/customXml" Target="../ink/ink486.xml"/><Relationship Id="rId183" Type="http://schemas.openxmlformats.org/officeDocument/2006/relationships/image" Target="../media/image552.png"/><Relationship Id="rId218" Type="http://schemas.openxmlformats.org/officeDocument/2006/relationships/customXml" Target="../ink/ink514.xml"/><Relationship Id="rId24" Type="http://schemas.openxmlformats.org/officeDocument/2006/relationships/customXml" Target="../ink/ink417.xml"/><Relationship Id="rId45" Type="http://schemas.openxmlformats.org/officeDocument/2006/relationships/image" Target="../media/image2060.png"/><Relationship Id="rId66" Type="http://schemas.openxmlformats.org/officeDocument/2006/relationships/customXml" Target="../ink/ink438.xml"/><Relationship Id="rId87" Type="http://schemas.openxmlformats.org/officeDocument/2006/relationships/image" Target="../media/image2280.png"/><Relationship Id="rId110" Type="http://schemas.openxmlformats.org/officeDocument/2006/relationships/customXml" Target="../ink/ink460.xml"/><Relationship Id="rId131" Type="http://schemas.openxmlformats.org/officeDocument/2006/relationships/image" Target="../media/image526.png"/><Relationship Id="rId152" Type="http://schemas.openxmlformats.org/officeDocument/2006/relationships/customXml" Target="../ink/ink481.xml"/><Relationship Id="rId173" Type="http://schemas.openxmlformats.org/officeDocument/2006/relationships/image" Target="../media/image547.png"/><Relationship Id="rId194" Type="http://schemas.openxmlformats.org/officeDocument/2006/relationships/customXml" Target="../ink/ink502.xml"/><Relationship Id="rId208" Type="http://schemas.openxmlformats.org/officeDocument/2006/relationships/customXml" Target="../ink/ink509.xml"/><Relationship Id="rId14" Type="http://schemas.openxmlformats.org/officeDocument/2006/relationships/customXml" Target="../ink/ink412.xml"/><Relationship Id="rId35" Type="http://schemas.openxmlformats.org/officeDocument/2006/relationships/image" Target="../media/image2010.png"/><Relationship Id="rId56" Type="http://schemas.openxmlformats.org/officeDocument/2006/relationships/customXml" Target="../ink/ink433.xml"/><Relationship Id="rId77" Type="http://schemas.openxmlformats.org/officeDocument/2006/relationships/image" Target="../media/image2230.png"/><Relationship Id="rId100" Type="http://schemas.openxmlformats.org/officeDocument/2006/relationships/customXml" Target="../ink/ink455.xml"/><Relationship Id="rId8" Type="http://schemas.openxmlformats.org/officeDocument/2006/relationships/customXml" Target="../ink/ink409.xml"/><Relationship Id="rId51" Type="http://schemas.openxmlformats.org/officeDocument/2006/relationships/image" Target="../media/image2090.png"/><Relationship Id="rId72" Type="http://schemas.openxmlformats.org/officeDocument/2006/relationships/customXml" Target="../ink/ink441.xml"/><Relationship Id="rId93" Type="http://schemas.openxmlformats.org/officeDocument/2006/relationships/image" Target="../media/image2310.png"/><Relationship Id="rId98" Type="http://schemas.openxmlformats.org/officeDocument/2006/relationships/customXml" Target="../ink/ink454.xml"/><Relationship Id="rId121" Type="http://schemas.openxmlformats.org/officeDocument/2006/relationships/image" Target="../media/image2460.png"/><Relationship Id="rId142" Type="http://schemas.openxmlformats.org/officeDocument/2006/relationships/customXml" Target="../ink/ink476.xml"/><Relationship Id="rId163" Type="http://schemas.openxmlformats.org/officeDocument/2006/relationships/image" Target="../media/image542.png"/><Relationship Id="rId184" Type="http://schemas.openxmlformats.org/officeDocument/2006/relationships/customXml" Target="../ink/ink497.xml"/><Relationship Id="rId189" Type="http://schemas.openxmlformats.org/officeDocument/2006/relationships/image" Target="../media/image299.png"/><Relationship Id="rId219" Type="http://schemas.openxmlformats.org/officeDocument/2006/relationships/image" Target="../media/image314.png"/><Relationship Id="rId3" Type="http://schemas.openxmlformats.org/officeDocument/2006/relationships/image" Target="../media/image1850.png"/><Relationship Id="rId214" Type="http://schemas.openxmlformats.org/officeDocument/2006/relationships/customXml" Target="../ink/ink512.xml"/><Relationship Id="rId25" Type="http://schemas.openxmlformats.org/officeDocument/2006/relationships/image" Target="../media/image1960.png"/><Relationship Id="rId46" Type="http://schemas.openxmlformats.org/officeDocument/2006/relationships/customXml" Target="../ink/ink428.xml"/><Relationship Id="rId67" Type="http://schemas.openxmlformats.org/officeDocument/2006/relationships/image" Target="../media/image2180.png"/><Relationship Id="rId116" Type="http://schemas.openxmlformats.org/officeDocument/2006/relationships/customXml" Target="../ink/ink463.xml"/><Relationship Id="rId137" Type="http://schemas.openxmlformats.org/officeDocument/2006/relationships/image" Target="../media/image529.png"/><Relationship Id="rId158" Type="http://schemas.openxmlformats.org/officeDocument/2006/relationships/customXml" Target="../ink/ink484.xml"/><Relationship Id="rId20" Type="http://schemas.openxmlformats.org/officeDocument/2006/relationships/customXml" Target="../ink/ink415.xml"/><Relationship Id="rId41" Type="http://schemas.openxmlformats.org/officeDocument/2006/relationships/image" Target="../media/image2040.png"/><Relationship Id="rId62" Type="http://schemas.openxmlformats.org/officeDocument/2006/relationships/customXml" Target="../ink/ink436.xml"/><Relationship Id="rId83" Type="http://schemas.openxmlformats.org/officeDocument/2006/relationships/image" Target="../media/image2260.png"/><Relationship Id="rId88" Type="http://schemas.openxmlformats.org/officeDocument/2006/relationships/customXml" Target="../ink/ink449.xml"/><Relationship Id="rId111" Type="http://schemas.openxmlformats.org/officeDocument/2006/relationships/image" Target="../media/image2400.png"/><Relationship Id="rId132" Type="http://schemas.openxmlformats.org/officeDocument/2006/relationships/customXml" Target="../ink/ink471.xml"/><Relationship Id="rId153" Type="http://schemas.openxmlformats.org/officeDocument/2006/relationships/image" Target="../media/image537.png"/><Relationship Id="rId174" Type="http://schemas.openxmlformats.org/officeDocument/2006/relationships/customXml" Target="../ink/ink492.xml"/><Relationship Id="rId179" Type="http://schemas.openxmlformats.org/officeDocument/2006/relationships/image" Target="../media/image550.png"/><Relationship Id="rId195" Type="http://schemas.openxmlformats.org/officeDocument/2006/relationships/image" Target="../media/image302.png"/><Relationship Id="rId209" Type="http://schemas.openxmlformats.org/officeDocument/2006/relationships/image" Target="../media/image309.png"/><Relationship Id="rId190" Type="http://schemas.openxmlformats.org/officeDocument/2006/relationships/customXml" Target="../ink/ink500.xml"/><Relationship Id="rId204" Type="http://schemas.openxmlformats.org/officeDocument/2006/relationships/customXml" Target="../ink/ink507.xml"/><Relationship Id="rId220" Type="http://schemas.openxmlformats.org/officeDocument/2006/relationships/customXml" Target="../ink/ink515.xml"/><Relationship Id="rId15" Type="http://schemas.openxmlformats.org/officeDocument/2006/relationships/image" Target="../media/image1910.png"/><Relationship Id="rId36" Type="http://schemas.openxmlformats.org/officeDocument/2006/relationships/customXml" Target="../ink/ink423.xml"/><Relationship Id="rId57" Type="http://schemas.openxmlformats.org/officeDocument/2006/relationships/image" Target="../media/image2130.png"/><Relationship Id="rId106" Type="http://schemas.openxmlformats.org/officeDocument/2006/relationships/customXml" Target="../ink/ink458.xml"/><Relationship Id="rId127" Type="http://schemas.openxmlformats.org/officeDocument/2006/relationships/image" Target="../media/image2490.png"/><Relationship Id="rId10" Type="http://schemas.openxmlformats.org/officeDocument/2006/relationships/customXml" Target="../ink/ink410.xml"/><Relationship Id="rId31" Type="http://schemas.openxmlformats.org/officeDocument/2006/relationships/image" Target="../media/image1990.png"/><Relationship Id="rId52" Type="http://schemas.openxmlformats.org/officeDocument/2006/relationships/customXml" Target="../ink/ink431.xml"/><Relationship Id="rId73" Type="http://schemas.openxmlformats.org/officeDocument/2006/relationships/image" Target="../media/image2210.png"/><Relationship Id="rId78" Type="http://schemas.openxmlformats.org/officeDocument/2006/relationships/customXml" Target="../ink/ink444.xml"/><Relationship Id="rId94" Type="http://schemas.openxmlformats.org/officeDocument/2006/relationships/customXml" Target="../ink/ink452.xml"/><Relationship Id="rId99" Type="http://schemas.openxmlformats.org/officeDocument/2006/relationships/image" Target="../media/image2340.png"/><Relationship Id="rId101" Type="http://schemas.openxmlformats.org/officeDocument/2006/relationships/image" Target="../media/image2350.png"/><Relationship Id="rId122" Type="http://schemas.openxmlformats.org/officeDocument/2006/relationships/customXml" Target="../ink/ink466.xml"/><Relationship Id="rId143" Type="http://schemas.openxmlformats.org/officeDocument/2006/relationships/image" Target="../media/image532.png"/><Relationship Id="rId148" Type="http://schemas.openxmlformats.org/officeDocument/2006/relationships/customXml" Target="../ink/ink479.xml"/><Relationship Id="rId164" Type="http://schemas.openxmlformats.org/officeDocument/2006/relationships/customXml" Target="../ink/ink487.xml"/><Relationship Id="rId169" Type="http://schemas.openxmlformats.org/officeDocument/2006/relationships/image" Target="../media/image545.png"/><Relationship Id="rId185" Type="http://schemas.openxmlformats.org/officeDocument/2006/relationships/image" Target="../media/image297.png"/><Relationship Id="rId4" Type="http://schemas.openxmlformats.org/officeDocument/2006/relationships/customXml" Target="../ink/ink407.xml"/><Relationship Id="rId9" Type="http://schemas.openxmlformats.org/officeDocument/2006/relationships/image" Target="../media/image1880.png"/><Relationship Id="rId180" Type="http://schemas.openxmlformats.org/officeDocument/2006/relationships/customXml" Target="../ink/ink495.xml"/><Relationship Id="rId210" Type="http://schemas.openxmlformats.org/officeDocument/2006/relationships/customXml" Target="../ink/ink510.xml"/><Relationship Id="rId215" Type="http://schemas.openxmlformats.org/officeDocument/2006/relationships/image" Target="../media/image312.png"/><Relationship Id="rId26" Type="http://schemas.openxmlformats.org/officeDocument/2006/relationships/customXml" Target="../ink/ink418.xml"/><Relationship Id="rId47" Type="http://schemas.openxmlformats.org/officeDocument/2006/relationships/image" Target="../media/image2070.png"/><Relationship Id="rId68" Type="http://schemas.openxmlformats.org/officeDocument/2006/relationships/customXml" Target="../ink/ink439.xml"/><Relationship Id="rId89" Type="http://schemas.openxmlformats.org/officeDocument/2006/relationships/image" Target="../media/image2290.png"/><Relationship Id="rId112" Type="http://schemas.openxmlformats.org/officeDocument/2006/relationships/customXml" Target="../ink/ink461.xml"/><Relationship Id="rId133" Type="http://schemas.openxmlformats.org/officeDocument/2006/relationships/image" Target="../media/image527.png"/><Relationship Id="rId154" Type="http://schemas.openxmlformats.org/officeDocument/2006/relationships/customXml" Target="../ink/ink482.xml"/><Relationship Id="rId175" Type="http://schemas.openxmlformats.org/officeDocument/2006/relationships/image" Target="../media/image548.png"/><Relationship Id="rId196" Type="http://schemas.openxmlformats.org/officeDocument/2006/relationships/customXml" Target="../ink/ink503.xml"/><Relationship Id="rId200" Type="http://schemas.openxmlformats.org/officeDocument/2006/relationships/customXml" Target="../ink/ink505.xml"/><Relationship Id="rId16" Type="http://schemas.openxmlformats.org/officeDocument/2006/relationships/customXml" Target="../ink/ink413.xml"/><Relationship Id="rId221" Type="http://schemas.openxmlformats.org/officeDocument/2006/relationships/image" Target="../media/image315.png"/><Relationship Id="rId37" Type="http://schemas.openxmlformats.org/officeDocument/2006/relationships/image" Target="../media/image2020.png"/><Relationship Id="rId58" Type="http://schemas.openxmlformats.org/officeDocument/2006/relationships/customXml" Target="../ink/ink434.xml"/><Relationship Id="rId79" Type="http://schemas.openxmlformats.org/officeDocument/2006/relationships/image" Target="../media/image2240.png"/><Relationship Id="rId102" Type="http://schemas.openxmlformats.org/officeDocument/2006/relationships/customXml" Target="../ink/ink456.xml"/><Relationship Id="rId123" Type="http://schemas.openxmlformats.org/officeDocument/2006/relationships/image" Target="../media/image2470.png"/><Relationship Id="rId144" Type="http://schemas.openxmlformats.org/officeDocument/2006/relationships/customXml" Target="../ink/ink477.xml"/><Relationship Id="rId90" Type="http://schemas.openxmlformats.org/officeDocument/2006/relationships/customXml" Target="../ink/ink450.xml"/><Relationship Id="rId165" Type="http://schemas.openxmlformats.org/officeDocument/2006/relationships/image" Target="../media/image543.png"/><Relationship Id="rId186" Type="http://schemas.openxmlformats.org/officeDocument/2006/relationships/customXml" Target="../ink/ink498.xml"/><Relationship Id="rId211" Type="http://schemas.openxmlformats.org/officeDocument/2006/relationships/image" Target="../media/image310.png"/><Relationship Id="rId27" Type="http://schemas.openxmlformats.org/officeDocument/2006/relationships/image" Target="../media/image1970.png"/><Relationship Id="rId48" Type="http://schemas.openxmlformats.org/officeDocument/2006/relationships/customXml" Target="../ink/ink429.xml"/><Relationship Id="rId69" Type="http://schemas.openxmlformats.org/officeDocument/2006/relationships/image" Target="../media/image2190.png"/><Relationship Id="rId113" Type="http://schemas.openxmlformats.org/officeDocument/2006/relationships/image" Target="../media/image2410.png"/><Relationship Id="rId134" Type="http://schemas.openxmlformats.org/officeDocument/2006/relationships/customXml" Target="../ink/ink472.xml"/><Relationship Id="rId80" Type="http://schemas.openxmlformats.org/officeDocument/2006/relationships/customXml" Target="../ink/ink445.xml"/><Relationship Id="rId155" Type="http://schemas.openxmlformats.org/officeDocument/2006/relationships/image" Target="../media/image538.png"/><Relationship Id="rId176" Type="http://schemas.openxmlformats.org/officeDocument/2006/relationships/customXml" Target="../ink/ink493.xml"/><Relationship Id="rId197" Type="http://schemas.openxmlformats.org/officeDocument/2006/relationships/image" Target="../media/image303.png"/><Relationship Id="rId201" Type="http://schemas.openxmlformats.org/officeDocument/2006/relationships/image" Target="../media/image305.png"/><Relationship Id="rId17" Type="http://schemas.openxmlformats.org/officeDocument/2006/relationships/image" Target="../media/image1920.png"/><Relationship Id="rId38" Type="http://schemas.openxmlformats.org/officeDocument/2006/relationships/customXml" Target="../ink/ink424.xml"/><Relationship Id="rId59" Type="http://schemas.openxmlformats.org/officeDocument/2006/relationships/image" Target="../media/image2140.png"/><Relationship Id="rId103" Type="http://schemas.openxmlformats.org/officeDocument/2006/relationships/image" Target="../media/image2360.png"/><Relationship Id="rId124" Type="http://schemas.openxmlformats.org/officeDocument/2006/relationships/customXml" Target="../ink/ink467.xml"/><Relationship Id="rId70" Type="http://schemas.openxmlformats.org/officeDocument/2006/relationships/customXml" Target="../ink/ink440.xml"/><Relationship Id="rId91" Type="http://schemas.openxmlformats.org/officeDocument/2006/relationships/image" Target="../media/image2300.png"/><Relationship Id="rId145" Type="http://schemas.openxmlformats.org/officeDocument/2006/relationships/image" Target="../media/image533.png"/><Relationship Id="rId166" Type="http://schemas.openxmlformats.org/officeDocument/2006/relationships/customXml" Target="../ink/ink488.xml"/><Relationship Id="rId187" Type="http://schemas.openxmlformats.org/officeDocument/2006/relationships/image" Target="../media/image2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511.xml"/><Relationship Id="rId28" Type="http://schemas.openxmlformats.org/officeDocument/2006/relationships/customXml" Target="../ink/ink419.xml"/><Relationship Id="rId49" Type="http://schemas.openxmlformats.org/officeDocument/2006/relationships/image" Target="../media/image2080.png"/><Relationship Id="rId114" Type="http://schemas.openxmlformats.org/officeDocument/2006/relationships/customXml" Target="../ink/ink462.xml"/><Relationship Id="rId60" Type="http://schemas.openxmlformats.org/officeDocument/2006/relationships/customXml" Target="../ink/ink435.xml"/><Relationship Id="rId81" Type="http://schemas.openxmlformats.org/officeDocument/2006/relationships/image" Target="../media/image2250.png"/><Relationship Id="rId135" Type="http://schemas.openxmlformats.org/officeDocument/2006/relationships/image" Target="../media/image528.png"/><Relationship Id="rId156" Type="http://schemas.openxmlformats.org/officeDocument/2006/relationships/customXml" Target="../ink/ink483.xml"/><Relationship Id="rId177" Type="http://schemas.openxmlformats.org/officeDocument/2006/relationships/image" Target="../media/image549.png"/><Relationship Id="rId198" Type="http://schemas.openxmlformats.org/officeDocument/2006/relationships/customXml" Target="../ink/ink504.xml"/><Relationship Id="rId202" Type="http://schemas.openxmlformats.org/officeDocument/2006/relationships/customXml" Target="../ink/ink506.xml"/><Relationship Id="rId18" Type="http://schemas.openxmlformats.org/officeDocument/2006/relationships/customXml" Target="../ink/ink414.xml"/><Relationship Id="rId39" Type="http://schemas.openxmlformats.org/officeDocument/2006/relationships/image" Target="../media/image2030.png"/><Relationship Id="rId50" Type="http://schemas.openxmlformats.org/officeDocument/2006/relationships/customXml" Target="../ink/ink430.xml"/><Relationship Id="rId104" Type="http://schemas.openxmlformats.org/officeDocument/2006/relationships/customXml" Target="../ink/ink457.xml"/><Relationship Id="rId125" Type="http://schemas.openxmlformats.org/officeDocument/2006/relationships/image" Target="../media/image2480.png"/><Relationship Id="rId146" Type="http://schemas.openxmlformats.org/officeDocument/2006/relationships/customXml" Target="../ink/ink478.xml"/><Relationship Id="rId167" Type="http://schemas.openxmlformats.org/officeDocument/2006/relationships/image" Target="../media/image544.png"/><Relationship Id="rId188" Type="http://schemas.openxmlformats.org/officeDocument/2006/relationships/customXml" Target="../ink/ink499.xml"/><Relationship Id="rId71" Type="http://schemas.openxmlformats.org/officeDocument/2006/relationships/image" Target="../media/image2200.png"/><Relationship Id="rId92" Type="http://schemas.openxmlformats.org/officeDocument/2006/relationships/customXml" Target="../ink/ink451.xml"/><Relationship Id="rId213" Type="http://schemas.openxmlformats.org/officeDocument/2006/relationships/image" Target="../media/image311.png"/><Relationship Id="rId2" Type="http://schemas.openxmlformats.org/officeDocument/2006/relationships/customXml" Target="../ink/ink406.xml"/><Relationship Id="rId29" Type="http://schemas.openxmlformats.org/officeDocument/2006/relationships/image" Target="../media/image1980.png"/><Relationship Id="rId40" Type="http://schemas.openxmlformats.org/officeDocument/2006/relationships/customXml" Target="../ink/ink425.xml"/><Relationship Id="rId115" Type="http://schemas.openxmlformats.org/officeDocument/2006/relationships/image" Target="../media/image2420.png"/><Relationship Id="rId136" Type="http://schemas.openxmlformats.org/officeDocument/2006/relationships/customXml" Target="../ink/ink473.xml"/><Relationship Id="rId157" Type="http://schemas.openxmlformats.org/officeDocument/2006/relationships/image" Target="../media/image539.png"/><Relationship Id="rId178" Type="http://schemas.openxmlformats.org/officeDocument/2006/relationships/customXml" Target="../ink/ink494.xml"/><Relationship Id="rId61" Type="http://schemas.openxmlformats.org/officeDocument/2006/relationships/image" Target="../media/image2150.png"/><Relationship Id="rId82" Type="http://schemas.openxmlformats.org/officeDocument/2006/relationships/customXml" Target="../ink/ink446.xml"/><Relationship Id="rId199" Type="http://schemas.openxmlformats.org/officeDocument/2006/relationships/image" Target="../media/image304.png"/><Relationship Id="rId203" Type="http://schemas.openxmlformats.org/officeDocument/2006/relationships/image" Target="../media/image306.png"/><Relationship Id="rId19" Type="http://schemas.openxmlformats.org/officeDocument/2006/relationships/image" Target="../media/image1930.png"/><Relationship Id="rId30" Type="http://schemas.openxmlformats.org/officeDocument/2006/relationships/customXml" Target="../ink/ink420.xml"/><Relationship Id="rId105" Type="http://schemas.openxmlformats.org/officeDocument/2006/relationships/image" Target="../media/image2370.png"/><Relationship Id="rId126" Type="http://schemas.openxmlformats.org/officeDocument/2006/relationships/customXml" Target="../ink/ink468.xml"/><Relationship Id="rId147" Type="http://schemas.openxmlformats.org/officeDocument/2006/relationships/image" Target="../media/image534.png"/><Relationship Id="rId168" Type="http://schemas.openxmlformats.org/officeDocument/2006/relationships/customXml" Target="../ink/ink489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61.xml"/><Relationship Id="rId42" Type="http://schemas.openxmlformats.org/officeDocument/2006/relationships/customXml" Target="../ink/ink530.xml"/><Relationship Id="rId63" Type="http://schemas.openxmlformats.org/officeDocument/2006/relationships/image" Target="../media/image5530.png"/><Relationship Id="rId138" Type="http://schemas.openxmlformats.org/officeDocument/2006/relationships/image" Target="../media/image587.png"/><Relationship Id="rId159" Type="http://schemas.openxmlformats.org/officeDocument/2006/relationships/customXml" Target="../ink/ink579.xml"/><Relationship Id="rId170" Type="http://schemas.openxmlformats.org/officeDocument/2006/relationships/image" Target="../media/image603.png"/><Relationship Id="rId226" Type="http://schemas.openxmlformats.org/officeDocument/2006/relationships/image" Target="../media/image319.png"/><Relationship Id="rId247" Type="http://schemas.openxmlformats.org/officeDocument/2006/relationships/image" Target="../media/image327.png"/><Relationship Id="rId107" Type="http://schemas.openxmlformats.org/officeDocument/2006/relationships/customXml" Target="../ink/ink556.xml"/><Relationship Id="rId268" Type="http://schemas.openxmlformats.org/officeDocument/2006/relationships/customXml" Target="../ink/ink626.xml"/><Relationship Id="rId32" Type="http://schemas.openxmlformats.org/officeDocument/2006/relationships/customXml" Target="../ink/ink525.xml"/><Relationship Id="rId53" Type="http://schemas.openxmlformats.org/officeDocument/2006/relationships/image" Target="../media/image5480.png"/><Relationship Id="rId74" Type="http://schemas.openxmlformats.org/officeDocument/2006/relationships/customXml" Target="../ink/ink546.xml"/><Relationship Id="rId149" Type="http://schemas.openxmlformats.org/officeDocument/2006/relationships/customXml" Target="../ink/ink574.xml"/><Relationship Id="rId5" Type="http://schemas.openxmlformats.org/officeDocument/2006/relationships/image" Target="../media/image553.png"/><Relationship Id="rId95" Type="http://schemas.openxmlformats.org/officeDocument/2006/relationships/customXml" Target="../ink/ink550.xml"/><Relationship Id="rId160" Type="http://schemas.openxmlformats.org/officeDocument/2006/relationships/image" Target="../media/image598.png"/><Relationship Id="rId181" Type="http://schemas.openxmlformats.org/officeDocument/2006/relationships/customXml" Target="../ink/ink590.xml"/><Relationship Id="rId237" Type="http://schemas.openxmlformats.org/officeDocument/2006/relationships/customXml" Target="../ink/ink604.xml"/><Relationship Id="rId258" Type="http://schemas.openxmlformats.org/officeDocument/2006/relationships/customXml" Target="../ink/ink617.xml"/><Relationship Id="rId279" Type="http://schemas.openxmlformats.org/officeDocument/2006/relationships/image" Target="../media/image338.png"/><Relationship Id="rId43" Type="http://schemas.openxmlformats.org/officeDocument/2006/relationships/image" Target="../media/image5440.png"/><Relationship Id="rId64" Type="http://schemas.openxmlformats.org/officeDocument/2006/relationships/customXml" Target="../ink/ink541.xml"/><Relationship Id="rId118" Type="http://schemas.openxmlformats.org/officeDocument/2006/relationships/image" Target="../media/image577.png"/><Relationship Id="rId139" Type="http://schemas.openxmlformats.org/officeDocument/2006/relationships/customXml" Target="../ink/ink569.xml"/><Relationship Id="rId150" Type="http://schemas.openxmlformats.org/officeDocument/2006/relationships/image" Target="../media/image593.png"/><Relationship Id="rId171" Type="http://schemas.openxmlformats.org/officeDocument/2006/relationships/customXml" Target="../ink/ink585.xml"/><Relationship Id="rId227" Type="http://schemas.openxmlformats.org/officeDocument/2006/relationships/customXml" Target="../ink/ink599.xml"/><Relationship Id="rId248" Type="http://schemas.openxmlformats.org/officeDocument/2006/relationships/customXml" Target="../ink/ink612.xml"/><Relationship Id="rId269" Type="http://schemas.openxmlformats.org/officeDocument/2006/relationships/image" Target="../media/image38.png"/><Relationship Id="rId33" Type="http://schemas.openxmlformats.org/officeDocument/2006/relationships/image" Target="../media/image5390.png"/><Relationship Id="rId108" Type="http://schemas.openxmlformats.org/officeDocument/2006/relationships/image" Target="../media/image572.png"/><Relationship Id="rId280" Type="http://schemas.openxmlformats.org/officeDocument/2006/relationships/customXml" Target="../ink/ink632.xml"/><Relationship Id="rId54" Type="http://schemas.openxmlformats.org/officeDocument/2006/relationships/customXml" Target="../ink/ink536.xml"/><Relationship Id="rId75" Type="http://schemas.openxmlformats.org/officeDocument/2006/relationships/image" Target="../media/image559.png"/><Relationship Id="rId96" Type="http://schemas.openxmlformats.org/officeDocument/2006/relationships/image" Target="../media/image2910.png"/><Relationship Id="rId140" Type="http://schemas.openxmlformats.org/officeDocument/2006/relationships/image" Target="../media/image588.png"/><Relationship Id="rId161" Type="http://schemas.openxmlformats.org/officeDocument/2006/relationships/customXml" Target="../ink/ink580.xml"/><Relationship Id="rId182" Type="http://schemas.openxmlformats.org/officeDocument/2006/relationships/image" Target="../media/image609.png"/><Relationship Id="rId6" Type="http://schemas.openxmlformats.org/officeDocument/2006/relationships/customXml" Target="../ink/ink518.xml"/><Relationship Id="rId238" Type="http://schemas.openxmlformats.org/officeDocument/2006/relationships/image" Target="../media/image325.png"/><Relationship Id="rId259" Type="http://schemas.openxmlformats.org/officeDocument/2006/relationships/customXml" Target="../ink/ink618.xml"/><Relationship Id="rId23" Type="http://schemas.openxmlformats.org/officeDocument/2006/relationships/image" Target="../media/image5340.png"/><Relationship Id="rId119" Type="http://schemas.openxmlformats.org/officeDocument/2006/relationships/customXml" Target="../ink/ink562.xml"/><Relationship Id="rId270" Type="http://schemas.openxmlformats.org/officeDocument/2006/relationships/customXml" Target="../ink/ink627.xml"/><Relationship Id="rId44" Type="http://schemas.openxmlformats.org/officeDocument/2006/relationships/customXml" Target="../ink/ink531.xml"/><Relationship Id="rId65" Type="http://schemas.openxmlformats.org/officeDocument/2006/relationships/image" Target="../media/image554.png"/><Relationship Id="rId130" Type="http://schemas.openxmlformats.org/officeDocument/2006/relationships/image" Target="../media/image583.png"/><Relationship Id="rId151" Type="http://schemas.openxmlformats.org/officeDocument/2006/relationships/customXml" Target="../ink/ink575.xml"/><Relationship Id="rId172" Type="http://schemas.openxmlformats.org/officeDocument/2006/relationships/image" Target="../media/image604.png"/><Relationship Id="rId228" Type="http://schemas.openxmlformats.org/officeDocument/2006/relationships/image" Target="../media/image320.png"/><Relationship Id="rId249" Type="http://schemas.openxmlformats.org/officeDocument/2006/relationships/image" Target="../media/image328.png"/><Relationship Id="rId109" Type="http://schemas.openxmlformats.org/officeDocument/2006/relationships/customXml" Target="../ink/ink557.xml"/><Relationship Id="rId260" Type="http://schemas.openxmlformats.org/officeDocument/2006/relationships/customXml" Target="../ink/ink619.xml"/><Relationship Id="rId281" Type="http://schemas.openxmlformats.org/officeDocument/2006/relationships/image" Target="../media/image339.png"/><Relationship Id="rId34" Type="http://schemas.openxmlformats.org/officeDocument/2006/relationships/customXml" Target="../ink/ink526.xml"/><Relationship Id="rId55" Type="http://schemas.openxmlformats.org/officeDocument/2006/relationships/image" Target="../media/image5490.png"/><Relationship Id="rId76" Type="http://schemas.openxmlformats.org/officeDocument/2006/relationships/customXml" Target="../ink/ink547.xml"/><Relationship Id="rId97" Type="http://schemas.openxmlformats.org/officeDocument/2006/relationships/customXml" Target="../ink/ink551.xml"/><Relationship Id="rId120" Type="http://schemas.openxmlformats.org/officeDocument/2006/relationships/image" Target="../media/image578.png"/><Relationship Id="rId141" Type="http://schemas.openxmlformats.org/officeDocument/2006/relationships/customXml" Target="../ink/ink570.xml"/><Relationship Id="rId7" Type="http://schemas.openxmlformats.org/officeDocument/2006/relationships/image" Target="../media/image5280.png"/><Relationship Id="rId162" Type="http://schemas.openxmlformats.org/officeDocument/2006/relationships/image" Target="../media/image599.png"/><Relationship Id="rId183" Type="http://schemas.openxmlformats.org/officeDocument/2006/relationships/customXml" Target="../ink/ink591.xml"/><Relationship Id="rId218" Type="http://schemas.openxmlformats.org/officeDocument/2006/relationships/image" Target="../media/image627.png"/><Relationship Id="rId239" Type="http://schemas.openxmlformats.org/officeDocument/2006/relationships/customXml" Target="../ink/ink605.xml"/><Relationship Id="rId250" Type="http://schemas.openxmlformats.org/officeDocument/2006/relationships/customXml" Target="../ink/ink613.xml"/><Relationship Id="rId271" Type="http://schemas.openxmlformats.org/officeDocument/2006/relationships/image" Target="../media/image334.png"/><Relationship Id="rId24" Type="http://schemas.openxmlformats.org/officeDocument/2006/relationships/customXml" Target="../ink/ink521.xml"/><Relationship Id="rId45" Type="http://schemas.openxmlformats.org/officeDocument/2006/relationships/image" Target="../media/image5450.png"/><Relationship Id="rId66" Type="http://schemas.openxmlformats.org/officeDocument/2006/relationships/customXml" Target="../ink/ink542.xml"/><Relationship Id="rId110" Type="http://schemas.openxmlformats.org/officeDocument/2006/relationships/image" Target="../media/image573.png"/><Relationship Id="rId131" Type="http://schemas.openxmlformats.org/officeDocument/2006/relationships/customXml" Target="../ink/ink565.xml"/><Relationship Id="rId152" Type="http://schemas.openxmlformats.org/officeDocument/2006/relationships/image" Target="../media/image594.png"/><Relationship Id="rId173" Type="http://schemas.openxmlformats.org/officeDocument/2006/relationships/customXml" Target="../ink/ink586.xml"/><Relationship Id="rId229" Type="http://schemas.openxmlformats.org/officeDocument/2006/relationships/customXml" Target="../ink/ink600.xml"/><Relationship Id="rId240" Type="http://schemas.openxmlformats.org/officeDocument/2006/relationships/customXml" Target="../ink/ink606.xml"/><Relationship Id="rId261" Type="http://schemas.openxmlformats.org/officeDocument/2006/relationships/customXml" Target="../ink/ink620.xml"/><Relationship Id="rId35" Type="http://schemas.openxmlformats.org/officeDocument/2006/relationships/image" Target="../media/image5400.png"/><Relationship Id="rId56" Type="http://schemas.openxmlformats.org/officeDocument/2006/relationships/customXml" Target="../ink/ink537.xml"/><Relationship Id="rId77" Type="http://schemas.openxmlformats.org/officeDocument/2006/relationships/image" Target="../media/image560.png"/><Relationship Id="rId100" Type="http://schemas.openxmlformats.org/officeDocument/2006/relationships/image" Target="../media/image568.png"/><Relationship Id="rId8" Type="http://schemas.openxmlformats.org/officeDocument/2006/relationships/customXml" Target="../ink/ink519.xml"/><Relationship Id="rId51" Type="http://schemas.openxmlformats.org/officeDocument/2006/relationships/image" Target="../media/image3100.png"/><Relationship Id="rId72" Type="http://schemas.openxmlformats.org/officeDocument/2006/relationships/customXml" Target="../ink/ink545.xml"/><Relationship Id="rId98" Type="http://schemas.openxmlformats.org/officeDocument/2006/relationships/image" Target="../media/image567.png"/><Relationship Id="rId121" Type="http://schemas.openxmlformats.org/officeDocument/2006/relationships/customXml" Target="../ink/ink563.xml"/><Relationship Id="rId142" Type="http://schemas.openxmlformats.org/officeDocument/2006/relationships/image" Target="../media/image589.png"/><Relationship Id="rId163" Type="http://schemas.openxmlformats.org/officeDocument/2006/relationships/customXml" Target="../ink/ink581.xml"/><Relationship Id="rId184" Type="http://schemas.openxmlformats.org/officeDocument/2006/relationships/image" Target="../media/image610.png"/><Relationship Id="rId189" Type="http://schemas.openxmlformats.org/officeDocument/2006/relationships/customXml" Target="../ink/ink594.xml"/><Relationship Id="rId219" Type="http://schemas.openxmlformats.org/officeDocument/2006/relationships/customXml" Target="../ink/ink595.xml"/><Relationship Id="rId3" Type="http://schemas.openxmlformats.org/officeDocument/2006/relationships/image" Target="../media/image5260.png"/><Relationship Id="rId230" Type="http://schemas.openxmlformats.org/officeDocument/2006/relationships/image" Target="../media/image321.png"/><Relationship Id="rId235" Type="http://schemas.openxmlformats.org/officeDocument/2006/relationships/customXml" Target="../ink/ink603.xml"/><Relationship Id="rId251" Type="http://schemas.openxmlformats.org/officeDocument/2006/relationships/image" Target="../media/image329.png"/><Relationship Id="rId256" Type="http://schemas.openxmlformats.org/officeDocument/2006/relationships/customXml" Target="../ink/ink616.xml"/><Relationship Id="rId277" Type="http://schemas.openxmlformats.org/officeDocument/2006/relationships/image" Target="../media/image337.png"/><Relationship Id="rId25" Type="http://schemas.openxmlformats.org/officeDocument/2006/relationships/image" Target="../media/image5350.png"/><Relationship Id="rId46" Type="http://schemas.openxmlformats.org/officeDocument/2006/relationships/customXml" Target="../ink/ink532.xml"/><Relationship Id="rId67" Type="http://schemas.openxmlformats.org/officeDocument/2006/relationships/image" Target="../media/image555.png"/><Relationship Id="rId116" Type="http://schemas.openxmlformats.org/officeDocument/2006/relationships/image" Target="../media/image576.png"/><Relationship Id="rId137" Type="http://schemas.openxmlformats.org/officeDocument/2006/relationships/customXml" Target="../ink/ink568.xml"/><Relationship Id="rId158" Type="http://schemas.openxmlformats.org/officeDocument/2006/relationships/image" Target="../media/image597.png"/><Relationship Id="rId272" Type="http://schemas.openxmlformats.org/officeDocument/2006/relationships/customXml" Target="../ink/ink628.xml"/><Relationship Id="rId41" Type="http://schemas.openxmlformats.org/officeDocument/2006/relationships/image" Target="../media/image5430.png"/><Relationship Id="rId62" Type="http://schemas.openxmlformats.org/officeDocument/2006/relationships/customXml" Target="../ink/ink540.xml"/><Relationship Id="rId111" Type="http://schemas.openxmlformats.org/officeDocument/2006/relationships/customXml" Target="../ink/ink558.xml"/><Relationship Id="rId132" Type="http://schemas.openxmlformats.org/officeDocument/2006/relationships/image" Target="../media/image584.png"/><Relationship Id="rId153" Type="http://schemas.openxmlformats.org/officeDocument/2006/relationships/customXml" Target="../ink/ink576.xml"/><Relationship Id="rId174" Type="http://schemas.openxmlformats.org/officeDocument/2006/relationships/image" Target="../media/image605.png"/><Relationship Id="rId179" Type="http://schemas.openxmlformats.org/officeDocument/2006/relationships/customXml" Target="../ink/ink589.xml"/><Relationship Id="rId220" Type="http://schemas.openxmlformats.org/officeDocument/2006/relationships/image" Target="../media/image316.png"/><Relationship Id="rId225" Type="http://schemas.openxmlformats.org/officeDocument/2006/relationships/customXml" Target="../ink/ink598.xml"/><Relationship Id="rId241" Type="http://schemas.openxmlformats.org/officeDocument/2006/relationships/customXml" Target="../ink/ink607.xml"/><Relationship Id="rId246" Type="http://schemas.openxmlformats.org/officeDocument/2006/relationships/customXml" Target="../ink/ink611.xml"/><Relationship Id="rId267" Type="http://schemas.openxmlformats.org/officeDocument/2006/relationships/customXml" Target="../ink/ink625.xml"/><Relationship Id="rId36" Type="http://schemas.openxmlformats.org/officeDocument/2006/relationships/customXml" Target="../ink/ink527.xml"/><Relationship Id="rId57" Type="http://schemas.openxmlformats.org/officeDocument/2006/relationships/image" Target="../media/image5500.png"/><Relationship Id="rId106" Type="http://schemas.openxmlformats.org/officeDocument/2006/relationships/image" Target="../media/image571.png"/><Relationship Id="rId262" Type="http://schemas.openxmlformats.org/officeDocument/2006/relationships/customXml" Target="../ink/ink621.xml"/><Relationship Id="rId10" Type="http://schemas.openxmlformats.org/officeDocument/2006/relationships/customXml" Target="../ink/ink520.xml"/><Relationship Id="rId31" Type="http://schemas.openxmlformats.org/officeDocument/2006/relationships/image" Target="../media/image5380.png"/><Relationship Id="rId52" Type="http://schemas.openxmlformats.org/officeDocument/2006/relationships/customXml" Target="../ink/ink535.xml"/><Relationship Id="rId73" Type="http://schemas.openxmlformats.org/officeDocument/2006/relationships/image" Target="../media/image558.png"/><Relationship Id="rId78" Type="http://schemas.openxmlformats.org/officeDocument/2006/relationships/customXml" Target="../ink/ink548.xml"/><Relationship Id="rId94" Type="http://schemas.openxmlformats.org/officeDocument/2006/relationships/image" Target="../media/image566.png"/><Relationship Id="rId99" Type="http://schemas.openxmlformats.org/officeDocument/2006/relationships/customXml" Target="../ink/ink552.xml"/><Relationship Id="rId101" Type="http://schemas.openxmlformats.org/officeDocument/2006/relationships/customXml" Target="../ink/ink553.xml"/><Relationship Id="rId143" Type="http://schemas.openxmlformats.org/officeDocument/2006/relationships/customXml" Target="../ink/ink571.xml"/><Relationship Id="rId148" Type="http://schemas.openxmlformats.org/officeDocument/2006/relationships/image" Target="../media/image592.png"/><Relationship Id="rId164" Type="http://schemas.openxmlformats.org/officeDocument/2006/relationships/image" Target="../media/image600.png"/><Relationship Id="rId169" Type="http://schemas.openxmlformats.org/officeDocument/2006/relationships/customXml" Target="../ink/ink584.xml"/><Relationship Id="rId185" Type="http://schemas.openxmlformats.org/officeDocument/2006/relationships/customXml" Target="../ink/ink592.xml"/><Relationship Id="rId4" Type="http://schemas.openxmlformats.org/officeDocument/2006/relationships/customXml" Target="../ink/ink517.xml"/><Relationship Id="rId9" Type="http://schemas.openxmlformats.org/officeDocument/2006/relationships/image" Target="../media/image5290.png"/><Relationship Id="rId180" Type="http://schemas.openxmlformats.org/officeDocument/2006/relationships/image" Target="../media/image608.png"/><Relationship Id="rId236" Type="http://schemas.openxmlformats.org/officeDocument/2006/relationships/image" Target="../media/image324.png"/><Relationship Id="rId257" Type="http://schemas.openxmlformats.org/officeDocument/2006/relationships/image" Target="../media/image332.png"/><Relationship Id="rId278" Type="http://schemas.openxmlformats.org/officeDocument/2006/relationships/customXml" Target="../ink/ink631.xml"/><Relationship Id="rId26" Type="http://schemas.openxmlformats.org/officeDocument/2006/relationships/customXml" Target="../ink/ink522.xml"/><Relationship Id="rId231" Type="http://schemas.openxmlformats.org/officeDocument/2006/relationships/customXml" Target="../ink/ink601.xml"/><Relationship Id="rId252" Type="http://schemas.openxmlformats.org/officeDocument/2006/relationships/customXml" Target="../ink/ink614.xml"/><Relationship Id="rId273" Type="http://schemas.openxmlformats.org/officeDocument/2006/relationships/image" Target="../media/image335.png"/><Relationship Id="rId47" Type="http://schemas.openxmlformats.org/officeDocument/2006/relationships/image" Target="../media/image5460.png"/><Relationship Id="rId68" Type="http://schemas.openxmlformats.org/officeDocument/2006/relationships/customXml" Target="../ink/ink543.xml"/><Relationship Id="rId112" Type="http://schemas.openxmlformats.org/officeDocument/2006/relationships/image" Target="../media/image574.png"/><Relationship Id="rId133" Type="http://schemas.openxmlformats.org/officeDocument/2006/relationships/customXml" Target="../ink/ink566.xml"/><Relationship Id="rId154" Type="http://schemas.openxmlformats.org/officeDocument/2006/relationships/image" Target="../media/image595.png"/><Relationship Id="rId175" Type="http://schemas.openxmlformats.org/officeDocument/2006/relationships/customXml" Target="../ink/ink587.xml"/><Relationship Id="rId221" Type="http://schemas.openxmlformats.org/officeDocument/2006/relationships/customXml" Target="../ink/ink596.xml"/><Relationship Id="rId242" Type="http://schemas.openxmlformats.org/officeDocument/2006/relationships/customXml" Target="../ink/ink608.xml"/><Relationship Id="rId263" Type="http://schemas.openxmlformats.org/officeDocument/2006/relationships/image" Target="../media/image333.png"/><Relationship Id="rId37" Type="http://schemas.openxmlformats.org/officeDocument/2006/relationships/image" Target="../media/image5410.png"/><Relationship Id="rId58" Type="http://schemas.openxmlformats.org/officeDocument/2006/relationships/customXml" Target="../ink/ink538.xml"/><Relationship Id="rId102" Type="http://schemas.openxmlformats.org/officeDocument/2006/relationships/image" Target="../media/image569.png"/><Relationship Id="rId144" Type="http://schemas.openxmlformats.org/officeDocument/2006/relationships/image" Target="../media/image590.png"/><Relationship Id="rId165" Type="http://schemas.openxmlformats.org/officeDocument/2006/relationships/customXml" Target="../ink/ink582.xml"/><Relationship Id="rId186" Type="http://schemas.openxmlformats.org/officeDocument/2006/relationships/image" Target="../media/image611.png"/><Relationship Id="rId232" Type="http://schemas.openxmlformats.org/officeDocument/2006/relationships/image" Target="../media/image322.png"/><Relationship Id="rId253" Type="http://schemas.openxmlformats.org/officeDocument/2006/relationships/image" Target="../media/image330.png"/><Relationship Id="rId274" Type="http://schemas.openxmlformats.org/officeDocument/2006/relationships/customXml" Target="../ink/ink629.xml"/><Relationship Id="rId27" Type="http://schemas.openxmlformats.org/officeDocument/2006/relationships/image" Target="../media/image5360.png"/><Relationship Id="rId48" Type="http://schemas.openxmlformats.org/officeDocument/2006/relationships/customXml" Target="../ink/ink533.xml"/><Relationship Id="rId69" Type="http://schemas.openxmlformats.org/officeDocument/2006/relationships/image" Target="../media/image556.png"/><Relationship Id="rId113" Type="http://schemas.openxmlformats.org/officeDocument/2006/relationships/customXml" Target="../ink/ink559.xml"/><Relationship Id="rId134" Type="http://schemas.openxmlformats.org/officeDocument/2006/relationships/image" Target="../media/image585.png"/><Relationship Id="rId155" Type="http://schemas.openxmlformats.org/officeDocument/2006/relationships/customXml" Target="../ink/ink577.xml"/><Relationship Id="rId176" Type="http://schemas.openxmlformats.org/officeDocument/2006/relationships/image" Target="../media/image606.png"/><Relationship Id="rId222" Type="http://schemas.openxmlformats.org/officeDocument/2006/relationships/image" Target="../media/image317.png"/><Relationship Id="rId243" Type="http://schemas.openxmlformats.org/officeDocument/2006/relationships/customXml" Target="../ink/ink609.xml"/><Relationship Id="rId264" Type="http://schemas.openxmlformats.org/officeDocument/2006/relationships/customXml" Target="../ink/ink622.xml"/><Relationship Id="rId38" Type="http://schemas.openxmlformats.org/officeDocument/2006/relationships/customXml" Target="../ink/ink528.xml"/><Relationship Id="rId59" Type="http://schemas.openxmlformats.org/officeDocument/2006/relationships/image" Target="../media/image5510.png"/><Relationship Id="rId103" Type="http://schemas.openxmlformats.org/officeDocument/2006/relationships/customXml" Target="../ink/ink554.xml"/><Relationship Id="rId124" Type="http://schemas.openxmlformats.org/officeDocument/2006/relationships/image" Target="../media/image580.png"/><Relationship Id="rId70" Type="http://schemas.openxmlformats.org/officeDocument/2006/relationships/customXml" Target="../ink/ink544.xml"/><Relationship Id="rId145" Type="http://schemas.openxmlformats.org/officeDocument/2006/relationships/customXml" Target="../ink/ink572.xml"/><Relationship Id="rId166" Type="http://schemas.openxmlformats.org/officeDocument/2006/relationships/image" Target="../media/image601.png"/><Relationship Id="rId187" Type="http://schemas.openxmlformats.org/officeDocument/2006/relationships/customXml" Target="../ink/ink593.xml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602.xml"/><Relationship Id="rId254" Type="http://schemas.openxmlformats.org/officeDocument/2006/relationships/customXml" Target="../ink/ink615.xml"/><Relationship Id="rId28" Type="http://schemas.openxmlformats.org/officeDocument/2006/relationships/customXml" Target="../ink/ink523.xml"/><Relationship Id="rId49" Type="http://schemas.openxmlformats.org/officeDocument/2006/relationships/image" Target="../media/image5470.png"/><Relationship Id="rId114" Type="http://schemas.openxmlformats.org/officeDocument/2006/relationships/image" Target="../media/image575.png"/><Relationship Id="rId275" Type="http://schemas.openxmlformats.org/officeDocument/2006/relationships/image" Target="../media/image336.png"/><Relationship Id="rId60" Type="http://schemas.openxmlformats.org/officeDocument/2006/relationships/customXml" Target="../ink/ink539.xml"/><Relationship Id="rId81" Type="http://schemas.openxmlformats.org/officeDocument/2006/relationships/image" Target="../media/image562.png"/><Relationship Id="rId135" Type="http://schemas.openxmlformats.org/officeDocument/2006/relationships/customXml" Target="../ink/ink567.xml"/><Relationship Id="rId156" Type="http://schemas.openxmlformats.org/officeDocument/2006/relationships/image" Target="../media/image596.png"/><Relationship Id="rId177" Type="http://schemas.openxmlformats.org/officeDocument/2006/relationships/customXml" Target="../ink/ink588.xml"/><Relationship Id="rId223" Type="http://schemas.openxmlformats.org/officeDocument/2006/relationships/customXml" Target="../ink/ink597.xml"/><Relationship Id="rId244" Type="http://schemas.openxmlformats.org/officeDocument/2006/relationships/customXml" Target="../ink/ink610.xml"/><Relationship Id="rId39" Type="http://schemas.openxmlformats.org/officeDocument/2006/relationships/image" Target="../media/image5420.png"/><Relationship Id="rId265" Type="http://schemas.openxmlformats.org/officeDocument/2006/relationships/customXml" Target="../ink/ink623.xml"/><Relationship Id="rId50" Type="http://schemas.openxmlformats.org/officeDocument/2006/relationships/customXml" Target="../ink/ink534.xml"/><Relationship Id="rId104" Type="http://schemas.openxmlformats.org/officeDocument/2006/relationships/image" Target="../media/image570.png"/><Relationship Id="rId125" Type="http://schemas.openxmlformats.org/officeDocument/2006/relationships/customXml" Target="../ink/ink564.xml"/><Relationship Id="rId146" Type="http://schemas.openxmlformats.org/officeDocument/2006/relationships/image" Target="../media/image591.png"/><Relationship Id="rId167" Type="http://schemas.openxmlformats.org/officeDocument/2006/relationships/customXml" Target="../ink/ink583.xml"/><Relationship Id="rId188" Type="http://schemas.openxmlformats.org/officeDocument/2006/relationships/image" Target="../media/image612.png"/><Relationship Id="rId71" Type="http://schemas.openxmlformats.org/officeDocument/2006/relationships/image" Target="../media/image557.png"/><Relationship Id="rId234" Type="http://schemas.openxmlformats.org/officeDocument/2006/relationships/image" Target="../media/image323.png"/><Relationship Id="rId2" Type="http://schemas.openxmlformats.org/officeDocument/2006/relationships/customXml" Target="../ink/ink516.xml"/><Relationship Id="rId29" Type="http://schemas.openxmlformats.org/officeDocument/2006/relationships/image" Target="../media/image5370.png"/><Relationship Id="rId255" Type="http://schemas.openxmlformats.org/officeDocument/2006/relationships/image" Target="../media/image331.png"/><Relationship Id="rId276" Type="http://schemas.openxmlformats.org/officeDocument/2006/relationships/customXml" Target="../ink/ink630.xml"/><Relationship Id="rId40" Type="http://schemas.openxmlformats.org/officeDocument/2006/relationships/customXml" Target="../ink/ink529.xml"/><Relationship Id="rId115" Type="http://schemas.openxmlformats.org/officeDocument/2006/relationships/customXml" Target="../ink/ink560.xml"/><Relationship Id="rId136" Type="http://schemas.openxmlformats.org/officeDocument/2006/relationships/image" Target="../media/image586.png"/><Relationship Id="rId157" Type="http://schemas.openxmlformats.org/officeDocument/2006/relationships/customXml" Target="../ink/ink578.xml"/><Relationship Id="rId178" Type="http://schemas.openxmlformats.org/officeDocument/2006/relationships/image" Target="../media/image607.png"/><Relationship Id="rId61" Type="http://schemas.openxmlformats.org/officeDocument/2006/relationships/image" Target="../media/image5520.png"/><Relationship Id="rId82" Type="http://schemas.openxmlformats.org/officeDocument/2006/relationships/customXml" Target="../ink/ink549.xml"/><Relationship Id="rId224" Type="http://schemas.openxmlformats.org/officeDocument/2006/relationships/image" Target="../media/image318.png"/><Relationship Id="rId245" Type="http://schemas.openxmlformats.org/officeDocument/2006/relationships/image" Target="../media/image326.png"/><Relationship Id="rId266" Type="http://schemas.openxmlformats.org/officeDocument/2006/relationships/customXml" Target="../ink/ink624.xml"/><Relationship Id="rId30" Type="http://schemas.openxmlformats.org/officeDocument/2006/relationships/customXml" Target="../ink/ink524.xml"/><Relationship Id="rId105" Type="http://schemas.openxmlformats.org/officeDocument/2006/relationships/customXml" Target="../ink/ink555.xml"/><Relationship Id="rId147" Type="http://schemas.openxmlformats.org/officeDocument/2006/relationships/customXml" Target="../ink/ink573.xml"/><Relationship Id="rId168" Type="http://schemas.openxmlformats.org/officeDocument/2006/relationships/image" Target="../media/image602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3.png"/><Relationship Id="rId18" Type="http://schemas.openxmlformats.org/officeDocument/2006/relationships/customXml" Target="../ink/ink641.xml"/><Relationship Id="rId26" Type="http://schemas.openxmlformats.org/officeDocument/2006/relationships/customXml" Target="../ink/ink645.xml"/><Relationship Id="rId39" Type="http://schemas.openxmlformats.org/officeDocument/2006/relationships/image" Target="../media/image347.png"/><Relationship Id="rId21" Type="http://schemas.openxmlformats.org/officeDocument/2006/relationships/image" Target="../media/image69.png"/><Relationship Id="rId34" Type="http://schemas.openxmlformats.org/officeDocument/2006/relationships/customXml" Target="../ink/ink649.xml"/><Relationship Id="rId42" Type="http://schemas.openxmlformats.org/officeDocument/2006/relationships/customXml" Target="../ink/ink653.xml"/><Relationship Id="rId7" Type="http://schemas.openxmlformats.org/officeDocument/2006/relationships/image" Target="../media/image630.png"/><Relationship Id="rId2" Type="http://schemas.openxmlformats.org/officeDocument/2006/relationships/customXml" Target="../ink/ink633.xml"/><Relationship Id="rId16" Type="http://schemas.openxmlformats.org/officeDocument/2006/relationships/customXml" Target="../ink/ink640.xml"/><Relationship Id="rId20" Type="http://schemas.openxmlformats.org/officeDocument/2006/relationships/customXml" Target="../ink/ink642.xml"/><Relationship Id="rId29" Type="http://schemas.openxmlformats.org/officeDocument/2006/relationships/image" Target="../media/image303.png"/><Relationship Id="rId41" Type="http://schemas.openxmlformats.org/officeDocument/2006/relationships/image" Target="../media/image34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35.xml"/><Relationship Id="rId11" Type="http://schemas.openxmlformats.org/officeDocument/2006/relationships/image" Target="../media/image632.png"/><Relationship Id="rId24" Type="http://schemas.openxmlformats.org/officeDocument/2006/relationships/customXml" Target="../ink/ink644.xml"/><Relationship Id="rId32" Type="http://schemas.openxmlformats.org/officeDocument/2006/relationships/customXml" Target="../ink/ink648.xml"/><Relationship Id="rId37" Type="http://schemas.openxmlformats.org/officeDocument/2006/relationships/image" Target="../media/image346.png"/><Relationship Id="rId40" Type="http://schemas.openxmlformats.org/officeDocument/2006/relationships/customXml" Target="../ink/ink652.xml"/><Relationship Id="rId5" Type="http://schemas.openxmlformats.org/officeDocument/2006/relationships/image" Target="../media/image629.png"/><Relationship Id="rId15" Type="http://schemas.openxmlformats.org/officeDocument/2006/relationships/image" Target="../media/image634.png"/><Relationship Id="rId23" Type="http://schemas.openxmlformats.org/officeDocument/2006/relationships/image" Target="../media/image340.png"/><Relationship Id="rId28" Type="http://schemas.openxmlformats.org/officeDocument/2006/relationships/customXml" Target="../ink/ink646.xml"/><Relationship Id="rId36" Type="http://schemas.openxmlformats.org/officeDocument/2006/relationships/customXml" Target="../ink/ink650.xml"/><Relationship Id="rId10" Type="http://schemas.openxmlformats.org/officeDocument/2006/relationships/customXml" Target="../ink/ink637.xml"/><Relationship Id="rId19" Type="http://schemas.openxmlformats.org/officeDocument/2006/relationships/image" Target="../media/image636.png"/><Relationship Id="rId31" Type="http://schemas.openxmlformats.org/officeDocument/2006/relationships/image" Target="../media/image343.png"/><Relationship Id="rId4" Type="http://schemas.openxmlformats.org/officeDocument/2006/relationships/customXml" Target="../ink/ink634.xml"/><Relationship Id="rId9" Type="http://schemas.openxmlformats.org/officeDocument/2006/relationships/image" Target="../media/image631.png"/><Relationship Id="rId14" Type="http://schemas.openxmlformats.org/officeDocument/2006/relationships/customXml" Target="../ink/ink639.xml"/><Relationship Id="rId22" Type="http://schemas.openxmlformats.org/officeDocument/2006/relationships/customXml" Target="../ink/ink643.xml"/><Relationship Id="rId27" Type="http://schemas.openxmlformats.org/officeDocument/2006/relationships/image" Target="../media/image342.png"/><Relationship Id="rId30" Type="http://schemas.openxmlformats.org/officeDocument/2006/relationships/customXml" Target="../ink/ink647.xml"/><Relationship Id="rId35" Type="http://schemas.openxmlformats.org/officeDocument/2006/relationships/image" Target="../media/image345.png"/><Relationship Id="rId43" Type="http://schemas.openxmlformats.org/officeDocument/2006/relationships/image" Target="../media/image349.png"/><Relationship Id="rId8" Type="http://schemas.openxmlformats.org/officeDocument/2006/relationships/customXml" Target="../ink/ink636.xml"/><Relationship Id="rId3" Type="http://schemas.openxmlformats.org/officeDocument/2006/relationships/image" Target="../media/image628.png"/><Relationship Id="rId12" Type="http://schemas.openxmlformats.org/officeDocument/2006/relationships/customXml" Target="../ink/ink638.xml"/><Relationship Id="rId17" Type="http://schemas.openxmlformats.org/officeDocument/2006/relationships/image" Target="../media/image635.png"/><Relationship Id="rId25" Type="http://schemas.openxmlformats.org/officeDocument/2006/relationships/image" Target="../media/image341.png"/><Relationship Id="rId33" Type="http://schemas.openxmlformats.org/officeDocument/2006/relationships/image" Target="../media/image344.png"/><Relationship Id="rId38" Type="http://schemas.openxmlformats.org/officeDocument/2006/relationships/customXml" Target="../ink/ink65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3.png"/><Relationship Id="rId18" Type="http://schemas.openxmlformats.org/officeDocument/2006/relationships/customXml" Target="../ink/ink662.xml"/><Relationship Id="rId26" Type="http://schemas.openxmlformats.org/officeDocument/2006/relationships/customXml" Target="../ink/ink666.xml"/><Relationship Id="rId21" Type="http://schemas.openxmlformats.org/officeDocument/2006/relationships/image" Target="../media/image357.png"/><Relationship Id="rId34" Type="http://schemas.openxmlformats.org/officeDocument/2006/relationships/customXml" Target="../ink/ink670.xml"/><Relationship Id="rId7" Type="http://schemas.openxmlformats.org/officeDocument/2006/relationships/image" Target="../media/image350.png"/><Relationship Id="rId12" Type="http://schemas.openxmlformats.org/officeDocument/2006/relationships/customXml" Target="../ink/ink659.xml"/><Relationship Id="rId17" Type="http://schemas.openxmlformats.org/officeDocument/2006/relationships/image" Target="../media/image355.png"/><Relationship Id="rId25" Type="http://schemas.openxmlformats.org/officeDocument/2006/relationships/image" Target="../media/image359.png"/><Relationship Id="rId33" Type="http://schemas.openxmlformats.org/officeDocument/2006/relationships/image" Target="../media/image363.png"/><Relationship Id="rId2" Type="http://schemas.openxmlformats.org/officeDocument/2006/relationships/customXml" Target="../ink/ink654.xml"/><Relationship Id="rId16" Type="http://schemas.openxmlformats.org/officeDocument/2006/relationships/customXml" Target="../ink/ink661.xml"/><Relationship Id="rId20" Type="http://schemas.openxmlformats.org/officeDocument/2006/relationships/customXml" Target="../ink/ink663.xml"/><Relationship Id="rId29" Type="http://schemas.openxmlformats.org/officeDocument/2006/relationships/image" Target="../media/image36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6.xml"/><Relationship Id="rId11" Type="http://schemas.openxmlformats.org/officeDocument/2006/relationships/image" Target="../media/image352.png"/><Relationship Id="rId24" Type="http://schemas.openxmlformats.org/officeDocument/2006/relationships/customXml" Target="../ink/ink665.xml"/><Relationship Id="rId32" Type="http://schemas.openxmlformats.org/officeDocument/2006/relationships/customXml" Target="../ink/ink669.xml"/><Relationship Id="rId37" Type="http://schemas.openxmlformats.org/officeDocument/2006/relationships/image" Target="../media/image365.png"/><Relationship Id="rId5" Type="http://schemas.openxmlformats.org/officeDocument/2006/relationships/image" Target="../media/image640.png"/><Relationship Id="rId15" Type="http://schemas.openxmlformats.org/officeDocument/2006/relationships/image" Target="../media/image354.png"/><Relationship Id="rId23" Type="http://schemas.openxmlformats.org/officeDocument/2006/relationships/image" Target="../media/image358.png"/><Relationship Id="rId28" Type="http://schemas.openxmlformats.org/officeDocument/2006/relationships/customXml" Target="../ink/ink667.xml"/><Relationship Id="rId36" Type="http://schemas.openxmlformats.org/officeDocument/2006/relationships/customXml" Target="../ink/ink671.xml"/><Relationship Id="rId10" Type="http://schemas.openxmlformats.org/officeDocument/2006/relationships/customXml" Target="../ink/ink658.xml"/><Relationship Id="rId19" Type="http://schemas.openxmlformats.org/officeDocument/2006/relationships/image" Target="../media/image356.png"/><Relationship Id="rId31" Type="http://schemas.openxmlformats.org/officeDocument/2006/relationships/image" Target="../media/image362.png"/><Relationship Id="rId4" Type="http://schemas.openxmlformats.org/officeDocument/2006/relationships/customXml" Target="../ink/ink655.xml"/><Relationship Id="rId9" Type="http://schemas.openxmlformats.org/officeDocument/2006/relationships/image" Target="../media/image351.png"/><Relationship Id="rId14" Type="http://schemas.openxmlformats.org/officeDocument/2006/relationships/customXml" Target="../ink/ink660.xml"/><Relationship Id="rId22" Type="http://schemas.openxmlformats.org/officeDocument/2006/relationships/customXml" Target="../ink/ink664.xml"/><Relationship Id="rId27" Type="http://schemas.openxmlformats.org/officeDocument/2006/relationships/image" Target="../media/image360.png"/><Relationship Id="rId30" Type="http://schemas.openxmlformats.org/officeDocument/2006/relationships/customXml" Target="../ink/ink668.xml"/><Relationship Id="rId35" Type="http://schemas.openxmlformats.org/officeDocument/2006/relationships/image" Target="../media/image364.png"/><Relationship Id="rId8" Type="http://schemas.openxmlformats.org/officeDocument/2006/relationships/customXml" Target="../ink/ink657.xml"/><Relationship Id="rId3" Type="http://schemas.openxmlformats.org/officeDocument/2006/relationships/image" Target="../media/image6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8.png"/><Relationship Id="rId21" Type="http://schemas.openxmlformats.org/officeDocument/2006/relationships/image" Target="../media/image650.png"/><Relationship Id="rId42" Type="http://schemas.openxmlformats.org/officeDocument/2006/relationships/customXml" Target="../ink/ink692.xml"/><Relationship Id="rId63" Type="http://schemas.openxmlformats.org/officeDocument/2006/relationships/image" Target="../media/image380.png"/><Relationship Id="rId84" Type="http://schemas.openxmlformats.org/officeDocument/2006/relationships/customXml" Target="../ink/ink713.xml"/><Relationship Id="rId138" Type="http://schemas.openxmlformats.org/officeDocument/2006/relationships/customXml" Target="../ink/ink740.xml"/><Relationship Id="rId107" Type="http://schemas.openxmlformats.org/officeDocument/2006/relationships/image" Target="../media/image403.png"/><Relationship Id="rId11" Type="http://schemas.openxmlformats.org/officeDocument/2006/relationships/image" Target="../media/image645.png"/><Relationship Id="rId32" Type="http://schemas.openxmlformats.org/officeDocument/2006/relationships/customXml" Target="../ink/ink687.xml"/><Relationship Id="rId37" Type="http://schemas.openxmlformats.org/officeDocument/2006/relationships/image" Target="../media/image367.png"/><Relationship Id="rId53" Type="http://schemas.openxmlformats.org/officeDocument/2006/relationships/image" Target="../media/image375.png"/><Relationship Id="rId58" Type="http://schemas.openxmlformats.org/officeDocument/2006/relationships/customXml" Target="../ink/ink700.xml"/><Relationship Id="rId74" Type="http://schemas.openxmlformats.org/officeDocument/2006/relationships/customXml" Target="../ink/ink708.xml"/><Relationship Id="rId79" Type="http://schemas.openxmlformats.org/officeDocument/2006/relationships/image" Target="../media/image389.png"/><Relationship Id="rId102" Type="http://schemas.openxmlformats.org/officeDocument/2006/relationships/customXml" Target="../ink/ink722.xml"/><Relationship Id="rId123" Type="http://schemas.openxmlformats.org/officeDocument/2006/relationships/image" Target="../media/image411.png"/><Relationship Id="rId128" Type="http://schemas.openxmlformats.org/officeDocument/2006/relationships/customXml" Target="../ink/ink735.xml"/><Relationship Id="rId5" Type="http://schemas.openxmlformats.org/officeDocument/2006/relationships/image" Target="../media/image642.png"/><Relationship Id="rId90" Type="http://schemas.openxmlformats.org/officeDocument/2006/relationships/customXml" Target="../ink/ink716.xml"/><Relationship Id="rId95" Type="http://schemas.openxmlformats.org/officeDocument/2006/relationships/image" Target="../media/image397.png"/><Relationship Id="rId22" Type="http://schemas.openxmlformats.org/officeDocument/2006/relationships/customXml" Target="../ink/ink682.xml"/><Relationship Id="rId27" Type="http://schemas.openxmlformats.org/officeDocument/2006/relationships/image" Target="../media/image653.png"/><Relationship Id="rId43" Type="http://schemas.openxmlformats.org/officeDocument/2006/relationships/image" Target="../media/image370.png"/><Relationship Id="rId48" Type="http://schemas.openxmlformats.org/officeDocument/2006/relationships/customXml" Target="../ink/ink695.xml"/><Relationship Id="rId64" Type="http://schemas.openxmlformats.org/officeDocument/2006/relationships/customXml" Target="../ink/ink703.xml"/><Relationship Id="rId69" Type="http://schemas.openxmlformats.org/officeDocument/2006/relationships/image" Target="../media/image383.png"/><Relationship Id="rId113" Type="http://schemas.openxmlformats.org/officeDocument/2006/relationships/image" Target="../media/image406.png"/><Relationship Id="rId118" Type="http://schemas.openxmlformats.org/officeDocument/2006/relationships/customXml" Target="../ink/ink730.xml"/><Relationship Id="rId134" Type="http://schemas.openxmlformats.org/officeDocument/2006/relationships/customXml" Target="../ink/ink738.xml"/><Relationship Id="rId139" Type="http://schemas.openxmlformats.org/officeDocument/2006/relationships/image" Target="../media/image419.png"/><Relationship Id="rId80" Type="http://schemas.openxmlformats.org/officeDocument/2006/relationships/customXml" Target="../ink/ink711.xml"/><Relationship Id="rId85" Type="http://schemas.openxmlformats.org/officeDocument/2006/relationships/image" Target="../media/image392.png"/><Relationship Id="rId12" Type="http://schemas.openxmlformats.org/officeDocument/2006/relationships/customXml" Target="../ink/ink677.xml"/><Relationship Id="rId17" Type="http://schemas.openxmlformats.org/officeDocument/2006/relationships/image" Target="../media/image648.png"/><Relationship Id="rId33" Type="http://schemas.openxmlformats.org/officeDocument/2006/relationships/image" Target="../media/image656.png"/><Relationship Id="rId38" Type="http://schemas.openxmlformats.org/officeDocument/2006/relationships/customXml" Target="../ink/ink690.xml"/><Relationship Id="rId59" Type="http://schemas.openxmlformats.org/officeDocument/2006/relationships/image" Target="../media/image378.png"/><Relationship Id="rId103" Type="http://schemas.openxmlformats.org/officeDocument/2006/relationships/image" Target="../media/image401.png"/><Relationship Id="rId108" Type="http://schemas.openxmlformats.org/officeDocument/2006/relationships/customXml" Target="../ink/ink725.xml"/><Relationship Id="rId124" Type="http://schemas.openxmlformats.org/officeDocument/2006/relationships/customXml" Target="../ink/ink733.xml"/><Relationship Id="rId129" Type="http://schemas.openxmlformats.org/officeDocument/2006/relationships/image" Target="../media/image414.png"/><Relationship Id="rId54" Type="http://schemas.openxmlformats.org/officeDocument/2006/relationships/customXml" Target="../ink/ink698.xml"/><Relationship Id="rId70" Type="http://schemas.openxmlformats.org/officeDocument/2006/relationships/customXml" Target="../ink/ink706.xml"/><Relationship Id="rId75" Type="http://schemas.openxmlformats.org/officeDocument/2006/relationships/image" Target="../media/image386.png"/><Relationship Id="rId91" Type="http://schemas.openxmlformats.org/officeDocument/2006/relationships/image" Target="../media/image395.png"/><Relationship Id="rId96" Type="http://schemas.openxmlformats.org/officeDocument/2006/relationships/customXml" Target="../ink/ink719.xml"/><Relationship Id="rId140" Type="http://schemas.openxmlformats.org/officeDocument/2006/relationships/customXml" Target="../ink/ink74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4.xml"/><Relationship Id="rId23" Type="http://schemas.openxmlformats.org/officeDocument/2006/relationships/image" Target="../media/image651.png"/><Relationship Id="rId28" Type="http://schemas.openxmlformats.org/officeDocument/2006/relationships/customXml" Target="../ink/ink685.xml"/><Relationship Id="rId49" Type="http://schemas.openxmlformats.org/officeDocument/2006/relationships/image" Target="../media/image373.png"/><Relationship Id="rId114" Type="http://schemas.openxmlformats.org/officeDocument/2006/relationships/customXml" Target="../ink/ink728.xml"/><Relationship Id="rId119" Type="http://schemas.openxmlformats.org/officeDocument/2006/relationships/image" Target="../media/image409.png"/><Relationship Id="rId44" Type="http://schemas.openxmlformats.org/officeDocument/2006/relationships/customXml" Target="../ink/ink693.xml"/><Relationship Id="rId60" Type="http://schemas.openxmlformats.org/officeDocument/2006/relationships/customXml" Target="../ink/ink701.xml"/><Relationship Id="rId65" Type="http://schemas.openxmlformats.org/officeDocument/2006/relationships/image" Target="../media/image381.png"/><Relationship Id="rId81" Type="http://schemas.openxmlformats.org/officeDocument/2006/relationships/image" Target="../media/image390.png"/><Relationship Id="rId86" Type="http://schemas.openxmlformats.org/officeDocument/2006/relationships/customXml" Target="../ink/ink714.xml"/><Relationship Id="rId130" Type="http://schemas.openxmlformats.org/officeDocument/2006/relationships/customXml" Target="../ink/ink736.xml"/><Relationship Id="rId135" Type="http://schemas.openxmlformats.org/officeDocument/2006/relationships/image" Target="../media/image417.png"/><Relationship Id="rId13" Type="http://schemas.openxmlformats.org/officeDocument/2006/relationships/image" Target="../media/image646.png"/><Relationship Id="rId18" Type="http://schemas.openxmlformats.org/officeDocument/2006/relationships/customXml" Target="../ink/ink680.xml"/><Relationship Id="rId39" Type="http://schemas.openxmlformats.org/officeDocument/2006/relationships/image" Target="../media/image368.png"/><Relationship Id="rId109" Type="http://schemas.openxmlformats.org/officeDocument/2006/relationships/image" Target="../media/image404.png"/><Relationship Id="rId34" Type="http://schemas.openxmlformats.org/officeDocument/2006/relationships/customXml" Target="../ink/ink688.xml"/><Relationship Id="rId50" Type="http://schemas.openxmlformats.org/officeDocument/2006/relationships/customXml" Target="../ink/ink696.xml"/><Relationship Id="rId55" Type="http://schemas.openxmlformats.org/officeDocument/2006/relationships/image" Target="../media/image376.png"/><Relationship Id="rId76" Type="http://schemas.openxmlformats.org/officeDocument/2006/relationships/customXml" Target="../ink/ink709.xml"/><Relationship Id="rId97" Type="http://schemas.openxmlformats.org/officeDocument/2006/relationships/image" Target="../media/image398.png"/><Relationship Id="rId104" Type="http://schemas.openxmlformats.org/officeDocument/2006/relationships/customXml" Target="../ink/ink723.xml"/><Relationship Id="rId120" Type="http://schemas.openxmlformats.org/officeDocument/2006/relationships/customXml" Target="../ink/ink731.xml"/><Relationship Id="rId125" Type="http://schemas.openxmlformats.org/officeDocument/2006/relationships/image" Target="../media/image412.png"/><Relationship Id="rId141" Type="http://schemas.openxmlformats.org/officeDocument/2006/relationships/image" Target="../media/image420.png"/><Relationship Id="rId7" Type="http://schemas.openxmlformats.org/officeDocument/2006/relationships/image" Target="../media/image643.png"/><Relationship Id="rId71" Type="http://schemas.openxmlformats.org/officeDocument/2006/relationships/image" Target="../media/image384.png"/><Relationship Id="rId92" Type="http://schemas.openxmlformats.org/officeDocument/2006/relationships/customXml" Target="../ink/ink717.xml"/><Relationship Id="rId2" Type="http://schemas.openxmlformats.org/officeDocument/2006/relationships/customXml" Target="../ink/ink672.xml"/><Relationship Id="rId29" Type="http://schemas.openxmlformats.org/officeDocument/2006/relationships/image" Target="../media/image654.png"/><Relationship Id="rId24" Type="http://schemas.openxmlformats.org/officeDocument/2006/relationships/customXml" Target="../ink/ink683.xml"/><Relationship Id="rId40" Type="http://schemas.openxmlformats.org/officeDocument/2006/relationships/customXml" Target="../ink/ink691.xml"/><Relationship Id="rId45" Type="http://schemas.openxmlformats.org/officeDocument/2006/relationships/image" Target="../media/image371.png"/><Relationship Id="rId66" Type="http://schemas.openxmlformats.org/officeDocument/2006/relationships/customXml" Target="../ink/ink704.xml"/><Relationship Id="rId87" Type="http://schemas.openxmlformats.org/officeDocument/2006/relationships/image" Target="../media/image393.png"/><Relationship Id="rId110" Type="http://schemas.openxmlformats.org/officeDocument/2006/relationships/customXml" Target="../ink/ink726.xml"/><Relationship Id="rId115" Type="http://schemas.openxmlformats.org/officeDocument/2006/relationships/image" Target="../media/image407.png"/><Relationship Id="rId131" Type="http://schemas.openxmlformats.org/officeDocument/2006/relationships/image" Target="../media/image415.png"/><Relationship Id="rId136" Type="http://schemas.openxmlformats.org/officeDocument/2006/relationships/customXml" Target="../ink/ink739.xml"/><Relationship Id="rId61" Type="http://schemas.openxmlformats.org/officeDocument/2006/relationships/image" Target="../media/image379.png"/><Relationship Id="rId82" Type="http://schemas.openxmlformats.org/officeDocument/2006/relationships/customXml" Target="../ink/ink712.xml"/><Relationship Id="rId19" Type="http://schemas.openxmlformats.org/officeDocument/2006/relationships/image" Target="../media/image649.png"/><Relationship Id="rId14" Type="http://schemas.openxmlformats.org/officeDocument/2006/relationships/customXml" Target="../ink/ink678.xml"/><Relationship Id="rId30" Type="http://schemas.openxmlformats.org/officeDocument/2006/relationships/customXml" Target="../ink/ink686.xml"/><Relationship Id="rId35" Type="http://schemas.openxmlformats.org/officeDocument/2006/relationships/image" Target="../media/image366.png"/><Relationship Id="rId56" Type="http://schemas.openxmlformats.org/officeDocument/2006/relationships/customXml" Target="../ink/ink699.xml"/><Relationship Id="rId77" Type="http://schemas.openxmlformats.org/officeDocument/2006/relationships/image" Target="../media/image387.png"/><Relationship Id="rId100" Type="http://schemas.openxmlformats.org/officeDocument/2006/relationships/customXml" Target="../ink/ink721.xml"/><Relationship Id="rId105" Type="http://schemas.openxmlformats.org/officeDocument/2006/relationships/image" Target="../media/image402.png"/><Relationship Id="rId126" Type="http://schemas.openxmlformats.org/officeDocument/2006/relationships/customXml" Target="../ink/ink734.xml"/><Relationship Id="rId8" Type="http://schemas.openxmlformats.org/officeDocument/2006/relationships/customXml" Target="../ink/ink675.xml"/><Relationship Id="rId51" Type="http://schemas.openxmlformats.org/officeDocument/2006/relationships/image" Target="../media/image374.png"/><Relationship Id="rId72" Type="http://schemas.openxmlformats.org/officeDocument/2006/relationships/customXml" Target="../ink/ink707.xml"/><Relationship Id="rId93" Type="http://schemas.openxmlformats.org/officeDocument/2006/relationships/image" Target="../media/image396.png"/><Relationship Id="rId98" Type="http://schemas.openxmlformats.org/officeDocument/2006/relationships/customXml" Target="../ink/ink720.xml"/><Relationship Id="rId121" Type="http://schemas.openxmlformats.org/officeDocument/2006/relationships/image" Target="../media/image410.png"/><Relationship Id="rId142" Type="http://schemas.openxmlformats.org/officeDocument/2006/relationships/customXml" Target="../ink/ink742.xml"/><Relationship Id="rId3" Type="http://schemas.openxmlformats.org/officeDocument/2006/relationships/image" Target="../media/image641.png"/><Relationship Id="rId25" Type="http://schemas.openxmlformats.org/officeDocument/2006/relationships/image" Target="../media/image652.png"/><Relationship Id="rId46" Type="http://schemas.openxmlformats.org/officeDocument/2006/relationships/customXml" Target="../ink/ink694.xml"/><Relationship Id="rId67" Type="http://schemas.openxmlformats.org/officeDocument/2006/relationships/image" Target="../media/image382.png"/><Relationship Id="rId116" Type="http://schemas.openxmlformats.org/officeDocument/2006/relationships/customXml" Target="../ink/ink729.xml"/><Relationship Id="rId137" Type="http://schemas.openxmlformats.org/officeDocument/2006/relationships/image" Target="../media/image418.png"/><Relationship Id="rId20" Type="http://schemas.openxmlformats.org/officeDocument/2006/relationships/customXml" Target="../ink/ink681.xml"/><Relationship Id="rId41" Type="http://schemas.openxmlformats.org/officeDocument/2006/relationships/image" Target="../media/image369.png"/><Relationship Id="rId62" Type="http://schemas.openxmlformats.org/officeDocument/2006/relationships/customXml" Target="../ink/ink702.xml"/><Relationship Id="rId83" Type="http://schemas.openxmlformats.org/officeDocument/2006/relationships/image" Target="../media/image391.png"/><Relationship Id="rId88" Type="http://schemas.openxmlformats.org/officeDocument/2006/relationships/customXml" Target="../ink/ink715.xml"/><Relationship Id="rId111" Type="http://schemas.openxmlformats.org/officeDocument/2006/relationships/image" Target="../media/image405.png"/><Relationship Id="rId132" Type="http://schemas.openxmlformats.org/officeDocument/2006/relationships/customXml" Target="../ink/ink737.xml"/><Relationship Id="rId15" Type="http://schemas.openxmlformats.org/officeDocument/2006/relationships/image" Target="../media/image647.png"/><Relationship Id="rId36" Type="http://schemas.openxmlformats.org/officeDocument/2006/relationships/customXml" Target="../ink/ink689.xml"/><Relationship Id="rId57" Type="http://schemas.openxmlformats.org/officeDocument/2006/relationships/image" Target="../media/image377.png"/><Relationship Id="rId106" Type="http://schemas.openxmlformats.org/officeDocument/2006/relationships/customXml" Target="../ink/ink724.xml"/><Relationship Id="rId127" Type="http://schemas.openxmlformats.org/officeDocument/2006/relationships/image" Target="../media/image413.png"/><Relationship Id="rId10" Type="http://schemas.openxmlformats.org/officeDocument/2006/relationships/customXml" Target="../ink/ink676.xml"/><Relationship Id="rId31" Type="http://schemas.openxmlformats.org/officeDocument/2006/relationships/image" Target="../media/image655.png"/><Relationship Id="rId52" Type="http://schemas.openxmlformats.org/officeDocument/2006/relationships/customXml" Target="../ink/ink697.xml"/><Relationship Id="rId73" Type="http://schemas.openxmlformats.org/officeDocument/2006/relationships/image" Target="../media/image385.png"/><Relationship Id="rId78" Type="http://schemas.openxmlformats.org/officeDocument/2006/relationships/customXml" Target="../ink/ink710.xml"/><Relationship Id="rId94" Type="http://schemas.openxmlformats.org/officeDocument/2006/relationships/customXml" Target="../ink/ink718.xml"/><Relationship Id="rId99" Type="http://schemas.openxmlformats.org/officeDocument/2006/relationships/image" Target="../media/image399.png"/><Relationship Id="rId101" Type="http://schemas.openxmlformats.org/officeDocument/2006/relationships/image" Target="../media/image400.png"/><Relationship Id="rId122" Type="http://schemas.openxmlformats.org/officeDocument/2006/relationships/customXml" Target="../ink/ink732.xml"/><Relationship Id="rId143" Type="http://schemas.openxmlformats.org/officeDocument/2006/relationships/image" Target="../media/image421.png"/><Relationship Id="rId4" Type="http://schemas.openxmlformats.org/officeDocument/2006/relationships/customXml" Target="../ink/ink673.xml"/><Relationship Id="rId9" Type="http://schemas.openxmlformats.org/officeDocument/2006/relationships/image" Target="../media/image644.png"/><Relationship Id="rId26" Type="http://schemas.openxmlformats.org/officeDocument/2006/relationships/customXml" Target="../ink/ink684.xml"/><Relationship Id="rId47" Type="http://schemas.openxmlformats.org/officeDocument/2006/relationships/image" Target="../media/image372.png"/><Relationship Id="rId68" Type="http://schemas.openxmlformats.org/officeDocument/2006/relationships/customXml" Target="../ink/ink705.xml"/><Relationship Id="rId89" Type="http://schemas.openxmlformats.org/officeDocument/2006/relationships/image" Target="../media/image394.png"/><Relationship Id="rId112" Type="http://schemas.openxmlformats.org/officeDocument/2006/relationships/customXml" Target="../ink/ink727.xml"/><Relationship Id="rId133" Type="http://schemas.openxmlformats.org/officeDocument/2006/relationships/image" Target="../media/image416.png"/><Relationship Id="rId16" Type="http://schemas.openxmlformats.org/officeDocument/2006/relationships/customXml" Target="../ink/ink6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3.xml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4.xml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5.png"/><Relationship Id="rId5" Type="http://schemas.openxmlformats.org/officeDocument/2006/relationships/customXml" Target="../ink/ink745.xml"/><Relationship Id="rId4" Type="http://schemas.openxmlformats.org/officeDocument/2006/relationships/image" Target="../media/image4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746.xml"/><Relationship Id="rId2" Type="http://schemas.openxmlformats.org/officeDocument/2006/relationships/image" Target="../media/image4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9.png"/><Relationship Id="rId2" Type="http://schemas.openxmlformats.org/officeDocument/2006/relationships/customXml" Target="../ink/ink74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60.png"/><Relationship Id="rId4" Type="http://schemas.openxmlformats.org/officeDocument/2006/relationships/customXml" Target="../ink/ink74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7400.png"/><Relationship Id="rId21" Type="http://schemas.openxmlformats.org/officeDocument/2006/relationships/image" Target="../media/image730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7440.png"/><Relationship Id="rId50" Type="http://schemas.openxmlformats.org/officeDocument/2006/relationships/customXml" Target="../ink/ink25.xml"/><Relationship Id="rId55" Type="http://schemas.openxmlformats.org/officeDocument/2006/relationships/image" Target="../media/image7480.png"/><Relationship Id="rId7" Type="http://schemas.openxmlformats.org/officeDocument/2006/relationships/image" Target="../media/image9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7350.png"/><Relationship Id="rId11" Type="http://schemas.openxmlformats.org/officeDocument/2006/relationships/image" Target="../media/image1110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7390.png"/><Relationship Id="rId40" Type="http://schemas.openxmlformats.org/officeDocument/2006/relationships/customXml" Target="../ink/ink20.xml"/><Relationship Id="rId45" Type="http://schemas.openxmlformats.org/officeDocument/2006/relationships/image" Target="../media/image7430.png"/><Relationship Id="rId53" Type="http://schemas.openxmlformats.org/officeDocument/2006/relationships/image" Target="../media/image7470.png"/><Relationship Id="rId5" Type="http://schemas.openxmlformats.org/officeDocument/2006/relationships/image" Target="../media/image810.png"/><Relationship Id="rId19" Type="http://schemas.openxmlformats.org/officeDocument/2006/relationships/image" Target="../media/image1511.png"/><Relationship Id="rId4" Type="http://schemas.openxmlformats.org/officeDocument/2006/relationships/customXml" Target="../ink/ink2.xml"/><Relationship Id="rId9" Type="http://schemas.openxmlformats.org/officeDocument/2006/relationships/image" Target="../media/image10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7330.png"/><Relationship Id="rId30" Type="http://schemas.openxmlformats.org/officeDocument/2006/relationships/customXml" Target="../ink/ink15.xml"/><Relationship Id="rId35" Type="http://schemas.openxmlformats.org/officeDocument/2006/relationships/image" Target="../media/image7380.png"/><Relationship Id="rId43" Type="http://schemas.openxmlformats.org/officeDocument/2006/relationships/image" Target="../media/image7420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7460.png"/><Relationship Id="rId3" Type="http://schemas.openxmlformats.org/officeDocument/2006/relationships/image" Target="../media/image7100.png"/><Relationship Id="rId12" Type="http://schemas.openxmlformats.org/officeDocument/2006/relationships/customXml" Target="../ink/ink6.xml"/><Relationship Id="rId17" Type="http://schemas.openxmlformats.org/officeDocument/2006/relationships/image" Target="../media/image1410.png"/><Relationship Id="rId25" Type="http://schemas.openxmlformats.org/officeDocument/2006/relationships/image" Target="../media/image7320.png"/><Relationship Id="rId33" Type="http://schemas.openxmlformats.org/officeDocument/2006/relationships/image" Target="../media/image7370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7410.png"/><Relationship Id="rId54" Type="http://schemas.openxmlformats.org/officeDocument/2006/relationships/customXml" Target="../ink/ink2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1310.png"/><Relationship Id="rId23" Type="http://schemas.openxmlformats.org/officeDocument/2006/relationships/image" Target="../media/image731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7450.png"/><Relationship Id="rId57" Type="http://schemas.openxmlformats.org/officeDocument/2006/relationships/image" Target="../media/image7490.png"/><Relationship Id="rId10" Type="http://schemas.openxmlformats.org/officeDocument/2006/relationships/customXml" Target="../ink/ink5.xml"/><Relationship Id="rId31" Type="http://schemas.openxmlformats.org/officeDocument/2006/relationships/image" Target="../media/image7360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2.png"/><Relationship Id="rId21" Type="http://schemas.openxmlformats.org/officeDocument/2006/relationships/customXml" Target="../ink/ink758.xml"/><Relationship Id="rId42" Type="http://schemas.openxmlformats.org/officeDocument/2006/relationships/image" Target="../media/image432.png"/><Relationship Id="rId47" Type="http://schemas.openxmlformats.org/officeDocument/2006/relationships/customXml" Target="../ink/ink771.xml"/><Relationship Id="rId63" Type="http://schemas.openxmlformats.org/officeDocument/2006/relationships/customXml" Target="../ink/ink779.xml"/><Relationship Id="rId68" Type="http://schemas.openxmlformats.org/officeDocument/2006/relationships/image" Target="../media/image445.png"/><Relationship Id="rId84" Type="http://schemas.openxmlformats.org/officeDocument/2006/relationships/image" Target="../media/image453.png"/><Relationship Id="rId89" Type="http://schemas.openxmlformats.org/officeDocument/2006/relationships/customXml" Target="../ink/ink792.xml"/><Relationship Id="rId16" Type="http://schemas.openxmlformats.org/officeDocument/2006/relationships/image" Target="../media/image667.png"/><Relationship Id="rId11" Type="http://schemas.openxmlformats.org/officeDocument/2006/relationships/customXml" Target="../ink/ink753.xml"/><Relationship Id="rId32" Type="http://schemas.openxmlformats.org/officeDocument/2006/relationships/image" Target="../media/image427.png"/><Relationship Id="rId37" Type="http://schemas.openxmlformats.org/officeDocument/2006/relationships/customXml" Target="../ink/ink766.xml"/><Relationship Id="rId53" Type="http://schemas.openxmlformats.org/officeDocument/2006/relationships/customXml" Target="../ink/ink774.xml"/><Relationship Id="rId58" Type="http://schemas.openxmlformats.org/officeDocument/2006/relationships/image" Target="../media/image440.png"/><Relationship Id="rId74" Type="http://schemas.openxmlformats.org/officeDocument/2006/relationships/image" Target="../media/image448.png"/><Relationship Id="rId79" Type="http://schemas.openxmlformats.org/officeDocument/2006/relationships/customXml" Target="../ink/ink787.xml"/><Relationship Id="rId102" Type="http://schemas.openxmlformats.org/officeDocument/2006/relationships/image" Target="../media/image564.png"/><Relationship Id="rId5" Type="http://schemas.openxmlformats.org/officeDocument/2006/relationships/customXml" Target="../ink/ink750.xml"/><Relationship Id="rId90" Type="http://schemas.openxmlformats.org/officeDocument/2006/relationships/image" Target="../media/image456.png"/><Relationship Id="rId95" Type="http://schemas.openxmlformats.org/officeDocument/2006/relationships/customXml" Target="../ink/ink795.xml"/><Relationship Id="rId22" Type="http://schemas.openxmlformats.org/officeDocument/2006/relationships/image" Target="../media/image670.png"/><Relationship Id="rId27" Type="http://schemas.openxmlformats.org/officeDocument/2006/relationships/customXml" Target="../ink/ink761.xml"/><Relationship Id="rId43" Type="http://schemas.openxmlformats.org/officeDocument/2006/relationships/customXml" Target="../ink/ink769.xml"/><Relationship Id="rId48" Type="http://schemas.openxmlformats.org/officeDocument/2006/relationships/image" Target="../media/image435.png"/><Relationship Id="rId64" Type="http://schemas.openxmlformats.org/officeDocument/2006/relationships/image" Target="../media/image443.png"/><Relationship Id="rId69" Type="http://schemas.openxmlformats.org/officeDocument/2006/relationships/customXml" Target="../ink/ink782.xml"/><Relationship Id="rId80" Type="http://schemas.openxmlformats.org/officeDocument/2006/relationships/image" Target="../media/image451.png"/><Relationship Id="rId85" Type="http://schemas.openxmlformats.org/officeDocument/2006/relationships/customXml" Target="../ink/ink790.xml"/><Relationship Id="rId12" Type="http://schemas.openxmlformats.org/officeDocument/2006/relationships/image" Target="../media/image665.png"/><Relationship Id="rId17" Type="http://schemas.openxmlformats.org/officeDocument/2006/relationships/customXml" Target="../ink/ink756.xml"/><Relationship Id="rId25" Type="http://schemas.openxmlformats.org/officeDocument/2006/relationships/customXml" Target="../ink/ink760.xml"/><Relationship Id="rId33" Type="http://schemas.openxmlformats.org/officeDocument/2006/relationships/customXml" Target="../ink/ink764.xml"/><Relationship Id="rId38" Type="http://schemas.openxmlformats.org/officeDocument/2006/relationships/image" Target="../media/image430.png"/><Relationship Id="rId46" Type="http://schemas.openxmlformats.org/officeDocument/2006/relationships/image" Target="../media/image434.png"/><Relationship Id="rId59" Type="http://schemas.openxmlformats.org/officeDocument/2006/relationships/customXml" Target="../ink/ink777.xml"/><Relationship Id="rId67" Type="http://schemas.openxmlformats.org/officeDocument/2006/relationships/customXml" Target="../ink/ink781.xml"/><Relationship Id="rId20" Type="http://schemas.openxmlformats.org/officeDocument/2006/relationships/image" Target="../media/image669.png"/><Relationship Id="rId41" Type="http://schemas.openxmlformats.org/officeDocument/2006/relationships/customXml" Target="../ink/ink768.xml"/><Relationship Id="rId54" Type="http://schemas.openxmlformats.org/officeDocument/2006/relationships/image" Target="../media/image438.png"/><Relationship Id="rId62" Type="http://schemas.openxmlformats.org/officeDocument/2006/relationships/image" Target="../media/image442.png"/><Relationship Id="rId70" Type="http://schemas.openxmlformats.org/officeDocument/2006/relationships/image" Target="../media/image446.png"/><Relationship Id="rId75" Type="http://schemas.openxmlformats.org/officeDocument/2006/relationships/customXml" Target="../ink/ink785.xml"/><Relationship Id="rId83" Type="http://schemas.openxmlformats.org/officeDocument/2006/relationships/customXml" Target="../ink/ink789.xml"/><Relationship Id="rId88" Type="http://schemas.openxmlformats.org/officeDocument/2006/relationships/image" Target="../media/image455.png"/><Relationship Id="rId91" Type="http://schemas.openxmlformats.org/officeDocument/2006/relationships/customXml" Target="../ink/ink793.xml"/><Relationship Id="rId96" Type="http://schemas.openxmlformats.org/officeDocument/2006/relationships/image" Target="../media/image4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2.png"/><Relationship Id="rId15" Type="http://schemas.openxmlformats.org/officeDocument/2006/relationships/customXml" Target="../ink/ink755.xml"/><Relationship Id="rId23" Type="http://schemas.openxmlformats.org/officeDocument/2006/relationships/customXml" Target="../ink/ink759.xml"/><Relationship Id="rId28" Type="http://schemas.openxmlformats.org/officeDocument/2006/relationships/image" Target="../media/image673.png"/><Relationship Id="rId36" Type="http://schemas.openxmlformats.org/officeDocument/2006/relationships/image" Target="../media/image429.png"/><Relationship Id="rId49" Type="http://schemas.openxmlformats.org/officeDocument/2006/relationships/customXml" Target="../ink/ink772.xml"/><Relationship Id="rId57" Type="http://schemas.openxmlformats.org/officeDocument/2006/relationships/customXml" Target="../ink/ink776.xml"/><Relationship Id="rId10" Type="http://schemas.openxmlformats.org/officeDocument/2006/relationships/image" Target="../media/image664.png"/><Relationship Id="rId31" Type="http://schemas.openxmlformats.org/officeDocument/2006/relationships/customXml" Target="../ink/ink763.xml"/><Relationship Id="rId44" Type="http://schemas.openxmlformats.org/officeDocument/2006/relationships/image" Target="../media/image433.png"/><Relationship Id="rId52" Type="http://schemas.openxmlformats.org/officeDocument/2006/relationships/image" Target="../media/image437.png"/><Relationship Id="rId60" Type="http://schemas.openxmlformats.org/officeDocument/2006/relationships/image" Target="../media/image441.png"/><Relationship Id="rId65" Type="http://schemas.openxmlformats.org/officeDocument/2006/relationships/customXml" Target="../ink/ink780.xml"/><Relationship Id="rId73" Type="http://schemas.openxmlformats.org/officeDocument/2006/relationships/customXml" Target="../ink/ink784.xml"/><Relationship Id="rId78" Type="http://schemas.openxmlformats.org/officeDocument/2006/relationships/image" Target="../media/image450.png"/><Relationship Id="rId81" Type="http://schemas.openxmlformats.org/officeDocument/2006/relationships/customXml" Target="../ink/ink788.xml"/><Relationship Id="rId86" Type="http://schemas.openxmlformats.org/officeDocument/2006/relationships/image" Target="../media/image454.png"/><Relationship Id="rId94" Type="http://schemas.openxmlformats.org/officeDocument/2006/relationships/image" Target="../media/image458.png"/><Relationship Id="rId99" Type="http://schemas.openxmlformats.org/officeDocument/2006/relationships/customXml" Target="../ink/ink797.xml"/><Relationship Id="rId101" Type="http://schemas.openxmlformats.org/officeDocument/2006/relationships/customXml" Target="../ink/ink798.xml"/><Relationship Id="rId4" Type="http://schemas.openxmlformats.org/officeDocument/2006/relationships/image" Target="../media/image2910.png"/><Relationship Id="rId9" Type="http://schemas.openxmlformats.org/officeDocument/2006/relationships/customXml" Target="../ink/ink752.xml"/><Relationship Id="rId13" Type="http://schemas.openxmlformats.org/officeDocument/2006/relationships/customXml" Target="../ink/ink754.xml"/><Relationship Id="rId18" Type="http://schemas.openxmlformats.org/officeDocument/2006/relationships/image" Target="../media/image668.png"/><Relationship Id="rId39" Type="http://schemas.openxmlformats.org/officeDocument/2006/relationships/customXml" Target="../ink/ink767.xml"/><Relationship Id="rId34" Type="http://schemas.openxmlformats.org/officeDocument/2006/relationships/image" Target="../media/image428.png"/><Relationship Id="rId50" Type="http://schemas.openxmlformats.org/officeDocument/2006/relationships/image" Target="../media/image436.png"/><Relationship Id="rId55" Type="http://schemas.openxmlformats.org/officeDocument/2006/relationships/customXml" Target="../ink/ink775.xml"/><Relationship Id="rId76" Type="http://schemas.openxmlformats.org/officeDocument/2006/relationships/image" Target="../media/image449.png"/><Relationship Id="rId97" Type="http://schemas.openxmlformats.org/officeDocument/2006/relationships/customXml" Target="../ink/ink796.xml"/><Relationship Id="rId7" Type="http://schemas.openxmlformats.org/officeDocument/2006/relationships/customXml" Target="../ink/ink751.xml"/><Relationship Id="rId71" Type="http://schemas.openxmlformats.org/officeDocument/2006/relationships/customXml" Target="../ink/ink783.xml"/><Relationship Id="rId92" Type="http://schemas.openxmlformats.org/officeDocument/2006/relationships/image" Target="../media/image457.png"/><Relationship Id="rId2" Type="http://schemas.openxmlformats.org/officeDocument/2006/relationships/image" Target="../media/image426.png"/><Relationship Id="rId29" Type="http://schemas.openxmlformats.org/officeDocument/2006/relationships/customXml" Target="../ink/ink762.xml"/><Relationship Id="rId24" Type="http://schemas.openxmlformats.org/officeDocument/2006/relationships/image" Target="../media/image671.png"/><Relationship Id="rId40" Type="http://schemas.openxmlformats.org/officeDocument/2006/relationships/image" Target="../media/image431.png"/><Relationship Id="rId45" Type="http://schemas.openxmlformats.org/officeDocument/2006/relationships/customXml" Target="../ink/ink770.xml"/><Relationship Id="rId66" Type="http://schemas.openxmlformats.org/officeDocument/2006/relationships/image" Target="../media/image444.png"/><Relationship Id="rId87" Type="http://schemas.openxmlformats.org/officeDocument/2006/relationships/customXml" Target="../ink/ink791.xml"/><Relationship Id="rId61" Type="http://schemas.openxmlformats.org/officeDocument/2006/relationships/customXml" Target="../ink/ink778.xml"/><Relationship Id="rId82" Type="http://schemas.openxmlformats.org/officeDocument/2006/relationships/image" Target="../media/image452.png"/><Relationship Id="rId19" Type="http://schemas.openxmlformats.org/officeDocument/2006/relationships/customXml" Target="../ink/ink757.xml"/><Relationship Id="rId14" Type="http://schemas.openxmlformats.org/officeDocument/2006/relationships/image" Target="../media/image666.png"/><Relationship Id="rId30" Type="http://schemas.openxmlformats.org/officeDocument/2006/relationships/image" Target="../media/image38.png"/><Relationship Id="rId35" Type="http://schemas.openxmlformats.org/officeDocument/2006/relationships/customXml" Target="../ink/ink765.xml"/><Relationship Id="rId56" Type="http://schemas.openxmlformats.org/officeDocument/2006/relationships/image" Target="../media/image439.png"/><Relationship Id="rId77" Type="http://schemas.openxmlformats.org/officeDocument/2006/relationships/customXml" Target="../ink/ink786.xml"/><Relationship Id="rId100" Type="http://schemas.openxmlformats.org/officeDocument/2006/relationships/image" Target="../media/image563.png"/><Relationship Id="rId8" Type="http://schemas.openxmlformats.org/officeDocument/2006/relationships/image" Target="../media/image663.png"/><Relationship Id="rId51" Type="http://schemas.openxmlformats.org/officeDocument/2006/relationships/customXml" Target="../ink/ink773.xml"/><Relationship Id="rId72" Type="http://schemas.openxmlformats.org/officeDocument/2006/relationships/image" Target="../media/image447.png"/><Relationship Id="rId93" Type="http://schemas.openxmlformats.org/officeDocument/2006/relationships/customXml" Target="../ink/ink794.xml"/><Relationship Id="rId98" Type="http://schemas.openxmlformats.org/officeDocument/2006/relationships/image" Target="../media/image561.png"/><Relationship Id="rId3" Type="http://schemas.openxmlformats.org/officeDocument/2006/relationships/customXml" Target="../ink/ink749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04.xml"/><Relationship Id="rId18" Type="http://schemas.openxmlformats.org/officeDocument/2006/relationships/image" Target="../media/image616.png"/><Relationship Id="rId26" Type="http://schemas.openxmlformats.org/officeDocument/2006/relationships/image" Target="../media/image620.png"/><Relationship Id="rId3" Type="http://schemas.openxmlformats.org/officeDocument/2006/relationships/customXml" Target="../ink/ink799.xml"/><Relationship Id="rId21" Type="http://schemas.openxmlformats.org/officeDocument/2006/relationships/customXml" Target="../ink/ink808.xml"/><Relationship Id="rId34" Type="http://schemas.openxmlformats.org/officeDocument/2006/relationships/image" Target="../media/image624.png"/><Relationship Id="rId7" Type="http://schemas.openxmlformats.org/officeDocument/2006/relationships/customXml" Target="../ink/ink801.xml"/><Relationship Id="rId12" Type="http://schemas.openxmlformats.org/officeDocument/2006/relationships/image" Target="../media/image613.png"/><Relationship Id="rId17" Type="http://schemas.openxmlformats.org/officeDocument/2006/relationships/customXml" Target="../ink/ink806.xml"/><Relationship Id="rId25" Type="http://schemas.openxmlformats.org/officeDocument/2006/relationships/customXml" Target="../ink/ink810.xml"/><Relationship Id="rId33" Type="http://schemas.openxmlformats.org/officeDocument/2006/relationships/customXml" Target="../ink/ink814.xml"/><Relationship Id="rId2" Type="http://schemas.openxmlformats.org/officeDocument/2006/relationships/image" Target="../media/image426.png"/><Relationship Id="rId16" Type="http://schemas.openxmlformats.org/officeDocument/2006/relationships/image" Target="../media/image615.png"/><Relationship Id="rId20" Type="http://schemas.openxmlformats.org/officeDocument/2006/relationships/image" Target="../media/image617.png"/><Relationship Id="rId29" Type="http://schemas.openxmlformats.org/officeDocument/2006/relationships/customXml" Target="../ink/ink8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9.png"/><Relationship Id="rId11" Type="http://schemas.openxmlformats.org/officeDocument/2006/relationships/customXml" Target="../ink/ink803.xml"/><Relationship Id="rId24" Type="http://schemas.openxmlformats.org/officeDocument/2006/relationships/image" Target="../media/image619.png"/><Relationship Id="rId32" Type="http://schemas.openxmlformats.org/officeDocument/2006/relationships/image" Target="../media/image623.png"/><Relationship Id="rId5" Type="http://schemas.openxmlformats.org/officeDocument/2006/relationships/customXml" Target="../ink/ink800.xml"/><Relationship Id="rId15" Type="http://schemas.openxmlformats.org/officeDocument/2006/relationships/customXml" Target="../ink/ink805.xml"/><Relationship Id="rId23" Type="http://schemas.openxmlformats.org/officeDocument/2006/relationships/customXml" Target="../ink/ink809.xml"/><Relationship Id="rId28" Type="http://schemas.openxmlformats.org/officeDocument/2006/relationships/image" Target="../media/image621.png"/><Relationship Id="rId36" Type="http://schemas.openxmlformats.org/officeDocument/2006/relationships/image" Target="../media/image625.png"/><Relationship Id="rId10" Type="http://schemas.openxmlformats.org/officeDocument/2006/relationships/image" Target="../media/image582.png"/><Relationship Id="rId19" Type="http://schemas.openxmlformats.org/officeDocument/2006/relationships/customXml" Target="../ink/ink807.xml"/><Relationship Id="rId31" Type="http://schemas.openxmlformats.org/officeDocument/2006/relationships/customXml" Target="../ink/ink813.xml"/><Relationship Id="rId4" Type="http://schemas.openxmlformats.org/officeDocument/2006/relationships/image" Target="../media/image565.png"/><Relationship Id="rId9" Type="http://schemas.openxmlformats.org/officeDocument/2006/relationships/customXml" Target="../ink/ink802.xml"/><Relationship Id="rId14" Type="http://schemas.openxmlformats.org/officeDocument/2006/relationships/image" Target="../media/image614.png"/><Relationship Id="rId22" Type="http://schemas.openxmlformats.org/officeDocument/2006/relationships/image" Target="../media/image618.png"/><Relationship Id="rId27" Type="http://schemas.openxmlformats.org/officeDocument/2006/relationships/customXml" Target="../ink/ink811.xml"/><Relationship Id="rId30" Type="http://schemas.openxmlformats.org/officeDocument/2006/relationships/image" Target="../media/image622.png"/><Relationship Id="rId35" Type="http://schemas.openxmlformats.org/officeDocument/2006/relationships/customXml" Target="../ink/ink815.xml"/><Relationship Id="rId8" Type="http://schemas.openxmlformats.org/officeDocument/2006/relationships/image" Target="../media/image58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7" Type="http://schemas.openxmlformats.org/officeDocument/2006/relationships/image" Target="../media/image682.png"/><Relationship Id="rId2" Type="http://schemas.openxmlformats.org/officeDocument/2006/relationships/customXml" Target="../ink/ink81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18.xml"/><Relationship Id="rId5" Type="http://schemas.openxmlformats.org/officeDocument/2006/relationships/image" Target="../media/image681.png"/><Relationship Id="rId4" Type="http://schemas.openxmlformats.org/officeDocument/2006/relationships/customXml" Target="../ink/ink817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31.xml"/><Relationship Id="rId117" Type="http://schemas.openxmlformats.org/officeDocument/2006/relationships/image" Target="../media/image729.png"/><Relationship Id="rId21" Type="http://schemas.openxmlformats.org/officeDocument/2006/relationships/image" Target="../media/image692.png"/><Relationship Id="rId42" Type="http://schemas.openxmlformats.org/officeDocument/2006/relationships/customXml" Target="../ink/ink839.xml"/><Relationship Id="rId47" Type="http://schemas.openxmlformats.org/officeDocument/2006/relationships/image" Target="../media/image705.png"/><Relationship Id="rId63" Type="http://schemas.openxmlformats.org/officeDocument/2006/relationships/image" Target="../media/image713.png"/><Relationship Id="rId68" Type="http://schemas.openxmlformats.org/officeDocument/2006/relationships/customXml" Target="../ink/ink852.xml"/><Relationship Id="rId84" Type="http://schemas.openxmlformats.org/officeDocument/2006/relationships/customXml" Target="../ink/ink860.xml"/><Relationship Id="rId89" Type="http://schemas.openxmlformats.org/officeDocument/2006/relationships/image" Target="../media/image726.png"/><Relationship Id="rId112" Type="http://schemas.openxmlformats.org/officeDocument/2006/relationships/customXml" Target="../ink/ink874.xml"/><Relationship Id="rId16" Type="http://schemas.openxmlformats.org/officeDocument/2006/relationships/customXml" Target="../ink/ink826.xml"/><Relationship Id="rId107" Type="http://schemas.openxmlformats.org/officeDocument/2006/relationships/image" Target="../media/image675.png"/><Relationship Id="rId11" Type="http://schemas.openxmlformats.org/officeDocument/2006/relationships/image" Target="../media/image687.png"/><Relationship Id="rId32" Type="http://schemas.openxmlformats.org/officeDocument/2006/relationships/customXml" Target="../ink/ink834.xml"/><Relationship Id="rId37" Type="http://schemas.openxmlformats.org/officeDocument/2006/relationships/image" Target="../media/image700.png"/><Relationship Id="rId53" Type="http://schemas.openxmlformats.org/officeDocument/2006/relationships/image" Target="../media/image708.png"/><Relationship Id="rId58" Type="http://schemas.openxmlformats.org/officeDocument/2006/relationships/customXml" Target="../ink/ink847.xml"/><Relationship Id="rId74" Type="http://schemas.openxmlformats.org/officeDocument/2006/relationships/customXml" Target="../ink/ink855.xml"/><Relationship Id="rId79" Type="http://schemas.openxmlformats.org/officeDocument/2006/relationships/image" Target="../media/image721.png"/><Relationship Id="rId102" Type="http://schemas.openxmlformats.org/officeDocument/2006/relationships/customXml" Target="../ink/ink869.xml"/><Relationship Id="rId5" Type="http://schemas.openxmlformats.org/officeDocument/2006/relationships/image" Target="../media/image684.png"/><Relationship Id="rId90" Type="http://schemas.openxmlformats.org/officeDocument/2006/relationships/customXml" Target="../ink/ink863.xml"/><Relationship Id="rId95" Type="http://schemas.openxmlformats.org/officeDocument/2006/relationships/image" Target="../media/image626.png"/><Relationship Id="rId22" Type="http://schemas.openxmlformats.org/officeDocument/2006/relationships/customXml" Target="../ink/ink829.xml"/><Relationship Id="rId27" Type="http://schemas.openxmlformats.org/officeDocument/2006/relationships/image" Target="../media/image695.png"/><Relationship Id="rId43" Type="http://schemas.openxmlformats.org/officeDocument/2006/relationships/image" Target="../media/image703.png"/><Relationship Id="rId48" Type="http://schemas.openxmlformats.org/officeDocument/2006/relationships/customXml" Target="../ink/ink842.xml"/><Relationship Id="rId64" Type="http://schemas.openxmlformats.org/officeDocument/2006/relationships/customXml" Target="../ink/ink850.xml"/><Relationship Id="rId69" Type="http://schemas.openxmlformats.org/officeDocument/2006/relationships/image" Target="../media/image716.png"/><Relationship Id="rId113" Type="http://schemas.openxmlformats.org/officeDocument/2006/relationships/image" Target="../media/image678.png"/><Relationship Id="rId118" Type="http://schemas.openxmlformats.org/officeDocument/2006/relationships/customXml" Target="../ink/ink877.xml"/><Relationship Id="rId80" Type="http://schemas.openxmlformats.org/officeDocument/2006/relationships/customXml" Target="../ink/ink858.xml"/><Relationship Id="rId85" Type="http://schemas.openxmlformats.org/officeDocument/2006/relationships/image" Target="../media/image724.png"/><Relationship Id="rId12" Type="http://schemas.openxmlformats.org/officeDocument/2006/relationships/customXml" Target="../ink/ink824.xml"/><Relationship Id="rId17" Type="http://schemas.openxmlformats.org/officeDocument/2006/relationships/image" Target="../media/image690.png"/><Relationship Id="rId33" Type="http://schemas.openxmlformats.org/officeDocument/2006/relationships/image" Target="../media/image698.png"/><Relationship Id="rId38" Type="http://schemas.openxmlformats.org/officeDocument/2006/relationships/customXml" Target="../ink/ink837.xml"/><Relationship Id="rId59" Type="http://schemas.openxmlformats.org/officeDocument/2006/relationships/image" Target="../media/image711.png"/><Relationship Id="rId103" Type="http://schemas.openxmlformats.org/officeDocument/2006/relationships/image" Target="../media/image661.png"/><Relationship Id="rId108" Type="http://schemas.openxmlformats.org/officeDocument/2006/relationships/customXml" Target="../ink/ink872.xml"/><Relationship Id="rId54" Type="http://schemas.openxmlformats.org/officeDocument/2006/relationships/customXml" Target="../ink/ink845.xml"/><Relationship Id="rId70" Type="http://schemas.openxmlformats.org/officeDocument/2006/relationships/customXml" Target="../ink/ink853.xml"/><Relationship Id="rId75" Type="http://schemas.openxmlformats.org/officeDocument/2006/relationships/image" Target="../media/image719.png"/><Relationship Id="rId91" Type="http://schemas.openxmlformats.org/officeDocument/2006/relationships/image" Target="../media/image727.png"/><Relationship Id="rId96" Type="http://schemas.openxmlformats.org/officeDocument/2006/relationships/customXml" Target="../ink/ink86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21.xml"/><Relationship Id="rId23" Type="http://schemas.openxmlformats.org/officeDocument/2006/relationships/image" Target="../media/image693.png"/><Relationship Id="rId28" Type="http://schemas.openxmlformats.org/officeDocument/2006/relationships/customXml" Target="../ink/ink832.xml"/><Relationship Id="rId49" Type="http://schemas.openxmlformats.org/officeDocument/2006/relationships/image" Target="../media/image706.png"/><Relationship Id="rId114" Type="http://schemas.openxmlformats.org/officeDocument/2006/relationships/customXml" Target="../ink/ink875.xml"/><Relationship Id="rId10" Type="http://schemas.openxmlformats.org/officeDocument/2006/relationships/customXml" Target="../ink/ink823.xml"/><Relationship Id="rId31" Type="http://schemas.openxmlformats.org/officeDocument/2006/relationships/image" Target="../media/image697.png"/><Relationship Id="rId44" Type="http://schemas.openxmlformats.org/officeDocument/2006/relationships/customXml" Target="../ink/ink840.xml"/><Relationship Id="rId52" Type="http://schemas.openxmlformats.org/officeDocument/2006/relationships/customXml" Target="../ink/ink844.xml"/><Relationship Id="rId60" Type="http://schemas.openxmlformats.org/officeDocument/2006/relationships/customXml" Target="../ink/ink848.xml"/><Relationship Id="rId65" Type="http://schemas.openxmlformats.org/officeDocument/2006/relationships/image" Target="../media/image714.png"/><Relationship Id="rId73" Type="http://schemas.openxmlformats.org/officeDocument/2006/relationships/image" Target="../media/image718.png"/><Relationship Id="rId78" Type="http://schemas.openxmlformats.org/officeDocument/2006/relationships/customXml" Target="../ink/ink857.xml"/><Relationship Id="rId81" Type="http://schemas.openxmlformats.org/officeDocument/2006/relationships/image" Target="../media/image722.png"/><Relationship Id="rId86" Type="http://schemas.openxmlformats.org/officeDocument/2006/relationships/customXml" Target="../ink/ink861.xml"/><Relationship Id="rId94" Type="http://schemas.openxmlformats.org/officeDocument/2006/relationships/customXml" Target="../ink/ink865.xml"/><Relationship Id="rId99" Type="http://schemas.openxmlformats.org/officeDocument/2006/relationships/image" Target="../media/image638.png"/><Relationship Id="rId101" Type="http://schemas.openxmlformats.org/officeDocument/2006/relationships/image" Target="../media/image657.png"/><Relationship Id="rId4" Type="http://schemas.openxmlformats.org/officeDocument/2006/relationships/customXml" Target="../ink/ink820.xml"/><Relationship Id="rId9" Type="http://schemas.openxmlformats.org/officeDocument/2006/relationships/image" Target="../media/image686.png"/><Relationship Id="rId13" Type="http://schemas.openxmlformats.org/officeDocument/2006/relationships/image" Target="../media/image688.png"/><Relationship Id="rId18" Type="http://schemas.openxmlformats.org/officeDocument/2006/relationships/customXml" Target="../ink/ink827.xml"/><Relationship Id="rId39" Type="http://schemas.openxmlformats.org/officeDocument/2006/relationships/image" Target="../media/image701.png"/><Relationship Id="rId109" Type="http://schemas.openxmlformats.org/officeDocument/2006/relationships/image" Target="../media/image676.png"/><Relationship Id="rId34" Type="http://schemas.openxmlformats.org/officeDocument/2006/relationships/customXml" Target="../ink/ink835.xml"/><Relationship Id="rId50" Type="http://schemas.openxmlformats.org/officeDocument/2006/relationships/customXml" Target="../ink/ink843.xml"/><Relationship Id="rId55" Type="http://schemas.openxmlformats.org/officeDocument/2006/relationships/image" Target="../media/image709.png"/><Relationship Id="rId76" Type="http://schemas.openxmlformats.org/officeDocument/2006/relationships/customXml" Target="../ink/ink856.xml"/><Relationship Id="rId97" Type="http://schemas.openxmlformats.org/officeDocument/2006/relationships/image" Target="../media/image637.png"/><Relationship Id="rId104" Type="http://schemas.openxmlformats.org/officeDocument/2006/relationships/customXml" Target="../ink/ink870.xml"/><Relationship Id="rId7" Type="http://schemas.openxmlformats.org/officeDocument/2006/relationships/image" Target="../media/image685.png"/><Relationship Id="rId71" Type="http://schemas.openxmlformats.org/officeDocument/2006/relationships/image" Target="../media/image717.png"/><Relationship Id="rId92" Type="http://schemas.openxmlformats.org/officeDocument/2006/relationships/customXml" Target="../ink/ink864.xml"/><Relationship Id="rId2" Type="http://schemas.openxmlformats.org/officeDocument/2006/relationships/customXml" Target="../ink/ink819.xml"/><Relationship Id="rId29" Type="http://schemas.openxmlformats.org/officeDocument/2006/relationships/image" Target="../media/image696.png"/><Relationship Id="rId24" Type="http://schemas.openxmlformats.org/officeDocument/2006/relationships/customXml" Target="../ink/ink830.xml"/><Relationship Id="rId40" Type="http://schemas.openxmlformats.org/officeDocument/2006/relationships/customXml" Target="../ink/ink838.xml"/><Relationship Id="rId45" Type="http://schemas.openxmlformats.org/officeDocument/2006/relationships/image" Target="../media/image704.png"/><Relationship Id="rId66" Type="http://schemas.openxmlformats.org/officeDocument/2006/relationships/customXml" Target="../ink/ink851.xml"/><Relationship Id="rId87" Type="http://schemas.openxmlformats.org/officeDocument/2006/relationships/image" Target="../media/image725.png"/><Relationship Id="rId110" Type="http://schemas.openxmlformats.org/officeDocument/2006/relationships/customXml" Target="../ink/ink873.xml"/><Relationship Id="rId115" Type="http://schemas.openxmlformats.org/officeDocument/2006/relationships/image" Target="../media/image679.png"/><Relationship Id="rId61" Type="http://schemas.openxmlformats.org/officeDocument/2006/relationships/image" Target="../media/image712.png"/><Relationship Id="rId82" Type="http://schemas.openxmlformats.org/officeDocument/2006/relationships/customXml" Target="../ink/ink859.xml"/><Relationship Id="rId19" Type="http://schemas.openxmlformats.org/officeDocument/2006/relationships/image" Target="../media/image691.png"/><Relationship Id="rId14" Type="http://schemas.openxmlformats.org/officeDocument/2006/relationships/customXml" Target="../ink/ink825.xml"/><Relationship Id="rId30" Type="http://schemas.openxmlformats.org/officeDocument/2006/relationships/customXml" Target="../ink/ink833.xml"/><Relationship Id="rId35" Type="http://schemas.openxmlformats.org/officeDocument/2006/relationships/image" Target="../media/image699.png"/><Relationship Id="rId56" Type="http://schemas.openxmlformats.org/officeDocument/2006/relationships/customXml" Target="../ink/ink846.xml"/><Relationship Id="rId77" Type="http://schemas.openxmlformats.org/officeDocument/2006/relationships/image" Target="../media/image720.png"/><Relationship Id="rId100" Type="http://schemas.openxmlformats.org/officeDocument/2006/relationships/customXml" Target="../ink/ink868.xml"/><Relationship Id="rId105" Type="http://schemas.openxmlformats.org/officeDocument/2006/relationships/image" Target="../media/image674.png"/><Relationship Id="rId8" Type="http://schemas.openxmlformats.org/officeDocument/2006/relationships/customXml" Target="../ink/ink822.xml"/><Relationship Id="rId51" Type="http://schemas.openxmlformats.org/officeDocument/2006/relationships/image" Target="../media/image707.png"/><Relationship Id="rId72" Type="http://schemas.openxmlformats.org/officeDocument/2006/relationships/customXml" Target="../ink/ink854.xml"/><Relationship Id="rId93" Type="http://schemas.openxmlformats.org/officeDocument/2006/relationships/image" Target="../media/image728.png"/><Relationship Id="rId98" Type="http://schemas.openxmlformats.org/officeDocument/2006/relationships/customXml" Target="../ink/ink867.xml"/><Relationship Id="rId3" Type="http://schemas.openxmlformats.org/officeDocument/2006/relationships/image" Target="../media/image683.png"/><Relationship Id="rId25" Type="http://schemas.openxmlformats.org/officeDocument/2006/relationships/image" Target="../media/image694.png"/><Relationship Id="rId46" Type="http://schemas.openxmlformats.org/officeDocument/2006/relationships/customXml" Target="../ink/ink841.xml"/><Relationship Id="rId67" Type="http://schemas.openxmlformats.org/officeDocument/2006/relationships/image" Target="../media/image715.png"/><Relationship Id="rId116" Type="http://schemas.openxmlformats.org/officeDocument/2006/relationships/customXml" Target="../ink/ink876.xml"/><Relationship Id="rId20" Type="http://schemas.openxmlformats.org/officeDocument/2006/relationships/customXml" Target="../ink/ink828.xml"/><Relationship Id="rId41" Type="http://schemas.openxmlformats.org/officeDocument/2006/relationships/image" Target="../media/image702.png"/><Relationship Id="rId62" Type="http://schemas.openxmlformats.org/officeDocument/2006/relationships/customXml" Target="../ink/ink849.xml"/><Relationship Id="rId83" Type="http://schemas.openxmlformats.org/officeDocument/2006/relationships/image" Target="../media/image723.png"/><Relationship Id="rId88" Type="http://schemas.openxmlformats.org/officeDocument/2006/relationships/customXml" Target="../ink/ink862.xml"/><Relationship Id="rId111" Type="http://schemas.openxmlformats.org/officeDocument/2006/relationships/image" Target="../media/image677.png"/><Relationship Id="rId15" Type="http://schemas.openxmlformats.org/officeDocument/2006/relationships/image" Target="../media/image689.png"/><Relationship Id="rId36" Type="http://schemas.openxmlformats.org/officeDocument/2006/relationships/customXml" Target="../ink/ink836.xml"/><Relationship Id="rId57" Type="http://schemas.openxmlformats.org/officeDocument/2006/relationships/image" Target="../media/image710.png"/><Relationship Id="rId106" Type="http://schemas.openxmlformats.org/officeDocument/2006/relationships/customXml" Target="../ink/ink871.xml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6.png"/><Relationship Id="rId18" Type="http://schemas.openxmlformats.org/officeDocument/2006/relationships/customXml" Target="../ink/ink886.xml"/><Relationship Id="rId26" Type="http://schemas.openxmlformats.org/officeDocument/2006/relationships/customXml" Target="../ink/ink890.xml"/><Relationship Id="rId39" Type="http://schemas.openxmlformats.org/officeDocument/2006/relationships/image" Target="../media/image749.png"/><Relationship Id="rId21" Type="http://schemas.openxmlformats.org/officeDocument/2006/relationships/image" Target="../media/image740.png"/><Relationship Id="rId34" Type="http://schemas.openxmlformats.org/officeDocument/2006/relationships/customXml" Target="../ink/ink894.xml"/><Relationship Id="rId42" Type="http://schemas.openxmlformats.org/officeDocument/2006/relationships/customXml" Target="../ink/ink898.xml"/><Relationship Id="rId47" Type="http://schemas.openxmlformats.org/officeDocument/2006/relationships/image" Target="../media/image753.png"/><Relationship Id="rId7" Type="http://schemas.openxmlformats.org/officeDocument/2006/relationships/image" Target="../media/image732.png"/><Relationship Id="rId2" Type="http://schemas.openxmlformats.org/officeDocument/2006/relationships/customXml" Target="../ink/ink878.xml"/><Relationship Id="rId16" Type="http://schemas.openxmlformats.org/officeDocument/2006/relationships/customXml" Target="../ink/ink885.xml"/><Relationship Id="rId29" Type="http://schemas.openxmlformats.org/officeDocument/2006/relationships/image" Target="../media/image744.png"/><Relationship Id="rId11" Type="http://schemas.openxmlformats.org/officeDocument/2006/relationships/image" Target="../media/image735.png"/><Relationship Id="rId24" Type="http://schemas.openxmlformats.org/officeDocument/2006/relationships/customXml" Target="../ink/ink889.xml"/><Relationship Id="rId32" Type="http://schemas.openxmlformats.org/officeDocument/2006/relationships/customXml" Target="../ink/ink893.xml"/><Relationship Id="rId37" Type="http://schemas.openxmlformats.org/officeDocument/2006/relationships/image" Target="../media/image748.png"/><Relationship Id="rId40" Type="http://schemas.openxmlformats.org/officeDocument/2006/relationships/customXml" Target="../ink/ink897.xml"/><Relationship Id="rId45" Type="http://schemas.openxmlformats.org/officeDocument/2006/relationships/image" Target="../media/image752.png"/><Relationship Id="rId5" Type="http://schemas.openxmlformats.org/officeDocument/2006/relationships/image" Target="../media/image731.png"/><Relationship Id="rId15" Type="http://schemas.openxmlformats.org/officeDocument/2006/relationships/image" Target="../media/image737.png"/><Relationship Id="rId23" Type="http://schemas.openxmlformats.org/officeDocument/2006/relationships/image" Target="../media/image741.png"/><Relationship Id="rId28" Type="http://schemas.openxmlformats.org/officeDocument/2006/relationships/customXml" Target="../ink/ink891.xml"/><Relationship Id="rId36" Type="http://schemas.openxmlformats.org/officeDocument/2006/relationships/customXml" Target="../ink/ink895.xml"/><Relationship Id="rId49" Type="http://schemas.openxmlformats.org/officeDocument/2006/relationships/image" Target="../media/image754.png"/><Relationship Id="rId10" Type="http://schemas.openxmlformats.org/officeDocument/2006/relationships/customXml" Target="../ink/ink882.xml"/><Relationship Id="rId19" Type="http://schemas.openxmlformats.org/officeDocument/2006/relationships/image" Target="../media/image739.png"/><Relationship Id="rId31" Type="http://schemas.openxmlformats.org/officeDocument/2006/relationships/image" Target="../media/image745.png"/><Relationship Id="rId44" Type="http://schemas.openxmlformats.org/officeDocument/2006/relationships/customXml" Target="../ink/ink899.xml"/><Relationship Id="rId4" Type="http://schemas.openxmlformats.org/officeDocument/2006/relationships/customXml" Target="../ink/ink879.xml"/><Relationship Id="rId9" Type="http://schemas.openxmlformats.org/officeDocument/2006/relationships/image" Target="../media/image733.png"/><Relationship Id="rId14" Type="http://schemas.openxmlformats.org/officeDocument/2006/relationships/customXml" Target="../ink/ink884.xml"/><Relationship Id="rId22" Type="http://schemas.openxmlformats.org/officeDocument/2006/relationships/customXml" Target="../ink/ink888.xml"/><Relationship Id="rId27" Type="http://schemas.openxmlformats.org/officeDocument/2006/relationships/image" Target="../media/image743.png"/><Relationship Id="rId30" Type="http://schemas.openxmlformats.org/officeDocument/2006/relationships/customXml" Target="../ink/ink892.xml"/><Relationship Id="rId35" Type="http://schemas.openxmlformats.org/officeDocument/2006/relationships/image" Target="../media/image747.png"/><Relationship Id="rId43" Type="http://schemas.openxmlformats.org/officeDocument/2006/relationships/image" Target="../media/image751.png"/><Relationship Id="rId48" Type="http://schemas.openxmlformats.org/officeDocument/2006/relationships/customXml" Target="../ink/ink901.xml"/><Relationship Id="rId8" Type="http://schemas.openxmlformats.org/officeDocument/2006/relationships/customXml" Target="../ink/ink881.xml"/><Relationship Id="rId3" Type="http://schemas.openxmlformats.org/officeDocument/2006/relationships/image" Target="../media/image730.png"/><Relationship Id="rId12" Type="http://schemas.openxmlformats.org/officeDocument/2006/relationships/customXml" Target="../ink/ink883.xml"/><Relationship Id="rId17" Type="http://schemas.openxmlformats.org/officeDocument/2006/relationships/image" Target="../media/image738.png"/><Relationship Id="rId25" Type="http://schemas.openxmlformats.org/officeDocument/2006/relationships/image" Target="../media/image742.png"/><Relationship Id="rId33" Type="http://schemas.openxmlformats.org/officeDocument/2006/relationships/image" Target="../media/image746.png"/><Relationship Id="rId38" Type="http://schemas.openxmlformats.org/officeDocument/2006/relationships/customXml" Target="../ink/ink896.xml"/><Relationship Id="rId46" Type="http://schemas.openxmlformats.org/officeDocument/2006/relationships/customXml" Target="../ink/ink900.xml"/><Relationship Id="rId20" Type="http://schemas.openxmlformats.org/officeDocument/2006/relationships/customXml" Target="../ink/ink887.xml"/><Relationship Id="rId41" Type="http://schemas.openxmlformats.org/officeDocument/2006/relationships/image" Target="../media/image75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80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05.xml"/><Relationship Id="rId13" Type="http://schemas.openxmlformats.org/officeDocument/2006/relationships/image" Target="../media/image760.png"/><Relationship Id="rId3" Type="http://schemas.openxmlformats.org/officeDocument/2006/relationships/image" Target="../media/image755.png"/><Relationship Id="rId7" Type="http://schemas.openxmlformats.org/officeDocument/2006/relationships/image" Target="../media/image757.png"/><Relationship Id="rId12" Type="http://schemas.openxmlformats.org/officeDocument/2006/relationships/customXml" Target="../ink/ink907.xml"/><Relationship Id="rId17" Type="http://schemas.openxmlformats.org/officeDocument/2006/relationships/image" Target="../media/image762.png"/><Relationship Id="rId2" Type="http://schemas.openxmlformats.org/officeDocument/2006/relationships/customXml" Target="../ink/ink902.xml"/><Relationship Id="rId16" Type="http://schemas.openxmlformats.org/officeDocument/2006/relationships/customXml" Target="../ink/ink90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04.xml"/><Relationship Id="rId11" Type="http://schemas.openxmlformats.org/officeDocument/2006/relationships/image" Target="../media/image759.png"/><Relationship Id="rId5" Type="http://schemas.openxmlformats.org/officeDocument/2006/relationships/image" Target="../media/image756.png"/><Relationship Id="rId15" Type="http://schemas.openxmlformats.org/officeDocument/2006/relationships/image" Target="../media/image761.png"/><Relationship Id="rId10" Type="http://schemas.openxmlformats.org/officeDocument/2006/relationships/customXml" Target="../ink/ink906.xml"/><Relationship Id="rId4" Type="http://schemas.openxmlformats.org/officeDocument/2006/relationships/customXml" Target="../ink/ink903.xml"/><Relationship Id="rId9" Type="http://schemas.openxmlformats.org/officeDocument/2006/relationships/image" Target="../media/image758.png"/><Relationship Id="rId14" Type="http://schemas.openxmlformats.org/officeDocument/2006/relationships/customXml" Target="../ink/ink908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68.png"/><Relationship Id="rId18" Type="http://schemas.openxmlformats.org/officeDocument/2006/relationships/customXml" Target="../ink/ink918.xml"/><Relationship Id="rId26" Type="http://schemas.openxmlformats.org/officeDocument/2006/relationships/customXml" Target="../ink/ink922.xml"/><Relationship Id="rId39" Type="http://schemas.openxmlformats.org/officeDocument/2006/relationships/image" Target="../media/image781.png"/><Relationship Id="rId21" Type="http://schemas.openxmlformats.org/officeDocument/2006/relationships/image" Target="../media/image772.png"/><Relationship Id="rId34" Type="http://schemas.openxmlformats.org/officeDocument/2006/relationships/customXml" Target="../ink/ink926.xml"/><Relationship Id="rId7" Type="http://schemas.openxmlformats.org/officeDocument/2006/relationships/image" Target="../media/image765.png"/><Relationship Id="rId2" Type="http://schemas.openxmlformats.org/officeDocument/2006/relationships/customXml" Target="../ink/ink910.xml"/><Relationship Id="rId16" Type="http://schemas.openxmlformats.org/officeDocument/2006/relationships/customXml" Target="../ink/ink917.xml"/><Relationship Id="rId20" Type="http://schemas.openxmlformats.org/officeDocument/2006/relationships/customXml" Target="../ink/ink919.xml"/><Relationship Id="rId29" Type="http://schemas.openxmlformats.org/officeDocument/2006/relationships/image" Target="../media/image776.png"/><Relationship Id="rId41" Type="http://schemas.openxmlformats.org/officeDocument/2006/relationships/image" Target="../media/image7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12.xml"/><Relationship Id="rId11" Type="http://schemas.openxmlformats.org/officeDocument/2006/relationships/image" Target="../media/image767.png"/><Relationship Id="rId24" Type="http://schemas.openxmlformats.org/officeDocument/2006/relationships/customXml" Target="../ink/ink921.xml"/><Relationship Id="rId32" Type="http://schemas.openxmlformats.org/officeDocument/2006/relationships/customXml" Target="../ink/ink925.xml"/><Relationship Id="rId37" Type="http://schemas.openxmlformats.org/officeDocument/2006/relationships/image" Target="../media/image780.png"/><Relationship Id="rId40" Type="http://schemas.openxmlformats.org/officeDocument/2006/relationships/customXml" Target="../ink/ink929.xml"/><Relationship Id="rId5" Type="http://schemas.openxmlformats.org/officeDocument/2006/relationships/image" Target="../media/image764.png"/><Relationship Id="rId15" Type="http://schemas.openxmlformats.org/officeDocument/2006/relationships/image" Target="../media/image769.png"/><Relationship Id="rId23" Type="http://schemas.openxmlformats.org/officeDocument/2006/relationships/image" Target="../media/image773.png"/><Relationship Id="rId28" Type="http://schemas.openxmlformats.org/officeDocument/2006/relationships/customXml" Target="../ink/ink923.xml"/><Relationship Id="rId36" Type="http://schemas.openxmlformats.org/officeDocument/2006/relationships/customXml" Target="../ink/ink927.xml"/><Relationship Id="rId10" Type="http://schemas.openxmlformats.org/officeDocument/2006/relationships/customXml" Target="../ink/ink914.xml"/><Relationship Id="rId19" Type="http://schemas.openxmlformats.org/officeDocument/2006/relationships/image" Target="../media/image771.png"/><Relationship Id="rId31" Type="http://schemas.openxmlformats.org/officeDocument/2006/relationships/image" Target="../media/image777.png"/><Relationship Id="rId4" Type="http://schemas.openxmlformats.org/officeDocument/2006/relationships/customXml" Target="../ink/ink911.xml"/><Relationship Id="rId9" Type="http://schemas.openxmlformats.org/officeDocument/2006/relationships/image" Target="../media/image766.png"/><Relationship Id="rId14" Type="http://schemas.openxmlformats.org/officeDocument/2006/relationships/customXml" Target="../ink/ink916.xml"/><Relationship Id="rId22" Type="http://schemas.openxmlformats.org/officeDocument/2006/relationships/customXml" Target="../ink/ink920.xml"/><Relationship Id="rId27" Type="http://schemas.openxmlformats.org/officeDocument/2006/relationships/image" Target="../media/image775.png"/><Relationship Id="rId30" Type="http://schemas.openxmlformats.org/officeDocument/2006/relationships/customXml" Target="../ink/ink924.xml"/><Relationship Id="rId35" Type="http://schemas.openxmlformats.org/officeDocument/2006/relationships/image" Target="../media/image779.png"/><Relationship Id="rId8" Type="http://schemas.openxmlformats.org/officeDocument/2006/relationships/customXml" Target="../ink/ink913.xml"/><Relationship Id="rId3" Type="http://schemas.openxmlformats.org/officeDocument/2006/relationships/image" Target="../media/image763.png"/><Relationship Id="rId12" Type="http://schemas.openxmlformats.org/officeDocument/2006/relationships/customXml" Target="../ink/ink915.xml"/><Relationship Id="rId17" Type="http://schemas.openxmlformats.org/officeDocument/2006/relationships/image" Target="../media/image770.png"/><Relationship Id="rId25" Type="http://schemas.openxmlformats.org/officeDocument/2006/relationships/image" Target="../media/image774.png"/><Relationship Id="rId33" Type="http://schemas.openxmlformats.org/officeDocument/2006/relationships/image" Target="../media/image778.png"/><Relationship Id="rId38" Type="http://schemas.openxmlformats.org/officeDocument/2006/relationships/customXml" Target="../ink/ink928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10.png"/><Relationship Id="rId18" Type="http://schemas.openxmlformats.org/officeDocument/2006/relationships/customXml" Target="../ink/ink938.xml"/><Relationship Id="rId26" Type="http://schemas.openxmlformats.org/officeDocument/2006/relationships/customXml" Target="../ink/ink942.xml"/><Relationship Id="rId39" Type="http://schemas.openxmlformats.org/officeDocument/2006/relationships/image" Target="../media/image7400.png"/><Relationship Id="rId21" Type="http://schemas.openxmlformats.org/officeDocument/2006/relationships/image" Target="../media/image7300.png"/><Relationship Id="rId34" Type="http://schemas.openxmlformats.org/officeDocument/2006/relationships/customXml" Target="../ink/ink946.xml"/><Relationship Id="rId42" Type="http://schemas.openxmlformats.org/officeDocument/2006/relationships/customXml" Target="../ink/ink950.xml"/><Relationship Id="rId47" Type="http://schemas.openxmlformats.org/officeDocument/2006/relationships/image" Target="../media/image7440.png"/><Relationship Id="rId50" Type="http://schemas.openxmlformats.org/officeDocument/2006/relationships/customXml" Target="../ink/ink954.xml"/><Relationship Id="rId55" Type="http://schemas.openxmlformats.org/officeDocument/2006/relationships/image" Target="../media/image7480.png"/><Relationship Id="rId7" Type="http://schemas.openxmlformats.org/officeDocument/2006/relationships/image" Target="../media/image910.png"/><Relationship Id="rId2" Type="http://schemas.openxmlformats.org/officeDocument/2006/relationships/customXml" Target="../ink/ink930.xml"/><Relationship Id="rId16" Type="http://schemas.openxmlformats.org/officeDocument/2006/relationships/customXml" Target="../ink/ink937.xml"/><Relationship Id="rId29" Type="http://schemas.openxmlformats.org/officeDocument/2006/relationships/image" Target="../media/image7350.png"/><Relationship Id="rId11" Type="http://schemas.openxmlformats.org/officeDocument/2006/relationships/image" Target="../media/image1110.png"/><Relationship Id="rId24" Type="http://schemas.openxmlformats.org/officeDocument/2006/relationships/customXml" Target="../ink/ink941.xml"/><Relationship Id="rId32" Type="http://schemas.openxmlformats.org/officeDocument/2006/relationships/customXml" Target="../ink/ink945.xml"/><Relationship Id="rId37" Type="http://schemas.openxmlformats.org/officeDocument/2006/relationships/image" Target="../media/image7390.png"/><Relationship Id="rId40" Type="http://schemas.openxmlformats.org/officeDocument/2006/relationships/customXml" Target="../ink/ink949.xml"/><Relationship Id="rId45" Type="http://schemas.openxmlformats.org/officeDocument/2006/relationships/image" Target="../media/image7430.png"/><Relationship Id="rId53" Type="http://schemas.openxmlformats.org/officeDocument/2006/relationships/image" Target="../media/image7470.png"/><Relationship Id="rId5" Type="http://schemas.openxmlformats.org/officeDocument/2006/relationships/image" Target="../media/image810.png"/><Relationship Id="rId19" Type="http://schemas.openxmlformats.org/officeDocument/2006/relationships/image" Target="../media/image1511.png"/><Relationship Id="rId4" Type="http://schemas.openxmlformats.org/officeDocument/2006/relationships/customXml" Target="../ink/ink931.xml"/><Relationship Id="rId9" Type="http://schemas.openxmlformats.org/officeDocument/2006/relationships/image" Target="../media/image1010.png"/><Relationship Id="rId14" Type="http://schemas.openxmlformats.org/officeDocument/2006/relationships/customXml" Target="../ink/ink936.xml"/><Relationship Id="rId22" Type="http://schemas.openxmlformats.org/officeDocument/2006/relationships/customXml" Target="../ink/ink940.xml"/><Relationship Id="rId27" Type="http://schemas.openxmlformats.org/officeDocument/2006/relationships/image" Target="../media/image7330.png"/><Relationship Id="rId30" Type="http://schemas.openxmlformats.org/officeDocument/2006/relationships/customXml" Target="../ink/ink944.xml"/><Relationship Id="rId35" Type="http://schemas.openxmlformats.org/officeDocument/2006/relationships/image" Target="../media/image7380.png"/><Relationship Id="rId43" Type="http://schemas.openxmlformats.org/officeDocument/2006/relationships/image" Target="../media/image7420.png"/><Relationship Id="rId48" Type="http://schemas.openxmlformats.org/officeDocument/2006/relationships/customXml" Target="../ink/ink953.xml"/><Relationship Id="rId56" Type="http://schemas.openxmlformats.org/officeDocument/2006/relationships/customXml" Target="../ink/ink957.xml"/><Relationship Id="rId8" Type="http://schemas.openxmlformats.org/officeDocument/2006/relationships/customXml" Target="../ink/ink933.xml"/><Relationship Id="rId51" Type="http://schemas.openxmlformats.org/officeDocument/2006/relationships/image" Target="../media/image7460.png"/><Relationship Id="rId3" Type="http://schemas.openxmlformats.org/officeDocument/2006/relationships/image" Target="../media/image7100.png"/><Relationship Id="rId12" Type="http://schemas.openxmlformats.org/officeDocument/2006/relationships/customXml" Target="../ink/ink935.xml"/><Relationship Id="rId17" Type="http://schemas.openxmlformats.org/officeDocument/2006/relationships/image" Target="../media/image1410.png"/><Relationship Id="rId25" Type="http://schemas.openxmlformats.org/officeDocument/2006/relationships/image" Target="../media/image7320.png"/><Relationship Id="rId33" Type="http://schemas.openxmlformats.org/officeDocument/2006/relationships/image" Target="../media/image7370.png"/><Relationship Id="rId38" Type="http://schemas.openxmlformats.org/officeDocument/2006/relationships/customXml" Target="../ink/ink948.xml"/><Relationship Id="rId46" Type="http://schemas.openxmlformats.org/officeDocument/2006/relationships/customXml" Target="../ink/ink952.xml"/><Relationship Id="rId20" Type="http://schemas.openxmlformats.org/officeDocument/2006/relationships/customXml" Target="../ink/ink939.xml"/><Relationship Id="rId41" Type="http://schemas.openxmlformats.org/officeDocument/2006/relationships/image" Target="../media/image7410.png"/><Relationship Id="rId54" Type="http://schemas.openxmlformats.org/officeDocument/2006/relationships/customXml" Target="../ink/ink95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32.xml"/><Relationship Id="rId15" Type="http://schemas.openxmlformats.org/officeDocument/2006/relationships/image" Target="../media/image1310.png"/><Relationship Id="rId23" Type="http://schemas.openxmlformats.org/officeDocument/2006/relationships/image" Target="../media/image7310.png"/><Relationship Id="rId28" Type="http://schemas.openxmlformats.org/officeDocument/2006/relationships/customXml" Target="../ink/ink943.xml"/><Relationship Id="rId36" Type="http://schemas.openxmlformats.org/officeDocument/2006/relationships/customXml" Target="../ink/ink947.xml"/><Relationship Id="rId49" Type="http://schemas.openxmlformats.org/officeDocument/2006/relationships/image" Target="../media/image7450.png"/><Relationship Id="rId57" Type="http://schemas.openxmlformats.org/officeDocument/2006/relationships/image" Target="../media/image7490.png"/><Relationship Id="rId10" Type="http://schemas.openxmlformats.org/officeDocument/2006/relationships/customXml" Target="../ink/ink934.xml"/><Relationship Id="rId31" Type="http://schemas.openxmlformats.org/officeDocument/2006/relationships/image" Target="../media/image7360.png"/><Relationship Id="rId44" Type="http://schemas.openxmlformats.org/officeDocument/2006/relationships/customXml" Target="../ink/ink951.xml"/><Relationship Id="rId52" Type="http://schemas.openxmlformats.org/officeDocument/2006/relationships/customXml" Target="../ink/ink95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37.xml"/><Relationship Id="rId26" Type="http://schemas.openxmlformats.org/officeDocument/2006/relationships/customXml" Target="../ink/ink41.xml"/><Relationship Id="rId21" Type="http://schemas.openxmlformats.org/officeDocument/2006/relationships/image" Target="../media/image10.png"/><Relationship Id="rId34" Type="http://schemas.openxmlformats.org/officeDocument/2006/relationships/customXml" Target="../ink/ink45.xml"/><Relationship Id="rId7" Type="http://schemas.openxmlformats.org/officeDocument/2006/relationships/image" Target="../media/image3.png"/><Relationship Id="rId12" Type="http://schemas.openxmlformats.org/officeDocument/2006/relationships/customXml" Target="../ink/ink34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29.xml"/><Relationship Id="rId16" Type="http://schemas.openxmlformats.org/officeDocument/2006/relationships/customXml" Target="../ink/ink36.xml"/><Relationship Id="rId20" Type="http://schemas.openxmlformats.org/officeDocument/2006/relationships/customXml" Target="../ink/ink3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.xml"/><Relationship Id="rId11" Type="http://schemas.openxmlformats.org/officeDocument/2006/relationships/image" Target="../media/image5.png"/><Relationship Id="rId24" Type="http://schemas.openxmlformats.org/officeDocument/2006/relationships/customXml" Target="../ink/ink40.xml"/><Relationship Id="rId32" Type="http://schemas.openxmlformats.org/officeDocument/2006/relationships/customXml" Target="../ink/ink44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42.xml"/><Relationship Id="rId36" Type="http://schemas.openxmlformats.org/officeDocument/2006/relationships/customXml" Target="../ink/ink46.xml"/><Relationship Id="rId10" Type="http://schemas.openxmlformats.org/officeDocument/2006/relationships/customXml" Target="../ink/ink33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30.xml"/><Relationship Id="rId9" Type="http://schemas.openxmlformats.org/officeDocument/2006/relationships/image" Target="../media/image4.png"/><Relationship Id="rId14" Type="http://schemas.openxmlformats.org/officeDocument/2006/relationships/customXml" Target="../ink/ink35.xml"/><Relationship Id="rId22" Type="http://schemas.openxmlformats.org/officeDocument/2006/relationships/customXml" Target="../ink/ink39.xml"/><Relationship Id="rId27" Type="http://schemas.openxmlformats.org/officeDocument/2006/relationships/image" Target="../media/image13.png"/><Relationship Id="rId30" Type="http://schemas.openxmlformats.org/officeDocument/2006/relationships/customXml" Target="../ink/ink43.xml"/><Relationship Id="rId35" Type="http://schemas.openxmlformats.org/officeDocument/2006/relationships/image" Target="../media/image17.png"/><Relationship Id="rId8" Type="http://schemas.openxmlformats.org/officeDocument/2006/relationships/customXml" Target="../ink/ink3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customXml" Target="../ink/ink52.xml"/><Relationship Id="rId17" Type="http://schemas.openxmlformats.org/officeDocument/2006/relationships/image" Target="../media/image26.png"/><Relationship Id="rId2" Type="http://schemas.openxmlformats.org/officeDocument/2006/relationships/customXml" Target="../ink/ink47.xml"/><Relationship Id="rId16" Type="http://schemas.openxmlformats.org/officeDocument/2006/relationships/customXml" Target="../ink/ink5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9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51.xml"/><Relationship Id="rId4" Type="http://schemas.openxmlformats.org/officeDocument/2006/relationships/customXml" Target="../ink/ink48.xml"/><Relationship Id="rId9" Type="http://schemas.openxmlformats.org/officeDocument/2006/relationships/image" Target="../media/image22.png"/><Relationship Id="rId14" Type="http://schemas.openxmlformats.org/officeDocument/2006/relationships/customXml" Target="../ink/ink5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32.png"/><Relationship Id="rId18" Type="http://schemas.openxmlformats.org/officeDocument/2006/relationships/customXml" Target="../ink/ink63.xml"/><Relationship Id="rId3" Type="http://schemas.openxmlformats.org/officeDocument/2006/relationships/image" Target="../media/image27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customXml" Target="../ink/ink60.xml"/><Relationship Id="rId17" Type="http://schemas.openxmlformats.org/officeDocument/2006/relationships/image" Target="../media/image34.png"/><Relationship Id="rId2" Type="http://schemas.openxmlformats.org/officeDocument/2006/relationships/customXml" Target="../ink/ink55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.xml"/><Relationship Id="rId11" Type="http://schemas.openxmlformats.org/officeDocument/2006/relationships/image" Target="../media/image31.png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10" Type="http://schemas.openxmlformats.org/officeDocument/2006/relationships/customXml" Target="../ink/ink59.xml"/><Relationship Id="rId19" Type="http://schemas.openxmlformats.org/officeDocument/2006/relationships/image" Target="../media/image35.png"/><Relationship Id="rId4" Type="http://schemas.openxmlformats.org/officeDocument/2006/relationships/customXml" Target="../ink/ink56.xml"/><Relationship Id="rId9" Type="http://schemas.openxmlformats.org/officeDocument/2006/relationships/image" Target="../media/image30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5.png"/><Relationship Id="rId21" Type="http://schemas.openxmlformats.org/officeDocument/2006/relationships/image" Target="../media/image47.png"/><Relationship Id="rId42" Type="http://schemas.openxmlformats.org/officeDocument/2006/relationships/customXml" Target="../ink/ink86.xml"/><Relationship Id="rId63" Type="http://schemas.openxmlformats.org/officeDocument/2006/relationships/image" Target="../media/image68.png"/><Relationship Id="rId84" Type="http://schemas.openxmlformats.org/officeDocument/2006/relationships/customXml" Target="../ink/ink107.xml"/><Relationship Id="rId138" Type="http://schemas.openxmlformats.org/officeDocument/2006/relationships/image" Target="../media/image105.png"/><Relationship Id="rId159" Type="http://schemas.openxmlformats.org/officeDocument/2006/relationships/customXml" Target="../ink/ink145.xml"/><Relationship Id="rId170" Type="http://schemas.openxmlformats.org/officeDocument/2006/relationships/image" Target="../media/image121.png"/><Relationship Id="rId107" Type="http://schemas.openxmlformats.org/officeDocument/2006/relationships/image" Target="../media/image90.png"/><Relationship Id="rId11" Type="http://schemas.openxmlformats.org/officeDocument/2006/relationships/image" Target="../media/image42.png"/><Relationship Id="rId32" Type="http://schemas.openxmlformats.org/officeDocument/2006/relationships/customXml" Target="../ink/ink81.xml"/><Relationship Id="rId53" Type="http://schemas.openxmlformats.org/officeDocument/2006/relationships/image" Target="../media/image63.png"/><Relationship Id="rId74" Type="http://schemas.openxmlformats.org/officeDocument/2006/relationships/customXml" Target="../ink/ink102.xml"/><Relationship Id="rId128" Type="http://schemas.openxmlformats.org/officeDocument/2006/relationships/customXml" Target="../ink/ink129.xml"/><Relationship Id="rId149" Type="http://schemas.openxmlformats.org/officeDocument/2006/relationships/customXml" Target="../ink/ink140.xml"/><Relationship Id="rId5" Type="http://schemas.openxmlformats.org/officeDocument/2006/relationships/image" Target="../media/image39.png"/><Relationship Id="rId95" Type="http://schemas.openxmlformats.org/officeDocument/2006/relationships/image" Target="../media/image84.png"/><Relationship Id="rId160" Type="http://schemas.openxmlformats.org/officeDocument/2006/relationships/image" Target="../media/image116.png"/><Relationship Id="rId22" Type="http://schemas.openxmlformats.org/officeDocument/2006/relationships/customXml" Target="../ink/ink76.xml"/><Relationship Id="rId43" Type="http://schemas.openxmlformats.org/officeDocument/2006/relationships/image" Target="../media/image58.png"/><Relationship Id="rId64" Type="http://schemas.openxmlformats.org/officeDocument/2006/relationships/customXml" Target="../ink/ink97.xml"/><Relationship Id="rId118" Type="http://schemas.openxmlformats.org/officeDocument/2006/relationships/customXml" Target="../ink/ink124.xml"/><Relationship Id="rId139" Type="http://schemas.openxmlformats.org/officeDocument/2006/relationships/customXml" Target="../ink/ink135.xml"/><Relationship Id="rId85" Type="http://schemas.openxmlformats.org/officeDocument/2006/relationships/image" Target="../media/image79.png"/><Relationship Id="rId150" Type="http://schemas.openxmlformats.org/officeDocument/2006/relationships/image" Target="../media/image111.png"/><Relationship Id="rId12" Type="http://schemas.openxmlformats.org/officeDocument/2006/relationships/customXml" Target="../ink/ink71.xml"/><Relationship Id="rId33" Type="http://schemas.openxmlformats.org/officeDocument/2006/relationships/image" Target="../media/image53.png"/><Relationship Id="rId108" Type="http://schemas.openxmlformats.org/officeDocument/2006/relationships/customXml" Target="../ink/ink119.xml"/><Relationship Id="rId129" Type="http://schemas.openxmlformats.org/officeDocument/2006/relationships/image" Target="../media/image101.png"/><Relationship Id="rId54" Type="http://schemas.openxmlformats.org/officeDocument/2006/relationships/customXml" Target="../ink/ink92.xml"/><Relationship Id="rId70" Type="http://schemas.openxmlformats.org/officeDocument/2006/relationships/customXml" Target="../ink/ink100.xml"/><Relationship Id="rId75" Type="http://schemas.openxmlformats.org/officeDocument/2006/relationships/image" Target="../media/image74.png"/><Relationship Id="rId91" Type="http://schemas.openxmlformats.org/officeDocument/2006/relationships/image" Target="../media/image82.png"/><Relationship Id="rId96" Type="http://schemas.openxmlformats.org/officeDocument/2006/relationships/customXml" Target="../ink/ink113.xml"/><Relationship Id="rId140" Type="http://schemas.openxmlformats.org/officeDocument/2006/relationships/image" Target="../media/image106.png"/><Relationship Id="rId145" Type="http://schemas.openxmlformats.org/officeDocument/2006/relationships/customXml" Target="../ink/ink138.xml"/><Relationship Id="rId161" Type="http://schemas.openxmlformats.org/officeDocument/2006/relationships/customXml" Target="../ink/ink146.xml"/><Relationship Id="rId166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8.xml"/><Relationship Id="rId23" Type="http://schemas.openxmlformats.org/officeDocument/2006/relationships/image" Target="../media/image48.png"/><Relationship Id="rId28" Type="http://schemas.openxmlformats.org/officeDocument/2006/relationships/customXml" Target="../ink/ink79.xml"/><Relationship Id="rId49" Type="http://schemas.openxmlformats.org/officeDocument/2006/relationships/image" Target="../media/image61.png"/><Relationship Id="rId114" Type="http://schemas.openxmlformats.org/officeDocument/2006/relationships/customXml" Target="../ink/ink122.xml"/><Relationship Id="rId119" Type="http://schemas.openxmlformats.org/officeDocument/2006/relationships/image" Target="../media/image96.png"/><Relationship Id="rId44" Type="http://schemas.openxmlformats.org/officeDocument/2006/relationships/customXml" Target="../ink/ink87.xml"/><Relationship Id="rId60" Type="http://schemas.openxmlformats.org/officeDocument/2006/relationships/customXml" Target="../ink/ink95.xml"/><Relationship Id="rId65" Type="http://schemas.openxmlformats.org/officeDocument/2006/relationships/image" Target="../media/image69.png"/><Relationship Id="rId81" Type="http://schemas.openxmlformats.org/officeDocument/2006/relationships/image" Target="../media/image77.png"/><Relationship Id="rId86" Type="http://schemas.openxmlformats.org/officeDocument/2006/relationships/customXml" Target="../ink/ink108.xml"/><Relationship Id="rId130" Type="http://schemas.openxmlformats.org/officeDocument/2006/relationships/customXml" Target="../ink/ink130.xml"/><Relationship Id="rId135" Type="http://schemas.openxmlformats.org/officeDocument/2006/relationships/image" Target="../media/image104.png"/><Relationship Id="rId151" Type="http://schemas.openxmlformats.org/officeDocument/2006/relationships/customXml" Target="../ink/ink141.xml"/><Relationship Id="rId156" Type="http://schemas.openxmlformats.org/officeDocument/2006/relationships/image" Target="../media/image114.png"/><Relationship Id="rId13" Type="http://schemas.openxmlformats.org/officeDocument/2006/relationships/image" Target="../media/image43.png"/><Relationship Id="rId18" Type="http://schemas.openxmlformats.org/officeDocument/2006/relationships/customXml" Target="../ink/ink74.xml"/><Relationship Id="rId39" Type="http://schemas.openxmlformats.org/officeDocument/2006/relationships/image" Target="../media/image56.png"/><Relationship Id="rId109" Type="http://schemas.openxmlformats.org/officeDocument/2006/relationships/image" Target="../media/image91.png"/><Relationship Id="rId34" Type="http://schemas.openxmlformats.org/officeDocument/2006/relationships/customXml" Target="../ink/ink82.xml"/><Relationship Id="rId50" Type="http://schemas.openxmlformats.org/officeDocument/2006/relationships/customXml" Target="../ink/ink90.xml"/><Relationship Id="rId55" Type="http://schemas.openxmlformats.org/officeDocument/2006/relationships/image" Target="../media/image64.png"/><Relationship Id="rId76" Type="http://schemas.openxmlformats.org/officeDocument/2006/relationships/customXml" Target="../ink/ink103.xml"/><Relationship Id="rId97" Type="http://schemas.openxmlformats.org/officeDocument/2006/relationships/image" Target="../media/image85.png"/><Relationship Id="rId104" Type="http://schemas.openxmlformats.org/officeDocument/2006/relationships/customXml" Target="../ink/ink117.xml"/><Relationship Id="rId120" Type="http://schemas.openxmlformats.org/officeDocument/2006/relationships/customXml" Target="../ink/ink125.xml"/><Relationship Id="rId125" Type="http://schemas.openxmlformats.org/officeDocument/2006/relationships/image" Target="../media/image99.png"/><Relationship Id="rId141" Type="http://schemas.openxmlformats.org/officeDocument/2006/relationships/customXml" Target="../ink/ink136.xml"/><Relationship Id="rId146" Type="http://schemas.openxmlformats.org/officeDocument/2006/relationships/image" Target="../media/image109.png"/><Relationship Id="rId167" Type="http://schemas.openxmlformats.org/officeDocument/2006/relationships/customXml" Target="../ink/ink149.xml"/><Relationship Id="rId7" Type="http://schemas.openxmlformats.org/officeDocument/2006/relationships/image" Target="../media/image40.png"/><Relationship Id="rId71" Type="http://schemas.openxmlformats.org/officeDocument/2006/relationships/image" Target="../media/image72.png"/><Relationship Id="rId92" Type="http://schemas.openxmlformats.org/officeDocument/2006/relationships/customXml" Target="../ink/ink111.xml"/><Relationship Id="rId162" Type="http://schemas.openxmlformats.org/officeDocument/2006/relationships/image" Target="../media/image117.png"/><Relationship Id="rId2" Type="http://schemas.openxmlformats.org/officeDocument/2006/relationships/customXml" Target="../ink/ink66.xml"/><Relationship Id="rId29" Type="http://schemas.openxmlformats.org/officeDocument/2006/relationships/image" Target="../media/image51.png"/><Relationship Id="rId24" Type="http://schemas.openxmlformats.org/officeDocument/2006/relationships/customXml" Target="../ink/ink77.xml"/><Relationship Id="rId40" Type="http://schemas.openxmlformats.org/officeDocument/2006/relationships/customXml" Target="../ink/ink85.xml"/><Relationship Id="rId45" Type="http://schemas.openxmlformats.org/officeDocument/2006/relationships/image" Target="../media/image59.png"/><Relationship Id="rId66" Type="http://schemas.openxmlformats.org/officeDocument/2006/relationships/customXml" Target="../ink/ink98.xml"/><Relationship Id="rId87" Type="http://schemas.openxmlformats.org/officeDocument/2006/relationships/image" Target="../media/image80.png"/><Relationship Id="rId110" Type="http://schemas.openxmlformats.org/officeDocument/2006/relationships/customXml" Target="../ink/ink120.xml"/><Relationship Id="rId115" Type="http://schemas.openxmlformats.org/officeDocument/2006/relationships/image" Target="../media/image94.png"/><Relationship Id="rId131" Type="http://schemas.openxmlformats.org/officeDocument/2006/relationships/image" Target="../media/image102.png"/><Relationship Id="rId136" Type="http://schemas.openxmlformats.org/officeDocument/2006/relationships/customXml" Target="../ink/ink133.xml"/><Relationship Id="rId157" Type="http://schemas.openxmlformats.org/officeDocument/2006/relationships/customXml" Target="../ink/ink144.xml"/><Relationship Id="rId61" Type="http://schemas.openxmlformats.org/officeDocument/2006/relationships/image" Target="../media/image67.png"/><Relationship Id="rId82" Type="http://schemas.openxmlformats.org/officeDocument/2006/relationships/customXml" Target="../ink/ink106.xml"/><Relationship Id="rId152" Type="http://schemas.openxmlformats.org/officeDocument/2006/relationships/image" Target="../media/image112.png"/><Relationship Id="rId19" Type="http://schemas.openxmlformats.org/officeDocument/2006/relationships/image" Target="../media/image46.png"/><Relationship Id="rId14" Type="http://schemas.openxmlformats.org/officeDocument/2006/relationships/customXml" Target="../ink/ink72.xml"/><Relationship Id="rId30" Type="http://schemas.openxmlformats.org/officeDocument/2006/relationships/customXml" Target="../ink/ink80.xml"/><Relationship Id="rId35" Type="http://schemas.openxmlformats.org/officeDocument/2006/relationships/image" Target="../media/image54.png"/><Relationship Id="rId56" Type="http://schemas.openxmlformats.org/officeDocument/2006/relationships/customXml" Target="../ink/ink93.xml"/><Relationship Id="rId77" Type="http://schemas.openxmlformats.org/officeDocument/2006/relationships/image" Target="../media/image75.png"/><Relationship Id="rId100" Type="http://schemas.openxmlformats.org/officeDocument/2006/relationships/customXml" Target="../ink/ink115.xml"/><Relationship Id="rId105" Type="http://schemas.openxmlformats.org/officeDocument/2006/relationships/image" Target="../media/image89.png"/><Relationship Id="rId126" Type="http://schemas.openxmlformats.org/officeDocument/2006/relationships/customXml" Target="../ink/ink128.xml"/><Relationship Id="rId147" Type="http://schemas.openxmlformats.org/officeDocument/2006/relationships/customXml" Target="../ink/ink139.xml"/><Relationship Id="rId168" Type="http://schemas.openxmlformats.org/officeDocument/2006/relationships/image" Target="../media/image120.png"/><Relationship Id="rId8" Type="http://schemas.openxmlformats.org/officeDocument/2006/relationships/customXml" Target="../ink/ink69.xml"/><Relationship Id="rId51" Type="http://schemas.openxmlformats.org/officeDocument/2006/relationships/image" Target="../media/image62.png"/><Relationship Id="rId72" Type="http://schemas.openxmlformats.org/officeDocument/2006/relationships/customXml" Target="../ink/ink101.xml"/><Relationship Id="rId93" Type="http://schemas.openxmlformats.org/officeDocument/2006/relationships/image" Target="../media/image83.png"/><Relationship Id="rId98" Type="http://schemas.openxmlformats.org/officeDocument/2006/relationships/customXml" Target="../ink/ink114.xml"/><Relationship Id="rId121" Type="http://schemas.openxmlformats.org/officeDocument/2006/relationships/image" Target="../media/image97.png"/><Relationship Id="rId142" Type="http://schemas.openxmlformats.org/officeDocument/2006/relationships/image" Target="../media/image107.png"/><Relationship Id="rId163" Type="http://schemas.openxmlformats.org/officeDocument/2006/relationships/customXml" Target="../ink/ink147.xml"/><Relationship Id="rId3" Type="http://schemas.openxmlformats.org/officeDocument/2006/relationships/image" Target="../media/image38.png"/><Relationship Id="rId25" Type="http://schemas.openxmlformats.org/officeDocument/2006/relationships/image" Target="../media/image49.png"/><Relationship Id="rId46" Type="http://schemas.openxmlformats.org/officeDocument/2006/relationships/customXml" Target="../ink/ink88.xml"/><Relationship Id="rId67" Type="http://schemas.openxmlformats.org/officeDocument/2006/relationships/image" Target="../media/image70.png"/><Relationship Id="rId116" Type="http://schemas.openxmlformats.org/officeDocument/2006/relationships/customXml" Target="../ink/ink123.xml"/><Relationship Id="rId137" Type="http://schemas.openxmlformats.org/officeDocument/2006/relationships/customXml" Target="../ink/ink134.xml"/><Relationship Id="rId158" Type="http://schemas.openxmlformats.org/officeDocument/2006/relationships/image" Target="../media/image115.png"/><Relationship Id="rId20" Type="http://schemas.openxmlformats.org/officeDocument/2006/relationships/customXml" Target="../ink/ink75.xml"/><Relationship Id="rId41" Type="http://schemas.openxmlformats.org/officeDocument/2006/relationships/image" Target="../media/image57.png"/><Relationship Id="rId62" Type="http://schemas.openxmlformats.org/officeDocument/2006/relationships/customXml" Target="../ink/ink96.xml"/><Relationship Id="rId83" Type="http://schemas.openxmlformats.org/officeDocument/2006/relationships/image" Target="../media/image78.png"/><Relationship Id="rId88" Type="http://schemas.openxmlformats.org/officeDocument/2006/relationships/customXml" Target="../ink/ink109.xml"/><Relationship Id="rId111" Type="http://schemas.openxmlformats.org/officeDocument/2006/relationships/image" Target="../media/image92.png"/><Relationship Id="rId132" Type="http://schemas.openxmlformats.org/officeDocument/2006/relationships/customXml" Target="../ink/ink131.xml"/><Relationship Id="rId153" Type="http://schemas.openxmlformats.org/officeDocument/2006/relationships/customXml" Target="../ink/ink142.xml"/><Relationship Id="rId15" Type="http://schemas.openxmlformats.org/officeDocument/2006/relationships/image" Target="../media/image44.png"/><Relationship Id="rId36" Type="http://schemas.openxmlformats.org/officeDocument/2006/relationships/customXml" Target="../ink/ink83.xml"/><Relationship Id="rId57" Type="http://schemas.openxmlformats.org/officeDocument/2006/relationships/image" Target="../media/image65.png"/><Relationship Id="rId106" Type="http://schemas.openxmlformats.org/officeDocument/2006/relationships/customXml" Target="../ink/ink118.xml"/><Relationship Id="rId127" Type="http://schemas.openxmlformats.org/officeDocument/2006/relationships/image" Target="../media/image100.png"/><Relationship Id="rId10" Type="http://schemas.openxmlformats.org/officeDocument/2006/relationships/customXml" Target="../ink/ink70.xml"/><Relationship Id="rId31" Type="http://schemas.openxmlformats.org/officeDocument/2006/relationships/image" Target="../media/image52.png"/><Relationship Id="rId52" Type="http://schemas.openxmlformats.org/officeDocument/2006/relationships/customXml" Target="../ink/ink91.xml"/><Relationship Id="rId73" Type="http://schemas.openxmlformats.org/officeDocument/2006/relationships/image" Target="../media/image73.png"/><Relationship Id="rId78" Type="http://schemas.openxmlformats.org/officeDocument/2006/relationships/customXml" Target="../ink/ink104.xml"/><Relationship Id="rId94" Type="http://schemas.openxmlformats.org/officeDocument/2006/relationships/customXml" Target="../ink/ink112.xml"/><Relationship Id="rId99" Type="http://schemas.openxmlformats.org/officeDocument/2006/relationships/image" Target="../media/image86.png"/><Relationship Id="rId101" Type="http://schemas.openxmlformats.org/officeDocument/2006/relationships/image" Target="../media/image87.png"/><Relationship Id="rId122" Type="http://schemas.openxmlformats.org/officeDocument/2006/relationships/customXml" Target="../ink/ink126.xml"/><Relationship Id="rId143" Type="http://schemas.openxmlformats.org/officeDocument/2006/relationships/customXml" Target="../ink/ink137.xml"/><Relationship Id="rId148" Type="http://schemas.openxmlformats.org/officeDocument/2006/relationships/image" Target="../media/image110.png"/><Relationship Id="rId164" Type="http://schemas.openxmlformats.org/officeDocument/2006/relationships/image" Target="../media/image118.png"/><Relationship Id="rId169" Type="http://schemas.openxmlformats.org/officeDocument/2006/relationships/customXml" Target="../ink/ink150.xml"/><Relationship Id="rId4" Type="http://schemas.openxmlformats.org/officeDocument/2006/relationships/customXml" Target="../ink/ink67.xml"/><Relationship Id="rId9" Type="http://schemas.openxmlformats.org/officeDocument/2006/relationships/image" Target="../media/image41.png"/><Relationship Id="rId26" Type="http://schemas.openxmlformats.org/officeDocument/2006/relationships/customXml" Target="../ink/ink78.xml"/><Relationship Id="rId47" Type="http://schemas.openxmlformats.org/officeDocument/2006/relationships/image" Target="../media/image60.png"/><Relationship Id="rId68" Type="http://schemas.openxmlformats.org/officeDocument/2006/relationships/customXml" Target="../ink/ink99.xml"/><Relationship Id="rId89" Type="http://schemas.openxmlformats.org/officeDocument/2006/relationships/image" Target="../media/image81.png"/><Relationship Id="rId112" Type="http://schemas.openxmlformats.org/officeDocument/2006/relationships/customXml" Target="../ink/ink121.xml"/><Relationship Id="rId133" Type="http://schemas.openxmlformats.org/officeDocument/2006/relationships/image" Target="../media/image103.png"/><Relationship Id="rId154" Type="http://schemas.openxmlformats.org/officeDocument/2006/relationships/image" Target="../media/image113.png"/><Relationship Id="rId16" Type="http://schemas.openxmlformats.org/officeDocument/2006/relationships/customXml" Target="../ink/ink73.xml"/><Relationship Id="rId37" Type="http://schemas.openxmlformats.org/officeDocument/2006/relationships/image" Target="../media/image55.png"/><Relationship Id="rId58" Type="http://schemas.openxmlformats.org/officeDocument/2006/relationships/customXml" Target="../ink/ink94.xml"/><Relationship Id="rId79" Type="http://schemas.openxmlformats.org/officeDocument/2006/relationships/image" Target="../media/image76.png"/><Relationship Id="rId102" Type="http://schemas.openxmlformats.org/officeDocument/2006/relationships/customXml" Target="../ink/ink116.xml"/><Relationship Id="rId123" Type="http://schemas.openxmlformats.org/officeDocument/2006/relationships/image" Target="../media/image98.png"/><Relationship Id="rId144" Type="http://schemas.openxmlformats.org/officeDocument/2006/relationships/image" Target="../media/image108.png"/><Relationship Id="rId90" Type="http://schemas.openxmlformats.org/officeDocument/2006/relationships/customXml" Target="../ink/ink110.xml"/><Relationship Id="rId165" Type="http://schemas.openxmlformats.org/officeDocument/2006/relationships/customXml" Target="../ink/ink148.xml"/><Relationship Id="rId27" Type="http://schemas.openxmlformats.org/officeDocument/2006/relationships/image" Target="../media/image50.png"/><Relationship Id="rId48" Type="http://schemas.openxmlformats.org/officeDocument/2006/relationships/customXml" Target="../ink/ink89.xml"/><Relationship Id="rId69" Type="http://schemas.openxmlformats.org/officeDocument/2006/relationships/image" Target="../media/image71.png"/><Relationship Id="rId113" Type="http://schemas.openxmlformats.org/officeDocument/2006/relationships/image" Target="../media/image93.png"/><Relationship Id="rId134" Type="http://schemas.openxmlformats.org/officeDocument/2006/relationships/customXml" Target="../ink/ink132.xml"/><Relationship Id="rId80" Type="http://schemas.openxmlformats.org/officeDocument/2006/relationships/customXml" Target="../ink/ink105.xml"/><Relationship Id="rId155" Type="http://schemas.openxmlformats.org/officeDocument/2006/relationships/customXml" Target="../ink/ink143.xml"/><Relationship Id="rId17" Type="http://schemas.openxmlformats.org/officeDocument/2006/relationships/image" Target="../media/image45.png"/><Relationship Id="rId38" Type="http://schemas.openxmlformats.org/officeDocument/2006/relationships/customXml" Target="../ink/ink84.xml"/><Relationship Id="rId59" Type="http://schemas.openxmlformats.org/officeDocument/2006/relationships/image" Target="../media/image66.png"/><Relationship Id="rId103" Type="http://schemas.openxmlformats.org/officeDocument/2006/relationships/image" Target="../media/image88.png"/><Relationship Id="rId124" Type="http://schemas.openxmlformats.org/officeDocument/2006/relationships/customXml" Target="../ink/ink127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9.xml"/><Relationship Id="rId21" Type="http://schemas.openxmlformats.org/officeDocument/2006/relationships/image" Target="../media/image131.png"/><Relationship Id="rId42" Type="http://schemas.openxmlformats.org/officeDocument/2006/relationships/customXml" Target="../ink/ink171.xml"/><Relationship Id="rId63" Type="http://schemas.openxmlformats.org/officeDocument/2006/relationships/image" Target="../media/image151.png"/><Relationship Id="rId84" Type="http://schemas.openxmlformats.org/officeDocument/2006/relationships/customXml" Target="../ink/ink192.xml"/><Relationship Id="rId138" Type="http://schemas.openxmlformats.org/officeDocument/2006/relationships/customXml" Target="../ink/ink220.xml"/><Relationship Id="rId159" Type="http://schemas.openxmlformats.org/officeDocument/2006/relationships/image" Target="../media/image198.png"/><Relationship Id="rId107" Type="http://schemas.openxmlformats.org/officeDocument/2006/relationships/customXml" Target="../ink/ink204.xml"/><Relationship Id="rId11" Type="http://schemas.openxmlformats.org/officeDocument/2006/relationships/image" Target="../media/image126.png"/><Relationship Id="rId32" Type="http://schemas.openxmlformats.org/officeDocument/2006/relationships/customXml" Target="../ink/ink166.xml"/><Relationship Id="rId53" Type="http://schemas.openxmlformats.org/officeDocument/2006/relationships/image" Target="../media/image146.png"/><Relationship Id="rId74" Type="http://schemas.openxmlformats.org/officeDocument/2006/relationships/customXml" Target="../ink/ink187.xml"/><Relationship Id="rId128" Type="http://schemas.openxmlformats.org/officeDocument/2006/relationships/image" Target="../media/image183.png"/><Relationship Id="rId149" Type="http://schemas.openxmlformats.org/officeDocument/2006/relationships/image" Target="../media/image193.png"/><Relationship Id="rId5" Type="http://schemas.openxmlformats.org/officeDocument/2006/relationships/image" Target="../media/image123.png"/><Relationship Id="rId95" Type="http://schemas.openxmlformats.org/officeDocument/2006/relationships/image" Target="../media/image167.png"/><Relationship Id="rId160" Type="http://schemas.openxmlformats.org/officeDocument/2006/relationships/customXml" Target="../ink/ink231.xml"/><Relationship Id="rId22" Type="http://schemas.openxmlformats.org/officeDocument/2006/relationships/customXml" Target="../ink/ink161.xml"/><Relationship Id="rId43" Type="http://schemas.openxmlformats.org/officeDocument/2006/relationships/image" Target="../media/image69.png"/><Relationship Id="rId64" Type="http://schemas.openxmlformats.org/officeDocument/2006/relationships/customXml" Target="../ink/ink182.xml"/><Relationship Id="rId118" Type="http://schemas.openxmlformats.org/officeDocument/2006/relationships/image" Target="../media/image178.png"/><Relationship Id="rId139" Type="http://schemas.openxmlformats.org/officeDocument/2006/relationships/image" Target="../media/image188.png"/><Relationship Id="rId85" Type="http://schemas.openxmlformats.org/officeDocument/2006/relationships/image" Target="../media/image162.png"/><Relationship Id="rId150" Type="http://schemas.openxmlformats.org/officeDocument/2006/relationships/customXml" Target="../ink/ink226.xml"/><Relationship Id="rId12" Type="http://schemas.openxmlformats.org/officeDocument/2006/relationships/customXml" Target="../ink/ink156.xml"/><Relationship Id="rId17" Type="http://schemas.openxmlformats.org/officeDocument/2006/relationships/image" Target="../media/image129.png"/><Relationship Id="rId33" Type="http://schemas.openxmlformats.org/officeDocument/2006/relationships/image" Target="../media/image137.png"/><Relationship Id="rId38" Type="http://schemas.openxmlformats.org/officeDocument/2006/relationships/customXml" Target="../ink/ink169.xml"/><Relationship Id="rId59" Type="http://schemas.openxmlformats.org/officeDocument/2006/relationships/image" Target="../media/image149.png"/><Relationship Id="rId103" Type="http://schemas.openxmlformats.org/officeDocument/2006/relationships/customXml" Target="../ink/ink202.xml"/><Relationship Id="rId108" Type="http://schemas.openxmlformats.org/officeDocument/2006/relationships/image" Target="../media/image173.png"/><Relationship Id="rId124" Type="http://schemas.openxmlformats.org/officeDocument/2006/relationships/image" Target="../media/image181.png"/><Relationship Id="rId129" Type="http://schemas.openxmlformats.org/officeDocument/2006/relationships/customXml" Target="../ink/ink215.xml"/><Relationship Id="rId54" Type="http://schemas.openxmlformats.org/officeDocument/2006/relationships/customXml" Target="../ink/ink177.xml"/><Relationship Id="rId70" Type="http://schemas.openxmlformats.org/officeDocument/2006/relationships/customXml" Target="../ink/ink185.xml"/><Relationship Id="rId75" Type="http://schemas.openxmlformats.org/officeDocument/2006/relationships/image" Target="../media/image157.png"/><Relationship Id="rId91" Type="http://schemas.openxmlformats.org/officeDocument/2006/relationships/image" Target="../media/image165.png"/><Relationship Id="rId96" Type="http://schemas.openxmlformats.org/officeDocument/2006/relationships/customXml" Target="../ink/ink198.xml"/><Relationship Id="rId140" Type="http://schemas.openxmlformats.org/officeDocument/2006/relationships/customXml" Target="../ink/ink221.xml"/><Relationship Id="rId145" Type="http://schemas.openxmlformats.org/officeDocument/2006/relationships/image" Target="../media/image191.png"/><Relationship Id="rId161" Type="http://schemas.openxmlformats.org/officeDocument/2006/relationships/image" Target="../media/image199.png"/><Relationship Id="rId166" Type="http://schemas.openxmlformats.org/officeDocument/2006/relationships/customXml" Target="../ink/ink2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53.xml"/><Relationship Id="rId23" Type="http://schemas.openxmlformats.org/officeDocument/2006/relationships/image" Target="../media/image132.png"/><Relationship Id="rId28" Type="http://schemas.openxmlformats.org/officeDocument/2006/relationships/customXml" Target="../ink/ink164.xml"/><Relationship Id="rId49" Type="http://schemas.openxmlformats.org/officeDocument/2006/relationships/image" Target="../media/image144.png"/><Relationship Id="rId114" Type="http://schemas.openxmlformats.org/officeDocument/2006/relationships/image" Target="../media/image176.png"/><Relationship Id="rId119" Type="http://schemas.openxmlformats.org/officeDocument/2006/relationships/customXml" Target="../ink/ink210.xml"/><Relationship Id="rId44" Type="http://schemas.openxmlformats.org/officeDocument/2006/relationships/customXml" Target="../ink/ink172.xml"/><Relationship Id="rId60" Type="http://schemas.openxmlformats.org/officeDocument/2006/relationships/customXml" Target="../ink/ink180.xml"/><Relationship Id="rId65" Type="http://schemas.openxmlformats.org/officeDocument/2006/relationships/image" Target="../media/image152.png"/><Relationship Id="rId81" Type="http://schemas.openxmlformats.org/officeDocument/2006/relationships/image" Target="../media/image160.png"/><Relationship Id="rId86" Type="http://schemas.openxmlformats.org/officeDocument/2006/relationships/customXml" Target="../ink/ink193.xml"/><Relationship Id="rId130" Type="http://schemas.openxmlformats.org/officeDocument/2006/relationships/image" Target="../media/image184.png"/><Relationship Id="rId135" Type="http://schemas.openxmlformats.org/officeDocument/2006/relationships/image" Target="../media/image186.png"/><Relationship Id="rId151" Type="http://schemas.openxmlformats.org/officeDocument/2006/relationships/image" Target="../media/image194.png"/><Relationship Id="rId156" Type="http://schemas.openxmlformats.org/officeDocument/2006/relationships/customXml" Target="../ink/ink229.xml"/><Relationship Id="rId13" Type="http://schemas.openxmlformats.org/officeDocument/2006/relationships/image" Target="../media/image127.png"/><Relationship Id="rId18" Type="http://schemas.openxmlformats.org/officeDocument/2006/relationships/customXml" Target="../ink/ink159.xml"/><Relationship Id="rId39" Type="http://schemas.openxmlformats.org/officeDocument/2006/relationships/image" Target="../media/image140.png"/><Relationship Id="rId109" Type="http://schemas.openxmlformats.org/officeDocument/2006/relationships/customXml" Target="../ink/ink205.xml"/><Relationship Id="rId34" Type="http://schemas.openxmlformats.org/officeDocument/2006/relationships/customXml" Target="../ink/ink167.xml"/><Relationship Id="rId50" Type="http://schemas.openxmlformats.org/officeDocument/2006/relationships/customXml" Target="../ink/ink175.xml"/><Relationship Id="rId55" Type="http://schemas.openxmlformats.org/officeDocument/2006/relationships/image" Target="../media/image147.png"/><Relationship Id="rId76" Type="http://schemas.openxmlformats.org/officeDocument/2006/relationships/customXml" Target="../ink/ink188.xml"/><Relationship Id="rId97" Type="http://schemas.openxmlformats.org/officeDocument/2006/relationships/customXml" Target="../ink/ink199.xml"/><Relationship Id="rId104" Type="http://schemas.openxmlformats.org/officeDocument/2006/relationships/image" Target="../media/image171.png"/><Relationship Id="rId120" Type="http://schemas.openxmlformats.org/officeDocument/2006/relationships/image" Target="../media/image179.png"/><Relationship Id="rId125" Type="http://schemas.openxmlformats.org/officeDocument/2006/relationships/customXml" Target="../ink/ink213.xml"/><Relationship Id="rId141" Type="http://schemas.openxmlformats.org/officeDocument/2006/relationships/image" Target="../media/image189.png"/><Relationship Id="rId146" Type="http://schemas.openxmlformats.org/officeDocument/2006/relationships/customXml" Target="../ink/ink224.xml"/><Relationship Id="rId167" Type="http://schemas.openxmlformats.org/officeDocument/2006/relationships/image" Target="../media/image202.png"/><Relationship Id="rId7" Type="http://schemas.openxmlformats.org/officeDocument/2006/relationships/image" Target="../media/image124.png"/><Relationship Id="rId71" Type="http://schemas.openxmlformats.org/officeDocument/2006/relationships/image" Target="../media/image155.png"/><Relationship Id="rId92" Type="http://schemas.openxmlformats.org/officeDocument/2006/relationships/customXml" Target="../ink/ink196.xml"/><Relationship Id="rId162" Type="http://schemas.openxmlformats.org/officeDocument/2006/relationships/customXml" Target="../ink/ink232.xml"/><Relationship Id="rId2" Type="http://schemas.openxmlformats.org/officeDocument/2006/relationships/customXml" Target="../ink/ink151.xml"/><Relationship Id="rId29" Type="http://schemas.openxmlformats.org/officeDocument/2006/relationships/image" Target="../media/image135.png"/><Relationship Id="rId24" Type="http://schemas.openxmlformats.org/officeDocument/2006/relationships/customXml" Target="../ink/ink162.xml"/><Relationship Id="rId40" Type="http://schemas.openxmlformats.org/officeDocument/2006/relationships/customXml" Target="../ink/ink170.xml"/><Relationship Id="rId45" Type="http://schemas.openxmlformats.org/officeDocument/2006/relationships/image" Target="../media/image142.png"/><Relationship Id="rId66" Type="http://schemas.openxmlformats.org/officeDocument/2006/relationships/customXml" Target="../ink/ink183.xml"/><Relationship Id="rId87" Type="http://schemas.openxmlformats.org/officeDocument/2006/relationships/image" Target="../media/image163.png"/><Relationship Id="rId110" Type="http://schemas.openxmlformats.org/officeDocument/2006/relationships/image" Target="../media/image174.png"/><Relationship Id="rId115" Type="http://schemas.openxmlformats.org/officeDocument/2006/relationships/customXml" Target="../ink/ink208.xml"/><Relationship Id="rId131" Type="http://schemas.openxmlformats.org/officeDocument/2006/relationships/customXml" Target="../ink/ink216.xml"/><Relationship Id="rId136" Type="http://schemas.openxmlformats.org/officeDocument/2006/relationships/customXml" Target="../ink/ink219.xml"/><Relationship Id="rId157" Type="http://schemas.openxmlformats.org/officeDocument/2006/relationships/image" Target="../media/image197.png"/><Relationship Id="rId61" Type="http://schemas.openxmlformats.org/officeDocument/2006/relationships/image" Target="../media/image150.png"/><Relationship Id="rId82" Type="http://schemas.openxmlformats.org/officeDocument/2006/relationships/customXml" Target="../ink/ink191.xml"/><Relationship Id="rId152" Type="http://schemas.openxmlformats.org/officeDocument/2006/relationships/customXml" Target="../ink/ink227.xml"/><Relationship Id="rId19" Type="http://schemas.openxmlformats.org/officeDocument/2006/relationships/image" Target="../media/image130.png"/><Relationship Id="rId14" Type="http://schemas.openxmlformats.org/officeDocument/2006/relationships/customXml" Target="../ink/ink157.xml"/><Relationship Id="rId30" Type="http://schemas.openxmlformats.org/officeDocument/2006/relationships/customXml" Target="../ink/ink165.xml"/><Relationship Id="rId35" Type="http://schemas.openxmlformats.org/officeDocument/2006/relationships/image" Target="../media/image138.png"/><Relationship Id="rId56" Type="http://schemas.openxmlformats.org/officeDocument/2006/relationships/customXml" Target="../ink/ink178.xml"/><Relationship Id="rId77" Type="http://schemas.openxmlformats.org/officeDocument/2006/relationships/image" Target="../media/image158.png"/><Relationship Id="rId100" Type="http://schemas.openxmlformats.org/officeDocument/2006/relationships/image" Target="../media/image169.png"/><Relationship Id="rId105" Type="http://schemas.openxmlformats.org/officeDocument/2006/relationships/customXml" Target="../ink/ink203.xml"/><Relationship Id="rId126" Type="http://schemas.openxmlformats.org/officeDocument/2006/relationships/image" Target="../media/image182.png"/><Relationship Id="rId147" Type="http://schemas.openxmlformats.org/officeDocument/2006/relationships/image" Target="../media/image192.png"/><Relationship Id="rId8" Type="http://schemas.openxmlformats.org/officeDocument/2006/relationships/customXml" Target="../ink/ink154.xml"/><Relationship Id="rId51" Type="http://schemas.openxmlformats.org/officeDocument/2006/relationships/image" Target="../media/image145.png"/><Relationship Id="rId72" Type="http://schemas.openxmlformats.org/officeDocument/2006/relationships/customXml" Target="../ink/ink186.xml"/><Relationship Id="rId93" Type="http://schemas.openxmlformats.org/officeDocument/2006/relationships/image" Target="../media/image166.png"/><Relationship Id="rId98" Type="http://schemas.openxmlformats.org/officeDocument/2006/relationships/image" Target="../media/image168.png"/><Relationship Id="rId121" Type="http://schemas.openxmlformats.org/officeDocument/2006/relationships/customXml" Target="../ink/ink211.xml"/><Relationship Id="rId142" Type="http://schemas.openxmlformats.org/officeDocument/2006/relationships/customXml" Target="../ink/ink222.xml"/><Relationship Id="rId163" Type="http://schemas.openxmlformats.org/officeDocument/2006/relationships/image" Target="../media/image200.png"/><Relationship Id="rId3" Type="http://schemas.openxmlformats.org/officeDocument/2006/relationships/image" Target="../media/image122.png"/><Relationship Id="rId25" Type="http://schemas.openxmlformats.org/officeDocument/2006/relationships/image" Target="../media/image133.png"/><Relationship Id="rId46" Type="http://schemas.openxmlformats.org/officeDocument/2006/relationships/customXml" Target="../ink/ink173.xml"/><Relationship Id="rId67" Type="http://schemas.openxmlformats.org/officeDocument/2006/relationships/image" Target="../media/image153.png"/><Relationship Id="rId116" Type="http://schemas.openxmlformats.org/officeDocument/2006/relationships/image" Target="../media/image177.png"/><Relationship Id="rId137" Type="http://schemas.openxmlformats.org/officeDocument/2006/relationships/image" Target="../media/image187.png"/><Relationship Id="rId158" Type="http://schemas.openxmlformats.org/officeDocument/2006/relationships/customXml" Target="../ink/ink230.xml"/><Relationship Id="rId20" Type="http://schemas.openxmlformats.org/officeDocument/2006/relationships/customXml" Target="../ink/ink160.xml"/><Relationship Id="rId41" Type="http://schemas.openxmlformats.org/officeDocument/2006/relationships/image" Target="../media/image141.png"/><Relationship Id="rId62" Type="http://schemas.openxmlformats.org/officeDocument/2006/relationships/customXml" Target="../ink/ink181.xml"/><Relationship Id="rId83" Type="http://schemas.openxmlformats.org/officeDocument/2006/relationships/image" Target="../media/image161.png"/><Relationship Id="rId88" Type="http://schemas.openxmlformats.org/officeDocument/2006/relationships/customXml" Target="../ink/ink194.xml"/><Relationship Id="rId111" Type="http://schemas.openxmlformats.org/officeDocument/2006/relationships/customXml" Target="../ink/ink206.xml"/><Relationship Id="rId132" Type="http://schemas.openxmlformats.org/officeDocument/2006/relationships/image" Target="../media/image185.png"/><Relationship Id="rId153" Type="http://schemas.openxmlformats.org/officeDocument/2006/relationships/image" Target="../media/image195.png"/><Relationship Id="rId15" Type="http://schemas.openxmlformats.org/officeDocument/2006/relationships/image" Target="../media/image128.png"/><Relationship Id="rId36" Type="http://schemas.openxmlformats.org/officeDocument/2006/relationships/customXml" Target="../ink/ink168.xml"/><Relationship Id="rId57" Type="http://schemas.openxmlformats.org/officeDocument/2006/relationships/image" Target="../media/image148.png"/><Relationship Id="rId106" Type="http://schemas.openxmlformats.org/officeDocument/2006/relationships/image" Target="../media/image172.png"/><Relationship Id="rId127" Type="http://schemas.openxmlformats.org/officeDocument/2006/relationships/customXml" Target="../ink/ink214.xml"/><Relationship Id="rId10" Type="http://schemas.openxmlformats.org/officeDocument/2006/relationships/customXml" Target="../ink/ink155.xml"/><Relationship Id="rId31" Type="http://schemas.openxmlformats.org/officeDocument/2006/relationships/image" Target="../media/image136.png"/><Relationship Id="rId52" Type="http://schemas.openxmlformats.org/officeDocument/2006/relationships/customXml" Target="../ink/ink176.xml"/><Relationship Id="rId73" Type="http://schemas.openxmlformats.org/officeDocument/2006/relationships/image" Target="../media/image156.png"/><Relationship Id="rId78" Type="http://schemas.openxmlformats.org/officeDocument/2006/relationships/customXml" Target="../ink/ink189.xml"/><Relationship Id="rId94" Type="http://schemas.openxmlformats.org/officeDocument/2006/relationships/customXml" Target="../ink/ink197.xml"/><Relationship Id="rId99" Type="http://schemas.openxmlformats.org/officeDocument/2006/relationships/customXml" Target="../ink/ink200.xml"/><Relationship Id="rId101" Type="http://schemas.openxmlformats.org/officeDocument/2006/relationships/customXml" Target="../ink/ink201.xml"/><Relationship Id="rId122" Type="http://schemas.openxmlformats.org/officeDocument/2006/relationships/image" Target="../media/image180.png"/><Relationship Id="rId143" Type="http://schemas.openxmlformats.org/officeDocument/2006/relationships/image" Target="../media/image190.png"/><Relationship Id="rId148" Type="http://schemas.openxmlformats.org/officeDocument/2006/relationships/customXml" Target="../ink/ink225.xml"/><Relationship Id="rId164" Type="http://schemas.openxmlformats.org/officeDocument/2006/relationships/customXml" Target="../ink/ink233.xml"/><Relationship Id="rId4" Type="http://schemas.openxmlformats.org/officeDocument/2006/relationships/customXml" Target="../ink/ink152.xml"/><Relationship Id="rId9" Type="http://schemas.openxmlformats.org/officeDocument/2006/relationships/image" Target="../media/image125.png"/><Relationship Id="rId26" Type="http://schemas.openxmlformats.org/officeDocument/2006/relationships/customXml" Target="../ink/ink163.xml"/><Relationship Id="rId47" Type="http://schemas.openxmlformats.org/officeDocument/2006/relationships/image" Target="../media/image143.png"/><Relationship Id="rId68" Type="http://schemas.openxmlformats.org/officeDocument/2006/relationships/customXml" Target="../ink/ink184.xml"/><Relationship Id="rId89" Type="http://schemas.openxmlformats.org/officeDocument/2006/relationships/image" Target="../media/image164.png"/><Relationship Id="rId112" Type="http://schemas.openxmlformats.org/officeDocument/2006/relationships/image" Target="../media/image175.png"/><Relationship Id="rId133" Type="http://schemas.openxmlformats.org/officeDocument/2006/relationships/customXml" Target="../ink/ink217.xml"/><Relationship Id="rId154" Type="http://schemas.openxmlformats.org/officeDocument/2006/relationships/customXml" Target="../ink/ink228.xml"/><Relationship Id="rId16" Type="http://schemas.openxmlformats.org/officeDocument/2006/relationships/customXml" Target="../ink/ink158.xml"/><Relationship Id="rId37" Type="http://schemas.openxmlformats.org/officeDocument/2006/relationships/image" Target="../media/image139.png"/><Relationship Id="rId58" Type="http://schemas.openxmlformats.org/officeDocument/2006/relationships/customXml" Target="../ink/ink179.xml"/><Relationship Id="rId79" Type="http://schemas.openxmlformats.org/officeDocument/2006/relationships/image" Target="../media/image159.png"/><Relationship Id="rId102" Type="http://schemas.openxmlformats.org/officeDocument/2006/relationships/image" Target="../media/image170.png"/><Relationship Id="rId123" Type="http://schemas.openxmlformats.org/officeDocument/2006/relationships/customXml" Target="../ink/ink212.xml"/><Relationship Id="rId144" Type="http://schemas.openxmlformats.org/officeDocument/2006/relationships/customXml" Target="../ink/ink223.xml"/><Relationship Id="rId90" Type="http://schemas.openxmlformats.org/officeDocument/2006/relationships/customXml" Target="../ink/ink195.xml"/><Relationship Id="rId165" Type="http://schemas.openxmlformats.org/officeDocument/2006/relationships/image" Target="../media/image201.png"/><Relationship Id="rId27" Type="http://schemas.openxmlformats.org/officeDocument/2006/relationships/image" Target="../media/image134.png"/><Relationship Id="rId48" Type="http://schemas.openxmlformats.org/officeDocument/2006/relationships/customXml" Target="../ink/ink174.xml"/><Relationship Id="rId69" Type="http://schemas.openxmlformats.org/officeDocument/2006/relationships/image" Target="../media/image154.png"/><Relationship Id="rId113" Type="http://schemas.openxmlformats.org/officeDocument/2006/relationships/customXml" Target="../ink/ink207.xml"/><Relationship Id="rId134" Type="http://schemas.openxmlformats.org/officeDocument/2006/relationships/customXml" Target="../ink/ink218.xml"/><Relationship Id="rId80" Type="http://schemas.openxmlformats.org/officeDocument/2006/relationships/customXml" Target="../ink/ink190.xml"/><Relationship Id="rId155" Type="http://schemas.openxmlformats.org/officeDocument/2006/relationships/image" Target="../media/image196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8.png"/><Relationship Id="rId21" Type="http://schemas.openxmlformats.org/officeDocument/2006/relationships/image" Target="../media/image211.png"/><Relationship Id="rId42" Type="http://schemas.openxmlformats.org/officeDocument/2006/relationships/customXml" Target="../ink/ink255.xml"/><Relationship Id="rId63" Type="http://schemas.openxmlformats.org/officeDocument/2006/relationships/image" Target="../media/image232.png"/><Relationship Id="rId84" Type="http://schemas.openxmlformats.org/officeDocument/2006/relationships/customXml" Target="../ink/ink276.xml"/><Relationship Id="rId138" Type="http://schemas.openxmlformats.org/officeDocument/2006/relationships/customXml" Target="../ink/ink303.xml"/><Relationship Id="rId159" Type="http://schemas.openxmlformats.org/officeDocument/2006/relationships/customXml" Target="../ink/ink314.xml"/><Relationship Id="rId107" Type="http://schemas.openxmlformats.org/officeDocument/2006/relationships/image" Target="../media/image253.png"/><Relationship Id="rId11" Type="http://schemas.openxmlformats.org/officeDocument/2006/relationships/image" Target="../media/image206.png"/><Relationship Id="rId32" Type="http://schemas.openxmlformats.org/officeDocument/2006/relationships/customXml" Target="../ink/ink250.xml"/><Relationship Id="rId53" Type="http://schemas.openxmlformats.org/officeDocument/2006/relationships/image" Target="../media/image227.png"/><Relationship Id="rId74" Type="http://schemas.openxmlformats.org/officeDocument/2006/relationships/customXml" Target="../ink/ink271.xml"/><Relationship Id="rId128" Type="http://schemas.openxmlformats.org/officeDocument/2006/relationships/customXml" Target="../ink/ink298.xml"/><Relationship Id="rId149" Type="http://schemas.openxmlformats.org/officeDocument/2006/relationships/customXml" Target="../ink/ink309.xml"/><Relationship Id="rId5" Type="http://schemas.openxmlformats.org/officeDocument/2006/relationships/image" Target="../media/image203.png"/><Relationship Id="rId95" Type="http://schemas.openxmlformats.org/officeDocument/2006/relationships/image" Target="../media/image247.png"/><Relationship Id="rId160" Type="http://schemas.openxmlformats.org/officeDocument/2006/relationships/image" Target="../media/image279.png"/><Relationship Id="rId22" Type="http://schemas.openxmlformats.org/officeDocument/2006/relationships/customXml" Target="../ink/ink245.xml"/><Relationship Id="rId43" Type="http://schemas.openxmlformats.org/officeDocument/2006/relationships/image" Target="../media/image222.png"/><Relationship Id="rId64" Type="http://schemas.openxmlformats.org/officeDocument/2006/relationships/customXml" Target="../ink/ink266.xml"/><Relationship Id="rId118" Type="http://schemas.openxmlformats.org/officeDocument/2006/relationships/customXml" Target="../ink/ink293.xml"/><Relationship Id="rId139" Type="http://schemas.openxmlformats.org/officeDocument/2006/relationships/image" Target="../media/image269.png"/><Relationship Id="rId85" Type="http://schemas.openxmlformats.org/officeDocument/2006/relationships/image" Target="../media/image242.png"/><Relationship Id="rId150" Type="http://schemas.openxmlformats.org/officeDocument/2006/relationships/image" Target="../media/image274.png"/><Relationship Id="rId12" Type="http://schemas.openxmlformats.org/officeDocument/2006/relationships/customXml" Target="../ink/ink240.xml"/><Relationship Id="rId17" Type="http://schemas.openxmlformats.org/officeDocument/2006/relationships/image" Target="../media/image209.png"/><Relationship Id="rId33" Type="http://schemas.openxmlformats.org/officeDocument/2006/relationships/image" Target="../media/image217.png"/><Relationship Id="rId38" Type="http://schemas.openxmlformats.org/officeDocument/2006/relationships/customXml" Target="../ink/ink253.xml"/><Relationship Id="rId59" Type="http://schemas.openxmlformats.org/officeDocument/2006/relationships/image" Target="../media/image230.png"/><Relationship Id="rId103" Type="http://schemas.openxmlformats.org/officeDocument/2006/relationships/image" Target="../media/image251.png"/><Relationship Id="rId108" Type="http://schemas.openxmlformats.org/officeDocument/2006/relationships/customXml" Target="../ink/ink288.xml"/><Relationship Id="rId124" Type="http://schemas.openxmlformats.org/officeDocument/2006/relationships/customXml" Target="../ink/ink296.xml"/><Relationship Id="rId129" Type="http://schemas.openxmlformats.org/officeDocument/2006/relationships/image" Target="../media/image264.png"/><Relationship Id="rId54" Type="http://schemas.openxmlformats.org/officeDocument/2006/relationships/customXml" Target="../ink/ink261.xml"/><Relationship Id="rId70" Type="http://schemas.openxmlformats.org/officeDocument/2006/relationships/customXml" Target="../ink/ink269.xml"/><Relationship Id="rId75" Type="http://schemas.openxmlformats.org/officeDocument/2006/relationships/image" Target="../media/image237.png"/><Relationship Id="rId91" Type="http://schemas.openxmlformats.org/officeDocument/2006/relationships/image" Target="../media/image245.png"/><Relationship Id="rId96" Type="http://schemas.openxmlformats.org/officeDocument/2006/relationships/customXml" Target="../ink/ink282.xml"/><Relationship Id="rId140" Type="http://schemas.openxmlformats.org/officeDocument/2006/relationships/customXml" Target="../ink/ink304.xml"/><Relationship Id="rId145" Type="http://schemas.openxmlformats.org/officeDocument/2006/relationships/image" Target="../media/image272.png"/><Relationship Id="rId161" Type="http://schemas.openxmlformats.org/officeDocument/2006/relationships/customXml" Target="../ink/ink31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7.xml"/><Relationship Id="rId23" Type="http://schemas.openxmlformats.org/officeDocument/2006/relationships/image" Target="../media/image212.png"/><Relationship Id="rId28" Type="http://schemas.openxmlformats.org/officeDocument/2006/relationships/customXml" Target="../ink/ink248.xml"/><Relationship Id="rId49" Type="http://schemas.openxmlformats.org/officeDocument/2006/relationships/image" Target="../media/image225.png"/><Relationship Id="rId114" Type="http://schemas.openxmlformats.org/officeDocument/2006/relationships/customXml" Target="../ink/ink291.xml"/><Relationship Id="rId119" Type="http://schemas.openxmlformats.org/officeDocument/2006/relationships/image" Target="../media/image259.png"/><Relationship Id="rId44" Type="http://schemas.openxmlformats.org/officeDocument/2006/relationships/customXml" Target="../ink/ink256.xml"/><Relationship Id="rId60" Type="http://schemas.openxmlformats.org/officeDocument/2006/relationships/customXml" Target="../ink/ink264.xml"/><Relationship Id="rId65" Type="http://schemas.openxmlformats.org/officeDocument/2006/relationships/image" Target="../media/image233.png"/><Relationship Id="rId81" Type="http://schemas.openxmlformats.org/officeDocument/2006/relationships/image" Target="../media/image240.png"/><Relationship Id="rId86" Type="http://schemas.openxmlformats.org/officeDocument/2006/relationships/customXml" Target="../ink/ink277.xml"/><Relationship Id="rId130" Type="http://schemas.openxmlformats.org/officeDocument/2006/relationships/customXml" Target="../ink/ink299.xml"/><Relationship Id="rId135" Type="http://schemas.openxmlformats.org/officeDocument/2006/relationships/image" Target="../media/image267.png"/><Relationship Id="rId151" Type="http://schemas.openxmlformats.org/officeDocument/2006/relationships/customXml" Target="../ink/ink310.xml"/><Relationship Id="rId156" Type="http://schemas.openxmlformats.org/officeDocument/2006/relationships/image" Target="../media/image277.png"/><Relationship Id="rId13" Type="http://schemas.openxmlformats.org/officeDocument/2006/relationships/image" Target="../media/image207.png"/><Relationship Id="rId18" Type="http://schemas.openxmlformats.org/officeDocument/2006/relationships/customXml" Target="../ink/ink243.xml"/><Relationship Id="rId39" Type="http://schemas.openxmlformats.org/officeDocument/2006/relationships/image" Target="../media/image220.png"/><Relationship Id="rId109" Type="http://schemas.openxmlformats.org/officeDocument/2006/relationships/image" Target="../media/image254.png"/><Relationship Id="rId34" Type="http://schemas.openxmlformats.org/officeDocument/2006/relationships/customXml" Target="../ink/ink251.xml"/><Relationship Id="rId50" Type="http://schemas.openxmlformats.org/officeDocument/2006/relationships/customXml" Target="../ink/ink259.xml"/><Relationship Id="rId55" Type="http://schemas.openxmlformats.org/officeDocument/2006/relationships/image" Target="../media/image228.png"/><Relationship Id="rId76" Type="http://schemas.openxmlformats.org/officeDocument/2006/relationships/customXml" Target="../ink/ink272.xml"/><Relationship Id="rId97" Type="http://schemas.openxmlformats.org/officeDocument/2006/relationships/image" Target="../media/image248.png"/><Relationship Id="rId104" Type="http://schemas.openxmlformats.org/officeDocument/2006/relationships/customXml" Target="../ink/ink286.xml"/><Relationship Id="rId120" Type="http://schemas.openxmlformats.org/officeDocument/2006/relationships/customXml" Target="../ink/ink294.xml"/><Relationship Id="rId125" Type="http://schemas.openxmlformats.org/officeDocument/2006/relationships/image" Target="../media/image262.png"/><Relationship Id="rId141" Type="http://schemas.openxmlformats.org/officeDocument/2006/relationships/image" Target="../media/image270.png"/><Relationship Id="rId146" Type="http://schemas.openxmlformats.org/officeDocument/2006/relationships/customXml" Target="../ink/ink307.xml"/><Relationship Id="rId7" Type="http://schemas.openxmlformats.org/officeDocument/2006/relationships/image" Target="../media/image204.png"/><Relationship Id="rId71" Type="http://schemas.openxmlformats.org/officeDocument/2006/relationships/image" Target="../media/image69.png"/><Relationship Id="rId92" Type="http://schemas.openxmlformats.org/officeDocument/2006/relationships/customXml" Target="../ink/ink280.xml"/><Relationship Id="rId162" Type="http://schemas.openxmlformats.org/officeDocument/2006/relationships/image" Target="../media/image280.png"/><Relationship Id="rId2" Type="http://schemas.openxmlformats.org/officeDocument/2006/relationships/customXml" Target="../ink/ink235.xml"/><Relationship Id="rId29" Type="http://schemas.openxmlformats.org/officeDocument/2006/relationships/image" Target="../media/image215.png"/><Relationship Id="rId24" Type="http://schemas.openxmlformats.org/officeDocument/2006/relationships/customXml" Target="../ink/ink246.xml"/><Relationship Id="rId40" Type="http://schemas.openxmlformats.org/officeDocument/2006/relationships/customXml" Target="../ink/ink254.xml"/><Relationship Id="rId45" Type="http://schemas.openxmlformats.org/officeDocument/2006/relationships/image" Target="../media/image223.png"/><Relationship Id="rId66" Type="http://schemas.openxmlformats.org/officeDocument/2006/relationships/customXml" Target="../ink/ink267.xml"/><Relationship Id="rId87" Type="http://schemas.openxmlformats.org/officeDocument/2006/relationships/image" Target="../media/image243.png"/><Relationship Id="rId110" Type="http://schemas.openxmlformats.org/officeDocument/2006/relationships/customXml" Target="../ink/ink289.xml"/><Relationship Id="rId115" Type="http://schemas.openxmlformats.org/officeDocument/2006/relationships/image" Target="../media/image257.png"/><Relationship Id="rId131" Type="http://schemas.openxmlformats.org/officeDocument/2006/relationships/image" Target="../media/image265.png"/><Relationship Id="rId136" Type="http://schemas.openxmlformats.org/officeDocument/2006/relationships/customXml" Target="../ink/ink302.xml"/><Relationship Id="rId157" Type="http://schemas.openxmlformats.org/officeDocument/2006/relationships/customXml" Target="../ink/ink313.xml"/><Relationship Id="rId61" Type="http://schemas.openxmlformats.org/officeDocument/2006/relationships/image" Target="../media/image231.png"/><Relationship Id="rId82" Type="http://schemas.openxmlformats.org/officeDocument/2006/relationships/customXml" Target="../ink/ink275.xml"/><Relationship Id="rId152" Type="http://schemas.openxmlformats.org/officeDocument/2006/relationships/image" Target="../media/image275.png"/><Relationship Id="rId19" Type="http://schemas.openxmlformats.org/officeDocument/2006/relationships/image" Target="../media/image210.png"/><Relationship Id="rId14" Type="http://schemas.openxmlformats.org/officeDocument/2006/relationships/customXml" Target="../ink/ink241.xml"/><Relationship Id="rId30" Type="http://schemas.openxmlformats.org/officeDocument/2006/relationships/customXml" Target="../ink/ink249.xml"/><Relationship Id="rId35" Type="http://schemas.openxmlformats.org/officeDocument/2006/relationships/image" Target="../media/image218.png"/><Relationship Id="rId56" Type="http://schemas.openxmlformats.org/officeDocument/2006/relationships/customXml" Target="../ink/ink262.xml"/><Relationship Id="rId77" Type="http://schemas.openxmlformats.org/officeDocument/2006/relationships/image" Target="../media/image238.png"/><Relationship Id="rId100" Type="http://schemas.openxmlformats.org/officeDocument/2006/relationships/customXml" Target="../ink/ink284.xml"/><Relationship Id="rId105" Type="http://schemas.openxmlformats.org/officeDocument/2006/relationships/image" Target="../media/image252.png"/><Relationship Id="rId126" Type="http://schemas.openxmlformats.org/officeDocument/2006/relationships/customXml" Target="../ink/ink297.xml"/><Relationship Id="rId147" Type="http://schemas.openxmlformats.org/officeDocument/2006/relationships/customXml" Target="../ink/ink308.xml"/><Relationship Id="rId8" Type="http://schemas.openxmlformats.org/officeDocument/2006/relationships/customXml" Target="../ink/ink238.xml"/><Relationship Id="rId51" Type="http://schemas.openxmlformats.org/officeDocument/2006/relationships/image" Target="../media/image226.png"/><Relationship Id="rId72" Type="http://schemas.openxmlformats.org/officeDocument/2006/relationships/customXml" Target="../ink/ink270.xml"/><Relationship Id="rId93" Type="http://schemas.openxmlformats.org/officeDocument/2006/relationships/image" Target="../media/image246.png"/><Relationship Id="rId98" Type="http://schemas.openxmlformats.org/officeDocument/2006/relationships/customXml" Target="../ink/ink283.xml"/><Relationship Id="rId121" Type="http://schemas.openxmlformats.org/officeDocument/2006/relationships/image" Target="../media/image260.png"/><Relationship Id="rId142" Type="http://schemas.openxmlformats.org/officeDocument/2006/relationships/customXml" Target="../ink/ink305.xml"/><Relationship Id="rId3" Type="http://schemas.openxmlformats.org/officeDocument/2006/relationships/image" Target="../media/image38.png"/><Relationship Id="rId25" Type="http://schemas.openxmlformats.org/officeDocument/2006/relationships/image" Target="../media/image213.png"/><Relationship Id="rId46" Type="http://schemas.openxmlformats.org/officeDocument/2006/relationships/customXml" Target="../ink/ink257.xml"/><Relationship Id="rId67" Type="http://schemas.openxmlformats.org/officeDocument/2006/relationships/image" Target="../media/image234.png"/><Relationship Id="rId116" Type="http://schemas.openxmlformats.org/officeDocument/2006/relationships/customXml" Target="../ink/ink292.xml"/><Relationship Id="rId137" Type="http://schemas.openxmlformats.org/officeDocument/2006/relationships/image" Target="../media/image268.png"/><Relationship Id="rId158" Type="http://schemas.openxmlformats.org/officeDocument/2006/relationships/image" Target="../media/image278.png"/><Relationship Id="rId20" Type="http://schemas.openxmlformats.org/officeDocument/2006/relationships/customXml" Target="../ink/ink244.xml"/><Relationship Id="rId41" Type="http://schemas.openxmlformats.org/officeDocument/2006/relationships/image" Target="../media/image221.png"/><Relationship Id="rId62" Type="http://schemas.openxmlformats.org/officeDocument/2006/relationships/customXml" Target="../ink/ink265.xml"/><Relationship Id="rId83" Type="http://schemas.openxmlformats.org/officeDocument/2006/relationships/image" Target="../media/image241.png"/><Relationship Id="rId88" Type="http://schemas.openxmlformats.org/officeDocument/2006/relationships/customXml" Target="../ink/ink278.xml"/><Relationship Id="rId111" Type="http://schemas.openxmlformats.org/officeDocument/2006/relationships/image" Target="../media/image255.png"/><Relationship Id="rId132" Type="http://schemas.openxmlformats.org/officeDocument/2006/relationships/customXml" Target="../ink/ink300.xml"/><Relationship Id="rId153" Type="http://schemas.openxmlformats.org/officeDocument/2006/relationships/customXml" Target="../ink/ink311.xml"/><Relationship Id="rId15" Type="http://schemas.openxmlformats.org/officeDocument/2006/relationships/image" Target="../media/image208.png"/><Relationship Id="rId36" Type="http://schemas.openxmlformats.org/officeDocument/2006/relationships/customXml" Target="../ink/ink252.xml"/><Relationship Id="rId57" Type="http://schemas.openxmlformats.org/officeDocument/2006/relationships/image" Target="../media/image229.png"/><Relationship Id="rId106" Type="http://schemas.openxmlformats.org/officeDocument/2006/relationships/customXml" Target="../ink/ink287.xml"/><Relationship Id="rId127" Type="http://schemas.openxmlformats.org/officeDocument/2006/relationships/image" Target="../media/image263.png"/><Relationship Id="rId10" Type="http://schemas.openxmlformats.org/officeDocument/2006/relationships/customXml" Target="../ink/ink239.xml"/><Relationship Id="rId31" Type="http://schemas.openxmlformats.org/officeDocument/2006/relationships/image" Target="../media/image216.png"/><Relationship Id="rId52" Type="http://schemas.openxmlformats.org/officeDocument/2006/relationships/customXml" Target="../ink/ink260.xml"/><Relationship Id="rId73" Type="http://schemas.openxmlformats.org/officeDocument/2006/relationships/image" Target="../media/image236.png"/><Relationship Id="rId78" Type="http://schemas.openxmlformats.org/officeDocument/2006/relationships/customXml" Target="../ink/ink273.xml"/><Relationship Id="rId94" Type="http://schemas.openxmlformats.org/officeDocument/2006/relationships/customXml" Target="../ink/ink281.xml"/><Relationship Id="rId99" Type="http://schemas.openxmlformats.org/officeDocument/2006/relationships/image" Target="../media/image249.png"/><Relationship Id="rId101" Type="http://schemas.openxmlformats.org/officeDocument/2006/relationships/image" Target="../media/image250.png"/><Relationship Id="rId122" Type="http://schemas.openxmlformats.org/officeDocument/2006/relationships/customXml" Target="../ink/ink295.xml"/><Relationship Id="rId143" Type="http://schemas.openxmlformats.org/officeDocument/2006/relationships/image" Target="../media/image271.png"/><Relationship Id="rId148" Type="http://schemas.openxmlformats.org/officeDocument/2006/relationships/image" Target="../media/image273.png"/><Relationship Id="rId4" Type="http://schemas.openxmlformats.org/officeDocument/2006/relationships/customXml" Target="../ink/ink236.xml"/><Relationship Id="rId9" Type="http://schemas.openxmlformats.org/officeDocument/2006/relationships/image" Target="../media/image205.png"/><Relationship Id="rId26" Type="http://schemas.openxmlformats.org/officeDocument/2006/relationships/customXml" Target="../ink/ink247.xml"/><Relationship Id="rId47" Type="http://schemas.openxmlformats.org/officeDocument/2006/relationships/image" Target="../media/image224.png"/><Relationship Id="rId68" Type="http://schemas.openxmlformats.org/officeDocument/2006/relationships/customXml" Target="../ink/ink268.xml"/><Relationship Id="rId89" Type="http://schemas.openxmlformats.org/officeDocument/2006/relationships/image" Target="../media/image244.png"/><Relationship Id="rId112" Type="http://schemas.openxmlformats.org/officeDocument/2006/relationships/customXml" Target="../ink/ink290.xml"/><Relationship Id="rId133" Type="http://schemas.openxmlformats.org/officeDocument/2006/relationships/image" Target="../media/image266.png"/><Relationship Id="rId154" Type="http://schemas.openxmlformats.org/officeDocument/2006/relationships/image" Target="../media/image276.png"/><Relationship Id="rId16" Type="http://schemas.openxmlformats.org/officeDocument/2006/relationships/customXml" Target="../ink/ink242.xml"/><Relationship Id="rId37" Type="http://schemas.openxmlformats.org/officeDocument/2006/relationships/image" Target="../media/image219.png"/><Relationship Id="rId58" Type="http://schemas.openxmlformats.org/officeDocument/2006/relationships/customXml" Target="../ink/ink263.xml"/><Relationship Id="rId79" Type="http://schemas.openxmlformats.org/officeDocument/2006/relationships/image" Target="../media/image239.png"/><Relationship Id="rId102" Type="http://schemas.openxmlformats.org/officeDocument/2006/relationships/customXml" Target="../ink/ink285.xml"/><Relationship Id="rId123" Type="http://schemas.openxmlformats.org/officeDocument/2006/relationships/image" Target="../media/image261.png"/><Relationship Id="rId144" Type="http://schemas.openxmlformats.org/officeDocument/2006/relationships/customXml" Target="../ink/ink306.xml"/><Relationship Id="rId90" Type="http://schemas.openxmlformats.org/officeDocument/2006/relationships/customXml" Target="../ink/ink279.xml"/><Relationship Id="rId27" Type="http://schemas.openxmlformats.org/officeDocument/2006/relationships/image" Target="../media/image214.png"/><Relationship Id="rId48" Type="http://schemas.openxmlformats.org/officeDocument/2006/relationships/customXml" Target="../ink/ink258.xml"/><Relationship Id="rId69" Type="http://schemas.openxmlformats.org/officeDocument/2006/relationships/image" Target="../media/image235.png"/><Relationship Id="rId113" Type="http://schemas.openxmlformats.org/officeDocument/2006/relationships/image" Target="../media/image256.png"/><Relationship Id="rId134" Type="http://schemas.openxmlformats.org/officeDocument/2006/relationships/customXml" Target="../ink/ink301.xml"/><Relationship Id="rId80" Type="http://schemas.openxmlformats.org/officeDocument/2006/relationships/customXml" Target="../ink/ink274.xml"/><Relationship Id="rId155" Type="http://schemas.openxmlformats.org/officeDocument/2006/relationships/customXml" Target="../ink/ink312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5.png"/><Relationship Id="rId21" Type="http://schemas.openxmlformats.org/officeDocument/2006/relationships/image" Target="../media/image734.png"/><Relationship Id="rId42" Type="http://schemas.openxmlformats.org/officeDocument/2006/relationships/customXml" Target="../ink/ink336.xml"/><Relationship Id="rId63" Type="http://schemas.openxmlformats.org/officeDocument/2006/relationships/image" Target="../media/image489.png"/><Relationship Id="rId84" Type="http://schemas.openxmlformats.org/officeDocument/2006/relationships/customXml" Target="../ink/ink357.xml"/><Relationship Id="rId138" Type="http://schemas.openxmlformats.org/officeDocument/2006/relationships/customXml" Target="../ink/ink384.xml"/><Relationship Id="rId159" Type="http://schemas.openxmlformats.org/officeDocument/2006/relationships/image" Target="../media/image285.png"/><Relationship Id="rId170" Type="http://schemas.openxmlformats.org/officeDocument/2006/relationships/customXml" Target="../ink/ink400.xml"/><Relationship Id="rId107" Type="http://schemas.openxmlformats.org/officeDocument/2006/relationships/image" Target="../media/image511.png"/><Relationship Id="rId11" Type="http://schemas.openxmlformats.org/officeDocument/2006/relationships/image" Target="../media/image464.png"/><Relationship Id="rId32" Type="http://schemas.openxmlformats.org/officeDocument/2006/relationships/customXml" Target="../ink/ink331.xml"/><Relationship Id="rId53" Type="http://schemas.openxmlformats.org/officeDocument/2006/relationships/image" Target="../media/image484.png"/><Relationship Id="rId74" Type="http://schemas.openxmlformats.org/officeDocument/2006/relationships/customXml" Target="../ink/ink352.xml"/><Relationship Id="rId128" Type="http://schemas.openxmlformats.org/officeDocument/2006/relationships/customXml" Target="../ink/ink379.xml"/><Relationship Id="rId149" Type="http://schemas.openxmlformats.org/officeDocument/2006/relationships/image" Target="../media/image1840.png"/><Relationship Id="rId5" Type="http://schemas.openxmlformats.org/officeDocument/2006/relationships/image" Target="../media/image461.png"/><Relationship Id="rId95" Type="http://schemas.openxmlformats.org/officeDocument/2006/relationships/image" Target="../media/image505.png"/><Relationship Id="rId160" Type="http://schemas.openxmlformats.org/officeDocument/2006/relationships/customXml" Target="../ink/ink395.xml"/><Relationship Id="rId181" Type="http://schemas.openxmlformats.org/officeDocument/2006/relationships/image" Target="../media/image296.png"/><Relationship Id="rId22" Type="http://schemas.openxmlformats.org/officeDocument/2006/relationships/customXml" Target="../ink/ink326.xml"/><Relationship Id="rId43" Type="http://schemas.openxmlformats.org/officeDocument/2006/relationships/image" Target="../media/image479.png"/><Relationship Id="rId64" Type="http://schemas.openxmlformats.org/officeDocument/2006/relationships/customXml" Target="../ink/ink347.xml"/><Relationship Id="rId118" Type="http://schemas.openxmlformats.org/officeDocument/2006/relationships/customXml" Target="../ink/ink374.xml"/><Relationship Id="rId139" Type="http://schemas.openxmlformats.org/officeDocument/2006/relationships/image" Target="../media/image1790.png"/><Relationship Id="rId85" Type="http://schemas.openxmlformats.org/officeDocument/2006/relationships/image" Target="../media/image500.png"/><Relationship Id="rId150" Type="http://schemas.openxmlformats.org/officeDocument/2006/relationships/customXml" Target="../ink/ink390.xml"/><Relationship Id="rId171" Type="http://schemas.openxmlformats.org/officeDocument/2006/relationships/image" Target="../media/image291.png"/><Relationship Id="rId12" Type="http://schemas.openxmlformats.org/officeDocument/2006/relationships/customXml" Target="../ink/ink321.xml"/><Relationship Id="rId33" Type="http://schemas.openxmlformats.org/officeDocument/2006/relationships/image" Target="../media/image474.png"/><Relationship Id="rId108" Type="http://schemas.openxmlformats.org/officeDocument/2006/relationships/customXml" Target="../ink/ink369.xml"/><Relationship Id="rId129" Type="http://schemas.openxmlformats.org/officeDocument/2006/relationships/image" Target="../media/image521.png"/><Relationship Id="rId54" Type="http://schemas.openxmlformats.org/officeDocument/2006/relationships/customXml" Target="../ink/ink342.xml"/><Relationship Id="rId75" Type="http://schemas.openxmlformats.org/officeDocument/2006/relationships/image" Target="../media/image495.png"/><Relationship Id="rId96" Type="http://schemas.openxmlformats.org/officeDocument/2006/relationships/customXml" Target="../ink/ink363.xml"/><Relationship Id="rId140" Type="http://schemas.openxmlformats.org/officeDocument/2006/relationships/customXml" Target="../ink/ink385.xml"/><Relationship Id="rId161" Type="http://schemas.openxmlformats.org/officeDocument/2006/relationships/image" Target="../media/image286.png"/><Relationship Id="rId6" Type="http://schemas.openxmlformats.org/officeDocument/2006/relationships/customXml" Target="../ink/ink318.xml"/><Relationship Id="rId23" Type="http://schemas.openxmlformats.org/officeDocument/2006/relationships/image" Target="../media/image469.png"/><Relationship Id="rId119" Type="http://schemas.openxmlformats.org/officeDocument/2006/relationships/image" Target="../media/image516.png"/><Relationship Id="rId44" Type="http://schemas.openxmlformats.org/officeDocument/2006/relationships/customXml" Target="../ink/ink337.xml"/><Relationship Id="rId60" Type="http://schemas.openxmlformats.org/officeDocument/2006/relationships/customXml" Target="../ink/ink345.xml"/><Relationship Id="rId65" Type="http://schemas.openxmlformats.org/officeDocument/2006/relationships/image" Target="../media/image490.png"/><Relationship Id="rId81" Type="http://schemas.openxmlformats.org/officeDocument/2006/relationships/image" Target="../media/image498.png"/><Relationship Id="rId86" Type="http://schemas.openxmlformats.org/officeDocument/2006/relationships/customXml" Target="../ink/ink358.xml"/><Relationship Id="rId130" Type="http://schemas.openxmlformats.org/officeDocument/2006/relationships/customXml" Target="../ink/ink380.xml"/><Relationship Id="rId135" Type="http://schemas.openxmlformats.org/officeDocument/2006/relationships/image" Target="../media/image524.png"/><Relationship Id="rId151" Type="http://schemas.openxmlformats.org/officeDocument/2006/relationships/image" Target="../media/image281.png"/><Relationship Id="rId156" Type="http://schemas.openxmlformats.org/officeDocument/2006/relationships/customXml" Target="../ink/ink393.xml"/><Relationship Id="rId177" Type="http://schemas.openxmlformats.org/officeDocument/2006/relationships/image" Target="../media/image294.png"/><Relationship Id="rId172" Type="http://schemas.openxmlformats.org/officeDocument/2006/relationships/customXml" Target="../ink/ink401.xml"/><Relationship Id="rId13" Type="http://schemas.openxmlformats.org/officeDocument/2006/relationships/image" Target="../media/image465.png"/><Relationship Id="rId18" Type="http://schemas.openxmlformats.org/officeDocument/2006/relationships/customXml" Target="../ink/ink324.xml"/><Relationship Id="rId39" Type="http://schemas.openxmlformats.org/officeDocument/2006/relationships/image" Target="../media/image477.png"/><Relationship Id="rId109" Type="http://schemas.openxmlformats.org/officeDocument/2006/relationships/image" Target="../media/image512.png"/><Relationship Id="rId34" Type="http://schemas.openxmlformats.org/officeDocument/2006/relationships/customXml" Target="../ink/ink332.xml"/><Relationship Id="rId50" Type="http://schemas.openxmlformats.org/officeDocument/2006/relationships/customXml" Target="../ink/ink340.xml"/><Relationship Id="rId55" Type="http://schemas.openxmlformats.org/officeDocument/2006/relationships/image" Target="../media/image485.png"/><Relationship Id="rId76" Type="http://schemas.openxmlformats.org/officeDocument/2006/relationships/customXml" Target="../ink/ink353.xml"/><Relationship Id="rId97" Type="http://schemas.openxmlformats.org/officeDocument/2006/relationships/image" Target="../media/image506.png"/><Relationship Id="rId104" Type="http://schemas.openxmlformats.org/officeDocument/2006/relationships/customXml" Target="../ink/ink367.xml"/><Relationship Id="rId120" Type="http://schemas.openxmlformats.org/officeDocument/2006/relationships/customXml" Target="../ink/ink375.xml"/><Relationship Id="rId125" Type="http://schemas.openxmlformats.org/officeDocument/2006/relationships/image" Target="../media/image519.png"/><Relationship Id="rId141" Type="http://schemas.openxmlformats.org/officeDocument/2006/relationships/image" Target="../media/image1800.png"/><Relationship Id="rId146" Type="http://schemas.openxmlformats.org/officeDocument/2006/relationships/customXml" Target="../ink/ink388.xml"/><Relationship Id="rId167" Type="http://schemas.openxmlformats.org/officeDocument/2006/relationships/image" Target="../media/image289.png"/><Relationship Id="rId7" Type="http://schemas.openxmlformats.org/officeDocument/2006/relationships/image" Target="../media/image462.png"/><Relationship Id="rId71" Type="http://schemas.openxmlformats.org/officeDocument/2006/relationships/image" Target="../media/image493.png"/><Relationship Id="rId92" Type="http://schemas.openxmlformats.org/officeDocument/2006/relationships/customXml" Target="../ink/ink361.xml"/><Relationship Id="rId162" Type="http://schemas.openxmlformats.org/officeDocument/2006/relationships/customXml" Target="../ink/ink396.xml"/><Relationship Id="rId2" Type="http://schemas.openxmlformats.org/officeDocument/2006/relationships/customXml" Target="../ink/ink316.xml"/><Relationship Id="rId29" Type="http://schemas.openxmlformats.org/officeDocument/2006/relationships/image" Target="../media/image472.png"/><Relationship Id="rId24" Type="http://schemas.openxmlformats.org/officeDocument/2006/relationships/customXml" Target="../ink/ink327.xml"/><Relationship Id="rId40" Type="http://schemas.openxmlformats.org/officeDocument/2006/relationships/customXml" Target="../ink/ink335.xml"/><Relationship Id="rId45" Type="http://schemas.openxmlformats.org/officeDocument/2006/relationships/image" Target="../media/image480.png"/><Relationship Id="rId66" Type="http://schemas.openxmlformats.org/officeDocument/2006/relationships/customXml" Target="../ink/ink348.xml"/><Relationship Id="rId87" Type="http://schemas.openxmlformats.org/officeDocument/2006/relationships/image" Target="../media/image501.png"/><Relationship Id="rId110" Type="http://schemas.openxmlformats.org/officeDocument/2006/relationships/customXml" Target="../ink/ink370.xml"/><Relationship Id="rId115" Type="http://schemas.openxmlformats.org/officeDocument/2006/relationships/image" Target="../media/image388.png"/><Relationship Id="rId131" Type="http://schemas.openxmlformats.org/officeDocument/2006/relationships/image" Target="../media/image522.png"/><Relationship Id="rId136" Type="http://schemas.openxmlformats.org/officeDocument/2006/relationships/customXml" Target="../ink/ink383.xml"/><Relationship Id="rId157" Type="http://schemas.openxmlformats.org/officeDocument/2006/relationships/image" Target="../media/image284.png"/><Relationship Id="rId178" Type="http://schemas.openxmlformats.org/officeDocument/2006/relationships/customXml" Target="../ink/ink404.xml"/><Relationship Id="rId61" Type="http://schemas.openxmlformats.org/officeDocument/2006/relationships/image" Target="../media/image488.png"/><Relationship Id="rId82" Type="http://schemas.openxmlformats.org/officeDocument/2006/relationships/customXml" Target="../ink/ink356.xml"/><Relationship Id="rId152" Type="http://schemas.openxmlformats.org/officeDocument/2006/relationships/customXml" Target="../ink/ink391.xml"/><Relationship Id="rId173" Type="http://schemas.openxmlformats.org/officeDocument/2006/relationships/image" Target="../media/image292.png"/><Relationship Id="rId19" Type="http://schemas.openxmlformats.org/officeDocument/2006/relationships/image" Target="../media/image468.png"/><Relationship Id="rId14" Type="http://schemas.openxmlformats.org/officeDocument/2006/relationships/customXml" Target="../ink/ink322.xml"/><Relationship Id="rId30" Type="http://schemas.openxmlformats.org/officeDocument/2006/relationships/customXml" Target="../ink/ink330.xml"/><Relationship Id="rId35" Type="http://schemas.openxmlformats.org/officeDocument/2006/relationships/image" Target="../media/image475.png"/><Relationship Id="rId56" Type="http://schemas.openxmlformats.org/officeDocument/2006/relationships/customXml" Target="../ink/ink343.xml"/><Relationship Id="rId77" Type="http://schemas.openxmlformats.org/officeDocument/2006/relationships/image" Target="../media/image496.png"/><Relationship Id="rId100" Type="http://schemas.openxmlformats.org/officeDocument/2006/relationships/customXml" Target="../ink/ink365.xml"/><Relationship Id="rId105" Type="http://schemas.openxmlformats.org/officeDocument/2006/relationships/image" Target="../media/image510.png"/><Relationship Id="rId126" Type="http://schemas.openxmlformats.org/officeDocument/2006/relationships/customXml" Target="../ink/ink378.xml"/><Relationship Id="rId147" Type="http://schemas.openxmlformats.org/officeDocument/2006/relationships/image" Target="../media/image1830.png"/><Relationship Id="rId168" Type="http://schemas.openxmlformats.org/officeDocument/2006/relationships/customXml" Target="../ink/ink399.xml"/><Relationship Id="rId8" Type="http://schemas.openxmlformats.org/officeDocument/2006/relationships/customXml" Target="../ink/ink319.xml"/><Relationship Id="rId51" Type="http://schemas.openxmlformats.org/officeDocument/2006/relationships/image" Target="../media/image483.png"/><Relationship Id="rId72" Type="http://schemas.openxmlformats.org/officeDocument/2006/relationships/customXml" Target="../ink/ink351.xml"/><Relationship Id="rId93" Type="http://schemas.openxmlformats.org/officeDocument/2006/relationships/image" Target="../media/image504.png"/><Relationship Id="rId98" Type="http://schemas.openxmlformats.org/officeDocument/2006/relationships/customXml" Target="../ink/ink364.xml"/><Relationship Id="rId121" Type="http://schemas.openxmlformats.org/officeDocument/2006/relationships/image" Target="../media/image517.png"/><Relationship Id="rId142" Type="http://schemas.openxmlformats.org/officeDocument/2006/relationships/customXml" Target="../ink/ink386.xml"/><Relationship Id="rId163" Type="http://schemas.openxmlformats.org/officeDocument/2006/relationships/image" Target="../media/image287.png"/><Relationship Id="rId3" Type="http://schemas.openxmlformats.org/officeDocument/2006/relationships/image" Target="../media/image460.png"/><Relationship Id="rId25" Type="http://schemas.openxmlformats.org/officeDocument/2006/relationships/image" Target="../media/image470.png"/><Relationship Id="rId46" Type="http://schemas.openxmlformats.org/officeDocument/2006/relationships/customXml" Target="../ink/ink338.xml"/><Relationship Id="rId67" Type="http://schemas.openxmlformats.org/officeDocument/2006/relationships/image" Target="../media/image491.png"/><Relationship Id="rId116" Type="http://schemas.openxmlformats.org/officeDocument/2006/relationships/customXml" Target="../ink/ink373.xml"/><Relationship Id="rId137" Type="http://schemas.openxmlformats.org/officeDocument/2006/relationships/image" Target="../media/image525.png"/><Relationship Id="rId158" Type="http://schemas.openxmlformats.org/officeDocument/2006/relationships/customXml" Target="../ink/ink394.xml"/><Relationship Id="rId20" Type="http://schemas.openxmlformats.org/officeDocument/2006/relationships/customXml" Target="../ink/ink325.xml"/><Relationship Id="rId41" Type="http://schemas.openxmlformats.org/officeDocument/2006/relationships/image" Target="../media/image478.png"/><Relationship Id="rId62" Type="http://schemas.openxmlformats.org/officeDocument/2006/relationships/customXml" Target="../ink/ink346.xml"/><Relationship Id="rId83" Type="http://schemas.openxmlformats.org/officeDocument/2006/relationships/image" Target="../media/image499.png"/><Relationship Id="rId88" Type="http://schemas.openxmlformats.org/officeDocument/2006/relationships/customXml" Target="../ink/ink359.xml"/><Relationship Id="rId111" Type="http://schemas.openxmlformats.org/officeDocument/2006/relationships/image" Target="../media/image513.png"/><Relationship Id="rId132" Type="http://schemas.openxmlformats.org/officeDocument/2006/relationships/customXml" Target="../ink/ink381.xml"/><Relationship Id="rId153" Type="http://schemas.openxmlformats.org/officeDocument/2006/relationships/image" Target="../media/image282.png"/><Relationship Id="rId174" Type="http://schemas.openxmlformats.org/officeDocument/2006/relationships/customXml" Target="../ink/ink402.xml"/><Relationship Id="rId179" Type="http://schemas.openxmlformats.org/officeDocument/2006/relationships/image" Target="../media/image295.png"/><Relationship Id="rId15" Type="http://schemas.openxmlformats.org/officeDocument/2006/relationships/image" Target="../media/image466.png"/><Relationship Id="rId36" Type="http://schemas.openxmlformats.org/officeDocument/2006/relationships/customXml" Target="../ink/ink333.xml"/><Relationship Id="rId57" Type="http://schemas.openxmlformats.org/officeDocument/2006/relationships/image" Target="../media/image486.png"/><Relationship Id="rId106" Type="http://schemas.openxmlformats.org/officeDocument/2006/relationships/customXml" Target="../ink/ink368.xml"/><Relationship Id="rId127" Type="http://schemas.openxmlformats.org/officeDocument/2006/relationships/image" Target="../media/image520.png"/><Relationship Id="rId10" Type="http://schemas.openxmlformats.org/officeDocument/2006/relationships/customXml" Target="../ink/ink320.xml"/><Relationship Id="rId31" Type="http://schemas.openxmlformats.org/officeDocument/2006/relationships/image" Target="../media/image473.png"/><Relationship Id="rId52" Type="http://schemas.openxmlformats.org/officeDocument/2006/relationships/customXml" Target="../ink/ink341.xml"/><Relationship Id="rId73" Type="http://schemas.openxmlformats.org/officeDocument/2006/relationships/image" Target="../media/image494.png"/><Relationship Id="rId78" Type="http://schemas.openxmlformats.org/officeDocument/2006/relationships/customXml" Target="../ink/ink354.xml"/><Relationship Id="rId94" Type="http://schemas.openxmlformats.org/officeDocument/2006/relationships/customXml" Target="../ink/ink362.xml"/><Relationship Id="rId99" Type="http://schemas.openxmlformats.org/officeDocument/2006/relationships/image" Target="../media/image507.png"/><Relationship Id="rId101" Type="http://schemas.openxmlformats.org/officeDocument/2006/relationships/image" Target="../media/image508.png"/><Relationship Id="rId122" Type="http://schemas.openxmlformats.org/officeDocument/2006/relationships/customXml" Target="../ink/ink376.xml"/><Relationship Id="rId143" Type="http://schemas.openxmlformats.org/officeDocument/2006/relationships/image" Target="../media/image1810.png"/><Relationship Id="rId148" Type="http://schemas.openxmlformats.org/officeDocument/2006/relationships/customXml" Target="../ink/ink389.xml"/><Relationship Id="rId164" Type="http://schemas.openxmlformats.org/officeDocument/2006/relationships/customXml" Target="../ink/ink397.xml"/><Relationship Id="rId169" Type="http://schemas.openxmlformats.org/officeDocument/2006/relationships/image" Target="../media/image290.png"/><Relationship Id="rId4" Type="http://schemas.openxmlformats.org/officeDocument/2006/relationships/customXml" Target="../ink/ink317.xml"/><Relationship Id="rId9" Type="http://schemas.openxmlformats.org/officeDocument/2006/relationships/image" Target="../media/image463.png"/><Relationship Id="rId180" Type="http://schemas.openxmlformats.org/officeDocument/2006/relationships/customXml" Target="../ink/ink405.xml"/><Relationship Id="rId26" Type="http://schemas.openxmlformats.org/officeDocument/2006/relationships/customXml" Target="../ink/ink328.xml"/><Relationship Id="rId47" Type="http://schemas.openxmlformats.org/officeDocument/2006/relationships/image" Target="../media/image481.png"/><Relationship Id="rId68" Type="http://schemas.openxmlformats.org/officeDocument/2006/relationships/customXml" Target="../ink/ink349.xml"/><Relationship Id="rId89" Type="http://schemas.openxmlformats.org/officeDocument/2006/relationships/image" Target="../media/image502.png"/><Relationship Id="rId112" Type="http://schemas.openxmlformats.org/officeDocument/2006/relationships/customXml" Target="../ink/ink371.xml"/><Relationship Id="rId133" Type="http://schemas.openxmlformats.org/officeDocument/2006/relationships/image" Target="../media/image523.png"/><Relationship Id="rId154" Type="http://schemas.openxmlformats.org/officeDocument/2006/relationships/customXml" Target="../ink/ink392.xml"/><Relationship Id="rId175" Type="http://schemas.openxmlformats.org/officeDocument/2006/relationships/image" Target="../media/image293.png"/><Relationship Id="rId16" Type="http://schemas.openxmlformats.org/officeDocument/2006/relationships/customXml" Target="../ink/ink323.xml"/><Relationship Id="rId37" Type="http://schemas.openxmlformats.org/officeDocument/2006/relationships/image" Target="../media/image476.png"/><Relationship Id="rId58" Type="http://schemas.openxmlformats.org/officeDocument/2006/relationships/customXml" Target="../ink/ink344.xml"/><Relationship Id="rId79" Type="http://schemas.openxmlformats.org/officeDocument/2006/relationships/image" Target="../media/image497.png"/><Relationship Id="rId102" Type="http://schemas.openxmlformats.org/officeDocument/2006/relationships/customXml" Target="../ink/ink366.xml"/><Relationship Id="rId123" Type="http://schemas.openxmlformats.org/officeDocument/2006/relationships/image" Target="../media/image518.png"/><Relationship Id="rId144" Type="http://schemas.openxmlformats.org/officeDocument/2006/relationships/customXml" Target="../ink/ink387.xml"/><Relationship Id="rId90" Type="http://schemas.openxmlformats.org/officeDocument/2006/relationships/customXml" Target="../ink/ink360.xml"/><Relationship Id="rId165" Type="http://schemas.openxmlformats.org/officeDocument/2006/relationships/image" Target="../media/image288.png"/><Relationship Id="rId27" Type="http://schemas.openxmlformats.org/officeDocument/2006/relationships/image" Target="../media/image471.png"/><Relationship Id="rId48" Type="http://schemas.openxmlformats.org/officeDocument/2006/relationships/customXml" Target="../ink/ink339.xml"/><Relationship Id="rId69" Type="http://schemas.openxmlformats.org/officeDocument/2006/relationships/image" Target="../media/image492.png"/><Relationship Id="rId113" Type="http://schemas.openxmlformats.org/officeDocument/2006/relationships/image" Target="../media/image514.png"/><Relationship Id="rId134" Type="http://schemas.openxmlformats.org/officeDocument/2006/relationships/customXml" Target="../ink/ink382.xml"/><Relationship Id="rId80" Type="http://schemas.openxmlformats.org/officeDocument/2006/relationships/customXml" Target="../ink/ink355.xml"/><Relationship Id="rId155" Type="http://schemas.openxmlformats.org/officeDocument/2006/relationships/image" Target="../media/image283.png"/><Relationship Id="rId176" Type="http://schemas.openxmlformats.org/officeDocument/2006/relationships/customXml" Target="../ink/ink403.xml"/><Relationship Id="rId17" Type="http://schemas.openxmlformats.org/officeDocument/2006/relationships/image" Target="../media/image467.png"/><Relationship Id="rId38" Type="http://schemas.openxmlformats.org/officeDocument/2006/relationships/customXml" Target="../ink/ink334.xml"/><Relationship Id="rId59" Type="http://schemas.openxmlformats.org/officeDocument/2006/relationships/image" Target="../media/image487.png"/><Relationship Id="rId103" Type="http://schemas.openxmlformats.org/officeDocument/2006/relationships/image" Target="../media/image509.png"/><Relationship Id="rId124" Type="http://schemas.openxmlformats.org/officeDocument/2006/relationships/customXml" Target="../ink/ink377.xml"/><Relationship Id="rId70" Type="http://schemas.openxmlformats.org/officeDocument/2006/relationships/customXml" Target="../ink/ink350.xml"/><Relationship Id="rId91" Type="http://schemas.openxmlformats.org/officeDocument/2006/relationships/image" Target="../media/image503.png"/><Relationship Id="rId145" Type="http://schemas.openxmlformats.org/officeDocument/2006/relationships/image" Target="../media/image1820.png"/><Relationship Id="rId166" Type="http://schemas.openxmlformats.org/officeDocument/2006/relationships/customXml" Target="../ink/ink398.xml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329.xml"/><Relationship Id="rId49" Type="http://schemas.openxmlformats.org/officeDocument/2006/relationships/image" Target="../media/image482.png"/><Relationship Id="rId114" Type="http://schemas.openxmlformats.org/officeDocument/2006/relationships/customXml" Target="../ink/ink3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Proiect 3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5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29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08: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>
              <a:spcBef>
                <a:spcPts val="1800"/>
              </a:spcBef>
              <a:defRPr/>
            </a:pPr>
            <a:r>
              <a:rPr lang="ro-RO" sz="3200" b="1" dirty="0" err="1">
                <a:solidFill>
                  <a:prstClr val="black"/>
                </a:solidFill>
              </a:rPr>
              <a:t>ionel.bostan@up</a:t>
            </a:r>
            <a:r>
              <a:rPr lang="en-US" sz="3200" b="1" dirty="0">
                <a:solidFill>
                  <a:prstClr val="black"/>
                </a:solidFill>
              </a:rPr>
              <a:t>b</a:t>
            </a:r>
            <a:r>
              <a:rPr lang="ro-RO" sz="3200" b="1" dirty="0">
                <a:solidFill>
                  <a:prstClr val="black"/>
                </a:solidFill>
              </a:rPr>
              <a:t>.</a:t>
            </a:r>
            <a:r>
              <a:rPr lang="ro-RO" sz="3200" b="1" dirty="0" err="1">
                <a:solidFill>
                  <a:prstClr val="black"/>
                </a:solidFill>
              </a:rPr>
              <a:t>ro</a:t>
            </a: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3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220E3817-2DD9-47F0-A7E9-BEC324CF958C}"/>
                  </a:ext>
                </a:extLst>
              </p14:cNvPr>
              <p14:cNvContentPartPr/>
              <p14:nvPr/>
            </p14:nvContentPartPr>
            <p14:xfrm>
              <a:off x="2656629" y="593905"/>
              <a:ext cx="359640" cy="2163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220E3817-2DD9-47F0-A7E9-BEC324CF95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8629" y="575905"/>
                <a:ext cx="395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5C23A25B-5834-498D-8862-79707104F1CD}"/>
                  </a:ext>
                </a:extLst>
              </p14:cNvPr>
              <p14:cNvContentPartPr/>
              <p14:nvPr/>
            </p14:nvContentPartPr>
            <p14:xfrm>
              <a:off x="3445749" y="486265"/>
              <a:ext cx="1302840" cy="51048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5C23A25B-5834-498D-8862-79707104F1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28109" y="468265"/>
                <a:ext cx="133848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0C13B027-A18F-46CD-B1F5-D1E1FA4C6FCF}"/>
                  </a:ext>
                </a:extLst>
              </p14:cNvPr>
              <p14:cNvContentPartPr/>
              <p14:nvPr/>
            </p14:nvContentPartPr>
            <p14:xfrm>
              <a:off x="1016829" y="522625"/>
              <a:ext cx="1246320" cy="4910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0C13B027-A18F-46CD-B1F5-D1E1FA4C6FC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99189" y="504972"/>
                <a:ext cx="1281960" cy="526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5D8E9F82-707D-4B93-9FF5-74D24D020AE3}"/>
                  </a:ext>
                </a:extLst>
              </p14:cNvPr>
              <p14:cNvContentPartPr/>
              <p14:nvPr/>
            </p14:nvContentPartPr>
            <p14:xfrm>
              <a:off x="7121709" y="370345"/>
              <a:ext cx="203400" cy="6152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5D8E9F82-707D-4B93-9FF5-74D24D020A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04069" y="352345"/>
                <a:ext cx="239040" cy="65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4EB7E7C9-7C08-4A43-A88D-21BD669A98E1}"/>
                  </a:ext>
                </a:extLst>
              </p14:cNvPr>
              <p14:cNvContentPartPr/>
              <p14:nvPr/>
            </p14:nvContentPartPr>
            <p14:xfrm>
              <a:off x="5264829" y="425065"/>
              <a:ext cx="1593360" cy="5958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4EB7E7C9-7C08-4A43-A88D-21BD669A98E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47189" y="407065"/>
                <a:ext cx="1629000" cy="6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1C5BBE5F-E3C1-4D33-9398-B6AD7C0575C0}"/>
                  </a:ext>
                </a:extLst>
              </p14:cNvPr>
              <p14:cNvContentPartPr/>
              <p14:nvPr/>
            </p14:nvContentPartPr>
            <p14:xfrm>
              <a:off x="9210789" y="550345"/>
              <a:ext cx="255240" cy="2181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1C5BBE5F-E3C1-4D33-9398-B6AD7C0575C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92789" y="532705"/>
                <a:ext cx="29088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588DC4C0-1FEA-4635-BA30-24E410E4E21F}"/>
                  </a:ext>
                </a:extLst>
              </p14:cNvPr>
              <p14:cNvContentPartPr/>
              <p14:nvPr/>
            </p14:nvContentPartPr>
            <p14:xfrm>
              <a:off x="9976149" y="507865"/>
              <a:ext cx="1616400" cy="27648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588DC4C0-1FEA-4635-BA30-24E410E4E2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958505" y="490225"/>
                <a:ext cx="1652048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5F81E85B-60AB-4D5C-A23C-2F883EBBFC93}"/>
                  </a:ext>
                </a:extLst>
              </p14:cNvPr>
              <p14:cNvContentPartPr/>
              <p14:nvPr/>
            </p14:nvContentPartPr>
            <p14:xfrm>
              <a:off x="7560549" y="463585"/>
              <a:ext cx="1294200" cy="3214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5F81E85B-60AB-4D5C-A23C-2F883EBBFC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2554" y="445585"/>
                <a:ext cx="1329830" cy="35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0791A180-4ADD-41D2-B771-50C5C2C4609B}"/>
                  </a:ext>
                </a:extLst>
              </p14:cNvPr>
              <p14:cNvContentPartPr/>
              <p14:nvPr/>
            </p14:nvContentPartPr>
            <p14:xfrm>
              <a:off x="3147309" y="2011225"/>
              <a:ext cx="48600" cy="133092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0791A180-4ADD-41D2-B771-50C5C2C460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29309" y="1975585"/>
                <a:ext cx="84240" cy="14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FD30620F-C071-4EB9-933A-8C1891DB3CAD}"/>
                  </a:ext>
                </a:extLst>
              </p14:cNvPr>
              <p14:cNvContentPartPr/>
              <p14:nvPr/>
            </p14:nvContentPartPr>
            <p14:xfrm>
              <a:off x="3142629" y="1822225"/>
              <a:ext cx="1474920" cy="21733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FD30620F-C071-4EB9-933A-8C1891DB3C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24629" y="1786225"/>
                <a:ext cx="1510560" cy="22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DB827AFB-FD31-42C2-9884-C045EA452FFC}"/>
                  </a:ext>
                </a:extLst>
              </p14:cNvPr>
              <p14:cNvContentPartPr/>
              <p14:nvPr/>
            </p14:nvContentPartPr>
            <p14:xfrm>
              <a:off x="3156669" y="3334945"/>
              <a:ext cx="29520" cy="70380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DB827AFB-FD31-42C2-9884-C045EA452F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139029" y="3298945"/>
                <a:ext cx="6516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06E07F99-87C0-4039-AB5B-2920CB949CD0}"/>
                  </a:ext>
                </a:extLst>
              </p14:cNvPr>
              <p14:cNvContentPartPr/>
              <p14:nvPr/>
            </p14:nvContentPartPr>
            <p14:xfrm>
              <a:off x="3430269" y="2302105"/>
              <a:ext cx="222840" cy="26208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06E07F99-87C0-4039-AB5B-2920CB949CD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412269" y="2266465"/>
                <a:ext cx="2584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FC131825-7012-45BD-9610-448FE3FB47B8}"/>
                  </a:ext>
                </a:extLst>
              </p14:cNvPr>
              <p14:cNvContentPartPr/>
              <p14:nvPr/>
            </p14:nvContentPartPr>
            <p14:xfrm>
              <a:off x="3735909" y="2311465"/>
              <a:ext cx="174960" cy="24516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FC131825-7012-45BD-9610-448FE3FB47B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718269" y="2275465"/>
                <a:ext cx="21060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24B0A3E8-8288-473D-9F01-E40144A63624}"/>
                  </a:ext>
                </a:extLst>
              </p14:cNvPr>
              <p14:cNvContentPartPr/>
              <p14:nvPr/>
            </p14:nvContentPartPr>
            <p14:xfrm>
              <a:off x="3938229" y="2307505"/>
              <a:ext cx="228240" cy="29808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24B0A3E8-8288-473D-9F01-E40144A6362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920229" y="2271505"/>
                <a:ext cx="26388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26AE416D-870D-4F84-B1B8-182CF43649B6}"/>
                  </a:ext>
                </a:extLst>
              </p14:cNvPr>
              <p14:cNvContentPartPr/>
              <p14:nvPr/>
            </p14:nvContentPartPr>
            <p14:xfrm>
              <a:off x="1765989" y="2242345"/>
              <a:ext cx="1280160" cy="20376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26AE416D-870D-4F84-B1B8-182CF43649B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47989" y="2206345"/>
                <a:ext cx="131580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15F32569-4B13-4F42-A2CA-DD340D814440}"/>
                  </a:ext>
                </a:extLst>
              </p14:cNvPr>
              <p14:cNvContentPartPr/>
              <p14:nvPr/>
            </p14:nvContentPartPr>
            <p14:xfrm>
              <a:off x="1780389" y="2201665"/>
              <a:ext cx="1204920" cy="212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15F32569-4B13-4F42-A2CA-DD340D81444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62389" y="2166025"/>
                <a:ext cx="12405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B89564F6-50E7-4768-BF50-7A4F10D93900}"/>
                  </a:ext>
                </a:extLst>
              </p14:cNvPr>
              <p14:cNvContentPartPr/>
              <p14:nvPr/>
            </p14:nvContentPartPr>
            <p14:xfrm>
              <a:off x="2797029" y="2035345"/>
              <a:ext cx="316080" cy="59472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B89564F6-50E7-4768-BF50-7A4F10D9390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79029" y="1999345"/>
                <a:ext cx="351720" cy="66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9C995EEF-8B03-41FA-B1DC-7DF29732E781}"/>
                  </a:ext>
                </a:extLst>
              </p14:cNvPr>
              <p14:cNvContentPartPr/>
              <p14:nvPr/>
            </p14:nvContentPartPr>
            <p14:xfrm>
              <a:off x="1151109" y="1340905"/>
              <a:ext cx="418680" cy="31068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9C995EEF-8B03-41FA-B1DC-7DF29732E78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133469" y="1305265"/>
                <a:ext cx="45432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FD92C937-5102-404F-ADC5-DD3AD50488B3}"/>
                  </a:ext>
                </a:extLst>
              </p14:cNvPr>
              <p14:cNvContentPartPr/>
              <p14:nvPr/>
            </p14:nvContentPartPr>
            <p14:xfrm>
              <a:off x="1616949" y="1272865"/>
              <a:ext cx="199800" cy="38700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FD92C937-5102-404F-ADC5-DD3AD50488B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98949" y="1236865"/>
                <a:ext cx="23544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D739AD17-80DD-46ED-908F-B0AAA153C36B}"/>
                  </a:ext>
                </a:extLst>
              </p14:cNvPr>
              <p14:cNvContentPartPr/>
              <p14:nvPr/>
            </p14:nvContentPartPr>
            <p14:xfrm>
              <a:off x="2097909" y="1283665"/>
              <a:ext cx="578520" cy="38340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D739AD17-80DD-46ED-908F-B0AAA153C36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080269" y="1248025"/>
                <a:ext cx="614160" cy="45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835722F6-8D4E-4A59-8490-009E0796B970}"/>
                  </a:ext>
                </a:extLst>
              </p14:cNvPr>
              <p14:cNvContentPartPr/>
              <p14:nvPr/>
            </p14:nvContentPartPr>
            <p14:xfrm>
              <a:off x="2739789" y="1123465"/>
              <a:ext cx="430200" cy="51732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835722F6-8D4E-4A59-8490-009E0796B97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721789" y="1087465"/>
                <a:ext cx="465840" cy="58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35E9449B-55C9-4AC2-981C-29A9AF25520C}"/>
                  </a:ext>
                </a:extLst>
              </p14:cNvPr>
              <p14:cNvContentPartPr/>
              <p14:nvPr/>
            </p14:nvContentPartPr>
            <p14:xfrm>
              <a:off x="3160989" y="1430545"/>
              <a:ext cx="29880" cy="3276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35E9449B-55C9-4AC2-981C-29A9AF25520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43349" y="1394545"/>
                <a:ext cx="655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C83C13E5-1E25-48FE-8D74-006A13BC4EA7}"/>
                  </a:ext>
                </a:extLst>
              </p14:cNvPr>
              <p14:cNvContentPartPr/>
              <p14:nvPr/>
            </p14:nvContentPartPr>
            <p14:xfrm>
              <a:off x="2819709" y="1231825"/>
              <a:ext cx="240120" cy="100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C83C13E5-1E25-48FE-8D74-006A13BC4EA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802069" y="1196185"/>
                <a:ext cx="2757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25F03628-2022-4587-91AB-1F6F89269C5D}"/>
                  </a:ext>
                </a:extLst>
              </p14:cNvPr>
              <p14:cNvContentPartPr/>
              <p14:nvPr/>
            </p14:nvContentPartPr>
            <p14:xfrm>
              <a:off x="3234429" y="1401385"/>
              <a:ext cx="244440" cy="22680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25F03628-2022-4587-91AB-1F6F89269C5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216789" y="1365745"/>
                <a:ext cx="28008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8FF425BC-23D7-4D72-B710-7A76BC3E0475}"/>
                  </a:ext>
                </a:extLst>
              </p14:cNvPr>
              <p14:cNvContentPartPr/>
              <p14:nvPr/>
            </p14:nvContentPartPr>
            <p14:xfrm>
              <a:off x="1068309" y="2925985"/>
              <a:ext cx="508320" cy="1976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8FF425BC-23D7-4D72-B710-7A76BC3E047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50309" y="2889985"/>
                <a:ext cx="5439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DFB97DF9-7EF7-4561-9F56-34228CF005E0}"/>
                  </a:ext>
                </a:extLst>
              </p14:cNvPr>
              <p14:cNvContentPartPr/>
              <p14:nvPr/>
            </p14:nvContentPartPr>
            <p14:xfrm>
              <a:off x="1678509" y="2742745"/>
              <a:ext cx="122760" cy="32400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DFB97DF9-7EF7-4561-9F56-34228CF005E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660869" y="2707105"/>
                <a:ext cx="1584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AD03FA7F-D93B-4650-87C6-EA1344C2D08C}"/>
                  </a:ext>
                </a:extLst>
              </p14:cNvPr>
              <p14:cNvContentPartPr/>
              <p14:nvPr/>
            </p14:nvContentPartPr>
            <p14:xfrm>
              <a:off x="1844829" y="2724385"/>
              <a:ext cx="394920" cy="36036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AD03FA7F-D93B-4650-87C6-EA1344C2D08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26829" y="2688745"/>
                <a:ext cx="43056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99485DD2-1180-4A2F-82B5-1CD7303EED39}"/>
                  </a:ext>
                </a:extLst>
              </p14:cNvPr>
              <p14:cNvContentPartPr/>
              <p14:nvPr/>
            </p14:nvContentPartPr>
            <p14:xfrm>
              <a:off x="2285829" y="2935345"/>
              <a:ext cx="450000" cy="15696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99485DD2-1180-4A2F-82B5-1CD7303EED3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267829" y="2899705"/>
                <a:ext cx="4856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611A31A4-5D8F-4014-B565-8C93518D15A5}"/>
                  </a:ext>
                </a:extLst>
              </p14:cNvPr>
              <p14:cNvContentPartPr/>
              <p14:nvPr/>
            </p14:nvContentPartPr>
            <p14:xfrm>
              <a:off x="2705949" y="2839225"/>
              <a:ext cx="28440" cy="3240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611A31A4-5D8F-4014-B565-8C93518D15A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687949" y="2803585"/>
                <a:ext cx="6408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8D88825B-D0B9-4C9A-ACFB-BB532CE319BA}"/>
                  </a:ext>
                </a:extLst>
              </p14:cNvPr>
              <p14:cNvContentPartPr/>
              <p14:nvPr/>
            </p14:nvContentPartPr>
            <p14:xfrm>
              <a:off x="2814309" y="2947225"/>
              <a:ext cx="145440" cy="15336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8D88825B-D0B9-4C9A-ACFB-BB532CE319B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796309" y="2911225"/>
                <a:ext cx="18108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B4E9BEBC-363A-4029-9A60-E88F1C440419}"/>
                  </a:ext>
                </a:extLst>
              </p14:cNvPr>
              <p14:cNvContentPartPr/>
              <p14:nvPr/>
            </p14:nvContentPartPr>
            <p14:xfrm>
              <a:off x="4600629" y="2160625"/>
              <a:ext cx="1026360" cy="1008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B4E9BEBC-363A-4029-9A60-E88F1C44041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582629" y="2124625"/>
                <a:ext cx="10620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5689B7A7-9EA9-42F7-B36E-B670A242DA66}"/>
                  </a:ext>
                </a:extLst>
              </p14:cNvPr>
              <p14:cNvContentPartPr/>
              <p14:nvPr/>
            </p14:nvContentPartPr>
            <p14:xfrm>
              <a:off x="5245389" y="2054785"/>
              <a:ext cx="200880" cy="22140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5689B7A7-9EA9-42F7-B36E-B670A242DA6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27749" y="2018785"/>
                <a:ext cx="23652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6566E685-5335-4B13-8408-CB91D29020CF}"/>
                  </a:ext>
                </a:extLst>
              </p14:cNvPr>
              <p14:cNvContentPartPr/>
              <p14:nvPr/>
            </p14:nvContentPartPr>
            <p14:xfrm>
              <a:off x="4595949" y="2665345"/>
              <a:ext cx="1006920" cy="2988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6566E685-5335-4B13-8408-CB91D29020C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577949" y="2629345"/>
                <a:ext cx="10425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7BB1E26B-95BC-4708-81EF-DEBA2DBB4FF4}"/>
                  </a:ext>
                </a:extLst>
              </p14:cNvPr>
              <p14:cNvContentPartPr/>
              <p14:nvPr/>
            </p14:nvContentPartPr>
            <p14:xfrm>
              <a:off x="5105709" y="2569585"/>
              <a:ext cx="202680" cy="21672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7BB1E26B-95BC-4708-81EF-DEBA2DBB4FF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88069" y="2533945"/>
                <a:ext cx="23832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0AEAAF15-D9EB-411D-8ACC-3A53F548B502}"/>
                  </a:ext>
                </a:extLst>
              </p14:cNvPr>
              <p14:cNvContentPartPr/>
              <p14:nvPr/>
            </p14:nvContentPartPr>
            <p14:xfrm>
              <a:off x="4595949" y="3103465"/>
              <a:ext cx="846720" cy="3420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0AEAAF15-D9EB-411D-8ACC-3A53F548B50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577949" y="3067465"/>
                <a:ext cx="8823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454034CD-17F4-4EC8-A59A-D58340F07224}"/>
                  </a:ext>
                </a:extLst>
              </p14:cNvPr>
              <p14:cNvContentPartPr/>
              <p14:nvPr/>
            </p14:nvContentPartPr>
            <p14:xfrm>
              <a:off x="5356269" y="3132985"/>
              <a:ext cx="275040" cy="1872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454034CD-17F4-4EC8-A59A-D58340F0722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38269" y="3096985"/>
                <a:ext cx="3106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A92F2516-690F-4FC2-A9CA-550EE386C622}"/>
                  </a:ext>
                </a:extLst>
              </p14:cNvPr>
              <p14:cNvContentPartPr/>
              <p14:nvPr/>
            </p14:nvContentPartPr>
            <p14:xfrm>
              <a:off x="5197149" y="3017065"/>
              <a:ext cx="210960" cy="22248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A92F2516-690F-4FC2-A9CA-550EE386C62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79509" y="2981425"/>
                <a:ext cx="24660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D5E205C4-7EB4-46FB-ACF8-832F5A09BFD5}"/>
                  </a:ext>
                </a:extLst>
              </p14:cNvPr>
              <p14:cNvContentPartPr/>
              <p14:nvPr/>
            </p14:nvContentPartPr>
            <p14:xfrm>
              <a:off x="5938749" y="1997185"/>
              <a:ext cx="193320" cy="22788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D5E205C4-7EB4-46FB-ACF8-832F5A09BFD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20749" y="1961185"/>
                <a:ext cx="22896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9B31AFB5-3397-4C0E-B5B4-10B2E6A2B685}"/>
                  </a:ext>
                </a:extLst>
              </p14:cNvPr>
              <p14:cNvContentPartPr/>
              <p14:nvPr/>
            </p14:nvContentPartPr>
            <p14:xfrm>
              <a:off x="5933709" y="2006545"/>
              <a:ext cx="149760" cy="23652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9B31AFB5-3397-4C0E-B5B4-10B2E6A2B68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16069" y="1970905"/>
                <a:ext cx="18540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21CFA4DB-F4D6-4882-9C6D-428C736E26CB}"/>
                  </a:ext>
                </a:extLst>
              </p14:cNvPr>
              <p14:cNvContentPartPr/>
              <p14:nvPr/>
            </p14:nvContentPartPr>
            <p14:xfrm>
              <a:off x="6201549" y="2132545"/>
              <a:ext cx="132480" cy="11736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21CFA4DB-F4D6-4882-9C6D-428C736E26C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183549" y="2096905"/>
                <a:ext cx="168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94DDE08F-3CD9-45CB-B269-B7E74802CAF8}"/>
                  </a:ext>
                </a:extLst>
              </p14:cNvPr>
              <p14:cNvContentPartPr/>
              <p14:nvPr/>
            </p14:nvContentPartPr>
            <p14:xfrm>
              <a:off x="5904909" y="2526385"/>
              <a:ext cx="197280" cy="21096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94DDE08F-3CD9-45CB-B269-B7E74802CA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86909" y="2490745"/>
                <a:ext cx="2329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83EF2DD2-B540-41E8-BA7F-CC89FC32747B}"/>
                  </a:ext>
                </a:extLst>
              </p14:cNvPr>
              <p14:cNvContentPartPr/>
              <p14:nvPr/>
            </p14:nvContentPartPr>
            <p14:xfrm>
              <a:off x="5959629" y="2507305"/>
              <a:ext cx="94680" cy="22932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83EF2DD2-B540-41E8-BA7F-CC89FC32747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41989" y="2471305"/>
                <a:ext cx="13032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17FB3247-018F-4D59-A6A5-FCC7CAF71BE7}"/>
                  </a:ext>
                </a:extLst>
              </p14:cNvPr>
              <p14:cNvContentPartPr/>
              <p14:nvPr/>
            </p14:nvContentPartPr>
            <p14:xfrm>
              <a:off x="6227109" y="2622505"/>
              <a:ext cx="29520" cy="19260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17FB3247-018F-4D59-A6A5-FCC7CAF71BE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09109" y="2586505"/>
                <a:ext cx="65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154A6B6F-AE76-41F1-A031-8F231576D766}"/>
                  </a:ext>
                </a:extLst>
              </p14:cNvPr>
              <p14:cNvContentPartPr/>
              <p14:nvPr/>
            </p14:nvContentPartPr>
            <p14:xfrm>
              <a:off x="6020469" y="2997985"/>
              <a:ext cx="249840" cy="24876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154A6B6F-AE76-41F1-A031-8F231576D76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02469" y="2961985"/>
                <a:ext cx="2854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F0CA59BD-DDC0-4BA5-9617-98E1CFEAED2E}"/>
                  </a:ext>
                </a:extLst>
              </p14:cNvPr>
              <p14:cNvContentPartPr/>
              <p14:nvPr/>
            </p14:nvContentPartPr>
            <p14:xfrm>
              <a:off x="6057909" y="2993305"/>
              <a:ext cx="164880" cy="28656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F0CA59BD-DDC0-4BA5-9617-98E1CFEAED2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040269" y="2957305"/>
                <a:ext cx="20052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F8B98DAB-DA06-47C1-9B7D-615EBC7947CD}"/>
                  </a:ext>
                </a:extLst>
              </p14:cNvPr>
              <p14:cNvContentPartPr/>
              <p14:nvPr/>
            </p14:nvContentPartPr>
            <p14:xfrm>
              <a:off x="6357069" y="3186265"/>
              <a:ext cx="219600" cy="19476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F8B98DAB-DA06-47C1-9B7D-615EBC7947C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339069" y="3150265"/>
                <a:ext cx="25524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749CF64E-8EAB-4D01-91C9-336A7B05E94B}"/>
                  </a:ext>
                </a:extLst>
              </p14:cNvPr>
              <p14:cNvContentPartPr/>
              <p14:nvPr/>
            </p14:nvContentPartPr>
            <p14:xfrm>
              <a:off x="4543029" y="3965305"/>
              <a:ext cx="46440" cy="6408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749CF64E-8EAB-4D01-91C9-336A7B05E94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525389" y="3929305"/>
                <a:ext cx="820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BFFFD87E-6951-4F69-89D2-C7099579A965}"/>
                  </a:ext>
                </a:extLst>
              </p14:cNvPr>
              <p14:cNvContentPartPr/>
              <p14:nvPr/>
            </p14:nvContentPartPr>
            <p14:xfrm>
              <a:off x="4576509" y="3968185"/>
              <a:ext cx="128880" cy="101196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BFFFD87E-6951-4F69-89D2-C7099579A96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8869" y="3932185"/>
                <a:ext cx="164520" cy="10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0AE9B3A7-9C2B-4D26-89FA-2E5906626091}"/>
                  </a:ext>
                </a:extLst>
              </p14:cNvPr>
              <p14:cNvContentPartPr/>
              <p14:nvPr/>
            </p14:nvContentPartPr>
            <p14:xfrm>
              <a:off x="3127509" y="3994465"/>
              <a:ext cx="1575000" cy="141084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0AE9B3A7-9C2B-4D26-89FA-2E590662609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09509" y="3958465"/>
                <a:ext cx="1610640" cy="14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23A9879C-DE72-417D-9A4B-552AC7466FBF}"/>
                  </a:ext>
                </a:extLst>
              </p14:cNvPr>
              <p14:cNvContentPartPr/>
              <p14:nvPr/>
            </p14:nvContentPartPr>
            <p14:xfrm>
              <a:off x="4691709" y="4461025"/>
              <a:ext cx="761400" cy="2484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23A9879C-DE72-417D-9A4B-552AC7466FB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74069" y="4425385"/>
                <a:ext cx="79704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9E672C9A-90B1-4BD7-955E-DE9294627F8C}"/>
                  </a:ext>
                </a:extLst>
              </p14:cNvPr>
              <p14:cNvContentPartPr/>
              <p14:nvPr/>
            </p14:nvContentPartPr>
            <p14:xfrm>
              <a:off x="4701789" y="4968985"/>
              <a:ext cx="985320" cy="2124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9E672C9A-90B1-4BD7-955E-DE9294627F8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683789" y="4932985"/>
                <a:ext cx="102096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7F086880-22DE-4B20-A7DC-16CE248D85B2}"/>
                  </a:ext>
                </a:extLst>
              </p14:cNvPr>
              <p14:cNvContentPartPr/>
              <p14:nvPr/>
            </p14:nvContentPartPr>
            <p14:xfrm>
              <a:off x="5851989" y="4113985"/>
              <a:ext cx="263880" cy="34776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7F086880-22DE-4B20-A7DC-16CE248D85B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834349" y="4078345"/>
                <a:ext cx="299520" cy="41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EC5DE250-4D92-4976-ACEA-75E60353C2E5}"/>
                  </a:ext>
                </a:extLst>
              </p14:cNvPr>
              <p14:cNvContentPartPr/>
              <p14:nvPr/>
            </p14:nvContentPartPr>
            <p14:xfrm>
              <a:off x="6140349" y="4360585"/>
              <a:ext cx="84600" cy="20556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EC5DE250-4D92-4976-ACEA-75E60353C2E5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22709" y="4324945"/>
                <a:ext cx="12024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CCDC9590-37C4-4551-AC63-1820CAADD9FB}"/>
                  </a:ext>
                </a:extLst>
              </p14:cNvPr>
              <p14:cNvContentPartPr/>
              <p14:nvPr/>
            </p14:nvContentPartPr>
            <p14:xfrm>
              <a:off x="5040549" y="4364905"/>
              <a:ext cx="274680" cy="31500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CCDC9590-37C4-4551-AC63-1820CAADD9F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022549" y="4328905"/>
                <a:ext cx="310320" cy="38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E23841A1-C2A4-4269-A93D-FFA063815180}"/>
                  </a:ext>
                </a:extLst>
              </p14:cNvPr>
              <p14:cNvContentPartPr/>
              <p14:nvPr/>
            </p14:nvContentPartPr>
            <p14:xfrm>
              <a:off x="5235669" y="4826785"/>
              <a:ext cx="274320" cy="36792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E23841A1-C2A4-4269-A93D-FFA06381518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18029" y="4790785"/>
                <a:ext cx="30996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AF781BC5-37B2-4787-B5D1-EAE10F3FE13E}"/>
                  </a:ext>
                </a:extLst>
              </p14:cNvPr>
              <p14:cNvContentPartPr/>
              <p14:nvPr/>
            </p14:nvContentPartPr>
            <p14:xfrm>
              <a:off x="5846949" y="4784305"/>
              <a:ext cx="261720" cy="34488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AF781BC5-37B2-4787-B5D1-EAE10F3FE13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828949" y="4748305"/>
                <a:ext cx="29736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FDDBA712-F7A7-40F5-B417-81EC56CBB59F}"/>
                  </a:ext>
                </a:extLst>
              </p14:cNvPr>
              <p14:cNvContentPartPr/>
              <p14:nvPr/>
            </p14:nvContentPartPr>
            <p14:xfrm>
              <a:off x="6155109" y="5039545"/>
              <a:ext cx="208800" cy="22212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FDDBA712-F7A7-40F5-B417-81EC56CBB59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137469" y="5003545"/>
                <a:ext cx="2444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287C800D-133B-47DE-9960-1DFCA5EBBAB9}"/>
                  </a:ext>
                </a:extLst>
              </p14:cNvPr>
              <p14:cNvContentPartPr/>
              <p14:nvPr/>
            </p14:nvContentPartPr>
            <p14:xfrm>
              <a:off x="9995589" y="1833385"/>
              <a:ext cx="342360" cy="16884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287C800D-133B-47DE-9960-1DFCA5EBBAB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977949" y="1815745"/>
                <a:ext cx="3780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9FAB2A31-3924-4164-A2DB-8835097CC4EC}"/>
                  </a:ext>
                </a:extLst>
              </p14:cNvPr>
              <p14:cNvContentPartPr/>
              <p14:nvPr/>
            </p14:nvContentPartPr>
            <p14:xfrm>
              <a:off x="8464149" y="1667065"/>
              <a:ext cx="870840" cy="38520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9FAB2A31-3924-4164-A2DB-8835097CC4EC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446149" y="1649408"/>
                <a:ext cx="906480" cy="420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FF23A16C-EEAD-43DA-A485-57D18D3C4944}"/>
                  </a:ext>
                </a:extLst>
              </p14:cNvPr>
              <p14:cNvContentPartPr/>
              <p14:nvPr/>
            </p14:nvContentPartPr>
            <p14:xfrm>
              <a:off x="10529469" y="1730065"/>
              <a:ext cx="468720" cy="23796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FF23A16C-EEAD-43DA-A485-57D18D3C494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511815" y="1712425"/>
                <a:ext cx="504387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7B6955C4-15F0-47C2-908D-2B726B722303}"/>
                  </a:ext>
                </a:extLst>
              </p14:cNvPr>
              <p14:cNvContentPartPr/>
              <p14:nvPr/>
            </p14:nvContentPartPr>
            <p14:xfrm>
              <a:off x="9148869" y="2598385"/>
              <a:ext cx="218160" cy="2196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7B6955C4-15F0-47C2-908D-2B726B72230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130869" y="2580745"/>
                <a:ext cx="25380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D8540D65-8924-4D76-9E1C-BAA8BC48F5E1}"/>
                  </a:ext>
                </a:extLst>
              </p14:cNvPr>
              <p14:cNvContentPartPr/>
              <p14:nvPr/>
            </p14:nvContentPartPr>
            <p14:xfrm>
              <a:off x="9158229" y="2964865"/>
              <a:ext cx="240120" cy="1692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D8540D65-8924-4D76-9E1C-BAA8BC48F5E1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140229" y="2947225"/>
                <a:ext cx="27576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C9DCB932-207F-4927-9584-9964B8A1E457}"/>
                  </a:ext>
                </a:extLst>
              </p14:cNvPr>
              <p14:cNvContentPartPr/>
              <p14:nvPr/>
            </p14:nvContentPartPr>
            <p14:xfrm>
              <a:off x="9181989" y="3331345"/>
              <a:ext cx="271080" cy="1800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C9DCB932-207F-4927-9584-9964B8A1E457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64349" y="3313705"/>
                <a:ext cx="30672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78021422-D6A2-4E59-9EF8-12C819DF4A33}"/>
                  </a:ext>
                </a:extLst>
              </p14:cNvPr>
              <p14:cNvContentPartPr/>
              <p14:nvPr/>
            </p14:nvContentPartPr>
            <p14:xfrm>
              <a:off x="11332629" y="3022825"/>
              <a:ext cx="111960" cy="21024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78021422-D6A2-4E59-9EF8-12C819DF4A3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314629" y="3005185"/>
                <a:ext cx="14760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62B578A7-78E5-456E-98EA-1AB55B21B845}"/>
                  </a:ext>
                </a:extLst>
              </p14:cNvPr>
              <p14:cNvContentPartPr/>
              <p14:nvPr/>
            </p14:nvContentPartPr>
            <p14:xfrm>
              <a:off x="10580229" y="2951545"/>
              <a:ext cx="468360" cy="29232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62B578A7-78E5-456E-98EA-1AB55B21B84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562243" y="2933905"/>
                <a:ext cx="503973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0C48016C-EA2D-4A31-B94F-D6A0BA98FB6B}"/>
                  </a:ext>
                </a:extLst>
              </p14:cNvPr>
              <p14:cNvContentPartPr/>
              <p14:nvPr/>
            </p14:nvContentPartPr>
            <p14:xfrm>
              <a:off x="10087029" y="3055945"/>
              <a:ext cx="339120" cy="21708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0C48016C-EA2D-4A31-B94F-D6A0BA98FB6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069048" y="3037945"/>
                <a:ext cx="374722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10B8AE48-CD8F-464D-B3BB-9C99B6C489F8}"/>
                  </a:ext>
                </a:extLst>
              </p14:cNvPr>
              <p14:cNvContentPartPr/>
              <p14:nvPr/>
            </p14:nvContentPartPr>
            <p14:xfrm>
              <a:off x="9239949" y="3036505"/>
              <a:ext cx="165240" cy="17568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10B8AE48-CD8F-464D-B3BB-9C99B6C489F8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221949" y="3018505"/>
                <a:ext cx="2008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E6AD7652-9259-493B-8778-49FDA0FABE0D}"/>
                  </a:ext>
                </a:extLst>
              </p14:cNvPr>
              <p14:cNvContentPartPr/>
              <p14:nvPr/>
            </p14:nvContentPartPr>
            <p14:xfrm>
              <a:off x="11261349" y="2418025"/>
              <a:ext cx="278280" cy="15660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E6AD7652-9259-493B-8778-49FDA0FABE0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243349" y="2400025"/>
                <a:ext cx="31392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6E45D535-BED3-492E-B8FB-FA2DED76EA75}"/>
                  </a:ext>
                </a:extLst>
              </p14:cNvPr>
              <p14:cNvContentPartPr/>
              <p14:nvPr/>
            </p14:nvContentPartPr>
            <p14:xfrm>
              <a:off x="10518309" y="2352865"/>
              <a:ext cx="413280" cy="22068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6E45D535-BED3-492E-B8FB-FA2DED76EA7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500669" y="2334865"/>
                <a:ext cx="4489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057A18DF-ECB7-48C4-9CEF-824B6B3FDFAC}"/>
                  </a:ext>
                </a:extLst>
              </p14:cNvPr>
              <p14:cNvContentPartPr/>
              <p14:nvPr/>
            </p14:nvContentPartPr>
            <p14:xfrm>
              <a:off x="10058229" y="2443585"/>
              <a:ext cx="325440" cy="16488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057A18DF-ECB7-48C4-9CEF-824B6B3FDFA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0040229" y="2425585"/>
                <a:ext cx="3610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D7CB9417-569A-45F3-AA8E-37DBAC265D22}"/>
                  </a:ext>
                </a:extLst>
              </p14:cNvPr>
              <p14:cNvContentPartPr/>
              <p14:nvPr/>
            </p14:nvContentPartPr>
            <p14:xfrm>
              <a:off x="9148509" y="2319025"/>
              <a:ext cx="160560" cy="23436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D7CB9417-569A-45F3-AA8E-37DBAC265D22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130509" y="2301025"/>
                <a:ext cx="196200" cy="27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623DCE62-891E-4D93-B886-887FC47A7C34}"/>
                  </a:ext>
                </a:extLst>
              </p14:cNvPr>
              <p14:cNvContentPartPr/>
              <p14:nvPr/>
            </p14:nvContentPartPr>
            <p14:xfrm>
              <a:off x="11333709" y="1812145"/>
              <a:ext cx="209520" cy="18972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623DCE62-891E-4D93-B886-887FC47A7C34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1315709" y="1794505"/>
                <a:ext cx="2451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AC33E11D-D27F-4962-80A3-FDFD7415B38B}"/>
                  </a:ext>
                </a:extLst>
              </p14:cNvPr>
              <p14:cNvContentPartPr/>
              <p14:nvPr/>
            </p14:nvContentPartPr>
            <p14:xfrm>
              <a:off x="2154789" y="1913665"/>
              <a:ext cx="232920" cy="140652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AC33E11D-D27F-4962-80A3-FDFD7415B38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2137149" y="1896025"/>
                <a:ext cx="268560" cy="14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949767D4-B4CF-448C-8783-6D027422AD67}"/>
                  </a:ext>
                </a:extLst>
              </p14:cNvPr>
              <p14:cNvContentPartPr/>
              <p14:nvPr/>
            </p14:nvContentPartPr>
            <p14:xfrm>
              <a:off x="1948869" y="3548785"/>
              <a:ext cx="239040" cy="27324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949767D4-B4CF-448C-8783-6D027422AD67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931229" y="3531145"/>
                <a:ext cx="27468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E3DDFBDE-ABAF-444D-B722-0EC778209AB8}"/>
                  </a:ext>
                </a:extLst>
              </p14:cNvPr>
              <p14:cNvContentPartPr/>
              <p14:nvPr/>
            </p14:nvContentPartPr>
            <p14:xfrm>
              <a:off x="1674549" y="3992305"/>
              <a:ext cx="838440" cy="50652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E3DDFBDE-ABAF-444D-B722-0EC778209AB8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656909" y="3974665"/>
                <a:ext cx="87408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6CA36247-97D9-49EF-BCE4-F31397E4E8BA}"/>
                  </a:ext>
                </a:extLst>
              </p14:cNvPr>
              <p14:cNvContentPartPr/>
              <p14:nvPr/>
            </p14:nvContentPartPr>
            <p14:xfrm>
              <a:off x="7794549" y="4001665"/>
              <a:ext cx="1167120" cy="40500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6CA36247-97D9-49EF-BCE4-F31397E4E8B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776909" y="3983681"/>
                <a:ext cx="1202760" cy="44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45CD17C4-EB1B-42B5-A062-1D2092594541}"/>
                  </a:ext>
                </a:extLst>
              </p14:cNvPr>
              <p14:cNvContentPartPr/>
              <p14:nvPr/>
            </p14:nvContentPartPr>
            <p14:xfrm>
              <a:off x="9426789" y="3999865"/>
              <a:ext cx="1056240" cy="33660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45CD17C4-EB1B-42B5-A062-1D2092594541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408789" y="3982225"/>
                <a:ext cx="10918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DDA2277A-D1AB-4759-9921-1D74171DBDA3}"/>
                  </a:ext>
                </a:extLst>
              </p14:cNvPr>
              <p14:cNvContentPartPr/>
              <p14:nvPr/>
            </p14:nvContentPartPr>
            <p14:xfrm>
              <a:off x="11023749" y="4674505"/>
              <a:ext cx="506520" cy="8964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DDA2277A-D1AB-4759-9921-1D74171DBDA3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1005749" y="4656505"/>
                <a:ext cx="54216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31E41DDA-97B9-4C75-B4BF-BBC2821C4B2C}"/>
                  </a:ext>
                </a:extLst>
              </p14:cNvPr>
              <p14:cNvContentPartPr/>
              <p14:nvPr/>
            </p14:nvContentPartPr>
            <p14:xfrm>
              <a:off x="8729829" y="5222425"/>
              <a:ext cx="549720" cy="28440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31E41DDA-97B9-4C75-B4BF-BBC2821C4B2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8712189" y="5204448"/>
                <a:ext cx="585360" cy="3199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39803805-0E82-4E42-8577-CCF7BDF9316E}"/>
                  </a:ext>
                </a:extLst>
              </p14:cNvPr>
              <p14:cNvContentPartPr/>
              <p14:nvPr/>
            </p14:nvContentPartPr>
            <p14:xfrm>
              <a:off x="8051229" y="5234665"/>
              <a:ext cx="550080" cy="34380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39803805-0E82-4E42-8577-CCF7BDF9316E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8033241" y="5216684"/>
                <a:ext cx="585697" cy="37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34D87C50-B566-4A61-8D85-55B2AF210358}"/>
                  </a:ext>
                </a:extLst>
              </p14:cNvPr>
              <p14:cNvContentPartPr/>
              <p14:nvPr/>
            </p14:nvContentPartPr>
            <p14:xfrm>
              <a:off x="7834509" y="4466425"/>
              <a:ext cx="2786760" cy="42804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34D87C50-B566-4A61-8D85-55B2AF210358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7816867" y="4448425"/>
                <a:ext cx="2822405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65FD3DC4-354B-46A8-9257-BCE9082B7B10}"/>
                  </a:ext>
                </a:extLst>
              </p14:cNvPr>
              <p14:cNvContentPartPr/>
              <p14:nvPr/>
            </p14:nvContentPartPr>
            <p14:xfrm>
              <a:off x="668709" y="6276865"/>
              <a:ext cx="751680" cy="3960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65FD3DC4-354B-46A8-9257-BCE9082B7B1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50709" y="6258865"/>
                <a:ext cx="7873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B9D57E2F-BC13-48E4-8D3F-DFFEAE50E3C5}"/>
                  </a:ext>
                </a:extLst>
              </p14:cNvPr>
              <p14:cNvContentPartPr/>
              <p14:nvPr/>
            </p14:nvContentPartPr>
            <p14:xfrm>
              <a:off x="1513629" y="6044665"/>
              <a:ext cx="69120" cy="4212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B9D57E2F-BC13-48E4-8D3F-DFFEAE50E3C5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495989" y="6027025"/>
                <a:ext cx="1047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0613C9C0-F457-464D-851F-2C09759FC966}"/>
                  </a:ext>
                </a:extLst>
              </p14:cNvPr>
              <p14:cNvContentPartPr/>
              <p14:nvPr/>
            </p14:nvContentPartPr>
            <p14:xfrm>
              <a:off x="1556469" y="6195865"/>
              <a:ext cx="58320" cy="5508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0613C9C0-F457-464D-851F-2C09759FC966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538829" y="6178225"/>
                <a:ext cx="9396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19DB2B5F-6131-4D35-9E6E-0DC77DDA603A}"/>
                  </a:ext>
                </a:extLst>
              </p14:cNvPr>
              <p14:cNvContentPartPr/>
              <p14:nvPr/>
            </p14:nvContentPartPr>
            <p14:xfrm>
              <a:off x="761229" y="5842345"/>
              <a:ext cx="533520" cy="35388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19DB2B5F-6131-4D35-9E6E-0DC77DDA603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43229" y="5824705"/>
                <a:ext cx="56916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70FEB8BA-E94E-4B3C-9FE1-F979B8C3B88C}"/>
                  </a:ext>
                </a:extLst>
              </p14:cNvPr>
              <p14:cNvContentPartPr/>
              <p14:nvPr/>
            </p14:nvContentPartPr>
            <p14:xfrm>
              <a:off x="6037029" y="5830105"/>
              <a:ext cx="1582200" cy="57744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70FEB8BA-E94E-4B3C-9FE1-F979B8C3B88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019029" y="5812105"/>
                <a:ext cx="1617840" cy="61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2D566010-259B-4AAA-9E28-8BF55841AD09}"/>
                  </a:ext>
                </a:extLst>
              </p14:cNvPr>
              <p14:cNvContentPartPr/>
              <p14:nvPr/>
            </p14:nvContentPartPr>
            <p14:xfrm>
              <a:off x="8029269" y="5908225"/>
              <a:ext cx="318600" cy="26388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2D566010-259B-4AAA-9E28-8BF55841AD0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011269" y="5890585"/>
                <a:ext cx="354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B0E9C7DE-6FB4-4C69-B7D0-08C6D1933B3A}"/>
                  </a:ext>
                </a:extLst>
              </p14:cNvPr>
              <p14:cNvContentPartPr/>
              <p14:nvPr/>
            </p14:nvContentPartPr>
            <p14:xfrm>
              <a:off x="10540269" y="5766745"/>
              <a:ext cx="432000" cy="35172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B0E9C7DE-6FB4-4C69-B7D0-08C6D1933B3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0522629" y="5749105"/>
                <a:ext cx="46764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50C228AD-1348-4D3F-ABAF-A2B28B3C738D}"/>
                  </a:ext>
                </a:extLst>
              </p14:cNvPr>
              <p14:cNvContentPartPr/>
              <p14:nvPr/>
            </p14:nvContentPartPr>
            <p14:xfrm>
              <a:off x="9042669" y="5789065"/>
              <a:ext cx="1090080" cy="42588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50C228AD-1348-4D3F-ABAF-A2B28B3C738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025023" y="5771050"/>
                <a:ext cx="1125732" cy="4615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48" name="Cerneală 247">
                <a:extLst>
                  <a:ext uri="{FF2B5EF4-FFF2-40B4-BE49-F238E27FC236}">
                    <a16:creationId xmlns:a16="http://schemas.microsoft.com/office/drawing/2014/main" id="{B79DE5EE-CD72-4C53-ABE3-38106F5F447B}"/>
                  </a:ext>
                </a:extLst>
              </p14:cNvPr>
              <p14:cNvContentPartPr/>
              <p14:nvPr/>
            </p14:nvContentPartPr>
            <p14:xfrm>
              <a:off x="4985469" y="5927305"/>
              <a:ext cx="639720" cy="314280"/>
            </p14:xfrm>
          </p:contentPart>
        </mc:Choice>
        <mc:Fallback xmlns="">
          <p:pic>
            <p:nvPicPr>
              <p:cNvPr id="248" name="Cerneală 247">
                <a:extLst>
                  <a:ext uri="{FF2B5EF4-FFF2-40B4-BE49-F238E27FC236}">
                    <a16:creationId xmlns:a16="http://schemas.microsoft.com/office/drawing/2014/main" id="{B79DE5EE-CD72-4C53-ABE3-38106F5F447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67469" y="5909305"/>
                <a:ext cx="67536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F12FA159-819A-4914-9CC9-E0701E88FEBE}"/>
                  </a:ext>
                </a:extLst>
              </p14:cNvPr>
              <p14:cNvContentPartPr/>
              <p14:nvPr/>
            </p14:nvContentPartPr>
            <p14:xfrm>
              <a:off x="2083869" y="5814265"/>
              <a:ext cx="2526480" cy="85104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F12FA159-819A-4914-9CC9-E0701E88FEB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2065869" y="5796265"/>
                <a:ext cx="2562120" cy="88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3D3D40AF-42CE-4682-A36B-C8A38590C95A}"/>
                  </a:ext>
                </a:extLst>
              </p14:cNvPr>
              <p14:cNvContentPartPr/>
              <p14:nvPr/>
            </p14:nvContentPartPr>
            <p14:xfrm>
              <a:off x="706869" y="4499185"/>
              <a:ext cx="298800" cy="3052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3D3D40AF-42CE-4682-A36B-C8A38590C95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8869" y="4463185"/>
                <a:ext cx="33444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347B05E4-050F-42DD-ABFC-67C4CFB42E5C}"/>
                  </a:ext>
                </a:extLst>
              </p14:cNvPr>
              <p14:cNvContentPartPr/>
              <p14:nvPr/>
            </p14:nvContentPartPr>
            <p14:xfrm>
              <a:off x="1082709" y="4454905"/>
              <a:ext cx="165960" cy="33948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347B05E4-050F-42DD-ABFC-67C4CFB42E5C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65069" y="4419265"/>
                <a:ext cx="20160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014DCCF5-5DAF-4786-A5FD-75CE35DAA9A9}"/>
                  </a:ext>
                </a:extLst>
              </p14:cNvPr>
              <p14:cNvContentPartPr/>
              <p14:nvPr/>
            </p14:nvContentPartPr>
            <p14:xfrm>
              <a:off x="1509309" y="4649665"/>
              <a:ext cx="470880" cy="15048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014DCCF5-5DAF-4786-A5FD-75CE35DAA9A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491669" y="4613665"/>
                <a:ext cx="5065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0B95FB1-351D-4300-80B1-73F5C5E85038}"/>
                  </a:ext>
                </a:extLst>
              </p14:cNvPr>
              <p14:cNvContentPartPr/>
              <p14:nvPr/>
            </p14:nvContentPartPr>
            <p14:xfrm>
              <a:off x="2030589" y="4460665"/>
              <a:ext cx="127080" cy="3193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0B95FB1-351D-4300-80B1-73F5C5E85038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012949" y="4424665"/>
                <a:ext cx="162720" cy="39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29D46565-F761-485C-940B-399C7E5BF8A9}"/>
                  </a:ext>
                </a:extLst>
              </p14:cNvPr>
              <p14:cNvContentPartPr/>
              <p14:nvPr/>
            </p14:nvContentPartPr>
            <p14:xfrm>
              <a:off x="2274669" y="4384345"/>
              <a:ext cx="201240" cy="3697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29D46565-F761-485C-940B-399C7E5BF8A9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256669" y="4348705"/>
                <a:ext cx="23688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FC68A3CB-9A73-443D-BC24-9FC8689FB009}"/>
                  </a:ext>
                </a:extLst>
              </p14:cNvPr>
              <p14:cNvContentPartPr/>
              <p14:nvPr/>
            </p14:nvContentPartPr>
            <p14:xfrm>
              <a:off x="2532069" y="4613665"/>
              <a:ext cx="120960" cy="1429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FC68A3CB-9A73-443D-BC24-9FC8689FB00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514069" y="4578025"/>
                <a:ext cx="156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E50E3B45-4448-480B-A259-9F19FD371054}"/>
                  </a:ext>
                </a:extLst>
              </p14:cNvPr>
              <p14:cNvContentPartPr/>
              <p14:nvPr/>
            </p14:nvContentPartPr>
            <p14:xfrm>
              <a:off x="2723589" y="4581625"/>
              <a:ext cx="360" cy="3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E50E3B45-4448-480B-A259-9F19FD371054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2705949" y="45456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232B1D90-E381-424C-9E8C-288850751E50}"/>
                  </a:ext>
                </a:extLst>
              </p14:cNvPr>
              <p14:cNvContentPartPr/>
              <p14:nvPr/>
            </p14:nvContentPartPr>
            <p14:xfrm>
              <a:off x="2709189" y="4595665"/>
              <a:ext cx="293760" cy="1591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232B1D90-E381-424C-9E8C-288850751E50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691549" y="4560025"/>
                <a:ext cx="3294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C414EB0C-DE42-4888-AC3A-CB6FC25DA72C}"/>
                  </a:ext>
                </a:extLst>
              </p14:cNvPr>
              <p14:cNvContentPartPr/>
              <p14:nvPr/>
            </p14:nvContentPartPr>
            <p14:xfrm>
              <a:off x="3002949" y="4539865"/>
              <a:ext cx="190080" cy="1717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C414EB0C-DE42-4888-AC3A-CB6FC25DA72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2984949" y="4503865"/>
                <a:ext cx="2257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F9802D7-9404-45CF-A295-6C261AC6242E}"/>
                  </a:ext>
                </a:extLst>
              </p14:cNvPr>
              <p14:cNvContentPartPr/>
              <p14:nvPr/>
            </p14:nvContentPartPr>
            <p14:xfrm>
              <a:off x="3243429" y="4547425"/>
              <a:ext cx="194040" cy="1544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F9802D7-9404-45CF-A295-6C261AC6242E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3225429" y="4511785"/>
                <a:ext cx="22968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4D05838-C5D2-466F-B203-C1E51B225989}"/>
                  </a:ext>
                </a:extLst>
              </p14:cNvPr>
              <p14:cNvContentPartPr/>
              <p14:nvPr/>
            </p14:nvContentPartPr>
            <p14:xfrm>
              <a:off x="3381309" y="4408105"/>
              <a:ext cx="6480" cy="108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4D05838-C5D2-466F-B203-C1E51B225989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3363669" y="4372105"/>
                <a:ext cx="421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6BE205CE-C6DE-4F27-B46B-06F31DC43596}"/>
                  </a:ext>
                </a:extLst>
              </p14:cNvPr>
              <p14:cNvContentPartPr/>
              <p14:nvPr/>
            </p14:nvContentPartPr>
            <p14:xfrm>
              <a:off x="3469509" y="4534105"/>
              <a:ext cx="35280" cy="13572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6BE205CE-C6DE-4F27-B46B-06F31DC43596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3451869" y="4498105"/>
                <a:ext cx="709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B677FD08-1FD2-4B5B-A290-574A8DBC3F19}"/>
                  </a:ext>
                </a:extLst>
              </p14:cNvPr>
              <p14:cNvContentPartPr/>
              <p14:nvPr/>
            </p14:nvContentPartPr>
            <p14:xfrm>
              <a:off x="3585069" y="4490905"/>
              <a:ext cx="137880" cy="1602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B677FD08-1FD2-4B5B-A290-574A8DBC3F19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567429" y="4455265"/>
                <a:ext cx="17352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B32C515C-08AD-4446-B3D0-D62FBF6BDCCD}"/>
                  </a:ext>
                </a:extLst>
              </p14:cNvPr>
              <p14:cNvContentPartPr/>
              <p14:nvPr/>
            </p14:nvContentPartPr>
            <p14:xfrm>
              <a:off x="480069" y="4080865"/>
              <a:ext cx="3488400" cy="11512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B32C515C-08AD-4446-B3D0-D62FBF6BDCC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62429" y="4044865"/>
                <a:ext cx="3524040" cy="12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8D00DAE-E5E6-42CC-8E71-34FC367FFB18}"/>
                  </a:ext>
                </a:extLst>
              </p14:cNvPr>
              <p14:cNvContentPartPr/>
              <p14:nvPr/>
            </p14:nvContentPartPr>
            <p14:xfrm>
              <a:off x="475029" y="2371225"/>
              <a:ext cx="937080" cy="196020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8D00DAE-E5E6-42CC-8E71-34FC367FFB18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57029" y="2335585"/>
                <a:ext cx="972720" cy="20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D72D17AE-0551-40C4-B065-DD55446F9C73}"/>
                  </a:ext>
                </a:extLst>
              </p14:cNvPr>
              <p14:cNvContentPartPr/>
              <p14:nvPr/>
            </p14:nvContentPartPr>
            <p14:xfrm>
              <a:off x="1082709" y="2239825"/>
              <a:ext cx="340920" cy="2642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D72D17AE-0551-40C4-B065-DD55446F9C7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64709" y="2204185"/>
                <a:ext cx="3765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F6FA17CB-8DD0-4D06-B7A8-E74885B27C15}"/>
                  </a:ext>
                </a:extLst>
              </p14:cNvPr>
              <p14:cNvContentPartPr/>
              <p14:nvPr/>
            </p14:nvContentPartPr>
            <p14:xfrm>
              <a:off x="3513429" y="2868385"/>
              <a:ext cx="417960" cy="478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F6FA17CB-8DD0-4D06-B7A8-E74885B27C15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3495429" y="2832745"/>
                <a:ext cx="45360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BE71DA7A-8ECF-45B9-8891-C59DC2D89319}"/>
                  </a:ext>
                </a:extLst>
              </p14:cNvPr>
              <p14:cNvContentPartPr/>
              <p14:nvPr/>
            </p14:nvContentPartPr>
            <p14:xfrm>
              <a:off x="3522069" y="2941825"/>
              <a:ext cx="469080" cy="633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BE71DA7A-8ECF-45B9-8891-C59DC2D8931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3504069" y="2906185"/>
                <a:ext cx="50472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1F60702A-3CD1-47DD-9A18-E00D6B82FC60}"/>
                  </a:ext>
                </a:extLst>
              </p14:cNvPr>
              <p14:cNvContentPartPr/>
              <p14:nvPr/>
            </p14:nvContentPartPr>
            <p14:xfrm>
              <a:off x="5571909" y="926545"/>
              <a:ext cx="2137680" cy="28515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1F60702A-3CD1-47DD-9A18-E00D6B82FC60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553912" y="908905"/>
                <a:ext cx="2173314" cy="288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791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4ACF4B20-8A0B-4E20-935F-8E8A4019D1D2}"/>
                  </a:ext>
                </a:extLst>
              </p14:cNvPr>
              <p14:cNvContentPartPr/>
              <p14:nvPr/>
            </p14:nvContentPartPr>
            <p14:xfrm>
              <a:off x="11375448" y="103701"/>
              <a:ext cx="350640" cy="2577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4ACF4B20-8A0B-4E20-935F-8E8A4019D1D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57448" y="86061"/>
                <a:ext cx="38628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83C3CA99-B5C5-491C-AE4E-8CD8613D46D3}"/>
                  </a:ext>
                </a:extLst>
              </p14:cNvPr>
              <p14:cNvContentPartPr/>
              <p14:nvPr/>
            </p14:nvContentPartPr>
            <p14:xfrm>
              <a:off x="11361048" y="444981"/>
              <a:ext cx="560520" cy="5976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83C3CA99-B5C5-491C-AE4E-8CD8613D46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43036" y="426981"/>
                <a:ext cx="596183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BD71A8BD-423E-479C-9217-4D26B2FE08B5}"/>
                  </a:ext>
                </a:extLst>
              </p14:cNvPr>
              <p14:cNvContentPartPr/>
              <p14:nvPr/>
            </p14:nvContentPartPr>
            <p14:xfrm>
              <a:off x="7916568" y="108741"/>
              <a:ext cx="2534760" cy="13845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BD71A8BD-423E-479C-9217-4D26B2FE08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98568" y="91101"/>
                <a:ext cx="2570400" cy="14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7" name="Cerneală 166">
                <a:extLst>
                  <a:ext uri="{FF2B5EF4-FFF2-40B4-BE49-F238E27FC236}">
                    <a16:creationId xmlns:a16="http://schemas.microsoft.com/office/drawing/2014/main" id="{3E29A174-281F-42AB-A62E-E3BEC09FC93E}"/>
                  </a:ext>
                </a:extLst>
              </p14:cNvPr>
              <p14:cNvContentPartPr/>
              <p14:nvPr/>
            </p14:nvContentPartPr>
            <p14:xfrm>
              <a:off x="10621968" y="146181"/>
              <a:ext cx="588960" cy="920880"/>
            </p14:xfrm>
          </p:contentPart>
        </mc:Choice>
        <mc:Fallback xmlns="">
          <p:pic>
            <p:nvPicPr>
              <p:cNvPr id="167" name="Cerneală 166">
                <a:extLst>
                  <a:ext uri="{FF2B5EF4-FFF2-40B4-BE49-F238E27FC236}">
                    <a16:creationId xmlns:a16="http://schemas.microsoft.com/office/drawing/2014/main" id="{3E29A174-281F-42AB-A62E-E3BEC09FC9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03968" y="123861"/>
                <a:ext cx="62460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6320CAB3-4B5C-45A9-80E1-243C3F5635E3}"/>
                  </a:ext>
                </a:extLst>
              </p14:cNvPr>
              <p14:cNvContentPartPr/>
              <p14:nvPr/>
            </p14:nvContentPartPr>
            <p14:xfrm>
              <a:off x="1245870" y="213141"/>
              <a:ext cx="13320" cy="15012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6320CAB3-4B5C-45A9-80E1-243C3F5635E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27870" y="195141"/>
                <a:ext cx="489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C988A7B8-408A-4457-8880-14E6F1AE6429}"/>
                  </a:ext>
                </a:extLst>
              </p14:cNvPr>
              <p14:cNvContentPartPr/>
              <p14:nvPr/>
            </p14:nvContentPartPr>
            <p14:xfrm>
              <a:off x="1131750" y="123501"/>
              <a:ext cx="161280" cy="2556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C988A7B8-408A-4457-8880-14E6F1AE642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4110" y="105861"/>
                <a:ext cx="19692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1CCD33DF-FF50-416C-B7DC-506ABF2F9BEA}"/>
                  </a:ext>
                </a:extLst>
              </p14:cNvPr>
              <p14:cNvContentPartPr/>
              <p14:nvPr/>
            </p14:nvContentPartPr>
            <p14:xfrm>
              <a:off x="1222110" y="425901"/>
              <a:ext cx="150120" cy="2412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1CCD33DF-FF50-416C-B7DC-506ABF2F9B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04470" y="407901"/>
                <a:ext cx="185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D99B90BF-DF5E-484C-AD78-65BC2761B5F4}"/>
                  </a:ext>
                </a:extLst>
              </p14:cNvPr>
              <p14:cNvContentPartPr/>
              <p14:nvPr/>
            </p14:nvContentPartPr>
            <p14:xfrm>
              <a:off x="319230" y="168141"/>
              <a:ext cx="572040" cy="26424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D99B90BF-DF5E-484C-AD78-65BC2761B5F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01241" y="150141"/>
                <a:ext cx="607658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A24467EB-0639-464F-B6A2-223AEA5AF141}"/>
                  </a:ext>
                </a:extLst>
              </p14:cNvPr>
              <p14:cNvContentPartPr/>
              <p14:nvPr/>
            </p14:nvContentPartPr>
            <p14:xfrm>
              <a:off x="1584990" y="244101"/>
              <a:ext cx="25920" cy="3420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A24467EB-0639-464F-B6A2-223AEA5AF14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67350" y="226101"/>
                <a:ext cx="6156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3611AEDC-AA32-4654-8C71-576F0F582B4A}"/>
                  </a:ext>
                </a:extLst>
              </p14:cNvPr>
              <p14:cNvContentPartPr/>
              <p14:nvPr/>
            </p14:nvContentPartPr>
            <p14:xfrm>
              <a:off x="1622790" y="408261"/>
              <a:ext cx="36360" cy="3564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3611AEDC-AA32-4654-8C71-576F0F582B4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04790" y="390621"/>
                <a:ext cx="720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10A3B11B-0CB9-4CDD-9B98-CABD3767F39B}"/>
                  </a:ext>
                </a:extLst>
              </p14:cNvPr>
              <p14:cNvContentPartPr/>
              <p14:nvPr/>
            </p14:nvContentPartPr>
            <p14:xfrm>
              <a:off x="3164670" y="326541"/>
              <a:ext cx="116280" cy="504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10A3B11B-0CB9-4CDD-9B98-CABD3767F39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147030" y="308541"/>
                <a:ext cx="1519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E5376C27-576B-4B27-BBE3-AC9D33AC9DCE}"/>
                  </a:ext>
                </a:extLst>
              </p14:cNvPr>
              <p14:cNvContentPartPr/>
              <p14:nvPr/>
            </p14:nvContentPartPr>
            <p14:xfrm>
              <a:off x="3211830" y="407181"/>
              <a:ext cx="89280" cy="1008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E5376C27-576B-4B27-BBE3-AC9D33AC9DCE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194190" y="389181"/>
                <a:ext cx="1249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247BC5DA-8A49-4535-9FBD-E2FB37745FB1}"/>
                  </a:ext>
                </a:extLst>
              </p14:cNvPr>
              <p14:cNvContentPartPr/>
              <p14:nvPr/>
            </p14:nvContentPartPr>
            <p14:xfrm>
              <a:off x="3434670" y="260301"/>
              <a:ext cx="447480" cy="20412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247BC5DA-8A49-4535-9FBD-E2FB37745FB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17016" y="242301"/>
                <a:ext cx="483149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8AA52E8F-84ED-48F1-B395-1CE98DE4890A}"/>
                  </a:ext>
                </a:extLst>
              </p14:cNvPr>
              <p14:cNvContentPartPr/>
              <p14:nvPr/>
            </p14:nvContentPartPr>
            <p14:xfrm>
              <a:off x="5756310" y="217821"/>
              <a:ext cx="14760" cy="792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8AA52E8F-84ED-48F1-B395-1CE98DE4890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738310" y="199821"/>
                <a:ext cx="5040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5B050923-78B6-4F25-99F7-6F9DA6C986F6}"/>
                  </a:ext>
                </a:extLst>
              </p14:cNvPr>
              <p14:cNvContentPartPr/>
              <p14:nvPr/>
            </p14:nvContentPartPr>
            <p14:xfrm>
              <a:off x="5094270" y="250581"/>
              <a:ext cx="453600" cy="23112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5B050923-78B6-4F25-99F7-6F9DA6C986F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076630" y="232913"/>
                <a:ext cx="489240" cy="266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E6CB372A-413A-4253-84CA-CC5E18D93D31}"/>
                  </a:ext>
                </a:extLst>
              </p14:cNvPr>
              <p14:cNvContentPartPr/>
              <p14:nvPr/>
            </p14:nvContentPartPr>
            <p14:xfrm>
              <a:off x="5784390" y="289101"/>
              <a:ext cx="603360" cy="248400"/>
            </p14:xfrm>
          </p:contentPart>
        </mc:Choice>
        <mc:Fallback xmlns=""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E6CB372A-413A-4253-84CA-CC5E18D93D3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766739" y="271461"/>
                <a:ext cx="639021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A68FDF00-E7EF-4F9B-BB39-652291F78102}"/>
                  </a:ext>
                </a:extLst>
              </p14:cNvPr>
              <p14:cNvContentPartPr/>
              <p14:nvPr/>
            </p14:nvContentPartPr>
            <p14:xfrm>
              <a:off x="2178990" y="860781"/>
              <a:ext cx="617400" cy="47988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A68FDF00-E7EF-4F9B-BB39-652291F7810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161340" y="843141"/>
                <a:ext cx="653061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071744B4-6B2C-413A-B110-507C6454AE1C}"/>
                  </a:ext>
                </a:extLst>
              </p14:cNvPr>
              <p14:cNvContentPartPr/>
              <p14:nvPr/>
            </p14:nvContentPartPr>
            <p14:xfrm>
              <a:off x="2122110" y="187941"/>
              <a:ext cx="573120" cy="51048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071744B4-6B2C-413A-B110-507C6454AE1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104470" y="170301"/>
                <a:ext cx="60876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4D7DD3E3-B550-4FC5-8BF7-E5A2A5480DB0}"/>
                  </a:ext>
                </a:extLst>
              </p14:cNvPr>
              <p14:cNvContentPartPr/>
              <p14:nvPr/>
            </p14:nvContentPartPr>
            <p14:xfrm>
              <a:off x="4311270" y="397821"/>
              <a:ext cx="360" cy="36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4D7DD3E3-B550-4FC5-8BF7-E5A2A5480DB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93270" y="37982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0C4991B4-3413-4C02-B7DA-EEC3F382440B}"/>
                  </a:ext>
                </a:extLst>
              </p14:cNvPr>
              <p14:cNvContentPartPr/>
              <p14:nvPr/>
            </p14:nvContentPartPr>
            <p14:xfrm>
              <a:off x="3969990" y="231861"/>
              <a:ext cx="258840" cy="32328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0C4991B4-3413-4C02-B7DA-EEC3F382440B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51990" y="214241"/>
                <a:ext cx="294480" cy="35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F1DFEFC8-0BAC-4FAF-B8F0-A8E0E12FCA0B}"/>
                  </a:ext>
                </a:extLst>
              </p14:cNvPr>
              <p14:cNvContentPartPr/>
              <p14:nvPr/>
            </p14:nvContentPartPr>
            <p14:xfrm>
              <a:off x="4543110" y="269661"/>
              <a:ext cx="378360" cy="24516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F1DFEFC8-0BAC-4FAF-B8F0-A8E0E12FCA0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525453" y="251661"/>
                <a:ext cx="414034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42354438-C9AB-4ACD-B028-D081C64A79C1}"/>
                  </a:ext>
                </a:extLst>
              </p14:cNvPr>
              <p14:cNvContentPartPr/>
              <p14:nvPr/>
            </p14:nvContentPartPr>
            <p14:xfrm>
              <a:off x="3022470" y="1144461"/>
              <a:ext cx="153000" cy="684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42354438-C9AB-4ACD-B028-D081C64A79C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04830" y="1126821"/>
                <a:ext cx="18864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34F4BD7D-AAEC-4956-84A3-8FAF0E20D314}"/>
                  </a:ext>
                </a:extLst>
              </p14:cNvPr>
              <p14:cNvContentPartPr/>
              <p14:nvPr/>
            </p14:nvContentPartPr>
            <p14:xfrm>
              <a:off x="3078990" y="1239501"/>
              <a:ext cx="130320" cy="1152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34F4BD7D-AAEC-4956-84A3-8FAF0E20D31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61350" y="1221861"/>
                <a:ext cx="165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45" name="Cerneală 244">
                <a:extLst>
                  <a:ext uri="{FF2B5EF4-FFF2-40B4-BE49-F238E27FC236}">
                    <a16:creationId xmlns:a16="http://schemas.microsoft.com/office/drawing/2014/main" id="{85AD0A35-74E0-43B7-B312-7A22284A1D7F}"/>
                  </a:ext>
                </a:extLst>
              </p14:cNvPr>
              <p14:cNvContentPartPr/>
              <p14:nvPr/>
            </p14:nvContentPartPr>
            <p14:xfrm>
              <a:off x="3437190" y="1009461"/>
              <a:ext cx="437400" cy="238320"/>
            </p14:xfrm>
          </p:contentPart>
        </mc:Choice>
        <mc:Fallback xmlns="">
          <p:pic>
            <p:nvPicPr>
              <p:cNvPr id="245" name="Cerneală 244">
                <a:extLst>
                  <a:ext uri="{FF2B5EF4-FFF2-40B4-BE49-F238E27FC236}">
                    <a16:creationId xmlns:a16="http://schemas.microsoft.com/office/drawing/2014/main" id="{85AD0A35-74E0-43B7-B312-7A22284A1D7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19565" y="991821"/>
                <a:ext cx="473011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46" name="Cerneală 245">
                <a:extLst>
                  <a:ext uri="{FF2B5EF4-FFF2-40B4-BE49-F238E27FC236}">
                    <a16:creationId xmlns:a16="http://schemas.microsoft.com/office/drawing/2014/main" id="{5C663E8E-917D-4E63-B771-536150FA002F}"/>
                  </a:ext>
                </a:extLst>
              </p14:cNvPr>
              <p14:cNvContentPartPr/>
              <p14:nvPr/>
            </p14:nvContentPartPr>
            <p14:xfrm>
              <a:off x="3956310" y="1005141"/>
              <a:ext cx="109440" cy="238320"/>
            </p14:xfrm>
          </p:contentPart>
        </mc:Choice>
        <mc:Fallback xmlns="">
          <p:pic>
            <p:nvPicPr>
              <p:cNvPr id="246" name="Cerneală 245">
                <a:extLst>
                  <a:ext uri="{FF2B5EF4-FFF2-40B4-BE49-F238E27FC236}">
                    <a16:creationId xmlns:a16="http://schemas.microsoft.com/office/drawing/2014/main" id="{5C663E8E-917D-4E63-B771-536150FA002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938310" y="987141"/>
                <a:ext cx="1450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371D5384-1E94-45A1-9B8F-A87B3BA30B7A}"/>
                  </a:ext>
                </a:extLst>
              </p14:cNvPr>
              <p14:cNvContentPartPr/>
              <p14:nvPr/>
            </p14:nvContentPartPr>
            <p14:xfrm>
              <a:off x="4197510" y="966261"/>
              <a:ext cx="341640" cy="33336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371D5384-1E94-45A1-9B8F-A87B3BA30B7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79870" y="948261"/>
                <a:ext cx="37728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3B3ACA19-111E-4CE1-B56A-061CDA8307D3}"/>
                  </a:ext>
                </a:extLst>
              </p14:cNvPr>
              <p14:cNvContentPartPr/>
              <p14:nvPr/>
            </p14:nvContentPartPr>
            <p14:xfrm>
              <a:off x="5286150" y="866901"/>
              <a:ext cx="134640" cy="20160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3B3ACA19-111E-4CE1-B56A-061CDA8307D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268150" y="849261"/>
                <a:ext cx="1702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9950E906-CF77-4198-A066-FD96405FF395}"/>
                  </a:ext>
                </a:extLst>
              </p14:cNvPr>
              <p14:cNvContentPartPr/>
              <p14:nvPr/>
            </p14:nvContentPartPr>
            <p14:xfrm>
              <a:off x="6230070" y="904701"/>
              <a:ext cx="6840" cy="11160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9950E906-CF77-4198-A066-FD96405FF39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212070" y="886701"/>
                <a:ext cx="42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0C6945B2-4CC6-4DA3-A0DB-85783C3D2AAA}"/>
                  </a:ext>
                </a:extLst>
              </p14:cNvPr>
              <p14:cNvContentPartPr/>
              <p14:nvPr/>
            </p14:nvContentPartPr>
            <p14:xfrm>
              <a:off x="6187230" y="800301"/>
              <a:ext cx="80280" cy="15120"/>
            </p14:xfrm>
          </p:contentPart>
        </mc:Choice>
        <mc:Fallback xmlns=""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0C6945B2-4CC6-4DA3-A0DB-85783C3D2AA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169590" y="782661"/>
                <a:ext cx="1159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DA8BD6A2-61C5-477C-9A63-F37216A9E6A2}"/>
                  </a:ext>
                </a:extLst>
              </p14:cNvPr>
              <p14:cNvContentPartPr/>
              <p14:nvPr/>
            </p14:nvContentPartPr>
            <p14:xfrm>
              <a:off x="6349590" y="868341"/>
              <a:ext cx="383760" cy="307440"/>
            </p14:xfrm>
          </p:contentPart>
        </mc:Choice>
        <mc:Fallback xmlns=""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DA8BD6A2-61C5-477C-9A63-F37216A9E6A2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331950" y="850701"/>
                <a:ext cx="41940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412D6716-970D-4EE6-92C0-EB3FA5CC32EC}"/>
                  </a:ext>
                </a:extLst>
              </p14:cNvPr>
              <p14:cNvContentPartPr/>
              <p14:nvPr/>
            </p14:nvContentPartPr>
            <p14:xfrm>
              <a:off x="5519790" y="856461"/>
              <a:ext cx="479160" cy="24012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412D6716-970D-4EE6-92C0-EB3FA5CC32E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01790" y="838821"/>
                <a:ext cx="5148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CC8F040D-3EE8-47B0-A14B-23B37C840EA0}"/>
                  </a:ext>
                </a:extLst>
              </p14:cNvPr>
              <p14:cNvContentPartPr/>
              <p14:nvPr/>
            </p14:nvContentPartPr>
            <p14:xfrm>
              <a:off x="4794390" y="895341"/>
              <a:ext cx="325800" cy="31392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CC8F040D-3EE8-47B0-A14B-23B37C840E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76410" y="877341"/>
                <a:ext cx="361401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4894307D-2A0F-482F-A71C-761E8C86551E}"/>
                  </a:ext>
                </a:extLst>
              </p14:cNvPr>
              <p14:cNvContentPartPr/>
              <p14:nvPr/>
            </p14:nvContentPartPr>
            <p14:xfrm>
              <a:off x="379989" y="1915105"/>
              <a:ext cx="11547000" cy="1692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4894307D-2A0F-482F-A71C-761E8C86551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61989" y="1879105"/>
                <a:ext cx="115826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709E660A-D9A0-438C-8EF3-32E23F8E690E}"/>
                  </a:ext>
                </a:extLst>
              </p14:cNvPr>
              <p14:cNvContentPartPr/>
              <p14:nvPr/>
            </p14:nvContentPartPr>
            <p14:xfrm>
              <a:off x="399069" y="4653625"/>
              <a:ext cx="11430000" cy="11412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709E660A-D9A0-438C-8EF3-32E23F8E690E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81429" y="4617625"/>
                <a:ext cx="1146564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C8D0C8AB-C7D0-43B5-B14F-5527EEC14E24}"/>
                  </a:ext>
                </a:extLst>
              </p14:cNvPr>
              <p14:cNvContentPartPr/>
              <p14:nvPr/>
            </p14:nvContentPartPr>
            <p14:xfrm>
              <a:off x="576909" y="2429905"/>
              <a:ext cx="360" cy="36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C8D0C8AB-C7D0-43B5-B14F-5527EEC14E24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59269" y="241226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3292FD92-1C76-4307-A40B-1D0C425C9E63}"/>
                  </a:ext>
                </a:extLst>
              </p14:cNvPr>
              <p14:cNvContentPartPr/>
              <p14:nvPr/>
            </p14:nvContentPartPr>
            <p14:xfrm>
              <a:off x="455949" y="2122465"/>
              <a:ext cx="459360" cy="2602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3292FD92-1C76-4307-A40B-1D0C425C9E6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38309" y="2104825"/>
                <a:ext cx="49500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EAF083FE-F21B-4226-82BD-985D3AE7C0D5}"/>
                  </a:ext>
                </a:extLst>
              </p14:cNvPr>
              <p14:cNvContentPartPr/>
              <p14:nvPr/>
            </p14:nvContentPartPr>
            <p14:xfrm>
              <a:off x="1144989" y="2158465"/>
              <a:ext cx="146880" cy="1224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EAF083FE-F21B-4226-82BD-985D3AE7C0D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126989" y="2140465"/>
                <a:ext cx="1825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3DE00526-C43E-43C6-87F5-12BBE5662FDB}"/>
                  </a:ext>
                </a:extLst>
              </p14:cNvPr>
              <p14:cNvContentPartPr/>
              <p14:nvPr/>
            </p14:nvContentPartPr>
            <p14:xfrm>
              <a:off x="1140309" y="2454025"/>
              <a:ext cx="153000" cy="1584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3DE00526-C43E-43C6-87F5-12BBE5662FD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122309" y="2436385"/>
                <a:ext cx="18864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551FBF2F-925E-44D3-B79F-8F53B794A75D}"/>
                  </a:ext>
                </a:extLst>
              </p14:cNvPr>
              <p14:cNvContentPartPr/>
              <p14:nvPr/>
            </p14:nvContentPartPr>
            <p14:xfrm>
              <a:off x="1544589" y="2241625"/>
              <a:ext cx="14040" cy="230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551FBF2F-925E-44D3-B79F-8F53B794A75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526949" y="2223985"/>
                <a:ext cx="49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2192D70C-7D01-4F08-BA1F-BEAAB81E289E}"/>
                  </a:ext>
                </a:extLst>
              </p14:cNvPr>
              <p14:cNvContentPartPr/>
              <p14:nvPr/>
            </p14:nvContentPartPr>
            <p14:xfrm>
              <a:off x="1554309" y="2384185"/>
              <a:ext cx="28080" cy="334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2192D70C-7D01-4F08-BA1F-BEAAB81E289E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536309" y="2366185"/>
                <a:ext cx="6372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450" name="Cerneală 449">
                <a:extLst>
                  <a:ext uri="{FF2B5EF4-FFF2-40B4-BE49-F238E27FC236}">
                    <a16:creationId xmlns:a16="http://schemas.microsoft.com/office/drawing/2014/main" id="{662C1D0C-5B73-4A50-92A3-B06C09D74AEC}"/>
                  </a:ext>
                </a:extLst>
              </p14:cNvPr>
              <p14:cNvContentPartPr/>
              <p14:nvPr/>
            </p14:nvContentPartPr>
            <p14:xfrm>
              <a:off x="3267549" y="2199145"/>
              <a:ext cx="529200" cy="375840"/>
            </p14:xfrm>
          </p:contentPart>
        </mc:Choice>
        <mc:Fallback xmlns="">
          <p:pic>
            <p:nvPicPr>
              <p:cNvPr id="450" name="Cerneală 449">
                <a:extLst>
                  <a:ext uri="{FF2B5EF4-FFF2-40B4-BE49-F238E27FC236}">
                    <a16:creationId xmlns:a16="http://schemas.microsoft.com/office/drawing/2014/main" id="{662C1D0C-5B73-4A50-92A3-B06C09D74AE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249909" y="2181145"/>
                <a:ext cx="5648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451" name="Cerneală 450">
                <a:extLst>
                  <a:ext uri="{FF2B5EF4-FFF2-40B4-BE49-F238E27FC236}">
                    <a16:creationId xmlns:a16="http://schemas.microsoft.com/office/drawing/2014/main" id="{970EF1D7-7FAB-4711-8EE5-00F29A95E70B}"/>
                  </a:ext>
                </a:extLst>
              </p14:cNvPr>
              <p14:cNvContentPartPr/>
              <p14:nvPr/>
            </p14:nvContentPartPr>
            <p14:xfrm>
              <a:off x="2839149" y="2187265"/>
              <a:ext cx="284400" cy="181800"/>
            </p14:xfrm>
          </p:contentPart>
        </mc:Choice>
        <mc:Fallback xmlns="">
          <p:pic>
            <p:nvPicPr>
              <p:cNvPr id="451" name="Cerneală 450">
                <a:extLst>
                  <a:ext uri="{FF2B5EF4-FFF2-40B4-BE49-F238E27FC236}">
                    <a16:creationId xmlns:a16="http://schemas.microsoft.com/office/drawing/2014/main" id="{970EF1D7-7FAB-4711-8EE5-00F29A95E70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2821172" y="2169625"/>
                <a:ext cx="319995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52" name="Cerneală 451">
                <a:extLst>
                  <a:ext uri="{FF2B5EF4-FFF2-40B4-BE49-F238E27FC236}">
                    <a16:creationId xmlns:a16="http://schemas.microsoft.com/office/drawing/2014/main" id="{92E5C669-639A-4837-A348-9E7DF45FD577}"/>
                  </a:ext>
                </a:extLst>
              </p14:cNvPr>
              <p14:cNvContentPartPr/>
              <p14:nvPr/>
            </p14:nvContentPartPr>
            <p14:xfrm>
              <a:off x="1951389" y="2080705"/>
              <a:ext cx="761760" cy="484560"/>
            </p14:xfrm>
          </p:contentPart>
        </mc:Choice>
        <mc:Fallback xmlns="">
          <p:pic>
            <p:nvPicPr>
              <p:cNvPr id="452" name="Cerneală 451">
                <a:extLst>
                  <a:ext uri="{FF2B5EF4-FFF2-40B4-BE49-F238E27FC236}">
                    <a16:creationId xmlns:a16="http://schemas.microsoft.com/office/drawing/2014/main" id="{92E5C669-639A-4837-A348-9E7DF45FD577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933389" y="2062705"/>
                <a:ext cx="79740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453" name="Cerneală 452">
                <a:extLst>
                  <a:ext uri="{FF2B5EF4-FFF2-40B4-BE49-F238E27FC236}">
                    <a16:creationId xmlns:a16="http://schemas.microsoft.com/office/drawing/2014/main" id="{3C552F55-6812-4CE3-92A4-C06AAD11984A}"/>
                  </a:ext>
                </a:extLst>
              </p14:cNvPr>
              <p14:cNvContentPartPr/>
              <p14:nvPr/>
            </p14:nvContentPartPr>
            <p14:xfrm>
              <a:off x="1212669" y="2242345"/>
              <a:ext cx="78480" cy="116280"/>
            </p14:xfrm>
          </p:contentPart>
        </mc:Choice>
        <mc:Fallback xmlns="">
          <p:pic>
            <p:nvPicPr>
              <p:cNvPr id="453" name="Cerneală 452">
                <a:extLst>
                  <a:ext uri="{FF2B5EF4-FFF2-40B4-BE49-F238E27FC236}">
                    <a16:creationId xmlns:a16="http://schemas.microsoft.com/office/drawing/2014/main" id="{3C552F55-6812-4CE3-92A4-C06AAD11984A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94669" y="2224345"/>
                <a:ext cx="1141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457" name="Cerneală 456">
                <a:extLst>
                  <a:ext uri="{FF2B5EF4-FFF2-40B4-BE49-F238E27FC236}">
                    <a16:creationId xmlns:a16="http://schemas.microsoft.com/office/drawing/2014/main" id="{C7884114-1B16-4D53-B3FB-3F5C3790C966}"/>
                  </a:ext>
                </a:extLst>
              </p14:cNvPr>
              <p14:cNvContentPartPr/>
              <p14:nvPr/>
            </p14:nvContentPartPr>
            <p14:xfrm>
              <a:off x="4229829" y="2117065"/>
              <a:ext cx="444960" cy="289080"/>
            </p14:xfrm>
          </p:contentPart>
        </mc:Choice>
        <mc:Fallback xmlns="">
          <p:pic>
            <p:nvPicPr>
              <p:cNvPr id="457" name="Cerneală 456">
                <a:extLst>
                  <a:ext uri="{FF2B5EF4-FFF2-40B4-BE49-F238E27FC236}">
                    <a16:creationId xmlns:a16="http://schemas.microsoft.com/office/drawing/2014/main" id="{C7884114-1B16-4D53-B3FB-3F5C3790C96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4212189" y="2099425"/>
                <a:ext cx="48060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463" name="Cerneală 462">
                <a:extLst>
                  <a:ext uri="{FF2B5EF4-FFF2-40B4-BE49-F238E27FC236}">
                    <a16:creationId xmlns:a16="http://schemas.microsoft.com/office/drawing/2014/main" id="{8A1DA789-D248-4183-A932-4FFC838B97D1}"/>
                  </a:ext>
                </a:extLst>
              </p14:cNvPr>
              <p14:cNvContentPartPr/>
              <p14:nvPr/>
            </p14:nvContentPartPr>
            <p14:xfrm>
              <a:off x="5871429" y="2160625"/>
              <a:ext cx="560520" cy="399600"/>
            </p14:xfrm>
          </p:contentPart>
        </mc:Choice>
        <mc:Fallback xmlns="">
          <p:pic>
            <p:nvPicPr>
              <p:cNvPr id="463" name="Cerneală 462">
                <a:extLst>
                  <a:ext uri="{FF2B5EF4-FFF2-40B4-BE49-F238E27FC236}">
                    <a16:creationId xmlns:a16="http://schemas.microsoft.com/office/drawing/2014/main" id="{8A1DA789-D248-4183-A932-4FFC838B97D1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5853429" y="2142985"/>
                <a:ext cx="5961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467" name="Cerneală 466">
                <a:extLst>
                  <a:ext uri="{FF2B5EF4-FFF2-40B4-BE49-F238E27FC236}">
                    <a16:creationId xmlns:a16="http://schemas.microsoft.com/office/drawing/2014/main" id="{C24F7548-1E3A-4C97-86BF-46A28C329B89}"/>
                  </a:ext>
                </a:extLst>
              </p14:cNvPr>
              <p14:cNvContentPartPr/>
              <p14:nvPr/>
            </p14:nvContentPartPr>
            <p14:xfrm>
              <a:off x="5107869" y="2154505"/>
              <a:ext cx="479520" cy="252000"/>
            </p14:xfrm>
          </p:contentPart>
        </mc:Choice>
        <mc:Fallback xmlns="">
          <p:pic>
            <p:nvPicPr>
              <p:cNvPr id="467" name="Cerneală 466">
                <a:extLst>
                  <a:ext uri="{FF2B5EF4-FFF2-40B4-BE49-F238E27FC236}">
                    <a16:creationId xmlns:a16="http://schemas.microsoft.com/office/drawing/2014/main" id="{C24F7548-1E3A-4C97-86BF-46A28C329B8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5089855" y="2136865"/>
                <a:ext cx="515187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469" name="Cerneală 468">
                <a:extLst>
                  <a:ext uri="{FF2B5EF4-FFF2-40B4-BE49-F238E27FC236}">
                    <a16:creationId xmlns:a16="http://schemas.microsoft.com/office/drawing/2014/main" id="{CE2598A3-5FAB-4759-A8E5-C92405BA3F35}"/>
                  </a:ext>
                </a:extLst>
              </p14:cNvPr>
              <p14:cNvContentPartPr/>
              <p14:nvPr/>
            </p14:nvContentPartPr>
            <p14:xfrm>
              <a:off x="4891149" y="2052985"/>
              <a:ext cx="879120" cy="515160"/>
            </p14:xfrm>
          </p:contentPart>
        </mc:Choice>
        <mc:Fallback xmlns="">
          <p:pic>
            <p:nvPicPr>
              <p:cNvPr id="469" name="Cerneală 468">
                <a:extLst>
                  <a:ext uri="{FF2B5EF4-FFF2-40B4-BE49-F238E27FC236}">
                    <a16:creationId xmlns:a16="http://schemas.microsoft.com/office/drawing/2014/main" id="{CE2598A3-5FAB-4759-A8E5-C92405BA3F35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873149" y="2017345"/>
                <a:ext cx="91476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482" name="Cerneală 481">
                <a:extLst>
                  <a:ext uri="{FF2B5EF4-FFF2-40B4-BE49-F238E27FC236}">
                    <a16:creationId xmlns:a16="http://schemas.microsoft.com/office/drawing/2014/main" id="{2EBE4043-7B61-4391-8707-4F78BD9428E8}"/>
                  </a:ext>
                </a:extLst>
              </p14:cNvPr>
              <p14:cNvContentPartPr/>
              <p14:nvPr/>
            </p14:nvContentPartPr>
            <p14:xfrm>
              <a:off x="2752389" y="3180865"/>
              <a:ext cx="107640" cy="6120"/>
            </p14:xfrm>
          </p:contentPart>
        </mc:Choice>
        <mc:Fallback xmlns="">
          <p:pic>
            <p:nvPicPr>
              <p:cNvPr id="482" name="Cerneală 481">
                <a:extLst>
                  <a:ext uri="{FF2B5EF4-FFF2-40B4-BE49-F238E27FC236}">
                    <a16:creationId xmlns:a16="http://schemas.microsoft.com/office/drawing/2014/main" id="{2EBE4043-7B61-4391-8707-4F78BD9428E8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2734749" y="3163225"/>
                <a:ext cx="14328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483" name="Cerneală 482">
                <a:extLst>
                  <a:ext uri="{FF2B5EF4-FFF2-40B4-BE49-F238E27FC236}">
                    <a16:creationId xmlns:a16="http://schemas.microsoft.com/office/drawing/2014/main" id="{73ED5A22-ADC8-46F1-B653-662261E88582}"/>
                  </a:ext>
                </a:extLst>
              </p14:cNvPr>
              <p14:cNvContentPartPr/>
              <p14:nvPr/>
            </p14:nvContentPartPr>
            <p14:xfrm>
              <a:off x="2776509" y="3267625"/>
              <a:ext cx="120240" cy="10080"/>
            </p14:xfrm>
          </p:contentPart>
        </mc:Choice>
        <mc:Fallback xmlns="">
          <p:pic>
            <p:nvPicPr>
              <p:cNvPr id="483" name="Cerneală 482">
                <a:extLst>
                  <a:ext uri="{FF2B5EF4-FFF2-40B4-BE49-F238E27FC236}">
                    <a16:creationId xmlns:a16="http://schemas.microsoft.com/office/drawing/2014/main" id="{73ED5A22-ADC8-46F1-B653-662261E8858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2758869" y="3249625"/>
                <a:ext cx="1558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484" name="Cerneală 483">
                <a:extLst>
                  <a:ext uri="{FF2B5EF4-FFF2-40B4-BE49-F238E27FC236}">
                    <a16:creationId xmlns:a16="http://schemas.microsoft.com/office/drawing/2014/main" id="{89F32CEC-0273-4CF1-999C-926FC7593830}"/>
                  </a:ext>
                </a:extLst>
              </p14:cNvPr>
              <p14:cNvContentPartPr/>
              <p14:nvPr/>
            </p14:nvContentPartPr>
            <p14:xfrm>
              <a:off x="2069109" y="2954425"/>
              <a:ext cx="516960" cy="514440"/>
            </p14:xfrm>
          </p:contentPart>
        </mc:Choice>
        <mc:Fallback xmlns="">
          <p:pic>
            <p:nvPicPr>
              <p:cNvPr id="484" name="Cerneală 483">
                <a:extLst>
                  <a:ext uri="{FF2B5EF4-FFF2-40B4-BE49-F238E27FC236}">
                    <a16:creationId xmlns:a16="http://schemas.microsoft.com/office/drawing/2014/main" id="{89F32CEC-0273-4CF1-999C-926FC7593830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2051109" y="2936425"/>
                <a:ext cx="552600" cy="55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494" name="Cerneală 493">
                <a:extLst>
                  <a:ext uri="{FF2B5EF4-FFF2-40B4-BE49-F238E27FC236}">
                    <a16:creationId xmlns:a16="http://schemas.microsoft.com/office/drawing/2014/main" id="{0EBB79D9-AFB0-46B9-9623-278DCA58151E}"/>
                  </a:ext>
                </a:extLst>
              </p14:cNvPr>
              <p14:cNvContentPartPr/>
              <p14:nvPr/>
            </p14:nvContentPartPr>
            <p14:xfrm>
              <a:off x="3089349" y="3170785"/>
              <a:ext cx="660240" cy="228240"/>
            </p14:xfrm>
          </p:contentPart>
        </mc:Choice>
        <mc:Fallback xmlns="">
          <p:pic>
            <p:nvPicPr>
              <p:cNvPr id="494" name="Cerneală 493">
                <a:extLst>
                  <a:ext uri="{FF2B5EF4-FFF2-40B4-BE49-F238E27FC236}">
                    <a16:creationId xmlns:a16="http://schemas.microsoft.com/office/drawing/2014/main" id="{0EBB79D9-AFB0-46B9-9623-278DCA58151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3071349" y="3153145"/>
                <a:ext cx="6958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501" name="Cerneală 500">
                <a:extLst>
                  <a:ext uri="{FF2B5EF4-FFF2-40B4-BE49-F238E27FC236}">
                    <a16:creationId xmlns:a16="http://schemas.microsoft.com/office/drawing/2014/main" id="{B1042246-4A51-4502-9E3D-8CA00C2FBC66}"/>
                  </a:ext>
                </a:extLst>
              </p14:cNvPr>
              <p14:cNvContentPartPr/>
              <p14:nvPr/>
            </p14:nvContentPartPr>
            <p14:xfrm>
              <a:off x="4792869" y="3202105"/>
              <a:ext cx="435600" cy="227520"/>
            </p14:xfrm>
          </p:contentPart>
        </mc:Choice>
        <mc:Fallback xmlns="">
          <p:pic>
            <p:nvPicPr>
              <p:cNvPr id="501" name="Cerneală 500">
                <a:extLst>
                  <a:ext uri="{FF2B5EF4-FFF2-40B4-BE49-F238E27FC236}">
                    <a16:creationId xmlns:a16="http://schemas.microsoft.com/office/drawing/2014/main" id="{B1042246-4A51-4502-9E3D-8CA00C2FBC66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4775214" y="3184465"/>
                <a:ext cx="471269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502" name="Cerneală 501">
                <a:extLst>
                  <a:ext uri="{FF2B5EF4-FFF2-40B4-BE49-F238E27FC236}">
                    <a16:creationId xmlns:a16="http://schemas.microsoft.com/office/drawing/2014/main" id="{3E422277-71EE-4D4F-BD4A-0DFB18C6F9B1}"/>
                  </a:ext>
                </a:extLst>
              </p14:cNvPr>
              <p14:cNvContentPartPr/>
              <p14:nvPr/>
            </p14:nvContentPartPr>
            <p14:xfrm>
              <a:off x="3892869" y="3132985"/>
              <a:ext cx="448200" cy="493560"/>
            </p14:xfrm>
          </p:contentPart>
        </mc:Choice>
        <mc:Fallback xmlns="">
          <p:pic>
            <p:nvPicPr>
              <p:cNvPr id="502" name="Cerneală 501">
                <a:extLst>
                  <a:ext uri="{FF2B5EF4-FFF2-40B4-BE49-F238E27FC236}">
                    <a16:creationId xmlns:a16="http://schemas.microsoft.com/office/drawing/2014/main" id="{3E422277-71EE-4D4F-BD4A-0DFB18C6F9B1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875229" y="3114998"/>
                <a:ext cx="483840" cy="529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503" name="Cerneală 502">
                <a:extLst>
                  <a:ext uri="{FF2B5EF4-FFF2-40B4-BE49-F238E27FC236}">
                    <a16:creationId xmlns:a16="http://schemas.microsoft.com/office/drawing/2014/main" id="{6C907633-5B87-439D-8A16-13C0DF2F472C}"/>
                  </a:ext>
                </a:extLst>
              </p14:cNvPr>
              <p14:cNvContentPartPr/>
              <p14:nvPr/>
            </p14:nvContentPartPr>
            <p14:xfrm>
              <a:off x="5437629" y="3195985"/>
              <a:ext cx="149400" cy="227520"/>
            </p14:xfrm>
          </p:contentPart>
        </mc:Choice>
        <mc:Fallback xmlns="">
          <p:pic>
            <p:nvPicPr>
              <p:cNvPr id="503" name="Cerneală 502">
                <a:extLst>
                  <a:ext uri="{FF2B5EF4-FFF2-40B4-BE49-F238E27FC236}">
                    <a16:creationId xmlns:a16="http://schemas.microsoft.com/office/drawing/2014/main" id="{6C907633-5B87-439D-8A16-13C0DF2F472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419629" y="3178345"/>
                <a:ext cx="1850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504" name="Cerneală 503">
                <a:extLst>
                  <a:ext uri="{FF2B5EF4-FFF2-40B4-BE49-F238E27FC236}">
                    <a16:creationId xmlns:a16="http://schemas.microsoft.com/office/drawing/2014/main" id="{DCF1898B-60FA-46D7-A90C-170B468FAA91}"/>
                  </a:ext>
                </a:extLst>
              </p14:cNvPr>
              <p14:cNvContentPartPr/>
              <p14:nvPr/>
            </p14:nvContentPartPr>
            <p14:xfrm>
              <a:off x="5652549" y="3215065"/>
              <a:ext cx="141120" cy="189000"/>
            </p14:xfrm>
          </p:contentPart>
        </mc:Choice>
        <mc:Fallback xmlns="">
          <p:pic>
            <p:nvPicPr>
              <p:cNvPr id="504" name="Cerneală 503">
                <a:extLst>
                  <a:ext uri="{FF2B5EF4-FFF2-40B4-BE49-F238E27FC236}">
                    <a16:creationId xmlns:a16="http://schemas.microsoft.com/office/drawing/2014/main" id="{DCF1898B-60FA-46D7-A90C-170B468FAA91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634549" y="3197425"/>
                <a:ext cx="17676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505" name="Cerneală 504">
                <a:extLst>
                  <a:ext uri="{FF2B5EF4-FFF2-40B4-BE49-F238E27FC236}">
                    <a16:creationId xmlns:a16="http://schemas.microsoft.com/office/drawing/2014/main" id="{642B6779-07F4-4EAE-959C-4180CE4B22C6}"/>
                  </a:ext>
                </a:extLst>
              </p14:cNvPr>
              <p14:cNvContentPartPr/>
              <p14:nvPr/>
            </p14:nvContentPartPr>
            <p14:xfrm>
              <a:off x="5837229" y="3207145"/>
              <a:ext cx="127080" cy="202320"/>
            </p14:xfrm>
          </p:contentPart>
        </mc:Choice>
        <mc:Fallback xmlns="">
          <p:pic>
            <p:nvPicPr>
              <p:cNvPr id="505" name="Cerneală 504">
                <a:extLst>
                  <a:ext uri="{FF2B5EF4-FFF2-40B4-BE49-F238E27FC236}">
                    <a16:creationId xmlns:a16="http://schemas.microsoft.com/office/drawing/2014/main" id="{642B6779-07F4-4EAE-959C-4180CE4B22C6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819229" y="3189145"/>
                <a:ext cx="16272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506" name="Cerneală 505">
                <a:extLst>
                  <a:ext uri="{FF2B5EF4-FFF2-40B4-BE49-F238E27FC236}">
                    <a16:creationId xmlns:a16="http://schemas.microsoft.com/office/drawing/2014/main" id="{A2FC374E-D2AD-40EB-8402-5FC0ABD816BF}"/>
                  </a:ext>
                </a:extLst>
              </p14:cNvPr>
              <p14:cNvContentPartPr/>
              <p14:nvPr/>
            </p14:nvContentPartPr>
            <p14:xfrm>
              <a:off x="6053229" y="3204265"/>
              <a:ext cx="140760" cy="186120"/>
            </p14:xfrm>
          </p:contentPart>
        </mc:Choice>
        <mc:Fallback xmlns="">
          <p:pic>
            <p:nvPicPr>
              <p:cNvPr id="506" name="Cerneală 505">
                <a:extLst>
                  <a:ext uri="{FF2B5EF4-FFF2-40B4-BE49-F238E27FC236}">
                    <a16:creationId xmlns:a16="http://schemas.microsoft.com/office/drawing/2014/main" id="{A2FC374E-D2AD-40EB-8402-5FC0ABD816BF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035589" y="3186265"/>
                <a:ext cx="1764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E2DB01DA-7EE3-4840-A1BF-CDFC457AC7B3}"/>
                  </a:ext>
                </a:extLst>
              </p14:cNvPr>
              <p14:cNvContentPartPr/>
              <p14:nvPr/>
            </p14:nvContentPartPr>
            <p14:xfrm>
              <a:off x="457389" y="4833625"/>
              <a:ext cx="490680" cy="2487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E2DB01DA-7EE3-4840-A1BF-CDFC457AC7B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39389" y="4815625"/>
                <a:ext cx="52632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578C79B3-9DAB-4E06-805B-32399C5B150A}"/>
                  </a:ext>
                </a:extLst>
              </p14:cNvPr>
              <p14:cNvContentPartPr/>
              <p14:nvPr/>
            </p14:nvContentPartPr>
            <p14:xfrm>
              <a:off x="1178469" y="4952065"/>
              <a:ext cx="136080" cy="10044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578C79B3-9DAB-4E06-805B-32399C5B150A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160829" y="4934065"/>
                <a:ext cx="17172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7CFD82C9-8143-4DB8-8791-78954F9440E2}"/>
                  </a:ext>
                </a:extLst>
              </p14:cNvPr>
              <p14:cNvContentPartPr/>
              <p14:nvPr/>
            </p14:nvContentPartPr>
            <p14:xfrm>
              <a:off x="1107189" y="4845145"/>
              <a:ext cx="201600" cy="4428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7CFD82C9-8143-4DB8-8791-78954F9440E2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89549" y="4827505"/>
                <a:ext cx="23724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13028536-2CA8-49D6-9ECC-075ABCA560A6}"/>
                  </a:ext>
                </a:extLst>
              </p14:cNvPr>
              <p14:cNvContentPartPr/>
              <p14:nvPr/>
            </p14:nvContentPartPr>
            <p14:xfrm>
              <a:off x="1140309" y="5140705"/>
              <a:ext cx="201600" cy="2268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13028536-2CA8-49D6-9ECC-075ABCA560A6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122309" y="5122705"/>
                <a:ext cx="237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56945914-75B0-4D72-8EFF-77503BE349D6}"/>
                  </a:ext>
                </a:extLst>
              </p14:cNvPr>
              <p14:cNvContentPartPr/>
              <p14:nvPr/>
            </p14:nvContentPartPr>
            <p14:xfrm>
              <a:off x="1617309" y="4947025"/>
              <a:ext cx="4680" cy="212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56945914-75B0-4D72-8EFF-77503BE349D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599309" y="4929385"/>
                <a:ext cx="4032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87C4A35F-EFC5-4994-8683-C278F8F4DD8E}"/>
                  </a:ext>
                </a:extLst>
              </p14:cNvPr>
              <p14:cNvContentPartPr/>
              <p14:nvPr/>
            </p14:nvContentPartPr>
            <p14:xfrm>
              <a:off x="1617309" y="5062585"/>
              <a:ext cx="4680" cy="136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87C4A35F-EFC5-4994-8683-C278F8F4DD8E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599309" y="5044585"/>
                <a:ext cx="403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A6321848-AFF5-4BD7-86B3-478F5DFA2AF5}"/>
                  </a:ext>
                </a:extLst>
              </p14:cNvPr>
              <p14:cNvContentPartPr/>
              <p14:nvPr/>
            </p14:nvContentPartPr>
            <p14:xfrm>
              <a:off x="2088189" y="4788625"/>
              <a:ext cx="789480" cy="49716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A6321848-AFF5-4BD7-86B3-478F5DFA2AF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070549" y="4770985"/>
                <a:ext cx="825120" cy="53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BAF61CEE-3061-4D2E-9886-DDC663A5F575}"/>
                  </a:ext>
                </a:extLst>
              </p14:cNvPr>
              <p14:cNvContentPartPr/>
              <p14:nvPr/>
            </p14:nvContentPartPr>
            <p14:xfrm>
              <a:off x="3131829" y="4881145"/>
              <a:ext cx="109080" cy="23040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BAF61CEE-3061-4D2E-9886-DDC663A5F57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3113829" y="4863505"/>
                <a:ext cx="1447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EF60E23F-52D3-4A6E-ACD6-ADF12E88A3A2}"/>
                  </a:ext>
                </a:extLst>
              </p14:cNvPr>
              <p14:cNvContentPartPr/>
              <p14:nvPr/>
            </p14:nvContentPartPr>
            <p14:xfrm>
              <a:off x="3377709" y="4899505"/>
              <a:ext cx="471960" cy="37332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EF60E23F-52D3-4A6E-ACD6-ADF12E88A3A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360069" y="4881505"/>
                <a:ext cx="50760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1083698C-D24D-4BBB-8533-C7D2C4475E36}"/>
                  </a:ext>
                </a:extLst>
              </p14:cNvPr>
              <p14:cNvContentPartPr/>
              <p14:nvPr/>
            </p14:nvContentPartPr>
            <p14:xfrm>
              <a:off x="5395149" y="4983385"/>
              <a:ext cx="355680" cy="16524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1083698C-D24D-4BBB-8533-C7D2C4475E3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377149" y="4965745"/>
                <a:ext cx="39132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173E6D42-2158-4D0C-8CA3-681165496EED}"/>
                  </a:ext>
                </a:extLst>
              </p14:cNvPr>
              <p14:cNvContentPartPr/>
              <p14:nvPr/>
            </p14:nvContentPartPr>
            <p14:xfrm>
              <a:off x="4571829" y="4937665"/>
              <a:ext cx="385200" cy="21312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173E6D42-2158-4D0C-8CA3-681165496EED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553812" y="4920025"/>
                <a:ext cx="420873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1736F943-1A42-4519-AF4C-9F3A8634C737}"/>
                  </a:ext>
                </a:extLst>
              </p14:cNvPr>
              <p14:cNvContentPartPr/>
              <p14:nvPr/>
            </p14:nvContentPartPr>
            <p14:xfrm>
              <a:off x="6053949" y="4980865"/>
              <a:ext cx="479880" cy="4208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1736F943-1A42-4519-AF4C-9F3A8634C737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6035949" y="4963225"/>
                <a:ext cx="51552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B30E26D6-4860-4F3D-8211-4255BA7CE4DC}"/>
                  </a:ext>
                </a:extLst>
              </p14:cNvPr>
              <p14:cNvContentPartPr/>
              <p14:nvPr/>
            </p14:nvContentPartPr>
            <p14:xfrm>
              <a:off x="6467949" y="3231625"/>
              <a:ext cx="466560" cy="41004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B30E26D6-4860-4F3D-8211-4255BA7CE4D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6449949" y="3213985"/>
                <a:ext cx="50220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025ED1F2-D260-4813-BAEB-30403A837243}"/>
                  </a:ext>
                </a:extLst>
              </p14:cNvPr>
              <p14:cNvContentPartPr/>
              <p14:nvPr/>
            </p14:nvContentPartPr>
            <p14:xfrm>
              <a:off x="6135669" y="5697985"/>
              <a:ext cx="554040" cy="32508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025ED1F2-D260-4813-BAEB-30403A837243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118029" y="5680345"/>
                <a:ext cx="58968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7564DF1B-D0F6-470B-AA03-77FE32B025F6}"/>
                  </a:ext>
                </a:extLst>
              </p14:cNvPr>
              <p14:cNvContentPartPr/>
              <p14:nvPr/>
            </p14:nvContentPartPr>
            <p14:xfrm>
              <a:off x="5345469" y="5685025"/>
              <a:ext cx="594000" cy="19980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7564DF1B-D0F6-470B-AA03-77FE32B025F6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327829" y="5667025"/>
                <a:ext cx="6296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7B6786A8-8864-4AF0-B656-41EBECAF60EA}"/>
                  </a:ext>
                </a:extLst>
              </p14:cNvPr>
              <p14:cNvContentPartPr/>
              <p14:nvPr/>
            </p14:nvContentPartPr>
            <p14:xfrm>
              <a:off x="2858229" y="5832625"/>
              <a:ext cx="119880" cy="1224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7B6786A8-8864-4AF0-B656-41EBECAF60EA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2840589" y="5814985"/>
                <a:ext cx="1555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F7047B9D-D760-4422-A4B6-05F3A0843911}"/>
                  </a:ext>
                </a:extLst>
              </p14:cNvPr>
              <p14:cNvContentPartPr/>
              <p14:nvPr/>
            </p14:nvContentPartPr>
            <p14:xfrm>
              <a:off x="2887029" y="5899945"/>
              <a:ext cx="111240" cy="1980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F7047B9D-D760-4422-A4B6-05F3A0843911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869389" y="5881945"/>
                <a:ext cx="1468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C454365D-B2B2-4A48-8534-460D94268CC4}"/>
                  </a:ext>
                </a:extLst>
              </p14:cNvPr>
              <p14:cNvContentPartPr/>
              <p14:nvPr/>
            </p14:nvContentPartPr>
            <p14:xfrm>
              <a:off x="2050029" y="5605825"/>
              <a:ext cx="661680" cy="45504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C454365D-B2B2-4A48-8534-460D94268CC4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032039" y="5588185"/>
                <a:ext cx="697301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520" name="Cerneală 519">
                <a:extLst>
                  <a:ext uri="{FF2B5EF4-FFF2-40B4-BE49-F238E27FC236}">
                    <a16:creationId xmlns:a16="http://schemas.microsoft.com/office/drawing/2014/main" id="{52010C64-A3F6-4E15-9406-21C03D381143}"/>
                  </a:ext>
                </a:extLst>
              </p14:cNvPr>
              <p14:cNvContentPartPr/>
              <p14:nvPr/>
            </p14:nvContentPartPr>
            <p14:xfrm>
              <a:off x="4023189" y="5802385"/>
              <a:ext cx="614880" cy="404280"/>
            </p14:xfrm>
          </p:contentPart>
        </mc:Choice>
        <mc:Fallback xmlns="">
          <p:pic>
            <p:nvPicPr>
              <p:cNvPr id="520" name="Cerneală 519">
                <a:extLst>
                  <a:ext uri="{FF2B5EF4-FFF2-40B4-BE49-F238E27FC236}">
                    <a16:creationId xmlns:a16="http://schemas.microsoft.com/office/drawing/2014/main" id="{52010C64-A3F6-4E15-9406-21C03D381143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005549" y="5784385"/>
                <a:ext cx="6505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521" name="Cerneală 520">
                <a:extLst>
                  <a:ext uri="{FF2B5EF4-FFF2-40B4-BE49-F238E27FC236}">
                    <a16:creationId xmlns:a16="http://schemas.microsoft.com/office/drawing/2014/main" id="{1B1D2831-CC9E-4452-BDA3-8D869BC6981F}"/>
                  </a:ext>
                </a:extLst>
              </p14:cNvPr>
              <p14:cNvContentPartPr/>
              <p14:nvPr/>
            </p14:nvContentPartPr>
            <p14:xfrm>
              <a:off x="3141189" y="5780065"/>
              <a:ext cx="755280" cy="268560"/>
            </p14:xfrm>
          </p:contentPart>
        </mc:Choice>
        <mc:Fallback xmlns="">
          <p:pic>
            <p:nvPicPr>
              <p:cNvPr id="521" name="Cerneală 520">
                <a:extLst>
                  <a:ext uri="{FF2B5EF4-FFF2-40B4-BE49-F238E27FC236}">
                    <a16:creationId xmlns:a16="http://schemas.microsoft.com/office/drawing/2014/main" id="{1B1D2831-CC9E-4452-BDA3-8D869BC6981F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123189" y="5762089"/>
                <a:ext cx="790920" cy="304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536" name="Cerneală 535">
                <a:extLst>
                  <a:ext uri="{FF2B5EF4-FFF2-40B4-BE49-F238E27FC236}">
                    <a16:creationId xmlns:a16="http://schemas.microsoft.com/office/drawing/2014/main" id="{2EEA9A41-AEE6-4145-A3B5-E594320E75A0}"/>
                  </a:ext>
                </a:extLst>
              </p14:cNvPr>
              <p14:cNvContentPartPr/>
              <p14:nvPr/>
            </p14:nvContentPartPr>
            <p14:xfrm>
              <a:off x="5293629" y="4830745"/>
              <a:ext cx="627480" cy="496080"/>
            </p14:xfrm>
          </p:contentPart>
        </mc:Choice>
        <mc:Fallback xmlns="">
          <p:pic>
            <p:nvPicPr>
              <p:cNvPr id="536" name="Cerneală 535">
                <a:extLst>
                  <a:ext uri="{FF2B5EF4-FFF2-40B4-BE49-F238E27FC236}">
                    <a16:creationId xmlns:a16="http://schemas.microsoft.com/office/drawing/2014/main" id="{2EEA9A41-AEE6-4145-A3B5-E594320E75A0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5275629" y="4794745"/>
                <a:ext cx="66312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22C1E579-1801-43A4-B2DB-E0F94DE4224C}"/>
                  </a:ext>
                </a:extLst>
              </p14:cNvPr>
              <p14:cNvContentPartPr/>
              <p14:nvPr/>
            </p14:nvContentPartPr>
            <p14:xfrm>
              <a:off x="10881189" y="148945"/>
              <a:ext cx="309240" cy="8996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22C1E579-1801-43A4-B2DB-E0F94DE4224C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0863189" y="131305"/>
                <a:ext cx="34488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D5044E62-1B59-4FAE-946A-2ABC8A1C3DCE}"/>
                  </a:ext>
                </a:extLst>
              </p14:cNvPr>
              <p14:cNvContentPartPr/>
              <p14:nvPr/>
            </p14:nvContentPartPr>
            <p14:xfrm>
              <a:off x="7113069" y="594985"/>
              <a:ext cx="702720" cy="4813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D5044E62-1B59-4FAE-946A-2ABC8A1C3DCE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095069" y="577358"/>
                <a:ext cx="738360" cy="51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A5102680-C2E0-490A-933A-E93EB4E4D85A}"/>
                  </a:ext>
                </a:extLst>
              </p14:cNvPr>
              <p14:cNvContentPartPr/>
              <p14:nvPr/>
            </p14:nvContentPartPr>
            <p14:xfrm>
              <a:off x="8922789" y="518665"/>
              <a:ext cx="82080" cy="35280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A5102680-C2E0-490A-933A-E93EB4E4D85A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905149" y="482665"/>
                <a:ext cx="1177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CAA1B558-763D-479F-80B2-3BE372B3F5B5}"/>
                  </a:ext>
                </a:extLst>
              </p14:cNvPr>
              <p14:cNvContentPartPr/>
              <p14:nvPr/>
            </p14:nvContentPartPr>
            <p14:xfrm>
              <a:off x="9581589" y="532705"/>
              <a:ext cx="120960" cy="31968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CAA1B558-763D-479F-80B2-3BE372B3F5B5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563589" y="497065"/>
                <a:ext cx="1566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7427DC6D-A4FD-4A13-8432-FDC32955FF4F}"/>
                  </a:ext>
                </a:extLst>
              </p14:cNvPr>
              <p14:cNvContentPartPr/>
              <p14:nvPr/>
            </p14:nvContentPartPr>
            <p14:xfrm>
              <a:off x="10188189" y="514345"/>
              <a:ext cx="152280" cy="29160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7427DC6D-A4FD-4A13-8432-FDC32955FF4F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170549" y="478345"/>
                <a:ext cx="1879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455" name="Cerneală 454">
                <a:extLst>
                  <a:ext uri="{FF2B5EF4-FFF2-40B4-BE49-F238E27FC236}">
                    <a16:creationId xmlns:a16="http://schemas.microsoft.com/office/drawing/2014/main" id="{55FA956D-297D-47D4-82A6-75D929776A40}"/>
                  </a:ext>
                </a:extLst>
              </p14:cNvPr>
              <p14:cNvContentPartPr/>
              <p14:nvPr/>
            </p14:nvContentPartPr>
            <p14:xfrm>
              <a:off x="10949229" y="207265"/>
              <a:ext cx="154080" cy="109440"/>
            </p14:xfrm>
          </p:contentPart>
        </mc:Choice>
        <mc:Fallback xmlns="">
          <p:pic>
            <p:nvPicPr>
              <p:cNvPr id="455" name="Cerneală 454">
                <a:extLst>
                  <a:ext uri="{FF2B5EF4-FFF2-40B4-BE49-F238E27FC236}">
                    <a16:creationId xmlns:a16="http://schemas.microsoft.com/office/drawing/2014/main" id="{55FA956D-297D-47D4-82A6-75D929776A40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0931229" y="171265"/>
                <a:ext cx="1897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D61C8546-C27A-4399-93F1-3A6F74E63858}"/>
                  </a:ext>
                </a:extLst>
              </p14:cNvPr>
              <p14:cNvContentPartPr/>
              <p14:nvPr/>
            </p14:nvContentPartPr>
            <p14:xfrm>
              <a:off x="11475099" y="2601009"/>
              <a:ext cx="350640" cy="25776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D61C8546-C27A-4399-93F1-3A6F74E63858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457099" y="2582984"/>
                <a:ext cx="386280" cy="293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A3BD6BB3-A115-4414-974B-8B880CBF4E3A}"/>
                  </a:ext>
                </a:extLst>
              </p14:cNvPr>
              <p14:cNvContentPartPr/>
              <p14:nvPr/>
            </p14:nvContentPartPr>
            <p14:xfrm>
              <a:off x="11460699" y="2942289"/>
              <a:ext cx="560520" cy="59760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A3BD6BB3-A115-4414-974B-8B880CBF4E3A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1442687" y="2924289"/>
                <a:ext cx="596183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763FE8B8-4172-48F9-8F2D-9CD91461D49A}"/>
                  </a:ext>
                </a:extLst>
              </p14:cNvPr>
              <p14:cNvContentPartPr/>
              <p14:nvPr/>
            </p14:nvContentPartPr>
            <p14:xfrm>
              <a:off x="8016219" y="2606049"/>
              <a:ext cx="2534760" cy="138456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763FE8B8-4172-48F9-8F2D-9CD91461D49A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998219" y="2588049"/>
                <a:ext cx="2570400" cy="14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B081BA97-98C4-439B-A134-9D8C6BA0CE18}"/>
                  </a:ext>
                </a:extLst>
              </p14:cNvPr>
              <p14:cNvContentPartPr/>
              <p14:nvPr/>
            </p14:nvContentPartPr>
            <p14:xfrm>
              <a:off x="10721619" y="2643489"/>
              <a:ext cx="588960" cy="92088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B081BA97-98C4-439B-A134-9D8C6BA0CE1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703619" y="2625489"/>
                <a:ext cx="62460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F7235754-94E1-45AF-93A2-0775639DF880}"/>
                  </a:ext>
                </a:extLst>
              </p14:cNvPr>
              <p14:cNvContentPartPr/>
              <p14:nvPr/>
            </p14:nvContentPartPr>
            <p14:xfrm>
              <a:off x="10980840" y="2646253"/>
              <a:ext cx="309240" cy="89964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F7235754-94E1-45AF-93A2-0775639DF880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10962840" y="2628613"/>
                <a:ext cx="344880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3CAC3853-C0AE-4143-BECE-D6D339BF44FA}"/>
                  </a:ext>
                </a:extLst>
              </p14:cNvPr>
              <p14:cNvContentPartPr/>
              <p14:nvPr/>
            </p14:nvContentPartPr>
            <p14:xfrm>
              <a:off x="7212720" y="3092293"/>
              <a:ext cx="702720" cy="48132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3CAC3853-C0AE-4143-BECE-D6D339BF44FA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194720" y="3074666"/>
                <a:ext cx="738360" cy="51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51C7A4D3-14B4-4462-892F-A6153A861C00}"/>
                  </a:ext>
                </a:extLst>
              </p14:cNvPr>
              <p14:cNvContentPartPr/>
              <p14:nvPr/>
            </p14:nvContentPartPr>
            <p14:xfrm>
              <a:off x="9022440" y="3015973"/>
              <a:ext cx="82080" cy="352800"/>
            </p14:xfrm>
          </p:contentPart>
        </mc:Choice>
        <mc:Fallback xmlns=""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51C7A4D3-14B4-4462-892F-A6153A861C0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004800" y="2979973"/>
                <a:ext cx="1177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8F9F9391-C850-4A06-837C-79F733A99782}"/>
                  </a:ext>
                </a:extLst>
              </p14:cNvPr>
              <p14:cNvContentPartPr/>
              <p14:nvPr/>
            </p14:nvContentPartPr>
            <p14:xfrm>
              <a:off x="9681240" y="3030013"/>
              <a:ext cx="120960" cy="31968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8F9F9391-C850-4A06-837C-79F733A99782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663240" y="2994373"/>
                <a:ext cx="1566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37189195-D7F6-452C-ABF9-E6C7DADA2779}"/>
                  </a:ext>
                </a:extLst>
              </p14:cNvPr>
              <p14:cNvContentPartPr/>
              <p14:nvPr/>
            </p14:nvContentPartPr>
            <p14:xfrm>
              <a:off x="10287840" y="3011653"/>
              <a:ext cx="152280" cy="291600"/>
            </p14:xfrm>
          </p:contentPart>
        </mc:Choice>
        <mc:Fallback xmlns=""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37189195-D7F6-452C-ABF9-E6C7DADA2779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270200" y="2975653"/>
                <a:ext cx="1879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58" name="Cerneală 457">
                <a:extLst>
                  <a:ext uri="{FF2B5EF4-FFF2-40B4-BE49-F238E27FC236}">
                    <a16:creationId xmlns:a16="http://schemas.microsoft.com/office/drawing/2014/main" id="{D09E06F0-2CE5-4111-A294-16B5E7CB195A}"/>
                  </a:ext>
                </a:extLst>
              </p14:cNvPr>
              <p14:cNvContentPartPr/>
              <p14:nvPr/>
            </p14:nvContentPartPr>
            <p14:xfrm>
              <a:off x="11101869" y="2959465"/>
              <a:ext cx="145440" cy="122400"/>
            </p14:xfrm>
          </p:contentPart>
        </mc:Choice>
        <mc:Fallback xmlns="">
          <p:pic>
            <p:nvPicPr>
              <p:cNvPr id="458" name="Cerneală 457">
                <a:extLst>
                  <a:ext uri="{FF2B5EF4-FFF2-40B4-BE49-F238E27FC236}">
                    <a16:creationId xmlns:a16="http://schemas.microsoft.com/office/drawing/2014/main" id="{D09E06F0-2CE5-4111-A294-16B5E7CB195A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083869" y="2923825"/>
                <a:ext cx="1810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59" name="Cerneală 458">
                <a:extLst>
                  <a:ext uri="{FF2B5EF4-FFF2-40B4-BE49-F238E27FC236}">
                    <a16:creationId xmlns:a16="http://schemas.microsoft.com/office/drawing/2014/main" id="{F404588B-95C8-4835-B3EC-6B0E88168E35}"/>
                  </a:ext>
                </a:extLst>
              </p14:cNvPr>
              <p14:cNvContentPartPr/>
              <p14:nvPr/>
            </p14:nvContentPartPr>
            <p14:xfrm>
              <a:off x="11113029" y="3000145"/>
              <a:ext cx="89640" cy="75600"/>
            </p14:xfrm>
          </p:contentPart>
        </mc:Choice>
        <mc:Fallback xmlns="">
          <p:pic>
            <p:nvPicPr>
              <p:cNvPr id="459" name="Cerneală 458">
                <a:extLst>
                  <a:ext uri="{FF2B5EF4-FFF2-40B4-BE49-F238E27FC236}">
                    <a16:creationId xmlns:a16="http://schemas.microsoft.com/office/drawing/2014/main" id="{F404588B-95C8-4835-B3EC-6B0E88168E35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095389" y="2964505"/>
                <a:ext cx="1252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60" name="Cerneală 459">
                <a:extLst>
                  <a:ext uri="{FF2B5EF4-FFF2-40B4-BE49-F238E27FC236}">
                    <a16:creationId xmlns:a16="http://schemas.microsoft.com/office/drawing/2014/main" id="{33047538-AD69-4E5A-A3DE-A94B0C4EBBB3}"/>
                  </a:ext>
                </a:extLst>
              </p14:cNvPr>
              <p14:cNvContentPartPr/>
              <p14:nvPr/>
            </p14:nvContentPartPr>
            <p14:xfrm>
              <a:off x="9057069" y="3355465"/>
              <a:ext cx="100080" cy="14040"/>
            </p14:xfrm>
          </p:contentPart>
        </mc:Choice>
        <mc:Fallback xmlns="">
          <p:pic>
            <p:nvPicPr>
              <p:cNvPr id="460" name="Cerneală 459">
                <a:extLst>
                  <a:ext uri="{FF2B5EF4-FFF2-40B4-BE49-F238E27FC236}">
                    <a16:creationId xmlns:a16="http://schemas.microsoft.com/office/drawing/2014/main" id="{33047538-AD69-4E5A-A3DE-A94B0C4EBBB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9039069" y="3319465"/>
                <a:ext cx="1357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61" name="Cerneală 460">
                <a:extLst>
                  <a:ext uri="{FF2B5EF4-FFF2-40B4-BE49-F238E27FC236}">
                    <a16:creationId xmlns:a16="http://schemas.microsoft.com/office/drawing/2014/main" id="{2F7790A5-03BE-47EC-AB0D-D5247CA17906}"/>
                  </a:ext>
                </a:extLst>
              </p14:cNvPr>
              <p14:cNvContentPartPr/>
              <p14:nvPr/>
            </p14:nvContentPartPr>
            <p14:xfrm>
              <a:off x="2897829" y="2460505"/>
              <a:ext cx="218520" cy="32400"/>
            </p14:xfrm>
          </p:contentPart>
        </mc:Choice>
        <mc:Fallback xmlns="">
          <p:pic>
            <p:nvPicPr>
              <p:cNvPr id="461" name="Cerneală 460">
                <a:extLst>
                  <a:ext uri="{FF2B5EF4-FFF2-40B4-BE49-F238E27FC236}">
                    <a16:creationId xmlns:a16="http://schemas.microsoft.com/office/drawing/2014/main" id="{2F7790A5-03BE-47EC-AB0D-D5247CA17906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2880189" y="2424865"/>
                <a:ext cx="2541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62" name="Cerneală 461">
                <a:extLst>
                  <a:ext uri="{FF2B5EF4-FFF2-40B4-BE49-F238E27FC236}">
                    <a16:creationId xmlns:a16="http://schemas.microsoft.com/office/drawing/2014/main" id="{2CFBD985-CBF7-486C-B7C6-171B4C75CB6F}"/>
                  </a:ext>
                </a:extLst>
              </p14:cNvPr>
              <p14:cNvContentPartPr/>
              <p14:nvPr/>
            </p14:nvContentPartPr>
            <p14:xfrm>
              <a:off x="2901789" y="2543305"/>
              <a:ext cx="240840" cy="46800"/>
            </p14:xfrm>
          </p:contentPart>
        </mc:Choice>
        <mc:Fallback xmlns="">
          <p:pic>
            <p:nvPicPr>
              <p:cNvPr id="462" name="Cerneală 461">
                <a:extLst>
                  <a:ext uri="{FF2B5EF4-FFF2-40B4-BE49-F238E27FC236}">
                    <a16:creationId xmlns:a16="http://schemas.microsoft.com/office/drawing/2014/main" id="{2CFBD985-CBF7-486C-B7C6-171B4C75CB6F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883789" y="2507665"/>
                <a:ext cx="2764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5" name="Cerneală 464">
                <a:extLst>
                  <a:ext uri="{FF2B5EF4-FFF2-40B4-BE49-F238E27FC236}">
                    <a16:creationId xmlns:a16="http://schemas.microsoft.com/office/drawing/2014/main" id="{D38C3883-C1D8-4D41-8B51-2EBA34FB2458}"/>
                  </a:ext>
                </a:extLst>
              </p14:cNvPr>
              <p14:cNvContentPartPr/>
              <p14:nvPr/>
            </p14:nvContentPartPr>
            <p14:xfrm>
              <a:off x="9772029" y="3383545"/>
              <a:ext cx="161280" cy="112680"/>
            </p14:xfrm>
          </p:contentPart>
        </mc:Choice>
        <mc:Fallback xmlns="">
          <p:pic>
            <p:nvPicPr>
              <p:cNvPr id="465" name="Cerneală 464">
                <a:extLst>
                  <a:ext uri="{FF2B5EF4-FFF2-40B4-BE49-F238E27FC236}">
                    <a16:creationId xmlns:a16="http://schemas.microsoft.com/office/drawing/2014/main" id="{D38C3883-C1D8-4D41-8B51-2EBA34FB245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754389" y="3347545"/>
                <a:ext cx="196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66" name="Cerneală 465">
                <a:extLst>
                  <a:ext uri="{FF2B5EF4-FFF2-40B4-BE49-F238E27FC236}">
                    <a16:creationId xmlns:a16="http://schemas.microsoft.com/office/drawing/2014/main" id="{DB507E1C-B9BF-4EF7-A656-B33FCDF01111}"/>
                  </a:ext>
                </a:extLst>
              </p14:cNvPr>
              <p14:cNvContentPartPr/>
              <p14:nvPr/>
            </p14:nvContentPartPr>
            <p14:xfrm>
              <a:off x="9623709" y="3560665"/>
              <a:ext cx="477720" cy="449640"/>
            </p14:xfrm>
          </p:contentPart>
        </mc:Choice>
        <mc:Fallback xmlns="">
          <p:pic>
            <p:nvPicPr>
              <p:cNvPr id="466" name="Cerneală 465">
                <a:extLst>
                  <a:ext uri="{FF2B5EF4-FFF2-40B4-BE49-F238E27FC236}">
                    <a16:creationId xmlns:a16="http://schemas.microsoft.com/office/drawing/2014/main" id="{DB507E1C-B9BF-4EF7-A656-B33FCDF01111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606069" y="3524665"/>
                <a:ext cx="5133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8ECD84F0-BC7A-488F-8A1B-681177050D5B}"/>
                  </a:ext>
                </a:extLst>
              </p14:cNvPr>
              <p14:cNvContentPartPr/>
              <p14:nvPr/>
            </p14:nvContentPartPr>
            <p14:xfrm>
              <a:off x="11383660" y="4978423"/>
              <a:ext cx="350640" cy="25776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8ECD84F0-BC7A-488F-8A1B-681177050D5B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365660" y="4960398"/>
                <a:ext cx="386280" cy="2934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B23313B8-CFA5-4506-BFDC-AF3CEC739318}"/>
                  </a:ext>
                </a:extLst>
              </p14:cNvPr>
              <p14:cNvContentPartPr/>
              <p14:nvPr/>
            </p14:nvContentPartPr>
            <p14:xfrm>
              <a:off x="11369260" y="5319703"/>
              <a:ext cx="560520" cy="59760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B23313B8-CFA5-4506-BFDC-AF3CEC739318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1351248" y="5301703"/>
                <a:ext cx="596183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BA911328-C0A4-4123-81D6-F88EC769B0B0}"/>
                  </a:ext>
                </a:extLst>
              </p14:cNvPr>
              <p14:cNvContentPartPr/>
              <p14:nvPr/>
            </p14:nvContentPartPr>
            <p14:xfrm>
              <a:off x="7924780" y="4983463"/>
              <a:ext cx="2534760" cy="138456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BA911328-C0A4-4123-81D6-F88EC769B0B0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7906780" y="4965463"/>
                <a:ext cx="2570400" cy="14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74B0B92B-B9FC-4455-AF46-CA947B3010E3}"/>
                  </a:ext>
                </a:extLst>
              </p14:cNvPr>
              <p14:cNvContentPartPr/>
              <p14:nvPr/>
            </p14:nvContentPartPr>
            <p14:xfrm>
              <a:off x="10630180" y="5020903"/>
              <a:ext cx="588960" cy="92088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74B0B92B-B9FC-4455-AF46-CA947B3010E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0612180" y="5002903"/>
                <a:ext cx="624600" cy="9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72" name="Cerneală 471">
                <a:extLst>
                  <a:ext uri="{FF2B5EF4-FFF2-40B4-BE49-F238E27FC236}">
                    <a16:creationId xmlns:a16="http://schemas.microsoft.com/office/drawing/2014/main" id="{CCD276AD-5A4A-4A64-8990-D60B5C8DB273}"/>
                  </a:ext>
                </a:extLst>
              </p14:cNvPr>
              <p14:cNvContentPartPr/>
              <p14:nvPr/>
            </p14:nvContentPartPr>
            <p14:xfrm>
              <a:off x="11175241" y="5533427"/>
              <a:ext cx="22320" cy="389520"/>
            </p14:xfrm>
          </p:contentPart>
        </mc:Choice>
        <mc:Fallback xmlns="">
          <p:pic>
            <p:nvPicPr>
              <p:cNvPr id="472" name="Cerneală 471">
                <a:extLst>
                  <a:ext uri="{FF2B5EF4-FFF2-40B4-BE49-F238E27FC236}">
                    <a16:creationId xmlns:a16="http://schemas.microsoft.com/office/drawing/2014/main" id="{CCD276AD-5A4A-4A64-8990-D60B5C8DB273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157601" y="5515787"/>
                <a:ext cx="5796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CC26416D-EEBC-4E38-B9BF-0F5354F61546}"/>
                  </a:ext>
                </a:extLst>
              </p14:cNvPr>
              <p14:cNvContentPartPr/>
              <p14:nvPr/>
            </p14:nvContentPartPr>
            <p14:xfrm>
              <a:off x="7121281" y="5469707"/>
              <a:ext cx="702720" cy="48132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CC26416D-EEBC-4E38-B9BF-0F5354F61546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7103281" y="5452080"/>
                <a:ext cx="738360" cy="5169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D94A66F6-064E-4BC6-A30E-1997664450BE}"/>
                  </a:ext>
                </a:extLst>
              </p14:cNvPr>
              <p14:cNvContentPartPr/>
              <p14:nvPr/>
            </p14:nvContentPartPr>
            <p14:xfrm>
              <a:off x="8931001" y="5393387"/>
              <a:ext cx="82080" cy="35280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D94A66F6-064E-4BC6-A30E-1997664450BE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913361" y="5357387"/>
                <a:ext cx="1177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1F0D1580-0C74-404E-BB4A-E7D628E7082F}"/>
                  </a:ext>
                </a:extLst>
              </p14:cNvPr>
              <p14:cNvContentPartPr/>
              <p14:nvPr/>
            </p14:nvContentPartPr>
            <p14:xfrm>
              <a:off x="9589801" y="5407427"/>
              <a:ext cx="120960" cy="31968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1F0D1580-0C74-404E-BB4A-E7D628E7082F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571801" y="5371787"/>
                <a:ext cx="1566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2472BC63-237D-4F8D-945A-E79EB498DC02}"/>
                  </a:ext>
                </a:extLst>
              </p14:cNvPr>
              <p14:cNvContentPartPr/>
              <p14:nvPr/>
            </p14:nvContentPartPr>
            <p14:xfrm>
              <a:off x="10196401" y="5389067"/>
              <a:ext cx="152280" cy="29160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2472BC63-237D-4F8D-945A-E79EB498DC02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178761" y="5353067"/>
                <a:ext cx="187920" cy="36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71" name="Cerneală 470">
                <a:extLst>
                  <a:ext uri="{FF2B5EF4-FFF2-40B4-BE49-F238E27FC236}">
                    <a16:creationId xmlns:a16="http://schemas.microsoft.com/office/drawing/2014/main" id="{A59B82E7-9A99-4803-A81B-CFFCFD5D4450}"/>
                  </a:ext>
                </a:extLst>
              </p14:cNvPr>
              <p14:cNvContentPartPr/>
              <p14:nvPr/>
            </p14:nvContentPartPr>
            <p14:xfrm>
              <a:off x="11100721" y="5158307"/>
              <a:ext cx="360" cy="360"/>
            </p14:xfrm>
          </p:contentPart>
        </mc:Choice>
        <mc:Fallback xmlns="">
          <p:pic>
            <p:nvPicPr>
              <p:cNvPr id="471" name="Cerneală 470">
                <a:extLst>
                  <a:ext uri="{FF2B5EF4-FFF2-40B4-BE49-F238E27FC236}">
                    <a16:creationId xmlns:a16="http://schemas.microsoft.com/office/drawing/2014/main" id="{A59B82E7-9A99-4803-A81B-CFFCFD5D4450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083081" y="512266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75" name="Cerneală 474">
                <a:extLst>
                  <a:ext uri="{FF2B5EF4-FFF2-40B4-BE49-F238E27FC236}">
                    <a16:creationId xmlns:a16="http://schemas.microsoft.com/office/drawing/2014/main" id="{52BE8DEB-0E0E-4A64-9F93-60659732D215}"/>
                  </a:ext>
                </a:extLst>
              </p14:cNvPr>
              <p14:cNvContentPartPr/>
              <p14:nvPr/>
            </p14:nvContentPartPr>
            <p14:xfrm>
              <a:off x="10895589" y="5034865"/>
              <a:ext cx="292680" cy="613800"/>
            </p14:xfrm>
          </p:contentPart>
        </mc:Choice>
        <mc:Fallback xmlns="">
          <p:pic>
            <p:nvPicPr>
              <p:cNvPr id="475" name="Cerneală 474">
                <a:extLst>
                  <a:ext uri="{FF2B5EF4-FFF2-40B4-BE49-F238E27FC236}">
                    <a16:creationId xmlns:a16="http://schemas.microsoft.com/office/drawing/2014/main" id="{52BE8DEB-0E0E-4A64-9F93-60659732D215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0877949" y="5016865"/>
                <a:ext cx="32832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76" name="Cerneală 475">
                <a:extLst>
                  <a:ext uri="{FF2B5EF4-FFF2-40B4-BE49-F238E27FC236}">
                    <a16:creationId xmlns:a16="http://schemas.microsoft.com/office/drawing/2014/main" id="{71CEDDCF-4EA7-4239-9246-5CE16BC65C1B}"/>
                  </a:ext>
                </a:extLst>
              </p14:cNvPr>
              <p14:cNvContentPartPr/>
              <p14:nvPr/>
            </p14:nvContentPartPr>
            <p14:xfrm>
              <a:off x="11024109" y="5650465"/>
              <a:ext cx="180720" cy="154080"/>
            </p14:xfrm>
          </p:contentPart>
        </mc:Choice>
        <mc:Fallback xmlns="">
          <p:pic>
            <p:nvPicPr>
              <p:cNvPr id="476" name="Cerneală 475">
                <a:extLst>
                  <a:ext uri="{FF2B5EF4-FFF2-40B4-BE49-F238E27FC236}">
                    <a16:creationId xmlns:a16="http://schemas.microsoft.com/office/drawing/2014/main" id="{71CEDDCF-4EA7-4239-9246-5CE16BC65C1B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1006469" y="5614825"/>
                <a:ext cx="2163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77" name="Cerneală 476">
                <a:extLst>
                  <a:ext uri="{FF2B5EF4-FFF2-40B4-BE49-F238E27FC236}">
                    <a16:creationId xmlns:a16="http://schemas.microsoft.com/office/drawing/2014/main" id="{6EA0D8EC-BD22-40CB-9C79-95839A6FFA17}"/>
                  </a:ext>
                </a:extLst>
              </p14:cNvPr>
              <p14:cNvContentPartPr/>
              <p14:nvPr/>
            </p14:nvContentPartPr>
            <p14:xfrm>
              <a:off x="3065229" y="5246905"/>
              <a:ext cx="466920" cy="71280"/>
            </p14:xfrm>
          </p:contentPart>
        </mc:Choice>
        <mc:Fallback xmlns="">
          <p:pic>
            <p:nvPicPr>
              <p:cNvPr id="477" name="Cerneală 476">
                <a:extLst>
                  <a:ext uri="{FF2B5EF4-FFF2-40B4-BE49-F238E27FC236}">
                    <a16:creationId xmlns:a16="http://schemas.microsoft.com/office/drawing/2014/main" id="{6EA0D8EC-BD22-40CB-9C79-95839A6FFA1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3047589" y="5210905"/>
                <a:ext cx="50256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78" name="Cerneală 477">
                <a:extLst>
                  <a:ext uri="{FF2B5EF4-FFF2-40B4-BE49-F238E27FC236}">
                    <a16:creationId xmlns:a16="http://schemas.microsoft.com/office/drawing/2014/main" id="{156D019D-852E-4249-B06E-10CC4E09A26F}"/>
                  </a:ext>
                </a:extLst>
              </p14:cNvPr>
              <p14:cNvContentPartPr/>
              <p14:nvPr/>
            </p14:nvContentPartPr>
            <p14:xfrm>
              <a:off x="3176109" y="5363905"/>
              <a:ext cx="193680" cy="25200"/>
            </p14:xfrm>
          </p:contentPart>
        </mc:Choice>
        <mc:Fallback xmlns="">
          <p:pic>
            <p:nvPicPr>
              <p:cNvPr id="478" name="Cerneală 477">
                <a:extLst>
                  <a:ext uri="{FF2B5EF4-FFF2-40B4-BE49-F238E27FC236}">
                    <a16:creationId xmlns:a16="http://schemas.microsoft.com/office/drawing/2014/main" id="{156D019D-852E-4249-B06E-10CC4E09A26F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3158109" y="5327905"/>
                <a:ext cx="22932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79" name="Cerneală 478">
                <a:extLst>
                  <a:ext uri="{FF2B5EF4-FFF2-40B4-BE49-F238E27FC236}">
                    <a16:creationId xmlns:a16="http://schemas.microsoft.com/office/drawing/2014/main" id="{997B269B-F096-4143-97E4-D3E83960E924}"/>
                  </a:ext>
                </a:extLst>
              </p14:cNvPr>
              <p14:cNvContentPartPr/>
              <p14:nvPr/>
            </p14:nvContentPartPr>
            <p14:xfrm>
              <a:off x="9071109" y="5803105"/>
              <a:ext cx="133560" cy="195840"/>
            </p14:xfrm>
          </p:contentPart>
        </mc:Choice>
        <mc:Fallback xmlns="">
          <p:pic>
            <p:nvPicPr>
              <p:cNvPr id="479" name="Cerneală 478">
                <a:extLst>
                  <a:ext uri="{FF2B5EF4-FFF2-40B4-BE49-F238E27FC236}">
                    <a16:creationId xmlns:a16="http://schemas.microsoft.com/office/drawing/2014/main" id="{997B269B-F096-4143-97E4-D3E83960E92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9053469" y="5767465"/>
                <a:ext cx="16920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80" name="Cerneală 479">
                <a:extLst>
                  <a:ext uri="{FF2B5EF4-FFF2-40B4-BE49-F238E27FC236}">
                    <a16:creationId xmlns:a16="http://schemas.microsoft.com/office/drawing/2014/main" id="{B8EFFEC4-FD1B-4D72-8850-8C375CEADA57}"/>
                  </a:ext>
                </a:extLst>
              </p14:cNvPr>
              <p14:cNvContentPartPr/>
              <p14:nvPr/>
            </p14:nvContentPartPr>
            <p14:xfrm>
              <a:off x="8931069" y="5816065"/>
              <a:ext cx="246960" cy="176400"/>
            </p14:xfrm>
          </p:contentPart>
        </mc:Choice>
        <mc:Fallback xmlns="">
          <p:pic>
            <p:nvPicPr>
              <p:cNvPr id="480" name="Cerneală 479">
                <a:extLst>
                  <a:ext uri="{FF2B5EF4-FFF2-40B4-BE49-F238E27FC236}">
                    <a16:creationId xmlns:a16="http://schemas.microsoft.com/office/drawing/2014/main" id="{B8EFFEC4-FD1B-4D72-8850-8C375CEADA57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8913069" y="5780065"/>
                <a:ext cx="28260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1162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E98FD6BC-A0F4-4379-8CD1-11D02A30873B}"/>
                  </a:ext>
                </a:extLst>
              </p14:cNvPr>
              <p14:cNvContentPartPr/>
              <p14:nvPr/>
            </p14:nvContentPartPr>
            <p14:xfrm>
              <a:off x="620829" y="2800705"/>
              <a:ext cx="213840" cy="237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E98FD6BC-A0F4-4379-8CD1-11D02A3087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829" y="2783065"/>
                <a:ext cx="24948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A7A74850-0F90-4441-80D9-DDE33FC40400}"/>
                  </a:ext>
                </a:extLst>
              </p14:cNvPr>
              <p14:cNvContentPartPr/>
              <p14:nvPr/>
            </p14:nvContentPartPr>
            <p14:xfrm>
              <a:off x="576189" y="2485705"/>
              <a:ext cx="227520" cy="24372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A7A74850-0F90-4441-80D9-DDE33FC4040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8549" y="2468065"/>
                <a:ext cx="2631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F2DC31F9-0144-49D6-B430-EBA2BB29B7C4}"/>
                  </a:ext>
                </a:extLst>
              </p14:cNvPr>
              <p14:cNvContentPartPr/>
              <p14:nvPr/>
            </p14:nvContentPartPr>
            <p14:xfrm>
              <a:off x="682749" y="3575425"/>
              <a:ext cx="240840" cy="3744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F2DC31F9-0144-49D6-B430-EBA2BB29B7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65109" y="3557425"/>
                <a:ext cx="2764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E3FA37FC-42F9-4AE6-8BFA-79E3D8179891}"/>
                  </a:ext>
                </a:extLst>
              </p14:cNvPr>
              <p14:cNvContentPartPr/>
              <p14:nvPr/>
            </p14:nvContentPartPr>
            <p14:xfrm>
              <a:off x="695709" y="3232345"/>
              <a:ext cx="195480" cy="23112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E3FA37FC-42F9-4AE6-8BFA-79E3D81798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069" y="3214345"/>
                <a:ext cx="2311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489B9198-E1BB-4A0A-A8A6-6752FE0152B6}"/>
                  </a:ext>
                </a:extLst>
              </p14:cNvPr>
              <p14:cNvContentPartPr/>
              <p14:nvPr/>
            </p14:nvContentPartPr>
            <p14:xfrm>
              <a:off x="702189" y="4306585"/>
              <a:ext cx="299520" cy="2016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489B9198-E1BB-4A0A-A8A6-6752FE0152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189" y="4288945"/>
                <a:ext cx="335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DBA280DA-C6F0-486A-B313-D3886632D211}"/>
                  </a:ext>
                </a:extLst>
              </p14:cNvPr>
              <p14:cNvContentPartPr/>
              <p14:nvPr/>
            </p14:nvContentPartPr>
            <p14:xfrm>
              <a:off x="656469" y="3958825"/>
              <a:ext cx="300600" cy="24120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DBA280DA-C6F0-486A-B313-D3886632D21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469" y="3941185"/>
                <a:ext cx="33624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D7288E1B-1F3B-4908-A7F1-382558394A7A}"/>
                  </a:ext>
                </a:extLst>
              </p14:cNvPr>
              <p14:cNvContentPartPr/>
              <p14:nvPr/>
            </p14:nvContentPartPr>
            <p14:xfrm>
              <a:off x="8315829" y="798385"/>
              <a:ext cx="364320" cy="31896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D7288E1B-1F3B-4908-A7F1-382558394A7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98172" y="780745"/>
                <a:ext cx="399995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A001715C-8988-4CD8-B406-A0C71300FEA5}"/>
                  </a:ext>
                </a:extLst>
              </p14:cNvPr>
              <p14:cNvContentPartPr/>
              <p14:nvPr/>
            </p14:nvContentPartPr>
            <p14:xfrm>
              <a:off x="9047709" y="632785"/>
              <a:ext cx="3048840" cy="202500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A001715C-8988-4CD8-B406-A0C71300FEA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29709" y="614785"/>
                <a:ext cx="3084480" cy="20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CE5FFBD3-8E7E-4E26-9A2D-9373A0679B71}"/>
                  </a:ext>
                </a:extLst>
              </p14:cNvPr>
              <p14:cNvContentPartPr/>
              <p14:nvPr/>
            </p14:nvContentPartPr>
            <p14:xfrm>
              <a:off x="1323189" y="774265"/>
              <a:ext cx="5490360" cy="379440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CE5FFBD3-8E7E-4E26-9A2D-9373A0679B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05189" y="756625"/>
                <a:ext cx="5525640" cy="38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12256A59-5BAC-40D1-A0CC-F12AAF2D7C98}"/>
                  </a:ext>
                </a:extLst>
              </p14:cNvPr>
              <p14:cNvContentPartPr/>
              <p14:nvPr/>
            </p14:nvContentPartPr>
            <p14:xfrm>
              <a:off x="269109" y="1183585"/>
              <a:ext cx="360" cy="36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12256A59-5BAC-40D1-A0CC-F12AAF2D7C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51469" y="11659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AB71A3D2-9E19-467A-A7F8-6031F98646D2}"/>
                  </a:ext>
                </a:extLst>
              </p14:cNvPr>
              <p14:cNvContentPartPr/>
              <p14:nvPr/>
            </p14:nvContentPartPr>
            <p14:xfrm>
              <a:off x="1261269" y="900985"/>
              <a:ext cx="1631520" cy="36961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AB71A3D2-9E19-467A-A7F8-6031F98646D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243269" y="865345"/>
                <a:ext cx="1667160" cy="37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78E907EA-F7D6-47E9-9C7C-234D94576A1B}"/>
                  </a:ext>
                </a:extLst>
              </p14:cNvPr>
              <p14:cNvContentPartPr/>
              <p14:nvPr/>
            </p14:nvContentPartPr>
            <p14:xfrm>
              <a:off x="3932109" y="1164865"/>
              <a:ext cx="597240" cy="315252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78E907EA-F7D6-47E9-9C7C-234D94576A1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14109" y="1129225"/>
                <a:ext cx="632880" cy="32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D2DD0297-780D-4982-B51E-178168C1D822}"/>
                  </a:ext>
                </a:extLst>
              </p14:cNvPr>
              <p14:cNvContentPartPr/>
              <p14:nvPr/>
            </p14:nvContentPartPr>
            <p14:xfrm>
              <a:off x="4316949" y="2096185"/>
              <a:ext cx="2160" cy="720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D2DD0297-780D-4982-B51E-178168C1D8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98949" y="2060185"/>
                <a:ext cx="378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8B57028E-5E21-41C6-8062-E521B42A8A67}"/>
                  </a:ext>
                </a:extLst>
              </p14:cNvPr>
              <p14:cNvContentPartPr/>
              <p14:nvPr/>
            </p14:nvContentPartPr>
            <p14:xfrm>
              <a:off x="4311549" y="2429905"/>
              <a:ext cx="360" cy="36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8B57028E-5E21-41C6-8062-E521B42A8A6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93909" y="2394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F95F6C9C-2278-4616-BF82-A8BEE5361ACA}"/>
                  </a:ext>
                </a:extLst>
              </p14:cNvPr>
              <p14:cNvContentPartPr/>
              <p14:nvPr/>
            </p14:nvContentPartPr>
            <p14:xfrm>
              <a:off x="4334949" y="3204985"/>
              <a:ext cx="6120" cy="216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F95F6C9C-2278-4616-BF82-A8BEE5361AC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317309" y="3168985"/>
                <a:ext cx="417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AE9C8A95-5663-4B4C-9305-B478211006B4}"/>
                  </a:ext>
                </a:extLst>
              </p14:cNvPr>
              <p14:cNvContentPartPr/>
              <p14:nvPr/>
            </p14:nvContentPartPr>
            <p14:xfrm>
              <a:off x="4292469" y="3922105"/>
              <a:ext cx="3600" cy="252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AE9C8A95-5663-4B4C-9305-B478211006B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74469" y="3886105"/>
                <a:ext cx="3924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83AE8022-6317-4721-A408-8FE2D75A4C1F}"/>
                  </a:ext>
                </a:extLst>
              </p14:cNvPr>
              <p14:cNvContentPartPr/>
              <p14:nvPr/>
            </p14:nvContentPartPr>
            <p14:xfrm>
              <a:off x="6336909" y="1920145"/>
              <a:ext cx="15840" cy="2304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83AE8022-6317-4721-A408-8FE2D75A4C1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18909" y="1884145"/>
                <a:ext cx="514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7501080F-7BE8-4E6F-B537-18A409F57173}"/>
                  </a:ext>
                </a:extLst>
              </p14:cNvPr>
              <p14:cNvContentPartPr/>
              <p14:nvPr/>
            </p14:nvContentPartPr>
            <p14:xfrm>
              <a:off x="6417909" y="2492545"/>
              <a:ext cx="6840" cy="540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7501080F-7BE8-4E6F-B537-18A409F5717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400269" y="2456905"/>
                <a:ext cx="424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CF8F41F6-B237-4941-A59E-3EF3CD5158BC}"/>
                  </a:ext>
                </a:extLst>
              </p14:cNvPr>
              <p14:cNvContentPartPr/>
              <p14:nvPr/>
            </p14:nvContentPartPr>
            <p14:xfrm>
              <a:off x="6390909" y="3203545"/>
              <a:ext cx="15840" cy="4032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CF8F41F6-B237-4941-A59E-3EF3CD5158B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372909" y="3167905"/>
                <a:ext cx="5148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75A5F320-2A71-4064-BE51-0FE688297850}"/>
                  </a:ext>
                </a:extLst>
              </p14:cNvPr>
              <p14:cNvContentPartPr/>
              <p14:nvPr/>
            </p14:nvContentPartPr>
            <p14:xfrm>
              <a:off x="6386229" y="3927865"/>
              <a:ext cx="360" cy="900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75A5F320-2A71-4064-BE51-0FE68829785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368229" y="3891865"/>
                <a:ext cx="360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7" name="Cerneală 246">
                <a:extLst>
                  <a:ext uri="{FF2B5EF4-FFF2-40B4-BE49-F238E27FC236}">
                    <a16:creationId xmlns:a16="http://schemas.microsoft.com/office/drawing/2014/main" id="{F85532E2-4889-40E4-A44B-EB14F7881C2B}"/>
                  </a:ext>
                </a:extLst>
              </p14:cNvPr>
              <p14:cNvContentPartPr/>
              <p14:nvPr/>
            </p14:nvContentPartPr>
            <p14:xfrm>
              <a:off x="1096749" y="86665"/>
              <a:ext cx="10838160" cy="6243480"/>
            </p14:xfrm>
          </p:contentPart>
        </mc:Choice>
        <mc:Fallback xmlns="">
          <p:pic>
            <p:nvPicPr>
              <p:cNvPr id="247" name="Cerneală 246">
                <a:extLst>
                  <a:ext uri="{FF2B5EF4-FFF2-40B4-BE49-F238E27FC236}">
                    <a16:creationId xmlns:a16="http://schemas.microsoft.com/office/drawing/2014/main" id="{F85532E2-4889-40E4-A44B-EB14F7881C2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9108" y="68665"/>
                <a:ext cx="10873801" cy="627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561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3FB8941D-F56A-4D06-B32A-4438AB956C1F}"/>
                  </a:ext>
                </a:extLst>
              </p14:cNvPr>
              <p14:cNvContentPartPr/>
              <p14:nvPr/>
            </p14:nvContentPartPr>
            <p14:xfrm>
              <a:off x="423189" y="463585"/>
              <a:ext cx="212400" cy="2268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3FB8941D-F56A-4D06-B32A-4438AB956C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5189" y="445585"/>
                <a:ext cx="2480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740ED8FA-83D5-4F7E-89FF-21C7CF238938}"/>
                  </a:ext>
                </a:extLst>
              </p14:cNvPr>
              <p14:cNvContentPartPr/>
              <p14:nvPr/>
            </p14:nvContentPartPr>
            <p14:xfrm>
              <a:off x="943749" y="485185"/>
              <a:ext cx="5194800" cy="546840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740ED8FA-83D5-4F7E-89FF-21C7CF23893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6109" y="467185"/>
                <a:ext cx="5230440" cy="55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A979831B-EE0F-40E8-AB24-44327F6827F1}"/>
                  </a:ext>
                </a:extLst>
              </p14:cNvPr>
              <p14:cNvContentPartPr/>
              <p14:nvPr/>
            </p14:nvContentPartPr>
            <p14:xfrm>
              <a:off x="880389" y="837985"/>
              <a:ext cx="193320" cy="1576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A979831B-EE0F-40E8-AB24-44327F6827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2749" y="819985"/>
                <a:ext cx="22896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8BDC2C2D-50F0-44DA-89D8-01AA0E8EE51B}"/>
                  </a:ext>
                </a:extLst>
              </p14:cNvPr>
              <p14:cNvContentPartPr/>
              <p14:nvPr/>
            </p14:nvContentPartPr>
            <p14:xfrm>
              <a:off x="1433709" y="787225"/>
              <a:ext cx="284400" cy="1929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8BDC2C2D-50F0-44DA-89D8-01AA0E8EE51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6069" y="769225"/>
                <a:ext cx="32004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75D7EE75-D934-4F48-8C1F-33B7B14981D8}"/>
                  </a:ext>
                </a:extLst>
              </p14:cNvPr>
              <p14:cNvContentPartPr/>
              <p14:nvPr/>
            </p14:nvContentPartPr>
            <p14:xfrm>
              <a:off x="2198349" y="158305"/>
              <a:ext cx="5068800" cy="7092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75D7EE75-D934-4F48-8C1F-33B7B14981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80709" y="140305"/>
                <a:ext cx="510444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CAE7F2A3-E13E-4DC2-96C4-59AD03B8B52D}"/>
                  </a:ext>
                </a:extLst>
              </p14:cNvPr>
              <p14:cNvContentPartPr/>
              <p14:nvPr/>
            </p14:nvContentPartPr>
            <p14:xfrm>
              <a:off x="8412309" y="1066945"/>
              <a:ext cx="192960" cy="241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CAE7F2A3-E13E-4DC2-96C4-59AD03B8B5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94669" y="1048945"/>
                <a:ext cx="2286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3073785C-1A32-4551-86F4-9B148379E62F}"/>
                  </a:ext>
                </a:extLst>
              </p14:cNvPr>
              <p14:cNvContentPartPr/>
              <p14:nvPr/>
            </p14:nvContentPartPr>
            <p14:xfrm>
              <a:off x="8292069" y="1158745"/>
              <a:ext cx="424080" cy="20556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3073785C-1A32-4551-86F4-9B148379E62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274069" y="1141074"/>
                <a:ext cx="459720" cy="2412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B9C350D0-8DBE-4D92-806F-E9A7662EEAE4}"/>
                  </a:ext>
                </a:extLst>
              </p14:cNvPr>
              <p14:cNvContentPartPr/>
              <p14:nvPr/>
            </p14:nvContentPartPr>
            <p14:xfrm>
              <a:off x="7550829" y="996025"/>
              <a:ext cx="552600" cy="3801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B9C350D0-8DBE-4D92-806F-E9A7662EEAE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33189" y="978042"/>
                <a:ext cx="588240" cy="4157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26E93D0E-F2A2-434A-9000-139EC29249C5}"/>
                  </a:ext>
                </a:extLst>
              </p14:cNvPr>
              <p14:cNvContentPartPr/>
              <p14:nvPr/>
            </p14:nvContentPartPr>
            <p14:xfrm>
              <a:off x="8013069" y="1756345"/>
              <a:ext cx="121320" cy="144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26E93D0E-F2A2-434A-9000-139EC29249C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95069" y="1738345"/>
                <a:ext cx="1569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83EC9238-B6EB-42B2-8DE0-90E3591DC167}"/>
                  </a:ext>
                </a:extLst>
              </p14:cNvPr>
              <p14:cNvContentPartPr/>
              <p14:nvPr/>
            </p14:nvContentPartPr>
            <p14:xfrm>
              <a:off x="8036829" y="1838065"/>
              <a:ext cx="82800" cy="1476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83EC9238-B6EB-42B2-8DE0-90E3591DC16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019189" y="1820425"/>
                <a:ext cx="11844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EDC1E3C7-3398-4CED-99A6-439FC70443D3}"/>
                  </a:ext>
                </a:extLst>
              </p14:cNvPr>
              <p14:cNvContentPartPr/>
              <p14:nvPr/>
            </p14:nvContentPartPr>
            <p14:xfrm>
              <a:off x="8330589" y="1717825"/>
              <a:ext cx="783360" cy="32220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EDC1E3C7-3398-4CED-99A6-439FC70443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12589" y="1699825"/>
                <a:ext cx="81900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3701698C-B59F-492F-A72B-44E5F6DAA3C3}"/>
                  </a:ext>
                </a:extLst>
              </p14:cNvPr>
              <p14:cNvContentPartPr/>
              <p14:nvPr/>
            </p14:nvContentPartPr>
            <p14:xfrm>
              <a:off x="7555509" y="1593985"/>
              <a:ext cx="310320" cy="3661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3701698C-B59F-492F-A72B-44E5F6DAA3C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37869" y="1576003"/>
                <a:ext cx="345960" cy="4017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1522BBEE-1C71-4EB9-84C0-821B164092AE}"/>
                  </a:ext>
                </a:extLst>
              </p14:cNvPr>
              <p14:cNvContentPartPr/>
              <p14:nvPr/>
            </p14:nvContentPartPr>
            <p14:xfrm>
              <a:off x="7271829" y="1020865"/>
              <a:ext cx="144000" cy="10738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1522BBEE-1C71-4EB9-84C0-821B164092A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54189" y="1002865"/>
                <a:ext cx="179640" cy="11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488D832D-5AB9-4D7A-AFB2-AA121F71CAEE}"/>
                  </a:ext>
                </a:extLst>
              </p14:cNvPr>
              <p14:cNvContentPartPr/>
              <p14:nvPr/>
            </p14:nvContentPartPr>
            <p14:xfrm>
              <a:off x="9278469" y="3604225"/>
              <a:ext cx="416520" cy="22356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488D832D-5AB9-4D7A-AFB2-AA121F71CAE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260829" y="3586585"/>
                <a:ext cx="4521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380E748A-0D46-4283-BD12-AA2DCE50673B}"/>
                  </a:ext>
                </a:extLst>
              </p14:cNvPr>
              <p14:cNvContentPartPr/>
              <p14:nvPr/>
            </p14:nvContentPartPr>
            <p14:xfrm>
              <a:off x="7380549" y="2391385"/>
              <a:ext cx="1772640" cy="151236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380E748A-0D46-4283-BD12-AA2DCE50673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62909" y="2373389"/>
                <a:ext cx="1808280" cy="15479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CE9983B9-8244-424A-AEFA-22C4059F3788}"/>
                  </a:ext>
                </a:extLst>
              </p14:cNvPr>
              <p14:cNvContentPartPr/>
              <p14:nvPr/>
            </p14:nvContentPartPr>
            <p14:xfrm>
              <a:off x="6299469" y="4081945"/>
              <a:ext cx="779400" cy="45288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CE9983B9-8244-424A-AEFA-22C4059F378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281829" y="4064305"/>
                <a:ext cx="8150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182B82AA-1551-4B46-BF18-6AB8AC4E167B}"/>
                  </a:ext>
                </a:extLst>
              </p14:cNvPr>
              <p14:cNvContentPartPr/>
              <p14:nvPr/>
            </p14:nvContentPartPr>
            <p14:xfrm>
              <a:off x="6424749" y="4917865"/>
              <a:ext cx="851400" cy="54252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182B82AA-1551-4B46-BF18-6AB8AC4E167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06749" y="4899865"/>
                <a:ext cx="887040" cy="57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3EB072D5-B9BA-451C-B1C9-95071E836AD3}"/>
                  </a:ext>
                </a:extLst>
              </p14:cNvPr>
              <p14:cNvContentPartPr/>
              <p14:nvPr/>
            </p14:nvContentPartPr>
            <p14:xfrm>
              <a:off x="6251589" y="3305785"/>
              <a:ext cx="609120" cy="49716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3EB072D5-B9BA-451C-B1C9-95071E836AD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233589" y="3288158"/>
                <a:ext cx="644760" cy="53277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873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368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43D02E8E-EC55-4D7F-B0FC-8E7164275B45}"/>
                  </a:ext>
                </a:extLst>
              </p14:cNvPr>
              <p14:cNvContentPartPr/>
              <p14:nvPr/>
            </p14:nvContentPartPr>
            <p14:xfrm>
              <a:off x="750429" y="202585"/>
              <a:ext cx="9046440" cy="56736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43D02E8E-EC55-4D7F-B0FC-8E7164275B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2429" y="184945"/>
                <a:ext cx="908208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BD06F636-0DAD-4AD0-B387-5285A31E5F2A}"/>
                  </a:ext>
                </a:extLst>
              </p14:cNvPr>
              <p14:cNvContentPartPr/>
              <p14:nvPr/>
            </p14:nvContentPartPr>
            <p14:xfrm>
              <a:off x="1586709" y="1366465"/>
              <a:ext cx="236880" cy="309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BD06F636-0DAD-4AD0-B387-5285A31E5F2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69069" y="1348465"/>
                <a:ext cx="27252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A80225EA-33C1-4EC0-9A6C-BB8B49A3A6FD}"/>
                  </a:ext>
                </a:extLst>
              </p14:cNvPr>
              <p14:cNvContentPartPr/>
              <p14:nvPr/>
            </p14:nvContentPartPr>
            <p14:xfrm>
              <a:off x="4653549" y="1188265"/>
              <a:ext cx="905400" cy="34776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A80225EA-33C1-4EC0-9A6C-BB8B49A3A6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35909" y="1170625"/>
                <a:ext cx="9410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8B6E4257-A2E1-4411-9BCA-18FAAC662721}"/>
                  </a:ext>
                </a:extLst>
              </p14:cNvPr>
              <p14:cNvContentPartPr/>
              <p14:nvPr/>
            </p14:nvContentPartPr>
            <p14:xfrm>
              <a:off x="2746629" y="1126705"/>
              <a:ext cx="1309680" cy="32652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8B6E4257-A2E1-4411-9BCA-18FAAC6627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8984" y="1109065"/>
                <a:ext cx="1345330" cy="3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4FDCF97A-2CAC-48D1-BACB-75F82E3AD235}"/>
                  </a:ext>
                </a:extLst>
              </p14:cNvPr>
              <p14:cNvContentPartPr/>
              <p14:nvPr/>
            </p14:nvContentPartPr>
            <p14:xfrm>
              <a:off x="2324709" y="1255585"/>
              <a:ext cx="91080" cy="26316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4FDCF97A-2CAC-48D1-BACB-75F82E3AD2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06709" y="1237921"/>
                <a:ext cx="126720" cy="2988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2E204DE2-90C7-41DE-9F3F-993140FCA7F7}"/>
                  </a:ext>
                </a:extLst>
              </p14:cNvPr>
              <p14:cNvContentPartPr/>
              <p14:nvPr/>
            </p14:nvContentPartPr>
            <p14:xfrm>
              <a:off x="1626309" y="1862185"/>
              <a:ext cx="287640" cy="298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2E204DE2-90C7-41DE-9F3F-993140FCA7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08309" y="1844185"/>
                <a:ext cx="3232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926A223C-A2B3-4131-BBDE-AD82F9A24069}"/>
                  </a:ext>
                </a:extLst>
              </p14:cNvPr>
              <p14:cNvContentPartPr/>
              <p14:nvPr/>
            </p14:nvContentPartPr>
            <p14:xfrm>
              <a:off x="2705949" y="1650145"/>
              <a:ext cx="1363320" cy="3009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926A223C-A2B3-4131-BBDE-AD82F9A240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8309" y="1632505"/>
                <a:ext cx="139896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DCF26EE9-F2B9-4284-8DA5-62572DF9C7A7}"/>
                  </a:ext>
                </a:extLst>
              </p14:cNvPr>
              <p14:cNvContentPartPr/>
              <p14:nvPr/>
            </p14:nvContentPartPr>
            <p14:xfrm>
              <a:off x="2229309" y="1746985"/>
              <a:ext cx="124200" cy="30852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DCF26EE9-F2B9-4284-8DA5-62572DF9C7A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11618" y="1729006"/>
                <a:ext cx="159944" cy="344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830C33B3-5178-40F9-881D-FE15ED531C63}"/>
                  </a:ext>
                </a:extLst>
              </p14:cNvPr>
              <p14:cNvContentPartPr/>
              <p14:nvPr/>
            </p14:nvContentPartPr>
            <p14:xfrm>
              <a:off x="1660149" y="2459065"/>
              <a:ext cx="241920" cy="1260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830C33B3-5178-40F9-881D-FE15ED531C6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42149" y="2441425"/>
                <a:ext cx="2775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6D672663-FCC5-4CFD-84F9-D02D0130F2CE}"/>
                  </a:ext>
                </a:extLst>
              </p14:cNvPr>
              <p14:cNvContentPartPr/>
              <p14:nvPr/>
            </p14:nvContentPartPr>
            <p14:xfrm>
              <a:off x="2213469" y="2372665"/>
              <a:ext cx="230040" cy="1803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6D672663-FCC5-4CFD-84F9-D02D0130F2C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95829" y="2355025"/>
                <a:ext cx="265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11B5A056-F799-4286-AE42-4B7AEC2ECDD1}"/>
                  </a:ext>
                </a:extLst>
              </p14:cNvPr>
              <p14:cNvContentPartPr/>
              <p14:nvPr/>
            </p14:nvContentPartPr>
            <p14:xfrm>
              <a:off x="2817549" y="2294185"/>
              <a:ext cx="1534680" cy="29772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11B5A056-F799-4286-AE42-4B7AEC2ECD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799553" y="2276566"/>
                <a:ext cx="1570312" cy="3333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83BB0172-ED67-49EA-A789-1D49DF24BD53}"/>
                  </a:ext>
                </a:extLst>
              </p14:cNvPr>
              <p14:cNvContentPartPr/>
              <p14:nvPr/>
            </p14:nvContentPartPr>
            <p14:xfrm>
              <a:off x="5433309" y="2333425"/>
              <a:ext cx="669240" cy="20088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83BB0172-ED67-49EA-A789-1D49DF24BD5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415309" y="2315785"/>
                <a:ext cx="70488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93D4F809-FCEE-4F27-9AEE-41200B9A5FE7}"/>
                  </a:ext>
                </a:extLst>
              </p14:cNvPr>
              <p14:cNvContentPartPr/>
              <p14:nvPr/>
            </p14:nvContentPartPr>
            <p14:xfrm>
              <a:off x="4898709" y="2276185"/>
              <a:ext cx="408600" cy="30204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93D4F809-FCEE-4F27-9AEE-41200B9A5FE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81053" y="2258185"/>
                <a:ext cx="444271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9F9E6E03-0C01-4AB5-859A-6BC48EA6A76E}"/>
                  </a:ext>
                </a:extLst>
              </p14:cNvPr>
              <p14:cNvContentPartPr/>
              <p14:nvPr/>
            </p14:nvContentPartPr>
            <p14:xfrm>
              <a:off x="4716189" y="1706665"/>
              <a:ext cx="960840" cy="28764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9F9E6E03-0C01-4AB5-859A-6BC48EA6A76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98556" y="1688665"/>
                <a:ext cx="996467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B2B8F091-49F7-47CB-A8A6-4E7BA357133D}"/>
                  </a:ext>
                </a:extLst>
              </p14:cNvPr>
              <p14:cNvContentPartPr/>
              <p14:nvPr/>
            </p14:nvContentPartPr>
            <p14:xfrm>
              <a:off x="6391269" y="2382025"/>
              <a:ext cx="862920" cy="13680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B2B8F091-49F7-47CB-A8A6-4E7BA357133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373636" y="2364025"/>
                <a:ext cx="898545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F5CD7D6F-AC8A-4A81-B82C-8980A50D787D}"/>
                  </a:ext>
                </a:extLst>
              </p14:cNvPr>
              <p14:cNvContentPartPr/>
              <p14:nvPr/>
            </p14:nvContentPartPr>
            <p14:xfrm>
              <a:off x="6146469" y="1689025"/>
              <a:ext cx="884880" cy="20808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F5CD7D6F-AC8A-4A81-B82C-8980A50D787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28829" y="1671025"/>
                <a:ext cx="92052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F0F19CAB-F607-450E-A3F6-ED07467F773D}"/>
                  </a:ext>
                </a:extLst>
              </p14:cNvPr>
              <p14:cNvContentPartPr/>
              <p14:nvPr/>
            </p14:nvContentPartPr>
            <p14:xfrm>
              <a:off x="1058229" y="3768025"/>
              <a:ext cx="297360" cy="244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F0F19CAB-F607-450E-A3F6-ED07467F773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40589" y="3732025"/>
                <a:ext cx="333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F62E4370-B640-43D0-ACDC-424E91F4B30A}"/>
                  </a:ext>
                </a:extLst>
              </p14:cNvPr>
              <p14:cNvContentPartPr/>
              <p14:nvPr/>
            </p14:nvContentPartPr>
            <p14:xfrm>
              <a:off x="1571229" y="3623665"/>
              <a:ext cx="181080" cy="23868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F62E4370-B640-43D0-ACDC-424E91F4B30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53589" y="3587665"/>
                <a:ext cx="21672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0DE7576A-290B-4AB5-93CE-D83B0BD625C6}"/>
                  </a:ext>
                </a:extLst>
              </p14:cNvPr>
              <p14:cNvContentPartPr/>
              <p14:nvPr/>
            </p14:nvContentPartPr>
            <p14:xfrm>
              <a:off x="1706229" y="3768025"/>
              <a:ext cx="21240" cy="22572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0DE7576A-290B-4AB5-93CE-D83B0BD625C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688589" y="3732385"/>
                <a:ext cx="5688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BB6C1334-88FB-42AE-AE55-25CBF90BD72E}"/>
                  </a:ext>
                </a:extLst>
              </p14:cNvPr>
              <p14:cNvContentPartPr/>
              <p14:nvPr/>
            </p14:nvContentPartPr>
            <p14:xfrm>
              <a:off x="1926549" y="3756145"/>
              <a:ext cx="327600" cy="1566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BB6C1334-88FB-42AE-AE55-25CBF90BD72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08549" y="3720505"/>
                <a:ext cx="363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99FEFF59-FC40-4AFE-A616-752344B9623D}"/>
                  </a:ext>
                </a:extLst>
              </p14:cNvPr>
              <p14:cNvContentPartPr/>
              <p14:nvPr/>
            </p14:nvContentPartPr>
            <p14:xfrm>
              <a:off x="2155509" y="3631225"/>
              <a:ext cx="29520" cy="75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99FEFF59-FC40-4AFE-A616-752344B9623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137869" y="3595225"/>
                <a:ext cx="6516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6E8999D8-ACC7-46DD-B405-685C5168D0FE}"/>
                  </a:ext>
                </a:extLst>
              </p14:cNvPr>
              <p14:cNvContentPartPr/>
              <p14:nvPr/>
            </p14:nvContentPartPr>
            <p14:xfrm>
              <a:off x="2348469" y="3430705"/>
              <a:ext cx="195840" cy="8586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6E8999D8-ACC7-46DD-B405-685C5168D0F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30469" y="3395065"/>
                <a:ext cx="231480" cy="9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3C9DD752-5B86-4720-9EC3-CC9EEEBAF1C7}"/>
                  </a:ext>
                </a:extLst>
              </p14:cNvPr>
              <p14:cNvContentPartPr/>
              <p14:nvPr/>
            </p14:nvContentPartPr>
            <p14:xfrm>
              <a:off x="2296629" y="3856225"/>
              <a:ext cx="212400" cy="903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3C9DD752-5B86-4720-9EC3-CC9EEEBAF1C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78629" y="3820225"/>
                <a:ext cx="24804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4B7D0167-88F1-4EA6-A548-E2BB0AA82346}"/>
                  </a:ext>
                </a:extLst>
              </p14:cNvPr>
              <p14:cNvContentPartPr/>
              <p14:nvPr/>
            </p14:nvContentPartPr>
            <p14:xfrm>
              <a:off x="2608029" y="3730225"/>
              <a:ext cx="525960" cy="19980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4B7D0167-88F1-4EA6-A548-E2BB0AA8234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90389" y="3694225"/>
                <a:ext cx="5616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3FAFA064-244C-44EE-98E6-044181AFE345}"/>
                  </a:ext>
                </a:extLst>
              </p14:cNvPr>
              <p14:cNvContentPartPr/>
              <p14:nvPr/>
            </p14:nvContentPartPr>
            <p14:xfrm>
              <a:off x="3701709" y="3758305"/>
              <a:ext cx="10440" cy="1461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3FAFA064-244C-44EE-98E6-044181AFE34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83709" y="3722305"/>
                <a:ext cx="460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8EADA15A-FFDD-4BCC-9409-D03A493651C7}"/>
                  </a:ext>
                </a:extLst>
              </p14:cNvPr>
              <p14:cNvContentPartPr/>
              <p14:nvPr/>
            </p14:nvContentPartPr>
            <p14:xfrm>
              <a:off x="3594789" y="3594505"/>
              <a:ext cx="546120" cy="2728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8EADA15A-FFDD-4BCC-9409-D03A493651C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576789" y="3558505"/>
                <a:ext cx="58176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2AE742BA-7458-4EAA-93DB-0D6FA6985954}"/>
                  </a:ext>
                </a:extLst>
              </p14:cNvPr>
              <p14:cNvContentPartPr/>
              <p14:nvPr/>
            </p14:nvContentPartPr>
            <p14:xfrm>
              <a:off x="4624389" y="3702505"/>
              <a:ext cx="310680" cy="1353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2AE742BA-7458-4EAA-93DB-0D6FA698595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606749" y="3666865"/>
                <a:ext cx="3463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CDCBABF-F437-4AB1-BE64-10D72280F132}"/>
                  </a:ext>
                </a:extLst>
              </p14:cNvPr>
              <p14:cNvContentPartPr/>
              <p14:nvPr/>
            </p14:nvContentPartPr>
            <p14:xfrm>
              <a:off x="4966029" y="3360865"/>
              <a:ext cx="256320" cy="8067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CDCBABF-F437-4AB1-BE64-10D72280F132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48389" y="3325225"/>
                <a:ext cx="291960" cy="87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8575944-998C-41F5-9BAD-F03EFA4C1A17}"/>
                  </a:ext>
                </a:extLst>
              </p14:cNvPr>
              <p14:cNvContentPartPr/>
              <p14:nvPr/>
            </p14:nvContentPartPr>
            <p14:xfrm>
              <a:off x="4990509" y="3725905"/>
              <a:ext cx="364680" cy="1198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8575944-998C-41F5-9BAD-F03EFA4C1A1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972869" y="3690265"/>
                <a:ext cx="40032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0E21F13A-D267-423B-A13C-01ACC6CF22AD}"/>
                  </a:ext>
                </a:extLst>
              </p14:cNvPr>
              <p14:cNvContentPartPr/>
              <p14:nvPr/>
            </p14:nvContentPartPr>
            <p14:xfrm>
              <a:off x="5341509" y="3561025"/>
              <a:ext cx="11880" cy="356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0E21F13A-D267-423B-A13C-01ACC6CF22A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323869" y="3525385"/>
                <a:ext cx="475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6752DFF0-B8A5-4FCC-9069-F0C152C32C62}"/>
                  </a:ext>
                </a:extLst>
              </p14:cNvPr>
              <p14:cNvContentPartPr/>
              <p14:nvPr/>
            </p14:nvContentPartPr>
            <p14:xfrm>
              <a:off x="5433309" y="3653905"/>
              <a:ext cx="212040" cy="4330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6752DFF0-B8A5-4FCC-9069-F0C152C32C6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415309" y="3618265"/>
                <a:ext cx="2476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80FFE91A-76B2-4587-A038-17BEE81A8F1A}"/>
                  </a:ext>
                </a:extLst>
              </p14:cNvPr>
              <p14:cNvContentPartPr/>
              <p14:nvPr/>
            </p14:nvContentPartPr>
            <p14:xfrm>
              <a:off x="5697909" y="3704305"/>
              <a:ext cx="369360" cy="5652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80FFE91A-76B2-4587-A038-17BEE81A8F1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680269" y="3668305"/>
                <a:ext cx="405000" cy="63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3255E6F3-D5E6-4606-8018-6F80BBAFFF39}"/>
                  </a:ext>
                </a:extLst>
              </p14:cNvPr>
              <p14:cNvContentPartPr/>
              <p14:nvPr/>
            </p14:nvContentPartPr>
            <p14:xfrm>
              <a:off x="6064029" y="3503065"/>
              <a:ext cx="52920" cy="298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3255E6F3-D5E6-4606-8018-6F80BBAFFF3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046029" y="3467065"/>
                <a:ext cx="885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BD856C68-151D-46F4-857C-CD2B18F8366B}"/>
                  </a:ext>
                </a:extLst>
              </p14:cNvPr>
              <p14:cNvContentPartPr/>
              <p14:nvPr/>
            </p14:nvContentPartPr>
            <p14:xfrm>
              <a:off x="6496749" y="3782785"/>
              <a:ext cx="329400" cy="54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BD856C68-151D-46F4-857C-CD2B18F836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78749" y="3746785"/>
                <a:ext cx="365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0A7728F8-1279-4119-94DB-7599D4723783}"/>
                  </a:ext>
                </a:extLst>
              </p14:cNvPr>
              <p14:cNvContentPartPr/>
              <p14:nvPr/>
            </p14:nvContentPartPr>
            <p14:xfrm>
              <a:off x="6688989" y="3604225"/>
              <a:ext cx="310320" cy="4032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0A7728F8-1279-4119-94DB-7599D472378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71349" y="3568585"/>
                <a:ext cx="34596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E46E3D4-2EA9-4F27-B14A-3B22D4FAEE8E}"/>
                  </a:ext>
                </a:extLst>
              </p14:cNvPr>
              <p14:cNvContentPartPr/>
              <p14:nvPr/>
            </p14:nvContentPartPr>
            <p14:xfrm>
              <a:off x="7450389" y="3551665"/>
              <a:ext cx="242280" cy="2757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E46E3D4-2EA9-4F27-B14A-3B22D4FAEE8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432749" y="3515665"/>
                <a:ext cx="27792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1268A67-9AEC-4FD8-8893-C20E9CA546AD}"/>
                  </a:ext>
                </a:extLst>
              </p14:cNvPr>
              <p14:cNvContentPartPr/>
              <p14:nvPr/>
            </p14:nvContentPartPr>
            <p14:xfrm>
              <a:off x="7603029" y="3690985"/>
              <a:ext cx="15480" cy="2782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1268A67-9AEC-4FD8-8893-C20E9CA546A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585389" y="3654985"/>
                <a:ext cx="511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41B39687-DC54-4FB5-9EFC-3953EC4312B6}"/>
                  </a:ext>
                </a:extLst>
              </p14:cNvPr>
              <p14:cNvContentPartPr/>
              <p14:nvPr/>
            </p14:nvContentPartPr>
            <p14:xfrm>
              <a:off x="8046549" y="3628345"/>
              <a:ext cx="489240" cy="1659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41B39687-DC54-4FB5-9EFC-3953EC4312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028549" y="3592705"/>
                <a:ext cx="5248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A001DA41-B769-40DE-8E64-4C3F7E60050B}"/>
                  </a:ext>
                </a:extLst>
              </p14:cNvPr>
              <p14:cNvContentPartPr/>
              <p14:nvPr/>
            </p14:nvContentPartPr>
            <p14:xfrm>
              <a:off x="8614269" y="3623665"/>
              <a:ext cx="381600" cy="1580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A001DA41-B769-40DE-8E64-4C3F7E60050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596629" y="3587665"/>
                <a:ext cx="4172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174CC66B-5F78-4D1C-9FF9-90BA8302680C}"/>
                  </a:ext>
                </a:extLst>
              </p14:cNvPr>
              <p14:cNvContentPartPr/>
              <p14:nvPr/>
            </p14:nvContentPartPr>
            <p14:xfrm>
              <a:off x="9043749" y="3672265"/>
              <a:ext cx="126720" cy="1130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174CC66B-5F78-4D1C-9FF9-90BA8302680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025749" y="3636625"/>
                <a:ext cx="1623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4CA0504D-3255-4031-BBBF-E90F370F4637}"/>
                  </a:ext>
                </a:extLst>
              </p14:cNvPr>
              <p14:cNvContentPartPr/>
              <p14:nvPr/>
            </p14:nvContentPartPr>
            <p14:xfrm>
              <a:off x="9122949" y="3484705"/>
              <a:ext cx="112680" cy="12960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4CA0504D-3255-4031-BBBF-E90F370F463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104949" y="3449065"/>
                <a:ext cx="14832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046F2697-C294-4B09-9998-7AE065E07DF0}"/>
                  </a:ext>
                </a:extLst>
              </p14:cNvPr>
              <p14:cNvContentPartPr/>
              <p14:nvPr/>
            </p14:nvContentPartPr>
            <p14:xfrm>
              <a:off x="9239949" y="3591625"/>
              <a:ext cx="487080" cy="1789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046F2697-C294-4B09-9998-7AE065E07DF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222309" y="3555985"/>
                <a:ext cx="5227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1F8E6C67-9AB3-4B7C-8F46-B4FE621EFD9B}"/>
                  </a:ext>
                </a:extLst>
              </p14:cNvPr>
              <p14:cNvContentPartPr/>
              <p14:nvPr/>
            </p14:nvContentPartPr>
            <p14:xfrm>
              <a:off x="9678789" y="3460585"/>
              <a:ext cx="95760" cy="604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1F8E6C67-9AB3-4B7C-8F46-B4FE621EFD9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661149" y="3424585"/>
                <a:ext cx="1314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357354FD-8801-4040-A125-9F07D359770E}"/>
                  </a:ext>
                </a:extLst>
              </p14:cNvPr>
              <p14:cNvContentPartPr/>
              <p14:nvPr/>
            </p14:nvContentPartPr>
            <p14:xfrm>
              <a:off x="9798309" y="3330265"/>
              <a:ext cx="249480" cy="4503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357354FD-8801-4040-A125-9F07D359770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780669" y="3294265"/>
                <a:ext cx="2851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090C2437-A789-4043-ACB0-055D03DC55C0}"/>
                  </a:ext>
                </a:extLst>
              </p14:cNvPr>
              <p14:cNvContentPartPr/>
              <p14:nvPr/>
            </p14:nvContentPartPr>
            <p14:xfrm>
              <a:off x="9891189" y="3404425"/>
              <a:ext cx="262440" cy="511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090C2437-A789-4043-ACB0-055D03DC55C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873549" y="3368785"/>
                <a:ext cx="2980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1470EEBF-427D-4291-861A-8E0DD98FACAB}"/>
                  </a:ext>
                </a:extLst>
              </p14:cNvPr>
              <p14:cNvContentPartPr/>
              <p14:nvPr/>
            </p14:nvContentPartPr>
            <p14:xfrm>
              <a:off x="10129149" y="3617545"/>
              <a:ext cx="159120" cy="1508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1470EEBF-427D-4291-861A-8E0DD98FACA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111509" y="3581905"/>
                <a:ext cx="1947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B85069FF-D65A-4FEB-91C8-8853727DCD54}"/>
                  </a:ext>
                </a:extLst>
              </p14:cNvPr>
              <p14:cNvContentPartPr/>
              <p14:nvPr/>
            </p14:nvContentPartPr>
            <p14:xfrm>
              <a:off x="10343349" y="3544825"/>
              <a:ext cx="667080" cy="25380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B85069FF-D65A-4FEB-91C8-8853727DCD5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325349" y="3509185"/>
                <a:ext cx="70272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7D2CEA2E-66AB-4BFD-910A-81FC106565C7}"/>
                  </a:ext>
                </a:extLst>
              </p14:cNvPr>
              <p14:cNvContentPartPr/>
              <p14:nvPr/>
            </p14:nvContentPartPr>
            <p14:xfrm>
              <a:off x="7666389" y="4321345"/>
              <a:ext cx="12960" cy="14544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7D2CEA2E-66AB-4BFD-910A-81FC106565C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7648389" y="4285705"/>
                <a:ext cx="4860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B02E2046-58FF-41B8-A7D6-803019C9E80E}"/>
                  </a:ext>
                </a:extLst>
              </p14:cNvPr>
              <p14:cNvContentPartPr/>
              <p14:nvPr/>
            </p14:nvContentPartPr>
            <p14:xfrm>
              <a:off x="7621029" y="4186345"/>
              <a:ext cx="289080" cy="36792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B02E2046-58FF-41B8-A7D6-803019C9E80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7603029" y="4150345"/>
                <a:ext cx="32472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4B0DF041-314E-4A39-A976-9BF5D9DCFCB6}"/>
                  </a:ext>
                </a:extLst>
              </p14:cNvPr>
              <p14:cNvContentPartPr/>
              <p14:nvPr/>
            </p14:nvContentPartPr>
            <p14:xfrm>
              <a:off x="7907949" y="4252585"/>
              <a:ext cx="491760" cy="31788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4B0DF041-314E-4A39-A976-9BF5D9DCFCB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7889949" y="4216945"/>
                <a:ext cx="5274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F871B13D-DA28-481F-8E99-7AE49D22F5C8}"/>
                  </a:ext>
                </a:extLst>
              </p14:cNvPr>
              <p14:cNvContentPartPr/>
              <p14:nvPr/>
            </p14:nvContentPartPr>
            <p14:xfrm>
              <a:off x="8359389" y="4220185"/>
              <a:ext cx="298080" cy="35136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F871B13D-DA28-481F-8E99-7AE49D22F5C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341389" y="4184545"/>
                <a:ext cx="3337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71163393-BEA3-4D3B-BE31-37B1618AC9EE}"/>
                  </a:ext>
                </a:extLst>
              </p14:cNvPr>
              <p14:cNvContentPartPr/>
              <p14:nvPr/>
            </p14:nvContentPartPr>
            <p14:xfrm>
              <a:off x="7664949" y="4359865"/>
              <a:ext cx="102600" cy="1656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71163393-BEA3-4D3B-BE31-37B1618AC9E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47309" y="4324225"/>
                <a:ext cx="1382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6EA938D2-CD2C-44F6-8C92-C1AE48EC3698}"/>
                  </a:ext>
                </a:extLst>
              </p14:cNvPr>
              <p14:cNvContentPartPr/>
              <p14:nvPr/>
            </p14:nvContentPartPr>
            <p14:xfrm>
              <a:off x="4459869" y="980185"/>
              <a:ext cx="1310760" cy="66600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6EA938D2-CD2C-44F6-8C92-C1AE48EC369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441869" y="944185"/>
                <a:ext cx="1346400" cy="73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60C10812-234B-4A62-93F7-411490C263F2}"/>
                  </a:ext>
                </a:extLst>
              </p14:cNvPr>
              <p14:cNvContentPartPr/>
              <p14:nvPr/>
            </p14:nvContentPartPr>
            <p14:xfrm>
              <a:off x="5697909" y="1019065"/>
              <a:ext cx="505440" cy="1216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60C10812-234B-4A62-93F7-411490C263F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679909" y="983065"/>
                <a:ext cx="5410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F8F77A74-67C9-42C1-8022-C574E0AFD849}"/>
                  </a:ext>
                </a:extLst>
              </p14:cNvPr>
              <p14:cNvContentPartPr/>
              <p14:nvPr/>
            </p14:nvContentPartPr>
            <p14:xfrm>
              <a:off x="6038469" y="909265"/>
              <a:ext cx="281880" cy="27216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F8F77A74-67C9-42C1-8022-C574E0AFD849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20829" y="873625"/>
                <a:ext cx="31752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75C18B1E-752A-4921-A213-3CE9C36CF5DB}"/>
                  </a:ext>
                </a:extLst>
              </p14:cNvPr>
              <p14:cNvContentPartPr/>
              <p14:nvPr/>
            </p14:nvContentPartPr>
            <p14:xfrm>
              <a:off x="6852069" y="957505"/>
              <a:ext cx="488160" cy="1569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75C18B1E-752A-4921-A213-3CE9C36CF5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834429" y="921505"/>
                <a:ext cx="52380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BBBF894E-B75E-4065-A73B-C68140694EA1}"/>
                  </a:ext>
                </a:extLst>
              </p14:cNvPr>
              <p14:cNvContentPartPr/>
              <p14:nvPr/>
            </p14:nvContentPartPr>
            <p14:xfrm>
              <a:off x="7350309" y="975865"/>
              <a:ext cx="539640" cy="1400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BBBF894E-B75E-4065-A73B-C68140694EA1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7332669" y="939865"/>
                <a:ext cx="57528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3FFF6552-D8B6-4FFB-B043-C0393254A24C}"/>
                  </a:ext>
                </a:extLst>
              </p14:cNvPr>
              <p14:cNvContentPartPr/>
              <p14:nvPr/>
            </p14:nvContentPartPr>
            <p14:xfrm>
              <a:off x="8260389" y="793705"/>
              <a:ext cx="337680" cy="3060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3FFF6552-D8B6-4FFB-B043-C0393254A24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42749" y="758065"/>
                <a:ext cx="37332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800B3E8B-4AD1-4712-8449-9C0FF1FA3C5F}"/>
                  </a:ext>
                </a:extLst>
              </p14:cNvPr>
              <p14:cNvContentPartPr/>
              <p14:nvPr/>
            </p14:nvContentPartPr>
            <p14:xfrm>
              <a:off x="8594829" y="866065"/>
              <a:ext cx="19800" cy="295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800B3E8B-4AD1-4712-8449-9C0FF1FA3C5F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577189" y="830425"/>
                <a:ext cx="5544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CA4FBAEF-CDF9-490F-863D-F6E8ED7C5D6B}"/>
                  </a:ext>
                </a:extLst>
              </p14:cNvPr>
              <p14:cNvContentPartPr/>
              <p14:nvPr/>
            </p14:nvContentPartPr>
            <p14:xfrm>
              <a:off x="8697429" y="951385"/>
              <a:ext cx="354600" cy="41796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CA4FBAEF-CDF9-490F-863D-F6E8ED7C5D6B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8679429" y="915385"/>
                <a:ext cx="39024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3A450290-9BCF-45F6-B6AB-B28A5B0F3AB7}"/>
                  </a:ext>
                </a:extLst>
              </p14:cNvPr>
              <p14:cNvContentPartPr/>
              <p14:nvPr/>
            </p14:nvContentPartPr>
            <p14:xfrm>
              <a:off x="9021789" y="822145"/>
              <a:ext cx="16560" cy="576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3A450290-9BCF-45F6-B6AB-B28A5B0F3AB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003789" y="786505"/>
                <a:ext cx="522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072310EE-8E3F-420F-ABFB-8C128023C76C}"/>
                  </a:ext>
                </a:extLst>
              </p14:cNvPr>
              <p14:cNvContentPartPr/>
              <p14:nvPr/>
            </p14:nvContentPartPr>
            <p14:xfrm>
              <a:off x="9221229" y="678505"/>
              <a:ext cx="37080" cy="4672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072310EE-8E3F-420F-ABFB-8C128023C76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203229" y="642505"/>
                <a:ext cx="7272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3F317FCC-4335-41FA-91E7-789A48F7BB8B}"/>
                  </a:ext>
                </a:extLst>
              </p14:cNvPr>
              <p14:cNvContentPartPr/>
              <p14:nvPr/>
            </p14:nvContentPartPr>
            <p14:xfrm>
              <a:off x="9192069" y="637825"/>
              <a:ext cx="575640" cy="46476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3F317FCC-4335-41FA-91E7-789A48F7BB8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174069" y="601825"/>
                <a:ext cx="611280" cy="53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AC66D772-4312-4B46-B12F-B32140971911}"/>
                  </a:ext>
                </a:extLst>
              </p14:cNvPr>
              <p14:cNvContentPartPr/>
              <p14:nvPr/>
            </p14:nvContentPartPr>
            <p14:xfrm>
              <a:off x="10197909" y="648265"/>
              <a:ext cx="334080" cy="4341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AC66D772-4312-4B46-B12F-B3214097191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179909" y="612265"/>
                <a:ext cx="369720" cy="50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A35DDAF5-F637-46B7-BFB8-EBFEE50D5C31}"/>
                  </a:ext>
                </a:extLst>
              </p14:cNvPr>
              <p14:cNvContentPartPr/>
              <p14:nvPr/>
            </p14:nvContentPartPr>
            <p14:xfrm>
              <a:off x="10467189" y="798385"/>
              <a:ext cx="61560" cy="367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A35DDAF5-F637-46B7-BFB8-EBFEE50D5C3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449189" y="762745"/>
                <a:ext cx="972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0AED102E-289A-48FC-8640-6CC7BE058069}"/>
                  </a:ext>
                </a:extLst>
              </p14:cNvPr>
              <p14:cNvContentPartPr/>
              <p14:nvPr/>
            </p14:nvContentPartPr>
            <p14:xfrm>
              <a:off x="10665189" y="952825"/>
              <a:ext cx="192600" cy="1249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0AED102E-289A-48FC-8640-6CC7BE058069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0647189" y="916825"/>
                <a:ext cx="2282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77095D02-85C3-4020-8038-D53B0B90E2C7}"/>
                  </a:ext>
                </a:extLst>
              </p14:cNvPr>
              <p14:cNvContentPartPr/>
              <p14:nvPr/>
            </p14:nvContentPartPr>
            <p14:xfrm>
              <a:off x="11347749" y="629905"/>
              <a:ext cx="249120" cy="40212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77095D02-85C3-4020-8038-D53B0B90E2C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330109" y="594265"/>
                <a:ext cx="284760" cy="47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3280C6F6-FB56-4964-AAD9-4694817EC4A5}"/>
                  </a:ext>
                </a:extLst>
              </p14:cNvPr>
              <p14:cNvContentPartPr/>
              <p14:nvPr/>
            </p14:nvContentPartPr>
            <p14:xfrm>
              <a:off x="11684709" y="737545"/>
              <a:ext cx="281520" cy="28188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3280C6F6-FB56-4964-AAD9-4694817EC4A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1666709" y="701905"/>
                <a:ext cx="317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7F639EEA-764C-45D1-BD8D-5A3A2D6C4AF7}"/>
                  </a:ext>
                </a:extLst>
              </p14:cNvPr>
              <p14:cNvContentPartPr/>
              <p14:nvPr/>
            </p14:nvContentPartPr>
            <p14:xfrm>
              <a:off x="5071869" y="2731585"/>
              <a:ext cx="1125360" cy="356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7F639EEA-764C-45D1-BD8D-5A3A2D6C4AF7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54229" y="2695585"/>
                <a:ext cx="11610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25C86C55-2056-45B3-8643-F1076CCB6D4C}"/>
                  </a:ext>
                </a:extLst>
              </p14:cNvPr>
              <p14:cNvContentPartPr/>
              <p14:nvPr/>
            </p14:nvContentPartPr>
            <p14:xfrm>
              <a:off x="4802949" y="2110585"/>
              <a:ext cx="1549440" cy="5688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25C86C55-2056-45B3-8643-F1076CCB6D4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84949" y="2074585"/>
                <a:ext cx="1585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DC23C775-443C-42C1-9781-AE2B8175816C}"/>
                  </a:ext>
                </a:extLst>
              </p14:cNvPr>
              <p14:cNvContentPartPr/>
              <p14:nvPr/>
            </p14:nvContentPartPr>
            <p14:xfrm>
              <a:off x="1323189" y="1617385"/>
              <a:ext cx="288360" cy="35208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DC23C775-443C-42C1-9781-AE2B8175816C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1305189" y="1599745"/>
                <a:ext cx="324000" cy="38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1661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F46D7B10-1ED2-44F3-A6FA-068A1D14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928" y="1234464"/>
            <a:ext cx="6492169" cy="43466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B3EED0DF-A7EF-4DBF-8542-B6EDAF54393B}"/>
                  </a:ext>
                </a:extLst>
              </p14:cNvPr>
              <p14:cNvContentPartPr/>
              <p14:nvPr/>
            </p14:nvContentPartPr>
            <p14:xfrm>
              <a:off x="346149" y="26185"/>
              <a:ext cx="11460960" cy="6836135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B3EED0DF-A7EF-4DBF-8542-B6EDAF5439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8149" y="8185"/>
                <a:ext cx="11496600" cy="68717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9055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60412494-C702-4D34-9A95-B9946C40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60" y="2148854"/>
            <a:ext cx="2194536" cy="1469303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23E51C54-3602-42B1-9937-A3F13C90F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0" y="2148854"/>
            <a:ext cx="2194536" cy="1469303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133A27F6-645D-4B1C-BB03-7CEDFB85C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20" y="2148854"/>
            <a:ext cx="2194536" cy="1469303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F46D7B10-1ED2-44F3-A6FA-068A1D140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733" y="2148854"/>
            <a:ext cx="2194536" cy="1469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E543F3FF-3D47-4BDF-91C9-304E8FAED418}"/>
                  </a:ext>
                </a:extLst>
              </p14:cNvPr>
              <p14:cNvContentPartPr/>
              <p14:nvPr/>
            </p14:nvContentPartPr>
            <p14:xfrm>
              <a:off x="524349" y="-105025"/>
              <a:ext cx="24120" cy="2357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E543F3FF-3D47-4BDF-91C9-304E8FAED4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6614" y="-123156"/>
                <a:ext cx="59236" cy="59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2003AA3D-19B0-4F9E-A5DA-6907F2677A18}"/>
                  </a:ext>
                </a:extLst>
              </p14:cNvPr>
              <p14:cNvContentPartPr/>
              <p14:nvPr/>
            </p14:nvContentPartPr>
            <p14:xfrm>
              <a:off x="154269" y="142295"/>
              <a:ext cx="11782080" cy="622260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2003AA3D-19B0-4F9E-A5DA-6907F2677A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6628" y="124654"/>
                <a:ext cx="11817721" cy="62582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76022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DAE5D3A7-4E57-4840-94F7-B9E6C78DD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2148854"/>
            <a:ext cx="2194536" cy="1469303"/>
          </a:xfrm>
          <a:prstGeom prst="rect">
            <a:avLst/>
          </a:prstGeom>
        </p:spPr>
      </p:pic>
      <p:pic>
        <p:nvPicPr>
          <p:cNvPr id="32" name="Imagine 31">
            <a:extLst>
              <a:ext uri="{FF2B5EF4-FFF2-40B4-BE49-F238E27FC236}">
                <a16:creationId xmlns:a16="http://schemas.microsoft.com/office/drawing/2014/main" id="{72E9E874-C8F3-4593-9B3B-02A8F0B8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7" y="2148854"/>
            <a:ext cx="2194536" cy="1469303"/>
          </a:xfrm>
          <a:prstGeom prst="rect">
            <a:avLst/>
          </a:prstGeom>
        </p:spPr>
      </p:pic>
      <p:pic>
        <p:nvPicPr>
          <p:cNvPr id="33" name="Imagine 32">
            <a:extLst>
              <a:ext uri="{FF2B5EF4-FFF2-40B4-BE49-F238E27FC236}">
                <a16:creationId xmlns:a16="http://schemas.microsoft.com/office/drawing/2014/main" id="{94E02318-0AF6-424D-96D5-6466D55CB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12" y="2148854"/>
            <a:ext cx="2194536" cy="1469303"/>
          </a:xfrm>
          <a:prstGeom prst="rect">
            <a:avLst/>
          </a:prstGeom>
        </p:spPr>
      </p:pic>
      <p:pic>
        <p:nvPicPr>
          <p:cNvPr id="34" name="Imagine 33">
            <a:extLst>
              <a:ext uri="{FF2B5EF4-FFF2-40B4-BE49-F238E27FC236}">
                <a16:creationId xmlns:a16="http://schemas.microsoft.com/office/drawing/2014/main" id="{DECFE42B-DBDB-417F-998D-DC3E7179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60" y="2148854"/>
            <a:ext cx="2194536" cy="14693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2D68595A-B223-4C55-8EBE-17A50A8C8343}"/>
                  </a:ext>
                </a:extLst>
              </p14:cNvPr>
              <p14:cNvContentPartPr/>
              <p14:nvPr/>
            </p14:nvContentPartPr>
            <p14:xfrm>
              <a:off x="125469" y="97105"/>
              <a:ext cx="11896200" cy="6378480"/>
            </p14:xfrm>
          </p:contentPart>
        </mc:Choice>
        <mc:Fallback xmlns=""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2D68595A-B223-4C55-8EBE-17A50A8C83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828" y="79105"/>
                <a:ext cx="11931841" cy="641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5891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F4EAB416-CF97-46E0-B1F7-4ADE7451907F}"/>
                  </a:ext>
                </a:extLst>
              </p14:cNvPr>
              <p14:cNvContentPartPr/>
              <p14:nvPr/>
            </p14:nvContentPartPr>
            <p14:xfrm>
              <a:off x="5638805" y="1691659"/>
              <a:ext cx="4563360" cy="272952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F4EAB416-CF97-46E0-B1F7-4ADE745190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21164" y="1674019"/>
                <a:ext cx="4599003" cy="27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27C6F47D-AEA5-47A1-85A9-AD59E57ADA8C}"/>
                  </a:ext>
                </a:extLst>
              </p14:cNvPr>
              <p14:cNvContentPartPr/>
              <p14:nvPr/>
            </p14:nvContentPartPr>
            <p14:xfrm>
              <a:off x="42669" y="685705"/>
              <a:ext cx="12019680" cy="576864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27C6F47D-AEA5-47A1-85A9-AD59E57ADA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29" y="667705"/>
                <a:ext cx="12055320" cy="58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78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14:cNvPr>
              <p14:cNvContentPartPr/>
              <p14:nvPr/>
            </p14:nvContentPartPr>
            <p14:xfrm>
              <a:off x="212928" y="42501"/>
              <a:ext cx="11898360" cy="6633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87" y="24861"/>
                <a:ext cx="11934001" cy="66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14:cNvPr>
              <p14:cNvContentPartPr/>
              <p14:nvPr/>
            </p14:nvContentPartPr>
            <p14:xfrm>
              <a:off x="3215688" y="1213221"/>
              <a:ext cx="1182240" cy="116316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688" y="1195227"/>
                <a:ext cx="1217880" cy="119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14:cNvPr>
              <p14:cNvContentPartPr/>
              <p14:nvPr/>
            </p14:nvContentPartPr>
            <p14:xfrm>
              <a:off x="8224368" y="3169461"/>
              <a:ext cx="245880" cy="504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728" y="3151821"/>
                <a:ext cx="28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14:cNvPr>
              <p14:cNvContentPartPr/>
              <p14:nvPr/>
            </p14:nvContentPartPr>
            <p14:xfrm>
              <a:off x="8271888" y="3277461"/>
              <a:ext cx="363240" cy="2912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88" y="3259461"/>
                <a:ext cx="398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14:cNvPr>
              <p14:cNvContentPartPr/>
              <p14:nvPr/>
            </p14:nvContentPartPr>
            <p14:xfrm>
              <a:off x="5121168" y="4790901"/>
              <a:ext cx="385200" cy="1836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528" y="4772901"/>
                <a:ext cx="42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14:cNvPr>
              <p14:cNvContentPartPr/>
              <p14:nvPr/>
            </p14:nvContentPartPr>
            <p14:xfrm>
              <a:off x="5168688" y="4879101"/>
              <a:ext cx="363600" cy="30024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0688" y="4861461"/>
                <a:ext cx="399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14:cNvPr>
              <p14:cNvContentPartPr/>
              <p14:nvPr/>
            </p14:nvContentPartPr>
            <p14:xfrm>
              <a:off x="5514648" y="5285541"/>
              <a:ext cx="431280" cy="4453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663" y="5267901"/>
                <a:ext cx="46689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14:cNvPr>
              <p14:cNvContentPartPr/>
              <p14:nvPr/>
            </p14:nvContentPartPr>
            <p14:xfrm>
              <a:off x="7973448" y="1720101"/>
              <a:ext cx="343080" cy="37548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5448" y="1702461"/>
                <a:ext cx="378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14:cNvPr>
              <p14:cNvContentPartPr/>
              <p14:nvPr/>
            </p14:nvContentPartPr>
            <p14:xfrm>
              <a:off x="5293248" y="4109061"/>
              <a:ext cx="2242800" cy="43560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5245" y="3989541"/>
                <a:ext cx="2278446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4CE3E83-6D0C-4C89-A571-7C66D07AB1E5}"/>
                  </a:ext>
                </a:extLst>
              </p14:cNvPr>
              <p14:cNvContentPartPr/>
              <p14:nvPr/>
            </p14:nvContentPartPr>
            <p14:xfrm>
              <a:off x="2794149" y="2582905"/>
              <a:ext cx="235440" cy="2390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4CE3E83-6D0C-4C89-A571-7C66D07AB1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6149" y="2565265"/>
                <a:ext cx="2710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ACAAC42-F5B4-4C2E-84E3-2152F327E299}"/>
                  </a:ext>
                </a:extLst>
              </p14:cNvPr>
              <p14:cNvContentPartPr/>
              <p14:nvPr/>
            </p14:nvContentPartPr>
            <p14:xfrm>
              <a:off x="2518389" y="2583985"/>
              <a:ext cx="180360" cy="2775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ACAAC42-F5B4-4C2E-84E3-2152F327E2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0389" y="2565985"/>
                <a:ext cx="2160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AEB47053-3961-4E72-9258-E9C2F54DD9A2}"/>
                  </a:ext>
                </a:extLst>
              </p14:cNvPr>
              <p14:cNvContentPartPr/>
              <p14:nvPr/>
            </p14:nvContentPartPr>
            <p14:xfrm>
              <a:off x="7897869" y="4778545"/>
              <a:ext cx="293400" cy="9417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AEB47053-3961-4E72-9258-E9C2F54DD9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0229" y="4742905"/>
                <a:ext cx="32904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61878FC0-94A4-4332-8E4E-B8F12DD1C847}"/>
                  </a:ext>
                </a:extLst>
              </p14:cNvPr>
              <p14:cNvContentPartPr/>
              <p14:nvPr/>
            </p14:nvContentPartPr>
            <p14:xfrm>
              <a:off x="7817229" y="5447785"/>
              <a:ext cx="245520" cy="3618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61878FC0-94A4-4332-8E4E-B8F12DD1C8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99229" y="5411785"/>
                <a:ext cx="2811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7869C76-3886-47E0-934C-9F4F57F18E18}"/>
                  </a:ext>
                </a:extLst>
              </p14:cNvPr>
              <p14:cNvContentPartPr/>
              <p14:nvPr/>
            </p14:nvContentPartPr>
            <p14:xfrm>
              <a:off x="8449389" y="658345"/>
              <a:ext cx="3328560" cy="16495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7869C76-3886-47E0-934C-9F4F57F18E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31749" y="622705"/>
                <a:ext cx="3364200" cy="17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E7740BD7-8607-4D69-9DAD-8C34B58816B7}"/>
                  </a:ext>
                </a:extLst>
              </p14:cNvPr>
              <p14:cNvContentPartPr/>
              <p14:nvPr/>
            </p14:nvContentPartPr>
            <p14:xfrm>
              <a:off x="10265229" y="1746985"/>
              <a:ext cx="6120" cy="1152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E7740BD7-8607-4D69-9DAD-8C34B58816B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47229" y="1710985"/>
                <a:ext cx="41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7F9FF09-A77B-4EB5-BB73-EABC52B2FD0B}"/>
                  </a:ext>
                </a:extLst>
              </p14:cNvPr>
              <p14:cNvContentPartPr/>
              <p14:nvPr/>
            </p14:nvContentPartPr>
            <p14:xfrm>
              <a:off x="9082269" y="4374625"/>
              <a:ext cx="286560" cy="4143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7F9FF09-A77B-4EB5-BB73-EABC52B2FD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64269" y="4338625"/>
                <a:ext cx="3222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67E9D2B2-D77E-435F-9237-8D24D590A839}"/>
                  </a:ext>
                </a:extLst>
              </p14:cNvPr>
              <p14:cNvContentPartPr/>
              <p14:nvPr/>
            </p14:nvContentPartPr>
            <p14:xfrm>
              <a:off x="9095589" y="4351945"/>
              <a:ext cx="387000" cy="4856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67E9D2B2-D77E-435F-9237-8D24D590A8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77589" y="4316305"/>
                <a:ext cx="4226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5780A80E-8E2F-471B-8DB6-239076AD2156}"/>
                  </a:ext>
                </a:extLst>
              </p14:cNvPr>
              <p14:cNvContentPartPr/>
              <p14:nvPr/>
            </p14:nvContentPartPr>
            <p14:xfrm>
              <a:off x="9119709" y="4555345"/>
              <a:ext cx="349200" cy="313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5780A80E-8E2F-471B-8DB6-239076AD21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01709" y="4519705"/>
                <a:ext cx="384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372254B6-421B-4CE0-A15B-262703AFAB95}"/>
                  </a:ext>
                </a:extLst>
              </p14:cNvPr>
              <p14:cNvContentPartPr/>
              <p14:nvPr/>
            </p14:nvContentPartPr>
            <p14:xfrm>
              <a:off x="9776709" y="4358065"/>
              <a:ext cx="316800" cy="5086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372254B6-421B-4CE0-A15B-262703AFAB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58709" y="4322425"/>
                <a:ext cx="3524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E059F9D-B6AD-4FB8-B860-B8153E687C3D}"/>
                  </a:ext>
                </a:extLst>
              </p14:cNvPr>
              <p14:cNvContentPartPr/>
              <p14:nvPr/>
            </p14:nvContentPartPr>
            <p14:xfrm>
              <a:off x="9811629" y="4307305"/>
              <a:ext cx="416880" cy="6040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E059F9D-B6AD-4FB8-B860-B8153E687C3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93989" y="4271665"/>
                <a:ext cx="45252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61A52282-D340-4990-B3FA-5CD205777197}"/>
                  </a:ext>
                </a:extLst>
              </p14:cNvPr>
              <p14:cNvContentPartPr/>
              <p14:nvPr/>
            </p14:nvContentPartPr>
            <p14:xfrm>
              <a:off x="9841869" y="4559665"/>
              <a:ext cx="420840" cy="604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61A52282-D340-4990-B3FA-5CD2057771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23869" y="4523665"/>
                <a:ext cx="456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14CE864B-D121-4A06-9A9E-D6778185DE96}"/>
                  </a:ext>
                </a:extLst>
              </p14:cNvPr>
              <p14:cNvContentPartPr/>
              <p14:nvPr/>
            </p14:nvContentPartPr>
            <p14:xfrm>
              <a:off x="10508589" y="4363105"/>
              <a:ext cx="398880" cy="5108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14CE864B-D121-4A06-9A9E-D6778185DE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90589" y="4327105"/>
                <a:ext cx="43452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2883A732-0EB5-47DC-9CD1-CAEDCA1526F5}"/>
                  </a:ext>
                </a:extLst>
              </p14:cNvPr>
              <p14:cNvContentPartPr/>
              <p14:nvPr/>
            </p14:nvContentPartPr>
            <p14:xfrm>
              <a:off x="10582749" y="4258705"/>
              <a:ext cx="438840" cy="62928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2883A732-0EB5-47DC-9CD1-CAEDCA1526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65109" y="4222705"/>
                <a:ext cx="47448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CFBECE0B-7E33-406D-B329-93CE23A731B7}"/>
                  </a:ext>
                </a:extLst>
              </p14:cNvPr>
              <p14:cNvContentPartPr/>
              <p14:nvPr/>
            </p14:nvContentPartPr>
            <p14:xfrm>
              <a:off x="10597149" y="4371385"/>
              <a:ext cx="911160" cy="4892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CFBECE0B-7E33-406D-B329-93CE23A731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79509" y="4335745"/>
                <a:ext cx="94680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368C8AF-29B6-4C7C-B400-9529123F34A5}"/>
                  </a:ext>
                </a:extLst>
              </p14:cNvPr>
              <p14:cNvContentPartPr/>
              <p14:nvPr/>
            </p14:nvContentPartPr>
            <p14:xfrm>
              <a:off x="11232549" y="4284985"/>
              <a:ext cx="373680" cy="5752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368C8AF-29B6-4C7C-B400-9529123F34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214549" y="4249345"/>
                <a:ext cx="4093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F88AFF3D-B211-4314-9974-2A2DAE324A30}"/>
                  </a:ext>
                </a:extLst>
              </p14:cNvPr>
              <p14:cNvContentPartPr/>
              <p14:nvPr/>
            </p14:nvContentPartPr>
            <p14:xfrm>
              <a:off x="11237229" y="4557145"/>
              <a:ext cx="479160" cy="306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F88AFF3D-B211-4314-9974-2A2DAE324A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219589" y="4521505"/>
                <a:ext cx="514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287EEF5E-0C5B-4946-9CB3-C418D1731AAC}"/>
                  </a:ext>
                </a:extLst>
              </p14:cNvPr>
              <p14:cNvContentPartPr/>
              <p14:nvPr/>
            </p14:nvContentPartPr>
            <p14:xfrm>
              <a:off x="9309429" y="2093305"/>
              <a:ext cx="878760" cy="5281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287EEF5E-0C5B-4946-9CB3-C418D1731A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91789" y="2075305"/>
                <a:ext cx="9144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0CCB48D2-4B34-46DE-AE5E-7D400FBFF59C}"/>
                  </a:ext>
                </a:extLst>
              </p14:cNvPr>
              <p14:cNvContentPartPr/>
              <p14:nvPr/>
            </p14:nvContentPartPr>
            <p14:xfrm>
              <a:off x="10380429" y="2054425"/>
              <a:ext cx="180360" cy="1803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0CCB48D2-4B34-46DE-AE5E-7D400FBFF5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62789" y="2036425"/>
                <a:ext cx="21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836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82F42D82-4E2F-457A-851F-9BE9243F7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7" y="1965976"/>
            <a:ext cx="3157522" cy="43952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678D35A6-2BB7-4FDC-A8BB-467A90B5A423}"/>
                  </a:ext>
                </a:extLst>
              </p14:cNvPr>
              <p14:cNvContentPartPr/>
              <p14:nvPr/>
            </p14:nvContentPartPr>
            <p14:xfrm>
              <a:off x="6251229" y="3835345"/>
              <a:ext cx="5400" cy="36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678D35A6-2BB7-4FDC-A8BB-467A90B5A4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3589" y="3817705"/>
                <a:ext cx="41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36FF54E3-6062-4B28-ACB7-74889733EAF4}"/>
                  </a:ext>
                </a:extLst>
              </p14:cNvPr>
              <p14:cNvContentPartPr/>
              <p14:nvPr/>
            </p14:nvContentPartPr>
            <p14:xfrm>
              <a:off x="447309" y="2645905"/>
              <a:ext cx="5613120" cy="332136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36FF54E3-6062-4B28-ACB7-74889733EA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9309" y="2628263"/>
                <a:ext cx="5648760" cy="3357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C27EC5D1-B084-400A-8F69-E02F7197CF30}"/>
                  </a:ext>
                </a:extLst>
              </p14:cNvPr>
              <p14:cNvContentPartPr/>
              <p14:nvPr/>
            </p14:nvContentPartPr>
            <p14:xfrm>
              <a:off x="6161949" y="5240425"/>
              <a:ext cx="154080" cy="1814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C27EC5D1-B084-400A-8F69-E02F7197CF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43949" y="5222425"/>
                <a:ext cx="1897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5A02656C-801E-4AAC-9993-14A816319C81}"/>
                  </a:ext>
                </a:extLst>
              </p14:cNvPr>
              <p14:cNvContentPartPr/>
              <p14:nvPr/>
            </p14:nvContentPartPr>
            <p14:xfrm>
              <a:off x="6992469" y="954625"/>
              <a:ext cx="383400" cy="1771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5A02656C-801E-4AAC-9993-14A816319C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74829" y="936625"/>
                <a:ext cx="4190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552722FA-1014-416D-B840-FE01F64E320D}"/>
                  </a:ext>
                </a:extLst>
              </p14:cNvPr>
              <p14:cNvContentPartPr/>
              <p14:nvPr/>
            </p14:nvContentPartPr>
            <p14:xfrm>
              <a:off x="11543949" y="755545"/>
              <a:ext cx="419400" cy="28296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552722FA-1014-416D-B840-FE01F64E320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525949" y="737883"/>
                <a:ext cx="455040" cy="3186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59DB2285-F86D-4EBB-AA5D-BBB951C1DF9A}"/>
                  </a:ext>
                </a:extLst>
              </p14:cNvPr>
              <p14:cNvContentPartPr/>
              <p14:nvPr/>
            </p14:nvContentPartPr>
            <p14:xfrm>
              <a:off x="11016549" y="751585"/>
              <a:ext cx="293040" cy="30564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59DB2285-F86D-4EBB-AA5D-BBB951C1DF9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998549" y="733945"/>
                <a:ext cx="328680" cy="34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28B391C9-723B-4685-82C8-F12BDC543340}"/>
                  </a:ext>
                </a:extLst>
              </p14:cNvPr>
              <p14:cNvContentPartPr/>
              <p14:nvPr/>
            </p14:nvContentPartPr>
            <p14:xfrm>
              <a:off x="10346949" y="856345"/>
              <a:ext cx="544680" cy="34884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28B391C9-723B-4685-82C8-F12BDC54334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29297" y="838345"/>
                <a:ext cx="580344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6400D047-31EE-4E5D-8B0A-78EEA6167FD6}"/>
                  </a:ext>
                </a:extLst>
              </p14:cNvPr>
              <p14:cNvContentPartPr/>
              <p14:nvPr/>
            </p14:nvContentPartPr>
            <p14:xfrm>
              <a:off x="10456389" y="1337665"/>
              <a:ext cx="526320" cy="20520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6400D047-31EE-4E5D-8B0A-78EEA6167FD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438389" y="1319665"/>
                <a:ext cx="5619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604F078E-4300-43A2-BA74-B4614B83811D}"/>
                  </a:ext>
                </a:extLst>
              </p14:cNvPr>
              <p14:cNvContentPartPr/>
              <p14:nvPr/>
            </p14:nvContentPartPr>
            <p14:xfrm>
              <a:off x="7736589" y="863545"/>
              <a:ext cx="2257200" cy="72252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604F078E-4300-43A2-BA74-B4614B83811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718589" y="845905"/>
                <a:ext cx="2292840" cy="7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6B70E8F4-295D-48B2-A665-D33D40D5B79D}"/>
                  </a:ext>
                </a:extLst>
              </p14:cNvPr>
              <p14:cNvContentPartPr/>
              <p14:nvPr/>
            </p14:nvContentPartPr>
            <p14:xfrm>
              <a:off x="11189349" y="1401025"/>
              <a:ext cx="114120" cy="396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6B70E8F4-295D-48B2-A665-D33D40D5B79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171349" y="1383385"/>
                <a:ext cx="149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34F465B2-3926-4FC6-8CA9-F31F33BF59A3}"/>
                  </a:ext>
                </a:extLst>
              </p14:cNvPr>
              <p14:cNvContentPartPr/>
              <p14:nvPr/>
            </p14:nvContentPartPr>
            <p14:xfrm>
              <a:off x="11445669" y="1276465"/>
              <a:ext cx="545400" cy="25092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34F465B2-3926-4FC6-8CA9-F31F33BF59A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427669" y="1258825"/>
                <a:ext cx="58104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BDD9A8BF-BAAB-4C80-9D8C-FCC7D370AB9A}"/>
                  </a:ext>
                </a:extLst>
              </p14:cNvPr>
              <p14:cNvContentPartPr/>
              <p14:nvPr/>
            </p14:nvContentPartPr>
            <p14:xfrm>
              <a:off x="7077429" y="2433145"/>
              <a:ext cx="4362480" cy="302436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BDD9A8BF-BAAB-4C80-9D8C-FCC7D370AB9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059790" y="2415145"/>
                <a:ext cx="4398117" cy="30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8DCBFAE6-B3A3-4F49-B196-CA05BA8E245B}"/>
                  </a:ext>
                </a:extLst>
              </p14:cNvPr>
              <p14:cNvContentPartPr/>
              <p14:nvPr/>
            </p14:nvContentPartPr>
            <p14:xfrm>
              <a:off x="1313469" y="789025"/>
              <a:ext cx="1610280" cy="37476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8DCBFAE6-B3A3-4F49-B196-CA05BA8E245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95825" y="771025"/>
                <a:ext cx="1645928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C551AC5A-C887-4BDA-87E2-AAA920DDFED1}"/>
                  </a:ext>
                </a:extLst>
              </p14:cNvPr>
              <p14:cNvContentPartPr/>
              <p14:nvPr/>
            </p14:nvContentPartPr>
            <p14:xfrm>
              <a:off x="808029" y="1424065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C551AC5A-C887-4BDA-87E2-AAA920DDFED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90389" y="13884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FF2D8386-E076-48DA-8ED9-8ED6F073FE9A}"/>
                  </a:ext>
                </a:extLst>
              </p14:cNvPr>
              <p14:cNvContentPartPr/>
              <p14:nvPr/>
            </p14:nvContentPartPr>
            <p14:xfrm>
              <a:off x="481869" y="258385"/>
              <a:ext cx="3960" cy="1497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FF2D8386-E076-48DA-8ED9-8ED6F073FE9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64229" y="222745"/>
                <a:ext cx="3960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7BDCAE31-4C32-4E7F-9372-0BCE5CF83D25}"/>
                  </a:ext>
                </a:extLst>
              </p14:cNvPr>
              <p14:cNvContentPartPr/>
              <p14:nvPr/>
            </p14:nvContentPartPr>
            <p14:xfrm>
              <a:off x="596349" y="229585"/>
              <a:ext cx="5760" cy="20016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7BDCAE31-4C32-4E7F-9372-0BCE5CF83D2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8349" y="193945"/>
                <a:ext cx="414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565B4C4B-CE20-410B-8056-D23FA6D9B857}"/>
                  </a:ext>
                </a:extLst>
              </p14:cNvPr>
              <p14:cNvContentPartPr/>
              <p14:nvPr/>
            </p14:nvContentPartPr>
            <p14:xfrm>
              <a:off x="336789" y="112945"/>
              <a:ext cx="309600" cy="266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565B4C4B-CE20-410B-8056-D23FA6D9B85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19149" y="77305"/>
                <a:ext cx="3452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AD7C35B7-FC5F-4C1D-AF4A-1A801277A2EF}"/>
                  </a:ext>
                </a:extLst>
              </p14:cNvPr>
              <p14:cNvContentPartPr/>
              <p14:nvPr/>
            </p14:nvContentPartPr>
            <p14:xfrm>
              <a:off x="312669" y="557185"/>
              <a:ext cx="365760" cy="270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AD7C35B7-FC5F-4C1D-AF4A-1A801277A2E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94669" y="521185"/>
                <a:ext cx="4014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AF8E5F69-04A5-420C-B38A-C9B5D15478F7}"/>
                  </a:ext>
                </a:extLst>
              </p14:cNvPr>
              <p14:cNvContentPartPr/>
              <p14:nvPr/>
            </p14:nvContentPartPr>
            <p14:xfrm>
              <a:off x="1207269" y="128785"/>
              <a:ext cx="162000" cy="3596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AF8E5F69-04A5-420C-B38A-C9B5D15478F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89269" y="93145"/>
                <a:ext cx="19764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45BAF165-7F0C-44CE-844D-D11533ADC441}"/>
                  </a:ext>
                </a:extLst>
              </p14:cNvPr>
              <p14:cNvContentPartPr/>
              <p14:nvPr/>
            </p14:nvContentPartPr>
            <p14:xfrm>
              <a:off x="1477269" y="160825"/>
              <a:ext cx="244800" cy="3499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45BAF165-7F0C-44CE-844D-D11533ADC44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459629" y="124825"/>
                <a:ext cx="28044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2066C586-445D-4D24-8DCC-B478D4D78991}"/>
                  </a:ext>
                </a:extLst>
              </p14:cNvPr>
              <p14:cNvContentPartPr/>
              <p14:nvPr/>
            </p14:nvContentPartPr>
            <p14:xfrm>
              <a:off x="1672749" y="327505"/>
              <a:ext cx="64800" cy="190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2066C586-445D-4D24-8DCC-B478D4D7899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654749" y="291865"/>
                <a:ext cx="100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645E5094-2E5F-4B28-8285-5D18A7A3CCD8}"/>
                  </a:ext>
                </a:extLst>
              </p14:cNvPr>
              <p14:cNvContentPartPr/>
              <p14:nvPr/>
            </p14:nvContentPartPr>
            <p14:xfrm>
              <a:off x="1412829" y="178465"/>
              <a:ext cx="263160" cy="475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645E5094-2E5F-4B28-8285-5D18A7A3CCD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395189" y="142825"/>
                <a:ext cx="29880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7630955F-9583-44AD-B366-388A85C47196}"/>
                  </a:ext>
                </a:extLst>
              </p14:cNvPr>
              <p14:cNvContentPartPr/>
              <p14:nvPr/>
            </p14:nvContentPartPr>
            <p14:xfrm>
              <a:off x="1891629" y="93145"/>
              <a:ext cx="254160" cy="4500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7630955F-9583-44AD-B366-388A85C47196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873629" y="57145"/>
                <a:ext cx="2898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5C87BC15-C192-4F5D-8806-2CED84B7B4A5}"/>
                  </a:ext>
                </a:extLst>
              </p14:cNvPr>
              <p14:cNvContentPartPr/>
              <p14:nvPr/>
            </p14:nvContentPartPr>
            <p14:xfrm>
              <a:off x="2108709" y="256585"/>
              <a:ext cx="13680" cy="36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5C87BC15-C192-4F5D-8806-2CED84B7B4A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091069" y="220585"/>
                <a:ext cx="4932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06AEE5A8-F079-46E2-A0EC-60459B72F46B}"/>
                  </a:ext>
                </a:extLst>
              </p14:cNvPr>
              <p14:cNvContentPartPr/>
              <p14:nvPr/>
            </p14:nvContentPartPr>
            <p14:xfrm>
              <a:off x="2339109" y="273865"/>
              <a:ext cx="1168560" cy="4575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06AEE5A8-F079-46E2-A0EC-60459B72F46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321469" y="237865"/>
                <a:ext cx="1204200" cy="52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5573F09E-31A3-4D8D-B62D-9BAB08BE659A}"/>
                  </a:ext>
                </a:extLst>
              </p14:cNvPr>
              <p14:cNvContentPartPr/>
              <p14:nvPr/>
            </p14:nvContentPartPr>
            <p14:xfrm>
              <a:off x="4138389" y="216265"/>
              <a:ext cx="230760" cy="3888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5573F09E-31A3-4D8D-B62D-9BAB08BE659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20749" y="180625"/>
                <a:ext cx="266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80BA4FE9-48FD-4D18-A528-A1E5EB60D28E}"/>
                  </a:ext>
                </a:extLst>
              </p14:cNvPr>
              <p14:cNvContentPartPr/>
              <p14:nvPr/>
            </p14:nvContentPartPr>
            <p14:xfrm>
              <a:off x="4114629" y="298705"/>
              <a:ext cx="448200" cy="957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80BA4FE9-48FD-4D18-A528-A1E5EB60D28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96629" y="262705"/>
                <a:ext cx="4838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85E546E1-8EC9-4D7B-A116-B44979666427}"/>
                  </a:ext>
                </a:extLst>
              </p14:cNvPr>
              <p14:cNvContentPartPr/>
              <p14:nvPr/>
            </p14:nvContentPartPr>
            <p14:xfrm>
              <a:off x="4566789" y="216265"/>
              <a:ext cx="171000" cy="4824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85E546E1-8EC9-4D7B-A116-B4497966642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549149" y="180625"/>
                <a:ext cx="206640" cy="55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0ABEAD15-767C-4EDD-A19F-388B2E6B1E2B}"/>
                  </a:ext>
                </a:extLst>
              </p14:cNvPr>
              <p14:cNvContentPartPr/>
              <p14:nvPr/>
            </p14:nvContentPartPr>
            <p14:xfrm>
              <a:off x="4870269" y="198265"/>
              <a:ext cx="269640" cy="362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0ABEAD15-767C-4EDD-A19F-388B2E6B1E2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852269" y="162265"/>
                <a:ext cx="3052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4B6C543E-8F43-44BB-BEAC-9F8907219D6E}"/>
                  </a:ext>
                </a:extLst>
              </p14:cNvPr>
              <p14:cNvContentPartPr/>
              <p14:nvPr/>
            </p14:nvContentPartPr>
            <p14:xfrm>
              <a:off x="5219469" y="254785"/>
              <a:ext cx="350640" cy="3351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4B6C543E-8F43-44BB-BEAC-9F8907219D6E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201469" y="219145"/>
                <a:ext cx="3862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B5A3E73E-CA1E-41AC-AEF9-87E6A94E57BD}"/>
                  </a:ext>
                </a:extLst>
              </p14:cNvPr>
              <p14:cNvContentPartPr/>
              <p14:nvPr/>
            </p14:nvContentPartPr>
            <p14:xfrm>
              <a:off x="5563269" y="285745"/>
              <a:ext cx="349920" cy="27000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B5A3E73E-CA1E-41AC-AEF9-87E6A94E57BD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545269" y="250105"/>
                <a:ext cx="38556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FA7067CB-F2E3-4289-9EEF-4A41F563C458}"/>
                  </a:ext>
                </a:extLst>
              </p14:cNvPr>
              <p14:cNvContentPartPr/>
              <p14:nvPr/>
            </p14:nvContentPartPr>
            <p14:xfrm>
              <a:off x="1010349" y="1414345"/>
              <a:ext cx="252720" cy="18432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FA7067CB-F2E3-4289-9EEF-4A41F563C45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92349" y="1396705"/>
                <a:ext cx="28836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DA7AB419-BD2A-433B-9B0A-A2442B841860}"/>
                  </a:ext>
                </a:extLst>
              </p14:cNvPr>
              <p14:cNvContentPartPr/>
              <p14:nvPr/>
            </p14:nvContentPartPr>
            <p14:xfrm>
              <a:off x="3912309" y="1140745"/>
              <a:ext cx="1404360" cy="48780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DA7AB419-BD2A-433B-9B0A-A2442B84186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94309" y="1123092"/>
                <a:ext cx="1440000" cy="52346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4BB4967C-2D8A-469B-AC3E-F8252EBD11ED}"/>
                  </a:ext>
                </a:extLst>
              </p14:cNvPr>
              <p14:cNvContentPartPr/>
              <p14:nvPr/>
            </p14:nvContentPartPr>
            <p14:xfrm>
              <a:off x="1501029" y="1171705"/>
              <a:ext cx="2143800" cy="37584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4BB4967C-2D8A-469B-AC3E-F8252EBD11E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483389" y="1153705"/>
                <a:ext cx="21794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6C402FDC-E1E9-48AE-8C42-8BA73A56C520}"/>
                  </a:ext>
                </a:extLst>
              </p14:cNvPr>
              <p14:cNvContentPartPr/>
              <p14:nvPr/>
            </p14:nvContentPartPr>
            <p14:xfrm>
              <a:off x="10516149" y="3141265"/>
              <a:ext cx="4320" cy="144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6C402FDC-E1E9-48AE-8C42-8BA73A56C52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0498509" y="3123625"/>
                <a:ext cx="399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F7707BF2-4995-43DB-9586-09743A7F0A27}"/>
                  </a:ext>
                </a:extLst>
              </p14:cNvPr>
              <p14:cNvContentPartPr/>
              <p14:nvPr/>
            </p14:nvContentPartPr>
            <p14:xfrm>
              <a:off x="9743229" y="2857945"/>
              <a:ext cx="656280" cy="32400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F7707BF2-4995-43DB-9586-09743A7F0A27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9725229" y="2840305"/>
                <a:ext cx="6919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95F4F551-B62E-4C1F-AF7A-C7812745A035}"/>
                  </a:ext>
                </a:extLst>
              </p14:cNvPr>
              <p14:cNvContentPartPr/>
              <p14:nvPr/>
            </p14:nvContentPartPr>
            <p14:xfrm>
              <a:off x="9836109" y="3289225"/>
              <a:ext cx="531000" cy="1785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95F4F551-B62E-4C1F-AF7A-C7812745A03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818109" y="3271620"/>
                <a:ext cx="566640" cy="2141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983F3CDE-EEFC-4DF9-B9CD-B2ADD50159E3}"/>
                  </a:ext>
                </a:extLst>
              </p14:cNvPr>
              <p14:cNvContentPartPr/>
              <p14:nvPr/>
            </p14:nvContentPartPr>
            <p14:xfrm>
              <a:off x="9374949" y="4744345"/>
              <a:ext cx="147960" cy="12708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983F3CDE-EEFC-4DF9-B9CD-B2ADD50159E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9357309" y="4726345"/>
                <a:ext cx="18360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84F57583-5D29-49B8-BC71-5C8B90FF35C5}"/>
                  </a:ext>
                </a:extLst>
              </p14:cNvPr>
              <p14:cNvContentPartPr/>
              <p14:nvPr/>
            </p14:nvContentPartPr>
            <p14:xfrm>
              <a:off x="8250309" y="4801585"/>
              <a:ext cx="290520" cy="22500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84F57583-5D29-49B8-BC71-5C8B90FF35C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232309" y="4783945"/>
                <a:ext cx="3261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883F648F-4154-497A-9B25-A37C3D3A7BD3}"/>
                  </a:ext>
                </a:extLst>
              </p14:cNvPr>
              <p14:cNvContentPartPr/>
              <p14:nvPr/>
            </p14:nvContentPartPr>
            <p14:xfrm>
              <a:off x="445869" y="3840025"/>
              <a:ext cx="1938960" cy="11160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883F648F-4154-497A-9B25-A37C3D3A7BD3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27869" y="3804025"/>
                <a:ext cx="1974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221B73BF-212F-46C6-AB88-07E5B40CFF51}"/>
                  </a:ext>
                </a:extLst>
              </p14:cNvPr>
              <p14:cNvContentPartPr/>
              <p14:nvPr/>
            </p14:nvContentPartPr>
            <p14:xfrm>
              <a:off x="2107629" y="3888625"/>
              <a:ext cx="365760" cy="49968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221B73BF-212F-46C6-AB88-07E5B40CFF51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089629" y="3852625"/>
                <a:ext cx="40140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64C20BD4-4DDA-43A4-88B8-A0EDAE2875FE}"/>
                  </a:ext>
                </a:extLst>
              </p14:cNvPr>
              <p14:cNvContentPartPr/>
              <p14:nvPr/>
            </p14:nvContentPartPr>
            <p14:xfrm>
              <a:off x="2382309" y="3950905"/>
              <a:ext cx="14400" cy="3625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64C20BD4-4DDA-43A4-88B8-A0EDAE2875F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364309" y="3915265"/>
                <a:ext cx="50040" cy="43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110D251F-CD02-41FA-BCCC-11F0D290A5EE}"/>
                  </a:ext>
                </a:extLst>
              </p14:cNvPr>
              <p14:cNvContentPartPr/>
              <p14:nvPr/>
            </p14:nvContentPartPr>
            <p14:xfrm>
              <a:off x="2372949" y="3996985"/>
              <a:ext cx="2118240" cy="35892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110D251F-CD02-41FA-BCCC-11F0D290A5E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354949" y="3960985"/>
                <a:ext cx="21538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4DADCC61-ECC2-4D9B-A93B-483E2B0608BC}"/>
                  </a:ext>
                </a:extLst>
              </p14:cNvPr>
              <p14:cNvContentPartPr/>
              <p14:nvPr/>
            </p14:nvContentPartPr>
            <p14:xfrm>
              <a:off x="2367549" y="3057025"/>
              <a:ext cx="258480" cy="35532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4DADCC61-ECC2-4D9B-A93B-483E2B0608B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349909" y="3021385"/>
                <a:ext cx="29412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6ECB8EA1-5783-43C9-A513-FAE9CC084265}"/>
                  </a:ext>
                </a:extLst>
              </p14:cNvPr>
              <p14:cNvContentPartPr/>
              <p14:nvPr/>
            </p14:nvContentPartPr>
            <p14:xfrm>
              <a:off x="2159469" y="4954945"/>
              <a:ext cx="337320" cy="37800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6ECB8EA1-5783-43C9-A513-FAE9CC08426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141469" y="4919305"/>
                <a:ext cx="37296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177691CF-A45B-49CA-9BE5-37760CE3A9A0}"/>
                  </a:ext>
                </a:extLst>
              </p14:cNvPr>
              <p14:cNvContentPartPr/>
              <p14:nvPr/>
            </p14:nvContentPartPr>
            <p14:xfrm>
              <a:off x="10697589" y="1902505"/>
              <a:ext cx="34560" cy="50004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177691CF-A45B-49CA-9BE5-37760CE3A9A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679949" y="1884865"/>
                <a:ext cx="7020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1AB6F716-5BBC-4C85-B3EA-254C4823A778}"/>
                  </a:ext>
                </a:extLst>
              </p14:cNvPr>
              <p14:cNvContentPartPr/>
              <p14:nvPr/>
            </p14:nvContentPartPr>
            <p14:xfrm>
              <a:off x="10520109" y="2619625"/>
              <a:ext cx="663120" cy="19728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1AB6F716-5BBC-4C85-B3EA-254C4823A77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502469" y="2601625"/>
                <a:ext cx="6987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8A1E21AD-EFE6-45EB-8FF6-0412BBC28AE5}"/>
                  </a:ext>
                </a:extLst>
              </p14:cNvPr>
              <p14:cNvContentPartPr/>
              <p14:nvPr/>
            </p14:nvContentPartPr>
            <p14:xfrm>
              <a:off x="9086229" y="2251345"/>
              <a:ext cx="181800" cy="14292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8A1E21AD-EFE6-45EB-8FF6-0412BBC28AE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068229" y="2233345"/>
                <a:ext cx="21744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D85B1504-6E2E-4E90-8813-FEEF949E83B1}"/>
                  </a:ext>
                </a:extLst>
              </p14:cNvPr>
              <p14:cNvContentPartPr/>
              <p14:nvPr/>
            </p14:nvContentPartPr>
            <p14:xfrm>
              <a:off x="9374589" y="2014105"/>
              <a:ext cx="897120" cy="2793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D85B1504-6E2E-4E90-8813-FEEF949E83B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356949" y="1996105"/>
                <a:ext cx="9327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B78C19A5-B0E2-4FA6-9EAA-A199809C89F7}"/>
                  </a:ext>
                </a:extLst>
              </p14:cNvPr>
              <p14:cNvContentPartPr/>
              <p14:nvPr/>
            </p14:nvContentPartPr>
            <p14:xfrm>
              <a:off x="9014949" y="1964065"/>
              <a:ext cx="212040" cy="20664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B78C19A5-B0E2-4FA6-9EAA-A199809C89F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996949" y="1946065"/>
                <a:ext cx="247680" cy="2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240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ine 9">
            <a:extLst>
              <a:ext uri="{FF2B5EF4-FFF2-40B4-BE49-F238E27FC236}">
                <a16:creationId xmlns:a16="http://schemas.microsoft.com/office/drawing/2014/main" id="{E03CAB51-CF47-4701-81F7-7CA7B389B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684" y="1325903"/>
            <a:ext cx="2546103" cy="3544176"/>
          </a:xfrm>
          <a:prstGeom prst="rect">
            <a:avLst/>
          </a:prstGeom>
        </p:spPr>
      </p:pic>
      <p:pic>
        <p:nvPicPr>
          <p:cNvPr id="11" name="Imagine 10">
            <a:extLst>
              <a:ext uri="{FF2B5EF4-FFF2-40B4-BE49-F238E27FC236}">
                <a16:creationId xmlns:a16="http://schemas.microsoft.com/office/drawing/2014/main" id="{2C976FE1-FF65-4F29-8C2A-D6AC1FEB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585" y="1234464"/>
            <a:ext cx="2611792" cy="36356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40A2D144-907B-4582-BCDE-047FC8A6847E}"/>
                  </a:ext>
                </a:extLst>
              </p14:cNvPr>
              <p14:cNvContentPartPr/>
              <p14:nvPr/>
            </p14:nvContentPartPr>
            <p14:xfrm>
              <a:off x="3291669" y="2093305"/>
              <a:ext cx="9360" cy="49212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40A2D144-907B-4582-BCDE-047FC8A6847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3669" y="2057305"/>
                <a:ext cx="450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2E9358FC-2250-46FF-8D61-F4BD1009AADE}"/>
                  </a:ext>
                </a:extLst>
              </p14:cNvPr>
              <p14:cNvContentPartPr/>
              <p14:nvPr/>
            </p14:nvContentPartPr>
            <p14:xfrm>
              <a:off x="3209949" y="2526385"/>
              <a:ext cx="102240" cy="14868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2E9358FC-2250-46FF-8D61-F4BD1009AA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91949" y="2490745"/>
                <a:ext cx="13788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F899AF44-85C2-4719-8770-7303CBFB02FA}"/>
                  </a:ext>
                </a:extLst>
              </p14:cNvPr>
              <p14:cNvContentPartPr/>
              <p14:nvPr/>
            </p14:nvContentPartPr>
            <p14:xfrm>
              <a:off x="3286269" y="2548705"/>
              <a:ext cx="82440" cy="12564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F899AF44-85C2-4719-8770-7303CBFB02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68629" y="2513065"/>
                <a:ext cx="1180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FBA4C670-0B62-4337-A87B-3569136075A8}"/>
                  </a:ext>
                </a:extLst>
              </p14:cNvPr>
              <p14:cNvContentPartPr/>
              <p14:nvPr/>
            </p14:nvContentPartPr>
            <p14:xfrm>
              <a:off x="3203829" y="2043985"/>
              <a:ext cx="182160" cy="21996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FBA4C670-0B62-4337-A87B-3569136075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186189" y="2008345"/>
                <a:ext cx="2178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69CEEA1C-23E6-4689-8174-14F50AC5B34C}"/>
                  </a:ext>
                </a:extLst>
              </p14:cNvPr>
              <p14:cNvContentPartPr/>
              <p14:nvPr/>
            </p14:nvContentPartPr>
            <p14:xfrm>
              <a:off x="3464829" y="2218945"/>
              <a:ext cx="48240" cy="21492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69CEEA1C-23E6-4689-8174-14F50AC5B3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446829" y="2182945"/>
                <a:ext cx="838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F7592AE8-60B8-4E7B-BFA5-B2710D501AA8}"/>
                  </a:ext>
                </a:extLst>
              </p14:cNvPr>
              <p14:cNvContentPartPr/>
              <p14:nvPr/>
            </p14:nvContentPartPr>
            <p14:xfrm>
              <a:off x="3474189" y="2439985"/>
              <a:ext cx="90720" cy="828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F7592AE8-60B8-4E7B-BFA5-B2710D501AA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456549" y="2403985"/>
                <a:ext cx="12636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4524AD79-6CEB-479E-AD92-E9D7C0105BE2}"/>
                  </a:ext>
                </a:extLst>
              </p14:cNvPr>
              <p14:cNvContentPartPr/>
              <p14:nvPr/>
            </p14:nvContentPartPr>
            <p14:xfrm>
              <a:off x="1900629" y="2862985"/>
              <a:ext cx="2465280" cy="36144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4524AD79-6CEB-479E-AD92-E9D7C0105BE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82629" y="2827345"/>
                <a:ext cx="2500920" cy="43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EFF4F74B-E74F-4D1C-968C-A643DED55B60}"/>
                  </a:ext>
                </a:extLst>
              </p14:cNvPr>
              <p14:cNvContentPartPr/>
              <p14:nvPr/>
            </p14:nvContentPartPr>
            <p14:xfrm>
              <a:off x="7757469" y="2790985"/>
              <a:ext cx="2221200" cy="4244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EFF4F74B-E74F-4D1C-968C-A643DED55B6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39829" y="2754985"/>
                <a:ext cx="225684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4F4417AA-D1DF-4BC6-BAE1-8DE8D14F7A0E}"/>
                  </a:ext>
                </a:extLst>
              </p14:cNvPr>
              <p14:cNvContentPartPr/>
              <p14:nvPr/>
            </p14:nvContentPartPr>
            <p14:xfrm>
              <a:off x="5144229" y="726385"/>
              <a:ext cx="188280" cy="576828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4F4417AA-D1DF-4BC6-BAE1-8DE8D14F7A0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90589" y="618385"/>
                <a:ext cx="295920" cy="59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B50F96D5-B79C-4AB0-BF0D-21E502149E51}"/>
                  </a:ext>
                </a:extLst>
              </p14:cNvPr>
              <p14:cNvContentPartPr/>
              <p14:nvPr/>
            </p14:nvContentPartPr>
            <p14:xfrm>
              <a:off x="10827909" y="577345"/>
              <a:ext cx="101520" cy="596304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B50F96D5-B79C-4AB0-BF0D-21E502149E5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773909" y="469345"/>
                <a:ext cx="209160" cy="61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E40DC0DB-979F-4ACD-876F-F36F743AC809}"/>
                  </a:ext>
                </a:extLst>
              </p14:cNvPr>
              <p14:cNvContentPartPr/>
              <p14:nvPr/>
            </p14:nvContentPartPr>
            <p14:xfrm>
              <a:off x="5591709" y="673105"/>
              <a:ext cx="63360" cy="586116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E40DC0DB-979F-4ACD-876F-F36F743AC80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37709" y="565465"/>
                <a:ext cx="171000" cy="607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67F7517D-D3A0-451B-ADF0-BB63A79E4AB5}"/>
                  </a:ext>
                </a:extLst>
              </p14:cNvPr>
              <p14:cNvContentPartPr/>
              <p14:nvPr/>
            </p14:nvContentPartPr>
            <p14:xfrm>
              <a:off x="11133189" y="495265"/>
              <a:ext cx="137160" cy="613224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67F7517D-D3A0-451B-ADF0-BB63A79E4AB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79189" y="387625"/>
                <a:ext cx="244800" cy="63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9DA6DA32-B119-4330-927F-04C229DB603A}"/>
                  </a:ext>
                </a:extLst>
              </p14:cNvPr>
              <p14:cNvContentPartPr/>
              <p14:nvPr/>
            </p14:nvContentPartPr>
            <p14:xfrm>
              <a:off x="144549" y="136345"/>
              <a:ext cx="11583720" cy="6122520"/>
            </p14:xfrm>
          </p:contentPart>
        </mc:Choice>
        <mc:Fallback xmlns=""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9DA6DA32-B119-4330-927F-04C229DB603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6909" y="118705"/>
                <a:ext cx="11619360" cy="61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D3520062-AE6E-4F68-A67E-AC0FAF527E76}"/>
                  </a:ext>
                </a:extLst>
              </p14:cNvPr>
              <p14:cNvContentPartPr/>
              <p14:nvPr/>
            </p14:nvContentPartPr>
            <p14:xfrm>
              <a:off x="6776109" y="6419425"/>
              <a:ext cx="955440" cy="284760"/>
            </p14:xfrm>
          </p:contentPart>
        </mc:Choice>
        <mc:Fallback xmlns=""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D3520062-AE6E-4F68-A67E-AC0FAF527E7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758116" y="6401763"/>
                <a:ext cx="991067" cy="3204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8541721A-8B13-43A9-AC81-D5FA4E1D6541}"/>
                  </a:ext>
                </a:extLst>
              </p14:cNvPr>
              <p14:cNvContentPartPr/>
              <p14:nvPr/>
            </p14:nvContentPartPr>
            <p14:xfrm>
              <a:off x="9750429" y="6411145"/>
              <a:ext cx="1068480" cy="23148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8541721A-8B13-43A9-AC81-D5FA4E1D654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32789" y="6393505"/>
                <a:ext cx="1104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08" name="Cerneală 307">
                <a:extLst>
                  <a:ext uri="{FF2B5EF4-FFF2-40B4-BE49-F238E27FC236}">
                    <a16:creationId xmlns:a16="http://schemas.microsoft.com/office/drawing/2014/main" id="{B5BDEF02-37A3-454F-B536-FF6BD98089D8}"/>
                  </a:ext>
                </a:extLst>
              </p14:cNvPr>
              <p14:cNvContentPartPr/>
              <p14:nvPr/>
            </p14:nvContentPartPr>
            <p14:xfrm>
              <a:off x="8964549" y="6364705"/>
              <a:ext cx="534600" cy="375840"/>
            </p14:xfrm>
          </p:contentPart>
        </mc:Choice>
        <mc:Fallback xmlns="">
          <p:pic>
            <p:nvPicPr>
              <p:cNvPr id="308" name="Cerneală 307">
                <a:extLst>
                  <a:ext uri="{FF2B5EF4-FFF2-40B4-BE49-F238E27FC236}">
                    <a16:creationId xmlns:a16="http://schemas.microsoft.com/office/drawing/2014/main" id="{B5BDEF02-37A3-454F-B536-FF6BD98089D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946561" y="6346705"/>
                <a:ext cx="570216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9" name="Cerneală 308">
                <a:extLst>
                  <a:ext uri="{FF2B5EF4-FFF2-40B4-BE49-F238E27FC236}">
                    <a16:creationId xmlns:a16="http://schemas.microsoft.com/office/drawing/2014/main" id="{A542C463-37DA-47A8-AD85-3342414C8207}"/>
                  </a:ext>
                </a:extLst>
              </p14:cNvPr>
              <p14:cNvContentPartPr/>
              <p14:nvPr/>
            </p14:nvContentPartPr>
            <p14:xfrm>
              <a:off x="7998309" y="6469825"/>
              <a:ext cx="609120" cy="301320"/>
            </p14:xfrm>
          </p:contentPart>
        </mc:Choice>
        <mc:Fallback xmlns="">
          <p:pic>
            <p:nvPicPr>
              <p:cNvPr id="309" name="Cerneală 308">
                <a:extLst>
                  <a:ext uri="{FF2B5EF4-FFF2-40B4-BE49-F238E27FC236}">
                    <a16:creationId xmlns:a16="http://schemas.microsoft.com/office/drawing/2014/main" id="{A542C463-37DA-47A8-AD85-3342414C82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80659" y="6451825"/>
                <a:ext cx="644781" cy="3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1608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BC87D491-A6A8-43FB-ABDB-07FC6EF3D3F3}"/>
                  </a:ext>
                </a:extLst>
              </p14:cNvPr>
              <p14:cNvContentPartPr/>
              <p14:nvPr/>
            </p14:nvContentPartPr>
            <p14:xfrm>
              <a:off x="886149" y="271345"/>
              <a:ext cx="10977120" cy="200196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BC87D491-A6A8-43FB-ABDB-07FC6EF3D3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68150" y="253702"/>
                <a:ext cx="11012759" cy="20376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C4AF73B6-0FDA-4E78-ABD3-BC7358419DB5}"/>
                  </a:ext>
                </a:extLst>
              </p14:cNvPr>
              <p14:cNvContentPartPr/>
              <p14:nvPr/>
            </p14:nvContentPartPr>
            <p14:xfrm>
              <a:off x="608589" y="4798345"/>
              <a:ext cx="647640" cy="28872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C4AF73B6-0FDA-4E78-ABD3-BC7358419D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0939" y="4780345"/>
                <a:ext cx="68330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6BA455A6-6735-4CEA-98EF-E12F1D9530CB}"/>
                  </a:ext>
                </a:extLst>
              </p14:cNvPr>
              <p14:cNvContentPartPr/>
              <p14:nvPr/>
            </p14:nvContentPartPr>
            <p14:xfrm>
              <a:off x="1688229" y="2387785"/>
              <a:ext cx="10423800" cy="313596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6BA455A6-6735-4CEA-98EF-E12F1D9530C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70589" y="2369785"/>
                <a:ext cx="10459440" cy="317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35291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304B2B31-26A9-4B57-BD7A-13C2D2B3017B}"/>
                  </a:ext>
                </a:extLst>
              </p14:cNvPr>
              <p14:cNvContentPartPr/>
              <p14:nvPr/>
            </p14:nvContentPartPr>
            <p14:xfrm>
              <a:off x="889749" y="1664905"/>
              <a:ext cx="360" cy="36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304B2B31-26A9-4B57-BD7A-13C2D2B3017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54109" y="1593265"/>
                <a:ext cx="7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FB333141-7ABA-424F-A1BF-BC72C2017B35}"/>
                  </a:ext>
                </a:extLst>
              </p14:cNvPr>
              <p14:cNvContentPartPr/>
              <p14:nvPr/>
            </p14:nvContentPartPr>
            <p14:xfrm>
              <a:off x="678069" y="701905"/>
              <a:ext cx="9564120" cy="5400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FB333141-7ABA-424F-A1BF-BC72C2017B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2429" y="630265"/>
                <a:ext cx="9635760" cy="6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6184CB8-1600-445C-BD73-CE5E6D82174E}"/>
                  </a:ext>
                </a:extLst>
              </p14:cNvPr>
              <p14:cNvContentPartPr/>
              <p14:nvPr/>
            </p14:nvContentPartPr>
            <p14:xfrm>
              <a:off x="7892469" y="401665"/>
              <a:ext cx="113760" cy="1180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6184CB8-1600-445C-BD73-CE5E6D82174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74829" y="384025"/>
                <a:ext cx="14940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F5DD3B1D-3E2C-4F05-8659-63E1B7BFA4A9}"/>
                  </a:ext>
                </a:extLst>
              </p14:cNvPr>
              <p14:cNvContentPartPr/>
              <p14:nvPr/>
            </p14:nvContentPartPr>
            <p14:xfrm>
              <a:off x="8009109" y="260905"/>
              <a:ext cx="47520" cy="316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F5DD3B1D-3E2C-4F05-8659-63E1B7BFA4A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91469" y="242905"/>
                <a:ext cx="831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835AFE2F-A9E3-451B-AC87-9D8FC47B16CF}"/>
                  </a:ext>
                </a:extLst>
              </p14:cNvPr>
              <p14:cNvContentPartPr/>
              <p14:nvPr/>
            </p14:nvContentPartPr>
            <p14:xfrm>
              <a:off x="8320869" y="413905"/>
              <a:ext cx="174240" cy="1418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835AFE2F-A9E3-451B-AC87-9D8FC47B16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02869" y="395905"/>
                <a:ext cx="209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C7CAAFBB-B937-4DD5-B2F4-E4425F13F86F}"/>
                  </a:ext>
                </a:extLst>
              </p14:cNvPr>
              <p14:cNvContentPartPr/>
              <p14:nvPr/>
            </p14:nvContentPartPr>
            <p14:xfrm>
              <a:off x="8089749" y="408865"/>
              <a:ext cx="117000" cy="1310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C7CAAFBB-B937-4DD5-B2F4-E4425F13F86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71749" y="390865"/>
                <a:ext cx="15264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5CAD932A-A09C-48F6-AA8E-917F097E3153}"/>
                  </a:ext>
                </a:extLst>
              </p14:cNvPr>
              <p14:cNvContentPartPr/>
              <p14:nvPr/>
            </p14:nvContentPartPr>
            <p14:xfrm>
              <a:off x="142389" y="785065"/>
              <a:ext cx="497160" cy="2289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5CAD932A-A09C-48F6-AA8E-917F097E315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389" y="767065"/>
                <a:ext cx="532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BBEF7EBF-9360-4FA6-A847-66DCB5B67165}"/>
                  </a:ext>
                </a:extLst>
              </p14:cNvPr>
              <p14:cNvContentPartPr/>
              <p14:nvPr/>
            </p14:nvContentPartPr>
            <p14:xfrm>
              <a:off x="7901469" y="1168825"/>
              <a:ext cx="1134000" cy="2491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BBEF7EBF-9360-4FA6-A847-66DCB5B671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883823" y="1151185"/>
                <a:ext cx="1169651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C2D54487-05E5-4747-AAF0-0B154821495A}"/>
                  </a:ext>
                </a:extLst>
              </p14:cNvPr>
              <p14:cNvContentPartPr/>
              <p14:nvPr/>
            </p14:nvContentPartPr>
            <p14:xfrm>
              <a:off x="7550829" y="942745"/>
              <a:ext cx="1342440" cy="1573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C2D54487-05E5-4747-AAF0-0B154821495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533189" y="924745"/>
                <a:ext cx="137808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17EADF46-1700-467F-92B9-B798DFB4875B}"/>
                  </a:ext>
                </a:extLst>
              </p14:cNvPr>
              <p14:cNvContentPartPr/>
              <p14:nvPr/>
            </p14:nvContentPartPr>
            <p14:xfrm>
              <a:off x="2381949" y="2001865"/>
              <a:ext cx="75240" cy="62460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17EADF46-1700-467F-92B9-B798DFB4875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363949" y="1965865"/>
                <a:ext cx="110880" cy="69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24622B9C-B3F2-41F1-A92A-04CB86166815}"/>
                  </a:ext>
                </a:extLst>
              </p14:cNvPr>
              <p14:cNvContentPartPr/>
              <p14:nvPr/>
            </p14:nvContentPartPr>
            <p14:xfrm>
              <a:off x="817749" y="2088265"/>
              <a:ext cx="1542600" cy="385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24622B9C-B3F2-41F1-A92A-04CB8616681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0109" y="2052625"/>
                <a:ext cx="1578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29700D9C-659A-4A8C-BD01-EE2BD5BCCE0D}"/>
                  </a:ext>
                </a:extLst>
              </p14:cNvPr>
              <p14:cNvContentPartPr/>
              <p14:nvPr/>
            </p14:nvContentPartPr>
            <p14:xfrm>
              <a:off x="826389" y="2664985"/>
              <a:ext cx="1614960" cy="2088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29700D9C-659A-4A8C-BD01-EE2BD5BCCE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749" y="2628985"/>
                <a:ext cx="1650600" cy="9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15C3F0F9-F191-47EC-8EC0-7DAAAF7CEA77}"/>
                  </a:ext>
                </a:extLst>
              </p14:cNvPr>
              <p14:cNvContentPartPr/>
              <p14:nvPr/>
            </p14:nvContentPartPr>
            <p14:xfrm>
              <a:off x="1252269" y="2382025"/>
              <a:ext cx="137160" cy="16092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15C3F0F9-F191-47EC-8EC0-7DAAAF7CEA7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34269" y="2346025"/>
                <a:ext cx="1728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D9197D8-8AFF-41B4-A8E8-FD5386E40D2A}"/>
                  </a:ext>
                </a:extLst>
              </p14:cNvPr>
              <p14:cNvContentPartPr/>
              <p14:nvPr/>
            </p14:nvContentPartPr>
            <p14:xfrm>
              <a:off x="1223109" y="2213545"/>
              <a:ext cx="69480" cy="6552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D9197D8-8AFF-41B4-A8E8-FD5386E40D2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05109" y="2177545"/>
                <a:ext cx="10512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01D0C37A-86AE-4247-8628-5BB2BB6A056F}"/>
                  </a:ext>
                </a:extLst>
              </p14:cNvPr>
              <p14:cNvContentPartPr/>
              <p14:nvPr/>
            </p14:nvContentPartPr>
            <p14:xfrm>
              <a:off x="1493469" y="2400025"/>
              <a:ext cx="196920" cy="205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01D0C37A-86AE-4247-8628-5BB2BB6A056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75469" y="2364025"/>
                <a:ext cx="2325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D8184E40-FE99-46EC-BE2B-CACF20F5A6C0}"/>
                  </a:ext>
                </a:extLst>
              </p14:cNvPr>
              <p14:cNvContentPartPr/>
              <p14:nvPr/>
            </p14:nvContentPartPr>
            <p14:xfrm>
              <a:off x="1793709" y="2299945"/>
              <a:ext cx="162360" cy="21240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D8184E40-FE99-46EC-BE2B-CACF20F5A6C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76069" y="2263945"/>
                <a:ext cx="1980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5B3DD5AE-B9DA-4D8D-B115-857912AC47E5}"/>
                  </a:ext>
                </a:extLst>
              </p14:cNvPr>
              <p14:cNvContentPartPr/>
              <p14:nvPr/>
            </p14:nvContentPartPr>
            <p14:xfrm>
              <a:off x="1788669" y="2300305"/>
              <a:ext cx="35640" cy="6804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5B3DD5AE-B9DA-4D8D-B115-857912AC47E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70669" y="2264305"/>
                <a:ext cx="712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879AB202-B7FD-4E7C-ABBE-861A3324A6B1}"/>
                  </a:ext>
                </a:extLst>
              </p14:cNvPr>
              <p14:cNvContentPartPr/>
              <p14:nvPr/>
            </p14:nvContentPartPr>
            <p14:xfrm>
              <a:off x="2395989" y="1999705"/>
              <a:ext cx="3061440" cy="42228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879AB202-B7FD-4E7C-ABBE-861A3324A6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78349" y="1964065"/>
                <a:ext cx="30970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AD754CEA-6466-4A66-A1CE-2BAE49FA0360}"/>
                  </a:ext>
                </a:extLst>
              </p14:cNvPr>
              <p14:cNvContentPartPr/>
              <p14:nvPr/>
            </p14:nvContentPartPr>
            <p14:xfrm>
              <a:off x="2484909" y="2431705"/>
              <a:ext cx="3037320" cy="24912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AD754CEA-6466-4A66-A1CE-2BAE49FA036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67269" y="2395705"/>
                <a:ext cx="30729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80978445-842C-4F14-AA0B-84E3FFF536CC}"/>
                  </a:ext>
                </a:extLst>
              </p14:cNvPr>
              <p14:cNvContentPartPr/>
              <p14:nvPr/>
            </p14:nvContentPartPr>
            <p14:xfrm>
              <a:off x="3806469" y="2300305"/>
              <a:ext cx="204840" cy="19332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80978445-842C-4F14-AA0B-84E3FFF536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88469" y="2264305"/>
                <a:ext cx="24048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68D2856E-D97E-4195-B354-36AD195DCB37}"/>
                  </a:ext>
                </a:extLst>
              </p14:cNvPr>
              <p14:cNvContentPartPr/>
              <p14:nvPr/>
            </p14:nvContentPartPr>
            <p14:xfrm>
              <a:off x="3724029" y="2155585"/>
              <a:ext cx="78840" cy="5436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68D2856E-D97E-4195-B354-36AD195DCB3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706029" y="2119585"/>
                <a:ext cx="11448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CC7E5575-2B05-47B1-BC54-8A183ED077EB}"/>
                  </a:ext>
                </a:extLst>
              </p14:cNvPr>
              <p14:cNvContentPartPr/>
              <p14:nvPr/>
            </p14:nvContentPartPr>
            <p14:xfrm>
              <a:off x="2415789" y="1068025"/>
              <a:ext cx="360" cy="36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CC7E5575-2B05-47B1-BC54-8A183ED077E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97789" y="103202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DF26209F-D308-43DA-9465-22814A7D8ABC}"/>
                  </a:ext>
                </a:extLst>
              </p14:cNvPr>
              <p14:cNvContentPartPr/>
              <p14:nvPr/>
            </p14:nvContentPartPr>
            <p14:xfrm>
              <a:off x="5443029" y="1997185"/>
              <a:ext cx="3655440" cy="6303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DF26209F-D308-43DA-9465-22814A7D8AB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25029" y="1961185"/>
                <a:ext cx="3691080" cy="70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CB88E449-8C55-4857-9230-05709A63EFD9}"/>
                  </a:ext>
                </a:extLst>
              </p14:cNvPr>
              <p14:cNvContentPartPr/>
              <p14:nvPr/>
            </p14:nvContentPartPr>
            <p14:xfrm>
              <a:off x="5509989" y="2622145"/>
              <a:ext cx="3556080" cy="5688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CB88E449-8C55-4857-9230-05709A63EFD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492349" y="2586145"/>
                <a:ext cx="3591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AF722362-5392-4A16-AE6D-B46257218FE4}"/>
                  </a:ext>
                </a:extLst>
              </p14:cNvPr>
              <p14:cNvContentPartPr/>
              <p14:nvPr/>
            </p14:nvContentPartPr>
            <p14:xfrm>
              <a:off x="5486949" y="288265"/>
              <a:ext cx="117360" cy="27540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AF722362-5392-4A16-AE6D-B46257218FE4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69309" y="252265"/>
                <a:ext cx="153000" cy="3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5F531BB3-31F1-4AF7-92DC-7E282D016715}"/>
                  </a:ext>
                </a:extLst>
              </p14:cNvPr>
              <p14:cNvContentPartPr/>
              <p14:nvPr/>
            </p14:nvContentPartPr>
            <p14:xfrm>
              <a:off x="5409189" y="380065"/>
              <a:ext cx="216360" cy="2448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5F531BB3-31F1-4AF7-92DC-7E282D01671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391549" y="344065"/>
                <a:ext cx="2520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2CDD14FE-F240-41F1-BDA4-4BE9DB498BD9}"/>
                  </a:ext>
                </a:extLst>
              </p14:cNvPr>
              <p14:cNvContentPartPr/>
              <p14:nvPr/>
            </p14:nvContentPartPr>
            <p14:xfrm>
              <a:off x="5665149" y="586705"/>
              <a:ext cx="106560" cy="1155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2CDD14FE-F240-41F1-BDA4-4BE9DB498BD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647149" y="550705"/>
                <a:ext cx="1422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08AB3768-B3BB-4DD0-935F-54FD4BC67C7C}"/>
                  </a:ext>
                </a:extLst>
              </p14:cNvPr>
              <p14:cNvContentPartPr/>
              <p14:nvPr/>
            </p14:nvContentPartPr>
            <p14:xfrm>
              <a:off x="5706549" y="461425"/>
              <a:ext cx="10800" cy="540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08AB3768-B3BB-4DD0-935F-54FD4BC67C7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688909" y="425425"/>
                <a:ext cx="464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0C1067E4-E58B-49E2-8A90-6E744D531ADF}"/>
                  </a:ext>
                </a:extLst>
              </p14:cNvPr>
              <p14:cNvContentPartPr/>
              <p14:nvPr/>
            </p14:nvContentPartPr>
            <p14:xfrm>
              <a:off x="5808789" y="577345"/>
              <a:ext cx="123480" cy="504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0C1067E4-E58B-49E2-8A90-6E744D531ADF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790789" y="541345"/>
                <a:ext cx="1591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A38E32D2-9981-4960-A08E-0D005F41C35F}"/>
                  </a:ext>
                </a:extLst>
              </p14:cNvPr>
              <p14:cNvContentPartPr/>
              <p14:nvPr/>
            </p14:nvContentPartPr>
            <p14:xfrm>
              <a:off x="5859909" y="490585"/>
              <a:ext cx="21240" cy="18648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A38E32D2-9981-4960-A08E-0D005F41C35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5841909" y="454945"/>
                <a:ext cx="568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184C7355-E8D5-407F-966F-6127013B6C63}"/>
                  </a:ext>
                </a:extLst>
              </p14:cNvPr>
              <p14:cNvContentPartPr/>
              <p14:nvPr/>
            </p14:nvContentPartPr>
            <p14:xfrm>
              <a:off x="6001029" y="503545"/>
              <a:ext cx="82800" cy="19980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184C7355-E8D5-407F-966F-6127013B6C63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983389" y="467545"/>
                <a:ext cx="11844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B384730F-DA39-4290-98BB-6DB01FD00771}"/>
                  </a:ext>
                </a:extLst>
              </p14:cNvPr>
              <p14:cNvContentPartPr/>
              <p14:nvPr/>
            </p14:nvContentPartPr>
            <p14:xfrm>
              <a:off x="6434109" y="2349265"/>
              <a:ext cx="141120" cy="11592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B384730F-DA39-4290-98BB-6DB01FD0077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16109" y="2313625"/>
                <a:ext cx="1767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5930585E-0802-4EF7-A745-6573B5A3C1C0}"/>
                  </a:ext>
                </a:extLst>
              </p14:cNvPr>
              <p14:cNvContentPartPr/>
              <p14:nvPr/>
            </p14:nvContentPartPr>
            <p14:xfrm>
              <a:off x="6472629" y="2151985"/>
              <a:ext cx="24480" cy="3672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5930585E-0802-4EF7-A745-6573B5A3C1C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454989" y="2115985"/>
                <a:ext cx="6012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7C1F2D5E-7363-4BBE-8278-B156D5A01957}"/>
                  </a:ext>
                </a:extLst>
              </p14:cNvPr>
              <p14:cNvContentPartPr/>
              <p14:nvPr/>
            </p14:nvContentPartPr>
            <p14:xfrm>
              <a:off x="6699069" y="2348185"/>
              <a:ext cx="172080" cy="36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7C1F2D5E-7363-4BBE-8278-B156D5A0195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681069" y="2312545"/>
                <a:ext cx="2077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21D1E0FE-B5B8-40C3-AB8B-DB6C6843CB5F}"/>
                  </a:ext>
                </a:extLst>
              </p14:cNvPr>
              <p14:cNvContentPartPr/>
              <p14:nvPr/>
            </p14:nvContentPartPr>
            <p14:xfrm>
              <a:off x="6789429" y="2256745"/>
              <a:ext cx="15840" cy="2307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21D1E0FE-B5B8-40C3-AB8B-DB6C6843CB5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771789" y="2221105"/>
                <a:ext cx="514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FA5C08BA-739B-47A2-943D-FBA4B2D30519}"/>
                  </a:ext>
                </a:extLst>
              </p14:cNvPr>
              <p14:cNvContentPartPr/>
              <p14:nvPr/>
            </p14:nvContentPartPr>
            <p14:xfrm>
              <a:off x="6978069" y="2267905"/>
              <a:ext cx="170280" cy="20628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FA5C08BA-739B-47A2-943D-FBA4B2D30519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60069" y="2232265"/>
                <a:ext cx="20592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BDE909D1-D21C-48BD-9551-FB4E5AF6A254}"/>
                  </a:ext>
                </a:extLst>
              </p14:cNvPr>
              <p14:cNvContentPartPr/>
              <p14:nvPr/>
            </p14:nvContentPartPr>
            <p14:xfrm>
              <a:off x="7335189" y="2433145"/>
              <a:ext cx="3960" cy="720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BDE909D1-D21C-48BD-9551-FB4E5AF6A25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317189" y="2397145"/>
                <a:ext cx="39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1B02BA86-0999-4FB2-88EB-5B84123603E2}"/>
                  </a:ext>
                </a:extLst>
              </p14:cNvPr>
              <p14:cNvContentPartPr/>
              <p14:nvPr/>
            </p14:nvContentPartPr>
            <p14:xfrm>
              <a:off x="9086229" y="1999345"/>
              <a:ext cx="1909800" cy="4176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1B02BA86-0999-4FB2-88EB-5B84123603E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068229" y="1963345"/>
                <a:ext cx="194544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13DD7197-CFEC-47A6-B3F9-DFB37215BEC0}"/>
                  </a:ext>
                </a:extLst>
              </p14:cNvPr>
              <p14:cNvContentPartPr/>
              <p14:nvPr/>
            </p14:nvContentPartPr>
            <p14:xfrm>
              <a:off x="9100269" y="2660665"/>
              <a:ext cx="1608120" cy="2844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13DD7197-CFEC-47A6-B3F9-DFB37215BEC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082629" y="2625025"/>
                <a:ext cx="164376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D4B44E5F-7242-4EF9-8CFE-A201D80A6BD1}"/>
                  </a:ext>
                </a:extLst>
              </p14:cNvPr>
              <p14:cNvContentPartPr/>
              <p14:nvPr/>
            </p14:nvContentPartPr>
            <p14:xfrm>
              <a:off x="9716949" y="2295265"/>
              <a:ext cx="110520" cy="15912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D4B44E5F-7242-4EF9-8CFE-A201D80A6BD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698949" y="2259625"/>
                <a:ext cx="1461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900CD44D-1043-44A7-8CDD-6F77E0743757}"/>
                  </a:ext>
                </a:extLst>
              </p14:cNvPr>
              <p14:cNvContentPartPr/>
              <p14:nvPr/>
            </p14:nvContentPartPr>
            <p14:xfrm>
              <a:off x="9720189" y="2145865"/>
              <a:ext cx="39960" cy="1008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900CD44D-1043-44A7-8CDD-6F77E074375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02189" y="2110225"/>
                <a:ext cx="756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D19CF6DA-49D5-412F-A729-BD3C4C675C88}"/>
                  </a:ext>
                </a:extLst>
              </p14:cNvPr>
              <p14:cNvContentPartPr/>
              <p14:nvPr/>
            </p14:nvContentPartPr>
            <p14:xfrm>
              <a:off x="9889749" y="2352865"/>
              <a:ext cx="174960" cy="540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D19CF6DA-49D5-412F-A729-BD3C4C675C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71749" y="2317225"/>
                <a:ext cx="2106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9890FDB4-AFC6-4A69-BB75-F5BB9F9B2545}"/>
                  </a:ext>
                </a:extLst>
              </p14:cNvPr>
              <p14:cNvContentPartPr/>
              <p14:nvPr/>
            </p14:nvContentPartPr>
            <p14:xfrm>
              <a:off x="9970749" y="2266465"/>
              <a:ext cx="44640" cy="18864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9890FDB4-AFC6-4A69-BB75-F5BB9F9B2545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952749" y="2230465"/>
                <a:ext cx="802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9DD3834F-C27D-48C4-9272-CA7ECDBCDE02}"/>
                  </a:ext>
                </a:extLst>
              </p14:cNvPr>
              <p14:cNvContentPartPr/>
              <p14:nvPr/>
            </p14:nvContentPartPr>
            <p14:xfrm>
              <a:off x="10191429" y="2278345"/>
              <a:ext cx="264240" cy="21600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9DD3834F-C27D-48C4-9272-CA7ECDBCDE0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173429" y="2242345"/>
                <a:ext cx="2998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D8FCFB9F-D294-4ABE-9AB2-242F6F00323C}"/>
                  </a:ext>
                </a:extLst>
              </p14:cNvPr>
              <p14:cNvContentPartPr/>
              <p14:nvPr/>
            </p14:nvContentPartPr>
            <p14:xfrm>
              <a:off x="2954709" y="2855785"/>
              <a:ext cx="2528280" cy="78192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D8FCFB9F-D294-4ABE-9AB2-242F6F00323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937069" y="2837785"/>
                <a:ext cx="2563920" cy="8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670EB479-A79C-4E1D-BFC9-504BC8FEE672}"/>
                  </a:ext>
                </a:extLst>
              </p14:cNvPr>
              <p14:cNvContentPartPr/>
              <p14:nvPr/>
            </p14:nvContentPartPr>
            <p14:xfrm>
              <a:off x="904509" y="105385"/>
              <a:ext cx="4969440" cy="242172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670EB479-A79C-4E1D-BFC9-504BC8FEE67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86510" y="87385"/>
                <a:ext cx="5005077" cy="24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1B01AA96-50C7-4C44-B7FB-C7B24480313F}"/>
                  </a:ext>
                </a:extLst>
              </p14:cNvPr>
              <p14:cNvContentPartPr/>
              <p14:nvPr/>
            </p14:nvContentPartPr>
            <p14:xfrm>
              <a:off x="2410749" y="869305"/>
              <a:ext cx="9000" cy="648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1B01AA96-50C7-4C44-B7FB-C7B24480313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393109" y="851665"/>
                <a:ext cx="44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A98B2E21-9279-456A-AB5A-192704BE9BE9}"/>
                  </a:ext>
                </a:extLst>
              </p14:cNvPr>
              <p14:cNvContentPartPr/>
              <p14:nvPr/>
            </p14:nvContentPartPr>
            <p14:xfrm>
              <a:off x="10227429" y="510025"/>
              <a:ext cx="195480" cy="1447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A98B2E21-9279-456A-AB5A-192704BE9BE9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0209429" y="492025"/>
                <a:ext cx="231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C67DFE9F-B589-4308-98E3-C271F85073C3}"/>
                  </a:ext>
                </a:extLst>
              </p14:cNvPr>
              <p14:cNvContentPartPr/>
              <p14:nvPr/>
            </p14:nvContentPartPr>
            <p14:xfrm>
              <a:off x="9668349" y="254785"/>
              <a:ext cx="463680" cy="3891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C67DFE9F-B589-4308-98E3-C271F85073C3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9650349" y="237145"/>
                <a:ext cx="49932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D8CAD2C5-FB3C-4809-A8A0-F2B7AAD64C78}"/>
                  </a:ext>
                </a:extLst>
              </p14:cNvPr>
              <p14:cNvContentPartPr/>
              <p14:nvPr/>
            </p14:nvContentPartPr>
            <p14:xfrm>
              <a:off x="9114309" y="462145"/>
              <a:ext cx="434160" cy="4158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D8CAD2C5-FB3C-4809-A8A0-F2B7AAD64C7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096669" y="444505"/>
                <a:ext cx="46980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DE100FC4-EEB2-41A4-B64D-6B0969CA1754}"/>
                  </a:ext>
                </a:extLst>
              </p14:cNvPr>
              <p14:cNvContentPartPr/>
              <p14:nvPr/>
            </p14:nvContentPartPr>
            <p14:xfrm>
              <a:off x="2713869" y="4740025"/>
              <a:ext cx="482040" cy="3034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DE100FC4-EEB2-41A4-B64D-6B0969CA175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96229" y="4722385"/>
                <a:ext cx="5176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9D823EB6-9CC1-4B9D-98D1-27A2B8D13CD2}"/>
                  </a:ext>
                </a:extLst>
              </p14:cNvPr>
              <p14:cNvContentPartPr/>
              <p14:nvPr/>
            </p14:nvContentPartPr>
            <p14:xfrm>
              <a:off x="1048869" y="4481185"/>
              <a:ext cx="1031040" cy="64728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9D823EB6-9CC1-4B9D-98D1-27A2B8D13CD2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30869" y="4463185"/>
                <a:ext cx="1066680" cy="68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9F1B9361-D1D9-4F61-A273-6410F674AFE0}"/>
                  </a:ext>
                </a:extLst>
              </p14:cNvPr>
              <p14:cNvContentPartPr/>
              <p14:nvPr/>
            </p14:nvContentPartPr>
            <p14:xfrm>
              <a:off x="9957069" y="4497025"/>
              <a:ext cx="1635480" cy="65196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9F1B9361-D1D9-4F61-A273-6410F674AFE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39069" y="4479385"/>
                <a:ext cx="167112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970CE113-F4F2-4FDF-BB6E-CEE9BE55F090}"/>
                  </a:ext>
                </a:extLst>
              </p14:cNvPr>
              <p14:cNvContentPartPr/>
              <p14:nvPr/>
            </p14:nvContentPartPr>
            <p14:xfrm>
              <a:off x="8724789" y="4545985"/>
              <a:ext cx="637200" cy="43236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970CE113-F4F2-4FDF-BB6E-CEE9BE55F090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707149" y="4527985"/>
                <a:ext cx="67284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C2FF3866-3D0C-4E4C-8287-D297E95381CE}"/>
                  </a:ext>
                </a:extLst>
              </p14:cNvPr>
              <p14:cNvContentPartPr/>
              <p14:nvPr/>
            </p14:nvContentPartPr>
            <p14:xfrm>
              <a:off x="6458229" y="4650745"/>
              <a:ext cx="1909440" cy="33300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C2FF3866-3D0C-4E4C-8287-D297E95381CE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440232" y="4632764"/>
                <a:ext cx="1945073" cy="368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BB04348A-C34D-476E-A4BB-B100712B3B17}"/>
                  </a:ext>
                </a:extLst>
              </p14:cNvPr>
              <p14:cNvContentPartPr/>
              <p14:nvPr/>
            </p14:nvContentPartPr>
            <p14:xfrm>
              <a:off x="5635989" y="4687825"/>
              <a:ext cx="359640" cy="28296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BB04348A-C34D-476E-A4BB-B100712B3B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617989" y="4670185"/>
                <a:ext cx="39528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1B617D51-95D4-4A5C-BB19-CC8D92D355A3}"/>
                  </a:ext>
                </a:extLst>
              </p14:cNvPr>
              <p14:cNvContentPartPr/>
              <p14:nvPr/>
            </p14:nvContentPartPr>
            <p14:xfrm>
              <a:off x="3717909" y="4642825"/>
              <a:ext cx="1562040" cy="48240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1B617D51-95D4-4A5C-BB19-CC8D92D355A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3699909" y="4625185"/>
                <a:ext cx="159768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8284EA36-9E0C-4401-AC7F-163FB9A81F28}"/>
                  </a:ext>
                </a:extLst>
              </p14:cNvPr>
              <p14:cNvContentPartPr/>
              <p14:nvPr/>
            </p14:nvContentPartPr>
            <p14:xfrm>
              <a:off x="1068309" y="3690985"/>
              <a:ext cx="360" cy="36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8284EA36-9E0C-4401-AC7F-163FB9A81F2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50309" y="367298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8DD999B1-604F-45DB-80F8-4CDC96378AF8}"/>
                  </a:ext>
                </a:extLst>
              </p14:cNvPr>
              <p14:cNvContentPartPr/>
              <p14:nvPr/>
            </p14:nvContentPartPr>
            <p14:xfrm>
              <a:off x="5187789" y="2757505"/>
              <a:ext cx="360" cy="36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8DD999B1-604F-45DB-80F8-4CDC96378AF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169789" y="273950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948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EF665B7B-6B24-4CCA-8D44-436FD3DA183B}"/>
                  </a:ext>
                </a:extLst>
              </p14:cNvPr>
              <p14:cNvContentPartPr/>
              <p14:nvPr/>
            </p14:nvContentPartPr>
            <p14:xfrm>
              <a:off x="2724309" y="735025"/>
              <a:ext cx="307440" cy="31320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EF665B7B-6B24-4CCA-8D44-436FD3DA18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06309" y="717025"/>
                <a:ext cx="343080" cy="34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7FF8E7C7-594C-436D-955E-20D684608AB3}"/>
                  </a:ext>
                </a:extLst>
              </p14:cNvPr>
              <p14:cNvContentPartPr/>
              <p14:nvPr/>
            </p14:nvContentPartPr>
            <p14:xfrm>
              <a:off x="4528269" y="765625"/>
              <a:ext cx="14040" cy="104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7FF8E7C7-594C-436D-955E-20D684608AB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10269" y="747625"/>
                <a:ext cx="49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F61CB547-F97D-4538-BB31-B9038AD4453C}"/>
                  </a:ext>
                </a:extLst>
              </p14:cNvPr>
              <p14:cNvContentPartPr/>
              <p14:nvPr/>
            </p14:nvContentPartPr>
            <p14:xfrm>
              <a:off x="5041269" y="967945"/>
              <a:ext cx="6840" cy="43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F61CB547-F97D-4538-BB31-B9038AD445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23629" y="949945"/>
                <a:ext cx="424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C5A44622-C65E-487C-A310-3269BED259B0}"/>
                  </a:ext>
                </a:extLst>
              </p14:cNvPr>
              <p14:cNvContentPartPr/>
              <p14:nvPr/>
            </p14:nvContentPartPr>
            <p14:xfrm>
              <a:off x="1891629" y="732865"/>
              <a:ext cx="487800" cy="11073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C5A44622-C65E-487C-A310-3269BED259B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73989" y="715225"/>
                <a:ext cx="523440" cy="11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2F5A8065-BB7C-4D5E-8E16-D3E3B107DCCB}"/>
                  </a:ext>
                </a:extLst>
              </p14:cNvPr>
              <p14:cNvContentPartPr/>
              <p14:nvPr/>
            </p14:nvContentPartPr>
            <p14:xfrm>
              <a:off x="3460149" y="839065"/>
              <a:ext cx="1432080" cy="17388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2F5A8065-BB7C-4D5E-8E16-D3E3B107DCC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42154" y="821065"/>
                <a:ext cx="1467711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26604105-516D-4CD4-ACB9-591F4CD64EE1}"/>
                  </a:ext>
                </a:extLst>
              </p14:cNvPr>
              <p14:cNvContentPartPr/>
              <p14:nvPr/>
            </p14:nvContentPartPr>
            <p14:xfrm>
              <a:off x="4886469" y="1327945"/>
              <a:ext cx="199080" cy="2260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26604105-516D-4CD4-ACB9-591F4CD64EE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8469" y="1310305"/>
                <a:ext cx="2347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7E30A80E-8CA3-4048-BEB2-9393A1D99416}"/>
                  </a:ext>
                </a:extLst>
              </p14:cNvPr>
              <p14:cNvContentPartPr/>
              <p14:nvPr/>
            </p14:nvContentPartPr>
            <p14:xfrm>
              <a:off x="4480029" y="1281505"/>
              <a:ext cx="285480" cy="2678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7E30A80E-8CA3-4048-BEB2-9393A1D9941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62411" y="1263841"/>
                <a:ext cx="321075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03F9632A-6DD4-4B62-BA74-BB221CE25E51}"/>
                  </a:ext>
                </a:extLst>
              </p14:cNvPr>
              <p14:cNvContentPartPr/>
              <p14:nvPr/>
            </p14:nvContentPartPr>
            <p14:xfrm>
              <a:off x="3960549" y="1311385"/>
              <a:ext cx="401040" cy="33660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03F9632A-6DD4-4B62-BA74-BB221CE25E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42909" y="1293385"/>
                <a:ext cx="43668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8B7FAD12-4EC9-4551-A726-08C704D1EE2F}"/>
                  </a:ext>
                </a:extLst>
              </p14:cNvPr>
              <p14:cNvContentPartPr/>
              <p14:nvPr/>
            </p14:nvContentPartPr>
            <p14:xfrm>
              <a:off x="3521349" y="1356745"/>
              <a:ext cx="138600" cy="2296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8B7FAD12-4EC9-4551-A726-08C704D1EE2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03663" y="1339077"/>
                <a:ext cx="174333" cy="2653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995377CE-6318-4462-9148-EA2546E303A0}"/>
                  </a:ext>
                </a:extLst>
              </p14:cNvPr>
              <p14:cNvContentPartPr/>
              <p14:nvPr/>
            </p14:nvContentPartPr>
            <p14:xfrm>
              <a:off x="3115629" y="1342345"/>
              <a:ext cx="147240" cy="3243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995377CE-6318-4462-9148-EA2546E303A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97989" y="1324345"/>
                <a:ext cx="1828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1223AA12-3D4C-4E1C-BF59-2A9B6C10DD77}"/>
                  </a:ext>
                </a:extLst>
              </p14:cNvPr>
              <p14:cNvContentPartPr/>
              <p14:nvPr/>
            </p14:nvContentPartPr>
            <p14:xfrm>
              <a:off x="2692629" y="1510825"/>
              <a:ext cx="224280" cy="201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1223AA12-3D4C-4E1C-BF59-2A9B6C10DD7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74961" y="1492825"/>
                <a:ext cx="259977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D807DD8B-53C2-4B46-8658-1D6B3DB9A23F}"/>
                  </a:ext>
                </a:extLst>
              </p14:cNvPr>
              <p14:cNvContentPartPr/>
              <p14:nvPr/>
            </p14:nvContentPartPr>
            <p14:xfrm>
              <a:off x="6034509" y="1376185"/>
              <a:ext cx="442440" cy="22608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D807DD8B-53C2-4B46-8658-1D6B3DB9A23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16869" y="1358185"/>
                <a:ext cx="4780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161EC376-A190-4E69-BFE7-CF9B3589A1B6}"/>
                  </a:ext>
                </a:extLst>
              </p14:cNvPr>
              <p14:cNvContentPartPr/>
              <p14:nvPr/>
            </p14:nvContentPartPr>
            <p14:xfrm>
              <a:off x="9725949" y="999625"/>
              <a:ext cx="2002680" cy="108504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161EC376-A190-4E69-BFE7-CF9B3589A1B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08309" y="981631"/>
                <a:ext cx="2038320" cy="11206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124BA45F-B033-429A-A762-A5E7CEE7E214}"/>
                  </a:ext>
                </a:extLst>
              </p14:cNvPr>
              <p14:cNvContentPartPr/>
              <p14:nvPr/>
            </p14:nvContentPartPr>
            <p14:xfrm>
              <a:off x="6781149" y="1166305"/>
              <a:ext cx="2760840" cy="82224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124BA45F-B033-429A-A762-A5E7CEE7E21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63509" y="1148665"/>
                <a:ext cx="2796480" cy="8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50656E38-2ABE-4A66-B901-CF5ACA8A4860}"/>
                  </a:ext>
                </a:extLst>
              </p14:cNvPr>
              <p14:cNvContentPartPr/>
              <p14:nvPr/>
            </p14:nvContentPartPr>
            <p14:xfrm>
              <a:off x="2704509" y="2651665"/>
              <a:ext cx="189000" cy="720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50656E38-2ABE-4A66-B901-CF5ACA8A4860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686509" y="2633665"/>
                <a:ext cx="2246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E4E36134-4CFA-4869-816B-D14076071526}"/>
                  </a:ext>
                </a:extLst>
              </p14:cNvPr>
              <p14:cNvContentPartPr/>
              <p14:nvPr/>
            </p14:nvContentPartPr>
            <p14:xfrm>
              <a:off x="1989549" y="2352865"/>
              <a:ext cx="291240" cy="48924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E4E36134-4CFA-4869-816B-D1407607152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971549" y="2335225"/>
                <a:ext cx="32688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98E7C5A5-0258-42CE-8483-291B7A25DCA8}"/>
                  </a:ext>
                </a:extLst>
              </p14:cNvPr>
              <p14:cNvContentPartPr/>
              <p14:nvPr/>
            </p14:nvContentPartPr>
            <p14:xfrm>
              <a:off x="3108789" y="2434945"/>
              <a:ext cx="441720" cy="38556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98E7C5A5-0258-42CE-8483-291B7A25DCA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90789" y="2416945"/>
                <a:ext cx="477360" cy="42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D133D2AF-A47A-4F06-B98B-20C4681073E9}"/>
                  </a:ext>
                </a:extLst>
              </p14:cNvPr>
              <p14:cNvContentPartPr/>
              <p14:nvPr/>
            </p14:nvContentPartPr>
            <p14:xfrm>
              <a:off x="3108789" y="2977825"/>
              <a:ext cx="413640" cy="41220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D133D2AF-A47A-4F06-B98B-20C4681073E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090789" y="2959825"/>
                <a:ext cx="44928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D28EC9BB-6737-409B-B6B5-81DFFBC8EDDA}"/>
                  </a:ext>
                </a:extLst>
              </p14:cNvPr>
              <p14:cNvContentPartPr/>
              <p14:nvPr/>
            </p14:nvContentPartPr>
            <p14:xfrm>
              <a:off x="3681189" y="2503705"/>
              <a:ext cx="731160" cy="28944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D28EC9BB-6737-409B-B6B5-81DFFBC8ED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663549" y="2486065"/>
                <a:ext cx="76680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230A1DBF-E598-4E46-B896-C0CD6C14B2BD}"/>
                  </a:ext>
                </a:extLst>
              </p14:cNvPr>
              <p14:cNvContentPartPr/>
              <p14:nvPr/>
            </p14:nvContentPartPr>
            <p14:xfrm>
              <a:off x="3681189" y="3041545"/>
              <a:ext cx="1169640" cy="42768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230A1DBF-E598-4E46-B896-C0CD6C14B2B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63549" y="3023545"/>
                <a:ext cx="1205280" cy="46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852B3A3F-EF33-436B-831A-6BC1DF2B609F}"/>
                  </a:ext>
                </a:extLst>
              </p14:cNvPr>
              <p14:cNvContentPartPr/>
              <p14:nvPr/>
            </p14:nvContentPartPr>
            <p14:xfrm>
              <a:off x="6044589" y="2882425"/>
              <a:ext cx="443520" cy="24516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852B3A3F-EF33-436B-831A-6BC1DF2B609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026604" y="2864785"/>
                <a:ext cx="479131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1A1C7CE7-B574-4D66-A397-60CDC6E53685}"/>
                  </a:ext>
                </a:extLst>
              </p14:cNvPr>
              <p14:cNvContentPartPr/>
              <p14:nvPr/>
            </p14:nvContentPartPr>
            <p14:xfrm>
              <a:off x="6968349" y="2582905"/>
              <a:ext cx="2116080" cy="41796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1A1C7CE7-B574-4D66-A397-60CDC6E5368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950709" y="2564920"/>
                <a:ext cx="2151720" cy="453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50D212D8-606C-4306-A71F-66C8C3A3D2A6}"/>
                  </a:ext>
                </a:extLst>
              </p14:cNvPr>
              <p14:cNvContentPartPr/>
              <p14:nvPr/>
            </p14:nvContentPartPr>
            <p14:xfrm>
              <a:off x="9478989" y="2782345"/>
              <a:ext cx="356760" cy="33480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50D212D8-606C-4306-A71F-66C8C3A3D2A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61349" y="2764345"/>
                <a:ext cx="39240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8E323348-8B53-407D-A29B-BF5EF6D6C466}"/>
                  </a:ext>
                </a:extLst>
              </p14:cNvPr>
              <p14:cNvContentPartPr/>
              <p14:nvPr/>
            </p14:nvContentPartPr>
            <p14:xfrm>
              <a:off x="10297269" y="2492545"/>
              <a:ext cx="848520" cy="41148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8E323348-8B53-407D-A29B-BF5EF6D6C46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279629" y="2474905"/>
                <a:ext cx="884160" cy="447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22721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03B1B9C8-4362-490F-8901-0E114FF58450}"/>
                  </a:ext>
                </a:extLst>
              </p14:cNvPr>
              <p14:cNvContentPartPr/>
              <p14:nvPr/>
            </p14:nvContentPartPr>
            <p14:xfrm>
              <a:off x="4537989" y="958945"/>
              <a:ext cx="961560" cy="2512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03B1B9C8-4362-490F-8901-0E114FF5845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20349" y="941305"/>
                <a:ext cx="997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A3D9190F-5B75-4DD1-AEA3-10878BBC54CB}"/>
                  </a:ext>
                </a:extLst>
              </p14:cNvPr>
              <p14:cNvContentPartPr/>
              <p14:nvPr/>
            </p14:nvContentPartPr>
            <p14:xfrm>
              <a:off x="2449629" y="965065"/>
              <a:ext cx="880200" cy="28008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A3D9190F-5B75-4DD1-AEA3-10878BBC54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31629" y="947088"/>
                <a:ext cx="915840" cy="3156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14028807-CDAF-4BED-B98D-17C98EA0CF30}"/>
                  </a:ext>
                </a:extLst>
              </p14:cNvPr>
              <p14:cNvContentPartPr/>
              <p14:nvPr/>
            </p14:nvContentPartPr>
            <p14:xfrm>
              <a:off x="6578469" y="1010065"/>
              <a:ext cx="959400" cy="23976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14028807-CDAF-4BED-B98D-17C98EA0CF3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60822" y="992065"/>
                <a:ext cx="995053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2757E0C1-7C0E-41FB-B9F5-59BCF11B58DD}"/>
                  </a:ext>
                </a:extLst>
              </p14:cNvPr>
              <p14:cNvContentPartPr/>
              <p14:nvPr/>
            </p14:nvContentPartPr>
            <p14:xfrm>
              <a:off x="2005389" y="1349545"/>
              <a:ext cx="1588680" cy="243828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2757E0C1-7C0E-41FB-B9F5-59BCF11B58D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87389" y="1331905"/>
                <a:ext cx="1624320" cy="24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BA2CAE44-0059-48BC-9038-396933EF9600}"/>
                  </a:ext>
                </a:extLst>
              </p14:cNvPr>
              <p14:cNvContentPartPr/>
              <p14:nvPr/>
            </p14:nvContentPartPr>
            <p14:xfrm>
              <a:off x="8614269" y="1105825"/>
              <a:ext cx="1517760" cy="241560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BA2CAE44-0059-48BC-9038-396933EF96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96625" y="1088185"/>
                <a:ext cx="1553408" cy="245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ABB19BB9-1AA0-4469-A870-D7044FE4BFB4}"/>
                  </a:ext>
                </a:extLst>
              </p14:cNvPr>
              <p14:cNvContentPartPr/>
              <p14:nvPr/>
            </p14:nvContentPartPr>
            <p14:xfrm>
              <a:off x="6256269" y="1341265"/>
              <a:ext cx="1787040" cy="227304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ABB19BB9-1AA0-4469-A870-D7044FE4BFB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238273" y="1323265"/>
                <a:ext cx="1822673" cy="230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03BDF4BC-DA8B-49DF-9631-1B9EBACE40EE}"/>
                  </a:ext>
                </a:extLst>
              </p14:cNvPr>
              <p14:cNvContentPartPr/>
              <p14:nvPr/>
            </p14:nvContentPartPr>
            <p14:xfrm>
              <a:off x="4306149" y="1317865"/>
              <a:ext cx="1652760" cy="229860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03BDF4BC-DA8B-49DF-9631-1B9EBACE40E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288149" y="1299865"/>
                <a:ext cx="1688400" cy="23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27A0DEF6-3AE3-4703-BF59-A8F101C73896}"/>
                  </a:ext>
                </a:extLst>
              </p14:cNvPr>
              <p14:cNvContentPartPr/>
              <p14:nvPr/>
            </p14:nvContentPartPr>
            <p14:xfrm>
              <a:off x="10641789" y="3118225"/>
              <a:ext cx="1261080" cy="32400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27A0DEF6-3AE3-4703-BF59-A8F101C7389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24149" y="3100225"/>
                <a:ext cx="1296720" cy="35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4134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9A0C5526-045F-44D7-9868-9A0FACB15B59}"/>
                  </a:ext>
                </a:extLst>
              </p14:cNvPr>
              <p14:cNvContentPartPr/>
              <p14:nvPr/>
            </p14:nvContentPartPr>
            <p14:xfrm>
              <a:off x="6187439" y="320074"/>
              <a:ext cx="3742920" cy="17420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9A0C5526-045F-44D7-9868-9A0FACB15B5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69799" y="302434"/>
                <a:ext cx="3778560" cy="177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3A6AE90-BB32-4814-A598-F06EC109E26B}"/>
                  </a:ext>
                </a:extLst>
              </p14:cNvPr>
              <p14:cNvContentPartPr/>
              <p14:nvPr/>
            </p14:nvContentPartPr>
            <p14:xfrm>
              <a:off x="6834069" y="1347385"/>
              <a:ext cx="148680" cy="1760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3A6AE90-BB32-4814-A598-F06EC109E2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6429" y="1329385"/>
                <a:ext cx="18432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6FE05E23-FE09-4790-8077-DC8284C9C067}"/>
                  </a:ext>
                </a:extLst>
              </p14:cNvPr>
              <p14:cNvContentPartPr/>
              <p14:nvPr/>
            </p14:nvContentPartPr>
            <p14:xfrm>
              <a:off x="8557749" y="1339105"/>
              <a:ext cx="172440" cy="2260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6FE05E23-FE09-4790-8077-DC8284C9C06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39749" y="1321105"/>
                <a:ext cx="20808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2086BF4D-E45D-4AA3-B996-B6CC667F5BD4}"/>
                  </a:ext>
                </a:extLst>
              </p14:cNvPr>
              <p14:cNvContentPartPr/>
              <p14:nvPr/>
            </p14:nvContentPartPr>
            <p14:xfrm>
              <a:off x="8783469" y="1380865"/>
              <a:ext cx="42840" cy="16308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2086BF4D-E45D-4AA3-B996-B6CC667F5BD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5469" y="1362865"/>
                <a:ext cx="78480" cy="19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52DDD63-F944-4268-AB64-5974F8C6AE63}"/>
                  </a:ext>
                </a:extLst>
              </p14:cNvPr>
              <p14:cNvContentPartPr/>
              <p14:nvPr/>
            </p14:nvContentPartPr>
            <p14:xfrm>
              <a:off x="8861589" y="1249825"/>
              <a:ext cx="10080" cy="1512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52DDD63-F944-4268-AB64-5974F8C6AE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3949" y="1231825"/>
                <a:ext cx="457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DEB1944-FFA3-4789-A9D9-383E89773DB9}"/>
                  </a:ext>
                </a:extLst>
              </p14:cNvPr>
              <p14:cNvContentPartPr/>
              <p14:nvPr/>
            </p14:nvContentPartPr>
            <p14:xfrm>
              <a:off x="8926029" y="1414705"/>
              <a:ext cx="35280" cy="1594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DEB1944-FFA3-4789-A9D9-383E89773DB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908389" y="1396705"/>
                <a:ext cx="709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457DE63B-E297-479F-94FA-58A77EEB4B34}"/>
                  </a:ext>
                </a:extLst>
              </p14:cNvPr>
              <p14:cNvContentPartPr/>
              <p14:nvPr/>
            </p14:nvContentPartPr>
            <p14:xfrm>
              <a:off x="8964549" y="1274305"/>
              <a:ext cx="10800" cy="21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457DE63B-E297-479F-94FA-58A77EEB4B3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46909" y="1256305"/>
                <a:ext cx="464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F5943130-7208-4B7D-B7DD-1ED102A3F2A1}"/>
                  </a:ext>
                </a:extLst>
              </p14:cNvPr>
              <p14:cNvContentPartPr/>
              <p14:nvPr/>
            </p14:nvContentPartPr>
            <p14:xfrm>
              <a:off x="1747629" y="312745"/>
              <a:ext cx="3742920" cy="346788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F5943130-7208-4B7D-B7DD-1ED102A3F2A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29989" y="295105"/>
                <a:ext cx="3778560" cy="350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83C99001-929F-424A-973E-DEB69BD48C39}"/>
                  </a:ext>
                </a:extLst>
              </p14:cNvPr>
              <p14:cNvContentPartPr/>
              <p14:nvPr/>
            </p14:nvContentPartPr>
            <p14:xfrm>
              <a:off x="6472269" y="1713145"/>
              <a:ext cx="3565080" cy="216612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83C99001-929F-424A-973E-DEB69BD48C3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4269" y="1695145"/>
                <a:ext cx="3600720" cy="22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47072A58-226A-481D-80D9-BBD44EC9688F}"/>
                  </a:ext>
                </a:extLst>
              </p14:cNvPr>
              <p14:cNvContentPartPr/>
              <p14:nvPr/>
            </p14:nvContentPartPr>
            <p14:xfrm>
              <a:off x="1534509" y="4610425"/>
              <a:ext cx="1255680" cy="72540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47072A58-226A-481D-80D9-BBD44EC9688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16869" y="4592785"/>
                <a:ext cx="1291320" cy="76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B3A86467-C30A-4166-81F4-2A714415B883}"/>
                  </a:ext>
                </a:extLst>
              </p14:cNvPr>
              <p14:cNvContentPartPr/>
              <p14:nvPr/>
            </p14:nvContentPartPr>
            <p14:xfrm>
              <a:off x="1029429" y="4788265"/>
              <a:ext cx="173880" cy="38124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B3A86467-C30A-4166-81F4-2A714415B8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1429" y="4770265"/>
                <a:ext cx="2095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C8DAB0FC-29C9-4218-8C67-13E7D5A0DB3D}"/>
                  </a:ext>
                </a:extLst>
              </p14:cNvPr>
              <p14:cNvContentPartPr/>
              <p14:nvPr/>
            </p14:nvContentPartPr>
            <p14:xfrm>
              <a:off x="3236589" y="4653265"/>
              <a:ext cx="325080" cy="29952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C8DAB0FC-29C9-4218-8C67-13E7D5A0DB3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18949" y="4635265"/>
                <a:ext cx="36072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568B1210-7548-435C-960C-DECCA670C95A}"/>
                  </a:ext>
                </a:extLst>
              </p14:cNvPr>
              <p14:cNvContentPartPr/>
              <p14:nvPr/>
            </p14:nvContentPartPr>
            <p14:xfrm>
              <a:off x="6940989" y="4707625"/>
              <a:ext cx="230400" cy="19872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568B1210-7548-435C-960C-DECCA670C95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23349" y="4689625"/>
                <a:ext cx="2660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6FE6E53E-DA2A-415D-B294-E0EED5076228}"/>
                  </a:ext>
                </a:extLst>
              </p14:cNvPr>
              <p14:cNvContentPartPr/>
              <p14:nvPr/>
            </p14:nvContentPartPr>
            <p14:xfrm>
              <a:off x="7950429" y="4608985"/>
              <a:ext cx="1114200" cy="29700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6FE6E53E-DA2A-415D-B294-E0EED507622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932429" y="4591345"/>
                <a:ext cx="114984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08B71B75-56DE-4A66-852B-82D98352A6D2}"/>
                  </a:ext>
                </a:extLst>
              </p14:cNvPr>
              <p14:cNvContentPartPr/>
              <p14:nvPr/>
            </p14:nvContentPartPr>
            <p14:xfrm>
              <a:off x="7550109" y="4706545"/>
              <a:ext cx="155160" cy="21420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08B71B75-56DE-4A66-852B-82D98352A6D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532469" y="4688875"/>
                <a:ext cx="190800" cy="249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9AF119BD-5D1F-4DD7-B3C0-A5F16A3F0623}"/>
                  </a:ext>
                </a:extLst>
              </p14:cNvPr>
              <p14:cNvContentPartPr/>
              <p14:nvPr/>
            </p14:nvContentPartPr>
            <p14:xfrm>
              <a:off x="5832909" y="4658305"/>
              <a:ext cx="462240" cy="28476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9AF119BD-5D1F-4DD7-B3C0-A5F16A3F06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14909" y="4640305"/>
                <a:ext cx="497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1D8B7A2C-CECA-4295-B9BE-F442BCC00182}"/>
                  </a:ext>
                </a:extLst>
              </p14:cNvPr>
              <p14:cNvContentPartPr/>
              <p14:nvPr/>
            </p14:nvContentPartPr>
            <p14:xfrm>
              <a:off x="4032549" y="4586305"/>
              <a:ext cx="516240" cy="29304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1D8B7A2C-CECA-4295-B9BE-F442BCC0018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014897" y="4568305"/>
                <a:ext cx="551905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86955327-E053-46CA-BA3F-0554D932ECB1}"/>
                  </a:ext>
                </a:extLst>
              </p14:cNvPr>
              <p14:cNvContentPartPr/>
              <p14:nvPr/>
            </p14:nvContentPartPr>
            <p14:xfrm>
              <a:off x="6899949" y="5139985"/>
              <a:ext cx="207000" cy="18900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86955327-E053-46CA-BA3F-0554D932ECB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881949" y="5121985"/>
                <a:ext cx="2426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83E896F8-3A6F-41A6-8F59-18CE7D9A8F9F}"/>
                  </a:ext>
                </a:extLst>
              </p14:cNvPr>
              <p14:cNvContentPartPr/>
              <p14:nvPr/>
            </p14:nvContentPartPr>
            <p14:xfrm>
              <a:off x="7892469" y="5116945"/>
              <a:ext cx="1304280" cy="33876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83E896F8-3A6F-41A6-8F59-18CE7D9A8F9F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74824" y="5098945"/>
                <a:ext cx="1339930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DCBD0544-857F-4184-8092-28B453DCBC14}"/>
                  </a:ext>
                </a:extLst>
              </p14:cNvPr>
              <p14:cNvContentPartPr/>
              <p14:nvPr/>
            </p14:nvContentPartPr>
            <p14:xfrm>
              <a:off x="7392429" y="5192185"/>
              <a:ext cx="194040" cy="17208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DCBD0544-857F-4184-8092-28B453DCBC1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374462" y="5174223"/>
                <a:ext cx="229614" cy="2076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4503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14:cNvPr>
              <p14:cNvContentPartPr/>
              <p14:nvPr/>
            </p14:nvContentPartPr>
            <p14:xfrm>
              <a:off x="212928" y="42501"/>
              <a:ext cx="11898360" cy="66330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35531C8D-81BC-4BC6-95AD-B2467E0411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287" y="24861"/>
                <a:ext cx="11934001" cy="666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14:cNvPr>
              <p14:cNvContentPartPr/>
              <p14:nvPr/>
            </p14:nvContentPartPr>
            <p14:xfrm>
              <a:off x="3215688" y="1213221"/>
              <a:ext cx="1182240" cy="116316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CC63A565-4B5E-412F-8E01-CDB5DE12C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97688" y="1195227"/>
                <a:ext cx="1217880" cy="11987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14:cNvPr>
              <p14:cNvContentPartPr/>
              <p14:nvPr/>
            </p14:nvContentPartPr>
            <p14:xfrm>
              <a:off x="8224368" y="3169461"/>
              <a:ext cx="245880" cy="504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9F41A173-199F-40D8-A87A-2FA5ADAD00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06728" y="3151821"/>
                <a:ext cx="281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14:cNvPr>
              <p14:cNvContentPartPr/>
              <p14:nvPr/>
            </p14:nvContentPartPr>
            <p14:xfrm>
              <a:off x="8271888" y="3277461"/>
              <a:ext cx="363240" cy="29124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3570C1A5-2CF9-4B14-937F-E1DBBB0C735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253888" y="3259461"/>
                <a:ext cx="3988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14:cNvPr>
              <p14:cNvContentPartPr/>
              <p14:nvPr/>
            </p14:nvContentPartPr>
            <p14:xfrm>
              <a:off x="5121168" y="4790901"/>
              <a:ext cx="385200" cy="1836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9516C12E-9840-49B4-B33D-F6C848BB081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103528" y="4772901"/>
                <a:ext cx="4208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14:cNvPr>
              <p14:cNvContentPartPr/>
              <p14:nvPr/>
            </p14:nvContentPartPr>
            <p14:xfrm>
              <a:off x="5168688" y="4879101"/>
              <a:ext cx="363600" cy="30024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056DD45B-382F-4E88-A483-CE32172FFA2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50688" y="4861461"/>
                <a:ext cx="3992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14:cNvPr>
              <p14:cNvContentPartPr/>
              <p14:nvPr/>
            </p14:nvContentPartPr>
            <p14:xfrm>
              <a:off x="5514648" y="5285541"/>
              <a:ext cx="431280" cy="44532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2FF7E8B2-A6C5-4975-823C-5B0AFFEA77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96663" y="5267901"/>
                <a:ext cx="46689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14:cNvPr>
              <p14:cNvContentPartPr/>
              <p14:nvPr/>
            </p14:nvContentPartPr>
            <p14:xfrm>
              <a:off x="7973448" y="1720101"/>
              <a:ext cx="343080" cy="37548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B11111F5-0D30-4175-BAA4-E831960385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55448" y="1702461"/>
                <a:ext cx="37872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14:cNvPr>
              <p14:cNvContentPartPr/>
              <p14:nvPr/>
            </p14:nvContentPartPr>
            <p14:xfrm>
              <a:off x="5293248" y="4109061"/>
              <a:ext cx="2242800" cy="435600"/>
            </p14:xfrm>
          </p:contentPart>
        </mc:Choice>
        <mc:Fallback xmlns="">
          <p:pic>
            <p:nvPicPr>
              <p:cNvPr id="375" name="Cerneală 374">
                <a:extLst>
                  <a:ext uri="{FF2B5EF4-FFF2-40B4-BE49-F238E27FC236}">
                    <a16:creationId xmlns:a16="http://schemas.microsoft.com/office/drawing/2014/main" id="{689AC172-1810-4EDA-AD37-4264B651431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75245" y="3989541"/>
                <a:ext cx="2278446" cy="57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4CE3E83-6D0C-4C89-A571-7C66D07AB1E5}"/>
                  </a:ext>
                </a:extLst>
              </p14:cNvPr>
              <p14:cNvContentPartPr/>
              <p14:nvPr/>
            </p14:nvContentPartPr>
            <p14:xfrm>
              <a:off x="2794149" y="2582905"/>
              <a:ext cx="235440" cy="2390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4CE3E83-6D0C-4C89-A571-7C66D07AB1E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776149" y="2565265"/>
                <a:ext cx="27108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ACAAC42-F5B4-4C2E-84E3-2152F327E299}"/>
                  </a:ext>
                </a:extLst>
              </p14:cNvPr>
              <p14:cNvContentPartPr/>
              <p14:nvPr/>
            </p14:nvContentPartPr>
            <p14:xfrm>
              <a:off x="2518389" y="2583985"/>
              <a:ext cx="180360" cy="2775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ACAAC42-F5B4-4C2E-84E3-2152F327E2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500389" y="2565985"/>
                <a:ext cx="21600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AEB47053-3961-4E72-9258-E9C2F54DD9A2}"/>
                  </a:ext>
                </a:extLst>
              </p14:cNvPr>
              <p14:cNvContentPartPr/>
              <p14:nvPr/>
            </p14:nvContentPartPr>
            <p14:xfrm>
              <a:off x="7897869" y="4778545"/>
              <a:ext cx="293400" cy="9417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AEB47053-3961-4E72-9258-E9C2F54DD9A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880229" y="4742905"/>
                <a:ext cx="329040" cy="10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61878FC0-94A4-4332-8E4E-B8F12DD1C847}"/>
                  </a:ext>
                </a:extLst>
              </p14:cNvPr>
              <p14:cNvContentPartPr/>
              <p14:nvPr/>
            </p14:nvContentPartPr>
            <p14:xfrm>
              <a:off x="7817229" y="5447785"/>
              <a:ext cx="245520" cy="3618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61878FC0-94A4-4332-8E4E-B8F12DD1C84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99229" y="5411785"/>
                <a:ext cx="281160" cy="43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7869C76-3886-47E0-934C-9F4F57F18E18}"/>
                  </a:ext>
                </a:extLst>
              </p14:cNvPr>
              <p14:cNvContentPartPr/>
              <p14:nvPr/>
            </p14:nvContentPartPr>
            <p14:xfrm>
              <a:off x="8449389" y="658345"/>
              <a:ext cx="3328560" cy="16495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7869C76-3886-47E0-934C-9F4F57F18E1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31749" y="622705"/>
                <a:ext cx="3364200" cy="172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E7740BD7-8607-4D69-9DAD-8C34B58816B7}"/>
                  </a:ext>
                </a:extLst>
              </p14:cNvPr>
              <p14:cNvContentPartPr/>
              <p14:nvPr/>
            </p14:nvContentPartPr>
            <p14:xfrm>
              <a:off x="10265229" y="1746985"/>
              <a:ext cx="6120" cy="1152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E7740BD7-8607-4D69-9DAD-8C34B58816B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247229" y="1710985"/>
                <a:ext cx="417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7F9FF09-A77B-4EB5-BB73-EABC52B2FD0B}"/>
                  </a:ext>
                </a:extLst>
              </p14:cNvPr>
              <p14:cNvContentPartPr/>
              <p14:nvPr/>
            </p14:nvContentPartPr>
            <p14:xfrm>
              <a:off x="9082269" y="4374625"/>
              <a:ext cx="286560" cy="4143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7F9FF09-A77B-4EB5-BB73-EABC52B2FD0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064269" y="4338625"/>
                <a:ext cx="322200" cy="48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67E9D2B2-D77E-435F-9237-8D24D590A839}"/>
                  </a:ext>
                </a:extLst>
              </p14:cNvPr>
              <p14:cNvContentPartPr/>
              <p14:nvPr/>
            </p14:nvContentPartPr>
            <p14:xfrm>
              <a:off x="9095589" y="4351945"/>
              <a:ext cx="387000" cy="4856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67E9D2B2-D77E-435F-9237-8D24D590A83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077589" y="4316305"/>
                <a:ext cx="42264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5780A80E-8E2F-471B-8DB6-239076AD2156}"/>
                  </a:ext>
                </a:extLst>
              </p14:cNvPr>
              <p14:cNvContentPartPr/>
              <p14:nvPr/>
            </p14:nvContentPartPr>
            <p14:xfrm>
              <a:off x="9119709" y="4555345"/>
              <a:ext cx="349200" cy="313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5780A80E-8E2F-471B-8DB6-239076AD21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101709" y="4519705"/>
                <a:ext cx="384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372254B6-421B-4CE0-A15B-262703AFAB95}"/>
                  </a:ext>
                </a:extLst>
              </p14:cNvPr>
              <p14:cNvContentPartPr/>
              <p14:nvPr/>
            </p14:nvContentPartPr>
            <p14:xfrm>
              <a:off x="9776709" y="4358065"/>
              <a:ext cx="316800" cy="5086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372254B6-421B-4CE0-A15B-262703AFAB9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758709" y="4322425"/>
                <a:ext cx="352440" cy="58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E059F9D-B6AD-4FB8-B860-B8153E687C3D}"/>
                  </a:ext>
                </a:extLst>
              </p14:cNvPr>
              <p14:cNvContentPartPr/>
              <p14:nvPr/>
            </p14:nvContentPartPr>
            <p14:xfrm>
              <a:off x="9811629" y="4307305"/>
              <a:ext cx="416880" cy="6040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E059F9D-B6AD-4FB8-B860-B8153E687C3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93989" y="4271665"/>
                <a:ext cx="452520" cy="67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61A52282-D340-4990-B3FA-5CD205777197}"/>
                  </a:ext>
                </a:extLst>
              </p14:cNvPr>
              <p14:cNvContentPartPr/>
              <p14:nvPr/>
            </p14:nvContentPartPr>
            <p14:xfrm>
              <a:off x="9841869" y="4559665"/>
              <a:ext cx="420840" cy="604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61A52282-D340-4990-B3FA-5CD20577719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823869" y="4523665"/>
                <a:ext cx="456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14CE864B-D121-4A06-9A9E-D6778185DE96}"/>
                  </a:ext>
                </a:extLst>
              </p14:cNvPr>
              <p14:cNvContentPartPr/>
              <p14:nvPr/>
            </p14:nvContentPartPr>
            <p14:xfrm>
              <a:off x="10508589" y="4363105"/>
              <a:ext cx="398880" cy="5108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14CE864B-D121-4A06-9A9E-D6778185DE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90589" y="4327105"/>
                <a:ext cx="434520" cy="5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2883A732-0EB5-47DC-9CD1-CAEDCA1526F5}"/>
                  </a:ext>
                </a:extLst>
              </p14:cNvPr>
              <p14:cNvContentPartPr/>
              <p14:nvPr/>
            </p14:nvContentPartPr>
            <p14:xfrm>
              <a:off x="10582749" y="4258705"/>
              <a:ext cx="438840" cy="62928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2883A732-0EB5-47DC-9CD1-CAEDCA1526F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565109" y="4222705"/>
                <a:ext cx="474480" cy="70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CFBECE0B-7E33-406D-B329-93CE23A731B7}"/>
                  </a:ext>
                </a:extLst>
              </p14:cNvPr>
              <p14:cNvContentPartPr/>
              <p14:nvPr/>
            </p14:nvContentPartPr>
            <p14:xfrm>
              <a:off x="10597149" y="4371385"/>
              <a:ext cx="911160" cy="4892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CFBECE0B-7E33-406D-B329-93CE23A731B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579509" y="4335745"/>
                <a:ext cx="946800" cy="56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E368C8AF-29B6-4C7C-B400-9529123F34A5}"/>
                  </a:ext>
                </a:extLst>
              </p14:cNvPr>
              <p14:cNvContentPartPr/>
              <p14:nvPr/>
            </p14:nvContentPartPr>
            <p14:xfrm>
              <a:off x="11232549" y="4284985"/>
              <a:ext cx="373680" cy="5752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E368C8AF-29B6-4C7C-B400-9529123F34A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214549" y="4249345"/>
                <a:ext cx="40932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F88AFF3D-B211-4314-9974-2A2DAE324A30}"/>
                  </a:ext>
                </a:extLst>
              </p14:cNvPr>
              <p14:cNvContentPartPr/>
              <p14:nvPr/>
            </p14:nvContentPartPr>
            <p14:xfrm>
              <a:off x="11237229" y="4557145"/>
              <a:ext cx="479160" cy="306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F88AFF3D-B211-4314-9974-2A2DAE324A3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219589" y="4521505"/>
                <a:ext cx="514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287EEF5E-0C5B-4946-9CB3-C418D1731AAC}"/>
                  </a:ext>
                </a:extLst>
              </p14:cNvPr>
              <p14:cNvContentPartPr/>
              <p14:nvPr/>
            </p14:nvContentPartPr>
            <p14:xfrm>
              <a:off x="9309429" y="2093305"/>
              <a:ext cx="878760" cy="52812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287EEF5E-0C5B-4946-9CB3-C418D1731A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291789" y="2075305"/>
                <a:ext cx="9144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0CCB48D2-4B34-46DE-AE5E-7D400FBFF59C}"/>
                  </a:ext>
                </a:extLst>
              </p14:cNvPr>
              <p14:cNvContentPartPr/>
              <p14:nvPr/>
            </p14:nvContentPartPr>
            <p14:xfrm>
              <a:off x="10380429" y="2054425"/>
              <a:ext cx="180360" cy="1803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0CCB48D2-4B34-46DE-AE5E-7D400FBFF59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362789" y="2036425"/>
                <a:ext cx="21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017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B36D3BA3-037B-45FA-8365-F1BD9CCC5F9D}"/>
                  </a:ext>
                </a:extLst>
              </p14:cNvPr>
              <p14:cNvContentPartPr/>
              <p14:nvPr/>
            </p14:nvContentPartPr>
            <p14:xfrm>
              <a:off x="529029" y="92065"/>
              <a:ext cx="10736280" cy="284724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B36D3BA3-037B-45FA-8365-F1BD9CCC5F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029" y="74067"/>
                <a:ext cx="10771920" cy="28828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ADD13F3D-DDEA-4672-8C46-9AD636CA1410}"/>
                  </a:ext>
                </a:extLst>
              </p14:cNvPr>
              <p14:cNvContentPartPr/>
              <p14:nvPr/>
            </p14:nvContentPartPr>
            <p14:xfrm>
              <a:off x="928269" y="3724465"/>
              <a:ext cx="672840" cy="1980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ADD13F3D-DDEA-4672-8C46-9AD636CA141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0629" y="3706825"/>
                <a:ext cx="70848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F6C08BDF-0B01-4FBD-A656-4BB4A80734AE}"/>
                  </a:ext>
                </a:extLst>
              </p14:cNvPr>
              <p14:cNvContentPartPr/>
              <p14:nvPr/>
            </p14:nvContentPartPr>
            <p14:xfrm>
              <a:off x="1684269" y="3455185"/>
              <a:ext cx="44640" cy="3420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F6C08BDF-0B01-4FBD-A656-4BB4A80734A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66629" y="3437185"/>
                <a:ext cx="8028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58DA2D60-59A6-4EF5-9DA5-A58257A984DC}"/>
                  </a:ext>
                </a:extLst>
              </p14:cNvPr>
              <p14:cNvContentPartPr/>
              <p14:nvPr/>
            </p14:nvContentPartPr>
            <p14:xfrm>
              <a:off x="1730709" y="3615745"/>
              <a:ext cx="48240" cy="4428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58DA2D60-59A6-4EF5-9DA5-A58257A984D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13069" y="3597745"/>
                <a:ext cx="838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D6AD82C2-15E8-42CF-A00D-174085110B2F}"/>
                  </a:ext>
                </a:extLst>
              </p14:cNvPr>
              <p14:cNvContentPartPr/>
              <p14:nvPr/>
            </p14:nvContentPartPr>
            <p14:xfrm>
              <a:off x="1669509" y="4051705"/>
              <a:ext cx="343440" cy="2952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D6AD82C2-15E8-42CF-A00D-174085110B2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51509" y="4033705"/>
                <a:ext cx="3790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3FFA366E-16D9-486D-9400-E7463DFFAEB8}"/>
                  </a:ext>
                </a:extLst>
              </p14:cNvPr>
              <p14:cNvContentPartPr/>
              <p14:nvPr/>
            </p14:nvContentPartPr>
            <p14:xfrm>
              <a:off x="953109" y="3312265"/>
              <a:ext cx="533880" cy="327240"/>
            </p14:xfrm>
          </p:contentPart>
        </mc:Choice>
        <mc:Fallback xmlns=""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3FFA366E-16D9-486D-9400-E7463DFFAEB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5469" y="3294265"/>
                <a:ext cx="5695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5" name="Cerneală 334">
                <a:extLst>
                  <a:ext uri="{FF2B5EF4-FFF2-40B4-BE49-F238E27FC236}">
                    <a16:creationId xmlns:a16="http://schemas.microsoft.com/office/drawing/2014/main" id="{F7EDE7F7-1542-4268-A2F2-BA3B9E8274F0}"/>
                  </a:ext>
                </a:extLst>
              </p14:cNvPr>
              <p14:cNvContentPartPr/>
              <p14:nvPr/>
            </p14:nvContentPartPr>
            <p14:xfrm>
              <a:off x="1722429" y="5009665"/>
              <a:ext cx="228960" cy="38880"/>
            </p14:xfrm>
          </p:contentPart>
        </mc:Choice>
        <mc:Fallback xmlns="">
          <p:pic>
            <p:nvPicPr>
              <p:cNvPr id="335" name="Cerneală 334">
                <a:extLst>
                  <a:ext uri="{FF2B5EF4-FFF2-40B4-BE49-F238E27FC236}">
                    <a16:creationId xmlns:a16="http://schemas.microsoft.com/office/drawing/2014/main" id="{F7EDE7F7-1542-4268-A2F2-BA3B9E8274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04789" y="4992025"/>
                <a:ext cx="26460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D558F3E9-F4F9-471C-8C46-AB42512FD4D4}"/>
                  </a:ext>
                </a:extLst>
              </p14:cNvPr>
              <p14:cNvContentPartPr/>
              <p14:nvPr/>
            </p14:nvContentPartPr>
            <p14:xfrm>
              <a:off x="1761309" y="6031345"/>
              <a:ext cx="309600" cy="1368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D558F3E9-F4F9-471C-8C46-AB42512FD4D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3309" y="6013345"/>
                <a:ext cx="3452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C0E2CE5C-34D0-48E7-8092-46E1A6D1DE09}"/>
                  </a:ext>
                </a:extLst>
              </p14:cNvPr>
              <p14:cNvContentPartPr/>
              <p14:nvPr/>
            </p14:nvContentPartPr>
            <p14:xfrm>
              <a:off x="2242629" y="3444385"/>
              <a:ext cx="9850320" cy="3191760"/>
            </p14:xfrm>
          </p:contentPart>
        </mc:Choice>
        <mc:Fallback xmlns=""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C0E2CE5C-34D0-48E7-8092-46E1A6D1DE0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224630" y="3426745"/>
                <a:ext cx="9885959" cy="322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8" name="Cerneală 437">
                <a:extLst>
                  <a:ext uri="{FF2B5EF4-FFF2-40B4-BE49-F238E27FC236}">
                    <a16:creationId xmlns:a16="http://schemas.microsoft.com/office/drawing/2014/main" id="{8B4D71C0-57FE-49E3-808A-E2B26E34BBFD}"/>
                  </a:ext>
                </a:extLst>
              </p14:cNvPr>
              <p14:cNvContentPartPr/>
              <p14:nvPr/>
            </p14:nvContentPartPr>
            <p14:xfrm>
              <a:off x="2154789" y="1520185"/>
              <a:ext cx="200160" cy="270360"/>
            </p14:xfrm>
          </p:contentPart>
        </mc:Choice>
        <mc:Fallback xmlns="">
          <p:pic>
            <p:nvPicPr>
              <p:cNvPr id="438" name="Cerneală 437">
                <a:extLst>
                  <a:ext uri="{FF2B5EF4-FFF2-40B4-BE49-F238E27FC236}">
                    <a16:creationId xmlns:a16="http://schemas.microsoft.com/office/drawing/2014/main" id="{8B4D71C0-57FE-49E3-808A-E2B26E34BBF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7149" y="1484545"/>
                <a:ext cx="23580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9" name="Cerneală 438">
                <a:extLst>
                  <a:ext uri="{FF2B5EF4-FFF2-40B4-BE49-F238E27FC236}">
                    <a16:creationId xmlns:a16="http://schemas.microsoft.com/office/drawing/2014/main" id="{8981E7C0-500B-47C6-AFB0-5610EAE93522}"/>
                  </a:ext>
                </a:extLst>
              </p14:cNvPr>
              <p14:cNvContentPartPr/>
              <p14:nvPr/>
            </p14:nvContentPartPr>
            <p14:xfrm>
              <a:off x="2458989" y="1506865"/>
              <a:ext cx="269280" cy="304200"/>
            </p14:xfrm>
          </p:contentPart>
        </mc:Choice>
        <mc:Fallback xmlns="">
          <p:pic>
            <p:nvPicPr>
              <p:cNvPr id="439" name="Cerneală 438">
                <a:extLst>
                  <a:ext uri="{FF2B5EF4-FFF2-40B4-BE49-F238E27FC236}">
                    <a16:creationId xmlns:a16="http://schemas.microsoft.com/office/drawing/2014/main" id="{8981E7C0-500B-47C6-AFB0-5610EAE935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440989" y="1470865"/>
                <a:ext cx="30492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0" name="Cerneală 439">
                <a:extLst>
                  <a:ext uri="{FF2B5EF4-FFF2-40B4-BE49-F238E27FC236}">
                    <a16:creationId xmlns:a16="http://schemas.microsoft.com/office/drawing/2014/main" id="{B8E87DFD-0F52-443A-99CF-FD867B231688}"/>
                  </a:ext>
                </a:extLst>
              </p14:cNvPr>
              <p14:cNvContentPartPr/>
              <p14:nvPr/>
            </p14:nvContentPartPr>
            <p14:xfrm>
              <a:off x="5582349" y="1389145"/>
              <a:ext cx="101520" cy="283680"/>
            </p14:xfrm>
          </p:contentPart>
        </mc:Choice>
        <mc:Fallback xmlns="">
          <p:pic>
            <p:nvPicPr>
              <p:cNvPr id="440" name="Cerneală 439">
                <a:extLst>
                  <a:ext uri="{FF2B5EF4-FFF2-40B4-BE49-F238E27FC236}">
                    <a16:creationId xmlns:a16="http://schemas.microsoft.com/office/drawing/2014/main" id="{B8E87DFD-0F52-443A-99CF-FD867B23168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564709" y="1353505"/>
                <a:ext cx="13716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492E1921-C619-4DB6-A220-917ABB3F35A0}"/>
                  </a:ext>
                </a:extLst>
              </p14:cNvPr>
              <p14:cNvContentPartPr/>
              <p14:nvPr/>
            </p14:nvContentPartPr>
            <p14:xfrm>
              <a:off x="5630589" y="1689025"/>
              <a:ext cx="199080" cy="5400"/>
            </p14:xfrm>
          </p:contentPart>
        </mc:Choice>
        <mc:Fallback xmlns=""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492E1921-C619-4DB6-A220-917ABB3F35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12589" y="1653025"/>
                <a:ext cx="23472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42" name="Cerneală 441">
                <a:extLst>
                  <a:ext uri="{FF2B5EF4-FFF2-40B4-BE49-F238E27FC236}">
                    <a16:creationId xmlns:a16="http://schemas.microsoft.com/office/drawing/2014/main" id="{8F4F33C6-DEDE-4BE1-9B46-787DDDA44A89}"/>
                  </a:ext>
                </a:extLst>
              </p14:cNvPr>
              <p14:cNvContentPartPr/>
              <p14:nvPr/>
            </p14:nvContentPartPr>
            <p14:xfrm>
              <a:off x="5910669" y="1458265"/>
              <a:ext cx="182520" cy="183240"/>
            </p14:xfrm>
          </p:contentPart>
        </mc:Choice>
        <mc:Fallback xmlns="">
          <p:pic>
            <p:nvPicPr>
              <p:cNvPr id="442" name="Cerneală 441">
                <a:extLst>
                  <a:ext uri="{FF2B5EF4-FFF2-40B4-BE49-F238E27FC236}">
                    <a16:creationId xmlns:a16="http://schemas.microsoft.com/office/drawing/2014/main" id="{8F4F33C6-DEDE-4BE1-9B46-787DDDA44A8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92669" y="1422265"/>
                <a:ext cx="21816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43" name="Cerneală 442">
                <a:extLst>
                  <a:ext uri="{FF2B5EF4-FFF2-40B4-BE49-F238E27FC236}">
                    <a16:creationId xmlns:a16="http://schemas.microsoft.com/office/drawing/2014/main" id="{6FE58980-4D45-4D19-BC0F-7E044EFC0B5B}"/>
                  </a:ext>
                </a:extLst>
              </p14:cNvPr>
              <p14:cNvContentPartPr/>
              <p14:nvPr/>
            </p14:nvContentPartPr>
            <p14:xfrm>
              <a:off x="8792469" y="1614505"/>
              <a:ext cx="73440" cy="242640"/>
            </p14:xfrm>
          </p:contentPart>
        </mc:Choice>
        <mc:Fallback xmlns="">
          <p:pic>
            <p:nvPicPr>
              <p:cNvPr id="443" name="Cerneală 442">
                <a:extLst>
                  <a:ext uri="{FF2B5EF4-FFF2-40B4-BE49-F238E27FC236}">
                    <a16:creationId xmlns:a16="http://schemas.microsoft.com/office/drawing/2014/main" id="{6FE58980-4D45-4D19-BC0F-7E044EFC0B5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774829" y="1578505"/>
                <a:ext cx="1090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44" name="Cerneală 443">
                <a:extLst>
                  <a:ext uri="{FF2B5EF4-FFF2-40B4-BE49-F238E27FC236}">
                    <a16:creationId xmlns:a16="http://schemas.microsoft.com/office/drawing/2014/main" id="{6BD787A2-51EC-4710-9398-45CBB867CFDD}"/>
                  </a:ext>
                </a:extLst>
              </p14:cNvPr>
              <p14:cNvContentPartPr/>
              <p14:nvPr/>
            </p14:nvContentPartPr>
            <p14:xfrm>
              <a:off x="8974989" y="1634665"/>
              <a:ext cx="34560" cy="239400"/>
            </p14:xfrm>
          </p:contentPart>
        </mc:Choice>
        <mc:Fallback xmlns="">
          <p:pic>
            <p:nvPicPr>
              <p:cNvPr id="444" name="Cerneală 443">
                <a:extLst>
                  <a:ext uri="{FF2B5EF4-FFF2-40B4-BE49-F238E27FC236}">
                    <a16:creationId xmlns:a16="http://schemas.microsoft.com/office/drawing/2014/main" id="{6BD787A2-51EC-4710-9398-45CBB867CFD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57349" y="1598665"/>
                <a:ext cx="7020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5" name="Cerneală 444">
                <a:extLst>
                  <a:ext uri="{FF2B5EF4-FFF2-40B4-BE49-F238E27FC236}">
                    <a16:creationId xmlns:a16="http://schemas.microsoft.com/office/drawing/2014/main" id="{E3CF36DA-0769-47DF-83F5-49940BDF7D3A}"/>
                  </a:ext>
                </a:extLst>
              </p14:cNvPr>
              <p14:cNvContentPartPr/>
              <p14:nvPr/>
            </p14:nvContentPartPr>
            <p14:xfrm>
              <a:off x="8770869" y="1905385"/>
              <a:ext cx="158400" cy="5400"/>
            </p14:xfrm>
          </p:contentPart>
        </mc:Choice>
        <mc:Fallback xmlns="">
          <p:pic>
            <p:nvPicPr>
              <p:cNvPr id="445" name="Cerneală 444">
                <a:extLst>
                  <a:ext uri="{FF2B5EF4-FFF2-40B4-BE49-F238E27FC236}">
                    <a16:creationId xmlns:a16="http://schemas.microsoft.com/office/drawing/2014/main" id="{E3CF36DA-0769-47DF-83F5-49940BDF7D3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753229" y="1869745"/>
                <a:ext cx="19404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6" name="Cerneală 445">
                <a:extLst>
                  <a:ext uri="{FF2B5EF4-FFF2-40B4-BE49-F238E27FC236}">
                    <a16:creationId xmlns:a16="http://schemas.microsoft.com/office/drawing/2014/main" id="{D63FE90D-6451-4807-A30C-CAB1D5BCF086}"/>
                  </a:ext>
                </a:extLst>
              </p14:cNvPr>
              <p14:cNvContentPartPr/>
              <p14:nvPr/>
            </p14:nvContentPartPr>
            <p14:xfrm>
              <a:off x="9028269" y="1937425"/>
              <a:ext cx="103320" cy="2160"/>
            </p14:xfrm>
          </p:contentPart>
        </mc:Choice>
        <mc:Fallback xmlns="">
          <p:pic>
            <p:nvPicPr>
              <p:cNvPr id="446" name="Cerneală 445">
                <a:extLst>
                  <a:ext uri="{FF2B5EF4-FFF2-40B4-BE49-F238E27FC236}">
                    <a16:creationId xmlns:a16="http://schemas.microsoft.com/office/drawing/2014/main" id="{D63FE90D-6451-4807-A30C-CAB1D5BCF08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010629" y="1901425"/>
                <a:ext cx="138960" cy="7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040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1E00D726-2CF5-49D7-BF50-054ED4F0047A}"/>
                  </a:ext>
                </a:extLst>
              </p14:cNvPr>
              <p14:cNvContentPartPr/>
              <p14:nvPr/>
            </p14:nvContentPartPr>
            <p14:xfrm>
              <a:off x="7531749" y="2372305"/>
              <a:ext cx="1040400" cy="111132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1E00D726-2CF5-49D7-BF50-054ED4F004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3749" y="2336305"/>
                <a:ext cx="1076040" cy="11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6EB6615F-D096-4FF0-BFC0-707EAAB5CC6D}"/>
                  </a:ext>
                </a:extLst>
              </p14:cNvPr>
              <p14:cNvContentPartPr/>
              <p14:nvPr/>
            </p14:nvContentPartPr>
            <p14:xfrm>
              <a:off x="7565229" y="2319745"/>
              <a:ext cx="909000" cy="102852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6EB6615F-D096-4FF0-BFC0-707EAAB5CC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7229" y="2283745"/>
                <a:ext cx="94464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C3710A76-DA5A-4A4C-B646-5E9AB5C38915}"/>
                  </a:ext>
                </a:extLst>
              </p14:cNvPr>
              <p14:cNvContentPartPr/>
              <p14:nvPr/>
            </p14:nvContentPartPr>
            <p14:xfrm>
              <a:off x="7800669" y="2671105"/>
              <a:ext cx="175680" cy="1656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C3710A76-DA5A-4A4C-B646-5E9AB5C38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783029" y="2635105"/>
                <a:ext cx="21132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BB3ECEBA-5874-461C-8C15-E0EA378FDAF2}"/>
                  </a:ext>
                </a:extLst>
              </p14:cNvPr>
              <p14:cNvContentPartPr/>
              <p14:nvPr/>
            </p14:nvContentPartPr>
            <p14:xfrm>
              <a:off x="7838829" y="2526745"/>
              <a:ext cx="38520" cy="4356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BB3ECEBA-5874-461C-8C15-E0EA378FDA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20829" y="2491105"/>
                <a:ext cx="7416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871C2DBE-C00F-478E-9425-5C2D2DEDEF99}"/>
                  </a:ext>
                </a:extLst>
              </p14:cNvPr>
              <p14:cNvContentPartPr/>
              <p14:nvPr/>
            </p14:nvContentPartPr>
            <p14:xfrm>
              <a:off x="7864029" y="2790985"/>
              <a:ext cx="39960" cy="4932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871C2DBE-C00F-478E-9425-5C2D2DEDEF9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46389" y="2754985"/>
                <a:ext cx="7560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3C67A543-6F74-4BDB-9154-706E2481BA5E}"/>
                  </a:ext>
                </a:extLst>
              </p14:cNvPr>
              <p14:cNvContentPartPr/>
              <p14:nvPr/>
            </p14:nvContentPartPr>
            <p14:xfrm>
              <a:off x="8056269" y="2577865"/>
              <a:ext cx="229320" cy="25344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3C67A543-6F74-4BDB-9154-706E2481BA5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38269" y="2541865"/>
                <a:ext cx="26496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50" name="Cerneală 349">
                <a:extLst>
                  <a:ext uri="{FF2B5EF4-FFF2-40B4-BE49-F238E27FC236}">
                    <a16:creationId xmlns:a16="http://schemas.microsoft.com/office/drawing/2014/main" id="{E4F7907E-492E-4B90-AFB5-96B81A2FD61F}"/>
                  </a:ext>
                </a:extLst>
              </p14:cNvPr>
              <p14:cNvContentPartPr/>
              <p14:nvPr/>
            </p14:nvContentPartPr>
            <p14:xfrm>
              <a:off x="7185429" y="746905"/>
              <a:ext cx="4629960" cy="1617480"/>
            </p14:xfrm>
          </p:contentPart>
        </mc:Choice>
        <mc:Fallback xmlns="">
          <p:pic>
            <p:nvPicPr>
              <p:cNvPr id="350" name="Cerneală 349">
                <a:extLst>
                  <a:ext uri="{FF2B5EF4-FFF2-40B4-BE49-F238E27FC236}">
                    <a16:creationId xmlns:a16="http://schemas.microsoft.com/office/drawing/2014/main" id="{E4F7907E-492E-4B90-AFB5-96B81A2FD6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67789" y="710905"/>
                <a:ext cx="4665600" cy="168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1" name="Cerneală 360">
                <a:extLst>
                  <a:ext uri="{FF2B5EF4-FFF2-40B4-BE49-F238E27FC236}">
                    <a16:creationId xmlns:a16="http://schemas.microsoft.com/office/drawing/2014/main" id="{FAADD57B-8FE3-406D-BB74-DF3691BC7670}"/>
                  </a:ext>
                </a:extLst>
              </p14:cNvPr>
              <p14:cNvContentPartPr/>
              <p14:nvPr/>
            </p14:nvContentPartPr>
            <p14:xfrm>
              <a:off x="105669" y="256945"/>
              <a:ext cx="11961360" cy="5943600"/>
            </p14:xfrm>
          </p:contentPart>
        </mc:Choice>
        <mc:Fallback xmlns="">
          <p:pic>
            <p:nvPicPr>
              <p:cNvPr id="361" name="Cerneală 360">
                <a:extLst>
                  <a:ext uri="{FF2B5EF4-FFF2-40B4-BE49-F238E27FC236}">
                    <a16:creationId xmlns:a16="http://schemas.microsoft.com/office/drawing/2014/main" id="{FAADD57B-8FE3-406D-BB74-DF3691BC76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7669" y="239304"/>
                <a:ext cx="11997000" cy="59792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033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358760D7-98CF-4969-B294-CD1D6F2E104F}"/>
                  </a:ext>
                </a:extLst>
              </p14:cNvPr>
              <p14:cNvContentPartPr/>
              <p14:nvPr/>
            </p14:nvContentPartPr>
            <p14:xfrm>
              <a:off x="2165949" y="331465"/>
              <a:ext cx="343800" cy="2962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358760D7-98CF-4969-B294-CD1D6F2E10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48309" y="313465"/>
                <a:ext cx="37944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48A71F5A-D14B-4DB4-98D8-E57A861355C7}"/>
                  </a:ext>
                </a:extLst>
              </p14:cNvPr>
              <p14:cNvContentPartPr/>
              <p14:nvPr/>
            </p14:nvContentPartPr>
            <p14:xfrm>
              <a:off x="4791789" y="237505"/>
              <a:ext cx="346320" cy="2793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48A71F5A-D14B-4DB4-98D8-E57A861355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4149" y="219865"/>
                <a:ext cx="38196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A9DDB96F-A55C-4553-82F9-D8ABFB61BBDA}"/>
                  </a:ext>
                </a:extLst>
              </p14:cNvPr>
              <p14:cNvContentPartPr/>
              <p14:nvPr/>
            </p14:nvContentPartPr>
            <p14:xfrm>
              <a:off x="5713749" y="116905"/>
              <a:ext cx="2652840" cy="3837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A9DDB96F-A55C-4553-82F9-D8ABFB61BB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96109" y="99248"/>
                <a:ext cx="2688480" cy="4194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FF837C27-6049-4BFF-862B-EC69DAA30068}"/>
                  </a:ext>
                </a:extLst>
              </p14:cNvPr>
              <p14:cNvContentPartPr/>
              <p14:nvPr/>
            </p14:nvContentPartPr>
            <p14:xfrm>
              <a:off x="2933469" y="269905"/>
              <a:ext cx="1261440" cy="3236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FF837C27-6049-4BFF-862B-EC69DAA3006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915469" y="252265"/>
                <a:ext cx="129708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A40C2948-646E-42CA-8F39-843B932AEDA2}"/>
                  </a:ext>
                </a:extLst>
              </p14:cNvPr>
              <p14:cNvContentPartPr/>
              <p14:nvPr/>
            </p14:nvContentPartPr>
            <p14:xfrm>
              <a:off x="692829" y="315625"/>
              <a:ext cx="951840" cy="3531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A40C2948-646E-42CA-8F39-843B932AEDA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4829" y="297985"/>
                <a:ext cx="98748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1A91B66F-7111-4BCD-AA41-026FCD9D2FBF}"/>
                  </a:ext>
                </a:extLst>
              </p14:cNvPr>
              <p14:cNvContentPartPr/>
              <p14:nvPr/>
            </p14:nvContentPartPr>
            <p14:xfrm>
              <a:off x="1183509" y="1255585"/>
              <a:ext cx="409680" cy="1915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1A91B66F-7111-4BCD-AA41-026FCD9D2F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65525" y="1237945"/>
                <a:ext cx="445289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D8022892-AB51-499F-9CB6-F0001030E254}"/>
                  </a:ext>
                </a:extLst>
              </p14:cNvPr>
              <p14:cNvContentPartPr/>
              <p14:nvPr/>
            </p14:nvContentPartPr>
            <p14:xfrm>
              <a:off x="10110789" y="979825"/>
              <a:ext cx="650520" cy="22680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D8022892-AB51-499F-9CB6-F0001030E25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092789" y="961825"/>
                <a:ext cx="68616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22569312-0A63-4598-B814-D1C0FD222B9E}"/>
                  </a:ext>
                </a:extLst>
              </p14:cNvPr>
              <p14:cNvContentPartPr/>
              <p14:nvPr/>
            </p14:nvContentPartPr>
            <p14:xfrm>
              <a:off x="2011509" y="898465"/>
              <a:ext cx="7783920" cy="108540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22569312-0A63-4598-B814-D1C0FD222B9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993509" y="880819"/>
                <a:ext cx="7819560" cy="11210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38BD0367-6F81-45DA-9C2B-94E60AD9687B}"/>
                  </a:ext>
                </a:extLst>
              </p14:cNvPr>
              <p14:cNvContentPartPr/>
              <p14:nvPr/>
            </p14:nvContentPartPr>
            <p14:xfrm>
              <a:off x="10163349" y="1430545"/>
              <a:ext cx="1522440" cy="23256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38BD0367-6F81-45DA-9C2B-94E60AD968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145709" y="1412905"/>
                <a:ext cx="155808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00335B6D-AA03-428B-AC5B-72877007654D}"/>
                  </a:ext>
                </a:extLst>
              </p14:cNvPr>
              <p14:cNvContentPartPr/>
              <p14:nvPr/>
            </p14:nvContentPartPr>
            <p14:xfrm>
              <a:off x="1357029" y="3782785"/>
              <a:ext cx="410400" cy="20160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00335B6D-AA03-428B-AC5B-72877007654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39029" y="3764785"/>
                <a:ext cx="44604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DAB76AA3-4C16-4C27-B9B6-D776C7689821}"/>
                  </a:ext>
                </a:extLst>
              </p14:cNvPr>
              <p14:cNvContentPartPr/>
              <p14:nvPr/>
            </p14:nvContentPartPr>
            <p14:xfrm>
              <a:off x="2123109" y="2290225"/>
              <a:ext cx="9651600" cy="427392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DAB76AA3-4C16-4C27-B9B6-D776C768982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05109" y="2272225"/>
                <a:ext cx="9687240" cy="430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272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35085137-6703-422A-A55D-B50558F5800B}"/>
                  </a:ext>
                </a:extLst>
              </p14:cNvPr>
              <p14:cNvContentPartPr/>
              <p14:nvPr/>
            </p14:nvContentPartPr>
            <p14:xfrm>
              <a:off x="846549" y="1053625"/>
              <a:ext cx="360" cy="3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35085137-6703-422A-A55D-B50558F580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909" y="10179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1A0EAD72-FCE6-4C95-AECB-0FD490833992}"/>
                  </a:ext>
                </a:extLst>
              </p14:cNvPr>
              <p14:cNvContentPartPr/>
              <p14:nvPr/>
            </p14:nvContentPartPr>
            <p14:xfrm>
              <a:off x="504549" y="344785"/>
              <a:ext cx="285480" cy="17604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1A0EAD72-FCE6-4C95-AECB-0FD4908339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6549" y="309145"/>
                <a:ext cx="321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A0C7AC15-A96B-4C6F-B68E-DBC7A79A8C8C}"/>
                  </a:ext>
                </a:extLst>
              </p14:cNvPr>
              <p14:cNvContentPartPr/>
              <p14:nvPr/>
            </p14:nvContentPartPr>
            <p14:xfrm>
              <a:off x="827469" y="182425"/>
              <a:ext cx="108360" cy="5313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A0C7AC15-A96B-4C6F-B68E-DBC7A79A8C8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9469" y="146785"/>
                <a:ext cx="144000" cy="60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1ABE3669-B1C4-43A0-B0A6-1A9768E4D3A3}"/>
                  </a:ext>
                </a:extLst>
              </p14:cNvPr>
              <p14:cNvContentPartPr/>
              <p14:nvPr/>
            </p14:nvContentPartPr>
            <p14:xfrm>
              <a:off x="1129509" y="163345"/>
              <a:ext cx="261000" cy="4194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1ABE3669-B1C4-43A0-B0A6-1A9768E4D3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1869" y="127345"/>
                <a:ext cx="29664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E6BDA499-CDE3-48B2-9A78-FC8BA9EE6350}"/>
                  </a:ext>
                </a:extLst>
              </p14:cNvPr>
              <p14:cNvContentPartPr/>
              <p14:nvPr/>
            </p14:nvContentPartPr>
            <p14:xfrm>
              <a:off x="1509309" y="358825"/>
              <a:ext cx="155520" cy="1504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E6BDA499-CDE3-48B2-9A78-FC8BA9EE635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91669" y="323185"/>
                <a:ext cx="1911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7F23FCEA-1C41-40D9-8F27-FD27129801EE}"/>
                  </a:ext>
                </a:extLst>
              </p14:cNvPr>
              <p14:cNvContentPartPr/>
              <p14:nvPr/>
            </p14:nvContentPartPr>
            <p14:xfrm>
              <a:off x="1770309" y="230665"/>
              <a:ext cx="132480" cy="3117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7F23FCEA-1C41-40D9-8F27-FD27129801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52669" y="194665"/>
                <a:ext cx="16812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D7FF44C8-6E3C-44EF-8746-20E4F7895DCB}"/>
                  </a:ext>
                </a:extLst>
              </p14:cNvPr>
              <p14:cNvContentPartPr/>
              <p14:nvPr/>
            </p14:nvContentPartPr>
            <p14:xfrm>
              <a:off x="2047869" y="174145"/>
              <a:ext cx="392400" cy="3373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D7FF44C8-6E3C-44EF-8746-20E4F7895DC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29869" y="138145"/>
                <a:ext cx="4280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76B0E76-C690-4CE9-8006-BADF8ED84AC8}"/>
                  </a:ext>
                </a:extLst>
              </p14:cNvPr>
              <p14:cNvContentPartPr/>
              <p14:nvPr/>
            </p14:nvContentPartPr>
            <p14:xfrm>
              <a:off x="2646549" y="350905"/>
              <a:ext cx="214200" cy="1738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76B0E76-C690-4CE9-8006-BADF8ED84A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8909" y="315265"/>
                <a:ext cx="2498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522551E1-C325-4B2D-9D46-72D137AFDD32}"/>
                  </a:ext>
                </a:extLst>
              </p14:cNvPr>
              <p14:cNvContentPartPr/>
              <p14:nvPr/>
            </p14:nvContentPartPr>
            <p14:xfrm>
              <a:off x="2911509" y="355585"/>
              <a:ext cx="149760" cy="1656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522551E1-C325-4B2D-9D46-72D137AFDD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893509" y="319945"/>
                <a:ext cx="1854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CCC5A7C3-6E63-48B0-A060-6F6EA9631963}"/>
                  </a:ext>
                </a:extLst>
              </p14:cNvPr>
              <p14:cNvContentPartPr/>
              <p14:nvPr/>
            </p14:nvContentPartPr>
            <p14:xfrm>
              <a:off x="3161709" y="355585"/>
              <a:ext cx="387000" cy="17892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CCC5A7C3-6E63-48B0-A060-6F6EA963196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44069" y="319945"/>
                <a:ext cx="4226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3E07ACE-CFD9-474C-A79D-4A2A501A74A5}"/>
                  </a:ext>
                </a:extLst>
              </p14:cNvPr>
              <p14:cNvContentPartPr/>
              <p14:nvPr/>
            </p14:nvContentPartPr>
            <p14:xfrm>
              <a:off x="3472749" y="211225"/>
              <a:ext cx="14040" cy="205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3E07ACE-CFD9-474C-A79D-4A2A501A74A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54749" y="175585"/>
                <a:ext cx="496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83EEE22A-15EF-4ED5-A404-278E5ECD08EB}"/>
                  </a:ext>
                </a:extLst>
              </p14:cNvPr>
              <p14:cNvContentPartPr/>
              <p14:nvPr/>
            </p14:nvContentPartPr>
            <p14:xfrm>
              <a:off x="3668229" y="135985"/>
              <a:ext cx="471960" cy="3927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83EEE22A-15EF-4ED5-A404-278E5ECD08E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650229" y="100345"/>
                <a:ext cx="507600" cy="46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D6B8E8DE-AD6F-48C2-AE5E-31E4B8D19422}"/>
                  </a:ext>
                </a:extLst>
              </p14:cNvPr>
              <p14:cNvContentPartPr/>
              <p14:nvPr/>
            </p14:nvContentPartPr>
            <p14:xfrm>
              <a:off x="4738149" y="336505"/>
              <a:ext cx="7200" cy="1245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D6B8E8DE-AD6F-48C2-AE5E-31E4B8D1942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20149" y="300505"/>
                <a:ext cx="428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E53BFECD-D588-4013-9C06-E8D602CC2638}"/>
                  </a:ext>
                </a:extLst>
              </p14:cNvPr>
              <p14:cNvContentPartPr/>
              <p14:nvPr/>
            </p14:nvContentPartPr>
            <p14:xfrm>
              <a:off x="4609989" y="220585"/>
              <a:ext cx="188640" cy="248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E53BFECD-D588-4013-9C06-E8D602CC263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92349" y="184945"/>
                <a:ext cx="224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CD86F183-286A-4A9E-91BC-119A966457D1}"/>
                  </a:ext>
                </a:extLst>
              </p14:cNvPr>
              <p14:cNvContentPartPr/>
              <p14:nvPr/>
            </p14:nvContentPartPr>
            <p14:xfrm>
              <a:off x="4629429" y="596425"/>
              <a:ext cx="268560" cy="244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CD86F183-286A-4A9E-91BC-119A966457D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11429" y="560425"/>
                <a:ext cx="3042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801D579A-E1FE-4DB8-9D54-D6C84D4A83A1}"/>
                  </a:ext>
                </a:extLst>
              </p14:cNvPr>
              <p14:cNvContentPartPr/>
              <p14:nvPr/>
            </p14:nvContentPartPr>
            <p14:xfrm>
              <a:off x="1683909" y="1097185"/>
              <a:ext cx="123480" cy="100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801D579A-E1FE-4DB8-9D54-D6C84D4A83A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66269" y="1079185"/>
                <a:ext cx="15912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609AD027-F902-489C-9585-3832CC3E81FA}"/>
                  </a:ext>
                </a:extLst>
              </p14:cNvPr>
              <p14:cNvContentPartPr/>
              <p14:nvPr/>
            </p14:nvContentPartPr>
            <p14:xfrm>
              <a:off x="1688949" y="1183585"/>
              <a:ext cx="127800" cy="1152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609AD027-F902-489C-9585-3832CC3E81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670949" y="1165945"/>
                <a:ext cx="1634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342E147C-16BA-4120-93F3-4734E2D36945}"/>
                  </a:ext>
                </a:extLst>
              </p14:cNvPr>
              <p14:cNvContentPartPr/>
              <p14:nvPr/>
            </p14:nvContentPartPr>
            <p14:xfrm>
              <a:off x="2608029" y="957505"/>
              <a:ext cx="345240" cy="3909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342E147C-16BA-4120-93F3-4734E2D3694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590389" y="939505"/>
                <a:ext cx="38088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5B785F74-C97D-4E7B-9BF1-57487E35A171}"/>
                  </a:ext>
                </a:extLst>
              </p14:cNvPr>
              <p14:cNvContentPartPr/>
              <p14:nvPr/>
            </p14:nvContentPartPr>
            <p14:xfrm>
              <a:off x="2078469" y="1032745"/>
              <a:ext cx="362520" cy="1738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5B785F74-C97D-4E7B-9BF1-57487E35A17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60469" y="1015105"/>
                <a:ext cx="3981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4D5EA54D-065E-45EB-9791-6428E0D637B8}"/>
                  </a:ext>
                </a:extLst>
              </p14:cNvPr>
              <p14:cNvContentPartPr/>
              <p14:nvPr/>
            </p14:nvContentPartPr>
            <p14:xfrm>
              <a:off x="837189" y="883705"/>
              <a:ext cx="675360" cy="5324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4D5EA54D-065E-45EB-9791-6428E0D637B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19189" y="865717"/>
                <a:ext cx="711000" cy="5680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4DEB4879-F854-4B40-BA27-3A01A40AF5BE}"/>
                  </a:ext>
                </a:extLst>
              </p14:cNvPr>
              <p14:cNvContentPartPr/>
              <p14:nvPr/>
            </p14:nvContentPartPr>
            <p14:xfrm>
              <a:off x="3406149" y="894865"/>
              <a:ext cx="110160" cy="3560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4DEB4879-F854-4B40-BA27-3A01A40AF5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388509" y="876865"/>
                <a:ext cx="14580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ED1D359B-7AC1-4CC9-90DC-17C8DBC97D5E}"/>
                  </a:ext>
                </a:extLst>
              </p14:cNvPr>
              <p14:cNvContentPartPr/>
              <p14:nvPr/>
            </p14:nvContentPartPr>
            <p14:xfrm>
              <a:off x="10461789" y="679585"/>
              <a:ext cx="230760" cy="2217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ED1D359B-7AC1-4CC9-90DC-17C8DBC97D5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444149" y="661585"/>
                <a:ext cx="26640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397057F5-8EA8-4C80-845A-E2921AD0E55A}"/>
                  </a:ext>
                </a:extLst>
              </p14:cNvPr>
              <p14:cNvContentPartPr/>
              <p14:nvPr/>
            </p14:nvContentPartPr>
            <p14:xfrm>
              <a:off x="10934109" y="590665"/>
              <a:ext cx="1208160" cy="49788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397057F5-8EA8-4C80-845A-E2921AD0E5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916469" y="572665"/>
                <a:ext cx="124380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31DE1DDD-8EAE-4B2E-B983-0D85DC7C1C1F}"/>
                  </a:ext>
                </a:extLst>
              </p14:cNvPr>
              <p14:cNvContentPartPr/>
              <p14:nvPr/>
            </p14:nvContentPartPr>
            <p14:xfrm>
              <a:off x="9138789" y="623425"/>
              <a:ext cx="1006560" cy="32580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31DE1DDD-8EAE-4B2E-B983-0D85DC7C1C1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121149" y="605445"/>
                <a:ext cx="1042200" cy="361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C35F425D-FAC4-44C8-A1C6-97321734B32B}"/>
                  </a:ext>
                </a:extLst>
              </p14:cNvPr>
              <p14:cNvContentPartPr/>
              <p14:nvPr/>
            </p14:nvContentPartPr>
            <p14:xfrm>
              <a:off x="7992909" y="675265"/>
              <a:ext cx="756000" cy="3222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C35F425D-FAC4-44C8-A1C6-97321734B3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975269" y="657625"/>
                <a:ext cx="791640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77B167E0-C3D9-4315-93CF-DE8C333C05A4}"/>
                  </a:ext>
                </a:extLst>
              </p14:cNvPr>
              <p14:cNvContentPartPr/>
              <p14:nvPr/>
            </p14:nvContentPartPr>
            <p14:xfrm>
              <a:off x="6949269" y="866065"/>
              <a:ext cx="642960" cy="35388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77B167E0-C3D9-4315-93CF-DE8C333C05A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931269" y="848425"/>
                <a:ext cx="67860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25AB9ABB-E69A-4617-888E-38DE6E5C01E2}"/>
                  </a:ext>
                </a:extLst>
              </p14:cNvPr>
              <p14:cNvContentPartPr/>
              <p14:nvPr/>
            </p14:nvContentPartPr>
            <p14:xfrm>
              <a:off x="5178429" y="862105"/>
              <a:ext cx="1213200" cy="5083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25AB9ABB-E69A-4617-888E-38DE6E5C01E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160434" y="844465"/>
                <a:ext cx="1248829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DF91255A-BCF7-4D87-95C7-1057009650F3}"/>
                  </a:ext>
                </a:extLst>
              </p14:cNvPr>
              <p14:cNvContentPartPr/>
              <p14:nvPr/>
            </p14:nvContentPartPr>
            <p14:xfrm>
              <a:off x="3647709" y="830785"/>
              <a:ext cx="1164960" cy="28764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DF91255A-BCF7-4D87-95C7-1057009650F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30064" y="813145"/>
                <a:ext cx="1200611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BE5DA0C6-467F-4023-8964-CC6AE5C6C5F1}"/>
                  </a:ext>
                </a:extLst>
              </p14:cNvPr>
              <p14:cNvContentPartPr/>
              <p14:nvPr/>
            </p14:nvContentPartPr>
            <p14:xfrm>
              <a:off x="3984669" y="2011225"/>
              <a:ext cx="107280" cy="540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BE5DA0C6-467F-4023-8964-CC6AE5C6C5F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966669" y="1993585"/>
                <a:ext cx="1429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4016F0EA-F75A-42A8-8E46-589DD85B5DAC}"/>
                  </a:ext>
                </a:extLst>
              </p14:cNvPr>
              <p14:cNvContentPartPr/>
              <p14:nvPr/>
            </p14:nvContentPartPr>
            <p14:xfrm>
              <a:off x="4047309" y="2083585"/>
              <a:ext cx="64080" cy="972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4016F0EA-F75A-42A8-8E46-589DD85B5DA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029309" y="2065945"/>
                <a:ext cx="9972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D59031A4-9E01-46BA-B028-947F9BC16980}"/>
                  </a:ext>
                </a:extLst>
              </p14:cNvPr>
              <p14:cNvContentPartPr/>
              <p14:nvPr/>
            </p14:nvContentPartPr>
            <p14:xfrm>
              <a:off x="4677669" y="1600105"/>
              <a:ext cx="102960" cy="24516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D59031A4-9E01-46BA-B028-947F9BC1698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660029" y="1582105"/>
                <a:ext cx="138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0023285D-AC26-47FB-9B3B-D4DC54469F87}"/>
                  </a:ext>
                </a:extLst>
              </p14:cNvPr>
              <p14:cNvContentPartPr/>
              <p14:nvPr/>
            </p14:nvContentPartPr>
            <p14:xfrm>
              <a:off x="4922829" y="1828345"/>
              <a:ext cx="360" cy="36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0023285D-AC26-47FB-9B3B-D4DC54469F8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905189" y="18103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53CF13AE-CCA7-432C-B29F-53D6A316A63F}"/>
                  </a:ext>
                </a:extLst>
              </p14:cNvPr>
              <p14:cNvContentPartPr/>
              <p14:nvPr/>
            </p14:nvContentPartPr>
            <p14:xfrm>
              <a:off x="4509189" y="2310385"/>
              <a:ext cx="328320" cy="16668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53CF13AE-CCA7-432C-B29F-53D6A316A63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91530" y="2292745"/>
                <a:ext cx="363999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76406073-E131-4B4E-9609-8D2318EDC98E}"/>
                  </a:ext>
                </a:extLst>
              </p14:cNvPr>
              <p14:cNvContentPartPr/>
              <p14:nvPr/>
            </p14:nvContentPartPr>
            <p14:xfrm>
              <a:off x="5057829" y="2382025"/>
              <a:ext cx="9000" cy="1440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76406073-E131-4B4E-9609-8D2318EDC98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40189" y="2364025"/>
                <a:ext cx="446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FACCE7FD-21FB-4EA0-9DA7-7FA59D6D3032}"/>
                  </a:ext>
                </a:extLst>
              </p14:cNvPr>
              <p14:cNvContentPartPr/>
              <p14:nvPr/>
            </p14:nvContentPartPr>
            <p14:xfrm>
              <a:off x="5234949" y="2261425"/>
              <a:ext cx="594000" cy="27540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FACCE7FD-21FB-4EA0-9DA7-7FA59D6D303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217309" y="2243808"/>
                <a:ext cx="629640" cy="3109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D13C1577-2F6E-437B-A889-E980F70A24EB}"/>
                  </a:ext>
                </a:extLst>
              </p14:cNvPr>
              <p14:cNvContentPartPr/>
              <p14:nvPr/>
            </p14:nvContentPartPr>
            <p14:xfrm>
              <a:off x="4360149" y="1990345"/>
              <a:ext cx="1483200" cy="7920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D13C1577-2F6E-437B-A889-E980F70A24E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42149" y="1972705"/>
                <a:ext cx="1518840" cy="11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8088C74D-8D03-45C5-9799-3BC71F0330C2}"/>
                  </a:ext>
                </a:extLst>
              </p14:cNvPr>
              <p14:cNvContentPartPr/>
              <p14:nvPr/>
            </p14:nvContentPartPr>
            <p14:xfrm>
              <a:off x="6174189" y="1969105"/>
              <a:ext cx="158040" cy="396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8088C74D-8D03-45C5-9799-3BC71F0330C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156549" y="1951105"/>
                <a:ext cx="193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6B0CA4D2-5662-4658-80C9-DA40781EDBB0}"/>
                  </a:ext>
                </a:extLst>
              </p14:cNvPr>
              <p14:cNvContentPartPr/>
              <p14:nvPr/>
            </p14:nvContentPartPr>
            <p14:xfrm>
              <a:off x="6232149" y="2035345"/>
              <a:ext cx="119520" cy="1872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6B0CA4D2-5662-4658-80C9-DA40781EDBB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214509" y="2017345"/>
                <a:ext cx="15516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9B62ED32-9539-4006-A191-DDC42A3128EB}"/>
                  </a:ext>
                </a:extLst>
              </p14:cNvPr>
              <p14:cNvContentPartPr/>
              <p14:nvPr/>
            </p14:nvContentPartPr>
            <p14:xfrm>
              <a:off x="7281189" y="1958665"/>
              <a:ext cx="101520" cy="720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9B62ED32-9539-4006-A191-DDC42A3128E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263549" y="1940665"/>
                <a:ext cx="13716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3FCE63DE-BCAE-430A-A921-B523D990D3DB}"/>
                  </a:ext>
                </a:extLst>
              </p14:cNvPr>
              <p14:cNvContentPartPr/>
              <p14:nvPr/>
            </p14:nvContentPartPr>
            <p14:xfrm>
              <a:off x="7300629" y="2030665"/>
              <a:ext cx="110880" cy="396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3FCE63DE-BCAE-430A-A921-B523D990D3D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282989" y="2012665"/>
                <a:ext cx="1465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EC90723D-B05C-43EB-924B-709134C23C7C}"/>
                  </a:ext>
                </a:extLst>
              </p14:cNvPr>
              <p14:cNvContentPartPr/>
              <p14:nvPr/>
            </p14:nvContentPartPr>
            <p14:xfrm>
              <a:off x="7622829" y="1888465"/>
              <a:ext cx="161640" cy="16236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EC90723D-B05C-43EB-924B-709134C23C7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605189" y="1870465"/>
                <a:ext cx="19728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DD50A60C-E18F-40E8-92F3-4C58572D1188}"/>
                  </a:ext>
                </a:extLst>
              </p14:cNvPr>
              <p14:cNvContentPartPr/>
              <p14:nvPr/>
            </p14:nvContentPartPr>
            <p14:xfrm>
              <a:off x="8691309" y="1975945"/>
              <a:ext cx="3240" cy="252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DD50A60C-E18F-40E8-92F3-4C58572D118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673669" y="1957945"/>
                <a:ext cx="388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7342FE21-B167-4958-A3AB-2DD697546CA9}"/>
                  </a:ext>
                </a:extLst>
              </p14:cNvPr>
              <p14:cNvContentPartPr/>
              <p14:nvPr/>
            </p14:nvContentPartPr>
            <p14:xfrm>
              <a:off x="6730749" y="1687225"/>
              <a:ext cx="93600" cy="26244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7342FE21-B167-4958-A3AB-2DD697546CA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712818" y="1669561"/>
                <a:ext cx="129103" cy="2981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D3672911-09D2-4395-AEBD-1158420B1ED4}"/>
                  </a:ext>
                </a:extLst>
              </p14:cNvPr>
              <p14:cNvContentPartPr/>
              <p14:nvPr/>
            </p14:nvContentPartPr>
            <p14:xfrm>
              <a:off x="7897149" y="1896745"/>
              <a:ext cx="688680" cy="14868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D3672911-09D2-4395-AEBD-1158420B1E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879509" y="1879105"/>
                <a:ext cx="7243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FD5A0FC7-13B3-4702-A688-206258AB145E}"/>
                  </a:ext>
                </a:extLst>
              </p14:cNvPr>
              <p14:cNvContentPartPr/>
              <p14:nvPr/>
            </p14:nvContentPartPr>
            <p14:xfrm>
              <a:off x="6626709" y="2015905"/>
              <a:ext cx="372960" cy="24048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FD5A0FC7-13B3-4702-A688-206258AB145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609069" y="1998239"/>
                <a:ext cx="408600" cy="2761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0E9EFC49-612F-4E89-8987-CCB0593F228C}"/>
                  </a:ext>
                </a:extLst>
              </p14:cNvPr>
              <p14:cNvContentPartPr/>
              <p14:nvPr/>
            </p14:nvContentPartPr>
            <p14:xfrm>
              <a:off x="9302589" y="1413265"/>
              <a:ext cx="2127600" cy="73980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0E9EFC49-612F-4E89-8987-CCB0593F228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9284589" y="1395625"/>
                <a:ext cx="2163240" cy="77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254B0B45-3411-49FF-9EAD-8D0BE4DE15F3}"/>
                  </a:ext>
                </a:extLst>
              </p14:cNvPr>
              <p14:cNvContentPartPr/>
              <p14:nvPr/>
            </p14:nvContentPartPr>
            <p14:xfrm>
              <a:off x="228789" y="1688665"/>
              <a:ext cx="3547440" cy="271584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254B0B45-3411-49FF-9EAD-8D0BE4DE15F3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0789" y="1671025"/>
                <a:ext cx="3583080" cy="27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E4FE33BB-4E99-4A33-8151-884A8223B9C8}"/>
                  </a:ext>
                </a:extLst>
              </p14:cNvPr>
              <p14:cNvContentPartPr/>
              <p14:nvPr/>
            </p14:nvContentPartPr>
            <p14:xfrm>
              <a:off x="4004109" y="3758305"/>
              <a:ext cx="120600" cy="1692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E4FE33BB-4E99-4A33-8151-884A8223B9C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986109" y="3740305"/>
                <a:ext cx="1562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2340F88C-6A55-4F45-ACD4-97BB834F4975}"/>
                  </a:ext>
                </a:extLst>
              </p14:cNvPr>
              <p14:cNvContentPartPr/>
              <p14:nvPr/>
            </p14:nvContentPartPr>
            <p14:xfrm>
              <a:off x="4047309" y="3854785"/>
              <a:ext cx="110160" cy="1260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2340F88C-6A55-4F45-ACD4-97BB834F497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029309" y="3836785"/>
                <a:ext cx="1458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252E2AC4-E767-47F5-803E-09A7E0122FEF}"/>
                  </a:ext>
                </a:extLst>
              </p14:cNvPr>
              <p14:cNvContentPartPr/>
              <p14:nvPr/>
            </p14:nvContentPartPr>
            <p14:xfrm>
              <a:off x="4653909" y="3386065"/>
              <a:ext cx="765000" cy="27720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252E2AC4-E767-47F5-803E-09A7E0122FEF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635909" y="3368088"/>
                <a:ext cx="800640" cy="312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BB216A82-A3BD-4312-894F-FD9FEF5CC3CA}"/>
                  </a:ext>
                </a:extLst>
              </p14:cNvPr>
              <p14:cNvContentPartPr/>
              <p14:nvPr/>
            </p14:nvContentPartPr>
            <p14:xfrm>
              <a:off x="4393629" y="3777385"/>
              <a:ext cx="1438560" cy="5256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BB216A82-A3BD-4312-894F-FD9FEF5CC3C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4375629" y="3759507"/>
                <a:ext cx="1474200" cy="879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61BE8157-D309-47B6-9136-38FA6F9E74AA}"/>
                  </a:ext>
                </a:extLst>
              </p14:cNvPr>
              <p14:cNvContentPartPr/>
              <p14:nvPr/>
            </p14:nvContentPartPr>
            <p14:xfrm>
              <a:off x="5071869" y="3886105"/>
              <a:ext cx="219600" cy="26388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61BE8157-D309-47B6-9136-38FA6F9E74A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54229" y="3868105"/>
                <a:ext cx="25524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4B8BE75C-13BC-4DC2-8FCD-DF1E0B9B9FB2}"/>
                  </a:ext>
                </a:extLst>
              </p14:cNvPr>
              <p14:cNvContentPartPr/>
              <p14:nvPr/>
            </p14:nvContentPartPr>
            <p14:xfrm>
              <a:off x="6121269" y="3753625"/>
              <a:ext cx="176040" cy="2196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4B8BE75C-13BC-4DC2-8FCD-DF1E0B9B9FB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103269" y="3735625"/>
                <a:ext cx="2116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8B3CED18-BE54-4F5B-9D30-6027A58C7247}"/>
                  </a:ext>
                </a:extLst>
              </p14:cNvPr>
              <p14:cNvContentPartPr/>
              <p14:nvPr/>
            </p14:nvContentPartPr>
            <p14:xfrm>
              <a:off x="6159789" y="3854785"/>
              <a:ext cx="141840" cy="540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8B3CED18-BE54-4F5B-9D30-6027A58C724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141789" y="3836785"/>
                <a:ext cx="1774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C132696E-F814-4D59-B585-4C11BCFBBFA8}"/>
                  </a:ext>
                </a:extLst>
              </p14:cNvPr>
              <p14:cNvContentPartPr/>
              <p14:nvPr/>
            </p14:nvContentPartPr>
            <p14:xfrm>
              <a:off x="6702669" y="3580465"/>
              <a:ext cx="1418040" cy="49104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C132696E-F814-4D59-B585-4C11BCFBBFA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85029" y="3562465"/>
                <a:ext cx="14536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FE8CED2C-442B-435C-9BF7-24F77520849D}"/>
                  </a:ext>
                </a:extLst>
              </p14:cNvPr>
              <p14:cNvContentPartPr/>
              <p14:nvPr/>
            </p14:nvContentPartPr>
            <p14:xfrm>
              <a:off x="8518149" y="3690625"/>
              <a:ext cx="205200" cy="540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FE8CED2C-442B-435C-9BF7-24F77520849D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00509" y="3672985"/>
                <a:ext cx="2408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D614E308-F313-46FE-8DFC-FF2E681FF3D2}"/>
                  </a:ext>
                </a:extLst>
              </p14:cNvPr>
              <p14:cNvContentPartPr/>
              <p14:nvPr/>
            </p14:nvContentPartPr>
            <p14:xfrm>
              <a:off x="8556309" y="3763345"/>
              <a:ext cx="228600" cy="1368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D614E308-F313-46FE-8DFC-FF2E681FF3D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38669" y="3745705"/>
                <a:ext cx="2642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851C7451-A7CD-4237-93B8-61E7AA51BA0D}"/>
                  </a:ext>
                </a:extLst>
              </p14:cNvPr>
              <p14:cNvContentPartPr/>
              <p14:nvPr/>
            </p14:nvContentPartPr>
            <p14:xfrm>
              <a:off x="11266029" y="3786385"/>
              <a:ext cx="12960" cy="612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851C7451-A7CD-4237-93B8-61E7AA51BA0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248029" y="3768385"/>
                <a:ext cx="4860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8BCEA4EF-8566-4360-8995-66278B8190EA}"/>
                  </a:ext>
                </a:extLst>
              </p14:cNvPr>
              <p14:cNvContentPartPr/>
              <p14:nvPr/>
            </p14:nvContentPartPr>
            <p14:xfrm>
              <a:off x="10385109" y="3513145"/>
              <a:ext cx="681480" cy="44640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8BCEA4EF-8566-4360-8995-66278B8190EA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367460" y="3495145"/>
                <a:ext cx="717139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EB6899E2-C8EE-4EA0-9A99-3C2CBCB69DF5}"/>
                  </a:ext>
                </a:extLst>
              </p14:cNvPr>
              <p14:cNvContentPartPr/>
              <p14:nvPr/>
            </p14:nvContentPartPr>
            <p14:xfrm>
              <a:off x="9148869" y="3562825"/>
              <a:ext cx="990720" cy="34812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EB6899E2-C8EE-4EA0-9A99-3C2CBCB69DF5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31229" y="3544825"/>
                <a:ext cx="10263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2D2B99B1-628E-4A9D-9109-2D7A3647644C}"/>
                  </a:ext>
                </a:extLst>
              </p14:cNvPr>
              <p14:cNvContentPartPr/>
              <p14:nvPr/>
            </p14:nvContentPartPr>
            <p14:xfrm>
              <a:off x="5529429" y="4741465"/>
              <a:ext cx="274680" cy="2340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2D2B99B1-628E-4A9D-9109-2D7A3647644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511429" y="4723465"/>
                <a:ext cx="31032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D2CCC018-A799-4E96-8672-A2F87EB6943E}"/>
                  </a:ext>
                </a:extLst>
              </p14:cNvPr>
              <p14:cNvContentPartPr/>
              <p14:nvPr/>
            </p14:nvContentPartPr>
            <p14:xfrm>
              <a:off x="5577669" y="4831465"/>
              <a:ext cx="263880" cy="23652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D2CCC018-A799-4E96-8672-A2F87EB6943E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5560029" y="4813825"/>
                <a:ext cx="2995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253E02ED-61A9-48A0-8DAF-D66D7CDDCE68}"/>
                  </a:ext>
                </a:extLst>
              </p14:cNvPr>
              <p14:cNvContentPartPr/>
              <p14:nvPr/>
            </p14:nvContentPartPr>
            <p14:xfrm>
              <a:off x="3175389" y="5192545"/>
              <a:ext cx="4803840" cy="44676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253E02ED-61A9-48A0-8DAF-D66D7CDDCE68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157749" y="5174559"/>
                <a:ext cx="4839480" cy="482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2D5CF867-AB4D-4FF3-9708-A67DA3CD8BDD}"/>
                  </a:ext>
                </a:extLst>
              </p14:cNvPr>
              <p14:cNvContentPartPr/>
              <p14:nvPr/>
            </p14:nvContentPartPr>
            <p14:xfrm>
              <a:off x="3113469" y="5817145"/>
              <a:ext cx="724680" cy="37908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2D5CF867-AB4D-4FF3-9708-A67DA3CD8BDD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095478" y="5799488"/>
                <a:ext cx="760302" cy="4147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7AC9DD5E-4C22-4F80-A702-B3329AEF0B43}"/>
                  </a:ext>
                </a:extLst>
              </p14:cNvPr>
              <p14:cNvContentPartPr/>
              <p14:nvPr/>
            </p14:nvContentPartPr>
            <p14:xfrm>
              <a:off x="5880789" y="5855305"/>
              <a:ext cx="592200" cy="20124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7AC9DD5E-4C22-4F80-A702-B3329AEF0B43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862789" y="5837305"/>
                <a:ext cx="62784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696C2CA2-989C-408D-9058-3BDD9EA066EF}"/>
                  </a:ext>
                </a:extLst>
              </p14:cNvPr>
              <p14:cNvContentPartPr/>
              <p14:nvPr/>
            </p14:nvContentPartPr>
            <p14:xfrm>
              <a:off x="4922829" y="5834785"/>
              <a:ext cx="776160" cy="28584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696C2CA2-989C-408D-9058-3BDD9EA066E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905189" y="5817145"/>
                <a:ext cx="8118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514E8AD3-789E-4CB3-8FBF-69C76FEC0551}"/>
                  </a:ext>
                </a:extLst>
              </p14:cNvPr>
              <p14:cNvContentPartPr/>
              <p14:nvPr/>
            </p14:nvContentPartPr>
            <p14:xfrm>
              <a:off x="7839909" y="5704105"/>
              <a:ext cx="1326960" cy="41832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514E8AD3-789E-4CB3-8FBF-69C76FEC0551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7822269" y="5686120"/>
                <a:ext cx="1362600" cy="453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4F3F43DA-67C2-4A80-AFAA-0F42F42DCDBE}"/>
                  </a:ext>
                </a:extLst>
              </p14:cNvPr>
              <p14:cNvContentPartPr/>
              <p14:nvPr/>
            </p14:nvContentPartPr>
            <p14:xfrm>
              <a:off x="437589" y="-67775"/>
              <a:ext cx="360" cy="36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4F3F43DA-67C2-4A80-AFAA-0F42F42DCDB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19949" y="-8577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59F03A5C-FC9B-436F-8A31-61191F1CD66B}"/>
                  </a:ext>
                </a:extLst>
              </p14:cNvPr>
              <p14:cNvContentPartPr/>
              <p14:nvPr/>
            </p14:nvContentPartPr>
            <p14:xfrm>
              <a:off x="7146549" y="4781255"/>
              <a:ext cx="837000" cy="53712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59F03A5C-FC9B-436F-8A31-61191F1CD66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128549" y="4745255"/>
                <a:ext cx="872640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14834343-9429-4E03-A42E-BCCA9A379CEB}"/>
                  </a:ext>
                </a:extLst>
              </p14:cNvPr>
              <p14:cNvContentPartPr/>
              <p14:nvPr/>
            </p14:nvContentPartPr>
            <p14:xfrm>
              <a:off x="7039269" y="5187695"/>
              <a:ext cx="214200" cy="30600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14834343-9429-4E03-A42E-BCCA9A379CE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7021269" y="5151695"/>
                <a:ext cx="249840" cy="3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258" name="Cerneală 257">
                <a:extLst>
                  <a:ext uri="{FF2B5EF4-FFF2-40B4-BE49-F238E27FC236}">
                    <a16:creationId xmlns:a16="http://schemas.microsoft.com/office/drawing/2014/main" id="{AF172E26-73D5-42EF-AFF6-4526B89CC135}"/>
                  </a:ext>
                </a:extLst>
              </p14:cNvPr>
              <p14:cNvContentPartPr/>
              <p14:nvPr/>
            </p14:nvContentPartPr>
            <p14:xfrm>
              <a:off x="8132229" y="4522775"/>
              <a:ext cx="354600" cy="320400"/>
            </p14:xfrm>
          </p:contentPart>
        </mc:Choice>
        <mc:Fallback xmlns="">
          <p:pic>
            <p:nvPicPr>
              <p:cNvPr id="258" name="Cerneală 257">
                <a:extLst>
                  <a:ext uri="{FF2B5EF4-FFF2-40B4-BE49-F238E27FC236}">
                    <a16:creationId xmlns:a16="http://schemas.microsoft.com/office/drawing/2014/main" id="{AF172E26-73D5-42EF-AFF6-4526B89CC13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8114589" y="4486775"/>
                <a:ext cx="39024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259" name="Cerneală 258">
                <a:extLst>
                  <a:ext uri="{FF2B5EF4-FFF2-40B4-BE49-F238E27FC236}">
                    <a16:creationId xmlns:a16="http://schemas.microsoft.com/office/drawing/2014/main" id="{8335E76B-AF84-423A-91B0-97546A3379A5}"/>
                  </a:ext>
                </a:extLst>
              </p14:cNvPr>
              <p14:cNvContentPartPr/>
              <p14:nvPr/>
            </p14:nvContentPartPr>
            <p14:xfrm>
              <a:off x="8548389" y="4415135"/>
              <a:ext cx="219600" cy="410760"/>
            </p14:xfrm>
          </p:contentPart>
        </mc:Choice>
        <mc:Fallback xmlns="">
          <p:pic>
            <p:nvPicPr>
              <p:cNvPr id="259" name="Cerneală 258">
                <a:extLst>
                  <a:ext uri="{FF2B5EF4-FFF2-40B4-BE49-F238E27FC236}">
                    <a16:creationId xmlns:a16="http://schemas.microsoft.com/office/drawing/2014/main" id="{8335E76B-AF84-423A-91B0-97546A3379A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8530749" y="4379495"/>
                <a:ext cx="25524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8CB19EDF-3F8A-4E01-9AEA-26A90425C1C2}"/>
                  </a:ext>
                </a:extLst>
              </p14:cNvPr>
              <p14:cNvContentPartPr/>
              <p14:nvPr/>
            </p14:nvContentPartPr>
            <p14:xfrm>
              <a:off x="9091989" y="4645895"/>
              <a:ext cx="220320" cy="137880"/>
            </p14:xfrm>
          </p:contentPart>
        </mc:Choice>
        <mc:Fallback xmlns=""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8CB19EDF-3F8A-4E01-9AEA-26A90425C1C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073989" y="4610255"/>
                <a:ext cx="255960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61" name="Cerneală 260">
                <a:extLst>
                  <a:ext uri="{FF2B5EF4-FFF2-40B4-BE49-F238E27FC236}">
                    <a16:creationId xmlns:a16="http://schemas.microsoft.com/office/drawing/2014/main" id="{D71D1E90-DC7C-43CC-83D7-77DD924D7C0C}"/>
                  </a:ext>
                </a:extLst>
              </p14:cNvPr>
              <p14:cNvContentPartPr/>
              <p14:nvPr/>
            </p14:nvContentPartPr>
            <p14:xfrm>
              <a:off x="9419229" y="4571015"/>
              <a:ext cx="148680" cy="205200"/>
            </p14:xfrm>
          </p:contentPart>
        </mc:Choice>
        <mc:Fallback xmlns="">
          <p:pic>
            <p:nvPicPr>
              <p:cNvPr id="261" name="Cerneală 260">
                <a:extLst>
                  <a:ext uri="{FF2B5EF4-FFF2-40B4-BE49-F238E27FC236}">
                    <a16:creationId xmlns:a16="http://schemas.microsoft.com/office/drawing/2014/main" id="{D71D1E90-DC7C-43CC-83D7-77DD924D7C0C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401229" y="4535015"/>
                <a:ext cx="18432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36574603-0FE6-4442-90CB-CE97F7EA554F}"/>
                  </a:ext>
                </a:extLst>
              </p14:cNvPr>
              <p14:cNvContentPartPr/>
              <p14:nvPr/>
            </p14:nvContentPartPr>
            <p14:xfrm>
              <a:off x="9679509" y="4654175"/>
              <a:ext cx="168480" cy="10656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36574603-0FE6-4442-90CB-CE97F7EA554F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661869" y="4618175"/>
                <a:ext cx="20412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18665FDF-D32F-418D-A3C0-C731199E83F8}"/>
                  </a:ext>
                </a:extLst>
              </p14:cNvPr>
              <p14:cNvContentPartPr/>
              <p14:nvPr/>
            </p14:nvContentPartPr>
            <p14:xfrm>
              <a:off x="9950229" y="4616735"/>
              <a:ext cx="344880" cy="16308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18665FDF-D32F-418D-A3C0-C731199E83F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932229" y="4581095"/>
                <a:ext cx="38052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C775B423-CECC-4DEB-A0C3-606257C5D517}"/>
                  </a:ext>
                </a:extLst>
              </p14:cNvPr>
              <p14:cNvContentPartPr/>
              <p14:nvPr/>
            </p14:nvContentPartPr>
            <p14:xfrm>
              <a:off x="10263069" y="4504415"/>
              <a:ext cx="36000" cy="6264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C775B423-CECC-4DEB-A0C3-606257C5D517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245069" y="4468775"/>
                <a:ext cx="716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F65F095F-4805-480A-9B09-F3952EAA63F7}"/>
                  </a:ext>
                </a:extLst>
              </p14:cNvPr>
              <p14:cNvContentPartPr/>
              <p14:nvPr/>
            </p14:nvContentPartPr>
            <p14:xfrm>
              <a:off x="10402749" y="4296695"/>
              <a:ext cx="487440" cy="44856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F65F095F-4805-480A-9B09-F3952EAA63F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384749" y="4260695"/>
                <a:ext cx="52308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D008DE1D-ADB3-4F00-8339-3545FD0AA922}"/>
                  </a:ext>
                </a:extLst>
              </p14:cNvPr>
              <p14:cNvContentPartPr/>
              <p14:nvPr/>
            </p14:nvContentPartPr>
            <p14:xfrm>
              <a:off x="10717389" y="4444655"/>
              <a:ext cx="283320" cy="3636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D008DE1D-ADB3-4F00-8339-3545FD0AA922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0699389" y="4408655"/>
                <a:ext cx="3189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530016E3-0F9D-4741-8CDD-F075D86313E2}"/>
                  </a:ext>
                </a:extLst>
              </p14:cNvPr>
              <p14:cNvContentPartPr/>
              <p14:nvPr/>
            </p14:nvContentPartPr>
            <p14:xfrm>
              <a:off x="9796509" y="5000855"/>
              <a:ext cx="225000" cy="26388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530016E3-0F9D-4741-8CDD-F075D86313E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778509" y="4965215"/>
                <a:ext cx="260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7A86CA0D-5E27-49C3-BE6B-FA32C4112198}"/>
                  </a:ext>
                </a:extLst>
              </p14:cNvPr>
              <p14:cNvContentPartPr/>
              <p14:nvPr/>
            </p14:nvContentPartPr>
            <p14:xfrm>
              <a:off x="10106109" y="4939295"/>
              <a:ext cx="229680" cy="35172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7A86CA0D-5E27-49C3-BE6B-FA32C4112198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10088469" y="4903655"/>
                <a:ext cx="26532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658CE529-03C7-42F4-A456-A6C27FA3A5FC}"/>
                  </a:ext>
                </a:extLst>
              </p14:cNvPr>
              <p14:cNvContentPartPr/>
              <p14:nvPr/>
            </p14:nvContentPartPr>
            <p14:xfrm>
              <a:off x="9264069" y="5150255"/>
              <a:ext cx="250560" cy="900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658CE529-03C7-42F4-A456-A6C27FA3A5FC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246069" y="5114615"/>
                <a:ext cx="28620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F4EAD799-2128-44E3-BA29-06EF6F999099}"/>
                  </a:ext>
                </a:extLst>
              </p14:cNvPr>
              <p14:cNvContentPartPr/>
              <p14:nvPr/>
            </p14:nvContentPartPr>
            <p14:xfrm>
              <a:off x="9215829" y="5279495"/>
              <a:ext cx="288360" cy="540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F4EAD799-2128-44E3-BA29-06EF6F999099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198189" y="5243495"/>
                <a:ext cx="324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670C68FF-5101-49EC-ADB2-2F994150BE73}"/>
                  </a:ext>
                </a:extLst>
              </p14:cNvPr>
              <p14:cNvContentPartPr/>
              <p14:nvPr/>
            </p14:nvContentPartPr>
            <p14:xfrm>
              <a:off x="10462509" y="5028935"/>
              <a:ext cx="249480" cy="1512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670C68FF-5101-49EC-ADB2-2F994150BE73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10444509" y="4993295"/>
                <a:ext cx="2851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5F9299FF-7A9D-42F2-BAD6-BA9ACFBCADCA}"/>
                  </a:ext>
                </a:extLst>
              </p14:cNvPr>
              <p14:cNvContentPartPr/>
              <p14:nvPr/>
            </p14:nvContentPartPr>
            <p14:xfrm>
              <a:off x="10472229" y="5139815"/>
              <a:ext cx="287640" cy="540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5F9299FF-7A9D-42F2-BAD6-BA9ACFBCADCA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10454229" y="5103815"/>
                <a:ext cx="323280" cy="7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799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5F1E8FFB-6B9C-4967-BFB4-BDF9E8E3EA33}"/>
                  </a:ext>
                </a:extLst>
              </p14:cNvPr>
              <p14:cNvContentPartPr/>
              <p14:nvPr/>
            </p14:nvContentPartPr>
            <p14:xfrm>
              <a:off x="505269" y="248305"/>
              <a:ext cx="145440" cy="30960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5F1E8FFB-6B9C-4967-BFB4-BDF9E8E3E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629" y="212305"/>
                <a:ext cx="18108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843398DF-EA22-4596-BA06-CDCAEFA35701}"/>
                  </a:ext>
                </a:extLst>
              </p14:cNvPr>
              <p14:cNvContentPartPr/>
              <p14:nvPr/>
            </p14:nvContentPartPr>
            <p14:xfrm>
              <a:off x="731349" y="237145"/>
              <a:ext cx="127440" cy="43884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843398DF-EA22-4596-BA06-CDCAEFA357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349" y="201145"/>
                <a:ext cx="1630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A00AA275-EED9-4173-B0D6-00F121C0A74A}"/>
                  </a:ext>
                </a:extLst>
              </p14:cNvPr>
              <p14:cNvContentPartPr/>
              <p14:nvPr/>
            </p14:nvContentPartPr>
            <p14:xfrm>
              <a:off x="1285389" y="249385"/>
              <a:ext cx="171360" cy="35460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A00AA275-EED9-4173-B0D6-00F121C0A7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67389" y="213745"/>
                <a:ext cx="2070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8D61A03C-0486-45EF-8E5B-101909CD678B}"/>
                  </a:ext>
                </a:extLst>
              </p14:cNvPr>
              <p14:cNvContentPartPr/>
              <p14:nvPr/>
            </p14:nvContentPartPr>
            <p14:xfrm>
              <a:off x="1620189" y="447385"/>
              <a:ext cx="201600" cy="14796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8D61A03C-0486-45EF-8E5B-101909CD678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02189" y="411385"/>
                <a:ext cx="2372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9F28F033-4F7F-4223-9FD6-16891E1C822B}"/>
                  </a:ext>
                </a:extLst>
              </p14:cNvPr>
              <p14:cNvContentPartPr/>
              <p14:nvPr/>
            </p14:nvContentPartPr>
            <p14:xfrm>
              <a:off x="1885149" y="241465"/>
              <a:ext cx="155880" cy="3528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9F28F033-4F7F-4223-9FD6-16891E1C82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67149" y="205465"/>
                <a:ext cx="19152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5C86D4EE-EA8C-4BCB-AB18-A4FB611FD1EE}"/>
                  </a:ext>
                </a:extLst>
              </p14:cNvPr>
              <p14:cNvContentPartPr/>
              <p14:nvPr/>
            </p14:nvContentPartPr>
            <p14:xfrm>
              <a:off x="2218149" y="209785"/>
              <a:ext cx="399600" cy="4089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5C86D4EE-EA8C-4BCB-AB18-A4FB611FD1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00509" y="174145"/>
                <a:ext cx="435240" cy="48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1AB72A2-34F0-4B99-A689-AC39719A7FC0}"/>
                  </a:ext>
                </a:extLst>
              </p14:cNvPr>
              <p14:cNvContentPartPr/>
              <p14:nvPr/>
            </p14:nvContentPartPr>
            <p14:xfrm>
              <a:off x="2819709" y="437665"/>
              <a:ext cx="339120" cy="1598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1AB72A2-34F0-4B99-A689-AC39719A7FC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02069" y="401665"/>
                <a:ext cx="37476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0F4825E-B374-422F-A263-2E421E5E0738}"/>
                  </a:ext>
                </a:extLst>
              </p14:cNvPr>
              <p14:cNvContentPartPr/>
              <p14:nvPr/>
            </p14:nvContentPartPr>
            <p14:xfrm>
              <a:off x="3180789" y="413545"/>
              <a:ext cx="135720" cy="1789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0F4825E-B374-422F-A263-2E421E5E07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162789" y="377905"/>
                <a:ext cx="1713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823C94F7-C338-40D9-8953-15CC18B54834}"/>
                  </a:ext>
                </a:extLst>
              </p14:cNvPr>
              <p14:cNvContentPartPr/>
              <p14:nvPr/>
            </p14:nvContentPartPr>
            <p14:xfrm>
              <a:off x="3527469" y="413545"/>
              <a:ext cx="383400" cy="1634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823C94F7-C338-40D9-8953-15CC18B548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509469" y="377545"/>
                <a:ext cx="41904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27E4381D-9526-4D0E-B89E-5146A0C0A83B}"/>
                  </a:ext>
                </a:extLst>
              </p14:cNvPr>
              <p14:cNvContentPartPr/>
              <p14:nvPr/>
            </p14:nvContentPartPr>
            <p14:xfrm>
              <a:off x="3830589" y="278905"/>
              <a:ext cx="34920" cy="108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27E4381D-9526-4D0E-B89E-5146A0C0A83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12589" y="243265"/>
                <a:ext cx="7056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9EE25151-E27C-45E7-895F-1B0D5F1D5B3C}"/>
                  </a:ext>
                </a:extLst>
              </p14:cNvPr>
              <p14:cNvContentPartPr/>
              <p14:nvPr/>
            </p14:nvContentPartPr>
            <p14:xfrm>
              <a:off x="3998709" y="144985"/>
              <a:ext cx="459720" cy="4377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9EE25151-E27C-45E7-895F-1B0D5F1D5B3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980709" y="109345"/>
                <a:ext cx="4953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765A4ECC-BDC4-4F67-8128-821CEB8B3B30}"/>
                  </a:ext>
                </a:extLst>
              </p14:cNvPr>
              <p14:cNvContentPartPr/>
              <p14:nvPr/>
            </p14:nvContentPartPr>
            <p14:xfrm>
              <a:off x="4865229" y="355585"/>
              <a:ext cx="19080" cy="2048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765A4ECC-BDC4-4F67-8128-821CEB8B3B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47589" y="319945"/>
                <a:ext cx="547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6EFA798D-9695-4DA3-9D78-88813EFC79EA}"/>
                  </a:ext>
                </a:extLst>
              </p14:cNvPr>
              <p14:cNvContentPartPr/>
              <p14:nvPr/>
            </p14:nvContentPartPr>
            <p14:xfrm>
              <a:off x="4977909" y="380065"/>
              <a:ext cx="31320" cy="1389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6EFA798D-9695-4DA3-9D78-88813EFC79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959909" y="344065"/>
                <a:ext cx="6696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E56E082B-C785-4FC2-A2DB-2FC46407A60B}"/>
                  </a:ext>
                </a:extLst>
              </p14:cNvPr>
              <p14:cNvContentPartPr/>
              <p14:nvPr/>
            </p14:nvContentPartPr>
            <p14:xfrm>
              <a:off x="4829949" y="186025"/>
              <a:ext cx="227880" cy="3060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E56E082B-C785-4FC2-A2DB-2FC46407A60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811949" y="150025"/>
                <a:ext cx="2635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6653A5AD-081A-43BD-8A7B-B8869E473975}"/>
                  </a:ext>
                </a:extLst>
              </p14:cNvPr>
              <p14:cNvContentPartPr/>
              <p14:nvPr/>
            </p14:nvContentPartPr>
            <p14:xfrm>
              <a:off x="4764429" y="711985"/>
              <a:ext cx="321480" cy="187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6653A5AD-081A-43BD-8A7B-B8869E47397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746429" y="675985"/>
                <a:ext cx="3571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23BA5B3C-4B9E-407B-8703-D5D25E345F5C}"/>
                  </a:ext>
                </a:extLst>
              </p14:cNvPr>
              <p14:cNvContentPartPr/>
              <p14:nvPr/>
            </p14:nvContentPartPr>
            <p14:xfrm>
              <a:off x="813069" y="1298785"/>
              <a:ext cx="300600" cy="57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23BA5B3C-4B9E-407B-8703-D5D25E345F5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5429" y="1280785"/>
                <a:ext cx="3362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5EB0C3D0-170B-47E1-8790-B41EBC24FF1C}"/>
                  </a:ext>
                </a:extLst>
              </p14:cNvPr>
              <p14:cNvContentPartPr/>
              <p14:nvPr/>
            </p14:nvContentPartPr>
            <p14:xfrm>
              <a:off x="6467949" y="898465"/>
              <a:ext cx="614160" cy="3358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5EB0C3D0-170B-47E1-8790-B41EBC24FF1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449949" y="880825"/>
                <a:ext cx="64980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9BDDC07C-0AE6-437D-A1DF-7219EFA479EA}"/>
                  </a:ext>
                </a:extLst>
              </p14:cNvPr>
              <p14:cNvContentPartPr/>
              <p14:nvPr/>
            </p14:nvContentPartPr>
            <p14:xfrm>
              <a:off x="7607349" y="862105"/>
              <a:ext cx="3306240" cy="89964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9BDDC07C-0AE6-437D-A1DF-7219EFA479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589351" y="844465"/>
                <a:ext cx="3341876" cy="9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114DA32D-4826-4DF5-ADC3-107B406F1215}"/>
                  </a:ext>
                </a:extLst>
              </p14:cNvPr>
              <p14:cNvContentPartPr/>
              <p14:nvPr/>
            </p14:nvContentPartPr>
            <p14:xfrm>
              <a:off x="6150429" y="1496425"/>
              <a:ext cx="878760" cy="2617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114DA32D-4826-4DF5-ADC3-107B406F121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132429" y="1478425"/>
                <a:ext cx="91440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1EAE5D28-7679-4EFC-BAE5-2DA33FD14186}"/>
                  </a:ext>
                </a:extLst>
              </p14:cNvPr>
              <p14:cNvContentPartPr/>
              <p14:nvPr/>
            </p14:nvContentPartPr>
            <p14:xfrm>
              <a:off x="1554309" y="969025"/>
              <a:ext cx="4373280" cy="149580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1EAE5D28-7679-4EFC-BAE5-2DA33FD1418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36309" y="951025"/>
                <a:ext cx="4408920" cy="153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205CB59E-D733-4C8D-BA02-FFE7F3289706}"/>
                  </a:ext>
                </a:extLst>
              </p14:cNvPr>
              <p14:cNvContentPartPr/>
              <p14:nvPr/>
            </p14:nvContentPartPr>
            <p14:xfrm>
              <a:off x="10794429" y="548545"/>
              <a:ext cx="360" cy="36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205CB59E-D733-4C8D-BA02-FFE7F328970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776789" y="5305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2C00EE77-1240-4EFA-9B9C-D26B655FD2B4}"/>
                  </a:ext>
                </a:extLst>
              </p14:cNvPr>
              <p14:cNvContentPartPr/>
              <p14:nvPr/>
            </p14:nvContentPartPr>
            <p14:xfrm>
              <a:off x="9572949" y="253705"/>
              <a:ext cx="1075680" cy="44964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2C00EE77-1240-4EFA-9B9C-D26B655FD2B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55309" y="236051"/>
                <a:ext cx="1111320" cy="485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6760B506-44AC-4A4E-9AC9-80673B765A55}"/>
                  </a:ext>
                </a:extLst>
              </p14:cNvPr>
              <p14:cNvContentPartPr/>
              <p14:nvPr/>
            </p14:nvContentPartPr>
            <p14:xfrm>
              <a:off x="8513109" y="254785"/>
              <a:ext cx="896400" cy="25380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6760B506-44AC-4A4E-9AC9-80673B765A5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495462" y="237145"/>
                <a:ext cx="932054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EF2FA278-6AD3-46A0-85D3-68B7A501E5AC}"/>
                  </a:ext>
                </a:extLst>
              </p14:cNvPr>
              <p14:cNvContentPartPr/>
              <p14:nvPr/>
            </p14:nvContentPartPr>
            <p14:xfrm>
              <a:off x="674109" y="4101745"/>
              <a:ext cx="488520" cy="40824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EF2FA278-6AD3-46A0-85D3-68B7A501E5A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6469" y="4083745"/>
                <a:ext cx="52416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2B8FABAA-71B3-4DDD-A293-943C81AC7F2A}"/>
                  </a:ext>
                </a:extLst>
              </p14:cNvPr>
              <p14:cNvContentPartPr/>
              <p14:nvPr/>
            </p14:nvContentPartPr>
            <p14:xfrm>
              <a:off x="2150829" y="4249345"/>
              <a:ext cx="167040" cy="2304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2B8FABAA-71B3-4DDD-A293-943C81AC7F2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132829" y="4231705"/>
                <a:ext cx="2026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21C515BB-2F26-41A4-A5A8-934CB1E669A0}"/>
                  </a:ext>
                </a:extLst>
              </p14:cNvPr>
              <p14:cNvContentPartPr/>
              <p14:nvPr/>
            </p14:nvContentPartPr>
            <p14:xfrm>
              <a:off x="2199069" y="4350505"/>
              <a:ext cx="136800" cy="3204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21C515BB-2F26-41A4-A5A8-934CB1E669A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181429" y="4332865"/>
                <a:ext cx="17244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02FBFBEF-1FE5-4202-9C7D-5B19AED79CFA}"/>
                  </a:ext>
                </a:extLst>
              </p14:cNvPr>
              <p14:cNvContentPartPr/>
              <p14:nvPr/>
            </p14:nvContentPartPr>
            <p14:xfrm>
              <a:off x="2800629" y="4443385"/>
              <a:ext cx="728640" cy="48852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02FBFBEF-1FE5-4202-9C7D-5B19AED79CF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2638" y="4425745"/>
                <a:ext cx="764262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5A0D7916-9E2B-4A13-ABB2-A6F092E6455D}"/>
                  </a:ext>
                </a:extLst>
              </p14:cNvPr>
              <p14:cNvContentPartPr/>
              <p14:nvPr/>
            </p14:nvContentPartPr>
            <p14:xfrm>
              <a:off x="3108789" y="3834985"/>
              <a:ext cx="240480" cy="25560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5A0D7916-9E2B-4A13-ABB2-A6F092E6455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090816" y="3816985"/>
                <a:ext cx="276067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DA0C0B32-488D-4AC1-AC4F-9A2E20BC32EC}"/>
                  </a:ext>
                </a:extLst>
              </p14:cNvPr>
              <p14:cNvContentPartPr/>
              <p14:nvPr/>
            </p14:nvContentPartPr>
            <p14:xfrm>
              <a:off x="1316349" y="4049545"/>
              <a:ext cx="664200" cy="44316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DA0C0B32-488D-4AC1-AC4F-9A2E20BC32E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298709" y="4031560"/>
                <a:ext cx="699840" cy="478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1F309B8E-EBA2-4152-B180-AC22E7B07BB0}"/>
                  </a:ext>
                </a:extLst>
              </p14:cNvPr>
              <p14:cNvContentPartPr/>
              <p14:nvPr/>
            </p14:nvContentPartPr>
            <p14:xfrm>
              <a:off x="2588949" y="4292905"/>
              <a:ext cx="1869120" cy="5292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1F309B8E-EBA2-4152-B180-AC22E7B07BB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570949" y="4275265"/>
                <a:ext cx="19047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81CE4BB0-87C7-49A6-AEFB-7903E50E1558}"/>
                  </a:ext>
                </a:extLst>
              </p14:cNvPr>
              <p14:cNvContentPartPr/>
              <p14:nvPr/>
            </p14:nvContentPartPr>
            <p14:xfrm>
              <a:off x="4773789" y="4316665"/>
              <a:ext cx="150480" cy="720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81CE4BB0-87C7-49A6-AEFB-7903E50E155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755789" y="4299025"/>
                <a:ext cx="1861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29A710DA-451D-4860-8004-780F4F3C679D}"/>
                  </a:ext>
                </a:extLst>
              </p14:cNvPr>
              <p14:cNvContentPartPr/>
              <p14:nvPr/>
            </p14:nvContentPartPr>
            <p14:xfrm>
              <a:off x="4836429" y="4403425"/>
              <a:ext cx="135000" cy="1116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29A710DA-451D-4860-8004-780F4F3C679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818429" y="4385425"/>
                <a:ext cx="17064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FC645462-AE44-403B-AECB-CF524C0DF70E}"/>
                  </a:ext>
                </a:extLst>
              </p14:cNvPr>
              <p14:cNvContentPartPr/>
              <p14:nvPr/>
            </p14:nvContentPartPr>
            <p14:xfrm>
              <a:off x="5721669" y="4191385"/>
              <a:ext cx="119520" cy="1548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FC645462-AE44-403B-AECB-CF524C0DF70E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704029" y="4173745"/>
                <a:ext cx="1551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706C581E-096B-4C26-B1FB-0DE299042173}"/>
                  </a:ext>
                </a:extLst>
              </p14:cNvPr>
              <p14:cNvContentPartPr/>
              <p14:nvPr/>
            </p14:nvContentPartPr>
            <p14:xfrm>
              <a:off x="5707629" y="3941185"/>
              <a:ext cx="72360" cy="19152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706C581E-096B-4C26-B1FB-0DE299042173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689629" y="3923545"/>
                <a:ext cx="10800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91FFD102-23E0-418D-8122-C6FC33F200D7}"/>
                  </a:ext>
                </a:extLst>
              </p14:cNvPr>
              <p14:cNvContentPartPr/>
              <p14:nvPr/>
            </p14:nvContentPartPr>
            <p14:xfrm>
              <a:off x="3681189" y="4445905"/>
              <a:ext cx="356760" cy="46584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91FFD102-23E0-418D-8122-C6FC33F200D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3663531" y="4427905"/>
                <a:ext cx="392436" cy="50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AB5E6A9E-7098-408E-B5AB-6B2DFDC5151E}"/>
                  </a:ext>
                </a:extLst>
              </p14:cNvPr>
              <p14:cNvContentPartPr/>
              <p14:nvPr/>
            </p14:nvContentPartPr>
            <p14:xfrm>
              <a:off x="5957829" y="4495945"/>
              <a:ext cx="178200" cy="16848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AB5E6A9E-7098-408E-B5AB-6B2DFDC5151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940189" y="4478305"/>
                <a:ext cx="2138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1C3B6520-CC09-462D-9A58-44C646865253}"/>
                  </a:ext>
                </a:extLst>
              </p14:cNvPr>
              <p14:cNvContentPartPr/>
              <p14:nvPr/>
            </p14:nvContentPartPr>
            <p14:xfrm>
              <a:off x="5374629" y="4730665"/>
              <a:ext cx="654840" cy="17568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1C3B6520-CC09-462D-9A58-44C64686525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356629" y="4713025"/>
                <a:ext cx="69048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D659950B-7062-4AFF-BFE5-AE0118DF7171}"/>
                  </a:ext>
                </a:extLst>
              </p14:cNvPr>
              <p14:cNvContentPartPr/>
              <p14:nvPr/>
            </p14:nvContentPartPr>
            <p14:xfrm>
              <a:off x="6405309" y="4632385"/>
              <a:ext cx="823320" cy="26820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D659950B-7062-4AFF-BFE5-AE0118DF717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387669" y="4614409"/>
                <a:ext cx="858960" cy="3037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119395A7-3CAE-4016-941F-B126345706B1}"/>
                  </a:ext>
                </a:extLst>
              </p14:cNvPr>
              <p14:cNvContentPartPr/>
              <p14:nvPr/>
            </p14:nvContentPartPr>
            <p14:xfrm>
              <a:off x="5183109" y="4332505"/>
              <a:ext cx="2026440" cy="4716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119395A7-3CAE-4016-941F-B126345706B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165112" y="4314505"/>
                <a:ext cx="2062074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C329287B-DF23-4417-AF76-26594028C200}"/>
                  </a:ext>
                </a:extLst>
              </p14:cNvPr>
              <p14:cNvContentPartPr/>
              <p14:nvPr/>
            </p14:nvContentPartPr>
            <p14:xfrm>
              <a:off x="7392069" y="4282825"/>
              <a:ext cx="167400" cy="36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C329287B-DF23-4417-AF76-26594028C20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374069" y="4265185"/>
                <a:ext cx="2030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A2DB5297-D441-4948-868F-34075358F538}"/>
                  </a:ext>
                </a:extLst>
              </p14:cNvPr>
              <p14:cNvContentPartPr/>
              <p14:nvPr/>
            </p14:nvContentPartPr>
            <p14:xfrm>
              <a:off x="7449669" y="4379305"/>
              <a:ext cx="164160" cy="828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A2DB5297-D441-4948-868F-34075358F53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432029" y="4361305"/>
                <a:ext cx="1998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2A99C5F9-8533-49DE-9811-A5F4D07FD005}"/>
                  </a:ext>
                </a:extLst>
              </p14:cNvPr>
              <p14:cNvContentPartPr/>
              <p14:nvPr/>
            </p14:nvContentPartPr>
            <p14:xfrm>
              <a:off x="8198109" y="3816985"/>
              <a:ext cx="502200" cy="35352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2A99C5F9-8533-49DE-9811-A5F4D07FD00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180469" y="3799345"/>
                <a:ext cx="53784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0839415D-7DB8-4B70-8EA4-8DC37A939B00}"/>
                  </a:ext>
                </a:extLst>
              </p14:cNvPr>
              <p14:cNvContentPartPr/>
              <p14:nvPr/>
            </p14:nvContentPartPr>
            <p14:xfrm>
              <a:off x="7884549" y="4314865"/>
              <a:ext cx="699480" cy="16920"/>
            </p14:xfrm>
          </p:contentPart>
        </mc:Choice>
        <mc:Fallback xmlns=""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0839415D-7DB8-4B70-8EA4-8DC37A939B00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866549" y="4296865"/>
                <a:ext cx="735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23B804E2-4C7F-4DC9-910D-C199004B33B6}"/>
                  </a:ext>
                </a:extLst>
              </p14:cNvPr>
              <p14:cNvContentPartPr/>
              <p14:nvPr/>
            </p14:nvContentPartPr>
            <p14:xfrm>
              <a:off x="8078589" y="4450945"/>
              <a:ext cx="538920" cy="26892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23B804E2-4C7F-4DC9-910D-C199004B33B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060949" y="4432945"/>
                <a:ext cx="5745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45B0F8A2-46C8-4177-859A-23FB24DCD173}"/>
                  </a:ext>
                </a:extLst>
              </p14:cNvPr>
              <p14:cNvContentPartPr/>
              <p14:nvPr/>
            </p14:nvContentPartPr>
            <p14:xfrm>
              <a:off x="8951229" y="4273465"/>
              <a:ext cx="140760" cy="36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45B0F8A2-46C8-4177-859A-23FB24DCD1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8933229" y="4255465"/>
                <a:ext cx="1764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AFE641D0-2E8B-4A68-B42A-EB019D83BD13}"/>
                  </a:ext>
                </a:extLst>
              </p14:cNvPr>
              <p14:cNvContentPartPr/>
              <p14:nvPr/>
            </p14:nvContentPartPr>
            <p14:xfrm>
              <a:off x="8980389" y="4369585"/>
              <a:ext cx="118080" cy="504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AFE641D0-2E8B-4A68-B42A-EB019D83BD1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962389" y="4351585"/>
                <a:ext cx="1537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682C3BB6-C2FE-4C06-9FD2-0EE6A947F0E9}"/>
                  </a:ext>
                </a:extLst>
              </p14:cNvPr>
              <p14:cNvContentPartPr/>
              <p14:nvPr/>
            </p14:nvContentPartPr>
            <p14:xfrm>
              <a:off x="9379629" y="4221625"/>
              <a:ext cx="203040" cy="16524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682C3BB6-C2FE-4C06-9FD2-0EE6A947F0E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9361989" y="4203985"/>
                <a:ext cx="238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72E8A187-EFEB-41A7-9A35-8F74CD758358}"/>
                  </a:ext>
                </a:extLst>
              </p14:cNvPr>
              <p14:cNvContentPartPr/>
              <p14:nvPr/>
            </p14:nvContentPartPr>
            <p14:xfrm>
              <a:off x="10861749" y="4290745"/>
              <a:ext cx="360" cy="216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72E8A187-EFEB-41A7-9A35-8F74CD75835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844109" y="4273105"/>
                <a:ext cx="360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131B994B-E568-4EDF-A769-76D61F81C660}"/>
                  </a:ext>
                </a:extLst>
              </p14:cNvPr>
              <p14:cNvContentPartPr/>
              <p14:nvPr/>
            </p14:nvContentPartPr>
            <p14:xfrm>
              <a:off x="9769149" y="4003465"/>
              <a:ext cx="905760" cy="36504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131B994B-E568-4EDF-A769-76D61F81C660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9751502" y="3985825"/>
                <a:ext cx="941414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2DAFEF7D-37FC-424B-827F-D6A55694A293}"/>
                  </a:ext>
                </a:extLst>
              </p14:cNvPr>
              <p14:cNvContentPartPr/>
              <p14:nvPr/>
            </p14:nvContentPartPr>
            <p14:xfrm>
              <a:off x="1318509" y="5171665"/>
              <a:ext cx="2036520" cy="78696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2DAFEF7D-37FC-424B-827F-D6A55694A293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300509" y="5153665"/>
                <a:ext cx="207216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4B72A4E6-9F57-4945-958D-19C978C05DE6}"/>
                  </a:ext>
                </a:extLst>
              </p14:cNvPr>
              <p14:cNvContentPartPr/>
              <p14:nvPr/>
            </p14:nvContentPartPr>
            <p14:xfrm>
              <a:off x="3895749" y="5645065"/>
              <a:ext cx="544320" cy="45900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4B72A4E6-9F57-4945-958D-19C978C05DE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877749" y="5627065"/>
                <a:ext cx="57996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6A9E0E81-ECA1-4417-8D64-C238DE316460}"/>
                  </a:ext>
                </a:extLst>
              </p14:cNvPr>
              <p14:cNvContentPartPr/>
              <p14:nvPr/>
            </p14:nvContentPartPr>
            <p14:xfrm>
              <a:off x="5515029" y="5750905"/>
              <a:ext cx="168480" cy="12240"/>
            </p14:xfrm>
          </p:contentPart>
        </mc:Choice>
        <mc:Fallback xmlns=""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6A9E0E81-ECA1-4417-8D64-C238DE31646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497389" y="5732905"/>
                <a:ext cx="204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23B87EB1-B8BD-4144-BFE7-B2C664B6CBE3}"/>
                  </a:ext>
                </a:extLst>
              </p14:cNvPr>
              <p14:cNvContentPartPr/>
              <p14:nvPr/>
            </p14:nvContentPartPr>
            <p14:xfrm>
              <a:off x="5577669" y="5847025"/>
              <a:ext cx="115560" cy="2016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23B87EB1-B8BD-4144-BFE7-B2C664B6CBE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560029" y="5829385"/>
                <a:ext cx="1512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45FFE25B-DBF6-407F-93FD-B78D34516CD7}"/>
                  </a:ext>
                </a:extLst>
              </p14:cNvPr>
              <p14:cNvContentPartPr/>
              <p14:nvPr/>
            </p14:nvContentPartPr>
            <p14:xfrm>
              <a:off x="5899869" y="5789425"/>
              <a:ext cx="1098720" cy="2448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45FFE25B-DBF6-407F-93FD-B78D34516CD7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882229" y="5771425"/>
                <a:ext cx="1134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48983A1D-53B4-4ED2-A64F-B125586BCD2C}"/>
                  </a:ext>
                </a:extLst>
              </p14:cNvPr>
              <p14:cNvContentPartPr/>
              <p14:nvPr/>
            </p14:nvContentPartPr>
            <p14:xfrm>
              <a:off x="4730589" y="5395585"/>
              <a:ext cx="666720" cy="66024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48983A1D-53B4-4ED2-A64F-B125586BCD2C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712589" y="5377935"/>
                <a:ext cx="702360" cy="695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AB0AFBA7-5E64-4F0F-8F17-7600C5F77A2B}"/>
                  </a:ext>
                </a:extLst>
              </p14:cNvPr>
              <p14:cNvContentPartPr/>
              <p14:nvPr/>
            </p14:nvContentPartPr>
            <p14:xfrm>
              <a:off x="6270669" y="5996425"/>
              <a:ext cx="257400" cy="900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AB0AFBA7-5E64-4F0F-8F17-7600C5F77A2B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253029" y="5978425"/>
                <a:ext cx="2930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CF020254-5258-4A12-878E-DC5980A6C4CB}"/>
                  </a:ext>
                </a:extLst>
              </p14:cNvPr>
              <p14:cNvContentPartPr/>
              <p14:nvPr/>
            </p14:nvContentPartPr>
            <p14:xfrm>
              <a:off x="7170309" y="5765305"/>
              <a:ext cx="100800" cy="504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CF020254-5258-4A12-878E-DC5980A6C4C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152669" y="5747305"/>
                <a:ext cx="1364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42" name="Cerneală 241">
                <a:extLst>
                  <a:ext uri="{FF2B5EF4-FFF2-40B4-BE49-F238E27FC236}">
                    <a16:creationId xmlns:a16="http://schemas.microsoft.com/office/drawing/2014/main" id="{17EF4905-58D8-4198-8F5D-EE7E27548CDA}"/>
                  </a:ext>
                </a:extLst>
              </p14:cNvPr>
              <p14:cNvContentPartPr/>
              <p14:nvPr/>
            </p14:nvContentPartPr>
            <p14:xfrm>
              <a:off x="7189749" y="5847025"/>
              <a:ext cx="153000" cy="9000"/>
            </p14:xfrm>
          </p:contentPart>
        </mc:Choice>
        <mc:Fallback xmlns="">
          <p:pic>
            <p:nvPicPr>
              <p:cNvPr id="242" name="Cerneală 241">
                <a:extLst>
                  <a:ext uri="{FF2B5EF4-FFF2-40B4-BE49-F238E27FC236}">
                    <a16:creationId xmlns:a16="http://schemas.microsoft.com/office/drawing/2014/main" id="{17EF4905-58D8-4198-8F5D-EE7E27548CD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171749" y="5829385"/>
                <a:ext cx="1886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44" name="Cerneală 243">
                <a:extLst>
                  <a:ext uri="{FF2B5EF4-FFF2-40B4-BE49-F238E27FC236}">
                    <a16:creationId xmlns:a16="http://schemas.microsoft.com/office/drawing/2014/main" id="{B9A381E9-6255-4A2B-9F18-C6360BA39DE0}"/>
                  </a:ext>
                </a:extLst>
              </p14:cNvPr>
              <p14:cNvContentPartPr/>
              <p14:nvPr/>
            </p14:nvContentPartPr>
            <p14:xfrm>
              <a:off x="6381189" y="6054025"/>
              <a:ext cx="463680" cy="218520"/>
            </p14:xfrm>
          </p:contentPart>
        </mc:Choice>
        <mc:Fallback xmlns="">
          <p:pic>
            <p:nvPicPr>
              <p:cNvPr id="244" name="Cerneală 243">
                <a:extLst>
                  <a:ext uri="{FF2B5EF4-FFF2-40B4-BE49-F238E27FC236}">
                    <a16:creationId xmlns:a16="http://schemas.microsoft.com/office/drawing/2014/main" id="{B9A381E9-6255-4A2B-9F18-C6360BA39DE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6363535" y="6036356"/>
                <a:ext cx="499348" cy="2542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3D40DFEA-AD28-4530-8CC7-EC65B1D42053}"/>
                  </a:ext>
                </a:extLst>
              </p14:cNvPr>
              <p14:cNvContentPartPr/>
              <p14:nvPr/>
            </p14:nvContentPartPr>
            <p14:xfrm>
              <a:off x="7516989" y="5784385"/>
              <a:ext cx="1346400" cy="6300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3D40DFEA-AD28-4530-8CC7-EC65B1D4205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499344" y="5766487"/>
                <a:ext cx="1382050" cy="98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E4E6CC8C-A028-46EB-903A-C2EF83E89B4C}"/>
                  </a:ext>
                </a:extLst>
              </p14:cNvPr>
              <p14:cNvContentPartPr/>
              <p14:nvPr/>
            </p14:nvContentPartPr>
            <p14:xfrm>
              <a:off x="7889229" y="5440225"/>
              <a:ext cx="787680" cy="23904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E4E6CC8C-A028-46EB-903A-C2EF83E89B4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871581" y="5422585"/>
                <a:ext cx="823336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0CA37F36-A509-49D4-B16F-CC58A8205207}"/>
                  </a:ext>
                </a:extLst>
              </p14:cNvPr>
              <p14:cNvContentPartPr/>
              <p14:nvPr/>
            </p14:nvContentPartPr>
            <p14:xfrm>
              <a:off x="6299109" y="5303785"/>
              <a:ext cx="852120" cy="34740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0CA37F36-A509-49D4-B16F-CC58A820520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281462" y="5285785"/>
                <a:ext cx="887775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0E6F6739-4627-4281-9B69-7120C25A154D}"/>
                  </a:ext>
                </a:extLst>
              </p14:cNvPr>
              <p14:cNvContentPartPr/>
              <p14:nvPr/>
            </p14:nvContentPartPr>
            <p14:xfrm>
              <a:off x="8094429" y="5992825"/>
              <a:ext cx="905760" cy="26352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0E6F6739-4627-4281-9B69-7120C25A154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076429" y="5974825"/>
                <a:ext cx="9414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87DE46EF-AB9A-429F-9E6B-CB4A2A84A7A2}"/>
                  </a:ext>
                </a:extLst>
              </p14:cNvPr>
              <p14:cNvContentPartPr/>
              <p14:nvPr/>
            </p14:nvContentPartPr>
            <p14:xfrm>
              <a:off x="9259389" y="5607625"/>
              <a:ext cx="185400" cy="792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87DE46EF-AB9A-429F-9E6B-CB4A2A84A7A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241389" y="5589985"/>
                <a:ext cx="2210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41367800-0D09-4E46-839F-229D3754C753}"/>
                  </a:ext>
                </a:extLst>
              </p14:cNvPr>
              <p14:cNvContentPartPr/>
              <p14:nvPr/>
            </p14:nvContentPartPr>
            <p14:xfrm>
              <a:off x="9322029" y="5707345"/>
              <a:ext cx="158040" cy="2340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41367800-0D09-4E46-839F-229D3754C753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9304029" y="5689705"/>
                <a:ext cx="19368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19F672BF-7886-40F8-A7D0-AABF75281090}"/>
                  </a:ext>
                </a:extLst>
              </p14:cNvPr>
              <p14:cNvContentPartPr/>
              <p14:nvPr/>
            </p14:nvContentPartPr>
            <p14:xfrm>
              <a:off x="9740709" y="5572705"/>
              <a:ext cx="168480" cy="23796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19F672BF-7886-40F8-A7D0-AABF7528109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9723069" y="5555065"/>
                <a:ext cx="2041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71580B39-B619-4299-83E0-63AB4A84580A}"/>
                  </a:ext>
                </a:extLst>
              </p14:cNvPr>
              <p14:cNvContentPartPr/>
              <p14:nvPr/>
            </p14:nvContentPartPr>
            <p14:xfrm>
              <a:off x="11676069" y="5818225"/>
              <a:ext cx="9000" cy="36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71580B39-B619-4299-83E0-63AB4A84580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658069" y="5800225"/>
                <a:ext cx="44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0530621E-B1B0-46E7-A245-0A04DA319DF9}"/>
                  </a:ext>
                </a:extLst>
              </p14:cNvPr>
              <p14:cNvContentPartPr/>
              <p14:nvPr/>
            </p14:nvContentPartPr>
            <p14:xfrm>
              <a:off x="10962909" y="5592145"/>
              <a:ext cx="611280" cy="42912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0530621E-B1B0-46E7-A245-0A04DA319DF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945269" y="5574520"/>
                <a:ext cx="646920" cy="464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316B938B-2046-440C-A0AC-FFB87F2FC7CB}"/>
                  </a:ext>
                </a:extLst>
              </p14:cNvPr>
              <p14:cNvContentPartPr/>
              <p14:nvPr/>
            </p14:nvContentPartPr>
            <p14:xfrm>
              <a:off x="10010349" y="5571265"/>
              <a:ext cx="681840" cy="33444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316B938B-2046-440C-A0AC-FFB87F2FC7C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9992358" y="5553606"/>
                <a:ext cx="717461" cy="3701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89" name="Cerneală 288">
                <a:extLst>
                  <a:ext uri="{FF2B5EF4-FFF2-40B4-BE49-F238E27FC236}">
                    <a16:creationId xmlns:a16="http://schemas.microsoft.com/office/drawing/2014/main" id="{9399B8A4-F551-4485-850B-D50AB7C90A53}"/>
                  </a:ext>
                </a:extLst>
              </p14:cNvPr>
              <p14:cNvContentPartPr/>
              <p14:nvPr/>
            </p14:nvContentPartPr>
            <p14:xfrm>
              <a:off x="9683469" y="6064465"/>
              <a:ext cx="1854360" cy="606960"/>
            </p14:xfrm>
          </p:contentPart>
        </mc:Choice>
        <mc:Fallback xmlns="">
          <p:pic>
            <p:nvPicPr>
              <p:cNvPr id="289" name="Cerneală 288">
                <a:extLst>
                  <a:ext uri="{FF2B5EF4-FFF2-40B4-BE49-F238E27FC236}">
                    <a16:creationId xmlns:a16="http://schemas.microsoft.com/office/drawing/2014/main" id="{9399B8A4-F551-4485-850B-D50AB7C90A5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9665829" y="6046465"/>
                <a:ext cx="189000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D6F5826D-EFD4-437A-8D24-7CC547318ACA}"/>
                  </a:ext>
                </a:extLst>
              </p14:cNvPr>
              <p14:cNvContentPartPr/>
              <p14:nvPr/>
            </p14:nvContentPartPr>
            <p14:xfrm>
              <a:off x="6357789" y="2096545"/>
              <a:ext cx="5748120" cy="126036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D6F5826D-EFD4-437A-8D24-7CC547318ACA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339789" y="2078550"/>
                <a:ext cx="5783760" cy="1295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08" name="Cerneală 307">
                <a:extLst>
                  <a:ext uri="{FF2B5EF4-FFF2-40B4-BE49-F238E27FC236}">
                    <a16:creationId xmlns:a16="http://schemas.microsoft.com/office/drawing/2014/main" id="{B5C2F09B-0BEE-41D4-A7E6-BEB7FFAFA234}"/>
                  </a:ext>
                </a:extLst>
              </p14:cNvPr>
              <p14:cNvContentPartPr/>
              <p14:nvPr/>
            </p14:nvContentPartPr>
            <p14:xfrm>
              <a:off x="2611269" y="2930305"/>
              <a:ext cx="460440" cy="295200"/>
            </p14:xfrm>
          </p:contentPart>
        </mc:Choice>
        <mc:Fallback xmlns="">
          <p:pic>
            <p:nvPicPr>
              <p:cNvPr id="308" name="Cerneală 307">
                <a:extLst>
                  <a:ext uri="{FF2B5EF4-FFF2-40B4-BE49-F238E27FC236}">
                    <a16:creationId xmlns:a16="http://schemas.microsoft.com/office/drawing/2014/main" id="{B5C2F09B-0BEE-41D4-A7E6-BEB7FFAFA234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593629" y="2894305"/>
                <a:ext cx="49608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09" name="Cerneală 308">
                <a:extLst>
                  <a:ext uri="{FF2B5EF4-FFF2-40B4-BE49-F238E27FC236}">
                    <a16:creationId xmlns:a16="http://schemas.microsoft.com/office/drawing/2014/main" id="{5B53A950-063F-4BAF-AF70-D4B291FB2CD3}"/>
                  </a:ext>
                </a:extLst>
              </p14:cNvPr>
              <p14:cNvContentPartPr/>
              <p14:nvPr/>
            </p14:nvContentPartPr>
            <p14:xfrm>
              <a:off x="3070269" y="2848585"/>
              <a:ext cx="252000" cy="383040"/>
            </p14:xfrm>
          </p:contentPart>
        </mc:Choice>
        <mc:Fallback xmlns="">
          <p:pic>
            <p:nvPicPr>
              <p:cNvPr id="309" name="Cerneală 308">
                <a:extLst>
                  <a:ext uri="{FF2B5EF4-FFF2-40B4-BE49-F238E27FC236}">
                    <a16:creationId xmlns:a16="http://schemas.microsoft.com/office/drawing/2014/main" id="{5B53A950-063F-4BAF-AF70-D4B291FB2CD3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052629" y="2812945"/>
                <a:ext cx="287640" cy="45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10" name="Cerneală 309">
                <a:extLst>
                  <a:ext uri="{FF2B5EF4-FFF2-40B4-BE49-F238E27FC236}">
                    <a16:creationId xmlns:a16="http://schemas.microsoft.com/office/drawing/2014/main" id="{AF7095C8-14F3-4182-AFDC-574990ADDB08}"/>
                  </a:ext>
                </a:extLst>
              </p14:cNvPr>
              <p14:cNvContentPartPr/>
              <p14:nvPr/>
            </p14:nvContentPartPr>
            <p14:xfrm>
              <a:off x="3587229" y="3115345"/>
              <a:ext cx="204840" cy="167760"/>
            </p14:xfrm>
          </p:contentPart>
        </mc:Choice>
        <mc:Fallback xmlns="">
          <p:pic>
            <p:nvPicPr>
              <p:cNvPr id="310" name="Cerneală 309">
                <a:extLst>
                  <a:ext uri="{FF2B5EF4-FFF2-40B4-BE49-F238E27FC236}">
                    <a16:creationId xmlns:a16="http://schemas.microsoft.com/office/drawing/2014/main" id="{AF7095C8-14F3-4182-AFDC-574990ADDB0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569229" y="3079705"/>
                <a:ext cx="2404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1E0C7E8D-0C0B-4D82-9625-06763D1C88BD}"/>
                  </a:ext>
                </a:extLst>
              </p14:cNvPr>
              <p14:cNvContentPartPr/>
              <p14:nvPr/>
            </p14:nvContentPartPr>
            <p14:xfrm>
              <a:off x="3854709" y="3073225"/>
              <a:ext cx="142200" cy="247680"/>
            </p14:xfrm>
          </p:contentPart>
        </mc:Choice>
        <mc:Fallback xmlns=""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1E0C7E8D-0C0B-4D82-9625-06763D1C88B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837069" y="3037585"/>
                <a:ext cx="17784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12" name="Cerneală 311">
                <a:extLst>
                  <a:ext uri="{FF2B5EF4-FFF2-40B4-BE49-F238E27FC236}">
                    <a16:creationId xmlns:a16="http://schemas.microsoft.com/office/drawing/2014/main" id="{3C1BAB32-F68A-4E86-AFEB-C30E3B25624C}"/>
                  </a:ext>
                </a:extLst>
              </p14:cNvPr>
              <p14:cNvContentPartPr/>
              <p14:nvPr/>
            </p14:nvContentPartPr>
            <p14:xfrm>
              <a:off x="4079349" y="3148105"/>
              <a:ext cx="146880" cy="138240"/>
            </p14:xfrm>
          </p:contentPart>
        </mc:Choice>
        <mc:Fallback xmlns="">
          <p:pic>
            <p:nvPicPr>
              <p:cNvPr id="312" name="Cerneală 311">
                <a:extLst>
                  <a:ext uri="{FF2B5EF4-FFF2-40B4-BE49-F238E27FC236}">
                    <a16:creationId xmlns:a16="http://schemas.microsoft.com/office/drawing/2014/main" id="{3C1BAB32-F68A-4E86-AFEB-C30E3B25624C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061709" y="3112105"/>
                <a:ext cx="1825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13" name="Cerneală 312">
                <a:extLst>
                  <a:ext uri="{FF2B5EF4-FFF2-40B4-BE49-F238E27FC236}">
                    <a16:creationId xmlns:a16="http://schemas.microsoft.com/office/drawing/2014/main" id="{84FC9BC6-F24C-4D7B-B6BD-26007F8D5260}"/>
                  </a:ext>
                </a:extLst>
              </p14:cNvPr>
              <p14:cNvContentPartPr/>
              <p14:nvPr/>
            </p14:nvContentPartPr>
            <p14:xfrm>
              <a:off x="4350789" y="3122905"/>
              <a:ext cx="228960" cy="187920"/>
            </p14:xfrm>
          </p:contentPart>
        </mc:Choice>
        <mc:Fallback xmlns="">
          <p:pic>
            <p:nvPicPr>
              <p:cNvPr id="313" name="Cerneală 312">
                <a:extLst>
                  <a:ext uri="{FF2B5EF4-FFF2-40B4-BE49-F238E27FC236}">
                    <a16:creationId xmlns:a16="http://schemas.microsoft.com/office/drawing/2014/main" id="{84FC9BC6-F24C-4D7B-B6BD-26007F8D5260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4332789" y="3087265"/>
                <a:ext cx="26460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AE26CBA9-C9B0-4D1E-AA20-3C4273D9C20C}"/>
                  </a:ext>
                </a:extLst>
              </p14:cNvPr>
              <p14:cNvContentPartPr/>
              <p14:nvPr/>
            </p14:nvContentPartPr>
            <p14:xfrm>
              <a:off x="4560669" y="3016345"/>
              <a:ext cx="59400" cy="49680"/>
            </p14:xfrm>
          </p:contentPart>
        </mc:Choice>
        <mc:Fallback xmlns=""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AE26CBA9-C9B0-4D1E-AA20-3C4273D9C20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4543029" y="2980705"/>
                <a:ext cx="950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15" name="Cerneală 314">
                <a:extLst>
                  <a:ext uri="{FF2B5EF4-FFF2-40B4-BE49-F238E27FC236}">
                    <a16:creationId xmlns:a16="http://schemas.microsoft.com/office/drawing/2014/main" id="{4A272AAB-CC03-4C28-847E-70BC805AAC88}"/>
                  </a:ext>
                </a:extLst>
              </p14:cNvPr>
              <p14:cNvContentPartPr/>
              <p14:nvPr/>
            </p14:nvContentPartPr>
            <p14:xfrm>
              <a:off x="4704669" y="2936065"/>
              <a:ext cx="479520" cy="453600"/>
            </p14:xfrm>
          </p:contentPart>
        </mc:Choice>
        <mc:Fallback xmlns="">
          <p:pic>
            <p:nvPicPr>
              <p:cNvPr id="315" name="Cerneală 314">
                <a:extLst>
                  <a:ext uri="{FF2B5EF4-FFF2-40B4-BE49-F238E27FC236}">
                    <a16:creationId xmlns:a16="http://schemas.microsoft.com/office/drawing/2014/main" id="{4A272AAB-CC03-4C28-847E-70BC805AAC8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4686669" y="2900065"/>
                <a:ext cx="51516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16" name="Cerneală 315">
                <a:extLst>
                  <a:ext uri="{FF2B5EF4-FFF2-40B4-BE49-F238E27FC236}">
                    <a16:creationId xmlns:a16="http://schemas.microsoft.com/office/drawing/2014/main" id="{AE391702-8BFF-44E2-9D8C-1BEC9562A31D}"/>
                  </a:ext>
                </a:extLst>
              </p14:cNvPr>
              <p14:cNvContentPartPr/>
              <p14:nvPr/>
            </p14:nvContentPartPr>
            <p14:xfrm>
              <a:off x="4976109" y="3082945"/>
              <a:ext cx="262080" cy="21240"/>
            </p14:xfrm>
          </p:contentPart>
        </mc:Choice>
        <mc:Fallback xmlns="">
          <p:pic>
            <p:nvPicPr>
              <p:cNvPr id="316" name="Cerneală 315">
                <a:extLst>
                  <a:ext uri="{FF2B5EF4-FFF2-40B4-BE49-F238E27FC236}">
                    <a16:creationId xmlns:a16="http://schemas.microsoft.com/office/drawing/2014/main" id="{AE391702-8BFF-44E2-9D8C-1BEC9562A31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4958109" y="3047305"/>
                <a:ext cx="29772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D2C42527-A54A-46CC-BF86-01CDC14D9F61}"/>
                  </a:ext>
                </a:extLst>
              </p14:cNvPr>
              <p14:cNvContentPartPr/>
              <p14:nvPr/>
            </p14:nvContentPartPr>
            <p14:xfrm>
              <a:off x="5640309" y="3197065"/>
              <a:ext cx="265680" cy="1296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D2C42527-A54A-46CC-BF86-01CDC14D9F6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622309" y="3161065"/>
                <a:ext cx="30132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18" name="Cerneală 317">
                <a:extLst>
                  <a:ext uri="{FF2B5EF4-FFF2-40B4-BE49-F238E27FC236}">
                    <a16:creationId xmlns:a16="http://schemas.microsoft.com/office/drawing/2014/main" id="{81B795A1-00F6-4E0A-AF35-BF6C6384018A}"/>
                  </a:ext>
                </a:extLst>
              </p14:cNvPr>
              <p14:cNvContentPartPr/>
              <p14:nvPr/>
            </p14:nvContentPartPr>
            <p14:xfrm>
              <a:off x="5673789" y="3305065"/>
              <a:ext cx="330840" cy="25200"/>
            </p14:xfrm>
          </p:contentPart>
        </mc:Choice>
        <mc:Fallback xmlns="">
          <p:pic>
            <p:nvPicPr>
              <p:cNvPr id="318" name="Cerneală 317">
                <a:extLst>
                  <a:ext uri="{FF2B5EF4-FFF2-40B4-BE49-F238E27FC236}">
                    <a16:creationId xmlns:a16="http://schemas.microsoft.com/office/drawing/2014/main" id="{81B795A1-00F6-4E0A-AF35-BF6C6384018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655789" y="3269065"/>
                <a:ext cx="36648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C8DA9588-B82D-4ECA-88B6-426286913531}"/>
                  </a:ext>
                </a:extLst>
              </p14:cNvPr>
              <p14:cNvContentPartPr/>
              <p14:nvPr/>
            </p14:nvContentPartPr>
            <p14:xfrm>
              <a:off x="6650829" y="3119665"/>
              <a:ext cx="309960" cy="32436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C8DA9588-B82D-4ECA-88B6-426286913531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633189" y="3083665"/>
                <a:ext cx="34560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20" name="Cerneală 319">
                <a:extLst>
                  <a:ext uri="{FF2B5EF4-FFF2-40B4-BE49-F238E27FC236}">
                    <a16:creationId xmlns:a16="http://schemas.microsoft.com/office/drawing/2014/main" id="{4F921435-7748-4DD3-8002-E330B2DCB727}"/>
                  </a:ext>
                </a:extLst>
              </p14:cNvPr>
              <p14:cNvContentPartPr/>
              <p14:nvPr/>
            </p14:nvContentPartPr>
            <p14:xfrm>
              <a:off x="7030989" y="3126865"/>
              <a:ext cx="255600" cy="303480"/>
            </p14:xfrm>
          </p:contentPart>
        </mc:Choice>
        <mc:Fallback xmlns="">
          <p:pic>
            <p:nvPicPr>
              <p:cNvPr id="320" name="Cerneală 319">
                <a:extLst>
                  <a:ext uri="{FF2B5EF4-FFF2-40B4-BE49-F238E27FC236}">
                    <a16:creationId xmlns:a16="http://schemas.microsoft.com/office/drawing/2014/main" id="{4F921435-7748-4DD3-8002-E330B2DCB72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012989" y="3090865"/>
                <a:ext cx="291240" cy="3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8670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CD281B52-912F-46CB-8315-CECE1E9E4EC7}"/>
                  </a:ext>
                </a:extLst>
              </p14:cNvPr>
              <p14:cNvContentPartPr/>
              <p14:nvPr/>
            </p14:nvContentPartPr>
            <p14:xfrm>
              <a:off x="788949" y="880105"/>
              <a:ext cx="360" cy="3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CD281B52-912F-46CB-8315-CECE1E9E4E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1309" y="8444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F66B9C00-4F7B-4AFD-84F5-16457263B763}"/>
                  </a:ext>
                </a:extLst>
              </p14:cNvPr>
              <p14:cNvContentPartPr/>
              <p14:nvPr/>
            </p14:nvContentPartPr>
            <p14:xfrm>
              <a:off x="610389" y="522625"/>
              <a:ext cx="248760" cy="18000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F66B9C00-4F7B-4AFD-84F5-16457263B76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2749" y="486625"/>
                <a:ext cx="2844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090A1D43-B61F-471A-811B-0B37C1223F9A}"/>
                  </a:ext>
                </a:extLst>
              </p14:cNvPr>
              <p14:cNvContentPartPr/>
              <p14:nvPr/>
            </p14:nvContentPartPr>
            <p14:xfrm>
              <a:off x="882549" y="404545"/>
              <a:ext cx="80640" cy="4442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090A1D43-B61F-471A-811B-0B37C1223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4909" y="368905"/>
                <a:ext cx="1162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7598ED1C-818D-40B2-9A23-9B82CB85EB69}"/>
                  </a:ext>
                </a:extLst>
              </p14:cNvPr>
              <p14:cNvContentPartPr/>
              <p14:nvPr/>
            </p14:nvContentPartPr>
            <p14:xfrm>
              <a:off x="1223829" y="277105"/>
              <a:ext cx="226800" cy="4510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7598ED1C-818D-40B2-9A23-9B82CB85EB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05829" y="241105"/>
                <a:ext cx="262440" cy="52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A567D4AE-615D-46CD-B608-48AEB8158D14}"/>
                  </a:ext>
                </a:extLst>
              </p14:cNvPr>
              <p14:cNvContentPartPr/>
              <p14:nvPr/>
            </p14:nvContentPartPr>
            <p14:xfrm>
              <a:off x="1546389" y="533785"/>
              <a:ext cx="179640" cy="1580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A567D4AE-615D-46CD-B608-48AEB8158D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28749" y="498145"/>
                <a:ext cx="2152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C249C270-67DE-4973-97D5-3506CE1D2655}"/>
                  </a:ext>
                </a:extLst>
              </p14:cNvPr>
              <p14:cNvContentPartPr/>
              <p14:nvPr/>
            </p14:nvContentPartPr>
            <p14:xfrm>
              <a:off x="1789029" y="323185"/>
              <a:ext cx="196200" cy="3733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C249C270-67DE-4973-97D5-3506CE1D265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71389" y="287185"/>
                <a:ext cx="231840" cy="4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FD23156B-B155-4569-8ABC-BE663AB775D5}"/>
                  </a:ext>
                </a:extLst>
              </p14:cNvPr>
              <p14:cNvContentPartPr/>
              <p14:nvPr/>
            </p14:nvContentPartPr>
            <p14:xfrm>
              <a:off x="2094309" y="318145"/>
              <a:ext cx="398160" cy="3596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FD23156B-B155-4569-8ABC-BE663AB775D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076669" y="282145"/>
                <a:ext cx="43380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2ACDD5DF-6C24-4ECA-B215-F8D3DA1AF9E1}"/>
                  </a:ext>
                </a:extLst>
              </p14:cNvPr>
              <p14:cNvContentPartPr/>
              <p14:nvPr/>
            </p14:nvContentPartPr>
            <p14:xfrm>
              <a:off x="2612709" y="495265"/>
              <a:ext cx="292680" cy="16920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2ACDD5DF-6C24-4ECA-B215-F8D3DA1AF9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95069" y="459625"/>
                <a:ext cx="3283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DE2D88D8-A316-4AF2-AC64-AB666A31A894}"/>
                  </a:ext>
                </a:extLst>
              </p14:cNvPr>
              <p14:cNvContentPartPr/>
              <p14:nvPr/>
            </p14:nvContentPartPr>
            <p14:xfrm>
              <a:off x="2964069" y="476905"/>
              <a:ext cx="146880" cy="1785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DE2D88D8-A316-4AF2-AC64-AB666A31A8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46429" y="440905"/>
                <a:ext cx="18252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886AED46-D28A-4210-83F8-8348C0EAEE98}"/>
                  </a:ext>
                </a:extLst>
              </p14:cNvPr>
              <p14:cNvContentPartPr/>
              <p14:nvPr/>
            </p14:nvContentPartPr>
            <p14:xfrm>
              <a:off x="3219309" y="485905"/>
              <a:ext cx="421920" cy="1778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886AED46-D28A-4210-83F8-8348C0EAEE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1309" y="450265"/>
                <a:ext cx="4575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417CAF25-D4BB-40BC-AB64-C5793183D065}"/>
                  </a:ext>
                </a:extLst>
              </p14:cNvPr>
              <p14:cNvContentPartPr/>
              <p14:nvPr/>
            </p14:nvContentPartPr>
            <p14:xfrm>
              <a:off x="3540069" y="276745"/>
              <a:ext cx="2520" cy="25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417CAF25-D4BB-40BC-AB64-C5793183D06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22069" y="241105"/>
                <a:ext cx="381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03A97D05-2309-4FC4-8675-CC1B0583B066}"/>
                  </a:ext>
                </a:extLst>
              </p14:cNvPr>
              <p14:cNvContentPartPr/>
              <p14:nvPr/>
            </p14:nvContentPartPr>
            <p14:xfrm>
              <a:off x="3719709" y="187825"/>
              <a:ext cx="401040" cy="4737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03A97D05-2309-4FC4-8675-CC1B0583B0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702069" y="152185"/>
                <a:ext cx="43668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B478EA76-F2A3-4096-BEAA-CA3CDE97A44B}"/>
                  </a:ext>
                </a:extLst>
              </p14:cNvPr>
              <p14:cNvContentPartPr/>
              <p14:nvPr/>
            </p14:nvContentPartPr>
            <p14:xfrm>
              <a:off x="4462749" y="485905"/>
              <a:ext cx="31320" cy="16524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B478EA76-F2A3-4096-BEAA-CA3CDE97A44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444749" y="450265"/>
                <a:ext cx="6696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34712A06-C8EA-477C-A481-300C2829F20E}"/>
                  </a:ext>
                </a:extLst>
              </p14:cNvPr>
              <p14:cNvContentPartPr/>
              <p14:nvPr/>
            </p14:nvContentPartPr>
            <p14:xfrm>
              <a:off x="4574349" y="514705"/>
              <a:ext cx="42840" cy="1231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34712A06-C8EA-477C-A481-300C2829F20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556349" y="478705"/>
                <a:ext cx="784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FDCDCF29-6CC2-4A8E-AEC6-D48A83728029}"/>
                  </a:ext>
                </a:extLst>
              </p14:cNvPr>
              <p14:cNvContentPartPr/>
              <p14:nvPr/>
            </p14:nvContentPartPr>
            <p14:xfrm>
              <a:off x="4677669" y="538825"/>
              <a:ext cx="26280" cy="1407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FDCDCF29-6CC2-4A8E-AEC6-D48A8372802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60029" y="502825"/>
                <a:ext cx="6192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A81286D-30D6-4ECD-9EAC-252756AC3674}"/>
                  </a:ext>
                </a:extLst>
              </p14:cNvPr>
              <p14:cNvContentPartPr/>
              <p14:nvPr/>
            </p14:nvContentPartPr>
            <p14:xfrm>
              <a:off x="4471389" y="311665"/>
              <a:ext cx="213480" cy="2052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A81286D-30D6-4ECD-9EAC-252756AC36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453749" y="275665"/>
                <a:ext cx="24912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1434F2F9-6863-4179-A314-A040E768232F}"/>
                  </a:ext>
                </a:extLst>
              </p14:cNvPr>
              <p14:cNvContentPartPr/>
              <p14:nvPr/>
            </p14:nvContentPartPr>
            <p14:xfrm>
              <a:off x="4283109" y="817825"/>
              <a:ext cx="340200" cy="392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1434F2F9-6863-4179-A314-A040E768232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265109" y="781825"/>
                <a:ext cx="37584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5AE35FD1-B857-4B00-8A4D-45345874370D}"/>
                  </a:ext>
                </a:extLst>
              </p14:cNvPr>
              <p14:cNvContentPartPr/>
              <p14:nvPr/>
            </p14:nvContentPartPr>
            <p14:xfrm>
              <a:off x="1544589" y="1597225"/>
              <a:ext cx="160560" cy="432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5AE35FD1-B857-4B00-8A4D-45345874370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26949" y="1579585"/>
                <a:ext cx="196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46BDA4CD-D596-4F31-95E0-B70DA9335C90}"/>
                  </a:ext>
                </a:extLst>
              </p14:cNvPr>
              <p14:cNvContentPartPr/>
              <p14:nvPr/>
            </p14:nvContentPartPr>
            <p14:xfrm>
              <a:off x="1573389" y="1674265"/>
              <a:ext cx="151560" cy="3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46BDA4CD-D596-4F31-95E0-B70DA9335C9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55749" y="1656625"/>
                <a:ext cx="187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576882F-9669-47F7-A0A9-07F5B82308B7}"/>
                  </a:ext>
                </a:extLst>
              </p14:cNvPr>
              <p14:cNvContentPartPr/>
              <p14:nvPr/>
            </p14:nvContentPartPr>
            <p14:xfrm>
              <a:off x="745389" y="1407505"/>
              <a:ext cx="697680" cy="5756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576882F-9669-47F7-A0A9-07F5B82308B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27749" y="1389865"/>
                <a:ext cx="73332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1FB426CF-4BBC-452E-A50B-B7A554FB79CE}"/>
                  </a:ext>
                </a:extLst>
              </p14:cNvPr>
              <p14:cNvContentPartPr/>
              <p14:nvPr/>
            </p14:nvContentPartPr>
            <p14:xfrm>
              <a:off x="2074149" y="1457185"/>
              <a:ext cx="151920" cy="2275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1FB426CF-4BBC-452E-A50B-B7A554FB79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056149" y="1439545"/>
                <a:ext cx="18756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9A7E1378-57B7-48AD-BF9D-A00FDBCD9004}"/>
                  </a:ext>
                </a:extLst>
              </p14:cNvPr>
              <p14:cNvContentPartPr/>
              <p14:nvPr/>
            </p14:nvContentPartPr>
            <p14:xfrm>
              <a:off x="2329029" y="1424065"/>
              <a:ext cx="618480" cy="4507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9A7E1378-57B7-48AD-BF9D-A00FDBCD900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11029" y="1406411"/>
                <a:ext cx="654120" cy="486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FF2845C1-11E4-493D-A926-8A3A9F431DD8}"/>
                  </a:ext>
                </a:extLst>
              </p14:cNvPr>
              <p14:cNvContentPartPr/>
              <p14:nvPr/>
            </p14:nvContentPartPr>
            <p14:xfrm>
              <a:off x="3618549" y="1583185"/>
              <a:ext cx="354240" cy="46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FF2845C1-11E4-493D-A926-8A3A9F431DD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600909" y="1565185"/>
                <a:ext cx="3898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2481F0B7-B4C3-4B79-8675-32276B3FB815}"/>
                  </a:ext>
                </a:extLst>
              </p14:cNvPr>
              <p14:cNvContentPartPr/>
              <p14:nvPr/>
            </p14:nvContentPartPr>
            <p14:xfrm>
              <a:off x="6661989" y="1399225"/>
              <a:ext cx="674640" cy="25272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2481F0B7-B4C3-4B79-8675-32276B3FB81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44349" y="1381585"/>
                <a:ext cx="71028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833EF351-7D99-42BB-B4C8-F1140153F540}"/>
                  </a:ext>
                </a:extLst>
              </p14:cNvPr>
              <p14:cNvContentPartPr/>
              <p14:nvPr/>
            </p14:nvContentPartPr>
            <p14:xfrm>
              <a:off x="4273749" y="1284745"/>
              <a:ext cx="1906200" cy="4068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833EF351-7D99-42BB-B4C8-F1140153F54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55749" y="1267121"/>
                <a:ext cx="1941840" cy="4424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E061C2E6-14CE-40C4-A784-D08A528B3F93}"/>
                  </a:ext>
                </a:extLst>
              </p14:cNvPr>
              <p14:cNvContentPartPr/>
              <p14:nvPr/>
            </p14:nvContentPartPr>
            <p14:xfrm>
              <a:off x="9993789" y="1241905"/>
              <a:ext cx="1535400" cy="3610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E061C2E6-14CE-40C4-A784-D08A528B3F9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976149" y="1224247"/>
                <a:ext cx="1571040" cy="3967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63CAE405-BC4D-4191-8F02-DC1AF498C564}"/>
                  </a:ext>
                </a:extLst>
              </p14:cNvPr>
              <p14:cNvContentPartPr/>
              <p14:nvPr/>
            </p14:nvContentPartPr>
            <p14:xfrm>
              <a:off x="7815429" y="1267825"/>
              <a:ext cx="1819440" cy="3603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63CAE405-BC4D-4191-8F02-DC1AF498C564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97429" y="1249825"/>
                <a:ext cx="185508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40404FDB-9584-4B18-A002-B7DA44254DB5}"/>
                  </a:ext>
                </a:extLst>
              </p14:cNvPr>
              <p14:cNvContentPartPr/>
              <p14:nvPr/>
            </p14:nvContentPartPr>
            <p14:xfrm>
              <a:off x="1069389" y="2686945"/>
              <a:ext cx="559440" cy="45540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40404FDB-9584-4B18-A002-B7DA44254DB5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51389" y="2669305"/>
                <a:ext cx="59508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9C121416-2B72-4B5E-8A9F-54DF824F7D24}"/>
                  </a:ext>
                </a:extLst>
              </p14:cNvPr>
              <p14:cNvContentPartPr/>
              <p14:nvPr/>
            </p14:nvContentPartPr>
            <p14:xfrm>
              <a:off x="3012309" y="2728345"/>
              <a:ext cx="167760" cy="126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9C121416-2B72-4B5E-8A9F-54DF824F7D2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994309" y="2710705"/>
                <a:ext cx="20340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FEAFF594-7861-4C6B-86D2-D72FA0AB756E}"/>
                  </a:ext>
                </a:extLst>
              </p14:cNvPr>
              <p14:cNvContentPartPr/>
              <p14:nvPr/>
            </p14:nvContentPartPr>
            <p14:xfrm>
              <a:off x="3094029" y="2831305"/>
              <a:ext cx="126000" cy="648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FEAFF594-7861-4C6B-86D2-D72FA0AB756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76389" y="2813665"/>
                <a:ext cx="161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B8F48BC5-83B2-4FF4-94E4-8181EFA37C32}"/>
                  </a:ext>
                </a:extLst>
              </p14:cNvPr>
              <p14:cNvContentPartPr/>
              <p14:nvPr/>
            </p14:nvContentPartPr>
            <p14:xfrm>
              <a:off x="3561309" y="2788105"/>
              <a:ext cx="1282320" cy="82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B8F48BC5-83B2-4FF4-94E4-8181EFA37C3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543309" y="2770105"/>
                <a:ext cx="13179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4DE197D7-0E78-435F-97B1-2E8D125918CF}"/>
                  </a:ext>
                </a:extLst>
              </p14:cNvPr>
              <p14:cNvContentPartPr/>
              <p14:nvPr/>
            </p14:nvContentPartPr>
            <p14:xfrm>
              <a:off x="2084949" y="2524585"/>
              <a:ext cx="745200" cy="45684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4DE197D7-0E78-435F-97B1-2E8D125918C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67309" y="2506585"/>
                <a:ext cx="780840" cy="49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5B8EC922-5A4F-44EE-BD26-6A10C04FEEF6}"/>
                  </a:ext>
                </a:extLst>
              </p14:cNvPr>
              <p14:cNvContentPartPr/>
              <p14:nvPr/>
            </p14:nvContentPartPr>
            <p14:xfrm>
              <a:off x="4239549" y="2178625"/>
              <a:ext cx="264960" cy="33444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5B8EC922-5A4F-44EE-BD26-6A10C04FEEF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221909" y="2160985"/>
                <a:ext cx="3006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08B78FD7-8F72-412F-ADB4-79E6F584EDD8}"/>
                  </a:ext>
                </a:extLst>
              </p14:cNvPr>
              <p14:cNvContentPartPr/>
              <p14:nvPr/>
            </p14:nvContentPartPr>
            <p14:xfrm>
              <a:off x="3657429" y="2973505"/>
              <a:ext cx="669960" cy="56412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08B78FD7-8F72-412F-ADB4-79E6F584ED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639429" y="2955505"/>
                <a:ext cx="70560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EF4C4B03-4725-46F6-807F-802E1A169D57}"/>
                  </a:ext>
                </a:extLst>
              </p14:cNvPr>
              <p14:cNvContentPartPr/>
              <p14:nvPr/>
            </p14:nvContentPartPr>
            <p14:xfrm>
              <a:off x="4470669" y="3248185"/>
              <a:ext cx="2160" cy="36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EF4C4B03-4725-46F6-807F-802E1A169D5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453029" y="3230545"/>
                <a:ext cx="3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493A2AE1-D88A-48AB-A80A-E1013E37C42B}"/>
                  </a:ext>
                </a:extLst>
              </p14:cNvPr>
              <p14:cNvContentPartPr/>
              <p14:nvPr/>
            </p14:nvContentPartPr>
            <p14:xfrm>
              <a:off x="5226309" y="2747785"/>
              <a:ext cx="155520" cy="864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493A2AE1-D88A-48AB-A80A-E1013E37C42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08309" y="2729785"/>
                <a:ext cx="19116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55A283EB-99FE-4333-80A6-24952C87C46B}"/>
                  </a:ext>
                </a:extLst>
              </p14:cNvPr>
              <p14:cNvContentPartPr/>
              <p14:nvPr/>
            </p14:nvContentPartPr>
            <p14:xfrm>
              <a:off x="5298309" y="2843905"/>
              <a:ext cx="145440" cy="3060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55A283EB-99FE-4333-80A6-24952C87C46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80669" y="2826265"/>
                <a:ext cx="181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53F670CB-D7FC-4289-A292-E5FA79E4FE96}"/>
                  </a:ext>
                </a:extLst>
              </p14:cNvPr>
              <p14:cNvContentPartPr/>
              <p14:nvPr/>
            </p14:nvContentPartPr>
            <p14:xfrm>
              <a:off x="6183909" y="2311465"/>
              <a:ext cx="62640" cy="21600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53F670CB-D7FC-4289-A292-E5FA79E4FE9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165909" y="2293825"/>
                <a:ext cx="982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E9E57D3E-D8E9-4E47-82F0-FF3A75116F46}"/>
                  </a:ext>
                </a:extLst>
              </p14:cNvPr>
              <p14:cNvContentPartPr/>
              <p14:nvPr/>
            </p14:nvContentPartPr>
            <p14:xfrm>
              <a:off x="4630509" y="3007705"/>
              <a:ext cx="383040" cy="42084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E9E57D3E-D8E9-4E47-82F0-FF3A75116F4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612492" y="2990065"/>
                <a:ext cx="418714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199C266A-0DF8-44B6-A082-48F3B36A1B61}"/>
                  </a:ext>
                </a:extLst>
              </p14:cNvPr>
              <p14:cNvContentPartPr/>
              <p14:nvPr/>
            </p14:nvContentPartPr>
            <p14:xfrm>
              <a:off x="6236829" y="2969185"/>
              <a:ext cx="352800" cy="41616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199C266A-0DF8-44B6-A082-48F3B36A1B6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219189" y="2951560"/>
                <a:ext cx="388440" cy="4517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EB3A52A1-9360-4A97-94E3-3B651C4B9090}"/>
                  </a:ext>
                </a:extLst>
              </p14:cNvPr>
              <p14:cNvContentPartPr/>
              <p14:nvPr/>
            </p14:nvContentPartPr>
            <p14:xfrm>
              <a:off x="5861349" y="3156745"/>
              <a:ext cx="231480" cy="23148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EB3A52A1-9360-4A97-94E3-3B651C4B909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843349" y="3139105"/>
                <a:ext cx="2671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943E850F-76A4-4D53-A827-F2343BDC97C4}"/>
                  </a:ext>
                </a:extLst>
              </p14:cNvPr>
              <p14:cNvContentPartPr/>
              <p14:nvPr/>
            </p14:nvContentPartPr>
            <p14:xfrm>
              <a:off x="6767469" y="3256825"/>
              <a:ext cx="13320" cy="936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943E850F-76A4-4D53-A827-F2343BDC97C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749829" y="3239185"/>
                <a:ext cx="489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3F75BC88-83AB-44F6-BA6A-C24C14A670A6}"/>
                  </a:ext>
                </a:extLst>
              </p14:cNvPr>
              <p14:cNvContentPartPr/>
              <p14:nvPr/>
            </p14:nvContentPartPr>
            <p14:xfrm>
              <a:off x="6912549" y="3141625"/>
              <a:ext cx="540000" cy="28980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3F75BC88-83AB-44F6-BA6A-C24C14A670A6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894909" y="3123625"/>
                <a:ext cx="575640" cy="32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2B2DF142-D216-49A4-BAF3-FD0A3A7674C4}"/>
                  </a:ext>
                </a:extLst>
              </p14:cNvPr>
              <p14:cNvContentPartPr/>
              <p14:nvPr/>
            </p14:nvContentPartPr>
            <p14:xfrm>
              <a:off x="5692869" y="2781265"/>
              <a:ext cx="1882800" cy="2952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2B2DF142-D216-49A4-BAF3-FD0A3A7674C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675229" y="2763407"/>
                <a:ext cx="1918440" cy="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CE65516A-7F84-4387-A864-8D749E63E9AF}"/>
                  </a:ext>
                </a:extLst>
              </p14:cNvPr>
              <p14:cNvContentPartPr/>
              <p14:nvPr/>
            </p14:nvContentPartPr>
            <p14:xfrm>
              <a:off x="7752789" y="2752465"/>
              <a:ext cx="113760" cy="360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CE65516A-7F84-4387-A864-8D749E63E9A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735149" y="2734465"/>
                <a:ext cx="14940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023E1881-7E5E-4887-8B45-6596465346CC}"/>
                  </a:ext>
                </a:extLst>
              </p14:cNvPr>
              <p14:cNvContentPartPr/>
              <p14:nvPr/>
            </p14:nvContentPartPr>
            <p14:xfrm>
              <a:off x="7776909" y="2839225"/>
              <a:ext cx="104040" cy="1440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023E1881-7E5E-4887-8B45-6596465346C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758909" y="2821585"/>
                <a:ext cx="1396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999FCB24-11F8-48A1-B183-D471C5F90596}"/>
                  </a:ext>
                </a:extLst>
              </p14:cNvPr>
              <p14:cNvContentPartPr/>
              <p14:nvPr/>
            </p14:nvContentPartPr>
            <p14:xfrm>
              <a:off x="8157069" y="2795305"/>
              <a:ext cx="579600" cy="2376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999FCB24-11F8-48A1-B183-D471C5F90596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39069" y="2777305"/>
                <a:ext cx="615240" cy="5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E67C126B-A3C7-48F8-A90E-978DBFECDD70}"/>
                  </a:ext>
                </a:extLst>
              </p14:cNvPr>
              <p14:cNvContentPartPr/>
              <p14:nvPr/>
            </p14:nvContentPartPr>
            <p14:xfrm>
              <a:off x="8475309" y="2454025"/>
              <a:ext cx="24120" cy="23364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E67C126B-A3C7-48F8-A90E-978DBFECDD7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457309" y="2436385"/>
                <a:ext cx="5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CB7C9ABF-4247-48D9-A4F7-673147439345}"/>
                  </a:ext>
                </a:extLst>
              </p14:cNvPr>
              <p14:cNvContentPartPr/>
              <p14:nvPr/>
            </p14:nvContentPartPr>
            <p14:xfrm>
              <a:off x="8967429" y="2808985"/>
              <a:ext cx="7200" cy="1692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CB7C9ABF-4247-48D9-A4F7-67314743934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949789" y="2791345"/>
                <a:ext cx="4284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11544536-FBD9-40FA-8321-7252B50118DB}"/>
                  </a:ext>
                </a:extLst>
              </p14:cNvPr>
              <p14:cNvContentPartPr/>
              <p14:nvPr/>
            </p14:nvContentPartPr>
            <p14:xfrm>
              <a:off x="9124389" y="2738065"/>
              <a:ext cx="8280" cy="15516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11544536-FBD9-40FA-8321-7252B50118D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06389" y="2720425"/>
                <a:ext cx="43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A87293E0-E39F-4A0D-817F-E910F9132E2B}"/>
                  </a:ext>
                </a:extLst>
              </p14:cNvPr>
              <p14:cNvContentPartPr/>
              <p14:nvPr/>
            </p14:nvContentPartPr>
            <p14:xfrm>
              <a:off x="9251109" y="2528905"/>
              <a:ext cx="455400" cy="39348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A87293E0-E39F-4A0D-817F-E910F9132E2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33469" y="2510905"/>
                <a:ext cx="49104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DCBADFDB-7727-4F79-AA0D-93C1B2974E37}"/>
                  </a:ext>
                </a:extLst>
              </p14:cNvPr>
              <p14:cNvContentPartPr/>
              <p14:nvPr/>
            </p14:nvContentPartPr>
            <p14:xfrm>
              <a:off x="8426709" y="2896465"/>
              <a:ext cx="236160" cy="18324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DCBADFDB-7727-4F79-AA0D-93C1B2974E3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408709" y="2878465"/>
                <a:ext cx="2718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31ACE597-DF22-43B9-B63A-4DECF71B4A01}"/>
                  </a:ext>
                </a:extLst>
              </p14:cNvPr>
              <p14:cNvContentPartPr/>
              <p14:nvPr/>
            </p14:nvContentPartPr>
            <p14:xfrm>
              <a:off x="9952389" y="2798905"/>
              <a:ext cx="144000" cy="216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31ACE597-DF22-43B9-B63A-4DECF71B4A0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934389" y="2780905"/>
                <a:ext cx="1796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DA1D8898-72DB-4D86-9511-7A7BBFCCD90E}"/>
                  </a:ext>
                </a:extLst>
              </p14:cNvPr>
              <p14:cNvContentPartPr/>
              <p14:nvPr/>
            </p14:nvContentPartPr>
            <p14:xfrm>
              <a:off x="10004949" y="2848945"/>
              <a:ext cx="165240" cy="2304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DA1D8898-72DB-4D86-9511-7A7BBFCCD90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9987309" y="2830945"/>
                <a:ext cx="2008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7A75E50B-4B00-4C7F-AA5E-788FEAF32C2B}"/>
                  </a:ext>
                </a:extLst>
              </p14:cNvPr>
              <p14:cNvContentPartPr/>
              <p14:nvPr/>
            </p14:nvContentPartPr>
            <p14:xfrm>
              <a:off x="11479149" y="2945065"/>
              <a:ext cx="13680" cy="36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7A75E50B-4B00-4C7F-AA5E-788FEAF32C2B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461149" y="2927425"/>
                <a:ext cx="493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F9B811A1-09EE-4CE9-8B14-C109CC5BE6F4}"/>
                  </a:ext>
                </a:extLst>
              </p14:cNvPr>
              <p14:cNvContentPartPr/>
              <p14:nvPr/>
            </p14:nvContentPartPr>
            <p14:xfrm>
              <a:off x="10904949" y="2762185"/>
              <a:ext cx="471600" cy="16560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F9B811A1-09EE-4CE9-8B14-C109CC5BE6F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0887296" y="2744545"/>
                <a:ext cx="507267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44F22341-5728-4249-B947-86A66F19084D}"/>
                  </a:ext>
                </a:extLst>
              </p14:cNvPr>
              <p14:cNvContentPartPr/>
              <p14:nvPr/>
            </p14:nvContentPartPr>
            <p14:xfrm>
              <a:off x="10362069" y="2735545"/>
              <a:ext cx="374760" cy="26892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44F22341-5728-4249-B947-86A66F19084D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0344069" y="2717545"/>
                <a:ext cx="4104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BF6AF6CD-4C54-412E-AFD3-7CD01EB45A67}"/>
                  </a:ext>
                </a:extLst>
              </p14:cNvPr>
              <p14:cNvContentPartPr/>
              <p14:nvPr/>
            </p14:nvContentPartPr>
            <p14:xfrm>
              <a:off x="2081349" y="3835345"/>
              <a:ext cx="2717640" cy="67392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BF6AF6CD-4C54-412E-AFD3-7CD01EB45A6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63709" y="3817345"/>
                <a:ext cx="275328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248A9C76-077E-454D-AE34-B472AA183366}"/>
                  </a:ext>
                </a:extLst>
              </p14:cNvPr>
              <p14:cNvContentPartPr/>
              <p14:nvPr/>
            </p14:nvContentPartPr>
            <p14:xfrm>
              <a:off x="1083069" y="5061145"/>
              <a:ext cx="545040" cy="49104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248A9C76-077E-454D-AE34-B472AA18336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65069" y="5043505"/>
                <a:ext cx="5806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F98107D8-DE1D-4D54-95C7-E5898D46A5B4}"/>
                  </a:ext>
                </a:extLst>
              </p14:cNvPr>
              <p14:cNvContentPartPr/>
              <p14:nvPr/>
            </p14:nvContentPartPr>
            <p14:xfrm>
              <a:off x="3099069" y="5255185"/>
              <a:ext cx="143640" cy="540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F98107D8-DE1D-4D54-95C7-E5898D46A5B4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3081429" y="5237545"/>
                <a:ext cx="1792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8CAD6F81-3FAF-47DB-80D7-06BBF6F2459B}"/>
                  </a:ext>
                </a:extLst>
              </p14:cNvPr>
              <p14:cNvContentPartPr/>
              <p14:nvPr/>
            </p14:nvContentPartPr>
            <p14:xfrm>
              <a:off x="3142629" y="5370385"/>
              <a:ext cx="145440" cy="1260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8CAD6F81-3FAF-47DB-80D7-06BBF6F2459B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24629" y="5352385"/>
                <a:ext cx="1810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8BBBF8B1-E1DC-46BD-ADBA-E08F9E54D630}"/>
                  </a:ext>
                </a:extLst>
              </p14:cNvPr>
              <p14:cNvContentPartPr/>
              <p14:nvPr/>
            </p14:nvContentPartPr>
            <p14:xfrm>
              <a:off x="2184669" y="5015425"/>
              <a:ext cx="722160" cy="71748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8BBBF8B1-E1DC-46BD-ADBA-E08F9E54D63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166669" y="4997425"/>
                <a:ext cx="757800" cy="7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E0281EC4-7238-4F05-95C0-41BC49113AB0}"/>
                  </a:ext>
                </a:extLst>
              </p14:cNvPr>
              <p14:cNvContentPartPr/>
              <p14:nvPr/>
            </p14:nvContentPartPr>
            <p14:xfrm>
              <a:off x="3922749" y="4788985"/>
              <a:ext cx="758880" cy="37656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E0281EC4-7238-4F05-95C0-41BC49113AB0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905101" y="4770985"/>
                <a:ext cx="794537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AF45B1ED-952C-425B-8891-1156CD379466}"/>
                  </a:ext>
                </a:extLst>
              </p14:cNvPr>
              <p14:cNvContentPartPr/>
              <p14:nvPr/>
            </p14:nvContentPartPr>
            <p14:xfrm>
              <a:off x="4051989" y="5598265"/>
              <a:ext cx="632160" cy="38520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AF45B1ED-952C-425B-8891-1156CD37946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033989" y="5580265"/>
                <a:ext cx="66780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C5F534F2-5BD2-49EB-8930-EE8402ABAD29}"/>
                  </a:ext>
                </a:extLst>
              </p14:cNvPr>
              <p14:cNvContentPartPr/>
              <p14:nvPr/>
            </p14:nvContentPartPr>
            <p14:xfrm>
              <a:off x="5067189" y="5245465"/>
              <a:ext cx="115200" cy="720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C5F534F2-5BD2-49EB-8930-EE8402ABAD29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049549" y="5227825"/>
                <a:ext cx="150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1FDF3E2C-32F4-414D-88B6-55FB34D28E57}"/>
                  </a:ext>
                </a:extLst>
              </p14:cNvPr>
              <p14:cNvContentPartPr/>
              <p14:nvPr/>
            </p14:nvContentPartPr>
            <p14:xfrm>
              <a:off x="5091309" y="5335825"/>
              <a:ext cx="175680" cy="1296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1FDF3E2C-32F4-414D-88B6-55FB34D28E5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073669" y="5318185"/>
                <a:ext cx="2113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40EE2C64-C82C-4A32-83F7-5DBE58EECC14}"/>
                  </a:ext>
                </a:extLst>
              </p14:cNvPr>
              <p14:cNvContentPartPr/>
              <p14:nvPr/>
            </p14:nvContentPartPr>
            <p14:xfrm>
              <a:off x="3546549" y="5269225"/>
              <a:ext cx="1371600" cy="4932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40EE2C64-C82C-4A32-83F7-5DBE58EECC14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528909" y="5251455"/>
                <a:ext cx="1407240" cy="85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25CEFB10-ADA5-48FE-92AC-76BA2848A85A}"/>
                  </a:ext>
                </a:extLst>
              </p14:cNvPr>
              <p14:cNvContentPartPr/>
              <p14:nvPr/>
            </p14:nvContentPartPr>
            <p14:xfrm>
              <a:off x="6040989" y="4828945"/>
              <a:ext cx="852480" cy="34164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25CEFB10-ADA5-48FE-92AC-76BA2848A85A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023342" y="4810945"/>
                <a:ext cx="888135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9EF5A04E-0469-4FF4-907C-76870A6F3A16}"/>
                  </a:ext>
                </a:extLst>
              </p14:cNvPr>
              <p14:cNvContentPartPr/>
              <p14:nvPr/>
            </p14:nvContentPartPr>
            <p14:xfrm>
              <a:off x="5471829" y="5264185"/>
              <a:ext cx="1638360" cy="5436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9EF5A04E-0469-4FF4-907C-76870A6F3A16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454189" y="5246065"/>
                <a:ext cx="1674000" cy="902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77F9311D-CBEF-4BA4-8B14-DECB435D3139}"/>
                  </a:ext>
                </a:extLst>
              </p14:cNvPr>
              <p14:cNvContentPartPr/>
              <p14:nvPr/>
            </p14:nvContentPartPr>
            <p14:xfrm>
              <a:off x="6380829" y="5514385"/>
              <a:ext cx="336960" cy="26784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77F9311D-CBEF-4BA4-8B14-DECB435D3139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6363170" y="5496385"/>
                <a:ext cx="372638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B865F289-4913-464D-B72E-995F3DC16D66}"/>
                  </a:ext>
                </a:extLst>
              </p14:cNvPr>
              <p14:cNvContentPartPr/>
              <p14:nvPr/>
            </p14:nvContentPartPr>
            <p14:xfrm>
              <a:off x="6901029" y="5562985"/>
              <a:ext cx="375480" cy="16164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B865F289-4913-464D-B72E-995F3DC16D66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83389" y="5545345"/>
                <a:ext cx="41112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2B8E4E99-3DD6-4CEB-9E6F-69872F151981}"/>
                  </a:ext>
                </a:extLst>
              </p14:cNvPr>
              <p14:cNvContentPartPr/>
              <p14:nvPr/>
            </p14:nvContentPartPr>
            <p14:xfrm>
              <a:off x="7334109" y="5221345"/>
              <a:ext cx="164520" cy="972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2B8E4E99-3DD6-4CEB-9E6F-69872F15198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7316109" y="5203705"/>
                <a:ext cx="2001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614FF71E-F4AB-48E3-8B61-38A5EF39AB57}"/>
                  </a:ext>
                </a:extLst>
              </p14:cNvPr>
              <p14:cNvContentPartPr/>
              <p14:nvPr/>
            </p14:nvContentPartPr>
            <p14:xfrm>
              <a:off x="7381989" y="5303425"/>
              <a:ext cx="144720" cy="36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614FF71E-F4AB-48E3-8B61-38A5EF39AB5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64349" y="5285425"/>
                <a:ext cx="180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E4327400-8C57-4722-A044-8ABEA48F634E}"/>
                  </a:ext>
                </a:extLst>
              </p14:cNvPr>
              <p14:cNvContentPartPr/>
              <p14:nvPr/>
            </p14:nvContentPartPr>
            <p14:xfrm>
              <a:off x="7839549" y="5133865"/>
              <a:ext cx="1160640" cy="249120"/>
            </p14:xfrm>
          </p:contentPart>
        </mc:Choice>
        <mc:Fallback xmlns=""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E4327400-8C57-4722-A044-8ABEA48F634E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821549" y="5116225"/>
                <a:ext cx="119628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4C02021C-C801-499A-B1E7-6081053A6ECC}"/>
                  </a:ext>
                </a:extLst>
              </p14:cNvPr>
              <p14:cNvContentPartPr/>
              <p14:nvPr/>
            </p14:nvContentPartPr>
            <p14:xfrm>
              <a:off x="9673389" y="5039905"/>
              <a:ext cx="389160" cy="39384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4C02021C-C801-499A-B1E7-6081053A6EC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655389" y="5021905"/>
                <a:ext cx="42480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E06373B8-6BF9-41D7-8A97-B0420B62247E}"/>
                  </a:ext>
                </a:extLst>
              </p14:cNvPr>
              <p14:cNvContentPartPr/>
              <p14:nvPr/>
            </p14:nvContentPartPr>
            <p14:xfrm>
              <a:off x="9331389" y="5029105"/>
              <a:ext cx="248760" cy="26460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E06373B8-6BF9-41D7-8A97-B0420B62247E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9313389" y="5011105"/>
                <a:ext cx="2844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8EF22DAE-5449-4A4F-9478-B0B8CCDF0F4D}"/>
                  </a:ext>
                </a:extLst>
              </p14:cNvPr>
              <p14:cNvContentPartPr/>
              <p14:nvPr/>
            </p14:nvContentPartPr>
            <p14:xfrm>
              <a:off x="10279269" y="5139625"/>
              <a:ext cx="124920" cy="1044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8EF22DAE-5449-4A4F-9478-B0B8CCDF0F4D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261629" y="5121625"/>
                <a:ext cx="1605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C11580D4-EC66-480C-A741-19285F4F8911}"/>
                  </a:ext>
                </a:extLst>
              </p14:cNvPr>
              <p14:cNvContentPartPr/>
              <p14:nvPr/>
            </p14:nvContentPartPr>
            <p14:xfrm>
              <a:off x="10341909" y="5202265"/>
              <a:ext cx="152280" cy="1188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C11580D4-EC66-480C-A741-19285F4F891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324269" y="5184265"/>
                <a:ext cx="18792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48790D88-D4AA-4E39-8412-8B12C62F2F50}"/>
                  </a:ext>
                </a:extLst>
              </p14:cNvPr>
              <p14:cNvContentPartPr/>
              <p14:nvPr/>
            </p14:nvContentPartPr>
            <p14:xfrm>
              <a:off x="11629989" y="5062585"/>
              <a:ext cx="351720" cy="39996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48790D88-D4AA-4E39-8412-8B12C62F2F5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1612007" y="5044585"/>
                <a:ext cx="387324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DA68B02D-100C-48BD-9800-5F746FAF14BD}"/>
                  </a:ext>
                </a:extLst>
              </p14:cNvPr>
              <p14:cNvContentPartPr/>
              <p14:nvPr/>
            </p14:nvContentPartPr>
            <p14:xfrm>
              <a:off x="10630629" y="5053585"/>
              <a:ext cx="888480" cy="28260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DA68B02D-100C-48BD-9800-5F746FAF14B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0612989" y="5035585"/>
                <a:ext cx="9241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257501F0-D5AB-4826-9316-5A68086D94A5}"/>
                  </a:ext>
                </a:extLst>
              </p14:cNvPr>
              <p14:cNvContentPartPr/>
              <p14:nvPr/>
            </p14:nvContentPartPr>
            <p14:xfrm>
              <a:off x="6249069" y="3613945"/>
              <a:ext cx="5653440" cy="1133280"/>
            </p14:xfrm>
          </p:contentPart>
        </mc:Choice>
        <mc:Fallback xmlns=""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257501F0-D5AB-4826-9316-5A68086D94A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6231429" y="3596305"/>
                <a:ext cx="5689080" cy="116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2674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CA9B282A-3577-4624-97EA-0C43D00F8FF4}"/>
                  </a:ext>
                </a:extLst>
              </p14:cNvPr>
              <p14:cNvContentPartPr/>
              <p14:nvPr/>
            </p14:nvContentPartPr>
            <p14:xfrm>
              <a:off x="610728" y="638301"/>
              <a:ext cx="1108800" cy="349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CA9B282A-3577-4624-97EA-0C43D00F8F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088" y="620301"/>
                <a:ext cx="11444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BA7D7F7C-CF11-483F-85F5-28E42133E6A0}"/>
                  </a:ext>
                </a:extLst>
              </p14:cNvPr>
              <p14:cNvContentPartPr/>
              <p14:nvPr/>
            </p14:nvContentPartPr>
            <p14:xfrm>
              <a:off x="491928" y="106581"/>
              <a:ext cx="1562040" cy="4503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BA7D7F7C-CF11-483F-85F5-28E42133E6A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4288" y="88927"/>
                <a:ext cx="1597680" cy="486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FACB39EE-AC9E-4553-9236-45469E54230D}"/>
                  </a:ext>
                </a:extLst>
              </p14:cNvPr>
              <p14:cNvContentPartPr/>
              <p14:nvPr/>
            </p14:nvContentPartPr>
            <p14:xfrm>
              <a:off x="2885208" y="331221"/>
              <a:ext cx="16920" cy="1807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FACB39EE-AC9E-4553-9236-45469E54230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67568" y="313221"/>
                <a:ext cx="525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5B13CCF0-457B-480E-AE95-92ACE931633C}"/>
                  </a:ext>
                </a:extLst>
              </p14:cNvPr>
              <p14:cNvContentPartPr/>
              <p14:nvPr/>
            </p14:nvContentPartPr>
            <p14:xfrm>
              <a:off x="2771088" y="236901"/>
              <a:ext cx="201600" cy="165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5B13CCF0-457B-480E-AE95-92ACE93163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3448" y="219261"/>
                <a:ext cx="23724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36CDB912-1F0A-4A88-A345-91E8A95998C3}"/>
                  </a:ext>
                </a:extLst>
              </p14:cNvPr>
              <p14:cNvContentPartPr/>
              <p14:nvPr/>
            </p14:nvContentPartPr>
            <p14:xfrm>
              <a:off x="2861448" y="595821"/>
              <a:ext cx="223200" cy="392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36CDB912-1F0A-4A88-A345-91E8A95998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843448" y="577821"/>
                <a:ext cx="25884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7B797A7-10BD-4289-ACA0-DD7BCFF71DE7}"/>
                  </a:ext>
                </a:extLst>
              </p14:cNvPr>
              <p14:cNvContentPartPr/>
              <p14:nvPr/>
            </p14:nvContentPartPr>
            <p14:xfrm>
              <a:off x="5855928" y="288741"/>
              <a:ext cx="382320" cy="1933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7B797A7-10BD-4289-ACA0-DD7BCFF71D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37928" y="270741"/>
                <a:ext cx="41796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D5176052-9D32-4E25-A6A0-0972A9CCE10D}"/>
                  </a:ext>
                </a:extLst>
              </p14:cNvPr>
              <p14:cNvContentPartPr/>
              <p14:nvPr/>
            </p14:nvContentPartPr>
            <p14:xfrm>
              <a:off x="6679968" y="245541"/>
              <a:ext cx="34920" cy="1969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D5176052-9D32-4E25-A6A0-0972A9CCE1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62328" y="227541"/>
                <a:ext cx="705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460DDBB4-7BED-427A-89E0-71DF35D98338}"/>
                  </a:ext>
                </a:extLst>
              </p14:cNvPr>
              <p14:cNvContentPartPr/>
              <p14:nvPr/>
            </p14:nvContentPartPr>
            <p14:xfrm>
              <a:off x="7722528" y="345621"/>
              <a:ext cx="201960" cy="50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460DDBB4-7BED-427A-89E0-71DF35D9833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04528" y="327621"/>
                <a:ext cx="237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72819604-7B01-45B3-A1B6-2954FB70440E}"/>
                  </a:ext>
                </a:extLst>
              </p14:cNvPr>
              <p14:cNvContentPartPr/>
              <p14:nvPr/>
            </p14:nvContentPartPr>
            <p14:xfrm>
              <a:off x="7779408" y="245901"/>
              <a:ext cx="17280" cy="5976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72819604-7B01-45B3-A1B6-2954FB7044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761408" y="228261"/>
                <a:ext cx="5292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5C2058E0-AC2F-4C1A-9EFA-8A62B7109697}"/>
                  </a:ext>
                </a:extLst>
              </p14:cNvPr>
              <p14:cNvContentPartPr/>
              <p14:nvPr/>
            </p14:nvContentPartPr>
            <p14:xfrm>
              <a:off x="7845648" y="454341"/>
              <a:ext cx="10800" cy="468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5C2058E0-AC2F-4C1A-9EFA-8A62B710969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27648" y="436701"/>
                <a:ext cx="464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B3FF873F-F964-449E-B1AF-66F4071896DD}"/>
                  </a:ext>
                </a:extLst>
              </p14:cNvPr>
              <p14:cNvContentPartPr/>
              <p14:nvPr/>
            </p14:nvContentPartPr>
            <p14:xfrm>
              <a:off x="7168128" y="226821"/>
              <a:ext cx="379440" cy="3891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B3FF873F-F964-449E-B1AF-66F4071896D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50128" y="209181"/>
                <a:ext cx="41508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034076DE-91E7-483D-85F3-7DFE70697087}"/>
                  </a:ext>
                </a:extLst>
              </p14:cNvPr>
              <p14:cNvContentPartPr/>
              <p14:nvPr/>
            </p14:nvContentPartPr>
            <p14:xfrm>
              <a:off x="6796248" y="289101"/>
              <a:ext cx="277560" cy="1184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034076DE-91E7-483D-85F3-7DFE7069708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78225" y="271407"/>
                <a:ext cx="313246" cy="154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A41E60CD-A71B-4B62-AAD7-6367ABA1C04F}"/>
                  </a:ext>
                </a:extLst>
              </p14:cNvPr>
              <p14:cNvContentPartPr/>
              <p14:nvPr/>
            </p14:nvContentPartPr>
            <p14:xfrm>
              <a:off x="9391128" y="213141"/>
              <a:ext cx="640080" cy="46656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A41E60CD-A71B-4B62-AAD7-6367ABA1C0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73488" y="195141"/>
                <a:ext cx="67572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34F8BD38-A348-4FCA-8FC6-BC48A99036EA}"/>
                  </a:ext>
                </a:extLst>
              </p14:cNvPr>
              <p14:cNvContentPartPr/>
              <p14:nvPr/>
            </p14:nvContentPartPr>
            <p14:xfrm>
              <a:off x="8838888" y="228621"/>
              <a:ext cx="336600" cy="22320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34F8BD38-A348-4FCA-8FC6-BC48A99036E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820907" y="210621"/>
                <a:ext cx="372202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C56FCFBE-6943-4863-8109-3FE034CEC5F3}"/>
                  </a:ext>
                </a:extLst>
              </p14:cNvPr>
              <p14:cNvContentPartPr/>
              <p14:nvPr/>
            </p14:nvContentPartPr>
            <p14:xfrm>
              <a:off x="8287368" y="245181"/>
              <a:ext cx="475560" cy="24624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C56FCFBE-6943-4863-8109-3FE034CEC5F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269715" y="227207"/>
                <a:ext cx="511227" cy="2818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E6A1DA59-39CB-4EBB-B3B6-2DC118985327}"/>
                  </a:ext>
                </a:extLst>
              </p14:cNvPr>
              <p14:cNvContentPartPr/>
              <p14:nvPr/>
            </p14:nvContentPartPr>
            <p14:xfrm>
              <a:off x="11624208" y="84621"/>
              <a:ext cx="565200" cy="40824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E6A1DA59-39CB-4EBB-B3B6-2DC1189853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06208" y="66965"/>
                <a:ext cx="600840" cy="443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1DC591E4-F1DE-4799-8DD2-A0D6ED2C67D3}"/>
                  </a:ext>
                </a:extLst>
              </p14:cNvPr>
              <p14:cNvContentPartPr/>
              <p14:nvPr/>
            </p14:nvContentPartPr>
            <p14:xfrm>
              <a:off x="11365728" y="174981"/>
              <a:ext cx="188640" cy="20196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1DC591E4-F1DE-4799-8DD2-A0D6ED2C67D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348088" y="157341"/>
                <a:ext cx="22428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9183D710-F80A-4621-8257-C639BEEAFE3B}"/>
                  </a:ext>
                </a:extLst>
              </p14:cNvPr>
              <p14:cNvContentPartPr/>
              <p14:nvPr/>
            </p14:nvContentPartPr>
            <p14:xfrm>
              <a:off x="10754448" y="75261"/>
              <a:ext cx="417240" cy="39492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9183D710-F80A-4621-8257-C639BEEAFE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736808" y="57621"/>
                <a:ext cx="4528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E6E26AAB-FB4F-4E94-988A-69A9E9535DC0}"/>
                  </a:ext>
                </a:extLst>
              </p14:cNvPr>
              <p14:cNvContentPartPr/>
              <p14:nvPr/>
            </p14:nvContentPartPr>
            <p14:xfrm>
              <a:off x="2809364" y="1798581"/>
              <a:ext cx="229320" cy="1152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E6E26AAB-FB4F-4E94-988A-69A9E9535DC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91364" y="1780581"/>
                <a:ext cx="2649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133DD4F5-8D6C-49B0-9804-147E36AA874B}"/>
                  </a:ext>
                </a:extLst>
              </p14:cNvPr>
              <p14:cNvContentPartPr/>
              <p14:nvPr/>
            </p14:nvContentPartPr>
            <p14:xfrm>
              <a:off x="2903684" y="2139501"/>
              <a:ext cx="194760" cy="363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133DD4F5-8D6C-49B0-9804-147E36AA874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86044" y="2121501"/>
                <a:ext cx="2304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B9CBE3F7-EA6B-413E-9F51-46EFFB219AEA}"/>
                  </a:ext>
                </a:extLst>
              </p14:cNvPr>
              <p14:cNvContentPartPr/>
              <p14:nvPr/>
            </p14:nvContentPartPr>
            <p14:xfrm>
              <a:off x="2903684" y="1856901"/>
              <a:ext cx="110160" cy="21456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B9CBE3F7-EA6B-413E-9F51-46EFFB219AE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886044" y="1838901"/>
                <a:ext cx="145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80136EDF-44F1-4C78-B445-5C151610F57A}"/>
                  </a:ext>
                </a:extLst>
              </p14:cNvPr>
              <p14:cNvContentPartPr/>
              <p14:nvPr/>
            </p14:nvContentPartPr>
            <p14:xfrm>
              <a:off x="6064124" y="1733781"/>
              <a:ext cx="376200" cy="20808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80136EDF-44F1-4C78-B445-5C151610F57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46141" y="1715781"/>
                <a:ext cx="411806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4A5D494C-2CD4-4DD3-B123-C01DF815F6DD}"/>
                  </a:ext>
                </a:extLst>
              </p14:cNvPr>
              <p14:cNvContentPartPr/>
              <p14:nvPr/>
            </p14:nvContentPartPr>
            <p14:xfrm>
              <a:off x="6831644" y="1645941"/>
              <a:ext cx="308160" cy="20736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4A5D494C-2CD4-4DD3-B123-C01DF815F6D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813644" y="1628301"/>
                <a:ext cx="34380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298068C1-3E69-4690-B37E-9BB19BDDF68F}"/>
                  </a:ext>
                </a:extLst>
              </p14:cNvPr>
              <p14:cNvContentPartPr/>
              <p14:nvPr/>
            </p14:nvContentPartPr>
            <p14:xfrm>
              <a:off x="7253564" y="1596621"/>
              <a:ext cx="498600" cy="29484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298068C1-3E69-4690-B37E-9BB19BDDF6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235577" y="1578621"/>
                <a:ext cx="534214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D3FE7857-4189-4D2F-BB38-561C063941D5}"/>
                  </a:ext>
                </a:extLst>
              </p14:cNvPr>
              <p14:cNvContentPartPr/>
              <p14:nvPr/>
            </p14:nvContentPartPr>
            <p14:xfrm>
              <a:off x="8091644" y="1624701"/>
              <a:ext cx="200160" cy="972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D3FE7857-4189-4D2F-BB38-561C063941D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74004" y="1606701"/>
                <a:ext cx="23580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ECFFC3E1-A00F-4F16-B720-DA173163984E}"/>
                  </a:ext>
                </a:extLst>
              </p14:cNvPr>
              <p14:cNvContentPartPr/>
              <p14:nvPr/>
            </p14:nvContentPartPr>
            <p14:xfrm>
              <a:off x="8153564" y="1516341"/>
              <a:ext cx="39240" cy="4608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ECFFC3E1-A00F-4F16-B720-DA173163984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135924" y="1498701"/>
                <a:ext cx="748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1D417149-B195-44DC-BC38-5F658759360A}"/>
                  </a:ext>
                </a:extLst>
              </p14:cNvPr>
              <p14:cNvContentPartPr/>
              <p14:nvPr/>
            </p14:nvContentPartPr>
            <p14:xfrm>
              <a:off x="8200004" y="1743141"/>
              <a:ext cx="32040" cy="1512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1D417149-B195-44DC-BC38-5F658759360A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182004" y="1725501"/>
                <a:ext cx="676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7FCAAF00-A3B5-4625-9751-8712246F53DD}"/>
                  </a:ext>
                </a:extLst>
              </p14:cNvPr>
              <p14:cNvContentPartPr/>
              <p14:nvPr/>
            </p14:nvContentPartPr>
            <p14:xfrm>
              <a:off x="8711924" y="1499781"/>
              <a:ext cx="162360" cy="21600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7FCAAF00-A3B5-4625-9751-8712246F53D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93924" y="1482141"/>
                <a:ext cx="1980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3AB96CF4-0C30-4240-AAFB-D857CFCD0D05}"/>
                  </a:ext>
                </a:extLst>
              </p14:cNvPr>
              <p14:cNvContentPartPr/>
              <p14:nvPr/>
            </p14:nvContentPartPr>
            <p14:xfrm>
              <a:off x="8967524" y="1505541"/>
              <a:ext cx="465480" cy="32220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3AB96CF4-0C30-4240-AAFB-D857CFCD0D0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949524" y="1487881"/>
                <a:ext cx="501120" cy="35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3030C239-3968-41E4-B9F4-7F433218201F}"/>
                  </a:ext>
                </a:extLst>
              </p14:cNvPr>
              <p14:cNvContentPartPr/>
              <p14:nvPr/>
            </p14:nvContentPartPr>
            <p14:xfrm>
              <a:off x="9503204" y="1492581"/>
              <a:ext cx="180720" cy="23220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3030C239-3968-41E4-B9F4-7F433218201F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485204" y="1474581"/>
                <a:ext cx="2163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49CBAAF2-2D78-48A2-AEB7-8D3D9531D50D}"/>
                  </a:ext>
                </a:extLst>
              </p14:cNvPr>
              <p14:cNvContentPartPr/>
              <p14:nvPr/>
            </p14:nvContentPartPr>
            <p14:xfrm>
              <a:off x="10997564" y="1307541"/>
              <a:ext cx="332640" cy="38412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49CBAAF2-2D78-48A2-AEB7-8D3D9531D50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0979905" y="1289541"/>
                <a:ext cx="368319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3442E77A-DFFD-474A-B6DF-62405198B1FA}"/>
                  </a:ext>
                </a:extLst>
              </p14:cNvPr>
              <p14:cNvContentPartPr/>
              <p14:nvPr/>
            </p14:nvContentPartPr>
            <p14:xfrm>
              <a:off x="10057964" y="1459101"/>
              <a:ext cx="535320" cy="46728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3442E77A-DFFD-474A-B6DF-62405198B1FA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40312" y="1441101"/>
                <a:ext cx="570984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378EAE1F-85F4-44E4-A5DE-BA707B047AB9}"/>
                  </a:ext>
                </a:extLst>
              </p14:cNvPr>
              <p14:cNvContentPartPr/>
              <p14:nvPr/>
            </p14:nvContentPartPr>
            <p14:xfrm>
              <a:off x="11868044" y="1236261"/>
              <a:ext cx="295200" cy="53568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378EAE1F-85F4-44E4-A5DE-BA707B047AB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850044" y="1218261"/>
                <a:ext cx="33084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084F468E-B0CF-459E-AE65-D6BC1EDE3328}"/>
                  </a:ext>
                </a:extLst>
              </p14:cNvPr>
              <p14:cNvContentPartPr/>
              <p14:nvPr/>
            </p14:nvContentPartPr>
            <p14:xfrm>
              <a:off x="11508044" y="1330581"/>
              <a:ext cx="284760" cy="22824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084F468E-B0CF-459E-AE65-D6BC1EDE332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490404" y="1312581"/>
                <a:ext cx="32040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EC4F8832-9B51-424B-9901-0D25C326BCBC}"/>
                  </a:ext>
                </a:extLst>
              </p14:cNvPr>
              <p14:cNvContentPartPr/>
              <p14:nvPr/>
            </p14:nvContentPartPr>
            <p14:xfrm>
              <a:off x="2936804" y="3465381"/>
              <a:ext cx="217800" cy="3600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EC4F8832-9B51-424B-9901-0D25C326BCB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918804" y="3447741"/>
                <a:ext cx="25344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45848505-4CED-441E-A041-C99277713A53}"/>
                  </a:ext>
                </a:extLst>
              </p14:cNvPr>
              <p14:cNvContentPartPr/>
              <p14:nvPr/>
            </p14:nvContentPartPr>
            <p14:xfrm>
              <a:off x="2994044" y="3818901"/>
              <a:ext cx="214920" cy="3348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45848505-4CED-441E-A041-C99277713A5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76404" y="3800901"/>
                <a:ext cx="250560" cy="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A35CAC00-05A5-4930-82F2-A06FB9C10A09}"/>
                  </a:ext>
                </a:extLst>
              </p14:cNvPr>
              <p14:cNvContentPartPr/>
              <p14:nvPr/>
            </p14:nvContentPartPr>
            <p14:xfrm>
              <a:off x="2989364" y="3548541"/>
              <a:ext cx="179640" cy="18000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A35CAC00-05A5-4930-82F2-A06FB9C10A0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971724" y="3530577"/>
                <a:ext cx="215280" cy="215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E21D659C-F437-4926-AF35-5D6D98C7789B}"/>
                  </a:ext>
                </a:extLst>
              </p14:cNvPr>
              <p14:cNvContentPartPr/>
              <p14:nvPr/>
            </p14:nvContentPartPr>
            <p14:xfrm>
              <a:off x="6421244" y="3321021"/>
              <a:ext cx="344160" cy="19440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E21D659C-F437-4926-AF35-5D6D98C7789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03604" y="3303021"/>
                <a:ext cx="379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C9303333-9F1B-4A2B-B9D5-495C3A5E2C7A}"/>
                  </a:ext>
                </a:extLst>
              </p14:cNvPr>
              <p14:cNvContentPartPr/>
              <p14:nvPr/>
            </p14:nvContentPartPr>
            <p14:xfrm>
              <a:off x="8153564" y="3233541"/>
              <a:ext cx="256680" cy="1692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C9303333-9F1B-4A2B-B9D5-495C3A5E2C7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35564" y="3215541"/>
                <a:ext cx="292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2AAF4B63-A698-41CF-9C1A-0B2D2598383F}"/>
                  </a:ext>
                </a:extLst>
              </p14:cNvPr>
              <p14:cNvContentPartPr/>
              <p14:nvPr/>
            </p14:nvContentPartPr>
            <p14:xfrm>
              <a:off x="8248244" y="3140661"/>
              <a:ext cx="24840" cy="4608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2AAF4B63-A698-41CF-9C1A-0B2D2598383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230604" y="3123021"/>
                <a:ext cx="6048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2C82505A-CF42-4C71-BB26-E7064ABA03D7}"/>
                  </a:ext>
                </a:extLst>
              </p14:cNvPr>
              <p14:cNvContentPartPr/>
              <p14:nvPr/>
            </p14:nvContentPartPr>
            <p14:xfrm>
              <a:off x="8319164" y="3372861"/>
              <a:ext cx="2520" cy="972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2C82505A-CF42-4C71-BB26-E7064ABA03D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301524" y="3355221"/>
                <a:ext cx="381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02F37DB2-13E0-4A0A-8DD2-1E0D53F9CD33}"/>
                  </a:ext>
                </a:extLst>
              </p14:cNvPr>
              <p14:cNvContentPartPr/>
              <p14:nvPr/>
            </p14:nvContentPartPr>
            <p14:xfrm>
              <a:off x="6990404" y="3197901"/>
              <a:ext cx="749880" cy="37908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02F37DB2-13E0-4A0A-8DD2-1E0D53F9CD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72404" y="3179901"/>
                <a:ext cx="7855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FEAD615E-F603-48FF-A4CE-FA9A31AD536A}"/>
                  </a:ext>
                </a:extLst>
              </p14:cNvPr>
              <p14:cNvContentPartPr/>
              <p14:nvPr/>
            </p14:nvContentPartPr>
            <p14:xfrm>
              <a:off x="9489524" y="3034101"/>
              <a:ext cx="434520" cy="27900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FEAD615E-F603-48FF-A4CE-FA9A31AD536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71524" y="3016461"/>
                <a:ext cx="4701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FB68ED93-CF17-45E6-88DC-2D024D0AE498}"/>
                  </a:ext>
                </a:extLst>
              </p14:cNvPr>
              <p14:cNvContentPartPr/>
              <p14:nvPr/>
            </p14:nvContentPartPr>
            <p14:xfrm>
              <a:off x="8962484" y="3056781"/>
              <a:ext cx="435240" cy="20412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FB68ED93-CF17-45E6-88DC-2D024D0AE49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8944484" y="3039141"/>
                <a:ext cx="4708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F4D433D4-C41F-4970-89A5-5294C541DC65}"/>
                  </a:ext>
                </a:extLst>
              </p14:cNvPr>
              <p14:cNvContentPartPr/>
              <p14:nvPr/>
            </p14:nvContentPartPr>
            <p14:xfrm>
              <a:off x="10214204" y="2943381"/>
              <a:ext cx="157680" cy="19296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F4D433D4-C41F-4970-89A5-5294C541DC6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196204" y="2925381"/>
                <a:ext cx="193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D1EAF8E8-9E4C-449E-B82B-3087380E9DEC}"/>
                  </a:ext>
                </a:extLst>
              </p14:cNvPr>
              <p14:cNvContentPartPr/>
              <p14:nvPr/>
            </p14:nvContentPartPr>
            <p14:xfrm>
              <a:off x="11561324" y="2951301"/>
              <a:ext cx="10080" cy="15336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D1EAF8E8-9E4C-449E-B82B-3087380E9DE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543324" y="2933661"/>
                <a:ext cx="457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90B0DBF2-139D-490D-AE4A-2541D03857A1}"/>
                  </a:ext>
                </a:extLst>
              </p14:cNvPr>
              <p14:cNvContentPartPr/>
              <p14:nvPr/>
            </p14:nvContentPartPr>
            <p14:xfrm>
              <a:off x="11659604" y="2996301"/>
              <a:ext cx="213840" cy="11160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90B0DBF2-139D-490D-AE4A-2541D03857A1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641604" y="2978301"/>
                <a:ext cx="24948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EDA81048-219B-4938-B350-B053CD518ECB}"/>
                  </a:ext>
                </a:extLst>
              </p14:cNvPr>
              <p14:cNvContentPartPr/>
              <p14:nvPr/>
            </p14:nvContentPartPr>
            <p14:xfrm>
              <a:off x="11131484" y="2847261"/>
              <a:ext cx="309600" cy="34776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EDA81048-219B-4938-B350-B053CD518EC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113484" y="2829261"/>
                <a:ext cx="3452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96634479-07C6-472E-B8A4-AACBDD2B3DFE}"/>
                  </a:ext>
                </a:extLst>
              </p14:cNvPr>
              <p14:cNvContentPartPr/>
              <p14:nvPr/>
            </p14:nvContentPartPr>
            <p14:xfrm>
              <a:off x="10449284" y="2927541"/>
              <a:ext cx="336960" cy="42696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96634479-07C6-472E-B8A4-AACBDD2B3DF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431625" y="2909886"/>
                <a:ext cx="372638" cy="4626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4241FE1B-4CEB-46F3-8539-A090C93C7B5C}"/>
                  </a:ext>
                </a:extLst>
              </p14:cNvPr>
              <p14:cNvContentPartPr/>
              <p14:nvPr/>
            </p14:nvContentPartPr>
            <p14:xfrm>
              <a:off x="12019604" y="2795061"/>
              <a:ext cx="144720" cy="33660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4241FE1B-4CEB-46F3-8539-A090C93C7B5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2001604" y="2777421"/>
                <a:ext cx="1803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9FCE1A14-AB12-45D0-A48B-0D26990E2BA8}"/>
                  </a:ext>
                </a:extLst>
              </p14:cNvPr>
              <p14:cNvContentPartPr/>
              <p14:nvPr/>
            </p14:nvContentPartPr>
            <p14:xfrm>
              <a:off x="11753204" y="3206901"/>
              <a:ext cx="342000" cy="29952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9FCE1A14-AB12-45D0-A48B-0D26990E2BA8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735564" y="3189261"/>
                <a:ext cx="3776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D8587C79-B4E6-4498-8A39-74BD5B409B4E}"/>
                  </a:ext>
                </a:extLst>
              </p14:cNvPr>
              <p14:cNvContentPartPr/>
              <p14:nvPr/>
            </p14:nvContentPartPr>
            <p14:xfrm>
              <a:off x="3472844" y="2976861"/>
              <a:ext cx="2459520" cy="931680"/>
            </p14:xfrm>
          </p:contentPart>
        </mc:Choice>
        <mc:Fallback xmlns=""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D8587C79-B4E6-4498-8A39-74BD5B409B4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455204" y="2958861"/>
                <a:ext cx="2495160" cy="9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CDE2402C-8FD0-4FBE-8AE3-AF0FFE0E15AE}"/>
                  </a:ext>
                </a:extLst>
              </p14:cNvPr>
              <p14:cNvContentPartPr/>
              <p14:nvPr/>
            </p14:nvContentPartPr>
            <p14:xfrm>
              <a:off x="3326324" y="1540461"/>
              <a:ext cx="2513160" cy="91332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CDE2402C-8FD0-4FBE-8AE3-AF0FFE0E15AE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308684" y="1522461"/>
                <a:ext cx="2548800" cy="9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816E64E9-0C62-4DE3-9D41-5A6CF4B97322}"/>
                  </a:ext>
                </a:extLst>
              </p14:cNvPr>
              <p14:cNvContentPartPr/>
              <p14:nvPr/>
            </p14:nvContentPartPr>
            <p14:xfrm>
              <a:off x="3590924" y="62301"/>
              <a:ext cx="1725120" cy="93348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816E64E9-0C62-4DE3-9D41-5A6CF4B97322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573284" y="44301"/>
                <a:ext cx="1760760" cy="96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06F92D4B-986D-4FE1-B584-F8C77AF55551}"/>
                  </a:ext>
                </a:extLst>
              </p14:cNvPr>
              <p14:cNvContentPartPr/>
              <p14:nvPr/>
            </p14:nvContentPartPr>
            <p14:xfrm>
              <a:off x="516164" y="4774341"/>
              <a:ext cx="636840" cy="5148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06F92D4B-986D-4FE1-B584-F8C77AF5555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498164" y="4756341"/>
                <a:ext cx="67248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F871A17A-BF41-460C-B844-75E02575577F}"/>
                  </a:ext>
                </a:extLst>
              </p14:cNvPr>
              <p14:cNvContentPartPr/>
              <p14:nvPr/>
            </p14:nvContentPartPr>
            <p14:xfrm>
              <a:off x="1305644" y="4415421"/>
              <a:ext cx="6840" cy="4464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F871A17A-BF41-460C-B844-75E02575577F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287644" y="4397781"/>
                <a:ext cx="4248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5E015A8E-021F-49E3-BFBF-A158259B84F2}"/>
                  </a:ext>
                </a:extLst>
              </p14:cNvPr>
              <p14:cNvContentPartPr/>
              <p14:nvPr/>
            </p14:nvContentPartPr>
            <p14:xfrm>
              <a:off x="1311764" y="4609461"/>
              <a:ext cx="2520" cy="36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5E015A8E-021F-49E3-BFBF-A158259B84F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294124" y="4591821"/>
                <a:ext cx="38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F31C0FD4-348E-4580-910C-FF31488A58BA}"/>
                  </a:ext>
                </a:extLst>
              </p14:cNvPr>
              <p14:cNvContentPartPr/>
              <p14:nvPr/>
            </p14:nvContentPartPr>
            <p14:xfrm>
              <a:off x="2041844" y="4449261"/>
              <a:ext cx="316440" cy="3312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F31C0FD4-348E-4580-910C-FF31488A58B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023844" y="4431261"/>
                <a:ext cx="352080" cy="6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4DD007DD-9073-4FE3-B95D-B83800CBC366}"/>
                  </a:ext>
                </a:extLst>
              </p14:cNvPr>
              <p14:cNvContentPartPr/>
              <p14:nvPr/>
            </p14:nvContentPartPr>
            <p14:xfrm>
              <a:off x="3885404" y="4292301"/>
              <a:ext cx="356760" cy="272160"/>
            </p14:xfrm>
          </p:contentPart>
        </mc:Choice>
        <mc:Fallback xmlns=""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4DD007DD-9073-4FE3-B95D-B83800CBC366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3867764" y="4274301"/>
                <a:ext cx="39240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1A817A0A-A22D-4304-827C-8D19802EA209}"/>
                  </a:ext>
                </a:extLst>
              </p14:cNvPr>
              <p14:cNvContentPartPr/>
              <p14:nvPr/>
            </p14:nvContentPartPr>
            <p14:xfrm>
              <a:off x="4420364" y="4173861"/>
              <a:ext cx="318600" cy="35820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1A817A0A-A22D-4304-827C-8D19802EA20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402384" y="4155861"/>
                <a:ext cx="3542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B1332F7C-D104-43B6-8359-46DAE5360F21}"/>
                  </a:ext>
                </a:extLst>
              </p14:cNvPr>
              <p14:cNvContentPartPr/>
              <p14:nvPr/>
            </p14:nvContentPartPr>
            <p14:xfrm>
              <a:off x="2607044" y="4298421"/>
              <a:ext cx="924480" cy="55512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B1332F7C-D104-43B6-8359-46DAE5360F21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589397" y="4280770"/>
                <a:ext cx="960134" cy="590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2B85C3D6-66C5-4D47-A30B-7E0B181E0900}"/>
                  </a:ext>
                </a:extLst>
              </p14:cNvPr>
              <p14:cNvContentPartPr/>
              <p14:nvPr/>
            </p14:nvContentPartPr>
            <p14:xfrm>
              <a:off x="497444" y="4249461"/>
              <a:ext cx="553680" cy="36720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2B85C3D6-66C5-4D47-A30B-7E0B181E090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79815" y="4231821"/>
                <a:ext cx="589297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C5C35F5C-55C3-45F4-941D-494F076058CF}"/>
                  </a:ext>
                </a:extLst>
              </p14:cNvPr>
              <p14:cNvContentPartPr/>
              <p14:nvPr/>
            </p14:nvContentPartPr>
            <p14:xfrm>
              <a:off x="2018084" y="5220741"/>
              <a:ext cx="362520" cy="2664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C5C35F5C-55C3-45F4-941D-494F076058C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000444" y="5203101"/>
                <a:ext cx="39816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29F99A28-00BB-464B-89AD-35187DCC0D3F}"/>
                  </a:ext>
                </a:extLst>
              </p14:cNvPr>
              <p14:cNvContentPartPr/>
              <p14:nvPr/>
            </p14:nvContentPartPr>
            <p14:xfrm>
              <a:off x="4156484" y="4975221"/>
              <a:ext cx="343800" cy="25920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29F99A28-00BB-464B-89AD-35187DCC0D3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138484" y="4957221"/>
                <a:ext cx="37944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7D5CB81B-BFCD-4569-8C17-195B7B1CD1DA}"/>
                  </a:ext>
                </a:extLst>
              </p14:cNvPr>
              <p14:cNvContentPartPr/>
              <p14:nvPr/>
            </p14:nvContentPartPr>
            <p14:xfrm>
              <a:off x="4855964" y="4292301"/>
              <a:ext cx="1493280" cy="96480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7D5CB81B-BFCD-4569-8C17-195B7B1CD1DA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838324" y="4274301"/>
                <a:ext cx="1528920" cy="10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3F75B8A4-A7DE-4BCE-B97C-8E41D1A72EF6}"/>
                  </a:ext>
                </a:extLst>
              </p14:cNvPr>
              <p14:cNvContentPartPr/>
              <p14:nvPr/>
            </p14:nvContentPartPr>
            <p14:xfrm>
              <a:off x="2610284" y="4941021"/>
              <a:ext cx="1182960" cy="61992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3F75B8A4-A7DE-4BCE-B97C-8E41D1A72EF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592289" y="4923371"/>
                <a:ext cx="1218589" cy="6555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8CCC18D8-3329-41B1-BDB8-B1EE7F404ACC}"/>
                  </a:ext>
                </a:extLst>
              </p14:cNvPr>
              <p14:cNvContentPartPr/>
              <p14:nvPr/>
            </p14:nvContentPartPr>
            <p14:xfrm>
              <a:off x="11445764" y="4614501"/>
              <a:ext cx="628200" cy="305280"/>
            </p14:xfrm>
          </p:contentPart>
        </mc:Choice>
        <mc:Fallback xmlns=""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8CCC18D8-3329-41B1-BDB8-B1EE7F404ACC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428124" y="4596861"/>
                <a:ext cx="66384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56" name="Cerneală 355">
                <a:extLst>
                  <a:ext uri="{FF2B5EF4-FFF2-40B4-BE49-F238E27FC236}">
                    <a16:creationId xmlns:a16="http://schemas.microsoft.com/office/drawing/2014/main" id="{04740F33-9F53-456E-A681-DCFAB94CF3C8}"/>
                  </a:ext>
                </a:extLst>
              </p14:cNvPr>
              <p14:cNvContentPartPr/>
              <p14:nvPr/>
            </p14:nvContentPartPr>
            <p14:xfrm>
              <a:off x="6594044" y="3965421"/>
              <a:ext cx="4730760" cy="2289240"/>
            </p14:xfrm>
          </p:contentPart>
        </mc:Choice>
        <mc:Fallback xmlns="">
          <p:pic>
            <p:nvPicPr>
              <p:cNvPr id="356" name="Cerneală 355">
                <a:extLst>
                  <a:ext uri="{FF2B5EF4-FFF2-40B4-BE49-F238E27FC236}">
                    <a16:creationId xmlns:a16="http://schemas.microsoft.com/office/drawing/2014/main" id="{04740F33-9F53-456E-A681-DCFAB94CF3C8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6576404" y="3947421"/>
                <a:ext cx="4766400" cy="23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8BB75719-E7E7-478F-A7FC-E934AB40ED93}"/>
                  </a:ext>
                </a:extLst>
              </p14:cNvPr>
              <p14:cNvContentPartPr/>
              <p14:nvPr/>
            </p14:nvContentPartPr>
            <p14:xfrm>
              <a:off x="6699069" y="591385"/>
              <a:ext cx="594000" cy="13932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8BB75719-E7E7-478F-A7FC-E934AB40ED93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6681069" y="573745"/>
                <a:ext cx="6296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ADC0F27F-B3A2-476A-80E2-B950180C4916}"/>
                  </a:ext>
                </a:extLst>
              </p14:cNvPr>
              <p14:cNvContentPartPr/>
              <p14:nvPr/>
            </p14:nvContentPartPr>
            <p14:xfrm>
              <a:off x="8181549" y="533785"/>
              <a:ext cx="1121400" cy="13068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ADC0F27F-B3A2-476A-80E2-B950180C491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8163549" y="516145"/>
                <a:ext cx="11570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5EF1BCE-BC4E-46F3-BECE-C035622D2627}"/>
                  </a:ext>
                </a:extLst>
              </p14:cNvPr>
              <p14:cNvContentPartPr/>
              <p14:nvPr/>
            </p14:nvContentPartPr>
            <p14:xfrm>
              <a:off x="6867189" y="1982425"/>
              <a:ext cx="873360" cy="12744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5EF1BCE-BC4E-46F3-BECE-C035622D2627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849549" y="1964785"/>
                <a:ext cx="90900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A0600FA8-A02B-4EFA-B882-2287B84E55C8}"/>
                  </a:ext>
                </a:extLst>
              </p14:cNvPr>
              <p14:cNvContentPartPr/>
              <p14:nvPr/>
            </p14:nvContentPartPr>
            <p14:xfrm>
              <a:off x="8643429" y="1828345"/>
              <a:ext cx="1134000" cy="1458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A0600FA8-A02B-4EFA-B882-2287B84E55C8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625429" y="1810345"/>
                <a:ext cx="11696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EBAA36C-4657-484E-BB7B-6AB389A864C8}"/>
                  </a:ext>
                </a:extLst>
              </p14:cNvPr>
              <p14:cNvContentPartPr/>
              <p14:nvPr/>
            </p14:nvContentPartPr>
            <p14:xfrm>
              <a:off x="6968349" y="3508825"/>
              <a:ext cx="736560" cy="1206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EBAA36C-4657-484E-BB7B-6AB389A864C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6950709" y="3490825"/>
                <a:ext cx="772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E06A9717-5B94-4A32-AF15-A05332BA83B6}"/>
                  </a:ext>
                </a:extLst>
              </p14:cNvPr>
              <p14:cNvContentPartPr/>
              <p14:nvPr/>
            </p14:nvContentPartPr>
            <p14:xfrm>
              <a:off x="8931789" y="3384625"/>
              <a:ext cx="1210320" cy="14220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E06A9717-5B94-4A32-AF15-A05332BA83B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914149" y="3366985"/>
                <a:ext cx="12459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F897EEA5-64BE-4A8B-9B05-8D5B56EE88E6}"/>
                  </a:ext>
                </a:extLst>
              </p14:cNvPr>
              <p14:cNvContentPartPr/>
              <p14:nvPr/>
            </p14:nvContentPartPr>
            <p14:xfrm>
              <a:off x="4388949" y="1231825"/>
              <a:ext cx="360" cy="36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F897EEA5-64BE-4A8B-9B05-8D5B56EE88E6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370949" y="121382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BC25F895-68D4-4D00-960E-EFDBD1EB868E}"/>
                  </a:ext>
                </a:extLst>
              </p14:cNvPr>
              <p14:cNvContentPartPr/>
              <p14:nvPr/>
            </p14:nvContentPartPr>
            <p14:xfrm>
              <a:off x="3175389" y="966865"/>
              <a:ext cx="182160" cy="248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BC25F895-68D4-4D00-960E-EFDBD1EB868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157749" y="949225"/>
                <a:ext cx="2178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77FC2894-8E6F-402F-976A-047BAC940A40}"/>
                  </a:ext>
                </a:extLst>
              </p14:cNvPr>
              <p14:cNvContentPartPr/>
              <p14:nvPr/>
            </p14:nvContentPartPr>
            <p14:xfrm>
              <a:off x="3233709" y="1048585"/>
              <a:ext cx="159480" cy="1872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77FC2894-8E6F-402F-976A-047BAC940A4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216069" y="1030945"/>
                <a:ext cx="1951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FE148F68-226F-45E2-802E-0D26DC66E710}"/>
                  </a:ext>
                </a:extLst>
              </p14:cNvPr>
              <p14:cNvContentPartPr/>
              <p14:nvPr/>
            </p14:nvContentPartPr>
            <p14:xfrm>
              <a:off x="3141549" y="2497225"/>
              <a:ext cx="153360" cy="432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FE148F68-226F-45E2-802E-0D26DC66E71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123909" y="2479225"/>
                <a:ext cx="1890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A0452FBE-8019-423B-B9FE-DA0814C3F0B5}"/>
                  </a:ext>
                </a:extLst>
              </p14:cNvPr>
              <p14:cNvContentPartPr/>
              <p14:nvPr/>
            </p14:nvContentPartPr>
            <p14:xfrm>
              <a:off x="3161709" y="2588305"/>
              <a:ext cx="150480" cy="158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A0452FBE-8019-423B-B9FE-DA0814C3F0B5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144069" y="2570305"/>
                <a:ext cx="18612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5B0FC4EE-359E-40BF-B2DB-51C4CA536F99}"/>
                  </a:ext>
                </a:extLst>
              </p14:cNvPr>
              <p14:cNvContentPartPr/>
              <p14:nvPr/>
            </p14:nvContentPartPr>
            <p14:xfrm>
              <a:off x="3483909" y="2416945"/>
              <a:ext cx="221040" cy="1882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5B0FC4EE-359E-40BF-B2DB-51C4CA536F9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466269" y="2399305"/>
                <a:ext cx="25668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020A7EFB-41E6-4F0D-B2DE-BBE1F45C7FDE}"/>
                  </a:ext>
                </a:extLst>
              </p14:cNvPr>
              <p14:cNvContentPartPr/>
              <p14:nvPr/>
            </p14:nvContentPartPr>
            <p14:xfrm>
              <a:off x="2462589" y="2351065"/>
              <a:ext cx="540000" cy="27756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020A7EFB-41E6-4F0D-B2DE-BBE1F45C7FDE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2444949" y="2333425"/>
                <a:ext cx="575640" cy="31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F7F20E6B-2820-4B51-AAAC-7EDE92B024E3}"/>
                  </a:ext>
                </a:extLst>
              </p14:cNvPr>
              <p14:cNvContentPartPr/>
              <p14:nvPr/>
            </p14:nvContentPartPr>
            <p14:xfrm>
              <a:off x="3525669" y="891985"/>
              <a:ext cx="357120" cy="1872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F7F20E6B-2820-4B51-AAAC-7EDE92B024E3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508029" y="874345"/>
                <a:ext cx="3927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D99B8EE6-4ACB-413C-9890-AAEFC107CBC3}"/>
                  </a:ext>
                </a:extLst>
              </p14:cNvPr>
              <p14:cNvContentPartPr/>
              <p14:nvPr/>
            </p14:nvContentPartPr>
            <p14:xfrm>
              <a:off x="2481669" y="826825"/>
              <a:ext cx="544680" cy="3009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D99B8EE6-4ACB-413C-9890-AAEFC107CBC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2463681" y="809185"/>
                <a:ext cx="580296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4B2F593A-14E9-44B7-833F-F13850D093DE}"/>
                  </a:ext>
                </a:extLst>
              </p14:cNvPr>
              <p14:cNvContentPartPr/>
              <p14:nvPr/>
            </p14:nvContentPartPr>
            <p14:xfrm>
              <a:off x="3397509" y="4031185"/>
              <a:ext cx="111240" cy="140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4B2F593A-14E9-44B7-833F-F13850D093DE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379509" y="4013545"/>
                <a:ext cx="14688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FCA686DC-06C0-47C7-B439-2176BC58AF94}"/>
                  </a:ext>
                </a:extLst>
              </p14:cNvPr>
              <p14:cNvContentPartPr/>
              <p14:nvPr/>
            </p14:nvContentPartPr>
            <p14:xfrm>
              <a:off x="3406869" y="4100305"/>
              <a:ext cx="113760" cy="57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FCA686DC-06C0-47C7-B439-2176BC58AF9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389229" y="4082305"/>
                <a:ext cx="1494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938A22FB-56EE-4B87-B401-A025051D05E5}"/>
                  </a:ext>
                </a:extLst>
              </p14:cNvPr>
              <p14:cNvContentPartPr/>
              <p14:nvPr/>
            </p14:nvContentPartPr>
            <p14:xfrm>
              <a:off x="3667149" y="3940105"/>
              <a:ext cx="114480" cy="16992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938A22FB-56EE-4B87-B401-A025051D05E5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649149" y="3922465"/>
                <a:ext cx="15012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C181AD8D-2F11-4EC2-A357-07DDA89AD9E9}"/>
                  </a:ext>
                </a:extLst>
              </p14:cNvPr>
              <p14:cNvContentPartPr/>
              <p14:nvPr/>
            </p14:nvContentPartPr>
            <p14:xfrm>
              <a:off x="2670309" y="3897265"/>
              <a:ext cx="617760" cy="2678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C181AD8D-2F11-4EC2-A357-07DDA89AD9E9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2652319" y="3879625"/>
                <a:ext cx="653379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9309D5C8-430E-4526-8781-A95F6BBD59CA}"/>
                  </a:ext>
                </a:extLst>
              </p14:cNvPr>
              <p14:cNvContentPartPr/>
              <p14:nvPr/>
            </p14:nvContentPartPr>
            <p14:xfrm>
              <a:off x="8467749" y="262705"/>
              <a:ext cx="143640" cy="3157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9309D5C8-430E-4526-8781-A95F6BBD59CA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450109" y="227065"/>
                <a:ext cx="17928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F0BE8B26-65D3-4CB9-9465-05BD7D2F2382}"/>
                  </a:ext>
                </a:extLst>
              </p14:cNvPr>
              <p14:cNvContentPartPr/>
              <p14:nvPr/>
            </p14:nvContentPartPr>
            <p14:xfrm>
              <a:off x="9301509" y="1581025"/>
              <a:ext cx="213120" cy="30168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F0BE8B26-65D3-4CB9-9465-05BD7D2F2382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283869" y="1545025"/>
                <a:ext cx="2487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AC555351-256D-4909-ABAB-F3A76629F02A}"/>
                  </a:ext>
                </a:extLst>
              </p14:cNvPr>
              <p14:cNvContentPartPr/>
              <p14:nvPr/>
            </p14:nvContentPartPr>
            <p14:xfrm>
              <a:off x="9427509" y="3136945"/>
              <a:ext cx="202320" cy="31716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AC555351-256D-4909-ABAB-F3A76629F02A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409869" y="3101305"/>
                <a:ext cx="237960" cy="38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1013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43</Words>
  <Application>Microsoft Office PowerPoint</Application>
  <PresentationFormat>Ecran lat</PresentationFormat>
  <Paragraphs>9</Paragraphs>
  <Slides>27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164</cp:revision>
  <dcterms:created xsi:type="dcterms:W3CDTF">2020-09-24T15:20:51Z</dcterms:created>
  <dcterms:modified xsi:type="dcterms:W3CDTF">2024-10-28T15:03:28Z</dcterms:modified>
</cp:coreProperties>
</file>