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09" r:id="rId4"/>
    <p:sldId id="317" r:id="rId5"/>
    <p:sldId id="311" r:id="rId6"/>
    <p:sldId id="312" r:id="rId7"/>
    <p:sldId id="313" r:id="rId8"/>
    <p:sldId id="314" r:id="rId9"/>
    <p:sldId id="315" r:id="rId10"/>
    <p:sldId id="318" r:id="rId11"/>
    <p:sldId id="319" r:id="rId12"/>
    <p:sldId id="297" r:id="rId13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3794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orient="horz" pos="1161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orient="horz" pos="938">
          <p15:clr>
            <a:srgbClr val="A4A3A4"/>
          </p15:clr>
        </p15:guide>
        <p15:guide id="7" orient="horz" pos="3886">
          <p15:clr>
            <a:srgbClr val="A4A3A4"/>
          </p15:clr>
        </p15:guide>
        <p15:guide id="8" pos="771">
          <p15:clr>
            <a:srgbClr val="A4A3A4"/>
          </p15:clr>
        </p15:guide>
        <p15:guide id="9" pos="2880">
          <p15:clr>
            <a:srgbClr val="A4A3A4"/>
          </p15:clr>
        </p15:guide>
        <p15:guide id="10" pos="4877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6" autoAdjust="0"/>
    <p:restoredTop sz="72976" autoAdjust="0"/>
  </p:normalViewPr>
  <p:slideViewPr>
    <p:cSldViewPr snapToGrid="0" showGuides="1">
      <p:cViewPr>
        <p:scale>
          <a:sx n="106" d="100"/>
          <a:sy n="106" d="100"/>
        </p:scale>
        <p:origin x="3344" y="496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771"/>
        <p:guide pos="2880"/>
        <p:guide pos="487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B0AA-FFD6-8349-BA5F-8D8AC7EFA371}" type="datetimeFigureOut">
              <a:rPr lang="de-DE" smtClean="0"/>
              <a:t>23.04.18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242E-0451-0F4D-8AC3-198D48550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1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23.04.18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05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93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 smtClean="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 smtClean="0">
                <a:ea typeface="Courier" charset="0"/>
                <a:cs typeface="Courier" charset="0"/>
              </a:rPr>
              <a:t>Quiz für Studenten</a:t>
            </a:r>
            <a:r>
              <a:rPr lang="de-DE" sz="1200" baseline="0" dirty="0" smtClean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smtClean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smtClean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smtClean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err="1" smtClean="0">
                <a:ea typeface="Courier" charset="0"/>
                <a:cs typeface="Courier" charset="0"/>
              </a:rPr>
              <a:t>Responsive</a:t>
            </a:r>
            <a:endParaRPr lang="de-DE" sz="1200" baseline="0" dirty="0" smtClean="0">
              <a:ea typeface="Courier" charset="0"/>
              <a:cs typeface="Courier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smtClean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err="1" smtClean="0">
                <a:ea typeface="Courier" charset="0"/>
                <a:cs typeface="Courier" charset="0"/>
              </a:rPr>
              <a:t>Kahoot</a:t>
            </a:r>
            <a:endParaRPr lang="de-DE" sz="1200" baseline="0" dirty="0" smtClean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smtClean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 dirty="0" smtClean="0">
              <a:ea typeface="Courier" charset="0"/>
              <a:cs typeface="Courier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5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9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8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54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Bild 189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  <p:pic>
        <p:nvPicPr>
          <p:cNvPr id="191" name="Bild 190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5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w_ppt_InW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PT_htwsaar_InWi_Faku_t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PT_htwsaar_InWi_Faku_top_n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4463"/>
            <a:ext cx="6518276" cy="934418"/>
          </a:xfrm>
        </p:spPr>
        <p:txBody>
          <a:bodyPr lIns="36000" rIns="18000"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1223963" y="2408615"/>
            <a:ext cx="3168000" cy="3614360"/>
          </a:xfrm>
        </p:spPr>
        <p:txBody>
          <a:bodyPr lIns="36000"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4572000" y="2408615"/>
            <a:ext cx="3168000" cy="3614360"/>
          </a:xfrm>
        </p:spPr>
        <p:txBody>
          <a:bodyPr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2" y="2415595"/>
            <a:ext cx="3168000" cy="3600450"/>
          </a:xfrm>
        </p:spPr>
        <p:txBody>
          <a:bodyPr/>
          <a:lstStyle>
            <a:lvl1pPr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2485395"/>
            <a:ext cx="4176713" cy="304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1484263"/>
            <a:ext cx="4572000" cy="30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572000" y="4639633"/>
            <a:ext cx="4176713" cy="53657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414464"/>
            <a:ext cx="3168000" cy="4608512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3957" y="207688"/>
            <a:ext cx="68579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0" y="1484263"/>
            <a:ext cx="4363570" cy="3880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nhaltsplatzhalter 2"/>
          <p:cNvSpPr>
            <a:spLocks noGrp="1"/>
          </p:cNvSpPr>
          <p:nvPr>
            <p:ph sz="half" idx="15"/>
          </p:nvPr>
        </p:nvSpPr>
        <p:spPr>
          <a:xfrm>
            <a:off x="4572188" y="1414464"/>
            <a:ext cx="3168000" cy="4608511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tabLst>
                <a:tab pos="893763" algn="l"/>
              </a:tabLst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395288" y="1484263"/>
            <a:ext cx="8353425" cy="45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04068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837190"/>
            <a:ext cx="6518275" cy="418578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 marL="180000" indent="-180000">
              <a:defRPr sz="1400"/>
            </a:lvl5pPr>
            <a:lvl6pPr marL="180000" indent="-180000">
              <a:defRPr sz="1400"/>
            </a:lvl6pPr>
            <a:lvl7pPr marL="180000" indent="-180000">
              <a:defRPr sz="1400"/>
            </a:lvl7pPr>
            <a:lvl8pPr marL="180000" indent="-180000">
              <a:defRPr sz="1400"/>
            </a:lvl8pPr>
            <a:lvl9pPr marL="180000" indent="-18000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6518276" cy="4179887"/>
          </a:xfrm>
        </p:spPr>
        <p:txBody>
          <a:bodyPr/>
          <a:lstStyle>
            <a:lvl1pPr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360363" indent="0">
              <a:spcBef>
                <a:spcPts val="0"/>
              </a:spcBef>
              <a:buFontTx/>
              <a:buNone/>
              <a:defRPr sz="1400" b="1"/>
            </a:lvl4pPr>
            <a:lvl5pPr marL="540000" indent="-180000">
              <a:defRPr sz="1400"/>
            </a:lvl5pPr>
            <a:lvl6pPr marL="720725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/>
            </a:lvl6pPr>
            <a:lvl7pPr marL="900000" indent="-180000">
              <a:defRPr sz="1400"/>
            </a:lvl7pPr>
            <a:lvl8pPr marL="720725" indent="0">
              <a:buFontTx/>
              <a:buNone/>
              <a:defRPr sz="1400"/>
            </a:lvl8pPr>
            <a:lvl9pPr marL="720725" indent="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5"/>
            <a:r>
              <a:rPr lang="de-DE" b="1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8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223962" y="1780268"/>
            <a:ext cx="3348037" cy="66273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1223963" y="2570163"/>
            <a:ext cx="6518275" cy="345281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6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95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224000" y="1414440"/>
            <a:ext cx="6517800" cy="133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0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9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8"/>
          <p:cNvPicPr/>
          <p:nvPr/>
        </p:nvPicPr>
        <p:blipFill>
          <a:blip r:embed="rId27"/>
          <a:stretch/>
        </p:blipFill>
        <p:spPr>
          <a:xfrm>
            <a:off x="72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das Format des Titeltextes zu bearbeitenTitelmasterformat durch Klicken bearbeiten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/>
          </p:nvPr>
        </p:nvSpPr>
        <p:spPr>
          <a:xfrm>
            <a:off x="8177760" y="207720"/>
            <a:ext cx="611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981D36F-0FAC-44D5-9AF8-019F4428785C}" type="slidenum"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/>
              <a:t>‹Nr.›</a:t>
            </a:fld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705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61" r:id="rId13"/>
    <p:sldLayoutId id="2147483662" r:id="rId14"/>
    <p:sldLayoutId id="2147483649" r:id="rId15"/>
    <p:sldLayoutId id="2147483671" r:id="rId16"/>
    <p:sldLayoutId id="2147483660" r:id="rId17"/>
    <p:sldLayoutId id="214748365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71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0" y="1872000"/>
            <a:ext cx="9144000" cy="19635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de-DE" sz="6000" b="1" i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HTW-Quiz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3" name="Rectangle 2"/>
          <p:cNvSpPr/>
          <p:nvPr/>
        </p:nvSpPr>
        <p:spPr>
          <a:xfrm>
            <a:off x="216000" y="1440000"/>
            <a:ext cx="576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5" name="Textfeld 4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</a:t>
            </a:r>
            <a:r>
              <a:rPr lang="de-DE" sz="1400" dirty="0" smtClean="0"/>
              <a:t>Webanwendungen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12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572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Funktionale Anforderungen</a:t>
            </a:r>
            <a:endParaRPr lang="de-DE" sz="3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Benutzerverwaltung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Erstellen von Kategorien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3 Fragekategorien (Schätzfragen, Multipl</a:t>
            </a:r>
            <a:r>
              <a:rPr lang="de-DE" sz="2400" dirty="0" smtClean="0">
                <a:ea typeface="Courier" charset="0"/>
                <a:cs typeface="Courier" charset="0"/>
              </a:rPr>
              <a:t>e-Choice-Fragen, Eingabe der Antwort</a:t>
            </a:r>
            <a:r>
              <a:rPr lang="de-DE" sz="2400" dirty="0" smtClean="0">
                <a:ea typeface="Courier" charset="0"/>
                <a:cs typeface="Courier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Erstellen eigener Fragen für Fragekatalog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Veröffentlichen/Teilen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err="1" smtClean="0">
                <a:ea typeface="Courier" charset="0"/>
                <a:cs typeface="Courier" charset="0"/>
              </a:rPr>
              <a:t>Highscore</a:t>
            </a:r>
            <a:r>
              <a:rPr lang="de-DE" sz="2400" dirty="0" smtClean="0">
                <a:ea typeface="Courier" charset="0"/>
                <a:cs typeface="Courier" charset="0"/>
              </a:rPr>
              <a:t>-Listen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Freundeslisten</a:t>
            </a:r>
          </a:p>
        </p:txBody>
      </p:sp>
    </p:spTree>
    <p:extLst>
      <p:ext uri="{BB962C8B-B14F-4D97-AF65-F5344CB8AC3E}">
        <p14:creationId xmlns:p14="http://schemas.microsoft.com/office/powerpoint/2010/main" val="17594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6904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Nicht-funktionale Anforderungen</a:t>
            </a:r>
            <a:endParaRPr lang="de-DE" sz="3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Frontend wird mit </a:t>
            </a:r>
            <a:r>
              <a:rPr lang="de-DE" sz="2400" dirty="0" err="1" smtClean="0">
                <a:ea typeface="Courier" charset="0"/>
                <a:cs typeface="Courier" charset="0"/>
              </a:rPr>
              <a:t>vue.js</a:t>
            </a:r>
            <a:r>
              <a:rPr lang="de-DE" sz="2400" dirty="0" smtClean="0">
                <a:ea typeface="Courier" charset="0"/>
                <a:cs typeface="Courier" charset="0"/>
              </a:rPr>
              <a:t> umgesetzt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Backend wird mit </a:t>
            </a:r>
            <a:r>
              <a:rPr lang="de-DE" sz="2400" err="1" smtClean="0">
                <a:ea typeface="Courier" charset="0"/>
                <a:cs typeface="Courier" charset="0"/>
              </a:rPr>
              <a:t>node.js</a:t>
            </a:r>
            <a:r>
              <a:rPr lang="de-DE" sz="2400" smtClean="0">
                <a:ea typeface="Courier" charset="0"/>
                <a:cs typeface="Courier" charset="0"/>
              </a:rPr>
              <a:t> realisiert</a:t>
            </a:r>
            <a:endParaRPr lang="de-DE" sz="2400" dirty="0" smtClean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 smtClean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5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3787644" y="581891"/>
            <a:ext cx="1591878" cy="3645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de-DE" sz="30000" spc="-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5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Inhalt</a:t>
            </a:r>
            <a:endParaRPr lang="de-DE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599889" y="1800880"/>
            <a:ext cx="746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Einleitung</a:t>
            </a: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Ist-Zustand</a:t>
            </a: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Soll-Zustand</a:t>
            </a: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Anforderungen</a:t>
            </a: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Inhalt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Einleitung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3192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Einleitung</a:t>
            </a:r>
            <a:endParaRPr lang="de-DE" sz="3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Was soll entwickelt werden?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Produkteinsatz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Vergleichbare Anwendungen</a:t>
            </a: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Ist-Zustand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5206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Ist Zustand</a:t>
            </a:r>
            <a:endParaRPr lang="de-DE" sz="3600" dirty="0"/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Inhalt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Studenten erstellen Fragekataloge um zu lernen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Oftmals Textdokumente welche ausgetauscht werden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Professoren benutzen </a:t>
            </a:r>
            <a:r>
              <a:rPr lang="de-DE" sz="2400" dirty="0" err="1" smtClean="0">
                <a:ea typeface="Courier" charset="0"/>
                <a:cs typeface="Courier" charset="0"/>
              </a:rPr>
              <a:t>Kahoot</a:t>
            </a:r>
            <a:r>
              <a:rPr lang="de-DE" sz="2400" dirty="0" smtClean="0">
                <a:ea typeface="Courier" charset="0"/>
                <a:cs typeface="Courier" charset="0"/>
              </a:rPr>
              <a:t> als Quiz</a:t>
            </a: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7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Soll-Zustand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982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Soll-Zustand</a:t>
            </a:r>
            <a:endParaRPr lang="de-DE" sz="3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Webanwendung zum Erstellen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Professoren erstellen Quizrunden um Wissen der Studenten zu prüfen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smtClean="0">
                <a:ea typeface="Courier" charset="0"/>
                <a:cs typeface="Courier" charset="0"/>
              </a:rPr>
              <a:t>Studenten können sich in </a:t>
            </a:r>
            <a:r>
              <a:rPr lang="de-DE" sz="2400" dirty="0" err="1" smtClean="0">
                <a:ea typeface="Courier" charset="0"/>
                <a:cs typeface="Courier" charset="0"/>
              </a:rPr>
              <a:t>Highscore</a:t>
            </a:r>
            <a:r>
              <a:rPr lang="de-DE" sz="2400" dirty="0" smtClean="0">
                <a:ea typeface="Courier" charset="0"/>
                <a:cs typeface="Courier" charset="0"/>
              </a:rPr>
              <a:t>-Listen mit anderen vergleichen</a:t>
            </a:r>
            <a:endParaRPr lang="de-DE" sz="2400" dirty="0" smtClean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Anforderungen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1849785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Macintosh PowerPoint</Application>
  <PresentationFormat>Bildschirmpräsentation (4:3)</PresentationFormat>
  <Paragraphs>61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Calibri</vt:lpstr>
      <vt:lpstr>Courier</vt:lpstr>
      <vt:lpstr>DejaVu Sans</vt:lpstr>
      <vt:lpstr>Symbol</vt:lpstr>
      <vt:lpstr>Times New Roman</vt:lpstr>
      <vt:lpstr>Wingdings</vt:lpstr>
      <vt:lpstr>Arial</vt:lpstr>
      <vt:lpstr>1_Office Theme</vt:lpstr>
      <vt:lpstr>PowerPoint-Präsentation</vt:lpstr>
      <vt:lpstr>PowerPoint-Präsentation</vt:lpstr>
      <vt:lpstr>Einleitung</vt:lpstr>
      <vt:lpstr>PowerPoint-Präsentation</vt:lpstr>
      <vt:lpstr>Ist-Zustand</vt:lpstr>
      <vt:lpstr>PowerPoint-Präsentation</vt:lpstr>
      <vt:lpstr>Soll-Zustand</vt:lpstr>
      <vt:lpstr>PowerPoint-Präsentation</vt:lpstr>
      <vt:lpstr>Anforderungen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 Striegel</dc:creator>
  <cp:lastModifiedBy>Marius Backes</cp:lastModifiedBy>
  <cp:revision>245</cp:revision>
  <dcterms:created xsi:type="dcterms:W3CDTF">2013-07-22T13:05:37Z</dcterms:created>
  <dcterms:modified xsi:type="dcterms:W3CDTF">2018-04-23T16:58:04Z</dcterms:modified>
</cp:coreProperties>
</file>