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09" r:id="rId4"/>
    <p:sldId id="311" r:id="rId5"/>
    <p:sldId id="320" r:id="rId6"/>
    <p:sldId id="324" r:id="rId7"/>
    <p:sldId id="313" r:id="rId8"/>
    <p:sldId id="321" r:id="rId9"/>
    <p:sldId id="323" r:id="rId10"/>
    <p:sldId id="325" r:id="rId11"/>
    <p:sldId id="326" r:id="rId12"/>
    <p:sldId id="315" r:id="rId13"/>
    <p:sldId id="297" r:id="rId14"/>
    <p:sldId id="317" r:id="rId15"/>
    <p:sldId id="312" r:id="rId16"/>
    <p:sldId id="314" r:id="rId17"/>
    <p:sldId id="318" r:id="rId18"/>
    <p:sldId id="319" r:id="rId19"/>
    <p:sldId id="322" r:id="rId20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1">
          <p15:clr>
            <a:srgbClr val="A4A3A4"/>
          </p15:clr>
        </p15:guide>
        <p15:guide id="2" orient="horz" pos="3794">
          <p15:clr>
            <a:srgbClr val="A4A3A4"/>
          </p15:clr>
        </p15:guide>
        <p15:guide id="3" orient="horz" pos="1570">
          <p15:clr>
            <a:srgbClr val="A4A3A4"/>
          </p15:clr>
        </p15:guide>
        <p15:guide id="4" orient="horz" pos="1161">
          <p15:clr>
            <a:srgbClr val="A4A3A4"/>
          </p15:clr>
        </p15:guide>
        <p15:guide id="5" orient="horz" pos="1619">
          <p15:clr>
            <a:srgbClr val="A4A3A4"/>
          </p15:clr>
        </p15:guide>
        <p15:guide id="6" orient="horz" pos="938">
          <p15:clr>
            <a:srgbClr val="A4A3A4"/>
          </p15:clr>
        </p15:guide>
        <p15:guide id="7" orient="horz" pos="3886">
          <p15:clr>
            <a:srgbClr val="A4A3A4"/>
          </p15:clr>
        </p15:guide>
        <p15:guide id="8" pos="771">
          <p15:clr>
            <a:srgbClr val="A4A3A4"/>
          </p15:clr>
        </p15:guide>
        <p15:guide id="9" pos="2880">
          <p15:clr>
            <a:srgbClr val="A4A3A4"/>
          </p15:clr>
        </p15:guide>
        <p15:guide id="10" pos="4877">
          <p15:clr>
            <a:srgbClr val="A4A3A4"/>
          </p15:clr>
        </p15:guide>
        <p15:guide id="11" pos="249">
          <p15:clr>
            <a:srgbClr val="A4A3A4"/>
          </p15:clr>
        </p15:guide>
        <p15:guide id="12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6" autoAdjust="0"/>
    <p:restoredTop sz="72976" autoAdjust="0"/>
  </p:normalViewPr>
  <p:slideViewPr>
    <p:cSldViewPr snapToGrid="0" showGuides="1">
      <p:cViewPr varScale="1">
        <p:scale>
          <a:sx n="83" d="100"/>
          <a:sy n="83" d="100"/>
        </p:scale>
        <p:origin x="1656" y="96"/>
      </p:cViewPr>
      <p:guideLst>
        <p:guide orient="horz" pos="891"/>
        <p:guide orient="horz" pos="3794"/>
        <p:guide orient="horz" pos="1570"/>
        <p:guide orient="horz" pos="1161"/>
        <p:guide orient="horz" pos="1619"/>
        <p:guide orient="horz" pos="938"/>
        <p:guide orient="horz" pos="3886"/>
        <p:guide pos="771"/>
        <p:guide pos="2880"/>
        <p:guide pos="487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F3880-42A8-447A-B7EE-571B2DDFA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031B2CC-5306-4BD8-9165-D87B8F619D8E}">
      <dgm:prSet phldrT="[Text]"/>
      <dgm:spPr/>
      <dgm:t>
        <a:bodyPr/>
        <a:lstStyle/>
        <a:p>
          <a:r>
            <a:rPr lang="de-DE" dirty="0"/>
            <a:t>HTW Quiz</a:t>
          </a:r>
        </a:p>
      </dgm:t>
    </dgm:pt>
    <dgm:pt modelId="{E94E38E7-26B1-4F60-B651-87B9D1AD8A01}" type="parTrans" cxnId="{6350EC3B-5D3F-4164-A366-0278C88FEA39}">
      <dgm:prSet/>
      <dgm:spPr/>
      <dgm:t>
        <a:bodyPr/>
        <a:lstStyle/>
        <a:p>
          <a:endParaRPr lang="de-DE"/>
        </a:p>
      </dgm:t>
    </dgm:pt>
    <dgm:pt modelId="{33431F93-C998-44D9-888F-64807BFB6454}" type="sibTrans" cxnId="{6350EC3B-5D3F-4164-A366-0278C88FEA39}">
      <dgm:prSet/>
      <dgm:spPr/>
      <dgm:t>
        <a:bodyPr/>
        <a:lstStyle/>
        <a:p>
          <a:endParaRPr lang="de-DE"/>
        </a:p>
      </dgm:t>
    </dgm:pt>
    <dgm:pt modelId="{19A9E935-AF83-4722-94DA-C20144411A50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31E953F2-CA5E-40A8-A80A-41681866B028}" type="parTrans" cxnId="{22CDA3BE-0D13-4B09-8411-8D32737046A9}">
      <dgm:prSet/>
      <dgm:spPr/>
      <dgm:t>
        <a:bodyPr/>
        <a:lstStyle/>
        <a:p>
          <a:endParaRPr lang="de-DE"/>
        </a:p>
      </dgm:t>
    </dgm:pt>
    <dgm:pt modelId="{B59023F0-7E74-4E2B-B09D-2130D237E12D}" type="sibTrans" cxnId="{22CDA3BE-0D13-4B09-8411-8D32737046A9}">
      <dgm:prSet/>
      <dgm:spPr/>
      <dgm:t>
        <a:bodyPr/>
        <a:lstStyle/>
        <a:p>
          <a:endParaRPr lang="de-DE"/>
        </a:p>
      </dgm:t>
    </dgm:pt>
    <dgm:pt modelId="{51FE5166-5B2E-4377-9043-B9FFA260AB8D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00429201-CE2B-4C99-98D7-4BD0AAFC8241}" type="parTrans" cxnId="{7131F089-CDC5-425E-839B-E6F60C975224}">
      <dgm:prSet/>
      <dgm:spPr/>
      <dgm:t>
        <a:bodyPr/>
        <a:lstStyle/>
        <a:p>
          <a:endParaRPr lang="de-DE"/>
        </a:p>
      </dgm:t>
    </dgm:pt>
    <dgm:pt modelId="{FE6A27E8-C001-427E-B3BA-58C27641B593}" type="sibTrans" cxnId="{7131F089-CDC5-425E-839B-E6F60C975224}">
      <dgm:prSet/>
      <dgm:spPr/>
      <dgm:t>
        <a:bodyPr/>
        <a:lstStyle/>
        <a:p>
          <a:endParaRPr lang="de-DE"/>
        </a:p>
      </dgm:t>
    </dgm:pt>
    <dgm:pt modelId="{2CFE7CF2-4107-4630-82DF-F27BFF424737}" type="pres">
      <dgm:prSet presAssocID="{101F3880-42A8-447A-B7EE-571B2DDFA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8DA202-D028-4502-840F-7842E7AB5BF5}" type="pres">
      <dgm:prSet presAssocID="{A031B2CC-5306-4BD8-9165-D87B8F619D8E}" presName="hierRoot1" presStyleCnt="0">
        <dgm:presLayoutVars>
          <dgm:hierBranch val="init"/>
        </dgm:presLayoutVars>
      </dgm:prSet>
      <dgm:spPr/>
    </dgm:pt>
    <dgm:pt modelId="{CB720D1F-1150-4E44-9F5E-ED4ADF5CEF5C}" type="pres">
      <dgm:prSet presAssocID="{A031B2CC-5306-4BD8-9165-D87B8F619D8E}" presName="rootComposite1" presStyleCnt="0"/>
      <dgm:spPr/>
    </dgm:pt>
    <dgm:pt modelId="{1EEF2858-E118-434C-AC1E-EC52FB72A78F}" type="pres">
      <dgm:prSet presAssocID="{A031B2CC-5306-4BD8-9165-D87B8F619D8E}" presName="rootText1" presStyleLbl="node0" presStyleIdx="0" presStyleCnt="1">
        <dgm:presLayoutVars>
          <dgm:chPref val="3"/>
        </dgm:presLayoutVars>
      </dgm:prSet>
      <dgm:spPr/>
    </dgm:pt>
    <dgm:pt modelId="{1BAC3536-9F15-4896-90ED-109C9CC72A77}" type="pres">
      <dgm:prSet presAssocID="{A031B2CC-5306-4BD8-9165-D87B8F619D8E}" presName="rootConnector1" presStyleLbl="node1" presStyleIdx="0" presStyleCnt="0"/>
      <dgm:spPr/>
    </dgm:pt>
    <dgm:pt modelId="{4EAA362C-8145-4975-BA54-B48B60E30F2D}" type="pres">
      <dgm:prSet presAssocID="{A031B2CC-5306-4BD8-9165-D87B8F619D8E}" presName="hierChild2" presStyleCnt="0"/>
      <dgm:spPr/>
    </dgm:pt>
    <dgm:pt modelId="{C0AA7569-C3EC-4A08-80F8-36D82BEC9E38}" type="pres">
      <dgm:prSet presAssocID="{31E953F2-CA5E-40A8-A80A-41681866B028}" presName="Name37" presStyleLbl="parChTrans1D2" presStyleIdx="0" presStyleCnt="2"/>
      <dgm:spPr/>
    </dgm:pt>
    <dgm:pt modelId="{EFC5CC60-19C4-43FC-8048-13F2346544F0}" type="pres">
      <dgm:prSet presAssocID="{19A9E935-AF83-4722-94DA-C20144411A50}" presName="hierRoot2" presStyleCnt="0">
        <dgm:presLayoutVars>
          <dgm:hierBranch val="init"/>
        </dgm:presLayoutVars>
      </dgm:prSet>
      <dgm:spPr/>
    </dgm:pt>
    <dgm:pt modelId="{20E3030B-7E9A-48B2-96B3-99F2FEC88227}" type="pres">
      <dgm:prSet presAssocID="{19A9E935-AF83-4722-94DA-C20144411A50}" presName="rootComposite" presStyleCnt="0"/>
      <dgm:spPr/>
    </dgm:pt>
    <dgm:pt modelId="{6F4878F8-53C1-4B74-B139-252AF466C3B4}" type="pres">
      <dgm:prSet presAssocID="{19A9E935-AF83-4722-94DA-C20144411A50}" presName="rootText" presStyleLbl="node2" presStyleIdx="0" presStyleCnt="2">
        <dgm:presLayoutVars>
          <dgm:chPref val="3"/>
        </dgm:presLayoutVars>
      </dgm:prSet>
      <dgm:spPr/>
    </dgm:pt>
    <dgm:pt modelId="{1E843F06-4857-4C27-AA64-F6D6F8499201}" type="pres">
      <dgm:prSet presAssocID="{19A9E935-AF83-4722-94DA-C20144411A50}" presName="rootConnector" presStyleLbl="node2" presStyleIdx="0" presStyleCnt="2"/>
      <dgm:spPr/>
    </dgm:pt>
    <dgm:pt modelId="{AC581717-E30C-4441-9093-39B7C086CAC6}" type="pres">
      <dgm:prSet presAssocID="{19A9E935-AF83-4722-94DA-C20144411A50}" presName="hierChild4" presStyleCnt="0"/>
      <dgm:spPr/>
    </dgm:pt>
    <dgm:pt modelId="{59FCBC5D-1C01-4533-B273-BFA602EE7B55}" type="pres">
      <dgm:prSet presAssocID="{19A9E935-AF83-4722-94DA-C20144411A50}" presName="hierChild5" presStyleCnt="0"/>
      <dgm:spPr/>
    </dgm:pt>
    <dgm:pt modelId="{CECC2137-FA55-418B-976C-AD8B421F9668}" type="pres">
      <dgm:prSet presAssocID="{00429201-CE2B-4C99-98D7-4BD0AAFC8241}" presName="Name37" presStyleLbl="parChTrans1D2" presStyleIdx="1" presStyleCnt="2"/>
      <dgm:spPr/>
    </dgm:pt>
    <dgm:pt modelId="{9AF5BF17-F1A6-41BC-9D62-AF470421AD53}" type="pres">
      <dgm:prSet presAssocID="{51FE5166-5B2E-4377-9043-B9FFA260AB8D}" presName="hierRoot2" presStyleCnt="0">
        <dgm:presLayoutVars>
          <dgm:hierBranch val="init"/>
        </dgm:presLayoutVars>
      </dgm:prSet>
      <dgm:spPr/>
    </dgm:pt>
    <dgm:pt modelId="{B842E311-3AE7-4EC1-9AEC-7561AE9E1727}" type="pres">
      <dgm:prSet presAssocID="{51FE5166-5B2E-4377-9043-B9FFA260AB8D}" presName="rootComposite" presStyleCnt="0"/>
      <dgm:spPr/>
    </dgm:pt>
    <dgm:pt modelId="{00FD163A-0670-4FE3-ABA2-A4D89837AD9B}" type="pres">
      <dgm:prSet presAssocID="{51FE5166-5B2E-4377-9043-B9FFA260AB8D}" presName="rootText" presStyleLbl="node2" presStyleIdx="1" presStyleCnt="2">
        <dgm:presLayoutVars>
          <dgm:chPref val="3"/>
        </dgm:presLayoutVars>
      </dgm:prSet>
      <dgm:spPr/>
    </dgm:pt>
    <dgm:pt modelId="{8CC9B11F-1A6A-48DC-B856-8A572C289EB5}" type="pres">
      <dgm:prSet presAssocID="{51FE5166-5B2E-4377-9043-B9FFA260AB8D}" presName="rootConnector" presStyleLbl="node2" presStyleIdx="1" presStyleCnt="2"/>
      <dgm:spPr/>
    </dgm:pt>
    <dgm:pt modelId="{E999FF2E-A691-4D4B-A2D1-BBC3F4CE921E}" type="pres">
      <dgm:prSet presAssocID="{51FE5166-5B2E-4377-9043-B9FFA260AB8D}" presName="hierChild4" presStyleCnt="0"/>
      <dgm:spPr/>
    </dgm:pt>
    <dgm:pt modelId="{095D064C-E2AF-4A21-8F38-5B2511CFC262}" type="pres">
      <dgm:prSet presAssocID="{51FE5166-5B2E-4377-9043-B9FFA260AB8D}" presName="hierChild5" presStyleCnt="0"/>
      <dgm:spPr/>
    </dgm:pt>
    <dgm:pt modelId="{B2B2B737-47DF-4F81-9C9B-1920DC3F0D09}" type="pres">
      <dgm:prSet presAssocID="{A031B2CC-5306-4BD8-9165-D87B8F619D8E}" presName="hierChild3" presStyleCnt="0"/>
      <dgm:spPr/>
    </dgm:pt>
  </dgm:ptLst>
  <dgm:cxnLst>
    <dgm:cxn modelId="{6350EC3B-5D3F-4164-A366-0278C88FEA39}" srcId="{101F3880-42A8-447A-B7EE-571B2DDFA4A9}" destId="{A031B2CC-5306-4BD8-9165-D87B8F619D8E}" srcOrd="0" destOrd="0" parTransId="{E94E38E7-26B1-4F60-B651-87B9D1AD8A01}" sibTransId="{33431F93-C998-44D9-888F-64807BFB6454}"/>
    <dgm:cxn modelId="{28077F42-B85D-42F1-9EC7-66A056316BB5}" type="presOf" srcId="{51FE5166-5B2E-4377-9043-B9FFA260AB8D}" destId="{8CC9B11F-1A6A-48DC-B856-8A572C289EB5}" srcOrd="1" destOrd="0" presId="urn:microsoft.com/office/officeart/2005/8/layout/orgChart1"/>
    <dgm:cxn modelId="{FF331A7A-90AF-4BD1-A669-E40F06EA0EC0}" type="presOf" srcId="{31E953F2-CA5E-40A8-A80A-41681866B028}" destId="{C0AA7569-C3EC-4A08-80F8-36D82BEC9E38}" srcOrd="0" destOrd="0" presId="urn:microsoft.com/office/officeart/2005/8/layout/orgChart1"/>
    <dgm:cxn modelId="{4FB61D85-2D04-4E89-A41E-2AC0B8B185DF}" type="presOf" srcId="{19A9E935-AF83-4722-94DA-C20144411A50}" destId="{1E843F06-4857-4C27-AA64-F6D6F8499201}" srcOrd="1" destOrd="0" presId="urn:microsoft.com/office/officeart/2005/8/layout/orgChart1"/>
    <dgm:cxn modelId="{7131F089-CDC5-425E-839B-E6F60C975224}" srcId="{A031B2CC-5306-4BD8-9165-D87B8F619D8E}" destId="{51FE5166-5B2E-4377-9043-B9FFA260AB8D}" srcOrd="1" destOrd="0" parTransId="{00429201-CE2B-4C99-98D7-4BD0AAFC8241}" sibTransId="{FE6A27E8-C001-427E-B3BA-58C27641B593}"/>
    <dgm:cxn modelId="{BE3CAFA1-BD83-42F1-89BC-F19FCE15919B}" type="presOf" srcId="{19A9E935-AF83-4722-94DA-C20144411A50}" destId="{6F4878F8-53C1-4B74-B139-252AF466C3B4}" srcOrd="0" destOrd="0" presId="urn:microsoft.com/office/officeart/2005/8/layout/orgChart1"/>
    <dgm:cxn modelId="{22CDA3BE-0D13-4B09-8411-8D32737046A9}" srcId="{A031B2CC-5306-4BD8-9165-D87B8F619D8E}" destId="{19A9E935-AF83-4722-94DA-C20144411A50}" srcOrd="0" destOrd="0" parTransId="{31E953F2-CA5E-40A8-A80A-41681866B028}" sibTransId="{B59023F0-7E74-4E2B-B09D-2130D237E12D}"/>
    <dgm:cxn modelId="{DBC2C0CC-B877-4B49-983A-FE823092B86F}" type="presOf" srcId="{101F3880-42A8-447A-B7EE-571B2DDFA4A9}" destId="{2CFE7CF2-4107-4630-82DF-F27BFF424737}" srcOrd="0" destOrd="0" presId="urn:microsoft.com/office/officeart/2005/8/layout/orgChart1"/>
    <dgm:cxn modelId="{5ECA12CF-65DA-4CD0-B98C-C8D060ED183F}" type="presOf" srcId="{A031B2CC-5306-4BD8-9165-D87B8F619D8E}" destId="{1BAC3536-9F15-4896-90ED-109C9CC72A77}" srcOrd="1" destOrd="0" presId="urn:microsoft.com/office/officeart/2005/8/layout/orgChart1"/>
    <dgm:cxn modelId="{533551DD-8047-40EB-B2B9-B7E1F115BC88}" type="presOf" srcId="{51FE5166-5B2E-4377-9043-B9FFA260AB8D}" destId="{00FD163A-0670-4FE3-ABA2-A4D89837AD9B}" srcOrd="0" destOrd="0" presId="urn:microsoft.com/office/officeart/2005/8/layout/orgChart1"/>
    <dgm:cxn modelId="{FCC001FA-B822-4195-87A7-0DDC4EF4CFC8}" type="presOf" srcId="{00429201-CE2B-4C99-98D7-4BD0AAFC8241}" destId="{CECC2137-FA55-418B-976C-AD8B421F9668}" srcOrd="0" destOrd="0" presId="urn:microsoft.com/office/officeart/2005/8/layout/orgChart1"/>
    <dgm:cxn modelId="{91BD85FC-CC6C-40CD-B162-F3F292EDCBFC}" type="presOf" srcId="{A031B2CC-5306-4BD8-9165-D87B8F619D8E}" destId="{1EEF2858-E118-434C-AC1E-EC52FB72A78F}" srcOrd="0" destOrd="0" presId="urn:microsoft.com/office/officeart/2005/8/layout/orgChart1"/>
    <dgm:cxn modelId="{906E629D-CD29-413A-B96B-B2DCB0F4F822}" type="presParOf" srcId="{2CFE7CF2-4107-4630-82DF-F27BFF424737}" destId="{348DA202-D028-4502-840F-7842E7AB5BF5}" srcOrd="0" destOrd="0" presId="urn:microsoft.com/office/officeart/2005/8/layout/orgChart1"/>
    <dgm:cxn modelId="{EEE3C473-48A5-47CC-856C-008F3ADD5A98}" type="presParOf" srcId="{348DA202-D028-4502-840F-7842E7AB5BF5}" destId="{CB720D1F-1150-4E44-9F5E-ED4ADF5CEF5C}" srcOrd="0" destOrd="0" presId="urn:microsoft.com/office/officeart/2005/8/layout/orgChart1"/>
    <dgm:cxn modelId="{006CCB4A-2DD0-4F63-B385-6E33C07908F7}" type="presParOf" srcId="{CB720D1F-1150-4E44-9F5E-ED4ADF5CEF5C}" destId="{1EEF2858-E118-434C-AC1E-EC52FB72A78F}" srcOrd="0" destOrd="0" presId="urn:microsoft.com/office/officeart/2005/8/layout/orgChart1"/>
    <dgm:cxn modelId="{B09EF77B-BE90-42DC-9ED8-CB64EAE7AB54}" type="presParOf" srcId="{CB720D1F-1150-4E44-9F5E-ED4ADF5CEF5C}" destId="{1BAC3536-9F15-4896-90ED-109C9CC72A77}" srcOrd="1" destOrd="0" presId="urn:microsoft.com/office/officeart/2005/8/layout/orgChart1"/>
    <dgm:cxn modelId="{319BC10D-9B17-4292-BA6C-0729E2B1745E}" type="presParOf" srcId="{348DA202-D028-4502-840F-7842E7AB5BF5}" destId="{4EAA362C-8145-4975-BA54-B48B60E30F2D}" srcOrd="1" destOrd="0" presId="urn:microsoft.com/office/officeart/2005/8/layout/orgChart1"/>
    <dgm:cxn modelId="{95034762-9587-4D6E-AB34-68B9D0752FD4}" type="presParOf" srcId="{4EAA362C-8145-4975-BA54-B48B60E30F2D}" destId="{C0AA7569-C3EC-4A08-80F8-36D82BEC9E38}" srcOrd="0" destOrd="0" presId="urn:microsoft.com/office/officeart/2005/8/layout/orgChart1"/>
    <dgm:cxn modelId="{B1A83E03-46FB-403E-BC88-1BF9631F4EFC}" type="presParOf" srcId="{4EAA362C-8145-4975-BA54-B48B60E30F2D}" destId="{EFC5CC60-19C4-43FC-8048-13F2346544F0}" srcOrd="1" destOrd="0" presId="urn:microsoft.com/office/officeart/2005/8/layout/orgChart1"/>
    <dgm:cxn modelId="{F15887BE-FA50-4E81-8001-5C685B73867B}" type="presParOf" srcId="{EFC5CC60-19C4-43FC-8048-13F2346544F0}" destId="{20E3030B-7E9A-48B2-96B3-99F2FEC88227}" srcOrd="0" destOrd="0" presId="urn:microsoft.com/office/officeart/2005/8/layout/orgChart1"/>
    <dgm:cxn modelId="{A2A7D9C5-79A6-4BBE-9E7B-552AB7B71D1C}" type="presParOf" srcId="{20E3030B-7E9A-48B2-96B3-99F2FEC88227}" destId="{6F4878F8-53C1-4B74-B139-252AF466C3B4}" srcOrd="0" destOrd="0" presId="urn:microsoft.com/office/officeart/2005/8/layout/orgChart1"/>
    <dgm:cxn modelId="{CF62DE7A-2DD6-4325-8EB4-A1137D5BD82F}" type="presParOf" srcId="{20E3030B-7E9A-48B2-96B3-99F2FEC88227}" destId="{1E843F06-4857-4C27-AA64-F6D6F8499201}" srcOrd="1" destOrd="0" presId="urn:microsoft.com/office/officeart/2005/8/layout/orgChart1"/>
    <dgm:cxn modelId="{3F9B8475-FC55-43AA-B672-0E4910F4F3A9}" type="presParOf" srcId="{EFC5CC60-19C4-43FC-8048-13F2346544F0}" destId="{AC581717-E30C-4441-9093-39B7C086CAC6}" srcOrd="1" destOrd="0" presId="urn:microsoft.com/office/officeart/2005/8/layout/orgChart1"/>
    <dgm:cxn modelId="{BE183CA6-D0E3-41A6-9A6E-050FAF03C2FA}" type="presParOf" srcId="{EFC5CC60-19C4-43FC-8048-13F2346544F0}" destId="{59FCBC5D-1C01-4533-B273-BFA602EE7B55}" srcOrd="2" destOrd="0" presId="urn:microsoft.com/office/officeart/2005/8/layout/orgChart1"/>
    <dgm:cxn modelId="{4C2614D2-2352-4F63-B1F4-D529AF4C4C0D}" type="presParOf" srcId="{4EAA362C-8145-4975-BA54-B48B60E30F2D}" destId="{CECC2137-FA55-418B-976C-AD8B421F9668}" srcOrd="2" destOrd="0" presId="urn:microsoft.com/office/officeart/2005/8/layout/orgChart1"/>
    <dgm:cxn modelId="{01CE4B4E-C604-4C37-A481-6E8627488374}" type="presParOf" srcId="{4EAA362C-8145-4975-BA54-B48B60E30F2D}" destId="{9AF5BF17-F1A6-41BC-9D62-AF470421AD53}" srcOrd="3" destOrd="0" presId="urn:microsoft.com/office/officeart/2005/8/layout/orgChart1"/>
    <dgm:cxn modelId="{E20FC02F-EF10-4434-A603-68C9C3B44B43}" type="presParOf" srcId="{9AF5BF17-F1A6-41BC-9D62-AF470421AD53}" destId="{B842E311-3AE7-4EC1-9AEC-7561AE9E1727}" srcOrd="0" destOrd="0" presId="urn:microsoft.com/office/officeart/2005/8/layout/orgChart1"/>
    <dgm:cxn modelId="{A60F6C07-DF80-486D-A7EE-9CE51726C36D}" type="presParOf" srcId="{B842E311-3AE7-4EC1-9AEC-7561AE9E1727}" destId="{00FD163A-0670-4FE3-ABA2-A4D89837AD9B}" srcOrd="0" destOrd="0" presId="urn:microsoft.com/office/officeart/2005/8/layout/orgChart1"/>
    <dgm:cxn modelId="{08224BE9-7C13-4E6B-A6D7-988E736DA2F8}" type="presParOf" srcId="{B842E311-3AE7-4EC1-9AEC-7561AE9E1727}" destId="{8CC9B11F-1A6A-48DC-B856-8A572C289EB5}" srcOrd="1" destOrd="0" presId="urn:microsoft.com/office/officeart/2005/8/layout/orgChart1"/>
    <dgm:cxn modelId="{99C1256B-AADE-43DA-A560-E45B786C01D9}" type="presParOf" srcId="{9AF5BF17-F1A6-41BC-9D62-AF470421AD53}" destId="{E999FF2E-A691-4D4B-A2D1-BBC3F4CE921E}" srcOrd="1" destOrd="0" presId="urn:microsoft.com/office/officeart/2005/8/layout/orgChart1"/>
    <dgm:cxn modelId="{97ABD895-A049-483E-99F1-58A1E5653AE6}" type="presParOf" srcId="{9AF5BF17-F1A6-41BC-9D62-AF470421AD53}" destId="{095D064C-E2AF-4A21-8F38-5B2511CFC262}" srcOrd="2" destOrd="0" presId="urn:microsoft.com/office/officeart/2005/8/layout/orgChart1"/>
    <dgm:cxn modelId="{319CE53F-2A04-416B-8A03-2ED2A8B35C8F}" type="presParOf" srcId="{348DA202-D028-4502-840F-7842E7AB5BF5}" destId="{B2B2B737-47DF-4F81-9C9B-1920DC3F0D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880-42A8-447A-B7EE-571B2DDFA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A9E935-AF83-4722-94DA-C20144411A50}">
      <dgm:prSet phldrT="[Text]"/>
      <dgm:spPr>
        <a:solidFill>
          <a:schemeClr val="accent6"/>
        </a:solidFill>
      </dgm:spPr>
      <dgm:t>
        <a:bodyPr/>
        <a:lstStyle/>
        <a:p>
          <a:r>
            <a:rPr lang="de-DE" dirty="0">
              <a:ln>
                <a:noFill/>
              </a:ln>
              <a:solidFill>
                <a:schemeClr val="tx1"/>
              </a:solidFill>
            </a:rPr>
            <a:t>Frontend</a:t>
          </a:r>
        </a:p>
      </dgm:t>
    </dgm:pt>
    <dgm:pt modelId="{31E953F2-CA5E-40A8-A80A-41681866B028}" type="par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B59023F0-7E74-4E2B-B09D-2130D237E12D}" type="sib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51FE5166-5B2E-4377-9043-B9FFA260AB8D}">
      <dgm:prSet phldrT="[Text]"/>
      <dgm:spPr/>
      <dgm:t>
        <a:bodyPr/>
        <a:lstStyle/>
        <a:p>
          <a:r>
            <a:rPr lang="de-DE" dirty="0">
              <a:ln>
                <a:noFill/>
              </a:ln>
            </a:rPr>
            <a:t>Backend</a:t>
          </a:r>
        </a:p>
      </dgm:t>
    </dgm:pt>
    <dgm:pt modelId="{00429201-CE2B-4C99-98D7-4BD0AAFC8241}" type="parTrans" cxnId="{7131F089-CDC5-425E-839B-E6F60C975224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>
            <a:ln>
              <a:noFill/>
            </a:ln>
          </a:endParaRPr>
        </a:p>
      </dgm:t>
    </dgm:pt>
    <dgm:pt modelId="{FE6A27E8-C001-427E-B3BA-58C27641B593}" type="sibTrans" cxnId="{7131F089-CDC5-425E-839B-E6F60C975224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2CFE7CF2-4107-4630-82DF-F27BFF424737}" type="pres">
      <dgm:prSet presAssocID="{101F3880-42A8-447A-B7EE-571B2DDFA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AFE21C-B8A5-4F89-B610-B29B92EA56F9}" type="pres">
      <dgm:prSet presAssocID="{19A9E935-AF83-4722-94DA-C20144411A50}" presName="hierRoot1" presStyleCnt="0">
        <dgm:presLayoutVars>
          <dgm:hierBranch val="init"/>
        </dgm:presLayoutVars>
      </dgm:prSet>
      <dgm:spPr/>
    </dgm:pt>
    <dgm:pt modelId="{E02C0904-DB88-439A-9D14-4BD0EDF53A49}" type="pres">
      <dgm:prSet presAssocID="{19A9E935-AF83-4722-94DA-C20144411A50}" presName="rootComposite1" presStyleCnt="0"/>
      <dgm:spPr/>
    </dgm:pt>
    <dgm:pt modelId="{4B5E7448-6DD8-4290-AACD-047097819C42}" type="pres">
      <dgm:prSet presAssocID="{19A9E935-AF83-4722-94DA-C20144411A50}" presName="rootText1" presStyleLbl="node0" presStyleIdx="0" presStyleCnt="1">
        <dgm:presLayoutVars>
          <dgm:chPref val="3"/>
        </dgm:presLayoutVars>
      </dgm:prSet>
      <dgm:spPr/>
    </dgm:pt>
    <dgm:pt modelId="{2B238102-20F0-4759-B233-BF7D4AFF262E}" type="pres">
      <dgm:prSet presAssocID="{19A9E935-AF83-4722-94DA-C20144411A50}" presName="rootConnector1" presStyleLbl="node1" presStyleIdx="0" presStyleCnt="0"/>
      <dgm:spPr/>
    </dgm:pt>
    <dgm:pt modelId="{A0ED20CB-4797-4933-BC17-1D329A934185}" type="pres">
      <dgm:prSet presAssocID="{19A9E935-AF83-4722-94DA-C20144411A50}" presName="hierChild2" presStyleCnt="0"/>
      <dgm:spPr/>
    </dgm:pt>
    <dgm:pt modelId="{CECC2137-FA55-418B-976C-AD8B421F9668}" type="pres">
      <dgm:prSet presAssocID="{00429201-CE2B-4C99-98D7-4BD0AAFC8241}" presName="Name37" presStyleLbl="parChTrans1D2" presStyleIdx="0" presStyleCnt="1"/>
      <dgm:spPr/>
    </dgm:pt>
    <dgm:pt modelId="{9AF5BF17-F1A6-41BC-9D62-AF470421AD53}" type="pres">
      <dgm:prSet presAssocID="{51FE5166-5B2E-4377-9043-B9FFA260AB8D}" presName="hierRoot2" presStyleCnt="0">
        <dgm:presLayoutVars>
          <dgm:hierBranch val="init"/>
        </dgm:presLayoutVars>
      </dgm:prSet>
      <dgm:spPr/>
    </dgm:pt>
    <dgm:pt modelId="{B842E311-3AE7-4EC1-9AEC-7561AE9E1727}" type="pres">
      <dgm:prSet presAssocID="{51FE5166-5B2E-4377-9043-B9FFA260AB8D}" presName="rootComposite" presStyleCnt="0"/>
      <dgm:spPr/>
    </dgm:pt>
    <dgm:pt modelId="{00FD163A-0670-4FE3-ABA2-A4D89837AD9B}" type="pres">
      <dgm:prSet presAssocID="{51FE5166-5B2E-4377-9043-B9FFA260AB8D}" presName="rootText" presStyleLbl="node2" presStyleIdx="0" presStyleCnt="1">
        <dgm:presLayoutVars>
          <dgm:chPref val="3"/>
        </dgm:presLayoutVars>
      </dgm:prSet>
      <dgm:spPr/>
    </dgm:pt>
    <dgm:pt modelId="{8CC9B11F-1A6A-48DC-B856-8A572C289EB5}" type="pres">
      <dgm:prSet presAssocID="{51FE5166-5B2E-4377-9043-B9FFA260AB8D}" presName="rootConnector" presStyleLbl="node2" presStyleIdx="0" presStyleCnt="1"/>
      <dgm:spPr/>
    </dgm:pt>
    <dgm:pt modelId="{E999FF2E-A691-4D4B-A2D1-BBC3F4CE921E}" type="pres">
      <dgm:prSet presAssocID="{51FE5166-5B2E-4377-9043-B9FFA260AB8D}" presName="hierChild4" presStyleCnt="0"/>
      <dgm:spPr/>
    </dgm:pt>
    <dgm:pt modelId="{095D064C-E2AF-4A21-8F38-5B2511CFC262}" type="pres">
      <dgm:prSet presAssocID="{51FE5166-5B2E-4377-9043-B9FFA260AB8D}" presName="hierChild5" presStyleCnt="0"/>
      <dgm:spPr/>
    </dgm:pt>
    <dgm:pt modelId="{E41BBAE9-ECDD-49BC-AC5B-6F22D0828D7C}" type="pres">
      <dgm:prSet presAssocID="{19A9E935-AF83-4722-94DA-C20144411A50}" presName="hierChild3" presStyleCnt="0"/>
      <dgm:spPr/>
    </dgm:pt>
  </dgm:ptLst>
  <dgm:cxnLst>
    <dgm:cxn modelId="{41CF1800-B7AD-408F-9E9B-E4FE39DA9138}" type="presOf" srcId="{00429201-CE2B-4C99-98D7-4BD0AAFC8241}" destId="{CECC2137-FA55-418B-976C-AD8B421F9668}" srcOrd="0" destOrd="0" presId="urn:microsoft.com/office/officeart/2005/8/layout/orgChart1"/>
    <dgm:cxn modelId="{B4D21C0E-058D-4BD2-AD80-65F85092349D}" type="presOf" srcId="{19A9E935-AF83-4722-94DA-C20144411A50}" destId="{4B5E7448-6DD8-4290-AACD-047097819C42}" srcOrd="0" destOrd="0" presId="urn:microsoft.com/office/officeart/2005/8/layout/orgChart1"/>
    <dgm:cxn modelId="{8F403576-9C19-4C87-898A-3F16C6D2DE5E}" type="presOf" srcId="{19A9E935-AF83-4722-94DA-C20144411A50}" destId="{2B238102-20F0-4759-B233-BF7D4AFF262E}" srcOrd="1" destOrd="0" presId="urn:microsoft.com/office/officeart/2005/8/layout/orgChart1"/>
    <dgm:cxn modelId="{EC911979-4CBD-44D8-AFD0-74805A285465}" type="presOf" srcId="{51FE5166-5B2E-4377-9043-B9FFA260AB8D}" destId="{00FD163A-0670-4FE3-ABA2-A4D89837AD9B}" srcOrd="0" destOrd="0" presId="urn:microsoft.com/office/officeart/2005/8/layout/orgChart1"/>
    <dgm:cxn modelId="{88056485-A267-4D67-A89A-D391A86E49C2}" type="presOf" srcId="{51FE5166-5B2E-4377-9043-B9FFA260AB8D}" destId="{8CC9B11F-1A6A-48DC-B856-8A572C289EB5}" srcOrd="1" destOrd="0" presId="urn:microsoft.com/office/officeart/2005/8/layout/orgChart1"/>
    <dgm:cxn modelId="{7131F089-CDC5-425E-839B-E6F60C975224}" srcId="{19A9E935-AF83-4722-94DA-C20144411A50}" destId="{51FE5166-5B2E-4377-9043-B9FFA260AB8D}" srcOrd="0" destOrd="0" parTransId="{00429201-CE2B-4C99-98D7-4BD0AAFC8241}" sibTransId="{FE6A27E8-C001-427E-B3BA-58C27641B593}"/>
    <dgm:cxn modelId="{22CDA3BE-0D13-4B09-8411-8D32737046A9}" srcId="{101F3880-42A8-447A-B7EE-571B2DDFA4A9}" destId="{19A9E935-AF83-4722-94DA-C20144411A50}" srcOrd="0" destOrd="0" parTransId="{31E953F2-CA5E-40A8-A80A-41681866B028}" sibTransId="{B59023F0-7E74-4E2B-B09D-2130D237E12D}"/>
    <dgm:cxn modelId="{DBC2C0CC-B877-4B49-983A-FE823092B86F}" type="presOf" srcId="{101F3880-42A8-447A-B7EE-571B2DDFA4A9}" destId="{2CFE7CF2-4107-4630-82DF-F27BFF424737}" srcOrd="0" destOrd="0" presId="urn:microsoft.com/office/officeart/2005/8/layout/orgChart1"/>
    <dgm:cxn modelId="{5D4BF9C4-739E-47A4-BB11-5C5530AF7CA4}" type="presParOf" srcId="{2CFE7CF2-4107-4630-82DF-F27BFF424737}" destId="{A3AFE21C-B8A5-4F89-B610-B29B92EA56F9}" srcOrd="0" destOrd="0" presId="urn:microsoft.com/office/officeart/2005/8/layout/orgChart1"/>
    <dgm:cxn modelId="{E77EFC94-10E3-43C5-8DB2-CEBC6CFA0071}" type="presParOf" srcId="{A3AFE21C-B8A5-4F89-B610-B29B92EA56F9}" destId="{E02C0904-DB88-439A-9D14-4BD0EDF53A49}" srcOrd="0" destOrd="0" presId="urn:microsoft.com/office/officeart/2005/8/layout/orgChart1"/>
    <dgm:cxn modelId="{04F01AFC-FBF7-4B54-B61E-55E91B2DB762}" type="presParOf" srcId="{E02C0904-DB88-439A-9D14-4BD0EDF53A49}" destId="{4B5E7448-6DD8-4290-AACD-047097819C42}" srcOrd="0" destOrd="0" presId="urn:microsoft.com/office/officeart/2005/8/layout/orgChart1"/>
    <dgm:cxn modelId="{7C1F4B89-4A2D-4E2E-AB40-FA3360D1FB37}" type="presParOf" srcId="{E02C0904-DB88-439A-9D14-4BD0EDF53A49}" destId="{2B238102-20F0-4759-B233-BF7D4AFF262E}" srcOrd="1" destOrd="0" presId="urn:microsoft.com/office/officeart/2005/8/layout/orgChart1"/>
    <dgm:cxn modelId="{2B309B20-F8D2-4758-AEED-7365577CE672}" type="presParOf" srcId="{A3AFE21C-B8A5-4F89-B610-B29B92EA56F9}" destId="{A0ED20CB-4797-4933-BC17-1D329A934185}" srcOrd="1" destOrd="0" presId="urn:microsoft.com/office/officeart/2005/8/layout/orgChart1"/>
    <dgm:cxn modelId="{055890A9-ACCD-41A7-ABA5-712921BCFC0B}" type="presParOf" srcId="{A0ED20CB-4797-4933-BC17-1D329A934185}" destId="{CECC2137-FA55-418B-976C-AD8B421F9668}" srcOrd="0" destOrd="0" presId="urn:microsoft.com/office/officeart/2005/8/layout/orgChart1"/>
    <dgm:cxn modelId="{A9FCB0BD-D1F7-4AFF-82B7-326FE6101B8D}" type="presParOf" srcId="{A0ED20CB-4797-4933-BC17-1D329A934185}" destId="{9AF5BF17-F1A6-41BC-9D62-AF470421AD53}" srcOrd="1" destOrd="0" presId="urn:microsoft.com/office/officeart/2005/8/layout/orgChart1"/>
    <dgm:cxn modelId="{3A41750E-8ED2-4DD4-AA59-573D1ACD3499}" type="presParOf" srcId="{9AF5BF17-F1A6-41BC-9D62-AF470421AD53}" destId="{B842E311-3AE7-4EC1-9AEC-7561AE9E1727}" srcOrd="0" destOrd="0" presId="urn:microsoft.com/office/officeart/2005/8/layout/orgChart1"/>
    <dgm:cxn modelId="{CAA89634-F1F5-4109-B0F8-E4609C6E49DA}" type="presParOf" srcId="{B842E311-3AE7-4EC1-9AEC-7561AE9E1727}" destId="{00FD163A-0670-4FE3-ABA2-A4D89837AD9B}" srcOrd="0" destOrd="0" presId="urn:microsoft.com/office/officeart/2005/8/layout/orgChart1"/>
    <dgm:cxn modelId="{A8A8FAE2-0489-4EDF-B3FB-D510F5958E07}" type="presParOf" srcId="{B842E311-3AE7-4EC1-9AEC-7561AE9E1727}" destId="{8CC9B11F-1A6A-48DC-B856-8A572C289EB5}" srcOrd="1" destOrd="0" presId="urn:microsoft.com/office/officeart/2005/8/layout/orgChart1"/>
    <dgm:cxn modelId="{1FC3EC2B-EDC4-47C7-B6E5-1FA853D8F13A}" type="presParOf" srcId="{9AF5BF17-F1A6-41BC-9D62-AF470421AD53}" destId="{E999FF2E-A691-4D4B-A2D1-BBC3F4CE921E}" srcOrd="1" destOrd="0" presId="urn:microsoft.com/office/officeart/2005/8/layout/orgChart1"/>
    <dgm:cxn modelId="{C3250090-0025-44B5-8A71-949C10072E5C}" type="presParOf" srcId="{9AF5BF17-F1A6-41BC-9D62-AF470421AD53}" destId="{095D064C-E2AF-4A21-8F38-5B2511CFC262}" srcOrd="2" destOrd="0" presId="urn:microsoft.com/office/officeart/2005/8/layout/orgChart1"/>
    <dgm:cxn modelId="{9AC12761-C95A-4ACF-A07A-DB475B8D838D}" type="presParOf" srcId="{A3AFE21C-B8A5-4F89-B610-B29B92EA56F9}" destId="{E41BBAE9-ECDD-49BC-AC5B-6F22D0828D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4C8C7C-EF95-4460-8078-3A8C1D4E38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8A3D82-FFFF-4496-B050-061E98654DFC}">
      <dgm:prSet phldrT="[Text]"/>
      <dgm:spPr/>
      <dgm:t>
        <a:bodyPr/>
        <a:lstStyle/>
        <a:p>
          <a:r>
            <a:rPr lang="de-DE" dirty="0" err="1"/>
            <a:t>api</a:t>
          </a:r>
          <a:r>
            <a:rPr lang="de-DE" dirty="0"/>
            <a:t>/</a:t>
          </a:r>
          <a:r>
            <a:rPr lang="de-DE" dirty="0" err="1"/>
            <a:t>server</a:t>
          </a:r>
          <a:endParaRPr lang="de-DE" dirty="0"/>
        </a:p>
      </dgm:t>
    </dgm:pt>
    <dgm:pt modelId="{46212095-D6BC-4300-B9B7-39E625DB0E91}" type="parTrans" cxnId="{3A93F3F5-7E17-4DC0-9DBD-5E6BB90DF921}">
      <dgm:prSet/>
      <dgm:spPr/>
      <dgm:t>
        <a:bodyPr/>
        <a:lstStyle/>
        <a:p>
          <a:endParaRPr lang="de-DE"/>
        </a:p>
      </dgm:t>
    </dgm:pt>
    <dgm:pt modelId="{C33D432E-F1D2-4680-96F0-DA102E0E2E48}" type="sibTrans" cxnId="{3A93F3F5-7E17-4DC0-9DBD-5E6BB90DF921}">
      <dgm:prSet/>
      <dgm:spPr/>
      <dgm:t>
        <a:bodyPr/>
        <a:lstStyle/>
        <a:p>
          <a:endParaRPr lang="de-DE"/>
        </a:p>
      </dgm:t>
    </dgm:pt>
    <dgm:pt modelId="{394091C0-3727-437C-B985-3214FF2165E7}">
      <dgm:prSet phldrT="[Text]"/>
      <dgm:spPr/>
      <dgm:t>
        <a:bodyPr/>
        <a:lstStyle/>
        <a:p>
          <a:r>
            <a:rPr lang="de-DE" dirty="0" err="1"/>
            <a:t>models</a:t>
          </a:r>
          <a:endParaRPr lang="de-DE" dirty="0"/>
        </a:p>
      </dgm:t>
    </dgm:pt>
    <dgm:pt modelId="{CD31B98C-5113-48F5-B418-A6032565D030}" type="parTrans" cxnId="{24021337-9036-49F7-89ED-C445D6BEA9C8}">
      <dgm:prSet/>
      <dgm:spPr/>
      <dgm:t>
        <a:bodyPr/>
        <a:lstStyle/>
        <a:p>
          <a:endParaRPr lang="de-DE"/>
        </a:p>
      </dgm:t>
    </dgm:pt>
    <dgm:pt modelId="{60DF1584-DE00-42ED-A7DB-9B57A09FDBE1}" type="sibTrans" cxnId="{24021337-9036-49F7-89ED-C445D6BEA9C8}">
      <dgm:prSet/>
      <dgm:spPr/>
      <dgm:t>
        <a:bodyPr/>
        <a:lstStyle/>
        <a:p>
          <a:endParaRPr lang="de-DE"/>
        </a:p>
      </dgm:t>
    </dgm:pt>
    <dgm:pt modelId="{12E02C42-5C5B-40C5-8D1B-219208E7E440}">
      <dgm:prSet phldrT="[Text]"/>
      <dgm:spPr/>
      <dgm:t>
        <a:bodyPr/>
        <a:lstStyle/>
        <a:p>
          <a:r>
            <a:rPr lang="de-DE" dirty="0" err="1"/>
            <a:t>sql</a:t>
          </a:r>
          <a:endParaRPr lang="de-DE" dirty="0"/>
        </a:p>
      </dgm:t>
    </dgm:pt>
    <dgm:pt modelId="{C0E35563-E506-4A99-A6E9-6F7761391131}" type="parTrans" cxnId="{D2E127EA-EE62-4E17-8DAC-351FB54A1462}">
      <dgm:prSet/>
      <dgm:spPr/>
      <dgm:t>
        <a:bodyPr/>
        <a:lstStyle/>
        <a:p>
          <a:endParaRPr lang="de-DE"/>
        </a:p>
      </dgm:t>
    </dgm:pt>
    <dgm:pt modelId="{1E457FE7-1742-465D-8985-E24D37556A0B}" type="sibTrans" cxnId="{D2E127EA-EE62-4E17-8DAC-351FB54A1462}">
      <dgm:prSet/>
      <dgm:spPr/>
      <dgm:t>
        <a:bodyPr/>
        <a:lstStyle/>
        <a:p>
          <a:endParaRPr lang="de-DE"/>
        </a:p>
      </dgm:t>
    </dgm:pt>
    <dgm:pt modelId="{F9D76E64-3498-4519-A447-A19C296BE0F3}">
      <dgm:prSet phldrT="[Text]"/>
      <dgm:spPr/>
      <dgm:t>
        <a:bodyPr/>
        <a:lstStyle/>
        <a:p>
          <a:r>
            <a:rPr lang="de-DE" dirty="0" err="1"/>
            <a:t>boot</a:t>
          </a:r>
          <a:endParaRPr lang="de-DE" dirty="0"/>
        </a:p>
      </dgm:t>
    </dgm:pt>
    <dgm:pt modelId="{DC30FF41-731C-4D7D-856A-B479BF970541}" type="parTrans" cxnId="{6EE0F8D7-442D-4CC3-BAC7-6711700D8ACB}">
      <dgm:prSet/>
      <dgm:spPr/>
      <dgm:t>
        <a:bodyPr/>
        <a:lstStyle/>
        <a:p>
          <a:endParaRPr lang="de-DE"/>
        </a:p>
      </dgm:t>
    </dgm:pt>
    <dgm:pt modelId="{8B3C5DA2-2932-4AE8-A149-E238249AC2EB}" type="sibTrans" cxnId="{6EE0F8D7-442D-4CC3-BAC7-6711700D8ACB}">
      <dgm:prSet/>
      <dgm:spPr/>
      <dgm:t>
        <a:bodyPr/>
        <a:lstStyle/>
        <a:p>
          <a:endParaRPr lang="de-DE"/>
        </a:p>
      </dgm:t>
    </dgm:pt>
    <dgm:pt modelId="{7EE1AC93-6F75-4A71-AAB8-0FCEA85D218B}" type="pres">
      <dgm:prSet presAssocID="{144C8C7C-EF95-4460-8078-3A8C1D4E38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7609FE-3FA4-41AE-B8AC-DC6666E4BE06}" type="pres">
      <dgm:prSet presAssocID="{D28A3D82-FFFF-4496-B050-061E98654DFC}" presName="hierRoot1" presStyleCnt="0">
        <dgm:presLayoutVars>
          <dgm:hierBranch val="init"/>
        </dgm:presLayoutVars>
      </dgm:prSet>
      <dgm:spPr/>
    </dgm:pt>
    <dgm:pt modelId="{07CB4005-8355-45C7-B141-0731DF7420E5}" type="pres">
      <dgm:prSet presAssocID="{D28A3D82-FFFF-4496-B050-061E98654DFC}" presName="rootComposite1" presStyleCnt="0"/>
      <dgm:spPr/>
    </dgm:pt>
    <dgm:pt modelId="{402C384C-D2AD-430B-A376-13111E4325DC}" type="pres">
      <dgm:prSet presAssocID="{D28A3D82-FFFF-4496-B050-061E98654DFC}" presName="rootText1" presStyleLbl="node0" presStyleIdx="0" presStyleCnt="1" custLinFactNeighborY="1204">
        <dgm:presLayoutVars>
          <dgm:chPref val="3"/>
        </dgm:presLayoutVars>
      </dgm:prSet>
      <dgm:spPr/>
    </dgm:pt>
    <dgm:pt modelId="{338F16A6-2266-4E12-9238-B27E302A918A}" type="pres">
      <dgm:prSet presAssocID="{D28A3D82-FFFF-4496-B050-061E98654DFC}" presName="rootConnector1" presStyleLbl="node1" presStyleIdx="0" presStyleCnt="0"/>
      <dgm:spPr/>
    </dgm:pt>
    <dgm:pt modelId="{90D328DB-090B-456F-AF75-996E7F267B98}" type="pres">
      <dgm:prSet presAssocID="{D28A3D82-FFFF-4496-B050-061E98654DFC}" presName="hierChild2" presStyleCnt="0"/>
      <dgm:spPr/>
    </dgm:pt>
    <dgm:pt modelId="{1C791692-2E53-4403-B615-BCF1EA87EEC1}" type="pres">
      <dgm:prSet presAssocID="{CD31B98C-5113-48F5-B418-A6032565D030}" presName="Name37" presStyleLbl="parChTrans1D2" presStyleIdx="0" presStyleCnt="3"/>
      <dgm:spPr/>
    </dgm:pt>
    <dgm:pt modelId="{3C6501FE-D85F-4CC3-B554-F7EE2054B58F}" type="pres">
      <dgm:prSet presAssocID="{394091C0-3727-437C-B985-3214FF2165E7}" presName="hierRoot2" presStyleCnt="0">
        <dgm:presLayoutVars>
          <dgm:hierBranch val="init"/>
        </dgm:presLayoutVars>
      </dgm:prSet>
      <dgm:spPr/>
    </dgm:pt>
    <dgm:pt modelId="{3020268D-E749-4893-A12A-A8F7D889DB83}" type="pres">
      <dgm:prSet presAssocID="{394091C0-3727-437C-B985-3214FF2165E7}" presName="rootComposite" presStyleCnt="0"/>
      <dgm:spPr/>
    </dgm:pt>
    <dgm:pt modelId="{E302457C-FEA0-4587-97A2-9E12DFFF348C}" type="pres">
      <dgm:prSet presAssocID="{394091C0-3727-437C-B985-3214FF2165E7}" presName="rootText" presStyleLbl="node2" presStyleIdx="0" presStyleCnt="3">
        <dgm:presLayoutVars>
          <dgm:chPref val="3"/>
        </dgm:presLayoutVars>
      </dgm:prSet>
      <dgm:spPr/>
    </dgm:pt>
    <dgm:pt modelId="{E17D31D7-D9CB-48DE-8896-E71C258ECF19}" type="pres">
      <dgm:prSet presAssocID="{394091C0-3727-437C-B985-3214FF2165E7}" presName="rootConnector" presStyleLbl="node2" presStyleIdx="0" presStyleCnt="3"/>
      <dgm:spPr/>
    </dgm:pt>
    <dgm:pt modelId="{B5129A80-7612-4073-9FBE-CB5E0B9ADFB5}" type="pres">
      <dgm:prSet presAssocID="{394091C0-3727-437C-B985-3214FF2165E7}" presName="hierChild4" presStyleCnt="0"/>
      <dgm:spPr/>
    </dgm:pt>
    <dgm:pt modelId="{48093ABE-F40D-4F31-A599-A1B0DF4CD30A}" type="pres">
      <dgm:prSet presAssocID="{394091C0-3727-437C-B985-3214FF2165E7}" presName="hierChild5" presStyleCnt="0"/>
      <dgm:spPr/>
    </dgm:pt>
    <dgm:pt modelId="{AF4C2B55-454C-40FD-8D4B-B84707FBFA89}" type="pres">
      <dgm:prSet presAssocID="{C0E35563-E506-4A99-A6E9-6F7761391131}" presName="Name37" presStyleLbl="parChTrans1D2" presStyleIdx="1" presStyleCnt="3"/>
      <dgm:spPr/>
    </dgm:pt>
    <dgm:pt modelId="{A3793BFA-47AA-4940-B485-1E1BF54014BF}" type="pres">
      <dgm:prSet presAssocID="{12E02C42-5C5B-40C5-8D1B-219208E7E440}" presName="hierRoot2" presStyleCnt="0">
        <dgm:presLayoutVars>
          <dgm:hierBranch val="init"/>
        </dgm:presLayoutVars>
      </dgm:prSet>
      <dgm:spPr/>
    </dgm:pt>
    <dgm:pt modelId="{E25EA7B1-53EF-4D6F-9073-C6AD6817FA75}" type="pres">
      <dgm:prSet presAssocID="{12E02C42-5C5B-40C5-8D1B-219208E7E440}" presName="rootComposite" presStyleCnt="0"/>
      <dgm:spPr/>
    </dgm:pt>
    <dgm:pt modelId="{28CDAA3E-8E67-4526-A233-C51F057C056D}" type="pres">
      <dgm:prSet presAssocID="{12E02C42-5C5B-40C5-8D1B-219208E7E440}" presName="rootText" presStyleLbl="node2" presStyleIdx="1" presStyleCnt="3">
        <dgm:presLayoutVars>
          <dgm:chPref val="3"/>
        </dgm:presLayoutVars>
      </dgm:prSet>
      <dgm:spPr/>
    </dgm:pt>
    <dgm:pt modelId="{C2A3E46D-AB0E-4B25-8000-9B97F062A209}" type="pres">
      <dgm:prSet presAssocID="{12E02C42-5C5B-40C5-8D1B-219208E7E440}" presName="rootConnector" presStyleLbl="node2" presStyleIdx="1" presStyleCnt="3"/>
      <dgm:spPr/>
    </dgm:pt>
    <dgm:pt modelId="{3E89198C-6414-4E13-A726-E378C3795CF2}" type="pres">
      <dgm:prSet presAssocID="{12E02C42-5C5B-40C5-8D1B-219208E7E440}" presName="hierChild4" presStyleCnt="0"/>
      <dgm:spPr/>
    </dgm:pt>
    <dgm:pt modelId="{5B9421AF-EF50-4B7B-8FEF-156E61485EC0}" type="pres">
      <dgm:prSet presAssocID="{12E02C42-5C5B-40C5-8D1B-219208E7E440}" presName="hierChild5" presStyleCnt="0"/>
      <dgm:spPr/>
    </dgm:pt>
    <dgm:pt modelId="{52DB5E2D-9A2F-40FE-8021-8CB08B4B4AE2}" type="pres">
      <dgm:prSet presAssocID="{DC30FF41-731C-4D7D-856A-B479BF970541}" presName="Name37" presStyleLbl="parChTrans1D2" presStyleIdx="2" presStyleCnt="3"/>
      <dgm:spPr/>
    </dgm:pt>
    <dgm:pt modelId="{2BFD5A52-A6C3-42B0-9EA2-0AEB4CE2FE4D}" type="pres">
      <dgm:prSet presAssocID="{F9D76E64-3498-4519-A447-A19C296BE0F3}" presName="hierRoot2" presStyleCnt="0">
        <dgm:presLayoutVars>
          <dgm:hierBranch val="init"/>
        </dgm:presLayoutVars>
      </dgm:prSet>
      <dgm:spPr/>
    </dgm:pt>
    <dgm:pt modelId="{75356D47-6830-48BD-A40F-499735ACAFFD}" type="pres">
      <dgm:prSet presAssocID="{F9D76E64-3498-4519-A447-A19C296BE0F3}" presName="rootComposite" presStyleCnt="0"/>
      <dgm:spPr/>
    </dgm:pt>
    <dgm:pt modelId="{454A8F0F-2805-4AAD-BE47-33D1D03AD8A8}" type="pres">
      <dgm:prSet presAssocID="{F9D76E64-3498-4519-A447-A19C296BE0F3}" presName="rootText" presStyleLbl="node2" presStyleIdx="2" presStyleCnt="3">
        <dgm:presLayoutVars>
          <dgm:chPref val="3"/>
        </dgm:presLayoutVars>
      </dgm:prSet>
      <dgm:spPr/>
    </dgm:pt>
    <dgm:pt modelId="{5DDAD3E8-8470-4E31-BD0C-BE3FF7DEB847}" type="pres">
      <dgm:prSet presAssocID="{F9D76E64-3498-4519-A447-A19C296BE0F3}" presName="rootConnector" presStyleLbl="node2" presStyleIdx="2" presStyleCnt="3"/>
      <dgm:spPr/>
    </dgm:pt>
    <dgm:pt modelId="{9F4A1FAA-960E-4AA0-8505-863BCE3C0872}" type="pres">
      <dgm:prSet presAssocID="{F9D76E64-3498-4519-A447-A19C296BE0F3}" presName="hierChild4" presStyleCnt="0"/>
      <dgm:spPr/>
    </dgm:pt>
    <dgm:pt modelId="{255E1BF4-70E3-4D44-AF6D-B8C4E67F5465}" type="pres">
      <dgm:prSet presAssocID="{F9D76E64-3498-4519-A447-A19C296BE0F3}" presName="hierChild5" presStyleCnt="0"/>
      <dgm:spPr/>
    </dgm:pt>
    <dgm:pt modelId="{A9F17335-579A-42C9-B3D0-01F6F9770AC0}" type="pres">
      <dgm:prSet presAssocID="{D28A3D82-FFFF-4496-B050-061E98654DFC}" presName="hierChild3" presStyleCnt="0"/>
      <dgm:spPr/>
    </dgm:pt>
  </dgm:ptLst>
  <dgm:cxnLst>
    <dgm:cxn modelId="{4414071B-125C-41A6-AC4B-0BB2379B477E}" type="presOf" srcId="{CD31B98C-5113-48F5-B418-A6032565D030}" destId="{1C791692-2E53-4403-B615-BCF1EA87EEC1}" srcOrd="0" destOrd="0" presId="urn:microsoft.com/office/officeart/2005/8/layout/orgChart1"/>
    <dgm:cxn modelId="{A3A00928-96C1-41B0-9E93-4E7DC1E1930A}" type="presOf" srcId="{DC30FF41-731C-4D7D-856A-B479BF970541}" destId="{52DB5E2D-9A2F-40FE-8021-8CB08B4B4AE2}" srcOrd="0" destOrd="0" presId="urn:microsoft.com/office/officeart/2005/8/layout/orgChart1"/>
    <dgm:cxn modelId="{AC13E229-46F7-4323-B7A3-6C73E8446844}" type="presOf" srcId="{F9D76E64-3498-4519-A447-A19C296BE0F3}" destId="{5DDAD3E8-8470-4E31-BD0C-BE3FF7DEB847}" srcOrd="1" destOrd="0" presId="urn:microsoft.com/office/officeart/2005/8/layout/orgChart1"/>
    <dgm:cxn modelId="{24021337-9036-49F7-89ED-C445D6BEA9C8}" srcId="{D28A3D82-FFFF-4496-B050-061E98654DFC}" destId="{394091C0-3727-437C-B985-3214FF2165E7}" srcOrd="0" destOrd="0" parTransId="{CD31B98C-5113-48F5-B418-A6032565D030}" sibTransId="{60DF1584-DE00-42ED-A7DB-9B57A09FDBE1}"/>
    <dgm:cxn modelId="{0E2D8F5B-386A-4702-86C5-B808A792BEA1}" type="presOf" srcId="{D28A3D82-FFFF-4496-B050-061E98654DFC}" destId="{338F16A6-2266-4E12-9238-B27E302A918A}" srcOrd="1" destOrd="0" presId="urn:microsoft.com/office/officeart/2005/8/layout/orgChart1"/>
    <dgm:cxn modelId="{BBA47469-42C9-4D71-B221-66218DD94392}" type="presOf" srcId="{12E02C42-5C5B-40C5-8D1B-219208E7E440}" destId="{C2A3E46D-AB0E-4B25-8000-9B97F062A209}" srcOrd="1" destOrd="0" presId="urn:microsoft.com/office/officeart/2005/8/layout/orgChart1"/>
    <dgm:cxn modelId="{D222A579-A81A-4303-9AD6-9C19CFDD95C2}" type="presOf" srcId="{D28A3D82-FFFF-4496-B050-061E98654DFC}" destId="{402C384C-D2AD-430B-A376-13111E4325DC}" srcOrd="0" destOrd="0" presId="urn:microsoft.com/office/officeart/2005/8/layout/orgChart1"/>
    <dgm:cxn modelId="{84CD6381-7D52-4574-9968-5ECBC6F934F1}" type="presOf" srcId="{C0E35563-E506-4A99-A6E9-6F7761391131}" destId="{AF4C2B55-454C-40FD-8D4B-B84707FBFA89}" srcOrd="0" destOrd="0" presId="urn:microsoft.com/office/officeart/2005/8/layout/orgChart1"/>
    <dgm:cxn modelId="{35F71386-9E8C-4E25-B4C6-1507718ABDE2}" type="presOf" srcId="{394091C0-3727-437C-B985-3214FF2165E7}" destId="{E17D31D7-D9CB-48DE-8896-E71C258ECF19}" srcOrd="1" destOrd="0" presId="urn:microsoft.com/office/officeart/2005/8/layout/orgChart1"/>
    <dgm:cxn modelId="{12937A98-2BF9-4B8C-97BE-88DA4AB6869F}" type="presOf" srcId="{12E02C42-5C5B-40C5-8D1B-219208E7E440}" destId="{28CDAA3E-8E67-4526-A233-C51F057C056D}" srcOrd="0" destOrd="0" presId="urn:microsoft.com/office/officeart/2005/8/layout/orgChart1"/>
    <dgm:cxn modelId="{69734BAB-49C8-4E35-B97E-5A72618A84EE}" type="presOf" srcId="{F9D76E64-3498-4519-A447-A19C296BE0F3}" destId="{454A8F0F-2805-4AAD-BE47-33D1D03AD8A8}" srcOrd="0" destOrd="0" presId="urn:microsoft.com/office/officeart/2005/8/layout/orgChart1"/>
    <dgm:cxn modelId="{2C4AFAAB-73C9-4161-AB1C-3EF5DB22AC6C}" type="presOf" srcId="{394091C0-3727-437C-B985-3214FF2165E7}" destId="{E302457C-FEA0-4587-97A2-9E12DFFF348C}" srcOrd="0" destOrd="0" presId="urn:microsoft.com/office/officeart/2005/8/layout/orgChart1"/>
    <dgm:cxn modelId="{6EE0F8D7-442D-4CC3-BAC7-6711700D8ACB}" srcId="{D28A3D82-FFFF-4496-B050-061E98654DFC}" destId="{F9D76E64-3498-4519-A447-A19C296BE0F3}" srcOrd="2" destOrd="0" parTransId="{DC30FF41-731C-4D7D-856A-B479BF970541}" sibTransId="{8B3C5DA2-2932-4AE8-A149-E238249AC2EB}"/>
    <dgm:cxn modelId="{D2E127EA-EE62-4E17-8DAC-351FB54A1462}" srcId="{D28A3D82-FFFF-4496-B050-061E98654DFC}" destId="{12E02C42-5C5B-40C5-8D1B-219208E7E440}" srcOrd="1" destOrd="0" parTransId="{C0E35563-E506-4A99-A6E9-6F7761391131}" sibTransId="{1E457FE7-1742-465D-8985-E24D37556A0B}"/>
    <dgm:cxn modelId="{27E5C5F4-3E7F-4826-BFF4-82EA7AC0D92D}" type="presOf" srcId="{144C8C7C-EF95-4460-8078-3A8C1D4E38E8}" destId="{7EE1AC93-6F75-4A71-AAB8-0FCEA85D218B}" srcOrd="0" destOrd="0" presId="urn:microsoft.com/office/officeart/2005/8/layout/orgChart1"/>
    <dgm:cxn modelId="{3A93F3F5-7E17-4DC0-9DBD-5E6BB90DF921}" srcId="{144C8C7C-EF95-4460-8078-3A8C1D4E38E8}" destId="{D28A3D82-FFFF-4496-B050-061E98654DFC}" srcOrd="0" destOrd="0" parTransId="{46212095-D6BC-4300-B9B7-39E625DB0E91}" sibTransId="{C33D432E-F1D2-4680-96F0-DA102E0E2E48}"/>
    <dgm:cxn modelId="{81D12D59-843B-4930-8F54-FCEFBCC06F12}" type="presParOf" srcId="{7EE1AC93-6F75-4A71-AAB8-0FCEA85D218B}" destId="{147609FE-3FA4-41AE-B8AC-DC6666E4BE06}" srcOrd="0" destOrd="0" presId="urn:microsoft.com/office/officeart/2005/8/layout/orgChart1"/>
    <dgm:cxn modelId="{27B5E428-6083-448C-BFBB-585BA26E0B4B}" type="presParOf" srcId="{147609FE-3FA4-41AE-B8AC-DC6666E4BE06}" destId="{07CB4005-8355-45C7-B141-0731DF7420E5}" srcOrd="0" destOrd="0" presId="urn:microsoft.com/office/officeart/2005/8/layout/orgChart1"/>
    <dgm:cxn modelId="{68E5516A-B4A1-44B8-9CB3-16290E2A22BB}" type="presParOf" srcId="{07CB4005-8355-45C7-B141-0731DF7420E5}" destId="{402C384C-D2AD-430B-A376-13111E4325DC}" srcOrd="0" destOrd="0" presId="urn:microsoft.com/office/officeart/2005/8/layout/orgChart1"/>
    <dgm:cxn modelId="{7BDE145C-246E-4DE5-9CB2-BAB718ACF249}" type="presParOf" srcId="{07CB4005-8355-45C7-B141-0731DF7420E5}" destId="{338F16A6-2266-4E12-9238-B27E302A918A}" srcOrd="1" destOrd="0" presId="urn:microsoft.com/office/officeart/2005/8/layout/orgChart1"/>
    <dgm:cxn modelId="{7166060F-5AF1-4C32-8AEC-07432593C996}" type="presParOf" srcId="{147609FE-3FA4-41AE-B8AC-DC6666E4BE06}" destId="{90D328DB-090B-456F-AF75-996E7F267B98}" srcOrd="1" destOrd="0" presId="urn:microsoft.com/office/officeart/2005/8/layout/orgChart1"/>
    <dgm:cxn modelId="{615516B4-2CFF-4EF2-AC49-50165DB87DF8}" type="presParOf" srcId="{90D328DB-090B-456F-AF75-996E7F267B98}" destId="{1C791692-2E53-4403-B615-BCF1EA87EEC1}" srcOrd="0" destOrd="0" presId="urn:microsoft.com/office/officeart/2005/8/layout/orgChart1"/>
    <dgm:cxn modelId="{F3221676-30DA-4F93-B219-8D22A1ACCBB8}" type="presParOf" srcId="{90D328DB-090B-456F-AF75-996E7F267B98}" destId="{3C6501FE-D85F-4CC3-B554-F7EE2054B58F}" srcOrd="1" destOrd="0" presId="urn:microsoft.com/office/officeart/2005/8/layout/orgChart1"/>
    <dgm:cxn modelId="{FDB1AD7B-3819-4BBB-B54F-A2328E493B52}" type="presParOf" srcId="{3C6501FE-D85F-4CC3-B554-F7EE2054B58F}" destId="{3020268D-E749-4893-A12A-A8F7D889DB83}" srcOrd="0" destOrd="0" presId="urn:microsoft.com/office/officeart/2005/8/layout/orgChart1"/>
    <dgm:cxn modelId="{50A0E7D8-8A46-4D12-8C0B-2F5A6BDDE8A0}" type="presParOf" srcId="{3020268D-E749-4893-A12A-A8F7D889DB83}" destId="{E302457C-FEA0-4587-97A2-9E12DFFF348C}" srcOrd="0" destOrd="0" presId="urn:microsoft.com/office/officeart/2005/8/layout/orgChart1"/>
    <dgm:cxn modelId="{307D4F19-76F9-497F-AE61-4DCF140506BA}" type="presParOf" srcId="{3020268D-E749-4893-A12A-A8F7D889DB83}" destId="{E17D31D7-D9CB-48DE-8896-E71C258ECF19}" srcOrd="1" destOrd="0" presId="urn:microsoft.com/office/officeart/2005/8/layout/orgChart1"/>
    <dgm:cxn modelId="{50627DBF-B2E1-46AD-88A9-4F7807F1B184}" type="presParOf" srcId="{3C6501FE-D85F-4CC3-B554-F7EE2054B58F}" destId="{B5129A80-7612-4073-9FBE-CB5E0B9ADFB5}" srcOrd="1" destOrd="0" presId="urn:microsoft.com/office/officeart/2005/8/layout/orgChart1"/>
    <dgm:cxn modelId="{E769366F-9A39-4788-96F4-4A05E98B7BD7}" type="presParOf" srcId="{3C6501FE-D85F-4CC3-B554-F7EE2054B58F}" destId="{48093ABE-F40D-4F31-A599-A1B0DF4CD30A}" srcOrd="2" destOrd="0" presId="urn:microsoft.com/office/officeart/2005/8/layout/orgChart1"/>
    <dgm:cxn modelId="{5B7C8822-6DC4-4CCE-B992-C20E2D77910B}" type="presParOf" srcId="{90D328DB-090B-456F-AF75-996E7F267B98}" destId="{AF4C2B55-454C-40FD-8D4B-B84707FBFA89}" srcOrd="2" destOrd="0" presId="urn:microsoft.com/office/officeart/2005/8/layout/orgChart1"/>
    <dgm:cxn modelId="{85EA4622-3CD2-4E5C-88CA-B86A57487C36}" type="presParOf" srcId="{90D328DB-090B-456F-AF75-996E7F267B98}" destId="{A3793BFA-47AA-4940-B485-1E1BF54014BF}" srcOrd="3" destOrd="0" presId="urn:microsoft.com/office/officeart/2005/8/layout/orgChart1"/>
    <dgm:cxn modelId="{AD11F20F-974C-4DA7-A8F0-21AB48932F19}" type="presParOf" srcId="{A3793BFA-47AA-4940-B485-1E1BF54014BF}" destId="{E25EA7B1-53EF-4D6F-9073-C6AD6817FA75}" srcOrd="0" destOrd="0" presId="urn:microsoft.com/office/officeart/2005/8/layout/orgChart1"/>
    <dgm:cxn modelId="{C3DD1872-2710-4F14-A94E-762230FECB89}" type="presParOf" srcId="{E25EA7B1-53EF-4D6F-9073-C6AD6817FA75}" destId="{28CDAA3E-8E67-4526-A233-C51F057C056D}" srcOrd="0" destOrd="0" presId="urn:microsoft.com/office/officeart/2005/8/layout/orgChart1"/>
    <dgm:cxn modelId="{A8C09E0A-525F-4FE8-AF1A-B31A52196589}" type="presParOf" srcId="{E25EA7B1-53EF-4D6F-9073-C6AD6817FA75}" destId="{C2A3E46D-AB0E-4B25-8000-9B97F062A209}" srcOrd="1" destOrd="0" presId="urn:microsoft.com/office/officeart/2005/8/layout/orgChart1"/>
    <dgm:cxn modelId="{45F12BAC-BDEF-41D5-9445-48646A04D2A7}" type="presParOf" srcId="{A3793BFA-47AA-4940-B485-1E1BF54014BF}" destId="{3E89198C-6414-4E13-A726-E378C3795CF2}" srcOrd="1" destOrd="0" presId="urn:microsoft.com/office/officeart/2005/8/layout/orgChart1"/>
    <dgm:cxn modelId="{BC8B26EC-675A-418F-A89A-20BFBD63149A}" type="presParOf" srcId="{A3793BFA-47AA-4940-B485-1E1BF54014BF}" destId="{5B9421AF-EF50-4B7B-8FEF-156E61485EC0}" srcOrd="2" destOrd="0" presId="urn:microsoft.com/office/officeart/2005/8/layout/orgChart1"/>
    <dgm:cxn modelId="{EA6D2CFF-054A-4A2C-994B-D80F1AC8B405}" type="presParOf" srcId="{90D328DB-090B-456F-AF75-996E7F267B98}" destId="{52DB5E2D-9A2F-40FE-8021-8CB08B4B4AE2}" srcOrd="4" destOrd="0" presId="urn:microsoft.com/office/officeart/2005/8/layout/orgChart1"/>
    <dgm:cxn modelId="{969AA16A-CE3A-49FB-8EC6-B629E97D2543}" type="presParOf" srcId="{90D328DB-090B-456F-AF75-996E7F267B98}" destId="{2BFD5A52-A6C3-42B0-9EA2-0AEB4CE2FE4D}" srcOrd="5" destOrd="0" presId="urn:microsoft.com/office/officeart/2005/8/layout/orgChart1"/>
    <dgm:cxn modelId="{82623807-EE9A-44F4-B949-661B66C57A50}" type="presParOf" srcId="{2BFD5A52-A6C3-42B0-9EA2-0AEB4CE2FE4D}" destId="{75356D47-6830-48BD-A40F-499735ACAFFD}" srcOrd="0" destOrd="0" presId="urn:microsoft.com/office/officeart/2005/8/layout/orgChart1"/>
    <dgm:cxn modelId="{4DE1E4BC-1EFA-409D-81B6-019508414923}" type="presParOf" srcId="{75356D47-6830-48BD-A40F-499735ACAFFD}" destId="{454A8F0F-2805-4AAD-BE47-33D1D03AD8A8}" srcOrd="0" destOrd="0" presId="urn:microsoft.com/office/officeart/2005/8/layout/orgChart1"/>
    <dgm:cxn modelId="{4D6109F4-9140-4ED0-96E0-D30AFACAD960}" type="presParOf" srcId="{75356D47-6830-48BD-A40F-499735ACAFFD}" destId="{5DDAD3E8-8470-4E31-BD0C-BE3FF7DEB847}" srcOrd="1" destOrd="0" presId="urn:microsoft.com/office/officeart/2005/8/layout/orgChart1"/>
    <dgm:cxn modelId="{EF7B8E00-EC66-4AC6-88EB-48FE0E39B280}" type="presParOf" srcId="{2BFD5A52-A6C3-42B0-9EA2-0AEB4CE2FE4D}" destId="{9F4A1FAA-960E-4AA0-8505-863BCE3C0872}" srcOrd="1" destOrd="0" presId="urn:microsoft.com/office/officeart/2005/8/layout/orgChart1"/>
    <dgm:cxn modelId="{678800A4-46CF-480E-8637-C125AA87DD86}" type="presParOf" srcId="{2BFD5A52-A6C3-42B0-9EA2-0AEB4CE2FE4D}" destId="{255E1BF4-70E3-4D44-AF6D-B8C4E67F5465}" srcOrd="2" destOrd="0" presId="urn:microsoft.com/office/officeart/2005/8/layout/orgChart1"/>
    <dgm:cxn modelId="{CBD30E5C-30F2-46CC-9920-88AFE8B7EABB}" type="presParOf" srcId="{147609FE-3FA4-41AE-B8AC-DC6666E4BE06}" destId="{A9F17335-579A-42C9-B3D0-01F6F9770A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F3880-42A8-447A-B7EE-571B2DDFA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A9E935-AF83-4722-94DA-C20144411A50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>
              <a:ln>
                <a:noFill/>
              </a:ln>
              <a:solidFill>
                <a:schemeClr val="bg1"/>
              </a:solidFill>
            </a:rPr>
            <a:t>Frontend</a:t>
          </a:r>
        </a:p>
      </dgm:t>
    </dgm:pt>
    <dgm:pt modelId="{31E953F2-CA5E-40A8-A80A-41681866B028}" type="par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B59023F0-7E74-4E2B-B09D-2130D237E12D}" type="sib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51FE5166-5B2E-4377-9043-B9FFA260AB8D}">
      <dgm:prSet phldrT="[Text]"/>
      <dgm:spPr>
        <a:solidFill>
          <a:schemeClr val="accent6"/>
        </a:solidFill>
      </dgm:spPr>
      <dgm:t>
        <a:bodyPr/>
        <a:lstStyle/>
        <a:p>
          <a:r>
            <a:rPr lang="de-DE" dirty="0">
              <a:ln>
                <a:noFill/>
              </a:ln>
              <a:solidFill>
                <a:schemeClr val="tx1"/>
              </a:solidFill>
            </a:rPr>
            <a:t>Backend</a:t>
          </a:r>
        </a:p>
      </dgm:t>
    </dgm:pt>
    <dgm:pt modelId="{00429201-CE2B-4C99-98D7-4BD0AAFC8241}" type="parTrans" cxnId="{7131F089-CDC5-425E-839B-E6F60C975224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>
            <a:ln>
              <a:noFill/>
            </a:ln>
          </a:endParaRPr>
        </a:p>
      </dgm:t>
    </dgm:pt>
    <dgm:pt modelId="{FE6A27E8-C001-427E-B3BA-58C27641B593}" type="sibTrans" cxnId="{7131F089-CDC5-425E-839B-E6F60C975224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2CFE7CF2-4107-4630-82DF-F27BFF424737}" type="pres">
      <dgm:prSet presAssocID="{101F3880-42A8-447A-B7EE-571B2DDFA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AFE21C-B8A5-4F89-B610-B29B92EA56F9}" type="pres">
      <dgm:prSet presAssocID="{19A9E935-AF83-4722-94DA-C20144411A50}" presName="hierRoot1" presStyleCnt="0">
        <dgm:presLayoutVars>
          <dgm:hierBranch val="init"/>
        </dgm:presLayoutVars>
      </dgm:prSet>
      <dgm:spPr/>
    </dgm:pt>
    <dgm:pt modelId="{E02C0904-DB88-439A-9D14-4BD0EDF53A49}" type="pres">
      <dgm:prSet presAssocID="{19A9E935-AF83-4722-94DA-C20144411A50}" presName="rootComposite1" presStyleCnt="0"/>
      <dgm:spPr/>
    </dgm:pt>
    <dgm:pt modelId="{4B5E7448-6DD8-4290-AACD-047097819C42}" type="pres">
      <dgm:prSet presAssocID="{19A9E935-AF83-4722-94DA-C20144411A50}" presName="rootText1" presStyleLbl="node0" presStyleIdx="0" presStyleCnt="1">
        <dgm:presLayoutVars>
          <dgm:chPref val="3"/>
        </dgm:presLayoutVars>
      </dgm:prSet>
      <dgm:spPr/>
    </dgm:pt>
    <dgm:pt modelId="{2B238102-20F0-4759-B233-BF7D4AFF262E}" type="pres">
      <dgm:prSet presAssocID="{19A9E935-AF83-4722-94DA-C20144411A50}" presName="rootConnector1" presStyleLbl="node1" presStyleIdx="0" presStyleCnt="0"/>
      <dgm:spPr/>
    </dgm:pt>
    <dgm:pt modelId="{A0ED20CB-4797-4933-BC17-1D329A934185}" type="pres">
      <dgm:prSet presAssocID="{19A9E935-AF83-4722-94DA-C20144411A50}" presName="hierChild2" presStyleCnt="0"/>
      <dgm:spPr/>
    </dgm:pt>
    <dgm:pt modelId="{CECC2137-FA55-418B-976C-AD8B421F9668}" type="pres">
      <dgm:prSet presAssocID="{00429201-CE2B-4C99-98D7-4BD0AAFC8241}" presName="Name37" presStyleLbl="parChTrans1D2" presStyleIdx="0" presStyleCnt="1"/>
      <dgm:spPr/>
    </dgm:pt>
    <dgm:pt modelId="{9AF5BF17-F1A6-41BC-9D62-AF470421AD53}" type="pres">
      <dgm:prSet presAssocID="{51FE5166-5B2E-4377-9043-B9FFA260AB8D}" presName="hierRoot2" presStyleCnt="0">
        <dgm:presLayoutVars>
          <dgm:hierBranch val="init"/>
        </dgm:presLayoutVars>
      </dgm:prSet>
      <dgm:spPr/>
    </dgm:pt>
    <dgm:pt modelId="{B842E311-3AE7-4EC1-9AEC-7561AE9E1727}" type="pres">
      <dgm:prSet presAssocID="{51FE5166-5B2E-4377-9043-B9FFA260AB8D}" presName="rootComposite" presStyleCnt="0"/>
      <dgm:spPr/>
    </dgm:pt>
    <dgm:pt modelId="{00FD163A-0670-4FE3-ABA2-A4D89837AD9B}" type="pres">
      <dgm:prSet presAssocID="{51FE5166-5B2E-4377-9043-B9FFA260AB8D}" presName="rootText" presStyleLbl="node2" presStyleIdx="0" presStyleCnt="1">
        <dgm:presLayoutVars>
          <dgm:chPref val="3"/>
        </dgm:presLayoutVars>
      </dgm:prSet>
      <dgm:spPr/>
    </dgm:pt>
    <dgm:pt modelId="{8CC9B11F-1A6A-48DC-B856-8A572C289EB5}" type="pres">
      <dgm:prSet presAssocID="{51FE5166-5B2E-4377-9043-B9FFA260AB8D}" presName="rootConnector" presStyleLbl="node2" presStyleIdx="0" presStyleCnt="1"/>
      <dgm:spPr/>
    </dgm:pt>
    <dgm:pt modelId="{E999FF2E-A691-4D4B-A2D1-BBC3F4CE921E}" type="pres">
      <dgm:prSet presAssocID="{51FE5166-5B2E-4377-9043-B9FFA260AB8D}" presName="hierChild4" presStyleCnt="0"/>
      <dgm:spPr/>
    </dgm:pt>
    <dgm:pt modelId="{095D064C-E2AF-4A21-8F38-5B2511CFC262}" type="pres">
      <dgm:prSet presAssocID="{51FE5166-5B2E-4377-9043-B9FFA260AB8D}" presName="hierChild5" presStyleCnt="0"/>
      <dgm:spPr/>
    </dgm:pt>
    <dgm:pt modelId="{E41BBAE9-ECDD-49BC-AC5B-6F22D0828D7C}" type="pres">
      <dgm:prSet presAssocID="{19A9E935-AF83-4722-94DA-C20144411A50}" presName="hierChild3" presStyleCnt="0"/>
      <dgm:spPr/>
    </dgm:pt>
  </dgm:ptLst>
  <dgm:cxnLst>
    <dgm:cxn modelId="{41CF1800-B7AD-408F-9E9B-E4FE39DA9138}" type="presOf" srcId="{00429201-CE2B-4C99-98D7-4BD0AAFC8241}" destId="{CECC2137-FA55-418B-976C-AD8B421F9668}" srcOrd="0" destOrd="0" presId="urn:microsoft.com/office/officeart/2005/8/layout/orgChart1"/>
    <dgm:cxn modelId="{B4D21C0E-058D-4BD2-AD80-65F85092349D}" type="presOf" srcId="{19A9E935-AF83-4722-94DA-C20144411A50}" destId="{4B5E7448-6DD8-4290-AACD-047097819C42}" srcOrd="0" destOrd="0" presId="urn:microsoft.com/office/officeart/2005/8/layout/orgChart1"/>
    <dgm:cxn modelId="{8F403576-9C19-4C87-898A-3F16C6D2DE5E}" type="presOf" srcId="{19A9E935-AF83-4722-94DA-C20144411A50}" destId="{2B238102-20F0-4759-B233-BF7D4AFF262E}" srcOrd="1" destOrd="0" presId="urn:microsoft.com/office/officeart/2005/8/layout/orgChart1"/>
    <dgm:cxn modelId="{EC911979-4CBD-44D8-AFD0-74805A285465}" type="presOf" srcId="{51FE5166-5B2E-4377-9043-B9FFA260AB8D}" destId="{00FD163A-0670-4FE3-ABA2-A4D89837AD9B}" srcOrd="0" destOrd="0" presId="urn:microsoft.com/office/officeart/2005/8/layout/orgChart1"/>
    <dgm:cxn modelId="{88056485-A267-4D67-A89A-D391A86E49C2}" type="presOf" srcId="{51FE5166-5B2E-4377-9043-B9FFA260AB8D}" destId="{8CC9B11F-1A6A-48DC-B856-8A572C289EB5}" srcOrd="1" destOrd="0" presId="urn:microsoft.com/office/officeart/2005/8/layout/orgChart1"/>
    <dgm:cxn modelId="{7131F089-CDC5-425E-839B-E6F60C975224}" srcId="{19A9E935-AF83-4722-94DA-C20144411A50}" destId="{51FE5166-5B2E-4377-9043-B9FFA260AB8D}" srcOrd="0" destOrd="0" parTransId="{00429201-CE2B-4C99-98D7-4BD0AAFC8241}" sibTransId="{FE6A27E8-C001-427E-B3BA-58C27641B593}"/>
    <dgm:cxn modelId="{22CDA3BE-0D13-4B09-8411-8D32737046A9}" srcId="{101F3880-42A8-447A-B7EE-571B2DDFA4A9}" destId="{19A9E935-AF83-4722-94DA-C20144411A50}" srcOrd="0" destOrd="0" parTransId="{31E953F2-CA5E-40A8-A80A-41681866B028}" sibTransId="{B59023F0-7E74-4E2B-B09D-2130D237E12D}"/>
    <dgm:cxn modelId="{DBC2C0CC-B877-4B49-983A-FE823092B86F}" type="presOf" srcId="{101F3880-42A8-447A-B7EE-571B2DDFA4A9}" destId="{2CFE7CF2-4107-4630-82DF-F27BFF424737}" srcOrd="0" destOrd="0" presId="urn:microsoft.com/office/officeart/2005/8/layout/orgChart1"/>
    <dgm:cxn modelId="{5D4BF9C4-739E-47A4-BB11-5C5530AF7CA4}" type="presParOf" srcId="{2CFE7CF2-4107-4630-82DF-F27BFF424737}" destId="{A3AFE21C-B8A5-4F89-B610-B29B92EA56F9}" srcOrd="0" destOrd="0" presId="urn:microsoft.com/office/officeart/2005/8/layout/orgChart1"/>
    <dgm:cxn modelId="{E77EFC94-10E3-43C5-8DB2-CEBC6CFA0071}" type="presParOf" srcId="{A3AFE21C-B8A5-4F89-B610-B29B92EA56F9}" destId="{E02C0904-DB88-439A-9D14-4BD0EDF53A49}" srcOrd="0" destOrd="0" presId="urn:microsoft.com/office/officeart/2005/8/layout/orgChart1"/>
    <dgm:cxn modelId="{04F01AFC-FBF7-4B54-B61E-55E91B2DB762}" type="presParOf" srcId="{E02C0904-DB88-439A-9D14-4BD0EDF53A49}" destId="{4B5E7448-6DD8-4290-AACD-047097819C42}" srcOrd="0" destOrd="0" presId="urn:microsoft.com/office/officeart/2005/8/layout/orgChart1"/>
    <dgm:cxn modelId="{7C1F4B89-4A2D-4E2E-AB40-FA3360D1FB37}" type="presParOf" srcId="{E02C0904-DB88-439A-9D14-4BD0EDF53A49}" destId="{2B238102-20F0-4759-B233-BF7D4AFF262E}" srcOrd="1" destOrd="0" presId="urn:microsoft.com/office/officeart/2005/8/layout/orgChart1"/>
    <dgm:cxn modelId="{2B309B20-F8D2-4758-AEED-7365577CE672}" type="presParOf" srcId="{A3AFE21C-B8A5-4F89-B610-B29B92EA56F9}" destId="{A0ED20CB-4797-4933-BC17-1D329A934185}" srcOrd="1" destOrd="0" presId="urn:microsoft.com/office/officeart/2005/8/layout/orgChart1"/>
    <dgm:cxn modelId="{055890A9-ACCD-41A7-ABA5-712921BCFC0B}" type="presParOf" srcId="{A0ED20CB-4797-4933-BC17-1D329A934185}" destId="{CECC2137-FA55-418B-976C-AD8B421F9668}" srcOrd="0" destOrd="0" presId="urn:microsoft.com/office/officeart/2005/8/layout/orgChart1"/>
    <dgm:cxn modelId="{A9FCB0BD-D1F7-4AFF-82B7-326FE6101B8D}" type="presParOf" srcId="{A0ED20CB-4797-4933-BC17-1D329A934185}" destId="{9AF5BF17-F1A6-41BC-9D62-AF470421AD53}" srcOrd="1" destOrd="0" presId="urn:microsoft.com/office/officeart/2005/8/layout/orgChart1"/>
    <dgm:cxn modelId="{3A41750E-8ED2-4DD4-AA59-573D1ACD3499}" type="presParOf" srcId="{9AF5BF17-F1A6-41BC-9D62-AF470421AD53}" destId="{B842E311-3AE7-4EC1-9AEC-7561AE9E1727}" srcOrd="0" destOrd="0" presId="urn:microsoft.com/office/officeart/2005/8/layout/orgChart1"/>
    <dgm:cxn modelId="{CAA89634-F1F5-4109-B0F8-E4609C6E49DA}" type="presParOf" srcId="{B842E311-3AE7-4EC1-9AEC-7561AE9E1727}" destId="{00FD163A-0670-4FE3-ABA2-A4D89837AD9B}" srcOrd="0" destOrd="0" presId="urn:microsoft.com/office/officeart/2005/8/layout/orgChart1"/>
    <dgm:cxn modelId="{A8A8FAE2-0489-4EDF-B3FB-D510F5958E07}" type="presParOf" srcId="{B842E311-3AE7-4EC1-9AEC-7561AE9E1727}" destId="{8CC9B11F-1A6A-48DC-B856-8A572C289EB5}" srcOrd="1" destOrd="0" presId="urn:microsoft.com/office/officeart/2005/8/layout/orgChart1"/>
    <dgm:cxn modelId="{1FC3EC2B-EDC4-47C7-B6E5-1FA853D8F13A}" type="presParOf" srcId="{9AF5BF17-F1A6-41BC-9D62-AF470421AD53}" destId="{E999FF2E-A691-4D4B-A2D1-BBC3F4CE921E}" srcOrd="1" destOrd="0" presId="urn:microsoft.com/office/officeart/2005/8/layout/orgChart1"/>
    <dgm:cxn modelId="{C3250090-0025-44B5-8A71-949C10072E5C}" type="presParOf" srcId="{9AF5BF17-F1A6-41BC-9D62-AF470421AD53}" destId="{095D064C-E2AF-4A21-8F38-5B2511CFC262}" srcOrd="2" destOrd="0" presId="urn:microsoft.com/office/officeart/2005/8/layout/orgChart1"/>
    <dgm:cxn modelId="{9AC12761-C95A-4ACF-A07A-DB475B8D838D}" type="presParOf" srcId="{A3AFE21C-B8A5-4F89-B610-B29B92EA56F9}" destId="{E41BBAE9-ECDD-49BC-AC5B-6F22D0828D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4C8C7C-EF95-4460-8078-3A8C1D4E38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8A3D82-FFFF-4496-B050-061E98654DFC}">
      <dgm:prSet phldrT="[Text]"/>
      <dgm:spPr/>
      <dgm:t>
        <a:bodyPr/>
        <a:lstStyle/>
        <a:p>
          <a:r>
            <a:rPr lang="de-DE" dirty="0" err="1"/>
            <a:t>app</a:t>
          </a:r>
          <a:r>
            <a:rPr lang="de-DE" dirty="0"/>
            <a:t>/</a:t>
          </a:r>
          <a:r>
            <a:rPr lang="de-DE" dirty="0" err="1"/>
            <a:t>client</a:t>
          </a:r>
          <a:endParaRPr lang="de-DE" dirty="0"/>
        </a:p>
      </dgm:t>
    </dgm:pt>
    <dgm:pt modelId="{46212095-D6BC-4300-B9B7-39E625DB0E91}" type="parTrans" cxnId="{3A93F3F5-7E17-4DC0-9DBD-5E6BB90DF921}">
      <dgm:prSet/>
      <dgm:spPr/>
      <dgm:t>
        <a:bodyPr/>
        <a:lstStyle/>
        <a:p>
          <a:endParaRPr lang="de-DE"/>
        </a:p>
      </dgm:t>
    </dgm:pt>
    <dgm:pt modelId="{C33D432E-F1D2-4680-96F0-DA102E0E2E48}" type="sibTrans" cxnId="{3A93F3F5-7E17-4DC0-9DBD-5E6BB90DF921}">
      <dgm:prSet/>
      <dgm:spPr/>
      <dgm:t>
        <a:bodyPr/>
        <a:lstStyle/>
        <a:p>
          <a:endParaRPr lang="de-DE"/>
        </a:p>
      </dgm:t>
    </dgm:pt>
    <dgm:pt modelId="{394091C0-3727-437C-B985-3214FF2165E7}">
      <dgm:prSet phldrT="[Text]"/>
      <dgm:spPr/>
      <dgm:t>
        <a:bodyPr/>
        <a:lstStyle/>
        <a:p>
          <a:r>
            <a:rPr lang="de-DE" dirty="0" err="1"/>
            <a:t>environment</a:t>
          </a:r>
          <a:endParaRPr lang="de-DE" dirty="0"/>
        </a:p>
      </dgm:t>
    </dgm:pt>
    <dgm:pt modelId="{CD31B98C-5113-48F5-B418-A6032565D030}" type="parTrans" cxnId="{24021337-9036-49F7-89ED-C445D6BEA9C8}">
      <dgm:prSet/>
      <dgm:spPr/>
      <dgm:t>
        <a:bodyPr/>
        <a:lstStyle/>
        <a:p>
          <a:endParaRPr lang="de-DE"/>
        </a:p>
      </dgm:t>
    </dgm:pt>
    <dgm:pt modelId="{60DF1584-DE00-42ED-A7DB-9B57A09FDBE1}" type="sibTrans" cxnId="{24021337-9036-49F7-89ED-C445D6BEA9C8}">
      <dgm:prSet/>
      <dgm:spPr/>
      <dgm:t>
        <a:bodyPr/>
        <a:lstStyle/>
        <a:p>
          <a:endParaRPr lang="de-DE"/>
        </a:p>
      </dgm:t>
    </dgm:pt>
    <dgm:pt modelId="{12E02C42-5C5B-40C5-8D1B-219208E7E440}">
      <dgm:prSet phldrT="[Text]"/>
      <dgm:spPr/>
      <dgm:t>
        <a:bodyPr/>
        <a:lstStyle/>
        <a:p>
          <a:r>
            <a:rPr lang="de-DE" dirty="0" err="1"/>
            <a:t>pages</a:t>
          </a:r>
          <a:endParaRPr lang="de-DE" dirty="0"/>
        </a:p>
      </dgm:t>
    </dgm:pt>
    <dgm:pt modelId="{C0E35563-E506-4A99-A6E9-6F7761391131}" type="parTrans" cxnId="{D2E127EA-EE62-4E17-8DAC-351FB54A1462}">
      <dgm:prSet/>
      <dgm:spPr/>
      <dgm:t>
        <a:bodyPr/>
        <a:lstStyle/>
        <a:p>
          <a:endParaRPr lang="de-DE"/>
        </a:p>
      </dgm:t>
    </dgm:pt>
    <dgm:pt modelId="{1E457FE7-1742-465D-8985-E24D37556A0B}" type="sibTrans" cxnId="{D2E127EA-EE62-4E17-8DAC-351FB54A1462}">
      <dgm:prSet/>
      <dgm:spPr/>
      <dgm:t>
        <a:bodyPr/>
        <a:lstStyle/>
        <a:p>
          <a:endParaRPr lang="de-DE"/>
        </a:p>
      </dgm:t>
    </dgm:pt>
    <dgm:pt modelId="{F9D76E64-3498-4519-A447-A19C296BE0F3}">
      <dgm:prSet phldrT="[Text]"/>
      <dgm:spPr/>
      <dgm:t>
        <a:bodyPr/>
        <a:lstStyle/>
        <a:p>
          <a:r>
            <a:rPr lang="de-DE" dirty="0" err="1"/>
            <a:t>components</a:t>
          </a:r>
          <a:endParaRPr lang="de-DE" dirty="0"/>
        </a:p>
      </dgm:t>
    </dgm:pt>
    <dgm:pt modelId="{DC30FF41-731C-4D7D-856A-B479BF970541}" type="parTrans" cxnId="{6EE0F8D7-442D-4CC3-BAC7-6711700D8ACB}">
      <dgm:prSet/>
      <dgm:spPr/>
      <dgm:t>
        <a:bodyPr/>
        <a:lstStyle/>
        <a:p>
          <a:endParaRPr lang="de-DE"/>
        </a:p>
      </dgm:t>
    </dgm:pt>
    <dgm:pt modelId="{8B3C5DA2-2932-4AE8-A149-E238249AC2EB}" type="sibTrans" cxnId="{6EE0F8D7-442D-4CC3-BAC7-6711700D8ACB}">
      <dgm:prSet/>
      <dgm:spPr/>
      <dgm:t>
        <a:bodyPr/>
        <a:lstStyle/>
        <a:p>
          <a:endParaRPr lang="de-DE"/>
        </a:p>
      </dgm:t>
    </dgm:pt>
    <dgm:pt modelId="{5C8E0A57-6C18-4919-8C4E-9491910BFEA6}">
      <dgm:prSet phldrT="[Text]"/>
      <dgm:spPr/>
      <dgm:t>
        <a:bodyPr/>
        <a:lstStyle/>
        <a:p>
          <a:r>
            <a:rPr lang="de-DE" dirty="0" err="1"/>
            <a:t>services</a:t>
          </a:r>
          <a:endParaRPr lang="de-DE" dirty="0"/>
        </a:p>
      </dgm:t>
    </dgm:pt>
    <dgm:pt modelId="{CBC4BEF0-2AB9-4586-A9AF-37EC5A8070E6}" type="parTrans" cxnId="{94445717-E6F7-4968-9552-05B34E0800E8}">
      <dgm:prSet/>
      <dgm:spPr/>
    </dgm:pt>
    <dgm:pt modelId="{5EB1C19E-3EB9-4FAC-9470-FF83492341BB}" type="sibTrans" cxnId="{94445717-E6F7-4968-9552-05B34E0800E8}">
      <dgm:prSet/>
      <dgm:spPr/>
    </dgm:pt>
    <dgm:pt modelId="{4564D5F9-ED1D-4BDC-AFC8-810338B0C37C}">
      <dgm:prSet phldrT="[Text]"/>
      <dgm:spPr/>
      <dgm:t>
        <a:bodyPr/>
        <a:lstStyle/>
        <a:p>
          <a:r>
            <a:rPr lang="de-DE" dirty="0" err="1"/>
            <a:t>plugins</a:t>
          </a:r>
          <a:endParaRPr lang="de-DE" dirty="0"/>
        </a:p>
      </dgm:t>
    </dgm:pt>
    <dgm:pt modelId="{52687A34-2A2F-47D4-A20F-1A5C35B9E8F3}" type="parTrans" cxnId="{C362AF24-E8C4-4322-8E21-A3A590D59582}">
      <dgm:prSet/>
      <dgm:spPr/>
    </dgm:pt>
    <dgm:pt modelId="{B3243648-276F-4881-B924-67B2D590A41C}" type="sibTrans" cxnId="{C362AF24-E8C4-4322-8E21-A3A590D59582}">
      <dgm:prSet/>
      <dgm:spPr/>
    </dgm:pt>
    <dgm:pt modelId="{5ACF701B-BAEE-4FF3-B130-0773322B5392}">
      <dgm:prSet phldrT="[Text]"/>
      <dgm:spPr/>
      <dgm:t>
        <a:bodyPr/>
        <a:lstStyle/>
        <a:p>
          <a:r>
            <a:rPr lang="de-DE" dirty="0" err="1"/>
            <a:t>assets</a:t>
          </a:r>
          <a:endParaRPr lang="de-DE" dirty="0"/>
        </a:p>
      </dgm:t>
    </dgm:pt>
    <dgm:pt modelId="{B4A09726-DF2F-40CB-9108-B607313DB5CA}" type="parTrans" cxnId="{45D5CFEE-64A9-49FD-BFD4-302608A0C56E}">
      <dgm:prSet/>
      <dgm:spPr/>
    </dgm:pt>
    <dgm:pt modelId="{64773039-7135-4ACD-8BFE-CB3D88D2B240}" type="sibTrans" cxnId="{45D5CFEE-64A9-49FD-BFD4-302608A0C56E}">
      <dgm:prSet/>
      <dgm:spPr/>
    </dgm:pt>
    <dgm:pt modelId="{7EE1AC93-6F75-4A71-AAB8-0FCEA85D218B}" type="pres">
      <dgm:prSet presAssocID="{144C8C7C-EF95-4460-8078-3A8C1D4E38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7609FE-3FA4-41AE-B8AC-DC6666E4BE06}" type="pres">
      <dgm:prSet presAssocID="{D28A3D82-FFFF-4496-B050-061E98654DFC}" presName="hierRoot1" presStyleCnt="0">
        <dgm:presLayoutVars>
          <dgm:hierBranch val="init"/>
        </dgm:presLayoutVars>
      </dgm:prSet>
      <dgm:spPr/>
    </dgm:pt>
    <dgm:pt modelId="{07CB4005-8355-45C7-B141-0731DF7420E5}" type="pres">
      <dgm:prSet presAssocID="{D28A3D82-FFFF-4496-B050-061E98654DFC}" presName="rootComposite1" presStyleCnt="0"/>
      <dgm:spPr/>
    </dgm:pt>
    <dgm:pt modelId="{402C384C-D2AD-430B-A376-13111E4325DC}" type="pres">
      <dgm:prSet presAssocID="{D28A3D82-FFFF-4496-B050-061E98654DFC}" presName="rootText1" presStyleLbl="node0" presStyleIdx="0" presStyleCnt="1" custLinFactNeighborY="1204">
        <dgm:presLayoutVars>
          <dgm:chPref val="3"/>
        </dgm:presLayoutVars>
      </dgm:prSet>
      <dgm:spPr/>
    </dgm:pt>
    <dgm:pt modelId="{338F16A6-2266-4E12-9238-B27E302A918A}" type="pres">
      <dgm:prSet presAssocID="{D28A3D82-FFFF-4496-B050-061E98654DFC}" presName="rootConnector1" presStyleLbl="node1" presStyleIdx="0" presStyleCnt="0"/>
      <dgm:spPr/>
    </dgm:pt>
    <dgm:pt modelId="{90D328DB-090B-456F-AF75-996E7F267B98}" type="pres">
      <dgm:prSet presAssocID="{D28A3D82-FFFF-4496-B050-061E98654DFC}" presName="hierChild2" presStyleCnt="0"/>
      <dgm:spPr/>
    </dgm:pt>
    <dgm:pt modelId="{1C791692-2E53-4403-B615-BCF1EA87EEC1}" type="pres">
      <dgm:prSet presAssocID="{CD31B98C-5113-48F5-B418-A6032565D030}" presName="Name37" presStyleLbl="parChTrans1D2" presStyleIdx="0" presStyleCnt="6"/>
      <dgm:spPr/>
    </dgm:pt>
    <dgm:pt modelId="{3C6501FE-D85F-4CC3-B554-F7EE2054B58F}" type="pres">
      <dgm:prSet presAssocID="{394091C0-3727-437C-B985-3214FF2165E7}" presName="hierRoot2" presStyleCnt="0">
        <dgm:presLayoutVars>
          <dgm:hierBranch val="init"/>
        </dgm:presLayoutVars>
      </dgm:prSet>
      <dgm:spPr/>
    </dgm:pt>
    <dgm:pt modelId="{3020268D-E749-4893-A12A-A8F7D889DB83}" type="pres">
      <dgm:prSet presAssocID="{394091C0-3727-437C-B985-3214FF2165E7}" presName="rootComposite" presStyleCnt="0"/>
      <dgm:spPr/>
    </dgm:pt>
    <dgm:pt modelId="{E302457C-FEA0-4587-97A2-9E12DFFF348C}" type="pres">
      <dgm:prSet presAssocID="{394091C0-3727-437C-B985-3214FF2165E7}" presName="rootText" presStyleLbl="node2" presStyleIdx="0" presStyleCnt="6">
        <dgm:presLayoutVars>
          <dgm:chPref val="3"/>
        </dgm:presLayoutVars>
      </dgm:prSet>
      <dgm:spPr/>
    </dgm:pt>
    <dgm:pt modelId="{E17D31D7-D9CB-48DE-8896-E71C258ECF19}" type="pres">
      <dgm:prSet presAssocID="{394091C0-3727-437C-B985-3214FF2165E7}" presName="rootConnector" presStyleLbl="node2" presStyleIdx="0" presStyleCnt="6"/>
      <dgm:spPr/>
    </dgm:pt>
    <dgm:pt modelId="{B5129A80-7612-4073-9FBE-CB5E0B9ADFB5}" type="pres">
      <dgm:prSet presAssocID="{394091C0-3727-437C-B985-3214FF2165E7}" presName="hierChild4" presStyleCnt="0"/>
      <dgm:spPr/>
    </dgm:pt>
    <dgm:pt modelId="{48093ABE-F40D-4F31-A599-A1B0DF4CD30A}" type="pres">
      <dgm:prSet presAssocID="{394091C0-3727-437C-B985-3214FF2165E7}" presName="hierChild5" presStyleCnt="0"/>
      <dgm:spPr/>
    </dgm:pt>
    <dgm:pt modelId="{AF4C2B55-454C-40FD-8D4B-B84707FBFA89}" type="pres">
      <dgm:prSet presAssocID="{C0E35563-E506-4A99-A6E9-6F7761391131}" presName="Name37" presStyleLbl="parChTrans1D2" presStyleIdx="1" presStyleCnt="6"/>
      <dgm:spPr/>
    </dgm:pt>
    <dgm:pt modelId="{A3793BFA-47AA-4940-B485-1E1BF54014BF}" type="pres">
      <dgm:prSet presAssocID="{12E02C42-5C5B-40C5-8D1B-219208E7E440}" presName="hierRoot2" presStyleCnt="0">
        <dgm:presLayoutVars>
          <dgm:hierBranch val="init"/>
        </dgm:presLayoutVars>
      </dgm:prSet>
      <dgm:spPr/>
    </dgm:pt>
    <dgm:pt modelId="{E25EA7B1-53EF-4D6F-9073-C6AD6817FA75}" type="pres">
      <dgm:prSet presAssocID="{12E02C42-5C5B-40C5-8D1B-219208E7E440}" presName="rootComposite" presStyleCnt="0"/>
      <dgm:spPr/>
    </dgm:pt>
    <dgm:pt modelId="{28CDAA3E-8E67-4526-A233-C51F057C056D}" type="pres">
      <dgm:prSet presAssocID="{12E02C42-5C5B-40C5-8D1B-219208E7E440}" presName="rootText" presStyleLbl="node2" presStyleIdx="1" presStyleCnt="6">
        <dgm:presLayoutVars>
          <dgm:chPref val="3"/>
        </dgm:presLayoutVars>
      </dgm:prSet>
      <dgm:spPr/>
    </dgm:pt>
    <dgm:pt modelId="{C2A3E46D-AB0E-4B25-8000-9B97F062A209}" type="pres">
      <dgm:prSet presAssocID="{12E02C42-5C5B-40C5-8D1B-219208E7E440}" presName="rootConnector" presStyleLbl="node2" presStyleIdx="1" presStyleCnt="6"/>
      <dgm:spPr/>
    </dgm:pt>
    <dgm:pt modelId="{3E89198C-6414-4E13-A726-E378C3795CF2}" type="pres">
      <dgm:prSet presAssocID="{12E02C42-5C5B-40C5-8D1B-219208E7E440}" presName="hierChild4" presStyleCnt="0"/>
      <dgm:spPr/>
    </dgm:pt>
    <dgm:pt modelId="{5B9421AF-EF50-4B7B-8FEF-156E61485EC0}" type="pres">
      <dgm:prSet presAssocID="{12E02C42-5C5B-40C5-8D1B-219208E7E440}" presName="hierChild5" presStyleCnt="0"/>
      <dgm:spPr/>
    </dgm:pt>
    <dgm:pt modelId="{52DB5E2D-9A2F-40FE-8021-8CB08B4B4AE2}" type="pres">
      <dgm:prSet presAssocID="{DC30FF41-731C-4D7D-856A-B479BF970541}" presName="Name37" presStyleLbl="parChTrans1D2" presStyleIdx="2" presStyleCnt="6"/>
      <dgm:spPr/>
    </dgm:pt>
    <dgm:pt modelId="{2BFD5A52-A6C3-42B0-9EA2-0AEB4CE2FE4D}" type="pres">
      <dgm:prSet presAssocID="{F9D76E64-3498-4519-A447-A19C296BE0F3}" presName="hierRoot2" presStyleCnt="0">
        <dgm:presLayoutVars>
          <dgm:hierBranch val="init"/>
        </dgm:presLayoutVars>
      </dgm:prSet>
      <dgm:spPr/>
    </dgm:pt>
    <dgm:pt modelId="{75356D47-6830-48BD-A40F-499735ACAFFD}" type="pres">
      <dgm:prSet presAssocID="{F9D76E64-3498-4519-A447-A19C296BE0F3}" presName="rootComposite" presStyleCnt="0"/>
      <dgm:spPr/>
    </dgm:pt>
    <dgm:pt modelId="{454A8F0F-2805-4AAD-BE47-33D1D03AD8A8}" type="pres">
      <dgm:prSet presAssocID="{F9D76E64-3498-4519-A447-A19C296BE0F3}" presName="rootText" presStyleLbl="node2" presStyleIdx="2" presStyleCnt="6">
        <dgm:presLayoutVars>
          <dgm:chPref val="3"/>
        </dgm:presLayoutVars>
      </dgm:prSet>
      <dgm:spPr/>
    </dgm:pt>
    <dgm:pt modelId="{5DDAD3E8-8470-4E31-BD0C-BE3FF7DEB847}" type="pres">
      <dgm:prSet presAssocID="{F9D76E64-3498-4519-A447-A19C296BE0F3}" presName="rootConnector" presStyleLbl="node2" presStyleIdx="2" presStyleCnt="6"/>
      <dgm:spPr/>
    </dgm:pt>
    <dgm:pt modelId="{9F4A1FAA-960E-4AA0-8505-863BCE3C0872}" type="pres">
      <dgm:prSet presAssocID="{F9D76E64-3498-4519-A447-A19C296BE0F3}" presName="hierChild4" presStyleCnt="0"/>
      <dgm:spPr/>
    </dgm:pt>
    <dgm:pt modelId="{255E1BF4-70E3-4D44-AF6D-B8C4E67F5465}" type="pres">
      <dgm:prSet presAssocID="{F9D76E64-3498-4519-A447-A19C296BE0F3}" presName="hierChild5" presStyleCnt="0"/>
      <dgm:spPr/>
    </dgm:pt>
    <dgm:pt modelId="{F6D62793-5F7D-4572-AE40-58675668D1A1}" type="pres">
      <dgm:prSet presAssocID="{CBC4BEF0-2AB9-4586-A9AF-37EC5A8070E6}" presName="Name37" presStyleLbl="parChTrans1D2" presStyleIdx="3" presStyleCnt="6"/>
      <dgm:spPr/>
    </dgm:pt>
    <dgm:pt modelId="{833F6398-2B6F-49B7-A1C0-BAEFDD8A0DC2}" type="pres">
      <dgm:prSet presAssocID="{5C8E0A57-6C18-4919-8C4E-9491910BFEA6}" presName="hierRoot2" presStyleCnt="0">
        <dgm:presLayoutVars>
          <dgm:hierBranch val="init"/>
        </dgm:presLayoutVars>
      </dgm:prSet>
      <dgm:spPr/>
    </dgm:pt>
    <dgm:pt modelId="{476EDC92-CB21-4CEB-BD3C-B5977C71DD9A}" type="pres">
      <dgm:prSet presAssocID="{5C8E0A57-6C18-4919-8C4E-9491910BFEA6}" presName="rootComposite" presStyleCnt="0"/>
      <dgm:spPr/>
    </dgm:pt>
    <dgm:pt modelId="{340D7EB5-0DEF-414A-9529-5D03CBBA0884}" type="pres">
      <dgm:prSet presAssocID="{5C8E0A57-6C18-4919-8C4E-9491910BFEA6}" presName="rootText" presStyleLbl="node2" presStyleIdx="3" presStyleCnt="6">
        <dgm:presLayoutVars>
          <dgm:chPref val="3"/>
        </dgm:presLayoutVars>
      </dgm:prSet>
      <dgm:spPr/>
    </dgm:pt>
    <dgm:pt modelId="{19C9E517-322A-4416-A863-8ADE12A9C73D}" type="pres">
      <dgm:prSet presAssocID="{5C8E0A57-6C18-4919-8C4E-9491910BFEA6}" presName="rootConnector" presStyleLbl="node2" presStyleIdx="3" presStyleCnt="6"/>
      <dgm:spPr/>
    </dgm:pt>
    <dgm:pt modelId="{27B8B15E-7C98-4EEF-A134-DFCF94A53345}" type="pres">
      <dgm:prSet presAssocID="{5C8E0A57-6C18-4919-8C4E-9491910BFEA6}" presName="hierChild4" presStyleCnt="0"/>
      <dgm:spPr/>
    </dgm:pt>
    <dgm:pt modelId="{3D9AECC5-4753-4708-83AE-3F86676FC5CB}" type="pres">
      <dgm:prSet presAssocID="{5C8E0A57-6C18-4919-8C4E-9491910BFEA6}" presName="hierChild5" presStyleCnt="0"/>
      <dgm:spPr/>
    </dgm:pt>
    <dgm:pt modelId="{108E608B-E366-43F2-8926-42EEDD43E3F6}" type="pres">
      <dgm:prSet presAssocID="{52687A34-2A2F-47D4-A20F-1A5C35B9E8F3}" presName="Name37" presStyleLbl="parChTrans1D2" presStyleIdx="4" presStyleCnt="6"/>
      <dgm:spPr/>
    </dgm:pt>
    <dgm:pt modelId="{2A8CB300-E58F-4511-A496-A0E468C24AD5}" type="pres">
      <dgm:prSet presAssocID="{4564D5F9-ED1D-4BDC-AFC8-810338B0C37C}" presName="hierRoot2" presStyleCnt="0">
        <dgm:presLayoutVars>
          <dgm:hierBranch val="init"/>
        </dgm:presLayoutVars>
      </dgm:prSet>
      <dgm:spPr/>
    </dgm:pt>
    <dgm:pt modelId="{B7A5BEF2-FE93-4B5B-A94C-49CAF01240CE}" type="pres">
      <dgm:prSet presAssocID="{4564D5F9-ED1D-4BDC-AFC8-810338B0C37C}" presName="rootComposite" presStyleCnt="0"/>
      <dgm:spPr/>
    </dgm:pt>
    <dgm:pt modelId="{AF4BDAA5-5CA1-4847-B470-3A42D23C1A50}" type="pres">
      <dgm:prSet presAssocID="{4564D5F9-ED1D-4BDC-AFC8-810338B0C37C}" presName="rootText" presStyleLbl="node2" presStyleIdx="4" presStyleCnt="6">
        <dgm:presLayoutVars>
          <dgm:chPref val="3"/>
        </dgm:presLayoutVars>
      </dgm:prSet>
      <dgm:spPr/>
    </dgm:pt>
    <dgm:pt modelId="{AD06369D-D651-4371-B170-C0D389FBF2C4}" type="pres">
      <dgm:prSet presAssocID="{4564D5F9-ED1D-4BDC-AFC8-810338B0C37C}" presName="rootConnector" presStyleLbl="node2" presStyleIdx="4" presStyleCnt="6"/>
      <dgm:spPr/>
    </dgm:pt>
    <dgm:pt modelId="{8615793F-DF80-4C38-980E-68ADEEA07B24}" type="pres">
      <dgm:prSet presAssocID="{4564D5F9-ED1D-4BDC-AFC8-810338B0C37C}" presName="hierChild4" presStyleCnt="0"/>
      <dgm:spPr/>
    </dgm:pt>
    <dgm:pt modelId="{B5243F9D-E7C1-402E-BEE7-D927EC2AA974}" type="pres">
      <dgm:prSet presAssocID="{4564D5F9-ED1D-4BDC-AFC8-810338B0C37C}" presName="hierChild5" presStyleCnt="0"/>
      <dgm:spPr/>
    </dgm:pt>
    <dgm:pt modelId="{80606593-5F8A-4604-879F-65C505B6B56B}" type="pres">
      <dgm:prSet presAssocID="{B4A09726-DF2F-40CB-9108-B607313DB5CA}" presName="Name37" presStyleLbl="parChTrans1D2" presStyleIdx="5" presStyleCnt="6"/>
      <dgm:spPr/>
    </dgm:pt>
    <dgm:pt modelId="{6AE1F0AD-4FF7-49CE-A43F-306F9638B9E5}" type="pres">
      <dgm:prSet presAssocID="{5ACF701B-BAEE-4FF3-B130-0773322B5392}" presName="hierRoot2" presStyleCnt="0">
        <dgm:presLayoutVars>
          <dgm:hierBranch val="init"/>
        </dgm:presLayoutVars>
      </dgm:prSet>
      <dgm:spPr/>
    </dgm:pt>
    <dgm:pt modelId="{3F767E5F-07EB-4E61-BE78-8990A88EB8CB}" type="pres">
      <dgm:prSet presAssocID="{5ACF701B-BAEE-4FF3-B130-0773322B5392}" presName="rootComposite" presStyleCnt="0"/>
      <dgm:spPr/>
    </dgm:pt>
    <dgm:pt modelId="{EB3750AF-E3B1-4D84-A185-1EB1031201C0}" type="pres">
      <dgm:prSet presAssocID="{5ACF701B-BAEE-4FF3-B130-0773322B5392}" presName="rootText" presStyleLbl="node2" presStyleIdx="5" presStyleCnt="6">
        <dgm:presLayoutVars>
          <dgm:chPref val="3"/>
        </dgm:presLayoutVars>
      </dgm:prSet>
      <dgm:spPr/>
    </dgm:pt>
    <dgm:pt modelId="{754A69AE-E8B5-483D-A0FA-D422C4A92987}" type="pres">
      <dgm:prSet presAssocID="{5ACF701B-BAEE-4FF3-B130-0773322B5392}" presName="rootConnector" presStyleLbl="node2" presStyleIdx="5" presStyleCnt="6"/>
      <dgm:spPr/>
    </dgm:pt>
    <dgm:pt modelId="{0891ABA5-188B-4C5E-BCC6-BEC6C6351120}" type="pres">
      <dgm:prSet presAssocID="{5ACF701B-BAEE-4FF3-B130-0773322B5392}" presName="hierChild4" presStyleCnt="0"/>
      <dgm:spPr/>
    </dgm:pt>
    <dgm:pt modelId="{B305EC1E-700E-4B45-B448-3CB156A04A4F}" type="pres">
      <dgm:prSet presAssocID="{5ACF701B-BAEE-4FF3-B130-0773322B5392}" presName="hierChild5" presStyleCnt="0"/>
      <dgm:spPr/>
    </dgm:pt>
    <dgm:pt modelId="{A9F17335-579A-42C9-B3D0-01F6F9770AC0}" type="pres">
      <dgm:prSet presAssocID="{D28A3D82-FFFF-4496-B050-061E98654DFC}" presName="hierChild3" presStyleCnt="0"/>
      <dgm:spPr/>
    </dgm:pt>
  </dgm:ptLst>
  <dgm:cxnLst>
    <dgm:cxn modelId="{94445717-E6F7-4968-9552-05B34E0800E8}" srcId="{D28A3D82-FFFF-4496-B050-061E98654DFC}" destId="{5C8E0A57-6C18-4919-8C4E-9491910BFEA6}" srcOrd="3" destOrd="0" parTransId="{CBC4BEF0-2AB9-4586-A9AF-37EC5A8070E6}" sibTransId="{5EB1C19E-3EB9-4FAC-9470-FF83492341BB}"/>
    <dgm:cxn modelId="{4414071B-125C-41A6-AC4B-0BB2379B477E}" type="presOf" srcId="{CD31B98C-5113-48F5-B418-A6032565D030}" destId="{1C791692-2E53-4403-B615-BCF1EA87EEC1}" srcOrd="0" destOrd="0" presId="urn:microsoft.com/office/officeart/2005/8/layout/orgChart1"/>
    <dgm:cxn modelId="{CB5EA821-0E27-43E8-9288-135CE2E4EFEF}" type="presOf" srcId="{4564D5F9-ED1D-4BDC-AFC8-810338B0C37C}" destId="{AF4BDAA5-5CA1-4847-B470-3A42D23C1A50}" srcOrd="0" destOrd="0" presId="urn:microsoft.com/office/officeart/2005/8/layout/orgChart1"/>
    <dgm:cxn modelId="{C362AF24-E8C4-4322-8E21-A3A590D59582}" srcId="{D28A3D82-FFFF-4496-B050-061E98654DFC}" destId="{4564D5F9-ED1D-4BDC-AFC8-810338B0C37C}" srcOrd="4" destOrd="0" parTransId="{52687A34-2A2F-47D4-A20F-1A5C35B9E8F3}" sibTransId="{B3243648-276F-4881-B924-67B2D590A41C}"/>
    <dgm:cxn modelId="{D69CD824-7210-4A19-BEBC-1ACCA4E62EA3}" type="presOf" srcId="{4564D5F9-ED1D-4BDC-AFC8-810338B0C37C}" destId="{AD06369D-D651-4371-B170-C0D389FBF2C4}" srcOrd="1" destOrd="0" presId="urn:microsoft.com/office/officeart/2005/8/layout/orgChart1"/>
    <dgm:cxn modelId="{A3A00928-96C1-41B0-9E93-4E7DC1E1930A}" type="presOf" srcId="{DC30FF41-731C-4D7D-856A-B479BF970541}" destId="{52DB5E2D-9A2F-40FE-8021-8CB08B4B4AE2}" srcOrd="0" destOrd="0" presId="urn:microsoft.com/office/officeart/2005/8/layout/orgChart1"/>
    <dgm:cxn modelId="{AC13E229-46F7-4323-B7A3-6C73E8446844}" type="presOf" srcId="{F9D76E64-3498-4519-A447-A19C296BE0F3}" destId="{5DDAD3E8-8470-4E31-BD0C-BE3FF7DEB847}" srcOrd="1" destOrd="0" presId="urn:microsoft.com/office/officeart/2005/8/layout/orgChart1"/>
    <dgm:cxn modelId="{24021337-9036-49F7-89ED-C445D6BEA9C8}" srcId="{D28A3D82-FFFF-4496-B050-061E98654DFC}" destId="{394091C0-3727-437C-B985-3214FF2165E7}" srcOrd="0" destOrd="0" parTransId="{CD31B98C-5113-48F5-B418-A6032565D030}" sibTransId="{60DF1584-DE00-42ED-A7DB-9B57A09FDBE1}"/>
    <dgm:cxn modelId="{0E2D8F5B-386A-4702-86C5-B808A792BEA1}" type="presOf" srcId="{D28A3D82-FFFF-4496-B050-061E98654DFC}" destId="{338F16A6-2266-4E12-9238-B27E302A918A}" srcOrd="1" destOrd="0" presId="urn:microsoft.com/office/officeart/2005/8/layout/orgChart1"/>
    <dgm:cxn modelId="{4EC4975D-4611-4096-939C-55DB27B678CA}" type="presOf" srcId="{5ACF701B-BAEE-4FF3-B130-0773322B5392}" destId="{754A69AE-E8B5-483D-A0FA-D422C4A92987}" srcOrd="1" destOrd="0" presId="urn:microsoft.com/office/officeart/2005/8/layout/orgChart1"/>
    <dgm:cxn modelId="{BBA47469-42C9-4D71-B221-66218DD94392}" type="presOf" srcId="{12E02C42-5C5B-40C5-8D1B-219208E7E440}" destId="{C2A3E46D-AB0E-4B25-8000-9B97F062A209}" srcOrd="1" destOrd="0" presId="urn:microsoft.com/office/officeart/2005/8/layout/orgChart1"/>
    <dgm:cxn modelId="{0B6CF176-43F1-4A52-86E5-EC55C1CAFC56}" type="presOf" srcId="{5C8E0A57-6C18-4919-8C4E-9491910BFEA6}" destId="{340D7EB5-0DEF-414A-9529-5D03CBBA0884}" srcOrd="0" destOrd="0" presId="urn:microsoft.com/office/officeart/2005/8/layout/orgChart1"/>
    <dgm:cxn modelId="{D222A579-A81A-4303-9AD6-9C19CFDD95C2}" type="presOf" srcId="{D28A3D82-FFFF-4496-B050-061E98654DFC}" destId="{402C384C-D2AD-430B-A376-13111E4325DC}" srcOrd="0" destOrd="0" presId="urn:microsoft.com/office/officeart/2005/8/layout/orgChart1"/>
    <dgm:cxn modelId="{84CD6381-7D52-4574-9968-5ECBC6F934F1}" type="presOf" srcId="{C0E35563-E506-4A99-A6E9-6F7761391131}" destId="{AF4C2B55-454C-40FD-8D4B-B84707FBFA89}" srcOrd="0" destOrd="0" presId="urn:microsoft.com/office/officeart/2005/8/layout/orgChart1"/>
    <dgm:cxn modelId="{35F71386-9E8C-4E25-B4C6-1507718ABDE2}" type="presOf" srcId="{394091C0-3727-437C-B985-3214FF2165E7}" destId="{E17D31D7-D9CB-48DE-8896-E71C258ECF19}" srcOrd="1" destOrd="0" presId="urn:microsoft.com/office/officeart/2005/8/layout/orgChart1"/>
    <dgm:cxn modelId="{12A03B8D-C1ED-4008-B82F-C500A34125AB}" type="presOf" srcId="{52687A34-2A2F-47D4-A20F-1A5C35B9E8F3}" destId="{108E608B-E366-43F2-8926-42EEDD43E3F6}" srcOrd="0" destOrd="0" presId="urn:microsoft.com/office/officeart/2005/8/layout/orgChart1"/>
    <dgm:cxn modelId="{12937A98-2BF9-4B8C-97BE-88DA4AB6869F}" type="presOf" srcId="{12E02C42-5C5B-40C5-8D1B-219208E7E440}" destId="{28CDAA3E-8E67-4526-A233-C51F057C056D}" srcOrd="0" destOrd="0" presId="urn:microsoft.com/office/officeart/2005/8/layout/orgChart1"/>
    <dgm:cxn modelId="{9649D09F-447E-471D-B6F3-D02D850352AF}" type="presOf" srcId="{CBC4BEF0-2AB9-4586-A9AF-37EC5A8070E6}" destId="{F6D62793-5F7D-4572-AE40-58675668D1A1}" srcOrd="0" destOrd="0" presId="urn:microsoft.com/office/officeart/2005/8/layout/orgChart1"/>
    <dgm:cxn modelId="{69734BAB-49C8-4E35-B97E-5A72618A84EE}" type="presOf" srcId="{F9D76E64-3498-4519-A447-A19C296BE0F3}" destId="{454A8F0F-2805-4AAD-BE47-33D1D03AD8A8}" srcOrd="0" destOrd="0" presId="urn:microsoft.com/office/officeart/2005/8/layout/orgChart1"/>
    <dgm:cxn modelId="{2C4AFAAB-73C9-4161-AB1C-3EF5DB22AC6C}" type="presOf" srcId="{394091C0-3727-437C-B985-3214FF2165E7}" destId="{E302457C-FEA0-4587-97A2-9E12DFFF348C}" srcOrd="0" destOrd="0" presId="urn:microsoft.com/office/officeart/2005/8/layout/orgChart1"/>
    <dgm:cxn modelId="{518F19C7-D7DE-45CE-82D4-A80E2B3C8630}" type="presOf" srcId="{5ACF701B-BAEE-4FF3-B130-0773322B5392}" destId="{EB3750AF-E3B1-4D84-A185-1EB1031201C0}" srcOrd="0" destOrd="0" presId="urn:microsoft.com/office/officeart/2005/8/layout/orgChart1"/>
    <dgm:cxn modelId="{F1AB89CB-A5A5-4607-B42A-C02D0A71BBBA}" type="presOf" srcId="{B4A09726-DF2F-40CB-9108-B607313DB5CA}" destId="{80606593-5F8A-4604-879F-65C505B6B56B}" srcOrd="0" destOrd="0" presId="urn:microsoft.com/office/officeart/2005/8/layout/orgChart1"/>
    <dgm:cxn modelId="{6EE0F8D7-442D-4CC3-BAC7-6711700D8ACB}" srcId="{D28A3D82-FFFF-4496-B050-061E98654DFC}" destId="{F9D76E64-3498-4519-A447-A19C296BE0F3}" srcOrd="2" destOrd="0" parTransId="{DC30FF41-731C-4D7D-856A-B479BF970541}" sibTransId="{8B3C5DA2-2932-4AE8-A149-E238249AC2EB}"/>
    <dgm:cxn modelId="{D8661BE3-42D3-4C8B-B092-293546DB9340}" type="presOf" srcId="{5C8E0A57-6C18-4919-8C4E-9491910BFEA6}" destId="{19C9E517-322A-4416-A863-8ADE12A9C73D}" srcOrd="1" destOrd="0" presId="urn:microsoft.com/office/officeart/2005/8/layout/orgChart1"/>
    <dgm:cxn modelId="{D2E127EA-EE62-4E17-8DAC-351FB54A1462}" srcId="{D28A3D82-FFFF-4496-B050-061E98654DFC}" destId="{12E02C42-5C5B-40C5-8D1B-219208E7E440}" srcOrd="1" destOrd="0" parTransId="{C0E35563-E506-4A99-A6E9-6F7761391131}" sibTransId="{1E457FE7-1742-465D-8985-E24D37556A0B}"/>
    <dgm:cxn modelId="{45D5CFEE-64A9-49FD-BFD4-302608A0C56E}" srcId="{D28A3D82-FFFF-4496-B050-061E98654DFC}" destId="{5ACF701B-BAEE-4FF3-B130-0773322B5392}" srcOrd="5" destOrd="0" parTransId="{B4A09726-DF2F-40CB-9108-B607313DB5CA}" sibTransId="{64773039-7135-4ACD-8BFE-CB3D88D2B240}"/>
    <dgm:cxn modelId="{27E5C5F4-3E7F-4826-BFF4-82EA7AC0D92D}" type="presOf" srcId="{144C8C7C-EF95-4460-8078-3A8C1D4E38E8}" destId="{7EE1AC93-6F75-4A71-AAB8-0FCEA85D218B}" srcOrd="0" destOrd="0" presId="urn:microsoft.com/office/officeart/2005/8/layout/orgChart1"/>
    <dgm:cxn modelId="{3A93F3F5-7E17-4DC0-9DBD-5E6BB90DF921}" srcId="{144C8C7C-EF95-4460-8078-3A8C1D4E38E8}" destId="{D28A3D82-FFFF-4496-B050-061E98654DFC}" srcOrd="0" destOrd="0" parTransId="{46212095-D6BC-4300-B9B7-39E625DB0E91}" sibTransId="{C33D432E-F1D2-4680-96F0-DA102E0E2E48}"/>
    <dgm:cxn modelId="{81D12D59-843B-4930-8F54-FCEFBCC06F12}" type="presParOf" srcId="{7EE1AC93-6F75-4A71-AAB8-0FCEA85D218B}" destId="{147609FE-3FA4-41AE-B8AC-DC6666E4BE06}" srcOrd="0" destOrd="0" presId="urn:microsoft.com/office/officeart/2005/8/layout/orgChart1"/>
    <dgm:cxn modelId="{27B5E428-6083-448C-BFBB-585BA26E0B4B}" type="presParOf" srcId="{147609FE-3FA4-41AE-B8AC-DC6666E4BE06}" destId="{07CB4005-8355-45C7-B141-0731DF7420E5}" srcOrd="0" destOrd="0" presId="urn:microsoft.com/office/officeart/2005/8/layout/orgChart1"/>
    <dgm:cxn modelId="{68E5516A-B4A1-44B8-9CB3-16290E2A22BB}" type="presParOf" srcId="{07CB4005-8355-45C7-B141-0731DF7420E5}" destId="{402C384C-D2AD-430B-A376-13111E4325DC}" srcOrd="0" destOrd="0" presId="urn:microsoft.com/office/officeart/2005/8/layout/orgChart1"/>
    <dgm:cxn modelId="{7BDE145C-246E-4DE5-9CB2-BAB718ACF249}" type="presParOf" srcId="{07CB4005-8355-45C7-B141-0731DF7420E5}" destId="{338F16A6-2266-4E12-9238-B27E302A918A}" srcOrd="1" destOrd="0" presId="urn:microsoft.com/office/officeart/2005/8/layout/orgChart1"/>
    <dgm:cxn modelId="{7166060F-5AF1-4C32-8AEC-07432593C996}" type="presParOf" srcId="{147609FE-3FA4-41AE-B8AC-DC6666E4BE06}" destId="{90D328DB-090B-456F-AF75-996E7F267B98}" srcOrd="1" destOrd="0" presId="urn:microsoft.com/office/officeart/2005/8/layout/orgChart1"/>
    <dgm:cxn modelId="{615516B4-2CFF-4EF2-AC49-50165DB87DF8}" type="presParOf" srcId="{90D328DB-090B-456F-AF75-996E7F267B98}" destId="{1C791692-2E53-4403-B615-BCF1EA87EEC1}" srcOrd="0" destOrd="0" presId="urn:microsoft.com/office/officeart/2005/8/layout/orgChart1"/>
    <dgm:cxn modelId="{F3221676-30DA-4F93-B219-8D22A1ACCBB8}" type="presParOf" srcId="{90D328DB-090B-456F-AF75-996E7F267B98}" destId="{3C6501FE-D85F-4CC3-B554-F7EE2054B58F}" srcOrd="1" destOrd="0" presId="urn:microsoft.com/office/officeart/2005/8/layout/orgChart1"/>
    <dgm:cxn modelId="{FDB1AD7B-3819-4BBB-B54F-A2328E493B52}" type="presParOf" srcId="{3C6501FE-D85F-4CC3-B554-F7EE2054B58F}" destId="{3020268D-E749-4893-A12A-A8F7D889DB83}" srcOrd="0" destOrd="0" presId="urn:microsoft.com/office/officeart/2005/8/layout/orgChart1"/>
    <dgm:cxn modelId="{50A0E7D8-8A46-4D12-8C0B-2F5A6BDDE8A0}" type="presParOf" srcId="{3020268D-E749-4893-A12A-A8F7D889DB83}" destId="{E302457C-FEA0-4587-97A2-9E12DFFF348C}" srcOrd="0" destOrd="0" presId="urn:microsoft.com/office/officeart/2005/8/layout/orgChart1"/>
    <dgm:cxn modelId="{307D4F19-76F9-497F-AE61-4DCF140506BA}" type="presParOf" srcId="{3020268D-E749-4893-A12A-A8F7D889DB83}" destId="{E17D31D7-D9CB-48DE-8896-E71C258ECF19}" srcOrd="1" destOrd="0" presId="urn:microsoft.com/office/officeart/2005/8/layout/orgChart1"/>
    <dgm:cxn modelId="{50627DBF-B2E1-46AD-88A9-4F7807F1B184}" type="presParOf" srcId="{3C6501FE-D85F-4CC3-B554-F7EE2054B58F}" destId="{B5129A80-7612-4073-9FBE-CB5E0B9ADFB5}" srcOrd="1" destOrd="0" presId="urn:microsoft.com/office/officeart/2005/8/layout/orgChart1"/>
    <dgm:cxn modelId="{E769366F-9A39-4788-96F4-4A05E98B7BD7}" type="presParOf" srcId="{3C6501FE-D85F-4CC3-B554-F7EE2054B58F}" destId="{48093ABE-F40D-4F31-A599-A1B0DF4CD30A}" srcOrd="2" destOrd="0" presId="urn:microsoft.com/office/officeart/2005/8/layout/orgChart1"/>
    <dgm:cxn modelId="{5B7C8822-6DC4-4CCE-B992-C20E2D77910B}" type="presParOf" srcId="{90D328DB-090B-456F-AF75-996E7F267B98}" destId="{AF4C2B55-454C-40FD-8D4B-B84707FBFA89}" srcOrd="2" destOrd="0" presId="urn:microsoft.com/office/officeart/2005/8/layout/orgChart1"/>
    <dgm:cxn modelId="{85EA4622-3CD2-4E5C-88CA-B86A57487C36}" type="presParOf" srcId="{90D328DB-090B-456F-AF75-996E7F267B98}" destId="{A3793BFA-47AA-4940-B485-1E1BF54014BF}" srcOrd="3" destOrd="0" presId="urn:microsoft.com/office/officeart/2005/8/layout/orgChart1"/>
    <dgm:cxn modelId="{AD11F20F-974C-4DA7-A8F0-21AB48932F19}" type="presParOf" srcId="{A3793BFA-47AA-4940-B485-1E1BF54014BF}" destId="{E25EA7B1-53EF-4D6F-9073-C6AD6817FA75}" srcOrd="0" destOrd="0" presId="urn:microsoft.com/office/officeart/2005/8/layout/orgChart1"/>
    <dgm:cxn modelId="{C3DD1872-2710-4F14-A94E-762230FECB89}" type="presParOf" srcId="{E25EA7B1-53EF-4D6F-9073-C6AD6817FA75}" destId="{28CDAA3E-8E67-4526-A233-C51F057C056D}" srcOrd="0" destOrd="0" presId="urn:microsoft.com/office/officeart/2005/8/layout/orgChart1"/>
    <dgm:cxn modelId="{A8C09E0A-525F-4FE8-AF1A-B31A52196589}" type="presParOf" srcId="{E25EA7B1-53EF-4D6F-9073-C6AD6817FA75}" destId="{C2A3E46D-AB0E-4B25-8000-9B97F062A209}" srcOrd="1" destOrd="0" presId="urn:microsoft.com/office/officeart/2005/8/layout/orgChart1"/>
    <dgm:cxn modelId="{45F12BAC-BDEF-41D5-9445-48646A04D2A7}" type="presParOf" srcId="{A3793BFA-47AA-4940-B485-1E1BF54014BF}" destId="{3E89198C-6414-4E13-A726-E378C3795CF2}" srcOrd="1" destOrd="0" presId="urn:microsoft.com/office/officeart/2005/8/layout/orgChart1"/>
    <dgm:cxn modelId="{BC8B26EC-675A-418F-A89A-20BFBD63149A}" type="presParOf" srcId="{A3793BFA-47AA-4940-B485-1E1BF54014BF}" destId="{5B9421AF-EF50-4B7B-8FEF-156E61485EC0}" srcOrd="2" destOrd="0" presId="urn:microsoft.com/office/officeart/2005/8/layout/orgChart1"/>
    <dgm:cxn modelId="{EA6D2CFF-054A-4A2C-994B-D80F1AC8B405}" type="presParOf" srcId="{90D328DB-090B-456F-AF75-996E7F267B98}" destId="{52DB5E2D-9A2F-40FE-8021-8CB08B4B4AE2}" srcOrd="4" destOrd="0" presId="urn:microsoft.com/office/officeart/2005/8/layout/orgChart1"/>
    <dgm:cxn modelId="{969AA16A-CE3A-49FB-8EC6-B629E97D2543}" type="presParOf" srcId="{90D328DB-090B-456F-AF75-996E7F267B98}" destId="{2BFD5A52-A6C3-42B0-9EA2-0AEB4CE2FE4D}" srcOrd="5" destOrd="0" presId="urn:microsoft.com/office/officeart/2005/8/layout/orgChart1"/>
    <dgm:cxn modelId="{82623807-EE9A-44F4-B949-661B66C57A50}" type="presParOf" srcId="{2BFD5A52-A6C3-42B0-9EA2-0AEB4CE2FE4D}" destId="{75356D47-6830-48BD-A40F-499735ACAFFD}" srcOrd="0" destOrd="0" presId="urn:microsoft.com/office/officeart/2005/8/layout/orgChart1"/>
    <dgm:cxn modelId="{4DE1E4BC-1EFA-409D-81B6-019508414923}" type="presParOf" srcId="{75356D47-6830-48BD-A40F-499735ACAFFD}" destId="{454A8F0F-2805-4AAD-BE47-33D1D03AD8A8}" srcOrd="0" destOrd="0" presId="urn:microsoft.com/office/officeart/2005/8/layout/orgChart1"/>
    <dgm:cxn modelId="{4D6109F4-9140-4ED0-96E0-D30AFACAD960}" type="presParOf" srcId="{75356D47-6830-48BD-A40F-499735ACAFFD}" destId="{5DDAD3E8-8470-4E31-BD0C-BE3FF7DEB847}" srcOrd="1" destOrd="0" presId="urn:microsoft.com/office/officeart/2005/8/layout/orgChart1"/>
    <dgm:cxn modelId="{EF7B8E00-EC66-4AC6-88EB-48FE0E39B280}" type="presParOf" srcId="{2BFD5A52-A6C3-42B0-9EA2-0AEB4CE2FE4D}" destId="{9F4A1FAA-960E-4AA0-8505-863BCE3C0872}" srcOrd="1" destOrd="0" presId="urn:microsoft.com/office/officeart/2005/8/layout/orgChart1"/>
    <dgm:cxn modelId="{678800A4-46CF-480E-8637-C125AA87DD86}" type="presParOf" srcId="{2BFD5A52-A6C3-42B0-9EA2-0AEB4CE2FE4D}" destId="{255E1BF4-70E3-4D44-AF6D-B8C4E67F5465}" srcOrd="2" destOrd="0" presId="urn:microsoft.com/office/officeart/2005/8/layout/orgChart1"/>
    <dgm:cxn modelId="{832E5C28-E7B1-45F2-BAA4-342C043943D8}" type="presParOf" srcId="{90D328DB-090B-456F-AF75-996E7F267B98}" destId="{F6D62793-5F7D-4572-AE40-58675668D1A1}" srcOrd="6" destOrd="0" presId="urn:microsoft.com/office/officeart/2005/8/layout/orgChart1"/>
    <dgm:cxn modelId="{6B2D1C0C-EF33-4950-BBE1-0F166FC5DC7B}" type="presParOf" srcId="{90D328DB-090B-456F-AF75-996E7F267B98}" destId="{833F6398-2B6F-49B7-A1C0-BAEFDD8A0DC2}" srcOrd="7" destOrd="0" presId="urn:microsoft.com/office/officeart/2005/8/layout/orgChart1"/>
    <dgm:cxn modelId="{C7D55605-5C4E-47BB-882A-81D93F3F1B8D}" type="presParOf" srcId="{833F6398-2B6F-49B7-A1C0-BAEFDD8A0DC2}" destId="{476EDC92-CB21-4CEB-BD3C-B5977C71DD9A}" srcOrd="0" destOrd="0" presId="urn:microsoft.com/office/officeart/2005/8/layout/orgChart1"/>
    <dgm:cxn modelId="{BFA88050-85BA-4FDF-8E46-5DE7D9FEFD9A}" type="presParOf" srcId="{476EDC92-CB21-4CEB-BD3C-B5977C71DD9A}" destId="{340D7EB5-0DEF-414A-9529-5D03CBBA0884}" srcOrd="0" destOrd="0" presId="urn:microsoft.com/office/officeart/2005/8/layout/orgChart1"/>
    <dgm:cxn modelId="{E5770A8D-0F73-4CBA-BBE1-65B11406A3E4}" type="presParOf" srcId="{476EDC92-CB21-4CEB-BD3C-B5977C71DD9A}" destId="{19C9E517-322A-4416-A863-8ADE12A9C73D}" srcOrd="1" destOrd="0" presId="urn:microsoft.com/office/officeart/2005/8/layout/orgChart1"/>
    <dgm:cxn modelId="{9F487AD1-88BE-41B6-B1D3-A0858514903C}" type="presParOf" srcId="{833F6398-2B6F-49B7-A1C0-BAEFDD8A0DC2}" destId="{27B8B15E-7C98-4EEF-A134-DFCF94A53345}" srcOrd="1" destOrd="0" presId="urn:microsoft.com/office/officeart/2005/8/layout/orgChart1"/>
    <dgm:cxn modelId="{49B0FE1F-B133-4E2A-9F34-26B69754688E}" type="presParOf" srcId="{833F6398-2B6F-49B7-A1C0-BAEFDD8A0DC2}" destId="{3D9AECC5-4753-4708-83AE-3F86676FC5CB}" srcOrd="2" destOrd="0" presId="urn:microsoft.com/office/officeart/2005/8/layout/orgChart1"/>
    <dgm:cxn modelId="{3761B240-A8AB-4545-AF14-2E8C4C6C3C8B}" type="presParOf" srcId="{90D328DB-090B-456F-AF75-996E7F267B98}" destId="{108E608B-E366-43F2-8926-42EEDD43E3F6}" srcOrd="8" destOrd="0" presId="urn:microsoft.com/office/officeart/2005/8/layout/orgChart1"/>
    <dgm:cxn modelId="{ACD1BED2-CE31-4B42-B082-25ECFE0D331B}" type="presParOf" srcId="{90D328DB-090B-456F-AF75-996E7F267B98}" destId="{2A8CB300-E58F-4511-A496-A0E468C24AD5}" srcOrd="9" destOrd="0" presId="urn:microsoft.com/office/officeart/2005/8/layout/orgChart1"/>
    <dgm:cxn modelId="{4C84546F-10E7-4EFC-8D94-4B4CB70D3EBE}" type="presParOf" srcId="{2A8CB300-E58F-4511-A496-A0E468C24AD5}" destId="{B7A5BEF2-FE93-4B5B-A94C-49CAF01240CE}" srcOrd="0" destOrd="0" presId="urn:microsoft.com/office/officeart/2005/8/layout/orgChart1"/>
    <dgm:cxn modelId="{685A86C1-0610-463A-B293-060BE9AC1A40}" type="presParOf" srcId="{B7A5BEF2-FE93-4B5B-A94C-49CAF01240CE}" destId="{AF4BDAA5-5CA1-4847-B470-3A42D23C1A50}" srcOrd="0" destOrd="0" presId="urn:microsoft.com/office/officeart/2005/8/layout/orgChart1"/>
    <dgm:cxn modelId="{2107547B-06AA-4023-B54C-C28CBCF2DBEC}" type="presParOf" srcId="{B7A5BEF2-FE93-4B5B-A94C-49CAF01240CE}" destId="{AD06369D-D651-4371-B170-C0D389FBF2C4}" srcOrd="1" destOrd="0" presId="urn:microsoft.com/office/officeart/2005/8/layout/orgChart1"/>
    <dgm:cxn modelId="{61814369-9579-48C3-B767-71BABEEE4F6F}" type="presParOf" srcId="{2A8CB300-E58F-4511-A496-A0E468C24AD5}" destId="{8615793F-DF80-4C38-980E-68ADEEA07B24}" srcOrd="1" destOrd="0" presId="urn:microsoft.com/office/officeart/2005/8/layout/orgChart1"/>
    <dgm:cxn modelId="{5D6C91ED-CFF7-4646-B3C2-44E497FFE060}" type="presParOf" srcId="{2A8CB300-E58F-4511-A496-A0E468C24AD5}" destId="{B5243F9D-E7C1-402E-BEE7-D927EC2AA974}" srcOrd="2" destOrd="0" presId="urn:microsoft.com/office/officeart/2005/8/layout/orgChart1"/>
    <dgm:cxn modelId="{A42D563F-D2E3-4697-B8A7-8AA11E18348B}" type="presParOf" srcId="{90D328DB-090B-456F-AF75-996E7F267B98}" destId="{80606593-5F8A-4604-879F-65C505B6B56B}" srcOrd="10" destOrd="0" presId="urn:microsoft.com/office/officeart/2005/8/layout/orgChart1"/>
    <dgm:cxn modelId="{FF3BED9D-81C0-413D-B94A-8E0C386C2D24}" type="presParOf" srcId="{90D328DB-090B-456F-AF75-996E7F267B98}" destId="{6AE1F0AD-4FF7-49CE-A43F-306F9638B9E5}" srcOrd="11" destOrd="0" presId="urn:microsoft.com/office/officeart/2005/8/layout/orgChart1"/>
    <dgm:cxn modelId="{86D85D27-8DBF-4F9C-8161-3F583D4F6FF0}" type="presParOf" srcId="{6AE1F0AD-4FF7-49CE-A43F-306F9638B9E5}" destId="{3F767E5F-07EB-4E61-BE78-8990A88EB8CB}" srcOrd="0" destOrd="0" presId="urn:microsoft.com/office/officeart/2005/8/layout/orgChart1"/>
    <dgm:cxn modelId="{4A80BC00-9284-4AB4-8310-64DC8990567F}" type="presParOf" srcId="{3F767E5F-07EB-4E61-BE78-8990A88EB8CB}" destId="{EB3750AF-E3B1-4D84-A185-1EB1031201C0}" srcOrd="0" destOrd="0" presId="urn:microsoft.com/office/officeart/2005/8/layout/orgChart1"/>
    <dgm:cxn modelId="{65154E29-B2EE-4CB6-A70A-78BC4CA8B7A0}" type="presParOf" srcId="{3F767E5F-07EB-4E61-BE78-8990A88EB8CB}" destId="{754A69AE-E8B5-483D-A0FA-D422C4A92987}" srcOrd="1" destOrd="0" presId="urn:microsoft.com/office/officeart/2005/8/layout/orgChart1"/>
    <dgm:cxn modelId="{89D8BA80-7A3C-4969-AE34-54A22F7C4272}" type="presParOf" srcId="{6AE1F0AD-4FF7-49CE-A43F-306F9638B9E5}" destId="{0891ABA5-188B-4C5E-BCC6-BEC6C6351120}" srcOrd="1" destOrd="0" presId="urn:microsoft.com/office/officeart/2005/8/layout/orgChart1"/>
    <dgm:cxn modelId="{79A1010D-7499-4FD5-9E75-C722EA87C57E}" type="presParOf" srcId="{6AE1F0AD-4FF7-49CE-A43F-306F9638B9E5}" destId="{B305EC1E-700E-4B45-B448-3CB156A04A4F}" srcOrd="2" destOrd="0" presId="urn:microsoft.com/office/officeart/2005/8/layout/orgChart1"/>
    <dgm:cxn modelId="{CBD30E5C-30F2-46CC-9920-88AFE8B7EABB}" type="presParOf" srcId="{147609FE-3FA4-41AE-B8AC-DC6666E4BE06}" destId="{A9F17335-579A-42C9-B3D0-01F6F9770A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2137-FA55-418B-976C-AD8B421F9668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A7569-C3EC-4A08-80F8-36D82BEC9E38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F2858-E118-434C-AC1E-EC52FB72A78F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HTW Quiz</a:t>
          </a:r>
        </a:p>
      </dsp:txBody>
      <dsp:txXfrm>
        <a:off x="1669479" y="363990"/>
        <a:ext cx="2757041" cy="1378520"/>
      </dsp:txXfrm>
    </dsp:sp>
    <dsp:sp modelId="{6F4878F8-53C1-4B74-B139-252AF466C3B4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Frontend</a:t>
          </a:r>
        </a:p>
      </dsp:txBody>
      <dsp:txXfrm>
        <a:off x="1469" y="2321489"/>
        <a:ext cx="2757041" cy="1378520"/>
      </dsp:txXfrm>
    </dsp:sp>
    <dsp:sp modelId="{00FD163A-0670-4FE3-ABA2-A4D89837AD9B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Backend</a:t>
          </a:r>
        </a:p>
      </dsp:txBody>
      <dsp:txXfrm>
        <a:off x="3337489" y="2321489"/>
        <a:ext cx="2757041" cy="1378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2137-FA55-418B-976C-AD8B421F9668}">
      <dsp:nvSpPr>
        <dsp:cNvPr id="0" name=""/>
        <dsp:cNvSpPr/>
      </dsp:nvSpPr>
      <dsp:spPr>
        <a:xfrm>
          <a:off x="602462" y="524599"/>
          <a:ext cx="91440" cy="21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9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E7448-6DD8-4290-AACD-047097819C42}">
      <dsp:nvSpPr>
        <dsp:cNvPr id="0" name=""/>
        <dsp:cNvSpPr/>
      </dsp:nvSpPr>
      <dsp:spPr>
        <a:xfrm>
          <a:off x="124382" y="799"/>
          <a:ext cx="1047599" cy="523799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n>
                <a:noFill/>
              </a:ln>
              <a:solidFill>
                <a:schemeClr val="tx1"/>
              </a:solidFill>
            </a:rPr>
            <a:t>Frontend</a:t>
          </a:r>
        </a:p>
      </dsp:txBody>
      <dsp:txXfrm>
        <a:off x="124382" y="799"/>
        <a:ext cx="1047599" cy="523799"/>
      </dsp:txXfrm>
    </dsp:sp>
    <dsp:sp modelId="{00FD163A-0670-4FE3-ABA2-A4D89837AD9B}">
      <dsp:nvSpPr>
        <dsp:cNvPr id="0" name=""/>
        <dsp:cNvSpPr/>
      </dsp:nvSpPr>
      <dsp:spPr>
        <a:xfrm>
          <a:off x="124382" y="744595"/>
          <a:ext cx="1047599" cy="5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n>
                <a:noFill/>
              </a:ln>
            </a:rPr>
            <a:t>Backend</a:t>
          </a:r>
        </a:p>
      </dsp:txBody>
      <dsp:txXfrm>
        <a:off x="124382" y="744595"/>
        <a:ext cx="1047599" cy="52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B5E2D-9A2F-40FE-8021-8CB08B4B4AE2}">
      <dsp:nvSpPr>
        <dsp:cNvPr id="0" name=""/>
        <dsp:cNvSpPr/>
      </dsp:nvSpPr>
      <dsp:spPr>
        <a:xfrm>
          <a:off x="3289139" y="2155282"/>
          <a:ext cx="2327090" cy="392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9"/>
              </a:lnTo>
              <a:lnTo>
                <a:pt x="2327090" y="190359"/>
              </a:lnTo>
              <a:lnTo>
                <a:pt x="2327090" y="39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2B55-454C-40FD-8D4B-B84707FBFA89}">
      <dsp:nvSpPr>
        <dsp:cNvPr id="0" name=""/>
        <dsp:cNvSpPr/>
      </dsp:nvSpPr>
      <dsp:spPr>
        <a:xfrm>
          <a:off x="3243419" y="2155282"/>
          <a:ext cx="91440" cy="3922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1692-2E53-4403-B615-BCF1EA87EEC1}">
      <dsp:nvSpPr>
        <dsp:cNvPr id="0" name=""/>
        <dsp:cNvSpPr/>
      </dsp:nvSpPr>
      <dsp:spPr>
        <a:xfrm>
          <a:off x="962049" y="2155282"/>
          <a:ext cx="2327090" cy="392297"/>
        </a:xfrm>
        <a:custGeom>
          <a:avLst/>
          <a:gdLst/>
          <a:ahLst/>
          <a:cxnLst/>
          <a:rect l="0" t="0" r="0" b="0"/>
          <a:pathLst>
            <a:path>
              <a:moveTo>
                <a:pt x="2327090" y="0"/>
              </a:moveTo>
              <a:lnTo>
                <a:pt x="2327090" y="190359"/>
              </a:lnTo>
              <a:lnTo>
                <a:pt x="0" y="190359"/>
              </a:lnTo>
              <a:lnTo>
                <a:pt x="0" y="39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C384C-D2AD-430B-A376-13111E4325DC}">
      <dsp:nvSpPr>
        <dsp:cNvPr id="0" name=""/>
        <dsp:cNvSpPr/>
      </dsp:nvSpPr>
      <dsp:spPr>
        <a:xfrm>
          <a:off x="2327531" y="1193674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api</a:t>
          </a:r>
          <a:r>
            <a:rPr lang="de-DE" sz="3300" kern="1200" dirty="0"/>
            <a:t>/</a:t>
          </a:r>
          <a:r>
            <a:rPr lang="de-DE" sz="3300" kern="1200" dirty="0" err="1"/>
            <a:t>server</a:t>
          </a:r>
          <a:endParaRPr lang="de-DE" sz="3300" kern="1200" dirty="0"/>
        </a:p>
      </dsp:txBody>
      <dsp:txXfrm>
        <a:off x="2327531" y="1193674"/>
        <a:ext cx="1923215" cy="961607"/>
      </dsp:txXfrm>
    </dsp:sp>
    <dsp:sp modelId="{E302457C-FEA0-4587-97A2-9E12DFFF348C}">
      <dsp:nvSpPr>
        <dsp:cNvPr id="0" name=""/>
        <dsp:cNvSpPr/>
      </dsp:nvSpPr>
      <dsp:spPr>
        <a:xfrm>
          <a:off x="441" y="2547579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models</a:t>
          </a:r>
          <a:endParaRPr lang="de-DE" sz="3300" kern="1200" dirty="0"/>
        </a:p>
      </dsp:txBody>
      <dsp:txXfrm>
        <a:off x="441" y="2547579"/>
        <a:ext cx="1923215" cy="961607"/>
      </dsp:txXfrm>
    </dsp:sp>
    <dsp:sp modelId="{28CDAA3E-8E67-4526-A233-C51F057C056D}">
      <dsp:nvSpPr>
        <dsp:cNvPr id="0" name=""/>
        <dsp:cNvSpPr/>
      </dsp:nvSpPr>
      <dsp:spPr>
        <a:xfrm>
          <a:off x="2327531" y="2547579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sql</a:t>
          </a:r>
          <a:endParaRPr lang="de-DE" sz="3300" kern="1200" dirty="0"/>
        </a:p>
      </dsp:txBody>
      <dsp:txXfrm>
        <a:off x="2327531" y="2547579"/>
        <a:ext cx="1923215" cy="961607"/>
      </dsp:txXfrm>
    </dsp:sp>
    <dsp:sp modelId="{454A8F0F-2805-4AAD-BE47-33D1D03AD8A8}">
      <dsp:nvSpPr>
        <dsp:cNvPr id="0" name=""/>
        <dsp:cNvSpPr/>
      </dsp:nvSpPr>
      <dsp:spPr>
        <a:xfrm>
          <a:off x="4654622" y="2547579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boot</a:t>
          </a:r>
          <a:endParaRPr lang="de-DE" sz="3300" kern="1200" dirty="0"/>
        </a:p>
      </dsp:txBody>
      <dsp:txXfrm>
        <a:off x="4654622" y="2547579"/>
        <a:ext cx="1923215" cy="961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2137-FA55-418B-976C-AD8B421F9668}">
      <dsp:nvSpPr>
        <dsp:cNvPr id="0" name=""/>
        <dsp:cNvSpPr/>
      </dsp:nvSpPr>
      <dsp:spPr>
        <a:xfrm>
          <a:off x="602462" y="524600"/>
          <a:ext cx="91440" cy="21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9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E7448-6DD8-4290-AACD-047097819C42}">
      <dsp:nvSpPr>
        <dsp:cNvPr id="0" name=""/>
        <dsp:cNvSpPr/>
      </dsp:nvSpPr>
      <dsp:spPr>
        <a:xfrm>
          <a:off x="124382" y="800"/>
          <a:ext cx="1047599" cy="52379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n>
                <a:noFill/>
              </a:ln>
              <a:solidFill>
                <a:schemeClr val="bg1"/>
              </a:solidFill>
            </a:rPr>
            <a:t>Frontend</a:t>
          </a:r>
        </a:p>
      </dsp:txBody>
      <dsp:txXfrm>
        <a:off x="124382" y="800"/>
        <a:ext cx="1047599" cy="523799"/>
      </dsp:txXfrm>
    </dsp:sp>
    <dsp:sp modelId="{00FD163A-0670-4FE3-ABA2-A4D89837AD9B}">
      <dsp:nvSpPr>
        <dsp:cNvPr id="0" name=""/>
        <dsp:cNvSpPr/>
      </dsp:nvSpPr>
      <dsp:spPr>
        <a:xfrm>
          <a:off x="124382" y="744595"/>
          <a:ext cx="1047599" cy="523799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n>
                <a:noFill/>
              </a:ln>
              <a:solidFill>
                <a:schemeClr val="tx1"/>
              </a:solidFill>
            </a:rPr>
            <a:t>Backend</a:t>
          </a:r>
        </a:p>
      </dsp:txBody>
      <dsp:txXfrm>
        <a:off x="124382" y="744595"/>
        <a:ext cx="1047599" cy="523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06593-5F8A-4604-879F-65C505B6B56B}">
      <dsp:nvSpPr>
        <dsp:cNvPr id="0" name=""/>
        <dsp:cNvSpPr/>
      </dsp:nvSpPr>
      <dsp:spPr>
        <a:xfrm>
          <a:off x="3289139" y="2253343"/>
          <a:ext cx="2820807" cy="19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98"/>
              </a:lnTo>
              <a:lnTo>
                <a:pt x="2820807" y="92298"/>
              </a:lnTo>
              <a:lnTo>
                <a:pt x="2820807" y="19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E608B-E366-43F2-8926-42EEDD43E3F6}">
      <dsp:nvSpPr>
        <dsp:cNvPr id="0" name=""/>
        <dsp:cNvSpPr/>
      </dsp:nvSpPr>
      <dsp:spPr>
        <a:xfrm>
          <a:off x="3289139" y="2253343"/>
          <a:ext cx="1692484" cy="19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98"/>
              </a:lnTo>
              <a:lnTo>
                <a:pt x="1692484" y="92298"/>
              </a:lnTo>
              <a:lnTo>
                <a:pt x="1692484" y="19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62793-5F7D-4572-AE40-58675668D1A1}">
      <dsp:nvSpPr>
        <dsp:cNvPr id="0" name=""/>
        <dsp:cNvSpPr/>
      </dsp:nvSpPr>
      <dsp:spPr>
        <a:xfrm>
          <a:off x="3289139" y="2253343"/>
          <a:ext cx="564161" cy="19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98"/>
              </a:lnTo>
              <a:lnTo>
                <a:pt x="564161" y="92298"/>
              </a:lnTo>
              <a:lnTo>
                <a:pt x="564161" y="19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B5E2D-9A2F-40FE-8021-8CB08B4B4AE2}">
      <dsp:nvSpPr>
        <dsp:cNvPr id="0" name=""/>
        <dsp:cNvSpPr/>
      </dsp:nvSpPr>
      <dsp:spPr>
        <a:xfrm>
          <a:off x="2724977" y="2253343"/>
          <a:ext cx="564161" cy="190211"/>
        </a:xfrm>
        <a:custGeom>
          <a:avLst/>
          <a:gdLst/>
          <a:ahLst/>
          <a:cxnLst/>
          <a:rect l="0" t="0" r="0" b="0"/>
          <a:pathLst>
            <a:path>
              <a:moveTo>
                <a:pt x="564161" y="0"/>
              </a:moveTo>
              <a:lnTo>
                <a:pt x="564161" y="92298"/>
              </a:lnTo>
              <a:lnTo>
                <a:pt x="0" y="92298"/>
              </a:lnTo>
              <a:lnTo>
                <a:pt x="0" y="19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2B55-454C-40FD-8D4B-B84707FBFA89}">
      <dsp:nvSpPr>
        <dsp:cNvPr id="0" name=""/>
        <dsp:cNvSpPr/>
      </dsp:nvSpPr>
      <dsp:spPr>
        <a:xfrm>
          <a:off x="1596654" y="2253343"/>
          <a:ext cx="1692484" cy="190211"/>
        </a:xfrm>
        <a:custGeom>
          <a:avLst/>
          <a:gdLst/>
          <a:ahLst/>
          <a:cxnLst/>
          <a:rect l="0" t="0" r="0" b="0"/>
          <a:pathLst>
            <a:path>
              <a:moveTo>
                <a:pt x="1692484" y="0"/>
              </a:moveTo>
              <a:lnTo>
                <a:pt x="1692484" y="92298"/>
              </a:lnTo>
              <a:lnTo>
                <a:pt x="0" y="92298"/>
              </a:lnTo>
              <a:lnTo>
                <a:pt x="0" y="19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1692-2E53-4403-B615-BCF1EA87EEC1}">
      <dsp:nvSpPr>
        <dsp:cNvPr id="0" name=""/>
        <dsp:cNvSpPr/>
      </dsp:nvSpPr>
      <dsp:spPr>
        <a:xfrm>
          <a:off x="468331" y="2253343"/>
          <a:ext cx="2820807" cy="190211"/>
        </a:xfrm>
        <a:custGeom>
          <a:avLst/>
          <a:gdLst/>
          <a:ahLst/>
          <a:cxnLst/>
          <a:rect l="0" t="0" r="0" b="0"/>
          <a:pathLst>
            <a:path>
              <a:moveTo>
                <a:pt x="2820807" y="0"/>
              </a:moveTo>
              <a:lnTo>
                <a:pt x="2820807" y="92298"/>
              </a:lnTo>
              <a:lnTo>
                <a:pt x="0" y="92298"/>
              </a:lnTo>
              <a:lnTo>
                <a:pt x="0" y="19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C384C-D2AD-430B-A376-13111E4325DC}">
      <dsp:nvSpPr>
        <dsp:cNvPr id="0" name=""/>
        <dsp:cNvSpPr/>
      </dsp:nvSpPr>
      <dsp:spPr>
        <a:xfrm>
          <a:off x="2822890" y="1787094"/>
          <a:ext cx="932498" cy="466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app</a:t>
          </a:r>
          <a:r>
            <a:rPr lang="de-DE" sz="1300" kern="1200" dirty="0"/>
            <a:t>/</a:t>
          </a:r>
          <a:r>
            <a:rPr lang="de-DE" sz="1300" kern="1200" dirty="0" err="1"/>
            <a:t>client</a:t>
          </a:r>
          <a:endParaRPr lang="de-DE" sz="1300" kern="1200" dirty="0"/>
        </a:p>
      </dsp:txBody>
      <dsp:txXfrm>
        <a:off x="2822890" y="1787094"/>
        <a:ext cx="932498" cy="466249"/>
      </dsp:txXfrm>
    </dsp:sp>
    <dsp:sp modelId="{E302457C-FEA0-4587-97A2-9E12DFFF348C}">
      <dsp:nvSpPr>
        <dsp:cNvPr id="0" name=""/>
        <dsp:cNvSpPr/>
      </dsp:nvSpPr>
      <dsp:spPr>
        <a:xfrm>
          <a:off x="2082" y="2443554"/>
          <a:ext cx="932498" cy="466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environment</a:t>
          </a:r>
          <a:endParaRPr lang="de-DE" sz="1300" kern="1200" dirty="0"/>
        </a:p>
      </dsp:txBody>
      <dsp:txXfrm>
        <a:off x="2082" y="2443554"/>
        <a:ext cx="932498" cy="466249"/>
      </dsp:txXfrm>
    </dsp:sp>
    <dsp:sp modelId="{28CDAA3E-8E67-4526-A233-C51F057C056D}">
      <dsp:nvSpPr>
        <dsp:cNvPr id="0" name=""/>
        <dsp:cNvSpPr/>
      </dsp:nvSpPr>
      <dsp:spPr>
        <a:xfrm>
          <a:off x="1130405" y="2443554"/>
          <a:ext cx="932498" cy="466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pages</a:t>
          </a:r>
          <a:endParaRPr lang="de-DE" sz="1300" kern="1200" dirty="0"/>
        </a:p>
      </dsp:txBody>
      <dsp:txXfrm>
        <a:off x="1130405" y="2443554"/>
        <a:ext cx="932498" cy="466249"/>
      </dsp:txXfrm>
    </dsp:sp>
    <dsp:sp modelId="{454A8F0F-2805-4AAD-BE47-33D1D03AD8A8}">
      <dsp:nvSpPr>
        <dsp:cNvPr id="0" name=""/>
        <dsp:cNvSpPr/>
      </dsp:nvSpPr>
      <dsp:spPr>
        <a:xfrm>
          <a:off x="2258728" y="2443554"/>
          <a:ext cx="932498" cy="466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components</a:t>
          </a:r>
          <a:endParaRPr lang="de-DE" sz="1300" kern="1200" dirty="0"/>
        </a:p>
      </dsp:txBody>
      <dsp:txXfrm>
        <a:off x="2258728" y="2443554"/>
        <a:ext cx="932498" cy="466249"/>
      </dsp:txXfrm>
    </dsp:sp>
    <dsp:sp modelId="{340D7EB5-0DEF-414A-9529-5D03CBBA0884}">
      <dsp:nvSpPr>
        <dsp:cNvPr id="0" name=""/>
        <dsp:cNvSpPr/>
      </dsp:nvSpPr>
      <dsp:spPr>
        <a:xfrm>
          <a:off x="3387051" y="2443554"/>
          <a:ext cx="932498" cy="466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services</a:t>
          </a:r>
          <a:endParaRPr lang="de-DE" sz="1300" kern="1200" dirty="0"/>
        </a:p>
      </dsp:txBody>
      <dsp:txXfrm>
        <a:off x="3387051" y="2443554"/>
        <a:ext cx="932498" cy="466249"/>
      </dsp:txXfrm>
    </dsp:sp>
    <dsp:sp modelId="{AF4BDAA5-5CA1-4847-B470-3A42D23C1A50}">
      <dsp:nvSpPr>
        <dsp:cNvPr id="0" name=""/>
        <dsp:cNvSpPr/>
      </dsp:nvSpPr>
      <dsp:spPr>
        <a:xfrm>
          <a:off x="4515374" y="2443554"/>
          <a:ext cx="932498" cy="466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plugins</a:t>
          </a:r>
          <a:endParaRPr lang="de-DE" sz="1300" kern="1200" dirty="0"/>
        </a:p>
      </dsp:txBody>
      <dsp:txXfrm>
        <a:off x="4515374" y="2443554"/>
        <a:ext cx="932498" cy="466249"/>
      </dsp:txXfrm>
    </dsp:sp>
    <dsp:sp modelId="{EB3750AF-E3B1-4D84-A185-1EB1031201C0}">
      <dsp:nvSpPr>
        <dsp:cNvPr id="0" name=""/>
        <dsp:cNvSpPr/>
      </dsp:nvSpPr>
      <dsp:spPr>
        <a:xfrm>
          <a:off x="5643697" y="2443554"/>
          <a:ext cx="932498" cy="466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assets</a:t>
          </a:r>
          <a:endParaRPr lang="de-DE" sz="1300" kern="1200" dirty="0"/>
        </a:p>
      </dsp:txBody>
      <dsp:txXfrm>
        <a:off x="5643697" y="2443554"/>
        <a:ext cx="932498" cy="466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B0AA-FFD6-8349-BA5F-8D8AC7EFA371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0242E-0451-0F4D-8AC3-198D48550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13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2F9-8B9D-488C-A30E-01E8F5B28DD8}" type="datetimeFigureOut">
              <a:rPr lang="de-DE" smtClean="0"/>
              <a:pPr/>
              <a:t>22.08.2018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AAF0-124C-40D1-B243-8ECB6460FBB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05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wingdings" panose="05000000000000000000" pitchFamily="2" charset="2"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App/</a:t>
            </a:r>
            <a:r>
              <a:rPr lang="de-DE" dirty="0" err="1">
                <a:sym typeface="Wingdings" panose="05000000000000000000" pitchFamily="2" charset="2"/>
              </a:rPr>
              <a:t>client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src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environment</a:t>
            </a:r>
            <a:r>
              <a:rPr lang="de-DE" dirty="0">
                <a:sym typeface="Wingdings" panose="05000000000000000000" pitchFamily="2" charset="2"/>
              </a:rPr>
              <a:t>: liefert </a:t>
            </a:r>
            <a:r>
              <a:rPr lang="de-DE" dirty="0" err="1">
                <a:sym typeface="Wingdings" panose="05000000000000000000" pitchFamily="2" charset="2"/>
              </a:rPr>
              <a:t>api_url</a:t>
            </a:r>
            <a:endParaRPr lang="de-DE" dirty="0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Pages: die </a:t>
            </a:r>
            <a:r>
              <a:rPr lang="de-DE" dirty="0" err="1">
                <a:sym typeface="Wingdings" panose="05000000000000000000" pitchFamily="2" charset="2"/>
              </a:rPr>
              <a:t>Vue</a:t>
            </a:r>
            <a:r>
              <a:rPr lang="de-DE" dirty="0">
                <a:sym typeface="Wingdings" panose="05000000000000000000" pitchFamily="2" charset="2"/>
              </a:rPr>
              <a:t>-Seiten (Frontend inkl. Logik)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Components: Game- und User-Management + Menü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Services: Methoden zur Kommunikation mit dem Backend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Plugins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Vuetify</a:t>
            </a:r>
            <a:endParaRPr lang="de-DE" dirty="0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Assets: Grafikdateien des Projektes (Nur das Logo)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35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dirty="0">
                <a:ea typeface="Courier" charset="0"/>
                <a:cs typeface="Courier" charset="0"/>
              </a:rPr>
              <a:t>Was soll entwickelt werden?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dirty="0">
                <a:ea typeface="Courier" charset="0"/>
                <a:cs typeface="Courier" charset="0"/>
              </a:rPr>
              <a:t>Quiz für Studenten</a:t>
            </a:r>
            <a:r>
              <a:rPr lang="de-DE" sz="1200" baseline="0" dirty="0">
                <a:ea typeface="Courier" charset="0"/>
                <a:cs typeface="Courier" charset="0"/>
              </a:rPr>
              <a:t> um das Wissen zu Testen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Produkteinsatz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Webanwendung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Jeder Browser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err="1">
                <a:ea typeface="Courier" charset="0"/>
                <a:cs typeface="Courier" charset="0"/>
              </a:rPr>
              <a:t>Responsive</a:t>
            </a:r>
            <a:endParaRPr lang="de-DE" sz="1200" baseline="0" dirty="0">
              <a:ea typeface="Courier" charset="0"/>
              <a:cs typeface="Courier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Vergleichbare Anwendungen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err="1">
                <a:ea typeface="Courier" charset="0"/>
                <a:cs typeface="Courier" charset="0"/>
              </a:rPr>
              <a:t>Kahoot</a:t>
            </a:r>
            <a:endParaRPr lang="de-DE" sz="1200" baseline="0" dirty="0">
              <a:ea typeface="Courier" charset="0"/>
              <a:cs typeface="Courier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Unterschied: Keine Schätzfragen und keine Mehrfachauswahl</a:t>
            </a:r>
            <a:endParaRPr lang="de-DE" sz="1200" dirty="0">
              <a:ea typeface="Courier" charset="0"/>
              <a:cs typeface="Courier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95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11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2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99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8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Einleitung </a:t>
            </a:r>
            <a:r>
              <a:rPr lang="de-DE" dirty="0">
                <a:sym typeface="Wingdings" panose="05000000000000000000" pitchFamily="2" charset="2"/>
              </a:rPr>
              <a:t> Kurze Zusammenfassung was wir machen wollen</a:t>
            </a:r>
          </a:p>
          <a:p>
            <a:r>
              <a:rPr lang="de-DE" dirty="0">
                <a:sym typeface="Wingdings" panose="05000000000000000000" pitchFamily="2" charset="2"/>
              </a:rPr>
              <a:t>Konzeption  Zeigen des Konzepts, wie wir uns die Anwendung vorgestellt haben</a:t>
            </a:r>
          </a:p>
          <a:p>
            <a:r>
              <a:rPr lang="de-DE" dirty="0">
                <a:sym typeface="Wingdings" panose="05000000000000000000" pitchFamily="2" charset="2"/>
              </a:rPr>
              <a:t>Implementierung  Aufbau der Anwendung, einige interessante Aspekte</a:t>
            </a:r>
          </a:p>
          <a:p>
            <a:r>
              <a:rPr lang="de-DE" dirty="0">
                <a:sym typeface="Wingdings" panose="05000000000000000000" pitchFamily="2" charset="2"/>
              </a:rPr>
              <a:t>Demo</a:t>
            </a:r>
          </a:p>
          <a:p>
            <a:r>
              <a:rPr lang="de-DE" dirty="0">
                <a:sym typeface="Wingdings" panose="05000000000000000000" pitchFamily="2" charset="2"/>
              </a:rPr>
              <a:t>Fazit 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93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dirty="0">
                <a:ea typeface="Courier" charset="0"/>
                <a:cs typeface="Courier" charset="0"/>
              </a:rPr>
              <a:t>Was soll entwickelt werden?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dirty="0">
                <a:ea typeface="Courier" charset="0"/>
                <a:cs typeface="Courier" charset="0"/>
              </a:rPr>
              <a:t>Quiz für Studenten</a:t>
            </a:r>
            <a:r>
              <a:rPr lang="de-DE" sz="1200" baseline="0" dirty="0">
                <a:ea typeface="Courier" charset="0"/>
                <a:cs typeface="Courier" charset="0"/>
              </a:rPr>
              <a:t> um das Wissen zu Testen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Produkteinsatz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Webanwendung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Jeder Browser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Responsive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Vergleichbare Anwendungen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 err="1">
                <a:ea typeface="Courier" charset="0"/>
                <a:cs typeface="Courier" charset="0"/>
              </a:rPr>
              <a:t>Kahoot</a:t>
            </a:r>
            <a:endParaRPr lang="de-DE" sz="1200" baseline="0" dirty="0">
              <a:ea typeface="Courier" charset="0"/>
              <a:cs typeface="Courier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dirty="0">
                <a:ea typeface="Courier" charset="0"/>
                <a:cs typeface="Courier" charset="0"/>
              </a:rPr>
              <a:t>Unterschied: Keine Schätzfragen und keine Mehrfachauswahl</a:t>
            </a:r>
            <a:endParaRPr lang="de-DE" sz="1200" dirty="0">
              <a:ea typeface="Courier" charset="0"/>
              <a:cs typeface="Courier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58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08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46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/>
              <a:t>eine Abbildung </a:t>
            </a:r>
            <a:r>
              <a:rPr lang="de-DE" dirty="0"/>
              <a:t>der Datenbank!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ein Bild von der Struktur </a:t>
            </a:r>
            <a:r>
              <a:rPr lang="de-DE"/>
              <a:t>der fertigen </a:t>
            </a:r>
            <a:r>
              <a:rPr lang="de-DE" dirty="0"/>
              <a:t>Anwendung: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api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server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models</a:t>
            </a:r>
            <a:r>
              <a:rPr lang="de-DE" dirty="0">
                <a:sym typeface="Wingdings" panose="05000000000000000000" pitchFamily="2" charset="2"/>
              </a:rPr>
              <a:t>: Schnittstelle zur DB 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sql</a:t>
            </a:r>
            <a:r>
              <a:rPr lang="de-DE" dirty="0">
                <a:sym typeface="Wingdings" panose="05000000000000000000" pitchFamily="2" charset="2"/>
              </a:rPr>
              <a:t>: Skripte zur Generierung der DB und des DB Users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App/</a:t>
            </a:r>
            <a:r>
              <a:rPr lang="de-DE" dirty="0" err="1">
                <a:sym typeface="Wingdings" panose="05000000000000000000" pitchFamily="2" charset="2"/>
              </a:rPr>
              <a:t>client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src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environment</a:t>
            </a:r>
            <a:r>
              <a:rPr lang="de-DE" dirty="0">
                <a:sym typeface="Wingdings" panose="05000000000000000000" pitchFamily="2" charset="2"/>
              </a:rPr>
              <a:t>: liefert </a:t>
            </a:r>
            <a:r>
              <a:rPr lang="de-DE" dirty="0" err="1">
                <a:sym typeface="Wingdings" panose="05000000000000000000" pitchFamily="2" charset="2"/>
              </a:rPr>
              <a:t>api_url</a:t>
            </a:r>
            <a:endParaRPr lang="de-DE" dirty="0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Pages: die </a:t>
            </a:r>
            <a:r>
              <a:rPr lang="de-DE" dirty="0" err="1">
                <a:sym typeface="Wingdings" panose="05000000000000000000" pitchFamily="2" charset="2"/>
              </a:rPr>
              <a:t>Vue</a:t>
            </a:r>
            <a:r>
              <a:rPr lang="de-DE" dirty="0">
                <a:sym typeface="Wingdings" panose="05000000000000000000" pitchFamily="2" charset="2"/>
              </a:rPr>
              <a:t>-Seiten (Frontend inkl. Logik)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Components: Game- und User-Management + Menü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Services: Methoden zur Kommunikation mit dem Backend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Plugins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Vuetify</a:t>
            </a:r>
            <a:endParaRPr lang="de-DE" dirty="0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Assets: Nur das Logo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32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ein Bild von der Struktur der fertigen Anwendung</a:t>
            </a:r>
          </a:p>
          <a:p>
            <a:r>
              <a:rPr lang="de-DE" dirty="0"/>
              <a:t>Zentrales Verzeichnis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api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server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models</a:t>
            </a:r>
            <a:r>
              <a:rPr lang="de-DE" dirty="0">
                <a:sym typeface="Wingdings" panose="05000000000000000000" pitchFamily="2" charset="2"/>
              </a:rPr>
              <a:t>: Schnittstelle zur DB (</a:t>
            </a:r>
            <a:r>
              <a:rPr lang="de-DE" dirty="0" err="1">
                <a:sym typeface="Wingdings" panose="05000000000000000000" pitchFamily="2" charset="2"/>
              </a:rPr>
              <a:t>json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js</a:t>
            </a:r>
            <a:r>
              <a:rPr lang="de-DE" dirty="0">
                <a:sym typeface="Wingdings" panose="05000000000000000000" pitchFamily="2" charset="2"/>
              </a:rPr>
              <a:t> Dateien)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sql</a:t>
            </a:r>
            <a:r>
              <a:rPr lang="de-DE" dirty="0">
                <a:sym typeface="Wingdings" panose="05000000000000000000" pitchFamily="2" charset="2"/>
              </a:rPr>
              <a:t>: Skripte zur Generierung der DB und des DB Users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Boot: die in diesem Ordner liegende Datei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13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54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Bild 189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  <p:pic>
        <p:nvPicPr>
          <p:cNvPr id="191" name="Bild 190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45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PT_htwsaar_InWi_Faku_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htw sa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w_ppt_InW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PT_htwsaar_InWi_Faku_t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PT_htwsaar_InWi_Faku_top_n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Grafik 6" descr="Grafik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5288" y="1557691"/>
            <a:ext cx="288000" cy="248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2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Übersich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4463"/>
            <a:ext cx="6518276" cy="934418"/>
          </a:xfrm>
        </p:spPr>
        <p:txBody>
          <a:bodyPr lIns="36000" rIns="18000"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1223963" y="2408615"/>
            <a:ext cx="3168000" cy="3614360"/>
          </a:xfrm>
        </p:spPr>
        <p:txBody>
          <a:bodyPr lIns="36000"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5"/>
          </p:nvPr>
        </p:nvSpPr>
        <p:spPr>
          <a:xfrm>
            <a:off x="4572000" y="2408615"/>
            <a:ext cx="3168000" cy="3614360"/>
          </a:xfrm>
        </p:spPr>
        <p:txBody>
          <a:bodyPr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 Spalten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2777"/>
            <a:ext cx="6518276" cy="936104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2" y="2415595"/>
            <a:ext cx="3168000" cy="3600450"/>
          </a:xfrm>
        </p:spPr>
        <p:txBody>
          <a:bodyPr/>
          <a:lstStyle>
            <a:lvl1pPr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2485395"/>
            <a:ext cx="4176713" cy="304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61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 Spalten, Bild rechts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1484263"/>
            <a:ext cx="4572000" cy="30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572000" y="4639633"/>
            <a:ext cx="4176713" cy="53657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414464"/>
            <a:ext cx="3168000" cy="4608512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Spalten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3957" y="207688"/>
            <a:ext cx="68579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0" y="1484263"/>
            <a:ext cx="4363570" cy="38802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nhaltsplatzhalter 2"/>
          <p:cNvSpPr>
            <a:spLocks noGrp="1"/>
          </p:cNvSpPr>
          <p:nvPr>
            <p:ph sz="half" idx="15"/>
          </p:nvPr>
        </p:nvSpPr>
        <p:spPr>
          <a:xfrm>
            <a:off x="4572188" y="1414464"/>
            <a:ext cx="3168000" cy="4608511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tabLst>
                <a:tab pos="893763" algn="l"/>
              </a:tabLst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395288" y="1484263"/>
            <a:ext cx="8353425" cy="45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04068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837190"/>
            <a:ext cx="6518275" cy="418578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 marL="180000" indent="-180000">
              <a:defRPr sz="1400"/>
            </a:lvl5pPr>
            <a:lvl6pPr marL="180000" indent="-180000">
              <a:defRPr sz="1400"/>
            </a:lvl6pPr>
            <a:lvl7pPr marL="180000" indent="-180000">
              <a:defRPr sz="1400"/>
            </a:lvl7pPr>
            <a:lvl8pPr marL="180000" indent="-180000">
              <a:defRPr sz="1400"/>
            </a:lvl8pPr>
            <a:lvl9pPr marL="180000" indent="-18000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3" y="1843088"/>
            <a:ext cx="6518276" cy="4179887"/>
          </a:xfrm>
        </p:spPr>
        <p:txBody>
          <a:bodyPr/>
          <a:lstStyle>
            <a:lvl1pPr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360363" indent="0">
              <a:spcBef>
                <a:spcPts val="0"/>
              </a:spcBef>
              <a:buFontTx/>
              <a:buNone/>
              <a:defRPr sz="1400" b="1"/>
            </a:lvl4pPr>
            <a:lvl5pPr marL="540000" indent="-180000">
              <a:defRPr sz="1400"/>
            </a:lvl5pPr>
            <a:lvl6pPr marL="720725" indent="0">
              <a:spcBef>
                <a:spcPts val="0"/>
              </a:spcBef>
              <a:spcAft>
                <a:spcPts val="0"/>
              </a:spcAft>
              <a:buFontTx/>
              <a:buNone/>
              <a:defRPr sz="1400" b="1"/>
            </a:lvl6pPr>
            <a:lvl7pPr marL="900000" indent="-180000">
              <a:defRPr sz="1400"/>
            </a:lvl7pPr>
            <a:lvl8pPr marL="720725" indent="0">
              <a:buFontTx/>
              <a:buNone/>
              <a:defRPr sz="1400"/>
            </a:lvl8pPr>
            <a:lvl9pPr marL="720725" indent="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5"/>
            <a:r>
              <a:rPr lang="de-DE" b="1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8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223962" y="1780268"/>
            <a:ext cx="3348037" cy="66273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Diagrammplatzhalter 14"/>
          <p:cNvSpPr>
            <a:spLocks noGrp="1"/>
          </p:cNvSpPr>
          <p:nvPr>
            <p:ph type="chart" sz="quarter" idx="15"/>
          </p:nvPr>
        </p:nvSpPr>
        <p:spPr>
          <a:xfrm>
            <a:off x="1223963" y="2570163"/>
            <a:ext cx="6518275" cy="345281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62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95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1224000" y="1414440"/>
            <a:ext cx="6517800" cy="1334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0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90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8"/>
          <p:cNvPicPr/>
          <p:nvPr/>
        </p:nvPicPr>
        <p:blipFill>
          <a:blip r:embed="rId27"/>
          <a:stretch/>
        </p:blipFill>
        <p:spPr>
          <a:xfrm>
            <a:off x="72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das Format des Titeltextes zu bearbeitenTitelmasterformat durch Klicken bearbeiten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/>
          </p:nvPr>
        </p:nvSpPr>
        <p:spPr>
          <a:xfrm>
            <a:off x="8177760" y="207720"/>
            <a:ext cx="6116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981D36F-0FAC-44D5-9AF8-019F4428785C}" type="slidenum"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/>
              <a:t>‹Nr.›</a:t>
            </a:fld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0705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661" r:id="rId13"/>
    <p:sldLayoutId id="2147483662" r:id="rId14"/>
    <p:sldLayoutId id="2147483649" r:id="rId15"/>
    <p:sldLayoutId id="2147483671" r:id="rId16"/>
    <p:sldLayoutId id="2147483660" r:id="rId17"/>
    <p:sldLayoutId id="214748365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71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0" y="1872000"/>
            <a:ext cx="9144000" cy="19635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de-DE" sz="6000" b="1" i="1" spc="-1" dirty="0">
                <a:uFill>
                  <a:solidFill>
                    <a:srgbClr val="FFFFFF"/>
                  </a:solidFill>
                </a:uFill>
                <a:latin typeface="Calibri"/>
              </a:rPr>
              <a:t>HTW-Quiz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3" name="Rectangle 2"/>
          <p:cNvSpPr/>
          <p:nvPr/>
        </p:nvSpPr>
        <p:spPr>
          <a:xfrm>
            <a:off x="216000" y="1440000"/>
            <a:ext cx="576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5" name="Textfeld 4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➔ Webanwendungen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12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A6991A23-2889-42F4-860D-63A1EFA07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058059"/>
              </p:ext>
            </p:extLst>
          </p:nvPr>
        </p:nvGraphicFramePr>
        <p:xfrm>
          <a:off x="0" y="3429000"/>
          <a:ext cx="1296365" cy="126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E83DB65-5805-462D-B262-7903ECD2A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9994"/>
              </p:ext>
            </p:extLst>
          </p:nvPr>
        </p:nvGraphicFramePr>
        <p:xfrm>
          <a:off x="1588937" y="1350701"/>
          <a:ext cx="6578279" cy="4691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6CE859A-40A6-4455-8DAD-58A8A4FBCE14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➔ Implementierung</a:t>
            </a:r>
            <a:br>
              <a:rPr lang="de-DE" b="1" dirty="0"/>
            </a:b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13986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A6991A23-2889-42F4-860D-63A1EFA07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507571"/>
              </p:ext>
            </p:extLst>
          </p:nvPr>
        </p:nvGraphicFramePr>
        <p:xfrm>
          <a:off x="0" y="3429000"/>
          <a:ext cx="1296365" cy="126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BC72C10-FBF6-4566-BB11-5498A969F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792462"/>
              </p:ext>
            </p:extLst>
          </p:nvPr>
        </p:nvGraphicFramePr>
        <p:xfrm>
          <a:off x="1588937" y="1350701"/>
          <a:ext cx="6578279" cy="4691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80506C1-B6F3-48D0-994C-D8264670910A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➔ Implementierung</a:t>
            </a:r>
            <a:br>
              <a:rPr lang="de-DE" b="1" dirty="0"/>
            </a:b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493372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497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3787644" y="581891"/>
            <a:ext cx="1591878" cy="3645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de-DE" sz="30000" spc="-1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57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Einleitung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Was soll entwickelt werden?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Produkteinsatz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Vergleichbare Anwendungen</a:t>
            </a:r>
          </a:p>
        </p:txBody>
      </p:sp>
    </p:spTree>
    <p:extLst>
      <p:ext uri="{BB962C8B-B14F-4D97-AF65-F5344CB8AC3E}">
        <p14:creationId xmlns:p14="http://schemas.microsoft.com/office/powerpoint/2010/main" val="377164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Konzeption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➔ Konzeption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Studenten erstellen Fragekataloge um zu lernen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Oftmals Textdokumente welche ausgetauscht werden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Professoren benutzen </a:t>
            </a:r>
            <a:r>
              <a:rPr lang="de-DE" sz="2400" dirty="0" err="1">
                <a:ea typeface="Courier" charset="0"/>
                <a:cs typeface="Courier" charset="0"/>
              </a:rPr>
              <a:t>Kahoot</a:t>
            </a:r>
            <a:r>
              <a:rPr lang="de-DE" sz="2400" dirty="0">
                <a:ea typeface="Courier" charset="0"/>
                <a:cs typeface="Courier" charset="0"/>
              </a:rPr>
              <a:t> als Quiz</a:t>
            </a:r>
          </a:p>
        </p:txBody>
      </p:sp>
    </p:spTree>
    <p:extLst>
      <p:ext uri="{BB962C8B-B14F-4D97-AF65-F5344CB8AC3E}">
        <p14:creationId xmlns:p14="http://schemas.microsoft.com/office/powerpoint/2010/main" val="50187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362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Implementierung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Webanwendung zum Erstellen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Professoren erstellen Quizrunden um Wissen der Studenten zu prüfen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Studenten können sich in </a:t>
            </a:r>
            <a:r>
              <a:rPr lang="de-DE" sz="2400" dirty="0" err="1">
                <a:ea typeface="Courier" charset="0"/>
                <a:cs typeface="Courier" charset="0"/>
              </a:rPr>
              <a:t>Highscore</a:t>
            </a:r>
            <a:r>
              <a:rPr lang="de-DE" sz="2400" dirty="0">
                <a:ea typeface="Courier" charset="0"/>
                <a:cs typeface="Courier" charset="0"/>
              </a:rPr>
              <a:t>-Listen mit anderen vergleichen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5724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Funktionale Anforderungen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Benutzerverwaltung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Erstellen von Kategorien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3 Fragekategorien (Schätzfragen, Multiple-Choice-Fragen, Eingabe der Antwort)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Erstellen eigener Fragen für Fragekatalog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Veröffentlichen/Teilen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 err="1">
                <a:ea typeface="Courier" charset="0"/>
                <a:cs typeface="Courier" charset="0"/>
              </a:rPr>
              <a:t>Highscore</a:t>
            </a:r>
            <a:r>
              <a:rPr lang="de-DE" sz="2400" dirty="0">
                <a:ea typeface="Courier" charset="0"/>
                <a:cs typeface="Courier" charset="0"/>
              </a:rPr>
              <a:t>-Listen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Freundeslisten</a:t>
            </a:r>
          </a:p>
        </p:txBody>
      </p:sp>
    </p:spTree>
    <p:extLst>
      <p:ext uri="{BB962C8B-B14F-4D97-AF65-F5344CB8AC3E}">
        <p14:creationId xmlns:p14="http://schemas.microsoft.com/office/powerpoint/2010/main" val="175943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6904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Nicht-funktionale Anforderungen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Frontend wird mit </a:t>
            </a:r>
            <a:r>
              <a:rPr lang="de-DE" sz="2400" dirty="0" err="1">
                <a:ea typeface="Courier" charset="0"/>
                <a:cs typeface="Courier" charset="0"/>
              </a:rPr>
              <a:t>vue.js</a:t>
            </a:r>
            <a:r>
              <a:rPr lang="de-DE" sz="2400" dirty="0">
                <a:ea typeface="Courier" charset="0"/>
                <a:cs typeface="Courier" charset="0"/>
              </a:rPr>
              <a:t> umgesetzt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Backend wird mit </a:t>
            </a:r>
            <a:r>
              <a:rPr lang="de-DE" sz="2400" err="1">
                <a:ea typeface="Courier" charset="0"/>
                <a:cs typeface="Courier" charset="0"/>
              </a:rPr>
              <a:t>node.js</a:t>
            </a:r>
            <a:r>
              <a:rPr lang="de-DE" sz="2400">
                <a:ea typeface="Courier" charset="0"/>
                <a:cs typeface="Courier" charset="0"/>
              </a:rPr>
              <a:t> realisiert</a:t>
            </a:r>
            <a:endParaRPr lang="de-DE" sz="2400" dirty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5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63680D-9572-4F1A-BBB5-D6E904F4D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51AA0-251C-498F-863F-889C7EA155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43C84F4B-5F30-4847-9887-7CDDC1C460F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Inhalt</a:t>
            </a:r>
            <a:endParaRPr lang="de-DE" sz="3600" dirty="0"/>
          </a:p>
        </p:txBody>
      </p:sp>
      <p:sp>
        <p:nvSpPr>
          <p:cNvPr id="2" name="Textfeld 1"/>
          <p:cNvSpPr txBox="1"/>
          <p:nvPr/>
        </p:nvSpPr>
        <p:spPr>
          <a:xfrm>
            <a:off x="599889" y="1800880"/>
            <a:ext cx="746958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Einleitung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Konzeption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Implementierung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Demo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ea typeface="Courier" charset="0"/>
                <a:cs typeface="Courier" charset="0"/>
              </a:rPr>
              <a:t>Fragen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➔ Inhalt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13192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Konzeption</a:t>
            </a:r>
          </a:p>
        </p:txBody>
      </p:sp>
    </p:spTree>
    <p:extLst>
      <p:ext uri="{BB962C8B-B14F-4D97-AF65-F5344CB8AC3E}">
        <p14:creationId xmlns:p14="http://schemas.microsoft.com/office/powerpoint/2010/main" val="5206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AA170E1-7E73-49F0-9D0C-05184019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48" y="810766"/>
            <a:ext cx="3057252" cy="572405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➔ Konzeption</a:t>
            </a:r>
            <a:br>
              <a:rPr lang="de-DE" b="1" dirty="0"/>
            </a:br>
            <a:endParaRPr lang="de-DE" b="1" dirty="0"/>
          </a:p>
          <a:p>
            <a:endParaRPr lang="de-DE" b="1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2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AA170E1-7E73-49F0-9D0C-05184019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52" y="899711"/>
            <a:ext cx="3032610" cy="56351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A59C8D-677E-494B-8B04-64411ADFE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03" y="898923"/>
            <a:ext cx="3032610" cy="553812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➔ Konzeption</a:t>
            </a:r>
            <a:br>
              <a:rPr lang="de-DE" b="1" dirty="0"/>
            </a:br>
            <a:endParaRPr lang="de-DE" b="1" dirty="0"/>
          </a:p>
          <a:p>
            <a:endParaRPr lang="de-DE" b="1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82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B07A52-D167-4F2A-B5E4-3E6F4E7E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214437"/>
            <a:ext cx="8143875" cy="44291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33AA0DD-9E0E-4A9B-8BCB-A963EC46637A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➔ Implementierung</a:t>
            </a:r>
            <a:br>
              <a:rPr lang="de-DE" b="1" dirty="0"/>
            </a:b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816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A6991A23-2889-42F4-860D-63A1EFA07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2614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DF03C15D-E834-45A6-BFA9-41DF107D2EC0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➔ Implementierung</a:t>
            </a:r>
            <a:br>
              <a:rPr lang="de-DE" b="1" dirty="0"/>
            </a:b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608538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Bildschirmpräsentation (4:3)</PresentationFormat>
  <Paragraphs>140</Paragraphs>
  <Slides>19</Slides>
  <Notes>15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</vt:lpstr>
      <vt:lpstr>DejaVu Sans</vt:lpstr>
      <vt:lpstr>Symbol</vt:lpstr>
      <vt:lpstr>Times New Roman</vt:lpstr>
      <vt:lpstr>wingdings</vt:lpstr>
      <vt:lpstr>wingdings</vt:lpstr>
      <vt:lpstr>1_Office Theme</vt:lpstr>
      <vt:lpstr>PowerPoint-Präsentation</vt:lpstr>
      <vt:lpstr>PowerPoint-Präsentation</vt:lpstr>
      <vt:lpstr>Einleitung</vt:lpstr>
      <vt:lpstr>Konzeption</vt:lpstr>
      <vt:lpstr>PowerPoint-Präsentation</vt:lpstr>
      <vt:lpstr>PowerPoint-Präsentation</vt:lpstr>
      <vt:lpstr>Implementierung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Richard Striegel</dc:creator>
  <cp:lastModifiedBy>Tobias Meiser</cp:lastModifiedBy>
  <cp:revision>262</cp:revision>
  <dcterms:created xsi:type="dcterms:W3CDTF">2013-07-22T13:05:37Z</dcterms:created>
  <dcterms:modified xsi:type="dcterms:W3CDTF">2018-08-22T11:54:12Z</dcterms:modified>
</cp:coreProperties>
</file>