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9" r:id="rId4"/>
    <p:sldId id="317" r:id="rId5"/>
    <p:sldId id="311" r:id="rId6"/>
    <p:sldId id="312" r:id="rId7"/>
    <p:sldId id="313" r:id="rId8"/>
    <p:sldId id="314" r:id="rId9"/>
    <p:sldId id="315" r:id="rId10"/>
    <p:sldId id="318" r:id="rId11"/>
    <p:sldId id="319" r:id="rId12"/>
    <p:sldId id="321" r:id="rId13"/>
    <p:sldId id="297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6" autoAdjust="0"/>
    <p:restoredTop sz="72976" autoAdjust="0"/>
  </p:normalViewPr>
  <p:slideViewPr>
    <p:cSldViewPr snapToGrid="0" showGuides="1">
      <p:cViewPr varScale="1">
        <p:scale>
          <a:sx n="63" d="100"/>
          <a:sy n="63" d="100"/>
        </p:scale>
        <p:origin x="1982" y="58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B0AA-FFD6-8349-BA5F-8D8AC7EFA371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242E-0451-0F4D-8AC3-198D48550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26.04.2018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9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Quiz für Studenten</a:t>
            </a:r>
            <a:r>
              <a:rPr lang="de-DE" sz="1200" baseline="0" dirty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>
                <a:ea typeface="Courier" charset="0"/>
                <a:cs typeface="Courier" charset="0"/>
              </a:rPr>
              <a:t>Responsive</a:t>
            </a:r>
            <a:endParaRPr lang="de-DE" sz="1200" baseline="0" dirty="0">
              <a:ea typeface="Courier" charset="0"/>
              <a:cs typeface="Courier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>
                <a:ea typeface="Courier" charset="0"/>
                <a:cs typeface="Courier" charset="0"/>
              </a:rPr>
              <a:t>Kahoot</a:t>
            </a:r>
            <a:endParaRPr lang="de-DE" sz="1200" baseline="0" dirty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 dirty="0">
              <a:ea typeface="Courier" charset="0"/>
              <a:cs typeface="Courier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5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9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8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2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54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Bild 189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  <p:pic>
        <p:nvPicPr>
          <p:cNvPr id="191" name="Bild 190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9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8"/>
          <p:cNvPicPr/>
          <p:nvPr/>
        </p:nvPicPr>
        <p:blipFill>
          <a:blip r:embed="rId27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das Format des Titeltextes zu bearbeitenTitelmasterformat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177760" y="207720"/>
            <a:ext cx="61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981D36F-0FAC-44D5-9AF8-019F4428785C}" type="slidenum"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‹Nr.›</a:t>
            </a:fld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705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61" r:id="rId13"/>
    <p:sldLayoutId id="2147483662" r:id="rId14"/>
    <p:sldLayoutId id="2147483649" r:id="rId15"/>
    <p:sldLayoutId id="2147483671" r:id="rId16"/>
    <p:sldLayoutId id="2147483660" r:id="rId17"/>
    <p:sldLayoutId id="214748365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0" y="1872000"/>
            <a:ext cx="9144000" cy="19635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de-DE" sz="6000" b="1" i="1" spc="-1" dirty="0">
                <a:uFill>
                  <a:solidFill>
                    <a:srgbClr val="FFFFFF"/>
                  </a:solidFill>
                </a:uFill>
                <a:latin typeface="Calibri"/>
              </a:rPr>
              <a:t>HTW-Quiz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Rectangle 2"/>
          <p:cNvSpPr/>
          <p:nvPr/>
        </p:nvSpPr>
        <p:spPr>
          <a:xfrm>
            <a:off x="216000" y="1440000"/>
            <a:ext cx="576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5" name="Textfeld 4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Webanwendungen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12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72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Benutzerverwaltung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Erstellen von Kategorien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3 Fragekategorien (Schätzfragen, Multiple-Choice-Fragen, Eingabe der Antwort)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Erstellen eigener Fragen für Fragekatalog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Veröffentlichen/Teilen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>
                <a:ea typeface="Courier" charset="0"/>
                <a:cs typeface="Courier" charset="0"/>
              </a:rPr>
              <a:t>Highscore</a:t>
            </a:r>
            <a:r>
              <a:rPr lang="de-DE" sz="2400" dirty="0">
                <a:ea typeface="Courier" charset="0"/>
                <a:cs typeface="Courier" charset="0"/>
              </a:rPr>
              <a:t>-Listen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Freundeslisten</a:t>
            </a:r>
          </a:p>
        </p:txBody>
      </p:sp>
    </p:spTree>
    <p:extLst>
      <p:ext uri="{BB962C8B-B14F-4D97-AF65-F5344CB8AC3E}">
        <p14:creationId xmlns:p14="http://schemas.microsoft.com/office/powerpoint/2010/main" val="17594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6904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Nicht-funktionale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Frontend wird mit </a:t>
            </a:r>
            <a:r>
              <a:rPr lang="de-DE" sz="2400" dirty="0" err="1">
                <a:ea typeface="Courier" charset="0"/>
                <a:cs typeface="Courier" charset="0"/>
              </a:rPr>
              <a:t>vue.js</a:t>
            </a:r>
            <a:r>
              <a:rPr lang="de-DE" sz="2400" dirty="0">
                <a:ea typeface="Courier" charset="0"/>
                <a:cs typeface="Courier" charset="0"/>
              </a:rPr>
              <a:t> umgesetzt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Backend wird mit node.js realisiert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Responsive Design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596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Anmerkungen von Gruppe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/>
              <a:t>Summe von </a:t>
            </a:r>
            <a:r>
              <a:rPr lang="de-DE" sz="2400" dirty="0" err="1"/>
              <a:t>Chalenges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/>
              <a:t>Freie Antworten: Ein Wort!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787644" y="581891"/>
            <a:ext cx="1591878" cy="3645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30000" spc="-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Inhalt</a:t>
            </a:r>
            <a:endParaRPr lang="de-DE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Einleitung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Ist-Zustand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Soll-Zustand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Anforderungen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Inhalt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319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Einleitung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Was soll entwickelt werden?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Produkteinsatz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Vergleichbare Anwendungen</a:t>
            </a:r>
          </a:p>
        </p:txBody>
      </p:sp>
    </p:spTree>
    <p:extLst>
      <p:ext uri="{BB962C8B-B14F-4D97-AF65-F5344CB8AC3E}">
        <p14:creationId xmlns:p14="http://schemas.microsoft.com/office/powerpoint/2010/main" val="37716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Ist-Zustand</a:t>
            </a:r>
          </a:p>
        </p:txBody>
      </p:sp>
    </p:spTree>
    <p:extLst>
      <p:ext uri="{BB962C8B-B14F-4D97-AF65-F5344CB8AC3E}">
        <p14:creationId xmlns:p14="http://schemas.microsoft.com/office/powerpoint/2010/main" val="520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Ist Zustand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Inhalt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Studenten erstellen Fragekataloge um zu lernen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Oftmals Textdokumente welche ausgetauscht werden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Professoren benutzen </a:t>
            </a:r>
            <a:r>
              <a:rPr lang="de-DE" sz="2400" dirty="0" err="1">
                <a:ea typeface="Courier" charset="0"/>
                <a:cs typeface="Courier" charset="0"/>
              </a:rPr>
              <a:t>Kahoot</a:t>
            </a:r>
            <a:r>
              <a:rPr lang="de-DE" sz="2400" dirty="0">
                <a:ea typeface="Courier" charset="0"/>
                <a:cs typeface="Courier" charset="0"/>
              </a:rPr>
              <a:t> als Quiz</a:t>
            </a:r>
          </a:p>
        </p:txBody>
      </p:sp>
    </p:spTree>
    <p:extLst>
      <p:ext uri="{BB962C8B-B14F-4D97-AF65-F5344CB8AC3E}">
        <p14:creationId xmlns:p14="http://schemas.microsoft.com/office/powerpoint/2010/main" val="50187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Soll-Zustand</a:t>
            </a:r>
          </a:p>
        </p:txBody>
      </p:sp>
    </p:spTree>
    <p:extLst>
      <p:ext uri="{BB962C8B-B14F-4D97-AF65-F5344CB8AC3E}">
        <p14:creationId xmlns:p14="http://schemas.microsoft.com/office/powerpoint/2010/main" val="198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Soll-Zustand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Webanwendung zum Erstellen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Professoren erstellen Quizrunden um Wissen der Studenten zu prüfen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Studenten können sich in </a:t>
            </a:r>
            <a:r>
              <a:rPr lang="de-DE" sz="2400" dirty="0" err="1">
                <a:ea typeface="Courier" charset="0"/>
                <a:cs typeface="Courier" charset="0"/>
              </a:rPr>
              <a:t>Highscore</a:t>
            </a:r>
            <a:r>
              <a:rPr lang="de-DE" sz="2400" dirty="0">
                <a:ea typeface="Courier" charset="0"/>
                <a:cs typeface="Courier" charset="0"/>
              </a:rPr>
              <a:t>-Listen mit anderen vergleichen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1184978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Bildschirmpräsentation (4:3)</PresentationFormat>
  <Paragraphs>67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DejaVu Sans</vt:lpstr>
      <vt:lpstr>Symbol</vt:lpstr>
      <vt:lpstr>Times New Roman</vt:lpstr>
      <vt:lpstr>Wingdings</vt:lpstr>
      <vt:lpstr>1_Office Theme</vt:lpstr>
      <vt:lpstr>PowerPoint-Präsentation</vt:lpstr>
      <vt:lpstr>PowerPoint-Präsentation</vt:lpstr>
      <vt:lpstr>Einleitung</vt:lpstr>
      <vt:lpstr>PowerPoint-Präsentation</vt:lpstr>
      <vt:lpstr>Ist-Zustand</vt:lpstr>
      <vt:lpstr>PowerPoint-Präsentation</vt:lpstr>
      <vt:lpstr>Soll-Zustand</vt:lpstr>
      <vt:lpstr>PowerPoint-Präsentation</vt:lpstr>
      <vt:lpstr>Anforderungen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Tobias Meiser</cp:lastModifiedBy>
  <cp:revision>247</cp:revision>
  <dcterms:created xsi:type="dcterms:W3CDTF">2013-07-22T13:05:37Z</dcterms:created>
  <dcterms:modified xsi:type="dcterms:W3CDTF">2018-04-26T15:05:09Z</dcterms:modified>
</cp:coreProperties>
</file>