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7064C-1683-44BB-8C76-98028AA17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6EE40A-0699-4809-99BC-0BAB5C086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2D6D3D-F55A-4183-998C-E800A8AEE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621A-817A-42D7-9FE7-5EB134AAA10C}" type="datetimeFigureOut">
              <a:rPr lang="en-DE" smtClean="0"/>
              <a:t>29/06/2021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29C9FC-62B7-4C5C-AC0C-DD1DA379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939D5D-A31E-402C-89DB-A2BE1FEB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1ED5-A94C-426B-B60F-868D477825D6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0207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FB797-3FCE-4D66-9AEA-7EF35531C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34718A-B4F3-4A32-B576-9630BA819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A7D1E0-EA00-457D-AD3A-5E3DFA572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621A-817A-42D7-9FE7-5EB134AAA10C}" type="datetimeFigureOut">
              <a:rPr lang="en-DE" smtClean="0"/>
              <a:t>29/06/2021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752C40-5888-4E60-BC5E-52A71369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CB660F-18CD-49A1-82F5-023BAF93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1ED5-A94C-426B-B60F-868D477825D6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1305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5DCB604-3170-46C9-B080-B381DB86B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8C3DAFF-A52F-4E78-A48D-CFA71C3C7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4E7D46-F222-4684-85D3-1EC3ABD58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621A-817A-42D7-9FE7-5EB134AAA10C}" type="datetimeFigureOut">
              <a:rPr lang="en-DE" smtClean="0"/>
              <a:t>29/06/2021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B79F01-8B77-460B-B747-C4CE185B5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A6DADE-06F6-4616-9116-C8845501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1ED5-A94C-426B-B60F-868D477825D6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202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F78F77-F6CA-47F7-8AA0-8777641B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3029F5-8010-41D3-83DA-05864724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59F0FF-935F-472E-963A-E46BD31FF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621A-817A-42D7-9FE7-5EB134AAA10C}" type="datetimeFigureOut">
              <a:rPr lang="en-DE" smtClean="0"/>
              <a:t>29/06/2021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CCCDF8-8E95-4CFC-BA05-46B50FD2C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CE05F9-D6D3-4755-959C-B7F90BB44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1ED5-A94C-426B-B60F-868D477825D6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0158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62C9AA-F8F2-4475-AAC2-90AA93982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61D18C-2FB8-4EA0-B9F6-F214A6834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41174D-545C-4379-85F9-D2C7282F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621A-817A-42D7-9FE7-5EB134AAA10C}" type="datetimeFigureOut">
              <a:rPr lang="en-DE" smtClean="0"/>
              <a:t>29/06/2021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93121F-519D-4A0F-965C-C4B97613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8461B4-FC86-463F-9094-58FF691A6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1ED5-A94C-426B-B60F-868D477825D6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1388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367980-D16A-4A1D-87B3-8FF00EC8C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D93F36-4C1D-43FE-AFFD-7B59402CE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281404-E4E9-4B3B-A22D-F58E80E24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DD35D2-6510-43A6-869D-30D3B7757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621A-817A-42D7-9FE7-5EB134AAA10C}" type="datetimeFigureOut">
              <a:rPr lang="en-DE" smtClean="0"/>
              <a:t>29/06/2021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FADEE4-BACA-44C2-9801-B8ED51B9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FE77D2-4BDC-40D8-9CBC-55B73C51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1ED5-A94C-426B-B60F-868D477825D6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9137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28199-78A5-4CD7-B896-14A099DC5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AB11AE-CEAA-45FB-A774-A73BE0219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8F9884-A754-48CF-91C8-D5902F3EB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F8D332E-D6DE-4F75-88BF-EEA843884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B8E7348-889E-48D2-8517-D88DF3418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CA34C47-622F-4D39-BD5C-1326A343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621A-817A-42D7-9FE7-5EB134AAA10C}" type="datetimeFigureOut">
              <a:rPr lang="en-DE" smtClean="0"/>
              <a:t>29/06/2021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2C1D0D-5BDC-456D-950D-F16BB3DB3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BF6BA83-4E82-4DDB-8D80-AA4B5B100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1ED5-A94C-426B-B60F-868D477825D6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166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80B72F-7B9F-4202-A55C-F905CA5EB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DC4F60-403E-4870-8AB1-5355E9D0B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621A-817A-42D7-9FE7-5EB134AAA10C}" type="datetimeFigureOut">
              <a:rPr lang="en-DE" smtClean="0"/>
              <a:t>29/06/2021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B76057-D443-4913-AE40-8C170D28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1D46FC5-8008-4E46-BD28-46666877B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1ED5-A94C-426B-B60F-868D477825D6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1603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C9823E-2DB2-49FA-88BF-5CF862C56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621A-817A-42D7-9FE7-5EB134AAA10C}" type="datetimeFigureOut">
              <a:rPr lang="en-DE" smtClean="0"/>
              <a:t>29/06/2021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F7CA26-9836-462A-94AB-2EE0A269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C2C02C-AE85-4A36-9A5A-1BF1CF4E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1ED5-A94C-426B-B60F-868D477825D6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419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12507-6FAA-41A0-B9BF-F6F36A81D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BF09E2-35E6-4537-8087-2DEFF57DF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26ED9E-53E3-47DD-A309-EA6E4E0AA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59062B-526D-4EF8-BB7F-BFF013FE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621A-817A-42D7-9FE7-5EB134AAA10C}" type="datetimeFigureOut">
              <a:rPr lang="en-DE" smtClean="0"/>
              <a:t>29/06/2021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EBDD52-294D-4093-AEC4-929F84323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8E44AC-31F8-4CA8-B9BF-DB18EE4DA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1ED5-A94C-426B-B60F-868D477825D6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1584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1C1E57-1114-4F8D-8319-5683BACEC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B5883B4-FB77-46EB-84E4-DB8BC84B4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AD57DB-BF6E-48E3-84C6-19C72007F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5972FB-918F-430C-933F-BF05515BF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621A-817A-42D7-9FE7-5EB134AAA10C}" type="datetimeFigureOut">
              <a:rPr lang="en-DE" smtClean="0"/>
              <a:t>29/06/2021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929423-BF52-4892-8F2A-4D08715B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005A971-1569-43E1-BFE7-15AF341DE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1ED5-A94C-426B-B60F-868D477825D6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0092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CCCBEF0-E43A-4F6F-AB7C-0AED9E630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6DECEF-71AC-4E1C-9AB2-2F9BB5B13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545B01-D3DD-45C5-B6CF-18B5E1E5D5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2621A-817A-42D7-9FE7-5EB134AAA10C}" type="datetimeFigureOut">
              <a:rPr lang="en-DE" smtClean="0"/>
              <a:t>29/06/2021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3694DC-A311-4396-AE63-97D5C45E3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F2834-BFE6-4DD3-AD8B-3868D5249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B1ED5-A94C-426B-B60F-868D477825D6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864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FE74147-D6B7-4393-B832-86C06E11CF50}"/>
              </a:ext>
            </a:extLst>
          </p:cNvPr>
          <p:cNvSpPr txBox="1"/>
          <p:nvPr/>
        </p:nvSpPr>
        <p:spPr>
          <a:xfrm>
            <a:off x="866775" y="723900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reports folder</a:t>
            </a:r>
            <a:endParaRPr lang="en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729BA6A-C303-4C24-AD76-1B1149AD8484}"/>
              </a:ext>
            </a:extLst>
          </p:cNvPr>
          <p:cNvSpPr txBox="1"/>
          <p:nvPr/>
        </p:nvSpPr>
        <p:spPr>
          <a:xfrm>
            <a:off x="5681709" y="677356"/>
            <a:ext cx="15183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Topic 1</a:t>
            </a:r>
            <a:endParaRPr lang="en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F2F78C4-11D2-4E92-AFE3-891A5DA5819E}"/>
              </a:ext>
            </a:extLst>
          </p:cNvPr>
          <p:cNvSpPr txBox="1"/>
          <p:nvPr/>
        </p:nvSpPr>
        <p:spPr>
          <a:xfrm>
            <a:off x="5681709" y="2643844"/>
            <a:ext cx="15183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Topic 2</a:t>
            </a:r>
            <a:endParaRPr lang="en-DE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7DCCCBE-782B-44AD-A41D-BA8D3147D38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440887" y="1046688"/>
            <a:ext cx="2" cy="1292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76197C17-FE06-4E02-B06B-78D2768745BE}"/>
              </a:ext>
            </a:extLst>
          </p:cNvPr>
          <p:cNvSpPr txBox="1"/>
          <p:nvPr/>
        </p:nvSpPr>
        <p:spPr>
          <a:xfrm>
            <a:off x="7200067" y="1295300"/>
            <a:ext cx="3755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Report consumer (consumes reports and extracts the desired values)</a:t>
            </a:r>
          </a:p>
          <a:p>
            <a:r>
              <a:rPr lang="en-US" dirty="0"/>
              <a:t>Pushes them in Topic 2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DF4AD14-3C8C-4B34-A637-6DEE731A4D97}"/>
              </a:ext>
            </a:extLst>
          </p:cNvPr>
          <p:cNvCxnSpPr/>
          <p:nvPr/>
        </p:nvCxnSpPr>
        <p:spPr>
          <a:xfrm>
            <a:off x="3311371" y="908566"/>
            <a:ext cx="1384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453FAAB8-E35B-47DA-BAFF-99E6137FD547}"/>
              </a:ext>
            </a:extLst>
          </p:cNvPr>
          <p:cNvSpPr txBox="1"/>
          <p:nvPr/>
        </p:nvSpPr>
        <p:spPr>
          <a:xfrm>
            <a:off x="3231472" y="408373"/>
            <a:ext cx="245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report producer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75644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Marius Pullig</dc:creator>
  <cp:lastModifiedBy>Marius Pullig</cp:lastModifiedBy>
  <cp:revision>4</cp:revision>
  <dcterms:created xsi:type="dcterms:W3CDTF">2021-06-29T08:38:48Z</dcterms:created>
  <dcterms:modified xsi:type="dcterms:W3CDTF">2021-06-29T13:14:05Z</dcterms:modified>
</cp:coreProperties>
</file>