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4"/>
  </p:notesMasterIdLst>
  <p:handoutMasterIdLst>
    <p:handoutMasterId r:id="rId25"/>
  </p:handoutMasterIdLst>
  <p:sldIdLst>
    <p:sldId id="278" r:id="rId2"/>
    <p:sldId id="280" r:id="rId3"/>
    <p:sldId id="295" r:id="rId4"/>
    <p:sldId id="298" r:id="rId5"/>
    <p:sldId id="294" r:id="rId6"/>
    <p:sldId id="311" r:id="rId7"/>
    <p:sldId id="312" r:id="rId8"/>
    <p:sldId id="284" r:id="rId9"/>
    <p:sldId id="299" r:id="rId10"/>
    <p:sldId id="296" r:id="rId11"/>
    <p:sldId id="300" r:id="rId12"/>
    <p:sldId id="301" r:id="rId13"/>
    <p:sldId id="302" r:id="rId14"/>
    <p:sldId id="303" r:id="rId15"/>
    <p:sldId id="304" r:id="rId16"/>
    <p:sldId id="305" r:id="rId17"/>
    <p:sldId id="306" r:id="rId18"/>
    <p:sldId id="307" r:id="rId19"/>
    <p:sldId id="308" r:id="rId20"/>
    <p:sldId id="309" r:id="rId21"/>
    <p:sldId id="310" r:id="rId22"/>
    <p:sldId id="293" r:id="rId23"/>
  </p:sldIdLst>
  <p:sldSz cx="12192000" cy="6858000"/>
  <p:notesSz cx="13716000" cy="24384000"/>
  <p:defaultTextStyle>
    <a:defPPr rtl="0">
      <a:defRPr lang="ru-RU"/>
    </a:defPPr>
    <a:lvl1pPr marL="0" algn="l" defTabSz="457200" rtl="0" eaLnBrk="1" latinLnBrk="0" hangingPunct="1">
      <a:defRPr lang="ru-RU" sz="1800" kern="1200">
        <a:solidFill>
          <a:schemeClr val="tx1"/>
        </a:solidFill>
        <a:latin typeface="+mn-lt"/>
        <a:ea typeface="+mn-ea"/>
        <a:cs typeface="+mn-cs"/>
      </a:defRPr>
    </a:lvl1pPr>
    <a:lvl2pPr marL="457200" algn="l" defTabSz="457200" rtl="0" eaLnBrk="1" latinLnBrk="0" hangingPunct="1">
      <a:defRPr lang="ru-RU" sz="1800" kern="1200">
        <a:solidFill>
          <a:schemeClr val="tx1"/>
        </a:solidFill>
        <a:latin typeface="+mn-lt"/>
        <a:ea typeface="+mn-ea"/>
        <a:cs typeface="+mn-cs"/>
      </a:defRPr>
    </a:lvl2pPr>
    <a:lvl3pPr marL="914400" algn="l" defTabSz="457200" rtl="0" eaLnBrk="1" latinLnBrk="0" hangingPunct="1">
      <a:defRPr lang="ru-RU" sz="1800" kern="1200">
        <a:solidFill>
          <a:schemeClr val="tx1"/>
        </a:solidFill>
        <a:latin typeface="+mn-lt"/>
        <a:ea typeface="+mn-ea"/>
        <a:cs typeface="+mn-cs"/>
      </a:defRPr>
    </a:lvl3pPr>
    <a:lvl4pPr marL="1371600" algn="l" defTabSz="457200" rtl="0" eaLnBrk="1" latinLnBrk="0" hangingPunct="1">
      <a:defRPr lang="ru-RU" sz="1800" kern="1200">
        <a:solidFill>
          <a:schemeClr val="tx1"/>
        </a:solidFill>
        <a:latin typeface="+mn-lt"/>
        <a:ea typeface="+mn-ea"/>
        <a:cs typeface="+mn-cs"/>
      </a:defRPr>
    </a:lvl4pPr>
    <a:lvl5pPr marL="1828800" algn="l" defTabSz="457200" rtl="0" eaLnBrk="1" latinLnBrk="0" hangingPunct="1">
      <a:defRPr lang="ru-RU" sz="1800" kern="1200">
        <a:solidFill>
          <a:schemeClr val="tx1"/>
        </a:solidFill>
        <a:latin typeface="+mn-lt"/>
        <a:ea typeface="+mn-ea"/>
        <a:cs typeface="+mn-cs"/>
      </a:defRPr>
    </a:lvl5pPr>
    <a:lvl6pPr marL="2286000" algn="l" defTabSz="457200" rtl="0" eaLnBrk="1" latinLnBrk="0" hangingPunct="1">
      <a:defRPr lang="ru-RU" sz="1800" kern="1200">
        <a:solidFill>
          <a:schemeClr val="tx1"/>
        </a:solidFill>
        <a:latin typeface="+mn-lt"/>
        <a:ea typeface="+mn-ea"/>
        <a:cs typeface="+mn-cs"/>
      </a:defRPr>
    </a:lvl6pPr>
    <a:lvl7pPr marL="2743200" algn="l" defTabSz="457200" rtl="0" eaLnBrk="1" latinLnBrk="0" hangingPunct="1">
      <a:defRPr lang="ru-RU" sz="1800" kern="1200">
        <a:solidFill>
          <a:schemeClr val="tx1"/>
        </a:solidFill>
        <a:latin typeface="+mn-lt"/>
        <a:ea typeface="+mn-ea"/>
        <a:cs typeface="+mn-cs"/>
      </a:defRPr>
    </a:lvl7pPr>
    <a:lvl8pPr marL="3200400" algn="l" defTabSz="457200" rtl="0" eaLnBrk="1" latinLnBrk="0" hangingPunct="1">
      <a:defRPr lang="ru-RU" sz="1800" kern="1200">
        <a:solidFill>
          <a:schemeClr val="tx1"/>
        </a:solidFill>
        <a:latin typeface="+mn-lt"/>
        <a:ea typeface="+mn-ea"/>
        <a:cs typeface="+mn-cs"/>
      </a:defRPr>
    </a:lvl8pPr>
    <a:lvl9pPr marL="3657600" algn="l" defTabSz="457200" rtl="0" eaLnBrk="1" latinLnBrk="0" hangingPunct="1">
      <a:defRPr lang="ru-RU"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3741" autoAdjust="0"/>
  </p:normalViewPr>
  <p:slideViewPr>
    <p:cSldViewPr snapToGrid="0" snapToObjects="1">
      <p:cViewPr varScale="1">
        <p:scale>
          <a:sx n="59" d="100"/>
          <a:sy n="59" d="100"/>
        </p:scale>
        <p:origin x="888" y="4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notesViewPr>
    <p:cSldViewPr snapToGrid="0" snapToObjects="1">
      <p:cViewPr varScale="1">
        <p:scale>
          <a:sx n="37" d="100"/>
          <a:sy n="37" d="100"/>
        </p:scale>
        <p:origin x="33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68B43649-8DAC-8EAD-79EC-38164EB67FF3}"/>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6E1CFC8B-2C22-8A28-E4E1-F22ACDA82AB6}"/>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4B8AA0D6-3DB1-4639-9734-75B3ACB9066C}" type="datetime1">
              <a:rPr lang="ru-RU" smtClean="0"/>
              <a:t>17.12.2023</a:t>
            </a:fld>
            <a:endParaRPr lang="ru-RU"/>
          </a:p>
        </p:txBody>
      </p:sp>
      <p:sp>
        <p:nvSpPr>
          <p:cNvPr id="4" name="Нижний колонтитул 3">
            <a:extLst>
              <a:ext uri="{FF2B5EF4-FFF2-40B4-BE49-F238E27FC236}">
                <a16:creationId xmlns:a16="http://schemas.microsoft.com/office/drawing/2014/main" id="{2418F33F-13D6-8A60-FC43-3046C7D98B9E}"/>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CB9DD896-3611-B4B0-6FF6-781A1A0AC8E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7AE9F09-2159-4EEA-B66C-DBCA6AE929E8}" type="slidenum">
              <a:rPr lang="ru-RU" smtClean="0"/>
              <a:t>‹#›</a:t>
            </a:fld>
            <a:endParaRPr lang="ru-RU"/>
          </a:p>
        </p:txBody>
      </p:sp>
    </p:spTree>
    <p:extLst>
      <p:ext uri="{BB962C8B-B14F-4D97-AF65-F5344CB8AC3E}">
        <p14:creationId xmlns:p14="http://schemas.microsoft.com/office/powerpoint/2010/main" val="40594530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lang="ru-RU" sz="600" kern="1200">
        <a:solidFill>
          <a:schemeClr val="tx1"/>
        </a:solidFill>
        <a:latin typeface="+mn-lt"/>
        <a:ea typeface="+mn-ea"/>
        <a:cs typeface="+mn-cs"/>
      </a:defRPr>
    </a:lvl1pPr>
    <a:lvl2pPr marL="228600" algn="l" defTabSz="457200" rtl="0" eaLnBrk="1" latinLnBrk="0" hangingPunct="1">
      <a:defRPr lang="ru-RU" sz="600" kern="1200">
        <a:solidFill>
          <a:schemeClr val="tx1"/>
        </a:solidFill>
        <a:latin typeface="+mn-lt"/>
        <a:ea typeface="+mn-ea"/>
        <a:cs typeface="+mn-cs"/>
      </a:defRPr>
    </a:lvl2pPr>
    <a:lvl3pPr marL="457200" algn="l" defTabSz="457200" rtl="0" eaLnBrk="1" latinLnBrk="0" hangingPunct="1">
      <a:defRPr lang="ru-RU" sz="600" kern="1200">
        <a:solidFill>
          <a:schemeClr val="tx1"/>
        </a:solidFill>
        <a:latin typeface="+mn-lt"/>
        <a:ea typeface="+mn-ea"/>
        <a:cs typeface="+mn-cs"/>
      </a:defRPr>
    </a:lvl3pPr>
    <a:lvl4pPr marL="685800" algn="l" defTabSz="457200" rtl="0" eaLnBrk="1" latinLnBrk="0" hangingPunct="1">
      <a:defRPr lang="ru-RU" sz="600" kern="1200">
        <a:solidFill>
          <a:schemeClr val="tx1"/>
        </a:solidFill>
        <a:latin typeface="+mn-lt"/>
        <a:ea typeface="+mn-ea"/>
        <a:cs typeface="+mn-cs"/>
      </a:defRPr>
    </a:lvl4pPr>
    <a:lvl5pPr marL="914400" algn="l" defTabSz="457200" rtl="0" eaLnBrk="1" latinLnBrk="0" hangingPunct="1">
      <a:defRPr lang="ru-RU" sz="600" kern="1200">
        <a:solidFill>
          <a:schemeClr val="tx1"/>
        </a:solidFill>
        <a:latin typeface="+mn-lt"/>
        <a:ea typeface="+mn-ea"/>
        <a:cs typeface="+mn-cs"/>
      </a:defRPr>
    </a:lvl5pPr>
    <a:lvl6pPr marL="1143000" algn="l" defTabSz="457200" rtl="0" eaLnBrk="1" latinLnBrk="0" hangingPunct="1">
      <a:defRPr lang="ru-RU" sz="600" kern="1200">
        <a:solidFill>
          <a:schemeClr val="tx1"/>
        </a:solidFill>
        <a:latin typeface="+mn-lt"/>
        <a:ea typeface="+mn-ea"/>
        <a:cs typeface="+mn-cs"/>
      </a:defRPr>
    </a:lvl6pPr>
    <a:lvl7pPr marL="1371600" algn="l" defTabSz="457200" rtl="0" eaLnBrk="1" latinLnBrk="0" hangingPunct="1">
      <a:defRPr lang="ru-RU" sz="600" kern="1200">
        <a:solidFill>
          <a:schemeClr val="tx1"/>
        </a:solidFill>
        <a:latin typeface="+mn-lt"/>
        <a:ea typeface="+mn-ea"/>
        <a:cs typeface="+mn-cs"/>
      </a:defRPr>
    </a:lvl7pPr>
    <a:lvl8pPr marL="1600200" algn="l" defTabSz="457200" rtl="0" eaLnBrk="1" latinLnBrk="0" hangingPunct="1">
      <a:defRPr lang="ru-RU" sz="600" kern="1200">
        <a:solidFill>
          <a:schemeClr val="tx1"/>
        </a:solidFill>
        <a:latin typeface="+mn-lt"/>
        <a:ea typeface="+mn-ea"/>
        <a:cs typeface="+mn-cs"/>
      </a:defRPr>
    </a:lvl8pPr>
    <a:lvl9pPr marL="1828800" algn="l" defTabSz="457200" rtl="0" eaLnBrk="1" latinLnBrk="0" hangingPunct="1">
      <a:defRPr lang="ru-RU"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Заметки 2"/>
          <p:cNvSpPr>
            <a:spLocks noGrp="1"/>
          </p:cNvSpPr>
          <p:nvPr>
            <p:ph type="body" idx="1"/>
          </p:nvPr>
        </p:nvSpPr>
        <p:spPr>
          <a:xfrm>
            <a:off x="1371600" y="11734800"/>
            <a:ext cx="10972800" cy="9601200"/>
          </a:xfrm>
          <a:prstGeom prst="rect">
            <a:avLst/>
          </a:prstGeom>
        </p:spPr>
        <p:txBody>
          <a:bodyPr/>
          <a:lstStyle/>
          <a:p>
            <a:endParaRPr lang="ru-RU"/>
          </a:p>
        </p:txBody>
      </p:sp>
    </p:spTree>
    <p:extLst>
      <p:ext uri="{BB962C8B-B14F-4D97-AF65-F5344CB8AC3E}">
        <p14:creationId xmlns:p14="http://schemas.microsoft.com/office/powerpoint/2010/main" val="2809931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Заметки 2"/>
          <p:cNvSpPr>
            <a:spLocks noGrp="1"/>
          </p:cNvSpPr>
          <p:nvPr>
            <p:ph type="body" idx="1"/>
          </p:nvPr>
        </p:nvSpPr>
        <p:spPr>
          <a:xfrm>
            <a:off x="1371600" y="11734800"/>
            <a:ext cx="10972800" cy="9601200"/>
          </a:xfrm>
          <a:prstGeom prst="rect">
            <a:avLst/>
          </a:prstGeom>
        </p:spPr>
        <p:txBody>
          <a:bodyPr/>
          <a:lstStyle/>
          <a:p>
            <a:endParaRPr lang="ru-RU" dirty="0"/>
          </a:p>
        </p:txBody>
      </p:sp>
    </p:spTree>
    <p:extLst>
      <p:ext uri="{BB962C8B-B14F-4D97-AF65-F5344CB8AC3E}">
        <p14:creationId xmlns:p14="http://schemas.microsoft.com/office/powerpoint/2010/main" val="2688462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Заметки 2"/>
          <p:cNvSpPr>
            <a:spLocks noGrp="1"/>
          </p:cNvSpPr>
          <p:nvPr>
            <p:ph type="body" idx="1"/>
          </p:nvPr>
        </p:nvSpPr>
        <p:spPr>
          <a:xfrm>
            <a:off x="1371600" y="11734800"/>
            <a:ext cx="10972800" cy="9601200"/>
          </a:xfrm>
          <a:prstGeom prst="rect">
            <a:avLst/>
          </a:prstGeom>
        </p:spPr>
        <p:txBody>
          <a:bodyPr/>
          <a:lstStyle/>
          <a:p>
            <a:endParaRPr lang="ru-RU" dirty="0"/>
          </a:p>
        </p:txBody>
      </p:sp>
    </p:spTree>
    <p:extLst>
      <p:ext uri="{BB962C8B-B14F-4D97-AF65-F5344CB8AC3E}">
        <p14:creationId xmlns:p14="http://schemas.microsoft.com/office/powerpoint/2010/main" val="879802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Заметки 2"/>
          <p:cNvSpPr>
            <a:spLocks noGrp="1"/>
          </p:cNvSpPr>
          <p:nvPr>
            <p:ph type="body" idx="1"/>
          </p:nvPr>
        </p:nvSpPr>
        <p:spPr>
          <a:xfrm>
            <a:off x="1371600" y="11734800"/>
            <a:ext cx="10972800" cy="9601200"/>
          </a:xfrm>
          <a:prstGeom prst="rect">
            <a:avLst/>
          </a:prstGeom>
        </p:spPr>
        <p:txBody>
          <a:bodyPr/>
          <a:lstStyle/>
          <a:p>
            <a:endParaRPr lang="ru-RU" dirty="0"/>
          </a:p>
        </p:txBody>
      </p:sp>
    </p:spTree>
    <p:extLst>
      <p:ext uri="{BB962C8B-B14F-4D97-AF65-F5344CB8AC3E}">
        <p14:creationId xmlns:p14="http://schemas.microsoft.com/office/powerpoint/2010/main" val="2189870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Заметки 2"/>
          <p:cNvSpPr>
            <a:spLocks noGrp="1"/>
          </p:cNvSpPr>
          <p:nvPr>
            <p:ph type="body" idx="1"/>
          </p:nvPr>
        </p:nvSpPr>
        <p:spPr>
          <a:xfrm>
            <a:off x="1371600" y="11734800"/>
            <a:ext cx="10972800" cy="9601200"/>
          </a:xfrm>
          <a:prstGeom prst="rect">
            <a:avLst/>
          </a:prstGeom>
        </p:spPr>
        <p:txBody>
          <a:bodyPr/>
          <a:lstStyle/>
          <a:p>
            <a:endParaRPr lang="ru-RU" dirty="0"/>
          </a:p>
        </p:txBody>
      </p:sp>
    </p:spTree>
    <p:extLst>
      <p:ext uri="{BB962C8B-B14F-4D97-AF65-F5344CB8AC3E}">
        <p14:creationId xmlns:p14="http://schemas.microsoft.com/office/powerpoint/2010/main" val="96200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Заметки 2"/>
          <p:cNvSpPr>
            <a:spLocks noGrp="1"/>
          </p:cNvSpPr>
          <p:nvPr>
            <p:ph type="body" idx="1"/>
          </p:nvPr>
        </p:nvSpPr>
        <p:spPr>
          <a:xfrm>
            <a:off x="1371600" y="11734800"/>
            <a:ext cx="10972800" cy="9601200"/>
          </a:xfrm>
          <a:prstGeom prst="rect">
            <a:avLst/>
          </a:prstGeom>
        </p:spPr>
        <p:txBody>
          <a:bodyPr/>
          <a:lstStyle/>
          <a:p>
            <a:endParaRPr lang="ru-RU" dirty="0"/>
          </a:p>
        </p:txBody>
      </p:sp>
    </p:spTree>
    <p:extLst>
      <p:ext uri="{BB962C8B-B14F-4D97-AF65-F5344CB8AC3E}">
        <p14:creationId xmlns:p14="http://schemas.microsoft.com/office/powerpoint/2010/main" val="3336888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Заметки 2"/>
          <p:cNvSpPr>
            <a:spLocks noGrp="1"/>
          </p:cNvSpPr>
          <p:nvPr>
            <p:ph type="body" idx="1"/>
          </p:nvPr>
        </p:nvSpPr>
        <p:spPr>
          <a:xfrm>
            <a:off x="1371600" y="11734800"/>
            <a:ext cx="10972800" cy="9601200"/>
          </a:xfrm>
          <a:prstGeom prst="rect">
            <a:avLst/>
          </a:prstGeom>
        </p:spPr>
        <p:txBody>
          <a:bodyPr/>
          <a:lstStyle/>
          <a:p>
            <a:endParaRPr lang="ru-RU" dirty="0"/>
          </a:p>
        </p:txBody>
      </p:sp>
    </p:spTree>
    <p:extLst>
      <p:ext uri="{BB962C8B-B14F-4D97-AF65-F5344CB8AC3E}">
        <p14:creationId xmlns:p14="http://schemas.microsoft.com/office/powerpoint/2010/main" val="278456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Заметки 2"/>
          <p:cNvSpPr>
            <a:spLocks noGrp="1"/>
          </p:cNvSpPr>
          <p:nvPr>
            <p:ph type="body" idx="1"/>
          </p:nvPr>
        </p:nvSpPr>
        <p:spPr>
          <a:xfrm>
            <a:off x="1371600" y="11734800"/>
            <a:ext cx="10972800" cy="9601200"/>
          </a:xfrm>
          <a:prstGeom prst="rect">
            <a:avLst/>
          </a:prstGeom>
        </p:spPr>
        <p:txBody>
          <a:bodyPr/>
          <a:lstStyle/>
          <a:p>
            <a:endParaRPr lang="ru-RU" dirty="0"/>
          </a:p>
        </p:txBody>
      </p:sp>
    </p:spTree>
    <p:extLst>
      <p:ext uri="{BB962C8B-B14F-4D97-AF65-F5344CB8AC3E}">
        <p14:creationId xmlns:p14="http://schemas.microsoft.com/office/powerpoint/2010/main" val="3367853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15" name="Изображение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defPPr>
              <a:defRPr lang="ru-RU"/>
            </a:defPPr>
          </a:lstStyle>
          <a:p>
            <a:pPr rtl="0"/>
            <a:endParaRPr lang="ru-RU" dirty="0"/>
          </a:p>
        </p:txBody>
      </p:sp>
      <p:sp>
        <p:nvSpPr>
          <p:cNvPr id="20" name="Полилиния: Фигура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18" name="Полилиния: Фигура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2" name="Заголовок 1"/>
          <p:cNvSpPr>
            <a:spLocks noGrp="1"/>
          </p:cNvSpPr>
          <p:nvPr>
            <p:ph type="ctrTitle"/>
          </p:nvPr>
        </p:nvSpPr>
        <p:spPr>
          <a:xfrm>
            <a:off x="3403092" y="1984248"/>
            <a:ext cx="5385816" cy="1225296"/>
          </a:xfrm>
        </p:spPr>
        <p:txBody>
          <a:bodyPr tIns="0" rtlCol="0" anchor="t">
            <a:noAutofit/>
          </a:bodyPr>
          <a:lstStyle>
            <a:lvl1pPr algn="ctr">
              <a:defRPr lang="ru-RU" sz="4400"/>
            </a:lvl1pPr>
          </a:lstStyle>
          <a:p>
            <a:pPr rtl="0"/>
            <a:r>
              <a:rPr lang="en-US"/>
              <a:t>Click to edit Master title style</a:t>
            </a:r>
            <a:endParaRPr lang="ru-RU" dirty="0"/>
          </a:p>
        </p:txBody>
      </p:sp>
      <p:sp>
        <p:nvSpPr>
          <p:cNvPr id="3" name="Подзаголовок 2"/>
          <p:cNvSpPr>
            <a:spLocks noGrp="1"/>
          </p:cNvSpPr>
          <p:nvPr>
            <p:ph type="subTitle" idx="1"/>
          </p:nvPr>
        </p:nvSpPr>
        <p:spPr>
          <a:xfrm>
            <a:off x="4349496" y="3483864"/>
            <a:ext cx="3493008" cy="878908"/>
          </a:xfrm>
        </p:spPr>
        <p:txBody>
          <a:bodyPr lIns="0" tIns="0" rIns="0" bIns="0" rtlCol="0">
            <a:noAutofit/>
          </a:bodyPr>
          <a:lstStyle>
            <a:lvl1pPr marL="0" indent="0" algn="ctr">
              <a:buNone/>
              <a:defRPr lang="ru-RU" sz="2400"/>
            </a:lvl1pPr>
            <a:lvl2pPr marL="457200" indent="0" algn="ctr">
              <a:buNone/>
              <a:defRPr lang="ru-RU" sz="2000"/>
            </a:lvl2pPr>
            <a:lvl3pPr marL="914400" indent="0" algn="ctr">
              <a:buNone/>
              <a:defRPr lang="ru-RU" sz="1800"/>
            </a:lvl3pPr>
            <a:lvl4pPr marL="1371600" indent="0" algn="ctr">
              <a:buNone/>
              <a:defRPr lang="ru-RU" sz="1600"/>
            </a:lvl4pPr>
            <a:lvl5pPr marL="1828800" indent="0" algn="ctr">
              <a:buNone/>
              <a:defRPr lang="ru-RU" sz="1600"/>
            </a:lvl5pPr>
            <a:lvl6pPr marL="2286000" indent="0" algn="ctr">
              <a:buNone/>
              <a:defRPr lang="ru-RU" sz="1600"/>
            </a:lvl6pPr>
            <a:lvl7pPr marL="2743200" indent="0" algn="ctr">
              <a:buNone/>
              <a:defRPr lang="ru-RU" sz="1600"/>
            </a:lvl7pPr>
            <a:lvl8pPr marL="3200400" indent="0" algn="ctr">
              <a:buNone/>
              <a:defRPr lang="ru-RU" sz="1600"/>
            </a:lvl8pPr>
            <a:lvl9pPr marL="3657600" indent="0" algn="ctr">
              <a:buNone/>
              <a:defRPr lang="ru-RU" sz="1600"/>
            </a:lvl9pPr>
          </a:lstStyle>
          <a:p>
            <a:pPr rtl="0"/>
            <a:r>
              <a:rPr lang="en-US"/>
              <a:t>Click to edit Master subtitle style</a:t>
            </a:r>
            <a:endParaRPr lang="ru-RU"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столбцов">
    <p:spTree>
      <p:nvGrpSpPr>
        <p:cNvPr id="1" name=""/>
        <p:cNvGrpSpPr/>
        <p:nvPr/>
      </p:nvGrpSpPr>
      <p:grpSpPr>
        <a:xfrm>
          <a:off x="0" y="0"/>
          <a:ext cx="0" cy="0"/>
          <a:chOff x="0" y="0"/>
          <a:chExt cx="0" cy="0"/>
        </a:xfrm>
      </p:grpSpPr>
      <p:sp>
        <p:nvSpPr>
          <p:cNvPr id="16" name="Прямоугольник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a:p>
        </p:txBody>
      </p:sp>
      <p:sp>
        <p:nvSpPr>
          <p:cNvPr id="18" name="Прямоугольник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a:p>
        </p:txBody>
      </p:sp>
      <p:sp>
        <p:nvSpPr>
          <p:cNvPr id="20" name="Прямоугольник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a:p>
        </p:txBody>
      </p:sp>
      <p:sp>
        <p:nvSpPr>
          <p:cNvPr id="22" name="Прямоугольник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a:p>
        </p:txBody>
      </p:sp>
      <p:sp>
        <p:nvSpPr>
          <p:cNvPr id="24" name="Прямоугольник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a:p>
        </p:txBody>
      </p:sp>
      <p:sp>
        <p:nvSpPr>
          <p:cNvPr id="2" name="Заголовок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rtlCol="0">
            <a:noAutofit/>
          </a:bodyPr>
          <a:lstStyle>
            <a:lvl1pPr>
              <a:lnSpc>
                <a:spcPct val="100000"/>
              </a:lnSpc>
              <a:defRPr lang="ru-RU"/>
            </a:lvl1pPr>
          </a:lstStyle>
          <a:p>
            <a:pPr rtl="0"/>
            <a:r>
              <a:rPr lang="en-US"/>
              <a:t>Click to edit Master title style</a:t>
            </a:r>
            <a:endParaRPr lang="ru-RU"/>
          </a:p>
        </p:txBody>
      </p:sp>
      <p:sp>
        <p:nvSpPr>
          <p:cNvPr id="4" name="Нижний колонтитул 3">
            <a:extLst>
              <a:ext uri="{FF2B5EF4-FFF2-40B4-BE49-F238E27FC236}">
                <a16:creationId xmlns:a16="http://schemas.microsoft.com/office/drawing/2014/main" id="{317B5E29-6335-83BC-FA01-FAE422D2658B}"/>
              </a:ext>
            </a:extLst>
          </p:cNvPr>
          <p:cNvSpPr>
            <a:spLocks noGrp="1"/>
          </p:cNvSpPr>
          <p:nvPr>
            <p:ph type="ftr" sz="quarter" idx="11"/>
          </p:nvPr>
        </p:nvSpPr>
        <p:spPr/>
        <p:txBody>
          <a:bodyPr rtlCol="0">
            <a:noAutofit/>
          </a:bodyPr>
          <a:lstStyle>
            <a:defPPr>
              <a:defRPr lang="ru-RU"/>
            </a:defPPr>
          </a:lstStyle>
          <a:p>
            <a:pPr rtl="0"/>
            <a:r>
              <a:rPr lang="ru-RU"/>
              <a:t>Заголовок презентации</a:t>
            </a:r>
            <a:endParaRPr lang="ru-RU" dirty="0"/>
          </a:p>
        </p:txBody>
      </p:sp>
      <p:sp>
        <p:nvSpPr>
          <p:cNvPr id="5" name="Номер слайда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rtlCol="0">
            <a:noAutofit/>
          </a:bodyPr>
          <a:lstStyle>
            <a:defPPr>
              <a:defRPr lang="ru-RU"/>
            </a:defPPr>
          </a:lstStyle>
          <a:p>
            <a:pPr rtl="0"/>
            <a:fld id="{48F63A3B-78C7-47BE-AE5E-E10140E04643}" type="slidenum">
              <a:rPr lang="ru-RU" smtClean="0"/>
              <a:pPr/>
              <a:t>‹#›</a:t>
            </a:fld>
            <a:endParaRPr lang="ru-RU" dirty="0"/>
          </a:p>
        </p:txBody>
      </p:sp>
      <p:sp>
        <p:nvSpPr>
          <p:cNvPr id="46" name="Текст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rtlCol="0" anchor="t">
            <a:noAutofit/>
          </a:bodyPr>
          <a:lstStyle>
            <a:lvl1pPr marL="0" indent="0" algn="ctr">
              <a:lnSpc>
                <a:spcPct val="100000"/>
              </a:lnSpc>
              <a:spcBef>
                <a:spcPts val="0"/>
              </a:spcBef>
              <a:buNone/>
              <a:defRPr lang="ru-RU"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en-US"/>
              <a:t>Click to edit Master text styles</a:t>
            </a:r>
          </a:p>
        </p:txBody>
      </p:sp>
      <p:sp>
        <p:nvSpPr>
          <p:cNvPr id="64" name="Рисунок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rtlCol="0" anchor="ctr">
            <a:noAutofit/>
          </a:bodyPr>
          <a:lstStyle>
            <a:lvl1pPr marL="0" indent="0" algn="ctr">
              <a:buNone/>
              <a:defRPr lang="ru-RU" sz="900"/>
            </a:lvl1pPr>
          </a:lstStyle>
          <a:p>
            <a:pPr rtl="0"/>
            <a:r>
              <a:rPr lang="en-US"/>
              <a:t>Click icon to add picture</a:t>
            </a:r>
            <a:endParaRPr lang="ru-RU" dirty="0"/>
          </a:p>
        </p:txBody>
      </p:sp>
      <p:sp>
        <p:nvSpPr>
          <p:cNvPr id="52" name="Текст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rtlCol="0" anchor="ctr">
            <a:noAutofit/>
          </a:bodyPr>
          <a:lstStyle>
            <a:lvl1pPr marL="0" indent="0" algn="ctr">
              <a:spcBef>
                <a:spcPts val="0"/>
              </a:spcBef>
              <a:buNone/>
              <a:defRPr lang="ru-RU" sz="1500"/>
            </a:lvl1pPr>
          </a:lstStyle>
          <a:p>
            <a:pPr lvl="0" rtl="0"/>
            <a:r>
              <a:rPr lang="en-US"/>
              <a:t>Click to edit Master text styles</a:t>
            </a:r>
          </a:p>
        </p:txBody>
      </p:sp>
      <p:sp>
        <p:nvSpPr>
          <p:cNvPr id="47" name="Текст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rtlCol="0" anchor="t">
            <a:noAutofit/>
          </a:bodyPr>
          <a:lstStyle>
            <a:lvl1pPr marL="0" indent="0" algn="ctr">
              <a:lnSpc>
                <a:spcPct val="100000"/>
              </a:lnSpc>
              <a:spcBef>
                <a:spcPts val="0"/>
              </a:spcBef>
              <a:buNone/>
              <a:defRPr lang="ru-RU"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en-US"/>
              <a:t>Click to edit Master text styles</a:t>
            </a:r>
          </a:p>
        </p:txBody>
      </p:sp>
      <p:sp>
        <p:nvSpPr>
          <p:cNvPr id="68" name="Рисунок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rtlCol="0" anchor="ctr">
            <a:noAutofit/>
          </a:bodyPr>
          <a:lstStyle>
            <a:lvl1pPr marL="0" indent="0" algn="ctr">
              <a:buNone/>
              <a:defRPr lang="ru-RU" sz="900"/>
            </a:lvl1pPr>
          </a:lstStyle>
          <a:p>
            <a:pPr rtl="0"/>
            <a:r>
              <a:rPr lang="en-US"/>
              <a:t>Click icon to add picture</a:t>
            </a:r>
            <a:endParaRPr lang="ru-RU" dirty="0"/>
          </a:p>
        </p:txBody>
      </p:sp>
      <p:sp>
        <p:nvSpPr>
          <p:cNvPr id="58" name="Текст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rtlCol="0" anchor="ctr">
            <a:noAutofit/>
          </a:bodyPr>
          <a:lstStyle>
            <a:lvl1pPr marL="0" indent="0" algn="ctr">
              <a:spcBef>
                <a:spcPts val="0"/>
              </a:spcBef>
              <a:buNone/>
              <a:defRPr lang="ru-RU" sz="1500"/>
            </a:lvl1pPr>
          </a:lstStyle>
          <a:p>
            <a:pPr lvl="0" rtl="0"/>
            <a:r>
              <a:rPr lang="en-US"/>
              <a:t>Click to edit Master text styles</a:t>
            </a:r>
          </a:p>
        </p:txBody>
      </p:sp>
      <p:sp>
        <p:nvSpPr>
          <p:cNvPr id="48" name="Текст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rtlCol="0" anchor="t">
            <a:noAutofit/>
          </a:bodyPr>
          <a:lstStyle>
            <a:lvl1pPr marL="0" indent="0" algn="ctr">
              <a:lnSpc>
                <a:spcPct val="100000"/>
              </a:lnSpc>
              <a:spcBef>
                <a:spcPts val="0"/>
              </a:spcBef>
              <a:buNone/>
              <a:defRPr lang="ru-RU"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en-US"/>
              <a:t>Click to edit Master text styles</a:t>
            </a:r>
          </a:p>
        </p:txBody>
      </p:sp>
      <p:sp>
        <p:nvSpPr>
          <p:cNvPr id="67" name="Рисунок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rtlCol="0" anchor="ctr">
            <a:noAutofit/>
          </a:bodyPr>
          <a:lstStyle>
            <a:lvl1pPr marL="0" indent="0" algn="ctr">
              <a:buNone/>
              <a:defRPr lang="ru-RU" sz="900"/>
            </a:lvl1pPr>
          </a:lstStyle>
          <a:p>
            <a:pPr rtl="0"/>
            <a:r>
              <a:rPr lang="en-US"/>
              <a:t>Click icon to add picture</a:t>
            </a:r>
            <a:endParaRPr lang="ru-RU" dirty="0"/>
          </a:p>
        </p:txBody>
      </p:sp>
      <p:sp>
        <p:nvSpPr>
          <p:cNvPr id="59" name="Текст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rtlCol="0" anchor="ctr">
            <a:noAutofit/>
          </a:bodyPr>
          <a:lstStyle>
            <a:lvl1pPr marL="0" indent="0" algn="ctr">
              <a:spcBef>
                <a:spcPts val="0"/>
              </a:spcBef>
              <a:buNone/>
              <a:defRPr lang="ru-RU" sz="1500"/>
            </a:lvl1pPr>
          </a:lstStyle>
          <a:p>
            <a:pPr lvl="0" rtl="0"/>
            <a:r>
              <a:rPr lang="en-US"/>
              <a:t>Click to edit Master text styles</a:t>
            </a:r>
          </a:p>
        </p:txBody>
      </p:sp>
      <p:sp>
        <p:nvSpPr>
          <p:cNvPr id="49" name="Текст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rtlCol="0" anchor="t">
            <a:noAutofit/>
          </a:bodyPr>
          <a:lstStyle>
            <a:lvl1pPr marL="0" indent="0" algn="ctr">
              <a:lnSpc>
                <a:spcPct val="100000"/>
              </a:lnSpc>
              <a:spcBef>
                <a:spcPts val="0"/>
              </a:spcBef>
              <a:buNone/>
              <a:defRPr lang="ru-RU"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en-US"/>
              <a:t>Click to edit Master text styles</a:t>
            </a:r>
          </a:p>
        </p:txBody>
      </p:sp>
      <p:sp>
        <p:nvSpPr>
          <p:cNvPr id="66" name="Рисунок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rtlCol="0" anchor="ctr">
            <a:noAutofit/>
          </a:bodyPr>
          <a:lstStyle>
            <a:lvl1pPr marL="0" indent="0" algn="ctr">
              <a:buNone/>
              <a:defRPr lang="ru-RU" sz="900"/>
            </a:lvl1pPr>
          </a:lstStyle>
          <a:p>
            <a:pPr rtl="0"/>
            <a:r>
              <a:rPr lang="en-US"/>
              <a:t>Click icon to add picture</a:t>
            </a:r>
            <a:endParaRPr lang="ru-RU" dirty="0"/>
          </a:p>
        </p:txBody>
      </p:sp>
      <p:sp>
        <p:nvSpPr>
          <p:cNvPr id="60" name="Текст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rtlCol="0" anchor="ctr">
            <a:noAutofit/>
          </a:bodyPr>
          <a:lstStyle>
            <a:lvl1pPr marL="0" indent="0" algn="ctr">
              <a:spcBef>
                <a:spcPts val="0"/>
              </a:spcBef>
              <a:buNone/>
              <a:defRPr lang="ru-RU" sz="1500"/>
            </a:lvl1pPr>
          </a:lstStyle>
          <a:p>
            <a:pPr lvl="0" rtl="0"/>
            <a:r>
              <a:rPr lang="en-US"/>
              <a:t>Click to edit Master text styles</a:t>
            </a:r>
          </a:p>
        </p:txBody>
      </p:sp>
      <p:sp>
        <p:nvSpPr>
          <p:cNvPr id="50" name="Текст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rtlCol="0" anchor="t">
            <a:noAutofit/>
          </a:bodyPr>
          <a:lstStyle>
            <a:lvl1pPr marL="0" indent="0" algn="ctr">
              <a:lnSpc>
                <a:spcPct val="100000"/>
              </a:lnSpc>
              <a:spcBef>
                <a:spcPts val="0"/>
              </a:spcBef>
              <a:buNone/>
              <a:defRPr lang="ru-RU"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en-US"/>
              <a:t>Click to edit Master text styles</a:t>
            </a:r>
          </a:p>
        </p:txBody>
      </p:sp>
      <p:sp>
        <p:nvSpPr>
          <p:cNvPr id="65" name="Рисунок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rtlCol="0" anchor="ctr">
            <a:noAutofit/>
          </a:bodyPr>
          <a:lstStyle>
            <a:lvl1pPr marL="0" indent="0" algn="ctr">
              <a:buNone/>
              <a:defRPr lang="ru-RU" sz="900"/>
            </a:lvl1pPr>
          </a:lstStyle>
          <a:p>
            <a:pPr rtl="0"/>
            <a:r>
              <a:rPr lang="en-US"/>
              <a:t>Click icon to add picture</a:t>
            </a:r>
            <a:endParaRPr lang="ru-RU" dirty="0"/>
          </a:p>
        </p:txBody>
      </p:sp>
      <p:sp>
        <p:nvSpPr>
          <p:cNvPr id="61" name="Текст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rtlCol="0" anchor="ctr">
            <a:noAutofit/>
          </a:bodyPr>
          <a:lstStyle>
            <a:lvl1pPr marL="0" indent="0" algn="ctr">
              <a:spcBef>
                <a:spcPts val="0"/>
              </a:spcBef>
              <a:buNone/>
              <a:defRPr lang="ru-RU" sz="1500"/>
            </a:lvl1pPr>
          </a:lstStyle>
          <a:p>
            <a:pPr lvl="0" rt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Временная шкала">
    <p:spTree>
      <p:nvGrpSpPr>
        <p:cNvPr id="1" name=""/>
        <p:cNvGrpSpPr/>
        <p:nvPr/>
      </p:nvGrpSpPr>
      <p:grpSpPr>
        <a:xfrm>
          <a:off x="0" y="0"/>
          <a:ext cx="0" cy="0"/>
          <a:chOff x="0" y="0"/>
          <a:chExt cx="0" cy="0"/>
        </a:xfrm>
      </p:grpSpPr>
      <p:sp>
        <p:nvSpPr>
          <p:cNvPr id="29" name="Полилиния: Фигура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ru-RU"/>
            </a:defPPr>
          </a:lstStyle>
          <a:p>
            <a:pPr lvl="0" rtl="0"/>
            <a:endParaRPr lang="ru-RU" dirty="0"/>
          </a:p>
        </p:txBody>
      </p:sp>
      <p:sp>
        <p:nvSpPr>
          <p:cNvPr id="26" name="Полилиния: Форма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rtlCol="0" anchor="t" anchorCtr="0" compatLnSpc="1">
            <a:prstTxWarp prst="textNoShape">
              <a:avLst/>
            </a:prstTxWarp>
            <a:noAutofit/>
          </a:bodyPr>
          <a:lstStyle>
            <a:defPPr>
              <a:defRPr lang="ru-RU"/>
            </a:defPPr>
          </a:lstStyle>
          <a:p>
            <a:pPr lvl="0" rtl="0"/>
            <a:endParaRPr lang="ru-RU" dirty="0">
              <a:solidFill>
                <a:schemeClr val="tx1"/>
              </a:solidFill>
            </a:endParaRPr>
          </a:p>
        </p:txBody>
      </p:sp>
      <p:sp>
        <p:nvSpPr>
          <p:cNvPr id="16" name="Полилиния: фигура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defPPr>
              <a:defRPr lang="ru-RU"/>
            </a:defPPr>
          </a:lstStyle>
          <a:p>
            <a:pPr lvl="0" rtl="0"/>
            <a:endParaRPr lang="ru-RU" dirty="0">
              <a:solidFill>
                <a:schemeClr val="tx1"/>
              </a:solidFill>
            </a:endParaRPr>
          </a:p>
        </p:txBody>
      </p:sp>
      <p:sp>
        <p:nvSpPr>
          <p:cNvPr id="2" name="Заголовок 1">
            <a:extLst>
              <a:ext uri="{FF2B5EF4-FFF2-40B4-BE49-F238E27FC236}">
                <a16:creationId xmlns:a16="http://schemas.microsoft.com/office/drawing/2014/main" id="{A65C6DDD-D2BB-0153-0F53-9F7C17BDFD2B}"/>
              </a:ext>
            </a:extLst>
          </p:cNvPr>
          <p:cNvSpPr>
            <a:spLocks noGrp="1"/>
          </p:cNvSpPr>
          <p:nvPr>
            <p:ph type="title"/>
          </p:nvPr>
        </p:nvSpPr>
        <p:spPr/>
        <p:txBody>
          <a:bodyPr rtlCol="0"/>
          <a:lstStyle>
            <a:lvl1pPr>
              <a:lnSpc>
                <a:spcPct val="100000"/>
              </a:lnSpc>
              <a:defRPr lang="ru-RU">
                <a:solidFill>
                  <a:schemeClr val="accent6"/>
                </a:solidFill>
              </a:defRPr>
            </a:lvl1pPr>
          </a:lstStyle>
          <a:p>
            <a:pPr rtl="0"/>
            <a:r>
              <a:rPr lang="en-US"/>
              <a:t>Click to edit Master title style</a:t>
            </a:r>
            <a:endParaRPr lang="ru-RU"/>
          </a:p>
        </p:txBody>
      </p:sp>
      <p:sp>
        <p:nvSpPr>
          <p:cNvPr id="5" name="Номер слайда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rtlCol="0"/>
          <a:lstStyle>
            <a:defPPr>
              <a:defRPr lang="ru-RU"/>
            </a:defPPr>
          </a:lstStyle>
          <a:p>
            <a:pPr rtl="0"/>
            <a:fld id="{48F63A3B-78C7-47BE-AE5E-E10140E04643}" type="slidenum">
              <a:rPr lang="ru-RU" smtClean="0"/>
              <a:pPr/>
              <a:t>‹#›</a:t>
            </a:fld>
            <a:endParaRPr lang="ru-RU" dirty="0"/>
          </a:p>
        </p:txBody>
      </p:sp>
      <p:sp>
        <p:nvSpPr>
          <p:cNvPr id="30" name="Изображение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ru-RU"/>
            </a:defPPr>
          </a:lstStyle>
          <a:p>
            <a:pPr rtl="0"/>
            <a:endParaRPr lang="ru-RU" dirty="0"/>
          </a:p>
        </p:txBody>
      </p:sp>
      <p:sp>
        <p:nvSpPr>
          <p:cNvPr id="31" name="Текст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rtlCol="0" anchor="ctr">
            <a:noAutofit/>
          </a:bodyPr>
          <a:lstStyle>
            <a:lvl1pPr marL="0" indent="0" algn="ctr">
              <a:lnSpc>
                <a:spcPct val="100000"/>
              </a:lnSpc>
              <a:spcBef>
                <a:spcPts val="0"/>
              </a:spcBef>
              <a:buNone/>
              <a:defRPr lang="ru-RU"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МММ ГГГГ</a:t>
            </a:r>
          </a:p>
        </p:txBody>
      </p:sp>
      <p:sp>
        <p:nvSpPr>
          <p:cNvPr id="32" name="Текст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rtlCol="0" anchor="ctr">
            <a:noAutofit/>
          </a:bodyPr>
          <a:lstStyle>
            <a:lvl1pPr marL="0" indent="0" algn="ctr">
              <a:lnSpc>
                <a:spcPct val="100000"/>
              </a:lnSpc>
              <a:spcBef>
                <a:spcPts val="0"/>
              </a:spcBef>
              <a:buNone/>
              <a:defRPr lang="ru-RU"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МММ ГГГГ</a:t>
            </a:r>
          </a:p>
        </p:txBody>
      </p:sp>
      <p:sp>
        <p:nvSpPr>
          <p:cNvPr id="33" name="Текст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rtlCol="0" anchor="ctr">
            <a:noAutofit/>
          </a:bodyPr>
          <a:lstStyle>
            <a:lvl1pPr marL="0" indent="0" algn="ctr">
              <a:lnSpc>
                <a:spcPct val="100000"/>
              </a:lnSpc>
              <a:spcBef>
                <a:spcPts val="0"/>
              </a:spcBef>
              <a:buNone/>
              <a:defRPr lang="ru-RU"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МММ ГГГГ</a:t>
            </a:r>
          </a:p>
        </p:txBody>
      </p:sp>
      <p:sp>
        <p:nvSpPr>
          <p:cNvPr id="34" name="Текст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rtlCol="0" anchor="ctr">
            <a:noAutofit/>
          </a:bodyPr>
          <a:lstStyle>
            <a:lvl1pPr marL="0" indent="0" algn="ctr">
              <a:lnSpc>
                <a:spcPct val="100000"/>
              </a:lnSpc>
              <a:spcBef>
                <a:spcPts val="0"/>
              </a:spcBef>
              <a:buNone/>
              <a:defRPr lang="ru-RU"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МММ ГГГГ</a:t>
            </a:r>
          </a:p>
        </p:txBody>
      </p:sp>
      <p:sp>
        <p:nvSpPr>
          <p:cNvPr id="35" name="Текст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rtlCol="0" anchor="ctr">
            <a:noAutofit/>
          </a:bodyPr>
          <a:lstStyle>
            <a:lvl1pPr marL="0" indent="0" algn="ctr">
              <a:lnSpc>
                <a:spcPct val="100000"/>
              </a:lnSpc>
              <a:spcBef>
                <a:spcPts val="0"/>
              </a:spcBef>
              <a:buNone/>
              <a:defRPr lang="ru-RU"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ru-RU"/>
              <a:t>МММ ГГГГ</a:t>
            </a:r>
          </a:p>
        </p:txBody>
      </p:sp>
      <p:sp>
        <p:nvSpPr>
          <p:cNvPr id="36" name="Текст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rtlCol="0" anchor="t" anchorCtr="0">
            <a:noAutofit/>
          </a:bodyPr>
          <a:lstStyle>
            <a:lvl1pPr marL="0" indent="0" algn="ctr">
              <a:spcBef>
                <a:spcPts val="0"/>
              </a:spcBef>
              <a:buNone/>
              <a:defRPr lang="ru-RU" sz="1500"/>
            </a:lvl1pPr>
          </a:lstStyle>
          <a:p>
            <a:pPr lvl="0" rtl="0"/>
            <a:r>
              <a:rPr lang="en-US"/>
              <a:t>Click to edit Master text styles</a:t>
            </a:r>
          </a:p>
        </p:txBody>
      </p:sp>
      <p:sp>
        <p:nvSpPr>
          <p:cNvPr id="37" name="Текст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rtlCol="0" anchor="t" anchorCtr="0">
            <a:noAutofit/>
          </a:bodyPr>
          <a:lstStyle>
            <a:lvl1pPr marL="0" indent="0" algn="ctr">
              <a:spcBef>
                <a:spcPts val="0"/>
              </a:spcBef>
              <a:buNone/>
              <a:defRPr lang="ru-RU" sz="1500"/>
            </a:lvl1pPr>
          </a:lstStyle>
          <a:p>
            <a:pPr lvl="0" rtl="0"/>
            <a:r>
              <a:rPr lang="en-US"/>
              <a:t>Click to edit Master text styles</a:t>
            </a:r>
          </a:p>
        </p:txBody>
      </p:sp>
      <p:sp>
        <p:nvSpPr>
          <p:cNvPr id="38" name="Текст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rtlCol="0" anchor="t" anchorCtr="0">
            <a:noAutofit/>
          </a:bodyPr>
          <a:lstStyle>
            <a:lvl1pPr marL="0" indent="0" algn="ctr">
              <a:spcBef>
                <a:spcPts val="0"/>
              </a:spcBef>
              <a:buNone/>
              <a:defRPr lang="ru-RU" sz="1500"/>
            </a:lvl1pPr>
          </a:lstStyle>
          <a:p>
            <a:pPr lvl="0" rtl="0"/>
            <a:r>
              <a:rPr lang="en-US"/>
              <a:t>Click to edit Master text styles</a:t>
            </a:r>
          </a:p>
        </p:txBody>
      </p:sp>
      <p:sp>
        <p:nvSpPr>
          <p:cNvPr id="39" name="Текст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rtlCol="0" anchor="t" anchorCtr="0">
            <a:noAutofit/>
          </a:bodyPr>
          <a:lstStyle>
            <a:lvl1pPr marL="0" indent="0" algn="ctr">
              <a:spcBef>
                <a:spcPts val="0"/>
              </a:spcBef>
              <a:buNone/>
              <a:defRPr lang="ru-RU" sz="1500"/>
            </a:lvl1pPr>
          </a:lstStyle>
          <a:p>
            <a:pPr lvl="0" rtl="0"/>
            <a:r>
              <a:rPr lang="en-US"/>
              <a:t>Click to edit Master text styles</a:t>
            </a:r>
          </a:p>
        </p:txBody>
      </p:sp>
      <p:sp>
        <p:nvSpPr>
          <p:cNvPr id="40" name="Текст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rtlCol="0" anchor="t" anchorCtr="0">
            <a:noAutofit/>
          </a:bodyPr>
          <a:lstStyle>
            <a:lvl1pPr marL="0" indent="0" algn="ctr">
              <a:spcBef>
                <a:spcPts val="0"/>
              </a:spcBef>
              <a:buNone/>
              <a:defRPr lang="ru-RU" sz="1500"/>
            </a:lvl1pPr>
          </a:lstStyle>
          <a:p>
            <a:pPr lvl="0" rtl="0"/>
            <a:r>
              <a:rPr lang="en-US"/>
              <a:t>Click to edit Master text styles</a:t>
            </a:r>
          </a:p>
        </p:txBody>
      </p:sp>
      <p:cxnSp>
        <p:nvCxnSpPr>
          <p:cNvPr id="42" name="Прямая соединительная линия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0" name="Заголовок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rtlCol="0">
            <a:noAutofit/>
          </a:bodyPr>
          <a:lstStyle>
            <a:lvl1pPr algn="l">
              <a:lnSpc>
                <a:spcPct val="100000"/>
              </a:lnSpc>
              <a:defRPr lang="ru-RU"/>
            </a:lvl1pPr>
          </a:lstStyle>
          <a:p>
            <a:pPr rtl="0"/>
            <a:r>
              <a:rPr lang="en-US"/>
              <a:t>Click to edit Master title style</a:t>
            </a:r>
            <a:endParaRPr lang="ru-RU"/>
          </a:p>
        </p:txBody>
      </p:sp>
      <p:sp>
        <p:nvSpPr>
          <p:cNvPr id="11" name="Изображение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defPPr>
              <a:defRPr lang="ru-RU"/>
            </a:defPPr>
          </a:lstStyle>
          <a:p>
            <a:pPr rtl="0"/>
            <a:endParaRPr lang="ru-RU" dirty="0"/>
          </a:p>
        </p:txBody>
      </p:sp>
      <p:pic>
        <p:nvPicPr>
          <p:cNvPr id="13" name="Изображение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Полилиния: фигура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defPPr>
              <a:defRPr lang="ru-RU"/>
            </a:defPPr>
          </a:lstStyle>
          <a:p>
            <a:pPr rtl="0"/>
            <a:endParaRPr lang="ru-RU" dirty="0"/>
          </a:p>
        </p:txBody>
      </p:sp>
      <p:sp>
        <p:nvSpPr>
          <p:cNvPr id="17" name="Изображение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defPPr>
              <a:defRPr lang="ru-RU"/>
            </a:defPPr>
          </a:lstStyle>
          <a:p>
            <a:pPr rtl="0"/>
            <a:endParaRPr lang="ru-RU" dirty="0"/>
          </a:p>
        </p:txBody>
      </p:sp>
      <p:pic>
        <p:nvPicPr>
          <p:cNvPr id="19" name="Изображение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Текст 2"/>
          <p:cNvSpPr>
            <a:spLocks noGrp="1"/>
          </p:cNvSpPr>
          <p:nvPr>
            <p:ph type="body" idx="1"/>
          </p:nvPr>
        </p:nvSpPr>
        <p:spPr>
          <a:xfrm>
            <a:off x="3977640" y="2330704"/>
            <a:ext cx="3822192" cy="411480"/>
          </a:xfrm>
        </p:spPr>
        <p:txBody>
          <a:bodyPr rtlCol="0" anchor="t">
            <a:noAutofit/>
          </a:bodyPr>
          <a:lstStyle>
            <a:lvl1pPr marL="0" indent="0">
              <a:spcBef>
                <a:spcPts val="0"/>
              </a:spcBef>
              <a:buNone/>
              <a:defRPr lang="ru-RU" sz="1800" b="1" cap="all" baseline="0">
                <a:latin typeface="Arial" panose="020B0604020202020204" pitchFamily="34" charset="0"/>
                <a:cs typeface="Arial" panose="020B0604020202020204" pitchFamily="34" charset="0"/>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en-US"/>
              <a:t>Click to edit Master text styles</a:t>
            </a:r>
          </a:p>
        </p:txBody>
      </p:sp>
      <p:sp>
        <p:nvSpPr>
          <p:cNvPr id="4" name="Объект 3"/>
          <p:cNvSpPr>
            <a:spLocks noGrp="1"/>
          </p:cNvSpPr>
          <p:nvPr>
            <p:ph sz="half" idx="2"/>
          </p:nvPr>
        </p:nvSpPr>
        <p:spPr>
          <a:xfrm>
            <a:off x="3685032" y="2877312"/>
            <a:ext cx="3741928" cy="3684588"/>
          </a:xfrm>
        </p:spPr>
        <p:txBody>
          <a:bodyPr lIns="45720" rIns="45720" bIns="45720" rtlCol="0">
            <a:noAutofit/>
          </a:bodyPr>
          <a:lstStyle>
            <a:lvl1pPr>
              <a:defRPr lang="ru-RU" sz="1500"/>
            </a:lvl1pPr>
            <a:lvl2pPr>
              <a:defRPr lang="ru-RU" sz="1300"/>
            </a:lvl2pPr>
            <a:lvl3pPr>
              <a:defRPr lang="ru-RU" sz="1200"/>
            </a:lvl3pPr>
            <a:lvl4pPr>
              <a:defRPr lang="ru-RU" sz="1200"/>
            </a:lvl4pPr>
            <a:lvl5pPr>
              <a:defRPr lang="ru-RU" sz="12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a:p>
        </p:txBody>
      </p:sp>
      <p:sp>
        <p:nvSpPr>
          <p:cNvPr id="5" name="Текст 4"/>
          <p:cNvSpPr>
            <a:spLocks noGrp="1"/>
          </p:cNvSpPr>
          <p:nvPr>
            <p:ph type="body" sz="quarter" idx="3"/>
          </p:nvPr>
        </p:nvSpPr>
        <p:spPr>
          <a:xfrm>
            <a:off x="8046720" y="2330704"/>
            <a:ext cx="3822192" cy="411480"/>
          </a:xfrm>
        </p:spPr>
        <p:txBody>
          <a:bodyPr rtlCol="0" anchor="t">
            <a:noAutofit/>
          </a:bodyPr>
          <a:lstStyle>
            <a:lvl1pPr marL="0" indent="0">
              <a:spcBef>
                <a:spcPts val="0"/>
              </a:spcBef>
              <a:buNone/>
              <a:defRPr lang="ru-RU" sz="1800" b="1" cap="all" baseline="0">
                <a:latin typeface="Arial" panose="020B0604020202020204" pitchFamily="34" charset="0"/>
                <a:cs typeface="Arial" panose="020B0604020202020204" pitchFamily="34" charset="0"/>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en-US"/>
              <a:t>Click to edit Master text styles</a:t>
            </a:r>
          </a:p>
        </p:txBody>
      </p:sp>
      <p:sp>
        <p:nvSpPr>
          <p:cNvPr id="6" name="Объект 5"/>
          <p:cNvSpPr>
            <a:spLocks noGrp="1"/>
          </p:cNvSpPr>
          <p:nvPr>
            <p:ph sz="quarter" idx="4"/>
          </p:nvPr>
        </p:nvSpPr>
        <p:spPr>
          <a:xfrm>
            <a:off x="7754112" y="2877312"/>
            <a:ext cx="3741928" cy="3684588"/>
          </a:xfrm>
        </p:spPr>
        <p:txBody>
          <a:bodyPr lIns="45720" rIns="45720" bIns="45720" rtlCol="0">
            <a:noAutofit/>
          </a:bodyPr>
          <a:lstStyle>
            <a:lvl1pPr>
              <a:defRPr lang="ru-RU" sz="1500"/>
            </a:lvl1pPr>
            <a:lvl2pPr>
              <a:defRPr lang="ru-RU" sz="1300"/>
            </a:lvl2pPr>
            <a:lvl3pPr>
              <a:defRPr lang="ru-RU" sz="1200"/>
            </a:lvl3pPr>
            <a:lvl4pPr>
              <a:defRPr lang="ru-RU" sz="1200"/>
            </a:lvl4pPr>
            <a:lvl5pPr>
              <a:defRPr lang="ru-RU" sz="12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a:p>
        </p:txBody>
      </p:sp>
      <p:sp>
        <p:nvSpPr>
          <p:cNvPr id="9" name="Номер слайда 8"/>
          <p:cNvSpPr>
            <a:spLocks noGrp="1"/>
          </p:cNvSpPr>
          <p:nvPr>
            <p:ph type="sldNum" sz="quarter" idx="12"/>
          </p:nvPr>
        </p:nvSpPr>
        <p:spPr/>
        <p:txBody>
          <a:bodyPr rtlCol="0">
            <a:noAutofit/>
          </a:bodyPr>
          <a:lstStyle>
            <a:defPPr>
              <a:defRPr lang="ru-RU"/>
            </a:defPPr>
          </a:lstStyle>
          <a:p>
            <a:pPr rtl="0"/>
            <a:fld id="{48F63A3B-78C7-47BE-AE5E-E10140E04643}" type="slidenum">
              <a:rPr lang="ru-RU" dirty="0"/>
              <a:t>‹#›</a:t>
            </a:fld>
            <a:endParaRPr lang="ru-RU"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столбц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rtlCol="0">
            <a:noAutofit/>
          </a:bodyPr>
          <a:lstStyle>
            <a:lvl1pPr>
              <a:lnSpc>
                <a:spcPct val="100000"/>
              </a:lnSpc>
              <a:defRPr lang="ru-RU"/>
            </a:lvl1pPr>
          </a:lstStyle>
          <a:p>
            <a:pPr rtl="0"/>
            <a:r>
              <a:rPr lang="en-US"/>
              <a:t>Click to edit Master title style</a:t>
            </a:r>
            <a:endParaRPr lang="ru-RU"/>
          </a:p>
        </p:txBody>
      </p:sp>
      <p:sp>
        <p:nvSpPr>
          <p:cNvPr id="4" name="Нижний колонтитул 3">
            <a:extLst>
              <a:ext uri="{FF2B5EF4-FFF2-40B4-BE49-F238E27FC236}">
                <a16:creationId xmlns:a16="http://schemas.microsoft.com/office/drawing/2014/main" id="{317B5E29-6335-83BC-FA01-FAE422D2658B}"/>
              </a:ext>
            </a:extLst>
          </p:cNvPr>
          <p:cNvSpPr>
            <a:spLocks noGrp="1"/>
          </p:cNvSpPr>
          <p:nvPr>
            <p:ph type="ftr" sz="quarter" idx="11"/>
          </p:nvPr>
        </p:nvSpPr>
        <p:spPr/>
        <p:txBody>
          <a:bodyPr rtlCol="0">
            <a:noAutofit/>
          </a:bodyPr>
          <a:lstStyle>
            <a:defPPr>
              <a:defRPr lang="ru-RU"/>
            </a:defPPr>
          </a:lstStyle>
          <a:p>
            <a:pPr rtl="0"/>
            <a:r>
              <a:rPr lang="ru-RU"/>
              <a:t>Заголовок презентации</a:t>
            </a:r>
            <a:endParaRPr lang="ru-RU" dirty="0"/>
          </a:p>
        </p:txBody>
      </p:sp>
      <p:sp>
        <p:nvSpPr>
          <p:cNvPr id="5" name="Номер слайда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rtlCol="0">
            <a:noAutofit/>
          </a:bodyPr>
          <a:lstStyle>
            <a:defPPr>
              <a:defRPr lang="ru-RU"/>
            </a:defPPr>
          </a:lstStyle>
          <a:p>
            <a:pPr rtl="0"/>
            <a:fld id="{48F63A3B-78C7-47BE-AE5E-E10140E04643}" type="slidenum">
              <a:rPr lang="ru-RU" smtClean="0"/>
              <a:pPr/>
              <a:t>‹#›</a:t>
            </a:fld>
            <a:endParaRPr lang="ru-RU" dirty="0"/>
          </a:p>
        </p:txBody>
      </p:sp>
      <p:sp>
        <p:nvSpPr>
          <p:cNvPr id="46" name="Текст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rtlCol="0" anchor="t">
            <a:noAutofit/>
          </a:bodyPr>
          <a:lstStyle>
            <a:lvl1pPr marL="0" indent="0" algn="ctr">
              <a:lnSpc>
                <a:spcPct val="100000"/>
              </a:lnSpc>
              <a:spcBef>
                <a:spcPts val="0"/>
              </a:spcBef>
              <a:buNone/>
              <a:defRPr lang="ru-RU"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en-US"/>
              <a:t>Click to edit Master text styles</a:t>
            </a:r>
          </a:p>
        </p:txBody>
      </p:sp>
      <p:sp>
        <p:nvSpPr>
          <p:cNvPr id="64" name="Рисунок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rtlCol="0" anchor="ctr">
            <a:noAutofit/>
          </a:bodyPr>
          <a:lstStyle>
            <a:lvl1pPr marL="0" indent="0" algn="ctr">
              <a:buNone/>
              <a:defRPr lang="ru-RU" sz="900"/>
            </a:lvl1pPr>
          </a:lstStyle>
          <a:p>
            <a:pPr rtl="0"/>
            <a:r>
              <a:rPr lang="en-US"/>
              <a:t>Click icon to add picture</a:t>
            </a:r>
            <a:endParaRPr lang="ru-RU" dirty="0"/>
          </a:p>
        </p:txBody>
      </p:sp>
      <p:sp>
        <p:nvSpPr>
          <p:cNvPr id="52" name="Текст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rtlCol="0" anchor="t">
            <a:noAutofit/>
          </a:bodyPr>
          <a:lstStyle>
            <a:lvl1pPr marL="347472" indent="-347472" algn="l">
              <a:spcBef>
                <a:spcPts val="360"/>
              </a:spcBef>
              <a:buFont typeface="Arial" panose="020B0604020202020204" pitchFamily="34" charset="0"/>
              <a:buChar char="•"/>
              <a:defRPr lang="ru-RU" sz="1500"/>
            </a:lvl1pPr>
          </a:lstStyle>
          <a:p>
            <a:pPr lvl="0" rtl="0"/>
            <a:r>
              <a:rPr lang="en-US"/>
              <a:t>Click to edit Master text styles</a:t>
            </a:r>
          </a:p>
        </p:txBody>
      </p:sp>
      <p:sp>
        <p:nvSpPr>
          <p:cNvPr id="49" name="Текст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rtlCol="0" anchor="t">
            <a:noAutofit/>
          </a:bodyPr>
          <a:lstStyle>
            <a:lvl1pPr marL="0" indent="0" algn="ctr">
              <a:lnSpc>
                <a:spcPct val="100000"/>
              </a:lnSpc>
              <a:spcBef>
                <a:spcPts val="0"/>
              </a:spcBef>
              <a:buNone/>
              <a:defRPr lang="ru-RU"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en-US"/>
              <a:t>Click to edit Master text styles</a:t>
            </a:r>
          </a:p>
        </p:txBody>
      </p:sp>
      <p:sp>
        <p:nvSpPr>
          <p:cNvPr id="66" name="Рисунок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rtlCol="0" anchor="ctr">
            <a:noAutofit/>
          </a:bodyPr>
          <a:lstStyle>
            <a:lvl1pPr marL="0" indent="0" algn="ctr">
              <a:buNone/>
              <a:defRPr lang="ru-RU" sz="900"/>
            </a:lvl1pPr>
          </a:lstStyle>
          <a:p>
            <a:pPr rtl="0"/>
            <a:r>
              <a:rPr lang="en-US"/>
              <a:t>Click icon to add picture</a:t>
            </a:r>
            <a:endParaRPr lang="ru-RU" dirty="0"/>
          </a:p>
        </p:txBody>
      </p:sp>
      <p:sp>
        <p:nvSpPr>
          <p:cNvPr id="60" name="Текст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rtlCol="0" anchor="t">
            <a:noAutofit/>
          </a:bodyPr>
          <a:lstStyle>
            <a:lvl1pPr marL="347472" indent="-347472" algn="l">
              <a:spcBef>
                <a:spcPts val="360"/>
              </a:spcBef>
              <a:buFont typeface="Arial" panose="020B0604020202020204" pitchFamily="34" charset="0"/>
              <a:buChar char="•"/>
              <a:defRPr lang="ru-RU" sz="1500"/>
            </a:lvl1pPr>
          </a:lstStyle>
          <a:p>
            <a:pPr lvl="0" rtl="0"/>
            <a:r>
              <a:rPr lang="en-US"/>
              <a:t>Click to edit Master text styles</a:t>
            </a:r>
          </a:p>
        </p:txBody>
      </p:sp>
      <p:sp>
        <p:nvSpPr>
          <p:cNvPr id="50" name="Текст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rtlCol="0" anchor="t">
            <a:noAutofit/>
          </a:bodyPr>
          <a:lstStyle>
            <a:lvl1pPr marL="0" indent="0" algn="ctr">
              <a:lnSpc>
                <a:spcPct val="100000"/>
              </a:lnSpc>
              <a:spcBef>
                <a:spcPts val="0"/>
              </a:spcBef>
              <a:buNone/>
              <a:defRPr lang="ru-RU" sz="1800" b="1" cap="all" spc="0" baseline="0">
                <a:solidFill>
                  <a:schemeClr val="accent6"/>
                </a:solidFill>
                <a:latin typeface="Arial" panose="020B0604020202020204" pitchFamily="34" charset="0"/>
                <a:cs typeface="Arial" panose="020B0604020202020204" pitchFamily="34" charset="0"/>
              </a:defRPr>
            </a:lvl1pPr>
            <a:lvl2pPr marL="457200" indent="0">
              <a:buNone/>
              <a:defRPr lang="ru-RU" sz="2000" b="1"/>
            </a:lvl2pPr>
            <a:lvl3pPr marL="914400" indent="0">
              <a:buNone/>
              <a:defRPr lang="ru-RU" sz="1800" b="1"/>
            </a:lvl3pPr>
            <a:lvl4pPr marL="1371600" indent="0">
              <a:buNone/>
              <a:defRPr lang="ru-RU" sz="1600" b="1"/>
            </a:lvl4pPr>
            <a:lvl5pPr marL="1828800" indent="0">
              <a:buNone/>
              <a:defRPr lang="ru-RU" sz="1600" b="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lvl="0" rtl="0"/>
            <a:r>
              <a:rPr lang="en-US"/>
              <a:t>Click to edit Master text styles</a:t>
            </a:r>
          </a:p>
        </p:txBody>
      </p:sp>
      <p:sp>
        <p:nvSpPr>
          <p:cNvPr id="65" name="Рисунок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rtlCol="0" anchor="ctr">
            <a:noAutofit/>
          </a:bodyPr>
          <a:lstStyle>
            <a:lvl1pPr marL="0" indent="0" algn="ctr">
              <a:buNone/>
              <a:defRPr lang="ru-RU" sz="900"/>
            </a:lvl1pPr>
          </a:lstStyle>
          <a:p>
            <a:pPr rtl="0"/>
            <a:r>
              <a:rPr lang="en-US"/>
              <a:t>Click icon to add picture</a:t>
            </a:r>
            <a:endParaRPr lang="ru-RU" dirty="0"/>
          </a:p>
        </p:txBody>
      </p:sp>
      <p:sp>
        <p:nvSpPr>
          <p:cNvPr id="61" name="Текст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rtlCol="0" anchor="t">
            <a:noAutofit/>
          </a:bodyPr>
          <a:lstStyle>
            <a:lvl1pPr marL="347472" indent="-347472" algn="l">
              <a:spcBef>
                <a:spcPts val="360"/>
              </a:spcBef>
              <a:buFont typeface="Arial" panose="020B0604020202020204" pitchFamily="34" charset="0"/>
              <a:buChar char="•"/>
              <a:defRPr lang="ru-RU" sz="1500"/>
            </a:lvl1pPr>
          </a:lstStyle>
          <a:p>
            <a:pPr lvl="0" rt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Сводка">
    <p:spTree>
      <p:nvGrpSpPr>
        <p:cNvPr id="1" name=""/>
        <p:cNvGrpSpPr/>
        <p:nvPr/>
      </p:nvGrpSpPr>
      <p:grpSpPr>
        <a:xfrm>
          <a:off x="0" y="0"/>
          <a:ext cx="0" cy="0"/>
          <a:chOff x="0" y="0"/>
          <a:chExt cx="0" cy="0"/>
        </a:xfrm>
      </p:grpSpPr>
      <p:sp>
        <p:nvSpPr>
          <p:cNvPr id="24" name="Изображение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defPPr>
              <a:defRPr lang="ru-RU"/>
            </a:defPPr>
          </a:lstStyle>
          <a:p>
            <a:pPr rtl="0"/>
            <a:endParaRPr lang="ru-RU" dirty="0"/>
          </a:p>
        </p:txBody>
      </p:sp>
      <p:sp>
        <p:nvSpPr>
          <p:cNvPr id="25" name="Изображение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defPPr>
              <a:defRPr lang="ru-RU"/>
            </a:defPPr>
          </a:lstStyle>
          <a:p>
            <a:pPr rtl="0"/>
            <a:endParaRPr lang="ru-RU" dirty="0"/>
          </a:p>
        </p:txBody>
      </p:sp>
      <p:sp>
        <p:nvSpPr>
          <p:cNvPr id="26" name="Изображение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defPPr>
              <a:defRPr lang="ru-RU"/>
            </a:defPPr>
          </a:lstStyle>
          <a:p>
            <a:pPr rtl="0"/>
            <a:endParaRPr lang="ru-RU" dirty="0"/>
          </a:p>
        </p:txBody>
      </p:sp>
      <p:sp>
        <p:nvSpPr>
          <p:cNvPr id="53" name="Изображение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defPPr>
              <a:defRPr lang="ru-RU"/>
            </a:defPPr>
          </a:lstStyle>
          <a:p>
            <a:pPr rtl="0"/>
            <a:endParaRPr lang="ru-RU" dirty="0"/>
          </a:p>
        </p:txBody>
      </p:sp>
      <p:pic>
        <p:nvPicPr>
          <p:cNvPr id="21" name="Изображение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Изображение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ru-RU"/>
            </a:defPPr>
          </a:lstStyle>
          <a:p>
            <a:pPr rtl="0"/>
            <a:endParaRPr lang="ru-RU" dirty="0"/>
          </a:p>
        </p:txBody>
      </p:sp>
      <p:sp>
        <p:nvSpPr>
          <p:cNvPr id="2" name="Заголовок 1"/>
          <p:cNvSpPr>
            <a:spLocks noGrp="1"/>
          </p:cNvSpPr>
          <p:nvPr>
            <p:ph type="title"/>
          </p:nvPr>
        </p:nvSpPr>
        <p:spPr>
          <a:xfrm>
            <a:off x="1508760" y="1883664"/>
            <a:ext cx="6766560" cy="768096"/>
          </a:xfrm>
        </p:spPr>
        <p:txBody>
          <a:bodyPr rtlCol="0">
            <a:noAutofit/>
          </a:bodyPr>
          <a:lstStyle>
            <a:lvl1pPr algn="l">
              <a:lnSpc>
                <a:spcPct val="100000"/>
              </a:lnSpc>
              <a:defRPr lang="ru-RU" b="1"/>
            </a:lvl1pPr>
          </a:lstStyle>
          <a:p>
            <a:pPr rtl="0"/>
            <a:r>
              <a:rPr lang="en-US"/>
              <a:t>Click to edit Master title style</a:t>
            </a:r>
            <a:endParaRPr lang="ru-RU"/>
          </a:p>
        </p:txBody>
      </p:sp>
      <p:sp>
        <p:nvSpPr>
          <p:cNvPr id="3" name="Объект 2"/>
          <p:cNvSpPr>
            <a:spLocks noGrp="1"/>
          </p:cNvSpPr>
          <p:nvPr>
            <p:ph idx="1"/>
          </p:nvPr>
        </p:nvSpPr>
        <p:spPr>
          <a:xfrm>
            <a:off x="1508760" y="2837688"/>
            <a:ext cx="5879592" cy="2700528"/>
          </a:xfrm>
        </p:spPr>
        <p:txBody>
          <a:bodyPr rtlCol="0">
            <a:noAutofit/>
          </a:bodyPr>
          <a:lstStyle>
            <a:lvl1pPr marL="0" indent="0">
              <a:buNone/>
              <a:defRPr lang="ru-RU" sz="1500"/>
            </a:lvl1pPr>
            <a:lvl2pPr>
              <a:defRPr lang="ru-RU" sz="1500"/>
            </a:lvl2pPr>
            <a:lvl3pPr>
              <a:defRPr lang="ru-RU" sz="1500"/>
            </a:lvl3pPr>
            <a:lvl4pPr>
              <a:defRPr lang="ru-RU" sz="1500"/>
            </a:lvl4pPr>
            <a:lvl5pPr>
              <a:defRPr lang="ru-RU" sz="15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a:p>
        </p:txBody>
      </p:sp>
      <p:sp>
        <p:nvSpPr>
          <p:cNvPr id="6" name="Номер слайда 5"/>
          <p:cNvSpPr>
            <a:spLocks noGrp="1"/>
          </p:cNvSpPr>
          <p:nvPr>
            <p:ph type="sldNum" sz="quarter" idx="12"/>
          </p:nvPr>
        </p:nvSpPr>
        <p:spPr/>
        <p:txBody>
          <a:bodyPr rtlCol="0">
            <a:noAutofit/>
          </a:bodyPr>
          <a:lstStyle>
            <a:defPPr>
              <a:defRPr lang="ru-RU"/>
            </a:defPPr>
          </a:lstStyle>
          <a:p>
            <a:pPr rtl="0"/>
            <a:fld id="{48F63A3B-78C7-47BE-AE5E-E10140E04643}" type="slidenum">
              <a:rPr lang="ru-RU" dirty="0"/>
              <a:t>‹#›</a:t>
            </a:fld>
            <a:endParaRPr lang="ru-RU" dirty="0"/>
          </a:p>
        </p:txBody>
      </p:sp>
      <p:sp>
        <p:nvSpPr>
          <p:cNvPr id="4" name="Нижний колонтитул 3">
            <a:extLst>
              <a:ext uri="{FF2B5EF4-FFF2-40B4-BE49-F238E27FC236}">
                <a16:creationId xmlns:a16="http://schemas.microsoft.com/office/drawing/2014/main" id="{E1F9FD95-086F-282B-820C-8CDAD4A6EEB6}"/>
              </a:ext>
            </a:extLst>
          </p:cNvPr>
          <p:cNvSpPr>
            <a:spLocks noGrp="1"/>
          </p:cNvSpPr>
          <p:nvPr>
            <p:ph type="ftr" sz="quarter" idx="13"/>
          </p:nvPr>
        </p:nvSpPr>
        <p:spPr/>
        <p:txBody>
          <a:bodyPr rtlCol="0"/>
          <a:lstStyle>
            <a:defPPr>
              <a:defRPr lang="ru-RU"/>
            </a:defPPr>
          </a:lstStyle>
          <a:p>
            <a:pPr rtl="0"/>
            <a:r>
              <a:rPr lang="ru-RU"/>
              <a:t>Заголовок презентации</a:t>
            </a:r>
            <a:endParaRPr lang="ru-RU"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Заключение">
    <p:bg>
      <p:bgPr>
        <a:solidFill>
          <a:schemeClr val="accent6"/>
        </a:solidFill>
        <a:effectLst/>
      </p:bgPr>
    </p:bg>
    <p:spTree>
      <p:nvGrpSpPr>
        <p:cNvPr id="1" name=""/>
        <p:cNvGrpSpPr/>
        <p:nvPr/>
      </p:nvGrpSpPr>
      <p:grpSpPr>
        <a:xfrm>
          <a:off x="0" y="0"/>
          <a:ext cx="0" cy="0"/>
          <a:chOff x="0" y="0"/>
          <a:chExt cx="0" cy="0"/>
        </a:xfrm>
      </p:grpSpPr>
      <p:sp>
        <p:nvSpPr>
          <p:cNvPr id="13" name="Полилиния: Фигура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19" name="Полилиния: фигура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defPPr>
              <a:defRPr lang="ru-RU"/>
            </a:defPPr>
          </a:lstStyle>
          <a:p>
            <a:pPr rtl="0"/>
            <a:endParaRPr lang="ru-RU" dirty="0"/>
          </a:p>
        </p:txBody>
      </p:sp>
      <p:pic>
        <p:nvPicPr>
          <p:cNvPr id="9" name="Изображение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Заголовок 1"/>
          <p:cNvSpPr>
            <a:spLocks noGrp="1"/>
          </p:cNvSpPr>
          <p:nvPr>
            <p:ph type="ctrTitle"/>
          </p:nvPr>
        </p:nvSpPr>
        <p:spPr>
          <a:xfrm>
            <a:off x="1527048" y="1975104"/>
            <a:ext cx="4169664" cy="667512"/>
          </a:xfrm>
        </p:spPr>
        <p:txBody>
          <a:bodyPr tIns="0" rtlCol="0" anchor="ctr">
            <a:noAutofit/>
          </a:bodyPr>
          <a:lstStyle>
            <a:lvl1pPr algn="l">
              <a:defRPr lang="ru-RU" sz="4400"/>
            </a:lvl1pPr>
          </a:lstStyle>
          <a:p>
            <a:pPr rtl="0"/>
            <a:r>
              <a:rPr lang="en-US"/>
              <a:t>Click to edit Master title style</a:t>
            </a:r>
            <a:endParaRPr lang="ru-RU"/>
          </a:p>
        </p:txBody>
      </p:sp>
      <p:sp>
        <p:nvSpPr>
          <p:cNvPr id="3" name="Подзаголовок 2"/>
          <p:cNvSpPr>
            <a:spLocks noGrp="1"/>
          </p:cNvSpPr>
          <p:nvPr>
            <p:ph type="subTitle" idx="1"/>
          </p:nvPr>
        </p:nvSpPr>
        <p:spPr>
          <a:xfrm>
            <a:off x="1545336" y="2846832"/>
            <a:ext cx="4169664" cy="2176272"/>
          </a:xfrm>
        </p:spPr>
        <p:txBody>
          <a:bodyPr lIns="91440" tIns="0" rIns="91440" bIns="0" rtlCol="0">
            <a:noAutofit/>
          </a:bodyPr>
          <a:lstStyle>
            <a:lvl1pPr marL="0" indent="0" algn="l">
              <a:spcBef>
                <a:spcPts val="576"/>
              </a:spcBef>
              <a:buNone/>
              <a:defRPr lang="ru-RU" sz="2400"/>
            </a:lvl1pPr>
            <a:lvl2pPr marL="457200" indent="0" algn="ctr">
              <a:buNone/>
              <a:defRPr lang="ru-RU" sz="2000"/>
            </a:lvl2pPr>
            <a:lvl3pPr marL="914400" indent="0" algn="ctr">
              <a:buNone/>
              <a:defRPr lang="ru-RU" sz="1800"/>
            </a:lvl3pPr>
            <a:lvl4pPr marL="1371600" indent="0" algn="ctr">
              <a:buNone/>
              <a:defRPr lang="ru-RU" sz="1600"/>
            </a:lvl4pPr>
            <a:lvl5pPr marL="1828800" indent="0" algn="ctr">
              <a:buNone/>
              <a:defRPr lang="ru-RU" sz="1600"/>
            </a:lvl5pPr>
            <a:lvl6pPr marL="2286000" indent="0" algn="ctr">
              <a:buNone/>
              <a:defRPr lang="ru-RU" sz="1600"/>
            </a:lvl6pPr>
            <a:lvl7pPr marL="2743200" indent="0" algn="ctr">
              <a:buNone/>
              <a:defRPr lang="ru-RU" sz="1600"/>
            </a:lvl7pPr>
            <a:lvl8pPr marL="3200400" indent="0" algn="ctr">
              <a:buNone/>
              <a:defRPr lang="ru-RU" sz="1600"/>
            </a:lvl8pPr>
            <a:lvl9pPr marL="3657600" indent="0" algn="ctr">
              <a:buNone/>
              <a:defRPr lang="ru-RU" sz="1600"/>
            </a:lvl9pPr>
          </a:lstStyle>
          <a:p>
            <a:pPr rtl="0"/>
            <a:r>
              <a:rPr lang="en-US"/>
              <a:t>Click to edit Master subtitle style</a:t>
            </a:r>
            <a:endParaRPr lang="ru-RU"/>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9" name="Изображение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defPPr>
              <a:defRPr lang="ru-RU"/>
            </a:defPPr>
          </a:lstStyle>
          <a:p>
            <a:pPr rtl="0"/>
            <a:endParaRPr lang="ru-RU" dirty="0"/>
          </a:p>
        </p:txBody>
      </p:sp>
      <p:pic>
        <p:nvPicPr>
          <p:cNvPr id="11" name="Изображение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Полилиния: фигура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defPPr>
              <a:defRPr lang="ru-RU"/>
            </a:defPPr>
          </a:lstStyle>
          <a:p>
            <a:pPr rtl="0"/>
            <a:endParaRPr lang="ru-RU" dirty="0"/>
          </a:p>
        </p:txBody>
      </p:sp>
      <p:sp>
        <p:nvSpPr>
          <p:cNvPr id="15" name="Изображение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defPPr>
              <a:defRPr lang="ru-RU"/>
            </a:defPPr>
          </a:lstStyle>
          <a:p>
            <a:pPr rtl="0"/>
            <a:endParaRPr lang="ru-RU" dirty="0"/>
          </a:p>
        </p:txBody>
      </p:sp>
      <p:pic>
        <p:nvPicPr>
          <p:cNvPr id="17" name="Изображение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Нижний колонтитул 5"/>
          <p:cNvSpPr>
            <a:spLocks noGrp="1"/>
          </p:cNvSpPr>
          <p:nvPr>
            <p:ph type="ftr" sz="quarter" idx="11"/>
          </p:nvPr>
        </p:nvSpPr>
        <p:spPr/>
        <p:txBody>
          <a:bodyPr rtlCol="0"/>
          <a:lstStyle>
            <a:defPPr>
              <a:defRPr lang="ru-RU"/>
            </a:defPPr>
          </a:lstStyle>
          <a:p>
            <a:pPr rtl="0"/>
            <a:r>
              <a:rPr lang="ru-RU"/>
              <a:t>Заголовок презентации</a:t>
            </a:r>
            <a:endParaRPr lang="ru-RU" dirty="0"/>
          </a:p>
        </p:txBody>
      </p:sp>
      <p:sp>
        <p:nvSpPr>
          <p:cNvPr id="7" name="Номер слайда 6"/>
          <p:cNvSpPr>
            <a:spLocks noGrp="1"/>
          </p:cNvSpPr>
          <p:nvPr>
            <p:ph type="sldNum" sz="quarter" idx="12"/>
          </p:nvPr>
        </p:nvSpPr>
        <p:spPr/>
        <p:txBody>
          <a:bodyPr rtlCol="0"/>
          <a:lstStyle>
            <a:defPPr>
              <a:defRPr lang="ru-RU"/>
            </a:defPPr>
          </a:lstStyle>
          <a:p>
            <a:pPr rtl="0"/>
            <a:fld id="{48F63A3B-78C7-47BE-AE5E-E10140E04643}" type="slidenum">
              <a:rPr lang="ru-RU" dirty="0"/>
              <a:t>‹#›</a:t>
            </a:fld>
            <a:endParaRPr lang="ru-RU" dirty="0"/>
          </a:p>
        </p:txBody>
      </p:sp>
      <p:sp>
        <p:nvSpPr>
          <p:cNvPr id="18" name="Заголовок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rtlCol="0">
            <a:noAutofit/>
          </a:bodyPr>
          <a:lstStyle>
            <a:lvl1pPr algn="l">
              <a:lnSpc>
                <a:spcPct val="100000"/>
              </a:lnSpc>
              <a:defRPr lang="ru-RU"/>
            </a:lvl1pPr>
          </a:lstStyle>
          <a:p>
            <a:pPr rtl="0"/>
            <a:r>
              <a:rPr lang="en-US"/>
              <a:t>Click to edit Master title style</a:t>
            </a:r>
            <a:endParaRPr lang="ru-RU"/>
          </a:p>
        </p:txBody>
      </p:sp>
      <p:sp>
        <p:nvSpPr>
          <p:cNvPr id="19" name="Объект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rtlCol="0">
            <a:noAutofit/>
          </a:bodyPr>
          <a:lstStyle>
            <a:lvl1pPr>
              <a:defRPr lang="ru-RU" sz="1500"/>
            </a:lvl1pPr>
            <a:lvl2pPr>
              <a:defRPr lang="ru-RU" sz="1300"/>
            </a:lvl2pPr>
            <a:lvl3pPr>
              <a:defRPr lang="ru-RU" sz="1200"/>
            </a:lvl3pPr>
            <a:lvl4pPr>
              <a:defRPr lang="ru-RU" sz="1200"/>
            </a:lvl4pPr>
            <a:lvl5pPr>
              <a:defRPr lang="ru-RU" sz="12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a:p>
        </p:txBody>
      </p:sp>
      <p:sp>
        <p:nvSpPr>
          <p:cNvPr id="20" name="Объект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rtlCol="0">
            <a:noAutofit/>
          </a:bodyPr>
          <a:lstStyle>
            <a:lvl1pPr>
              <a:defRPr lang="ru-RU" sz="1500"/>
            </a:lvl1pPr>
            <a:lvl2pPr>
              <a:defRPr lang="ru-RU" sz="1300"/>
            </a:lvl2pPr>
            <a:lvl3pPr>
              <a:defRPr lang="ru-RU" sz="1200"/>
            </a:lvl3pPr>
            <a:lvl4pPr>
              <a:defRPr lang="ru-RU" sz="1200"/>
            </a:lvl4pPr>
            <a:lvl5pPr>
              <a:defRPr lang="ru-RU" sz="12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7" name="Полилиния: Фигура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9" name="Полилиния: фигура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2" name="Заголовок 1"/>
          <p:cNvSpPr>
            <a:spLocks noGrp="1"/>
          </p:cNvSpPr>
          <p:nvPr>
            <p:ph type="title"/>
          </p:nvPr>
        </p:nvSpPr>
        <p:spPr/>
        <p:txBody>
          <a:bodyPr rtlCol="0"/>
          <a:lstStyle>
            <a:defPPr>
              <a:defRPr lang="ru-RU"/>
            </a:defPPr>
          </a:lstStyle>
          <a:p>
            <a:pPr rtl="0"/>
            <a:r>
              <a:rPr lang="en-US"/>
              <a:t>Click to edit Master title style</a:t>
            </a:r>
            <a:endParaRPr lang="ru-RU" dirty="0"/>
          </a:p>
        </p:txBody>
      </p:sp>
      <p:sp>
        <p:nvSpPr>
          <p:cNvPr id="4" name="Нижний колонтитул 3"/>
          <p:cNvSpPr>
            <a:spLocks noGrp="1"/>
          </p:cNvSpPr>
          <p:nvPr>
            <p:ph type="ftr" sz="quarter" idx="11"/>
          </p:nvPr>
        </p:nvSpPr>
        <p:spPr/>
        <p:txBody>
          <a:bodyPr rtlCol="0"/>
          <a:lstStyle>
            <a:defPPr>
              <a:defRPr lang="ru-RU"/>
            </a:defPPr>
          </a:lstStyle>
          <a:p>
            <a:pPr rtl="0"/>
            <a:r>
              <a:rPr lang="ru-RU"/>
              <a:t>Заголовок презентации</a:t>
            </a:r>
            <a:endParaRPr lang="ru-RU" dirty="0"/>
          </a:p>
        </p:txBody>
      </p:sp>
      <p:sp>
        <p:nvSpPr>
          <p:cNvPr id="5" name="Номер слайда 4"/>
          <p:cNvSpPr>
            <a:spLocks noGrp="1"/>
          </p:cNvSpPr>
          <p:nvPr>
            <p:ph type="sldNum" sz="quarter" idx="12"/>
          </p:nvPr>
        </p:nvSpPr>
        <p:spPr/>
        <p:txBody>
          <a:bodyPr rtlCol="0"/>
          <a:lstStyle>
            <a:defPPr>
              <a:defRPr lang="ru-RU"/>
            </a:defPPr>
          </a:lstStyle>
          <a:p>
            <a:pPr rtl="0"/>
            <a:fld id="{48F63A3B-78C7-47BE-AE5E-E10140E04643}" type="slidenum">
              <a:rPr lang="ru-RU" dirty="0"/>
              <a:t>‹#›</a:t>
            </a:fld>
            <a:endParaRPr lang="ru-RU"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6" name="Полилиния: Фигура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8" name="Полилиния: фигура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3" name="Нижний колонтитул 2"/>
          <p:cNvSpPr>
            <a:spLocks noGrp="1"/>
          </p:cNvSpPr>
          <p:nvPr>
            <p:ph type="ftr" sz="quarter" idx="11"/>
          </p:nvPr>
        </p:nvSpPr>
        <p:spPr/>
        <p:txBody>
          <a:bodyPr rtlCol="0"/>
          <a:lstStyle>
            <a:defPPr>
              <a:defRPr lang="ru-RU"/>
            </a:defPPr>
          </a:lstStyle>
          <a:p>
            <a:pPr rtl="0"/>
            <a:r>
              <a:rPr lang="ru-RU"/>
              <a:t>Заголовок презентации</a:t>
            </a:r>
            <a:endParaRPr lang="ru-RU" dirty="0"/>
          </a:p>
        </p:txBody>
      </p:sp>
      <p:sp>
        <p:nvSpPr>
          <p:cNvPr id="4" name="Номер слайда 3"/>
          <p:cNvSpPr>
            <a:spLocks noGrp="1"/>
          </p:cNvSpPr>
          <p:nvPr>
            <p:ph type="sldNum" sz="quarter" idx="12"/>
          </p:nvPr>
        </p:nvSpPr>
        <p:spPr/>
        <p:txBody>
          <a:bodyPr rtlCol="0"/>
          <a:lstStyle>
            <a:defPPr>
              <a:defRPr lang="ru-RU"/>
            </a:defPPr>
          </a:lstStyle>
          <a:p>
            <a:pPr rtl="0"/>
            <a:fld id="{48F63A3B-78C7-47BE-AE5E-E10140E04643}" type="slidenum">
              <a:rPr lang="ru-RU" dirty="0"/>
              <a:t>‹#›</a:t>
            </a:fld>
            <a:endParaRPr lang="ru-RU"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1" name="Полилиния: Фигура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2" name="Заголовок 1"/>
          <p:cNvSpPr>
            <a:spLocks noGrp="1"/>
          </p:cNvSpPr>
          <p:nvPr>
            <p:ph type="title"/>
          </p:nvPr>
        </p:nvSpPr>
        <p:spPr>
          <a:xfrm>
            <a:off x="839788" y="457200"/>
            <a:ext cx="3932237" cy="1600200"/>
          </a:xfrm>
        </p:spPr>
        <p:txBody>
          <a:bodyPr rtlCol="0" anchor="b"/>
          <a:lstStyle>
            <a:lvl1pPr>
              <a:defRPr lang="ru-RU" sz="3200"/>
            </a:lvl1pPr>
          </a:lstStyle>
          <a:p>
            <a:pPr rtl="0"/>
            <a:r>
              <a:rPr lang="en-US"/>
              <a:t>Click to edit Master title style</a:t>
            </a:r>
            <a:endParaRPr lang="ru-RU" dirty="0"/>
          </a:p>
        </p:txBody>
      </p:sp>
      <p:sp>
        <p:nvSpPr>
          <p:cNvPr id="3" name="Объект 2"/>
          <p:cNvSpPr>
            <a:spLocks noGrp="1"/>
          </p:cNvSpPr>
          <p:nvPr>
            <p:ph idx="1"/>
          </p:nvPr>
        </p:nvSpPr>
        <p:spPr>
          <a:xfrm>
            <a:off x="5183188" y="987425"/>
            <a:ext cx="6172200" cy="4873625"/>
          </a:xfrm>
        </p:spPr>
        <p:txBody>
          <a:bodyPr rtlCol="0"/>
          <a:lstStyle>
            <a:lvl1pPr>
              <a:defRPr lang="ru-RU" sz="3200"/>
            </a:lvl1pPr>
            <a:lvl2pPr>
              <a:defRPr lang="ru-RU" sz="2800"/>
            </a:lvl2pPr>
            <a:lvl3pPr>
              <a:defRPr lang="ru-RU" sz="2400"/>
            </a:lvl3pPr>
            <a:lvl4pPr>
              <a:defRPr lang="ru-RU" sz="2000"/>
            </a:lvl4pPr>
            <a:lvl5pPr>
              <a:defRPr lang="ru-RU" sz="2000"/>
            </a:lvl5pPr>
            <a:lvl6pPr>
              <a:defRPr lang="ru-RU" sz="2000"/>
            </a:lvl6pPr>
            <a:lvl7pPr>
              <a:defRPr lang="ru-RU" sz="2000"/>
            </a:lvl7pPr>
            <a:lvl8pPr>
              <a:defRPr lang="ru-RU" sz="2000"/>
            </a:lvl8pPr>
            <a:lvl9pPr>
              <a:defRPr lang="ru-RU"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dirty="0"/>
          </a:p>
        </p:txBody>
      </p:sp>
      <p:sp>
        <p:nvSpPr>
          <p:cNvPr id="4" name="Текст 3"/>
          <p:cNvSpPr>
            <a:spLocks noGrp="1"/>
          </p:cNvSpPr>
          <p:nvPr>
            <p:ph type="body" sz="half" idx="2"/>
          </p:nvPr>
        </p:nvSpPr>
        <p:spPr>
          <a:xfrm>
            <a:off x="839788" y="2057400"/>
            <a:ext cx="3932237" cy="3811588"/>
          </a:xfrm>
        </p:spPr>
        <p:txBody>
          <a:bodyPr rtlCol="0"/>
          <a:lstStyle>
            <a:lvl1pPr marL="0" indent="0">
              <a:buNone/>
              <a:defRPr lang="ru-RU" sz="1600"/>
            </a:lvl1pPr>
            <a:lvl2pPr marL="457200" indent="0">
              <a:buNone/>
              <a:defRPr lang="ru-RU" sz="1400"/>
            </a:lvl2pPr>
            <a:lvl3pPr marL="914400" indent="0">
              <a:buNone/>
              <a:defRPr lang="ru-RU" sz="1200"/>
            </a:lvl3pPr>
            <a:lvl4pPr marL="1371600" indent="0">
              <a:buNone/>
              <a:defRPr lang="ru-RU" sz="1000"/>
            </a:lvl4pPr>
            <a:lvl5pPr marL="1828800" indent="0">
              <a:buNone/>
              <a:defRPr lang="ru-RU" sz="1000"/>
            </a:lvl5pPr>
            <a:lvl6pPr marL="2286000" indent="0">
              <a:buNone/>
              <a:defRPr lang="ru-RU" sz="1000"/>
            </a:lvl6pPr>
            <a:lvl7pPr marL="2743200" indent="0">
              <a:buNone/>
              <a:defRPr lang="ru-RU" sz="1000"/>
            </a:lvl7pPr>
            <a:lvl8pPr marL="3200400" indent="0">
              <a:buNone/>
              <a:defRPr lang="ru-RU" sz="1000"/>
            </a:lvl8pPr>
            <a:lvl9pPr marL="3657600" indent="0">
              <a:buNone/>
              <a:defRPr lang="ru-RU" sz="1000"/>
            </a:lvl9pPr>
          </a:lstStyle>
          <a:p>
            <a:pPr lvl="0" rtl="0"/>
            <a:r>
              <a:rPr lang="en-US"/>
              <a:t>Click to edit Master text styles</a:t>
            </a:r>
          </a:p>
        </p:txBody>
      </p:sp>
      <p:sp>
        <p:nvSpPr>
          <p:cNvPr id="6" name="Нижний колонтитул 5"/>
          <p:cNvSpPr>
            <a:spLocks noGrp="1"/>
          </p:cNvSpPr>
          <p:nvPr>
            <p:ph type="ftr" sz="quarter" idx="11"/>
          </p:nvPr>
        </p:nvSpPr>
        <p:spPr/>
        <p:txBody>
          <a:bodyPr rtlCol="0"/>
          <a:lstStyle>
            <a:defPPr>
              <a:defRPr lang="ru-RU"/>
            </a:defPPr>
          </a:lstStyle>
          <a:p>
            <a:pPr rtl="0"/>
            <a:r>
              <a:rPr lang="ru-RU"/>
              <a:t>Заголовок презентации</a:t>
            </a:r>
            <a:endParaRPr lang="ru-RU" dirty="0"/>
          </a:p>
        </p:txBody>
      </p:sp>
      <p:sp>
        <p:nvSpPr>
          <p:cNvPr id="7" name="Номер слайда 6"/>
          <p:cNvSpPr>
            <a:spLocks noGrp="1"/>
          </p:cNvSpPr>
          <p:nvPr>
            <p:ph type="sldNum" sz="quarter" idx="12"/>
          </p:nvPr>
        </p:nvSpPr>
        <p:spPr/>
        <p:txBody>
          <a:bodyPr rtlCol="0"/>
          <a:lstStyle>
            <a:defPPr>
              <a:defRPr lang="ru-RU"/>
            </a:defPPr>
          </a:lstStyle>
          <a:p>
            <a:pPr rtl="0"/>
            <a:fld id="{48F63A3B-78C7-47BE-AE5E-E10140E04643}" type="slidenum">
              <a:rPr lang="ru-RU" dirty="0"/>
              <a:t>‹#›</a:t>
            </a:fld>
            <a:endParaRPr lang="ru-RU"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Повестка">
    <p:spTree>
      <p:nvGrpSpPr>
        <p:cNvPr id="1" name=""/>
        <p:cNvGrpSpPr/>
        <p:nvPr/>
      </p:nvGrpSpPr>
      <p:grpSpPr>
        <a:xfrm>
          <a:off x="0" y="0"/>
          <a:ext cx="0" cy="0"/>
          <a:chOff x="0" y="0"/>
          <a:chExt cx="0" cy="0"/>
        </a:xfrm>
      </p:grpSpPr>
      <p:grpSp>
        <p:nvGrpSpPr>
          <p:cNvPr id="6" name="Группа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Полилиния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ru-RU"/>
              </a:defPPr>
            </a:lstStyle>
            <a:p>
              <a:pPr rtl="0"/>
              <a:endParaRPr lang="ru-RU" dirty="0"/>
            </a:p>
          </p:txBody>
        </p:sp>
        <p:sp>
          <p:nvSpPr>
            <p:cNvPr id="8" name="Полилиния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rtlCol="0" anchor="t" anchorCtr="0" compatLnSpc="1">
              <a:prstTxWarp prst="textNoShape">
                <a:avLst/>
              </a:prstTxWarp>
              <a:noAutofit/>
            </a:bodyPr>
            <a:lstStyle>
              <a:defPPr>
                <a:defRPr lang="ru-RU"/>
              </a:defPPr>
            </a:lstStyle>
            <a:p>
              <a:pPr rtl="0"/>
              <a:endParaRPr lang="ru-RU" dirty="0"/>
            </a:p>
          </p:txBody>
        </p:sp>
      </p:grpSp>
      <p:grpSp>
        <p:nvGrpSpPr>
          <p:cNvPr id="9" name="Группа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Полилиния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rtlCol="0" anchor="t" anchorCtr="0" compatLnSpc="1">
              <a:prstTxWarp prst="textNoShape">
                <a:avLst/>
              </a:prstTxWarp>
              <a:noAutofit/>
            </a:bodyPr>
            <a:lstStyle>
              <a:defPPr>
                <a:defRPr lang="ru-RU"/>
              </a:defPPr>
            </a:lstStyle>
            <a:p>
              <a:pPr rtl="0"/>
              <a:endParaRPr lang="ru-RU" dirty="0"/>
            </a:p>
          </p:txBody>
        </p:sp>
        <p:sp>
          <p:nvSpPr>
            <p:cNvPr id="11" name="Полилиния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rtlCol="0" anchor="t" anchorCtr="0" compatLnSpc="1">
              <a:prstTxWarp prst="textNoShape">
                <a:avLst/>
              </a:prstTxWarp>
              <a:noAutofit/>
            </a:bodyPr>
            <a:lstStyle>
              <a:defPPr>
                <a:defRPr lang="ru-RU"/>
              </a:defPPr>
            </a:lstStyle>
            <a:p>
              <a:pPr rtl="0"/>
              <a:endParaRPr lang="ru-RU" dirty="0"/>
            </a:p>
          </p:txBody>
        </p:sp>
      </p:grpSp>
      <p:sp>
        <p:nvSpPr>
          <p:cNvPr id="14" name="Изображение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defPPr>
              <a:defRPr lang="ru-RU"/>
            </a:defPPr>
          </a:lstStyle>
          <a:p>
            <a:pPr rtl="0"/>
            <a:endParaRPr lang="ru-RU" dirty="0"/>
          </a:p>
        </p:txBody>
      </p:sp>
      <p:sp>
        <p:nvSpPr>
          <p:cNvPr id="2" name="Заголовок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rtlCol="0">
            <a:noAutofit/>
          </a:bodyPr>
          <a:lstStyle>
            <a:lvl1pPr algn="l">
              <a:lnSpc>
                <a:spcPct val="100000"/>
              </a:lnSpc>
              <a:defRPr lang="ru-RU"/>
            </a:lvl1pPr>
          </a:lstStyle>
          <a:p>
            <a:pPr rtl="0"/>
            <a:r>
              <a:rPr lang="en-US"/>
              <a:t>Click to edit Master title style</a:t>
            </a:r>
            <a:endParaRPr lang="ru-RU" dirty="0"/>
          </a:p>
        </p:txBody>
      </p:sp>
      <p:sp>
        <p:nvSpPr>
          <p:cNvPr id="13" name="Объект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rtlCol="0">
            <a:noAutofit/>
          </a:bodyPr>
          <a:lstStyle>
            <a:lvl1pPr marL="0" indent="0">
              <a:lnSpc>
                <a:spcPct val="150000"/>
              </a:lnSpc>
              <a:spcBef>
                <a:spcPts val="0"/>
              </a:spcBef>
              <a:buNone/>
              <a:defRPr lang="ru-RU" sz="2400"/>
            </a:lvl1pPr>
            <a:lvl2pPr marL="347472">
              <a:lnSpc>
                <a:spcPct val="150000"/>
              </a:lnSpc>
              <a:spcBef>
                <a:spcPts val="0"/>
              </a:spcBef>
              <a:defRPr lang="ru-RU" sz="2000"/>
            </a:lvl2pPr>
            <a:lvl3pPr marL="685800">
              <a:lnSpc>
                <a:spcPct val="150000"/>
              </a:lnSpc>
              <a:spcBef>
                <a:spcPts val="0"/>
              </a:spcBef>
              <a:defRPr lang="ru-RU" sz="1800"/>
            </a:lvl3pPr>
          </a:lstStyle>
          <a:p>
            <a:pPr lvl="0" rtl="0"/>
            <a:r>
              <a:rPr lang="en-US"/>
              <a:t>Click to edit Master text styles</a:t>
            </a:r>
          </a:p>
          <a:p>
            <a:pPr lvl="1" rtl="0"/>
            <a:r>
              <a:rPr lang="en-US"/>
              <a:t>Second level</a:t>
            </a:r>
          </a:p>
          <a:p>
            <a:pPr lvl="2" rtl="0"/>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1" name="Полилиния: фигура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2" name="Заголовок 1"/>
          <p:cNvSpPr>
            <a:spLocks noGrp="1"/>
          </p:cNvSpPr>
          <p:nvPr>
            <p:ph type="title"/>
          </p:nvPr>
        </p:nvSpPr>
        <p:spPr>
          <a:xfrm>
            <a:off x="839788" y="457200"/>
            <a:ext cx="3932237" cy="1600200"/>
          </a:xfrm>
        </p:spPr>
        <p:txBody>
          <a:bodyPr rtlCol="0" anchor="b"/>
          <a:lstStyle>
            <a:lvl1pPr>
              <a:defRPr lang="ru-RU" sz="3200"/>
            </a:lvl1pPr>
          </a:lstStyle>
          <a:p>
            <a:pPr rtl="0"/>
            <a:r>
              <a:rPr lang="en-US"/>
              <a:t>Click to edit Master title style</a:t>
            </a:r>
            <a:endParaRPr lang="ru-RU" dirty="0"/>
          </a:p>
        </p:txBody>
      </p:sp>
      <p:sp>
        <p:nvSpPr>
          <p:cNvPr id="3" name="Рисунок 2"/>
          <p:cNvSpPr>
            <a:spLocks noGrp="1" noChangeAspect="1"/>
          </p:cNvSpPr>
          <p:nvPr>
            <p:ph type="pic" idx="1"/>
          </p:nvPr>
        </p:nvSpPr>
        <p:spPr>
          <a:xfrm>
            <a:off x="5183188" y="987425"/>
            <a:ext cx="6172200" cy="4873625"/>
          </a:xfrm>
        </p:spPr>
        <p:txBody>
          <a:bodyPr rtlCol="0" anchor="t"/>
          <a:lstStyle>
            <a:lvl1pPr marL="0" indent="0">
              <a:buNone/>
              <a:defRPr lang="ru-RU" sz="3200"/>
            </a:lvl1pPr>
            <a:lvl2pPr marL="457200" indent="0">
              <a:buNone/>
              <a:defRPr lang="ru-RU" sz="2800"/>
            </a:lvl2pPr>
            <a:lvl3pPr marL="914400" indent="0">
              <a:buNone/>
              <a:defRPr lang="ru-RU" sz="2400"/>
            </a:lvl3pPr>
            <a:lvl4pPr marL="1371600" indent="0">
              <a:buNone/>
              <a:defRPr lang="ru-RU" sz="2000"/>
            </a:lvl4pPr>
            <a:lvl5pPr marL="1828800" indent="0">
              <a:buNone/>
              <a:defRPr lang="ru-RU" sz="2000"/>
            </a:lvl5pPr>
            <a:lvl6pPr marL="2286000" indent="0">
              <a:buNone/>
              <a:defRPr lang="ru-RU" sz="2000"/>
            </a:lvl6pPr>
            <a:lvl7pPr marL="2743200" indent="0">
              <a:buNone/>
              <a:defRPr lang="ru-RU" sz="2000"/>
            </a:lvl7pPr>
            <a:lvl8pPr marL="3200400" indent="0">
              <a:buNone/>
              <a:defRPr lang="ru-RU" sz="2000"/>
            </a:lvl8pPr>
            <a:lvl9pPr marL="3657600" indent="0">
              <a:buNone/>
              <a:defRPr lang="ru-RU" sz="2000"/>
            </a:lvl9pPr>
          </a:lstStyle>
          <a:p>
            <a:pPr rtl="0"/>
            <a:r>
              <a:rPr lang="en-US"/>
              <a:t>Click icon to add picture</a:t>
            </a:r>
            <a:endParaRPr lang="ru-RU"/>
          </a:p>
        </p:txBody>
      </p:sp>
      <p:sp>
        <p:nvSpPr>
          <p:cNvPr id="4" name="Текст 3"/>
          <p:cNvSpPr>
            <a:spLocks noGrp="1"/>
          </p:cNvSpPr>
          <p:nvPr>
            <p:ph type="body" sz="half" idx="2"/>
          </p:nvPr>
        </p:nvSpPr>
        <p:spPr>
          <a:xfrm>
            <a:off x="839788" y="2057400"/>
            <a:ext cx="3932237" cy="3811588"/>
          </a:xfrm>
        </p:spPr>
        <p:txBody>
          <a:bodyPr rtlCol="0"/>
          <a:lstStyle>
            <a:lvl1pPr marL="0" indent="0">
              <a:buNone/>
              <a:defRPr lang="ru-RU" sz="1600"/>
            </a:lvl1pPr>
            <a:lvl2pPr marL="457200" indent="0">
              <a:buNone/>
              <a:defRPr lang="ru-RU" sz="1400"/>
            </a:lvl2pPr>
            <a:lvl3pPr marL="914400" indent="0">
              <a:buNone/>
              <a:defRPr lang="ru-RU" sz="1200"/>
            </a:lvl3pPr>
            <a:lvl4pPr marL="1371600" indent="0">
              <a:buNone/>
              <a:defRPr lang="ru-RU" sz="1000"/>
            </a:lvl4pPr>
            <a:lvl5pPr marL="1828800" indent="0">
              <a:buNone/>
              <a:defRPr lang="ru-RU" sz="1000"/>
            </a:lvl5pPr>
            <a:lvl6pPr marL="2286000" indent="0">
              <a:buNone/>
              <a:defRPr lang="ru-RU" sz="1000"/>
            </a:lvl6pPr>
            <a:lvl7pPr marL="2743200" indent="0">
              <a:buNone/>
              <a:defRPr lang="ru-RU" sz="1000"/>
            </a:lvl7pPr>
            <a:lvl8pPr marL="3200400" indent="0">
              <a:buNone/>
              <a:defRPr lang="ru-RU" sz="1000"/>
            </a:lvl8pPr>
            <a:lvl9pPr marL="3657600" indent="0">
              <a:buNone/>
              <a:defRPr lang="ru-RU" sz="1000"/>
            </a:lvl9pPr>
          </a:lstStyle>
          <a:p>
            <a:pPr lvl="0" rtl="0"/>
            <a:r>
              <a:rPr lang="en-US"/>
              <a:t>Click to edit Master text styles</a:t>
            </a:r>
          </a:p>
        </p:txBody>
      </p:sp>
      <p:sp>
        <p:nvSpPr>
          <p:cNvPr id="6" name="Нижний колонтитул 5"/>
          <p:cNvSpPr>
            <a:spLocks noGrp="1"/>
          </p:cNvSpPr>
          <p:nvPr>
            <p:ph type="ftr" sz="quarter" idx="11"/>
          </p:nvPr>
        </p:nvSpPr>
        <p:spPr/>
        <p:txBody>
          <a:bodyPr rtlCol="0"/>
          <a:lstStyle>
            <a:defPPr>
              <a:defRPr lang="ru-RU"/>
            </a:defPPr>
          </a:lstStyle>
          <a:p>
            <a:pPr rtl="0"/>
            <a:r>
              <a:rPr lang="ru-RU"/>
              <a:t>Заголовок презентации</a:t>
            </a:r>
            <a:endParaRPr lang="ru-RU" dirty="0"/>
          </a:p>
        </p:txBody>
      </p:sp>
      <p:sp>
        <p:nvSpPr>
          <p:cNvPr id="7" name="Номер слайда 6"/>
          <p:cNvSpPr>
            <a:spLocks noGrp="1"/>
          </p:cNvSpPr>
          <p:nvPr>
            <p:ph type="sldNum" sz="quarter" idx="12"/>
          </p:nvPr>
        </p:nvSpPr>
        <p:spPr/>
        <p:txBody>
          <a:bodyPr rtlCol="0"/>
          <a:lstStyle>
            <a:defPPr>
              <a:defRPr lang="ru-RU"/>
            </a:defPPr>
          </a:lstStyle>
          <a:p>
            <a:pPr rtl="0"/>
            <a:fld id="{48F63A3B-78C7-47BE-AE5E-E10140E04643}" type="slidenum">
              <a:rPr lang="ru-RU" dirty="0"/>
              <a:t>‹#›</a:t>
            </a:fld>
            <a:endParaRPr lang="ru-RU"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Введение">
    <p:spTree>
      <p:nvGrpSpPr>
        <p:cNvPr id="1" name=""/>
        <p:cNvGrpSpPr/>
        <p:nvPr/>
      </p:nvGrpSpPr>
      <p:grpSpPr>
        <a:xfrm>
          <a:off x="0" y="0"/>
          <a:ext cx="0" cy="0"/>
          <a:chOff x="0" y="0"/>
          <a:chExt cx="0" cy="0"/>
        </a:xfrm>
      </p:grpSpPr>
      <p:sp>
        <p:nvSpPr>
          <p:cNvPr id="23" name="Полилиния: Фигура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ru-RU"/>
            </a:defPPr>
          </a:lstStyle>
          <a:p>
            <a:pPr lvl="0" rtl="0"/>
            <a:endParaRPr lang="ru-RU" dirty="0">
              <a:solidFill>
                <a:schemeClr val="tx1"/>
              </a:solidFill>
            </a:endParaRPr>
          </a:p>
        </p:txBody>
      </p:sp>
      <p:sp>
        <p:nvSpPr>
          <p:cNvPr id="20" name="Полилиния: фигура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ru-RU"/>
            </a:defPPr>
          </a:lstStyle>
          <a:p>
            <a:pPr lvl="0" rtl="0"/>
            <a:endParaRPr lang="ru-RU" dirty="0">
              <a:solidFill>
                <a:schemeClr val="tx1"/>
              </a:solidFill>
            </a:endParaRPr>
          </a:p>
        </p:txBody>
      </p:sp>
      <p:sp>
        <p:nvSpPr>
          <p:cNvPr id="14" name="Полилиния: Фигура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rtlCol="0" anchor="t" anchorCtr="0" compatLnSpc="1">
            <a:prstTxWarp prst="textNoShape">
              <a:avLst/>
            </a:prstTxWarp>
            <a:noAutofit/>
          </a:bodyPr>
          <a:lstStyle>
            <a:defPPr>
              <a:defRPr lang="ru-RU"/>
            </a:defPPr>
          </a:lstStyle>
          <a:p>
            <a:pPr lvl="0" rtl="0"/>
            <a:endParaRPr lang="ru-RU" dirty="0">
              <a:solidFill>
                <a:schemeClr val="tx1"/>
              </a:solidFill>
            </a:endParaRPr>
          </a:p>
        </p:txBody>
      </p:sp>
      <p:sp>
        <p:nvSpPr>
          <p:cNvPr id="2" name="Заголовок 1"/>
          <p:cNvSpPr>
            <a:spLocks noGrp="1"/>
          </p:cNvSpPr>
          <p:nvPr userDrawn="1">
            <p:ph type="title"/>
          </p:nvPr>
        </p:nvSpPr>
        <p:spPr>
          <a:xfrm>
            <a:off x="4224528" y="2276856"/>
            <a:ext cx="6766560" cy="768096"/>
          </a:xfrm>
        </p:spPr>
        <p:txBody>
          <a:bodyPr rtlCol="0">
            <a:noAutofit/>
          </a:bodyPr>
          <a:lstStyle>
            <a:lvl1pPr algn="l">
              <a:lnSpc>
                <a:spcPct val="100000"/>
              </a:lnSpc>
              <a:defRPr lang="ru-RU" b="1"/>
            </a:lvl1pPr>
          </a:lstStyle>
          <a:p>
            <a:pPr rtl="0"/>
            <a:r>
              <a:rPr lang="en-US"/>
              <a:t>Click to edit Master title style</a:t>
            </a:r>
            <a:endParaRPr lang="ru-RU" dirty="0"/>
          </a:p>
        </p:txBody>
      </p:sp>
      <p:sp>
        <p:nvSpPr>
          <p:cNvPr id="3" name="Объект 2"/>
          <p:cNvSpPr>
            <a:spLocks noGrp="1"/>
          </p:cNvSpPr>
          <p:nvPr userDrawn="1">
            <p:ph idx="1"/>
          </p:nvPr>
        </p:nvSpPr>
        <p:spPr>
          <a:xfrm>
            <a:off x="4224528" y="3222752"/>
            <a:ext cx="6766560" cy="2700528"/>
          </a:xfrm>
        </p:spPr>
        <p:txBody>
          <a:bodyPr rtlCol="0">
            <a:noAutofit/>
          </a:bodyPr>
          <a:lstStyle>
            <a:lvl1pPr marL="0" indent="0">
              <a:buNone/>
              <a:defRPr lang="ru-RU" sz="1500"/>
            </a:lvl1pPr>
            <a:lvl2pPr>
              <a:defRPr lang="ru-RU" sz="1500"/>
            </a:lvl2pPr>
            <a:lvl3pPr>
              <a:defRPr lang="ru-RU" sz="1500"/>
            </a:lvl3pPr>
            <a:lvl4pPr>
              <a:defRPr lang="ru-RU" sz="1500"/>
            </a:lvl4pPr>
            <a:lvl5pPr>
              <a:defRPr lang="ru-RU" sz="15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a:p>
        </p:txBody>
      </p:sp>
      <p:sp>
        <p:nvSpPr>
          <p:cNvPr id="5" name="Нижний колонтитул 4"/>
          <p:cNvSpPr>
            <a:spLocks noGrp="1"/>
          </p:cNvSpPr>
          <p:nvPr userDrawn="1">
            <p:ph type="ftr" sz="quarter" idx="11"/>
          </p:nvPr>
        </p:nvSpPr>
        <p:spPr>
          <a:xfrm>
            <a:off x="4224528" y="457200"/>
            <a:ext cx="3200400" cy="274320"/>
          </a:xfrm>
        </p:spPr>
        <p:txBody>
          <a:bodyPr rtlCol="0">
            <a:noAutofit/>
          </a:bodyPr>
          <a:lstStyle>
            <a:defPPr>
              <a:defRPr lang="ru-RU"/>
            </a:defPPr>
          </a:lstStyle>
          <a:p>
            <a:pPr rtl="0"/>
            <a:r>
              <a:rPr lang="ru-RU" dirty="0"/>
              <a:t>Заголовок презентации</a:t>
            </a:r>
          </a:p>
        </p:txBody>
      </p:sp>
      <p:sp>
        <p:nvSpPr>
          <p:cNvPr id="6" name="Номер слайда 5"/>
          <p:cNvSpPr>
            <a:spLocks noGrp="1"/>
          </p:cNvSpPr>
          <p:nvPr userDrawn="1">
            <p:ph type="sldNum" sz="quarter" idx="12"/>
          </p:nvPr>
        </p:nvSpPr>
        <p:spPr/>
        <p:txBody>
          <a:bodyPr rtlCol="0">
            <a:noAutofit/>
          </a:bodyPr>
          <a:lstStyle>
            <a:defPPr>
              <a:defRPr lang="ru-RU"/>
            </a:defPPr>
          </a:lstStyle>
          <a:p>
            <a:pPr rtl="0"/>
            <a:fld id="{48F63A3B-78C7-47BE-AE5E-E10140E04643}" type="slidenum">
              <a:rPr lang="ru-RU" dirty="0"/>
              <a:t>‹#›</a:t>
            </a:fld>
            <a:endParaRPr lang="ru-RU" dirty="0"/>
          </a:p>
        </p:txBody>
      </p:sp>
      <p:sp>
        <p:nvSpPr>
          <p:cNvPr id="17" name="Полилиния: фигура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ru-RU"/>
            </a:defPPr>
          </a:lstStyle>
          <a:p>
            <a:pPr lvl="0" rtl="0"/>
            <a:endParaRPr lang="ru-RU"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34" name="Полилиния: Фигура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46" name="Полилиния: Фигура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rtlCol="0" anchor="t" anchorCtr="0" compatLnSpc="1">
            <a:prstTxWarp prst="textNoShape">
              <a:avLst/>
            </a:prstTxWarp>
            <a:noAutofit/>
          </a:bodyPr>
          <a:lstStyle>
            <a:defPPr>
              <a:defRPr lang="ru-RU"/>
            </a:defPPr>
          </a:lstStyle>
          <a:p>
            <a:pPr lvl="0" rtl="0"/>
            <a:endParaRPr lang="ru-RU" dirty="0">
              <a:solidFill>
                <a:schemeClr val="tx1"/>
              </a:solidFill>
            </a:endParaRPr>
          </a:p>
        </p:txBody>
      </p:sp>
      <p:sp>
        <p:nvSpPr>
          <p:cNvPr id="43" name="Полилиния: Фигура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rtlCol="0" anchor="t" anchorCtr="0" compatLnSpc="1">
            <a:prstTxWarp prst="textNoShape">
              <a:avLst/>
            </a:prstTxWarp>
            <a:noAutofit/>
          </a:bodyPr>
          <a:lstStyle>
            <a:defPPr>
              <a:defRPr lang="ru-RU"/>
            </a:defPPr>
          </a:lstStyle>
          <a:p>
            <a:pPr lvl="0" rtl="0"/>
            <a:endParaRPr lang="ru-RU" dirty="0">
              <a:solidFill>
                <a:schemeClr val="tx1"/>
              </a:solidFill>
            </a:endParaRPr>
          </a:p>
        </p:txBody>
      </p:sp>
      <p:sp>
        <p:nvSpPr>
          <p:cNvPr id="49" name="Полилиния: Фигура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defPPr>
              <a:defRPr lang="ru-RU"/>
            </a:defPPr>
          </a:lstStyle>
          <a:p>
            <a:pPr lvl="0" rtl="0"/>
            <a:endParaRPr lang="ru-RU" dirty="0">
              <a:solidFill>
                <a:schemeClr val="tx1"/>
              </a:solidFill>
            </a:endParaRPr>
          </a:p>
        </p:txBody>
      </p:sp>
      <p:sp>
        <p:nvSpPr>
          <p:cNvPr id="40" name="Полилиния: Фигура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rtlCol="0" anchor="t" anchorCtr="0" compatLnSpc="1">
            <a:prstTxWarp prst="textNoShape">
              <a:avLst/>
            </a:prstTxWarp>
            <a:noAutofit/>
          </a:bodyPr>
          <a:lstStyle>
            <a:defPPr>
              <a:defRPr lang="ru-RU"/>
            </a:defPPr>
          </a:lstStyle>
          <a:p>
            <a:pPr lvl="0" rtl="0"/>
            <a:endParaRPr lang="ru-RU" dirty="0">
              <a:solidFill>
                <a:schemeClr val="tx1"/>
              </a:solidFill>
            </a:endParaRPr>
          </a:p>
        </p:txBody>
      </p:sp>
      <p:sp>
        <p:nvSpPr>
          <p:cNvPr id="37" name="Полилиния: Фигура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lvl="0" algn="ctr" rtl="0"/>
            <a:endParaRPr lang="ru-RU" dirty="0"/>
          </a:p>
        </p:txBody>
      </p:sp>
      <p:sp>
        <p:nvSpPr>
          <p:cNvPr id="2" name="Заголовок 1"/>
          <p:cNvSpPr>
            <a:spLocks noGrp="1"/>
          </p:cNvSpPr>
          <p:nvPr>
            <p:ph type="title"/>
          </p:nvPr>
        </p:nvSpPr>
        <p:spPr>
          <a:xfrm>
            <a:off x="2895600" y="3776472"/>
            <a:ext cx="6400800" cy="768096"/>
          </a:xfrm>
        </p:spPr>
        <p:txBody>
          <a:bodyPr rtlCol="0" anchor="t">
            <a:noAutofit/>
          </a:bodyPr>
          <a:lstStyle>
            <a:lvl1pPr>
              <a:lnSpc>
                <a:spcPct val="100000"/>
              </a:lnSpc>
              <a:defRPr lang="ru-RU" sz="4400"/>
            </a:lvl1pPr>
          </a:lstStyle>
          <a:p>
            <a:pPr rtl="0"/>
            <a:r>
              <a:rPr lang="en-US"/>
              <a:t>Click to edit Master title style</a:t>
            </a:r>
            <a:endParaRPr lang="ru-RU"/>
          </a:p>
        </p:txBody>
      </p:sp>
      <p:sp>
        <p:nvSpPr>
          <p:cNvPr id="3" name="Текст 2"/>
          <p:cNvSpPr>
            <a:spLocks noGrp="1"/>
          </p:cNvSpPr>
          <p:nvPr>
            <p:ph type="body" idx="1"/>
          </p:nvPr>
        </p:nvSpPr>
        <p:spPr>
          <a:xfrm>
            <a:off x="2895600" y="4718304"/>
            <a:ext cx="6400800" cy="512064"/>
          </a:xfrm>
        </p:spPr>
        <p:txBody>
          <a:bodyPr lIns="0" tIns="0" rIns="0" bIns="0" rtlCol="0">
            <a:noAutofit/>
          </a:bodyPr>
          <a:lstStyle>
            <a:lvl1pPr marL="0" indent="0" algn="ctr">
              <a:spcBef>
                <a:spcPts val="0"/>
              </a:spcBef>
              <a:buNone/>
              <a:defRPr lang="ru-RU" sz="2400">
                <a:solidFill>
                  <a:schemeClr val="accent6"/>
                </a:solidFill>
              </a:defRPr>
            </a:lvl1pPr>
            <a:lvl2pPr marL="457200" indent="0">
              <a:buNone/>
              <a:defRPr lang="ru-RU" sz="2000">
                <a:solidFill>
                  <a:schemeClr val="tx1">
                    <a:tint val="75000"/>
                  </a:schemeClr>
                </a:solidFill>
              </a:defRPr>
            </a:lvl2pPr>
            <a:lvl3pPr marL="914400" indent="0">
              <a:buNone/>
              <a:defRPr lang="ru-RU" sz="1800">
                <a:solidFill>
                  <a:schemeClr val="tx1">
                    <a:tint val="75000"/>
                  </a:schemeClr>
                </a:solidFill>
              </a:defRPr>
            </a:lvl3pPr>
            <a:lvl4pPr marL="1371600" indent="0">
              <a:buNone/>
              <a:defRPr lang="ru-RU" sz="1600">
                <a:solidFill>
                  <a:schemeClr val="tx1">
                    <a:tint val="75000"/>
                  </a:schemeClr>
                </a:solidFill>
              </a:defRPr>
            </a:lvl4pPr>
            <a:lvl5pPr marL="1828800" indent="0">
              <a:buNone/>
              <a:defRPr lang="ru-RU" sz="1600">
                <a:solidFill>
                  <a:schemeClr val="tx1">
                    <a:tint val="75000"/>
                  </a:schemeClr>
                </a:solidFill>
              </a:defRPr>
            </a:lvl5pPr>
            <a:lvl6pPr marL="2286000" indent="0">
              <a:buNone/>
              <a:defRPr lang="ru-RU" sz="1600">
                <a:solidFill>
                  <a:schemeClr val="tx1">
                    <a:tint val="75000"/>
                  </a:schemeClr>
                </a:solidFill>
              </a:defRPr>
            </a:lvl6pPr>
            <a:lvl7pPr marL="2743200" indent="0">
              <a:buNone/>
              <a:defRPr lang="ru-RU" sz="1600">
                <a:solidFill>
                  <a:schemeClr val="tx1">
                    <a:tint val="75000"/>
                  </a:schemeClr>
                </a:solidFill>
              </a:defRPr>
            </a:lvl7pPr>
            <a:lvl8pPr marL="3200400" indent="0">
              <a:buNone/>
              <a:defRPr lang="ru-RU" sz="1600">
                <a:solidFill>
                  <a:schemeClr val="tx1">
                    <a:tint val="75000"/>
                  </a:schemeClr>
                </a:solidFill>
              </a:defRPr>
            </a:lvl8pPr>
            <a:lvl9pPr marL="3657600" indent="0">
              <a:buNone/>
              <a:defRPr lang="ru-RU" sz="1600">
                <a:solidFill>
                  <a:schemeClr val="tx1">
                    <a:tint val="75000"/>
                  </a:schemeClr>
                </a:solidFill>
              </a:defRPr>
            </a:lvl9pPr>
          </a:lstStyle>
          <a:p>
            <a:pPr lvl="0" rt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Заголовок и диаграмма">
    <p:spTree>
      <p:nvGrpSpPr>
        <p:cNvPr id="1" name=""/>
        <p:cNvGrpSpPr/>
        <p:nvPr/>
      </p:nvGrpSpPr>
      <p:grpSpPr>
        <a:xfrm>
          <a:off x="0" y="0"/>
          <a:ext cx="0" cy="0"/>
          <a:chOff x="0" y="0"/>
          <a:chExt cx="0" cy="0"/>
        </a:xfrm>
      </p:grpSpPr>
      <p:sp>
        <p:nvSpPr>
          <p:cNvPr id="30" name="Полилиния: фигура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2" name="Заголовок 1"/>
          <p:cNvSpPr>
            <a:spLocks noGrp="1"/>
          </p:cNvSpPr>
          <p:nvPr>
            <p:ph type="title"/>
          </p:nvPr>
        </p:nvSpPr>
        <p:spPr/>
        <p:txBody>
          <a:bodyPr rtlCol="0">
            <a:noAutofit/>
          </a:bodyPr>
          <a:lstStyle>
            <a:lvl1pPr>
              <a:lnSpc>
                <a:spcPct val="100000"/>
              </a:lnSpc>
              <a:defRPr lang="ru-RU"/>
            </a:lvl1pPr>
          </a:lstStyle>
          <a:p>
            <a:pPr rtl="0"/>
            <a:r>
              <a:rPr lang="en-US"/>
              <a:t>Click to edit Master title style</a:t>
            </a:r>
            <a:endParaRPr lang="ru-RU"/>
          </a:p>
        </p:txBody>
      </p:sp>
      <p:sp>
        <p:nvSpPr>
          <p:cNvPr id="3" name="Объект 2"/>
          <p:cNvSpPr>
            <a:spLocks noGrp="1"/>
          </p:cNvSpPr>
          <p:nvPr>
            <p:ph sz="half" idx="1"/>
          </p:nvPr>
        </p:nvSpPr>
        <p:spPr>
          <a:xfrm>
            <a:off x="539496" y="2103120"/>
            <a:ext cx="11119104" cy="4434840"/>
          </a:xfrm>
        </p:spPr>
        <p:txBody>
          <a:bodyPr rtlCol="0">
            <a:noAutofit/>
          </a:bodyPr>
          <a:lstStyle>
            <a:lvl1pPr>
              <a:defRPr lang="ru-RU" sz="1800"/>
            </a:lvl1pPr>
            <a:lvl2pPr>
              <a:defRPr lang="ru-RU" sz="1600"/>
            </a:lvl2pPr>
            <a:lvl3pPr>
              <a:defRPr lang="ru-RU" sz="1400"/>
            </a:lvl3pPr>
            <a:lvl4pPr>
              <a:defRPr lang="ru-RU" sz="1200"/>
            </a:lvl4pPr>
            <a:lvl5pPr>
              <a:defRPr lang="ru-RU" sz="12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a:p>
        </p:txBody>
      </p:sp>
      <p:sp>
        <p:nvSpPr>
          <p:cNvPr id="6" name="Нижний колонтитул 5"/>
          <p:cNvSpPr>
            <a:spLocks noGrp="1"/>
          </p:cNvSpPr>
          <p:nvPr>
            <p:ph type="ftr" sz="quarter" idx="11"/>
          </p:nvPr>
        </p:nvSpPr>
        <p:spPr/>
        <p:txBody>
          <a:bodyPr rtlCol="0">
            <a:noAutofit/>
          </a:bodyPr>
          <a:lstStyle>
            <a:defPPr>
              <a:defRPr lang="ru-RU"/>
            </a:defPPr>
          </a:lstStyle>
          <a:p>
            <a:pPr rtl="0"/>
            <a:r>
              <a:rPr lang="ru-RU"/>
              <a:t>Заголовок презентации</a:t>
            </a:r>
            <a:endParaRPr lang="ru-RU" dirty="0"/>
          </a:p>
        </p:txBody>
      </p:sp>
      <p:sp>
        <p:nvSpPr>
          <p:cNvPr id="7" name="Номер слайда 6"/>
          <p:cNvSpPr>
            <a:spLocks noGrp="1"/>
          </p:cNvSpPr>
          <p:nvPr>
            <p:ph type="sldNum" sz="quarter" idx="12"/>
          </p:nvPr>
        </p:nvSpPr>
        <p:spPr/>
        <p:txBody>
          <a:bodyPr rtlCol="0">
            <a:noAutofit/>
          </a:bodyPr>
          <a:lstStyle>
            <a:defPPr>
              <a:defRPr lang="ru-RU"/>
            </a:defPPr>
          </a:lstStyle>
          <a:p>
            <a:pPr rtl="0"/>
            <a:fld id="{48F63A3B-78C7-47BE-AE5E-E10140E04643}" type="slidenum">
              <a:rPr lang="ru-RU" dirty="0"/>
              <a:t>‹#›</a:t>
            </a:fld>
            <a:endParaRPr lang="ru-RU"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Заголовок и таблица">
    <p:spTree>
      <p:nvGrpSpPr>
        <p:cNvPr id="1" name=""/>
        <p:cNvGrpSpPr/>
        <p:nvPr/>
      </p:nvGrpSpPr>
      <p:grpSpPr>
        <a:xfrm>
          <a:off x="0" y="0"/>
          <a:ext cx="0" cy="0"/>
          <a:chOff x="0" y="0"/>
          <a:chExt cx="0" cy="0"/>
        </a:xfrm>
      </p:grpSpPr>
      <p:sp>
        <p:nvSpPr>
          <p:cNvPr id="28" name="Полилиния: фигура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stStyle>
          <a:p>
            <a:pPr lvl="0" rtl="0"/>
            <a:endParaRPr lang="ru-RU" dirty="0">
              <a:solidFill>
                <a:schemeClr val="tx1"/>
              </a:solidFill>
            </a:endParaRPr>
          </a:p>
        </p:txBody>
      </p:sp>
      <p:sp>
        <p:nvSpPr>
          <p:cNvPr id="2" name="Заголовок 1"/>
          <p:cNvSpPr>
            <a:spLocks noGrp="1"/>
          </p:cNvSpPr>
          <p:nvPr>
            <p:ph type="title"/>
          </p:nvPr>
        </p:nvSpPr>
        <p:spPr/>
        <p:txBody>
          <a:bodyPr rtlCol="0">
            <a:noAutofit/>
          </a:bodyPr>
          <a:lstStyle>
            <a:lvl1pPr>
              <a:lnSpc>
                <a:spcPct val="100000"/>
              </a:lnSpc>
              <a:defRPr lang="ru-RU"/>
            </a:lvl1pPr>
          </a:lstStyle>
          <a:p>
            <a:pPr rtl="0"/>
            <a:r>
              <a:rPr lang="en-US"/>
              <a:t>Click to edit Master title style</a:t>
            </a:r>
            <a:endParaRPr lang="ru-RU" dirty="0"/>
          </a:p>
        </p:txBody>
      </p:sp>
      <p:sp>
        <p:nvSpPr>
          <p:cNvPr id="3" name="Объект 2"/>
          <p:cNvSpPr>
            <a:spLocks noGrp="1"/>
          </p:cNvSpPr>
          <p:nvPr>
            <p:ph sz="half" idx="1"/>
          </p:nvPr>
        </p:nvSpPr>
        <p:spPr>
          <a:xfrm>
            <a:off x="755904" y="2825496"/>
            <a:ext cx="10680192" cy="2834640"/>
          </a:xfrm>
        </p:spPr>
        <p:txBody>
          <a:bodyPr rtlCol="0">
            <a:noAutofit/>
          </a:bodyPr>
          <a:lstStyle>
            <a:lvl1pPr>
              <a:defRPr lang="ru-RU" sz="1800"/>
            </a:lvl1pPr>
            <a:lvl2pPr>
              <a:defRPr lang="ru-RU" sz="1600"/>
            </a:lvl2pPr>
            <a:lvl3pPr>
              <a:defRPr lang="ru-RU" sz="1400"/>
            </a:lvl3pPr>
            <a:lvl4pPr>
              <a:defRPr lang="ru-RU" sz="1200"/>
            </a:lvl4pPr>
            <a:lvl5pPr>
              <a:defRPr lang="ru-RU" sz="12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ru-RU"/>
          </a:p>
        </p:txBody>
      </p:sp>
      <p:sp>
        <p:nvSpPr>
          <p:cNvPr id="6" name="Нижний колонтитул 5"/>
          <p:cNvSpPr>
            <a:spLocks noGrp="1"/>
          </p:cNvSpPr>
          <p:nvPr>
            <p:ph type="ftr" sz="quarter" idx="11"/>
          </p:nvPr>
        </p:nvSpPr>
        <p:spPr/>
        <p:txBody>
          <a:bodyPr rtlCol="0">
            <a:noAutofit/>
          </a:bodyPr>
          <a:lstStyle>
            <a:defPPr>
              <a:defRPr lang="ru-RU"/>
            </a:defPPr>
          </a:lstStyle>
          <a:p>
            <a:pPr rtl="0"/>
            <a:r>
              <a:rPr lang="ru-RU"/>
              <a:t>Заголовок презентации</a:t>
            </a:r>
            <a:endParaRPr lang="ru-RU" dirty="0"/>
          </a:p>
        </p:txBody>
      </p:sp>
      <p:sp>
        <p:nvSpPr>
          <p:cNvPr id="7" name="Номер слайда 6"/>
          <p:cNvSpPr>
            <a:spLocks noGrp="1"/>
          </p:cNvSpPr>
          <p:nvPr>
            <p:ph type="sldNum" sz="quarter" idx="12"/>
          </p:nvPr>
        </p:nvSpPr>
        <p:spPr/>
        <p:txBody>
          <a:bodyPr rtlCol="0">
            <a:noAutofit/>
          </a:bodyPr>
          <a:lstStyle>
            <a:defPPr>
              <a:defRPr lang="ru-RU"/>
            </a:defPPr>
          </a:lstStyle>
          <a:p>
            <a:pPr rtl="0"/>
            <a:fld id="{48F63A3B-78C7-47BE-AE5E-E10140E04643}" type="slidenum">
              <a:rPr lang="ru-RU" dirty="0"/>
              <a:t>‹#›</a:t>
            </a:fld>
            <a:endParaRPr lang="ru-RU"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та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89120" y="2395728"/>
            <a:ext cx="7013448" cy="1627632"/>
          </a:xfrm>
        </p:spPr>
        <p:txBody>
          <a:bodyPr lIns="0" tIns="0" rIns="0" bIns="0" rtlCol="0">
            <a:noAutofit/>
          </a:bodyPr>
          <a:lstStyle>
            <a:lvl1pPr algn="l">
              <a:lnSpc>
                <a:spcPct val="100000"/>
              </a:lnSpc>
              <a:defRPr lang="ru-RU" sz="3300" b="1">
                <a:latin typeface="Arial" panose="020B0604020202020204" pitchFamily="34" charset="0"/>
                <a:cs typeface="Arial" panose="020B0604020202020204" pitchFamily="34" charset="0"/>
              </a:defRPr>
            </a:lvl1pPr>
          </a:lstStyle>
          <a:p>
            <a:pPr rtl="0"/>
            <a:r>
              <a:rPr lang="en-US"/>
              <a:t>Click to edit Master title style</a:t>
            </a:r>
            <a:endParaRPr lang="ru-RU"/>
          </a:p>
        </p:txBody>
      </p:sp>
      <p:sp>
        <p:nvSpPr>
          <p:cNvPr id="57" name="Текст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rtlCol="0">
            <a:noAutofit/>
          </a:bodyPr>
          <a:lstStyle>
            <a:lvl1pPr marL="0" indent="0">
              <a:buNone/>
              <a:defRPr lang="ru-RU" sz="10000" b="1"/>
            </a:lvl1pPr>
          </a:lstStyle>
          <a:p>
            <a:pPr lvl="0" rtl="0"/>
            <a:r>
              <a:rPr lang="ru-RU"/>
              <a:t>"</a:t>
            </a:r>
          </a:p>
        </p:txBody>
      </p:sp>
      <p:sp>
        <p:nvSpPr>
          <p:cNvPr id="55" name="Текст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rtlCol="0">
            <a:noAutofit/>
          </a:bodyPr>
          <a:lstStyle>
            <a:lvl1pPr marL="0" indent="0">
              <a:buNone/>
              <a:defRPr lang="ru-RU" sz="2400"/>
            </a:lvl1pPr>
          </a:lstStyle>
          <a:p>
            <a:pPr lvl="0" rtl="0"/>
            <a:r>
              <a:rPr lang="en-US"/>
              <a:t>Click to edit Master text styles</a:t>
            </a:r>
          </a:p>
        </p:txBody>
      </p:sp>
      <p:sp>
        <p:nvSpPr>
          <p:cNvPr id="56" name="Текст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rtlCol="0">
            <a:noAutofit/>
          </a:bodyPr>
          <a:lstStyle>
            <a:lvl1pPr marL="0" indent="0">
              <a:buNone/>
              <a:defRPr lang="ru-RU" sz="10000" b="1"/>
            </a:lvl1pPr>
          </a:lstStyle>
          <a:p>
            <a:pPr lvl="0" rtl="0"/>
            <a:r>
              <a:rPr lang="ru-RU"/>
              <a:t>"</a:t>
            </a:r>
          </a:p>
        </p:txBody>
      </p:sp>
      <p:sp>
        <p:nvSpPr>
          <p:cNvPr id="32" name="Изображение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defPPr>
              <a:defRPr lang="ru-RU"/>
            </a:defPPr>
          </a:lstStyle>
          <a:p>
            <a:pPr rtl="0"/>
            <a:endParaRPr lang="ru-RU" dirty="0"/>
          </a:p>
        </p:txBody>
      </p:sp>
      <p:sp>
        <p:nvSpPr>
          <p:cNvPr id="53" name="Полилиния: фигура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defPPr>
              <a:defRPr lang="ru-RU"/>
            </a:defPPr>
          </a:lstStyle>
          <a:p>
            <a:pPr rtl="0"/>
            <a:endParaRPr lang="ru-RU" dirty="0"/>
          </a:p>
        </p:txBody>
      </p:sp>
      <p:sp>
        <p:nvSpPr>
          <p:cNvPr id="33" name="Изображение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defPPr>
              <a:defRPr lang="ru-RU"/>
            </a:defPPr>
          </a:lstStyle>
          <a:p>
            <a:pPr rtl="0"/>
            <a:endParaRPr lang="ru-RU" dirty="0"/>
          </a:p>
        </p:txBody>
      </p:sp>
      <p:sp>
        <p:nvSpPr>
          <p:cNvPr id="29" name="Полилиния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rtlCol="0" anchor="t" anchorCtr="0" compatLnSpc="1">
            <a:prstTxWarp prst="textNoShape">
              <a:avLst/>
            </a:prstTxWarp>
            <a:noAutofit/>
          </a:bodyPr>
          <a:lstStyle>
            <a:defPPr>
              <a:defRPr lang="ru-RU"/>
            </a:defPPr>
          </a:lstStyle>
          <a:p>
            <a:pPr rtl="0"/>
            <a:endParaRPr lang="ru-RU" dirty="0"/>
          </a:p>
        </p:txBody>
      </p:sp>
      <p:sp>
        <p:nvSpPr>
          <p:cNvPr id="31" name="Полилиния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ru-RU"/>
            </a:defPPr>
          </a:lstStyle>
          <a:p>
            <a:pPr rtl="0"/>
            <a:endParaRPr lang="ru-RU" dirty="0"/>
          </a:p>
        </p:txBody>
      </p:sp>
      <p:sp>
        <p:nvSpPr>
          <p:cNvPr id="6" name="Номер слайда 5"/>
          <p:cNvSpPr>
            <a:spLocks noGrp="1"/>
          </p:cNvSpPr>
          <p:nvPr>
            <p:ph type="sldNum" sz="quarter" idx="12"/>
          </p:nvPr>
        </p:nvSpPr>
        <p:spPr/>
        <p:txBody>
          <a:bodyPr rtlCol="0">
            <a:noAutofit/>
          </a:bodyPr>
          <a:lstStyle>
            <a:defPPr>
              <a:defRPr lang="ru-RU"/>
            </a:defPPr>
          </a:lstStyle>
          <a:p>
            <a:pPr rtl="0"/>
            <a:fld id="{48F63A3B-78C7-47BE-AE5E-E10140E04643}" type="slidenum">
              <a:rPr lang="ru-RU" dirty="0"/>
              <a:t>‹#›</a:t>
            </a:fld>
            <a:endParaRPr lang="ru-RU"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Команда x4">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ru-RU"/>
            </a:defPPr>
          </a:lstStyle>
          <a:p>
            <a:pPr algn="ctr" rtl="0"/>
            <a:endParaRPr lang="ru-RU" sz="450" dirty="0"/>
          </a:p>
        </p:txBody>
      </p:sp>
      <p:sp>
        <p:nvSpPr>
          <p:cNvPr id="2" name="Заголовок 1">
            <a:extLst>
              <a:ext uri="{FF2B5EF4-FFF2-40B4-BE49-F238E27FC236}">
                <a16:creationId xmlns:a16="http://schemas.microsoft.com/office/drawing/2014/main" id="{EA04E8AF-9DFE-7077-DB36-941F6490BAD8}"/>
              </a:ext>
            </a:extLst>
          </p:cNvPr>
          <p:cNvSpPr>
            <a:spLocks noGrp="1"/>
          </p:cNvSpPr>
          <p:nvPr>
            <p:ph type="title"/>
          </p:nvPr>
        </p:nvSpPr>
        <p:spPr/>
        <p:txBody>
          <a:bodyPr rtlCol="0">
            <a:noAutofit/>
          </a:bodyPr>
          <a:lstStyle>
            <a:lvl1pPr>
              <a:lnSpc>
                <a:spcPct val="100000"/>
              </a:lnSpc>
              <a:defRPr lang="ru-RU"/>
            </a:lvl1pPr>
          </a:lstStyle>
          <a:p>
            <a:pPr rtl="0"/>
            <a:r>
              <a:rPr lang="en-US"/>
              <a:t>Click to edit Master title style</a:t>
            </a:r>
            <a:endParaRPr lang="ru-RU"/>
          </a:p>
        </p:txBody>
      </p:sp>
      <p:sp>
        <p:nvSpPr>
          <p:cNvPr id="4" name="Нижний колонтитул 3">
            <a:extLst>
              <a:ext uri="{FF2B5EF4-FFF2-40B4-BE49-F238E27FC236}">
                <a16:creationId xmlns:a16="http://schemas.microsoft.com/office/drawing/2014/main" id="{43B58B80-D2DB-A0A1-0362-1157E9087574}"/>
              </a:ext>
            </a:extLst>
          </p:cNvPr>
          <p:cNvSpPr>
            <a:spLocks noGrp="1"/>
          </p:cNvSpPr>
          <p:nvPr>
            <p:ph type="ftr" sz="quarter" idx="11"/>
          </p:nvPr>
        </p:nvSpPr>
        <p:spPr/>
        <p:txBody>
          <a:bodyPr rtlCol="0">
            <a:noAutofit/>
          </a:bodyPr>
          <a:lstStyle>
            <a:defPPr>
              <a:defRPr lang="ru-RU"/>
            </a:defPPr>
          </a:lstStyle>
          <a:p>
            <a:pPr rtl="0"/>
            <a:r>
              <a:rPr lang="ru-RU"/>
              <a:t>Заголовок презентации</a:t>
            </a:r>
            <a:endParaRPr lang="ru-RU" dirty="0"/>
          </a:p>
        </p:txBody>
      </p:sp>
      <p:sp>
        <p:nvSpPr>
          <p:cNvPr id="5" name="Номер слайда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rtlCol="0">
            <a:noAutofit/>
          </a:bodyPr>
          <a:lstStyle>
            <a:defPPr>
              <a:defRPr lang="ru-RU"/>
            </a:defPPr>
          </a:lstStyle>
          <a:p>
            <a:pPr rtl="0"/>
            <a:fld id="{48F63A3B-78C7-47BE-AE5E-E10140E04643}" type="slidenum">
              <a:rPr lang="ru-RU" smtClean="0"/>
              <a:pPr/>
              <a:t>‹#›</a:t>
            </a:fld>
            <a:endParaRPr lang="ru-RU" dirty="0"/>
          </a:p>
        </p:txBody>
      </p:sp>
      <p:sp>
        <p:nvSpPr>
          <p:cNvPr id="17" name="Рисунок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rtlCol="0" anchor="ctr">
            <a:noAutofit/>
          </a:bodyPr>
          <a:lstStyle>
            <a:lvl1pPr marL="0" indent="0" algn="ctr">
              <a:buNone/>
              <a:defRPr lang="ru-RU" sz="1400"/>
            </a:lvl1pPr>
          </a:lstStyle>
          <a:p>
            <a:pPr rtl="0"/>
            <a:r>
              <a:rPr lang="en-US"/>
              <a:t>Click icon to add picture</a:t>
            </a:r>
            <a:endParaRPr lang="ru-RU" dirty="0"/>
          </a:p>
        </p:txBody>
      </p:sp>
      <p:sp>
        <p:nvSpPr>
          <p:cNvPr id="19" name="Текст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rtlCol="0" anchor="t">
            <a:noAutofit/>
          </a:bodyPr>
          <a:lstStyle>
            <a:lvl1pPr marL="0" indent="0" algn="ctr">
              <a:spcBef>
                <a:spcPts val="0"/>
              </a:spcBef>
              <a:buNone/>
              <a:defRPr lang="ru-RU" sz="1800" b="1" cap="all" baseline="0">
                <a:solidFill>
                  <a:schemeClr val="accent6"/>
                </a:solidFill>
                <a:latin typeface="Arial" panose="020B0604020202020204" pitchFamily="34" charset="0"/>
                <a:cs typeface="Arial" panose="020B0604020202020204" pitchFamily="34" charset="0"/>
              </a:defRPr>
            </a:lvl1pPr>
          </a:lstStyle>
          <a:p>
            <a:pPr lvl="0" rtl="0"/>
            <a:r>
              <a:rPr lang="ru-RU"/>
              <a:t>Имя</a:t>
            </a:r>
          </a:p>
        </p:txBody>
      </p:sp>
      <p:sp>
        <p:nvSpPr>
          <p:cNvPr id="21" name="Текст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rtlCol="0" anchor="ctr">
            <a:noAutofit/>
          </a:bodyPr>
          <a:lstStyle>
            <a:lvl1pPr marL="0" indent="0" algn="ctr">
              <a:buNone/>
              <a:defRPr lang="ru-RU" sz="1400"/>
            </a:lvl1pPr>
          </a:lstStyle>
          <a:p>
            <a:pPr lvl="0" rtl="0"/>
            <a:r>
              <a:rPr lang="ru-RU"/>
              <a:t>Название</a:t>
            </a:r>
          </a:p>
        </p:txBody>
      </p:sp>
      <p:sp>
        <p:nvSpPr>
          <p:cNvPr id="23" name="Рисунок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rtlCol="0" anchor="ctr">
            <a:noAutofit/>
          </a:bodyPr>
          <a:lstStyle>
            <a:lvl1pPr marL="0" indent="0" algn="ctr">
              <a:buNone/>
              <a:defRPr lang="ru-RU" sz="1400"/>
            </a:lvl1pPr>
          </a:lstStyle>
          <a:p>
            <a:pPr rtl="0"/>
            <a:r>
              <a:rPr lang="en-US"/>
              <a:t>Click icon to add picture</a:t>
            </a:r>
            <a:endParaRPr lang="ru-RU" dirty="0"/>
          </a:p>
        </p:txBody>
      </p:sp>
      <p:sp>
        <p:nvSpPr>
          <p:cNvPr id="22" name="Текст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rtlCol="0" anchor="t">
            <a:noAutofit/>
          </a:bodyPr>
          <a:lstStyle>
            <a:lvl1pPr marL="0" indent="0" algn="ctr">
              <a:spcBef>
                <a:spcPts val="0"/>
              </a:spcBef>
              <a:buNone/>
              <a:defRPr lang="ru-RU" sz="1800" b="1" cap="all" baseline="0">
                <a:solidFill>
                  <a:schemeClr val="accent6"/>
                </a:solidFill>
                <a:latin typeface="Arial" panose="020B0604020202020204" pitchFamily="34" charset="0"/>
                <a:cs typeface="Arial" panose="020B0604020202020204" pitchFamily="34" charset="0"/>
              </a:defRPr>
            </a:lvl1pPr>
          </a:lstStyle>
          <a:p>
            <a:pPr lvl="0" rtl="0"/>
            <a:r>
              <a:rPr lang="ru-RU"/>
              <a:t>Имя</a:t>
            </a:r>
          </a:p>
        </p:txBody>
      </p:sp>
      <p:sp>
        <p:nvSpPr>
          <p:cNvPr id="24" name="Текст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rtlCol="0" anchor="ctr">
            <a:noAutofit/>
          </a:bodyPr>
          <a:lstStyle>
            <a:lvl1pPr marL="0" indent="0" algn="ctr">
              <a:buNone/>
              <a:defRPr lang="ru-RU" sz="1400"/>
            </a:lvl1pPr>
          </a:lstStyle>
          <a:p>
            <a:pPr lvl="0" rtl="0"/>
            <a:r>
              <a:rPr lang="ru-RU"/>
              <a:t>Название</a:t>
            </a:r>
          </a:p>
        </p:txBody>
      </p:sp>
      <p:sp>
        <p:nvSpPr>
          <p:cNvPr id="26" name="Рисунок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rtlCol="0" anchor="ctr">
            <a:noAutofit/>
          </a:bodyPr>
          <a:lstStyle>
            <a:lvl1pPr marL="0" indent="0" algn="ctr">
              <a:buNone/>
              <a:defRPr lang="ru-RU" sz="1400"/>
            </a:lvl1pPr>
          </a:lstStyle>
          <a:p>
            <a:pPr rtl="0"/>
            <a:r>
              <a:rPr lang="en-US"/>
              <a:t>Click icon to add picture</a:t>
            </a:r>
            <a:endParaRPr lang="ru-RU" dirty="0"/>
          </a:p>
        </p:txBody>
      </p:sp>
      <p:sp>
        <p:nvSpPr>
          <p:cNvPr id="25" name="Текст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rtlCol="0" anchor="t">
            <a:noAutofit/>
          </a:bodyPr>
          <a:lstStyle>
            <a:lvl1pPr marL="0" indent="0" algn="ctr">
              <a:spcBef>
                <a:spcPts val="0"/>
              </a:spcBef>
              <a:buNone/>
              <a:defRPr lang="ru-RU" sz="1800" b="1" cap="all" baseline="0">
                <a:solidFill>
                  <a:schemeClr val="accent6"/>
                </a:solidFill>
                <a:latin typeface="Arial" panose="020B0604020202020204" pitchFamily="34" charset="0"/>
                <a:cs typeface="Arial" panose="020B0604020202020204" pitchFamily="34" charset="0"/>
              </a:defRPr>
            </a:lvl1pPr>
          </a:lstStyle>
          <a:p>
            <a:pPr lvl="0" rtl="0"/>
            <a:r>
              <a:rPr lang="ru-RU"/>
              <a:t>Имя</a:t>
            </a:r>
          </a:p>
        </p:txBody>
      </p:sp>
      <p:sp>
        <p:nvSpPr>
          <p:cNvPr id="27" name="Текст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rtlCol="0" anchor="ctr">
            <a:noAutofit/>
          </a:bodyPr>
          <a:lstStyle>
            <a:lvl1pPr marL="0" indent="0" algn="ctr">
              <a:buNone/>
              <a:defRPr lang="ru-RU" sz="1400"/>
            </a:lvl1pPr>
          </a:lstStyle>
          <a:p>
            <a:pPr lvl="0" rtl="0"/>
            <a:r>
              <a:rPr lang="ru-RU"/>
              <a:t>Название</a:t>
            </a:r>
          </a:p>
        </p:txBody>
      </p:sp>
      <p:sp>
        <p:nvSpPr>
          <p:cNvPr id="29" name="Рисунок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rtlCol="0" anchor="ctr">
            <a:noAutofit/>
          </a:bodyPr>
          <a:lstStyle>
            <a:lvl1pPr marL="0" indent="0" algn="ctr">
              <a:buNone/>
              <a:defRPr lang="ru-RU" sz="1400"/>
            </a:lvl1pPr>
          </a:lstStyle>
          <a:p>
            <a:pPr rtl="0"/>
            <a:r>
              <a:rPr lang="en-US"/>
              <a:t>Click icon to add picture</a:t>
            </a:r>
            <a:endParaRPr lang="ru-RU" dirty="0"/>
          </a:p>
        </p:txBody>
      </p:sp>
      <p:sp>
        <p:nvSpPr>
          <p:cNvPr id="28" name="Текст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rtlCol="0" anchor="t">
            <a:noAutofit/>
          </a:bodyPr>
          <a:lstStyle>
            <a:lvl1pPr marL="0" indent="0" algn="ctr">
              <a:spcBef>
                <a:spcPts val="0"/>
              </a:spcBef>
              <a:buNone/>
              <a:defRPr lang="ru-RU" sz="1800" b="1" cap="all" baseline="0">
                <a:solidFill>
                  <a:schemeClr val="accent6"/>
                </a:solidFill>
                <a:latin typeface="Arial" panose="020B0604020202020204" pitchFamily="34" charset="0"/>
                <a:cs typeface="Arial" panose="020B0604020202020204" pitchFamily="34" charset="0"/>
              </a:defRPr>
            </a:lvl1pPr>
          </a:lstStyle>
          <a:p>
            <a:pPr lvl="0" rtl="0"/>
            <a:r>
              <a:rPr lang="ru-RU"/>
              <a:t>Имя</a:t>
            </a:r>
          </a:p>
        </p:txBody>
      </p:sp>
      <p:sp>
        <p:nvSpPr>
          <p:cNvPr id="30" name="Текст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rtlCol="0" anchor="ctr">
            <a:noAutofit/>
          </a:bodyPr>
          <a:lstStyle>
            <a:lvl1pPr marL="0" indent="0" algn="ctr">
              <a:buNone/>
              <a:defRPr lang="ru-RU" sz="1400"/>
            </a:lvl1pPr>
          </a:lstStyle>
          <a:p>
            <a:pPr lvl="0" rtl="0"/>
            <a:r>
              <a:rPr lang="ru-RU"/>
              <a:t>Должность</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Команда x8">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rtlCol="0">
            <a:noAutofit/>
          </a:bodyPr>
          <a:lstStyle>
            <a:lvl1pPr>
              <a:lnSpc>
                <a:spcPct val="100000"/>
              </a:lnSpc>
              <a:defRPr lang="ru-RU"/>
            </a:lvl1pPr>
          </a:lstStyle>
          <a:p>
            <a:pPr rtl="0"/>
            <a:r>
              <a:rPr lang="en-US"/>
              <a:t>Click to edit Master title style</a:t>
            </a:r>
            <a:endParaRPr lang="ru-RU"/>
          </a:p>
        </p:txBody>
      </p:sp>
      <p:sp>
        <p:nvSpPr>
          <p:cNvPr id="4" name="Нижний колонтитул 3">
            <a:extLst>
              <a:ext uri="{FF2B5EF4-FFF2-40B4-BE49-F238E27FC236}">
                <a16:creationId xmlns:a16="http://schemas.microsoft.com/office/drawing/2014/main" id="{43B58B80-D2DB-A0A1-0362-1157E9087574}"/>
              </a:ext>
            </a:extLst>
          </p:cNvPr>
          <p:cNvSpPr>
            <a:spLocks noGrp="1"/>
          </p:cNvSpPr>
          <p:nvPr>
            <p:ph type="ftr" sz="quarter" idx="11"/>
          </p:nvPr>
        </p:nvSpPr>
        <p:spPr/>
        <p:txBody>
          <a:bodyPr rtlCol="0">
            <a:noAutofit/>
          </a:bodyPr>
          <a:lstStyle>
            <a:defPPr>
              <a:defRPr lang="ru-RU"/>
            </a:defPPr>
          </a:lstStyle>
          <a:p>
            <a:pPr rtl="0"/>
            <a:r>
              <a:rPr lang="ru-RU"/>
              <a:t>Заголовок презентации</a:t>
            </a:r>
            <a:endParaRPr lang="ru-RU" dirty="0"/>
          </a:p>
        </p:txBody>
      </p:sp>
      <p:sp>
        <p:nvSpPr>
          <p:cNvPr id="5" name="Номер слайда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rtlCol="0">
            <a:noAutofit/>
          </a:bodyPr>
          <a:lstStyle>
            <a:defPPr>
              <a:defRPr lang="ru-RU"/>
            </a:defPPr>
          </a:lstStyle>
          <a:p>
            <a:pPr rtl="0"/>
            <a:fld id="{48F63A3B-78C7-47BE-AE5E-E10140E04643}" type="slidenum">
              <a:rPr lang="ru-RU" smtClean="0"/>
              <a:pPr/>
              <a:t>‹#›</a:t>
            </a:fld>
            <a:endParaRPr lang="ru-RU" dirty="0"/>
          </a:p>
        </p:txBody>
      </p:sp>
      <p:sp>
        <p:nvSpPr>
          <p:cNvPr id="17" name="Рисунок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rtlCol="0" anchor="ctr">
            <a:noAutofit/>
          </a:bodyPr>
          <a:lstStyle>
            <a:lvl1pPr marL="0" indent="0" algn="ctr">
              <a:buNone/>
              <a:defRPr lang="ru-RU" sz="1400"/>
            </a:lvl1pPr>
          </a:lstStyle>
          <a:p>
            <a:pPr rtl="0"/>
            <a:r>
              <a:rPr lang="en-US"/>
              <a:t>Click icon to add picture</a:t>
            </a:r>
            <a:endParaRPr lang="ru-RU" dirty="0"/>
          </a:p>
        </p:txBody>
      </p:sp>
      <p:sp>
        <p:nvSpPr>
          <p:cNvPr id="19" name="Текст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rtlCol="0" anchor="t">
            <a:noAutofit/>
          </a:bodyPr>
          <a:lstStyle>
            <a:lvl1pPr marL="0" indent="0" algn="ctr">
              <a:spcBef>
                <a:spcPts val="0"/>
              </a:spcBef>
              <a:buNone/>
              <a:defRPr lang="ru-RU" sz="1400" b="1" cap="all" spc="20" baseline="0">
                <a:solidFill>
                  <a:schemeClr val="accent6"/>
                </a:solidFill>
                <a:latin typeface="Arial" panose="020B0604020202020204" pitchFamily="34" charset="0"/>
                <a:cs typeface="Arial" panose="020B0604020202020204" pitchFamily="34" charset="0"/>
              </a:defRPr>
            </a:lvl1pPr>
          </a:lstStyle>
          <a:p>
            <a:pPr lvl="0" rtl="0"/>
            <a:r>
              <a:rPr lang="ru-RU"/>
              <a:t>Имя</a:t>
            </a:r>
          </a:p>
        </p:txBody>
      </p:sp>
      <p:sp>
        <p:nvSpPr>
          <p:cNvPr id="21" name="Текст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rtlCol="0" anchor="ctr">
            <a:noAutofit/>
          </a:bodyPr>
          <a:lstStyle>
            <a:lvl1pPr marL="0" indent="0" algn="ctr">
              <a:buNone/>
              <a:defRPr lang="ru-RU" sz="1200" spc="20" baseline="0"/>
            </a:lvl1pPr>
          </a:lstStyle>
          <a:p>
            <a:pPr lvl="0" rtl="0"/>
            <a:r>
              <a:rPr lang="ru-RU"/>
              <a:t>Название</a:t>
            </a:r>
          </a:p>
        </p:txBody>
      </p:sp>
      <p:sp>
        <p:nvSpPr>
          <p:cNvPr id="10" name="Рисунок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rtlCol="0" anchor="ctr">
            <a:noAutofit/>
          </a:bodyPr>
          <a:lstStyle>
            <a:lvl1pPr marL="0" indent="0" algn="ctr">
              <a:buNone/>
              <a:defRPr lang="ru-RU" sz="1400"/>
            </a:lvl1pPr>
          </a:lstStyle>
          <a:p>
            <a:pPr rtl="0"/>
            <a:r>
              <a:rPr lang="en-US"/>
              <a:t>Click icon to add picture</a:t>
            </a:r>
            <a:endParaRPr lang="ru-RU" dirty="0"/>
          </a:p>
        </p:txBody>
      </p:sp>
      <p:sp>
        <p:nvSpPr>
          <p:cNvPr id="14" name="Текст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rtlCol="0" anchor="t">
            <a:noAutofit/>
          </a:bodyPr>
          <a:lstStyle>
            <a:lvl1pPr marL="0" indent="0" algn="ctr">
              <a:spcBef>
                <a:spcPts val="0"/>
              </a:spcBef>
              <a:buNone/>
              <a:defRPr lang="ru-RU" sz="1400" b="1" cap="all" spc="20" baseline="0">
                <a:solidFill>
                  <a:schemeClr val="accent6"/>
                </a:solidFill>
                <a:latin typeface="Arial" panose="020B0604020202020204" pitchFamily="34" charset="0"/>
                <a:cs typeface="Arial" panose="020B0604020202020204" pitchFamily="34" charset="0"/>
              </a:defRPr>
            </a:lvl1pPr>
          </a:lstStyle>
          <a:p>
            <a:pPr lvl="0" rtl="0"/>
            <a:r>
              <a:rPr lang="ru-RU"/>
              <a:t>Имя</a:t>
            </a:r>
          </a:p>
        </p:txBody>
      </p:sp>
      <p:sp>
        <p:nvSpPr>
          <p:cNvPr id="15" name="Текст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rtlCol="0" anchor="ctr">
            <a:noAutofit/>
          </a:bodyPr>
          <a:lstStyle>
            <a:lvl1pPr marL="0" indent="0" algn="ctr">
              <a:buNone/>
              <a:defRPr lang="ru-RU" sz="1200" spc="20" baseline="0"/>
            </a:lvl1pPr>
          </a:lstStyle>
          <a:p>
            <a:pPr lvl="0" rtl="0"/>
            <a:r>
              <a:rPr lang="ru-RU"/>
              <a:t>Название</a:t>
            </a:r>
          </a:p>
        </p:txBody>
      </p:sp>
      <p:sp>
        <p:nvSpPr>
          <p:cNvPr id="23" name="Рисунок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rtlCol="0" anchor="ctr">
            <a:noAutofit/>
          </a:bodyPr>
          <a:lstStyle>
            <a:lvl1pPr marL="0" indent="0" algn="ctr">
              <a:buNone/>
              <a:defRPr lang="ru-RU" sz="1400"/>
            </a:lvl1pPr>
          </a:lstStyle>
          <a:p>
            <a:pPr rtl="0"/>
            <a:r>
              <a:rPr lang="en-US"/>
              <a:t>Click icon to add picture</a:t>
            </a:r>
            <a:endParaRPr lang="ru-RU" dirty="0"/>
          </a:p>
        </p:txBody>
      </p:sp>
      <p:sp>
        <p:nvSpPr>
          <p:cNvPr id="22" name="Текст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rtlCol="0" anchor="t">
            <a:noAutofit/>
          </a:bodyPr>
          <a:lstStyle>
            <a:lvl1pPr marL="0" indent="0" algn="ctr">
              <a:spcBef>
                <a:spcPts val="0"/>
              </a:spcBef>
              <a:buNone/>
              <a:defRPr lang="ru-RU" sz="1400" b="1" cap="all" spc="20" baseline="0">
                <a:solidFill>
                  <a:schemeClr val="accent6"/>
                </a:solidFill>
                <a:latin typeface="Arial" panose="020B0604020202020204" pitchFamily="34" charset="0"/>
                <a:cs typeface="Arial" panose="020B0604020202020204" pitchFamily="34" charset="0"/>
              </a:defRPr>
            </a:lvl1pPr>
          </a:lstStyle>
          <a:p>
            <a:pPr lvl="0" rtl="0"/>
            <a:r>
              <a:rPr lang="ru-RU"/>
              <a:t>Имя</a:t>
            </a:r>
          </a:p>
        </p:txBody>
      </p:sp>
      <p:sp>
        <p:nvSpPr>
          <p:cNvPr id="24" name="Текст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rtlCol="0" anchor="ctr">
            <a:noAutofit/>
          </a:bodyPr>
          <a:lstStyle>
            <a:lvl1pPr marL="0" indent="0" algn="ctr">
              <a:buNone/>
              <a:defRPr lang="ru-RU" sz="1200" spc="20" baseline="0"/>
            </a:lvl1pPr>
          </a:lstStyle>
          <a:p>
            <a:pPr lvl="0" rtl="0"/>
            <a:r>
              <a:rPr lang="ru-RU"/>
              <a:t>Название</a:t>
            </a:r>
          </a:p>
        </p:txBody>
      </p:sp>
      <p:sp>
        <p:nvSpPr>
          <p:cNvPr id="11" name="Рисунок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rtlCol="0" anchor="ctr">
            <a:noAutofit/>
          </a:bodyPr>
          <a:lstStyle>
            <a:lvl1pPr marL="0" indent="0" algn="ctr">
              <a:buNone/>
              <a:defRPr lang="ru-RU" sz="1400"/>
            </a:lvl1pPr>
          </a:lstStyle>
          <a:p>
            <a:pPr rtl="0"/>
            <a:r>
              <a:rPr lang="en-US"/>
              <a:t>Click icon to add picture</a:t>
            </a:r>
            <a:endParaRPr lang="ru-RU" dirty="0"/>
          </a:p>
        </p:txBody>
      </p:sp>
      <p:sp>
        <p:nvSpPr>
          <p:cNvPr id="16" name="Текст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rtlCol="0" anchor="t">
            <a:noAutofit/>
          </a:bodyPr>
          <a:lstStyle>
            <a:lvl1pPr marL="0" indent="0" algn="ctr">
              <a:spcBef>
                <a:spcPts val="0"/>
              </a:spcBef>
              <a:buNone/>
              <a:defRPr lang="ru-RU" sz="1400" b="1" cap="all" spc="20" baseline="0">
                <a:solidFill>
                  <a:schemeClr val="accent6"/>
                </a:solidFill>
                <a:latin typeface="Arial" panose="020B0604020202020204" pitchFamily="34" charset="0"/>
                <a:cs typeface="Arial" panose="020B0604020202020204" pitchFamily="34" charset="0"/>
              </a:defRPr>
            </a:lvl1pPr>
          </a:lstStyle>
          <a:p>
            <a:pPr lvl="0" rtl="0"/>
            <a:r>
              <a:rPr lang="ru-RU"/>
              <a:t>Имя</a:t>
            </a:r>
          </a:p>
        </p:txBody>
      </p:sp>
      <p:sp>
        <p:nvSpPr>
          <p:cNvPr id="18" name="Текст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rtlCol="0" anchor="ctr">
            <a:noAutofit/>
          </a:bodyPr>
          <a:lstStyle>
            <a:lvl1pPr marL="0" indent="0" algn="ctr">
              <a:buNone/>
              <a:defRPr lang="ru-RU" sz="1200" spc="20" baseline="0"/>
            </a:lvl1pPr>
          </a:lstStyle>
          <a:p>
            <a:pPr lvl="0" rtl="0"/>
            <a:r>
              <a:rPr lang="ru-RU"/>
              <a:t>Название</a:t>
            </a:r>
          </a:p>
        </p:txBody>
      </p:sp>
      <p:sp>
        <p:nvSpPr>
          <p:cNvPr id="26" name="Рисунок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rtlCol="0" anchor="ctr">
            <a:noAutofit/>
          </a:bodyPr>
          <a:lstStyle>
            <a:lvl1pPr marL="0" indent="0" algn="ctr">
              <a:buNone/>
              <a:defRPr lang="ru-RU" sz="1400"/>
            </a:lvl1pPr>
          </a:lstStyle>
          <a:p>
            <a:pPr rtl="0"/>
            <a:r>
              <a:rPr lang="en-US"/>
              <a:t>Click icon to add picture</a:t>
            </a:r>
            <a:endParaRPr lang="ru-RU" dirty="0"/>
          </a:p>
        </p:txBody>
      </p:sp>
      <p:sp>
        <p:nvSpPr>
          <p:cNvPr id="25" name="Текст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rtlCol="0" anchor="t">
            <a:noAutofit/>
          </a:bodyPr>
          <a:lstStyle>
            <a:lvl1pPr marL="0" indent="0" algn="ctr">
              <a:spcBef>
                <a:spcPts val="0"/>
              </a:spcBef>
              <a:buNone/>
              <a:defRPr lang="ru-RU" sz="1400" b="1" cap="all" spc="20" baseline="0">
                <a:solidFill>
                  <a:schemeClr val="accent6"/>
                </a:solidFill>
                <a:latin typeface="Arial" panose="020B0604020202020204" pitchFamily="34" charset="0"/>
                <a:cs typeface="Arial" panose="020B0604020202020204" pitchFamily="34" charset="0"/>
              </a:defRPr>
            </a:lvl1pPr>
          </a:lstStyle>
          <a:p>
            <a:pPr lvl="0" rtl="0"/>
            <a:r>
              <a:rPr lang="ru-RU"/>
              <a:t>Имя</a:t>
            </a:r>
          </a:p>
        </p:txBody>
      </p:sp>
      <p:sp>
        <p:nvSpPr>
          <p:cNvPr id="27" name="Текст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rtlCol="0" anchor="ctr">
            <a:noAutofit/>
          </a:bodyPr>
          <a:lstStyle>
            <a:lvl1pPr marL="0" indent="0" algn="ctr">
              <a:buNone/>
              <a:defRPr lang="ru-RU" sz="1200" spc="20" baseline="0"/>
            </a:lvl1pPr>
          </a:lstStyle>
          <a:p>
            <a:pPr lvl="0" rtl="0"/>
            <a:r>
              <a:rPr lang="ru-RU"/>
              <a:t>Название</a:t>
            </a:r>
          </a:p>
        </p:txBody>
      </p:sp>
      <p:sp>
        <p:nvSpPr>
          <p:cNvPr id="12" name="Рисунок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rtlCol="0" anchor="ctr">
            <a:noAutofit/>
          </a:bodyPr>
          <a:lstStyle>
            <a:lvl1pPr marL="0" indent="0" algn="ctr">
              <a:buNone/>
              <a:defRPr lang="ru-RU" sz="1400"/>
            </a:lvl1pPr>
          </a:lstStyle>
          <a:p>
            <a:pPr rtl="0"/>
            <a:r>
              <a:rPr lang="en-US"/>
              <a:t>Click icon to add picture</a:t>
            </a:r>
            <a:endParaRPr lang="ru-RU" dirty="0"/>
          </a:p>
        </p:txBody>
      </p:sp>
      <p:sp>
        <p:nvSpPr>
          <p:cNvPr id="20" name="Текст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rtlCol="0" anchor="t">
            <a:noAutofit/>
          </a:bodyPr>
          <a:lstStyle>
            <a:lvl1pPr marL="0" indent="0" algn="ctr">
              <a:spcBef>
                <a:spcPts val="0"/>
              </a:spcBef>
              <a:buNone/>
              <a:defRPr lang="ru-RU" sz="1400" b="1" cap="all" spc="20" baseline="0">
                <a:solidFill>
                  <a:schemeClr val="accent6"/>
                </a:solidFill>
                <a:latin typeface="Arial" panose="020B0604020202020204" pitchFamily="34" charset="0"/>
                <a:cs typeface="Arial" panose="020B0604020202020204" pitchFamily="34" charset="0"/>
              </a:defRPr>
            </a:lvl1pPr>
          </a:lstStyle>
          <a:p>
            <a:pPr lvl="0" rtl="0"/>
            <a:r>
              <a:rPr lang="ru-RU"/>
              <a:t>Имя</a:t>
            </a:r>
          </a:p>
        </p:txBody>
      </p:sp>
      <p:sp>
        <p:nvSpPr>
          <p:cNvPr id="31" name="Текст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rtlCol="0" anchor="ctr">
            <a:noAutofit/>
          </a:bodyPr>
          <a:lstStyle>
            <a:lvl1pPr marL="0" indent="0" algn="ctr">
              <a:buNone/>
              <a:defRPr lang="ru-RU" sz="1200" spc="20" baseline="0"/>
            </a:lvl1pPr>
          </a:lstStyle>
          <a:p>
            <a:pPr lvl="0" rtl="0"/>
            <a:r>
              <a:rPr lang="ru-RU"/>
              <a:t>Название</a:t>
            </a:r>
          </a:p>
        </p:txBody>
      </p:sp>
      <p:sp>
        <p:nvSpPr>
          <p:cNvPr id="29" name="Рисунок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rtlCol="0" anchor="ctr">
            <a:noAutofit/>
          </a:bodyPr>
          <a:lstStyle>
            <a:lvl1pPr marL="0" indent="0" algn="ctr">
              <a:buNone/>
              <a:defRPr lang="ru-RU" sz="1400"/>
            </a:lvl1pPr>
          </a:lstStyle>
          <a:p>
            <a:pPr rtl="0"/>
            <a:r>
              <a:rPr lang="en-US"/>
              <a:t>Click icon to add picture</a:t>
            </a:r>
            <a:endParaRPr lang="ru-RU" dirty="0"/>
          </a:p>
        </p:txBody>
      </p:sp>
      <p:sp>
        <p:nvSpPr>
          <p:cNvPr id="28" name="Текст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rtlCol="0" anchor="t">
            <a:noAutofit/>
          </a:bodyPr>
          <a:lstStyle>
            <a:lvl1pPr marL="0" indent="0" algn="ctr">
              <a:spcBef>
                <a:spcPts val="0"/>
              </a:spcBef>
              <a:buNone/>
              <a:defRPr lang="ru-RU" sz="1400" b="1" cap="all" spc="20" baseline="0">
                <a:solidFill>
                  <a:schemeClr val="accent6"/>
                </a:solidFill>
                <a:latin typeface="Arial" panose="020B0604020202020204" pitchFamily="34" charset="0"/>
                <a:cs typeface="Arial" panose="020B0604020202020204" pitchFamily="34" charset="0"/>
              </a:defRPr>
            </a:lvl1pPr>
          </a:lstStyle>
          <a:p>
            <a:pPr lvl="0" rtl="0"/>
            <a:r>
              <a:rPr lang="ru-RU"/>
              <a:t>Имя</a:t>
            </a:r>
          </a:p>
        </p:txBody>
      </p:sp>
      <p:sp>
        <p:nvSpPr>
          <p:cNvPr id="30" name="Текст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rtlCol="0" anchor="ctr">
            <a:noAutofit/>
          </a:bodyPr>
          <a:lstStyle>
            <a:lvl1pPr marL="0" indent="0" algn="ctr">
              <a:buNone/>
              <a:defRPr lang="ru-RU" sz="1200" spc="20" baseline="0"/>
            </a:lvl1pPr>
          </a:lstStyle>
          <a:p>
            <a:pPr lvl="0" rtl="0"/>
            <a:r>
              <a:rPr lang="ru-RU"/>
              <a:t>Должность</a:t>
            </a:r>
          </a:p>
        </p:txBody>
      </p:sp>
      <p:sp>
        <p:nvSpPr>
          <p:cNvPr id="13" name="Рисунок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rtlCol="0" anchor="ctr">
            <a:noAutofit/>
          </a:bodyPr>
          <a:lstStyle>
            <a:lvl1pPr marL="0" indent="0" algn="ctr">
              <a:buNone/>
              <a:defRPr lang="ru-RU" sz="1400"/>
            </a:lvl1pPr>
          </a:lstStyle>
          <a:p>
            <a:pPr rtl="0"/>
            <a:r>
              <a:rPr lang="en-US"/>
              <a:t>Click icon to add picture</a:t>
            </a:r>
            <a:endParaRPr lang="ru-RU" dirty="0"/>
          </a:p>
        </p:txBody>
      </p:sp>
      <p:sp>
        <p:nvSpPr>
          <p:cNvPr id="32" name="Текст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rtlCol="0" anchor="t">
            <a:noAutofit/>
          </a:bodyPr>
          <a:lstStyle>
            <a:lvl1pPr marL="0" indent="0" algn="ctr">
              <a:spcBef>
                <a:spcPts val="0"/>
              </a:spcBef>
              <a:buNone/>
              <a:defRPr lang="ru-RU" sz="1400" b="1" cap="all" spc="20" baseline="0">
                <a:solidFill>
                  <a:schemeClr val="accent6"/>
                </a:solidFill>
                <a:latin typeface="Arial" panose="020B0604020202020204" pitchFamily="34" charset="0"/>
                <a:cs typeface="Arial" panose="020B0604020202020204" pitchFamily="34" charset="0"/>
              </a:defRPr>
            </a:lvl1pPr>
          </a:lstStyle>
          <a:p>
            <a:pPr lvl="0" rtl="0"/>
            <a:r>
              <a:rPr lang="ru-RU"/>
              <a:t>Имя</a:t>
            </a:r>
          </a:p>
        </p:txBody>
      </p:sp>
      <p:sp>
        <p:nvSpPr>
          <p:cNvPr id="33" name="Текст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rtlCol="0" anchor="ctr">
            <a:noAutofit/>
          </a:bodyPr>
          <a:lstStyle>
            <a:lvl1pPr marL="0" indent="0" algn="ctr">
              <a:buNone/>
              <a:defRPr lang="ru-RU" sz="1200" spc="20" baseline="0"/>
            </a:lvl1pPr>
          </a:lstStyle>
          <a:p>
            <a:pPr lvl="0" rtl="0"/>
            <a:r>
              <a:rPr lang="ru-RU"/>
              <a:t>Должность</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defPPr>
              <a:defRPr lang="ru-RU"/>
            </a:defPPr>
          </a:lstStyle>
          <a:p>
            <a:pPr rtl="0"/>
            <a:r>
              <a:rPr lang="ru-RU" dirty="0"/>
              <a:t>Образец заголовка</a:t>
            </a:r>
          </a:p>
        </p:txBody>
      </p:sp>
      <p:sp>
        <p:nvSpPr>
          <p:cNvPr id="3" name="Текст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defPPr>
              <a:defRPr lang="ru-RU"/>
            </a:defPPr>
          </a:lstStyle>
          <a:p>
            <a:pPr lvl="0" rtl="0"/>
            <a:r>
              <a:rPr lang="ru-RU" dirty="0"/>
              <a:t>Щелкните, чтобы изменить стили текста образца слайда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5" name="Нижний колонтитул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lang="ru-RU" sz="1200">
                <a:solidFill>
                  <a:schemeClr val="accent6"/>
                </a:solidFill>
                <a:latin typeface="Arial" panose="020B0604020202020204" pitchFamily="34" charset="0"/>
                <a:cs typeface="Arial" panose="020B0604020202020204" pitchFamily="34" charset="0"/>
              </a:defRPr>
            </a:lvl1pPr>
          </a:lstStyle>
          <a:p>
            <a:pPr rtl="0"/>
            <a:r>
              <a:rPr lang="ru-RU"/>
              <a:t>Заголовок презентации</a:t>
            </a:r>
            <a:endParaRPr lang="ru-RU" dirty="0"/>
          </a:p>
        </p:txBody>
      </p:sp>
      <p:sp>
        <p:nvSpPr>
          <p:cNvPr id="6" name="Номер слайда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lang="ru-RU" sz="1200">
                <a:solidFill>
                  <a:schemeClr val="accent6"/>
                </a:solidFill>
                <a:latin typeface="Arial" panose="020B0604020202020204" pitchFamily="34" charset="0"/>
                <a:cs typeface="Arial" panose="020B0604020202020204" pitchFamily="34" charset="0"/>
              </a:defRPr>
            </a:lvl1pPr>
          </a:lstStyle>
          <a:p>
            <a:pPr rtl="0"/>
            <a:fld id="{48F63A3B-78C7-47BE-AE5E-E10140E04643}" type="slidenum">
              <a:rPr lang="ru-RU" smtClean="0"/>
              <a:pPr/>
              <a:t>‹#›</a:t>
            </a:fld>
            <a:endParaRPr lang="ru-RU"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lang="ru-RU"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lang="ru-RU"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ru-RU"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ru-RU"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ru-RU"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ru-RU"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cs"/>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cs"/>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cs"/>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cs"/>
          <a:ea typeface="+mn-ea"/>
          <a:cs typeface="+mn-cs"/>
        </a:defRPr>
      </a:lvl9pPr>
    </p:bodyStyle>
    <p:otherStyle>
      <a:defPPr>
        <a:defRPr lang="ru-RU"/>
      </a:defPPr>
      <a:lvl1pPr marL="0" algn="l" defTabSz="914400" rtl="0" eaLnBrk="1" latinLnBrk="0" hangingPunct="1">
        <a:defRPr lang="ru-RU" sz="1800" kern="1200">
          <a:solidFill>
            <a:schemeClr val="tx1"/>
          </a:solidFill>
          <a:latin typeface="+mn-cs"/>
          <a:ea typeface="+mn-ea"/>
          <a:cs typeface="+mn-cs"/>
        </a:defRPr>
      </a:lvl1pPr>
      <a:lvl2pPr marL="457200" algn="l" defTabSz="914400" rtl="0" eaLnBrk="1" latinLnBrk="0" hangingPunct="1">
        <a:defRPr lang="ru-RU" sz="1800" kern="1200">
          <a:solidFill>
            <a:schemeClr val="tx1"/>
          </a:solidFill>
          <a:latin typeface="+mn-cs"/>
          <a:ea typeface="+mn-ea"/>
          <a:cs typeface="+mn-cs"/>
        </a:defRPr>
      </a:lvl2pPr>
      <a:lvl3pPr marL="914400" algn="l" defTabSz="914400" rtl="0" eaLnBrk="1" latinLnBrk="0" hangingPunct="1">
        <a:defRPr lang="ru-RU" sz="1800" kern="1200">
          <a:solidFill>
            <a:schemeClr val="tx1"/>
          </a:solidFill>
          <a:latin typeface="+mn-cs"/>
          <a:ea typeface="+mn-ea"/>
          <a:cs typeface="+mn-cs"/>
        </a:defRPr>
      </a:lvl3pPr>
      <a:lvl4pPr marL="1371600" algn="l" defTabSz="914400" rtl="0" eaLnBrk="1" latinLnBrk="0" hangingPunct="1">
        <a:defRPr lang="ru-RU" sz="1800" kern="1200">
          <a:solidFill>
            <a:schemeClr val="tx1"/>
          </a:solidFill>
          <a:latin typeface="+mn-cs"/>
          <a:ea typeface="+mn-ea"/>
          <a:cs typeface="+mn-cs"/>
        </a:defRPr>
      </a:lvl4pPr>
      <a:lvl5pPr marL="1828800" algn="l" defTabSz="914400" rtl="0" eaLnBrk="1" latinLnBrk="0" hangingPunct="1">
        <a:defRPr lang="ru-RU" sz="1800" kern="1200">
          <a:solidFill>
            <a:schemeClr val="tx1"/>
          </a:solidFill>
          <a:latin typeface="+mn-cs"/>
          <a:ea typeface="+mn-ea"/>
          <a:cs typeface="+mn-cs"/>
        </a:defRPr>
      </a:lvl5pPr>
      <a:lvl6pPr marL="2286000" algn="l" defTabSz="914400" rtl="0" eaLnBrk="1" latinLnBrk="0" hangingPunct="1">
        <a:defRPr lang="ru-RU" sz="1800" kern="1200">
          <a:solidFill>
            <a:schemeClr val="tx1"/>
          </a:solidFill>
          <a:latin typeface="+mn-cs"/>
          <a:ea typeface="+mn-ea"/>
          <a:cs typeface="+mn-cs"/>
        </a:defRPr>
      </a:lvl6pPr>
      <a:lvl7pPr marL="2743200" algn="l" defTabSz="914400" rtl="0" eaLnBrk="1" latinLnBrk="0" hangingPunct="1">
        <a:defRPr lang="ru-RU" sz="1800" kern="1200">
          <a:solidFill>
            <a:schemeClr val="tx1"/>
          </a:solidFill>
          <a:latin typeface="+mn-cs"/>
          <a:ea typeface="+mn-ea"/>
          <a:cs typeface="+mn-cs"/>
        </a:defRPr>
      </a:lvl7pPr>
      <a:lvl8pPr marL="3200400" algn="l" defTabSz="914400" rtl="0" eaLnBrk="1" latinLnBrk="0" hangingPunct="1">
        <a:defRPr lang="ru-RU" sz="1800" kern="1200">
          <a:solidFill>
            <a:schemeClr val="tx1"/>
          </a:solidFill>
          <a:latin typeface="+mn-cs"/>
          <a:ea typeface="+mn-ea"/>
          <a:cs typeface="+mn-cs"/>
        </a:defRPr>
      </a:lvl8pPr>
      <a:lvl9pPr marL="3657600" algn="l" defTabSz="914400" rtl="0" eaLnBrk="1" latinLnBrk="0" hangingPunct="1">
        <a:defRPr lang="ru-RU" sz="1800" kern="1200">
          <a:solidFill>
            <a:schemeClr val="tx1"/>
          </a:solidFill>
          <a:latin typeface="+mn-cs"/>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6.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6860D9-9D47-C0BB-B2B4-4B6F2B36CFCC}"/>
              </a:ext>
            </a:extLst>
          </p:cNvPr>
          <p:cNvSpPr>
            <a:spLocks noGrp="1"/>
          </p:cNvSpPr>
          <p:nvPr>
            <p:ph type="ctrTitle"/>
          </p:nvPr>
        </p:nvSpPr>
        <p:spPr>
          <a:xfrm>
            <a:off x="2458593" y="1463040"/>
            <a:ext cx="7274814" cy="1225296"/>
          </a:xfrm>
        </p:spPr>
        <p:txBody>
          <a:bodyPr rtlCol="0"/>
          <a:lstStyle>
            <a:defPPr>
              <a:defRPr lang="ru-RU"/>
            </a:defPPr>
          </a:lstStyle>
          <a:p>
            <a:pPr rtl="0"/>
            <a:r>
              <a:rPr lang="en-US" sz="3600" dirty="0"/>
              <a:t>Prezicerea</a:t>
            </a:r>
            <a:r>
              <a:rPr lang="ro-RO" sz="3600" dirty="0"/>
              <a:t> prezenței</a:t>
            </a:r>
            <a:r>
              <a:rPr lang="en-US" sz="3600" dirty="0"/>
              <a:t> diabetului zaharat</a:t>
            </a:r>
            <a:br>
              <a:rPr lang="ru-RU" sz="4000" dirty="0"/>
            </a:br>
            <a:endParaRPr lang="ru-RU" sz="4000" dirty="0"/>
          </a:p>
        </p:txBody>
      </p:sp>
      <p:sp>
        <p:nvSpPr>
          <p:cNvPr id="3" name="Подзаголовок 2">
            <a:extLst>
              <a:ext uri="{FF2B5EF4-FFF2-40B4-BE49-F238E27FC236}">
                <a16:creationId xmlns:a16="http://schemas.microsoft.com/office/drawing/2014/main" id="{86C1060B-300F-3CE3-E5AA-D8E29791C960}"/>
              </a:ext>
            </a:extLst>
          </p:cNvPr>
          <p:cNvSpPr>
            <a:spLocks noGrp="1"/>
          </p:cNvSpPr>
          <p:nvPr>
            <p:ph type="subTitle" idx="1"/>
          </p:nvPr>
        </p:nvSpPr>
        <p:spPr/>
        <p:txBody>
          <a:bodyPr rtlCol="0"/>
          <a:lstStyle>
            <a:defPPr>
              <a:defRPr lang="ru-RU"/>
            </a:defPPr>
          </a:lstStyle>
          <a:p>
            <a:pPr rtl="0"/>
            <a:r>
              <a:rPr lang="ro-RO" dirty="0"/>
              <a:t>Cerescu Marius</a:t>
            </a:r>
            <a:endParaRPr lang="en-US" dirty="0"/>
          </a:p>
          <a:p>
            <a:pPr rtl="0"/>
            <a:r>
              <a:rPr lang="en-US" dirty="0">
                <a:latin typeface="+mn-lt"/>
              </a:rPr>
              <a:t>Grupa IA-212</a:t>
            </a:r>
            <a:endParaRPr lang="ru-RU" dirty="0">
              <a:latin typeface="+mn-lt"/>
            </a:endParaRPr>
          </a:p>
          <a:p>
            <a:pPr rtl="0"/>
            <a:endParaRPr lang="ru-RU" dirty="0">
              <a:latin typeface="+mn-lt"/>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a:extLst>
              <a:ext uri="{FF2B5EF4-FFF2-40B4-BE49-F238E27FC236}">
                <a16:creationId xmlns:a16="http://schemas.microsoft.com/office/drawing/2014/main" id="{CBB5A4E2-FE0F-F44C-6127-7BF315482183}"/>
              </a:ext>
            </a:extLst>
          </p:cNvPr>
          <p:cNvSpPr>
            <a:spLocks noGrp="1"/>
          </p:cNvSpPr>
          <p:nvPr>
            <p:ph type="title"/>
          </p:nvPr>
        </p:nvSpPr>
        <p:spPr>
          <a:xfrm>
            <a:off x="1749043" y="478920"/>
            <a:ext cx="10671048" cy="768096"/>
          </a:xfrm>
        </p:spPr>
        <p:txBody>
          <a:bodyPr rtlCol="0">
            <a:noAutofit/>
          </a:bodyPr>
          <a:lstStyle>
            <a:defPPr>
              <a:defRPr lang="ru-RU"/>
            </a:defPPr>
          </a:lstStyle>
          <a:p>
            <a:pPr rtl="0"/>
            <a:r>
              <a:rPr lang="ro-RO" sz="3200" dirty="0">
                <a:latin typeface="Arial Black" panose="020B0604020202020204" pitchFamily="34" charset="0"/>
                <a:cs typeface="Arial Black" panose="020B0604020202020204" pitchFamily="34" charset="0"/>
              </a:rPr>
              <a:t>Analiza Exploratorie a datelor</a:t>
            </a:r>
            <a:br>
              <a:rPr lang="ro-RO" sz="3200" dirty="0">
                <a:latin typeface="Arial Black" panose="020B0604020202020204" pitchFamily="34" charset="0"/>
                <a:cs typeface="Arial Black" panose="020B0604020202020204" pitchFamily="34" charset="0"/>
              </a:rPr>
            </a:br>
            <a:endParaRPr lang="ru-RU" sz="3200" b="1" dirty="0">
              <a:solidFill>
                <a:schemeClr val="accent6"/>
              </a:solidFill>
              <a:latin typeface="Arial Black" panose="020B0604020202020204" pitchFamily="34" charset="0"/>
              <a:cs typeface="Arial Black" panose="020B0604020202020204" pitchFamily="34" charset="0"/>
            </a:endParaRPr>
          </a:p>
        </p:txBody>
      </p:sp>
      <p:sp>
        <p:nvSpPr>
          <p:cNvPr id="5" name="Slide Number Placeholder 4">
            <a:extLst>
              <a:ext uri="{FF2B5EF4-FFF2-40B4-BE49-F238E27FC236}">
                <a16:creationId xmlns:a16="http://schemas.microsoft.com/office/drawing/2014/main" id="{444DD17E-2024-C354-2876-C14D628AAA21}"/>
              </a:ext>
            </a:extLst>
          </p:cNvPr>
          <p:cNvSpPr>
            <a:spLocks noGrp="1"/>
          </p:cNvSpPr>
          <p:nvPr>
            <p:ph type="sldNum" sz="quarter" idx="12"/>
          </p:nvPr>
        </p:nvSpPr>
        <p:spPr/>
        <p:txBody>
          <a:bodyPr/>
          <a:lstStyle/>
          <a:p>
            <a:pPr rtl="0"/>
            <a:fld id="{48F63A3B-78C7-47BE-AE5E-E10140E04643}" type="slidenum">
              <a:rPr lang="ru-RU" smtClean="0"/>
              <a:t>10</a:t>
            </a:fld>
            <a:endParaRPr lang="ru-RU" dirty="0"/>
          </a:p>
        </p:txBody>
      </p:sp>
      <p:sp>
        <p:nvSpPr>
          <p:cNvPr id="4" name="TextBox 3">
            <a:extLst>
              <a:ext uri="{FF2B5EF4-FFF2-40B4-BE49-F238E27FC236}">
                <a16:creationId xmlns:a16="http://schemas.microsoft.com/office/drawing/2014/main" id="{3C4474D6-7EED-C7C8-BD03-10E5176EBD1E}"/>
              </a:ext>
            </a:extLst>
          </p:cNvPr>
          <p:cNvSpPr txBox="1"/>
          <p:nvPr/>
        </p:nvSpPr>
        <p:spPr>
          <a:xfrm>
            <a:off x="1208890" y="2493565"/>
            <a:ext cx="5339080" cy="3693319"/>
          </a:xfrm>
          <a:prstGeom prst="rect">
            <a:avLst/>
          </a:prstGeom>
          <a:noFill/>
        </p:spPr>
        <p:txBody>
          <a:bodyPr wrap="square">
            <a:spAutoFit/>
          </a:bodyPr>
          <a:lstStyle/>
          <a:p>
            <a:pPr algn="just"/>
            <a:r>
              <a:rPr lang="ro-MD" b="0" i="0" dirty="0">
                <a:solidFill>
                  <a:srgbClr val="111111"/>
                </a:solidFill>
                <a:effectLst/>
              </a:rPr>
              <a:t>	Această histogramă prezintă distribuția nivelurilor de glucoză într-o populație de 200 de persoane. Distribuția este aproximativ normală, cu o medie de aproximativ 100 mg/</a:t>
            </a:r>
            <a:r>
              <a:rPr lang="ro-MD" b="0" i="0" dirty="0" err="1">
                <a:solidFill>
                  <a:srgbClr val="111111"/>
                </a:solidFill>
                <a:effectLst/>
              </a:rPr>
              <a:t>dL</a:t>
            </a:r>
            <a:r>
              <a:rPr lang="ro-MD" b="0" i="0" dirty="0">
                <a:solidFill>
                  <a:srgbClr val="111111"/>
                </a:solidFill>
                <a:effectLst/>
              </a:rPr>
              <a:t> și o deviație standard de aproximativ 20 mg/</a:t>
            </a:r>
            <a:r>
              <a:rPr lang="ro-MD" b="0" i="0" dirty="0" err="1">
                <a:solidFill>
                  <a:srgbClr val="111111"/>
                </a:solidFill>
                <a:effectLst/>
              </a:rPr>
              <a:t>dL.</a:t>
            </a:r>
            <a:r>
              <a:rPr lang="ro-MD" b="0" i="0" dirty="0">
                <a:solidFill>
                  <a:srgbClr val="111111"/>
                </a:solidFill>
                <a:effectLst/>
              </a:rPr>
              <a:t> Există o ușoară asimetrie spre dreapta, ceea ce înseamnă că există mai multe persoane cu niveluri de glucoză mai mari decât media decât cu niveluri mai mici. Majoritatea persoanelor au niveluri de glucoză în intervalul normal, între 70 și 130 mg/</a:t>
            </a:r>
            <a:r>
              <a:rPr lang="ro-MD" b="0" i="0" dirty="0" err="1">
                <a:solidFill>
                  <a:srgbClr val="111111"/>
                </a:solidFill>
                <a:effectLst/>
              </a:rPr>
              <a:t>dL</a:t>
            </a:r>
            <a:r>
              <a:rPr lang="ro-MD" b="0" i="0" dirty="0">
                <a:solidFill>
                  <a:srgbClr val="111111"/>
                </a:solidFill>
                <a:effectLst/>
              </a:rPr>
              <a:t>, dar există și câteva cazuri extreme, cu niveluri sub 50 mg/</a:t>
            </a:r>
            <a:r>
              <a:rPr lang="ro-MD" b="0" i="0" dirty="0" err="1">
                <a:solidFill>
                  <a:srgbClr val="111111"/>
                </a:solidFill>
                <a:effectLst/>
              </a:rPr>
              <a:t>dL</a:t>
            </a:r>
            <a:r>
              <a:rPr lang="ro-MD" b="0" i="0" dirty="0">
                <a:solidFill>
                  <a:srgbClr val="111111"/>
                </a:solidFill>
                <a:effectLst/>
              </a:rPr>
              <a:t> sau peste 150 mg/</a:t>
            </a:r>
            <a:r>
              <a:rPr lang="ro-MD" b="0" i="0" dirty="0" err="1">
                <a:solidFill>
                  <a:srgbClr val="111111"/>
                </a:solidFill>
                <a:effectLst/>
              </a:rPr>
              <a:t>dL.</a:t>
            </a:r>
            <a:r>
              <a:rPr lang="ro-MD" b="0" i="0" dirty="0">
                <a:solidFill>
                  <a:srgbClr val="111111"/>
                </a:solidFill>
                <a:effectLst/>
              </a:rPr>
              <a:t> Aceste niveluri extreme pot indica posibile afecțiuni medicale, cum ar fi hipoglicemia sau diabetul.</a:t>
            </a:r>
            <a:endParaRPr lang="ro-RO" dirty="0"/>
          </a:p>
        </p:txBody>
      </p:sp>
      <p:pic>
        <p:nvPicPr>
          <p:cNvPr id="6" name="Picture 5">
            <a:extLst>
              <a:ext uri="{FF2B5EF4-FFF2-40B4-BE49-F238E27FC236}">
                <a16:creationId xmlns:a16="http://schemas.microsoft.com/office/drawing/2014/main" id="{CE0DC111-7240-9B84-4BE7-1D00C3B8525A}"/>
              </a:ext>
            </a:extLst>
          </p:cNvPr>
          <p:cNvPicPr>
            <a:picLocks noChangeAspect="1"/>
          </p:cNvPicPr>
          <p:nvPr/>
        </p:nvPicPr>
        <p:blipFill>
          <a:blip r:embed="rId2"/>
          <a:stretch>
            <a:fillRect/>
          </a:stretch>
        </p:blipFill>
        <p:spPr>
          <a:xfrm>
            <a:off x="6792168" y="1830400"/>
            <a:ext cx="4952792" cy="3859201"/>
          </a:xfrm>
          <a:prstGeom prst="rect">
            <a:avLst/>
          </a:prstGeom>
        </p:spPr>
      </p:pic>
    </p:spTree>
    <p:extLst>
      <p:ext uri="{BB962C8B-B14F-4D97-AF65-F5344CB8AC3E}">
        <p14:creationId xmlns:p14="http://schemas.microsoft.com/office/powerpoint/2010/main" val="785690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408F7C-5D66-B954-418F-576CDBA51E6F}"/>
              </a:ext>
            </a:extLst>
          </p:cNvPr>
          <p:cNvSpPr>
            <a:spLocks noGrp="1"/>
          </p:cNvSpPr>
          <p:nvPr>
            <p:ph type="sldNum" sz="quarter" idx="12"/>
          </p:nvPr>
        </p:nvSpPr>
        <p:spPr/>
        <p:txBody>
          <a:bodyPr/>
          <a:lstStyle/>
          <a:p>
            <a:pPr rtl="0"/>
            <a:fld id="{48F63A3B-78C7-47BE-AE5E-E10140E04643}" type="slidenum">
              <a:rPr lang="ru-RU" smtClean="0"/>
              <a:t>11</a:t>
            </a:fld>
            <a:endParaRPr lang="ru-RU" dirty="0"/>
          </a:p>
        </p:txBody>
      </p:sp>
      <p:pic>
        <p:nvPicPr>
          <p:cNvPr id="7" name="Picture 6">
            <a:extLst>
              <a:ext uri="{FF2B5EF4-FFF2-40B4-BE49-F238E27FC236}">
                <a16:creationId xmlns:a16="http://schemas.microsoft.com/office/drawing/2014/main" id="{005FEF72-E8DB-6C24-546D-9968A3A31A7C}"/>
              </a:ext>
            </a:extLst>
          </p:cNvPr>
          <p:cNvPicPr>
            <a:picLocks noChangeAspect="1"/>
          </p:cNvPicPr>
          <p:nvPr/>
        </p:nvPicPr>
        <p:blipFill>
          <a:blip r:embed="rId2"/>
          <a:stretch>
            <a:fillRect/>
          </a:stretch>
        </p:blipFill>
        <p:spPr>
          <a:xfrm>
            <a:off x="1809819" y="1781114"/>
            <a:ext cx="3910706" cy="3295772"/>
          </a:xfrm>
          <a:prstGeom prst="rect">
            <a:avLst/>
          </a:prstGeom>
        </p:spPr>
      </p:pic>
      <p:sp>
        <p:nvSpPr>
          <p:cNvPr id="9" name="TextBox 8">
            <a:extLst>
              <a:ext uri="{FF2B5EF4-FFF2-40B4-BE49-F238E27FC236}">
                <a16:creationId xmlns:a16="http://schemas.microsoft.com/office/drawing/2014/main" id="{ECACC9D2-31FF-212E-669C-8BEFC88CC1FC}"/>
              </a:ext>
            </a:extLst>
          </p:cNvPr>
          <p:cNvSpPr txBox="1"/>
          <p:nvPr/>
        </p:nvSpPr>
        <p:spPr>
          <a:xfrm>
            <a:off x="6471477" y="1443841"/>
            <a:ext cx="4813300" cy="3970318"/>
          </a:xfrm>
          <a:prstGeom prst="rect">
            <a:avLst/>
          </a:prstGeom>
          <a:noFill/>
        </p:spPr>
        <p:txBody>
          <a:bodyPr wrap="square">
            <a:spAutoFit/>
          </a:bodyPr>
          <a:lstStyle/>
          <a:p>
            <a:pPr algn="just"/>
            <a:r>
              <a:rPr lang="ro-MD" b="0" i="0" dirty="0">
                <a:solidFill>
                  <a:srgbClr val="111111"/>
                </a:solidFill>
                <a:effectLst/>
              </a:rPr>
              <a:t>	Acest boxplot prezintă nivelul de glucoză dintr-o populație. Nivelul median de glucoză este de aproximativ 100, ceea ce indică o stare normală a metabolismului. Cu toate acestea, există o variație semnificativă a nivelului de glucoză, deoarece primul și al treilea sfertil sunt de aproximativ 75 și 125, respectiv. Acest lucru sugerează că există persoane cu hipoglicemie sau hiperglicemie în populație. De asemenea, există o valoare aberantă de aproximativ 0, care ar putea fi un rezultat eronat sau o anomalie medicală. Acest boxplot arată distribuția asimetrică a nivelului de glucoză și necesită o analiză mai profundă a cauzelor și consecințelor acesteia.</a:t>
            </a:r>
            <a:endParaRPr lang="ro-RO" dirty="0"/>
          </a:p>
        </p:txBody>
      </p:sp>
    </p:spTree>
    <p:extLst>
      <p:ext uri="{BB962C8B-B14F-4D97-AF65-F5344CB8AC3E}">
        <p14:creationId xmlns:p14="http://schemas.microsoft.com/office/powerpoint/2010/main" val="3139596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19C08E-CA5F-4AE1-6513-7B7607BA08EB}"/>
              </a:ext>
            </a:extLst>
          </p:cNvPr>
          <p:cNvPicPr>
            <a:picLocks noChangeAspect="1"/>
          </p:cNvPicPr>
          <p:nvPr/>
        </p:nvPicPr>
        <p:blipFill>
          <a:blip r:embed="rId2"/>
          <a:stretch>
            <a:fillRect/>
          </a:stretch>
        </p:blipFill>
        <p:spPr>
          <a:xfrm>
            <a:off x="4208507" y="1813484"/>
            <a:ext cx="3460928" cy="2946551"/>
          </a:xfrm>
          <a:prstGeom prst="rect">
            <a:avLst/>
          </a:prstGeom>
        </p:spPr>
      </p:pic>
      <p:sp>
        <p:nvSpPr>
          <p:cNvPr id="6" name="TextBox 5">
            <a:extLst>
              <a:ext uri="{FF2B5EF4-FFF2-40B4-BE49-F238E27FC236}">
                <a16:creationId xmlns:a16="http://schemas.microsoft.com/office/drawing/2014/main" id="{8B62877F-1BF3-A648-410B-D26C181F2AE5}"/>
              </a:ext>
            </a:extLst>
          </p:cNvPr>
          <p:cNvSpPr txBox="1"/>
          <p:nvPr/>
        </p:nvSpPr>
        <p:spPr>
          <a:xfrm>
            <a:off x="218985" y="1443841"/>
            <a:ext cx="3817620" cy="3693319"/>
          </a:xfrm>
          <a:prstGeom prst="rect">
            <a:avLst/>
          </a:prstGeom>
          <a:noFill/>
        </p:spPr>
        <p:txBody>
          <a:bodyPr wrap="square">
            <a:spAutoFit/>
          </a:bodyPr>
          <a:lstStyle/>
          <a:p>
            <a:pPr algn="just"/>
            <a:r>
              <a:rPr lang="ro-MD" b="0" i="0" dirty="0">
                <a:solidFill>
                  <a:srgbClr val="111111"/>
                </a:solidFill>
                <a:effectLst/>
              </a:rPr>
              <a:t>	Acest barplot arată distribuția rezultatului diabetului într-o populație. Rezultatul este codificat ca 0 pentru persoanele fără diabet și 1 pentru persoanele cu diabet. Numărul de persoane pentru fiecare rezultat este reprezentat de înălțimea barelor roșii. Se observă că există mai multe persoane fără diabet (aproximativ 500) decât persoane cu diabet (aproximativ 250) în populație. Acest lucru sugerează că prevalența diabetului este relativ scăzută în această populație.</a:t>
            </a:r>
            <a:endParaRPr lang="ro-RO" dirty="0"/>
          </a:p>
        </p:txBody>
      </p:sp>
    </p:spTree>
    <p:extLst>
      <p:ext uri="{BB962C8B-B14F-4D97-AF65-F5344CB8AC3E}">
        <p14:creationId xmlns:p14="http://schemas.microsoft.com/office/powerpoint/2010/main" val="206483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485F9E8-2E1C-4823-C0E8-AB0698798632}"/>
              </a:ext>
            </a:extLst>
          </p:cNvPr>
          <p:cNvSpPr>
            <a:spLocks noGrp="1"/>
          </p:cNvSpPr>
          <p:nvPr>
            <p:ph type="sldNum" sz="quarter" idx="12"/>
          </p:nvPr>
        </p:nvSpPr>
        <p:spPr/>
        <p:txBody>
          <a:bodyPr/>
          <a:lstStyle/>
          <a:p>
            <a:pPr rtl="0"/>
            <a:fld id="{48F63A3B-78C7-47BE-AE5E-E10140E04643}" type="slidenum">
              <a:rPr lang="ru-RU" smtClean="0"/>
              <a:t>13</a:t>
            </a:fld>
            <a:endParaRPr lang="ru-RU" dirty="0"/>
          </a:p>
        </p:txBody>
      </p:sp>
      <p:pic>
        <p:nvPicPr>
          <p:cNvPr id="7" name="Picture 6">
            <a:extLst>
              <a:ext uri="{FF2B5EF4-FFF2-40B4-BE49-F238E27FC236}">
                <a16:creationId xmlns:a16="http://schemas.microsoft.com/office/drawing/2014/main" id="{5B2C2231-BD04-BC3D-FE6E-C949099332A9}"/>
              </a:ext>
            </a:extLst>
          </p:cNvPr>
          <p:cNvPicPr>
            <a:picLocks noChangeAspect="1"/>
          </p:cNvPicPr>
          <p:nvPr/>
        </p:nvPicPr>
        <p:blipFill>
          <a:blip r:embed="rId2"/>
          <a:stretch>
            <a:fillRect/>
          </a:stretch>
        </p:blipFill>
        <p:spPr>
          <a:xfrm>
            <a:off x="8019955" y="2124245"/>
            <a:ext cx="3912965" cy="3253792"/>
          </a:xfrm>
          <a:prstGeom prst="rect">
            <a:avLst/>
          </a:prstGeom>
        </p:spPr>
      </p:pic>
      <p:sp>
        <p:nvSpPr>
          <p:cNvPr id="9" name="TextBox 8">
            <a:extLst>
              <a:ext uri="{FF2B5EF4-FFF2-40B4-BE49-F238E27FC236}">
                <a16:creationId xmlns:a16="http://schemas.microsoft.com/office/drawing/2014/main" id="{9BE076E9-E914-1AA4-DDD2-E9503CC3DCF8}"/>
              </a:ext>
            </a:extLst>
          </p:cNvPr>
          <p:cNvSpPr txBox="1"/>
          <p:nvPr/>
        </p:nvSpPr>
        <p:spPr>
          <a:xfrm>
            <a:off x="4056380" y="2113359"/>
            <a:ext cx="3665220" cy="3416320"/>
          </a:xfrm>
          <a:prstGeom prst="rect">
            <a:avLst/>
          </a:prstGeom>
          <a:noFill/>
        </p:spPr>
        <p:txBody>
          <a:bodyPr wrap="square">
            <a:spAutoFit/>
          </a:bodyPr>
          <a:lstStyle/>
          <a:p>
            <a:pPr algn="just"/>
            <a:r>
              <a:rPr lang="ro-MD" b="0" i="0" dirty="0">
                <a:solidFill>
                  <a:srgbClr val="111111"/>
                </a:solidFill>
                <a:effectLst/>
              </a:rPr>
              <a:t>	Acest barplot prezintă distribuția numărului de sarcini într-o populație. Se observă că numărul cel mai frecvent de sarcini este 2, cu o frecvență de aproximativ 3000. Frecvența scade treptat pe măsură ce numărul de sarcini crește, ajungând la valori foarte mici pentru 6 sau mai multe sarcini. Acest lucru sugerează că majoritatea femeilor din populația studiată au avut între 1 și 3 sarcini de-a lungul vieții.</a:t>
            </a:r>
            <a:endParaRPr lang="ro-RO" dirty="0"/>
          </a:p>
        </p:txBody>
      </p:sp>
    </p:spTree>
    <p:extLst>
      <p:ext uri="{BB962C8B-B14F-4D97-AF65-F5344CB8AC3E}">
        <p14:creationId xmlns:p14="http://schemas.microsoft.com/office/powerpoint/2010/main" val="3684833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6878905-9B13-032A-7DB2-547B30A91F86}"/>
              </a:ext>
            </a:extLst>
          </p:cNvPr>
          <p:cNvSpPr>
            <a:spLocks noGrp="1"/>
          </p:cNvSpPr>
          <p:nvPr>
            <p:ph type="sldNum" sz="quarter" idx="12"/>
          </p:nvPr>
        </p:nvSpPr>
        <p:spPr/>
        <p:txBody>
          <a:bodyPr/>
          <a:lstStyle/>
          <a:p>
            <a:pPr rtl="0"/>
            <a:fld id="{48F63A3B-78C7-47BE-AE5E-E10140E04643}" type="slidenum">
              <a:rPr lang="ru-RU" smtClean="0"/>
              <a:t>14</a:t>
            </a:fld>
            <a:endParaRPr lang="ru-RU" dirty="0"/>
          </a:p>
        </p:txBody>
      </p:sp>
      <p:sp>
        <p:nvSpPr>
          <p:cNvPr id="10" name="TextBox 9">
            <a:extLst>
              <a:ext uri="{FF2B5EF4-FFF2-40B4-BE49-F238E27FC236}">
                <a16:creationId xmlns:a16="http://schemas.microsoft.com/office/drawing/2014/main" id="{0ED1EEEA-4789-180A-2E67-73CE538D7904}"/>
              </a:ext>
            </a:extLst>
          </p:cNvPr>
          <p:cNvSpPr txBox="1"/>
          <p:nvPr/>
        </p:nvSpPr>
        <p:spPr>
          <a:xfrm>
            <a:off x="3753031" y="1783081"/>
            <a:ext cx="3655060" cy="3477875"/>
          </a:xfrm>
          <a:prstGeom prst="rect">
            <a:avLst/>
          </a:prstGeom>
          <a:noFill/>
        </p:spPr>
        <p:txBody>
          <a:bodyPr wrap="square">
            <a:spAutoFit/>
          </a:bodyPr>
          <a:lstStyle/>
          <a:p>
            <a:pPr algn="just"/>
            <a:r>
              <a:rPr lang="ro-MD" sz="2000" b="0" i="0" dirty="0">
                <a:solidFill>
                  <a:srgbClr val="111111"/>
                </a:solidFill>
                <a:effectLst/>
              </a:rPr>
              <a:t>	Acest scatterplot prezintă relația dintre nivelurile de glucoză și insulină din organism. Se observă că există o corelație pozitivă între cele două variabile, adică pe măsură ce nivelul de glucoză crește, crește și nivelul de insulină. Acest lucru indică faptul că organismul produce mai multă insulină pentru a regla nivelul de glucoză din sânge.</a:t>
            </a:r>
            <a:endParaRPr lang="ro-RO" sz="2000" dirty="0"/>
          </a:p>
        </p:txBody>
      </p:sp>
      <p:pic>
        <p:nvPicPr>
          <p:cNvPr id="5" name="Picture 4">
            <a:extLst>
              <a:ext uri="{FF2B5EF4-FFF2-40B4-BE49-F238E27FC236}">
                <a16:creationId xmlns:a16="http://schemas.microsoft.com/office/drawing/2014/main" id="{BCC797AC-E8AA-B718-014A-A9D2E377CA12}"/>
              </a:ext>
            </a:extLst>
          </p:cNvPr>
          <p:cNvPicPr>
            <a:picLocks noChangeAspect="1"/>
          </p:cNvPicPr>
          <p:nvPr/>
        </p:nvPicPr>
        <p:blipFill>
          <a:blip r:embed="rId2"/>
          <a:stretch>
            <a:fillRect/>
          </a:stretch>
        </p:blipFill>
        <p:spPr>
          <a:xfrm>
            <a:off x="7581251" y="1788160"/>
            <a:ext cx="4351669" cy="3488839"/>
          </a:xfrm>
          <a:prstGeom prst="rect">
            <a:avLst/>
          </a:prstGeom>
        </p:spPr>
      </p:pic>
    </p:spTree>
    <p:extLst>
      <p:ext uri="{BB962C8B-B14F-4D97-AF65-F5344CB8AC3E}">
        <p14:creationId xmlns:p14="http://schemas.microsoft.com/office/powerpoint/2010/main" val="3856111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CE7B048-3DD3-61F4-8A72-92B2A7D4465B}"/>
              </a:ext>
            </a:extLst>
          </p:cNvPr>
          <p:cNvSpPr>
            <a:spLocks noGrp="1"/>
          </p:cNvSpPr>
          <p:nvPr>
            <p:ph type="sldNum" sz="quarter" idx="12"/>
          </p:nvPr>
        </p:nvSpPr>
        <p:spPr/>
        <p:txBody>
          <a:bodyPr/>
          <a:lstStyle/>
          <a:p>
            <a:pPr rtl="0"/>
            <a:fld id="{48F63A3B-78C7-47BE-AE5E-E10140E04643}" type="slidenum">
              <a:rPr lang="ru-RU" smtClean="0"/>
              <a:t>15</a:t>
            </a:fld>
            <a:endParaRPr lang="ru-RU" dirty="0"/>
          </a:p>
        </p:txBody>
      </p:sp>
      <p:sp>
        <p:nvSpPr>
          <p:cNvPr id="7" name="TextBox 6">
            <a:extLst>
              <a:ext uri="{FF2B5EF4-FFF2-40B4-BE49-F238E27FC236}">
                <a16:creationId xmlns:a16="http://schemas.microsoft.com/office/drawing/2014/main" id="{EB3E5DB7-4E4E-E363-11CB-6D01BDD3778D}"/>
              </a:ext>
            </a:extLst>
          </p:cNvPr>
          <p:cNvSpPr txBox="1"/>
          <p:nvPr/>
        </p:nvSpPr>
        <p:spPr>
          <a:xfrm>
            <a:off x="900608" y="457200"/>
            <a:ext cx="8924112" cy="830997"/>
          </a:xfrm>
          <a:prstGeom prst="rect">
            <a:avLst/>
          </a:prstGeom>
          <a:noFill/>
        </p:spPr>
        <p:txBody>
          <a:bodyPr wrap="square">
            <a:spAutoFit/>
          </a:bodyPr>
          <a:lstStyle/>
          <a:p>
            <a:pPr algn="ctr">
              <a:spcAft>
                <a:spcPts val="800"/>
              </a:spcAft>
            </a:pPr>
            <a:r>
              <a:rPr lang="ro-MD" sz="2400" b="1" i="0" dirty="0">
                <a:solidFill>
                  <a:srgbClr val="111111"/>
                </a:solidFill>
                <a:effectLst/>
              </a:rPr>
              <a:t>Evaluarea variațiilor nivelurilor de glucoză din sânge între subiecții diagnosticați cu diabet și cei sănătoși</a:t>
            </a:r>
            <a:endParaRPr lang="ro-MD" sz="2200" b="1" i="0" dirty="0">
              <a:effectLst/>
            </a:endParaRPr>
          </a:p>
        </p:txBody>
      </p:sp>
      <p:pic>
        <p:nvPicPr>
          <p:cNvPr id="4" name="Picture 3">
            <a:extLst>
              <a:ext uri="{FF2B5EF4-FFF2-40B4-BE49-F238E27FC236}">
                <a16:creationId xmlns:a16="http://schemas.microsoft.com/office/drawing/2014/main" id="{82028B46-B8CE-3A8F-1DD7-E48DAA513D58}"/>
              </a:ext>
            </a:extLst>
          </p:cNvPr>
          <p:cNvPicPr>
            <a:picLocks noChangeAspect="1"/>
          </p:cNvPicPr>
          <p:nvPr/>
        </p:nvPicPr>
        <p:blipFill>
          <a:blip r:embed="rId2"/>
          <a:stretch>
            <a:fillRect/>
          </a:stretch>
        </p:blipFill>
        <p:spPr>
          <a:xfrm>
            <a:off x="553720" y="3024819"/>
            <a:ext cx="3896164" cy="3161809"/>
          </a:xfrm>
          <a:prstGeom prst="rect">
            <a:avLst/>
          </a:prstGeom>
        </p:spPr>
      </p:pic>
      <p:sp>
        <p:nvSpPr>
          <p:cNvPr id="6" name="TextBox 5">
            <a:extLst>
              <a:ext uri="{FF2B5EF4-FFF2-40B4-BE49-F238E27FC236}">
                <a16:creationId xmlns:a16="http://schemas.microsoft.com/office/drawing/2014/main" id="{E45635F1-4152-3977-F6D6-9254A5D2EFE3}"/>
              </a:ext>
            </a:extLst>
          </p:cNvPr>
          <p:cNvSpPr txBox="1"/>
          <p:nvPr/>
        </p:nvSpPr>
        <p:spPr>
          <a:xfrm>
            <a:off x="553720" y="1526433"/>
            <a:ext cx="3896164" cy="1200329"/>
          </a:xfrm>
          <a:prstGeom prst="rect">
            <a:avLst/>
          </a:prstGeom>
          <a:noFill/>
        </p:spPr>
        <p:txBody>
          <a:bodyPr wrap="square" rtlCol="0">
            <a:spAutoFit/>
          </a:bodyPr>
          <a:lstStyle/>
          <a:p>
            <a:pPr algn="just"/>
            <a:r>
              <a:rPr lang="ro-RO" dirty="0"/>
              <a:t>     Primul lucru pe care l-am făcut a fost să vizualizez cu ajutorul unui boxplot nivelurile de glucoză pentru persoanele care au și care nu au diabet.</a:t>
            </a:r>
          </a:p>
        </p:txBody>
      </p:sp>
      <p:sp>
        <p:nvSpPr>
          <p:cNvPr id="10" name="TextBox 9">
            <a:extLst>
              <a:ext uri="{FF2B5EF4-FFF2-40B4-BE49-F238E27FC236}">
                <a16:creationId xmlns:a16="http://schemas.microsoft.com/office/drawing/2014/main" id="{6046D7F8-DD68-45D1-0EB7-2A72CF215E47}"/>
              </a:ext>
            </a:extLst>
          </p:cNvPr>
          <p:cNvSpPr txBox="1"/>
          <p:nvPr/>
        </p:nvSpPr>
        <p:spPr>
          <a:xfrm>
            <a:off x="4708964" y="1526432"/>
            <a:ext cx="7188396" cy="923330"/>
          </a:xfrm>
          <a:prstGeom prst="rect">
            <a:avLst/>
          </a:prstGeom>
          <a:noFill/>
        </p:spPr>
        <p:txBody>
          <a:bodyPr wrap="square" rtlCol="0">
            <a:spAutoFit/>
          </a:bodyPr>
          <a:lstStyle/>
          <a:p>
            <a:pPr algn="just"/>
            <a:r>
              <a:rPr lang="ro-RO" dirty="0"/>
              <a:t>     Cu ajutorul boxplot-ului am observat că mediana este mai mare pentru grupul de persoane care au diabet, însă trebuia să testez ipoteza cu ajutorul unui test statistic, de aceea am decis să utilizez testul statistic t.</a:t>
            </a:r>
          </a:p>
        </p:txBody>
      </p:sp>
      <p:pic>
        <p:nvPicPr>
          <p:cNvPr id="12" name="Picture 11">
            <a:extLst>
              <a:ext uri="{FF2B5EF4-FFF2-40B4-BE49-F238E27FC236}">
                <a16:creationId xmlns:a16="http://schemas.microsoft.com/office/drawing/2014/main" id="{ADCA8968-EF44-5AD8-1725-F05D7DF5CA93}"/>
              </a:ext>
            </a:extLst>
          </p:cNvPr>
          <p:cNvPicPr>
            <a:picLocks noChangeAspect="1"/>
          </p:cNvPicPr>
          <p:nvPr/>
        </p:nvPicPr>
        <p:blipFill>
          <a:blip r:embed="rId3"/>
          <a:stretch>
            <a:fillRect/>
          </a:stretch>
        </p:blipFill>
        <p:spPr>
          <a:xfrm>
            <a:off x="4708964" y="2653024"/>
            <a:ext cx="7274762" cy="402837"/>
          </a:xfrm>
          <a:prstGeom prst="rect">
            <a:avLst/>
          </a:prstGeom>
        </p:spPr>
      </p:pic>
      <p:pic>
        <p:nvPicPr>
          <p:cNvPr id="14" name="Picture 13">
            <a:extLst>
              <a:ext uri="{FF2B5EF4-FFF2-40B4-BE49-F238E27FC236}">
                <a16:creationId xmlns:a16="http://schemas.microsoft.com/office/drawing/2014/main" id="{3A583BCA-DE1C-B55C-AC06-48200EA64CEC}"/>
              </a:ext>
            </a:extLst>
          </p:cNvPr>
          <p:cNvPicPr>
            <a:picLocks noChangeAspect="1"/>
          </p:cNvPicPr>
          <p:nvPr/>
        </p:nvPicPr>
        <p:blipFill>
          <a:blip r:embed="rId4"/>
          <a:stretch>
            <a:fillRect/>
          </a:stretch>
        </p:blipFill>
        <p:spPr>
          <a:xfrm>
            <a:off x="4708964" y="3259123"/>
            <a:ext cx="7271124" cy="1606633"/>
          </a:xfrm>
          <a:prstGeom prst="rect">
            <a:avLst/>
          </a:prstGeom>
        </p:spPr>
      </p:pic>
      <p:sp>
        <p:nvSpPr>
          <p:cNvPr id="15" name="TextBox 14">
            <a:extLst>
              <a:ext uri="{FF2B5EF4-FFF2-40B4-BE49-F238E27FC236}">
                <a16:creationId xmlns:a16="http://schemas.microsoft.com/office/drawing/2014/main" id="{AD1E5FD9-8C3B-057E-1FAC-26311698243A}"/>
              </a:ext>
            </a:extLst>
          </p:cNvPr>
          <p:cNvSpPr txBox="1"/>
          <p:nvPr/>
        </p:nvSpPr>
        <p:spPr>
          <a:xfrm>
            <a:off x="4712602" y="5069018"/>
            <a:ext cx="7274762" cy="1200329"/>
          </a:xfrm>
          <a:prstGeom prst="rect">
            <a:avLst/>
          </a:prstGeom>
          <a:noFill/>
        </p:spPr>
        <p:txBody>
          <a:bodyPr wrap="square" rtlCol="0">
            <a:spAutoFit/>
          </a:bodyPr>
          <a:lstStyle/>
          <a:p>
            <a:pPr algn="just"/>
            <a:r>
              <a:rPr lang="ro-RO" dirty="0"/>
              <a:t>         În urma testului efectuat am obținut valoare p = 2.165e-9 care este o valoare extrem de mică, iar deoarece valoarea obținută este mai mică decât 0.05 putem afirma că într-adevăr </a:t>
            </a:r>
            <a:r>
              <a:rPr lang="ro-MD" dirty="0"/>
              <a:t>concentrația de glucoză în sânge dintre persoanele care au și care nu au diabet este diferită.</a:t>
            </a:r>
            <a:endParaRPr lang="ro-RO" dirty="0"/>
          </a:p>
        </p:txBody>
      </p:sp>
    </p:spTree>
    <p:extLst>
      <p:ext uri="{BB962C8B-B14F-4D97-AF65-F5344CB8AC3E}">
        <p14:creationId xmlns:p14="http://schemas.microsoft.com/office/powerpoint/2010/main" val="4200842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CE7B048-3DD3-61F4-8A72-92B2A7D4465B}"/>
              </a:ext>
            </a:extLst>
          </p:cNvPr>
          <p:cNvSpPr>
            <a:spLocks noGrp="1"/>
          </p:cNvSpPr>
          <p:nvPr>
            <p:ph type="sldNum" sz="quarter" idx="12"/>
          </p:nvPr>
        </p:nvSpPr>
        <p:spPr/>
        <p:txBody>
          <a:bodyPr/>
          <a:lstStyle/>
          <a:p>
            <a:pPr rtl="0"/>
            <a:fld id="{48F63A3B-78C7-47BE-AE5E-E10140E04643}" type="slidenum">
              <a:rPr lang="ru-RU" smtClean="0"/>
              <a:t>16</a:t>
            </a:fld>
            <a:endParaRPr lang="ru-RU" dirty="0"/>
          </a:p>
        </p:txBody>
      </p:sp>
      <p:sp>
        <p:nvSpPr>
          <p:cNvPr id="7" name="TextBox 6">
            <a:extLst>
              <a:ext uri="{FF2B5EF4-FFF2-40B4-BE49-F238E27FC236}">
                <a16:creationId xmlns:a16="http://schemas.microsoft.com/office/drawing/2014/main" id="{EB3E5DB7-4E4E-E363-11CB-6D01BDD3778D}"/>
              </a:ext>
            </a:extLst>
          </p:cNvPr>
          <p:cNvSpPr txBox="1"/>
          <p:nvPr/>
        </p:nvSpPr>
        <p:spPr>
          <a:xfrm>
            <a:off x="1659708" y="281894"/>
            <a:ext cx="7833360" cy="830997"/>
          </a:xfrm>
          <a:prstGeom prst="rect">
            <a:avLst/>
          </a:prstGeom>
          <a:noFill/>
        </p:spPr>
        <p:txBody>
          <a:bodyPr wrap="square">
            <a:spAutoFit/>
          </a:bodyPr>
          <a:lstStyle/>
          <a:p>
            <a:pPr algn="ctr">
              <a:spcAft>
                <a:spcPts val="800"/>
              </a:spcAft>
            </a:pPr>
            <a:r>
              <a:rPr lang="ro-MD" sz="2400" b="1" i="0" dirty="0">
                <a:solidFill>
                  <a:srgbClr val="111111"/>
                </a:solidFill>
                <a:effectLst/>
              </a:rPr>
              <a:t>Examinarea variațiilor incidenței diabetului în funcție de grupul de vârstă</a:t>
            </a:r>
            <a:endParaRPr lang="ro-MD" sz="2200" b="1" i="0" dirty="0">
              <a:solidFill>
                <a:srgbClr val="111111"/>
              </a:solidFill>
              <a:effectLst/>
            </a:endParaRPr>
          </a:p>
        </p:txBody>
      </p:sp>
      <p:sp>
        <p:nvSpPr>
          <p:cNvPr id="6" name="TextBox 5">
            <a:extLst>
              <a:ext uri="{FF2B5EF4-FFF2-40B4-BE49-F238E27FC236}">
                <a16:creationId xmlns:a16="http://schemas.microsoft.com/office/drawing/2014/main" id="{E45635F1-4152-3977-F6D6-9254A5D2EFE3}"/>
              </a:ext>
            </a:extLst>
          </p:cNvPr>
          <p:cNvSpPr txBox="1"/>
          <p:nvPr/>
        </p:nvSpPr>
        <p:spPr>
          <a:xfrm>
            <a:off x="523436" y="1304178"/>
            <a:ext cx="4414324" cy="1477328"/>
          </a:xfrm>
          <a:prstGeom prst="rect">
            <a:avLst/>
          </a:prstGeom>
          <a:noFill/>
        </p:spPr>
        <p:txBody>
          <a:bodyPr wrap="square" rtlCol="0">
            <a:spAutoFit/>
          </a:bodyPr>
          <a:lstStyle/>
          <a:p>
            <a:pPr algn="just"/>
            <a:r>
              <a:rPr lang="ro-RO" dirty="0"/>
              <a:t>     Primul lucru pe care l-am făcut a fost să împart în 3 grupe persoanele în dependență de vârstă. Young – persoane până la 25 de ani. </a:t>
            </a:r>
            <a:r>
              <a:rPr lang="en-US" dirty="0"/>
              <a:t>Middle</a:t>
            </a:r>
            <a:r>
              <a:rPr lang="ro-RO" dirty="0"/>
              <a:t>–</a:t>
            </a:r>
            <a:r>
              <a:rPr lang="en-US" dirty="0"/>
              <a:t>Aged</a:t>
            </a:r>
            <a:r>
              <a:rPr lang="ro-RO" dirty="0"/>
              <a:t> – persoane între 25 – 40 de ani. Old – persoane mai în vârstă de 40 de ani.</a:t>
            </a:r>
          </a:p>
        </p:txBody>
      </p:sp>
      <p:pic>
        <p:nvPicPr>
          <p:cNvPr id="11" name="Picture 10">
            <a:extLst>
              <a:ext uri="{FF2B5EF4-FFF2-40B4-BE49-F238E27FC236}">
                <a16:creationId xmlns:a16="http://schemas.microsoft.com/office/drawing/2014/main" id="{AC35D006-9C34-15BA-700F-AF4C821DCA66}"/>
              </a:ext>
            </a:extLst>
          </p:cNvPr>
          <p:cNvPicPr>
            <a:picLocks noChangeAspect="1"/>
          </p:cNvPicPr>
          <p:nvPr/>
        </p:nvPicPr>
        <p:blipFill>
          <a:blip r:embed="rId2"/>
          <a:stretch>
            <a:fillRect/>
          </a:stretch>
        </p:blipFill>
        <p:spPr>
          <a:xfrm>
            <a:off x="523436" y="2972793"/>
            <a:ext cx="4414324" cy="3594302"/>
          </a:xfrm>
          <a:prstGeom prst="rect">
            <a:avLst/>
          </a:prstGeom>
        </p:spPr>
      </p:pic>
      <p:pic>
        <p:nvPicPr>
          <p:cNvPr id="16" name="Picture 15">
            <a:extLst>
              <a:ext uri="{FF2B5EF4-FFF2-40B4-BE49-F238E27FC236}">
                <a16:creationId xmlns:a16="http://schemas.microsoft.com/office/drawing/2014/main" id="{CC6309E6-FEDE-65F6-EDEB-5BB1CEB31761}"/>
              </a:ext>
            </a:extLst>
          </p:cNvPr>
          <p:cNvPicPr>
            <a:picLocks noChangeAspect="1"/>
          </p:cNvPicPr>
          <p:nvPr/>
        </p:nvPicPr>
        <p:blipFill>
          <a:blip r:embed="rId3"/>
          <a:stretch>
            <a:fillRect/>
          </a:stretch>
        </p:blipFill>
        <p:spPr>
          <a:xfrm>
            <a:off x="5229048" y="2301787"/>
            <a:ext cx="3762552" cy="2957525"/>
          </a:xfrm>
          <a:prstGeom prst="rect">
            <a:avLst/>
          </a:prstGeom>
        </p:spPr>
      </p:pic>
      <p:sp>
        <p:nvSpPr>
          <p:cNvPr id="17" name="TextBox 16">
            <a:extLst>
              <a:ext uri="{FF2B5EF4-FFF2-40B4-BE49-F238E27FC236}">
                <a16:creationId xmlns:a16="http://schemas.microsoft.com/office/drawing/2014/main" id="{1203D016-05F1-9F3F-795A-ACF632C5ACB8}"/>
              </a:ext>
            </a:extLst>
          </p:cNvPr>
          <p:cNvSpPr txBox="1"/>
          <p:nvPr/>
        </p:nvSpPr>
        <p:spPr>
          <a:xfrm>
            <a:off x="5140960" y="1304178"/>
            <a:ext cx="6649720" cy="646331"/>
          </a:xfrm>
          <a:prstGeom prst="rect">
            <a:avLst/>
          </a:prstGeom>
          <a:noFill/>
        </p:spPr>
        <p:txBody>
          <a:bodyPr wrap="square" rtlCol="0">
            <a:spAutoFit/>
          </a:bodyPr>
          <a:lstStyle/>
          <a:p>
            <a:pPr algn="just"/>
            <a:r>
              <a:rPr lang="ro-RO" dirty="0"/>
              <a:t>     În continuare am luat 10 persoane la întâmplare din fiecare categorie și am numărat câte persoane au diabet din fiecare grup.</a:t>
            </a:r>
          </a:p>
        </p:txBody>
      </p:sp>
      <p:sp>
        <p:nvSpPr>
          <p:cNvPr id="18" name="TextBox 17">
            <a:extLst>
              <a:ext uri="{FF2B5EF4-FFF2-40B4-BE49-F238E27FC236}">
                <a16:creationId xmlns:a16="http://schemas.microsoft.com/office/drawing/2014/main" id="{76E08111-B12F-8BD1-9534-B0CF669E9AC7}"/>
              </a:ext>
            </a:extLst>
          </p:cNvPr>
          <p:cNvSpPr txBox="1"/>
          <p:nvPr/>
        </p:nvSpPr>
        <p:spPr>
          <a:xfrm>
            <a:off x="9194800" y="2216886"/>
            <a:ext cx="2595880" cy="1200329"/>
          </a:xfrm>
          <a:prstGeom prst="rect">
            <a:avLst/>
          </a:prstGeom>
          <a:noFill/>
        </p:spPr>
        <p:txBody>
          <a:bodyPr wrap="square" rtlCol="0">
            <a:spAutoFit/>
          </a:bodyPr>
          <a:lstStyle/>
          <a:p>
            <a:pPr algn="just"/>
            <a:r>
              <a:rPr lang="ro-RO" dirty="0"/>
              <a:t>     Am observat că în grupurile Middle-Aged și Old sunt mult mai multe persoane cu diabet.</a:t>
            </a:r>
          </a:p>
        </p:txBody>
      </p:sp>
      <p:sp>
        <p:nvSpPr>
          <p:cNvPr id="19" name="TextBox 18">
            <a:extLst>
              <a:ext uri="{FF2B5EF4-FFF2-40B4-BE49-F238E27FC236}">
                <a16:creationId xmlns:a16="http://schemas.microsoft.com/office/drawing/2014/main" id="{69F13ADB-14E9-FBB1-9E74-25D0B05526EE}"/>
              </a:ext>
            </a:extLst>
          </p:cNvPr>
          <p:cNvSpPr txBox="1"/>
          <p:nvPr/>
        </p:nvSpPr>
        <p:spPr>
          <a:xfrm>
            <a:off x="9194800" y="3569615"/>
            <a:ext cx="2595880" cy="1200329"/>
          </a:xfrm>
          <a:prstGeom prst="rect">
            <a:avLst/>
          </a:prstGeom>
          <a:noFill/>
        </p:spPr>
        <p:txBody>
          <a:bodyPr wrap="square" rtlCol="0">
            <a:spAutoFit/>
          </a:bodyPr>
          <a:lstStyle/>
          <a:p>
            <a:pPr algn="just"/>
            <a:r>
              <a:rPr lang="ro-RO" dirty="0"/>
              <a:t>     În continuare pentru a testa ipoteza am decis să folosesc testul statistic Chi squared. </a:t>
            </a:r>
          </a:p>
        </p:txBody>
      </p:sp>
      <p:pic>
        <p:nvPicPr>
          <p:cNvPr id="21" name="Picture 20">
            <a:extLst>
              <a:ext uri="{FF2B5EF4-FFF2-40B4-BE49-F238E27FC236}">
                <a16:creationId xmlns:a16="http://schemas.microsoft.com/office/drawing/2014/main" id="{B8C93591-B426-C881-D6B2-CFDE8E320291}"/>
              </a:ext>
            </a:extLst>
          </p:cNvPr>
          <p:cNvPicPr>
            <a:picLocks noChangeAspect="1"/>
          </p:cNvPicPr>
          <p:nvPr/>
        </p:nvPicPr>
        <p:blipFill>
          <a:blip r:embed="rId4"/>
          <a:stretch>
            <a:fillRect/>
          </a:stretch>
        </p:blipFill>
        <p:spPr>
          <a:xfrm>
            <a:off x="5257608" y="5610590"/>
            <a:ext cx="3733992" cy="711237"/>
          </a:xfrm>
          <a:prstGeom prst="rect">
            <a:avLst/>
          </a:prstGeom>
        </p:spPr>
      </p:pic>
      <p:sp>
        <p:nvSpPr>
          <p:cNvPr id="22" name="TextBox 21">
            <a:extLst>
              <a:ext uri="{FF2B5EF4-FFF2-40B4-BE49-F238E27FC236}">
                <a16:creationId xmlns:a16="http://schemas.microsoft.com/office/drawing/2014/main" id="{CFFC5000-A90B-B1BB-F940-7FD6A9510F9E}"/>
              </a:ext>
            </a:extLst>
          </p:cNvPr>
          <p:cNvSpPr txBox="1"/>
          <p:nvPr/>
        </p:nvSpPr>
        <p:spPr>
          <a:xfrm>
            <a:off x="9194800" y="4922344"/>
            <a:ext cx="2595880" cy="1477328"/>
          </a:xfrm>
          <a:prstGeom prst="rect">
            <a:avLst/>
          </a:prstGeom>
          <a:noFill/>
        </p:spPr>
        <p:txBody>
          <a:bodyPr wrap="square" rtlCol="0">
            <a:spAutoFit/>
          </a:bodyPr>
          <a:lstStyle/>
          <a:p>
            <a:pPr algn="just"/>
            <a:r>
              <a:rPr lang="ro-RO" dirty="0"/>
              <a:t>     Deoarece am obținut p-</a:t>
            </a:r>
            <a:r>
              <a:rPr lang="ro-RO" dirty="0" err="1"/>
              <a:t>value</a:t>
            </a:r>
            <a:r>
              <a:rPr lang="ro-RO" dirty="0"/>
              <a:t> 3.08e-5 </a:t>
            </a:r>
            <a:r>
              <a:rPr lang="en-US" dirty="0"/>
              <a:t>&lt; 0.05</a:t>
            </a:r>
            <a:r>
              <a:rPr lang="ro-RO" dirty="0"/>
              <a:t> se poate </a:t>
            </a:r>
            <a:r>
              <a:rPr lang="en-US" dirty="0"/>
              <a:t>conclude c</a:t>
            </a:r>
            <a:r>
              <a:rPr lang="ro-RO" dirty="0"/>
              <a:t>ă există o diferență de proporții dintre aceste 3 categorii.</a:t>
            </a:r>
          </a:p>
        </p:txBody>
      </p:sp>
    </p:spTree>
    <p:extLst>
      <p:ext uri="{BB962C8B-B14F-4D97-AF65-F5344CB8AC3E}">
        <p14:creationId xmlns:p14="http://schemas.microsoft.com/office/powerpoint/2010/main" val="669809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CE7B048-3DD3-61F4-8A72-92B2A7D4465B}"/>
              </a:ext>
            </a:extLst>
          </p:cNvPr>
          <p:cNvSpPr>
            <a:spLocks noGrp="1"/>
          </p:cNvSpPr>
          <p:nvPr>
            <p:ph type="sldNum" sz="quarter" idx="12"/>
          </p:nvPr>
        </p:nvSpPr>
        <p:spPr/>
        <p:txBody>
          <a:bodyPr/>
          <a:lstStyle/>
          <a:p>
            <a:pPr rtl="0"/>
            <a:fld id="{48F63A3B-78C7-47BE-AE5E-E10140E04643}" type="slidenum">
              <a:rPr lang="ru-RU" smtClean="0"/>
              <a:t>17</a:t>
            </a:fld>
            <a:endParaRPr lang="ru-RU" dirty="0"/>
          </a:p>
        </p:txBody>
      </p:sp>
      <p:sp>
        <p:nvSpPr>
          <p:cNvPr id="7" name="TextBox 6">
            <a:extLst>
              <a:ext uri="{FF2B5EF4-FFF2-40B4-BE49-F238E27FC236}">
                <a16:creationId xmlns:a16="http://schemas.microsoft.com/office/drawing/2014/main" id="{EB3E5DB7-4E4E-E363-11CB-6D01BDD3778D}"/>
              </a:ext>
            </a:extLst>
          </p:cNvPr>
          <p:cNvSpPr txBox="1"/>
          <p:nvPr/>
        </p:nvSpPr>
        <p:spPr>
          <a:xfrm>
            <a:off x="548640" y="251026"/>
            <a:ext cx="9084961" cy="830997"/>
          </a:xfrm>
          <a:prstGeom prst="rect">
            <a:avLst/>
          </a:prstGeom>
          <a:noFill/>
        </p:spPr>
        <p:txBody>
          <a:bodyPr wrap="square">
            <a:spAutoFit/>
          </a:bodyPr>
          <a:lstStyle/>
          <a:p>
            <a:pPr algn="ctr">
              <a:spcAft>
                <a:spcPts val="800"/>
              </a:spcAft>
            </a:pPr>
            <a:r>
              <a:rPr lang="ro-MD" sz="2400" b="1" i="0" dirty="0">
                <a:solidFill>
                  <a:srgbClr val="111111"/>
                </a:solidFill>
                <a:effectLst/>
              </a:rPr>
              <a:t>Investigarea variațiilor mediei nivelului de insulină în funcție de categoria de greutate a individului</a:t>
            </a:r>
            <a:endParaRPr lang="en-US" sz="2200" b="1" i="0" dirty="0">
              <a:solidFill>
                <a:srgbClr val="111111"/>
              </a:solidFill>
              <a:effectLst/>
            </a:endParaRPr>
          </a:p>
        </p:txBody>
      </p:sp>
      <p:sp>
        <p:nvSpPr>
          <p:cNvPr id="8" name="TextBox 7">
            <a:extLst>
              <a:ext uri="{FF2B5EF4-FFF2-40B4-BE49-F238E27FC236}">
                <a16:creationId xmlns:a16="http://schemas.microsoft.com/office/drawing/2014/main" id="{65AA99A6-2383-74EC-7557-AC29C11FA2D4}"/>
              </a:ext>
            </a:extLst>
          </p:cNvPr>
          <p:cNvSpPr txBox="1"/>
          <p:nvPr/>
        </p:nvSpPr>
        <p:spPr>
          <a:xfrm>
            <a:off x="471612" y="1241116"/>
            <a:ext cx="3322774" cy="923330"/>
          </a:xfrm>
          <a:prstGeom prst="rect">
            <a:avLst/>
          </a:prstGeom>
          <a:noFill/>
        </p:spPr>
        <p:txBody>
          <a:bodyPr wrap="square">
            <a:spAutoFit/>
          </a:bodyPr>
          <a:lstStyle/>
          <a:p>
            <a:pPr algn="just">
              <a:spcAft>
                <a:spcPts val="800"/>
              </a:spcAft>
            </a:pPr>
            <a:r>
              <a:rPr lang="ro-MD" dirty="0"/>
              <a:t>     Inițial am decis să vizualizez categoriile de BMI și numărul de persoane din fiecare categorie.</a:t>
            </a:r>
          </a:p>
        </p:txBody>
      </p:sp>
      <p:sp>
        <p:nvSpPr>
          <p:cNvPr id="9" name="TextBox 8">
            <a:extLst>
              <a:ext uri="{FF2B5EF4-FFF2-40B4-BE49-F238E27FC236}">
                <a16:creationId xmlns:a16="http://schemas.microsoft.com/office/drawing/2014/main" id="{1EEEB438-E9A2-592D-BD9A-DA67CD40A14F}"/>
              </a:ext>
            </a:extLst>
          </p:cNvPr>
          <p:cNvSpPr txBox="1"/>
          <p:nvPr/>
        </p:nvSpPr>
        <p:spPr>
          <a:xfrm>
            <a:off x="3990120" y="1223697"/>
            <a:ext cx="7535164" cy="369332"/>
          </a:xfrm>
          <a:prstGeom prst="rect">
            <a:avLst/>
          </a:prstGeom>
          <a:noFill/>
        </p:spPr>
        <p:txBody>
          <a:bodyPr wrap="square">
            <a:spAutoFit/>
          </a:bodyPr>
          <a:lstStyle/>
          <a:p>
            <a:pPr algn="just">
              <a:spcAft>
                <a:spcPts val="800"/>
              </a:spcAft>
            </a:pPr>
            <a:r>
              <a:rPr lang="ro-MD" dirty="0"/>
              <a:t>În continuare am decis să vizualizez distribuția de insulină din fiecare categorie.</a:t>
            </a:r>
          </a:p>
        </p:txBody>
      </p:sp>
      <p:pic>
        <p:nvPicPr>
          <p:cNvPr id="12" name="Picture 11">
            <a:extLst>
              <a:ext uri="{FF2B5EF4-FFF2-40B4-BE49-F238E27FC236}">
                <a16:creationId xmlns:a16="http://schemas.microsoft.com/office/drawing/2014/main" id="{78C560EA-EAAC-3BBC-923A-BA651A027324}"/>
              </a:ext>
            </a:extLst>
          </p:cNvPr>
          <p:cNvPicPr>
            <a:picLocks noChangeAspect="1"/>
          </p:cNvPicPr>
          <p:nvPr/>
        </p:nvPicPr>
        <p:blipFill>
          <a:blip r:embed="rId2"/>
          <a:stretch>
            <a:fillRect/>
          </a:stretch>
        </p:blipFill>
        <p:spPr>
          <a:xfrm>
            <a:off x="471612" y="2379157"/>
            <a:ext cx="3322774" cy="2728791"/>
          </a:xfrm>
          <a:prstGeom prst="rect">
            <a:avLst/>
          </a:prstGeom>
        </p:spPr>
      </p:pic>
      <p:pic>
        <p:nvPicPr>
          <p:cNvPr id="14" name="Picture 13">
            <a:extLst>
              <a:ext uri="{FF2B5EF4-FFF2-40B4-BE49-F238E27FC236}">
                <a16:creationId xmlns:a16="http://schemas.microsoft.com/office/drawing/2014/main" id="{C496B9B0-7490-9081-1AFB-B22AD5E1E834}"/>
              </a:ext>
            </a:extLst>
          </p:cNvPr>
          <p:cNvPicPr>
            <a:picLocks noChangeAspect="1"/>
          </p:cNvPicPr>
          <p:nvPr/>
        </p:nvPicPr>
        <p:blipFill>
          <a:blip r:embed="rId3"/>
          <a:stretch>
            <a:fillRect/>
          </a:stretch>
        </p:blipFill>
        <p:spPr>
          <a:xfrm>
            <a:off x="3990120" y="1778992"/>
            <a:ext cx="3203160" cy="2585885"/>
          </a:xfrm>
          <a:prstGeom prst="rect">
            <a:avLst/>
          </a:prstGeom>
        </p:spPr>
      </p:pic>
      <p:sp>
        <p:nvSpPr>
          <p:cNvPr id="23" name="TextBox 22">
            <a:extLst>
              <a:ext uri="{FF2B5EF4-FFF2-40B4-BE49-F238E27FC236}">
                <a16:creationId xmlns:a16="http://schemas.microsoft.com/office/drawing/2014/main" id="{130E7C48-D4FC-1293-A982-4C918E7ED240}"/>
              </a:ext>
            </a:extLst>
          </p:cNvPr>
          <p:cNvSpPr txBox="1"/>
          <p:nvPr/>
        </p:nvSpPr>
        <p:spPr>
          <a:xfrm>
            <a:off x="7389015" y="2228671"/>
            <a:ext cx="4136270" cy="1477328"/>
          </a:xfrm>
          <a:prstGeom prst="rect">
            <a:avLst/>
          </a:prstGeom>
          <a:noFill/>
        </p:spPr>
        <p:txBody>
          <a:bodyPr wrap="square">
            <a:spAutoFit/>
          </a:bodyPr>
          <a:lstStyle/>
          <a:p>
            <a:pPr algn="just">
              <a:spcAft>
                <a:spcPts val="800"/>
              </a:spcAft>
            </a:pPr>
            <a:r>
              <a:rPr lang="ro-RO" dirty="0"/>
              <a:t>     </a:t>
            </a:r>
            <a:r>
              <a:rPr lang="en-US" dirty="0"/>
              <a:t>Cu </a:t>
            </a:r>
            <a:r>
              <a:rPr lang="ro-RO" dirty="0"/>
              <a:t>ajutorul</a:t>
            </a:r>
            <a:r>
              <a:rPr lang="en-US" dirty="0"/>
              <a:t> </a:t>
            </a:r>
            <a:r>
              <a:rPr lang="ro-RO" dirty="0"/>
              <a:t>boxplot-urilor</a:t>
            </a:r>
            <a:r>
              <a:rPr lang="en-US" dirty="0"/>
              <a:t> am observant c</a:t>
            </a:r>
            <a:r>
              <a:rPr lang="ro-RO" dirty="0"/>
              <a:t>ă totuși există o diferență în media nivelului de insulină. Astfel am decis să realizez testul statistic ANOVA pentru a testa ipoteza.</a:t>
            </a:r>
            <a:endParaRPr lang="ro-MD" dirty="0"/>
          </a:p>
        </p:txBody>
      </p:sp>
      <p:pic>
        <p:nvPicPr>
          <p:cNvPr id="25" name="Picture 24">
            <a:extLst>
              <a:ext uri="{FF2B5EF4-FFF2-40B4-BE49-F238E27FC236}">
                <a16:creationId xmlns:a16="http://schemas.microsoft.com/office/drawing/2014/main" id="{D908AB0C-177C-B0CB-891A-DF4F89E91B5F}"/>
              </a:ext>
            </a:extLst>
          </p:cNvPr>
          <p:cNvPicPr>
            <a:picLocks noChangeAspect="1"/>
          </p:cNvPicPr>
          <p:nvPr/>
        </p:nvPicPr>
        <p:blipFill>
          <a:blip r:embed="rId4"/>
          <a:stretch>
            <a:fillRect/>
          </a:stretch>
        </p:blipFill>
        <p:spPr>
          <a:xfrm>
            <a:off x="3997450" y="4488612"/>
            <a:ext cx="6255619" cy="494588"/>
          </a:xfrm>
          <a:prstGeom prst="rect">
            <a:avLst/>
          </a:prstGeom>
        </p:spPr>
      </p:pic>
      <p:pic>
        <p:nvPicPr>
          <p:cNvPr id="27" name="Picture 26">
            <a:extLst>
              <a:ext uri="{FF2B5EF4-FFF2-40B4-BE49-F238E27FC236}">
                <a16:creationId xmlns:a16="http://schemas.microsoft.com/office/drawing/2014/main" id="{5D54A0B3-EA45-E552-507B-70C7273ED4C3}"/>
              </a:ext>
            </a:extLst>
          </p:cNvPr>
          <p:cNvPicPr>
            <a:picLocks noChangeAspect="1"/>
          </p:cNvPicPr>
          <p:nvPr/>
        </p:nvPicPr>
        <p:blipFill>
          <a:blip r:embed="rId5"/>
          <a:stretch>
            <a:fillRect/>
          </a:stretch>
        </p:blipFill>
        <p:spPr>
          <a:xfrm>
            <a:off x="3990120" y="5107948"/>
            <a:ext cx="6255619" cy="751455"/>
          </a:xfrm>
          <a:prstGeom prst="rect">
            <a:avLst/>
          </a:prstGeom>
        </p:spPr>
      </p:pic>
      <p:sp>
        <p:nvSpPr>
          <p:cNvPr id="28" name="TextBox 27">
            <a:extLst>
              <a:ext uri="{FF2B5EF4-FFF2-40B4-BE49-F238E27FC236}">
                <a16:creationId xmlns:a16="http://schemas.microsoft.com/office/drawing/2014/main" id="{6D140F08-6D1D-73FC-BB8A-15880AEFF889}"/>
              </a:ext>
            </a:extLst>
          </p:cNvPr>
          <p:cNvSpPr txBox="1"/>
          <p:nvPr/>
        </p:nvSpPr>
        <p:spPr>
          <a:xfrm>
            <a:off x="3991828" y="5975045"/>
            <a:ext cx="6255619" cy="646331"/>
          </a:xfrm>
          <a:prstGeom prst="rect">
            <a:avLst/>
          </a:prstGeom>
          <a:noFill/>
        </p:spPr>
        <p:txBody>
          <a:bodyPr wrap="square">
            <a:spAutoFit/>
          </a:bodyPr>
          <a:lstStyle/>
          <a:p>
            <a:pPr algn="just">
              <a:spcAft>
                <a:spcPts val="800"/>
              </a:spcAft>
            </a:pPr>
            <a:r>
              <a:rPr lang="ro-RO" dirty="0"/>
              <a:t>     </a:t>
            </a:r>
            <a:r>
              <a:rPr lang="en-US" dirty="0"/>
              <a:t>Deoarece p-value este 0.000169 &lt; 0.05 putem conclude c</a:t>
            </a:r>
            <a:r>
              <a:rPr lang="ro-RO" dirty="0"/>
              <a:t>ă ipoteza este adevărată.</a:t>
            </a:r>
            <a:endParaRPr lang="ro-MD" dirty="0"/>
          </a:p>
        </p:txBody>
      </p:sp>
    </p:spTree>
    <p:extLst>
      <p:ext uri="{BB962C8B-B14F-4D97-AF65-F5344CB8AC3E}">
        <p14:creationId xmlns:p14="http://schemas.microsoft.com/office/powerpoint/2010/main" val="200989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CE7B048-3DD3-61F4-8A72-92B2A7D4465B}"/>
              </a:ext>
            </a:extLst>
          </p:cNvPr>
          <p:cNvSpPr>
            <a:spLocks noGrp="1"/>
          </p:cNvSpPr>
          <p:nvPr>
            <p:ph type="sldNum" sz="quarter" idx="12"/>
          </p:nvPr>
        </p:nvSpPr>
        <p:spPr/>
        <p:txBody>
          <a:bodyPr/>
          <a:lstStyle/>
          <a:p>
            <a:pPr rtl="0"/>
            <a:fld id="{48F63A3B-78C7-47BE-AE5E-E10140E04643}" type="slidenum">
              <a:rPr lang="ru-RU" smtClean="0"/>
              <a:t>18</a:t>
            </a:fld>
            <a:endParaRPr lang="ru-RU" dirty="0"/>
          </a:p>
        </p:txBody>
      </p:sp>
      <p:sp>
        <p:nvSpPr>
          <p:cNvPr id="7" name="TextBox 6">
            <a:extLst>
              <a:ext uri="{FF2B5EF4-FFF2-40B4-BE49-F238E27FC236}">
                <a16:creationId xmlns:a16="http://schemas.microsoft.com/office/drawing/2014/main" id="{EB3E5DB7-4E4E-E363-11CB-6D01BDD3778D}"/>
              </a:ext>
            </a:extLst>
          </p:cNvPr>
          <p:cNvSpPr txBox="1"/>
          <p:nvPr/>
        </p:nvSpPr>
        <p:spPr>
          <a:xfrm>
            <a:off x="1617984" y="261497"/>
            <a:ext cx="7780015" cy="830997"/>
          </a:xfrm>
          <a:prstGeom prst="rect">
            <a:avLst/>
          </a:prstGeom>
          <a:noFill/>
        </p:spPr>
        <p:txBody>
          <a:bodyPr wrap="square">
            <a:spAutoFit/>
          </a:bodyPr>
          <a:lstStyle/>
          <a:p>
            <a:pPr algn="ctr">
              <a:spcAft>
                <a:spcPts val="800"/>
              </a:spcAft>
            </a:pPr>
            <a:r>
              <a:rPr lang="ro-MD" sz="2400" b="1" i="0" dirty="0">
                <a:solidFill>
                  <a:srgbClr val="111111"/>
                </a:solidFill>
                <a:effectLst/>
              </a:rPr>
              <a:t>Explorarea corelației dintre grosimea pielii și indicele de masă corporală</a:t>
            </a:r>
            <a:endParaRPr lang="ro-MD" sz="2200" b="1" dirty="0"/>
          </a:p>
        </p:txBody>
      </p:sp>
      <p:pic>
        <p:nvPicPr>
          <p:cNvPr id="4" name="Picture 3">
            <a:extLst>
              <a:ext uri="{FF2B5EF4-FFF2-40B4-BE49-F238E27FC236}">
                <a16:creationId xmlns:a16="http://schemas.microsoft.com/office/drawing/2014/main" id="{2EA688B7-EFE7-15EF-6096-AC602B8E291A}"/>
              </a:ext>
            </a:extLst>
          </p:cNvPr>
          <p:cNvPicPr>
            <a:picLocks noChangeAspect="1"/>
          </p:cNvPicPr>
          <p:nvPr/>
        </p:nvPicPr>
        <p:blipFill>
          <a:blip r:embed="rId2"/>
          <a:stretch>
            <a:fillRect/>
          </a:stretch>
        </p:blipFill>
        <p:spPr>
          <a:xfrm>
            <a:off x="555820" y="2469757"/>
            <a:ext cx="3823790" cy="3111449"/>
          </a:xfrm>
          <a:prstGeom prst="rect">
            <a:avLst/>
          </a:prstGeom>
        </p:spPr>
      </p:pic>
      <p:sp>
        <p:nvSpPr>
          <p:cNvPr id="6" name="TextBox 5">
            <a:extLst>
              <a:ext uri="{FF2B5EF4-FFF2-40B4-BE49-F238E27FC236}">
                <a16:creationId xmlns:a16="http://schemas.microsoft.com/office/drawing/2014/main" id="{1072A163-DD9D-1159-7480-A76D7C424717}"/>
              </a:ext>
            </a:extLst>
          </p:cNvPr>
          <p:cNvSpPr txBox="1"/>
          <p:nvPr/>
        </p:nvSpPr>
        <p:spPr>
          <a:xfrm>
            <a:off x="484412" y="1154129"/>
            <a:ext cx="4034245" cy="1200329"/>
          </a:xfrm>
          <a:prstGeom prst="rect">
            <a:avLst/>
          </a:prstGeom>
          <a:noFill/>
        </p:spPr>
        <p:txBody>
          <a:bodyPr wrap="square">
            <a:spAutoFit/>
          </a:bodyPr>
          <a:lstStyle/>
          <a:p>
            <a:pPr algn="just">
              <a:spcAft>
                <a:spcPts val="800"/>
              </a:spcAft>
            </a:pPr>
            <a:r>
              <a:rPr lang="ro-MD" dirty="0"/>
              <a:t>     Inițial am realizat un scatter plot cu grosimea pielii și indicele de masă corporală pentru a observa dacă există o corelație.</a:t>
            </a:r>
          </a:p>
        </p:txBody>
      </p:sp>
      <p:sp>
        <p:nvSpPr>
          <p:cNvPr id="10" name="TextBox 9">
            <a:extLst>
              <a:ext uri="{FF2B5EF4-FFF2-40B4-BE49-F238E27FC236}">
                <a16:creationId xmlns:a16="http://schemas.microsoft.com/office/drawing/2014/main" id="{62834A4A-94E4-70CB-5806-B63039E11289}"/>
              </a:ext>
            </a:extLst>
          </p:cNvPr>
          <p:cNvSpPr txBox="1"/>
          <p:nvPr/>
        </p:nvSpPr>
        <p:spPr>
          <a:xfrm>
            <a:off x="345365" y="5696506"/>
            <a:ext cx="4034245" cy="923330"/>
          </a:xfrm>
          <a:prstGeom prst="rect">
            <a:avLst/>
          </a:prstGeom>
          <a:noFill/>
        </p:spPr>
        <p:txBody>
          <a:bodyPr wrap="square">
            <a:spAutoFit/>
          </a:bodyPr>
          <a:lstStyle/>
          <a:p>
            <a:pPr algn="just">
              <a:spcAft>
                <a:spcPts val="800"/>
              </a:spcAft>
            </a:pPr>
            <a:r>
              <a:rPr lang="ro-MD" dirty="0"/>
              <a:t>     În urma analizei plot-ului am observat că există o corelație între nivelul indicelui de masă corporală și grosimea pielii.</a:t>
            </a:r>
          </a:p>
        </p:txBody>
      </p:sp>
      <p:sp>
        <p:nvSpPr>
          <p:cNvPr id="11" name="TextBox 10">
            <a:extLst>
              <a:ext uri="{FF2B5EF4-FFF2-40B4-BE49-F238E27FC236}">
                <a16:creationId xmlns:a16="http://schemas.microsoft.com/office/drawing/2014/main" id="{A8BDEE76-9D81-1336-AFCA-82F4A19BE8E4}"/>
              </a:ext>
            </a:extLst>
          </p:cNvPr>
          <p:cNvSpPr txBox="1"/>
          <p:nvPr/>
        </p:nvSpPr>
        <p:spPr>
          <a:xfrm>
            <a:off x="4719244" y="1282645"/>
            <a:ext cx="7213675" cy="369332"/>
          </a:xfrm>
          <a:prstGeom prst="rect">
            <a:avLst/>
          </a:prstGeom>
          <a:noFill/>
        </p:spPr>
        <p:txBody>
          <a:bodyPr wrap="square">
            <a:spAutoFit/>
          </a:bodyPr>
          <a:lstStyle/>
          <a:p>
            <a:pPr algn="just">
              <a:spcAft>
                <a:spcPts val="800"/>
              </a:spcAft>
            </a:pPr>
            <a:r>
              <a:rPr lang="ro-MD" dirty="0"/>
              <a:t>În continuare pentru a testa ipoteza am decis să relizez testul de corelație.</a:t>
            </a:r>
          </a:p>
        </p:txBody>
      </p:sp>
      <p:pic>
        <p:nvPicPr>
          <p:cNvPr id="15" name="Picture 14">
            <a:extLst>
              <a:ext uri="{FF2B5EF4-FFF2-40B4-BE49-F238E27FC236}">
                <a16:creationId xmlns:a16="http://schemas.microsoft.com/office/drawing/2014/main" id="{1388B3E3-7105-A2B2-4A9D-85DBF2FE21D5}"/>
              </a:ext>
            </a:extLst>
          </p:cNvPr>
          <p:cNvPicPr>
            <a:picLocks noChangeAspect="1"/>
          </p:cNvPicPr>
          <p:nvPr/>
        </p:nvPicPr>
        <p:blipFill>
          <a:blip r:embed="rId3"/>
          <a:stretch>
            <a:fillRect/>
          </a:stretch>
        </p:blipFill>
        <p:spPr>
          <a:xfrm>
            <a:off x="4719245" y="1913745"/>
            <a:ext cx="7213675" cy="3659492"/>
          </a:xfrm>
          <a:prstGeom prst="rect">
            <a:avLst/>
          </a:prstGeom>
        </p:spPr>
      </p:pic>
      <p:sp>
        <p:nvSpPr>
          <p:cNvPr id="16" name="TextBox 15">
            <a:extLst>
              <a:ext uri="{FF2B5EF4-FFF2-40B4-BE49-F238E27FC236}">
                <a16:creationId xmlns:a16="http://schemas.microsoft.com/office/drawing/2014/main" id="{920D9DA6-7A70-A8E1-652E-F554781B8ACF}"/>
              </a:ext>
            </a:extLst>
          </p:cNvPr>
          <p:cNvSpPr txBox="1"/>
          <p:nvPr/>
        </p:nvSpPr>
        <p:spPr>
          <a:xfrm>
            <a:off x="4528672" y="5696506"/>
            <a:ext cx="7404248" cy="923330"/>
          </a:xfrm>
          <a:prstGeom prst="rect">
            <a:avLst/>
          </a:prstGeom>
          <a:noFill/>
        </p:spPr>
        <p:txBody>
          <a:bodyPr wrap="square">
            <a:spAutoFit/>
          </a:bodyPr>
          <a:lstStyle/>
          <a:p>
            <a:pPr algn="just">
              <a:spcAft>
                <a:spcPts val="800"/>
              </a:spcAft>
            </a:pPr>
            <a:r>
              <a:rPr lang="ro-MD" dirty="0"/>
              <a:t>     În </a:t>
            </a:r>
            <a:r>
              <a:rPr lang="ro-RO" dirty="0"/>
              <a:t>urma</a:t>
            </a:r>
            <a:r>
              <a:rPr lang="en-US" dirty="0"/>
              <a:t> </a:t>
            </a:r>
            <a:r>
              <a:rPr lang="ro-RO" dirty="0"/>
              <a:t>testului</a:t>
            </a:r>
            <a:r>
              <a:rPr lang="en-US" dirty="0"/>
              <a:t> </a:t>
            </a:r>
            <a:r>
              <a:rPr lang="ro-RO" dirty="0"/>
              <a:t>realizat</a:t>
            </a:r>
            <a:r>
              <a:rPr lang="en-US" dirty="0"/>
              <a:t> am </a:t>
            </a:r>
            <a:r>
              <a:rPr lang="ro-RO" dirty="0"/>
              <a:t>obținut valoarea corelației 0.67 și </a:t>
            </a:r>
            <a:r>
              <a:rPr lang="en-US" dirty="0"/>
              <a:t>p-value</a:t>
            </a:r>
            <a:r>
              <a:rPr lang="ro-RO" dirty="0"/>
              <a:t> = 5.30e-39 ceea ce conclude că există o corelație foarte puternică între BMI și </a:t>
            </a:r>
            <a:r>
              <a:rPr lang="en-US" dirty="0" err="1"/>
              <a:t>SkinThickness</a:t>
            </a:r>
            <a:r>
              <a:rPr lang="ro-RO" dirty="0"/>
              <a:t>.</a:t>
            </a:r>
            <a:endParaRPr lang="ro-MD" dirty="0"/>
          </a:p>
        </p:txBody>
      </p:sp>
    </p:spTree>
    <p:extLst>
      <p:ext uri="{BB962C8B-B14F-4D97-AF65-F5344CB8AC3E}">
        <p14:creationId xmlns:p14="http://schemas.microsoft.com/office/powerpoint/2010/main" val="2762907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CE7B048-3DD3-61F4-8A72-92B2A7D4465B}"/>
              </a:ext>
            </a:extLst>
          </p:cNvPr>
          <p:cNvSpPr>
            <a:spLocks noGrp="1"/>
          </p:cNvSpPr>
          <p:nvPr>
            <p:ph type="sldNum" sz="quarter" idx="12"/>
          </p:nvPr>
        </p:nvSpPr>
        <p:spPr/>
        <p:txBody>
          <a:bodyPr/>
          <a:lstStyle/>
          <a:p>
            <a:pPr rtl="0"/>
            <a:fld id="{48F63A3B-78C7-47BE-AE5E-E10140E04643}" type="slidenum">
              <a:rPr lang="ru-RU" smtClean="0"/>
              <a:t>19</a:t>
            </a:fld>
            <a:endParaRPr lang="ru-RU" dirty="0"/>
          </a:p>
        </p:txBody>
      </p:sp>
      <p:sp>
        <p:nvSpPr>
          <p:cNvPr id="7" name="TextBox 6">
            <a:extLst>
              <a:ext uri="{FF2B5EF4-FFF2-40B4-BE49-F238E27FC236}">
                <a16:creationId xmlns:a16="http://schemas.microsoft.com/office/drawing/2014/main" id="{EB3E5DB7-4E4E-E363-11CB-6D01BDD3778D}"/>
              </a:ext>
            </a:extLst>
          </p:cNvPr>
          <p:cNvSpPr txBox="1"/>
          <p:nvPr/>
        </p:nvSpPr>
        <p:spPr>
          <a:xfrm>
            <a:off x="2199640" y="177522"/>
            <a:ext cx="7792720" cy="430887"/>
          </a:xfrm>
          <a:prstGeom prst="rect">
            <a:avLst/>
          </a:prstGeom>
          <a:noFill/>
        </p:spPr>
        <p:txBody>
          <a:bodyPr wrap="square">
            <a:spAutoFit/>
          </a:bodyPr>
          <a:lstStyle/>
          <a:p>
            <a:pPr algn="ctr">
              <a:spcAft>
                <a:spcPts val="800"/>
              </a:spcAft>
            </a:pPr>
            <a:r>
              <a:rPr lang="ro-RO" sz="2200" b="1" dirty="0"/>
              <a:t>Crearea</a:t>
            </a:r>
            <a:r>
              <a:rPr lang="en-US" sz="2200" b="1" dirty="0"/>
              <a:t> unui model de </a:t>
            </a:r>
            <a:r>
              <a:rPr lang="ro-RO" sz="2200" b="1" dirty="0"/>
              <a:t>prezicere</a:t>
            </a:r>
            <a:r>
              <a:rPr lang="en-US" sz="2200" b="1" dirty="0"/>
              <a:t> a </a:t>
            </a:r>
            <a:r>
              <a:rPr lang="ro-RO" sz="2200" b="1" dirty="0"/>
              <a:t>diabetului</a:t>
            </a:r>
            <a:r>
              <a:rPr lang="en-US" sz="2200" b="1" dirty="0"/>
              <a:t> </a:t>
            </a:r>
            <a:r>
              <a:rPr lang="ro-RO" sz="2200" b="1" dirty="0"/>
              <a:t>zaharat</a:t>
            </a:r>
            <a:endParaRPr lang="ro-MD" sz="2200" b="1" dirty="0"/>
          </a:p>
        </p:txBody>
      </p:sp>
      <p:sp>
        <p:nvSpPr>
          <p:cNvPr id="9" name="TextBox 8">
            <a:extLst>
              <a:ext uri="{FF2B5EF4-FFF2-40B4-BE49-F238E27FC236}">
                <a16:creationId xmlns:a16="http://schemas.microsoft.com/office/drawing/2014/main" id="{B9341EFF-38A5-ED7F-38AD-5611F0A568EF}"/>
              </a:ext>
            </a:extLst>
          </p:cNvPr>
          <p:cNvSpPr txBox="1"/>
          <p:nvPr/>
        </p:nvSpPr>
        <p:spPr>
          <a:xfrm>
            <a:off x="579324" y="721070"/>
            <a:ext cx="9538428" cy="646331"/>
          </a:xfrm>
          <a:prstGeom prst="rect">
            <a:avLst/>
          </a:prstGeom>
          <a:noFill/>
        </p:spPr>
        <p:txBody>
          <a:bodyPr wrap="square">
            <a:spAutoFit/>
          </a:bodyPr>
          <a:lstStyle/>
          <a:p>
            <a:pPr algn="just">
              <a:spcAft>
                <a:spcPts val="800"/>
              </a:spcAft>
            </a:pPr>
            <a:r>
              <a:rPr lang="ro-MD" dirty="0"/>
              <a:t>          </a:t>
            </a:r>
            <a:r>
              <a:rPr lang="en-US" dirty="0"/>
              <a:t>Deoarece </a:t>
            </a:r>
            <a:r>
              <a:rPr lang="ro-RO" dirty="0"/>
              <a:t>setul</a:t>
            </a:r>
            <a:r>
              <a:rPr lang="en-US" dirty="0"/>
              <a:t> de date con</a:t>
            </a:r>
            <a:r>
              <a:rPr lang="ro-RO" dirty="0"/>
              <a:t>ține atât variabile numerice cât și categoriale, iar clasa de prezicere este o variabilă binară pentru crearea acestui model se potrivește cel mai </a:t>
            </a:r>
            <a:r>
              <a:rPr lang="en-US" dirty="0"/>
              <a:t>b</a:t>
            </a:r>
            <a:r>
              <a:rPr lang="ro-RO" dirty="0"/>
              <a:t>ine regresia logistică.</a:t>
            </a:r>
            <a:endParaRPr lang="ro-MD" dirty="0"/>
          </a:p>
        </p:txBody>
      </p:sp>
      <p:sp>
        <p:nvSpPr>
          <p:cNvPr id="12" name="TextBox 11">
            <a:extLst>
              <a:ext uri="{FF2B5EF4-FFF2-40B4-BE49-F238E27FC236}">
                <a16:creationId xmlns:a16="http://schemas.microsoft.com/office/drawing/2014/main" id="{E657E622-BEDA-492D-9DCE-CB467FB89337}"/>
              </a:ext>
            </a:extLst>
          </p:cNvPr>
          <p:cNvSpPr txBox="1"/>
          <p:nvPr/>
        </p:nvSpPr>
        <p:spPr>
          <a:xfrm>
            <a:off x="566902" y="1387762"/>
            <a:ext cx="9550850" cy="646331"/>
          </a:xfrm>
          <a:prstGeom prst="rect">
            <a:avLst/>
          </a:prstGeom>
          <a:noFill/>
        </p:spPr>
        <p:txBody>
          <a:bodyPr wrap="square">
            <a:spAutoFit/>
          </a:bodyPr>
          <a:lstStyle/>
          <a:p>
            <a:pPr algn="just">
              <a:spcAft>
                <a:spcPts val="800"/>
              </a:spcAft>
            </a:pPr>
            <a:r>
              <a:rPr lang="ro-MD" dirty="0"/>
              <a:t>          Inițial am împărțit setul de date într-un set de antrenare și unul pentru testare, oferind pentru antrenare 70% din date și pentru testare 30%.</a:t>
            </a:r>
          </a:p>
        </p:txBody>
      </p:sp>
      <p:pic>
        <p:nvPicPr>
          <p:cNvPr id="3" name="Picture 2">
            <a:extLst>
              <a:ext uri="{FF2B5EF4-FFF2-40B4-BE49-F238E27FC236}">
                <a16:creationId xmlns:a16="http://schemas.microsoft.com/office/drawing/2014/main" id="{C2624B80-1838-A806-45F2-DF90FE2153CD}"/>
              </a:ext>
            </a:extLst>
          </p:cNvPr>
          <p:cNvPicPr>
            <a:picLocks noChangeAspect="1"/>
          </p:cNvPicPr>
          <p:nvPr/>
        </p:nvPicPr>
        <p:blipFill>
          <a:blip r:embed="rId2"/>
          <a:stretch>
            <a:fillRect/>
          </a:stretch>
        </p:blipFill>
        <p:spPr>
          <a:xfrm>
            <a:off x="579324" y="2084951"/>
            <a:ext cx="4781636" cy="567933"/>
          </a:xfrm>
          <a:prstGeom prst="rect">
            <a:avLst/>
          </a:prstGeom>
        </p:spPr>
      </p:pic>
      <p:pic>
        <p:nvPicPr>
          <p:cNvPr id="10" name="Picture 9">
            <a:extLst>
              <a:ext uri="{FF2B5EF4-FFF2-40B4-BE49-F238E27FC236}">
                <a16:creationId xmlns:a16="http://schemas.microsoft.com/office/drawing/2014/main" id="{5D2CC793-F74A-9A3E-2A12-A55C61215C7E}"/>
              </a:ext>
            </a:extLst>
          </p:cNvPr>
          <p:cNvPicPr>
            <a:picLocks noChangeAspect="1"/>
          </p:cNvPicPr>
          <p:nvPr/>
        </p:nvPicPr>
        <p:blipFill>
          <a:blip r:embed="rId3"/>
          <a:stretch>
            <a:fillRect/>
          </a:stretch>
        </p:blipFill>
        <p:spPr>
          <a:xfrm>
            <a:off x="566901" y="3176416"/>
            <a:ext cx="7175869" cy="641383"/>
          </a:xfrm>
          <a:prstGeom prst="rect">
            <a:avLst/>
          </a:prstGeom>
        </p:spPr>
      </p:pic>
      <p:sp>
        <p:nvSpPr>
          <p:cNvPr id="11" name="TextBox 10">
            <a:extLst>
              <a:ext uri="{FF2B5EF4-FFF2-40B4-BE49-F238E27FC236}">
                <a16:creationId xmlns:a16="http://schemas.microsoft.com/office/drawing/2014/main" id="{48EAC851-CE60-2EFC-D549-D43344F07E11}"/>
              </a:ext>
            </a:extLst>
          </p:cNvPr>
          <p:cNvSpPr txBox="1"/>
          <p:nvPr/>
        </p:nvSpPr>
        <p:spPr>
          <a:xfrm>
            <a:off x="-46129" y="2720216"/>
            <a:ext cx="7368058" cy="383717"/>
          </a:xfrm>
          <a:prstGeom prst="rect">
            <a:avLst/>
          </a:prstGeom>
          <a:noFill/>
        </p:spPr>
        <p:txBody>
          <a:bodyPr wrap="square">
            <a:spAutoFit/>
          </a:bodyPr>
          <a:lstStyle/>
          <a:p>
            <a:pPr algn="just">
              <a:spcAft>
                <a:spcPts val="800"/>
              </a:spcAft>
            </a:pPr>
            <a:r>
              <a:rPr lang="ro-MD" dirty="0"/>
              <a:t>          În continuare am creat modelul utilizând setul de date pentru antrenare.</a:t>
            </a:r>
          </a:p>
        </p:txBody>
      </p:sp>
      <p:pic>
        <p:nvPicPr>
          <p:cNvPr id="15" name="Picture 14">
            <a:extLst>
              <a:ext uri="{FF2B5EF4-FFF2-40B4-BE49-F238E27FC236}">
                <a16:creationId xmlns:a16="http://schemas.microsoft.com/office/drawing/2014/main" id="{CDE2FEBB-7391-0D0A-3E78-8924F94C8DEF}"/>
              </a:ext>
            </a:extLst>
          </p:cNvPr>
          <p:cNvPicPr>
            <a:picLocks noChangeAspect="1"/>
          </p:cNvPicPr>
          <p:nvPr/>
        </p:nvPicPr>
        <p:blipFill>
          <a:blip r:embed="rId4"/>
          <a:stretch>
            <a:fillRect/>
          </a:stretch>
        </p:blipFill>
        <p:spPr>
          <a:xfrm>
            <a:off x="566901" y="4370363"/>
            <a:ext cx="4203916" cy="825542"/>
          </a:xfrm>
          <a:prstGeom prst="rect">
            <a:avLst/>
          </a:prstGeom>
        </p:spPr>
      </p:pic>
      <p:sp>
        <p:nvSpPr>
          <p:cNvPr id="16" name="TextBox 15">
            <a:extLst>
              <a:ext uri="{FF2B5EF4-FFF2-40B4-BE49-F238E27FC236}">
                <a16:creationId xmlns:a16="http://schemas.microsoft.com/office/drawing/2014/main" id="{917D6772-3BCC-5EED-29E9-2FF81FB31BF9}"/>
              </a:ext>
            </a:extLst>
          </p:cNvPr>
          <p:cNvSpPr txBox="1"/>
          <p:nvPr/>
        </p:nvSpPr>
        <p:spPr>
          <a:xfrm>
            <a:off x="-81280" y="3945925"/>
            <a:ext cx="2912473" cy="383717"/>
          </a:xfrm>
          <a:prstGeom prst="rect">
            <a:avLst/>
          </a:prstGeom>
          <a:noFill/>
        </p:spPr>
        <p:txBody>
          <a:bodyPr wrap="square">
            <a:spAutoFit/>
          </a:bodyPr>
          <a:lstStyle/>
          <a:p>
            <a:pPr algn="just">
              <a:spcAft>
                <a:spcPts val="800"/>
              </a:spcAft>
            </a:pPr>
            <a:r>
              <a:rPr lang="ro-MD" dirty="0"/>
              <a:t>          Matricea de confuzie</a:t>
            </a:r>
            <a:r>
              <a:rPr lang="en-US" dirty="0"/>
              <a:t>:</a:t>
            </a:r>
            <a:endParaRPr lang="ro-MD" dirty="0"/>
          </a:p>
        </p:txBody>
      </p:sp>
      <p:pic>
        <p:nvPicPr>
          <p:cNvPr id="18" name="Picture 17">
            <a:extLst>
              <a:ext uri="{FF2B5EF4-FFF2-40B4-BE49-F238E27FC236}">
                <a16:creationId xmlns:a16="http://schemas.microsoft.com/office/drawing/2014/main" id="{802A3E1D-E57A-6B35-A0AF-6A6D7D910EDE}"/>
              </a:ext>
            </a:extLst>
          </p:cNvPr>
          <p:cNvPicPr>
            <a:picLocks noChangeAspect="1"/>
          </p:cNvPicPr>
          <p:nvPr/>
        </p:nvPicPr>
        <p:blipFill>
          <a:blip r:embed="rId5"/>
          <a:stretch>
            <a:fillRect/>
          </a:stretch>
        </p:blipFill>
        <p:spPr>
          <a:xfrm>
            <a:off x="566902" y="5330035"/>
            <a:ext cx="1637090" cy="1073324"/>
          </a:xfrm>
          <a:prstGeom prst="rect">
            <a:avLst/>
          </a:prstGeom>
        </p:spPr>
      </p:pic>
      <p:sp>
        <p:nvSpPr>
          <p:cNvPr id="19" name="TextBox 18">
            <a:extLst>
              <a:ext uri="{FF2B5EF4-FFF2-40B4-BE49-F238E27FC236}">
                <a16:creationId xmlns:a16="http://schemas.microsoft.com/office/drawing/2014/main" id="{1C09B5AA-AAFD-2DF0-4810-6150ED44E5BA}"/>
              </a:ext>
            </a:extLst>
          </p:cNvPr>
          <p:cNvSpPr txBox="1"/>
          <p:nvPr/>
        </p:nvSpPr>
        <p:spPr>
          <a:xfrm>
            <a:off x="5156411" y="3986646"/>
            <a:ext cx="3044553" cy="383717"/>
          </a:xfrm>
          <a:prstGeom prst="rect">
            <a:avLst/>
          </a:prstGeom>
          <a:noFill/>
        </p:spPr>
        <p:txBody>
          <a:bodyPr wrap="square">
            <a:spAutoFit/>
          </a:bodyPr>
          <a:lstStyle/>
          <a:p>
            <a:pPr algn="just">
              <a:spcAft>
                <a:spcPts val="800"/>
              </a:spcAft>
            </a:pPr>
            <a:r>
              <a:rPr lang="en-US" dirty="0"/>
              <a:t>Acurate</a:t>
            </a:r>
            <a:r>
              <a:rPr lang="ro-RO" dirty="0"/>
              <a:t>țea modelului</a:t>
            </a:r>
            <a:r>
              <a:rPr lang="en-US" dirty="0"/>
              <a:t>:</a:t>
            </a:r>
            <a:endParaRPr lang="ro-MD" dirty="0"/>
          </a:p>
        </p:txBody>
      </p:sp>
      <p:pic>
        <p:nvPicPr>
          <p:cNvPr id="21" name="Picture 20">
            <a:extLst>
              <a:ext uri="{FF2B5EF4-FFF2-40B4-BE49-F238E27FC236}">
                <a16:creationId xmlns:a16="http://schemas.microsoft.com/office/drawing/2014/main" id="{88616F24-86F6-71AB-039C-226C49E31054}"/>
              </a:ext>
            </a:extLst>
          </p:cNvPr>
          <p:cNvPicPr>
            <a:picLocks noChangeAspect="1"/>
          </p:cNvPicPr>
          <p:nvPr/>
        </p:nvPicPr>
        <p:blipFill>
          <a:blip r:embed="rId6"/>
          <a:stretch>
            <a:fillRect/>
          </a:stretch>
        </p:blipFill>
        <p:spPr>
          <a:xfrm>
            <a:off x="5223146" y="4373583"/>
            <a:ext cx="4197566" cy="546128"/>
          </a:xfrm>
          <a:prstGeom prst="rect">
            <a:avLst/>
          </a:prstGeom>
        </p:spPr>
      </p:pic>
      <p:pic>
        <p:nvPicPr>
          <p:cNvPr id="23" name="Picture 22">
            <a:extLst>
              <a:ext uri="{FF2B5EF4-FFF2-40B4-BE49-F238E27FC236}">
                <a16:creationId xmlns:a16="http://schemas.microsoft.com/office/drawing/2014/main" id="{03A24E32-BA95-46BE-1CCB-35F1F54C7730}"/>
              </a:ext>
            </a:extLst>
          </p:cNvPr>
          <p:cNvPicPr>
            <a:picLocks noChangeAspect="1"/>
          </p:cNvPicPr>
          <p:nvPr/>
        </p:nvPicPr>
        <p:blipFill>
          <a:blip r:embed="rId7"/>
          <a:stretch>
            <a:fillRect/>
          </a:stretch>
        </p:blipFill>
        <p:spPr>
          <a:xfrm>
            <a:off x="5156410" y="5135699"/>
            <a:ext cx="3774229" cy="388673"/>
          </a:xfrm>
          <a:prstGeom prst="rect">
            <a:avLst/>
          </a:prstGeom>
        </p:spPr>
      </p:pic>
      <p:sp>
        <p:nvSpPr>
          <p:cNvPr id="24" name="TextBox 23">
            <a:extLst>
              <a:ext uri="{FF2B5EF4-FFF2-40B4-BE49-F238E27FC236}">
                <a16:creationId xmlns:a16="http://schemas.microsoft.com/office/drawing/2014/main" id="{B2B8EAE4-2583-1988-9AB3-14D8C72C5B00}"/>
              </a:ext>
            </a:extLst>
          </p:cNvPr>
          <p:cNvSpPr txBox="1"/>
          <p:nvPr/>
        </p:nvSpPr>
        <p:spPr>
          <a:xfrm>
            <a:off x="2574710" y="5562397"/>
            <a:ext cx="9358210" cy="1302921"/>
          </a:xfrm>
          <a:prstGeom prst="rect">
            <a:avLst/>
          </a:prstGeom>
          <a:noFill/>
        </p:spPr>
        <p:txBody>
          <a:bodyPr wrap="square">
            <a:spAutoFit/>
          </a:bodyPr>
          <a:lstStyle/>
          <a:p>
            <a:pPr algn="just">
              <a:spcAft>
                <a:spcPts val="800"/>
              </a:spcAft>
            </a:pPr>
            <a:r>
              <a:rPr lang="ro-MD" dirty="0"/>
              <a:t>          Conform matricei de confuzie, </a:t>
            </a:r>
            <a:r>
              <a:rPr lang="ro-MD" b="0" i="0" dirty="0">
                <a:solidFill>
                  <a:srgbClr val="111111"/>
                </a:solidFill>
                <a:effectLst/>
              </a:rPr>
              <a:t>modelul a prezis corect clasa “0” de 60 de ori și a greșit de 2 ori. De asemenea, a prezis corect clasa “1” de 7 ori și a greșit de 17 ori.</a:t>
            </a:r>
          </a:p>
          <a:p>
            <a:pPr algn="just">
              <a:spcAft>
                <a:spcPts val="800"/>
              </a:spcAft>
            </a:pPr>
            <a:r>
              <a:rPr lang="ro-MD" dirty="0">
                <a:solidFill>
                  <a:srgbClr val="111111"/>
                </a:solidFill>
              </a:rPr>
              <a:t>          În urma calculării acurateței am obținut valoarea 0.78, ceea ce este o valoare bună, dar care mai trebuie îmbunătățită.</a:t>
            </a:r>
            <a:endParaRPr lang="ro-MD" dirty="0"/>
          </a:p>
        </p:txBody>
      </p:sp>
    </p:spTree>
    <p:extLst>
      <p:ext uri="{BB962C8B-B14F-4D97-AF65-F5344CB8AC3E}">
        <p14:creationId xmlns:p14="http://schemas.microsoft.com/office/powerpoint/2010/main" val="50321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940BC6-9DA0-FB4D-8879-DC8B3958C07C}"/>
              </a:ext>
            </a:extLst>
          </p:cNvPr>
          <p:cNvSpPr>
            <a:spLocks noGrp="1"/>
          </p:cNvSpPr>
          <p:nvPr>
            <p:ph type="title"/>
          </p:nvPr>
        </p:nvSpPr>
        <p:spPr>
          <a:xfrm>
            <a:off x="3940048" y="1209040"/>
            <a:ext cx="6766560" cy="768096"/>
          </a:xfrm>
        </p:spPr>
        <p:txBody>
          <a:bodyPr rtlCol="0"/>
          <a:lstStyle>
            <a:defPPr>
              <a:defRPr lang="ru-RU"/>
            </a:defPPr>
          </a:lstStyle>
          <a:p>
            <a:pPr rtl="0"/>
            <a:r>
              <a:rPr lang="en-US" sz="4000" dirty="0"/>
              <a:t>Problema</a:t>
            </a:r>
            <a:endParaRPr lang="ru-RU" sz="4000" dirty="0"/>
          </a:p>
        </p:txBody>
      </p:sp>
      <p:sp>
        <p:nvSpPr>
          <p:cNvPr id="3" name="Объект 2">
            <a:extLst>
              <a:ext uri="{FF2B5EF4-FFF2-40B4-BE49-F238E27FC236}">
                <a16:creationId xmlns:a16="http://schemas.microsoft.com/office/drawing/2014/main" id="{1E0B8C4B-3A3C-9FD1-59FB-1666C1F09376}"/>
              </a:ext>
            </a:extLst>
          </p:cNvPr>
          <p:cNvSpPr>
            <a:spLocks noGrp="1"/>
          </p:cNvSpPr>
          <p:nvPr>
            <p:ph idx="1"/>
          </p:nvPr>
        </p:nvSpPr>
        <p:spPr>
          <a:xfrm>
            <a:off x="3940048" y="2180337"/>
            <a:ext cx="6766560" cy="3255264"/>
          </a:xfrm>
        </p:spPr>
        <p:txBody>
          <a:bodyPr rtlCol="0"/>
          <a:lstStyle>
            <a:defPPr>
              <a:defRPr lang="ru-RU"/>
            </a:defPPr>
          </a:lstStyle>
          <a:p>
            <a:pPr algn="just" rtl="0"/>
            <a:r>
              <a:rPr lang="en-US" sz="1800" b="0" i="0" dirty="0">
                <a:effectLst/>
              </a:rPr>
              <a:t>	</a:t>
            </a:r>
            <a:r>
              <a:rPr lang="ro-MD" sz="2000" b="0" i="0" dirty="0">
                <a:effectLst/>
              </a:rPr>
              <a:t>Diabetul zaharat este o boală cronică care afectează peste 400 de milioane de oameni la nivel mondial</a:t>
            </a:r>
            <a:r>
              <a:rPr lang="ro-MD" sz="2000" b="0" i="0" dirty="0">
                <a:solidFill>
                  <a:srgbClr val="D2D0CE"/>
                </a:solidFill>
                <a:effectLst/>
              </a:rPr>
              <a:t>. </a:t>
            </a:r>
            <a:r>
              <a:rPr lang="ro-MD" sz="2000" b="0" i="0" dirty="0">
                <a:solidFill>
                  <a:srgbClr val="202C8F"/>
                </a:solidFill>
                <a:effectLst/>
              </a:rPr>
              <a:t>Diabetul necesită o monitorizare constantă a nivelului de glucoză din sânge, a alimentației, a activității fizice și a medicamentelor. </a:t>
            </a:r>
            <a:r>
              <a:rPr lang="ro-MD" sz="2000" b="0" i="0" dirty="0">
                <a:effectLst/>
              </a:rPr>
              <a:t>Pacienții cu diabet se confruntă cu provocări în gestionarea eficientă a stării lor de sănătate, cum ar fi lipsa de acces la servicii medicale, costuri ridicate, lipsa de educație și sprijin</a:t>
            </a:r>
            <a:r>
              <a:rPr lang="en-US" sz="2000" b="0" i="0" dirty="0">
                <a:effectLst/>
              </a:rPr>
              <a:t>. </a:t>
            </a:r>
            <a:r>
              <a:rPr lang="it-IT" sz="2000" b="0" i="0" dirty="0">
                <a:solidFill>
                  <a:srgbClr val="202C8F"/>
                </a:solidFill>
                <a:effectLst/>
              </a:rPr>
              <a:t>Un model de prezicere a diabetului</a:t>
            </a:r>
            <a:r>
              <a:rPr lang="ro-RO" sz="2000" b="0" i="0" dirty="0">
                <a:solidFill>
                  <a:srgbClr val="202C8F"/>
                </a:solidFill>
                <a:effectLst/>
              </a:rPr>
              <a:t> </a:t>
            </a:r>
            <a:r>
              <a:rPr lang="ro-RO" sz="2000" dirty="0">
                <a:solidFill>
                  <a:srgbClr val="202C8F"/>
                </a:solidFill>
                <a:latin typeface="-apple-system"/>
              </a:rPr>
              <a:t>p</a:t>
            </a:r>
            <a:r>
              <a:rPr lang="es-ES" sz="2000" b="0" i="0" dirty="0">
                <a:solidFill>
                  <a:srgbClr val="202C8F"/>
                </a:solidFill>
                <a:effectLst/>
                <a:latin typeface="-apple-system"/>
              </a:rPr>
              <a:t>oate ajuta la optimizarea resurselor medicale</a:t>
            </a:r>
            <a:r>
              <a:rPr lang="ro-RO" sz="2000" b="0" i="0" dirty="0">
                <a:solidFill>
                  <a:srgbClr val="202C8F"/>
                </a:solidFill>
                <a:effectLst/>
                <a:latin typeface="-apple-system"/>
              </a:rPr>
              <a:t> și poate</a:t>
            </a:r>
            <a:r>
              <a:rPr lang="ro-MD" sz="2000" b="0" i="0" dirty="0">
                <a:solidFill>
                  <a:srgbClr val="202C8F"/>
                </a:solidFill>
                <a:effectLst/>
                <a:latin typeface="-apple-system"/>
              </a:rPr>
              <a:t> îmbunătăți cunoștințelor despre diabet și factorii săi de risc.</a:t>
            </a:r>
            <a:endParaRPr lang="en-US" sz="2000" b="0" i="0" dirty="0">
              <a:solidFill>
                <a:srgbClr val="202C8F"/>
              </a:solidFill>
              <a:effectLst/>
            </a:endParaRPr>
          </a:p>
        </p:txBody>
      </p:sp>
      <p:sp>
        <p:nvSpPr>
          <p:cNvPr id="15" name="Номер слайда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rtlCol="0"/>
          <a:lstStyle>
            <a:defPPr>
              <a:defRPr lang="ru-RU"/>
            </a:defPPr>
          </a:lstStyle>
          <a:p>
            <a:pPr rtl="0"/>
            <a:r>
              <a:rPr lang="en-US" dirty="0"/>
              <a:t>2</a:t>
            </a:r>
            <a:endParaRPr lang="ru-RU" dirty="0"/>
          </a:p>
        </p:txBody>
      </p:sp>
    </p:spTree>
    <p:extLst>
      <p:ext uri="{BB962C8B-B14F-4D97-AF65-F5344CB8AC3E}">
        <p14:creationId xmlns:p14="http://schemas.microsoft.com/office/powerpoint/2010/main" val="979622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B85141B-B95B-39B0-3F63-6BA54B33BF4C}"/>
              </a:ext>
            </a:extLst>
          </p:cNvPr>
          <p:cNvSpPr>
            <a:spLocks noGrp="1"/>
          </p:cNvSpPr>
          <p:nvPr>
            <p:ph type="sldNum" sz="quarter" idx="12"/>
          </p:nvPr>
        </p:nvSpPr>
        <p:spPr/>
        <p:txBody>
          <a:bodyPr/>
          <a:lstStyle/>
          <a:p>
            <a:pPr rtl="0"/>
            <a:fld id="{48F63A3B-78C7-47BE-AE5E-E10140E04643}" type="slidenum">
              <a:rPr lang="ru-RU" smtClean="0"/>
              <a:t>20</a:t>
            </a:fld>
            <a:endParaRPr lang="ru-RU" dirty="0"/>
          </a:p>
        </p:txBody>
      </p:sp>
      <p:sp>
        <p:nvSpPr>
          <p:cNvPr id="6" name="TextBox 5">
            <a:extLst>
              <a:ext uri="{FF2B5EF4-FFF2-40B4-BE49-F238E27FC236}">
                <a16:creationId xmlns:a16="http://schemas.microsoft.com/office/drawing/2014/main" id="{62DE34A2-4781-A680-08AB-1EB80EC8DCF1}"/>
              </a:ext>
            </a:extLst>
          </p:cNvPr>
          <p:cNvSpPr txBox="1"/>
          <p:nvPr/>
        </p:nvSpPr>
        <p:spPr>
          <a:xfrm>
            <a:off x="259081" y="731520"/>
            <a:ext cx="3987799" cy="923330"/>
          </a:xfrm>
          <a:prstGeom prst="rect">
            <a:avLst/>
          </a:prstGeom>
          <a:noFill/>
        </p:spPr>
        <p:txBody>
          <a:bodyPr wrap="square">
            <a:spAutoFit/>
          </a:bodyPr>
          <a:lstStyle/>
          <a:p>
            <a:pPr algn="just">
              <a:spcAft>
                <a:spcPts val="800"/>
              </a:spcAft>
            </a:pPr>
            <a:r>
              <a:rPr lang="ro-MD" dirty="0"/>
              <a:t>          </a:t>
            </a:r>
            <a:r>
              <a:rPr lang="ro-RO" dirty="0"/>
              <a:t>În continuare am folosit librăria caret și ggplot2 pentru a afla și vizualiza importanța fiecărei variabile din model.</a:t>
            </a:r>
            <a:endParaRPr lang="ro-MD" dirty="0"/>
          </a:p>
        </p:txBody>
      </p:sp>
      <p:pic>
        <p:nvPicPr>
          <p:cNvPr id="9" name="Picture 8">
            <a:extLst>
              <a:ext uri="{FF2B5EF4-FFF2-40B4-BE49-F238E27FC236}">
                <a16:creationId xmlns:a16="http://schemas.microsoft.com/office/drawing/2014/main" id="{A2986285-9C77-B2A1-F41C-20EC1F8C4393}"/>
              </a:ext>
            </a:extLst>
          </p:cNvPr>
          <p:cNvPicPr>
            <a:picLocks noChangeAspect="1"/>
          </p:cNvPicPr>
          <p:nvPr/>
        </p:nvPicPr>
        <p:blipFill>
          <a:blip r:embed="rId2"/>
          <a:stretch>
            <a:fillRect/>
          </a:stretch>
        </p:blipFill>
        <p:spPr>
          <a:xfrm>
            <a:off x="4358640" y="822960"/>
            <a:ext cx="7574280" cy="5946750"/>
          </a:xfrm>
          <a:prstGeom prst="rect">
            <a:avLst/>
          </a:prstGeom>
        </p:spPr>
      </p:pic>
      <p:sp>
        <p:nvSpPr>
          <p:cNvPr id="10" name="TextBox 9">
            <a:extLst>
              <a:ext uri="{FF2B5EF4-FFF2-40B4-BE49-F238E27FC236}">
                <a16:creationId xmlns:a16="http://schemas.microsoft.com/office/drawing/2014/main" id="{5432DD57-B46B-C857-7ED9-165D06DCC019}"/>
              </a:ext>
            </a:extLst>
          </p:cNvPr>
          <p:cNvSpPr txBox="1"/>
          <p:nvPr/>
        </p:nvSpPr>
        <p:spPr>
          <a:xfrm>
            <a:off x="259080" y="1801500"/>
            <a:ext cx="3987799" cy="1200329"/>
          </a:xfrm>
          <a:prstGeom prst="rect">
            <a:avLst/>
          </a:prstGeom>
          <a:noFill/>
        </p:spPr>
        <p:txBody>
          <a:bodyPr wrap="square">
            <a:spAutoFit/>
          </a:bodyPr>
          <a:lstStyle/>
          <a:p>
            <a:pPr algn="just">
              <a:spcAft>
                <a:spcPts val="800"/>
              </a:spcAft>
            </a:pPr>
            <a:r>
              <a:rPr lang="ro-MD" dirty="0"/>
              <a:t>          În diagrama prezentată se observă că cea mai importantă variabilă este glucoza, urmată de funcția pedigree și AgeGroupYoung. </a:t>
            </a:r>
          </a:p>
        </p:txBody>
      </p:sp>
      <p:sp>
        <p:nvSpPr>
          <p:cNvPr id="11" name="TextBox 10">
            <a:extLst>
              <a:ext uri="{FF2B5EF4-FFF2-40B4-BE49-F238E27FC236}">
                <a16:creationId xmlns:a16="http://schemas.microsoft.com/office/drawing/2014/main" id="{D8467852-182D-C337-8F47-60D7B9077277}"/>
              </a:ext>
            </a:extLst>
          </p:cNvPr>
          <p:cNvSpPr txBox="1"/>
          <p:nvPr/>
        </p:nvSpPr>
        <p:spPr>
          <a:xfrm>
            <a:off x="259079" y="3148479"/>
            <a:ext cx="3987799" cy="923330"/>
          </a:xfrm>
          <a:prstGeom prst="rect">
            <a:avLst/>
          </a:prstGeom>
          <a:noFill/>
        </p:spPr>
        <p:txBody>
          <a:bodyPr wrap="square">
            <a:spAutoFit/>
          </a:bodyPr>
          <a:lstStyle/>
          <a:p>
            <a:pPr algn="just">
              <a:spcAft>
                <a:spcPts val="800"/>
              </a:spcAft>
            </a:pPr>
            <a:r>
              <a:rPr lang="ro-MD" dirty="0"/>
              <a:t>          Este foarte surprinzător că astfel de variabile precum insulina și BMI sunt cele mai nesemnificative variabile.</a:t>
            </a:r>
          </a:p>
        </p:txBody>
      </p:sp>
      <p:sp>
        <p:nvSpPr>
          <p:cNvPr id="12" name="TextBox 11">
            <a:extLst>
              <a:ext uri="{FF2B5EF4-FFF2-40B4-BE49-F238E27FC236}">
                <a16:creationId xmlns:a16="http://schemas.microsoft.com/office/drawing/2014/main" id="{0E2EDD4E-222C-1B44-75DC-40B6F57E014F}"/>
              </a:ext>
            </a:extLst>
          </p:cNvPr>
          <p:cNvSpPr txBox="1"/>
          <p:nvPr/>
        </p:nvSpPr>
        <p:spPr>
          <a:xfrm>
            <a:off x="259081" y="4218459"/>
            <a:ext cx="3987799" cy="1754326"/>
          </a:xfrm>
          <a:prstGeom prst="rect">
            <a:avLst/>
          </a:prstGeom>
          <a:noFill/>
        </p:spPr>
        <p:txBody>
          <a:bodyPr wrap="square">
            <a:spAutoFit/>
          </a:bodyPr>
          <a:lstStyle/>
          <a:p>
            <a:pPr algn="just">
              <a:spcAft>
                <a:spcPts val="800"/>
              </a:spcAft>
            </a:pPr>
            <a:r>
              <a:rPr lang="ro-MD" dirty="0"/>
              <a:t>          În urma analizei rezultatelor am ajuns la concluzia că modelul este compus din multe variabile care au o influență foarte mică și că glucoza este cu mult mai importantă decât restul variabilelor.</a:t>
            </a:r>
          </a:p>
        </p:txBody>
      </p:sp>
      <p:sp>
        <p:nvSpPr>
          <p:cNvPr id="13" name="TextBox 12">
            <a:extLst>
              <a:ext uri="{FF2B5EF4-FFF2-40B4-BE49-F238E27FC236}">
                <a16:creationId xmlns:a16="http://schemas.microsoft.com/office/drawing/2014/main" id="{9F33FBCE-2198-0183-41AA-449B691723A9}"/>
              </a:ext>
            </a:extLst>
          </p:cNvPr>
          <p:cNvSpPr txBox="1"/>
          <p:nvPr/>
        </p:nvSpPr>
        <p:spPr>
          <a:xfrm>
            <a:off x="2199640" y="177522"/>
            <a:ext cx="7792720" cy="430887"/>
          </a:xfrm>
          <a:prstGeom prst="rect">
            <a:avLst/>
          </a:prstGeom>
          <a:noFill/>
        </p:spPr>
        <p:txBody>
          <a:bodyPr wrap="square">
            <a:spAutoFit/>
          </a:bodyPr>
          <a:lstStyle/>
          <a:p>
            <a:pPr algn="ctr">
              <a:spcAft>
                <a:spcPts val="800"/>
              </a:spcAft>
            </a:pPr>
            <a:r>
              <a:rPr lang="ro-RO" sz="2200" b="1" dirty="0"/>
              <a:t>Importanța variabilelor</a:t>
            </a:r>
            <a:r>
              <a:rPr lang="ro-MD" sz="2200" b="1" dirty="0"/>
              <a:t>.</a:t>
            </a:r>
          </a:p>
        </p:txBody>
      </p:sp>
    </p:spTree>
    <p:extLst>
      <p:ext uri="{BB962C8B-B14F-4D97-AF65-F5344CB8AC3E}">
        <p14:creationId xmlns:p14="http://schemas.microsoft.com/office/powerpoint/2010/main" val="481688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0554CF6-E539-DE75-B952-3F6B2F52699E}"/>
              </a:ext>
            </a:extLst>
          </p:cNvPr>
          <p:cNvSpPr>
            <a:spLocks noGrp="1"/>
          </p:cNvSpPr>
          <p:nvPr>
            <p:ph type="sldNum" sz="quarter" idx="12"/>
          </p:nvPr>
        </p:nvSpPr>
        <p:spPr/>
        <p:txBody>
          <a:bodyPr/>
          <a:lstStyle/>
          <a:p>
            <a:pPr rtl="0"/>
            <a:fld id="{48F63A3B-78C7-47BE-AE5E-E10140E04643}" type="slidenum">
              <a:rPr lang="ru-RU" smtClean="0"/>
              <a:t>21</a:t>
            </a:fld>
            <a:endParaRPr lang="ru-RU" dirty="0"/>
          </a:p>
        </p:txBody>
      </p:sp>
      <p:sp>
        <p:nvSpPr>
          <p:cNvPr id="6" name="TextBox 5">
            <a:extLst>
              <a:ext uri="{FF2B5EF4-FFF2-40B4-BE49-F238E27FC236}">
                <a16:creationId xmlns:a16="http://schemas.microsoft.com/office/drawing/2014/main" id="{CEBA849E-3696-A47B-66BF-F0B7ABF7E782}"/>
              </a:ext>
            </a:extLst>
          </p:cNvPr>
          <p:cNvSpPr txBox="1"/>
          <p:nvPr/>
        </p:nvSpPr>
        <p:spPr>
          <a:xfrm>
            <a:off x="2199640" y="177522"/>
            <a:ext cx="7792720" cy="430887"/>
          </a:xfrm>
          <a:prstGeom prst="rect">
            <a:avLst/>
          </a:prstGeom>
          <a:noFill/>
        </p:spPr>
        <p:txBody>
          <a:bodyPr wrap="square">
            <a:spAutoFit/>
          </a:bodyPr>
          <a:lstStyle/>
          <a:p>
            <a:pPr algn="ctr">
              <a:spcAft>
                <a:spcPts val="800"/>
              </a:spcAft>
            </a:pPr>
            <a:r>
              <a:rPr lang="ro-RO" sz="2200" b="1" dirty="0"/>
              <a:t>Crearea unor modele noi.</a:t>
            </a:r>
            <a:endParaRPr lang="ro-MD" sz="2200" b="1" dirty="0"/>
          </a:p>
        </p:txBody>
      </p:sp>
      <p:sp>
        <p:nvSpPr>
          <p:cNvPr id="7" name="TextBox 6">
            <a:extLst>
              <a:ext uri="{FF2B5EF4-FFF2-40B4-BE49-F238E27FC236}">
                <a16:creationId xmlns:a16="http://schemas.microsoft.com/office/drawing/2014/main" id="{D6B786B6-9638-7014-1F40-ED000B5A233D}"/>
              </a:ext>
            </a:extLst>
          </p:cNvPr>
          <p:cNvSpPr txBox="1"/>
          <p:nvPr/>
        </p:nvSpPr>
        <p:spPr>
          <a:xfrm>
            <a:off x="259081" y="731520"/>
            <a:ext cx="9474199" cy="646331"/>
          </a:xfrm>
          <a:prstGeom prst="rect">
            <a:avLst/>
          </a:prstGeom>
          <a:noFill/>
        </p:spPr>
        <p:txBody>
          <a:bodyPr wrap="square">
            <a:spAutoFit/>
          </a:bodyPr>
          <a:lstStyle/>
          <a:p>
            <a:pPr algn="just">
              <a:spcAft>
                <a:spcPts val="800"/>
              </a:spcAft>
            </a:pPr>
            <a:r>
              <a:rPr lang="ro-MD" dirty="0"/>
              <a:t>          </a:t>
            </a:r>
            <a:r>
              <a:rPr lang="ro-RO" dirty="0"/>
              <a:t>În continuare am decis că creez două modele noi. Unul care folosește doar glucoza și unul care folosește glucoza și funcția pedigree. </a:t>
            </a:r>
            <a:endParaRPr lang="ro-MD" dirty="0"/>
          </a:p>
        </p:txBody>
      </p:sp>
      <p:pic>
        <p:nvPicPr>
          <p:cNvPr id="9" name="Picture 8">
            <a:extLst>
              <a:ext uri="{FF2B5EF4-FFF2-40B4-BE49-F238E27FC236}">
                <a16:creationId xmlns:a16="http://schemas.microsoft.com/office/drawing/2014/main" id="{E2123FA4-9769-2AC9-E838-0123C9DF2B76}"/>
              </a:ext>
            </a:extLst>
          </p:cNvPr>
          <p:cNvPicPr>
            <a:picLocks noChangeAspect="1"/>
          </p:cNvPicPr>
          <p:nvPr/>
        </p:nvPicPr>
        <p:blipFill>
          <a:blip r:embed="rId2"/>
          <a:stretch>
            <a:fillRect/>
          </a:stretch>
        </p:blipFill>
        <p:spPr>
          <a:xfrm>
            <a:off x="344604" y="1377851"/>
            <a:ext cx="9388676" cy="687535"/>
          </a:xfrm>
          <a:prstGeom prst="rect">
            <a:avLst/>
          </a:prstGeom>
        </p:spPr>
      </p:pic>
      <p:sp>
        <p:nvSpPr>
          <p:cNvPr id="11" name="TextBox 10">
            <a:extLst>
              <a:ext uri="{FF2B5EF4-FFF2-40B4-BE49-F238E27FC236}">
                <a16:creationId xmlns:a16="http://schemas.microsoft.com/office/drawing/2014/main" id="{D9BC76A2-1026-B5C7-B522-E610D16262D2}"/>
              </a:ext>
            </a:extLst>
          </p:cNvPr>
          <p:cNvSpPr txBox="1"/>
          <p:nvPr/>
        </p:nvSpPr>
        <p:spPr>
          <a:xfrm>
            <a:off x="259080" y="2040593"/>
            <a:ext cx="9474199" cy="369332"/>
          </a:xfrm>
          <a:prstGeom prst="rect">
            <a:avLst/>
          </a:prstGeom>
          <a:noFill/>
        </p:spPr>
        <p:txBody>
          <a:bodyPr wrap="square">
            <a:spAutoFit/>
          </a:bodyPr>
          <a:lstStyle/>
          <a:p>
            <a:pPr algn="just">
              <a:spcAft>
                <a:spcPts val="800"/>
              </a:spcAft>
            </a:pPr>
            <a:r>
              <a:rPr lang="ro-MD" dirty="0"/>
              <a:t>          </a:t>
            </a:r>
            <a:r>
              <a:rPr lang="ro-RO" dirty="0"/>
              <a:t>Pentru compararea modelelor am utilizat diagrama ROC și am calculat aria de sub curbă.</a:t>
            </a:r>
            <a:endParaRPr lang="ro-MD" dirty="0"/>
          </a:p>
        </p:txBody>
      </p:sp>
      <p:pic>
        <p:nvPicPr>
          <p:cNvPr id="13" name="Picture 12">
            <a:extLst>
              <a:ext uri="{FF2B5EF4-FFF2-40B4-BE49-F238E27FC236}">
                <a16:creationId xmlns:a16="http://schemas.microsoft.com/office/drawing/2014/main" id="{E013F297-84E6-DC2C-F52E-1119B9FF01FA}"/>
              </a:ext>
            </a:extLst>
          </p:cNvPr>
          <p:cNvPicPr>
            <a:picLocks noChangeAspect="1"/>
          </p:cNvPicPr>
          <p:nvPr/>
        </p:nvPicPr>
        <p:blipFill>
          <a:blip r:embed="rId3"/>
          <a:stretch>
            <a:fillRect/>
          </a:stretch>
        </p:blipFill>
        <p:spPr>
          <a:xfrm>
            <a:off x="259081" y="2460899"/>
            <a:ext cx="5130614" cy="3974353"/>
          </a:xfrm>
          <a:prstGeom prst="rect">
            <a:avLst/>
          </a:prstGeom>
        </p:spPr>
      </p:pic>
      <p:pic>
        <p:nvPicPr>
          <p:cNvPr id="17" name="Picture 16">
            <a:extLst>
              <a:ext uri="{FF2B5EF4-FFF2-40B4-BE49-F238E27FC236}">
                <a16:creationId xmlns:a16="http://schemas.microsoft.com/office/drawing/2014/main" id="{E710DDE2-144C-303B-35BA-CC3819F42FD1}"/>
              </a:ext>
            </a:extLst>
          </p:cNvPr>
          <p:cNvPicPr>
            <a:picLocks noChangeAspect="1"/>
          </p:cNvPicPr>
          <p:nvPr/>
        </p:nvPicPr>
        <p:blipFill>
          <a:blip r:embed="rId4"/>
          <a:stretch>
            <a:fillRect/>
          </a:stretch>
        </p:blipFill>
        <p:spPr>
          <a:xfrm>
            <a:off x="5475218" y="2591049"/>
            <a:ext cx="6599591" cy="241335"/>
          </a:xfrm>
          <a:prstGeom prst="rect">
            <a:avLst/>
          </a:prstGeom>
        </p:spPr>
      </p:pic>
      <p:pic>
        <p:nvPicPr>
          <p:cNvPr id="19" name="Picture 18">
            <a:extLst>
              <a:ext uri="{FF2B5EF4-FFF2-40B4-BE49-F238E27FC236}">
                <a16:creationId xmlns:a16="http://schemas.microsoft.com/office/drawing/2014/main" id="{CCBB173C-694A-557D-686C-B695AAC093B1}"/>
              </a:ext>
            </a:extLst>
          </p:cNvPr>
          <p:cNvPicPr>
            <a:picLocks noChangeAspect="1"/>
          </p:cNvPicPr>
          <p:nvPr/>
        </p:nvPicPr>
        <p:blipFill>
          <a:blip r:embed="rId5"/>
          <a:stretch>
            <a:fillRect/>
          </a:stretch>
        </p:blipFill>
        <p:spPr>
          <a:xfrm>
            <a:off x="5475218" y="3013507"/>
            <a:ext cx="6599591" cy="218405"/>
          </a:xfrm>
          <a:prstGeom prst="rect">
            <a:avLst/>
          </a:prstGeom>
        </p:spPr>
      </p:pic>
      <p:pic>
        <p:nvPicPr>
          <p:cNvPr id="21" name="Picture 20">
            <a:extLst>
              <a:ext uri="{FF2B5EF4-FFF2-40B4-BE49-F238E27FC236}">
                <a16:creationId xmlns:a16="http://schemas.microsoft.com/office/drawing/2014/main" id="{A1E60AE2-CB83-EE47-1669-BDEF18E62B3B}"/>
              </a:ext>
            </a:extLst>
          </p:cNvPr>
          <p:cNvPicPr>
            <a:picLocks noChangeAspect="1"/>
          </p:cNvPicPr>
          <p:nvPr/>
        </p:nvPicPr>
        <p:blipFill>
          <a:blip r:embed="rId6"/>
          <a:stretch>
            <a:fillRect/>
          </a:stretch>
        </p:blipFill>
        <p:spPr>
          <a:xfrm>
            <a:off x="5475218" y="3358046"/>
            <a:ext cx="6599590" cy="232505"/>
          </a:xfrm>
          <a:prstGeom prst="rect">
            <a:avLst/>
          </a:prstGeom>
        </p:spPr>
      </p:pic>
      <p:sp>
        <p:nvSpPr>
          <p:cNvPr id="22" name="TextBox 21">
            <a:extLst>
              <a:ext uri="{FF2B5EF4-FFF2-40B4-BE49-F238E27FC236}">
                <a16:creationId xmlns:a16="http://schemas.microsoft.com/office/drawing/2014/main" id="{6F8E48F6-7623-9C3D-4773-391E6FF34AE1}"/>
              </a:ext>
            </a:extLst>
          </p:cNvPr>
          <p:cNvSpPr txBox="1"/>
          <p:nvPr/>
        </p:nvSpPr>
        <p:spPr>
          <a:xfrm>
            <a:off x="5389694" y="3801745"/>
            <a:ext cx="6685113" cy="2410916"/>
          </a:xfrm>
          <a:prstGeom prst="rect">
            <a:avLst/>
          </a:prstGeom>
          <a:noFill/>
        </p:spPr>
        <p:txBody>
          <a:bodyPr wrap="square">
            <a:spAutoFit/>
          </a:bodyPr>
          <a:lstStyle/>
          <a:p>
            <a:pPr algn="just">
              <a:spcAft>
                <a:spcPts val="800"/>
              </a:spcAft>
            </a:pPr>
            <a:r>
              <a:rPr lang="ro-MD" dirty="0"/>
              <a:t>          </a:t>
            </a:r>
            <a:r>
              <a:rPr lang="ro-RO" dirty="0"/>
              <a:t>Conform valorilor AUC obținute pentru fiecare model în parte, se poate observa că primul model, care a fost antrenat pe toate variabilele a obținut cea mai mare valoare, prin urmare îl putem considera cel mai bun. </a:t>
            </a:r>
          </a:p>
          <a:p>
            <a:pPr algn="just">
              <a:spcAft>
                <a:spcPts val="800"/>
              </a:spcAft>
            </a:pPr>
            <a:r>
              <a:rPr lang="ro-RO" dirty="0"/>
              <a:t>	  De asemenea se poate observa că modelul antrenat doar pe glucoză a obținut o valoare AUC mai mare decât modelul antrenat atât pe glucoză cât și pe funcția pedigree. Putem face concluzia că funcția pedigree a contribuit la înrăutățirea modelului în acest caz.</a:t>
            </a:r>
            <a:endParaRPr lang="ro-MD" dirty="0"/>
          </a:p>
        </p:txBody>
      </p:sp>
    </p:spTree>
    <p:extLst>
      <p:ext uri="{BB962C8B-B14F-4D97-AF65-F5344CB8AC3E}">
        <p14:creationId xmlns:p14="http://schemas.microsoft.com/office/powerpoint/2010/main" val="2054701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0AB426-5B7C-607E-D413-5D2C9495CC0A}"/>
              </a:ext>
            </a:extLst>
          </p:cNvPr>
          <p:cNvSpPr>
            <a:spLocks noGrp="1"/>
          </p:cNvSpPr>
          <p:nvPr>
            <p:ph type="ctrTitle"/>
          </p:nvPr>
        </p:nvSpPr>
        <p:spPr>
          <a:xfrm>
            <a:off x="2157985" y="1012590"/>
            <a:ext cx="3347574" cy="667512"/>
          </a:xfrm>
        </p:spPr>
        <p:txBody>
          <a:bodyPr rtlCol="0"/>
          <a:lstStyle>
            <a:defPPr>
              <a:defRPr lang="ru-RU"/>
            </a:defPPr>
          </a:lstStyle>
          <a:p>
            <a:pPr rtl="0"/>
            <a:r>
              <a:rPr lang="ro-RO" sz="4000" dirty="0"/>
              <a:t>Concluzii</a:t>
            </a:r>
            <a:endParaRPr lang="ru-RU" sz="4000" dirty="0"/>
          </a:p>
        </p:txBody>
      </p:sp>
      <p:sp>
        <p:nvSpPr>
          <p:cNvPr id="4" name="TextBox 3">
            <a:extLst>
              <a:ext uri="{FF2B5EF4-FFF2-40B4-BE49-F238E27FC236}">
                <a16:creationId xmlns:a16="http://schemas.microsoft.com/office/drawing/2014/main" id="{EC86D078-0C9D-2660-6CFA-C7C9FD986079}"/>
              </a:ext>
            </a:extLst>
          </p:cNvPr>
          <p:cNvSpPr txBox="1"/>
          <p:nvPr/>
        </p:nvSpPr>
        <p:spPr>
          <a:xfrm>
            <a:off x="783772" y="1908327"/>
            <a:ext cx="6096000" cy="3041345"/>
          </a:xfrm>
          <a:prstGeom prst="rect">
            <a:avLst/>
          </a:prstGeom>
          <a:noFill/>
        </p:spPr>
        <p:txBody>
          <a:bodyPr wrap="square">
            <a:spAutoFit/>
          </a:bodyPr>
          <a:lstStyle/>
          <a:p>
            <a:pPr indent="457200" algn="just">
              <a:lnSpc>
                <a:spcPct val="107000"/>
              </a:lnSpc>
              <a:spcAft>
                <a:spcPts val="800"/>
              </a:spcAft>
              <a:tabLst>
                <a:tab pos="1993900" algn="l"/>
              </a:tabLst>
            </a:pPr>
            <a:r>
              <a:rPr lang="ro-RO" sz="1800" kern="100" dirty="0">
                <a:effectLst/>
                <a:latin typeface="Times New Roman" panose="02020603050405020304" pitchFamily="18" charset="0"/>
                <a:ea typeface="Calibri" panose="020F0502020204030204" pitchFamily="34" charset="0"/>
                <a:cs typeface="Times New Roman" panose="02020603050405020304" pitchFamily="18" charset="0"/>
              </a:rPr>
              <a:t>A identifica indivizii cu un risc crescut de a dezvolta diabet reprezintă un pas crucial în prevenirea și gestionarea acestei boli. Concluzionăm că modelul nostru propus prezintă o acuratețe de predicție de 78.26%, cu o rată de eroare în validare încrucișată de 22.86%. Aceste rezultate sugerează că gestionând acești cinci predictori prin intermediul măsurilor adecvate, putem reduce prevalența diabetului de tip 2. De asemenea, o prezicere precisă a diabetului ar putea servi ca fundament pentru elaborarea intervențiilor și implementarea politicilor de sănătate care să contribuie la prevenirea acestei boli.</a:t>
            </a: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3FBAD214-89F9-D2A5-3FE5-BE1FE9FAE1B3}"/>
              </a:ext>
            </a:extLst>
          </p:cNvPr>
          <p:cNvSpPr>
            <a:spLocks noGrp="1"/>
          </p:cNvSpPr>
          <p:nvPr>
            <p:ph type="title"/>
          </p:nvPr>
        </p:nvSpPr>
        <p:spPr>
          <a:xfrm>
            <a:off x="2397760" y="2037080"/>
            <a:ext cx="6766560" cy="768096"/>
          </a:xfrm>
        </p:spPr>
        <p:txBody>
          <a:bodyPr rtlCol="0"/>
          <a:lstStyle>
            <a:defPPr>
              <a:defRPr lang="ru-RU"/>
            </a:defPPr>
          </a:lstStyle>
          <a:p>
            <a:pPr rtl="0"/>
            <a:r>
              <a:rPr lang="ro-RO" sz="4000" dirty="0"/>
              <a:t>Scopul</a:t>
            </a:r>
            <a:endParaRPr lang="ru-RU" sz="4000" dirty="0"/>
          </a:p>
        </p:txBody>
      </p:sp>
      <p:sp>
        <p:nvSpPr>
          <p:cNvPr id="5" name="Объект 2">
            <a:extLst>
              <a:ext uri="{FF2B5EF4-FFF2-40B4-BE49-F238E27FC236}">
                <a16:creationId xmlns:a16="http://schemas.microsoft.com/office/drawing/2014/main" id="{4B910B75-548C-F839-B508-879630E91314}"/>
              </a:ext>
            </a:extLst>
          </p:cNvPr>
          <p:cNvSpPr txBox="1">
            <a:spLocks/>
          </p:cNvSpPr>
          <p:nvPr/>
        </p:nvSpPr>
        <p:spPr>
          <a:xfrm>
            <a:off x="2712720" y="3223768"/>
            <a:ext cx="6766560" cy="1063752"/>
          </a:xfrm>
          <a:prstGeom prst="rect">
            <a:avLst/>
          </a:prstGeom>
        </p:spPr>
        <p:txBody>
          <a:bodyPr rtlCol="0"/>
          <a:lstStyle>
            <a:defPPr>
              <a:defRPr lang="ru-RU"/>
            </a:defPPr>
            <a:lvl1pPr marL="347472" indent="-347472" algn="l" defTabSz="914400" rtl="0" eaLnBrk="1" latinLnBrk="0" hangingPunct="1">
              <a:lnSpc>
                <a:spcPct val="100000"/>
              </a:lnSpc>
              <a:spcBef>
                <a:spcPts val="360"/>
              </a:spcBef>
              <a:buFont typeface="Arial" panose="020B0604020202020204" pitchFamily="34" charset="0"/>
              <a:buChar char="•"/>
              <a:defRPr lang="ru-RU"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ru-RU"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ru-RU"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ru-RU"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ru-RU"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cs"/>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cs"/>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cs"/>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cs"/>
                <a:ea typeface="+mn-ea"/>
                <a:cs typeface="+mn-cs"/>
              </a:defRPr>
            </a:lvl9pPr>
          </a:lstStyle>
          <a:p>
            <a:pPr marL="0" indent="0" algn="just">
              <a:buNone/>
            </a:pPr>
            <a:r>
              <a:rPr lang="en-US" sz="1800" dirty="0"/>
              <a:t>	</a:t>
            </a:r>
            <a:r>
              <a:rPr lang="ro-MD" sz="2000" b="0" i="0" dirty="0">
                <a:solidFill>
                  <a:srgbClr val="202C8F"/>
                </a:solidFill>
                <a:effectLst/>
              </a:rPr>
              <a:t>Scopul acestui set de date este de a crea un model cu ajutorul căruia s-ar putea prezice, pe baza măsurătorilor diagnostice, dacă un pacient are sau nu diabet.</a:t>
            </a:r>
          </a:p>
        </p:txBody>
      </p:sp>
    </p:spTree>
    <p:extLst>
      <p:ext uri="{BB962C8B-B14F-4D97-AF65-F5344CB8AC3E}">
        <p14:creationId xmlns:p14="http://schemas.microsoft.com/office/powerpoint/2010/main" val="1766763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3FBAD214-89F9-D2A5-3FE5-BE1FE9FAE1B3}"/>
              </a:ext>
            </a:extLst>
          </p:cNvPr>
          <p:cNvSpPr>
            <a:spLocks noGrp="1"/>
          </p:cNvSpPr>
          <p:nvPr>
            <p:ph type="title"/>
          </p:nvPr>
        </p:nvSpPr>
        <p:spPr>
          <a:xfrm>
            <a:off x="1300480" y="719328"/>
            <a:ext cx="6766560" cy="768096"/>
          </a:xfrm>
        </p:spPr>
        <p:txBody>
          <a:bodyPr rtlCol="0"/>
          <a:lstStyle>
            <a:defPPr>
              <a:defRPr lang="ru-RU"/>
            </a:defPPr>
          </a:lstStyle>
          <a:p>
            <a:pPr rtl="0"/>
            <a:r>
              <a:rPr lang="en-US" sz="4000" dirty="0"/>
              <a:t>Ipoteze</a:t>
            </a:r>
            <a:endParaRPr lang="ru-RU" sz="4000" dirty="0"/>
          </a:p>
        </p:txBody>
      </p:sp>
      <p:sp>
        <p:nvSpPr>
          <p:cNvPr id="6" name="TextBox 5">
            <a:extLst>
              <a:ext uri="{FF2B5EF4-FFF2-40B4-BE49-F238E27FC236}">
                <a16:creationId xmlns:a16="http://schemas.microsoft.com/office/drawing/2014/main" id="{4FFDF229-9135-1104-35D4-B1D07EA9F350}"/>
              </a:ext>
            </a:extLst>
          </p:cNvPr>
          <p:cNvSpPr txBox="1"/>
          <p:nvPr/>
        </p:nvSpPr>
        <p:spPr>
          <a:xfrm>
            <a:off x="1300480" y="1738679"/>
            <a:ext cx="7051040" cy="2062103"/>
          </a:xfrm>
          <a:prstGeom prst="rect">
            <a:avLst/>
          </a:prstGeom>
          <a:noFill/>
        </p:spPr>
        <p:txBody>
          <a:bodyPr wrap="square">
            <a:spAutoFit/>
          </a:bodyPr>
          <a:lstStyle/>
          <a:p>
            <a:pPr algn="l">
              <a:spcAft>
                <a:spcPts val="800"/>
              </a:spcAft>
              <a:buFont typeface="+mj-lt"/>
              <a:buAutoNum type="arabicPeriod"/>
            </a:pPr>
            <a:r>
              <a:rPr lang="ro-MD" b="0" i="0" dirty="0">
                <a:effectLst/>
              </a:rPr>
              <a:t> </a:t>
            </a:r>
            <a:r>
              <a:rPr lang="ro-MD" dirty="0"/>
              <a:t>Nivelurile de glucoză din sânge variază semnificativ între indivizii diagnosticați cu diabet și cei fără această afecțiune.</a:t>
            </a:r>
          </a:p>
          <a:p>
            <a:pPr algn="l">
              <a:spcAft>
                <a:spcPts val="800"/>
              </a:spcAft>
            </a:pPr>
            <a:r>
              <a:rPr lang="ro-MD" dirty="0"/>
              <a:t>2. </a:t>
            </a:r>
            <a:r>
              <a:rPr lang="ro-MD" b="0" i="0" dirty="0">
                <a:solidFill>
                  <a:srgbClr val="111111"/>
                </a:solidFill>
                <a:effectLst/>
              </a:rPr>
              <a:t>Incidența diabetului variază în funcție de grupul de vârstă.</a:t>
            </a:r>
          </a:p>
          <a:p>
            <a:pPr algn="l">
              <a:spcAft>
                <a:spcPts val="800"/>
              </a:spcAft>
            </a:pPr>
            <a:r>
              <a:rPr lang="ro-MD" dirty="0"/>
              <a:t>3. </a:t>
            </a:r>
            <a:r>
              <a:rPr lang="ro-MD" b="0" i="0" dirty="0">
                <a:solidFill>
                  <a:srgbClr val="111111"/>
                </a:solidFill>
                <a:effectLst/>
              </a:rPr>
              <a:t>Media nivelului de insulină variază în funcție de categoria de greutate a individului.</a:t>
            </a:r>
            <a:endParaRPr lang="en-US" b="0" i="0" dirty="0">
              <a:solidFill>
                <a:srgbClr val="111111"/>
              </a:solidFill>
              <a:effectLst/>
            </a:endParaRPr>
          </a:p>
          <a:p>
            <a:pPr algn="l">
              <a:spcAft>
                <a:spcPts val="800"/>
              </a:spcAft>
            </a:pPr>
            <a:r>
              <a:rPr lang="ro-MD" dirty="0"/>
              <a:t>4. </a:t>
            </a:r>
            <a:r>
              <a:rPr lang="ro-MD" b="0" i="0" dirty="0">
                <a:solidFill>
                  <a:srgbClr val="111111"/>
                </a:solidFill>
                <a:effectLst/>
              </a:rPr>
              <a:t>Grosimea pielii este corelată cu indicele de masă corporală.</a:t>
            </a:r>
            <a:endParaRPr lang="ro-MD" dirty="0"/>
          </a:p>
        </p:txBody>
      </p:sp>
    </p:spTree>
    <p:extLst>
      <p:ext uri="{BB962C8B-B14F-4D97-AF65-F5344CB8AC3E}">
        <p14:creationId xmlns:p14="http://schemas.microsoft.com/office/powerpoint/2010/main" val="4240964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Номер слайда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rtlCol="0"/>
          <a:lstStyle>
            <a:defPPr>
              <a:defRPr lang="ru-RU"/>
            </a:defPPr>
          </a:lstStyle>
          <a:p>
            <a:pPr rtl="0"/>
            <a:fld id="{48F63A3B-78C7-47BE-AE5E-E10140E04643}" type="slidenum">
              <a:rPr lang="ru-RU" smtClean="0"/>
              <a:t>5</a:t>
            </a:fld>
            <a:endParaRPr lang="ru-RU" dirty="0"/>
          </a:p>
        </p:txBody>
      </p:sp>
      <p:sp>
        <p:nvSpPr>
          <p:cNvPr id="12" name="Заголовок 1">
            <a:extLst>
              <a:ext uri="{FF2B5EF4-FFF2-40B4-BE49-F238E27FC236}">
                <a16:creationId xmlns:a16="http://schemas.microsoft.com/office/drawing/2014/main" id="{C7A55BE8-3F33-1D99-D6ED-C3D42D887431}"/>
              </a:ext>
            </a:extLst>
          </p:cNvPr>
          <p:cNvSpPr>
            <a:spLocks noGrp="1"/>
          </p:cNvSpPr>
          <p:nvPr>
            <p:ph type="title"/>
          </p:nvPr>
        </p:nvSpPr>
        <p:spPr>
          <a:xfrm>
            <a:off x="5166360" y="1225296"/>
            <a:ext cx="6766560" cy="768096"/>
          </a:xfrm>
        </p:spPr>
        <p:txBody>
          <a:bodyPr rtlCol="0"/>
          <a:lstStyle>
            <a:defPPr>
              <a:defRPr lang="ru-RU"/>
            </a:defPPr>
          </a:lstStyle>
          <a:p>
            <a:pPr rtl="0"/>
            <a:r>
              <a:rPr lang="ro-RO" sz="4000" dirty="0"/>
              <a:t>obiectivele</a:t>
            </a:r>
            <a:endParaRPr lang="ru-RU" sz="4000" dirty="0"/>
          </a:p>
        </p:txBody>
      </p:sp>
      <p:sp>
        <p:nvSpPr>
          <p:cNvPr id="13" name="Объект 2">
            <a:extLst>
              <a:ext uri="{FF2B5EF4-FFF2-40B4-BE49-F238E27FC236}">
                <a16:creationId xmlns:a16="http://schemas.microsoft.com/office/drawing/2014/main" id="{2A97E240-FEBF-B980-F74C-C49A07AD4F00}"/>
              </a:ext>
            </a:extLst>
          </p:cNvPr>
          <p:cNvSpPr txBox="1">
            <a:spLocks/>
          </p:cNvSpPr>
          <p:nvPr/>
        </p:nvSpPr>
        <p:spPr>
          <a:xfrm>
            <a:off x="4061968" y="2487168"/>
            <a:ext cx="6766560" cy="2633472"/>
          </a:xfrm>
          <a:prstGeom prst="rect">
            <a:avLst/>
          </a:prstGeom>
        </p:spPr>
        <p:txBody>
          <a:bodyPr rtlCol="0"/>
          <a:lstStyle>
            <a:defPPr>
              <a:defRPr lang="ru-RU"/>
            </a:defPPr>
            <a:lvl1pPr marL="347472" indent="-347472" algn="l" defTabSz="914400" rtl="0" eaLnBrk="1" latinLnBrk="0" hangingPunct="1">
              <a:lnSpc>
                <a:spcPct val="100000"/>
              </a:lnSpc>
              <a:spcBef>
                <a:spcPts val="360"/>
              </a:spcBef>
              <a:buFont typeface="Arial" panose="020B0604020202020204" pitchFamily="34" charset="0"/>
              <a:buChar char="•"/>
              <a:defRPr lang="ru-RU"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ru-RU"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ru-RU"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ru-RU"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ru-RU"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cs"/>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cs"/>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cs"/>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cs"/>
                <a:ea typeface="+mn-ea"/>
                <a:cs typeface="+mn-cs"/>
              </a:defRPr>
            </a:lvl9pPr>
          </a:lstStyle>
          <a:p>
            <a:pPr algn="just"/>
            <a:r>
              <a:rPr lang="ro-RO" sz="2000" b="0" i="0" dirty="0">
                <a:solidFill>
                  <a:srgbClr val="202C8F"/>
                </a:solidFill>
                <a:effectLst/>
              </a:rPr>
              <a:t>Colectarea datelor</a:t>
            </a:r>
          </a:p>
          <a:p>
            <a:pPr algn="just"/>
            <a:r>
              <a:rPr lang="en-US" sz="2000" b="0" i="0" dirty="0">
                <a:solidFill>
                  <a:srgbClr val="202C8F"/>
                </a:solidFill>
                <a:effectLst/>
              </a:rPr>
              <a:t>Preprocesarea datelor</a:t>
            </a:r>
          </a:p>
          <a:p>
            <a:pPr algn="just"/>
            <a:r>
              <a:rPr lang="en-US" sz="2000" b="0" i="0" dirty="0">
                <a:solidFill>
                  <a:srgbClr val="202C8F"/>
                </a:solidFill>
                <a:effectLst/>
              </a:rPr>
              <a:t>Analiza explorator</a:t>
            </a:r>
            <a:r>
              <a:rPr lang="ro-RO" sz="2000" dirty="0">
                <a:solidFill>
                  <a:srgbClr val="202C8F"/>
                </a:solidFill>
              </a:rPr>
              <a:t>ie</a:t>
            </a:r>
          </a:p>
          <a:p>
            <a:pPr algn="just"/>
            <a:r>
              <a:rPr lang="ro-RO" sz="2000" b="0" i="0" dirty="0">
                <a:solidFill>
                  <a:srgbClr val="202C8F"/>
                </a:solidFill>
                <a:effectLst/>
              </a:rPr>
              <a:t>Testarea ipotezelor</a:t>
            </a:r>
            <a:endParaRPr lang="en-US" sz="2000" b="0" i="0" dirty="0">
              <a:solidFill>
                <a:srgbClr val="202C8F"/>
              </a:solidFill>
              <a:effectLst/>
            </a:endParaRPr>
          </a:p>
          <a:p>
            <a:pPr algn="just"/>
            <a:r>
              <a:rPr lang="en-US" sz="2000" b="0" i="0" dirty="0">
                <a:solidFill>
                  <a:srgbClr val="202C8F"/>
                </a:solidFill>
                <a:effectLst/>
              </a:rPr>
              <a:t>Crearea unui model</a:t>
            </a:r>
          </a:p>
          <a:p>
            <a:pPr algn="just"/>
            <a:r>
              <a:rPr lang="en-US" sz="2000" dirty="0">
                <a:solidFill>
                  <a:srgbClr val="202C8F"/>
                </a:solidFill>
              </a:rPr>
              <a:t>Evaluarea modelului</a:t>
            </a:r>
          </a:p>
          <a:p>
            <a:pPr algn="just"/>
            <a:r>
              <a:rPr lang="ro-RO" sz="2000" b="0" i="0" dirty="0">
                <a:solidFill>
                  <a:srgbClr val="202C8F"/>
                </a:solidFill>
                <a:effectLst/>
              </a:rPr>
              <a:t>Îmbunătățirea modeluilui</a:t>
            </a:r>
          </a:p>
          <a:p>
            <a:pPr algn="just"/>
            <a:r>
              <a:rPr lang="ro-RO" sz="2000" dirty="0">
                <a:solidFill>
                  <a:srgbClr val="202C8F"/>
                </a:solidFill>
              </a:rPr>
              <a:t>Plasarea modeluilui pe GitHub</a:t>
            </a:r>
            <a:endParaRPr lang="ro-RO" sz="2000" b="0" i="0" dirty="0">
              <a:solidFill>
                <a:srgbClr val="202C8F"/>
              </a:solidFill>
              <a:effectLst/>
            </a:endParaRPr>
          </a:p>
        </p:txBody>
      </p:sp>
    </p:spTree>
    <p:extLst>
      <p:ext uri="{BB962C8B-B14F-4D97-AF65-F5344CB8AC3E}">
        <p14:creationId xmlns:p14="http://schemas.microsoft.com/office/powerpoint/2010/main" val="341891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4B311B-3177-0658-3585-6639F26A9BF6}"/>
              </a:ext>
            </a:extLst>
          </p:cNvPr>
          <p:cNvSpPr>
            <a:spLocks noGrp="1"/>
          </p:cNvSpPr>
          <p:nvPr>
            <p:ph type="title"/>
          </p:nvPr>
        </p:nvSpPr>
        <p:spPr>
          <a:xfrm>
            <a:off x="2753070" y="262087"/>
            <a:ext cx="6577148" cy="564854"/>
          </a:xfrm>
        </p:spPr>
        <p:txBody>
          <a:bodyPr rtlCol="0"/>
          <a:lstStyle>
            <a:defPPr>
              <a:defRPr lang="ru-RU"/>
            </a:defPPr>
          </a:lstStyle>
          <a:p>
            <a:pPr rtl="0"/>
            <a:r>
              <a:rPr lang="ro-RO" sz="3000" dirty="0">
                <a:latin typeface="Arial Black" panose="020B0604020202020204" pitchFamily="34" charset="0"/>
                <a:cs typeface="Arial Black" panose="020B0604020202020204" pitchFamily="34" charset="0"/>
              </a:rPr>
              <a:t>Curățarea</a:t>
            </a:r>
            <a:r>
              <a:rPr lang="en-US" sz="3000" dirty="0">
                <a:latin typeface="Arial Black" panose="020B0604020202020204" pitchFamily="34" charset="0"/>
                <a:cs typeface="Arial Black" panose="020B0604020202020204" pitchFamily="34" charset="0"/>
              </a:rPr>
              <a:t> datelor</a:t>
            </a:r>
            <a:endParaRPr lang="ru-RU" sz="3000" b="1" dirty="0">
              <a:solidFill>
                <a:schemeClr val="accent6"/>
              </a:solidFill>
              <a:latin typeface="Arial Black" panose="020B0604020202020204" pitchFamily="34" charset="0"/>
              <a:cs typeface="Arial Black" panose="020B0604020202020204" pitchFamily="34" charset="0"/>
            </a:endParaRPr>
          </a:p>
        </p:txBody>
      </p:sp>
      <p:sp>
        <p:nvSpPr>
          <p:cNvPr id="8" name="Номер слайда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rtlCol="0"/>
          <a:lstStyle>
            <a:defPPr>
              <a:defRPr lang="ru-RU"/>
            </a:defPPr>
          </a:lstStyle>
          <a:p>
            <a:pPr rtl="0"/>
            <a:fld id="{48F63A3B-78C7-47BE-AE5E-E10140E04643}" type="slidenum">
              <a:rPr lang="ru-RU" smtClean="0"/>
              <a:t>6</a:t>
            </a:fld>
            <a:endParaRPr lang="ru-RU" dirty="0"/>
          </a:p>
        </p:txBody>
      </p:sp>
      <p:sp>
        <p:nvSpPr>
          <p:cNvPr id="13" name="TextBox 12">
            <a:extLst>
              <a:ext uri="{FF2B5EF4-FFF2-40B4-BE49-F238E27FC236}">
                <a16:creationId xmlns:a16="http://schemas.microsoft.com/office/drawing/2014/main" id="{2A22FBB4-AE54-F76C-4B4C-44F066221460}"/>
              </a:ext>
            </a:extLst>
          </p:cNvPr>
          <p:cNvSpPr txBox="1"/>
          <p:nvPr/>
        </p:nvSpPr>
        <p:spPr>
          <a:xfrm>
            <a:off x="593361" y="952101"/>
            <a:ext cx="5502638" cy="477054"/>
          </a:xfrm>
          <a:prstGeom prst="rect">
            <a:avLst/>
          </a:prstGeom>
          <a:noFill/>
        </p:spPr>
        <p:txBody>
          <a:bodyPr wrap="square">
            <a:spAutoFit/>
          </a:bodyPr>
          <a:lstStyle/>
          <a:p>
            <a:r>
              <a:rPr lang="ro-MD" sz="2500" dirty="0">
                <a:solidFill>
                  <a:srgbClr val="202C8F"/>
                </a:solidFill>
              </a:rPr>
              <a:t>Eliminarea înregistrărilor cu valori lipsă</a:t>
            </a:r>
            <a:endParaRPr lang="ro-MD" sz="2500" b="0" i="0" dirty="0">
              <a:solidFill>
                <a:srgbClr val="202C8F"/>
              </a:solidFill>
              <a:effectLst/>
            </a:endParaRPr>
          </a:p>
        </p:txBody>
      </p:sp>
      <p:pic>
        <p:nvPicPr>
          <p:cNvPr id="18" name="Picture 17">
            <a:extLst>
              <a:ext uri="{FF2B5EF4-FFF2-40B4-BE49-F238E27FC236}">
                <a16:creationId xmlns:a16="http://schemas.microsoft.com/office/drawing/2014/main" id="{FAA04424-C6C3-4DED-3C45-4845FF7DA8B5}"/>
              </a:ext>
            </a:extLst>
          </p:cNvPr>
          <p:cNvPicPr>
            <a:picLocks noChangeAspect="1"/>
          </p:cNvPicPr>
          <p:nvPr/>
        </p:nvPicPr>
        <p:blipFill>
          <a:blip r:embed="rId3"/>
          <a:stretch>
            <a:fillRect/>
          </a:stretch>
        </p:blipFill>
        <p:spPr>
          <a:xfrm>
            <a:off x="685535" y="2044747"/>
            <a:ext cx="9737979" cy="1222375"/>
          </a:xfrm>
          <a:prstGeom prst="rect">
            <a:avLst/>
          </a:prstGeom>
        </p:spPr>
      </p:pic>
      <p:pic>
        <p:nvPicPr>
          <p:cNvPr id="21" name="Picture 20">
            <a:extLst>
              <a:ext uri="{FF2B5EF4-FFF2-40B4-BE49-F238E27FC236}">
                <a16:creationId xmlns:a16="http://schemas.microsoft.com/office/drawing/2014/main" id="{66CB4E7D-8425-FC7E-2094-ECE6EFC5412C}"/>
              </a:ext>
            </a:extLst>
          </p:cNvPr>
          <p:cNvPicPr>
            <a:picLocks noChangeAspect="1"/>
          </p:cNvPicPr>
          <p:nvPr/>
        </p:nvPicPr>
        <p:blipFill>
          <a:blip r:embed="rId4"/>
          <a:stretch>
            <a:fillRect/>
          </a:stretch>
        </p:blipFill>
        <p:spPr>
          <a:xfrm>
            <a:off x="702069" y="3725542"/>
            <a:ext cx="9770636" cy="1220292"/>
          </a:xfrm>
          <a:prstGeom prst="rect">
            <a:avLst/>
          </a:prstGeom>
        </p:spPr>
      </p:pic>
      <p:sp>
        <p:nvSpPr>
          <p:cNvPr id="28" name="TextBox 27">
            <a:extLst>
              <a:ext uri="{FF2B5EF4-FFF2-40B4-BE49-F238E27FC236}">
                <a16:creationId xmlns:a16="http://schemas.microsoft.com/office/drawing/2014/main" id="{B753939A-8F6E-7FD5-B01F-065AD2323754}"/>
              </a:ext>
            </a:extLst>
          </p:cNvPr>
          <p:cNvSpPr txBox="1"/>
          <p:nvPr/>
        </p:nvSpPr>
        <p:spPr>
          <a:xfrm>
            <a:off x="593361" y="5228450"/>
            <a:ext cx="10896567" cy="369332"/>
          </a:xfrm>
          <a:prstGeom prst="rect">
            <a:avLst/>
          </a:prstGeom>
          <a:noFill/>
        </p:spPr>
        <p:txBody>
          <a:bodyPr wrap="square">
            <a:spAutoFit/>
          </a:bodyPr>
          <a:lstStyle/>
          <a:p>
            <a:pPr algn="just"/>
            <a:r>
              <a:rPr lang="ro-MD" i="0" dirty="0">
                <a:effectLst/>
              </a:rPr>
              <a:t>În urma eliminării înregistrărilor cu date lipsă numărul de înregistrări a scăzut cu 376.</a:t>
            </a:r>
          </a:p>
        </p:txBody>
      </p:sp>
      <p:pic>
        <p:nvPicPr>
          <p:cNvPr id="33" name="Picture 32">
            <a:extLst>
              <a:ext uri="{FF2B5EF4-FFF2-40B4-BE49-F238E27FC236}">
                <a16:creationId xmlns:a16="http://schemas.microsoft.com/office/drawing/2014/main" id="{0E104269-3D27-7674-CDF7-14E05FE2B9D3}"/>
              </a:ext>
            </a:extLst>
          </p:cNvPr>
          <p:cNvPicPr>
            <a:picLocks noChangeAspect="1"/>
          </p:cNvPicPr>
          <p:nvPr/>
        </p:nvPicPr>
        <p:blipFill>
          <a:blip r:embed="rId5"/>
          <a:stretch>
            <a:fillRect/>
          </a:stretch>
        </p:blipFill>
        <p:spPr>
          <a:xfrm>
            <a:off x="702069" y="5841365"/>
            <a:ext cx="3312454" cy="369332"/>
          </a:xfrm>
          <a:prstGeom prst="rect">
            <a:avLst/>
          </a:prstGeom>
        </p:spPr>
      </p:pic>
      <p:cxnSp>
        <p:nvCxnSpPr>
          <p:cNvPr id="40" name="Straight Arrow Connector 39">
            <a:extLst>
              <a:ext uri="{FF2B5EF4-FFF2-40B4-BE49-F238E27FC236}">
                <a16:creationId xmlns:a16="http://schemas.microsoft.com/office/drawing/2014/main" id="{E164C177-555D-636D-9BFB-0BC6B7CC3900}"/>
              </a:ext>
            </a:extLst>
          </p:cNvPr>
          <p:cNvCxnSpPr>
            <a:cxnSpLocks/>
            <a:stCxn id="33" idx="3"/>
            <a:endCxn id="50" idx="1"/>
          </p:cNvCxnSpPr>
          <p:nvPr/>
        </p:nvCxnSpPr>
        <p:spPr>
          <a:xfrm flipV="1">
            <a:off x="4014523" y="6026030"/>
            <a:ext cx="105999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09D8F056-3963-58CA-4F48-E153267E4D04}"/>
              </a:ext>
            </a:extLst>
          </p:cNvPr>
          <p:cNvCxnSpPr/>
          <p:nvPr/>
        </p:nvCxnSpPr>
        <p:spPr>
          <a:xfrm>
            <a:off x="5791200" y="3267122"/>
            <a:ext cx="0" cy="4609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8" name="Picture 47">
            <a:extLst>
              <a:ext uri="{FF2B5EF4-FFF2-40B4-BE49-F238E27FC236}">
                <a16:creationId xmlns:a16="http://schemas.microsoft.com/office/drawing/2014/main" id="{5B4C7DE1-AC86-00F0-C60D-A02FC400643E}"/>
              </a:ext>
            </a:extLst>
          </p:cNvPr>
          <p:cNvPicPr>
            <a:picLocks noChangeAspect="1"/>
          </p:cNvPicPr>
          <p:nvPr/>
        </p:nvPicPr>
        <p:blipFill>
          <a:blip r:embed="rId6"/>
          <a:stretch>
            <a:fillRect/>
          </a:stretch>
        </p:blipFill>
        <p:spPr>
          <a:xfrm>
            <a:off x="685535" y="1658365"/>
            <a:ext cx="10896568" cy="205729"/>
          </a:xfrm>
          <a:prstGeom prst="rect">
            <a:avLst/>
          </a:prstGeom>
        </p:spPr>
      </p:pic>
      <p:pic>
        <p:nvPicPr>
          <p:cNvPr id="50" name="Picture 49">
            <a:extLst>
              <a:ext uri="{FF2B5EF4-FFF2-40B4-BE49-F238E27FC236}">
                <a16:creationId xmlns:a16="http://schemas.microsoft.com/office/drawing/2014/main" id="{ED91ACE1-194E-6A7B-A4FE-09771726CAB5}"/>
              </a:ext>
            </a:extLst>
          </p:cNvPr>
          <p:cNvPicPr>
            <a:picLocks noChangeAspect="1"/>
          </p:cNvPicPr>
          <p:nvPr/>
        </p:nvPicPr>
        <p:blipFill>
          <a:blip r:embed="rId7"/>
          <a:stretch>
            <a:fillRect/>
          </a:stretch>
        </p:blipFill>
        <p:spPr>
          <a:xfrm>
            <a:off x="5074514" y="5841365"/>
            <a:ext cx="2909862" cy="369329"/>
          </a:xfrm>
          <a:prstGeom prst="rect">
            <a:avLst/>
          </a:prstGeom>
        </p:spPr>
      </p:pic>
    </p:spTree>
    <p:extLst>
      <p:ext uri="{BB962C8B-B14F-4D97-AF65-F5344CB8AC3E}">
        <p14:creationId xmlns:p14="http://schemas.microsoft.com/office/powerpoint/2010/main" val="3426770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4B311B-3177-0658-3585-6639F26A9BF6}"/>
              </a:ext>
            </a:extLst>
          </p:cNvPr>
          <p:cNvSpPr>
            <a:spLocks noGrp="1"/>
          </p:cNvSpPr>
          <p:nvPr>
            <p:ph type="title"/>
          </p:nvPr>
        </p:nvSpPr>
        <p:spPr>
          <a:xfrm>
            <a:off x="3629841" y="202981"/>
            <a:ext cx="4932318" cy="477054"/>
          </a:xfrm>
        </p:spPr>
        <p:txBody>
          <a:bodyPr rtlCol="0"/>
          <a:lstStyle>
            <a:defPPr>
              <a:defRPr lang="ru-RU"/>
            </a:defPPr>
          </a:lstStyle>
          <a:p>
            <a:pPr rtl="0"/>
            <a:r>
              <a:rPr lang="ro-RO" sz="3000" dirty="0">
                <a:latin typeface="Arial Black" panose="020B0604020202020204" pitchFamily="34" charset="0"/>
                <a:cs typeface="Arial Black" panose="020B0604020202020204" pitchFamily="34" charset="0"/>
              </a:rPr>
              <a:t>Curățarea</a:t>
            </a:r>
            <a:r>
              <a:rPr lang="en-US" sz="3000" dirty="0">
                <a:latin typeface="Arial Black" panose="020B0604020202020204" pitchFamily="34" charset="0"/>
                <a:cs typeface="Arial Black" panose="020B0604020202020204" pitchFamily="34" charset="0"/>
              </a:rPr>
              <a:t> datelor</a:t>
            </a:r>
            <a:endParaRPr lang="ru-RU" sz="3000" b="1" dirty="0">
              <a:solidFill>
                <a:schemeClr val="accent6"/>
              </a:solidFill>
              <a:latin typeface="Arial Black" panose="020B0604020202020204" pitchFamily="34" charset="0"/>
              <a:cs typeface="Arial Black" panose="020B0604020202020204" pitchFamily="34" charset="0"/>
            </a:endParaRPr>
          </a:p>
        </p:txBody>
      </p:sp>
      <p:sp>
        <p:nvSpPr>
          <p:cNvPr id="8" name="Номер слайда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rtlCol="0"/>
          <a:lstStyle>
            <a:defPPr>
              <a:defRPr lang="ru-RU"/>
            </a:defPPr>
          </a:lstStyle>
          <a:p>
            <a:pPr rtl="0"/>
            <a:fld id="{48F63A3B-78C7-47BE-AE5E-E10140E04643}" type="slidenum">
              <a:rPr lang="ru-RU" smtClean="0"/>
              <a:t>7</a:t>
            </a:fld>
            <a:endParaRPr lang="ru-RU" dirty="0"/>
          </a:p>
        </p:txBody>
      </p:sp>
      <p:sp>
        <p:nvSpPr>
          <p:cNvPr id="13" name="TextBox 12">
            <a:extLst>
              <a:ext uri="{FF2B5EF4-FFF2-40B4-BE49-F238E27FC236}">
                <a16:creationId xmlns:a16="http://schemas.microsoft.com/office/drawing/2014/main" id="{2A22FBB4-AE54-F76C-4B4C-44F066221460}"/>
              </a:ext>
            </a:extLst>
          </p:cNvPr>
          <p:cNvSpPr txBox="1"/>
          <p:nvPr/>
        </p:nvSpPr>
        <p:spPr>
          <a:xfrm>
            <a:off x="593361" y="731520"/>
            <a:ext cx="5981610" cy="477054"/>
          </a:xfrm>
          <a:prstGeom prst="rect">
            <a:avLst/>
          </a:prstGeom>
          <a:noFill/>
        </p:spPr>
        <p:txBody>
          <a:bodyPr wrap="square">
            <a:spAutoFit/>
          </a:bodyPr>
          <a:lstStyle/>
          <a:p>
            <a:r>
              <a:rPr lang="ro-MD" sz="2500" dirty="0">
                <a:solidFill>
                  <a:srgbClr val="202C8F"/>
                </a:solidFill>
              </a:rPr>
              <a:t>Eliminarea înregistrărilor cu valori extreme</a:t>
            </a:r>
            <a:endParaRPr lang="ro-MD" sz="2500" b="0" i="0" dirty="0">
              <a:solidFill>
                <a:srgbClr val="202C8F"/>
              </a:solidFill>
              <a:effectLst/>
            </a:endParaRPr>
          </a:p>
        </p:txBody>
      </p:sp>
      <p:pic>
        <p:nvPicPr>
          <p:cNvPr id="4" name="Picture 3">
            <a:extLst>
              <a:ext uri="{FF2B5EF4-FFF2-40B4-BE49-F238E27FC236}">
                <a16:creationId xmlns:a16="http://schemas.microsoft.com/office/drawing/2014/main" id="{2BF831F1-04F7-C407-DD52-F2135B1359B5}"/>
              </a:ext>
            </a:extLst>
          </p:cNvPr>
          <p:cNvPicPr>
            <a:picLocks noChangeAspect="1"/>
          </p:cNvPicPr>
          <p:nvPr/>
        </p:nvPicPr>
        <p:blipFill>
          <a:blip r:embed="rId3"/>
          <a:stretch>
            <a:fillRect/>
          </a:stretch>
        </p:blipFill>
        <p:spPr>
          <a:xfrm>
            <a:off x="638837" y="1260059"/>
            <a:ext cx="7264192" cy="1010201"/>
          </a:xfrm>
          <a:prstGeom prst="rect">
            <a:avLst/>
          </a:prstGeom>
        </p:spPr>
      </p:pic>
      <p:pic>
        <p:nvPicPr>
          <p:cNvPr id="6" name="Picture 5">
            <a:extLst>
              <a:ext uri="{FF2B5EF4-FFF2-40B4-BE49-F238E27FC236}">
                <a16:creationId xmlns:a16="http://schemas.microsoft.com/office/drawing/2014/main" id="{E4036765-A01B-943E-C803-F4B74AE014F4}"/>
              </a:ext>
            </a:extLst>
          </p:cNvPr>
          <p:cNvPicPr>
            <a:picLocks noChangeAspect="1"/>
          </p:cNvPicPr>
          <p:nvPr/>
        </p:nvPicPr>
        <p:blipFill>
          <a:blip r:embed="rId4"/>
          <a:stretch>
            <a:fillRect/>
          </a:stretch>
        </p:blipFill>
        <p:spPr>
          <a:xfrm>
            <a:off x="638838" y="2407416"/>
            <a:ext cx="1917876" cy="1750927"/>
          </a:xfrm>
          <a:prstGeom prst="rect">
            <a:avLst/>
          </a:prstGeom>
        </p:spPr>
      </p:pic>
      <p:pic>
        <p:nvPicPr>
          <p:cNvPr id="9" name="Picture 8">
            <a:extLst>
              <a:ext uri="{FF2B5EF4-FFF2-40B4-BE49-F238E27FC236}">
                <a16:creationId xmlns:a16="http://schemas.microsoft.com/office/drawing/2014/main" id="{CB1127B2-EAAF-9965-59F9-26E6D78F276B}"/>
              </a:ext>
            </a:extLst>
          </p:cNvPr>
          <p:cNvPicPr>
            <a:picLocks noChangeAspect="1"/>
          </p:cNvPicPr>
          <p:nvPr/>
        </p:nvPicPr>
        <p:blipFill>
          <a:blip r:embed="rId5"/>
          <a:stretch>
            <a:fillRect/>
          </a:stretch>
        </p:blipFill>
        <p:spPr>
          <a:xfrm>
            <a:off x="638837" y="4724603"/>
            <a:ext cx="1917877" cy="1746675"/>
          </a:xfrm>
          <a:prstGeom prst="rect">
            <a:avLst/>
          </a:prstGeom>
        </p:spPr>
      </p:pic>
      <p:pic>
        <p:nvPicPr>
          <p:cNvPr id="11" name="Picture 10">
            <a:extLst>
              <a:ext uri="{FF2B5EF4-FFF2-40B4-BE49-F238E27FC236}">
                <a16:creationId xmlns:a16="http://schemas.microsoft.com/office/drawing/2014/main" id="{F796DDFE-E558-6BF6-4633-7A61BC915BE9}"/>
              </a:ext>
            </a:extLst>
          </p:cNvPr>
          <p:cNvPicPr>
            <a:picLocks noChangeAspect="1"/>
          </p:cNvPicPr>
          <p:nvPr/>
        </p:nvPicPr>
        <p:blipFill>
          <a:blip r:embed="rId6"/>
          <a:stretch>
            <a:fillRect/>
          </a:stretch>
        </p:blipFill>
        <p:spPr>
          <a:xfrm>
            <a:off x="2876397" y="2407416"/>
            <a:ext cx="1917876" cy="1742783"/>
          </a:xfrm>
          <a:prstGeom prst="rect">
            <a:avLst/>
          </a:prstGeom>
        </p:spPr>
      </p:pic>
      <p:pic>
        <p:nvPicPr>
          <p:cNvPr id="14" name="Picture 13">
            <a:extLst>
              <a:ext uri="{FF2B5EF4-FFF2-40B4-BE49-F238E27FC236}">
                <a16:creationId xmlns:a16="http://schemas.microsoft.com/office/drawing/2014/main" id="{CA0A25CD-9F56-F9F1-02EB-F0915A6EEB72}"/>
              </a:ext>
            </a:extLst>
          </p:cNvPr>
          <p:cNvPicPr>
            <a:picLocks noChangeAspect="1"/>
          </p:cNvPicPr>
          <p:nvPr/>
        </p:nvPicPr>
        <p:blipFill>
          <a:blip r:embed="rId7"/>
          <a:stretch>
            <a:fillRect/>
          </a:stretch>
        </p:blipFill>
        <p:spPr>
          <a:xfrm>
            <a:off x="2876397" y="4724060"/>
            <a:ext cx="1917876" cy="1747218"/>
          </a:xfrm>
          <a:prstGeom prst="rect">
            <a:avLst/>
          </a:prstGeom>
        </p:spPr>
      </p:pic>
      <p:pic>
        <p:nvPicPr>
          <p:cNvPr id="16" name="Picture 15">
            <a:extLst>
              <a:ext uri="{FF2B5EF4-FFF2-40B4-BE49-F238E27FC236}">
                <a16:creationId xmlns:a16="http://schemas.microsoft.com/office/drawing/2014/main" id="{3C7383A0-F23B-30B4-7BED-E3443F002E64}"/>
              </a:ext>
            </a:extLst>
          </p:cNvPr>
          <p:cNvPicPr>
            <a:picLocks noChangeAspect="1"/>
          </p:cNvPicPr>
          <p:nvPr/>
        </p:nvPicPr>
        <p:blipFill>
          <a:blip r:embed="rId8"/>
          <a:stretch>
            <a:fillRect/>
          </a:stretch>
        </p:blipFill>
        <p:spPr>
          <a:xfrm>
            <a:off x="5113956" y="2407416"/>
            <a:ext cx="1917876" cy="1736483"/>
          </a:xfrm>
          <a:prstGeom prst="rect">
            <a:avLst/>
          </a:prstGeom>
        </p:spPr>
      </p:pic>
      <p:pic>
        <p:nvPicPr>
          <p:cNvPr id="19" name="Picture 18">
            <a:extLst>
              <a:ext uri="{FF2B5EF4-FFF2-40B4-BE49-F238E27FC236}">
                <a16:creationId xmlns:a16="http://schemas.microsoft.com/office/drawing/2014/main" id="{9FAEAA12-B07E-F630-2299-D05FBD5C965F}"/>
              </a:ext>
            </a:extLst>
          </p:cNvPr>
          <p:cNvPicPr>
            <a:picLocks noChangeAspect="1"/>
          </p:cNvPicPr>
          <p:nvPr/>
        </p:nvPicPr>
        <p:blipFill>
          <a:blip r:embed="rId9"/>
          <a:stretch>
            <a:fillRect/>
          </a:stretch>
        </p:blipFill>
        <p:spPr>
          <a:xfrm>
            <a:off x="5113956" y="4722746"/>
            <a:ext cx="1917876" cy="1748532"/>
          </a:xfrm>
          <a:prstGeom prst="rect">
            <a:avLst/>
          </a:prstGeom>
        </p:spPr>
      </p:pic>
      <p:cxnSp>
        <p:nvCxnSpPr>
          <p:cNvPr id="22" name="Straight Arrow Connector 21">
            <a:extLst>
              <a:ext uri="{FF2B5EF4-FFF2-40B4-BE49-F238E27FC236}">
                <a16:creationId xmlns:a16="http://schemas.microsoft.com/office/drawing/2014/main" id="{16F92DEB-33C9-D43A-FD49-E693836024C4}"/>
              </a:ext>
            </a:extLst>
          </p:cNvPr>
          <p:cNvCxnSpPr>
            <a:stCxn id="6" idx="2"/>
            <a:endCxn id="9" idx="0"/>
          </p:cNvCxnSpPr>
          <p:nvPr/>
        </p:nvCxnSpPr>
        <p:spPr>
          <a:xfrm>
            <a:off x="1597776" y="4158343"/>
            <a:ext cx="0" cy="5662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D54AD83D-29F3-8517-6B58-1A41CBF24360}"/>
              </a:ext>
            </a:extLst>
          </p:cNvPr>
          <p:cNvCxnSpPr>
            <a:stCxn id="11" idx="2"/>
            <a:endCxn id="14" idx="0"/>
          </p:cNvCxnSpPr>
          <p:nvPr/>
        </p:nvCxnSpPr>
        <p:spPr>
          <a:xfrm>
            <a:off x="3835335" y="4150199"/>
            <a:ext cx="0" cy="5738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35F9CA0A-482C-1904-6113-63CB80C0ADE8}"/>
              </a:ext>
            </a:extLst>
          </p:cNvPr>
          <p:cNvCxnSpPr>
            <a:stCxn id="16" idx="2"/>
            <a:endCxn id="19" idx="0"/>
          </p:cNvCxnSpPr>
          <p:nvPr/>
        </p:nvCxnSpPr>
        <p:spPr>
          <a:xfrm>
            <a:off x="6072894" y="4143899"/>
            <a:ext cx="0" cy="5788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FC3F4F9F-E002-6B9F-4178-100B9D582375}"/>
              </a:ext>
            </a:extLst>
          </p:cNvPr>
          <p:cNvSpPr txBox="1"/>
          <p:nvPr/>
        </p:nvSpPr>
        <p:spPr>
          <a:xfrm>
            <a:off x="7351515" y="2407416"/>
            <a:ext cx="4316096" cy="1477328"/>
          </a:xfrm>
          <a:prstGeom prst="rect">
            <a:avLst/>
          </a:prstGeom>
          <a:noFill/>
        </p:spPr>
        <p:txBody>
          <a:bodyPr wrap="square">
            <a:spAutoFit/>
          </a:bodyPr>
          <a:lstStyle/>
          <a:p>
            <a:pPr indent="457200" algn="just"/>
            <a:r>
              <a:rPr lang="ro-MD" b="0" i="0" dirty="0">
                <a:effectLst/>
              </a:rPr>
              <a:t>Am utilizat diagrama “boxplot” pentru a determina dacă o variabilă include valori extreme. Ulterior, am aplicat funcția boxplot.stats pentru a extrage aceste valori, urmând să le eliminăm.</a:t>
            </a:r>
            <a:endParaRPr lang="ro-MD" i="0" dirty="0">
              <a:effectLst/>
            </a:endParaRPr>
          </a:p>
        </p:txBody>
      </p:sp>
      <p:sp>
        <p:nvSpPr>
          <p:cNvPr id="29" name="TextBox 28">
            <a:extLst>
              <a:ext uri="{FF2B5EF4-FFF2-40B4-BE49-F238E27FC236}">
                <a16:creationId xmlns:a16="http://schemas.microsoft.com/office/drawing/2014/main" id="{F0729939-023E-63CB-2157-518F464F456E}"/>
              </a:ext>
            </a:extLst>
          </p:cNvPr>
          <p:cNvSpPr txBox="1"/>
          <p:nvPr/>
        </p:nvSpPr>
        <p:spPr>
          <a:xfrm>
            <a:off x="7351515" y="3978990"/>
            <a:ext cx="4316096" cy="923330"/>
          </a:xfrm>
          <a:prstGeom prst="rect">
            <a:avLst/>
          </a:prstGeom>
          <a:noFill/>
        </p:spPr>
        <p:txBody>
          <a:bodyPr wrap="square">
            <a:spAutoFit/>
          </a:bodyPr>
          <a:lstStyle/>
          <a:p>
            <a:pPr indent="457200" algn="just"/>
            <a:r>
              <a:rPr lang="ro-MD" i="0" dirty="0">
                <a:effectLst/>
              </a:rPr>
              <a:t>În urma eliminării înregistrărilor cu valori extreme numărul de înregistrări a scăzut cu 108.</a:t>
            </a:r>
          </a:p>
        </p:txBody>
      </p:sp>
      <p:pic>
        <p:nvPicPr>
          <p:cNvPr id="31" name="Picture 30">
            <a:extLst>
              <a:ext uri="{FF2B5EF4-FFF2-40B4-BE49-F238E27FC236}">
                <a16:creationId xmlns:a16="http://schemas.microsoft.com/office/drawing/2014/main" id="{DFBC4313-F6B0-6656-B610-A20E62AF2AA8}"/>
              </a:ext>
            </a:extLst>
          </p:cNvPr>
          <p:cNvPicPr>
            <a:picLocks noChangeAspect="1"/>
          </p:cNvPicPr>
          <p:nvPr/>
        </p:nvPicPr>
        <p:blipFill>
          <a:blip r:embed="rId10"/>
          <a:stretch>
            <a:fillRect/>
          </a:stretch>
        </p:blipFill>
        <p:spPr>
          <a:xfrm>
            <a:off x="7460372" y="5783580"/>
            <a:ext cx="2678046" cy="315663"/>
          </a:xfrm>
          <a:prstGeom prst="rect">
            <a:avLst/>
          </a:prstGeom>
        </p:spPr>
      </p:pic>
      <p:pic>
        <p:nvPicPr>
          <p:cNvPr id="36" name="Picture 35">
            <a:extLst>
              <a:ext uri="{FF2B5EF4-FFF2-40B4-BE49-F238E27FC236}">
                <a16:creationId xmlns:a16="http://schemas.microsoft.com/office/drawing/2014/main" id="{20907999-084E-2E8D-B708-16C397983833}"/>
              </a:ext>
            </a:extLst>
          </p:cNvPr>
          <p:cNvPicPr>
            <a:picLocks noChangeAspect="1"/>
          </p:cNvPicPr>
          <p:nvPr/>
        </p:nvPicPr>
        <p:blipFill>
          <a:blip r:embed="rId11"/>
          <a:stretch>
            <a:fillRect/>
          </a:stretch>
        </p:blipFill>
        <p:spPr>
          <a:xfrm>
            <a:off x="7460372" y="5058566"/>
            <a:ext cx="2678046" cy="363300"/>
          </a:xfrm>
          <a:prstGeom prst="rect">
            <a:avLst/>
          </a:prstGeom>
        </p:spPr>
      </p:pic>
      <p:cxnSp>
        <p:nvCxnSpPr>
          <p:cNvPr id="38" name="Straight Arrow Connector 37">
            <a:extLst>
              <a:ext uri="{FF2B5EF4-FFF2-40B4-BE49-F238E27FC236}">
                <a16:creationId xmlns:a16="http://schemas.microsoft.com/office/drawing/2014/main" id="{582E074A-610E-479F-C9EA-6BC7CF552AFC}"/>
              </a:ext>
            </a:extLst>
          </p:cNvPr>
          <p:cNvCxnSpPr>
            <a:stCxn id="36" idx="2"/>
            <a:endCxn id="31" idx="0"/>
          </p:cNvCxnSpPr>
          <p:nvPr/>
        </p:nvCxnSpPr>
        <p:spPr>
          <a:xfrm>
            <a:off x="8799395" y="5421866"/>
            <a:ext cx="0" cy="3617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496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4B311B-3177-0658-3585-6639F26A9BF6}"/>
              </a:ext>
            </a:extLst>
          </p:cNvPr>
          <p:cNvSpPr>
            <a:spLocks noGrp="1"/>
          </p:cNvSpPr>
          <p:nvPr>
            <p:ph type="title"/>
          </p:nvPr>
        </p:nvSpPr>
        <p:spPr>
          <a:xfrm>
            <a:off x="2914033" y="119441"/>
            <a:ext cx="6363934" cy="696382"/>
          </a:xfrm>
        </p:spPr>
        <p:txBody>
          <a:bodyPr rtlCol="0"/>
          <a:lstStyle>
            <a:defPPr>
              <a:defRPr lang="ru-RU"/>
            </a:defPPr>
          </a:lstStyle>
          <a:p>
            <a:pPr rtl="0"/>
            <a:r>
              <a:rPr lang="en-US" sz="3000" dirty="0">
                <a:latin typeface="Arial Black" panose="020B0604020202020204" pitchFamily="34" charset="0"/>
                <a:cs typeface="Arial Black" panose="020B0604020202020204" pitchFamily="34" charset="0"/>
              </a:rPr>
              <a:t>Preprocesarea</a:t>
            </a:r>
            <a:r>
              <a:rPr lang="en-US" sz="4000" dirty="0">
                <a:latin typeface="Arial Black" panose="020B0604020202020204" pitchFamily="34" charset="0"/>
                <a:cs typeface="Arial Black" panose="020B0604020202020204" pitchFamily="34" charset="0"/>
              </a:rPr>
              <a:t> </a:t>
            </a:r>
            <a:r>
              <a:rPr lang="en-US" sz="3000" dirty="0">
                <a:latin typeface="Arial Black" panose="020B0604020202020204" pitchFamily="34" charset="0"/>
                <a:cs typeface="Arial Black" panose="020B0604020202020204" pitchFamily="34" charset="0"/>
              </a:rPr>
              <a:t>datelor</a:t>
            </a:r>
            <a:endParaRPr lang="ru-RU" sz="3000" b="1" dirty="0">
              <a:solidFill>
                <a:schemeClr val="accent6"/>
              </a:solidFill>
              <a:latin typeface="Arial Black" panose="020B0604020202020204" pitchFamily="34" charset="0"/>
              <a:cs typeface="Arial Black" panose="020B0604020202020204" pitchFamily="34" charset="0"/>
            </a:endParaRPr>
          </a:p>
        </p:txBody>
      </p:sp>
      <p:sp>
        <p:nvSpPr>
          <p:cNvPr id="8" name="Номер слайда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rtlCol="0"/>
          <a:lstStyle>
            <a:defPPr>
              <a:defRPr lang="ru-RU"/>
            </a:defPPr>
          </a:lstStyle>
          <a:p>
            <a:pPr rtl="0"/>
            <a:fld id="{48F63A3B-78C7-47BE-AE5E-E10140E04643}" type="slidenum">
              <a:rPr lang="ru-RU" smtClean="0"/>
              <a:t>8</a:t>
            </a:fld>
            <a:endParaRPr lang="ru-RU" dirty="0"/>
          </a:p>
        </p:txBody>
      </p:sp>
      <p:sp>
        <p:nvSpPr>
          <p:cNvPr id="13" name="TextBox 12">
            <a:extLst>
              <a:ext uri="{FF2B5EF4-FFF2-40B4-BE49-F238E27FC236}">
                <a16:creationId xmlns:a16="http://schemas.microsoft.com/office/drawing/2014/main" id="{2A22FBB4-AE54-F76C-4B4C-44F066221460}"/>
              </a:ext>
            </a:extLst>
          </p:cNvPr>
          <p:cNvSpPr txBox="1"/>
          <p:nvPr/>
        </p:nvSpPr>
        <p:spPr>
          <a:xfrm>
            <a:off x="367559" y="815823"/>
            <a:ext cx="3426968" cy="477054"/>
          </a:xfrm>
          <a:prstGeom prst="rect">
            <a:avLst/>
          </a:prstGeom>
          <a:noFill/>
        </p:spPr>
        <p:txBody>
          <a:bodyPr wrap="square">
            <a:spAutoFit/>
          </a:bodyPr>
          <a:lstStyle/>
          <a:p>
            <a:r>
              <a:rPr lang="ro-MD" sz="2500" b="0" i="0" dirty="0">
                <a:solidFill>
                  <a:srgbClr val="202C8F"/>
                </a:solidFill>
                <a:effectLst/>
              </a:rPr>
              <a:t>Împărțirea pe grupe</a:t>
            </a:r>
          </a:p>
        </p:txBody>
      </p:sp>
      <p:pic>
        <p:nvPicPr>
          <p:cNvPr id="17" name="Picture 16">
            <a:extLst>
              <a:ext uri="{FF2B5EF4-FFF2-40B4-BE49-F238E27FC236}">
                <a16:creationId xmlns:a16="http://schemas.microsoft.com/office/drawing/2014/main" id="{B6B7C38B-1012-40CC-9480-F46C47653C37}"/>
              </a:ext>
            </a:extLst>
          </p:cNvPr>
          <p:cNvPicPr>
            <a:picLocks noChangeAspect="1"/>
          </p:cNvPicPr>
          <p:nvPr/>
        </p:nvPicPr>
        <p:blipFill>
          <a:blip r:embed="rId3"/>
          <a:stretch>
            <a:fillRect/>
          </a:stretch>
        </p:blipFill>
        <p:spPr>
          <a:xfrm>
            <a:off x="1009852" y="4056187"/>
            <a:ext cx="1812515" cy="2357163"/>
          </a:xfrm>
          <a:prstGeom prst="rect">
            <a:avLst/>
          </a:prstGeom>
        </p:spPr>
      </p:pic>
      <p:pic>
        <p:nvPicPr>
          <p:cNvPr id="19" name="Picture 18">
            <a:extLst>
              <a:ext uri="{FF2B5EF4-FFF2-40B4-BE49-F238E27FC236}">
                <a16:creationId xmlns:a16="http://schemas.microsoft.com/office/drawing/2014/main" id="{AA3AF55C-9664-9F22-6A4E-41DB42478A2D}"/>
              </a:ext>
            </a:extLst>
          </p:cNvPr>
          <p:cNvPicPr>
            <a:picLocks noChangeAspect="1"/>
          </p:cNvPicPr>
          <p:nvPr/>
        </p:nvPicPr>
        <p:blipFill>
          <a:blip r:embed="rId4"/>
          <a:stretch>
            <a:fillRect/>
          </a:stretch>
        </p:blipFill>
        <p:spPr>
          <a:xfrm>
            <a:off x="4425643" y="4043520"/>
            <a:ext cx="1825471" cy="2357162"/>
          </a:xfrm>
          <a:prstGeom prst="rect">
            <a:avLst/>
          </a:prstGeom>
        </p:spPr>
      </p:pic>
      <p:pic>
        <p:nvPicPr>
          <p:cNvPr id="23" name="Picture 22">
            <a:extLst>
              <a:ext uri="{FF2B5EF4-FFF2-40B4-BE49-F238E27FC236}">
                <a16:creationId xmlns:a16="http://schemas.microsoft.com/office/drawing/2014/main" id="{F53A7BE8-9636-53A9-5274-0AD2CC81938A}"/>
              </a:ext>
            </a:extLst>
          </p:cNvPr>
          <p:cNvPicPr>
            <a:picLocks noChangeAspect="1"/>
          </p:cNvPicPr>
          <p:nvPr/>
        </p:nvPicPr>
        <p:blipFill>
          <a:blip r:embed="rId5"/>
          <a:stretch>
            <a:fillRect/>
          </a:stretch>
        </p:blipFill>
        <p:spPr>
          <a:xfrm>
            <a:off x="7854391" y="4056189"/>
            <a:ext cx="3327757" cy="2357161"/>
          </a:xfrm>
          <a:prstGeom prst="rect">
            <a:avLst/>
          </a:prstGeom>
        </p:spPr>
      </p:pic>
      <p:pic>
        <p:nvPicPr>
          <p:cNvPr id="4" name="Picture 3">
            <a:extLst>
              <a:ext uri="{FF2B5EF4-FFF2-40B4-BE49-F238E27FC236}">
                <a16:creationId xmlns:a16="http://schemas.microsoft.com/office/drawing/2014/main" id="{E17B6E70-204E-C142-95FC-3DCE3BB89EB9}"/>
              </a:ext>
            </a:extLst>
          </p:cNvPr>
          <p:cNvPicPr>
            <a:picLocks noChangeAspect="1"/>
          </p:cNvPicPr>
          <p:nvPr/>
        </p:nvPicPr>
        <p:blipFill>
          <a:blip r:embed="rId6"/>
          <a:stretch>
            <a:fillRect/>
          </a:stretch>
        </p:blipFill>
        <p:spPr>
          <a:xfrm>
            <a:off x="441422" y="2649412"/>
            <a:ext cx="11195625" cy="958899"/>
          </a:xfrm>
          <a:prstGeom prst="rect">
            <a:avLst/>
          </a:prstGeom>
        </p:spPr>
      </p:pic>
      <p:sp>
        <p:nvSpPr>
          <p:cNvPr id="5" name="TextBox 4">
            <a:extLst>
              <a:ext uri="{FF2B5EF4-FFF2-40B4-BE49-F238E27FC236}">
                <a16:creationId xmlns:a16="http://schemas.microsoft.com/office/drawing/2014/main" id="{77836096-5145-5B31-C7B4-4E0FFBE17BAE}"/>
              </a:ext>
            </a:extLst>
          </p:cNvPr>
          <p:cNvSpPr txBox="1"/>
          <p:nvPr/>
        </p:nvSpPr>
        <p:spPr>
          <a:xfrm>
            <a:off x="441422" y="1460469"/>
            <a:ext cx="11309155" cy="923330"/>
          </a:xfrm>
          <a:prstGeom prst="rect">
            <a:avLst/>
          </a:prstGeom>
          <a:noFill/>
        </p:spPr>
        <p:txBody>
          <a:bodyPr wrap="square">
            <a:spAutoFit/>
          </a:bodyPr>
          <a:lstStyle/>
          <a:p>
            <a:pPr indent="457200" algn="just"/>
            <a:r>
              <a:rPr lang="ro-MD" b="0" i="0" dirty="0">
                <a:effectLst/>
              </a:rPr>
              <a:t>În continuare am creat trei grupuri, „AgeGroup</a:t>
            </a:r>
            <a:r>
              <a:rPr lang="ro-MD" dirty="0"/>
              <a:t>” compus din trei categorii</a:t>
            </a:r>
            <a:r>
              <a:rPr lang="en-US" dirty="0"/>
              <a:t>: Young, Middle-Aged </a:t>
            </a:r>
            <a:r>
              <a:rPr lang="ro-RO" dirty="0"/>
              <a:t>și Old. „BMIGroup” compus din categoriile</a:t>
            </a:r>
            <a:r>
              <a:rPr lang="en-US" dirty="0"/>
              <a:t>: Normal, Overweight </a:t>
            </a:r>
            <a:r>
              <a:rPr lang="ro-RO" dirty="0"/>
              <a:t>și Obese.  „BloodPressureGroup” compus din categoriile</a:t>
            </a:r>
            <a:r>
              <a:rPr lang="en-US" dirty="0"/>
              <a:t>: </a:t>
            </a:r>
            <a:r>
              <a:rPr lang="ro-RO" dirty="0"/>
              <a:t>Low, Normal și High.</a:t>
            </a:r>
            <a:endParaRPr lang="ro-MD" i="0" dirty="0">
              <a:effectLst/>
            </a:endParaRPr>
          </a:p>
        </p:txBody>
      </p:sp>
    </p:spTree>
    <p:extLst>
      <p:ext uri="{BB962C8B-B14F-4D97-AF65-F5344CB8AC3E}">
        <p14:creationId xmlns:p14="http://schemas.microsoft.com/office/powerpoint/2010/main" val="28864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4B311B-3177-0658-3585-6639F26A9BF6}"/>
              </a:ext>
            </a:extLst>
          </p:cNvPr>
          <p:cNvSpPr>
            <a:spLocks noGrp="1"/>
          </p:cNvSpPr>
          <p:nvPr>
            <p:ph type="title"/>
          </p:nvPr>
        </p:nvSpPr>
        <p:spPr>
          <a:xfrm>
            <a:off x="504952" y="347472"/>
            <a:ext cx="10671048" cy="768096"/>
          </a:xfrm>
        </p:spPr>
        <p:txBody>
          <a:bodyPr rtlCol="0"/>
          <a:lstStyle>
            <a:defPPr>
              <a:defRPr lang="ru-RU"/>
            </a:defPPr>
          </a:lstStyle>
          <a:p>
            <a:pPr rtl="0"/>
            <a:r>
              <a:rPr lang="ro-RO" sz="4000" dirty="0">
                <a:latin typeface="Arial Black" panose="020B0604020202020204" pitchFamily="34" charset="0"/>
                <a:cs typeface="Arial Black" panose="020B0604020202020204" pitchFamily="34" charset="0"/>
              </a:rPr>
              <a:t>Analiza setului de date</a:t>
            </a:r>
            <a:endParaRPr lang="ru-RU" sz="4000" b="1" dirty="0">
              <a:solidFill>
                <a:schemeClr val="accent6"/>
              </a:solidFill>
              <a:latin typeface="Arial Black" panose="020B0604020202020204" pitchFamily="34" charset="0"/>
              <a:cs typeface="Arial Black" panose="020B0604020202020204" pitchFamily="34" charset="0"/>
            </a:endParaRPr>
          </a:p>
        </p:txBody>
      </p:sp>
      <p:sp>
        <p:nvSpPr>
          <p:cNvPr id="8" name="Номер слайда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rtlCol="0"/>
          <a:lstStyle>
            <a:defPPr>
              <a:defRPr lang="ru-RU"/>
            </a:defPPr>
          </a:lstStyle>
          <a:p>
            <a:pPr rtl="0"/>
            <a:fld id="{48F63A3B-78C7-47BE-AE5E-E10140E04643}" type="slidenum">
              <a:rPr lang="ru-RU" smtClean="0"/>
              <a:t>9</a:t>
            </a:fld>
            <a:endParaRPr lang="ru-RU" dirty="0"/>
          </a:p>
        </p:txBody>
      </p:sp>
      <p:sp>
        <p:nvSpPr>
          <p:cNvPr id="10" name="TextBox 9">
            <a:extLst>
              <a:ext uri="{FF2B5EF4-FFF2-40B4-BE49-F238E27FC236}">
                <a16:creationId xmlns:a16="http://schemas.microsoft.com/office/drawing/2014/main" id="{98BB1271-9935-6927-4E46-6CB4C83E2D2C}"/>
              </a:ext>
            </a:extLst>
          </p:cNvPr>
          <p:cNvSpPr txBox="1"/>
          <p:nvPr/>
        </p:nvSpPr>
        <p:spPr>
          <a:xfrm>
            <a:off x="417867" y="1902088"/>
            <a:ext cx="3274567" cy="3416320"/>
          </a:xfrm>
          <a:prstGeom prst="rect">
            <a:avLst/>
          </a:prstGeom>
          <a:noFill/>
        </p:spPr>
        <p:txBody>
          <a:bodyPr wrap="square">
            <a:spAutoFit/>
          </a:bodyPr>
          <a:lstStyle/>
          <a:p>
            <a:pPr indent="457200" algn="just"/>
            <a:r>
              <a:rPr lang="ro-MD" i="0" dirty="0">
                <a:effectLst/>
              </a:rPr>
              <a:t>Setul de date utilizat are 768 intrări și 9 coloane, incluzând caracteristici ale pacienților precum numărul de sarcini și concentrația plasmatică a glucozei. Coloana "Outcome" indică dacă un pacient are diabet (1) sau nu (0). Celelalte 8 coloane reprezintă caracteristicile pacienților. Setul conține variabile numerice continue și discrete.</a:t>
            </a:r>
          </a:p>
        </p:txBody>
      </p:sp>
      <p:pic>
        <p:nvPicPr>
          <p:cNvPr id="4" name="Picture 3">
            <a:extLst>
              <a:ext uri="{FF2B5EF4-FFF2-40B4-BE49-F238E27FC236}">
                <a16:creationId xmlns:a16="http://schemas.microsoft.com/office/drawing/2014/main" id="{47627A2F-811A-79BC-69F8-C661C4B77EC8}"/>
              </a:ext>
            </a:extLst>
          </p:cNvPr>
          <p:cNvPicPr>
            <a:picLocks noChangeAspect="1"/>
          </p:cNvPicPr>
          <p:nvPr/>
        </p:nvPicPr>
        <p:blipFill>
          <a:blip r:embed="rId3"/>
          <a:stretch>
            <a:fillRect/>
          </a:stretch>
        </p:blipFill>
        <p:spPr>
          <a:xfrm>
            <a:off x="4028690" y="1520735"/>
            <a:ext cx="7587238" cy="4179026"/>
          </a:xfrm>
          <a:prstGeom prst="rect">
            <a:avLst/>
          </a:prstGeom>
        </p:spPr>
      </p:pic>
    </p:spTree>
    <p:extLst>
      <p:ext uri="{BB962C8B-B14F-4D97-AF65-F5344CB8AC3E}">
        <p14:creationId xmlns:p14="http://schemas.microsoft.com/office/powerpoint/2010/main" val="1088562493"/>
      </p:ext>
    </p:extLst>
  </p:cSld>
  <p:clrMapOvr>
    <a:masterClrMapping/>
  </p:clrMapOvr>
</p:sld>
</file>

<file path=ppt/theme/theme1.xml><?xml version="1.0" encoding="utf-8"?>
<a:theme xmlns:a="http://schemas.openxmlformats.org/drawingml/2006/main" name="Тема Offic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Times new Roman"/>
        <a:ea typeface=""/>
        <a:cs typeface="Times new Roma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1374563_TF78438558_Win32" id="{76711A89-13B1-40D9-BE7D-DF6A7AE37A67}" vid="{2C8223F2-D103-4C97-B864-56CF43B8296C}"/>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{0F7E7151-269E-4EED-9AF2-44B52FEC4B28}tf78438558_win32</Template>
  <TotalTime>4664</TotalTime>
  <Words>1833</Words>
  <Application>Microsoft Office PowerPoint</Application>
  <PresentationFormat>Widescreen</PresentationFormat>
  <Paragraphs>96</Paragraphs>
  <Slides>22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-apple-system</vt:lpstr>
      <vt:lpstr>Aptos</vt:lpstr>
      <vt:lpstr>Arial</vt:lpstr>
      <vt:lpstr>Arial Black</vt:lpstr>
      <vt:lpstr>Calibri</vt:lpstr>
      <vt:lpstr>Times new Roman</vt:lpstr>
      <vt:lpstr>Times new Roman</vt:lpstr>
      <vt:lpstr>Тема Office</vt:lpstr>
      <vt:lpstr>Prezicerea prezenței diabetului zaharat </vt:lpstr>
      <vt:lpstr>Problema</vt:lpstr>
      <vt:lpstr>Scopul</vt:lpstr>
      <vt:lpstr>Ipoteze</vt:lpstr>
      <vt:lpstr>obiectivele</vt:lpstr>
      <vt:lpstr>Curățarea datelor</vt:lpstr>
      <vt:lpstr>Curățarea datelor</vt:lpstr>
      <vt:lpstr>Preprocesarea datelor</vt:lpstr>
      <vt:lpstr>Analiza setului de date</vt:lpstr>
      <vt:lpstr>Analiza Exploratorie a datelor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Concluzii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Dataset</dc:title>
  <dc:subject/>
  <dc:creator>Marius Cerescu</dc:creator>
  <cp:lastModifiedBy>Marius Cerescu</cp:lastModifiedBy>
  <cp:revision>492</cp:revision>
  <dcterms:created xsi:type="dcterms:W3CDTF">2023-09-18T15:30:54Z</dcterms:created>
  <dcterms:modified xsi:type="dcterms:W3CDTF">2023-12-17T17:30:53Z</dcterms:modified>
</cp:coreProperties>
</file>