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C777-9782-4CD4-32A9-7ABFA3E19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71DDBA-63E7-CBBF-841F-8E38C7AAD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813F1-C7CA-92E0-0076-48FECC0E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B3B5-9BDC-4479-9230-D63D74D4735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95FA7-032B-7BA0-FAC4-4986F6D1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2E5A5-AC58-1543-62B0-06E63543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51C4-4751-46ED-8281-52F98C2CD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03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AE3E3-0A59-94EA-7FB2-3CD887D9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4A2139-D5CC-2B89-9293-18AE99514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58850-31AF-388A-CF07-53563D11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B3B5-9BDC-4479-9230-D63D74D4735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B0A26-7E8F-3831-2C83-A1B37F71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7ADE7-5C73-9C98-E195-1CB58B34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51C4-4751-46ED-8281-52F98C2CD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08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0E7346-3764-7F05-A2A5-087CB5323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20E2C8-B37E-D156-5B0E-9126EC92A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3DAA0-13F6-0E5A-8653-884CA497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B3B5-9BDC-4479-9230-D63D74D4735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DE1AC-E14D-52F5-4544-A676D0DA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1166D-B425-6277-DC88-62221192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51C4-4751-46ED-8281-52F98C2CD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F7A96-4E12-749E-2EA9-CFE89EB0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22C7F-6B91-00AA-6B3C-5171211B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204B9-BD45-1F9E-CFF2-6040A37C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B3B5-9BDC-4479-9230-D63D74D4735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55CC1-DEB2-F3C0-3C31-FF62A47D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91064-884D-C2A1-5FB2-D2BA6C40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51C4-4751-46ED-8281-52F98C2CD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4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7D49B-7F2F-799E-368F-0DCCDCC1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04F26F-38DD-D4B1-FF82-E05DCB852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83611-CF43-220C-5376-EA1D8FCA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B3B5-9BDC-4479-9230-D63D74D4735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B3DC01-10E0-9372-07FA-64905BCC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BCB14-B6C6-F5D4-A3F9-F480A06F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51C4-4751-46ED-8281-52F98C2CD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90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C64B2-F2D3-11FB-E225-897F1091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3D4038-9005-ECF9-F802-027C5F4EE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E695F4-CB9C-2E73-274C-F6A09595B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DE0DD1-8B39-A25C-6DD8-2C7A5BDC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B3B5-9BDC-4479-9230-D63D74D4735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16644-DD3E-23FE-695F-25AFED76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773C64-5336-8B35-B6C2-BA6690A1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51C4-4751-46ED-8281-52F98C2CD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1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E7AD0-4B9E-2121-EF34-A124F20B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2383F3-E6FE-4CF8-0BCE-FA4BB4C19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DBEAB8-75C4-B0C5-C269-D5730AED3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C62FDE-0429-DB38-90DF-EFDA49CA3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C1C278-63B1-77E7-8810-0EBE59511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AB207D-319C-37AE-A5DE-CF04FA84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B3B5-9BDC-4479-9230-D63D74D4735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1C8EB4-2478-D1A7-91B3-6EA0551F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3DD114-44D1-6295-ABD7-CF3DDEB8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51C4-4751-46ED-8281-52F98C2CD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33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24147-4CD0-CC8A-063F-0635512C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295ACE-0BF1-C3B1-8605-80595851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B3B5-9BDC-4479-9230-D63D74D4735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9F7270-BFE6-4787-0258-29A29D8D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CF3D88-1D6F-A70C-6FDB-AF5557CA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51C4-4751-46ED-8281-52F98C2CD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A8E790-A068-6681-C73F-CC3A2151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B3B5-9BDC-4479-9230-D63D74D4735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4E183A-FA55-9DA0-E08F-A84ADA0C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7EE7C5-1982-DDB4-4491-B234EEEB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51C4-4751-46ED-8281-52F98C2CD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14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D722C-F05C-E38D-4BE0-9DE88587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285B0-75F0-DC2A-131A-DB4D310EE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8AEE7-DF59-14F2-519D-027FAAD02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45FA5F-5476-1279-5584-BA2528FF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B3B5-9BDC-4479-9230-D63D74D4735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542F7-5FFF-66DD-F0C4-8995CB4B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26A674-F803-7BF6-0D41-5CF7A602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51C4-4751-46ED-8281-52F98C2CD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57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C1377-4B84-1E33-4A89-94805E41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98AB63-2BB1-14D8-02C0-94DE5C30A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4431AC-DD37-A387-DF8F-DD17679BE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6BCCC2-AD94-892F-6642-784BC6E3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B3B5-9BDC-4479-9230-D63D74D4735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CE2CEC-2590-A0D0-E18B-7482AD91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A34378-DD51-67F1-D9A2-F4F6A628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51C4-4751-46ED-8281-52F98C2CD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5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7126FB-B4C8-06F8-CE09-19ED4AF8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6E28C2-2221-B6BC-F6C7-D48F5F217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FAC3E-BFAC-884E-8439-CD37D94B6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2B3B5-9BDC-4479-9230-D63D74D4735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1FCF0-2DD9-1FD9-F7E4-ECEAD60E3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FB919-6DEB-36C9-0189-EB78AD5A9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851C4-4751-46ED-8281-52F98C2CD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368D912-F05B-16E7-517F-4B1611399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75" y="2382643"/>
            <a:ext cx="2147606" cy="18742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45BBB5-AF6B-726F-0C31-682C4932F8F3}"/>
              </a:ext>
            </a:extLst>
          </p:cNvPr>
          <p:cNvSpPr txBox="1"/>
          <p:nvPr/>
        </p:nvSpPr>
        <p:spPr>
          <a:xfrm>
            <a:off x="315564" y="1920976"/>
            <a:ext cx="212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US treasury bonds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E4861C-EC54-12E1-E71D-ABB0216E7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586" y="1918248"/>
            <a:ext cx="4522838" cy="29625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8941CC4-01FC-D679-400E-F21FDD33AD44}"/>
              </a:ext>
            </a:extLst>
          </p:cNvPr>
          <p:cNvSpPr/>
          <p:nvPr/>
        </p:nvSpPr>
        <p:spPr>
          <a:xfrm>
            <a:off x="2509223" y="2829231"/>
            <a:ext cx="1374518" cy="64892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tokenize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28390-0DE3-4520-6371-1277ACD9BCC9}"/>
              </a:ext>
            </a:extLst>
          </p:cNvPr>
          <p:cNvSpPr txBox="1"/>
          <p:nvPr/>
        </p:nvSpPr>
        <p:spPr>
          <a:xfrm>
            <a:off x="3954383" y="1491693"/>
            <a:ext cx="4591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http://t0mthumb.projectcafe.kr:3000/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C63E9-D35B-AAC1-DB70-60D7EC2094FE}"/>
              </a:ext>
            </a:extLst>
          </p:cNvPr>
          <p:cNvSpPr txBox="1"/>
          <p:nvPr/>
        </p:nvSpPr>
        <p:spPr>
          <a:xfrm>
            <a:off x="182819" y="537907"/>
            <a:ext cx="110554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Demonstration for yield bearing token (ERC4626) of US treasury bonds</a:t>
            </a:r>
            <a:endParaRPr lang="ko-KR" altLang="en-US" sz="2400" b="1" dirty="0"/>
          </a:p>
        </p:txBody>
      </p:sp>
      <p:pic>
        <p:nvPicPr>
          <p:cNvPr id="14" name="그림 60">
            <a:extLst>
              <a:ext uri="{FF2B5EF4-FFF2-40B4-BE49-F238E27FC236}">
                <a16:creationId xmlns:a16="http://schemas.microsoft.com/office/drawing/2014/main" id="{2148FA79-D499-87C4-4566-DE33A103A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643" y="2298918"/>
            <a:ext cx="536076" cy="5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F6C5BF-10EE-4FE8-55C4-E738F4D7B580}"/>
              </a:ext>
            </a:extLst>
          </p:cNvPr>
          <p:cNvSpPr txBox="1"/>
          <p:nvPr/>
        </p:nvSpPr>
        <p:spPr>
          <a:xfrm>
            <a:off x="10282910" y="2829231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Investors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8871691-8AB7-DAD3-220F-D876B3124CEB}"/>
              </a:ext>
            </a:extLst>
          </p:cNvPr>
          <p:cNvCxnSpPr/>
          <p:nvPr/>
        </p:nvCxnSpPr>
        <p:spPr>
          <a:xfrm flipH="1">
            <a:off x="8731045" y="2556388"/>
            <a:ext cx="12781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E589ACE-108F-CB6D-609B-DC30586F7D00}"/>
              </a:ext>
            </a:extLst>
          </p:cNvPr>
          <p:cNvCxnSpPr>
            <a:cxnSpLocks/>
          </p:cNvCxnSpPr>
          <p:nvPr/>
        </p:nvCxnSpPr>
        <p:spPr>
          <a:xfrm>
            <a:off x="8731045" y="3153695"/>
            <a:ext cx="12781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C4C5E15-5766-D283-A349-249D1F348497}"/>
              </a:ext>
            </a:extLst>
          </p:cNvPr>
          <p:cNvSpPr txBox="1"/>
          <p:nvPr/>
        </p:nvSpPr>
        <p:spPr>
          <a:xfrm>
            <a:off x="8760782" y="2225165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Deposit Asset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AF0425-DFFE-61DF-FF8A-D505C38B6FD1}"/>
              </a:ext>
            </a:extLst>
          </p:cNvPr>
          <p:cNvSpPr txBox="1"/>
          <p:nvPr/>
        </p:nvSpPr>
        <p:spPr>
          <a:xfrm>
            <a:off x="8683839" y="3186623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Withdraw Asset</a:t>
            </a:r>
            <a:endParaRPr lang="ko-KR" altLang="en-US" sz="1400" dirty="0"/>
          </a:p>
        </p:txBody>
      </p:sp>
      <p:pic>
        <p:nvPicPr>
          <p:cNvPr id="23" name="그림 60">
            <a:extLst>
              <a:ext uri="{FF2B5EF4-FFF2-40B4-BE49-F238E27FC236}">
                <a16:creationId xmlns:a16="http://schemas.microsoft.com/office/drawing/2014/main" id="{6275B5F0-354C-E2B7-402B-8F3B3253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643" y="3746197"/>
            <a:ext cx="536076" cy="5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DFBDADF-15BD-FC83-0D3A-ACD1E4600630}"/>
              </a:ext>
            </a:extLst>
          </p:cNvPr>
          <p:cNvSpPr txBox="1"/>
          <p:nvPr/>
        </p:nvSpPr>
        <p:spPr>
          <a:xfrm>
            <a:off x="10403874" y="4276510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Owner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8DE0239-3A5C-A301-10C1-62E01F910FC7}"/>
              </a:ext>
            </a:extLst>
          </p:cNvPr>
          <p:cNvCxnSpPr/>
          <p:nvPr/>
        </p:nvCxnSpPr>
        <p:spPr>
          <a:xfrm flipH="1">
            <a:off x="8731045" y="4318301"/>
            <a:ext cx="12781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D3879DD-A924-9D37-34B3-713DA9F8D431}"/>
              </a:ext>
            </a:extLst>
          </p:cNvPr>
          <p:cNvSpPr txBox="1"/>
          <p:nvPr/>
        </p:nvSpPr>
        <p:spPr>
          <a:xfrm>
            <a:off x="8801017" y="3957582"/>
            <a:ext cx="122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Deposit Earn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DE36B3-77A0-A3A1-543E-EC26FEFF9E95}"/>
              </a:ext>
            </a:extLst>
          </p:cNvPr>
          <p:cNvSpPr txBox="1"/>
          <p:nvPr/>
        </p:nvSpPr>
        <p:spPr>
          <a:xfrm>
            <a:off x="3954383" y="4984149"/>
            <a:ext cx="4591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AI value distributor : </a:t>
            </a:r>
          </a:p>
          <a:p>
            <a:r>
              <a:rPr lang="en-US" altLang="ko-KR" dirty="0"/>
              <a:t>Tokens across different bonds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63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42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YongChan Keum</dc:creator>
  <cp:lastModifiedBy>YongChan Keum</cp:lastModifiedBy>
  <cp:revision>3</cp:revision>
  <dcterms:created xsi:type="dcterms:W3CDTF">2025-06-26T07:49:01Z</dcterms:created>
  <dcterms:modified xsi:type="dcterms:W3CDTF">2025-06-26T08:00:29Z</dcterms:modified>
</cp:coreProperties>
</file>