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  <p:sldMasterId id="2147483706" r:id="rId6"/>
  </p:sldMasterIdLst>
  <p:notesMasterIdLst>
    <p:notesMasterId r:id="rId10"/>
  </p:notesMasterIdLst>
  <p:handoutMasterIdLst>
    <p:handoutMasterId r:id="rId11"/>
  </p:handoutMasterIdLst>
  <p:sldIdLst>
    <p:sldId id="273" r:id="rId7"/>
    <p:sldId id="274" r:id="rId8"/>
    <p:sldId id="275" r:id="rId9"/>
  </p:sldIdLst>
  <p:sldSz cx="12192000" cy="6858000"/>
  <p:notesSz cx="6858000" cy="9144000"/>
  <p:defaultTextStyle>
    <a:defPPr>
      <a:defRPr lang="nb-NO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978"/>
    <a:srgbClr val="CDFAE1"/>
    <a:srgbClr val="EFCC61"/>
    <a:srgbClr val="DB8784"/>
    <a:srgbClr val="EAD7A0"/>
    <a:srgbClr val="DE9D9B"/>
    <a:srgbClr val="BB7FA8"/>
    <a:srgbClr val="003C65"/>
    <a:srgbClr val="FFFFFF"/>
    <a:srgbClr val="00B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08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8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ald Taxt Walnum" userId="f3eeb113-133e-4fc9-a796-0ba33331dd44" providerId="ADAL" clId="{37D1AA61-70EA-4A74-BDCE-31377267EB9A}"/>
    <pc:docChg chg="custSel modSld">
      <pc:chgData name="Harald Taxt Walnum" userId="f3eeb113-133e-4fc9-a796-0ba33331dd44" providerId="ADAL" clId="{37D1AA61-70EA-4A74-BDCE-31377267EB9A}" dt="2023-02-27T10:06:27.603" v="0" actId="478"/>
      <pc:docMkLst>
        <pc:docMk/>
      </pc:docMkLst>
      <pc:sldChg chg="delSp mod">
        <pc:chgData name="Harald Taxt Walnum" userId="f3eeb113-133e-4fc9-a796-0ba33331dd44" providerId="ADAL" clId="{37D1AA61-70EA-4A74-BDCE-31377267EB9A}" dt="2023-02-27T10:06:27.603" v="0" actId="478"/>
        <pc:sldMkLst>
          <pc:docMk/>
          <pc:sldMk cId="3254351504" sldId="273"/>
        </pc:sldMkLst>
        <pc:spChg chg="del">
          <ac:chgData name="Harald Taxt Walnum" userId="f3eeb113-133e-4fc9-a796-0ba33331dd44" providerId="ADAL" clId="{37D1AA61-70EA-4A74-BDCE-31377267EB9A}" dt="2023-02-27T10:06:27.603" v="0" actId="478"/>
          <ac:spMkLst>
            <pc:docMk/>
            <pc:sldMk cId="3254351504" sldId="273"/>
            <ac:spMk id="7" creationId="{C9EB49E6-F218-B959-CE40-297A4FAE84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18A05-DAD5-4538-B720-D731A0265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5340-B4C9-4568-B2C0-57AE7B80C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50973-A58F-456A-9A45-082FE2F25B8A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285BB-ED63-4188-AE0D-4C7CEBA89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7F61C-6BC5-44E7-B83F-B18B7D452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9AA5-BF97-4703-9733-43ED3B015F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561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5BB8-2B1A-4E8F-8C75-04D8FCB76BD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E389-6B1A-4073-A398-96B5797B97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14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ilder split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1FE9-5642-447B-A657-51E61C78B3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48972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136857-8A04-412B-B6B5-632FD407B0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90" y="4198032"/>
            <a:ext cx="3847566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EDF94FC-487E-4582-A68F-1CE82F06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3847566" cy="676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6EFE-9CAD-633A-F77C-EF13F0D5E2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F93DF-77C2-8B2B-7AD7-C78ABD1C9D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4819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1448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8257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53C839-9966-4A19-AE29-71299F46D59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594819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E603540-E738-4A65-864E-9CE8F767BD6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431448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B600F13-F9ED-4493-AEA6-C2211E17F32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278257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17AFB-528B-2CD7-8E6E-72ECD993550E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AFB6C125-1207-446C-80A1-D84D8C1BCF7B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896-05FF-374D-610F-101C877B6E9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F2EC0D-E6E1-D8C6-1E76-12C71691721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em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191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1389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4587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27785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7F6985F-0D21-4B64-A375-95792C7EBA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0983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F4C872-ADC6-4CB7-A95B-67721B28B3B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58191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46C9DB-FDA2-4D7F-AE1E-DCF46A0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89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0A9BB8B-DC94-4781-BC39-9CF0E2C0ED1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204587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A977F4-3F57-4229-A296-E33CE6E0E74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7427785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1BAC33-EE11-4422-B2BC-1EA0C02293F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650983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8B95-4578-BD68-AB8F-98DB49CFD74D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D22E8C3-67D7-43A8-A128-3B25961B0229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250F37-0F6D-5D09-09AA-307FD40B12A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1CA9CF-018B-A7F6-7331-0403F152154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2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747267-EFBF-44BB-9183-953BF10B458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58189" y="225901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31E4EF-E536-4BF9-9022-3B7F2DAC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420192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3BE2648-25FC-495F-B368-4BD2F773FC40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60882" y="2259018"/>
            <a:ext cx="5111026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9E63F2-0D8E-4E93-9804-11C06A125F4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60883" y="4201928"/>
            <a:ext cx="5111026" cy="14892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65D5F-01ED-B738-E3E8-2A7330B0066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4049DC05-7E59-4595-BF67-AB3451C86DC3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F2A-D9F4-E566-1F87-8E52112E967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9313-A68D-CD90-B62A-8563CDACFE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7981" y="1801570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9815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E0B8209-0B57-480E-BC05-65AB642223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5348" y="1797709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82263EF-894B-494B-8677-D0C16378F2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82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E022E5D-734A-4E35-AC58-D0A331D356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87315" y="1801570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A1A1348-3E0D-44A2-ABE6-CB122F41E1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89149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25859A8-6BC3-464B-BAC4-75EA404385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21981" y="1797709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BB3FD65-5F30-4FDE-B70E-D59A74BE68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23815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C008-F171-60A6-F767-2CCA9725DF46}"/>
              </a:ext>
            </a:extLst>
          </p:cNvPr>
          <p:cNvSpPr>
            <a:spLocks noGrp="1"/>
          </p:cNvSpPr>
          <p:nvPr>
            <p:ph type="dt" sz="half" idx="34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09CC3635-76BB-4BF5-8B87-BA929BCB2BDA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CA7D-DA76-6A0A-D5D0-34FB1277FC5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44CB-D118-2AD0-DAD1-73F935DB6FA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7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6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1AC3E8-DC3F-4CE5-B272-5921EFCB66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83853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tx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0F10CBC3-6807-4D3C-8B23-0028D9CF860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30972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3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01B0E5-0DFC-4286-9E8B-15E393E3748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278934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4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2B934ECD-A752-45ED-BD72-370981CDAA9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026788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07F2A-B944-98FB-CAC2-D9A4F5592B73}"/>
              </a:ext>
            </a:extLst>
          </p:cNvPr>
          <p:cNvSpPr>
            <a:spLocks noGrp="1"/>
          </p:cNvSpPr>
          <p:nvPr>
            <p:ph type="dt" sz="half" idx="48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D366097B-E925-4A5C-ABA4-278FDF0D47D6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B4DCF7-B49F-CAE3-E9F1-DE389943194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5D8E-BBBA-56B8-F20E-673489E6078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8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6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tx2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3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26124-2E9C-0929-D044-6FA8C701BC39}"/>
              </a:ext>
            </a:extLst>
          </p:cNvPr>
          <p:cNvSpPr>
            <a:spLocks noGrp="1"/>
          </p:cNvSpPr>
          <p:nvPr>
            <p:ph type="dt" sz="half" idx="4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2EA664B0-5397-4FBA-9E16-EE8216CE579E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C33F-737E-1FB3-B2D7-BB579F98102E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6D46-4D35-5FEE-FB68-B209AEBA1458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8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, Ly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DB878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EFCC6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CDFAE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14B978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0573-56D6-D035-D738-B8B7047CA170}"/>
              </a:ext>
            </a:extLst>
          </p:cNvPr>
          <p:cNvSpPr>
            <a:spLocks noGrp="1"/>
          </p:cNvSpPr>
          <p:nvPr>
            <p:ph type="dt" sz="half" idx="4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1B0DCBD9-278E-44F2-ACA0-8A64797675AB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F8E0-453F-7ACC-3F13-04FB3D738C1A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2B2E-987E-5E6A-505F-4E820529CDC0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6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EF1A-3D27-7F40-A097-1BF0DB5E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FDFFCC2-3D84-4593-AB13-4C14003EF3FB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342E54-CF39-2C2F-3FF2-CBE78ED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F40761-3355-6DEB-69D6-B0E1A58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5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17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4180-C847-4FC0-9759-1956EE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7713" y="2828835"/>
            <a:ext cx="6336575" cy="1200329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Teknologi for et bedre samfunn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9ACEBC-A1A4-448D-B4F4-C31DDCDD63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CB31F07-7988-4E6E-9EB1-1E331F9F37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22471 w 12192000"/>
              <a:gd name="connsiteY1" fmla="*/ 0 h 6858000"/>
              <a:gd name="connsiteX2" fmla="*/ 722471 w 12192000"/>
              <a:gd name="connsiteY2" fmla="*/ 1299762 h 6858000"/>
              <a:gd name="connsiteX3" fmla="*/ 1813407 w 12192000"/>
              <a:gd name="connsiteY3" fmla="*/ 1299762 h 6858000"/>
              <a:gd name="connsiteX4" fmla="*/ 181340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22471" y="0"/>
                </a:lnTo>
                <a:lnTo>
                  <a:pt x="722471" y="1299762"/>
                </a:lnTo>
                <a:lnTo>
                  <a:pt x="1813407" y="1299762"/>
                </a:lnTo>
                <a:lnTo>
                  <a:pt x="181340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8271-5187-4431-9708-C927DF0F7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7D6E0-F061-4BBC-8DBC-562373D26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5768DF2-6EBF-48BC-A321-F4FD52853E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3F19-6759-EB69-636C-44309C22BD0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E08D11-304F-1184-2C25-7FD7C9AA199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ilder split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EEDD0BA7-C436-7FE0-64B1-EBC49CF4FA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1FE9-5642-447B-A657-51E61C78B3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48972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136857-8A04-412B-B6B5-632FD407B0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90" y="4198032"/>
            <a:ext cx="3847566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rgbClr val="05427C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EDF94FC-487E-4582-A68F-1CE82F06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3847566" cy="676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B4F5CB-508E-40CD-99E9-A75C5CF51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4096-9A09-FBED-C1E7-FEFE02F169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272C-3E8B-A404-40E9-523547827B2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850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8B97A22-7072-4F9B-9DE7-1E83A7AB9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22471 w 12192000"/>
              <a:gd name="connsiteY1" fmla="*/ 0 h 6858000"/>
              <a:gd name="connsiteX2" fmla="*/ 722471 w 12192000"/>
              <a:gd name="connsiteY2" fmla="*/ 1299762 h 6858000"/>
              <a:gd name="connsiteX3" fmla="*/ 1813407 w 12192000"/>
              <a:gd name="connsiteY3" fmla="*/ 1299762 h 6858000"/>
              <a:gd name="connsiteX4" fmla="*/ 181340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22471" y="0"/>
                </a:lnTo>
                <a:lnTo>
                  <a:pt x="722471" y="1299762"/>
                </a:lnTo>
                <a:lnTo>
                  <a:pt x="1813407" y="1299762"/>
                </a:lnTo>
                <a:lnTo>
                  <a:pt x="181340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8271-5187-4431-9708-C927DF0F7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7D6E0-F061-4BBC-8DBC-562373D26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5768DF2-6EBF-48BC-A321-F4FD52853E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97384E-57FD-4F04-8C50-6AF0A2BD8C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D0D5-4142-8923-1F30-87F81C50F26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80863-452E-DDE6-E33A-5291D515F2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18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9411C7D4-48C4-4B82-9272-C825344475C8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-1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691721E-7EAA-4CAE-8AD6-46313E87B5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E397CE-3BE9-4B6D-A6CA-DA7C6931A2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8FCAF9-0444-4E65-BC4B-318753FE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28278C-DF93-4814-8B34-D031DEE1A1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83B5-5908-DF89-41BA-94832817B52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DAD6-7EED-2A79-0861-380A9D499F5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5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93692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4DE89-81A4-4BB5-B6A8-37F48E1E59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189" y="2259018"/>
            <a:ext cx="10713721" cy="39100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8D64-F93E-F455-32CE-3A57D80E9D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3967094-01B1-45D1-9944-31A2A162C8C6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5EF0-15AE-3421-AC6F-1ADC804070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98708-0E76-B8DB-8A03-D4F4C16072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83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93692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8D64-F93E-F455-32CE-3A57D80E9D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3967094-01B1-45D1-9944-31A2A162C8C6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5EF0-15AE-3421-AC6F-1ADC804070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98708-0E76-B8DB-8A03-D4F4C16072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8FDB28-774C-23CB-1CC9-933DDC71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10713721" cy="3910012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3724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F1D6E9-D703-4F0F-B724-E992F395E6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488" y="0"/>
            <a:ext cx="4862512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4031018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E16A-6125-4B01-9B97-3CA53DFF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259018"/>
            <a:ext cx="5375472" cy="3910012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C7DF1C5-A62B-48F2-8482-9AFA598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90" y="6354535"/>
            <a:ext cx="342401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4D90-5C07-187A-A1B0-2BE2AA4E3B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BDFA00-7788-447A-B334-FA68055BE64D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824F-C3C0-D97F-72E5-E9754DEF1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553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190" y="2259018"/>
            <a:ext cx="5149124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884" y="2259018"/>
            <a:ext cx="5149125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B705F1-BD8F-4927-980D-9E3C2377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90" y="6354535"/>
            <a:ext cx="342401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CFCE9-BBA5-0866-3CA6-D7F8D64635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CA7195-AAB8-4928-9839-C501A92C2105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BB58-110D-CC18-BEEE-93632D37B7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4918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 (Underoversk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400"/>
            <a:ext cx="5149124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B8C940-39F3-450D-A5E9-074D998391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60884" y="2660400"/>
            <a:ext cx="5149126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5149124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0882" y="1915200"/>
            <a:ext cx="5149127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A37A-999E-4B4B-2724-8437570614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4B3A031-5F5C-46BB-A4F4-AB617A4BF06C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25A62-A728-75FE-931A-03CC266400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C1D3CE-7FE4-8303-C7D1-E78F3DB6736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1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399"/>
            <a:ext cx="3064510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01845" y="2660399"/>
            <a:ext cx="3064510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B8C940-39F3-450D-A5E9-074D998391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445500" y="2660400"/>
            <a:ext cx="306451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845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50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FCF5-3E95-1E3F-285C-C5DAF7CA64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522C5FB-E743-4798-AFDB-A3A1E18AE36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2C034-A4ED-559F-F96D-A58145243BF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9BAE2E-9E4C-7793-750D-A6DE6203DC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21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4819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1448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8257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53C839-9966-4A19-AE29-71299F46D59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594819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E603540-E738-4A65-864E-9CE8F767BD6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431448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B600F13-F9ED-4493-AEA6-C2211E17F32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278257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1B26-92FF-A9B2-0541-1DEC971DB6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2CBE8FD-58D9-49E4-9D23-3CEC244C231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FE7DC1-8478-58B2-2E38-EE7D42E662B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59A295-0954-EEFE-FD6A-BBA04AA836B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9411C7D4-48C4-4B82-9272-C825344475C8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E681C5-2E1A-4844-89DA-ACB28B04ED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D8E8E2B-3F64-4903-BA11-88E076433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918834-87D5-450E-9F18-8DFFE8EF3E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rgbClr val="05427C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8A8CCE27-0A01-78FC-03C9-52789761530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8022498" y="6354538"/>
            <a:ext cx="3488120" cy="193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56D8A41F-02FF-3563-B403-D55BAB885E5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720089" y="6354535"/>
            <a:ext cx="3424012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63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em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191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1389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4587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27785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7F6985F-0D21-4B64-A375-95792C7EBA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0983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F4C872-ADC6-4CB7-A95B-67721B28B3B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58191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46C9DB-FDA2-4D7F-AE1E-DCF46A0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89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0A9BB8B-DC94-4781-BC39-9CF0E2C0ED1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204587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A977F4-3F57-4229-A296-E33CE6E0E74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7427785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1BAC33-EE11-4422-B2BC-1EA0C02293F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650983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7C87B-5930-D9C7-21C7-2F59B7E05AE4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FDF9C192-C387-42FD-8BD9-9A9944608BE1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81DBD8-2D30-328C-7D43-259AE52978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8DC7CE-05BD-5583-D019-652274D7253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888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747267-EFBF-44BB-9183-953BF10B458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58189" y="225901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31E4EF-E536-4BF9-9022-3B7F2DAC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420192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3BE2648-25FC-495F-B368-4BD2F773FC40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60882" y="2259018"/>
            <a:ext cx="5111026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9E63F2-0D8E-4E93-9804-11C06A125F4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60883" y="4201928"/>
            <a:ext cx="5111026" cy="14892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A639-6ED5-7B72-66AE-00BF199DFF6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6FB4BA3-4BC6-405A-AB93-949378B28C45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22D10-4D31-01D9-103E-2D712C007ED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A305-1F05-F5FA-DD2A-6B6B8651E4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209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7981" y="1801570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9815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E0B8209-0B57-480E-BC05-65AB642223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5348" y="1797709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82263EF-894B-494B-8677-D0C16378F2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82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E022E5D-734A-4E35-AC58-D0A331D356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87315" y="1801570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A1A1348-3E0D-44A2-ABE6-CB122F41E1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89149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25859A8-6BC3-464B-BAC4-75EA404385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21981" y="1797709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BB3FD65-5F30-4FDE-B70E-D59A74BE68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23815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CA9-5C77-6FC7-C1D3-BDFAE7418E2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76CBCE35-2925-4C47-99DC-E3B836D059DB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24EF-0C84-3C0E-79E7-854BF696A26F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7A33-319F-AA73-8D22-3EFD3252F61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1AC3E8-DC3F-4CE5-B272-5921EFCB66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83853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0F10CBC3-6807-4D3C-8B23-0028D9CF860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30972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01B0E5-0DFC-4286-9E8B-15E393E3748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278934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2B934ECD-A752-45ED-BD72-370981CDAA9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026788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23B37-F05C-9266-FD9E-B10B59EA4B09}"/>
              </a:ext>
            </a:extLst>
          </p:cNvPr>
          <p:cNvSpPr>
            <a:spLocks noGrp="1"/>
          </p:cNvSpPr>
          <p:nvPr>
            <p:ph type="dt" sz="half" idx="48"/>
          </p:nvPr>
        </p:nvSpPr>
        <p:spPr/>
        <p:txBody>
          <a:bodyPr/>
          <a:lstStyle/>
          <a:p>
            <a:fld id="{264AC669-C3FB-4E1E-9C2E-01525FA56175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128C07-C056-E07A-BE84-746A8766051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DEC5-D1CD-5399-CDFF-E80E2575060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63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9754A88-59FE-61BF-7D2B-6E43655B17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DB878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6BA10D-9082-15DC-F04B-76C826DB02F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EFCC6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E4E60F7-6972-8FCD-B395-F74B8191523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CDFAE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05A50BC-D84A-A4EA-E1A5-5EE8CD83F8F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14B978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9EA12-CBDD-220C-3C2A-C519FE62790A}"/>
              </a:ext>
            </a:extLst>
          </p:cNvPr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B5FDC0EC-9B98-43BC-971F-06DBC0C7B4DE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962E-ABAE-5929-2A92-D8576AF6DE99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35A2-746B-BB91-E28B-94EAE44743E6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571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82568E-9680-BD27-1A10-0B3E8C20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4663-1C26-4ACF-A1AF-ABF7385B4C07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43E699-9A98-54B8-82E7-94B0589A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ADE25-D952-C453-F0A9-C5D4D8C6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6408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737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4180-C847-4FC0-9759-1956EE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7713" y="2828835"/>
            <a:ext cx="6336575" cy="1200329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9ACEBC-A1A4-448D-B4F4-C31DDCDD63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0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Bl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C583-FD5B-DD91-8170-84AAEB56302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4711699" y="6354535"/>
            <a:ext cx="2743200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1DC40E-A648-40F1-A353-A597090201CB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E2B3-6F8D-E9A1-1C6C-3248325BBC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022499" y="6354539"/>
            <a:ext cx="3424012" cy="193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 dirty="0"/>
              <a:t>Teknologi for et bedre samfunn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8ABA7-40DD-3BD3-C33E-D98FD7DDB9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20089" y="6354535"/>
            <a:ext cx="3424012" cy="2154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6657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Rø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1EBB-63A1-7AF6-AD12-3480E1D79DE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DA4F026-9A27-4269-A22C-CAECB345659A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39F5B-006F-0AE4-AE38-1C0F9343E86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BF87F7-F367-706C-1EF1-31510A1B9D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9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3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4DE89-81A4-4BB5-B6A8-37F48E1E59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189" y="2259018"/>
            <a:ext cx="10752429" cy="39100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D8944F7-7F2C-0FC8-7CDE-26C5A9D04C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C5ABF75-3B86-4CC2-2236-F56940AE6C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B08652-C334-CDFE-9645-08489344C5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368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Rød">
    <p:bg>
      <p:bgPr>
        <a:solidFill>
          <a:srgbClr val="DE9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B0B6-0952-8308-67B4-5FF61ED0CAE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492B35E-8725-4B85-ACE0-0B3BF8B53C30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7BDF-8B4A-A73D-84DD-73FFC7E92C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5DCE-7594-27BF-71E8-647ED796DD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283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4267-51A5-4300-B1A3-345A67D0D3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54E3CD1-6414-4BF0-AE22-C375EEABA93A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5DB9-E2A7-5147-0D09-6C7B99412E6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ADEB-E1F3-D483-7A5E-FA1241E567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81757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Grøn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687-A4D4-8578-9891-A3DA560145A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5D608-F19B-41E5-A400-B804F2461729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1927-AD98-66DE-D978-26CF854123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4B83-CD2B-7ACA-A1C5-2DE1A225751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0407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Mørk Grøn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7B78-1844-893D-615B-CD579150B03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A8ED38C-CA55-43B9-9D78-85D8C99AB1A6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CEE7-DBA2-5473-B933-F8F1A22876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9CCC-8657-41EA-4A62-855BF6A131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6493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Gu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D46A-57DD-EA59-5469-A6B29CB5CE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78BB82D-495D-4125-A6BB-DFA3C1D92BAB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3820-83DD-EBD4-9A3E-7157895EE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AE9-5E31-1926-0092-90FDBC7839D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2138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Gul">
    <p:bg>
      <p:bgPr>
        <a:solidFill>
          <a:srgbClr val="EAD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1693-056A-E20B-097E-D984CADBB4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785E9-A8FE-4508-A666-AEBF4A007D5F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927A-CE72-B2BF-0899-A3E0B10E06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BEFA-1F51-4FEF-B780-1D3D379401A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5799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ill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151A-6B8F-6371-6B17-699D46AD253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97C47F6-C099-4380-9B24-E0FAA90A6E18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F787-3D9D-8555-93E4-ECDC90418A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5301-DC43-AC33-45A9-266C5AE6572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6203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Lilla">
    <p:bg>
      <p:bgPr>
        <a:solidFill>
          <a:srgbClr val="BB7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B9C5-BF62-191C-E2E2-81AD277F242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03BC1-3013-4E61-AC35-809728F41546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21AD-2E85-FCC5-6DF6-9BE9491D59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950E-C60F-73CE-637F-C039AB3AA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696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3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D8944F7-7F2C-0FC8-7CDE-26C5A9D04C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C5ABF75-3B86-4CC2-2236-F56940AE6C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B08652-C334-CDFE-9645-08489344C5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9A6873-4866-A831-C03C-EDB2A88B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10752428" cy="391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713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F1D6E9-D703-4F0F-B724-E992F395E6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488" y="0"/>
            <a:ext cx="4862512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4031017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E16A-6125-4B01-9B97-3CA53DFF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5375472" cy="391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7207310-D9A2-20F9-D03E-AB79FFAF63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F1C1E1E-7CC8-8501-5FC2-047CC63F63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241680-A1A9-2F83-7BD1-6296B6E242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190" y="2259018"/>
            <a:ext cx="5149124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884" y="2259018"/>
            <a:ext cx="5149125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E92FFB3-C53C-54C9-EE84-995C8273CE8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9438E0-40CA-31FB-98A4-256B75C70B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FAD5BB-20BF-7CCA-B07B-F051521F68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 (Underoversk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5149124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0882" y="1915200"/>
            <a:ext cx="5149127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91F-F314-DA23-B68D-55610B3CEF1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190" y="2660400"/>
            <a:ext cx="5149124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91621-DD0F-5BAC-86B5-A9195533235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60884" y="2660400"/>
            <a:ext cx="5149126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94F9D-362B-75C6-D748-87BF776712E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431B6F4-3ECB-4139-B9E2-7C612601C39F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2DAD4FD-D9C4-10C8-F38F-E78379D8D9B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55F553-7642-0947-2C76-FB38484F2E7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845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50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2D09-BC74-5579-57A0-A67D4506C6B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190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99126-E3BA-4E6A-BAA2-190E6748947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01845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17D77-732D-AC5C-0904-B7F8E979157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45500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96FC8D7-2851-46A5-E0B9-823151359D6B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0754A6D-4980-46C9-969C-7F447FFD292E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0B5D320-6B15-DF07-9150-C00F0D8641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1E2F86-1169-75B2-8382-DAAF775EDCB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5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735-9FEC-45E4-8627-8C8C6073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89" y="2259018"/>
            <a:ext cx="10752429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8" y="6354538"/>
            <a:ext cx="3488120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Teknologi for et bedre samfunn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34540D3-19D1-4343-B2B9-64CF5617C5F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BA7305-638B-3249-16EB-C932905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7791FF-8345-9E43-AA1B-1E129F7B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6B9BECD6-50EC-4711-B3AE-A33870D31CF8}" type="datetime1">
              <a:rPr lang="en-GB" smtClean="0"/>
              <a:t>27/02/2023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660" r:id="rId2"/>
    <p:sldLayoutId id="2147483688" r:id="rId3"/>
    <p:sldLayoutId id="2147483670" r:id="rId4"/>
    <p:sldLayoutId id="2147483795" r:id="rId5"/>
    <p:sldLayoutId id="2147483650" r:id="rId6"/>
    <p:sldLayoutId id="2147483661" r:id="rId7"/>
    <p:sldLayoutId id="2147483704" r:id="rId8"/>
    <p:sldLayoutId id="2147483692" r:id="rId9"/>
    <p:sldLayoutId id="2147483705" r:id="rId10"/>
    <p:sldLayoutId id="2147483714" r:id="rId11"/>
    <p:sldLayoutId id="2147483697" r:id="rId12"/>
    <p:sldLayoutId id="2147483715" r:id="rId13"/>
    <p:sldLayoutId id="2147483717" r:id="rId14"/>
    <p:sldLayoutId id="2147483749" r:id="rId15"/>
    <p:sldLayoutId id="2147483790" r:id="rId16"/>
    <p:sldLayoutId id="2147483696" r:id="rId17"/>
    <p:sldLayoutId id="2147483789" r:id="rId18"/>
    <p:sldLayoutId id="2147483668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15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‒"/>
        <a:defRPr sz="20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30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87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5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735-9FEC-45E4-8627-8C8C6073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90" y="2259018"/>
            <a:ext cx="10752428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8" y="6354539"/>
            <a:ext cx="3488119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nb-NO" dirty="0"/>
              <a:t>Teknologi for et bedre samfunn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EE7967-53CC-4021-BDEB-20FE13A5732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87F5-780A-2366-343B-D7A1B7EC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66386087-7D14-4F7C-8027-BA853A3806D7}" type="datetime1">
              <a:rPr lang="en-GB" smtClean="0"/>
              <a:t>27/02/2023</a:t>
            </a:fld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D9D493-117B-7A58-6E5A-2515C8749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  <p:sldLayoutId id="2147483771" r:id="rId3"/>
    <p:sldLayoutId id="2147483772" r:id="rId4"/>
    <p:sldLayoutId id="2147483796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91" r:id="rId17"/>
    <p:sldLayoutId id="2147483784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15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‒"/>
        <a:defRPr sz="20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30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87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3993356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3902-B834-4F86-BC59-3F0B89E2F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699" y="6354535"/>
            <a:ext cx="2743200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5F37A0DF-35C9-4B0F-B10E-72D54C7E2955}" type="datetime1">
              <a:rPr lang="en-GB" smtClean="0"/>
              <a:t>27/02/2023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9" y="6354539"/>
            <a:ext cx="3424012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8E62-4914-40DC-8FB0-44576D95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34540D3-19D1-4343-B2B9-64CF5617C5F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070B88-1D4D-44C9-AC83-BD74551F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90" y="2259018"/>
            <a:ext cx="5375910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692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93" r:id="rId3"/>
    <p:sldLayoutId id="2147483710" r:id="rId4"/>
    <p:sldLayoutId id="2147483709" r:id="rId5"/>
    <p:sldLayoutId id="2147483711" r:id="rId6"/>
    <p:sldLayoutId id="2147483712" r:id="rId7"/>
    <p:sldLayoutId id="2147483792" r:id="rId8"/>
    <p:sldLayoutId id="2147483713" r:id="rId9"/>
    <p:sldLayoutId id="2147483794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44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24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68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48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92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D8E11-A6EF-C213-FC8F-1630F784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Romsensorer</a:t>
            </a:r>
            <a:r>
              <a:rPr lang="en-GB" dirty="0"/>
              <a:t> 1 </a:t>
            </a:r>
            <a:r>
              <a:rPr lang="en-GB" dirty="0" err="1"/>
              <a:t>etg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2375-0F9E-0E64-79FD-C38EC60D45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EFE7A-30A5-4EA5-96EF-A5ADE798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53" y="1623224"/>
            <a:ext cx="9867900" cy="518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43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5B68-BB6E-4498-B346-C8B84CF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Romsensorer</a:t>
            </a:r>
            <a:r>
              <a:rPr lang="en-GB" dirty="0"/>
              <a:t> 2 </a:t>
            </a:r>
            <a:r>
              <a:rPr lang="en-GB" dirty="0" err="1"/>
              <a:t>etg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0986-56F8-4380-B2CC-CC304BAC60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1463-76F0-4CF9-B4EE-69B6ACA42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8C754-771A-4D0A-9836-42516AF1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732761"/>
            <a:ext cx="9229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9CAD-6E46-4CFB-9F63-8BB94AB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Varmeanlegg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59A35-3463-4604-A9AA-3042823500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9AA6-4DA4-4E82-AA43-E38A925817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6E84A-A504-4F58-BCA1-C16E822E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21" y="1568552"/>
            <a:ext cx="8370358" cy="52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903931011450567"/>
</p:tagLst>
</file>

<file path=ppt/theme/theme1.xml><?xml version="1.0" encoding="utf-8"?>
<a:theme xmlns:a="http://schemas.openxmlformats.org/drawingml/2006/main" name="Uten bunnlinje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1AB2C0BF-F90E-43EB-9E07-271BE9FCEA77}"/>
    </a:ext>
  </a:extLst>
</a:theme>
</file>

<file path=ppt/theme/theme2.xml><?xml version="1.0" encoding="utf-8"?>
<a:theme xmlns:a="http://schemas.openxmlformats.org/drawingml/2006/main" name="Uten bunnline (Blå)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594AE09F-E2D4-4D42-8D20-BB042A24A1DE}"/>
    </a:ext>
  </a:extLst>
</a:theme>
</file>

<file path=ppt/theme/theme3.xml><?xml version="1.0" encoding="utf-8"?>
<a:theme xmlns:a="http://schemas.openxmlformats.org/drawingml/2006/main" name="Kapitteldeler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B602AE9A-04C5-4719-A0EF-DECDD8C61E9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b24526-cd56-4529-ab1b-dfc48e6fb6ce">
      <Terms xmlns="http://schemas.microsoft.com/office/infopath/2007/PartnerControls"/>
    </lcf76f155ced4ddcb4097134ff3c332f>
    <TaxCatchAll xmlns="e99dbc40-bd51-4364-b925-e1d716e1f77f" xsi:nil="true"/>
    <CorpSiteZipContact xmlns="8bbd4995-53b7-43e2-b62f-10947586ac31" xsi:nil="true"/>
    <CorpSiteProjectLeader xmlns="8bbd4995-53b7-43e2-b62f-10947586ac31">
      <UserInfo>
        <DisplayName/>
        <AccountId xsi:nil="true"/>
        <AccountType/>
      </UserInfo>
    </CorpSiteProjectLeader>
    <CorpSiteSubTitle xmlns="8bbd4995-53b7-43e2-b62f-10947586ac31" xsi:nil="true"/>
    <CorpSiteTags xmlns="8bbd4995-53b7-43e2-b62f-10947586ac31" xsi:nil="true"/>
    <CorpSiteISBN xmlns="8bbd4995-53b7-43e2-b62f-10947586ac31" xsi:nil="true"/>
    <CorpWorkflowFeedback xmlns="8bbd4995-53b7-43e2-b62f-10947586ac31" xsi:nil="true"/>
    <CorpSiteAccess xmlns="8bbd4995-53b7-43e2-b62f-10947586ac31">Kun navngitte medlemmer</CorpSiteAccess>
    <CorpSiteRecipientPerson xmlns="8bbd4995-53b7-43e2-b62f-10947586ac31" xsi:nil="true"/>
    <CorpSiteProjectNumber xmlns="8bbd4995-53b7-43e2-b62f-10947586ac31" xsi:nil="true"/>
    <CorpSiteProjectName xmlns="8bbd4995-53b7-43e2-b62f-10947586ac31" xsi:nil="true"/>
    <CorpDocInstitute xmlns="8bbd4995-53b7-43e2-b62f-10947586ac31" xsi:nil="true"/>
    <CorpSiteInstitutePhone xmlns="8bbd4995-53b7-43e2-b62f-10947586ac31" xsi:nil="true"/>
    <CorpSiteProjectOwner xmlns="8bbd4995-53b7-43e2-b62f-10947586ac31">
      <UserInfo>
        <DisplayName/>
        <AccountId xsi:nil="true"/>
        <AccountType/>
      </UserInfo>
    </CorpSiteProjectOwner>
    <CorpDocPageClassificationNbNo xmlns="8bbd4995-53b7-43e2-b62f-10947586ac31">Åpen</CorpDocPageClassificationNbNo>
    <CorpDocClassificationEnUs xmlns="8bbd4995-53b7-43e2-b62f-10947586ac31">Unrestricted</CorpDocClassificationEnUs>
    <CorpDocClassificationNbNo xmlns="8bbd4995-53b7-43e2-b62f-10947586ac31">Åpen</CorpDocClassificationNbNo>
    <CorpWorkflowStatus xmlns="8bbd4995-53b7-43e2-b62f-10947586ac31" xsi:nil="true"/>
    <CorpSiteClassification xmlns="8bbd4995-53b7-43e2-b62f-10947586ac31">Åpen</CorpSiteClassification>
    <CorpSiteInstituteEmail xmlns="8bbd4995-53b7-43e2-b62f-10947586ac31" xsi:nil="true"/>
    <CorpSiteCoAuthors xmlns="8bbd4995-53b7-43e2-b62f-10947586ac31" xsi:nil="true"/>
    <CorpSiteDocumentAuthor xmlns="8bbd4995-53b7-43e2-b62f-10947586ac31">
      <UserInfo>
        <DisplayName/>
        <AccountId xsi:nil="true"/>
        <AccountType/>
      </UserInfo>
    </CorpSiteDocumentAuthor>
    <CorpSiteInstituteEnUs xmlns="8bbd4995-53b7-43e2-b62f-10947586ac31" xsi:nil="true"/>
    <CorpSiteRecipientCompany xmlns="8bbd4995-53b7-43e2-b62f-10947586ac31" xsi:nil="true"/>
    <CorpSiteDocLanguage xmlns="8bbd4995-53b7-43e2-b62f-10947586ac31" xsi:nil="true"/>
    <CorpDocVersion xmlns="8bbd4995-53b7-43e2-b62f-10947586ac31" xsi:nil="true"/>
    <CorpWorkflowApproval xmlns="8bbd4995-53b7-43e2-b62f-10947586ac31" xsi:nil="true"/>
    <ArchiveStatus xmlns="8bbd4995-53b7-43e2-b62f-10947586ac31" xsi:nil="true"/>
    <CorpSiteProjectQA xmlns="8bbd4995-53b7-43e2-b62f-10947586ac31">
      <UserInfo>
        <DisplayName/>
        <AccountId xsi:nil="true"/>
        <AccountType/>
      </UserInfo>
    </CorpSiteProjectQA>
    <CorpSiteZipAddress xmlns="8bbd4995-53b7-43e2-b62f-10947586ac31" xsi:nil="true"/>
    <CorpSiteVATNumber xmlns="8bbd4995-53b7-43e2-b62f-10947586ac31" xsi:nil="true"/>
    <CorpSiteReportNumber xmlns="8bbd4995-53b7-43e2-b62f-10947586ac31" xsi:nil="true"/>
    <CorpSiteOurRef xmlns="8bbd4995-53b7-43e2-b62f-10947586ac31" xsi:nil="true"/>
    <CorpDocPageClassificationEnUs xmlns="8bbd4995-53b7-43e2-b62f-10947586ac31">Unrestricted</CorpDocPageClassificationEn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ic document" ma:contentTypeID="0x01010031B82B69D2361148B4D8F7EC1568021308005E7DE97A6BF14C46A128D91A2914464B" ma:contentTypeVersion="51" ma:contentTypeDescription="Create a new document." ma:contentTypeScope="" ma:versionID="ae20481019b37eb4bdb4e2d30b22a195">
  <xsd:schema xmlns:xsd="http://www.w3.org/2001/XMLSchema" xmlns:xs="http://www.w3.org/2001/XMLSchema" xmlns:p="http://schemas.microsoft.com/office/2006/metadata/properties" xmlns:ns2="8bbd4995-53b7-43e2-b62f-10947586ac31" xmlns:ns3="a1b24526-cd56-4529-ab1b-dfc48e6fb6ce" xmlns:ns4="e99dbc40-bd51-4364-b925-e1d716e1f77f" targetNamespace="http://schemas.microsoft.com/office/2006/metadata/properties" ma:root="true" ma:fieldsID="04f38ca891ab9deb6083865997a1cf34" ns2:_="" ns3:_="" ns4:_="">
    <xsd:import namespace="8bbd4995-53b7-43e2-b62f-10947586ac31"/>
    <xsd:import namespace="a1b24526-cd56-4529-ab1b-dfc48e6fb6ce"/>
    <xsd:import namespace="e99dbc40-bd51-4364-b925-e1d716e1f77f"/>
    <xsd:element name="properties">
      <xsd:complexType>
        <xsd:sequence>
          <xsd:element name="documentManagement">
            <xsd:complexType>
              <xsd:all>
                <xsd:element ref="ns2:ArchiveStatus" minOccurs="0"/>
                <xsd:element ref="ns2:CorpWorkflowApproval" minOccurs="0"/>
                <xsd:element ref="ns2:CorpWorkflowFeedback" minOccurs="0"/>
                <xsd:element ref="ns2:CorpSiteProjectNumber" minOccurs="0"/>
                <xsd:element ref="ns2:CorpSiteProjectName" minOccurs="0"/>
                <xsd:element ref="ns2:CorpSiteSubTitle" minOccurs="0"/>
                <xsd:element ref="ns2:CorpSiteAccess" minOccurs="0"/>
                <xsd:element ref="ns2:CorpSiteClassification" minOccurs="0"/>
                <xsd:element ref="ns2:CorpSiteTags" minOccurs="0"/>
                <xsd:element ref="ns2:CorpSiteProjectQA" minOccurs="0"/>
                <xsd:element ref="ns2:CorpSiteProjectOwner" minOccurs="0"/>
                <xsd:element ref="ns2:CorpSiteProjectLeader" minOccurs="0"/>
                <xsd:element ref="ns2:CorpSiteReportNumber" minOccurs="0"/>
                <xsd:element ref="ns2:CorpSiteISBN" minOccurs="0"/>
                <xsd:element ref="ns2:CorpSiteCoAuthors" minOccurs="0"/>
                <xsd:element ref="ns2:CorpSiteRecipientCompany" minOccurs="0"/>
                <xsd:element ref="ns2:CorpSiteRecipientPerson" minOccurs="0"/>
                <xsd:element ref="ns2:CorpSiteOurRef" minOccurs="0"/>
                <xsd:element ref="ns2:CorpSiteDocumentAuthor" minOccurs="0"/>
                <xsd:element ref="ns2:CorpSiteZipAddress" minOccurs="0"/>
                <xsd:element ref="ns2:CorpSiteZipContact" minOccurs="0"/>
                <xsd:element ref="ns2:CorpSiteVATNumber" minOccurs="0"/>
                <xsd:element ref="ns2:CorpSiteInstituteEmail" minOccurs="0"/>
                <xsd:element ref="ns2:CorpDocPageClassificationNbNo" minOccurs="0"/>
                <xsd:element ref="ns2:CorpDocClassificationEnUs" minOccurs="0"/>
                <xsd:element ref="ns2:CorpDocPageClassificationEnUs" minOccurs="0"/>
                <xsd:element ref="ns2:CorpDocClassificationNbNo" minOccurs="0"/>
                <xsd:element ref="ns2:CorpSiteInstituteEnUs" minOccurs="0"/>
                <xsd:element ref="ns2:CorpSiteInstitutePhone" minOccurs="0"/>
                <xsd:element ref="ns2:CorpSiteDocLanguage" minOccurs="0"/>
                <xsd:element ref="ns2:CorpDocInstitute" minOccurs="0"/>
                <xsd:element ref="ns2:CorpDoc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2:CorpWorkflowStatu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d4995-53b7-43e2-b62f-10947586ac31" elementFormDefault="qualified">
    <xsd:import namespace="http://schemas.microsoft.com/office/2006/documentManagement/types"/>
    <xsd:import namespace="http://schemas.microsoft.com/office/infopath/2007/PartnerControls"/>
    <xsd:element name="ArchiveStatus" ma:index="8" nillable="true" ma:displayName="Archive Status" ma:internalName="ArchiveStatus">
      <xsd:simpleType>
        <xsd:restriction base="dms:Text">
          <xsd:maxLength value="255"/>
        </xsd:restriction>
      </xsd:simpleType>
    </xsd:element>
    <xsd:element name="CorpWorkflowApproval" ma:index="9" nillable="true" ma:displayName="Approval Status" ma:internalName="CorpWorkflowApproval">
      <xsd:simpleType>
        <xsd:restriction base="dms:Text">
          <xsd:maxLength value="255"/>
        </xsd:restriction>
      </xsd:simpleType>
    </xsd:element>
    <xsd:element name="CorpWorkflowFeedback" ma:index="10" nillable="true" ma:displayName="Reviewal Status" ma:internalName="CorpWorkflowFeedback">
      <xsd:simpleType>
        <xsd:restriction base="dms:Text">
          <xsd:maxLength value="255"/>
        </xsd:restriction>
      </xsd:simpleType>
    </xsd:element>
    <xsd:element name="CorpSiteProjectNumber" ma:index="11" nillable="true" ma:displayName="Project Number" ma:default="" ma:internalName="CorpSiteProjectNumber">
      <xsd:simpleType>
        <xsd:restriction base="dms:Text">
          <xsd:maxLength value="255"/>
        </xsd:restriction>
      </xsd:simpleType>
    </xsd:element>
    <xsd:element name="CorpSiteProjectName" ma:index="12" nillable="true" ma:displayName="Project Name" ma:internalName="CorpSiteProjectName">
      <xsd:simpleType>
        <xsd:restriction base="dms:Text">
          <xsd:maxLength value="255"/>
        </xsd:restriction>
      </xsd:simpleType>
    </xsd:element>
    <xsd:element name="CorpSiteSubTitle" ma:index="13" nillable="true" ma:displayName="Sub Title" ma:internalName="CorpSiteSubTitle">
      <xsd:simpleType>
        <xsd:restriction base="dms:Text">
          <xsd:maxLength value="255"/>
        </xsd:restriction>
      </xsd:simpleType>
    </xsd:element>
    <xsd:element name="CorpSiteAccess" ma:index="14" nillable="true" ma:displayName="Access level" ma:default="Kun navngitte medlemmer" ma:format="Dropdown" ma:internalName="CorpSiteAccess">
      <xsd:simpleType>
        <xsd:restriction base="dms:Choice">
          <xsd:enumeration value="Kun navngitte medlemmer"/>
          <xsd:enumeration value="SINTEF"/>
          <xsd:enumeration value="Institutt"/>
          <xsd:enumeration value="Avdeling"/>
          <xsd:maxLength value="255"/>
        </xsd:restriction>
      </xsd:simpleType>
    </xsd:element>
    <xsd:element name="CorpSiteClassification" ma:index="15" nillable="true" ma:displayName="Classification" ma:default="Åpen" ma:internalName="CorpSiteClassification">
      <xsd:simpleType>
        <xsd:restriction base="dms:Choice">
          <xsd:enumeration value="Åpen"/>
          <xsd:enumeration value="Fortrolig"/>
          <xsd:enumeration value="Strengt fortrolig"/>
          <xsd:maxLength value="255"/>
        </xsd:restriction>
      </xsd:simpleType>
    </xsd:element>
    <xsd:element name="CorpSiteTags" ma:index="16" nillable="true" ma:displayName="Tags" ma:internalName="CorpSiteTags">
      <xsd:simpleType>
        <xsd:restriction base="dms:Text">
          <xsd:maxLength value="255"/>
        </xsd:restriction>
      </xsd:simpleType>
    </xsd:element>
    <xsd:element name="CorpSiteProjectQA" ma:index="17" nillable="true" ma:displayName="QA" ma:list="UserInfo" ma:SharePointGroup="0" ma:internalName="CorpSiteProjectQA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Owner" ma:index="18" nillable="true" ma:displayName="Project Owner" ma:list="UserInfo" ma:SharePointGroup="0" ma:internalName="CorpSiteProjec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Leader" ma:index="19" nillable="true" ma:displayName="Project Leader" ma:list="UserInfo" ma:SharePointGroup="0" ma:internalName="CorpSiteProject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ReportNumber" ma:index="20" nillable="true" ma:displayName="Report Number" ma:internalName="CorpSiteReportNumber">
      <xsd:simpleType>
        <xsd:restriction base="dms:Text">
          <xsd:maxLength value="255"/>
        </xsd:restriction>
      </xsd:simpleType>
    </xsd:element>
    <xsd:element name="CorpSiteISBN" ma:index="21" nillable="true" ma:displayName="ISBN" ma:internalName="CorpSiteISBN">
      <xsd:simpleType>
        <xsd:restriction base="dms:Text">
          <xsd:maxLength value="255"/>
        </xsd:restriction>
      </xsd:simpleType>
    </xsd:element>
    <xsd:element name="CorpSiteCoAuthors" ma:index="22" nillable="true" ma:displayName="Co Authors" ma:internalName="CorpSiteCoAuthors">
      <xsd:simpleType>
        <xsd:restriction base="dms:Text">
          <xsd:maxLength value="255"/>
        </xsd:restriction>
      </xsd:simpleType>
    </xsd:element>
    <xsd:element name="CorpSiteRecipientCompany" ma:index="23" nillable="true" ma:displayName="Recipient Company" ma:internalName="CorpSiteRecipientCompany">
      <xsd:simpleType>
        <xsd:restriction base="dms:Text">
          <xsd:maxLength value="255"/>
        </xsd:restriction>
      </xsd:simpleType>
    </xsd:element>
    <xsd:element name="CorpSiteRecipientPerson" ma:index="24" nillable="true" ma:displayName="Recipient Person" ma:internalName="CorpSiteRecipientPerson">
      <xsd:simpleType>
        <xsd:restriction base="dms:Text">
          <xsd:maxLength value="255"/>
        </xsd:restriction>
      </xsd:simpleType>
    </xsd:element>
    <xsd:element name="CorpSiteOurRef" ma:index="25" nillable="true" ma:displayName="Our Ref" ma:internalName="CorpSiteOurRef">
      <xsd:simpleType>
        <xsd:restriction base="dms:Text">
          <xsd:maxLength value="255"/>
        </xsd:restriction>
      </xsd:simpleType>
    </xsd:element>
    <xsd:element name="CorpSiteDocumentAuthor" ma:index="26" nillable="true" ma:displayName="Document Author" ma:internalName="CorpSiteDocument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ZipAddress" ma:index="27" nillable="true" ma:displayName="Address" ma:internalName="CorpSiteZipAddress">
      <xsd:simpleType>
        <xsd:restriction base="dms:Note">
          <xsd:maxLength value="255"/>
        </xsd:restriction>
      </xsd:simpleType>
    </xsd:element>
    <xsd:element name="CorpSiteZipContact" ma:index="28" nillable="true" ma:displayName="Contact" ma:internalName="CorpSiteZipContact">
      <xsd:simpleType>
        <xsd:restriction base="dms:Note">
          <xsd:maxLength value="255"/>
        </xsd:restriction>
      </xsd:simpleType>
    </xsd:element>
    <xsd:element name="CorpSiteVATNumber" ma:index="29" nillable="true" ma:displayName="VAT Number" ma:internalName="CorpSiteVATNumber">
      <xsd:simpleType>
        <xsd:restriction base="dms:Text">
          <xsd:maxLength value="255"/>
        </xsd:restriction>
      </xsd:simpleType>
    </xsd:element>
    <xsd:element name="CorpSiteInstituteEmail" ma:index="30" nillable="true" ma:displayName="Email Institute" ma:internalName="CorpSiteInstituteEmail">
      <xsd:simpleType>
        <xsd:restriction base="dms:Text">
          <xsd:maxLength value="255"/>
        </xsd:restriction>
      </xsd:simpleType>
    </xsd:element>
    <xsd:element name="CorpDocPageClassificationNbNo" ma:index="31" nillable="true" ma:displayName="Gradering Denne Siden" ma:default="Åpen" ma:internalName="CorpDocPage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DocClassificationEnUs" ma:index="32" nillable="true" ma:displayName="Classification" ma:default="Unrestricted" ma:internalName="CorpDoc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DocPageClassificationEnUs" ma:index="33" nillable="true" ma:displayName="Classification This Page" ma:default="Unrestricted" ma:internalName="CorpDocPage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DocClassificationNbNo" ma:index="34" nillable="true" ma:displayName="Gradering" ma:default="Åpen" ma:internalName="CorpDoc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SiteInstituteEnUs" ma:index="35" nillable="true" ma:displayName="InstituteEng" ma:internalName="CorpSiteInstituteEnUs">
      <xsd:simpleType>
        <xsd:restriction base="dms:Text">
          <xsd:maxLength value="255"/>
        </xsd:restriction>
      </xsd:simpleType>
    </xsd:element>
    <xsd:element name="CorpSiteInstitutePhone" ma:index="36" nillable="true" ma:displayName="Phone Instutute" ma:internalName="CorpSiteInstitutePhone">
      <xsd:simpleType>
        <xsd:restriction base="dms:Text">
          <xsd:maxLength value="255"/>
        </xsd:restriction>
      </xsd:simpleType>
    </xsd:element>
    <xsd:element name="CorpSiteDocLanguage" ma:index="37" nillable="true" ma:displayName="Language" ma:internalName="CorpSiteDocLanguage">
      <xsd:simpleType>
        <xsd:restriction base="dms:Text">
          <xsd:maxLength value="255"/>
        </xsd:restriction>
      </xsd:simpleType>
    </xsd:element>
    <xsd:element name="CorpDocInstitute" ma:index="38" nillable="true" ma:displayName="Institute" ma:internalName="CorpDocInstitute">
      <xsd:simpleType>
        <xsd:restriction base="dms:Text">
          <xsd:maxLength value="255"/>
        </xsd:restriction>
      </xsd:simpleType>
    </xsd:element>
    <xsd:element name="CorpDocVersion" ma:index="39" nillable="true" ma:displayName="Version" ma:internalName="CorpDocVersion">
      <xsd:simpleType>
        <xsd:restriction base="dms:Text">
          <xsd:maxLength value="255"/>
        </xsd:restriction>
      </xsd:simpleType>
    </xsd:element>
    <xsd:element name="CorpWorkflowStatus" ma:index="46" nillable="true" ma:displayName="Workflow Status" ma:internalName="CorpWorkflowStatu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24526-cd56-4529-ab1b-dfc48e6fb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4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48" nillable="true" ma:displayName="Tags" ma:internalName="MediaServiceAutoTags" ma:readOnly="true">
      <xsd:simpleType>
        <xsd:restriction base="dms:Text"/>
      </xsd:simpleType>
    </xsd:element>
    <xsd:element name="MediaServiceGenerationTime" ma:index="4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5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5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52" nillable="true" ma:displayName="Location" ma:internalName="MediaServiceLocation" ma:readOnly="true">
      <xsd:simpleType>
        <xsd:restriction base="dms:Text"/>
      </xsd:simpleType>
    </xsd:element>
    <xsd:element name="MediaLengthInSeconds" ma:index="5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55" nillable="true" ma:taxonomy="true" ma:internalName="lcf76f155ced4ddcb4097134ff3c332f" ma:taxonomyFieldName="MediaServiceImageTags" ma:displayName="Image Tags" ma:readOnly="false" ma:fieldId="{5cf76f15-5ced-4ddc-b409-7134ff3c332f}" ma:taxonomyMulti="true" ma:sspId="322a372c-f9c2-4fd8-9939-aea158435b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dbc40-bd51-4364-b925-e1d716e1f77f" elementFormDefault="qualified">
    <xsd:import namespace="http://schemas.microsoft.com/office/2006/documentManagement/types"/>
    <xsd:import namespace="http://schemas.microsoft.com/office/infopath/2007/PartnerControls"/>
    <xsd:element name="SharedWithUsers" ma:index="4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56" nillable="true" ma:displayName="Taxonomy Catch All Column" ma:hidden="true" ma:list="{1b029c12-e66d-4b98-bdcb-3eccee5711c5}" ma:internalName="TaxCatchAll" ma:showField="CatchAllData" ma:web="e99dbc40-bd51-4364-b925-e1d716e1f7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B2701-B32A-4280-B309-FD22EBA2E9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5A9D7-53BF-4F8A-B6A3-75E888763AAB}">
  <ds:schemaRefs>
    <ds:schemaRef ds:uri="http://purl.org/dc/terms/"/>
    <ds:schemaRef ds:uri="3b00a67f-9791-437e-b702-303a706ea042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7dc3d6ed-56f1-49b6-b310-0ff680cfe62a"/>
    <ds:schemaRef ds:uri="a1b24526-cd56-4529-ab1b-dfc48e6fb6ce"/>
    <ds:schemaRef ds:uri="e99dbc40-bd51-4364-b925-e1d716e1f77f"/>
    <ds:schemaRef ds:uri="8bbd4995-53b7-43e2-b62f-10947586ac31"/>
  </ds:schemaRefs>
</ds:datastoreItem>
</file>

<file path=customXml/itemProps3.xml><?xml version="1.0" encoding="utf-8"?>
<ds:datastoreItem xmlns:ds="http://schemas.openxmlformats.org/officeDocument/2006/customXml" ds:itemID="{78FB8AE3-DF46-45A7-B0F7-C80DCC7388C7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449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Uten bunnlinje</vt:lpstr>
      <vt:lpstr>Uten bunnline (Blå)</vt:lpstr>
      <vt:lpstr>Kapitteldeler</vt:lpstr>
      <vt:lpstr>Romsensorer 1 etg</vt:lpstr>
      <vt:lpstr>Romsensorer 2 etg</vt:lpstr>
      <vt:lpstr>Varmeanlegg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Romsensorer 1 etg</dc:title>
  <dc:creator>Harald Taxt Walnum</dc:creator>
  <cp:lastModifiedBy>Harald Taxt Walnum</cp:lastModifiedBy>
  <cp:revision>1</cp:revision>
  <dcterms:created xsi:type="dcterms:W3CDTF">2022-12-20T12:18:40Z</dcterms:created>
  <dcterms:modified xsi:type="dcterms:W3CDTF">2023-02-27T10:06:38Z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0x01010031B82B69D2361148B4D8F7EC1568021308005E7DE97A6BF14C46A128D91A2914464B</vt:lpwstr>
  </property>
  <property fmtid="{D5CDD505-2E9C-101B-9397-08002B2CF9AE}" pid="3" name="TemplafyTimeStamp">
    <vt:lpwstr>2022-06-09T17:38:20.9402570Z</vt:lpwstr>
  </property>
  <property fmtid="{D5CDD505-2E9C-101B-9397-08002B2CF9AE}" pid="4" name="MediaServiceImageTags">
    <vt:lpwstr/>
  </property>
  <property fmtid="{D5CDD505-2E9C-101B-9397-08002B2CF9AE}" pid="5" name="CustomerId">
    <vt:lpwstr>sintef</vt:lpwstr>
  </property>
  <property fmtid="{D5CDD505-2E9C-101B-9397-08002B2CF9AE}" pid="6" name="TemplateId">
    <vt:lpwstr>637469247407135749</vt:lpwstr>
  </property>
  <property fmtid="{D5CDD505-2E9C-101B-9397-08002B2CF9AE}" pid="7" name="UserProfileId">
    <vt:lpwstr>637484577795183768</vt:lpwstr>
  </property>
</Properties>
</file>