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67" r:id="rId5"/>
    <p:sldMasterId id="2147483706" r:id="rId6"/>
  </p:sldMasterIdLst>
  <p:notesMasterIdLst>
    <p:notesMasterId r:id="rId10"/>
  </p:notesMasterIdLst>
  <p:handoutMasterIdLst>
    <p:handoutMasterId r:id="rId11"/>
  </p:handoutMasterIdLst>
  <p:sldIdLst>
    <p:sldId id="273" r:id="rId7"/>
    <p:sldId id="274" r:id="rId8"/>
    <p:sldId id="275" r:id="rId9"/>
  </p:sldIdLst>
  <p:sldSz cx="12192000" cy="6858000"/>
  <p:notesSz cx="6858000" cy="9144000"/>
  <p:defaultTextStyle>
    <a:defPPr>
      <a:defRPr lang="nb-NO"/>
    </a:defPPr>
    <a:lvl1pPr marL="0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5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B978"/>
    <a:srgbClr val="CDFAE1"/>
    <a:srgbClr val="EFCC61"/>
    <a:srgbClr val="DB8784"/>
    <a:srgbClr val="EAD7A0"/>
    <a:srgbClr val="DE9D9B"/>
    <a:srgbClr val="BB7FA8"/>
    <a:srgbClr val="003C65"/>
    <a:srgbClr val="FFFFFF"/>
    <a:srgbClr val="00B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F6A8B2-8015-4AF9-8F9A-EBFE2882138B}" v="132" dt="2022-05-09T08:21:56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08" autoAdjust="0"/>
  </p:normalViewPr>
  <p:slideViewPr>
    <p:cSldViewPr snapToGrid="0">
      <p:cViewPr varScale="1">
        <p:scale>
          <a:sx n="62" d="100"/>
          <a:sy n="62" d="100"/>
        </p:scale>
        <p:origin x="1254" y="12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186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C18A05-DAD5-4538-B720-D731A02650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905340-B4C9-4568-B2C0-57AE7B80CE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50973-A58F-456A-9A45-082FE2F25B8A}" type="datetimeFigureOut">
              <a:rPr lang="nb-NO" smtClean="0"/>
              <a:t>20.12.2022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5285BB-ED63-4188-AE0D-4C7CEBA895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7F61C-6BC5-44E7-B83F-B18B7D4522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29AA5-BF97-4703-9733-43ED3B015F5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4561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55BB8-2B1A-4E8F-8C75-04D8FCB76BDE}" type="datetimeFigureOut">
              <a:rPr lang="nb-NO" smtClean="0"/>
              <a:t>20.12.2022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1E389-6B1A-4073-A398-96B5797B977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0146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med bilder splitt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91FE9-5642-447B-A657-51E61C78B3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3821445"/>
            <a:ext cx="4897296" cy="207452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891292E-00E9-453D-967C-3464D9CCC4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97296" y="0"/>
            <a:ext cx="7294704" cy="6858325"/>
          </a:xfrm>
          <a:custGeom>
            <a:avLst/>
            <a:gdLst>
              <a:gd name="connsiteX0" fmla="*/ 2467646 w 7294704"/>
              <a:gd name="connsiteY0" fmla="*/ 0 h 6858325"/>
              <a:gd name="connsiteX1" fmla="*/ 7294704 w 7294704"/>
              <a:gd name="connsiteY1" fmla="*/ 0 h 6858325"/>
              <a:gd name="connsiteX2" fmla="*/ 7294704 w 7294704"/>
              <a:gd name="connsiteY2" fmla="*/ 6858325 h 6858325"/>
              <a:gd name="connsiteX3" fmla="*/ 0 w 7294704"/>
              <a:gd name="connsiteY3" fmla="*/ 6858325 h 685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4704" h="6858325">
                <a:moveTo>
                  <a:pt x="2467646" y="0"/>
                </a:moveTo>
                <a:lnTo>
                  <a:pt x="7294704" y="0"/>
                </a:lnTo>
                <a:lnTo>
                  <a:pt x="7294704" y="6858325"/>
                </a:lnTo>
                <a:lnTo>
                  <a:pt x="0" y="685832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nb-NO" dirty="0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655D799E-E9E5-46D2-A4A8-C2991ED7CD8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090" y="0"/>
            <a:ext cx="1096735" cy="130466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136857-8A04-412B-B6B5-632FD407B0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90" y="4198032"/>
            <a:ext cx="3847566" cy="533223"/>
          </a:xfrm>
          <a:solidFill>
            <a:schemeClr val="bg1"/>
          </a:solidFill>
        </p:spPr>
        <p:txBody>
          <a:bodyPr wrap="square" lIns="0" tIns="0" rIns="0" bIns="0" anchor="b">
            <a:spAutoFit/>
          </a:bodyPr>
          <a:lstStyle>
            <a:lvl1pPr algn="l">
              <a:defRPr sz="3850" b="1" spc="0" baseline="0">
                <a:solidFill>
                  <a:schemeClr val="tx2"/>
                </a:solidFill>
              </a:defRPr>
            </a:lvl1pPr>
          </a:lstStyle>
          <a:p>
            <a:r>
              <a:rPr lang="nb-NO" dirty="0"/>
              <a:t>En kort tittel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EDF94FC-487E-4582-A68F-1CE82F069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90" y="4931786"/>
            <a:ext cx="3847566" cy="6762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7000"/>
              </a:lnSpc>
              <a:spcBef>
                <a:spcPts val="0"/>
              </a:spcBef>
              <a:buNone/>
              <a:defRPr sz="2100">
                <a:solidFill>
                  <a:schemeClr val="tx2"/>
                </a:solidFill>
                <a:latin typeface="+mj-lt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B6EFE-9CAD-633A-F77C-EF13F0D5E22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3F93DF-77C2-8B2B-7AD7-C78ABD1C9D8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B28577EF-26A1-4248-AC55-7ADFDAB2689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23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i fire bol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9407366" cy="105116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11D9235-DDE9-4289-8F46-F0D05758E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190" y="2660400"/>
            <a:ext cx="2231753" cy="35086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C633A9-1FFF-4537-8715-2AC956C6BE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8190" y="1915200"/>
            <a:ext cx="2231753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B489D15-1D3B-475B-804D-55D1F4B566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94819" y="1915200"/>
            <a:ext cx="2231753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40E28E-F22B-4290-AC19-015D2EF8E6B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31448" y="1915200"/>
            <a:ext cx="2231753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3EFE82E-AFA9-4392-A98D-D7E91F50D3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78257" y="1915200"/>
            <a:ext cx="2231753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353C839-9966-4A19-AE29-71299F46D598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3594819" y="2660400"/>
            <a:ext cx="2231753" cy="35086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E603540-E738-4A65-864E-9CE8F767BD6D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6431448" y="2660400"/>
            <a:ext cx="2231753" cy="35086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B600F13-F9ED-4493-AEA6-C2211E17F328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9278257" y="2660400"/>
            <a:ext cx="2231753" cy="35086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17AFB-528B-2CD7-8E6E-72ECD993550E}"/>
              </a:ext>
            </a:extLst>
          </p:cNvPr>
          <p:cNvSpPr>
            <a:spLocks noGrp="1"/>
          </p:cNvSpPr>
          <p:nvPr>
            <p:ph type="dt" sz="half" idx="24"/>
          </p:nvPr>
        </p:nvSpPr>
        <p:spPr>
          <a:xfrm>
            <a:off x="4711700" y="6354535"/>
            <a:ext cx="2743200" cy="215444"/>
          </a:xfrm>
          <a:prstGeom prst="rect">
            <a:avLst/>
          </a:prstGeom>
        </p:spPr>
        <p:txBody>
          <a:bodyPr/>
          <a:lstStyle/>
          <a:p>
            <a:fld id="{AFB6C125-1207-446C-80A1-D84D8C1BCF7B}" type="datetime1">
              <a:rPr lang="en-GB" smtClean="0"/>
              <a:t>20/12/2022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01896-05FF-374D-610F-101C877B6E9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0F2EC0D-E6E1-D8C6-1E76-12C71691721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B28577EF-26A1-4248-AC55-7ADFDAB2689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28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i fem bol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9407366" cy="105116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C633A9-1FFF-4537-8715-2AC956C6BE8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8191" y="2660650"/>
            <a:ext cx="1843430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B489D15-1D3B-475B-804D-55D1F4B566B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981389" y="2660650"/>
            <a:ext cx="1843430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40E28E-F22B-4290-AC19-015D2EF8E6B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04587" y="2660650"/>
            <a:ext cx="1843430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3EFE82E-AFA9-4392-A98D-D7E91F50D3A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27785" y="2660650"/>
            <a:ext cx="1843430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7F6985F-0D21-4B64-A375-95792C7EBA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0983" y="2660650"/>
            <a:ext cx="1843430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1F4C872-ADC6-4CB7-A95B-67721B28B3BA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758191" y="3517900"/>
            <a:ext cx="1843430" cy="26511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C46C9DB-FDA2-4D7F-AE1E-DCF46A0EC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389" y="3517900"/>
            <a:ext cx="1843430" cy="26511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0A9BB8B-DC94-4781-BC39-9CF0E2C0ED17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5204587" y="3517900"/>
            <a:ext cx="1843430" cy="26511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9A977F4-3F57-4229-A296-E33CE6E0E74B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7427785" y="3517900"/>
            <a:ext cx="1843430" cy="26511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A1BAC33-EE11-4422-B2BC-1EA0C02293F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9650983" y="3517900"/>
            <a:ext cx="1843430" cy="26511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A8B95-4578-BD68-AB8F-98DB49CFD74D}"/>
              </a:ext>
            </a:extLst>
          </p:cNvPr>
          <p:cNvSpPr>
            <a:spLocks noGrp="1"/>
          </p:cNvSpPr>
          <p:nvPr>
            <p:ph type="dt" sz="half" idx="27"/>
          </p:nvPr>
        </p:nvSpPr>
        <p:spPr>
          <a:xfrm>
            <a:off x="4711700" y="6354535"/>
            <a:ext cx="2743200" cy="215444"/>
          </a:xfrm>
          <a:prstGeom prst="rect">
            <a:avLst/>
          </a:prstGeom>
        </p:spPr>
        <p:txBody>
          <a:bodyPr/>
          <a:lstStyle/>
          <a:p>
            <a:fld id="{CD22E8C3-67D7-43A8-A128-3B25961B0229}" type="datetime1">
              <a:rPr lang="en-GB" smtClean="0"/>
              <a:t>20/12/2022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250F37-0F6D-5D09-09AA-307FD40B12A3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1CA9CF-018B-A7F6-7331-0403F152154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B28577EF-26A1-4248-AC55-7ADFDAB2689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422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i fire bolk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9407366" cy="105116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6747267-EFBF-44BB-9183-953BF10B458F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758189" y="2259019"/>
            <a:ext cx="5149124" cy="14892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E31E4EF-E536-4BF9-9022-3B7F2DAC9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189" y="4201929"/>
            <a:ext cx="5149124" cy="14892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3BE2648-25FC-495F-B368-4BD2F773FC40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6360882" y="2259018"/>
            <a:ext cx="5111026" cy="14892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E9E63F2-0D8E-4E93-9804-11C06A125F46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6360883" y="4201928"/>
            <a:ext cx="5111026" cy="14892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65D5F-01ED-B738-E3E8-2A7330B0066B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4711700" y="6354535"/>
            <a:ext cx="2743200" cy="215444"/>
          </a:xfrm>
          <a:prstGeom prst="rect">
            <a:avLst/>
          </a:prstGeom>
        </p:spPr>
        <p:txBody>
          <a:bodyPr/>
          <a:lstStyle/>
          <a:p>
            <a:fld id="{4049DC05-7E59-4595-BF67-AB3451C86DC3}" type="datetime1">
              <a:rPr lang="en-GB" smtClean="0"/>
              <a:t>20/12/2022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0EF2A-D9F4-E566-1F87-8E52112E967E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19313-A68D-CD90-B62A-8563CDACFEB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B28577EF-26A1-4248-AC55-7ADFDAB2689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86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figu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9407366" cy="105116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115B63-85A5-424E-8342-6645D629D5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7981" y="1801570"/>
            <a:ext cx="2247099" cy="4468158"/>
          </a:xfrm>
          <a:prstGeom prst="roundRect">
            <a:avLst/>
          </a:prstGeom>
          <a:solidFill>
            <a:schemeClr val="tx2"/>
          </a:solidFill>
        </p:spPr>
        <p:txBody>
          <a:bodyPr lIns="0" tIns="828000" rIns="0" bIns="0" anchor="t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3EFE82E-AFA9-4392-A98D-D7E91F50D3A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9815" y="1938982"/>
            <a:ext cx="1843430" cy="4635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CE0B8209-0B57-480E-BC05-65AB6422230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565348" y="1797709"/>
            <a:ext cx="2247099" cy="4468158"/>
          </a:xfrm>
          <a:prstGeom prst="roundRect">
            <a:avLst/>
          </a:prstGeom>
          <a:solidFill>
            <a:schemeClr val="tx2"/>
          </a:solidFill>
        </p:spPr>
        <p:txBody>
          <a:bodyPr lIns="0" tIns="828000" rIns="0" bIns="0" anchor="t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82263EF-894B-494B-8677-D0C16378F25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67182" y="1935121"/>
            <a:ext cx="1843430" cy="4635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2E022E5D-734A-4E35-AC58-D0A331D3569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87315" y="1801570"/>
            <a:ext cx="2247099" cy="4468158"/>
          </a:xfrm>
          <a:prstGeom prst="roundRect">
            <a:avLst/>
          </a:prstGeom>
          <a:solidFill>
            <a:schemeClr val="tx2"/>
          </a:solidFill>
        </p:spPr>
        <p:txBody>
          <a:bodyPr lIns="0" tIns="828000" rIns="0" bIns="0" anchor="t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7A1A1348-3E0D-44A2-ABE6-CB122F41E15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589149" y="1938982"/>
            <a:ext cx="1843430" cy="4635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25859A8-6BC3-464B-BAC4-75EA404385C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221981" y="1797709"/>
            <a:ext cx="2247099" cy="4468158"/>
          </a:xfrm>
          <a:prstGeom prst="roundRect">
            <a:avLst/>
          </a:prstGeom>
          <a:solidFill>
            <a:schemeClr val="tx2"/>
          </a:solidFill>
        </p:spPr>
        <p:txBody>
          <a:bodyPr lIns="0" tIns="828000" rIns="0" bIns="0" anchor="t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BB3FD65-5F30-4FDE-B70E-D59A74BE68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23815" y="1935121"/>
            <a:ext cx="1843430" cy="4635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BC008-F171-60A6-F767-2CCA9725DF46}"/>
              </a:ext>
            </a:extLst>
          </p:cNvPr>
          <p:cNvSpPr>
            <a:spLocks noGrp="1"/>
          </p:cNvSpPr>
          <p:nvPr>
            <p:ph type="dt" sz="half" idx="34"/>
          </p:nvPr>
        </p:nvSpPr>
        <p:spPr>
          <a:xfrm>
            <a:off x="4711700" y="6354535"/>
            <a:ext cx="2743200" cy="215444"/>
          </a:xfrm>
          <a:prstGeom prst="rect">
            <a:avLst/>
          </a:prstGeom>
        </p:spPr>
        <p:txBody>
          <a:bodyPr/>
          <a:lstStyle/>
          <a:p>
            <a:fld id="{09CC3635-76BB-4BF5-8B87-BA929BCB2BDA}" type="datetime1">
              <a:rPr lang="en-GB" smtClean="0"/>
              <a:t>20/12/2022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6CA7D-DA76-6A0A-D5D0-34FB1277FC5E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844CB-D118-2AD0-DAD1-73F935DB6FA8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fld id="{B28577EF-26A1-4248-AC55-7ADFDAB2689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479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figur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9407366" cy="105116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115B63-85A5-424E-8342-6645D629D5D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7981" y="1768759"/>
            <a:ext cx="2549094" cy="4248150"/>
          </a:xfrm>
          <a:prstGeom prst="roundRect">
            <a:avLst>
              <a:gd name="adj" fmla="val 9567"/>
            </a:avLst>
          </a:prstGeom>
          <a:solidFill>
            <a:schemeClr val="accent6"/>
          </a:solidFill>
        </p:spPr>
        <p:txBody>
          <a:bodyPr lIns="72000" tIns="2246400" rIns="0" bIns="0" anchor="t"/>
          <a:lstStyle>
            <a:lvl1pPr marL="0" indent="0" algn="l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linje</a:t>
            </a:r>
            <a:endParaRPr lang="en-US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3EFE82E-AFA9-4392-A98D-D7E91F50D3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77138" y="4675953"/>
            <a:ext cx="2301726" cy="121821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cap="none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B1AC3E8-DC3F-4CE5-B272-5921EFCB66D6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83853" y="1833767"/>
            <a:ext cx="2395761" cy="2147683"/>
          </a:xfrm>
          <a:prstGeom prst="roundRect">
            <a:avLst>
              <a:gd name="adj" fmla="val 9947"/>
            </a:avLst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07438C8-A866-46E1-83D8-57B8568CBD5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465100" y="1768759"/>
            <a:ext cx="2549094" cy="4248150"/>
          </a:xfrm>
          <a:prstGeom prst="roundRect">
            <a:avLst>
              <a:gd name="adj" fmla="val 9567"/>
            </a:avLst>
          </a:prstGeom>
          <a:solidFill>
            <a:schemeClr val="tx2"/>
          </a:solidFill>
        </p:spPr>
        <p:txBody>
          <a:bodyPr lIns="72000" tIns="2246400" rIns="0" bIns="0" anchor="t"/>
          <a:lstStyle>
            <a:lvl1pPr marL="0" indent="0" algn="l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linje</a:t>
            </a:r>
            <a:endParaRPr lang="en-US" dirty="0"/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67B5BB42-EBC1-4D9B-957E-57865842A51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24257" y="4675953"/>
            <a:ext cx="2301726" cy="121821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cap="none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5">
            <a:extLst>
              <a:ext uri="{FF2B5EF4-FFF2-40B4-BE49-F238E27FC236}">
                <a16:creationId xmlns:a16="http://schemas.microsoft.com/office/drawing/2014/main" id="{0F10CBC3-6807-4D3C-8B23-0028D9CF8608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530972" y="1833767"/>
            <a:ext cx="2395761" cy="2147683"/>
          </a:xfrm>
          <a:prstGeom prst="roundRect">
            <a:avLst>
              <a:gd name="adj" fmla="val 9947"/>
            </a:avLst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2FA69E3C-7E3D-45A8-92CC-0988924A2E8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213062" y="1768759"/>
            <a:ext cx="2549094" cy="4248150"/>
          </a:xfrm>
          <a:prstGeom prst="roundRect">
            <a:avLst>
              <a:gd name="adj" fmla="val 9567"/>
            </a:avLst>
          </a:prstGeom>
          <a:solidFill>
            <a:schemeClr val="accent3"/>
          </a:solidFill>
        </p:spPr>
        <p:txBody>
          <a:bodyPr lIns="72000" tIns="2246400" rIns="0" bIns="0" anchor="t"/>
          <a:lstStyle>
            <a:lvl1pPr marL="0" indent="0" algn="l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linje</a:t>
            </a:r>
            <a:endParaRPr lang="en-US" dirty="0"/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DACA3139-8734-4F03-B7AE-06497028D8C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372219" y="4675953"/>
            <a:ext cx="2301726" cy="121821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cap="none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Picture Placeholder 5">
            <a:extLst>
              <a:ext uri="{FF2B5EF4-FFF2-40B4-BE49-F238E27FC236}">
                <a16:creationId xmlns:a16="http://schemas.microsoft.com/office/drawing/2014/main" id="{B501B0E5-0DFC-4286-9E8B-15E393E3748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278934" y="1833767"/>
            <a:ext cx="2395761" cy="2147683"/>
          </a:xfrm>
          <a:prstGeom prst="roundRect">
            <a:avLst>
              <a:gd name="adj" fmla="val 9947"/>
            </a:avLst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A5A52AAA-CB54-4150-A3ED-F5BB9358E63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60916" y="1768759"/>
            <a:ext cx="2549094" cy="4248150"/>
          </a:xfrm>
          <a:prstGeom prst="roundRect">
            <a:avLst>
              <a:gd name="adj" fmla="val 9567"/>
            </a:avLst>
          </a:prstGeom>
          <a:solidFill>
            <a:schemeClr val="accent4"/>
          </a:solidFill>
        </p:spPr>
        <p:txBody>
          <a:bodyPr lIns="72000" tIns="2246400" rIns="0" bIns="0" anchor="t"/>
          <a:lstStyle>
            <a:lvl1pPr marL="0" indent="0" algn="l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linje</a:t>
            </a:r>
            <a:endParaRPr lang="en-US" dirty="0"/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9B87CD94-7A09-4FBF-8581-99B20B7C857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20073" y="4675953"/>
            <a:ext cx="2301726" cy="121821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cap="none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Picture Placeholder 5">
            <a:extLst>
              <a:ext uri="{FF2B5EF4-FFF2-40B4-BE49-F238E27FC236}">
                <a16:creationId xmlns:a16="http://schemas.microsoft.com/office/drawing/2014/main" id="{2B934ECD-A752-45ED-BD72-370981CDAA93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9026788" y="1833767"/>
            <a:ext cx="2395761" cy="2147683"/>
          </a:xfrm>
          <a:prstGeom prst="roundRect">
            <a:avLst>
              <a:gd name="adj" fmla="val 9947"/>
            </a:avLst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07F2A-B944-98FB-CAC2-D9A4F5592B73}"/>
              </a:ext>
            </a:extLst>
          </p:cNvPr>
          <p:cNvSpPr>
            <a:spLocks noGrp="1"/>
          </p:cNvSpPr>
          <p:nvPr>
            <p:ph type="dt" sz="half" idx="48"/>
          </p:nvPr>
        </p:nvSpPr>
        <p:spPr>
          <a:xfrm>
            <a:off x="4711700" y="6354535"/>
            <a:ext cx="2743200" cy="215444"/>
          </a:xfrm>
          <a:prstGeom prst="rect">
            <a:avLst/>
          </a:prstGeom>
        </p:spPr>
        <p:txBody>
          <a:bodyPr/>
          <a:lstStyle/>
          <a:p>
            <a:fld id="{D366097B-E925-4A5C-ABA4-278FDF0D47D6}" type="datetime1">
              <a:rPr lang="en-GB" smtClean="0"/>
              <a:t>20/12/2022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5B4DCF7-B49F-CAE3-E9F1-DE389943194E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F5D8E-BBBA-56B8-F20E-673489E6078A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B28577EF-26A1-4248-AC55-7ADFDAB2689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085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figurer (Uten bil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9407366" cy="105116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115B63-85A5-424E-8342-6645D629D5D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7981" y="1768759"/>
            <a:ext cx="2549094" cy="4248150"/>
          </a:xfrm>
          <a:prstGeom prst="roundRect">
            <a:avLst>
              <a:gd name="adj" fmla="val 9567"/>
            </a:avLst>
          </a:prstGeom>
          <a:solidFill>
            <a:schemeClr val="accent6"/>
          </a:solidFill>
        </p:spPr>
        <p:txBody>
          <a:bodyPr lIns="72000" tIns="0" rIns="0" bIns="0" anchor="t"/>
          <a:lstStyle>
            <a:lvl1pPr marL="0" indent="0" algn="l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linje</a:t>
            </a:r>
            <a:endParaRPr lang="en-US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3EFE82E-AFA9-4392-A98D-D7E91F50D3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77138" y="2351315"/>
            <a:ext cx="2301726" cy="3542858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cap="none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07438C8-A866-46E1-83D8-57B8568CBD5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465100" y="1768759"/>
            <a:ext cx="2549094" cy="4248150"/>
          </a:xfrm>
          <a:prstGeom prst="roundRect">
            <a:avLst>
              <a:gd name="adj" fmla="val 9567"/>
            </a:avLst>
          </a:prstGeom>
          <a:solidFill>
            <a:schemeClr val="tx2"/>
          </a:solidFill>
        </p:spPr>
        <p:txBody>
          <a:bodyPr lIns="72000" tIns="0" rIns="0" bIns="0" anchor="t"/>
          <a:lstStyle>
            <a:lvl1pPr marL="0" indent="0" algn="l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linje</a:t>
            </a:r>
            <a:endParaRPr lang="en-US" dirty="0"/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67B5BB42-EBC1-4D9B-957E-57865842A51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24257" y="2351314"/>
            <a:ext cx="2301726" cy="3542858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cap="none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2FA69E3C-7E3D-45A8-92CC-0988924A2E8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213062" y="1768759"/>
            <a:ext cx="2549094" cy="4248150"/>
          </a:xfrm>
          <a:prstGeom prst="roundRect">
            <a:avLst>
              <a:gd name="adj" fmla="val 9567"/>
            </a:avLst>
          </a:prstGeom>
          <a:solidFill>
            <a:schemeClr val="accent3"/>
          </a:solidFill>
        </p:spPr>
        <p:txBody>
          <a:bodyPr lIns="72000" tIns="0" rIns="0" bIns="0" anchor="t"/>
          <a:lstStyle>
            <a:lvl1pPr marL="0" indent="0" algn="l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linje</a:t>
            </a:r>
            <a:endParaRPr lang="en-US" dirty="0"/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DACA3139-8734-4F03-B7AE-06497028D8C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372219" y="2351314"/>
            <a:ext cx="2301726" cy="3542858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cap="none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A5A52AAA-CB54-4150-A3ED-F5BB9358E63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60916" y="1768759"/>
            <a:ext cx="2549094" cy="4248150"/>
          </a:xfrm>
          <a:prstGeom prst="roundRect">
            <a:avLst>
              <a:gd name="adj" fmla="val 9567"/>
            </a:avLst>
          </a:prstGeom>
          <a:solidFill>
            <a:schemeClr val="accent4"/>
          </a:solidFill>
        </p:spPr>
        <p:txBody>
          <a:bodyPr lIns="72000" tIns="0" rIns="0" bIns="0" anchor="t"/>
          <a:lstStyle>
            <a:lvl1pPr marL="0" indent="0" algn="l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linje</a:t>
            </a:r>
            <a:endParaRPr lang="en-US" dirty="0"/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9B87CD94-7A09-4FBF-8581-99B20B7C857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20073" y="2351314"/>
            <a:ext cx="2301726" cy="3542858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cap="none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26124-2E9C-0929-D044-6FA8C701BC39}"/>
              </a:ext>
            </a:extLst>
          </p:cNvPr>
          <p:cNvSpPr>
            <a:spLocks noGrp="1"/>
          </p:cNvSpPr>
          <p:nvPr>
            <p:ph type="dt" sz="half" idx="47"/>
          </p:nvPr>
        </p:nvSpPr>
        <p:spPr>
          <a:xfrm>
            <a:off x="4711700" y="6354535"/>
            <a:ext cx="2743200" cy="215444"/>
          </a:xfrm>
          <a:prstGeom prst="rect">
            <a:avLst/>
          </a:prstGeom>
        </p:spPr>
        <p:txBody>
          <a:bodyPr/>
          <a:lstStyle/>
          <a:p>
            <a:fld id="{2EA664B0-5397-4FBA-9E16-EE8216CE579E}" type="datetime1">
              <a:rPr lang="en-GB" smtClean="0"/>
              <a:t>20/12/2022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3C33F-737E-1FB3-B2D7-BB579F98102E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A6D46-4D35-5FEE-FB68-B209AEBA1458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fld id="{B28577EF-26A1-4248-AC55-7ADFDAB2689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981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figurer (Uten bilde, Ly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9407366" cy="105116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115B63-85A5-424E-8342-6645D629D5D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7981" y="1768759"/>
            <a:ext cx="2549094" cy="4248150"/>
          </a:xfrm>
          <a:prstGeom prst="roundRect">
            <a:avLst>
              <a:gd name="adj" fmla="val 9567"/>
            </a:avLst>
          </a:prstGeom>
          <a:solidFill>
            <a:srgbClr val="DB8784"/>
          </a:solidFill>
        </p:spPr>
        <p:txBody>
          <a:bodyPr lIns="72000" tIns="0" rIns="0" bIns="0" anchor="t"/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linje</a:t>
            </a:r>
            <a:endParaRPr lang="en-US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3EFE82E-AFA9-4392-A98D-D7E91F50D3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77138" y="2351315"/>
            <a:ext cx="2301726" cy="3542858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cap="none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07438C8-A866-46E1-83D8-57B8568CBD5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465100" y="1768759"/>
            <a:ext cx="2549094" cy="4248150"/>
          </a:xfrm>
          <a:prstGeom prst="roundRect">
            <a:avLst>
              <a:gd name="adj" fmla="val 9567"/>
            </a:avLst>
          </a:prstGeom>
          <a:solidFill>
            <a:srgbClr val="EFCC61"/>
          </a:solidFill>
        </p:spPr>
        <p:txBody>
          <a:bodyPr lIns="72000" tIns="0" rIns="0" bIns="0" anchor="t"/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linje</a:t>
            </a:r>
            <a:endParaRPr lang="en-US" dirty="0"/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67B5BB42-EBC1-4D9B-957E-57865842A51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24257" y="2351314"/>
            <a:ext cx="2301726" cy="3542858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cap="none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2FA69E3C-7E3D-45A8-92CC-0988924A2E8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213062" y="1768759"/>
            <a:ext cx="2549094" cy="4248150"/>
          </a:xfrm>
          <a:prstGeom prst="roundRect">
            <a:avLst>
              <a:gd name="adj" fmla="val 9567"/>
            </a:avLst>
          </a:prstGeom>
          <a:solidFill>
            <a:srgbClr val="CDFAE1"/>
          </a:solidFill>
        </p:spPr>
        <p:txBody>
          <a:bodyPr lIns="72000" tIns="0" rIns="0" bIns="0" anchor="t"/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linje</a:t>
            </a:r>
            <a:endParaRPr lang="en-US" dirty="0"/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DACA3139-8734-4F03-B7AE-06497028D8C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372219" y="2351314"/>
            <a:ext cx="2301726" cy="3542858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cap="none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A5A52AAA-CB54-4150-A3ED-F5BB9358E63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60916" y="1768759"/>
            <a:ext cx="2549094" cy="4248150"/>
          </a:xfrm>
          <a:prstGeom prst="roundRect">
            <a:avLst>
              <a:gd name="adj" fmla="val 9567"/>
            </a:avLst>
          </a:prstGeom>
          <a:solidFill>
            <a:srgbClr val="14B978"/>
          </a:solidFill>
        </p:spPr>
        <p:txBody>
          <a:bodyPr lIns="72000" tIns="0" rIns="0" bIns="0" anchor="t"/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linje</a:t>
            </a:r>
            <a:endParaRPr lang="en-US" dirty="0"/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9B87CD94-7A09-4FBF-8581-99B20B7C857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20073" y="2351314"/>
            <a:ext cx="2301726" cy="3542858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cap="none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80573-56D6-D035-D738-B8B7047CA170}"/>
              </a:ext>
            </a:extLst>
          </p:cNvPr>
          <p:cNvSpPr>
            <a:spLocks noGrp="1"/>
          </p:cNvSpPr>
          <p:nvPr>
            <p:ph type="dt" sz="half" idx="47"/>
          </p:nvPr>
        </p:nvSpPr>
        <p:spPr>
          <a:xfrm>
            <a:off x="4711700" y="6354535"/>
            <a:ext cx="2743200" cy="215444"/>
          </a:xfrm>
          <a:prstGeom prst="rect">
            <a:avLst/>
          </a:prstGeom>
        </p:spPr>
        <p:txBody>
          <a:bodyPr/>
          <a:lstStyle/>
          <a:p>
            <a:fld id="{1B0DCBD9-278E-44F2-ACA0-8A64797675AB}" type="datetime1">
              <a:rPr lang="en-GB" smtClean="0"/>
              <a:t>20/12/2022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EF8E0-453F-7ACC-3F13-04FB3D738C1A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B2B2E-987E-5E6A-505F-4E820529CDC0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fld id="{B28577EF-26A1-4248-AC55-7ADFDAB2689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363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9407366" cy="105116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3EF1A-3D27-7F40-A097-1BF0DB5E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1700" y="6354535"/>
            <a:ext cx="2743200" cy="215444"/>
          </a:xfrm>
          <a:prstGeom prst="rect">
            <a:avLst/>
          </a:prstGeom>
        </p:spPr>
        <p:txBody>
          <a:bodyPr/>
          <a:lstStyle/>
          <a:p>
            <a:fld id="{CFDFFCC2-3D84-4593-AB13-4C14003EF3FB}" type="datetime1">
              <a:rPr lang="en-GB" smtClean="0"/>
              <a:t>20/12/2022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8342E54-CF39-2C2F-3FF2-CBE78ED0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F40761-3355-6DEB-69D6-B0E1A581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77EF-26A1-4248-AC55-7ADFDAB2689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057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173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04180-C847-4FC0-9759-1956EECC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7713" y="2828835"/>
            <a:ext cx="6336575" cy="1200329"/>
          </a:xfrm>
        </p:spPr>
        <p:txBody>
          <a:bodyPr>
            <a:noAutofit/>
          </a:bodyPr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Teknologi for et bedre samfunn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39ACEBC-A1A4-448D-B4F4-C31DDCDD63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90" y="0"/>
            <a:ext cx="1096735" cy="130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5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med heldekkend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2CB31F07-7988-4E6E-9EB1-1E331F9F37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722471 w 12192000"/>
              <a:gd name="connsiteY1" fmla="*/ 0 h 6858000"/>
              <a:gd name="connsiteX2" fmla="*/ 722471 w 12192000"/>
              <a:gd name="connsiteY2" fmla="*/ 1299762 h 6858000"/>
              <a:gd name="connsiteX3" fmla="*/ 1813407 w 12192000"/>
              <a:gd name="connsiteY3" fmla="*/ 1299762 h 6858000"/>
              <a:gd name="connsiteX4" fmla="*/ 1813407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722471" y="0"/>
                </a:lnTo>
                <a:lnTo>
                  <a:pt x="722471" y="1299762"/>
                </a:lnTo>
                <a:lnTo>
                  <a:pt x="1813407" y="1299762"/>
                </a:lnTo>
                <a:lnTo>
                  <a:pt x="1813407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97978271-5187-4431-9708-C927DF0F7F6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3821445"/>
            <a:ext cx="5397496" cy="207452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7D6E0-F061-4BBC-8DBC-562373D26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90" y="4931786"/>
            <a:ext cx="4508010" cy="676275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7000"/>
              </a:lnSpc>
              <a:spcBef>
                <a:spcPts val="0"/>
              </a:spcBef>
              <a:buNone/>
              <a:defRPr sz="2100">
                <a:solidFill>
                  <a:schemeClr val="tx2"/>
                </a:solidFill>
                <a:latin typeface="+mj-lt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655D799E-E9E5-46D2-A4A8-C2991ED7CD8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090" y="0"/>
            <a:ext cx="1096735" cy="1304666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45768DF2-6EBF-48BC-A321-F4FD52853E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89" y="4198032"/>
            <a:ext cx="4508009" cy="533223"/>
          </a:xfrm>
          <a:solidFill>
            <a:schemeClr val="bg1"/>
          </a:solidFill>
        </p:spPr>
        <p:txBody>
          <a:bodyPr wrap="square" lIns="0" tIns="0" rIns="0" bIns="0" anchor="b">
            <a:spAutoFit/>
          </a:bodyPr>
          <a:lstStyle>
            <a:lvl1pPr algn="l">
              <a:defRPr sz="3850" b="1" spc="0" baseline="0">
                <a:solidFill>
                  <a:schemeClr val="tx2"/>
                </a:solidFill>
              </a:defRPr>
            </a:lvl1pPr>
          </a:lstStyle>
          <a:p>
            <a:r>
              <a:rPr lang="nb-NO" dirty="0"/>
              <a:t>En kort tittel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23F19-6759-EB69-636C-44309C22BD0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FE08D11-304F-1184-2C25-7FD7C9AA199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8577EF-26A1-4248-AC55-7ADFDAB2689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5868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med bilder splitt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7">
            <a:extLst>
              <a:ext uri="{FF2B5EF4-FFF2-40B4-BE49-F238E27FC236}">
                <a16:creationId xmlns:a16="http://schemas.microsoft.com/office/drawing/2014/main" id="{EEDD0BA7-C436-7FE0-64B1-EBC49CF4FA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97296" y="0"/>
            <a:ext cx="7294704" cy="6858325"/>
          </a:xfrm>
          <a:custGeom>
            <a:avLst/>
            <a:gdLst>
              <a:gd name="connsiteX0" fmla="*/ 2467646 w 7294704"/>
              <a:gd name="connsiteY0" fmla="*/ 0 h 6858325"/>
              <a:gd name="connsiteX1" fmla="*/ 7294704 w 7294704"/>
              <a:gd name="connsiteY1" fmla="*/ 0 h 6858325"/>
              <a:gd name="connsiteX2" fmla="*/ 7294704 w 7294704"/>
              <a:gd name="connsiteY2" fmla="*/ 6858325 h 6858325"/>
              <a:gd name="connsiteX3" fmla="*/ 0 w 7294704"/>
              <a:gd name="connsiteY3" fmla="*/ 6858325 h 685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4704" h="6858325">
                <a:moveTo>
                  <a:pt x="2467646" y="0"/>
                </a:moveTo>
                <a:lnTo>
                  <a:pt x="7294704" y="0"/>
                </a:lnTo>
                <a:lnTo>
                  <a:pt x="7294704" y="6858325"/>
                </a:lnTo>
                <a:lnTo>
                  <a:pt x="0" y="685832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buNone/>
              <a:defRPr/>
            </a:lvl1pPr>
          </a:lstStyle>
          <a:p>
            <a:endParaRPr lang="nb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91FE9-5642-447B-A657-51E61C78B3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3821445"/>
            <a:ext cx="4897296" cy="207452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4136857-8A04-412B-B6B5-632FD407B0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90" y="4198032"/>
            <a:ext cx="3847566" cy="533223"/>
          </a:xfrm>
          <a:solidFill>
            <a:schemeClr val="bg1"/>
          </a:solidFill>
        </p:spPr>
        <p:txBody>
          <a:bodyPr wrap="square" lIns="0" tIns="0" rIns="0" bIns="0" anchor="b">
            <a:spAutoFit/>
          </a:bodyPr>
          <a:lstStyle>
            <a:lvl1pPr algn="l">
              <a:defRPr sz="3850" b="1" spc="0" baseline="0">
                <a:solidFill>
                  <a:srgbClr val="05427C"/>
                </a:solidFill>
              </a:defRPr>
            </a:lvl1pPr>
          </a:lstStyle>
          <a:p>
            <a:r>
              <a:rPr lang="nb-NO" dirty="0"/>
              <a:t>En kort tittel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EDF94FC-487E-4582-A68F-1CE82F069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90" y="4931786"/>
            <a:ext cx="3847566" cy="6762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7000"/>
              </a:lnSpc>
              <a:spcBef>
                <a:spcPts val="0"/>
              </a:spcBef>
              <a:buNone/>
              <a:defRPr sz="21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1B4F5CB-508E-40CD-99E9-A75C5CF518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091" y="-1"/>
            <a:ext cx="1099919" cy="1304666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E4096-9A09-FBED-C1E7-FEFE02F1696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7272C-3E8B-A404-40E9-523547827B23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BBD0072-14BB-4BD4-ABEF-A76685C83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850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med heldekkende bil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58B97A22-7072-4F9B-9DE7-1E83A7AB9B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722471 w 12192000"/>
              <a:gd name="connsiteY1" fmla="*/ 0 h 6858000"/>
              <a:gd name="connsiteX2" fmla="*/ 722471 w 12192000"/>
              <a:gd name="connsiteY2" fmla="*/ 1299762 h 6858000"/>
              <a:gd name="connsiteX3" fmla="*/ 1813407 w 12192000"/>
              <a:gd name="connsiteY3" fmla="*/ 1299762 h 6858000"/>
              <a:gd name="connsiteX4" fmla="*/ 1813407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722471" y="0"/>
                </a:lnTo>
                <a:lnTo>
                  <a:pt x="722471" y="1299762"/>
                </a:lnTo>
                <a:lnTo>
                  <a:pt x="1813407" y="1299762"/>
                </a:lnTo>
                <a:lnTo>
                  <a:pt x="1813407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algn="ctr">
              <a:buNone/>
              <a:defRPr/>
            </a:lvl1pPr>
          </a:lstStyle>
          <a:p>
            <a:r>
              <a:rPr lang="nb-NO" dirty="0"/>
              <a:t>Klikk på ikonet for å legge til et bilde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97978271-5187-4431-9708-C927DF0F7F6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3821445"/>
            <a:ext cx="5397496" cy="207452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7D6E0-F061-4BBC-8DBC-562373D26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90" y="4931786"/>
            <a:ext cx="4508010" cy="676275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7000"/>
              </a:lnSpc>
              <a:spcBef>
                <a:spcPts val="0"/>
              </a:spcBef>
              <a:buNone/>
              <a:defRPr sz="21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5768DF2-6EBF-48BC-A321-F4FD52853E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89" y="4198032"/>
            <a:ext cx="4508009" cy="533223"/>
          </a:xfrm>
          <a:solidFill>
            <a:schemeClr val="bg1"/>
          </a:solidFill>
        </p:spPr>
        <p:txBody>
          <a:bodyPr wrap="square" lIns="0" tIns="0" rIns="0" bIns="0" anchor="b">
            <a:spAutoFit/>
          </a:bodyPr>
          <a:lstStyle>
            <a:lvl1pPr algn="l">
              <a:defRPr sz="3850" b="1" spc="0" baseline="0">
                <a:solidFill>
                  <a:schemeClr val="tx2"/>
                </a:solidFill>
              </a:defRPr>
            </a:lvl1pPr>
          </a:lstStyle>
          <a:p>
            <a:r>
              <a:rPr lang="nb-NO" dirty="0"/>
              <a:t>En kort tittel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597384E-57FD-4F04-8C50-6AF0A2BD8C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091" y="-1"/>
            <a:ext cx="1099919" cy="1304666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8D0D5-4142-8923-1F30-87F81C50F26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6C80863-452E-DDE6-E33A-5291D515F20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BBD0072-14BB-4BD4-ABEF-A76685C83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8187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med heldekkende 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>
            <a:extLst>
              <a:ext uri="{FF2B5EF4-FFF2-40B4-BE49-F238E27FC236}">
                <a16:creationId xmlns:a16="http://schemas.microsoft.com/office/drawing/2014/main" id="{9411C7D4-48C4-4B82-9272-C825344475C8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0" y="-1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691721E-7EAA-4CAE-8AD6-46313E87B5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91" y="-1"/>
            <a:ext cx="1099919" cy="1304666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0E397CE-3BE9-4B6D-A6CA-DA7C6931A23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3821445"/>
            <a:ext cx="5397496" cy="207452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48FCAF9-0444-4E65-BC4B-318753FE8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90" y="4931786"/>
            <a:ext cx="4508010" cy="676275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7000"/>
              </a:lnSpc>
              <a:spcBef>
                <a:spcPts val="0"/>
              </a:spcBef>
              <a:buNone/>
              <a:defRPr sz="210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228278C-DF93-4814-8B34-D031DEE1A1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89" y="4198032"/>
            <a:ext cx="4508009" cy="533223"/>
          </a:xfrm>
          <a:solidFill>
            <a:schemeClr val="bg1"/>
          </a:solidFill>
        </p:spPr>
        <p:txBody>
          <a:bodyPr wrap="square" lIns="0" tIns="0" rIns="0" bIns="0" anchor="b">
            <a:spAutoFit/>
          </a:bodyPr>
          <a:lstStyle>
            <a:lvl1pPr algn="l">
              <a:defRPr sz="3850" b="1" spc="0" baseline="0">
                <a:solidFill>
                  <a:schemeClr val="tx2"/>
                </a:solidFill>
              </a:defRPr>
            </a:lvl1pPr>
          </a:lstStyle>
          <a:p>
            <a:r>
              <a:rPr lang="nb-NO" dirty="0"/>
              <a:t>En kort tittel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B83B5-5908-DF89-41BA-94832817B52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DDAD6-7EED-2A79-0861-380A9D499F5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BBD0072-14BB-4BD4-ABEF-A76685C83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4551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5" y="379964"/>
            <a:ext cx="9369266" cy="1051168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04DE89-81A4-4BB5-B6A8-37F48E1E59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8189" y="2259018"/>
            <a:ext cx="10713721" cy="391001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3F8D64-F93E-F455-32CE-3A57D80E9D7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3967094-01B1-45D1-9944-31A2A162C8C6}" type="datetime1">
              <a:rPr lang="en-GB" smtClean="0"/>
              <a:t>20/12/2022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E5EF0-15AE-3421-AC6F-1ADC8040706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98708-0E76-B8DB-8A03-D4F4C16072A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BD0072-14BB-4BD4-ABEF-A76685C83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7837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5" y="379964"/>
            <a:ext cx="9369266" cy="1051168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3F8D64-F93E-F455-32CE-3A57D80E9D7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3967094-01B1-45D1-9944-31A2A162C8C6}" type="datetime1">
              <a:rPr lang="en-GB" smtClean="0"/>
              <a:t>20/12/2022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E5EF0-15AE-3421-AC6F-1ADC8040706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98708-0E76-B8DB-8A03-D4F4C16072A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BD0072-14BB-4BD4-ABEF-A76685C831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8FDB28-774C-23CB-1CC9-933DDC719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189" y="2259018"/>
            <a:ext cx="10713721" cy="3910012"/>
          </a:xfrm>
        </p:spPr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3724167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1F1D6E9-D703-4F0F-B724-E992F395E6E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9488" y="0"/>
            <a:ext cx="4862512" cy="6858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5" y="379964"/>
            <a:ext cx="4031018" cy="1051168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3E16A-6125-4B01-9B97-3CA53DFF6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190" y="2259018"/>
            <a:ext cx="5375472" cy="3910012"/>
          </a:xfrm>
        </p:spPr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C7DF1C5-A62B-48F2-8482-9AFA5987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90" y="6354535"/>
            <a:ext cx="3424012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E344FE64-9673-4E6C-96FF-C6B9E6BF336F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84D90-5C07-187A-A1B0-2BE2AA4E3B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BBDFA00-7788-447A-B334-FA68055BE64D}" type="datetime1">
              <a:rPr lang="en-GB" smtClean="0"/>
              <a:t>20/12/2022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A824F-C3C0-D97F-72E5-E9754DEF17F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455323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i to bol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9407366" cy="1051168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11D9235-DDE9-4289-8F46-F0D05758E8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8190" y="2259018"/>
            <a:ext cx="5149124" cy="39100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29123D7-9B88-424A-A714-A5F0D069030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360884" y="2259018"/>
            <a:ext cx="5149125" cy="39100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5B705F1-BD8F-4927-980D-9E3C2377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090" y="6354535"/>
            <a:ext cx="3424012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E344FE64-9673-4E6C-96FF-C6B9E6BF336F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7CFCE9-BBA5-0866-3CA6-D7F8D646353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6CA7195-AAB8-4928-9839-C501A92C2105}" type="datetime1">
              <a:rPr lang="en-GB" smtClean="0"/>
              <a:t>20/12/2022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BBB58-110D-CC18-BEEE-93632D37B7D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849185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i to bolker (Underoversk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9407366" cy="1051168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11D9235-DDE9-4289-8F46-F0D05758E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190" y="2660400"/>
            <a:ext cx="5149124" cy="35086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2B8C940-39F3-450D-A5E9-074D998391C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60884" y="2660400"/>
            <a:ext cx="5149126" cy="35086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C633A9-1FFF-4537-8715-2AC956C6BE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8190" y="1915200"/>
            <a:ext cx="5149124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40E28E-F22B-4290-AC19-015D2EF8E6B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60882" y="1915200"/>
            <a:ext cx="5149127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AA37A-999E-4B4B-2724-8437570614C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4B3A031-5F5C-46BB-A4F4-AB617A4BF06C}" type="datetime1">
              <a:rPr lang="en-GB" smtClean="0"/>
              <a:t>20/12/2022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425A62-A728-75FE-931A-03CC2664005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6C1D3CE-7FE4-8303-C7D1-E78F3DB6736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BBD0072-14BB-4BD4-ABEF-A76685C83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7106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i tre bol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9407366" cy="1051168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11D9235-DDE9-4289-8F46-F0D05758E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190" y="2660399"/>
            <a:ext cx="3064510" cy="350862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29123D7-9B88-424A-A714-A5F0D069030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01845" y="2660399"/>
            <a:ext cx="3064510" cy="350862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2B8C940-39F3-450D-A5E9-074D998391C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445500" y="2660400"/>
            <a:ext cx="3064510" cy="35086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C633A9-1FFF-4537-8715-2AC956C6BE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8190" y="1915200"/>
            <a:ext cx="3064510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B489D15-1D3B-475B-804D-55D1F4B566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01845" y="1915200"/>
            <a:ext cx="3064510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40E28E-F22B-4290-AC19-015D2EF8E6B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45500" y="1915200"/>
            <a:ext cx="3064510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8FCF5-3E95-1E3F-285C-C5DAF7CA64A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4522C5FB-E743-4798-AFDB-A3A1E18AE368}" type="datetime1">
              <a:rPr lang="en-GB" smtClean="0"/>
              <a:t>20/12/2022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2C034-A4ED-559F-F96D-A58145243BF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39BAE2E-9E4C-7793-750D-A6DE6203DC9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BBD0072-14BB-4BD4-ABEF-A76685C83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821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i fire bol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9407366" cy="1051168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11D9235-DDE9-4289-8F46-F0D05758E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190" y="2660399"/>
            <a:ext cx="2231753" cy="350862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C633A9-1FFF-4537-8715-2AC956C6BE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8190" y="1915200"/>
            <a:ext cx="2231753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B489D15-1D3B-475B-804D-55D1F4B566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94819" y="1915200"/>
            <a:ext cx="2231753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40E28E-F22B-4290-AC19-015D2EF8E6B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31448" y="1915200"/>
            <a:ext cx="2231753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3EFE82E-AFA9-4392-A98D-D7E91F50D3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78257" y="1915200"/>
            <a:ext cx="2231753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353C839-9966-4A19-AE29-71299F46D598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3594819" y="2660399"/>
            <a:ext cx="2231753" cy="350862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E603540-E738-4A65-864E-9CE8F767BD6D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6431448" y="2660399"/>
            <a:ext cx="2231753" cy="350862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B600F13-F9ED-4493-AEA6-C2211E17F328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9278257" y="2660400"/>
            <a:ext cx="2231753" cy="35086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F1B26-92FF-A9B2-0541-1DEC971DB688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A2CBE8FD-58D9-49E4-9D23-3CEC244C2318}" type="datetime1">
              <a:rPr lang="en-GB" smtClean="0"/>
              <a:t>20/12/2022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EFE7DC1-8478-58B2-2E38-EE7D42E662B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559A295-0954-EEFE-FD6A-BBA04AA836B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BD0072-14BB-4BD4-ABEF-A76685C83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930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med heldekkende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>
            <a:extLst>
              <a:ext uri="{FF2B5EF4-FFF2-40B4-BE49-F238E27FC236}">
                <a16:creationId xmlns:a16="http://schemas.microsoft.com/office/drawing/2014/main" id="{9411C7D4-48C4-4B82-9272-C825344475C8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655D799E-E9E5-46D2-A4A8-C2991ED7CD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90" y="0"/>
            <a:ext cx="1096735" cy="1304666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5E681C5-2E1A-4844-89DA-ACB28B04ED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3821445"/>
            <a:ext cx="5397496" cy="207452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D8E8E2B-3F64-4903-BA11-88E076433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90" y="4931786"/>
            <a:ext cx="4508010" cy="676275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7000"/>
              </a:lnSpc>
              <a:spcBef>
                <a:spcPts val="0"/>
              </a:spcBef>
              <a:buNone/>
              <a:defRPr sz="2100">
                <a:solidFill>
                  <a:schemeClr val="tx2"/>
                </a:solidFill>
                <a:latin typeface="+mj-lt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F918834-87D5-450E-9F18-8DFFE8EF3E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89" y="4198032"/>
            <a:ext cx="4508009" cy="533223"/>
          </a:xfrm>
          <a:solidFill>
            <a:schemeClr val="bg1"/>
          </a:solidFill>
        </p:spPr>
        <p:txBody>
          <a:bodyPr wrap="square" lIns="0" tIns="0" rIns="0" bIns="0" anchor="b">
            <a:spAutoFit/>
          </a:bodyPr>
          <a:lstStyle>
            <a:lvl1pPr algn="l">
              <a:defRPr sz="3850" b="1" spc="0" baseline="0">
                <a:solidFill>
                  <a:srgbClr val="05427C"/>
                </a:solidFill>
              </a:defRPr>
            </a:lvl1pPr>
          </a:lstStyle>
          <a:p>
            <a:r>
              <a:rPr lang="nb-NO" dirty="0"/>
              <a:t>En kort tittel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8A8CCE27-0A01-78FC-03C9-52789761530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8022498" y="6354538"/>
            <a:ext cx="3488120" cy="1938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56D8A41F-02FF-3563-B403-D55BAB885E5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720089" y="6354535"/>
            <a:ext cx="3424012" cy="2154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8577EF-26A1-4248-AC55-7ADFDAB2689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1632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i fem bol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9407366" cy="1051168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C633A9-1FFF-4537-8715-2AC956C6BE8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8191" y="1915200"/>
            <a:ext cx="1843430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B489D15-1D3B-475B-804D-55D1F4B566B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981389" y="1915200"/>
            <a:ext cx="1843430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40E28E-F22B-4290-AC19-015D2EF8E6B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04587" y="1915200"/>
            <a:ext cx="1843430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3EFE82E-AFA9-4392-A98D-D7E91F50D3A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27785" y="1915200"/>
            <a:ext cx="1843430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7F6985F-0D21-4B64-A375-95792C7EBA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0983" y="1915200"/>
            <a:ext cx="1843430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1F4C872-ADC6-4CB7-A95B-67721B28B3BA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758191" y="2660400"/>
            <a:ext cx="1843430" cy="35086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C46C9DB-FDA2-4D7F-AE1E-DCF46A0EC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389" y="2660400"/>
            <a:ext cx="1843430" cy="35086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0A9BB8B-DC94-4781-BC39-9CF0E2C0ED17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5204587" y="2660400"/>
            <a:ext cx="1843430" cy="35086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9A977F4-3F57-4229-A296-E33CE6E0E74B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7427785" y="2660400"/>
            <a:ext cx="1843430" cy="35086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A1BAC33-EE11-4422-B2BC-1EA0C02293F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9650983" y="2660400"/>
            <a:ext cx="1843430" cy="35086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7C87B-5930-D9C7-21C7-2F59B7E05AE4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FDF9C192-C387-42FD-8BD9-9A9944608BE1}" type="datetime1">
              <a:rPr lang="en-GB" smtClean="0"/>
              <a:t>20/12/2022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81DBD8-2D30-328C-7D43-259AE529787C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8DC7CE-05BD-5583-D019-652274D7253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8BBD0072-14BB-4BD4-ABEF-A76685C83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88884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i fire bolk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9407366" cy="1051168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6747267-EFBF-44BB-9183-953BF10B458F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758189" y="2259019"/>
            <a:ext cx="5149124" cy="14892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E31E4EF-E536-4BF9-9022-3B7F2DAC9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189" y="4201929"/>
            <a:ext cx="5149124" cy="14892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3BE2648-25FC-495F-B368-4BD2F773FC40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6360882" y="2259018"/>
            <a:ext cx="5111026" cy="14892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E9E63F2-0D8E-4E93-9804-11C06A125F46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6360883" y="4201928"/>
            <a:ext cx="5111026" cy="14892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5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3A639-6ED5-7B72-66AE-00BF199DFF6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66FB4BA3-4BC6-405A-AB93-949378B28C45}" type="datetime1">
              <a:rPr lang="en-GB" smtClean="0"/>
              <a:t>20/12/2022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22D10-4D31-01D9-103E-2D712C007ED3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4A305-1F05-F5FA-DD2A-6B6B8651E44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BD0072-14BB-4BD4-ABEF-A76685C83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82090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figu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9407366" cy="1051168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115B63-85A5-424E-8342-6645D629D5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7981" y="1801570"/>
            <a:ext cx="2247099" cy="4467600"/>
          </a:xfrm>
          <a:prstGeom prst="roundRect">
            <a:avLst/>
          </a:prstGeom>
          <a:solidFill>
            <a:schemeClr val="bg2"/>
          </a:solidFill>
        </p:spPr>
        <p:txBody>
          <a:bodyPr lIns="0" tIns="828000" rIns="0" bIns="0" anchor="t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3EFE82E-AFA9-4392-A98D-D7E91F50D3A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9815" y="1938982"/>
            <a:ext cx="1843430" cy="4635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CE0B8209-0B57-480E-BC05-65AB6422230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565348" y="1797709"/>
            <a:ext cx="2247099" cy="4467600"/>
          </a:xfrm>
          <a:prstGeom prst="roundRect">
            <a:avLst/>
          </a:prstGeom>
          <a:solidFill>
            <a:schemeClr val="bg2"/>
          </a:solidFill>
        </p:spPr>
        <p:txBody>
          <a:bodyPr lIns="0" tIns="828000" rIns="0" bIns="0" anchor="t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82263EF-894B-494B-8677-D0C16378F25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67182" y="1935121"/>
            <a:ext cx="1843430" cy="4635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2E022E5D-734A-4E35-AC58-D0A331D3569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87315" y="1801570"/>
            <a:ext cx="2247099" cy="4467600"/>
          </a:xfrm>
          <a:prstGeom prst="roundRect">
            <a:avLst/>
          </a:prstGeom>
          <a:solidFill>
            <a:schemeClr val="bg2"/>
          </a:solidFill>
        </p:spPr>
        <p:txBody>
          <a:bodyPr lIns="0" tIns="828000" rIns="0" bIns="0" anchor="t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7A1A1348-3E0D-44A2-ABE6-CB122F41E15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589149" y="1938982"/>
            <a:ext cx="1843430" cy="4635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25859A8-6BC3-464B-BAC4-75EA404385C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221981" y="1797709"/>
            <a:ext cx="2247099" cy="4467600"/>
          </a:xfrm>
          <a:prstGeom prst="roundRect">
            <a:avLst/>
          </a:prstGeom>
          <a:solidFill>
            <a:schemeClr val="bg2"/>
          </a:solidFill>
        </p:spPr>
        <p:txBody>
          <a:bodyPr lIns="0" tIns="828000" rIns="0" bIns="0" anchor="t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BB3FD65-5F30-4FDE-B70E-D59A74BE68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23815" y="1935121"/>
            <a:ext cx="1843430" cy="4635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0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EFCA9-5C77-6FC7-C1D3-BDFAE7418E23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76CBCE35-2925-4C47-99DC-E3B836D059DB}" type="datetime1">
              <a:rPr lang="en-GB" smtClean="0"/>
              <a:t>20/12/2022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524EF-0C84-3C0E-79E7-854BF696A26F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B7A33-319F-AA73-8D22-3EFD3252F619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fld id="{8BBD0072-14BB-4BD4-ABEF-A76685C83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04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figur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9407366" cy="1051168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115B63-85A5-424E-8342-6645D629D5D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7981" y="1768759"/>
            <a:ext cx="2549094" cy="4248150"/>
          </a:xfrm>
          <a:prstGeom prst="roundRect">
            <a:avLst>
              <a:gd name="adj" fmla="val 9567"/>
            </a:avLst>
          </a:prstGeom>
          <a:solidFill>
            <a:schemeClr val="bg2"/>
          </a:solidFill>
        </p:spPr>
        <p:txBody>
          <a:bodyPr lIns="72000" tIns="2246400" rIns="0" bIns="0" anchor="t"/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linje</a:t>
            </a:r>
            <a:endParaRPr lang="en-US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3EFE82E-AFA9-4392-A98D-D7E91F50D3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77138" y="4675953"/>
            <a:ext cx="2301726" cy="121821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cap="none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B1AC3E8-DC3F-4CE5-B272-5921EFCB66D6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83853" y="1833767"/>
            <a:ext cx="2395761" cy="2147683"/>
          </a:xfrm>
          <a:prstGeom prst="roundRect">
            <a:avLst>
              <a:gd name="adj" fmla="val 9947"/>
            </a:avLst>
          </a:prstGeom>
        </p:spPr>
        <p:txBody>
          <a:bodyPr lIns="0" tIns="0" rIns="0" b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07438C8-A866-46E1-83D8-57B8568CBD5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465100" y="1768759"/>
            <a:ext cx="2549094" cy="4248150"/>
          </a:xfrm>
          <a:prstGeom prst="roundRect">
            <a:avLst>
              <a:gd name="adj" fmla="val 9567"/>
            </a:avLst>
          </a:prstGeom>
          <a:solidFill>
            <a:schemeClr val="bg2"/>
          </a:solidFill>
        </p:spPr>
        <p:txBody>
          <a:bodyPr lIns="72000" tIns="2246400" rIns="0" bIns="0" anchor="t"/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linje</a:t>
            </a:r>
            <a:endParaRPr lang="en-US" dirty="0"/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67B5BB42-EBC1-4D9B-957E-57865842A51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24257" y="4675953"/>
            <a:ext cx="2301726" cy="121821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cap="none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Picture Placeholder 5">
            <a:extLst>
              <a:ext uri="{FF2B5EF4-FFF2-40B4-BE49-F238E27FC236}">
                <a16:creationId xmlns:a16="http://schemas.microsoft.com/office/drawing/2014/main" id="{0F10CBC3-6807-4D3C-8B23-0028D9CF8608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530972" y="1833767"/>
            <a:ext cx="2395761" cy="2147683"/>
          </a:xfrm>
          <a:prstGeom prst="roundRect">
            <a:avLst>
              <a:gd name="adj" fmla="val 9947"/>
            </a:avLst>
          </a:prstGeom>
        </p:spPr>
        <p:txBody>
          <a:bodyPr lIns="0" tIns="0" rIns="0" b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2FA69E3C-7E3D-45A8-92CC-0988924A2E8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213062" y="1768759"/>
            <a:ext cx="2549094" cy="4248150"/>
          </a:xfrm>
          <a:prstGeom prst="roundRect">
            <a:avLst>
              <a:gd name="adj" fmla="val 9567"/>
            </a:avLst>
          </a:prstGeom>
          <a:solidFill>
            <a:schemeClr val="bg2"/>
          </a:solidFill>
        </p:spPr>
        <p:txBody>
          <a:bodyPr lIns="72000" tIns="2246400" rIns="0" bIns="0" anchor="t"/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linje</a:t>
            </a:r>
            <a:endParaRPr lang="en-US" dirty="0"/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DACA3139-8734-4F03-B7AE-06497028D8C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372219" y="4675953"/>
            <a:ext cx="2301726" cy="121821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cap="none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Picture Placeholder 5">
            <a:extLst>
              <a:ext uri="{FF2B5EF4-FFF2-40B4-BE49-F238E27FC236}">
                <a16:creationId xmlns:a16="http://schemas.microsoft.com/office/drawing/2014/main" id="{B501B0E5-0DFC-4286-9E8B-15E393E3748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278934" y="1833767"/>
            <a:ext cx="2395761" cy="2147683"/>
          </a:xfrm>
          <a:prstGeom prst="roundRect">
            <a:avLst>
              <a:gd name="adj" fmla="val 9947"/>
            </a:avLst>
          </a:prstGeom>
        </p:spPr>
        <p:txBody>
          <a:bodyPr lIns="0" tIns="0" rIns="0" b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A5A52AAA-CB54-4150-A3ED-F5BB9358E63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60916" y="1768759"/>
            <a:ext cx="2549094" cy="4248150"/>
          </a:xfrm>
          <a:prstGeom prst="roundRect">
            <a:avLst>
              <a:gd name="adj" fmla="val 9567"/>
            </a:avLst>
          </a:prstGeom>
          <a:solidFill>
            <a:schemeClr val="bg2"/>
          </a:solidFill>
        </p:spPr>
        <p:txBody>
          <a:bodyPr lIns="72000" tIns="2246400" rIns="0" bIns="0" anchor="t"/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linje</a:t>
            </a:r>
            <a:endParaRPr lang="en-US" dirty="0"/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9B87CD94-7A09-4FBF-8581-99B20B7C857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20073" y="4675953"/>
            <a:ext cx="2301726" cy="121821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cap="none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2" name="Picture Placeholder 5">
            <a:extLst>
              <a:ext uri="{FF2B5EF4-FFF2-40B4-BE49-F238E27FC236}">
                <a16:creationId xmlns:a16="http://schemas.microsoft.com/office/drawing/2014/main" id="{2B934ECD-A752-45ED-BD72-370981CDAA93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9026788" y="1833767"/>
            <a:ext cx="2395761" cy="2147683"/>
          </a:xfrm>
          <a:prstGeom prst="roundRect">
            <a:avLst>
              <a:gd name="adj" fmla="val 9947"/>
            </a:avLst>
          </a:prstGeom>
        </p:spPr>
        <p:txBody>
          <a:bodyPr lIns="0" tIns="0" rIns="0" b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23B37-F05C-9266-FD9E-B10B59EA4B09}"/>
              </a:ext>
            </a:extLst>
          </p:cNvPr>
          <p:cNvSpPr>
            <a:spLocks noGrp="1"/>
          </p:cNvSpPr>
          <p:nvPr>
            <p:ph type="dt" sz="half" idx="48"/>
          </p:nvPr>
        </p:nvSpPr>
        <p:spPr/>
        <p:txBody>
          <a:bodyPr/>
          <a:lstStyle/>
          <a:p>
            <a:fld id="{264AC669-C3FB-4E1E-9C2E-01525FA56175}" type="datetime1">
              <a:rPr lang="en-GB" smtClean="0"/>
              <a:t>20/12/2022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128C07-C056-E07A-BE84-746A8766051B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D0DEC5-D1CD-5399-CDFF-E80E2575060F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8BBD0072-14BB-4BD4-ABEF-A76685C83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96635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figurer (Uten bil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9754A88-59FE-61BF-7D2B-6E43655B172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7981" y="1768759"/>
            <a:ext cx="2549094" cy="4248150"/>
          </a:xfrm>
          <a:prstGeom prst="roundRect">
            <a:avLst>
              <a:gd name="adj" fmla="val 9567"/>
            </a:avLst>
          </a:prstGeom>
          <a:solidFill>
            <a:srgbClr val="DB8784"/>
          </a:solidFill>
        </p:spPr>
        <p:txBody>
          <a:bodyPr lIns="72000" tIns="0" rIns="0" bIns="0" anchor="t"/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linje</a:t>
            </a:r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E76BA10D-9082-15DC-F04B-76C826DB02F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465100" y="1768759"/>
            <a:ext cx="2549094" cy="4248150"/>
          </a:xfrm>
          <a:prstGeom prst="roundRect">
            <a:avLst>
              <a:gd name="adj" fmla="val 9567"/>
            </a:avLst>
          </a:prstGeom>
          <a:solidFill>
            <a:srgbClr val="EFCC61"/>
          </a:solidFill>
        </p:spPr>
        <p:txBody>
          <a:bodyPr lIns="72000" tIns="0" rIns="0" bIns="0" anchor="t"/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linje</a:t>
            </a:r>
            <a:endParaRPr lang="en-US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E4E60F7-6972-8FCD-B395-F74B8191523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213062" y="1768759"/>
            <a:ext cx="2549094" cy="4248150"/>
          </a:xfrm>
          <a:prstGeom prst="roundRect">
            <a:avLst>
              <a:gd name="adj" fmla="val 9567"/>
            </a:avLst>
          </a:prstGeom>
          <a:solidFill>
            <a:srgbClr val="CDFAE1"/>
          </a:solidFill>
        </p:spPr>
        <p:txBody>
          <a:bodyPr lIns="72000" tIns="0" rIns="0" bIns="0" anchor="t"/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linje</a:t>
            </a:r>
            <a:endParaRPr lang="en-US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C05A50BC-D84A-A4EA-E1A5-5EE8CD83F8F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60916" y="1768759"/>
            <a:ext cx="2549094" cy="4248150"/>
          </a:xfrm>
          <a:prstGeom prst="roundRect">
            <a:avLst>
              <a:gd name="adj" fmla="val 9567"/>
            </a:avLst>
          </a:prstGeom>
          <a:solidFill>
            <a:srgbClr val="14B978"/>
          </a:solidFill>
        </p:spPr>
        <p:txBody>
          <a:bodyPr lIns="72000" tIns="0" rIns="0" bIns="0" anchor="t"/>
          <a:lstStyle>
            <a:lvl1pPr marL="0" indent="0" algn="l">
              <a:buNone/>
              <a:defRPr sz="3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linje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9407366" cy="1051168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3EFE82E-AFA9-4392-A98D-D7E91F50D3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77138" y="2351315"/>
            <a:ext cx="2301726" cy="3542858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cap="none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67B5BB42-EBC1-4D9B-957E-57865842A51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24257" y="2351314"/>
            <a:ext cx="2301726" cy="3542858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cap="none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DACA3139-8734-4F03-B7AE-06497028D8C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372219" y="2351314"/>
            <a:ext cx="2301726" cy="3542858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cap="none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Text Placeholder 5">
            <a:extLst>
              <a:ext uri="{FF2B5EF4-FFF2-40B4-BE49-F238E27FC236}">
                <a16:creationId xmlns:a16="http://schemas.microsoft.com/office/drawing/2014/main" id="{9B87CD94-7A09-4FBF-8581-99B20B7C857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20073" y="2351314"/>
            <a:ext cx="2301726" cy="3542858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cap="none" baseline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9EA12-CBDD-220C-3C2A-C519FE62790A}"/>
              </a:ext>
            </a:extLst>
          </p:cNvPr>
          <p:cNvSpPr>
            <a:spLocks noGrp="1"/>
          </p:cNvSpPr>
          <p:nvPr>
            <p:ph type="dt" sz="half" idx="47"/>
          </p:nvPr>
        </p:nvSpPr>
        <p:spPr/>
        <p:txBody>
          <a:bodyPr/>
          <a:lstStyle/>
          <a:p>
            <a:fld id="{B5FDC0EC-9B98-43BC-971F-06DBC0C7B4DE}" type="datetime1">
              <a:rPr lang="en-GB" smtClean="0"/>
              <a:t>20/12/2022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A962E-ABAE-5929-2A92-D8576AF6DE99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735A2-746B-BB91-E28B-94EAE44743E6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fld id="{8BBD0072-14BB-4BD4-ABEF-A76685C83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25712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9407366" cy="1051168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F82568E-9680-BD27-1A10-0B3E8C200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4663-1C26-4ACF-A1AF-ABF7385B4C07}" type="datetime1">
              <a:rPr lang="en-GB" smtClean="0"/>
              <a:t>20/12/2022</a:t>
            </a:fld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943E699-9A98-54B8-82E7-94B0589AE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C8ADE25-D952-C453-F0A9-C5D4D8C6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0072-14BB-4BD4-ABEF-A76685C83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16408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67374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04180-C847-4FC0-9759-1956EECC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7713" y="2828835"/>
            <a:ext cx="6336575" cy="1200329"/>
          </a:xfrm>
        </p:spPr>
        <p:txBody>
          <a:bodyPr>
            <a:noAutofit/>
          </a:bodyPr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nb-NO"/>
              <a:t>Teknologi for et bedre samfunn</a:t>
            </a:r>
            <a:endParaRPr lang="nb-NO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39ACEBC-A1A4-448D-B4F4-C31DDCDD63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90" y="0"/>
            <a:ext cx="1096735" cy="130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906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Blå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891292E-00E9-453D-967C-3464D9CCC4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97296" y="0"/>
            <a:ext cx="7294704" cy="6858325"/>
          </a:xfrm>
          <a:custGeom>
            <a:avLst/>
            <a:gdLst>
              <a:gd name="connsiteX0" fmla="*/ 2467646 w 7294704"/>
              <a:gd name="connsiteY0" fmla="*/ 0 h 6858325"/>
              <a:gd name="connsiteX1" fmla="*/ 7294704 w 7294704"/>
              <a:gd name="connsiteY1" fmla="*/ 0 h 6858325"/>
              <a:gd name="connsiteX2" fmla="*/ 7294704 w 7294704"/>
              <a:gd name="connsiteY2" fmla="*/ 6858325 h 6858325"/>
              <a:gd name="connsiteX3" fmla="*/ 0 w 7294704"/>
              <a:gd name="connsiteY3" fmla="*/ 6858325 h 685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4704" h="6858325">
                <a:moveTo>
                  <a:pt x="2467646" y="0"/>
                </a:moveTo>
                <a:lnTo>
                  <a:pt x="7294704" y="0"/>
                </a:lnTo>
                <a:lnTo>
                  <a:pt x="7294704" y="6858325"/>
                </a:lnTo>
                <a:lnTo>
                  <a:pt x="0" y="685832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9EA52-CBCE-445B-A868-0AF0E940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2668404"/>
            <a:ext cx="3993356" cy="10511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C897DDF-36D6-4E7B-B977-C5BF23D6A1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90" y="0"/>
            <a:ext cx="1096735" cy="130366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19DE2E-30A8-4795-8CA3-AB25AAE8A2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31118" y="4043680"/>
            <a:ext cx="3405188" cy="1981200"/>
          </a:xfrm>
        </p:spPr>
        <p:txBody>
          <a:bodyPr/>
          <a:lstStyle>
            <a:lvl1pPr marL="396000" indent="-396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1pPr>
            <a:lvl2pPr marL="720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2pPr>
            <a:lvl3pPr marL="1044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3pPr>
            <a:lvl4pPr marL="1350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4pPr>
            <a:lvl5pPr marL="1638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1C583-FD5B-DD91-8170-84AAEB56302C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4711699" y="6354535"/>
            <a:ext cx="2743200" cy="2154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1DC40E-A648-40F1-A353-A597090201CB}" type="datetime1">
              <a:rPr lang="en-GB" smtClean="0"/>
              <a:t>20/12/2022</a:t>
            </a:fld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7E2B3-6F8D-E9A1-1C6C-3248325BBC5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8022499" y="6354539"/>
            <a:ext cx="3424012" cy="1938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nb-NO" dirty="0"/>
              <a:t>Teknologi for et bedre samfunn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5C8ABA7-40DD-3BD3-C33E-D98FD7DDB91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720089" y="6354535"/>
            <a:ext cx="3424012" cy="215444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E344FE64-9673-4E6C-96FF-C6B9E6BF336F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566574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Rø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891292E-00E9-453D-967C-3464D9CCC4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97296" y="0"/>
            <a:ext cx="7294704" cy="6858325"/>
          </a:xfrm>
          <a:custGeom>
            <a:avLst/>
            <a:gdLst>
              <a:gd name="connsiteX0" fmla="*/ 2467646 w 7294704"/>
              <a:gd name="connsiteY0" fmla="*/ 0 h 6858325"/>
              <a:gd name="connsiteX1" fmla="*/ 7294704 w 7294704"/>
              <a:gd name="connsiteY1" fmla="*/ 0 h 6858325"/>
              <a:gd name="connsiteX2" fmla="*/ 7294704 w 7294704"/>
              <a:gd name="connsiteY2" fmla="*/ 6858325 h 6858325"/>
              <a:gd name="connsiteX3" fmla="*/ 0 w 7294704"/>
              <a:gd name="connsiteY3" fmla="*/ 6858325 h 685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4704" h="6858325">
                <a:moveTo>
                  <a:pt x="2467646" y="0"/>
                </a:moveTo>
                <a:lnTo>
                  <a:pt x="7294704" y="0"/>
                </a:lnTo>
                <a:lnTo>
                  <a:pt x="7294704" y="6858325"/>
                </a:lnTo>
                <a:lnTo>
                  <a:pt x="0" y="685832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9EA52-CBCE-445B-A868-0AF0E940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2668404"/>
            <a:ext cx="3993356" cy="10511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C897DDF-36D6-4E7B-B977-C5BF23D6A1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90" y="0"/>
            <a:ext cx="1096735" cy="130366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19DE2E-30A8-4795-8CA3-AB25AAE8A2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31118" y="4043680"/>
            <a:ext cx="3405188" cy="1981200"/>
          </a:xfrm>
        </p:spPr>
        <p:txBody>
          <a:bodyPr/>
          <a:lstStyle>
            <a:lvl1pPr marL="396000" indent="-396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1pPr>
            <a:lvl2pPr marL="720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2pPr>
            <a:lvl3pPr marL="1044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3pPr>
            <a:lvl4pPr marL="1350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4pPr>
            <a:lvl5pPr marL="1638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91EBB-63A1-7AF6-AD12-3480E1D79DE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DA4F026-9A27-4269-A22C-CAECB345659A}" type="datetime1">
              <a:rPr lang="en-GB" smtClean="0"/>
              <a:t>20/12/2022</a:t>
            </a:fld>
            <a:endParaRPr lang="nb-NO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C39F5B-006F-0AE4-AE38-1C0F9343E86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BBF87F7-F367-706C-1EF1-31510A1B9DB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/>
            <a:fld id="{E344FE64-9673-4E6C-96FF-C6B9E6BF336F}" type="slidenum">
              <a:rPr lang="nb-NO" smtClean="0"/>
              <a:pPr algn="l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7292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9407973" cy="105116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04DE89-81A4-4BB5-B6A8-37F48E1E59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8189" y="2259018"/>
            <a:ext cx="10752429" cy="391001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CD8944F7-7F2C-0FC8-7CDE-26C5A9D04C6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B9BECD6-50EC-4711-B3AE-A33870D31CF8}" type="datetime1">
              <a:rPr lang="en-GB" smtClean="0"/>
              <a:t>20/12/2022</a:t>
            </a:fld>
            <a:endParaRPr lang="en-GB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C5ABF75-3B86-4CC2-2236-F56940AE6C7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nb-NO" dirty="0"/>
              <a:t>Teknologi for et bedre samfunn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EB08652-C334-CDFE-9645-08489344C5B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8577EF-26A1-4248-AC55-7ADFDAB2689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4368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Lys Rød">
    <p:bg>
      <p:bgPr>
        <a:solidFill>
          <a:srgbClr val="DE9D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891292E-00E9-453D-967C-3464D9CCC4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97296" y="0"/>
            <a:ext cx="7294704" cy="6858325"/>
          </a:xfrm>
          <a:custGeom>
            <a:avLst/>
            <a:gdLst>
              <a:gd name="connsiteX0" fmla="*/ 2467646 w 7294704"/>
              <a:gd name="connsiteY0" fmla="*/ 0 h 6858325"/>
              <a:gd name="connsiteX1" fmla="*/ 7294704 w 7294704"/>
              <a:gd name="connsiteY1" fmla="*/ 0 h 6858325"/>
              <a:gd name="connsiteX2" fmla="*/ 7294704 w 7294704"/>
              <a:gd name="connsiteY2" fmla="*/ 6858325 h 6858325"/>
              <a:gd name="connsiteX3" fmla="*/ 0 w 7294704"/>
              <a:gd name="connsiteY3" fmla="*/ 6858325 h 685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4704" h="6858325">
                <a:moveTo>
                  <a:pt x="2467646" y="0"/>
                </a:moveTo>
                <a:lnTo>
                  <a:pt x="7294704" y="0"/>
                </a:lnTo>
                <a:lnTo>
                  <a:pt x="7294704" y="6858325"/>
                </a:lnTo>
                <a:lnTo>
                  <a:pt x="0" y="685832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buNone/>
              <a:defRPr>
                <a:solidFill>
                  <a:schemeClr val="tx2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9EA52-CBCE-445B-A868-0AF0E940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2668404"/>
            <a:ext cx="3993356" cy="105116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C897DDF-36D6-4E7B-B977-C5BF23D6A1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90" y="0"/>
            <a:ext cx="1096735" cy="130366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19DE2E-30A8-4795-8CA3-AB25AAE8A2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31118" y="4043680"/>
            <a:ext cx="3405188" cy="1981200"/>
          </a:xfrm>
        </p:spPr>
        <p:txBody>
          <a:bodyPr/>
          <a:lstStyle>
            <a:lvl1pPr marL="396000" indent="-396000">
              <a:buClrTx/>
              <a:buFont typeface="+mj-lt"/>
              <a:buAutoNum type="romanUcPeriod"/>
              <a:defRPr>
                <a:solidFill>
                  <a:schemeClr val="tx2"/>
                </a:solidFill>
              </a:defRPr>
            </a:lvl1pPr>
            <a:lvl2pPr marL="720000">
              <a:buClrTx/>
              <a:buFont typeface="+mj-lt"/>
              <a:buAutoNum type="romanUcPeriod"/>
              <a:defRPr>
                <a:solidFill>
                  <a:schemeClr val="tx2"/>
                </a:solidFill>
              </a:defRPr>
            </a:lvl2pPr>
            <a:lvl3pPr marL="1044000">
              <a:buClrTx/>
              <a:buFont typeface="+mj-lt"/>
              <a:buAutoNum type="romanUcPeriod"/>
              <a:defRPr>
                <a:solidFill>
                  <a:schemeClr val="tx2"/>
                </a:solidFill>
              </a:defRPr>
            </a:lvl3pPr>
            <a:lvl4pPr marL="1350000">
              <a:buClrTx/>
              <a:buFont typeface="+mj-lt"/>
              <a:buAutoNum type="romanUcPeriod"/>
              <a:defRPr>
                <a:solidFill>
                  <a:schemeClr val="tx2"/>
                </a:solidFill>
              </a:defRPr>
            </a:lvl4pPr>
            <a:lvl5pPr marL="1638000">
              <a:buClrTx/>
              <a:buFont typeface="+mj-lt"/>
              <a:buAutoNum type="romanUcPeriod"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DB0B6-0952-8308-67B4-5FF61ED0CAE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492B35E-8725-4B85-ACE0-0B3BF8B53C30}" type="datetime1">
              <a:rPr lang="en-GB" smtClean="0"/>
              <a:t>20/12/2022</a:t>
            </a:fld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47BDF-8B4A-A73D-84DD-73FFC7E92C7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85DCE-7594-27BF-71E8-647ED796DDA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/>
            <a:fld id="{E344FE64-9673-4E6C-96FF-C6B9E6BF336F}" type="slidenum">
              <a:rPr lang="nb-NO" smtClean="0"/>
              <a:pPr algn="l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562835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Grøn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891292E-00E9-453D-967C-3464D9CCC4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97296" y="0"/>
            <a:ext cx="7294704" cy="6858325"/>
          </a:xfrm>
          <a:custGeom>
            <a:avLst/>
            <a:gdLst>
              <a:gd name="connsiteX0" fmla="*/ 2467646 w 7294704"/>
              <a:gd name="connsiteY0" fmla="*/ 0 h 6858325"/>
              <a:gd name="connsiteX1" fmla="*/ 7294704 w 7294704"/>
              <a:gd name="connsiteY1" fmla="*/ 0 h 6858325"/>
              <a:gd name="connsiteX2" fmla="*/ 7294704 w 7294704"/>
              <a:gd name="connsiteY2" fmla="*/ 6858325 h 6858325"/>
              <a:gd name="connsiteX3" fmla="*/ 0 w 7294704"/>
              <a:gd name="connsiteY3" fmla="*/ 6858325 h 685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4704" h="6858325">
                <a:moveTo>
                  <a:pt x="2467646" y="0"/>
                </a:moveTo>
                <a:lnTo>
                  <a:pt x="7294704" y="0"/>
                </a:lnTo>
                <a:lnTo>
                  <a:pt x="7294704" y="6858325"/>
                </a:lnTo>
                <a:lnTo>
                  <a:pt x="0" y="685832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9EA52-CBCE-445B-A868-0AF0E940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2668404"/>
            <a:ext cx="3993356" cy="10511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C897DDF-36D6-4E7B-B977-C5BF23D6A1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90" y="0"/>
            <a:ext cx="1096735" cy="130366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19DE2E-30A8-4795-8CA3-AB25AAE8A2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31118" y="4043680"/>
            <a:ext cx="3405188" cy="1981200"/>
          </a:xfrm>
        </p:spPr>
        <p:txBody>
          <a:bodyPr/>
          <a:lstStyle>
            <a:lvl1pPr marL="396000" indent="-396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1pPr>
            <a:lvl2pPr marL="720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2pPr>
            <a:lvl3pPr marL="1044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3pPr>
            <a:lvl4pPr marL="1350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4pPr>
            <a:lvl5pPr marL="1638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04267-51A5-4300-B1A3-345A67D0D39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54E3CD1-6414-4BF0-AE22-C375EEABA93A}" type="datetime1">
              <a:rPr lang="en-GB" smtClean="0"/>
              <a:t>20/12/2022</a:t>
            </a:fld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75DB9-E2A7-5147-0D09-6C7B99412E6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FADEB-E1F3-D483-7A5E-FA1241E5677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/>
            <a:fld id="{E344FE64-9673-4E6C-96FF-C6B9E6BF336F}" type="slidenum">
              <a:rPr lang="nb-NO" smtClean="0"/>
              <a:pPr algn="l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881757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Lys Grøn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891292E-00E9-453D-967C-3464D9CCC4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97296" y="0"/>
            <a:ext cx="7294704" cy="6858325"/>
          </a:xfrm>
          <a:custGeom>
            <a:avLst/>
            <a:gdLst>
              <a:gd name="connsiteX0" fmla="*/ 2467646 w 7294704"/>
              <a:gd name="connsiteY0" fmla="*/ 0 h 6858325"/>
              <a:gd name="connsiteX1" fmla="*/ 7294704 w 7294704"/>
              <a:gd name="connsiteY1" fmla="*/ 0 h 6858325"/>
              <a:gd name="connsiteX2" fmla="*/ 7294704 w 7294704"/>
              <a:gd name="connsiteY2" fmla="*/ 6858325 h 6858325"/>
              <a:gd name="connsiteX3" fmla="*/ 0 w 7294704"/>
              <a:gd name="connsiteY3" fmla="*/ 6858325 h 685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4704" h="6858325">
                <a:moveTo>
                  <a:pt x="2467646" y="0"/>
                </a:moveTo>
                <a:lnTo>
                  <a:pt x="7294704" y="0"/>
                </a:lnTo>
                <a:lnTo>
                  <a:pt x="7294704" y="6858325"/>
                </a:lnTo>
                <a:lnTo>
                  <a:pt x="0" y="685832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buNone/>
              <a:defRPr>
                <a:solidFill>
                  <a:schemeClr val="tx2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9EA52-CBCE-445B-A868-0AF0E940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2668404"/>
            <a:ext cx="3993356" cy="105116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C897DDF-36D6-4E7B-B977-C5BF23D6A1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90" y="0"/>
            <a:ext cx="1096735" cy="130366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19DE2E-30A8-4795-8CA3-AB25AAE8A2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31118" y="4043680"/>
            <a:ext cx="3405188" cy="1981200"/>
          </a:xfrm>
        </p:spPr>
        <p:txBody>
          <a:bodyPr/>
          <a:lstStyle>
            <a:lvl1pPr marL="396000" indent="-396000">
              <a:buClrTx/>
              <a:buFont typeface="+mj-lt"/>
              <a:buAutoNum type="romanUcPeriod"/>
              <a:defRPr>
                <a:solidFill>
                  <a:schemeClr val="tx2"/>
                </a:solidFill>
              </a:defRPr>
            </a:lvl1pPr>
            <a:lvl2pPr marL="720000">
              <a:buClrTx/>
              <a:buFont typeface="+mj-lt"/>
              <a:buAutoNum type="romanUcPeriod"/>
              <a:defRPr>
                <a:solidFill>
                  <a:schemeClr val="tx2"/>
                </a:solidFill>
              </a:defRPr>
            </a:lvl2pPr>
            <a:lvl3pPr marL="1044000">
              <a:buClrTx/>
              <a:buFont typeface="+mj-lt"/>
              <a:buAutoNum type="romanUcPeriod"/>
              <a:defRPr>
                <a:solidFill>
                  <a:schemeClr val="tx2"/>
                </a:solidFill>
              </a:defRPr>
            </a:lvl3pPr>
            <a:lvl4pPr marL="1350000">
              <a:buClrTx/>
              <a:buFont typeface="+mj-lt"/>
              <a:buAutoNum type="romanUcPeriod"/>
              <a:defRPr>
                <a:solidFill>
                  <a:schemeClr val="tx2"/>
                </a:solidFill>
              </a:defRPr>
            </a:lvl4pPr>
            <a:lvl5pPr marL="1638000">
              <a:buClrTx/>
              <a:buFont typeface="+mj-lt"/>
              <a:buAutoNum type="romanUcPeriod"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E3687-A4D4-8578-9891-A3DA560145A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D5D608-F19B-41E5-A400-B804F2461729}" type="datetime1">
              <a:rPr lang="en-GB" smtClean="0"/>
              <a:t>20/12/2022</a:t>
            </a:fld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31927-AD98-66DE-D978-26CF854123D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44B83-CD2B-7ACA-A1C5-2DE1A225751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/>
            <a:fld id="{E344FE64-9673-4E6C-96FF-C6B9E6BF336F}" type="slidenum">
              <a:rPr lang="nb-NO" smtClean="0"/>
              <a:pPr algn="l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204072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Mørk Grøn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891292E-00E9-453D-967C-3464D9CCC4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97296" y="0"/>
            <a:ext cx="7294704" cy="6858325"/>
          </a:xfrm>
          <a:custGeom>
            <a:avLst/>
            <a:gdLst>
              <a:gd name="connsiteX0" fmla="*/ 2467646 w 7294704"/>
              <a:gd name="connsiteY0" fmla="*/ 0 h 6858325"/>
              <a:gd name="connsiteX1" fmla="*/ 7294704 w 7294704"/>
              <a:gd name="connsiteY1" fmla="*/ 0 h 6858325"/>
              <a:gd name="connsiteX2" fmla="*/ 7294704 w 7294704"/>
              <a:gd name="connsiteY2" fmla="*/ 6858325 h 6858325"/>
              <a:gd name="connsiteX3" fmla="*/ 0 w 7294704"/>
              <a:gd name="connsiteY3" fmla="*/ 6858325 h 685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4704" h="6858325">
                <a:moveTo>
                  <a:pt x="2467646" y="0"/>
                </a:moveTo>
                <a:lnTo>
                  <a:pt x="7294704" y="0"/>
                </a:lnTo>
                <a:lnTo>
                  <a:pt x="7294704" y="6858325"/>
                </a:lnTo>
                <a:lnTo>
                  <a:pt x="0" y="685832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9EA52-CBCE-445B-A868-0AF0E940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2668404"/>
            <a:ext cx="3993356" cy="10511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C897DDF-36D6-4E7B-B977-C5BF23D6A1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90" y="0"/>
            <a:ext cx="1096735" cy="130366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19DE2E-30A8-4795-8CA3-AB25AAE8A2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31118" y="4043680"/>
            <a:ext cx="3405188" cy="1981200"/>
          </a:xfrm>
        </p:spPr>
        <p:txBody>
          <a:bodyPr/>
          <a:lstStyle>
            <a:lvl1pPr marL="396000" indent="-396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1pPr>
            <a:lvl2pPr marL="720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2pPr>
            <a:lvl3pPr marL="1044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3pPr>
            <a:lvl4pPr marL="1350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4pPr>
            <a:lvl5pPr marL="1638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67B78-1844-893D-615B-CD579150B03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A8ED38C-CA55-43B9-9D78-85D8C99AB1A6}" type="datetime1">
              <a:rPr lang="en-GB" smtClean="0"/>
              <a:t>20/12/2022</a:t>
            </a:fld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BCEE7-DBA2-5473-B933-F8F1A22876C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F9CCC-8657-41EA-4A62-855BF6A131D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/>
            <a:fld id="{E344FE64-9673-4E6C-96FF-C6B9E6BF336F}" type="slidenum">
              <a:rPr lang="nb-NO" smtClean="0"/>
              <a:pPr algn="l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564933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Gu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891292E-00E9-453D-967C-3464D9CCC4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97296" y="0"/>
            <a:ext cx="7294704" cy="6858325"/>
          </a:xfrm>
          <a:custGeom>
            <a:avLst/>
            <a:gdLst>
              <a:gd name="connsiteX0" fmla="*/ 2467646 w 7294704"/>
              <a:gd name="connsiteY0" fmla="*/ 0 h 6858325"/>
              <a:gd name="connsiteX1" fmla="*/ 7294704 w 7294704"/>
              <a:gd name="connsiteY1" fmla="*/ 0 h 6858325"/>
              <a:gd name="connsiteX2" fmla="*/ 7294704 w 7294704"/>
              <a:gd name="connsiteY2" fmla="*/ 6858325 h 6858325"/>
              <a:gd name="connsiteX3" fmla="*/ 0 w 7294704"/>
              <a:gd name="connsiteY3" fmla="*/ 6858325 h 685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4704" h="6858325">
                <a:moveTo>
                  <a:pt x="2467646" y="0"/>
                </a:moveTo>
                <a:lnTo>
                  <a:pt x="7294704" y="0"/>
                </a:lnTo>
                <a:lnTo>
                  <a:pt x="7294704" y="6858325"/>
                </a:lnTo>
                <a:lnTo>
                  <a:pt x="0" y="685832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9EA52-CBCE-445B-A868-0AF0E940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2668404"/>
            <a:ext cx="3993356" cy="10511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C897DDF-36D6-4E7B-B977-C5BF23D6A1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90" y="0"/>
            <a:ext cx="1096735" cy="130366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19DE2E-30A8-4795-8CA3-AB25AAE8A2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31118" y="4043680"/>
            <a:ext cx="3405188" cy="1981200"/>
          </a:xfrm>
        </p:spPr>
        <p:txBody>
          <a:bodyPr/>
          <a:lstStyle>
            <a:lvl1pPr marL="396000" indent="-396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1pPr>
            <a:lvl2pPr marL="720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2pPr>
            <a:lvl3pPr marL="1044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3pPr>
            <a:lvl4pPr marL="1350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4pPr>
            <a:lvl5pPr marL="1638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5D46A-57DD-EA59-5469-A6B29CB5CE4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78BB82D-495D-4125-A6BB-DFA3C1D92BAB}" type="datetime1">
              <a:rPr lang="en-GB" smtClean="0"/>
              <a:t>20/12/2022</a:t>
            </a:fld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33820-83DD-EBD4-9A3E-7157895EE35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48AE9-5E31-1926-0092-90FDBC7839D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/>
            <a:fld id="{E344FE64-9673-4E6C-96FF-C6B9E6BF336F}" type="slidenum">
              <a:rPr lang="nb-NO" smtClean="0"/>
              <a:pPr algn="l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321388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Lys Gul">
    <p:bg>
      <p:bgPr>
        <a:solidFill>
          <a:srgbClr val="EAD7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891292E-00E9-453D-967C-3464D9CCC4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97296" y="0"/>
            <a:ext cx="7294704" cy="6858325"/>
          </a:xfrm>
          <a:custGeom>
            <a:avLst/>
            <a:gdLst>
              <a:gd name="connsiteX0" fmla="*/ 2467646 w 7294704"/>
              <a:gd name="connsiteY0" fmla="*/ 0 h 6858325"/>
              <a:gd name="connsiteX1" fmla="*/ 7294704 w 7294704"/>
              <a:gd name="connsiteY1" fmla="*/ 0 h 6858325"/>
              <a:gd name="connsiteX2" fmla="*/ 7294704 w 7294704"/>
              <a:gd name="connsiteY2" fmla="*/ 6858325 h 6858325"/>
              <a:gd name="connsiteX3" fmla="*/ 0 w 7294704"/>
              <a:gd name="connsiteY3" fmla="*/ 6858325 h 685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4704" h="6858325">
                <a:moveTo>
                  <a:pt x="2467646" y="0"/>
                </a:moveTo>
                <a:lnTo>
                  <a:pt x="7294704" y="0"/>
                </a:lnTo>
                <a:lnTo>
                  <a:pt x="7294704" y="6858325"/>
                </a:lnTo>
                <a:lnTo>
                  <a:pt x="0" y="685832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buNone/>
              <a:defRPr>
                <a:solidFill>
                  <a:schemeClr val="tx2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9EA52-CBCE-445B-A868-0AF0E940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2668404"/>
            <a:ext cx="3993356" cy="105116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C897DDF-36D6-4E7B-B977-C5BF23D6A1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90" y="0"/>
            <a:ext cx="1096735" cy="130366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19DE2E-30A8-4795-8CA3-AB25AAE8A2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31118" y="4043680"/>
            <a:ext cx="3405188" cy="1981200"/>
          </a:xfrm>
        </p:spPr>
        <p:txBody>
          <a:bodyPr/>
          <a:lstStyle>
            <a:lvl1pPr marL="396000" indent="-396000">
              <a:buClrTx/>
              <a:buFont typeface="+mj-lt"/>
              <a:buAutoNum type="romanUcPeriod"/>
              <a:defRPr>
                <a:solidFill>
                  <a:schemeClr val="tx2"/>
                </a:solidFill>
              </a:defRPr>
            </a:lvl1pPr>
            <a:lvl2pPr marL="720000">
              <a:buClrTx/>
              <a:buFont typeface="+mj-lt"/>
              <a:buAutoNum type="romanUcPeriod"/>
              <a:defRPr>
                <a:solidFill>
                  <a:schemeClr val="tx2"/>
                </a:solidFill>
              </a:defRPr>
            </a:lvl2pPr>
            <a:lvl3pPr marL="1044000">
              <a:buClrTx/>
              <a:buFont typeface="+mj-lt"/>
              <a:buAutoNum type="romanUcPeriod"/>
              <a:defRPr>
                <a:solidFill>
                  <a:schemeClr val="tx2"/>
                </a:solidFill>
              </a:defRPr>
            </a:lvl3pPr>
            <a:lvl4pPr marL="1350000">
              <a:buClrTx/>
              <a:buFont typeface="+mj-lt"/>
              <a:buAutoNum type="romanUcPeriod"/>
              <a:defRPr>
                <a:solidFill>
                  <a:schemeClr val="tx2"/>
                </a:solidFill>
              </a:defRPr>
            </a:lvl4pPr>
            <a:lvl5pPr marL="1638000">
              <a:buClrTx/>
              <a:buFont typeface="+mj-lt"/>
              <a:buAutoNum type="romanUcPeriod"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31693-056A-E20B-097E-D984CADBB4F9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2785E9-A8FE-4508-A666-AEBF4A007D5F}" type="datetime1">
              <a:rPr lang="en-GB" smtClean="0"/>
              <a:t>20/12/2022</a:t>
            </a:fld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0927A-CE72-B2BF-0899-A3E0B10E06F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2BEFA-1F51-4FEF-B780-1D3D379401A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/>
            <a:fld id="{E344FE64-9673-4E6C-96FF-C6B9E6BF336F}" type="slidenum">
              <a:rPr lang="nb-NO" smtClean="0"/>
              <a:pPr algn="l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657991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Lilla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891292E-00E9-453D-967C-3464D9CCC4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97296" y="0"/>
            <a:ext cx="7294704" cy="6858325"/>
          </a:xfrm>
          <a:custGeom>
            <a:avLst/>
            <a:gdLst>
              <a:gd name="connsiteX0" fmla="*/ 2467646 w 7294704"/>
              <a:gd name="connsiteY0" fmla="*/ 0 h 6858325"/>
              <a:gd name="connsiteX1" fmla="*/ 7294704 w 7294704"/>
              <a:gd name="connsiteY1" fmla="*/ 0 h 6858325"/>
              <a:gd name="connsiteX2" fmla="*/ 7294704 w 7294704"/>
              <a:gd name="connsiteY2" fmla="*/ 6858325 h 6858325"/>
              <a:gd name="connsiteX3" fmla="*/ 0 w 7294704"/>
              <a:gd name="connsiteY3" fmla="*/ 6858325 h 685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4704" h="6858325">
                <a:moveTo>
                  <a:pt x="2467646" y="0"/>
                </a:moveTo>
                <a:lnTo>
                  <a:pt x="7294704" y="0"/>
                </a:lnTo>
                <a:lnTo>
                  <a:pt x="7294704" y="6858325"/>
                </a:lnTo>
                <a:lnTo>
                  <a:pt x="0" y="685832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9EA52-CBCE-445B-A868-0AF0E940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2668404"/>
            <a:ext cx="3993356" cy="10511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C897DDF-36D6-4E7B-B977-C5BF23D6A1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90" y="0"/>
            <a:ext cx="1096735" cy="130366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19DE2E-30A8-4795-8CA3-AB25AAE8A2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31118" y="4043680"/>
            <a:ext cx="3405188" cy="1981200"/>
          </a:xfrm>
        </p:spPr>
        <p:txBody>
          <a:bodyPr/>
          <a:lstStyle>
            <a:lvl1pPr marL="396000" indent="-396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1pPr>
            <a:lvl2pPr marL="720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2pPr>
            <a:lvl3pPr marL="1044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3pPr>
            <a:lvl4pPr marL="1350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4pPr>
            <a:lvl5pPr marL="1638000">
              <a:buClrTx/>
              <a:buFont typeface="+mj-lt"/>
              <a:buAutoNum type="romanUcPeriod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6151A-6B8F-6371-6B17-699D46AD253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97C47F6-C099-4380-9B24-E0FAA90A6E18}" type="datetime1">
              <a:rPr lang="en-GB" smtClean="0"/>
              <a:t>20/12/2022</a:t>
            </a:fld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3F787-3D9D-8555-93E4-ECDC90418A8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15301-DC43-AC33-45A9-266C5AE6572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/>
            <a:fld id="{E344FE64-9673-4E6C-96FF-C6B9E6BF336F}" type="slidenum">
              <a:rPr lang="nb-NO" smtClean="0"/>
              <a:pPr algn="l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062039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Lys Lilla">
    <p:bg>
      <p:bgPr>
        <a:solidFill>
          <a:srgbClr val="BB7F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891292E-00E9-453D-967C-3464D9CCC4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97296" y="0"/>
            <a:ext cx="7294704" cy="6858325"/>
          </a:xfrm>
          <a:custGeom>
            <a:avLst/>
            <a:gdLst>
              <a:gd name="connsiteX0" fmla="*/ 2467646 w 7294704"/>
              <a:gd name="connsiteY0" fmla="*/ 0 h 6858325"/>
              <a:gd name="connsiteX1" fmla="*/ 7294704 w 7294704"/>
              <a:gd name="connsiteY1" fmla="*/ 0 h 6858325"/>
              <a:gd name="connsiteX2" fmla="*/ 7294704 w 7294704"/>
              <a:gd name="connsiteY2" fmla="*/ 6858325 h 6858325"/>
              <a:gd name="connsiteX3" fmla="*/ 0 w 7294704"/>
              <a:gd name="connsiteY3" fmla="*/ 6858325 h 685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4704" h="6858325">
                <a:moveTo>
                  <a:pt x="2467646" y="0"/>
                </a:moveTo>
                <a:lnTo>
                  <a:pt x="7294704" y="0"/>
                </a:lnTo>
                <a:lnTo>
                  <a:pt x="7294704" y="6858325"/>
                </a:lnTo>
                <a:lnTo>
                  <a:pt x="0" y="685832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buNone/>
              <a:defRPr>
                <a:solidFill>
                  <a:schemeClr val="tx2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9EA52-CBCE-445B-A868-0AF0E940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2668404"/>
            <a:ext cx="3993356" cy="105116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C897DDF-36D6-4E7B-B977-C5BF23D6A1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90" y="0"/>
            <a:ext cx="1096735" cy="130366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19DE2E-30A8-4795-8CA3-AB25AAE8A2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31118" y="4043680"/>
            <a:ext cx="3405188" cy="1981200"/>
          </a:xfrm>
        </p:spPr>
        <p:txBody>
          <a:bodyPr/>
          <a:lstStyle>
            <a:lvl1pPr marL="396000" indent="-396000">
              <a:buClrTx/>
              <a:buFont typeface="+mj-lt"/>
              <a:buAutoNum type="romanUcPeriod"/>
              <a:defRPr>
                <a:solidFill>
                  <a:schemeClr val="tx2"/>
                </a:solidFill>
              </a:defRPr>
            </a:lvl1pPr>
            <a:lvl2pPr marL="720000">
              <a:buClrTx/>
              <a:buFont typeface="+mj-lt"/>
              <a:buAutoNum type="romanUcPeriod"/>
              <a:defRPr>
                <a:solidFill>
                  <a:schemeClr val="tx2"/>
                </a:solidFill>
              </a:defRPr>
            </a:lvl2pPr>
            <a:lvl3pPr marL="1044000">
              <a:buClrTx/>
              <a:buFont typeface="+mj-lt"/>
              <a:buAutoNum type="romanUcPeriod"/>
              <a:defRPr>
                <a:solidFill>
                  <a:schemeClr val="tx2"/>
                </a:solidFill>
              </a:defRPr>
            </a:lvl3pPr>
            <a:lvl4pPr marL="1350000">
              <a:buClrTx/>
              <a:buFont typeface="+mj-lt"/>
              <a:buAutoNum type="romanUcPeriod"/>
              <a:defRPr>
                <a:solidFill>
                  <a:schemeClr val="tx2"/>
                </a:solidFill>
              </a:defRPr>
            </a:lvl4pPr>
            <a:lvl5pPr marL="1638000">
              <a:buClrTx/>
              <a:buFont typeface="+mj-lt"/>
              <a:buAutoNum type="romanUcPeriod"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3B9C5-BF62-191C-E2E2-81AD277F242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E03BC1-3013-4E61-AC35-809728F41546}" type="datetime1">
              <a:rPr lang="en-GB" smtClean="0"/>
              <a:t>20/12/2022</a:t>
            </a:fld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521AD-2E85-FCC5-6DF6-9BE9491D599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2950E-C60F-73CE-637F-C039AB3AA3A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/>
            <a:fld id="{E344FE64-9673-4E6C-96FF-C6B9E6BF336F}" type="slidenum">
              <a:rPr lang="nb-NO" smtClean="0"/>
              <a:pPr algn="l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2696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9407973" cy="105116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CD8944F7-7F2C-0FC8-7CDE-26C5A9D04C6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B9BECD6-50EC-4711-B3AE-A33870D31CF8}" type="datetime1">
              <a:rPr lang="en-GB" smtClean="0"/>
              <a:t>20/12/2022</a:t>
            </a:fld>
            <a:endParaRPr lang="en-GB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C5ABF75-3B86-4CC2-2236-F56940AE6C7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nb-NO" dirty="0"/>
              <a:t>Teknologi for et bedre samfunn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EB08652-C334-CDFE-9645-08489344C5B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8577EF-26A1-4248-AC55-7ADFDAB2689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E9A6873-4866-A831-C03C-EDB2A88B4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189" y="2259018"/>
            <a:ext cx="10752428" cy="3910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4713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1F1D6E9-D703-4F0F-B724-E992F395E6E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9488" y="0"/>
            <a:ext cx="4862512" cy="6858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nb-N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4031017" cy="105116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3E16A-6125-4B01-9B97-3CA53DFF6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189" y="2259018"/>
            <a:ext cx="5375472" cy="3910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C7207310-D9A2-20F9-D03E-AB79FFAF63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B9BECD6-50EC-4711-B3AE-A33870D31CF8}" type="datetime1">
              <a:rPr lang="en-GB" smtClean="0"/>
              <a:t>20/12/2022</a:t>
            </a:fld>
            <a:endParaRPr lang="en-GB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EF1C1E1E-7CC8-8501-5FC2-047CC63F63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3241680-A1A9-2F83-7BD1-6296B6E2420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28577EF-26A1-4248-AC55-7ADFDAB2689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06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i to bol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9407366" cy="105116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11D9235-DDE9-4289-8F46-F0D05758E8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8190" y="2259018"/>
            <a:ext cx="5149124" cy="39100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29123D7-9B88-424A-A714-A5F0D069030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360884" y="2259018"/>
            <a:ext cx="5149125" cy="39100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E92FFB3-C53C-54C9-EE84-995C8273CE8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B9BECD6-50EC-4711-B3AE-A33870D31CF8}" type="datetime1">
              <a:rPr lang="en-GB" smtClean="0"/>
              <a:t>20/12/2022</a:t>
            </a:fld>
            <a:endParaRPr lang="en-GB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A9438E0-40CA-31FB-98A4-256B75C70BA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b-NO" dirty="0"/>
              <a:t>Teknologi for et bedre samfunn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FFAD5BB-20BF-7CCA-B07B-F051521F684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28577EF-26A1-4248-AC55-7ADFDAB2689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86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i to bolker (Underoversk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9407366" cy="105116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C633A9-1FFF-4537-8715-2AC956C6BE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8190" y="1915200"/>
            <a:ext cx="5149124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40E28E-F22B-4290-AC19-015D2EF8E6B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60882" y="1915200"/>
            <a:ext cx="5149127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3A91F-F314-DA23-B68D-55610B3CEF1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58190" y="2660400"/>
            <a:ext cx="5149124" cy="350863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91621-DD0F-5BAC-86B5-A9195533235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60884" y="2660400"/>
            <a:ext cx="5149126" cy="350863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A894F9D-362B-75C6-D748-87BF776712E9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4711700" y="6354535"/>
            <a:ext cx="2743200" cy="215444"/>
          </a:xfrm>
          <a:prstGeom prst="rect">
            <a:avLst/>
          </a:prstGeom>
        </p:spPr>
        <p:txBody>
          <a:bodyPr/>
          <a:lstStyle/>
          <a:p>
            <a:fld id="{C431B6F4-3ECB-4139-B9E2-7C612601C39F}" type="datetime1">
              <a:rPr lang="en-GB" smtClean="0"/>
              <a:t>20/12/2022</a:t>
            </a:fld>
            <a:endParaRPr lang="en-GB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2DAD4FD-D9C4-10C8-F38F-E78379D8D9B5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F55F553-7642-0947-2C76-FB38484F2E75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B28577EF-26A1-4248-AC55-7ADFDAB2689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36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i tre bol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CC4-FF8D-4840-9F6A-DCCFD69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9407366" cy="105116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C633A9-1FFF-4537-8715-2AC956C6BE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8190" y="1915200"/>
            <a:ext cx="3064510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B489D15-1D3B-475B-804D-55D1F4B566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01845" y="1915200"/>
            <a:ext cx="3064510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40E28E-F22B-4290-AC19-015D2EF8E6B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45500" y="1915200"/>
            <a:ext cx="3064510" cy="46355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F2D09-BC74-5579-57A0-A67D4506C6B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58190" y="2660400"/>
            <a:ext cx="3064510" cy="350863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99126-E3BA-4E6A-BAA2-190E6748947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601845" y="2660400"/>
            <a:ext cx="3064510" cy="350863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D17D77-732D-AC5C-0904-B7F8E979157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445500" y="2660400"/>
            <a:ext cx="3064510" cy="350863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96FC8D7-2851-46A5-E0B9-823151359D6B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4711700" y="6354535"/>
            <a:ext cx="2743200" cy="215444"/>
          </a:xfrm>
          <a:prstGeom prst="rect">
            <a:avLst/>
          </a:prstGeom>
        </p:spPr>
        <p:txBody>
          <a:bodyPr/>
          <a:lstStyle/>
          <a:p>
            <a:fld id="{C0754A6D-4980-46C9-969C-7F447FFD292E}" type="datetime1">
              <a:rPr lang="en-GB" smtClean="0"/>
              <a:t>20/12/2022</a:t>
            </a:fld>
            <a:endParaRPr lang="en-GB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0B5D320-6B15-DF07-9150-C00F0D8641B8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851E2F86-1169-75B2-8382-DAAF775EDCB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B28577EF-26A1-4248-AC55-7ADFDAB2689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09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8.svg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00E0C1-94DD-4E87-91A3-A53B9DA66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9407975" cy="105116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endParaRPr lang="nb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FA735-9FEC-45E4-8627-8C8C6073A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189" y="2259018"/>
            <a:ext cx="10752429" cy="39100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F47F6-6A98-4E1E-B01E-2BE8C7E18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22498" y="6354538"/>
            <a:ext cx="3488120" cy="19389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r>
              <a:rPr lang="nb-NO" dirty="0"/>
              <a:t>Teknologi for et bedre samfunn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34540D3-19D1-4343-B2B9-64CF5617C5FD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20090" y="0"/>
            <a:ext cx="1096735" cy="1304666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BA7305-638B-3249-16EB-C93290555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089" y="6354535"/>
            <a:ext cx="3424012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B28577EF-26A1-4248-AC55-7ADFDAB2689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17791FF-8345-9E43-AA1B-1E129F7B9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1700" y="6354535"/>
            <a:ext cx="2743200" cy="215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fld id="{6B9BECD6-50EC-4711-B3AE-A33870D31CF8}" type="datetime1">
              <a:rPr lang="en-GB" smtClean="0"/>
              <a:t>20/12/2022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074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660" r:id="rId2"/>
    <p:sldLayoutId id="2147483688" r:id="rId3"/>
    <p:sldLayoutId id="2147483670" r:id="rId4"/>
    <p:sldLayoutId id="2147483795" r:id="rId5"/>
    <p:sldLayoutId id="2147483650" r:id="rId6"/>
    <p:sldLayoutId id="2147483661" r:id="rId7"/>
    <p:sldLayoutId id="2147483704" r:id="rId8"/>
    <p:sldLayoutId id="2147483692" r:id="rId9"/>
    <p:sldLayoutId id="2147483705" r:id="rId10"/>
    <p:sldLayoutId id="2147483714" r:id="rId11"/>
    <p:sldLayoutId id="2147483697" r:id="rId12"/>
    <p:sldLayoutId id="2147483715" r:id="rId13"/>
    <p:sldLayoutId id="2147483717" r:id="rId14"/>
    <p:sldLayoutId id="2147483749" r:id="rId15"/>
    <p:sldLayoutId id="2147483790" r:id="rId16"/>
    <p:sldLayoutId id="2147483696" r:id="rId17"/>
    <p:sldLayoutId id="2147483789" r:id="rId18"/>
    <p:sldLayoutId id="2147483668" r:id="rId1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5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7150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‒"/>
        <a:defRPr sz="200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14300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4287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00E0C1-94DD-4E87-91A3-A53B9DA66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9407975" cy="105116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endParaRPr lang="nb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FA735-9FEC-45E4-8627-8C8C6073A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190" y="2259018"/>
            <a:ext cx="10752428" cy="39100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F47F6-6A98-4E1E-B01E-2BE8C7E18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22498" y="6354539"/>
            <a:ext cx="3488119" cy="19389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pPr algn="r"/>
            <a:r>
              <a:rPr lang="nb-NO" dirty="0"/>
              <a:t>Teknologi for et bedre samfunn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FEE7967-53CC-4021-BDEB-20FE13A57324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20091" y="-1"/>
            <a:ext cx="1099919" cy="130466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087F5-780A-2366-343B-D7A1B7EC2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1700" y="6354535"/>
            <a:ext cx="2743200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66386087-7D14-4F7C-8027-BA853A3806D7}" type="datetime1">
              <a:rPr lang="en-GB" smtClean="0"/>
              <a:t>20/12/2022</a:t>
            </a:fld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D9D493-117B-7A58-6E5A-2515C8749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089" y="6354535"/>
            <a:ext cx="3424012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8BBD0072-14BB-4BD4-ABEF-A76685C83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383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70" r:id="rId2"/>
    <p:sldLayoutId id="2147483771" r:id="rId3"/>
    <p:sldLayoutId id="2147483772" r:id="rId4"/>
    <p:sldLayoutId id="2147483796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91" r:id="rId17"/>
    <p:sldLayoutId id="2147483784" r:id="rId1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5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7150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‒"/>
        <a:defRPr sz="20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14300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4287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00E0C1-94DD-4E87-91A3-A53B9DA66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44" y="379964"/>
            <a:ext cx="3993356" cy="105116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endParaRPr lang="nb-N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23902-B834-4F86-BC59-3F0B89E2F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1699" y="6354535"/>
            <a:ext cx="2743200" cy="2154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5F37A0DF-35C9-4B0F-B10E-72D54C7E2955}" type="datetime1">
              <a:rPr lang="en-GB" smtClean="0"/>
              <a:t>20/12/2022</a:t>
            </a:fld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F47F6-6A98-4E1E-B01E-2BE8C7E18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22499" y="6354539"/>
            <a:ext cx="3424012" cy="19389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pPr algn="r"/>
            <a:r>
              <a:rPr lang="nb-NO"/>
              <a:t>Teknologi for et bedre samfunn</a:t>
            </a:r>
            <a:endParaRPr lang="nb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8E62-4914-40DC-8FB0-44576D955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089" y="6354535"/>
            <a:ext cx="3424012" cy="2154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 algn="l"/>
            <a:fld id="{E344FE64-9673-4E6C-96FF-C6B9E6BF336F}" type="slidenum">
              <a:rPr lang="nb-NO" smtClean="0"/>
              <a:pPr algn="l"/>
              <a:t>‹#›</a:t>
            </a:fld>
            <a:endParaRPr lang="nb-NO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34540D3-19D1-4343-B2B9-64CF5617C5F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0090" y="0"/>
            <a:ext cx="1096735" cy="1304666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A070B88-1D4D-44C9-AC83-BD74551FE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190" y="2259018"/>
            <a:ext cx="5375910" cy="39100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26928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93" r:id="rId3"/>
    <p:sldLayoutId id="2147483710" r:id="rId4"/>
    <p:sldLayoutId id="2147483709" r:id="rId5"/>
    <p:sldLayoutId id="2147483711" r:id="rId6"/>
    <p:sldLayoutId id="2147483712" r:id="rId7"/>
    <p:sldLayoutId id="2147483792" r:id="rId8"/>
    <p:sldLayoutId id="2147483713" r:id="rId9"/>
    <p:sldLayoutId id="2147483794" r:id="rId10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5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5750" indent="-2844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72400" indent="-2844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6800" indent="-2844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144800" indent="-2844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429200" indent="-2844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50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ED8E11-A6EF-C213-FC8F-1630F784C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Romsensorer</a:t>
            </a:r>
            <a:r>
              <a:rPr lang="en-GB" dirty="0"/>
              <a:t> 1 </a:t>
            </a:r>
            <a:r>
              <a:rPr lang="en-GB" dirty="0" err="1"/>
              <a:t>etg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EB49E6-F218-B959-CE40-297A4FAE84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92375-0F9E-0E64-79FD-C38EC60D45F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nb-NO"/>
              <a:t>Teknologi for et bedre samfunn</a:t>
            </a:r>
            <a:endParaRPr lang="nb-NO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EFE7A-30A5-4EA5-96EF-A5ADE798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453" y="1623224"/>
            <a:ext cx="9867900" cy="5181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435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B5B68-BB6E-4498-B346-C8B84CF3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Romsensorer</a:t>
            </a:r>
            <a:r>
              <a:rPr lang="en-GB" dirty="0"/>
              <a:t> 2 </a:t>
            </a:r>
            <a:r>
              <a:rPr lang="en-GB" dirty="0" err="1"/>
              <a:t>etg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E0986-56F8-4380-B2CC-CC304BAC60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91463-76F0-4CF9-B4EE-69B6ACA4229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nb-NO"/>
              <a:t>Teknologi for et bedre samfunn</a:t>
            </a:r>
            <a:endParaRPr lang="nb-N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78C754-771A-4D0A-9836-42516AF13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1732761"/>
            <a:ext cx="92297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3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9CAD-6E46-4CFB-9F63-8BB94AB2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Varmeanlegg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59A35-3463-4604-A9AA-3042823500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C9AA6-4DA4-4E82-AA43-E38A9258170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nb-NO"/>
              <a:t>Teknologi for et bedre samfunn</a:t>
            </a:r>
            <a:endParaRPr lang="nb-N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36E84A-A504-4F58-BCA1-C16E822ED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821" y="1568552"/>
            <a:ext cx="8370358" cy="528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91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903931011450567"/>
</p:tagLst>
</file>

<file path=ppt/theme/theme1.xml><?xml version="1.0" encoding="utf-8"?>
<a:theme xmlns:a="http://schemas.openxmlformats.org/drawingml/2006/main" name="Uten bunnlinje">
  <a:themeElements>
    <a:clrScheme name="SINTEF Ny">
      <a:dk1>
        <a:sysClr val="windowText" lastClr="000000"/>
      </a:dk1>
      <a:lt1>
        <a:sysClr val="window" lastClr="FFFFFF"/>
      </a:lt1>
      <a:dk2>
        <a:srgbClr val="003C65"/>
      </a:dk2>
      <a:lt2>
        <a:srgbClr val="EBEBE6"/>
      </a:lt2>
      <a:accent1>
        <a:srgbClr val="14B978"/>
      </a:accent1>
      <a:accent2>
        <a:srgbClr val="CDFAE1"/>
      </a:accent2>
      <a:accent3>
        <a:srgbClr val="004628"/>
      </a:accent3>
      <a:accent4>
        <a:srgbClr val="C89B14"/>
      </a:accent4>
      <a:accent5>
        <a:srgbClr val="BE3C37"/>
      </a:accent5>
      <a:accent6>
        <a:srgbClr val="780050"/>
      </a:accent6>
      <a:hlink>
        <a:srgbClr val="0563C1"/>
      </a:hlink>
      <a:folHlink>
        <a:srgbClr val="954F72"/>
      </a:folHlink>
    </a:clrScheme>
    <a:fontScheme name="Custom 7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b="1" dirty="0" err="1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standard PowerPoint template SINTEF.pptx" id="{BF6B8995-E888-4B78-AA09-81A92375AEDF}" vid="{1AB2C0BF-F90E-43EB-9E07-271BE9FCEA77}"/>
    </a:ext>
  </a:extLst>
</a:theme>
</file>

<file path=ppt/theme/theme2.xml><?xml version="1.0" encoding="utf-8"?>
<a:theme xmlns:a="http://schemas.openxmlformats.org/drawingml/2006/main" name="Uten bunnline (Blå)">
  <a:themeElements>
    <a:clrScheme name="SINTEF Ny">
      <a:dk1>
        <a:sysClr val="windowText" lastClr="000000"/>
      </a:dk1>
      <a:lt1>
        <a:sysClr val="window" lastClr="FFFFFF"/>
      </a:lt1>
      <a:dk2>
        <a:srgbClr val="003C65"/>
      </a:dk2>
      <a:lt2>
        <a:srgbClr val="EBEBE6"/>
      </a:lt2>
      <a:accent1>
        <a:srgbClr val="14B978"/>
      </a:accent1>
      <a:accent2>
        <a:srgbClr val="CDFAE1"/>
      </a:accent2>
      <a:accent3>
        <a:srgbClr val="004628"/>
      </a:accent3>
      <a:accent4>
        <a:srgbClr val="C89B14"/>
      </a:accent4>
      <a:accent5>
        <a:srgbClr val="BE3C37"/>
      </a:accent5>
      <a:accent6>
        <a:srgbClr val="780050"/>
      </a:accent6>
      <a:hlink>
        <a:srgbClr val="0563C1"/>
      </a:hlink>
      <a:folHlink>
        <a:srgbClr val="954F72"/>
      </a:folHlink>
    </a:clrScheme>
    <a:fontScheme name="Custom 7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b="1" dirty="0" err="1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standard PowerPoint template SINTEF.pptx" id="{BF6B8995-E888-4B78-AA09-81A92375AEDF}" vid="{594AE09F-E2D4-4D42-8D20-BB042A24A1DE}"/>
    </a:ext>
  </a:extLst>
</a:theme>
</file>

<file path=ppt/theme/theme3.xml><?xml version="1.0" encoding="utf-8"?>
<a:theme xmlns:a="http://schemas.openxmlformats.org/drawingml/2006/main" name="Kapitteldeler">
  <a:themeElements>
    <a:clrScheme name="SINTEF Ny">
      <a:dk1>
        <a:sysClr val="windowText" lastClr="000000"/>
      </a:dk1>
      <a:lt1>
        <a:sysClr val="window" lastClr="FFFFFF"/>
      </a:lt1>
      <a:dk2>
        <a:srgbClr val="003C65"/>
      </a:dk2>
      <a:lt2>
        <a:srgbClr val="EBEBE6"/>
      </a:lt2>
      <a:accent1>
        <a:srgbClr val="14B978"/>
      </a:accent1>
      <a:accent2>
        <a:srgbClr val="CDFAE1"/>
      </a:accent2>
      <a:accent3>
        <a:srgbClr val="004628"/>
      </a:accent3>
      <a:accent4>
        <a:srgbClr val="C89B14"/>
      </a:accent4>
      <a:accent5>
        <a:srgbClr val="BE3C37"/>
      </a:accent5>
      <a:accent6>
        <a:srgbClr val="780050"/>
      </a:accent6>
      <a:hlink>
        <a:srgbClr val="0563C1"/>
      </a:hlink>
      <a:folHlink>
        <a:srgbClr val="954F72"/>
      </a:folHlink>
    </a:clrScheme>
    <a:fontScheme name="Custom 7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b="1" dirty="0" err="1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standard PowerPoint template SINTEF.pptx" id="{BF6B8995-E888-4B78-AA09-81A92375AEDF}" vid="{B602AE9A-04C5-4719-A0EF-DECDD8C61E9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Generic document" ma:contentTypeID="0x01010031B82B69D2361148B4D8F7EC1568021308005E7DE97A6BF14C46A128D91A2914464B" ma:contentTypeVersion="51" ma:contentTypeDescription="Opprett et nytt dokument." ma:contentTypeScope="" ma:versionID="3070f136b140c4667e35dba8e47f483b">
  <xsd:schema xmlns:xsd="http://www.w3.org/2001/XMLSchema" xmlns:xs="http://www.w3.org/2001/XMLSchema" xmlns:p="http://schemas.microsoft.com/office/2006/metadata/properties" xmlns:ns2="8bbd4995-53b7-43e2-b62f-10947586ac31" xmlns:ns3="a1b24526-cd56-4529-ab1b-dfc48e6fb6ce" xmlns:ns4="e99dbc40-bd51-4364-b925-e1d716e1f77f" targetNamespace="http://schemas.microsoft.com/office/2006/metadata/properties" ma:root="true" ma:fieldsID="a9e2363dd56072c46005052a9e805bd7" ns2:_="" ns3:_="" ns4:_="">
    <xsd:import namespace="8bbd4995-53b7-43e2-b62f-10947586ac31"/>
    <xsd:import namespace="a1b24526-cd56-4529-ab1b-dfc48e6fb6ce"/>
    <xsd:import namespace="e99dbc40-bd51-4364-b925-e1d716e1f77f"/>
    <xsd:element name="properties">
      <xsd:complexType>
        <xsd:sequence>
          <xsd:element name="documentManagement">
            <xsd:complexType>
              <xsd:all>
                <xsd:element ref="ns2:ArchiveStatus" minOccurs="0"/>
                <xsd:element ref="ns2:CorpWorkflowApproval" minOccurs="0"/>
                <xsd:element ref="ns2:CorpWorkflowFeedback" minOccurs="0"/>
                <xsd:element ref="ns2:CorpSiteProjectNumber" minOccurs="0"/>
                <xsd:element ref="ns2:CorpSiteProjectName" minOccurs="0"/>
                <xsd:element ref="ns2:CorpSiteSubTitle" minOccurs="0"/>
                <xsd:element ref="ns2:CorpSiteAccess" minOccurs="0"/>
                <xsd:element ref="ns2:CorpSiteClassification" minOccurs="0"/>
                <xsd:element ref="ns2:CorpSiteTags" minOccurs="0"/>
                <xsd:element ref="ns2:CorpSiteProjectQA" minOccurs="0"/>
                <xsd:element ref="ns2:CorpSiteProjectOwner" minOccurs="0"/>
                <xsd:element ref="ns2:CorpSiteProjectLeader" minOccurs="0"/>
                <xsd:element ref="ns2:CorpSiteReportNumber" minOccurs="0"/>
                <xsd:element ref="ns2:CorpSiteISBN" minOccurs="0"/>
                <xsd:element ref="ns2:CorpSiteCoAuthors" minOccurs="0"/>
                <xsd:element ref="ns2:CorpSiteRecipientCompany" minOccurs="0"/>
                <xsd:element ref="ns2:CorpSiteRecipientPerson" minOccurs="0"/>
                <xsd:element ref="ns2:CorpSiteOurRef" minOccurs="0"/>
                <xsd:element ref="ns2:CorpSiteDocumentAuthor" minOccurs="0"/>
                <xsd:element ref="ns2:CorpSiteZipAddress" minOccurs="0"/>
                <xsd:element ref="ns2:CorpSiteZipContact" minOccurs="0"/>
                <xsd:element ref="ns2:CorpSiteVATNumber" minOccurs="0"/>
                <xsd:element ref="ns2:CorpSiteInstituteEmail" minOccurs="0"/>
                <xsd:element ref="ns2:CorpDocPageClassificationNbNo" minOccurs="0"/>
                <xsd:element ref="ns2:CorpDocClassificationEnUs" minOccurs="0"/>
                <xsd:element ref="ns2:CorpDocPageClassificationEnUs" minOccurs="0"/>
                <xsd:element ref="ns2:CorpDocClassificationNbNo" minOccurs="0"/>
                <xsd:element ref="ns2:CorpSiteInstituteEnUs" minOccurs="0"/>
                <xsd:element ref="ns2:CorpSiteInstitutePhone" minOccurs="0"/>
                <xsd:element ref="ns2:CorpSiteDocLanguage" minOccurs="0"/>
                <xsd:element ref="ns2:CorpDocInstitute" minOccurs="0"/>
                <xsd:element ref="ns2:CorpDocVersion" minOccurs="0"/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3:MediaServiceAutoKeyPoints" minOccurs="0"/>
                <xsd:element ref="ns3:MediaServiceKeyPoints" minOccurs="0"/>
                <xsd:element ref="ns2:CorpWorkflowStatu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bd4995-53b7-43e2-b62f-10947586ac31" elementFormDefault="qualified">
    <xsd:import namespace="http://schemas.microsoft.com/office/2006/documentManagement/types"/>
    <xsd:import namespace="http://schemas.microsoft.com/office/infopath/2007/PartnerControls"/>
    <xsd:element name="ArchiveStatus" ma:index="8" nillable="true" ma:displayName="Archive Status" ma:internalName="ArchiveStatus">
      <xsd:simpleType>
        <xsd:restriction base="dms:Text">
          <xsd:maxLength value="255"/>
        </xsd:restriction>
      </xsd:simpleType>
    </xsd:element>
    <xsd:element name="CorpWorkflowApproval" ma:index="9" nillable="true" ma:displayName="Approval Status" ma:internalName="CorpWorkflowApproval">
      <xsd:simpleType>
        <xsd:restriction base="dms:Text">
          <xsd:maxLength value="255"/>
        </xsd:restriction>
      </xsd:simpleType>
    </xsd:element>
    <xsd:element name="CorpWorkflowFeedback" ma:index="10" nillable="true" ma:displayName="Reviewal Status" ma:internalName="CorpWorkflowFeedback">
      <xsd:simpleType>
        <xsd:restriction base="dms:Text">
          <xsd:maxLength value="255"/>
        </xsd:restriction>
      </xsd:simpleType>
    </xsd:element>
    <xsd:element name="CorpSiteProjectNumber" ma:index="11" nillable="true" ma:displayName="Project Number" ma:default="" ma:internalName="CorpSiteProjectNumber">
      <xsd:simpleType>
        <xsd:restriction base="dms:Text">
          <xsd:maxLength value="255"/>
        </xsd:restriction>
      </xsd:simpleType>
    </xsd:element>
    <xsd:element name="CorpSiteProjectName" ma:index="12" nillable="true" ma:displayName="Project Name" ma:internalName="CorpSiteProjectName">
      <xsd:simpleType>
        <xsd:restriction base="dms:Text">
          <xsd:maxLength value="255"/>
        </xsd:restriction>
      </xsd:simpleType>
    </xsd:element>
    <xsd:element name="CorpSiteSubTitle" ma:index="13" nillable="true" ma:displayName="Sub Title" ma:internalName="CorpSiteSubTitle">
      <xsd:simpleType>
        <xsd:restriction base="dms:Text">
          <xsd:maxLength value="255"/>
        </xsd:restriction>
      </xsd:simpleType>
    </xsd:element>
    <xsd:element name="CorpSiteAccess" ma:index="14" nillable="true" ma:displayName="Access level" ma:default="Kun navngitte medlemmer" ma:format="Dropdown" ma:internalName="CorpSiteAccess">
      <xsd:simpleType>
        <xsd:restriction base="dms:Choice">
          <xsd:enumeration value="Kun navngitte medlemmer"/>
          <xsd:enumeration value="SINTEF"/>
          <xsd:enumeration value="Institutt"/>
          <xsd:enumeration value="Avdeling"/>
          <xsd:maxLength value="255"/>
        </xsd:restriction>
      </xsd:simpleType>
    </xsd:element>
    <xsd:element name="CorpSiteClassification" ma:index="15" nillable="true" ma:displayName="Classification" ma:default="Åpen" ma:internalName="CorpSiteClassification">
      <xsd:simpleType>
        <xsd:restriction base="dms:Choice">
          <xsd:enumeration value="Åpen"/>
          <xsd:enumeration value="Fortrolig"/>
          <xsd:enumeration value="Strengt fortrolig"/>
          <xsd:maxLength value="255"/>
        </xsd:restriction>
      </xsd:simpleType>
    </xsd:element>
    <xsd:element name="CorpSiteTags" ma:index="16" nillable="true" ma:displayName="Tags" ma:internalName="CorpSiteTags">
      <xsd:simpleType>
        <xsd:restriction base="dms:Text">
          <xsd:maxLength value="255"/>
        </xsd:restriction>
      </xsd:simpleType>
    </xsd:element>
    <xsd:element name="CorpSiteProjectQA" ma:index="17" nillable="true" ma:displayName="QA" ma:list="UserInfo" ma:SharePointGroup="0" ma:internalName="CorpSiteProjectQA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rpSiteProjectOwner" ma:index="18" nillable="true" ma:displayName="Project Owner" ma:list="UserInfo" ma:SharePointGroup="0" ma:internalName="CorpSiteProject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rpSiteProjectLeader" ma:index="19" nillable="true" ma:displayName="Project Leader" ma:list="UserInfo" ma:SharePointGroup="0" ma:internalName="CorpSiteProjectLead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rpSiteReportNumber" ma:index="20" nillable="true" ma:displayName="Report Number" ma:internalName="CorpSiteReportNumber">
      <xsd:simpleType>
        <xsd:restriction base="dms:Text">
          <xsd:maxLength value="255"/>
        </xsd:restriction>
      </xsd:simpleType>
    </xsd:element>
    <xsd:element name="CorpSiteISBN" ma:index="21" nillable="true" ma:displayName="ISBN" ma:internalName="CorpSiteISBN">
      <xsd:simpleType>
        <xsd:restriction base="dms:Text">
          <xsd:maxLength value="255"/>
        </xsd:restriction>
      </xsd:simpleType>
    </xsd:element>
    <xsd:element name="CorpSiteCoAuthors" ma:index="22" nillable="true" ma:displayName="Co Authors" ma:internalName="CorpSiteCoAuthors">
      <xsd:simpleType>
        <xsd:restriction base="dms:Text">
          <xsd:maxLength value="255"/>
        </xsd:restriction>
      </xsd:simpleType>
    </xsd:element>
    <xsd:element name="CorpSiteRecipientCompany" ma:index="23" nillable="true" ma:displayName="Recipient Company" ma:internalName="CorpSiteRecipientCompany">
      <xsd:simpleType>
        <xsd:restriction base="dms:Text">
          <xsd:maxLength value="255"/>
        </xsd:restriction>
      </xsd:simpleType>
    </xsd:element>
    <xsd:element name="CorpSiteRecipientPerson" ma:index="24" nillable="true" ma:displayName="Recipient Person" ma:internalName="CorpSiteRecipientPerson">
      <xsd:simpleType>
        <xsd:restriction base="dms:Text">
          <xsd:maxLength value="255"/>
        </xsd:restriction>
      </xsd:simpleType>
    </xsd:element>
    <xsd:element name="CorpSiteOurRef" ma:index="25" nillable="true" ma:displayName="Our Ref" ma:internalName="CorpSiteOurRef">
      <xsd:simpleType>
        <xsd:restriction base="dms:Text">
          <xsd:maxLength value="255"/>
        </xsd:restriction>
      </xsd:simpleType>
    </xsd:element>
    <xsd:element name="CorpSiteDocumentAuthor" ma:index="26" nillable="true" ma:displayName="Document Author" ma:internalName="CorpSiteDocumentAutho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rpSiteZipAddress" ma:index="27" nillable="true" ma:displayName="Address" ma:internalName="CorpSiteZipAddress">
      <xsd:simpleType>
        <xsd:restriction base="dms:Note">
          <xsd:maxLength value="255"/>
        </xsd:restriction>
      </xsd:simpleType>
    </xsd:element>
    <xsd:element name="CorpSiteZipContact" ma:index="28" nillable="true" ma:displayName="Contact" ma:internalName="CorpSiteZipContact">
      <xsd:simpleType>
        <xsd:restriction base="dms:Note">
          <xsd:maxLength value="255"/>
        </xsd:restriction>
      </xsd:simpleType>
    </xsd:element>
    <xsd:element name="CorpSiteVATNumber" ma:index="29" nillable="true" ma:displayName="VAT Number" ma:internalName="CorpSiteVATNumber">
      <xsd:simpleType>
        <xsd:restriction base="dms:Text">
          <xsd:maxLength value="255"/>
        </xsd:restriction>
      </xsd:simpleType>
    </xsd:element>
    <xsd:element name="CorpSiteInstituteEmail" ma:index="30" nillable="true" ma:displayName="Email Institute" ma:internalName="CorpSiteInstituteEmail">
      <xsd:simpleType>
        <xsd:restriction base="dms:Text">
          <xsd:maxLength value="255"/>
        </xsd:restriction>
      </xsd:simpleType>
    </xsd:element>
    <xsd:element name="CorpDocPageClassificationNbNo" ma:index="31" nillable="true" ma:displayName="Gradering Denne Siden" ma:default="Åpen" ma:internalName="CorpDocPageClassificationNbNo">
      <xsd:simpleType>
        <xsd:restriction base="dms:Choice">
          <xsd:enumeration value="Åpen"/>
          <xsd:enumeration value="Intern"/>
          <xsd:enumeration value="Fortrolig"/>
          <xsd:enumeration value="Strengt fortrolig"/>
          <xsd:maxLength value="255"/>
        </xsd:restriction>
      </xsd:simpleType>
    </xsd:element>
    <xsd:element name="CorpDocClassificationEnUs" ma:index="32" nillable="true" ma:displayName="Classification" ma:default="Unrestricted" ma:internalName="CorpDocClassificationEnUs">
      <xsd:simpleType>
        <xsd:restriction base="dms:Choice">
          <xsd:enumeration value="Unrestricted"/>
          <xsd:enumeration value="Internal"/>
          <xsd:enumeration value="Restricted"/>
          <xsd:enumeration value="Confidential"/>
          <xsd:maxLength value="255"/>
        </xsd:restriction>
      </xsd:simpleType>
    </xsd:element>
    <xsd:element name="CorpDocPageClassificationEnUs" ma:index="33" nillable="true" ma:displayName="Classification This Page" ma:default="Unrestricted" ma:internalName="CorpDocPageClassificationEnUs">
      <xsd:simpleType>
        <xsd:restriction base="dms:Choice">
          <xsd:enumeration value="Unrestricted"/>
          <xsd:enumeration value="Internal"/>
          <xsd:enumeration value="Restricted"/>
          <xsd:enumeration value="Confidential"/>
          <xsd:maxLength value="255"/>
        </xsd:restriction>
      </xsd:simpleType>
    </xsd:element>
    <xsd:element name="CorpDocClassificationNbNo" ma:index="34" nillable="true" ma:displayName="Gradering" ma:default="Åpen" ma:internalName="CorpDocClassificationNbNo">
      <xsd:simpleType>
        <xsd:restriction base="dms:Choice">
          <xsd:enumeration value="Åpen"/>
          <xsd:enumeration value="Intern"/>
          <xsd:enumeration value="Fortrolig"/>
          <xsd:enumeration value="Strengt fortrolig"/>
          <xsd:maxLength value="255"/>
        </xsd:restriction>
      </xsd:simpleType>
    </xsd:element>
    <xsd:element name="CorpSiteInstituteEnUs" ma:index="35" nillable="true" ma:displayName="InstituteEng" ma:internalName="CorpSiteInstituteEnUs">
      <xsd:simpleType>
        <xsd:restriction base="dms:Text">
          <xsd:maxLength value="255"/>
        </xsd:restriction>
      </xsd:simpleType>
    </xsd:element>
    <xsd:element name="CorpSiteInstitutePhone" ma:index="36" nillable="true" ma:displayName="Phone Instutute" ma:internalName="CorpSiteInstitutePhone">
      <xsd:simpleType>
        <xsd:restriction base="dms:Text">
          <xsd:maxLength value="255"/>
        </xsd:restriction>
      </xsd:simpleType>
    </xsd:element>
    <xsd:element name="CorpSiteDocLanguage" ma:index="37" nillable="true" ma:displayName="Language" ma:internalName="CorpSiteDocLanguage">
      <xsd:simpleType>
        <xsd:restriction base="dms:Text">
          <xsd:maxLength value="255"/>
        </xsd:restriction>
      </xsd:simpleType>
    </xsd:element>
    <xsd:element name="CorpDocInstitute" ma:index="38" nillable="true" ma:displayName="Institute" ma:internalName="CorpDocInstitute">
      <xsd:simpleType>
        <xsd:restriction base="dms:Text">
          <xsd:maxLength value="255"/>
        </xsd:restriction>
      </xsd:simpleType>
    </xsd:element>
    <xsd:element name="CorpDocVersion" ma:index="39" nillable="true" ma:displayName="Version" ma:internalName="CorpDocVersion">
      <xsd:simpleType>
        <xsd:restriction base="dms:Text">
          <xsd:maxLength value="255"/>
        </xsd:restriction>
      </xsd:simpleType>
    </xsd:element>
    <xsd:element name="CorpWorkflowStatus" ma:index="46" nillable="true" ma:displayName="Workflow Status" ma:internalName="CorpWorkflowStatu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b24526-cd56-4529-ab1b-dfc48e6fb6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4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4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4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4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48" nillable="true" ma:displayName="Tags" ma:internalName="MediaServiceAutoTags" ma:readOnly="true">
      <xsd:simpleType>
        <xsd:restriction base="dms:Text"/>
      </xsd:simpleType>
    </xsd:element>
    <xsd:element name="MediaServiceGenerationTime" ma:index="4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5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5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52" nillable="true" ma:displayName="Location" ma:internalName="MediaServiceLocation" ma:readOnly="true">
      <xsd:simpleType>
        <xsd:restriction base="dms:Text"/>
      </xsd:simpleType>
    </xsd:element>
    <xsd:element name="MediaLengthInSeconds" ma:index="5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55" nillable="true" ma:taxonomy="true" ma:internalName="lcf76f155ced4ddcb4097134ff3c332f" ma:taxonomyFieldName="MediaServiceImageTags" ma:displayName="Bildemerkelapper" ma:readOnly="false" ma:fieldId="{5cf76f15-5ced-4ddc-b409-7134ff3c332f}" ma:taxonomyMulti="true" ma:sspId="322a372c-f9c2-4fd8-9939-aea158435ba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9dbc40-bd51-4364-b925-e1d716e1f77f" elementFormDefault="qualified">
    <xsd:import namespace="http://schemas.microsoft.com/office/2006/documentManagement/types"/>
    <xsd:import namespace="http://schemas.microsoft.com/office/infopath/2007/PartnerControls"/>
    <xsd:element name="SharedWithUsers" ma:index="4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43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  <xsd:element name="TaxCatchAll" ma:index="56" nillable="true" ma:displayName="Taxonomy Catch All Column" ma:hidden="true" ma:list="{1b029c12-e66d-4b98-bdcb-3eccee5711c5}" ma:internalName="TaxCatchAll" ma:showField="CatchAllData" ma:web="e99dbc40-bd51-4364-b925-e1d716e1f77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1b24526-cd56-4529-ab1b-dfc48e6fb6ce">
      <Terms xmlns="http://schemas.microsoft.com/office/infopath/2007/PartnerControls"/>
    </lcf76f155ced4ddcb4097134ff3c332f>
    <TaxCatchAll xmlns="e99dbc40-bd51-4364-b925-e1d716e1f77f" xsi:nil="true"/>
    <CorpSiteZipContact xmlns="8bbd4995-53b7-43e2-b62f-10947586ac31" xsi:nil="true"/>
    <CorpSiteProjectLeader xmlns="8bbd4995-53b7-43e2-b62f-10947586ac31">
      <UserInfo>
        <DisplayName/>
        <AccountId xsi:nil="true"/>
        <AccountType/>
      </UserInfo>
    </CorpSiteProjectLeader>
    <CorpSiteSubTitle xmlns="8bbd4995-53b7-43e2-b62f-10947586ac31" xsi:nil="true"/>
    <CorpSiteTags xmlns="8bbd4995-53b7-43e2-b62f-10947586ac31" xsi:nil="true"/>
    <CorpSiteISBN xmlns="8bbd4995-53b7-43e2-b62f-10947586ac31" xsi:nil="true"/>
    <CorpWorkflowFeedback xmlns="8bbd4995-53b7-43e2-b62f-10947586ac31" xsi:nil="true"/>
    <CorpSiteAccess xmlns="8bbd4995-53b7-43e2-b62f-10947586ac31">Kun navngitte medlemmer</CorpSiteAccess>
    <CorpSiteRecipientPerson xmlns="8bbd4995-53b7-43e2-b62f-10947586ac31" xsi:nil="true"/>
    <CorpSiteProjectNumber xmlns="8bbd4995-53b7-43e2-b62f-10947586ac31" xsi:nil="true"/>
    <CorpSiteProjectName xmlns="8bbd4995-53b7-43e2-b62f-10947586ac31" xsi:nil="true"/>
    <CorpDocInstitute xmlns="8bbd4995-53b7-43e2-b62f-10947586ac31" xsi:nil="true"/>
    <CorpSiteInstitutePhone xmlns="8bbd4995-53b7-43e2-b62f-10947586ac31" xsi:nil="true"/>
    <CorpSiteProjectOwner xmlns="8bbd4995-53b7-43e2-b62f-10947586ac31">
      <UserInfo>
        <DisplayName/>
        <AccountId xsi:nil="true"/>
        <AccountType/>
      </UserInfo>
    </CorpSiteProjectOwner>
    <CorpDocPageClassificationNbNo xmlns="8bbd4995-53b7-43e2-b62f-10947586ac31">Åpen</CorpDocPageClassificationNbNo>
    <CorpDocClassificationEnUs xmlns="8bbd4995-53b7-43e2-b62f-10947586ac31">Unrestricted</CorpDocClassificationEnUs>
    <CorpDocClassificationNbNo xmlns="8bbd4995-53b7-43e2-b62f-10947586ac31">Åpen</CorpDocClassificationNbNo>
    <CorpWorkflowStatus xmlns="8bbd4995-53b7-43e2-b62f-10947586ac31" xsi:nil="true"/>
    <CorpSiteClassification xmlns="8bbd4995-53b7-43e2-b62f-10947586ac31">Åpen</CorpSiteClassification>
    <CorpSiteInstituteEmail xmlns="8bbd4995-53b7-43e2-b62f-10947586ac31" xsi:nil="true"/>
    <CorpSiteCoAuthors xmlns="8bbd4995-53b7-43e2-b62f-10947586ac31" xsi:nil="true"/>
    <CorpSiteDocumentAuthor xmlns="8bbd4995-53b7-43e2-b62f-10947586ac31">
      <UserInfo>
        <DisplayName/>
        <AccountId xsi:nil="true"/>
        <AccountType/>
      </UserInfo>
    </CorpSiteDocumentAuthor>
    <CorpSiteInstituteEnUs xmlns="8bbd4995-53b7-43e2-b62f-10947586ac31" xsi:nil="true"/>
    <CorpSiteRecipientCompany xmlns="8bbd4995-53b7-43e2-b62f-10947586ac31" xsi:nil="true"/>
    <CorpSiteDocLanguage xmlns="8bbd4995-53b7-43e2-b62f-10947586ac31" xsi:nil="true"/>
    <CorpDocVersion xmlns="8bbd4995-53b7-43e2-b62f-10947586ac31" xsi:nil="true"/>
    <CorpWorkflowApproval xmlns="8bbd4995-53b7-43e2-b62f-10947586ac31" xsi:nil="true"/>
    <ArchiveStatus xmlns="8bbd4995-53b7-43e2-b62f-10947586ac31" xsi:nil="true"/>
    <CorpSiteProjectQA xmlns="8bbd4995-53b7-43e2-b62f-10947586ac31">
      <UserInfo>
        <DisplayName/>
        <AccountId xsi:nil="true"/>
        <AccountType/>
      </UserInfo>
    </CorpSiteProjectQA>
    <CorpSiteZipAddress xmlns="8bbd4995-53b7-43e2-b62f-10947586ac31" xsi:nil="true"/>
    <CorpSiteVATNumber xmlns="8bbd4995-53b7-43e2-b62f-10947586ac31" xsi:nil="true"/>
    <CorpSiteReportNumber xmlns="8bbd4995-53b7-43e2-b62f-10947586ac31" xsi:nil="true"/>
    <CorpSiteOurRef xmlns="8bbd4995-53b7-43e2-b62f-10947586ac31" xsi:nil="true"/>
    <CorpDocPageClassificationEnUs xmlns="8bbd4995-53b7-43e2-b62f-10947586ac31">Unrestricted</CorpDocPageClassificationEnUs>
  </documentManagement>
</p:properties>
</file>

<file path=customXml/itemProps1.xml><?xml version="1.0" encoding="utf-8"?>
<ds:datastoreItem xmlns:ds="http://schemas.openxmlformats.org/officeDocument/2006/customXml" ds:itemID="{E60B2701-B32A-4280-B309-FD22EBA2E9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24275F-C845-4F13-8DD6-89F5B6430A93}"/>
</file>

<file path=customXml/itemProps3.xml><?xml version="1.0" encoding="utf-8"?>
<ds:datastoreItem xmlns:ds="http://schemas.openxmlformats.org/officeDocument/2006/customXml" ds:itemID="{0645A9D7-53BF-4F8A-B6A3-75E888763AAB}">
  <ds:schemaRefs>
    <ds:schemaRef ds:uri="http://purl.org/dc/terms/"/>
    <ds:schemaRef ds:uri="3b00a67f-9791-437e-b702-303a706ea042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7dc3d6ed-56f1-49b6-b310-0ff680cfe62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449</TotalTime>
  <Words>22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Wingdings</vt:lpstr>
      <vt:lpstr>Uten bunnlinje</vt:lpstr>
      <vt:lpstr>Uten bunnline (Blå)</vt:lpstr>
      <vt:lpstr>Kapitteldeler</vt:lpstr>
      <vt:lpstr>Romsensorer 1 etg</vt:lpstr>
      <vt:lpstr>Romsensorer 2 etg</vt:lpstr>
      <vt:lpstr>Varmeanlegg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Romsensorer 1 etg</dc:title>
  <dc:creator>Harald Taxt Walnum</dc:creator>
  <cp:lastModifiedBy>Harald Taxt Walnum</cp:lastModifiedBy>
  <cp:revision>1</cp:revision>
  <dcterms:created xsi:type="dcterms:W3CDTF">2022-12-20T12:18:40Z</dcterms:created>
  <dcterms:modified xsi:type="dcterms:W3CDTF">2022-12-20T19:47:58Z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0x01010031B82B69D2361148B4D8F7EC1568021308005E7DE97A6BF14C46A128D91A2914464B</vt:lpwstr>
  </property>
  <property fmtid="{D5CDD505-2E9C-101B-9397-08002B2CF9AE}" pid="3" name="TemplafyTimeStamp">
    <vt:lpwstr>2022-06-09T17:38:20.9402570Z</vt:lpwstr>
  </property>
  <property fmtid="{D5CDD505-2E9C-101B-9397-08002B2CF9AE}" pid="4" name="MediaServiceImageTags">
    <vt:lpwstr/>
  </property>
  <property fmtid="{D5CDD505-2E9C-101B-9397-08002B2CF9AE}" pid="5" name="CustomerId">
    <vt:lpwstr>sintef</vt:lpwstr>
  </property>
  <property fmtid="{D5CDD505-2E9C-101B-9397-08002B2CF9AE}" pid="6" name="TemplateId">
    <vt:lpwstr>637469247407135749</vt:lpwstr>
  </property>
  <property fmtid="{D5CDD505-2E9C-101B-9397-08002B2CF9AE}" pid="7" name="UserProfileId">
    <vt:lpwstr>637484577795183768</vt:lpwstr>
  </property>
</Properties>
</file>