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60" r:id="rId4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681454-1820-9181-8F43-148C9B244D38}" name="Erik Salzsieder" initials="ES" userId="S::erik.salzsieder@fs-students.de::c555ec77-3966-4dbe-a6c4-aa4bffb80599" providerId="AD"/>
  <p188:author id="{970360C0-498E-A0F6-911F-55B9B9A55179}" name="Marius Müller" initials="MM" userId="S::marius.mueller@fs-students.de::968a9a0b-d6e8-423b-88bc-a4f29d69d3d0" providerId="AD"/>
  <p188:author id="{ED6778FB-99D3-28B2-406A-623CFB05DA2C}" name="Lennard Panten" initials="LP" userId="S::lennard.panten@fs-students.de::40c0d0c0-72df-472e-a7c8-1f516ee5dc56" providerId="AD"/>
  <p188:author id="{F79641FD-E0C9-44A3-AC5A-24B398CCA262}" name="Tobias Kißner" initials="TK" userId="S::tobias.kissner@fs-students.de::d72618f3-0821-4c48-9409-5b73c4cb1e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A1A"/>
    <a:srgbClr val="177B1B"/>
    <a:srgbClr val="189E63"/>
    <a:srgbClr val="4E8F00"/>
    <a:srgbClr val="008F00"/>
    <a:srgbClr val="00B31A"/>
    <a:srgbClr val="4F80AD"/>
    <a:srgbClr val="366780"/>
    <a:srgbClr val="1D4E67"/>
    <a:srgbClr val="FB4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8"/>
    <p:restoredTop sz="94650"/>
  </p:normalViewPr>
  <p:slideViewPr>
    <p:cSldViewPr snapToGrid="0">
      <p:cViewPr>
        <p:scale>
          <a:sx n="45" d="100"/>
          <a:sy n="45" d="100"/>
        </p:scale>
        <p:origin x="144" y="1704"/>
      </p:cViewPr>
      <p:guideLst>
        <p:guide pos="3885"/>
        <p:guide pos="37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8EED-9711-440C-8DAE-059F7C35662D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A98C6-6F9D-4584-9EED-6F23E7C9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687621-F31A-C483-3414-27A0DD592A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805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687621-F31A-C483-3414-27A0DD592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13841-9C0B-431C-0140-B19BA42A047D}"/>
              </a:ext>
            </a:extLst>
          </p:cNvPr>
          <p:cNvCxnSpPr>
            <a:cxnSpLocks/>
          </p:cNvCxnSpPr>
          <p:nvPr userDrawn="1"/>
        </p:nvCxnSpPr>
        <p:spPr>
          <a:xfrm>
            <a:off x="515938" y="1016000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B31E-86E4-FB26-56F1-3C084AD2243D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5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1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8491A7-3897-2756-A095-907E7AE9EB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2282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8491A7-3897-2756-A095-907E7AE9EB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6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BD8A24F2-6AA3-9291-1DB4-2BFD814DBA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72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7" name="Object 16" hidden="1">
                        <a:extLst>
                          <a:ext uri="{FF2B5EF4-FFF2-40B4-BE49-F238E27FC236}">
                            <a16:creationId xmlns:a16="http://schemas.microsoft.com/office/drawing/2014/main" id="{BD8A24F2-6AA3-9291-1DB4-2BFD814DB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E244F-DD55-CBF6-FD13-277E473697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3638" y="2348999"/>
            <a:ext cx="9432425" cy="1080000"/>
          </a:xfrm>
          <a:prstGeom prst="rect">
            <a:avLst/>
          </a:prstGeom>
        </p:spPr>
        <p:txBody>
          <a:bodyPr tIns="0" rIns="0" bIns="0" anchor="ctr" anchorCtr="0"/>
          <a:lstStyle>
            <a:lvl1pPr marL="0" indent="0">
              <a:buNone/>
              <a:defRPr sz="4400" b="1" spc="50" baseline="0">
                <a:ln w="6350"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EF7B5DF-B057-6DFB-F71D-BDB3FD089B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3638" y="2348999"/>
            <a:ext cx="1080000" cy="1080000"/>
          </a:xfrm>
          <a:prstGeom prst="rect">
            <a:avLst/>
          </a:prstGeom>
        </p:spPr>
        <p:txBody>
          <a:bodyPr lIns="36000" tIns="0" rIns="0" bIns="0" anchor="ctr" anchorCtr="0"/>
          <a:lstStyle>
            <a:lvl1pPr marL="0" indent="0" algn="ctr">
              <a:buNone/>
              <a:defRPr sz="4400" b="1">
                <a:ln w="38100">
                  <a:solidFill>
                    <a:schemeClr val="tx1"/>
                  </a:solidFill>
                </a:ln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1455BE-5AFD-3004-AF5E-F3BF9BF0E1ED}"/>
              </a:ext>
            </a:extLst>
          </p:cNvPr>
          <p:cNvCxnSpPr>
            <a:cxnSpLocks/>
          </p:cNvCxnSpPr>
          <p:nvPr userDrawn="1"/>
        </p:nvCxnSpPr>
        <p:spPr>
          <a:xfrm>
            <a:off x="515938" y="1016000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C4EA14-1F7A-40F0-CEE5-A9977F9CE1F6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5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68AC3969-DBFF-87DB-0692-86A7B8F6164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15937" y="6416675"/>
            <a:ext cx="9628187" cy="441325"/>
          </a:xfrm>
        </p:spPr>
        <p:txBody>
          <a:bodyPr/>
          <a:lstStyle/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9B27E966-0447-D794-6F85-C6B212C9C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44124" y="6416674"/>
            <a:ext cx="1531938" cy="441326"/>
          </a:xfrm>
        </p:spPr>
        <p:txBody>
          <a:bodyPr/>
          <a:lstStyle/>
          <a:p>
            <a:r>
              <a:rPr lang="en-US"/>
              <a:t>X | 20</a:t>
            </a:r>
          </a:p>
        </p:txBody>
      </p:sp>
    </p:spTree>
    <p:extLst>
      <p:ext uri="{BB962C8B-B14F-4D97-AF65-F5344CB8AC3E}">
        <p14:creationId xmlns:p14="http://schemas.microsoft.com/office/powerpoint/2010/main" val="3964829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6581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 dirty="0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CE5773-5F1E-4ED8-5D8E-00A42C872532}"/>
              </a:ext>
            </a:extLst>
          </p:cNvPr>
          <p:cNvCxnSpPr>
            <a:cxnSpLocks/>
          </p:cNvCxnSpPr>
          <p:nvPr userDrawn="1"/>
        </p:nvCxnSpPr>
        <p:spPr>
          <a:xfrm>
            <a:off x="515937" y="1021976"/>
            <a:ext cx="11159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C23C-B4CA-A514-409E-DED8DE8D5997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4"/>
            <a:ext cx="11159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orient="horz" pos="754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7577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D0D052-92C2-E1A5-E5E2-057B3FB3F542}"/>
              </a:ext>
            </a:extLst>
          </p:cNvPr>
          <p:cNvSpPr/>
          <p:nvPr userDrawn="1"/>
        </p:nvSpPr>
        <p:spPr>
          <a:xfrm>
            <a:off x="516563" y="3789362"/>
            <a:ext cx="550862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69">
            <a:extLst>
              <a:ext uri="{FF2B5EF4-FFF2-40B4-BE49-F238E27FC236}">
                <a16:creationId xmlns:a16="http://schemas.microsoft.com/office/drawing/2014/main" id="{DD7DC2D5-EC30-4505-44A0-6326EF627C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4113212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EAE9D-74E3-3015-3601-327AB55C550A}"/>
              </a:ext>
            </a:extLst>
          </p:cNvPr>
          <p:cNvSpPr/>
          <p:nvPr userDrawn="1"/>
        </p:nvSpPr>
        <p:spPr>
          <a:xfrm>
            <a:off x="6168063" y="1196975"/>
            <a:ext cx="550862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9">
            <a:extLst>
              <a:ext uri="{FF2B5EF4-FFF2-40B4-BE49-F238E27FC236}">
                <a16:creationId xmlns:a16="http://schemas.microsoft.com/office/drawing/2014/main" id="{36BFA9AF-4AF0-9701-5D8C-F409C6EC555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8063" y="1520901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0444F-0BD3-8E4C-945C-7D8BAECF9E9E}"/>
              </a:ext>
            </a:extLst>
          </p:cNvPr>
          <p:cNvSpPr/>
          <p:nvPr userDrawn="1"/>
        </p:nvSpPr>
        <p:spPr>
          <a:xfrm>
            <a:off x="6166962" y="3789362"/>
            <a:ext cx="550862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9">
            <a:extLst>
              <a:ext uri="{FF2B5EF4-FFF2-40B4-BE49-F238E27FC236}">
                <a16:creationId xmlns:a16="http://schemas.microsoft.com/office/drawing/2014/main" id="{6C3E8129-F835-7994-976D-5A3FB6F910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66962" y="4113212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392F3-7EEB-48B6-AA4A-BCE8D6BE469C}"/>
              </a:ext>
            </a:extLst>
          </p:cNvPr>
          <p:cNvSpPr/>
          <p:nvPr userDrawn="1"/>
        </p:nvSpPr>
        <p:spPr>
          <a:xfrm>
            <a:off x="515938" y="1196975"/>
            <a:ext cx="5508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 Placeholder 82">
            <a:extLst>
              <a:ext uri="{FF2B5EF4-FFF2-40B4-BE49-F238E27FC236}">
                <a16:creationId xmlns:a16="http://schemas.microsoft.com/office/drawing/2014/main" id="{00635D30-B7CC-D6C2-EE3D-FCD88CFF78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7" y="1196975"/>
            <a:ext cx="5508000" cy="324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9">
            <a:extLst>
              <a:ext uri="{FF2B5EF4-FFF2-40B4-BE49-F238E27FC236}">
                <a16:creationId xmlns:a16="http://schemas.microsoft.com/office/drawing/2014/main" id="{D51F3A56-23C0-2F41-B811-F37DE76A505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937" y="1520901"/>
            <a:ext cx="5508000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A470C-4CB9-58A2-23E7-0CD93D0ABE08}"/>
              </a:ext>
            </a:extLst>
          </p:cNvPr>
          <p:cNvCxnSpPr>
            <a:cxnSpLocks/>
          </p:cNvCxnSpPr>
          <p:nvPr userDrawn="1"/>
        </p:nvCxnSpPr>
        <p:spPr>
          <a:xfrm>
            <a:off x="515937" y="1520901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2">
            <a:extLst>
              <a:ext uri="{FF2B5EF4-FFF2-40B4-BE49-F238E27FC236}">
                <a16:creationId xmlns:a16="http://schemas.microsoft.com/office/drawing/2014/main" id="{FD4FE01A-3C73-EE3D-E98F-8CA62EFE8B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8063" y="1196975"/>
            <a:ext cx="5508000" cy="324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82">
            <a:extLst>
              <a:ext uri="{FF2B5EF4-FFF2-40B4-BE49-F238E27FC236}">
                <a16:creationId xmlns:a16="http://schemas.microsoft.com/office/drawing/2014/main" id="{41B8A5AA-72E8-6F50-DC63-093E85D7D8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6962" y="3789362"/>
            <a:ext cx="5508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111944-EEE3-634D-16CA-CC80C59EF8C5}"/>
              </a:ext>
            </a:extLst>
          </p:cNvPr>
          <p:cNvCxnSpPr>
            <a:cxnSpLocks/>
          </p:cNvCxnSpPr>
          <p:nvPr userDrawn="1"/>
        </p:nvCxnSpPr>
        <p:spPr>
          <a:xfrm>
            <a:off x="6167587" y="4113212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276CA4-229A-1F93-70E8-09F435F20517}"/>
              </a:ext>
            </a:extLst>
          </p:cNvPr>
          <p:cNvCxnSpPr>
            <a:cxnSpLocks/>
          </p:cNvCxnSpPr>
          <p:nvPr userDrawn="1"/>
        </p:nvCxnSpPr>
        <p:spPr>
          <a:xfrm>
            <a:off x="6168063" y="1520975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2">
            <a:extLst>
              <a:ext uri="{FF2B5EF4-FFF2-40B4-BE49-F238E27FC236}">
                <a16:creationId xmlns:a16="http://schemas.microsoft.com/office/drawing/2014/main" id="{E3D34AA6-3813-6009-0239-82B6F149A2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6563" y="3789362"/>
            <a:ext cx="5508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BAACB1-A52E-253E-1153-CE6AB2623B93}"/>
              </a:ext>
            </a:extLst>
          </p:cNvPr>
          <p:cNvCxnSpPr>
            <a:cxnSpLocks/>
          </p:cNvCxnSpPr>
          <p:nvPr userDrawn="1"/>
        </p:nvCxnSpPr>
        <p:spPr>
          <a:xfrm>
            <a:off x="515937" y="4113212"/>
            <a:ext cx="5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2296" userDrawn="1">
          <p15:clr>
            <a:srgbClr val="FBAE40"/>
          </p15:clr>
        </p15:guide>
        <p15:guide id="7" pos="3885" userDrawn="1">
          <p15:clr>
            <a:srgbClr val="FBAE40"/>
          </p15:clr>
        </p15:guide>
        <p15:guide id="8" pos="379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326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82">
            <a:extLst>
              <a:ext uri="{FF2B5EF4-FFF2-40B4-BE49-F238E27FC236}">
                <a16:creationId xmlns:a16="http://schemas.microsoft.com/office/drawing/2014/main" id="{00635D30-B7CC-D6C2-EE3D-FCD88CFF78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7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A470C-4CB9-58A2-23E7-0CD93D0ABE08}"/>
              </a:ext>
            </a:extLst>
          </p:cNvPr>
          <p:cNvCxnSpPr>
            <a:cxnSpLocks/>
          </p:cNvCxnSpPr>
          <p:nvPr userDrawn="1"/>
        </p:nvCxnSpPr>
        <p:spPr>
          <a:xfrm>
            <a:off x="515937" y="15223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2">
            <a:extLst>
              <a:ext uri="{FF2B5EF4-FFF2-40B4-BE49-F238E27FC236}">
                <a16:creationId xmlns:a16="http://schemas.microsoft.com/office/drawing/2014/main" id="{FD4FE01A-3C73-EE3D-E98F-8CA62EFE8B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6063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276CA4-229A-1F93-70E8-09F435F20517}"/>
              </a:ext>
            </a:extLst>
          </p:cNvPr>
          <p:cNvCxnSpPr>
            <a:cxnSpLocks/>
          </p:cNvCxnSpPr>
          <p:nvPr userDrawn="1"/>
        </p:nvCxnSpPr>
        <p:spPr>
          <a:xfrm>
            <a:off x="6276063" y="1520825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2">
            <a:extLst>
              <a:ext uri="{FF2B5EF4-FFF2-40B4-BE49-F238E27FC236}">
                <a16:creationId xmlns:a16="http://schemas.microsoft.com/office/drawing/2014/main" id="{891F8FE3-F0DC-BA9A-4F7D-816F683B87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937" y="1700213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F05A6-9AD8-461E-B387-8BA5E2C11670}"/>
              </a:ext>
            </a:extLst>
          </p:cNvPr>
          <p:cNvCxnSpPr>
            <a:cxnSpLocks/>
          </p:cNvCxnSpPr>
          <p:nvPr userDrawn="1"/>
        </p:nvCxnSpPr>
        <p:spPr>
          <a:xfrm>
            <a:off x="515937" y="2025627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82">
            <a:extLst>
              <a:ext uri="{FF2B5EF4-FFF2-40B4-BE49-F238E27FC236}">
                <a16:creationId xmlns:a16="http://schemas.microsoft.com/office/drawing/2014/main" id="{70E6F5A5-3EF4-29C4-8D3E-EFC2378120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76063" y="1700213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2924E6-73C5-8F2A-9ACF-B499B5508C1B}"/>
              </a:ext>
            </a:extLst>
          </p:cNvPr>
          <p:cNvCxnSpPr>
            <a:cxnSpLocks/>
          </p:cNvCxnSpPr>
          <p:nvPr userDrawn="1"/>
        </p:nvCxnSpPr>
        <p:spPr>
          <a:xfrm>
            <a:off x="6276063" y="2025627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82">
            <a:extLst>
              <a:ext uri="{FF2B5EF4-FFF2-40B4-BE49-F238E27FC236}">
                <a16:creationId xmlns:a16="http://schemas.microsoft.com/office/drawing/2014/main" id="{10EDACC3-4821-958B-2CE1-EC02438C87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5938" y="40417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ABB9EF-8EF0-7DAD-9E16-045757B4FB58}"/>
              </a:ext>
            </a:extLst>
          </p:cNvPr>
          <p:cNvCxnSpPr>
            <a:cxnSpLocks/>
          </p:cNvCxnSpPr>
          <p:nvPr userDrawn="1"/>
        </p:nvCxnSpPr>
        <p:spPr>
          <a:xfrm>
            <a:off x="515938" y="43671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82">
            <a:extLst>
              <a:ext uri="{FF2B5EF4-FFF2-40B4-BE49-F238E27FC236}">
                <a16:creationId xmlns:a16="http://schemas.microsoft.com/office/drawing/2014/main" id="{ABE60202-3649-FECD-D08A-FAD73DC4FC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76064" y="40417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A3432B-4C88-9FFB-B3D0-87A2EDF90D89}"/>
              </a:ext>
            </a:extLst>
          </p:cNvPr>
          <p:cNvCxnSpPr>
            <a:cxnSpLocks/>
          </p:cNvCxnSpPr>
          <p:nvPr userDrawn="1"/>
        </p:nvCxnSpPr>
        <p:spPr>
          <a:xfrm>
            <a:off x="6276064" y="43671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0E0720-9E20-3BFC-C44D-4EEFCFA38A01}"/>
              </a:ext>
            </a:extLst>
          </p:cNvPr>
          <p:cNvSpPr txBox="1"/>
          <p:nvPr userDrawn="1"/>
        </p:nvSpPr>
        <p:spPr>
          <a:xfrm>
            <a:off x="515938" y="4367189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61398-6FD1-5648-D57D-72174AA23B14}"/>
              </a:ext>
            </a:extLst>
          </p:cNvPr>
          <p:cNvSpPr txBox="1"/>
          <p:nvPr userDrawn="1"/>
        </p:nvSpPr>
        <p:spPr>
          <a:xfrm>
            <a:off x="515938" y="2024063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9E131-7927-B933-299D-3F207D1EC031}"/>
              </a:ext>
            </a:extLst>
          </p:cNvPr>
          <p:cNvSpPr txBox="1"/>
          <p:nvPr userDrawn="1"/>
        </p:nvSpPr>
        <p:spPr>
          <a:xfrm>
            <a:off x="6276064" y="4367189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20484A-1615-4495-45D7-D250A152846F}"/>
              </a:ext>
            </a:extLst>
          </p:cNvPr>
          <p:cNvSpPr txBox="1"/>
          <p:nvPr userDrawn="1"/>
        </p:nvSpPr>
        <p:spPr>
          <a:xfrm>
            <a:off x="6276064" y="2025627"/>
            <a:ext cx="5399999" cy="18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E642C8-32C5-14EF-055D-C535013E516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96975"/>
            <a:ext cx="0" cy="504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69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54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13" orient="horz" pos="1071" userDrawn="1">
          <p15:clr>
            <a:srgbClr val="FBAE40"/>
          </p15:clr>
        </p15:guide>
        <p15:guide id="14" orient="horz" pos="3929" userDrawn="1">
          <p15:clr>
            <a:srgbClr val="FBAE40"/>
          </p15:clr>
        </p15:guide>
        <p15:guide id="15" orient="horz" pos="958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455" userDrawn="1">
          <p15:clr>
            <a:srgbClr val="FBAE40"/>
          </p15:clr>
        </p15:guide>
        <p15:guide id="18" orient="horz" pos="25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326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82">
            <a:extLst>
              <a:ext uri="{FF2B5EF4-FFF2-40B4-BE49-F238E27FC236}">
                <a16:creationId xmlns:a16="http://schemas.microsoft.com/office/drawing/2014/main" id="{00635D30-B7CC-D6C2-EE3D-FCD88CFF78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7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A470C-4CB9-58A2-23E7-0CD93D0ABE08}"/>
              </a:ext>
            </a:extLst>
          </p:cNvPr>
          <p:cNvCxnSpPr>
            <a:cxnSpLocks/>
          </p:cNvCxnSpPr>
          <p:nvPr userDrawn="1"/>
        </p:nvCxnSpPr>
        <p:spPr>
          <a:xfrm>
            <a:off x="515937" y="1522389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2">
            <a:extLst>
              <a:ext uri="{FF2B5EF4-FFF2-40B4-BE49-F238E27FC236}">
                <a16:creationId xmlns:a16="http://schemas.microsoft.com/office/drawing/2014/main" id="{FD4FE01A-3C73-EE3D-E98F-8CA62EFE8B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6063" y="1196975"/>
            <a:ext cx="5400000" cy="3238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276CA4-229A-1F93-70E8-09F435F20517}"/>
              </a:ext>
            </a:extLst>
          </p:cNvPr>
          <p:cNvCxnSpPr>
            <a:cxnSpLocks/>
          </p:cNvCxnSpPr>
          <p:nvPr userDrawn="1"/>
        </p:nvCxnSpPr>
        <p:spPr>
          <a:xfrm>
            <a:off x="6276063" y="1520825"/>
            <a:ext cx="54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E642C8-32C5-14EF-055D-C535013E516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96975"/>
            <a:ext cx="0" cy="504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7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54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13" orient="horz" pos="1071">
          <p15:clr>
            <a:srgbClr val="FBAE40"/>
          </p15:clr>
        </p15:guide>
        <p15:guide id="14" orient="horz" pos="3929">
          <p15:clr>
            <a:srgbClr val="FBAE40"/>
          </p15:clr>
        </p15:guide>
        <p15:guide id="15" orient="horz" pos="958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455">
          <p15:clr>
            <a:srgbClr val="FBAE40"/>
          </p15:clr>
        </p15:guide>
        <p15:guide id="18" orient="horz" pos="25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A1C385E-7E4F-8079-C756-805291437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1823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A1C385E-7E4F-8079-C756-80529143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0AFC96F3-5235-8873-7F7C-711228CFC331}"/>
              </a:ext>
            </a:extLst>
          </p:cNvPr>
          <p:cNvSpPr/>
          <p:nvPr userDrawn="1"/>
        </p:nvSpPr>
        <p:spPr>
          <a:xfrm>
            <a:off x="6167783" y="1198389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E753C7-F3F3-EE4F-80E6-D9B9FF69EF98}"/>
              </a:ext>
            </a:extLst>
          </p:cNvPr>
          <p:cNvSpPr/>
          <p:nvPr userDrawn="1"/>
        </p:nvSpPr>
        <p:spPr>
          <a:xfrm>
            <a:off x="8994063" y="1198389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9EF94-CC2B-8F7F-79D6-979A945E51B8}"/>
              </a:ext>
            </a:extLst>
          </p:cNvPr>
          <p:cNvSpPr/>
          <p:nvPr userDrawn="1"/>
        </p:nvSpPr>
        <p:spPr>
          <a:xfrm>
            <a:off x="515938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D7C82F-A3ED-E2B5-9921-590B51CA7171}"/>
              </a:ext>
            </a:extLst>
          </p:cNvPr>
          <p:cNvSpPr/>
          <p:nvPr userDrawn="1"/>
        </p:nvSpPr>
        <p:spPr>
          <a:xfrm>
            <a:off x="3339387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9FD67F-F218-3233-C40F-479CC7ABFC29}"/>
              </a:ext>
            </a:extLst>
          </p:cNvPr>
          <p:cNvSpPr/>
          <p:nvPr userDrawn="1"/>
        </p:nvSpPr>
        <p:spPr>
          <a:xfrm>
            <a:off x="3342217" y="1198389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39700D-9355-B519-2BC6-86346CED7906}"/>
              </a:ext>
            </a:extLst>
          </p:cNvPr>
          <p:cNvSpPr/>
          <p:nvPr userDrawn="1"/>
        </p:nvSpPr>
        <p:spPr>
          <a:xfrm>
            <a:off x="6167783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787D98-DD12-4949-7474-50B6132A28FE}"/>
              </a:ext>
            </a:extLst>
          </p:cNvPr>
          <p:cNvSpPr/>
          <p:nvPr userDrawn="1"/>
        </p:nvSpPr>
        <p:spPr>
          <a:xfrm>
            <a:off x="8994063" y="3787538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392F3-7EEB-48B6-AA4A-BCE8D6BE469C}"/>
              </a:ext>
            </a:extLst>
          </p:cNvPr>
          <p:cNvSpPr/>
          <p:nvPr userDrawn="1"/>
        </p:nvSpPr>
        <p:spPr>
          <a:xfrm>
            <a:off x="515938" y="1196975"/>
            <a:ext cx="2682000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87E5F63E-5238-8AB2-9BEF-9CAF992E62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938" y="1526299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E9A737F-E0C4-5EAD-696F-FE5C03EF3A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938" y="1196975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7" name="Text Placeholder 69">
            <a:extLst>
              <a:ext uri="{FF2B5EF4-FFF2-40B4-BE49-F238E27FC236}">
                <a16:creationId xmlns:a16="http://schemas.microsoft.com/office/drawing/2014/main" id="{7BA9E0B8-D02E-6B3D-D291-9C38DF69E8A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8496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8" name="Text Placeholder 82">
            <a:extLst>
              <a:ext uri="{FF2B5EF4-FFF2-40B4-BE49-F238E27FC236}">
                <a16:creationId xmlns:a16="http://schemas.microsoft.com/office/drawing/2014/main" id="{1EE9A554-81C3-8BEB-81F7-714F63402F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8496" y="1198389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9" name="Text Placeholder 69">
            <a:extLst>
              <a:ext uri="{FF2B5EF4-FFF2-40B4-BE49-F238E27FC236}">
                <a16:creationId xmlns:a16="http://schemas.microsoft.com/office/drawing/2014/main" id="{3F81368F-7613-0101-6751-470001DF8E1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4063" y="1522389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0" name="Text Placeholder 82">
            <a:extLst>
              <a:ext uri="{FF2B5EF4-FFF2-40B4-BE49-F238E27FC236}">
                <a16:creationId xmlns:a16="http://schemas.microsoft.com/office/drawing/2014/main" id="{2552AF08-1F74-F6A8-8C18-4C3E92240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94063" y="1198389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1" name="Text Placeholder 69">
            <a:extLst>
              <a:ext uri="{FF2B5EF4-FFF2-40B4-BE49-F238E27FC236}">
                <a16:creationId xmlns:a16="http://schemas.microsoft.com/office/drawing/2014/main" id="{10C10F6D-77E5-1DAE-3672-D181CA49CDB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42930" y="1522314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2" name="Text Placeholder 82">
            <a:extLst>
              <a:ext uri="{FF2B5EF4-FFF2-40B4-BE49-F238E27FC236}">
                <a16:creationId xmlns:a16="http://schemas.microsoft.com/office/drawing/2014/main" id="{A9048107-AECE-9985-CCFF-0B18D52C820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42930" y="1198389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3" name="Text Placeholder 69">
            <a:extLst>
              <a:ext uri="{FF2B5EF4-FFF2-40B4-BE49-F238E27FC236}">
                <a16:creationId xmlns:a16="http://schemas.microsoft.com/office/drawing/2014/main" id="{667C587E-DC79-6BB1-92C1-79A452F896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5938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4" name="Text Placeholder 82">
            <a:extLst>
              <a:ext uri="{FF2B5EF4-FFF2-40B4-BE49-F238E27FC236}">
                <a16:creationId xmlns:a16="http://schemas.microsoft.com/office/drawing/2014/main" id="{2DABBF1A-CD77-BD9D-7856-15C8AB516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5938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6" name="Text Placeholder 82">
            <a:extLst>
              <a:ext uri="{FF2B5EF4-FFF2-40B4-BE49-F238E27FC236}">
                <a16:creationId xmlns:a16="http://schemas.microsoft.com/office/drawing/2014/main" id="{AF8BDFBB-02F9-49E4-6450-F14739C7318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67783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4" name="Text Placeholder 69">
            <a:extLst>
              <a:ext uri="{FF2B5EF4-FFF2-40B4-BE49-F238E27FC236}">
                <a16:creationId xmlns:a16="http://schemas.microsoft.com/office/drawing/2014/main" id="{0A92656F-9EFC-DAB3-A96F-32E8AD9D08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94063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5" name="Text Placeholder 82">
            <a:extLst>
              <a:ext uri="{FF2B5EF4-FFF2-40B4-BE49-F238E27FC236}">
                <a16:creationId xmlns:a16="http://schemas.microsoft.com/office/drawing/2014/main" id="{9CB8D2DF-902D-C393-90E1-483AD3C4195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94063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6" name="Text Placeholder 69">
            <a:extLst>
              <a:ext uri="{FF2B5EF4-FFF2-40B4-BE49-F238E27FC236}">
                <a16:creationId xmlns:a16="http://schemas.microsoft.com/office/drawing/2014/main" id="{DDBDE59D-3B17-0EB2-EAA8-93DA8FCF9F1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39387" y="4111463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7" name="Text Placeholder 82">
            <a:extLst>
              <a:ext uri="{FF2B5EF4-FFF2-40B4-BE49-F238E27FC236}">
                <a16:creationId xmlns:a16="http://schemas.microsoft.com/office/drawing/2014/main" id="{8CFF3172-C000-F319-27A8-2DB7E9B0BB7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39387" y="3787538"/>
            <a:ext cx="2681287" cy="323850"/>
          </a:xfrm>
          <a:prstGeom prst="rect">
            <a:avLst/>
          </a:prstGeom>
        </p:spPr>
        <p:txBody>
          <a:bodyPr lIns="90000" anchor="b"/>
          <a:lstStyle>
            <a:lvl1pPr marL="0" indent="0" algn="l">
              <a:buNone/>
              <a:defRPr sz="14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91EB-2F93-EEF9-8C44-1A9FFEABA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A493-49FE-C0BE-936C-220D6045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kurz    X | 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64D13B-1BFB-DC46-6AAE-5A7A31EF0B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937" y="613901"/>
            <a:ext cx="10529888" cy="313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 b="1" i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Action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0D096F-4AD9-4A87-B352-5EF4ACB60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96863"/>
            <a:ext cx="630237" cy="630237"/>
          </a:xfrm>
          <a:prstGeom prst="rect">
            <a:avLst/>
          </a:prstGeom>
        </p:spPr>
        <p:txBody>
          <a:bodyPr lIns="0" tIns="36000" rIns="0" bIns="0" anchor="ctr" anchorCtr="0"/>
          <a:lstStyle>
            <a:lvl1pPr marL="0" indent="0" algn="ctr">
              <a:buNone/>
              <a:defRPr sz="2400" b="1" i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r>
              <a:rPr lang="en-US"/>
              <a:t>AB.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9800EA2-CFCB-3A23-01B9-0BE737D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3965C1-5781-DE77-CF6D-88C2EDFA91A1}"/>
              </a:ext>
            </a:extLst>
          </p:cNvPr>
          <p:cNvCxnSpPr>
            <a:cxnSpLocks/>
          </p:cNvCxnSpPr>
          <p:nvPr userDrawn="1"/>
        </p:nvCxnSpPr>
        <p:spPr>
          <a:xfrm>
            <a:off x="515938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96E61B-72E3-8F13-9992-A20391EE6E74}"/>
              </a:ext>
            </a:extLst>
          </p:cNvPr>
          <p:cNvCxnSpPr>
            <a:cxnSpLocks/>
          </p:cNvCxnSpPr>
          <p:nvPr userDrawn="1"/>
        </p:nvCxnSpPr>
        <p:spPr>
          <a:xfrm>
            <a:off x="515938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7175B1-743B-A3BE-1E68-322C5751A133}"/>
              </a:ext>
            </a:extLst>
          </p:cNvPr>
          <p:cNvCxnSpPr>
            <a:cxnSpLocks/>
          </p:cNvCxnSpPr>
          <p:nvPr userDrawn="1"/>
        </p:nvCxnSpPr>
        <p:spPr>
          <a:xfrm>
            <a:off x="3342217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E0C97A-909E-2916-7843-EB5930A6D660}"/>
              </a:ext>
            </a:extLst>
          </p:cNvPr>
          <p:cNvCxnSpPr>
            <a:cxnSpLocks/>
          </p:cNvCxnSpPr>
          <p:nvPr userDrawn="1"/>
        </p:nvCxnSpPr>
        <p:spPr>
          <a:xfrm>
            <a:off x="616849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62F679-0784-F06C-C43F-E04C2C9CF0E1}"/>
              </a:ext>
            </a:extLst>
          </p:cNvPr>
          <p:cNvCxnSpPr>
            <a:cxnSpLocks/>
          </p:cNvCxnSpPr>
          <p:nvPr userDrawn="1"/>
        </p:nvCxnSpPr>
        <p:spPr>
          <a:xfrm>
            <a:off x="899477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5A37A0-559B-BE8C-6E6F-A3BC15EED5A7}"/>
              </a:ext>
            </a:extLst>
          </p:cNvPr>
          <p:cNvCxnSpPr>
            <a:cxnSpLocks/>
          </p:cNvCxnSpPr>
          <p:nvPr userDrawn="1"/>
        </p:nvCxnSpPr>
        <p:spPr>
          <a:xfrm>
            <a:off x="616849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C74FB4-FA0E-A11E-D963-A256E2F06457}"/>
              </a:ext>
            </a:extLst>
          </p:cNvPr>
          <p:cNvCxnSpPr>
            <a:cxnSpLocks/>
          </p:cNvCxnSpPr>
          <p:nvPr userDrawn="1"/>
        </p:nvCxnSpPr>
        <p:spPr>
          <a:xfrm>
            <a:off x="8994776" y="1522389"/>
            <a:ext cx="2681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85DC1C-80C7-A89F-C670-5662D4A906E3}"/>
              </a:ext>
            </a:extLst>
          </p:cNvPr>
          <p:cNvCxnSpPr>
            <a:cxnSpLocks/>
          </p:cNvCxnSpPr>
          <p:nvPr userDrawn="1"/>
        </p:nvCxnSpPr>
        <p:spPr>
          <a:xfrm>
            <a:off x="8994776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990873-2903-3DBD-D687-D543E19A92FA}"/>
              </a:ext>
            </a:extLst>
          </p:cNvPr>
          <p:cNvCxnSpPr>
            <a:cxnSpLocks/>
          </p:cNvCxnSpPr>
          <p:nvPr userDrawn="1"/>
        </p:nvCxnSpPr>
        <p:spPr>
          <a:xfrm>
            <a:off x="6168496" y="1522389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E90A40A-03E3-5A5F-46E0-4C8B8BF6C384}"/>
              </a:ext>
            </a:extLst>
          </p:cNvPr>
          <p:cNvCxnSpPr>
            <a:cxnSpLocks/>
          </p:cNvCxnSpPr>
          <p:nvPr userDrawn="1"/>
        </p:nvCxnSpPr>
        <p:spPr>
          <a:xfrm>
            <a:off x="3342217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3A5D9A-BFFC-307A-A411-2AAB65291088}"/>
              </a:ext>
            </a:extLst>
          </p:cNvPr>
          <p:cNvCxnSpPr>
            <a:cxnSpLocks/>
          </p:cNvCxnSpPr>
          <p:nvPr userDrawn="1"/>
        </p:nvCxnSpPr>
        <p:spPr>
          <a:xfrm>
            <a:off x="6168496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673E6-D405-3EA2-4345-3F0C89919BDB}"/>
              </a:ext>
            </a:extLst>
          </p:cNvPr>
          <p:cNvCxnSpPr>
            <a:cxnSpLocks/>
          </p:cNvCxnSpPr>
          <p:nvPr userDrawn="1"/>
        </p:nvCxnSpPr>
        <p:spPr>
          <a:xfrm>
            <a:off x="8994776" y="4114778"/>
            <a:ext cx="26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69">
            <a:extLst>
              <a:ext uri="{FF2B5EF4-FFF2-40B4-BE49-F238E27FC236}">
                <a16:creationId xmlns:a16="http://schemas.microsoft.com/office/drawing/2014/main" id="{7048B0A9-5DD5-CDEB-2C36-33C5157CAD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167783" y="1522314"/>
            <a:ext cx="2681287" cy="21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387">
          <p15:clr>
            <a:srgbClr val="FBAE40"/>
          </p15:clr>
        </p15:guide>
        <p15:guide id="6" orient="horz" pos="2296" userDrawn="1">
          <p15:clr>
            <a:srgbClr val="FBAE40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7DB8488-9AD1-3639-FC74-5D9E9EE4CE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28622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4" progId="TCLayout.ActiveDocument.1">
                  <p:embed/>
                </p:oleObj>
              </mc:Choice>
              <mc:Fallback>
                <p:oleObj name="think-cell Slide" r:id="rId11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7DB8488-9AD1-3639-FC74-5D9E9EE4C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C24E5DB-61DF-21E0-B0CB-D69C13CED71A}"/>
              </a:ext>
            </a:extLst>
          </p:cNvPr>
          <p:cNvSpPr/>
          <p:nvPr userDrawn="1"/>
        </p:nvSpPr>
        <p:spPr>
          <a:xfrm>
            <a:off x="515937" y="296863"/>
            <a:ext cx="630000" cy="63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rlin Sans Basic" panose="02000000000000000000" pitchFamily="50" charset="0"/>
              <a:ea typeface="Marlin Sans Basic" panose="02000000000000000000" pitchFamily="50" charset="0"/>
              <a:cs typeface="Marlin Sans Basic" panose="020000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0C6FF-8DE7-F56B-EECB-8C683CA3043E}"/>
              </a:ext>
            </a:extLst>
          </p:cNvPr>
          <p:cNvCxnSpPr>
            <a:cxnSpLocks/>
          </p:cNvCxnSpPr>
          <p:nvPr userDrawn="1"/>
        </p:nvCxnSpPr>
        <p:spPr>
          <a:xfrm>
            <a:off x="515938" y="1016000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2BF2ABB-36E7-996C-B3A8-76E26A928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7" y="6416675"/>
            <a:ext cx="9628187" cy="44132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Source: </a:t>
            </a:r>
            <a:r>
              <a:rPr lang="en-US" baseline="30000"/>
              <a:t>1 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 </a:t>
            </a:r>
            <a:r>
              <a:rPr lang="en-US" baseline="30000"/>
              <a:t>2 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  <a:r>
              <a:rPr lang="en-US" baseline="30000"/>
              <a:t>3 </a:t>
            </a:r>
            <a:r>
              <a:rPr lang="en-US"/>
              <a:t>Sex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Spex,</a:t>
            </a:r>
            <a:r>
              <a:rPr lang="en-US" baseline="30000"/>
              <a:t> 4 </a:t>
            </a:r>
            <a:r>
              <a:rPr lang="en-US"/>
              <a:t>Spex </a:t>
            </a:r>
            <a:r>
              <a:rPr lang="en-US" err="1"/>
              <a:t>mit</a:t>
            </a:r>
            <a:r>
              <a:rPr lang="en-US"/>
              <a:t> der Ex von </a:t>
            </a:r>
            <a:r>
              <a:rPr lang="en-US" err="1"/>
              <a:t>Mr</a:t>
            </a:r>
            <a:r>
              <a:rPr lang="en-US"/>
              <a:t> Sex,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6C47EE-2414-4AF8-AA28-DDCD2DF15C84}"/>
              </a:ext>
            </a:extLst>
          </p:cNvPr>
          <p:cNvCxnSpPr>
            <a:cxnSpLocks/>
          </p:cNvCxnSpPr>
          <p:nvPr userDrawn="1"/>
        </p:nvCxnSpPr>
        <p:spPr>
          <a:xfrm>
            <a:off x="515937" y="6416675"/>
            <a:ext cx="11160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Placeholder 22">
            <a:extLst>
              <a:ext uri="{FF2B5EF4-FFF2-40B4-BE49-F238E27FC236}">
                <a16:creationId xmlns:a16="http://schemas.microsoft.com/office/drawing/2014/main" id="{4DA54A69-97DD-1E2C-EC4E-80CE9C2A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37" y="296863"/>
            <a:ext cx="10530125" cy="3168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endParaRPr lang="en-US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AB123BC-C1E4-5A64-2945-1C364DD2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44124" y="6416674"/>
            <a:ext cx="1531938" cy="441326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  <a:latin typeface="Marlin Sans Basic" panose="02000000000000000000" pitchFamily="50" charset="0"/>
                <a:ea typeface="Marlin Sans Basic" panose="02000000000000000000" pitchFamily="50" charset="0"/>
                <a:cs typeface="Marlin Sans Basic" panose="02000000000000000000" pitchFamily="50" charset="0"/>
              </a:defRPr>
            </a:lvl1pPr>
          </a:lstStyle>
          <a:p>
            <a:r>
              <a:rPr lang="en-US"/>
              <a:t>Thema in </a:t>
            </a:r>
            <a:r>
              <a:rPr lang="en-US" err="1"/>
              <a:t>kurz</a:t>
            </a:r>
            <a:r>
              <a:rPr lang="en-US"/>
              <a:t>    X | 20</a:t>
            </a:r>
          </a:p>
        </p:txBody>
      </p:sp>
    </p:spTree>
    <p:extLst>
      <p:ext uri="{BB962C8B-B14F-4D97-AF65-F5344CB8AC3E}">
        <p14:creationId xmlns:p14="http://schemas.microsoft.com/office/powerpoint/2010/main" val="32312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49" r:id="rId3"/>
    <p:sldLayoutId id="2147483655" r:id="rId4"/>
    <p:sldLayoutId id="2147483657" r:id="rId5"/>
    <p:sldLayoutId id="2147483659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u="none" kern="1200">
          <a:ln w="6350">
            <a:solidFill>
              <a:schemeClr val="tx1"/>
            </a:solidFill>
          </a:ln>
          <a:solidFill>
            <a:schemeClr val="tx1"/>
          </a:solidFill>
          <a:latin typeface="Arial" panose="020B0604020202020204" pitchFamily="34" charset="0"/>
          <a:ea typeface="Marlin Sans Basic" panose="02000000000000000000" pitchFamily="50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4042" userDrawn="1">
          <p15:clr>
            <a:srgbClr val="F26B43"/>
          </p15:clr>
        </p15:guide>
        <p15:guide id="9" pos="3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9EA3-C915-DD6A-101F-351F064F1BC4}"/>
              </a:ext>
            </a:extLst>
          </p:cNvPr>
          <p:cNvSpPr txBox="1"/>
          <p:nvPr/>
        </p:nvSpPr>
        <p:spPr>
          <a:xfrm>
            <a:off x="515938" y="1817650"/>
            <a:ext cx="545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7200" dirty="0">
                <a:latin typeface="Arial" panose="020B0604020202020204" pitchFamily="34" charset="0"/>
                <a:ea typeface="Marlin Sans Basic" panose="02000000000000000000" pitchFamily="2" charset="77"/>
                <a:cs typeface="Arial" panose="020B0604020202020204" pitchFamily="34" charset="0"/>
              </a:rPr>
              <a:t>trupri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0CF6A-243D-DC2D-68C4-BF661026DFF3}"/>
              </a:ext>
            </a:extLst>
          </p:cNvPr>
          <p:cNvSpPr txBox="1"/>
          <p:nvPr/>
        </p:nvSpPr>
        <p:spPr>
          <a:xfrm>
            <a:off x="515938" y="3136612"/>
            <a:ext cx="8519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latin typeface="Arial" panose="020B0604020202020204" pitchFamily="34" charset="0"/>
                <a:ea typeface="Marlin Sans Basic" panose="02000000000000000000" pitchFamily="2" charset="77"/>
                <a:cs typeface="Arial" panose="020B0604020202020204" pitchFamily="34" charset="0"/>
              </a:rPr>
              <a:t>The mobile tracker of your carbon</a:t>
            </a:r>
          </a:p>
          <a:p>
            <a:r>
              <a:rPr lang="en-DE" sz="3200" dirty="0">
                <a:latin typeface="Arial" panose="020B0604020202020204" pitchFamily="34" charset="0"/>
                <a:ea typeface="Marlin Sans Basic" panose="02000000000000000000" pitchFamily="2" charset="77"/>
                <a:cs typeface="Arial" panose="020B0604020202020204" pitchFamily="34" charset="0"/>
              </a:rPr>
              <a:t>footprint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54243-094F-40D3-8C81-C880D7B69050}"/>
              </a:ext>
            </a:extLst>
          </p:cNvPr>
          <p:cNvSpPr txBox="1"/>
          <p:nvPr/>
        </p:nvSpPr>
        <p:spPr>
          <a:xfrm>
            <a:off x="515938" y="5093236"/>
            <a:ext cx="195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latin typeface="Arial" panose="020B0604020202020204" pitchFamily="34" charset="0"/>
                <a:cs typeface="Arial" panose="020B0604020202020204" pitchFamily="34" charset="0"/>
              </a:rPr>
              <a:t>Debug Demons:</a:t>
            </a:r>
          </a:p>
          <a:p>
            <a:endParaRPr lang="en-DE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Marius Gebert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Dmitrji Kraus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Erik Salzsieder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Egon Uhlmann</a:t>
            </a:r>
          </a:p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Nadine Weißflog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A127BB-1EEA-105C-86D9-CAA720179B08}"/>
              </a:ext>
            </a:extLst>
          </p:cNvPr>
          <p:cNvGrpSpPr>
            <a:grpSpLocks noChangeAspect="1"/>
          </p:cNvGrpSpPr>
          <p:nvPr/>
        </p:nvGrpSpPr>
        <p:grpSpPr>
          <a:xfrm>
            <a:off x="8085068" y="1118498"/>
            <a:ext cx="3302294" cy="5220000"/>
            <a:chOff x="8085182" y="1118711"/>
            <a:chExt cx="3139439" cy="4962566"/>
          </a:xfrm>
        </p:grpSpPr>
        <p:pic>
          <p:nvPicPr>
            <p:cNvPr id="7" name="Picture 6" descr="A screenshot of a logo&#10;&#10;Description automatically generated">
              <a:extLst>
                <a:ext uri="{FF2B5EF4-FFF2-40B4-BE49-F238E27FC236}">
                  <a16:creationId xmlns:a16="http://schemas.microsoft.com/office/drawing/2014/main" id="{67B26C78-A8D9-0025-7FE9-0A7672EAD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318"/>
            <a:stretch/>
          </p:blipFill>
          <p:spPr>
            <a:xfrm>
              <a:off x="8357324" y="1228384"/>
              <a:ext cx="2595155" cy="47082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04DBB3-1DF7-9958-859B-C3F143B8D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45" r="23245"/>
            <a:stretch/>
          </p:blipFill>
          <p:spPr>
            <a:xfrm>
              <a:off x="8085182" y="1118711"/>
              <a:ext cx="3139439" cy="4962566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A84F92-D156-8E8E-2025-08DEAE21DA4D}"/>
              </a:ext>
            </a:extLst>
          </p:cNvPr>
          <p:cNvSpPr/>
          <p:nvPr/>
        </p:nvSpPr>
        <p:spPr>
          <a:xfrm>
            <a:off x="8199120" y="1108338"/>
            <a:ext cx="3078480" cy="5241600"/>
          </a:xfrm>
          <a:prstGeom prst="roundRect">
            <a:avLst>
              <a:gd name="adj" fmla="val 1425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92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blue and green planet with white and gray clouds&#10;&#10;Description automatically generated">
            <a:extLst>
              <a:ext uri="{FF2B5EF4-FFF2-40B4-BE49-F238E27FC236}">
                <a16:creationId xmlns:a16="http://schemas.microsoft.com/office/drawing/2014/main" id="{990010A8-824D-E7C5-6492-2EE12E16F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EE2E1"/>
              </a:clrFrom>
              <a:clrTo>
                <a:srgbClr val="FEE2E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96863"/>
            <a:ext cx="723557" cy="71726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A11733-C876-5464-C9FA-3E9DEC8B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95" y="403496"/>
            <a:ext cx="10424506" cy="504000"/>
          </a:xfrm>
        </p:spPr>
        <p:txBody>
          <a:bodyPr/>
          <a:lstStyle/>
          <a:p>
            <a:r>
              <a:rPr lang="en-DE" sz="2800" dirty="0"/>
              <a:t>Future vision for trupri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3AF93-2EA7-9576-A5B0-0F818217A8A0}"/>
              </a:ext>
            </a:extLst>
          </p:cNvPr>
          <p:cNvSpPr txBox="1"/>
          <p:nvPr/>
        </p:nvSpPr>
        <p:spPr>
          <a:xfrm>
            <a:off x="515937" y="3695630"/>
            <a:ext cx="356400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household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Expansion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crowdsourcing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3BBC1B-18E7-1E9E-37A5-4A06E76D1107}"/>
              </a:ext>
            </a:extLst>
          </p:cNvPr>
          <p:cNvCxnSpPr>
            <a:cxnSpLocks/>
          </p:cNvCxnSpPr>
          <p:nvPr/>
        </p:nvCxnSpPr>
        <p:spPr>
          <a:xfrm>
            <a:off x="4193953" y="1546786"/>
            <a:ext cx="0" cy="46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2CB185-6C3F-B521-0717-C7359D2811EB}"/>
              </a:ext>
            </a:extLst>
          </p:cNvPr>
          <p:cNvCxnSpPr>
            <a:cxnSpLocks/>
          </p:cNvCxnSpPr>
          <p:nvPr/>
        </p:nvCxnSpPr>
        <p:spPr>
          <a:xfrm>
            <a:off x="7985985" y="1546786"/>
            <a:ext cx="0" cy="46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B5D03C4A-1501-4713-BF05-D55B491C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8000" y="2266290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BA08CB-DD09-4E3E-0194-ECF57398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2266290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BD4C45-7501-39DC-65C5-E00F8E68D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00" y="2266290"/>
            <a:ext cx="1080000" cy="10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7F820C-F286-D177-89EA-90CCA423008B}"/>
              </a:ext>
            </a:extLst>
          </p:cNvPr>
          <p:cNvSpPr txBox="1"/>
          <p:nvPr/>
        </p:nvSpPr>
        <p:spPr>
          <a:xfrm>
            <a:off x="515937" y="1574513"/>
            <a:ext cx="356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200" b="1" dirty="0">
                <a:solidFill>
                  <a:srgbClr val="166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into new markets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5086BC-75EB-B995-356C-D01220DFBC54}"/>
              </a:ext>
            </a:extLst>
          </p:cNvPr>
          <p:cNvSpPr txBox="1"/>
          <p:nvPr/>
        </p:nvSpPr>
        <p:spPr>
          <a:xfrm>
            <a:off x="4307969" y="3695630"/>
            <a:ext cx="35640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App recommends how to properly dispose packaging</a:t>
            </a:r>
          </a:p>
          <a:p>
            <a:pPr marL="457200" indent="-457200">
              <a:spcBef>
                <a:spcPts val="300"/>
              </a:spcBef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Analyze regional patterns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EA7BD-FE0E-F1C8-6FE8-7BAD1B1A4FBF}"/>
              </a:ext>
            </a:extLst>
          </p:cNvPr>
          <p:cNvSpPr txBox="1"/>
          <p:nvPr/>
        </p:nvSpPr>
        <p:spPr>
          <a:xfrm>
            <a:off x="8100000" y="3695630"/>
            <a:ext cx="35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Coorperation with existing calorie tracker apps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Avoids double scanning of  barcodes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97389-FCC9-BDDF-D1AC-1579F936B004}"/>
              </a:ext>
            </a:extLst>
          </p:cNvPr>
          <p:cNvSpPr txBox="1"/>
          <p:nvPr/>
        </p:nvSpPr>
        <p:spPr>
          <a:xfrm>
            <a:off x="4307969" y="1574513"/>
            <a:ext cx="356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200" b="1" dirty="0">
                <a:solidFill>
                  <a:srgbClr val="166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Disposal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9B3C6-1186-785A-1004-3D43D0802BD1}"/>
              </a:ext>
            </a:extLst>
          </p:cNvPr>
          <p:cNvSpPr txBox="1"/>
          <p:nvPr/>
        </p:nvSpPr>
        <p:spPr>
          <a:xfrm>
            <a:off x="8100000" y="1574513"/>
            <a:ext cx="356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200" b="1" dirty="0">
                <a:solidFill>
                  <a:srgbClr val="166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E7F45457-2DE6-8BD4-EAE8-35844C6689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44124" y="6416674"/>
            <a:ext cx="1531938" cy="4413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 Demons</a:t>
            </a:r>
          </a:p>
        </p:txBody>
      </p:sp>
    </p:spTree>
    <p:extLst>
      <p:ext uri="{BB962C8B-B14F-4D97-AF65-F5344CB8AC3E}">
        <p14:creationId xmlns:p14="http://schemas.microsoft.com/office/powerpoint/2010/main" val="3237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4D465-84EE-6B04-750E-889C532A5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 Demons</a:t>
            </a:r>
          </a:p>
        </p:txBody>
      </p:sp>
      <p:pic>
        <p:nvPicPr>
          <p:cNvPr id="8" name="Content Placeholder 7" descr="A blue and green planet with white and gray clouds&#10;&#10;Description automatically generated">
            <a:extLst>
              <a:ext uri="{FF2B5EF4-FFF2-40B4-BE49-F238E27FC236}">
                <a16:creationId xmlns:a16="http://schemas.microsoft.com/office/drawing/2014/main" id="{172F45C0-767A-6AAD-12EB-4553CFA59D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EE2E1"/>
              </a:clrFrom>
              <a:clrTo>
                <a:srgbClr val="FEE2E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96863"/>
            <a:ext cx="723557" cy="71726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613A06-9DEE-B0FB-120E-C37AE977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5" y="1179870"/>
            <a:ext cx="4964430" cy="496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03A54A-95A1-AE03-D76B-986AFB05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95" y="403496"/>
            <a:ext cx="10424506" cy="504000"/>
          </a:xfrm>
        </p:spPr>
        <p:txBody>
          <a:bodyPr/>
          <a:lstStyle/>
          <a:p>
            <a:r>
              <a:rPr lang="en-DE" sz="2800" dirty="0"/>
              <a:t>Just 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4084155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SHOULD_CREATE_TABLE_OF_CONTENT_TAG" val="0"/>
  <p:tag name="POWER_USER_PPT_AGENDA_PRESENTATION_SHOW_BREADSCRUMBS_CHECKED_TAG" val="0"/>
  <p:tag name="POWER_USER_PPT_AGENDA_PRESENTATION_DIVIDERS_CHECKED_TAG" val="0"/>
  <p:tag name="POWER_USER_PPT_AGENDA_PRESENTATION_SHOW_SECTION_NUMBERS_CHECKED_TAG" val="1"/>
  <p:tag name="POWER_USER_PPT_AGENDA_PRESENTATION_SHOW_SLIDE_NUMBERS_CHECKED_TAG" val="1"/>
  <p:tag name="POWER_USER_PPT_AGENDA_PRESENTATION_TABLE_OF_CONTENT_CHECKED_TAG" val="1"/>
  <p:tag name="POWER_USER_PPT_AGENDA_PRESENTATION_TITLE_TEXT_TAG" val="Agenda"/>
  <p:tag name="POWER_USER_PPT_AGENDA_PRESENTATION_COLOR_TAG" val="#1D4E67"/>
  <p:tag name="THINKCELLPRESENTATIONDONOTDELETE" val="&lt;?xml version=&quot;1.0&quot; encoding=&quot;UTF-16&quot; standalone=&quot;yes&quot;?&gt;&lt;root reqver=&quot;27037&quot;&gt;&lt;version val=&quot;330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&amp;A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7F7F7"/>
      </a:lt2>
      <a:accent1>
        <a:srgbClr val="1D4E67"/>
      </a:accent1>
      <a:accent2>
        <a:srgbClr val="366780"/>
      </a:accent2>
      <a:accent3>
        <a:srgbClr val="4F80AD"/>
      </a:accent3>
      <a:accent4>
        <a:srgbClr val="7299C6"/>
      </a:accent4>
      <a:accent5>
        <a:srgbClr val="8BB2DF"/>
      </a:accent5>
      <a:accent6>
        <a:srgbClr val="A4CBFF"/>
      </a:accent6>
      <a:hlink>
        <a:srgbClr val="FFFF00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76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Marlin Sans Basic</vt:lpstr>
      <vt:lpstr>Wingdings</vt:lpstr>
      <vt:lpstr>M&amp;A</vt:lpstr>
      <vt:lpstr>think-cell Slide</vt:lpstr>
      <vt:lpstr>PowerPoint Presentation</vt:lpstr>
      <vt:lpstr>Future vision for trupri</vt:lpstr>
      <vt:lpstr>Just try it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Kißner</dc:creator>
  <cp:lastModifiedBy>Erik Salzsieder</cp:lastModifiedBy>
  <cp:revision>11</cp:revision>
  <cp:lastPrinted>2023-05-17T11:43:01Z</cp:lastPrinted>
  <dcterms:created xsi:type="dcterms:W3CDTF">2023-05-08T16:00:35Z</dcterms:created>
  <dcterms:modified xsi:type="dcterms:W3CDTF">2024-04-04T09:58:24Z</dcterms:modified>
</cp:coreProperties>
</file>