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F4"/>
    <a:srgbClr val="A94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34AE-B018-D27F-680C-73F88988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C8AD9-329F-B83C-A523-902418E98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2246-56C0-9974-4567-BC80A4E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4F265-5F14-9FF6-E44F-AAA7C29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FCCF-231F-41F4-6AD0-AC04C16F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425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0ECD-43A8-C6D3-DBC0-F97CEF1D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B001-BBFD-DF96-1E88-83DD7C3C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96E8-D862-50D1-510B-C9BEF620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77AE-9D96-C367-F132-55A10117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0605-71E1-B1C4-2EBA-243296B6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73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E2B16-BB8E-CA9E-2D6C-3C1360A26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9370D-1432-D4E2-FE49-A424E452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F098-35BE-1638-CC78-0F03B2E9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0951-C62B-0CE1-11A1-D71EEE4B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6309-6FBB-7AF2-B184-F7112353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8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AF4A-03E4-5225-AF6C-866FA9D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7A53-B2DD-CAA5-CB07-0656273D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224E-75B5-83E1-53BA-51B2638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4B8D-79CB-7272-98BB-C4CD36C1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5C5D-5571-61AC-6692-9D0D2869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290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01CC-EE46-5C22-E7E7-BD1745E2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B106-3B7B-B73F-8C05-7D50578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7D24-476B-E8CF-103A-C1070495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11AC-A06F-AB28-3EA8-F997929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3D13-C0A6-82D6-9992-2D3E8C52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9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07E7-28DA-26BF-6312-1309587A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953A-1E94-2192-9249-6210E9CBA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76B2-DE2F-7030-9A26-14FD394B5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758B-5FA8-B244-6C50-85F5E368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2897-0DE0-FCE8-14BC-FDEEB1E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E6526-2421-CF2A-B580-AED3130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340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3687-C924-8159-985F-72CF951B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ADAF-2AF7-F19C-E73E-149E04FE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04D4D-F93B-FDA7-3A67-53DD6567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CD945-49A5-65F2-7223-F5FBAEC9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9B627-BB18-A423-E240-EBA35E61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26002-8081-2D10-76D5-D0B04B42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B535D-EF80-AE34-E24B-077923F0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C1D7A-AF8D-F1B4-A152-CC0450D5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5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C76-E66B-F0FA-E0E8-78B28035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A2EFB-0E36-A122-1D3F-0A69E76A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93757-388A-3476-9EE0-30D22CCB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AED7C-CCE9-2224-B907-4DA9780A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642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9EE61-DA77-2545-AED3-33653561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723D9-A675-2ABF-BC77-7B278FA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5C1C2-A6F3-1E5B-70BA-639DC18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529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B77D-E437-E674-8D0F-76A8285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A764-8A25-2214-69AA-009A4DA3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9CEBB-3CC0-576B-4721-5C4C850E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9F78-6323-4217-791C-83D0A58B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C8717-CD8A-92D5-1C79-3C0E370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7E374-A136-00C3-DBD8-5964AC03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7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2894-2A3C-79C5-D1D3-44BB80D3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F3FC-413E-9916-7D45-820E1E64F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17607-0D85-7834-F0BE-3A6AC688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8D9C-C2E9-A1E7-8A2A-B02929E4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9305-99C3-BE53-BF97-BD9A6400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23063-61A7-3463-31CD-86C68F4A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4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01206-981E-D337-DD37-2EE3E1EE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9DD36-07DC-C691-C429-5D7C41B2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7215-1807-AB3A-B665-9F2989CAC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638F-E32F-6D48-892B-991DF994A41F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D071-A50A-F0B0-7B56-61FE46246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F190-3BE4-FADC-494D-7A447DAC2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43B2-EE50-EA4E-9484-5450B703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5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C50F4-A36F-ED70-C7D5-C3C1EB584C1D}"/>
              </a:ext>
            </a:extLst>
          </p:cNvPr>
          <p:cNvSpPr txBox="1"/>
          <p:nvPr/>
        </p:nvSpPr>
        <p:spPr>
          <a:xfrm>
            <a:off x="3743376" y="-5921"/>
            <a:ext cx="736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/>
              <a:t>Query, Key and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F57F1-DBB9-9500-A038-5AA7DDB1BEA6}"/>
              </a:ext>
            </a:extLst>
          </p:cNvPr>
          <p:cNvSpPr/>
          <p:nvPr/>
        </p:nvSpPr>
        <p:spPr>
          <a:xfrm>
            <a:off x="2663378" y="152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3FD7EC-B41E-D1AE-D191-EEBB9E90C8DD}"/>
              </a:ext>
            </a:extLst>
          </p:cNvPr>
          <p:cNvSpPr/>
          <p:nvPr/>
        </p:nvSpPr>
        <p:spPr>
          <a:xfrm>
            <a:off x="3023378" y="152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F96B8-80DD-2F70-DA22-26B4DE525EC0}"/>
              </a:ext>
            </a:extLst>
          </p:cNvPr>
          <p:cNvSpPr/>
          <p:nvPr/>
        </p:nvSpPr>
        <p:spPr>
          <a:xfrm>
            <a:off x="3383378" y="152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5DEF9D-8CC4-A22A-781C-773614293C38}"/>
              </a:ext>
            </a:extLst>
          </p:cNvPr>
          <p:cNvSpPr/>
          <p:nvPr/>
        </p:nvSpPr>
        <p:spPr>
          <a:xfrm>
            <a:off x="3743378" y="152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27CE2-CD15-2384-F19C-270CC342EBA1}"/>
              </a:ext>
            </a:extLst>
          </p:cNvPr>
          <p:cNvSpPr/>
          <p:nvPr/>
        </p:nvSpPr>
        <p:spPr>
          <a:xfrm>
            <a:off x="2663378" y="188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7A24F-3C5C-0977-07CC-692A47C4EC92}"/>
              </a:ext>
            </a:extLst>
          </p:cNvPr>
          <p:cNvSpPr/>
          <p:nvPr/>
        </p:nvSpPr>
        <p:spPr>
          <a:xfrm>
            <a:off x="3023378" y="188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50CDE-77F9-E254-BBDF-D867E9E93B2F}"/>
              </a:ext>
            </a:extLst>
          </p:cNvPr>
          <p:cNvSpPr/>
          <p:nvPr/>
        </p:nvSpPr>
        <p:spPr>
          <a:xfrm>
            <a:off x="3383378" y="188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D7037B-B3D2-A194-1A81-1AED4B64D57C}"/>
              </a:ext>
            </a:extLst>
          </p:cNvPr>
          <p:cNvSpPr/>
          <p:nvPr/>
        </p:nvSpPr>
        <p:spPr>
          <a:xfrm>
            <a:off x="3743378" y="1887629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1B01-49F4-D67C-BFA0-4FA90EBE8A38}"/>
              </a:ext>
            </a:extLst>
          </p:cNvPr>
          <p:cNvSpPr txBox="1"/>
          <p:nvPr/>
        </p:nvSpPr>
        <p:spPr>
          <a:xfrm>
            <a:off x="2582861" y="981253"/>
            <a:ext cx="174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</a:t>
            </a:r>
            <a:r>
              <a:rPr lang="en-DE" sz="2000" dirty="0"/>
              <a:t>ord matrix </a:t>
            </a:r>
            <a:r>
              <a:rPr lang="en-DE" sz="20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6A8E-26CA-8619-C1BD-9EAD380CC2D2}"/>
              </a:ext>
            </a:extLst>
          </p:cNvPr>
          <p:cNvSpPr txBox="1"/>
          <p:nvPr/>
        </p:nvSpPr>
        <p:spPr>
          <a:xfrm>
            <a:off x="178404" y="1422553"/>
            <a:ext cx="374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ord 1 (embedded)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EC111-E027-81FE-4A4C-FA7FD0E75506}"/>
              </a:ext>
            </a:extLst>
          </p:cNvPr>
          <p:cNvSpPr txBox="1"/>
          <p:nvPr/>
        </p:nvSpPr>
        <p:spPr>
          <a:xfrm>
            <a:off x="178405" y="2044602"/>
            <a:ext cx="374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ord 2 (embedded)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932AAF-89ED-8076-5E6D-6AB7E303E108}"/>
              </a:ext>
            </a:extLst>
          </p:cNvPr>
          <p:cNvCxnSpPr>
            <a:cxnSpLocks/>
          </p:cNvCxnSpPr>
          <p:nvPr/>
        </p:nvCxnSpPr>
        <p:spPr>
          <a:xfrm>
            <a:off x="2215778" y="1607219"/>
            <a:ext cx="376160" cy="100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59B7B5-2CF2-C1AE-1CC8-82732C294DD6}"/>
              </a:ext>
            </a:extLst>
          </p:cNvPr>
          <p:cNvCxnSpPr>
            <a:cxnSpLocks/>
          </p:cNvCxnSpPr>
          <p:nvPr/>
        </p:nvCxnSpPr>
        <p:spPr>
          <a:xfrm flipV="1">
            <a:off x="2218558" y="2096205"/>
            <a:ext cx="373380" cy="11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65ED5-8271-3162-54D6-050ABAABBA9C}"/>
              </a:ext>
            </a:extLst>
          </p:cNvPr>
          <p:cNvSpPr/>
          <p:nvPr/>
        </p:nvSpPr>
        <p:spPr>
          <a:xfrm>
            <a:off x="5736000" y="116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340B7-D80D-11BF-0EEA-21AC642FC98E}"/>
              </a:ext>
            </a:extLst>
          </p:cNvPr>
          <p:cNvSpPr/>
          <p:nvPr/>
        </p:nvSpPr>
        <p:spPr>
          <a:xfrm>
            <a:off x="6096000" y="116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FCE00B-1D6E-15F2-3CE9-7BF69609BB68}"/>
              </a:ext>
            </a:extLst>
          </p:cNvPr>
          <p:cNvSpPr/>
          <p:nvPr/>
        </p:nvSpPr>
        <p:spPr>
          <a:xfrm>
            <a:off x="6456000" y="116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1C90AC-CA77-9C9C-F44A-CF25DFE77962}"/>
              </a:ext>
            </a:extLst>
          </p:cNvPr>
          <p:cNvSpPr/>
          <p:nvPr/>
        </p:nvSpPr>
        <p:spPr>
          <a:xfrm>
            <a:off x="5736000" y="152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8348EE-7739-FDBE-2303-36262B0CEC04}"/>
              </a:ext>
            </a:extLst>
          </p:cNvPr>
          <p:cNvSpPr/>
          <p:nvPr/>
        </p:nvSpPr>
        <p:spPr>
          <a:xfrm>
            <a:off x="6096000" y="152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B7CC5-C4AF-6CB2-8CFE-27CF8C40A95E}"/>
              </a:ext>
            </a:extLst>
          </p:cNvPr>
          <p:cNvSpPr/>
          <p:nvPr/>
        </p:nvSpPr>
        <p:spPr>
          <a:xfrm>
            <a:off x="6456000" y="152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E6713-589B-1AE4-41B7-98AFCFFA4AC8}"/>
              </a:ext>
            </a:extLst>
          </p:cNvPr>
          <p:cNvSpPr/>
          <p:nvPr/>
        </p:nvSpPr>
        <p:spPr>
          <a:xfrm>
            <a:off x="5736001" y="188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C8F67-BA1F-1759-5D15-D686315A4258}"/>
              </a:ext>
            </a:extLst>
          </p:cNvPr>
          <p:cNvSpPr/>
          <p:nvPr/>
        </p:nvSpPr>
        <p:spPr>
          <a:xfrm>
            <a:off x="6096001" y="188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409224-DBFC-F2DB-E6F2-0C88902EC428}"/>
              </a:ext>
            </a:extLst>
          </p:cNvPr>
          <p:cNvSpPr/>
          <p:nvPr/>
        </p:nvSpPr>
        <p:spPr>
          <a:xfrm>
            <a:off x="6456001" y="188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C2B92-11DC-5838-A740-B4B146B0D81C}"/>
              </a:ext>
            </a:extLst>
          </p:cNvPr>
          <p:cNvSpPr/>
          <p:nvPr/>
        </p:nvSpPr>
        <p:spPr>
          <a:xfrm>
            <a:off x="5736001" y="224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642AB0-F29D-9885-AE05-79E2DC1E4932}"/>
              </a:ext>
            </a:extLst>
          </p:cNvPr>
          <p:cNvSpPr/>
          <p:nvPr/>
        </p:nvSpPr>
        <p:spPr>
          <a:xfrm>
            <a:off x="6096001" y="224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7F23C-D0BA-682D-6B62-52E610C70C40}"/>
              </a:ext>
            </a:extLst>
          </p:cNvPr>
          <p:cNvSpPr/>
          <p:nvPr/>
        </p:nvSpPr>
        <p:spPr>
          <a:xfrm>
            <a:off x="6456001" y="2247629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8BCE9-3360-9181-00FE-6EF8E032955E}"/>
              </a:ext>
            </a:extLst>
          </p:cNvPr>
          <p:cNvSpPr txBox="1"/>
          <p:nvPr/>
        </p:nvSpPr>
        <p:spPr>
          <a:xfrm>
            <a:off x="4840179" y="653501"/>
            <a:ext cx="231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Query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DE" sz="2000" dirty="0">
              <a:solidFill>
                <a:srgbClr val="A94CF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32EFE9-75C6-1389-04AB-663D2BFEAB99}"/>
              </a:ext>
            </a:extLst>
          </p:cNvPr>
          <p:cNvSpPr txBox="1"/>
          <p:nvPr/>
        </p:nvSpPr>
        <p:spPr>
          <a:xfrm>
            <a:off x="8245049" y="922823"/>
            <a:ext cx="213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Query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A94CF2"/>
                </a:solidFill>
              </a:rPr>
              <a:t>Q</a:t>
            </a:r>
            <a:endParaRPr lang="en-DE" sz="2000" dirty="0">
              <a:solidFill>
                <a:srgbClr val="A94CF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F929DD-9A13-6573-25C4-49B14296D246}"/>
              </a:ext>
            </a:extLst>
          </p:cNvPr>
          <p:cNvSpPr txBox="1"/>
          <p:nvPr/>
        </p:nvSpPr>
        <p:spPr>
          <a:xfrm>
            <a:off x="4786770" y="1633769"/>
            <a:ext cx="98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F890F-F7B4-681C-DD5E-DCA8D16E061C}"/>
              </a:ext>
            </a:extLst>
          </p:cNvPr>
          <p:cNvSpPr txBox="1"/>
          <p:nvPr/>
        </p:nvSpPr>
        <p:spPr>
          <a:xfrm>
            <a:off x="7539684" y="1633768"/>
            <a:ext cx="98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=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303965-FEC9-162D-4318-AEEA36B726A6}"/>
              </a:ext>
            </a:extLst>
          </p:cNvPr>
          <p:cNvSpPr/>
          <p:nvPr/>
        </p:nvSpPr>
        <p:spPr>
          <a:xfrm>
            <a:off x="2663377" y="361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DE7B56-49E7-7212-ED08-FB83EFFA1585}"/>
              </a:ext>
            </a:extLst>
          </p:cNvPr>
          <p:cNvSpPr/>
          <p:nvPr/>
        </p:nvSpPr>
        <p:spPr>
          <a:xfrm>
            <a:off x="3023377" y="361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A2365-8F8D-18E7-EAD6-01A6A3B865A5}"/>
              </a:ext>
            </a:extLst>
          </p:cNvPr>
          <p:cNvSpPr/>
          <p:nvPr/>
        </p:nvSpPr>
        <p:spPr>
          <a:xfrm>
            <a:off x="3383377" y="361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C53A0-2762-2165-8464-55307D9759A4}"/>
              </a:ext>
            </a:extLst>
          </p:cNvPr>
          <p:cNvSpPr/>
          <p:nvPr/>
        </p:nvSpPr>
        <p:spPr>
          <a:xfrm>
            <a:off x="3743377" y="361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EB4DE7-26C7-1B18-6E36-E0100B7912F1}"/>
              </a:ext>
            </a:extLst>
          </p:cNvPr>
          <p:cNvSpPr/>
          <p:nvPr/>
        </p:nvSpPr>
        <p:spPr>
          <a:xfrm>
            <a:off x="2663377" y="397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8D33DD-3867-5061-9502-643D229E1B96}"/>
              </a:ext>
            </a:extLst>
          </p:cNvPr>
          <p:cNvSpPr/>
          <p:nvPr/>
        </p:nvSpPr>
        <p:spPr>
          <a:xfrm>
            <a:off x="3023377" y="397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771CEF-B453-EAF3-39FA-9F0A2DED37B8}"/>
              </a:ext>
            </a:extLst>
          </p:cNvPr>
          <p:cNvSpPr/>
          <p:nvPr/>
        </p:nvSpPr>
        <p:spPr>
          <a:xfrm>
            <a:off x="3383377" y="397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EA0E2C-296D-7257-6F9E-18BD10F8CCD6}"/>
              </a:ext>
            </a:extLst>
          </p:cNvPr>
          <p:cNvSpPr/>
          <p:nvPr/>
        </p:nvSpPr>
        <p:spPr>
          <a:xfrm>
            <a:off x="3743377" y="3972236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EC0ED3-DAC3-E984-EDB9-0594E8132A0A}"/>
              </a:ext>
            </a:extLst>
          </p:cNvPr>
          <p:cNvSpPr/>
          <p:nvPr/>
        </p:nvSpPr>
        <p:spPr>
          <a:xfrm>
            <a:off x="5735999" y="325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C85942-7111-F36F-68FA-689922EE421D}"/>
              </a:ext>
            </a:extLst>
          </p:cNvPr>
          <p:cNvSpPr/>
          <p:nvPr/>
        </p:nvSpPr>
        <p:spPr>
          <a:xfrm>
            <a:off x="6095999" y="325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564038-F29F-57A5-57AA-926F16A0BAEC}"/>
              </a:ext>
            </a:extLst>
          </p:cNvPr>
          <p:cNvSpPr/>
          <p:nvPr/>
        </p:nvSpPr>
        <p:spPr>
          <a:xfrm>
            <a:off x="6455999" y="325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145A23-734D-F5F5-FEB0-929F8A84D14D}"/>
              </a:ext>
            </a:extLst>
          </p:cNvPr>
          <p:cNvSpPr/>
          <p:nvPr/>
        </p:nvSpPr>
        <p:spPr>
          <a:xfrm>
            <a:off x="5735999" y="361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90A5BA-B627-BC92-97BC-55928D810171}"/>
              </a:ext>
            </a:extLst>
          </p:cNvPr>
          <p:cNvSpPr/>
          <p:nvPr/>
        </p:nvSpPr>
        <p:spPr>
          <a:xfrm>
            <a:off x="6095999" y="361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A313BA-FE61-07A1-B103-45388096E122}"/>
              </a:ext>
            </a:extLst>
          </p:cNvPr>
          <p:cNvSpPr/>
          <p:nvPr/>
        </p:nvSpPr>
        <p:spPr>
          <a:xfrm>
            <a:off x="6455999" y="361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02234C-7BFF-F45E-315B-DCF01B6B0C2D}"/>
              </a:ext>
            </a:extLst>
          </p:cNvPr>
          <p:cNvSpPr/>
          <p:nvPr/>
        </p:nvSpPr>
        <p:spPr>
          <a:xfrm>
            <a:off x="5736000" y="397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FCEFE3-EF5F-6DD9-4B67-7E002FFE2E71}"/>
              </a:ext>
            </a:extLst>
          </p:cNvPr>
          <p:cNvSpPr/>
          <p:nvPr/>
        </p:nvSpPr>
        <p:spPr>
          <a:xfrm>
            <a:off x="6096000" y="397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F61652-85AF-9EF5-1E8F-01A5E4A30038}"/>
              </a:ext>
            </a:extLst>
          </p:cNvPr>
          <p:cNvSpPr/>
          <p:nvPr/>
        </p:nvSpPr>
        <p:spPr>
          <a:xfrm>
            <a:off x="6456000" y="397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3B3CA3-5B2C-CDE6-9C62-1FC7B05AE679}"/>
              </a:ext>
            </a:extLst>
          </p:cNvPr>
          <p:cNvSpPr/>
          <p:nvPr/>
        </p:nvSpPr>
        <p:spPr>
          <a:xfrm>
            <a:off x="5736000" y="433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23ABE48-C3C8-6810-544B-FA989EAC8064}"/>
              </a:ext>
            </a:extLst>
          </p:cNvPr>
          <p:cNvSpPr/>
          <p:nvPr/>
        </p:nvSpPr>
        <p:spPr>
          <a:xfrm>
            <a:off x="6096000" y="433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4FC1C-71BA-1015-C414-0C34AFFB05AE}"/>
              </a:ext>
            </a:extLst>
          </p:cNvPr>
          <p:cNvSpPr/>
          <p:nvPr/>
        </p:nvSpPr>
        <p:spPr>
          <a:xfrm>
            <a:off x="6456000" y="4332236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10B132-9F61-6446-F4FA-7A54203FFAD1}"/>
              </a:ext>
            </a:extLst>
          </p:cNvPr>
          <p:cNvSpPr/>
          <p:nvPr/>
        </p:nvSpPr>
        <p:spPr>
          <a:xfrm>
            <a:off x="8529206" y="3589209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1D98E3-D732-C7AB-EDB9-A67ADCAE7B0F}"/>
              </a:ext>
            </a:extLst>
          </p:cNvPr>
          <p:cNvSpPr/>
          <p:nvPr/>
        </p:nvSpPr>
        <p:spPr>
          <a:xfrm>
            <a:off x="8889206" y="3589209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1034EC-A2A7-8C07-8ED5-F6A6DAB4B625}"/>
              </a:ext>
            </a:extLst>
          </p:cNvPr>
          <p:cNvSpPr/>
          <p:nvPr/>
        </p:nvSpPr>
        <p:spPr>
          <a:xfrm>
            <a:off x="9249206" y="3589209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97E8C5-A774-60CA-9D0E-756BB50C11AC}"/>
              </a:ext>
            </a:extLst>
          </p:cNvPr>
          <p:cNvSpPr/>
          <p:nvPr/>
        </p:nvSpPr>
        <p:spPr>
          <a:xfrm>
            <a:off x="8529206" y="3949209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4AA4E2-FB6C-2203-F2EC-C052FFD8EBFC}"/>
              </a:ext>
            </a:extLst>
          </p:cNvPr>
          <p:cNvSpPr/>
          <p:nvPr/>
        </p:nvSpPr>
        <p:spPr>
          <a:xfrm>
            <a:off x="8889206" y="3949209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40B96B-FA5E-DB3C-8978-D99B84796413}"/>
              </a:ext>
            </a:extLst>
          </p:cNvPr>
          <p:cNvSpPr/>
          <p:nvPr/>
        </p:nvSpPr>
        <p:spPr>
          <a:xfrm>
            <a:off x="9249206" y="3949209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58EACE-AE55-0596-B5CC-64EC792846FA}"/>
              </a:ext>
            </a:extLst>
          </p:cNvPr>
          <p:cNvSpPr txBox="1"/>
          <p:nvPr/>
        </p:nvSpPr>
        <p:spPr>
          <a:xfrm>
            <a:off x="4848918" y="2758390"/>
            <a:ext cx="213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Key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DE" sz="2000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3BBA2B-03B4-E80D-1E49-5D935943ECFC}"/>
              </a:ext>
            </a:extLst>
          </p:cNvPr>
          <p:cNvSpPr txBox="1"/>
          <p:nvPr/>
        </p:nvSpPr>
        <p:spPr>
          <a:xfrm>
            <a:off x="4786769" y="3718376"/>
            <a:ext cx="98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E4DE12-2E50-7664-7A87-40CED734CE25}"/>
              </a:ext>
            </a:extLst>
          </p:cNvPr>
          <p:cNvSpPr txBox="1"/>
          <p:nvPr/>
        </p:nvSpPr>
        <p:spPr>
          <a:xfrm>
            <a:off x="7539683" y="3718375"/>
            <a:ext cx="98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=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E3472D-C627-7784-8BED-8DEA435E278F}"/>
              </a:ext>
            </a:extLst>
          </p:cNvPr>
          <p:cNvSpPr txBox="1"/>
          <p:nvPr/>
        </p:nvSpPr>
        <p:spPr>
          <a:xfrm>
            <a:off x="8328394" y="3029154"/>
            <a:ext cx="213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Key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/>
                </a:solidFill>
              </a:rPr>
              <a:t>K</a:t>
            </a:r>
            <a:endParaRPr lang="en-DE" sz="2000" dirty="0">
              <a:solidFill>
                <a:schemeClr val="accent2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05C10F-BD53-A811-355E-DCF035142133}"/>
              </a:ext>
            </a:extLst>
          </p:cNvPr>
          <p:cNvSpPr/>
          <p:nvPr/>
        </p:nvSpPr>
        <p:spPr>
          <a:xfrm>
            <a:off x="2663376" y="559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4DCEA2-F8D2-947F-50A2-63F7BCABA90C}"/>
              </a:ext>
            </a:extLst>
          </p:cNvPr>
          <p:cNvSpPr/>
          <p:nvPr/>
        </p:nvSpPr>
        <p:spPr>
          <a:xfrm>
            <a:off x="3023376" y="559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E420949-4AB4-5F40-B3F2-CB48CDDD9D9C}"/>
              </a:ext>
            </a:extLst>
          </p:cNvPr>
          <p:cNvSpPr/>
          <p:nvPr/>
        </p:nvSpPr>
        <p:spPr>
          <a:xfrm>
            <a:off x="3383376" y="559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DFC5D6-CCD2-F486-3FC9-19D8FD617700}"/>
              </a:ext>
            </a:extLst>
          </p:cNvPr>
          <p:cNvSpPr/>
          <p:nvPr/>
        </p:nvSpPr>
        <p:spPr>
          <a:xfrm>
            <a:off x="3743376" y="559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A75A731-19DA-CB73-C4E4-5DB38450169D}"/>
              </a:ext>
            </a:extLst>
          </p:cNvPr>
          <p:cNvSpPr/>
          <p:nvPr/>
        </p:nvSpPr>
        <p:spPr>
          <a:xfrm>
            <a:off x="2663376" y="595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780C512-1221-E09B-316A-2632D71992C6}"/>
              </a:ext>
            </a:extLst>
          </p:cNvPr>
          <p:cNvSpPr/>
          <p:nvPr/>
        </p:nvSpPr>
        <p:spPr>
          <a:xfrm>
            <a:off x="3023376" y="595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B022A6D-603B-68B2-483E-1F515C144164}"/>
              </a:ext>
            </a:extLst>
          </p:cNvPr>
          <p:cNvSpPr/>
          <p:nvPr/>
        </p:nvSpPr>
        <p:spPr>
          <a:xfrm>
            <a:off x="3383376" y="595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0691668-3E2B-1846-FD3C-F396405AD7E4}"/>
              </a:ext>
            </a:extLst>
          </p:cNvPr>
          <p:cNvSpPr/>
          <p:nvPr/>
        </p:nvSpPr>
        <p:spPr>
          <a:xfrm>
            <a:off x="3743376" y="5958204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20EE590-B136-47D3-EFBB-BB112A722AC1}"/>
              </a:ext>
            </a:extLst>
          </p:cNvPr>
          <p:cNvSpPr/>
          <p:nvPr/>
        </p:nvSpPr>
        <p:spPr>
          <a:xfrm>
            <a:off x="5735998" y="523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E9FD65-075C-03B1-854F-B00AEEE7E5B3}"/>
              </a:ext>
            </a:extLst>
          </p:cNvPr>
          <p:cNvSpPr/>
          <p:nvPr/>
        </p:nvSpPr>
        <p:spPr>
          <a:xfrm>
            <a:off x="6095998" y="523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E35591-AA29-FA9C-13CC-25EF35750A7B}"/>
              </a:ext>
            </a:extLst>
          </p:cNvPr>
          <p:cNvSpPr/>
          <p:nvPr/>
        </p:nvSpPr>
        <p:spPr>
          <a:xfrm>
            <a:off x="6455998" y="523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7BE3D8B-5EED-FBEB-6743-83FA5C2FA1B0}"/>
              </a:ext>
            </a:extLst>
          </p:cNvPr>
          <p:cNvSpPr/>
          <p:nvPr/>
        </p:nvSpPr>
        <p:spPr>
          <a:xfrm>
            <a:off x="5735998" y="559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960E311-ECFD-DDDF-29E6-F8D68BFD5809}"/>
              </a:ext>
            </a:extLst>
          </p:cNvPr>
          <p:cNvSpPr/>
          <p:nvPr/>
        </p:nvSpPr>
        <p:spPr>
          <a:xfrm>
            <a:off x="6095998" y="559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33F5A92-F335-C363-ADD5-AD5E615EAFCF}"/>
              </a:ext>
            </a:extLst>
          </p:cNvPr>
          <p:cNvSpPr/>
          <p:nvPr/>
        </p:nvSpPr>
        <p:spPr>
          <a:xfrm>
            <a:off x="6455998" y="559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ADCF7D8-C546-6956-B87C-73F0BF89FAE5}"/>
              </a:ext>
            </a:extLst>
          </p:cNvPr>
          <p:cNvSpPr/>
          <p:nvPr/>
        </p:nvSpPr>
        <p:spPr>
          <a:xfrm>
            <a:off x="5735999" y="595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EBDE373-619B-62C4-E412-E66023CA91B0}"/>
              </a:ext>
            </a:extLst>
          </p:cNvPr>
          <p:cNvSpPr/>
          <p:nvPr/>
        </p:nvSpPr>
        <p:spPr>
          <a:xfrm>
            <a:off x="6095999" y="595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1B7453-DE41-D412-C9D3-CBACC71E0F17}"/>
              </a:ext>
            </a:extLst>
          </p:cNvPr>
          <p:cNvSpPr/>
          <p:nvPr/>
        </p:nvSpPr>
        <p:spPr>
          <a:xfrm>
            <a:off x="6455999" y="595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E10EF0-B6A8-E3BE-8A57-2D101832D85E}"/>
              </a:ext>
            </a:extLst>
          </p:cNvPr>
          <p:cNvSpPr/>
          <p:nvPr/>
        </p:nvSpPr>
        <p:spPr>
          <a:xfrm>
            <a:off x="5735999" y="631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82C636A-2529-DD04-B3C1-CD5529736393}"/>
              </a:ext>
            </a:extLst>
          </p:cNvPr>
          <p:cNvSpPr/>
          <p:nvPr/>
        </p:nvSpPr>
        <p:spPr>
          <a:xfrm>
            <a:off x="6095999" y="631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8A2C2D6-A1DB-7725-0A24-956793B40026}"/>
              </a:ext>
            </a:extLst>
          </p:cNvPr>
          <p:cNvSpPr/>
          <p:nvPr/>
        </p:nvSpPr>
        <p:spPr>
          <a:xfrm>
            <a:off x="6455999" y="6318204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46F4680-4FAA-98AC-4B18-E0D085305A75}"/>
              </a:ext>
            </a:extLst>
          </p:cNvPr>
          <p:cNvSpPr/>
          <p:nvPr/>
        </p:nvSpPr>
        <p:spPr>
          <a:xfrm>
            <a:off x="8529205" y="5575177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9DEF74-9966-F5C4-3B69-FDC601E996D9}"/>
              </a:ext>
            </a:extLst>
          </p:cNvPr>
          <p:cNvSpPr/>
          <p:nvPr/>
        </p:nvSpPr>
        <p:spPr>
          <a:xfrm>
            <a:off x="8889205" y="5575177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191F792-5D22-BB03-DBFA-AB5FF1AC34D1}"/>
              </a:ext>
            </a:extLst>
          </p:cNvPr>
          <p:cNvSpPr/>
          <p:nvPr/>
        </p:nvSpPr>
        <p:spPr>
          <a:xfrm>
            <a:off x="9249205" y="5575177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1222536-253A-C488-8475-3F94278D3A55}"/>
              </a:ext>
            </a:extLst>
          </p:cNvPr>
          <p:cNvSpPr/>
          <p:nvPr/>
        </p:nvSpPr>
        <p:spPr>
          <a:xfrm>
            <a:off x="8529205" y="5935177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1CAFA84-6793-3944-63ED-2EC42BA265D1}"/>
              </a:ext>
            </a:extLst>
          </p:cNvPr>
          <p:cNvSpPr/>
          <p:nvPr/>
        </p:nvSpPr>
        <p:spPr>
          <a:xfrm>
            <a:off x="8889205" y="5935177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8985196-4986-9CA3-31E8-748624EB3AC7}"/>
              </a:ext>
            </a:extLst>
          </p:cNvPr>
          <p:cNvSpPr/>
          <p:nvPr/>
        </p:nvSpPr>
        <p:spPr>
          <a:xfrm>
            <a:off x="9249205" y="5935177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E7B6250-2B68-0712-BC7F-FF975343BCE3}"/>
              </a:ext>
            </a:extLst>
          </p:cNvPr>
          <p:cNvSpPr txBox="1"/>
          <p:nvPr/>
        </p:nvSpPr>
        <p:spPr>
          <a:xfrm>
            <a:off x="4848917" y="4744358"/>
            <a:ext cx="231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Value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DE" sz="2000" dirty="0">
              <a:solidFill>
                <a:schemeClr val="accent5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2ECF28A-F9AC-93FA-F2DA-DDC0E09A534B}"/>
              </a:ext>
            </a:extLst>
          </p:cNvPr>
          <p:cNvSpPr txBox="1"/>
          <p:nvPr/>
        </p:nvSpPr>
        <p:spPr>
          <a:xfrm>
            <a:off x="4786768" y="5704344"/>
            <a:ext cx="98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FC34A49-03E5-0EF7-A654-D21E576144F5}"/>
              </a:ext>
            </a:extLst>
          </p:cNvPr>
          <p:cNvSpPr txBox="1"/>
          <p:nvPr/>
        </p:nvSpPr>
        <p:spPr>
          <a:xfrm>
            <a:off x="7539682" y="5704343"/>
            <a:ext cx="98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=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B50EA34-2016-9F1E-472C-38006FDB6947}"/>
              </a:ext>
            </a:extLst>
          </p:cNvPr>
          <p:cNvSpPr txBox="1"/>
          <p:nvPr/>
        </p:nvSpPr>
        <p:spPr>
          <a:xfrm>
            <a:off x="8328394" y="5086075"/>
            <a:ext cx="201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Value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/>
                </a:solidFill>
              </a:rPr>
              <a:t>V</a:t>
            </a:r>
            <a:endParaRPr lang="en-DE" sz="20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0766845-2E71-6C04-C41E-62F68D2D6F0B}"/>
                  </a:ext>
                </a:extLst>
              </p:cNvPr>
              <p:cNvSpPr txBox="1"/>
              <p:nvPr/>
            </p:nvSpPr>
            <p:spPr>
              <a:xfrm>
                <a:off x="7158038" y="661069"/>
                <a:ext cx="55585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24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DE" sz="24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0766845-2E71-6C04-C41E-62F68D2D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038" y="661069"/>
                <a:ext cx="555858" cy="370551"/>
              </a:xfrm>
              <a:prstGeom prst="rect">
                <a:avLst/>
              </a:prstGeom>
              <a:blipFill>
                <a:blip r:embed="rId2"/>
                <a:stretch>
                  <a:fillRect l="-11111" r="-6667" b="-645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46B6940-B8FE-B6AE-2388-63039D1A0C3E}"/>
                  </a:ext>
                </a:extLst>
              </p:cNvPr>
              <p:cNvSpPr txBox="1"/>
              <p:nvPr/>
            </p:nvSpPr>
            <p:spPr>
              <a:xfrm>
                <a:off x="6978246" y="2755359"/>
                <a:ext cx="561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DE" sz="2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46B6940-B8FE-B6AE-2388-63039D1A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46" y="2755359"/>
                <a:ext cx="561436" cy="369332"/>
              </a:xfrm>
              <a:prstGeom prst="rect">
                <a:avLst/>
              </a:prstGeom>
              <a:blipFill>
                <a:blip r:embed="rId3"/>
                <a:stretch>
                  <a:fillRect l="-11111" r="-2222" b="-645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52FC95-93E6-62EB-7B42-0338D95DAD6F}"/>
                  </a:ext>
                </a:extLst>
              </p:cNvPr>
              <p:cNvSpPr txBox="1"/>
              <p:nvPr/>
            </p:nvSpPr>
            <p:spPr>
              <a:xfrm>
                <a:off x="7156498" y="4756916"/>
                <a:ext cx="545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en-DE" sz="2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52FC95-93E6-62EB-7B42-0338D95D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98" y="4756916"/>
                <a:ext cx="545406" cy="369332"/>
              </a:xfrm>
              <a:prstGeom prst="rect">
                <a:avLst/>
              </a:prstGeom>
              <a:blipFill>
                <a:blip r:embed="rId4"/>
                <a:stretch>
                  <a:fillRect l="-11364" r="-2273"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4CCF584C-0E43-1565-9BCF-216F561E7EE4}"/>
              </a:ext>
            </a:extLst>
          </p:cNvPr>
          <p:cNvSpPr/>
          <p:nvPr/>
        </p:nvSpPr>
        <p:spPr>
          <a:xfrm>
            <a:off x="8529205" y="1491657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B05AD0A-C23F-140A-F051-739AB0F812DF}"/>
              </a:ext>
            </a:extLst>
          </p:cNvPr>
          <p:cNvSpPr/>
          <p:nvPr/>
        </p:nvSpPr>
        <p:spPr>
          <a:xfrm>
            <a:off x="8889205" y="1491657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7DAB9FA-DF54-A5B2-C641-09580B4637D4}"/>
              </a:ext>
            </a:extLst>
          </p:cNvPr>
          <p:cNvSpPr/>
          <p:nvPr/>
        </p:nvSpPr>
        <p:spPr>
          <a:xfrm>
            <a:off x="9249205" y="1491657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00F559-B097-7C53-54EA-3E33C417B356}"/>
              </a:ext>
            </a:extLst>
          </p:cNvPr>
          <p:cNvSpPr/>
          <p:nvPr/>
        </p:nvSpPr>
        <p:spPr>
          <a:xfrm>
            <a:off x="8529205" y="1851657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C8D4009-75AD-B2C0-7DBF-7ACC6E071DFE}"/>
              </a:ext>
            </a:extLst>
          </p:cNvPr>
          <p:cNvSpPr/>
          <p:nvPr/>
        </p:nvSpPr>
        <p:spPr>
          <a:xfrm>
            <a:off x="8889205" y="1851657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C457F3D-B26F-764B-352F-6129999F4407}"/>
              </a:ext>
            </a:extLst>
          </p:cNvPr>
          <p:cNvSpPr/>
          <p:nvPr/>
        </p:nvSpPr>
        <p:spPr>
          <a:xfrm>
            <a:off x="9249205" y="1851657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38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AC99B-B602-58EE-326C-17DB941D40FA}"/>
              </a:ext>
            </a:extLst>
          </p:cNvPr>
          <p:cNvSpPr txBox="1"/>
          <p:nvPr/>
        </p:nvSpPr>
        <p:spPr>
          <a:xfrm>
            <a:off x="3564539" y="114300"/>
            <a:ext cx="736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/>
              <a:t>The attention mechanism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EC93A-134A-D98D-8FD0-F1A6D9E7CCDE}"/>
              </a:ext>
            </a:extLst>
          </p:cNvPr>
          <p:cNvSpPr/>
          <p:nvPr/>
        </p:nvSpPr>
        <p:spPr>
          <a:xfrm>
            <a:off x="4788807" y="2177550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EF82F-0AF4-28A6-3054-AF13D950EE23}"/>
              </a:ext>
            </a:extLst>
          </p:cNvPr>
          <p:cNvSpPr/>
          <p:nvPr/>
        </p:nvSpPr>
        <p:spPr>
          <a:xfrm>
            <a:off x="5148807" y="2177550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3E7DA-0E24-96F9-F09D-682E5663E6B4}"/>
              </a:ext>
            </a:extLst>
          </p:cNvPr>
          <p:cNvSpPr/>
          <p:nvPr/>
        </p:nvSpPr>
        <p:spPr>
          <a:xfrm>
            <a:off x="5148807" y="1814625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2CA06-906A-B1C2-F66A-F0D8FD7F7864}"/>
              </a:ext>
            </a:extLst>
          </p:cNvPr>
          <p:cNvSpPr/>
          <p:nvPr/>
        </p:nvSpPr>
        <p:spPr>
          <a:xfrm>
            <a:off x="4788807" y="2537550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9EB9-AEDF-BBDD-12D0-C2785BC90C30}"/>
              </a:ext>
            </a:extLst>
          </p:cNvPr>
          <p:cNvSpPr/>
          <p:nvPr/>
        </p:nvSpPr>
        <p:spPr>
          <a:xfrm>
            <a:off x="5148807" y="2537550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E64C2-725B-111B-E3BB-DEB13566CBC3}"/>
              </a:ext>
            </a:extLst>
          </p:cNvPr>
          <p:cNvSpPr/>
          <p:nvPr/>
        </p:nvSpPr>
        <p:spPr>
          <a:xfrm>
            <a:off x="4788807" y="1817550"/>
            <a:ext cx="360000" cy="36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FCCFD-3761-E73A-D852-8E36CFF11BC3}"/>
              </a:ext>
            </a:extLst>
          </p:cNvPr>
          <p:cNvSpPr/>
          <p:nvPr/>
        </p:nvSpPr>
        <p:spPr>
          <a:xfrm>
            <a:off x="2914219" y="19946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66C33-DEE0-A63C-45BD-E571DF0E033E}"/>
              </a:ext>
            </a:extLst>
          </p:cNvPr>
          <p:cNvSpPr/>
          <p:nvPr/>
        </p:nvSpPr>
        <p:spPr>
          <a:xfrm>
            <a:off x="3274219" y="19946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44384-5A67-F8C4-57A1-016991E105AA}"/>
              </a:ext>
            </a:extLst>
          </p:cNvPr>
          <p:cNvSpPr/>
          <p:nvPr/>
        </p:nvSpPr>
        <p:spPr>
          <a:xfrm>
            <a:off x="3634219" y="19946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8E71-1089-566C-3111-CA6891F4B998}"/>
              </a:ext>
            </a:extLst>
          </p:cNvPr>
          <p:cNvSpPr/>
          <p:nvPr/>
        </p:nvSpPr>
        <p:spPr>
          <a:xfrm>
            <a:off x="2914219" y="23546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FC036-ED0F-3B34-726E-8A89BD8368EF}"/>
              </a:ext>
            </a:extLst>
          </p:cNvPr>
          <p:cNvSpPr/>
          <p:nvPr/>
        </p:nvSpPr>
        <p:spPr>
          <a:xfrm>
            <a:off x="3274219" y="23546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73689-24B5-9A82-34E0-0666FBCF2E01}"/>
              </a:ext>
            </a:extLst>
          </p:cNvPr>
          <p:cNvSpPr/>
          <p:nvPr/>
        </p:nvSpPr>
        <p:spPr>
          <a:xfrm>
            <a:off x="3634219" y="23546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66D1D-C48F-49D2-B2D0-89EC6E29DE87}"/>
              </a:ext>
            </a:extLst>
          </p:cNvPr>
          <p:cNvSpPr/>
          <p:nvPr/>
        </p:nvSpPr>
        <p:spPr>
          <a:xfrm>
            <a:off x="7317433" y="2717550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743CE-3321-5470-C013-443814EA7A6B}"/>
              </a:ext>
            </a:extLst>
          </p:cNvPr>
          <p:cNvSpPr/>
          <p:nvPr/>
        </p:nvSpPr>
        <p:spPr>
          <a:xfrm>
            <a:off x="7677433" y="2717550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F666EC-587D-240B-CE73-8C61B8441EA1}"/>
              </a:ext>
            </a:extLst>
          </p:cNvPr>
          <p:cNvSpPr/>
          <p:nvPr/>
        </p:nvSpPr>
        <p:spPr>
          <a:xfrm>
            <a:off x="8037433" y="2717550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2CB065-EDB8-D6F1-9856-C20D2D499792}"/>
              </a:ext>
            </a:extLst>
          </p:cNvPr>
          <p:cNvSpPr/>
          <p:nvPr/>
        </p:nvSpPr>
        <p:spPr>
          <a:xfrm>
            <a:off x="7317433" y="3077550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0DFF26-F092-8E34-81DB-389E70290AD4}"/>
              </a:ext>
            </a:extLst>
          </p:cNvPr>
          <p:cNvSpPr/>
          <p:nvPr/>
        </p:nvSpPr>
        <p:spPr>
          <a:xfrm>
            <a:off x="7677433" y="3077550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11142-C0D8-A775-B004-AAF0B267403D}"/>
              </a:ext>
            </a:extLst>
          </p:cNvPr>
          <p:cNvSpPr/>
          <p:nvPr/>
        </p:nvSpPr>
        <p:spPr>
          <a:xfrm>
            <a:off x="8037433" y="3077550"/>
            <a:ext cx="360000" cy="36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4D331-F055-C786-873C-B50FD786CC8E}"/>
              </a:ext>
            </a:extLst>
          </p:cNvPr>
          <p:cNvSpPr/>
          <p:nvPr/>
        </p:nvSpPr>
        <p:spPr>
          <a:xfrm>
            <a:off x="9799039" y="2717550"/>
            <a:ext cx="360000" cy="360000"/>
          </a:xfrm>
          <a:prstGeom prst="rect">
            <a:avLst/>
          </a:prstGeom>
          <a:solidFill>
            <a:srgbClr val="FF6FF4">
              <a:alpha val="65098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B57CE3-D363-F1E6-8EAE-569119E41912}"/>
              </a:ext>
            </a:extLst>
          </p:cNvPr>
          <p:cNvSpPr/>
          <p:nvPr/>
        </p:nvSpPr>
        <p:spPr>
          <a:xfrm>
            <a:off x="10159039" y="2717550"/>
            <a:ext cx="360000" cy="360000"/>
          </a:xfrm>
          <a:prstGeom prst="rect">
            <a:avLst/>
          </a:prstGeom>
          <a:solidFill>
            <a:srgbClr val="FF6FF4">
              <a:alpha val="65098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780CD-3790-AC57-A001-5549DB9F227F}"/>
              </a:ext>
            </a:extLst>
          </p:cNvPr>
          <p:cNvSpPr/>
          <p:nvPr/>
        </p:nvSpPr>
        <p:spPr>
          <a:xfrm>
            <a:off x="10519039" y="2717550"/>
            <a:ext cx="360000" cy="360000"/>
          </a:xfrm>
          <a:prstGeom prst="rect">
            <a:avLst/>
          </a:prstGeom>
          <a:solidFill>
            <a:srgbClr val="FF6FF4">
              <a:alpha val="65098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1111F-D2BA-2AF1-6B43-92F5D53FFC47}"/>
              </a:ext>
            </a:extLst>
          </p:cNvPr>
          <p:cNvSpPr/>
          <p:nvPr/>
        </p:nvSpPr>
        <p:spPr>
          <a:xfrm>
            <a:off x="9799039" y="3077550"/>
            <a:ext cx="360000" cy="360000"/>
          </a:xfrm>
          <a:prstGeom prst="rect">
            <a:avLst/>
          </a:prstGeom>
          <a:solidFill>
            <a:srgbClr val="FF6FF4">
              <a:alpha val="65098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BC5B2-7111-8E04-ECCA-47E880B60679}"/>
              </a:ext>
            </a:extLst>
          </p:cNvPr>
          <p:cNvSpPr/>
          <p:nvPr/>
        </p:nvSpPr>
        <p:spPr>
          <a:xfrm>
            <a:off x="10159039" y="3077550"/>
            <a:ext cx="360000" cy="360000"/>
          </a:xfrm>
          <a:prstGeom prst="rect">
            <a:avLst/>
          </a:prstGeom>
          <a:solidFill>
            <a:srgbClr val="FF6FF4">
              <a:alpha val="65098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0493B-C85C-0782-4B7F-CF9EE6CEADAC}"/>
              </a:ext>
            </a:extLst>
          </p:cNvPr>
          <p:cNvSpPr/>
          <p:nvPr/>
        </p:nvSpPr>
        <p:spPr>
          <a:xfrm>
            <a:off x="10519039" y="3077550"/>
            <a:ext cx="360000" cy="360000"/>
          </a:xfrm>
          <a:prstGeom prst="rect">
            <a:avLst/>
          </a:prstGeom>
          <a:solidFill>
            <a:srgbClr val="FF6FF4">
              <a:alpha val="65098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3F55D-77ED-B84A-479A-5120DD6DEB74}"/>
              </a:ext>
            </a:extLst>
          </p:cNvPr>
          <p:cNvSpPr txBox="1"/>
          <p:nvPr/>
        </p:nvSpPr>
        <p:spPr>
          <a:xfrm>
            <a:off x="4274457" y="2081622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42A61B-086A-7894-D188-3FCC21837056}"/>
              </a:ext>
            </a:extLst>
          </p:cNvPr>
          <p:cNvCxnSpPr/>
          <p:nvPr/>
        </p:nvCxnSpPr>
        <p:spPr>
          <a:xfrm flipH="1">
            <a:off x="2800350" y="3063262"/>
            <a:ext cx="302895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88B7ED-7C68-A0D7-CCFA-167668EB6E01}"/>
                  </a:ext>
                </a:extLst>
              </p:cNvPr>
              <p:cNvSpPr txBox="1"/>
              <p:nvPr/>
            </p:nvSpPr>
            <p:spPr>
              <a:xfrm>
                <a:off x="3905413" y="3251924"/>
                <a:ext cx="73808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DE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DE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88B7ED-7C68-A0D7-CCFA-167668EB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13" y="3251924"/>
                <a:ext cx="738087" cy="521810"/>
              </a:xfrm>
              <a:prstGeom prst="rect">
                <a:avLst/>
              </a:prstGeom>
              <a:blipFill>
                <a:blip r:embed="rId2"/>
                <a:stretch>
                  <a:fillRect r="-3390" b="-69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41D703A-C442-FA13-0907-6002B4DC7BD9}"/>
              </a:ext>
            </a:extLst>
          </p:cNvPr>
          <p:cNvSpPr txBox="1"/>
          <p:nvPr/>
        </p:nvSpPr>
        <p:spPr>
          <a:xfrm>
            <a:off x="8928959" y="28069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ECDF60-53FC-803C-8B23-F624E6EE54E3}"/>
              </a:ext>
            </a:extLst>
          </p:cNvPr>
          <p:cNvSpPr txBox="1"/>
          <p:nvPr/>
        </p:nvSpPr>
        <p:spPr>
          <a:xfrm>
            <a:off x="6654685" y="283242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F4CCE-39D6-9005-BD02-3A5BDADD2DAE}"/>
              </a:ext>
            </a:extLst>
          </p:cNvPr>
          <p:cNvSpPr txBox="1"/>
          <p:nvPr/>
        </p:nvSpPr>
        <p:spPr>
          <a:xfrm>
            <a:off x="5942126" y="2262065"/>
            <a:ext cx="526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800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F13075-DDDD-F3A7-14FE-3B174FBAAFBB}"/>
              </a:ext>
            </a:extLst>
          </p:cNvPr>
          <p:cNvSpPr txBox="1"/>
          <p:nvPr/>
        </p:nvSpPr>
        <p:spPr>
          <a:xfrm>
            <a:off x="2121710" y="2262065"/>
            <a:ext cx="526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800" dirty="0"/>
              <a:t>(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DF8BB-03E7-846D-D75A-BEDCBFA70D5B}"/>
              </a:ext>
            </a:extLst>
          </p:cNvPr>
          <p:cNvSpPr txBox="1"/>
          <p:nvPr/>
        </p:nvSpPr>
        <p:spPr>
          <a:xfrm>
            <a:off x="456891" y="2714625"/>
            <a:ext cx="16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softmax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87AAF1-38AA-CE5B-5AF4-30570CF4BD78}"/>
              </a:ext>
            </a:extLst>
          </p:cNvPr>
          <p:cNvSpPr txBox="1"/>
          <p:nvPr/>
        </p:nvSpPr>
        <p:spPr>
          <a:xfrm>
            <a:off x="3274219" y="1137462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>
                <a:solidFill>
                  <a:srgbClr val="A94CF2"/>
                </a:solidFill>
              </a:rPr>
              <a:t>Q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6DC80-CC85-9513-BAD4-6D9E88C97FAE}"/>
              </a:ext>
            </a:extLst>
          </p:cNvPr>
          <p:cNvSpPr txBox="1"/>
          <p:nvPr/>
        </p:nvSpPr>
        <p:spPr>
          <a:xfrm>
            <a:off x="7677433" y="2015919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>
                <a:solidFill>
                  <a:schemeClr val="accent5"/>
                </a:solidFill>
              </a:rPr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F74ADD-600B-F145-6637-E31ECF84EF9C}"/>
                  </a:ext>
                </a:extLst>
              </p:cNvPr>
              <p:cNvSpPr txBox="1"/>
              <p:nvPr/>
            </p:nvSpPr>
            <p:spPr>
              <a:xfrm>
                <a:off x="4959825" y="1212663"/>
                <a:ext cx="6866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DE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F74ADD-600B-F145-6637-E31ECF84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25" y="1212663"/>
                <a:ext cx="686663" cy="553998"/>
              </a:xfrm>
              <a:prstGeom prst="rect">
                <a:avLst/>
              </a:prstGeom>
              <a:blipFill>
                <a:blip r:embed="rId3"/>
                <a:stretch>
                  <a:fillRect l="-14545" r="-3636" b="-44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ADE988D-73AE-1B0F-0873-F60E4ED5DBA1}"/>
              </a:ext>
            </a:extLst>
          </p:cNvPr>
          <p:cNvSpPr txBox="1"/>
          <p:nvPr/>
        </p:nvSpPr>
        <p:spPr>
          <a:xfrm>
            <a:off x="10112346" y="2020067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>
                <a:solidFill>
                  <a:srgbClr val="FF6FF4"/>
                </a:solidFill>
              </a:rPr>
              <a:t>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1C2109-AC6A-E13D-A9BE-C5E39F68CBA9}"/>
              </a:ext>
            </a:extLst>
          </p:cNvPr>
          <p:cNvSpPr/>
          <p:nvPr/>
        </p:nvSpPr>
        <p:spPr>
          <a:xfrm>
            <a:off x="3066619" y="21470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C85C71-D491-6773-08B1-0EA078413AE7}"/>
              </a:ext>
            </a:extLst>
          </p:cNvPr>
          <p:cNvSpPr/>
          <p:nvPr/>
        </p:nvSpPr>
        <p:spPr>
          <a:xfrm>
            <a:off x="3426619" y="21470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EFC970-42B3-4FEA-208D-D84473C6E40C}"/>
              </a:ext>
            </a:extLst>
          </p:cNvPr>
          <p:cNvSpPr/>
          <p:nvPr/>
        </p:nvSpPr>
        <p:spPr>
          <a:xfrm>
            <a:off x="3786619" y="21470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99AE9-3F38-ECF7-546A-DC0A4A5143BA}"/>
              </a:ext>
            </a:extLst>
          </p:cNvPr>
          <p:cNvSpPr/>
          <p:nvPr/>
        </p:nvSpPr>
        <p:spPr>
          <a:xfrm>
            <a:off x="3066619" y="25070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486B29-F0CC-635C-0139-7A86E326A2E8}"/>
              </a:ext>
            </a:extLst>
          </p:cNvPr>
          <p:cNvSpPr/>
          <p:nvPr/>
        </p:nvSpPr>
        <p:spPr>
          <a:xfrm>
            <a:off x="3426619" y="25070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B9862B-3CE7-75D6-AC8E-BF9F83C48C53}"/>
              </a:ext>
            </a:extLst>
          </p:cNvPr>
          <p:cNvSpPr/>
          <p:nvPr/>
        </p:nvSpPr>
        <p:spPr>
          <a:xfrm>
            <a:off x="3786619" y="2507025"/>
            <a:ext cx="360000" cy="36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45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992FD2-A3EC-E75A-E7AB-C586DCC393DA}"/>
              </a:ext>
            </a:extLst>
          </p:cNvPr>
          <p:cNvSpPr txBox="1"/>
          <p:nvPr/>
        </p:nvSpPr>
        <p:spPr>
          <a:xfrm>
            <a:off x="3831239" y="-4769"/>
            <a:ext cx="444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/>
              <a:t>Multi-head attention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12030-D9C6-7244-C16E-F4E252B17CB3}"/>
              </a:ext>
            </a:extLst>
          </p:cNvPr>
          <p:cNvSpPr/>
          <p:nvPr/>
        </p:nvSpPr>
        <p:spPr>
          <a:xfrm>
            <a:off x="5120825" y="62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0115D-77FC-460E-C707-16CC09971CDC}"/>
              </a:ext>
            </a:extLst>
          </p:cNvPr>
          <p:cNvSpPr/>
          <p:nvPr/>
        </p:nvSpPr>
        <p:spPr>
          <a:xfrm>
            <a:off x="5480825" y="62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2001B-A9D7-1C2A-7437-3D28D35E91D4}"/>
              </a:ext>
            </a:extLst>
          </p:cNvPr>
          <p:cNvSpPr/>
          <p:nvPr/>
        </p:nvSpPr>
        <p:spPr>
          <a:xfrm>
            <a:off x="5840825" y="62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CF2E-EF25-392D-ABB4-D36FC25558D5}"/>
              </a:ext>
            </a:extLst>
          </p:cNvPr>
          <p:cNvSpPr/>
          <p:nvPr/>
        </p:nvSpPr>
        <p:spPr>
          <a:xfrm>
            <a:off x="6200825" y="62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5BC25-801F-7CF0-EF71-10FEACDF4DEE}"/>
              </a:ext>
            </a:extLst>
          </p:cNvPr>
          <p:cNvSpPr/>
          <p:nvPr/>
        </p:nvSpPr>
        <p:spPr>
          <a:xfrm>
            <a:off x="5120825" y="98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C6E82-9657-DD4C-693D-BC85D0232CF6}"/>
              </a:ext>
            </a:extLst>
          </p:cNvPr>
          <p:cNvSpPr/>
          <p:nvPr/>
        </p:nvSpPr>
        <p:spPr>
          <a:xfrm>
            <a:off x="5480825" y="98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306B3-D164-2F66-948D-071988DDD073}"/>
              </a:ext>
            </a:extLst>
          </p:cNvPr>
          <p:cNvSpPr/>
          <p:nvPr/>
        </p:nvSpPr>
        <p:spPr>
          <a:xfrm>
            <a:off x="5840825" y="98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00CBF-517E-AF81-E230-298086D6E50F}"/>
              </a:ext>
            </a:extLst>
          </p:cNvPr>
          <p:cNvSpPr/>
          <p:nvPr/>
        </p:nvSpPr>
        <p:spPr>
          <a:xfrm>
            <a:off x="6200825" y="986137"/>
            <a:ext cx="360000" cy="360000"/>
          </a:xfrm>
          <a:prstGeom prst="rect">
            <a:avLst/>
          </a:prstGeom>
          <a:solidFill>
            <a:srgbClr val="92D050">
              <a:alpha val="66657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27993-3AB8-4A52-D5CD-5F979A7C0994}"/>
              </a:ext>
            </a:extLst>
          </p:cNvPr>
          <p:cNvSpPr/>
          <p:nvPr/>
        </p:nvSpPr>
        <p:spPr>
          <a:xfrm>
            <a:off x="1516424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BCC87-231E-2FDB-4D53-59B000255EA6}"/>
              </a:ext>
            </a:extLst>
          </p:cNvPr>
          <p:cNvSpPr/>
          <p:nvPr/>
        </p:nvSpPr>
        <p:spPr>
          <a:xfrm>
            <a:off x="1704968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FA5A1-D28F-7864-F0E6-32416A28CE2E}"/>
              </a:ext>
            </a:extLst>
          </p:cNvPr>
          <p:cNvSpPr/>
          <p:nvPr/>
        </p:nvSpPr>
        <p:spPr>
          <a:xfrm>
            <a:off x="1907800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2F4D0D-AB43-45B3-2346-B860AF6FF4AA}"/>
                  </a:ext>
                </a:extLst>
              </p:cNvPr>
              <p:cNvSpPr txBox="1"/>
              <p:nvPr/>
            </p:nvSpPr>
            <p:spPr>
              <a:xfrm>
                <a:off x="890045" y="2461185"/>
                <a:ext cx="582531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A94CF2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2F4D0D-AB43-45B3-2346-B860AF6F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45" y="2461185"/>
                <a:ext cx="582531" cy="308802"/>
              </a:xfrm>
              <a:prstGeom prst="rect">
                <a:avLst/>
              </a:prstGeom>
              <a:blipFill>
                <a:blip r:embed="rId2"/>
                <a:stretch>
                  <a:fillRect l="-10638" r="-2128" b="-1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6E670CF-AA6C-FF76-0723-87249714983E}"/>
              </a:ext>
            </a:extLst>
          </p:cNvPr>
          <p:cNvSpPr/>
          <p:nvPr/>
        </p:nvSpPr>
        <p:spPr>
          <a:xfrm>
            <a:off x="1518348" y="405658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3468D3-1790-7836-9B22-3D5F41BFCD86}"/>
              </a:ext>
            </a:extLst>
          </p:cNvPr>
          <p:cNvSpPr/>
          <p:nvPr/>
        </p:nvSpPr>
        <p:spPr>
          <a:xfrm>
            <a:off x="1710568" y="4059387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0CF7DA-11FF-966E-5F9A-7FF0F0C74729}"/>
              </a:ext>
            </a:extLst>
          </p:cNvPr>
          <p:cNvSpPr/>
          <p:nvPr/>
        </p:nvSpPr>
        <p:spPr>
          <a:xfrm>
            <a:off x="1899255" y="405658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49386D-1FAE-00DA-CC56-726726ABA30A}"/>
              </a:ext>
            </a:extLst>
          </p:cNvPr>
          <p:cNvSpPr/>
          <p:nvPr/>
        </p:nvSpPr>
        <p:spPr>
          <a:xfrm>
            <a:off x="1516424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7FA3CD-64D6-93AF-E425-3AA8E7BAAA3B}"/>
              </a:ext>
            </a:extLst>
          </p:cNvPr>
          <p:cNvSpPr/>
          <p:nvPr/>
        </p:nvSpPr>
        <p:spPr>
          <a:xfrm>
            <a:off x="1704968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C9CDBE-74DD-CA5C-1750-C48D607A97E3}"/>
              </a:ext>
            </a:extLst>
          </p:cNvPr>
          <p:cNvSpPr/>
          <p:nvPr/>
        </p:nvSpPr>
        <p:spPr>
          <a:xfrm>
            <a:off x="1907800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EBD535-2804-FE93-BFB7-E690787E851C}"/>
              </a:ext>
            </a:extLst>
          </p:cNvPr>
          <p:cNvSpPr/>
          <p:nvPr/>
        </p:nvSpPr>
        <p:spPr>
          <a:xfrm>
            <a:off x="1515440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6CF38E-F8D3-A09D-C64E-2E4EB0486C1C}"/>
              </a:ext>
            </a:extLst>
          </p:cNvPr>
          <p:cNvSpPr/>
          <p:nvPr/>
        </p:nvSpPr>
        <p:spPr>
          <a:xfrm>
            <a:off x="1703984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B79A48B-616B-9A3F-AE9E-DF06AC3B9080}"/>
              </a:ext>
            </a:extLst>
          </p:cNvPr>
          <p:cNvSpPr/>
          <p:nvPr/>
        </p:nvSpPr>
        <p:spPr>
          <a:xfrm>
            <a:off x="1906816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7A970B-6E94-41FF-9F62-3D3A12FA08CF}"/>
              </a:ext>
            </a:extLst>
          </p:cNvPr>
          <p:cNvSpPr/>
          <p:nvPr/>
        </p:nvSpPr>
        <p:spPr>
          <a:xfrm>
            <a:off x="1516424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8C02C2-093D-4847-E7AF-74340BF0CA73}"/>
              </a:ext>
            </a:extLst>
          </p:cNvPr>
          <p:cNvSpPr/>
          <p:nvPr/>
        </p:nvSpPr>
        <p:spPr>
          <a:xfrm>
            <a:off x="1704968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0EFDF7-E4EA-28DB-1064-AEDFBB1FC9DF}"/>
              </a:ext>
            </a:extLst>
          </p:cNvPr>
          <p:cNvSpPr/>
          <p:nvPr/>
        </p:nvSpPr>
        <p:spPr>
          <a:xfrm>
            <a:off x="1907800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5C49D3-FB18-66B7-A19D-185C1BB59942}"/>
              </a:ext>
            </a:extLst>
          </p:cNvPr>
          <p:cNvSpPr/>
          <p:nvPr/>
        </p:nvSpPr>
        <p:spPr>
          <a:xfrm>
            <a:off x="1668824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168D4F3-1209-D3D6-4F65-6F948BC60E10}"/>
              </a:ext>
            </a:extLst>
          </p:cNvPr>
          <p:cNvSpPr/>
          <p:nvPr/>
        </p:nvSpPr>
        <p:spPr>
          <a:xfrm>
            <a:off x="1857368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18732E-D321-6296-DD92-8E90B2165324}"/>
              </a:ext>
            </a:extLst>
          </p:cNvPr>
          <p:cNvSpPr/>
          <p:nvPr/>
        </p:nvSpPr>
        <p:spPr>
          <a:xfrm>
            <a:off x="2060200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A620B8-0F5C-A88F-390D-6842BDF44FFD}"/>
              </a:ext>
            </a:extLst>
          </p:cNvPr>
          <p:cNvSpPr/>
          <p:nvPr/>
        </p:nvSpPr>
        <p:spPr>
          <a:xfrm>
            <a:off x="1668824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B01537-E0D2-1163-8ECB-C2348AD651CF}"/>
              </a:ext>
            </a:extLst>
          </p:cNvPr>
          <p:cNvSpPr/>
          <p:nvPr/>
        </p:nvSpPr>
        <p:spPr>
          <a:xfrm>
            <a:off x="1857368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23C273-513F-A9B8-2130-EC084A5C90CD}"/>
              </a:ext>
            </a:extLst>
          </p:cNvPr>
          <p:cNvSpPr/>
          <p:nvPr/>
        </p:nvSpPr>
        <p:spPr>
          <a:xfrm>
            <a:off x="2060200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4EAA10-7A4C-6499-5858-9B6F4292D550}"/>
              </a:ext>
            </a:extLst>
          </p:cNvPr>
          <p:cNvSpPr/>
          <p:nvPr/>
        </p:nvSpPr>
        <p:spPr>
          <a:xfrm>
            <a:off x="1668824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94E6B0-8986-D34C-7322-D3972FB2AC1A}"/>
              </a:ext>
            </a:extLst>
          </p:cNvPr>
          <p:cNvSpPr/>
          <p:nvPr/>
        </p:nvSpPr>
        <p:spPr>
          <a:xfrm>
            <a:off x="1857368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E300C5-6269-EFFF-8A93-0D4EF69397E9}"/>
              </a:ext>
            </a:extLst>
          </p:cNvPr>
          <p:cNvSpPr/>
          <p:nvPr/>
        </p:nvSpPr>
        <p:spPr>
          <a:xfrm>
            <a:off x="2060200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E7D4E59-BB7F-A97A-442D-D595B1E8E52A}"/>
              </a:ext>
            </a:extLst>
          </p:cNvPr>
          <p:cNvSpPr/>
          <p:nvPr/>
        </p:nvSpPr>
        <p:spPr>
          <a:xfrm>
            <a:off x="1669808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AB3F1F-B808-7D17-DA02-488E8AC69E8F}"/>
              </a:ext>
            </a:extLst>
          </p:cNvPr>
          <p:cNvSpPr/>
          <p:nvPr/>
        </p:nvSpPr>
        <p:spPr>
          <a:xfrm>
            <a:off x="1858352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1A8BB5-73F4-8B79-234A-EAFC52B8C8AD}"/>
              </a:ext>
            </a:extLst>
          </p:cNvPr>
          <p:cNvSpPr/>
          <p:nvPr/>
        </p:nvSpPr>
        <p:spPr>
          <a:xfrm>
            <a:off x="2061184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A1B984E-EF75-AED7-07C6-B66C17F05CE4}"/>
              </a:ext>
            </a:extLst>
          </p:cNvPr>
          <p:cNvSpPr/>
          <p:nvPr/>
        </p:nvSpPr>
        <p:spPr>
          <a:xfrm>
            <a:off x="1803992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C355A84-6BFA-9C72-079C-B0358B3269DF}"/>
              </a:ext>
            </a:extLst>
          </p:cNvPr>
          <p:cNvSpPr/>
          <p:nvPr/>
        </p:nvSpPr>
        <p:spPr>
          <a:xfrm>
            <a:off x="1992536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0027F9-1932-DC38-2CB1-172F1324D6C1}"/>
              </a:ext>
            </a:extLst>
          </p:cNvPr>
          <p:cNvSpPr/>
          <p:nvPr/>
        </p:nvSpPr>
        <p:spPr>
          <a:xfrm>
            <a:off x="2195368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CC04229-8193-A7AF-5019-E9220F381BCB}"/>
              </a:ext>
            </a:extLst>
          </p:cNvPr>
          <p:cNvSpPr/>
          <p:nvPr/>
        </p:nvSpPr>
        <p:spPr>
          <a:xfrm>
            <a:off x="1803992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7EDB56-9EBF-AA22-1DB1-F102C6C2CB66}"/>
              </a:ext>
            </a:extLst>
          </p:cNvPr>
          <p:cNvSpPr/>
          <p:nvPr/>
        </p:nvSpPr>
        <p:spPr>
          <a:xfrm>
            <a:off x="1992536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A1C7DBE-06CC-D34A-583A-EA371F05C645}"/>
              </a:ext>
            </a:extLst>
          </p:cNvPr>
          <p:cNvSpPr/>
          <p:nvPr/>
        </p:nvSpPr>
        <p:spPr>
          <a:xfrm>
            <a:off x="2195368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62328C-0247-E790-D992-3F83615C893C}"/>
              </a:ext>
            </a:extLst>
          </p:cNvPr>
          <p:cNvSpPr/>
          <p:nvPr/>
        </p:nvSpPr>
        <p:spPr>
          <a:xfrm>
            <a:off x="1803992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46149E-8634-186A-DCA2-DFC8FF2B035F}"/>
              </a:ext>
            </a:extLst>
          </p:cNvPr>
          <p:cNvSpPr/>
          <p:nvPr/>
        </p:nvSpPr>
        <p:spPr>
          <a:xfrm>
            <a:off x="1992536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6AF28F-E636-015F-CFBD-0EC162659D16}"/>
              </a:ext>
            </a:extLst>
          </p:cNvPr>
          <p:cNvSpPr/>
          <p:nvPr/>
        </p:nvSpPr>
        <p:spPr>
          <a:xfrm>
            <a:off x="2195368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C3B87F1-5E47-C1D1-52DA-99362754A989}"/>
              </a:ext>
            </a:extLst>
          </p:cNvPr>
          <p:cNvSpPr/>
          <p:nvPr/>
        </p:nvSpPr>
        <p:spPr>
          <a:xfrm>
            <a:off x="1803992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EED9837-2DB4-E6EA-DB5A-B1976FB49664}"/>
              </a:ext>
            </a:extLst>
          </p:cNvPr>
          <p:cNvSpPr/>
          <p:nvPr/>
        </p:nvSpPr>
        <p:spPr>
          <a:xfrm>
            <a:off x="1992536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CDC365-680B-97CD-58E5-22BFE34414A3}"/>
              </a:ext>
            </a:extLst>
          </p:cNvPr>
          <p:cNvSpPr/>
          <p:nvPr/>
        </p:nvSpPr>
        <p:spPr>
          <a:xfrm>
            <a:off x="2195368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A8313B-8963-CBCD-3B3E-BE7A083DC501}"/>
              </a:ext>
            </a:extLst>
          </p:cNvPr>
          <p:cNvSpPr/>
          <p:nvPr/>
        </p:nvSpPr>
        <p:spPr>
          <a:xfrm>
            <a:off x="1518348" y="424883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0081F40-D288-0662-F507-B6D2DD6E45DF}"/>
              </a:ext>
            </a:extLst>
          </p:cNvPr>
          <p:cNvSpPr/>
          <p:nvPr/>
        </p:nvSpPr>
        <p:spPr>
          <a:xfrm>
            <a:off x="1710568" y="4251637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C41E005-4571-02B0-F6E7-4074F5686BD4}"/>
              </a:ext>
            </a:extLst>
          </p:cNvPr>
          <p:cNvSpPr/>
          <p:nvPr/>
        </p:nvSpPr>
        <p:spPr>
          <a:xfrm>
            <a:off x="1899255" y="424883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8107C52-6F2B-4FE7-417B-680355CCC93E}"/>
              </a:ext>
            </a:extLst>
          </p:cNvPr>
          <p:cNvSpPr/>
          <p:nvPr/>
        </p:nvSpPr>
        <p:spPr>
          <a:xfrm>
            <a:off x="1670748" y="420898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7B8A136-C08E-2CA5-C7E7-57DAD454B6D0}"/>
              </a:ext>
            </a:extLst>
          </p:cNvPr>
          <p:cNvSpPr/>
          <p:nvPr/>
        </p:nvSpPr>
        <p:spPr>
          <a:xfrm>
            <a:off x="1862968" y="4211787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4365AFD-0143-A12A-8D30-A6AEB322EE6A}"/>
              </a:ext>
            </a:extLst>
          </p:cNvPr>
          <p:cNvSpPr/>
          <p:nvPr/>
        </p:nvSpPr>
        <p:spPr>
          <a:xfrm>
            <a:off x="2051655" y="420898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F8D404-2A38-FA43-3871-A728B58C9B04}"/>
              </a:ext>
            </a:extLst>
          </p:cNvPr>
          <p:cNvSpPr/>
          <p:nvPr/>
        </p:nvSpPr>
        <p:spPr>
          <a:xfrm>
            <a:off x="1670748" y="440123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955C2D8-5196-F8C0-3CEC-3AF90936C0B4}"/>
              </a:ext>
            </a:extLst>
          </p:cNvPr>
          <p:cNvSpPr/>
          <p:nvPr/>
        </p:nvSpPr>
        <p:spPr>
          <a:xfrm>
            <a:off x="1862968" y="4404037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5063F07-067C-1EDD-0699-446B14BAA02E}"/>
              </a:ext>
            </a:extLst>
          </p:cNvPr>
          <p:cNvSpPr/>
          <p:nvPr/>
        </p:nvSpPr>
        <p:spPr>
          <a:xfrm>
            <a:off x="2051655" y="440123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582ECA8-D0A9-D98B-2B69-8C0D23CF6BC3}"/>
              </a:ext>
            </a:extLst>
          </p:cNvPr>
          <p:cNvSpPr/>
          <p:nvPr/>
        </p:nvSpPr>
        <p:spPr>
          <a:xfrm>
            <a:off x="1823148" y="436138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0B4072-C84D-71A5-5513-0DD99F9832EC}"/>
              </a:ext>
            </a:extLst>
          </p:cNvPr>
          <p:cNvSpPr/>
          <p:nvPr/>
        </p:nvSpPr>
        <p:spPr>
          <a:xfrm>
            <a:off x="2015368" y="4364187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90E679-97AA-1EBB-E686-BE3B2A3A244D}"/>
              </a:ext>
            </a:extLst>
          </p:cNvPr>
          <p:cNvSpPr/>
          <p:nvPr/>
        </p:nvSpPr>
        <p:spPr>
          <a:xfrm>
            <a:off x="2204055" y="436138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FBE9EE5-A0FB-C8EC-598D-8F4FB4CDA93F}"/>
              </a:ext>
            </a:extLst>
          </p:cNvPr>
          <p:cNvSpPr/>
          <p:nvPr/>
        </p:nvSpPr>
        <p:spPr>
          <a:xfrm>
            <a:off x="1823148" y="455363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E6F6273-45F7-E075-BA2D-8CAE0BD25E6D}"/>
              </a:ext>
            </a:extLst>
          </p:cNvPr>
          <p:cNvSpPr/>
          <p:nvPr/>
        </p:nvSpPr>
        <p:spPr>
          <a:xfrm>
            <a:off x="2015368" y="4556437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5A80A31-6819-1499-AD5C-B0691FD9A8DD}"/>
              </a:ext>
            </a:extLst>
          </p:cNvPr>
          <p:cNvSpPr/>
          <p:nvPr/>
        </p:nvSpPr>
        <p:spPr>
          <a:xfrm>
            <a:off x="2204055" y="455363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5BCB13-41BF-1976-24BA-1AEF4C8D5D1B}"/>
              </a:ext>
            </a:extLst>
          </p:cNvPr>
          <p:cNvSpPr/>
          <p:nvPr/>
        </p:nvSpPr>
        <p:spPr>
          <a:xfrm>
            <a:off x="1622241" y="527189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3D62B16-9E82-94A9-00C2-CA1302EF2240}"/>
              </a:ext>
            </a:extLst>
          </p:cNvPr>
          <p:cNvSpPr/>
          <p:nvPr/>
        </p:nvSpPr>
        <p:spPr>
          <a:xfrm>
            <a:off x="1814461" y="5274688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EEE1BB4-33ED-542F-2890-E5D7C2A26A9D}"/>
              </a:ext>
            </a:extLst>
          </p:cNvPr>
          <p:cNvSpPr/>
          <p:nvPr/>
        </p:nvSpPr>
        <p:spPr>
          <a:xfrm>
            <a:off x="2003148" y="527189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EDB54B2-6E60-0EC3-F2BD-AB7917E6F4E9}"/>
              </a:ext>
            </a:extLst>
          </p:cNvPr>
          <p:cNvSpPr/>
          <p:nvPr/>
        </p:nvSpPr>
        <p:spPr>
          <a:xfrm>
            <a:off x="1622241" y="546414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BD91B36-5B54-A37A-E67E-F6BC7026D58D}"/>
              </a:ext>
            </a:extLst>
          </p:cNvPr>
          <p:cNvSpPr/>
          <p:nvPr/>
        </p:nvSpPr>
        <p:spPr>
          <a:xfrm>
            <a:off x="1814461" y="5466938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5E961C3-6DE5-3085-A18B-41C6C95D0282}"/>
              </a:ext>
            </a:extLst>
          </p:cNvPr>
          <p:cNvSpPr/>
          <p:nvPr/>
        </p:nvSpPr>
        <p:spPr>
          <a:xfrm>
            <a:off x="2003148" y="546414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327B59C-CD1E-A25B-1DE2-C56A5D9125EC}"/>
                  </a:ext>
                </a:extLst>
              </p:cNvPr>
              <p:cNvSpPr txBox="1"/>
              <p:nvPr/>
            </p:nvSpPr>
            <p:spPr>
              <a:xfrm>
                <a:off x="886977" y="3310848"/>
                <a:ext cx="575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327B59C-CD1E-A25B-1DE2-C56A5D9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7" y="3310848"/>
                <a:ext cx="575157" cy="307777"/>
              </a:xfrm>
              <a:prstGeom prst="rect">
                <a:avLst/>
              </a:prstGeom>
              <a:blipFill>
                <a:blip r:embed="rId3"/>
                <a:stretch>
                  <a:fillRect l="-10870" r="-2174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03516A9-952A-75D7-CDBE-3A6ECCFDBA84}"/>
                  </a:ext>
                </a:extLst>
              </p:cNvPr>
              <p:cNvSpPr txBox="1"/>
              <p:nvPr/>
            </p:nvSpPr>
            <p:spPr>
              <a:xfrm>
                <a:off x="884595" y="2890865"/>
                <a:ext cx="587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03516A9-952A-75D7-CDBE-3A6ECCFDB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95" y="2890865"/>
                <a:ext cx="587981" cy="307777"/>
              </a:xfrm>
              <a:prstGeom prst="rect">
                <a:avLst/>
              </a:prstGeom>
              <a:blipFill>
                <a:blip r:embed="rId4"/>
                <a:stretch>
                  <a:fillRect l="-8333" r="-2083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393ED00-2F83-BBB1-E8C7-7C1BAA8BD9F8}"/>
                  </a:ext>
                </a:extLst>
              </p:cNvPr>
              <p:cNvSpPr txBox="1"/>
              <p:nvPr/>
            </p:nvSpPr>
            <p:spPr>
              <a:xfrm>
                <a:off x="975104" y="3941062"/>
                <a:ext cx="3423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A94CF2"/>
                  </a:solidFill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393ED00-2F83-BBB1-E8C7-7C1BAA8B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04" y="3941062"/>
                <a:ext cx="342337" cy="307777"/>
              </a:xfrm>
              <a:prstGeom prst="rect">
                <a:avLst/>
              </a:prstGeom>
              <a:blipFill>
                <a:blip r:embed="rId5"/>
                <a:stretch>
                  <a:fillRect l="-21429" r="-7143" b="-3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5DE1839-BE64-1A30-297E-6528CAE14265}"/>
                  </a:ext>
                </a:extLst>
              </p:cNvPr>
              <p:cNvSpPr txBox="1"/>
              <p:nvPr/>
            </p:nvSpPr>
            <p:spPr>
              <a:xfrm>
                <a:off x="975104" y="4317371"/>
                <a:ext cx="3363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5DE1839-BE64-1A30-297E-6528CAE1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04" y="4317371"/>
                <a:ext cx="336374" cy="307777"/>
              </a:xfrm>
              <a:prstGeom prst="rect">
                <a:avLst/>
              </a:prstGeom>
              <a:blipFill>
                <a:blip r:embed="rId6"/>
                <a:stretch>
                  <a:fillRect l="-14286" r="-3571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DBE8140-29E7-AA44-1B11-BAF570901F2B}"/>
                  </a:ext>
                </a:extLst>
              </p:cNvPr>
              <p:cNvSpPr txBox="1"/>
              <p:nvPr/>
            </p:nvSpPr>
            <p:spPr>
              <a:xfrm>
                <a:off x="987896" y="4675550"/>
                <a:ext cx="3036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DBE8140-29E7-AA44-1B11-BAF570901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96" y="4675550"/>
                <a:ext cx="303609" cy="307777"/>
              </a:xfrm>
              <a:prstGeom prst="rect">
                <a:avLst/>
              </a:prstGeom>
              <a:blipFill>
                <a:blip r:embed="rId7"/>
                <a:stretch>
                  <a:fillRect l="-16000" r="-8000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3E8A683-74D5-89A7-2A56-ECF66D846199}"/>
                  </a:ext>
                </a:extLst>
              </p:cNvPr>
              <p:cNvSpPr txBox="1"/>
              <p:nvPr/>
            </p:nvSpPr>
            <p:spPr>
              <a:xfrm>
                <a:off x="984924" y="5336363"/>
                <a:ext cx="322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FF6FF4"/>
                  </a:solidFill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3E8A683-74D5-89A7-2A56-ECF66D84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4" y="5336363"/>
                <a:ext cx="322139" cy="307777"/>
              </a:xfrm>
              <a:prstGeom prst="rect">
                <a:avLst/>
              </a:prstGeom>
              <a:blipFill>
                <a:blip r:embed="rId8"/>
                <a:stretch>
                  <a:fillRect l="-19231" r="-7692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CC5D892E-D49E-4155-548D-411D58A06E2E}"/>
              </a:ext>
            </a:extLst>
          </p:cNvPr>
          <p:cNvSpPr txBox="1"/>
          <p:nvPr/>
        </p:nvSpPr>
        <p:spPr>
          <a:xfrm>
            <a:off x="772198" y="2006475"/>
            <a:ext cx="222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</a:t>
            </a:r>
            <a:r>
              <a:rPr lang="en-DE" sz="2000" dirty="0"/>
              <a:t>ttentionhead #0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6632ABB-80D2-C7F2-0647-8CA63BF9415D}"/>
              </a:ext>
            </a:extLst>
          </p:cNvPr>
          <p:cNvSpPr/>
          <p:nvPr/>
        </p:nvSpPr>
        <p:spPr>
          <a:xfrm>
            <a:off x="4361479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E21EA4-40EC-2E39-2567-A5368A17003C}"/>
              </a:ext>
            </a:extLst>
          </p:cNvPr>
          <p:cNvSpPr/>
          <p:nvPr/>
        </p:nvSpPr>
        <p:spPr>
          <a:xfrm>
            <a:off x="4550023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DE76D81-D9B3-704A-25B2-7E209B56AB21}"/>
              </a:ext>
            </a:extLst>
          </p:cNvPr>
          <p:cNvSpPr/>
          <p:nvPr/>
        </p:nvSpPr>
        <p:spPr>
          <a:xfrm>
            <a:off x="4752855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5253ACE-D92D-65BD-515C-F9788B9F667E}"/>
                  </a:ext>
                </a:extLst>
              </p:cNvPr>
              <p:cNvSpPr txBox="1"/>
              <p:nvPr/>
            </p:nvSpPr>
            <p:spPr>
              <a:xfrm>
                <a:off x="3735100" y="2461185"/>
                <a:ext cx="582531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A94CF2"/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5253ACE-D92D-65BD-515C-F9788B9F6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00" y="2461185"/>
                <a:ext cx="582531" cy="308802"/>
              </a:xfrm>
              <a:prstGeom prst="rect">
                <a:avLst/>
              </a:prstGeom>
              <a:blipFill>
                <a:blip r:embed="rId9"/>
                <a:stretch>
                  <a:fillRect l="-10870" r="-4348" b="-1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73D7BF84-96E6-C9EE-3084-19A68ECC10A3}"/>
              </a:ext>
            </a:extLst>
          </p:cNvPr>
          <p:cNvSpPr/>
          <p:nvPr/>
        </p:nvSpPr>
        <p:spPr>
          <a:xfrm>
            <a:off x="4363403" y="405658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CDBD394-690B-22DB-0252-B1248222DCBD}"/>
              </a:ext>
            </a:extLst>
          </p:cNvPr>
          <p:cNvSpPr/>
          <p:nvPr/>
        </p:nvSpPr>
        <p:spPr>
          <a:xfrm>
            <a:off x="4555623" y="4059387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B99877-FC83-F173-8094-A141FD4479F0}"/>
              </a:ext>
            </a:extLst>
          </p:cNvPr>
          <p:cNvSpPr/>
          <p:nvPr/>
        </p:nvSpPr>
        <p:spPr>
          <a:xfrm>
            <a:off x="4744310" y="405658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458064F-149E-8825-2C4F-A5F4121565B3}"/>
              </a:ext>
            </a:extLst>
          </p:cNvPr>
          <p:cNvSpPr/>
          <p:nvPr/>
        </p:nvSpPr>
        <p:spPr>
          <a:xfrm>
            <a:off x="4361479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CEB159C-CA3E-4C8F-843E-8BDD3D270CAD}"/>
              </a:ext>
            </a:extLst>
          </p:cNvPr>
          <p:cNvSpPr/>
          <p:nvPr/>
        </p:nvSpPr>
        <p:spPr>
          <a:xfrm>
            <a:off x="4550023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9D16AF8-031C-96BA-63E8-1CE5A7AB1BBB}"/>
              </a:ext>
            </a:extLst>
          </p:cNvPr>
          <p:cNvSpPr/>
          <p:nvPr/>
        </p:nvSpPr>
        <p:spPr>
          <a:xfrm>
            <a:off x="4752855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80CA3AA-23AE-0F10-A011-F64550687D9D}"/>
              </a:ext>
            </a:extLst>
          </p:cNvPr>
          <p:cNvSpPr/>
          <p:nvPr/>
        </p:nvSpPr>
        <p:spPr>
          <a:xfrm>
            <a:off x="4360495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A9F6B52-CCA9-781E-9DC5-4A0FFCDBAAED}"/>
              </a:ext>
            </a:extLst>
          </p:cNvPr>
          <p:cNvSpPr/>
          <p:nvPr/>
        </p:nvSpPr>
        <p:spPr>
          <a:xfrm>
            <a:off x="4549039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91D4F9-1B6E-3ADE-ED7C-FA87A65ACDCF}"/>
              </a:ext>
            </a:extLst>
          </p:cNvPr>
          <p:cNvSpPr/>
          <p:nvPr/>
        </p:nvSpPr>
        <p:spPr>
          <a:xfrm>
            <a:off x="4751871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3C4201-B524-1FF0-0D88-32DE2200C73F}"/>
              </a:ext>
            </a:extLst>
          </p:cNvPr>
          <p:cNvSpPr/>
          <p:nvPr/>
        </p:nvSpPr>
        <p:spPr>
          <a:xfrm>
            <a:off x="4361479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F17EF2D-4F77-794A-DBE5-15DE5CF77412}"/>
              </a:ext>
            </a:extLst>
          </p:cNvPr>
          <p:cNvSpPr/>
          <p:nvPr/>
        </p:nvSpPr>
        <p:spPr>
          <a:xfrm>
            <a:off x="4550023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B254F5C-9016-A59B-A6A2-9A067B9907CE}"/>
              </a:ext>
            </a:extLst>
          </p:cNvPr>
          <p:cNvSpPr/>
          <p:nvPr/>
        </p:nvSpPr>
        <p:spPr>
          <a:xfrm>
            <a:off x="4752855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F0ECBEE-465A-A882-BADD-D9B66974B178}"/>
              </a:ext>
            </a:extLst>
          </p:cNvPr>
          <p:cNvSpPr/>
          <p:nvPr/>
        </p:nvSpPr>
        <p:spPr>
          <a:xfrm>
            <a:off x="4513879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5C37A38-648A-1F1B-F463-5D2A1B775181}"/>
              </a:ext>
            </a:extLst>
          </p:cNvPr>
          <p:cNvSpPr/>
          <p:nvPr/>
        </p:nvSpPr>
        <p:spPr>
          <a:xfrm>
            <a:off x="4702423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2945E67-C92A-C6E5-5A46-44712EE63C21}"/>
              </a:ext>
            </a:extLst>
          </p:cNvPr>
          <p:cNvSpPr/>
          <p:nvPr/>
        </p:nvSpPr>
        <p:spPr>
          <a:xfrm>
            <a:off x="4905255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A7DCA3B-4EAA-F4F4-C99E-89D470BDD86E}"/>
              </a:ext>
            </a:extLst>
          </p:cNvPr>
          <p:cNvSpPr/>
          <p:nvPr/>
        </p:nvSpPr>
        <p:spPr>
          <a:xfrm>
            <a:off x="4513879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88A8C0-9766-75B4-0F4A-AC0E81BCEDAE}"/>
              </a:ext>
            </a:extLst>
          </p:cNvPr>
          <p:cNvSpPr/>
          <p:nvPr/>
        </p:nvSpPr>
        <p:spPr>
          <a:xfrm>
            <a:off x="4702423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9EC624A-5329-A288-2BF4-A4D8E16AA5A3}"/>
              </a:ext>
            </a:extLst>
          </p:cNvPr>
          <p:cNvSpPr/>
          <p:nvPr/>
        </p:nvSpPr>
        <p:spPr>
          <a:xfrm>
            <a:off x="4905255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A6E523D-4FD6-5434-8B62-3C3B3B7EE6C4}"/>
              </a:ext>
            </a:extLst>
          </p:cNvPr>
          <p:cNvSpPr/>
          <p:nvPr/>
        </p:nvSpPr>
        <p:spPr>
          <a:xfrm>
            <a:off x="4513879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083B5D9-1372-7683-487F-EA4359EF0012}"/>
              </a:ext>
            </a:extLst>
          </p:cNvPr>
          <p:cNvSpPr/>
          <p:nvPr/>
        </p:nvSpPr>
        <p:spPr>
          <a:xfrm>
            <a:off x="4702423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AC2BBDD-E5AE-74E5-BB56-925293FCD023}"/>
              </a:ext>
            </a:extLst>
          </p:cNvPr>
          <p:cNvSpPr/>
          <p:nvPr/>
        </p:nvSpPr>
        <p:spPr>
          <a:xfrm>
            <a:off x="4905255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5107EA-64DB-C7A0-5463-B1D5C43E00BD}"/>
              </a:ext>
            </a:extLst>
          </p:cNvPr>
          <p:cNvSpPr/>
          <p:nvPr/>
        </p:nvSpPr>
        <p:spPr>
          <a:xfrm>
            <a:off x="4514863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1327C31-48C9-50BE-C615-9DCDC8F38114}"/>
              </a:ext>
            </a:extLst>
          </p:cNvPr>
          <p:cNvSpPr/>
          <p:nvPr/>
        </p:nvSpPr>
        <p:spPr>
          <a:xfrm>
            <a:off x="4703407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682EE74-DEBC-A4D9-3EA0-39A6C361D5A8}"/>
              </a:ext>
            </a:extLst>
          </p:cNvPr>
          <p:cNvSpPr/>
          <p:nvPr/>
        </p:nvSpPr>
        <p:spPr>
          <a:xfrm>
            <a:off x="4906239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64C6AB5-F3CE-2C3A-F4A8-CD65660EE11B}"/>
              </a:ext>
            </a:extLst>
          </p:cNvPr>
          <p:cNvSpPr/>
          <p:nvPr/>
        </p:nvSpPr>
        <p:spPr>
          <a:xfrm>
            <a:off x="4649047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A1FBB8E-76BC-A35A-376B-A5167B9130BB}"/>
              </a:ext>
            </a:extLst>
          </p:cNvPr>
          <p:cNvSpPr/>
          <p:nvPr/>
        </p:nvSpPr>
        <p:spPr>
          <a:xfrm>
            <a:off x="4837591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C9753EE-3C54-AEA7-76DA-6C3A7FB8F147}"/>
              </a:ext>
            </a:extLst>
          </p:cNvPr>
          <p:cNvSpPr/>
          <p:nvPr/>
        </p:nvSpPr>
        <p:spPr>
          <a:xfrm>
            <a:off x="5040423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9F74D9E-8409-3C33-D848-B5AC228048BB}"/>
              </a:ext>
            </a:extLst>
          </p:cNvPr>
          <p:cNvSpPr/>
          <p:nvPr/>
        </p:nvSpPr>
        <p:spPr>
          <a:xfrm>
            <a:off x="4649047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B902D32-8E6C-979E-C0E3-9E36B609B958}"/>
              </a:ext>
            </a:extLst>
          </p:cNvPr>
          <p:cNvSpPr/>
          <p:nvPr/>
        </p:nvSpPr>
        <p:spPr>
          <a:xfrm>
            <a:off x="4837591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09A6644-3B16-F74D-5282-27928506D80C}"/>
              </a:ext>
            </a:extLst>
          </p:cNvPr>
          <p:cNvSpPr/>
          <p:nvPr/>
        </p:nvSpPr>
        <p:spPr>
          <a:xfrm>
            <a:off x="5040423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C12F664-839E-3098-15A6-6C970D92F091}"/>
              </a:ext>
            </a:extLst>
          </p:cNvPr>
          <p:cNvSpPr/>
          <p:nvPr/>
        </p:nvSpPr>
        <p:spPr>
          <a:xfrm>
            <a:off x="4649047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6D183C-1D56-62F2-3AE1-A35F0443BAB4}"/>
              </a:ext>
            </a:extLst>
          </p:cNvPr>
          <p:cNvSpPr/>
          <p:nvPr/>
        </p:nvSpPr>
        <p:spPr>
          <a:xfrm>
            <a:off x="4837591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AB2187-F7AB-BAA5-ACFE-3A4D4AE268A8}"/>
              </a:ext>
            </a:extLst>
          </p:cNvPr>
          <p:cNvSpPr/>
          <p:nvPr/>
        </p:nvSpPr>
        <p:spPr>
          <a:xfrm>
            <a:off x="5040423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8A36405-D1B1-3808-F614-1D29050B1278}"/>
              </a:ext>
            </a:extLst>
          </p:cNvPr>
          <p:cNvSpPr/>
          <p:nvPr/>
        </p:nvSpPr>
        <p:spPr>
          <a:xfrm>
            <a:off x="4649047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EE215C5-3AEE-ACE5-E1C1-7CD417F69F46}"/>
              </a:ext>
            </a:extLst>
          </p:cNvPr>
          <p:cNvSpPr/>
          <p:nvPr/>
        </p:nvSpPr>
        <p:spPr>
          <a:xfrm>
            <a:off x="4837591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0B3EA4-80D1-7C26-CE81-065703A81ED3}"/>
              </a:ext>
            </a:extLst>
          </p:cNvPr>
          <p:cNvSpPr/>
          <p:nvPr/>
        </p:nvSpPr>
        <p:spPr>
          <a:xfrm>
            <a:off x="5040423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A4B102E-5608-C10C-ABD7-E3E430E9066B}"/>
              </a:ext>
            </a:extLst>
          </p:cNvPr>
          <p:cNvSpPr/>
          <p:nvPr/>
        </p:nvSpPr>
        <p:spPr>
          <a:xfrm>
            <a:off x="4363403" y="424883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985B958-C0F2-9934-EC6E-2D64E309F0D2}"/>
              </a:ext>
            </a:extLst>
          </p:cNvPr>
          <p:cNvSpPr/>
          <p:nvPr/>
        </p:nvSpPr>
        <p:spPr>
          <a:xfrm>
            <a:off x="4555623" y="4251637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73B290D-583F-CBF2-6D5B-0B3A39EB5DDC}"/>
              </a:ext>
            </a:extLst>
          </p:cNvPr>
          <p:cNvSpPr/>
          <p:nvPr/>
        </p:nvSpPr>
        <p:spPr>
          <a:xfrm>
            <a:off x="4744310" y="424883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3F04D0A-B7F7-38B8-46E5-35D9C04E5BFB}"/>
              </a:ext>
            </a:extLst>
          </p:cNvPr>
          <p:cNvSpPr/>
          <p:nvPr/>
        </p:nvSpPr>
        <p:spPr>
          <a:xfrm>
            <a:off x="4515803" y="420898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18A643-7E0C-1535-E099-9B3A72E47C40}"/>
              </a:ext>
            </a:extLst>
          </p:cNvPr>
          <p:cNvSpPr/>
          <p:nvPr/>
        </p:nvSpPr>
        <p:spPr>
          <a:xfrm>
            <a:off x="4708023" y="4211787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960033B-4FEE-A821-10AD-EE02CA928CC3}"/>
              </a:ext>
            </a:extLst>
          </p:cNvPr>
          <p:cNvSpPr/>
          <p:nvPr/>
        </p:nvSpPr>
        <p:spPr>
          <a:xfrm>
            <a:off x="4896710" y="420898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FDC1E94-4681-F656-3A14-6B19F168A3A5}"/>
              </a:ext>
            </a:extLst>
          </p:cNvPr>
          <p:cNvSpPr/>
          <p:nvPr/>
        </p:nvSpPr>
        <p:spPr>
          <a:xfrm>
            <a:off x="4515803" y="440123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1CE9C1C-6CFC-2ED2-1109-E1803BAC2E20}"/>
              </a:ext>
            </a:extLst>
          </p:cNvPr>
          <p:cNvSpPr/>
          <p:nvPr/>
        </p:nvSpPr>
        <p:spPr>
          <a:xfrm>
            <a:off x="4708023" y="4404037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213C948-5BC7-8C2E-255E-82A990F18D21}"/>
              </a:ext>
            </a:extLst>
          </p:cNvPr>
          <p:cNvSpPr/>
          <p:nvPr/>
        </p:nvSpPr>
        <p:spPr>
          <a:xfrm>
            <a:off x="4896710" y="440123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DC69B39-68E4-2EDA-3E70-7EA98D5A4D23}"/>
              </a:ext>
            </a:extLst>
          </p:cNvPr>
          <p:cNvSpPr/>
          <p:nvPr/>
        </p:nvSpPr>
        <p:spPr>
          <a:xfrm>
            <a:off x="4668203" y="436138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33B18AA-3C2A-97A1-2E96-B7B7EC51780B}"/>
              </a:ext>
            </a:extLst>
          </p:cNvPr>
          <p:cNvSpPr/>
          <p:nvPr/>
        </p:nvSpPr>
        <p:spPr>
          <a:xfrm>
            <a:off x="4860423" y="4364187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1D95C3F-B5C0-FFDB-D3D2-5E316DD02F03}"/>
              </a:ext>
            </a:extLst>
          </p:cNvPr>
          <p:cNvSpPr/>
          <p:nvPr/>
        </p:nvSpPr>
        <p:spPr>
          <a:xfrm>
            <a:off x="5049110" y="436138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70F1BA8-99DE-792C-DADC-4D31D0254D60}"/>
              </a:ext>
            </a:extLst>
          </p:cNvPr>
          <p:cNvSpPr/>
          <p:nvPr/>
        </p:nvSpPr>
        <p:spPr>
          <a:xfrm>
            <a:off x="4668203" y="455363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8EFEF4-1BDE-EF49-CDDD-905C6868B663}"/>
              </a:ext>
            </a:extLst>
          </p:cNvPr>
          <p:cNvSpPr/>
          <p:nvPr/>
        </p:nvSpPr>
        <p:spPr>
          <a:xfrm>
            <a:off x="4860423" y="4556437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335DF36-A82D-DACB-F535-904146E7E193}"/>
              </a:ext>
            </a:extLst>
          </p:cNvPr>
          <p:cNvSpPr/>
          <p:nvPr/>
        </p:nvSpPr>
        <p:spPr>
          <a:xfrm>
            <a:off x="5049110" y="455363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36CF647-4B88-E1DA-0DB0-BDC03A337746}"/>
              </a:ext>
            </a:extLst>
          </p:cNvPr>
          <p:cNvSpPr/>
          <p:nvPr/>
        </p:nvSpPr>
        <p:spPr>
          <a:xfrm>
            <a:off x="4467296" y="527189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3E5E596-FF8B-636F-6862-72FB70339967}"/>
              </a:ext>
            </a:extLst>
          </p:cNvPr>
          <p:cNvSpPr/>
          <p:nvPr/>
        </p:nvSpPr>
        <p:spPr>
          <a:xfrm>
            <a:off x="4659516" y="5274688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D0C6C7E-5F92-0722-9A53-ECCA166A3CBA}"/>
              </a:ext>
            </a:extLst>
          </p:cNvPr>
          <p:cNvSpPr/>
          <p:nvPr/>
        </p:nvSpPr>
        <p:spPr>
          <a:xfrm>
            <a:off x="4848203" y="527189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439A082-7F3C-1584-39B4-8A47084BCA73}"/>
              </a:ext>
            </a:extLst>
          </p:cNvPr>
          <p:cNvSpPr/>
          <p:nvPr/>
        </p:nvSpPr>
        <p:spPr>
          <a:xfrm>
            <a:off x="4467296" y="546414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0B89E08-19E9-7E3E-A1C5-0CDC890FFBA3}"/>
              </a:ext>
            </a:extLst>
          </p:cNvPr>
          <p:cNvSpPr/>
          <p:nvPr/>
        </p:nvSpPr>
        <p:spPr>
          <a:xfrm>
            <a:off x="4659516" y="5466938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FFB4D86-8BFD-091B-5AC2-16CAC80FFDBA}"/>
              </a:ext>
            </a:extLst>
          </p:cNvPr>
          <p:cNvSpPr/>
          <p:nvPr/>
        </p:nvSpPr>
        <p:spPr>
          <a:xfrm>
            <a:off x="4848203" y="546414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15488EDC-EAD9-E4F6-30E4-3586F6CC140F}"/>
                  </a:ext>
                </a:extLst>
              </p:cNvPr>
              <p:cNvSpPr txBox="1"/>
              <p:nvPr/>
            </p:nvSpPr>
            <p:spPr>
              <a:xfrm>
                <a:off x="3732032" y="3310848"/>
                <a:ext cx="5691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15488EDC-EAD9-E4F6-30E4-3586F6CC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32" y="3310848"/>
                <a:ext cx="569195" cy="307777"/>
              </a:xfrm>
              <a:prstGeom prst="rect">
                <a:avLst/>
              </a:prstGeom>
              <a:blipFill>
                <a:blip r:embed="rId10"/>
                <a:stretch>
                  <a:fillRect l="-8696" r="-4348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D7DC2FF-FE4B-6B20-08A2-221BD2BCA9DF}"/>
                  </a:ext>
                </a:extLst>
              </p:cNvPr>
              <p:cNvSpPr txBox="1"/>
              <p:nvPr/>
            </p:nvSpPr>
            <p:spPr>
              <a:xfrm>
                <a:off x="3729650" y="2890865"/>
                <a:ext cx="58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D7DC2FF-FE4B-6B20-08A2-221BD2BCA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50" y="2890865"/>
                <a:ext cx="582019" cy="307777"/>
              </a:xfrm>
              <a:prstGeom prst="rect">
                <a:avLst/>
              </a:prstGeom>
              <a:blipFill>
                <a:blip r:embed="rId11"/>
                <a:stretch>
                  <a:fillRect l="-8511" r="-2128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4AC1C49-456D-8298-9529-5894811E73E3}"/>
                  </a:ext>
                </a:extLst>
              </p:cNvPr>
              <p:cNvSpPr txBox="1"/>
              <p:nvPr/>
            </p:nvSpPr>
            <p:spPr>
              <a:xfrm>
                <a:off x="3820159" y="3941062"/>
                <a:ext cx="3363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A94CF2"/>
                  </a:solidFill>
                </a:endParaRP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4AC1C49-456D-8298-9529-5894811E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59" y="3941062"/>
                <a:ext cx="336374" cy="307777"/>
              </a:xfrm>
              <a:prstGeom prst="rect">
                <a:avLst/>
              </a:prstGeom>
              <a:blipFill>
                <a:blip r:embed="rId12"/>
                <a:stretch>
                  <a:fillRect l="-21429" r="-3571" b="-3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3023703-D8E6-E201-2067-3331B2C0870B}"/>
                  </a:ext>
                </a:extLst>
              </p:cNvPr>
              <p:cNvSpPr txBox="1"/>
              <p:nvPr/>
            </p:nvSpPr>
            <p:spPr>
              <a:xfrm>
                <a:off x="3820159" y="4317371"/>
                <a:ext cx="3304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3023703-D8E6-E201-2067-3331B2C0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59" y="4317371"/>
                <a:ext cx="330410" cy="307777"/>
              </a:xfrm>
              <a:prstGeom prst="rect">
                <a:avLst/>
              </a:prstGeom>
              <a:blipFill>
                <a:blip r:embed="rId13"/>
                <a:stretch>
                  <a:fillRect l="-14815" r="-7407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37ECEE8-8CD7-1238-D5DC-00CEFD3EEB20}"/>
                  </a:ext>
                </a:extLst>
              </p:cNvPr>
              <p:cNvSpPr txBox="1"/>
              <p:nvPr/>
            </p:nvSpPr>
            <p:spPr>
              <a:xfrm>
                <a:off x="3832951" y="4675550"/>
                <a:ext cx="2976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37ECEE8-8CD7-1238-D5DC-00CEFD3E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951" y="4675550"/>
                <a:ext cx="297646" cy="307777"/>
              </a:xfrm>
              <a:prstGeom prst="rect">
                <a:avLst/>
              </a:prstGeom>
              <a:blipFill>
                <a:blip r:embed="rId14"/>
                <a:stretch>
                  <a:fillRect l="-16000" r="-4000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6FBB4BE-B733-4EE3-46E8-972F6E8703C1}"/>
                  </a:ext>
                </a:extLst>
              </p:cNvPr>
              <p:cNvSpPr txBox="1"/>
              <p:nvPr/>
            </p:nvSpPr>
            <p:spPr>
              <a:xfrm>
                <a:off x="3829979" y="5336363"/>
                <a:ext cx="316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FF6FF4"/>
                  </a:solidFill>
                </a:endParaRPr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6FBB4BE-B733-4EE3-46E8-972F6E870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79" y="5336363"/>
                <a:ext cx="316177" cy="307777"/>
              </a:xfrm>
              <a:prstGeom prst="rect">
                <a:avLst/>
              </a:prstGeom>
              <a:blipFill>
                <a:blip r:embed="rId15"/>
                <a:stretch>
                  <a:fillRect l="-15385" r="-3846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TextBox 234">
            <a:extLst>
              <a:ext uri="{FF2B5EF4-FFF2-40B4-BE49-F238E27FC236}">
                <a16:creationId xmlns:a16="http://schemas.microsoft.com/office/drawing/2014/main" id="{AD6D9CD5-3084-6E1B-84D9-196CB90B7E50}"/>
              </a:ext>
            </a:extLst>
          </p:cNvPr>
          <p:cNvSpPr txBox="1"/>
          <p:nvPr/>
        </p:nvSpPr>
        <p:spPr>
          <a:xfrm>
            <a:off x="3617253" y="2006475"/>
            <a:ext cx="222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</a:t>
            </a:r>
            <a:r>
              <a:rPr lang="en-DE" sz="2000" dirty="0"/>
              <a:t>ttentionhead #1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7E826AC-A270-0E23-1F48-DB0D93AD678F}"/>
              </a:ext>
            </a:extLst>
          </p:cNvPr>
          <p:cNvSpPr/>
          <p:nvPr/>
        </p:nvSpPr>
        <p:spPr>
          <a:xfrm>
            <a:off x="7533607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98DB778-B1A1-CB9C-F631-16A7CB31725E}"/>
              </a:ext>
            </a:extLst>
          </p:cNvPr>
          <p:cNvSpPr/>
          <p:nvPr/>
        </p:nvSpPr>
        <p:spPr>
          <a:xfrm>
            <a:off x="7722151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A9D21A5-A93A-CFB4-F6FC-4153BF8A3294}"/>
              </a:ext>
            </a:extLst>
          </p:cNvPr>
          <p:cNvSpPr/>
          <p:nvPr/>
        </p:nvSpPr>
        <p:spPr>
          <a:xfrm>
            <a:off x="7924983" y="25290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54F8D9-76D5-4BEF-0B9A-3319836A4EB2}"/>
                  </a:ext>
                </a:extLst>
              </p:cNvPr>
              <p:cNvSpPr txBox="1"/>
              <p:nvPr/>
            </p:nvSpPr>
            <p:spPr>
              <a:xfrm>
                <a:off x="6907228" y="2461185"/>
                <a:ext cx="582532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rgbClr val="A94CF2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A94CF2"/>
                  </a:solidFill>
                </a:endParaRPr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54F8D9-76D5-4BEF-0B9A-3319836A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461185"/>
                <a:ext cx="582532" cy="308802"/>
              </a:xfrm>
              <a:prstGeom prst="rect">
                <a:avLst/>
              </a:prstGeom>
              <a:blipFill>
                <a:blip r:embed="rId16"/>
                <a:stretch>
                  <a:fillRect l="-8511" r="-4255" b="-1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Rectangle 239">
            <a:extLst>
              <a:ext uri="{FF2B5EF4-FFF2-40B4-BE49-F238E27FC236}">
                <a16:creationId xmlns:a16="http://schemas.microsoft.com/office/drawing/2014/main" id="{22D92CE0-8E27-EA76-0380-4CC2653A983B}"/>
              </a:ext>
            </a:extLst>
          </p:cNvPr>
          <p:cNvSpPr/>
          <p:nvPr/>
        </p:nvSpPr>
        <p:spPr>
          <a:xfrm>
            <a:off x="7535531" y="405658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3AF7336-1B4F-D9D3-B9C8-EFCF9688D483}"/>
              </a:ext>
            </a:extLst>
          </p:cNvPr>
          <p:cNvSpPr/>
          <p:nvPr/>
        </p:nvSpPr>
        <p:spPr>
          <a:xfrm>
            <a:off x="7727751" y="4059387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B0182D7-8CCA-16AA-E268-DC1F9EFC6164}"/>
              </a:ext>
            </a:extLst>
          </p:cNvPr>
          <p:cNvSpPr/>
          <p:nvPr/>
        </p:nvSpPr>
        <p:spPr>
          <a:xfrm>
            <a:off x="7916438" y="405658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3E4401C-E391-AF65-8C14-30D081E89DC7}"/>
              </a:ext>
            </a:extLst>
          </p:cNvPr>
          <p:cNvSpPr/>
          <p:nvPr/>
        </p:nvSpPr>
        <p:spPr>
          <a:xfrm>
            <a:off x="7533607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7B54ED7-C991-5BCF-1386-18C6BD978D92}"/>
              </a:ext>
            </a:extLst>
          </p:cNvPr>
          <p:cNvSpPr/>
          <p:nvPr/>
        </p:nvSpPr>
        <p:spPr>
          <a:xfrm>
            <a:off x="7722151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4657BD2-39C9-6359-6268-E3FE187FA475}"/>
              </a:ext>
            </a:extLst>
          </p:cNvPr>
          <p:cNvSpPr/>
          <p:nvPr/>
        </p:nvSpPr>
        <p:spPr>
          <a:xfrm>
            <a:off x="7924983" y="27181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B21943C-99CA-9EE8-50F6-2AA21242782F}"/>
              </a:ext>
            </a:extLst>
          </p:cNvPr>
          <p:cNvSpPr/>
          <p:nvPr/>
        </p:nvSpPr>
        <p:spPr>
          <a:xfrm>
            <a:off x="7532623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6622B39-F277-7784-6594-426E3AB7C73B}"/>
              </a:ext>
            </a:extLst>
          </p:cNvPr>
          <p:cNvSpPr/>
          <p:nvPr/>
        </p:nvSpPr>
        <p:spPr>
          <a:xfrm>
            <a:off x="7721167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09FD12A-A9C1-84E2-D45C-6EC59A341BAE}"/>
              </a:ext>
            </a:extLst>
          </p:cNvPr>
          <p:cNvSpPr/>
          <p:nvPr/>
        </p:nvSpPr>
        <p:spPr>
          <a:xfrm>
            <a:off x="7923999" y="29072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49F45FD-8F17-65F9-C36A-DD51EE57CDBF}"/>
              </a:ext>
            </a:extLst>
          </p:cNvPr>
          <p:cNvSpPr/>
          <p:nvPr/>
        </p:nvSpPr>
        <p:spPr>
          <a:xfrm>
            <a:off x="7533607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4106804-AF34-24F8-B2E3-8031C2C167BD}"/>
              </a:ext>
            </a:extLst>
          </p:cNvPr>
          <p:cNvSpPr/>
          <p:nvPr/>
        </p:nvSpPr>
        <p:spPr>
          <a:xfrm>
            <a:off x="7722151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86DE7D2-A59B-B68E-D5E3-634E45DABCAF}"/>
              </a:ext>
            </a:extLst>
          </p:cNvPr>
          <p:cNvSpPr/>
          <p:nvPr/>
        </p:nvSpPr>
        <p:spPr>
          <a:xfrm>
            <a:off x="7924983" y="3096398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rgbClr val="A94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6EA9966-D4B6-FCA8-9990-5259BD4CB10E}"/>
              </a:ext>
            </a:extLst>
          </p:cNvPr>
          <p:cNvSpPr/>
          <p:nvPr/>
        </p:nvSpPr>
        <p:spPr>
          <a:xfrm>
            <a:off x="7686007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254A28E-8192-095D-E239-37BAAC028A06}"/>
              </a:ext>
            </a:extLst>
          </p:cNvPr>
          <p:cNvSpPr/>
          <p:nvPr/>
        </p:nvSpPr>
        <p:spPr>
          <a:xfrm>
            <a:off x="7874551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DA5FFBA-68ED-2F12-37D9-03E5CEED8882}"/>
              </a:ext>
            </a:extLst>
          </p:cNvPr>
          <p:cNvSpPr/>
          <p:nvPr/>
        </p:nvSpPr>
        <p:spPr>
          <a:xfrm>
            <a:off x="8077383" y="2681441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B581E81-3697-28C2-A536-F46C30384A00}"/>
              </a:ext>
            </a:extLst>
          </p:cNvPr>
          <p:cNvSpPr/>
          <p:nvPr/>
        </p:nvSpPr>
        <p:spPr>
          <a:xfrm>
            <a:off x="7686007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9D7263F-2746-C174-D985-791D5EA84C9E}"/>
              </a:ext>
            </a:extLst>
          </p:cNvPr>
          <p:cNvSpPr/>
          <p:nvPr/>
        </p:nvSpPr>
        <p:spPr>
          <a:xfrm>
            <a:off x="7874551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68E547F-9ECE-76C5-C2AF-2FAF1FF11BDC}"/>
              </a:ext>
            </a:extLst>
          </p:cNvPr>
          <p:cNvSpPr/>
          <p:nvPr/>
        </p:nvSpPr>
        <p:spPr>
          <a:xfrm>
            <a:off x="8077383" y="2870560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1ABAA2C-AB7B-72D2-A44F-F19DEF81009E}"/>
              </a:ext>
            </a:extLst>
          </p:cNvPr>
          <p:cNvSpPr/>
          <p:nvPr/>
        </p:nvSpPr>
        <p:spPr>
          <a:xfrm>
            <a:off x="7686007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25C765B-DDEA-6A75-AEAD-2C3DB1C824DA}"/>
              </a:ext>
            </a:extLst>
          </p:cNvPr>
          <p:cNvSpPr/>
          <p:nvPr/>
        </p:nvSpPr>
        <p:spPr>
          <a:xfrm>
            <a:off x="7874551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AE9E990-C1E4-7921-4509-A7FDCB1ED7FC}"/>
              </a:ext>
            </a:extLst>
          </p:cNvPr>
          <p:cNvSpPr/>
          <p:nvPr/>
        </p:nvSpPr>
        <p:spPr>
          <a:xfrm>
            <a:off x="8077383" y="30596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4C8EC03-D2CD-562D-3816-403DF25954C0}"/>
              </a:ext>
            </a:extLst>
          </p:cNvPr>
          <p:cNvSpPr/>
          <p:nvPr/>
        </p:nvSpPr>
        <p:spPr>
          <a:xfrm>
            <a:off x="7686991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62E9D64-E566-CB9B-7C35-3D38F40FA02A}"/>
              </a:ext>
            </a:extLst>
          </p:cNvPr>
          <p:cNvSpPr/>
          <p:nvPr/>
        </p:nvSpPr>
        <p:spPr>
          <a:xfrm>
            <a:off x="7875535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DBB1423-FA1C-CF84-3102-7F9C2392BAC7}"/>
              </a:ext>
            </a:extLst>
          </p:cNvPr>
          <p:cNvSpPr/>
          <p:nvPr/>
        </p:nvSpPr>
        <p:spPr>
          <a:xfrm>
            <a:off x="8078367" y="3248979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33812C3E-CAD0-D68F-01EA-E878E66382E4}"/>
              </a:ext>
            </a:extLst>
          </p:cNvPr>
          <p:cNvSpPr/>
          <p:nvPr/>
        </p:nvSpPr>
        <p:spPr>
          <a:xfrm>
            <a:off x="7821175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371B697-EFA8-3CBD-8EDE-056A0853562E}"/>
              </a:ext>
            </a:extLst>
          </p:cNvPr>
          <p:cNvSpPr/>
          <p:nvPr/>
        </p:nvSpPr>
        <p:spPr>
          <a:xfrm>
            <a:off x="8009719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E44E022-8BE6-07DA-23BA-FB37029239BE}"/>
              </a:ext>
            </a:extLst>
          </p:cNvPr>
          <p:cNvSpPr/>
          <p:nvPr/>
        </p:nvSpPr>
        <p:spPr>
          <a:xfrm>
            <a:off x="8212551" y="2841446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9F38C72-2BC3-1A9D-9F10-A279B70A2494}"/>
              </a:ext>
            </a:extLst>
          </p:cNvPr>
          <p:cNvSpPr/>
          <p:nvPr/>
        </p:nvSpPr>
        <p:spPr>
          <a:xfrm>
            <a:off x="7821175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29C2519-0C50-2D9F-9C19-9A024ECD7B39}"/>
              </a:ext>
            </a:extLst>
          </p:cNvPr>
          <p:cNvSpPr/>
          <p:nvPr/>
        </p:nvSpPr>
        <p:spPr>
          <a:xfrm>
            <a:off x="8009719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F34D2F0C-DDCA-29A9-1E27-AAA532F83953}"/>
              </a:ext>
            </a:extLst>
          </p:cNvPr>
          <p:cNvSpPr/>
          <p:nvPr/>
        </p:nvSpPr>
        <p:spPr>
          <a:xfrm>
            <a:off x="8212551" y="30305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90891A4-CFD0-4E0C-506D-669B0CCF9B50}"/>
              </a:ext>
            </a:extLst>
          </p:cNvPr>
          <p:cNvSpPr/>
          <p:nvPr/>
        </p:nvSpPr>
        <p:spPr>
          <a:xfrm>
            <a:off x="7821175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9A4EA5A-7DC2-B5C4-DB6E-41E7945B53F5}"/>
              </a:ext>
            </a:extLst>
          </p:cNvPr>
          <p:cNvSpPr/>
          <p:nvPr/>
        </p:nvSpPr>
        <p:spPr>
          <a:xfrm>
            <a:off x="8009719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95D7F65-2A2D-25A7-B3F7-567B7B93EA0A}"/>
              </a:ext>
            </a:extLst>
          </p:cNvPr>
          <p:cNvSpPr/>
          <p:nvPr/>
        </p:nvSpPr>
        <p:spPr>
          <a:xfrm>
            <a:off x="8212551" y="3219865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9BC43E5-F267-F6DD-57E8-95D04B5D95F5}"/>
              </a:ext>
            </a:extLst>
          </p:cNvPr>
          <p:cNvSpPr/>
          <p:nvPr/>
        </p:nvSpPr>
        <p:spPr>
          <a:xfrm>
            <a:off x="7821175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671CCE6-BCAC-D7B4-1A00-A69EE8762EEA}"/>
              </a:ext>
            </a:extLst>
          </p:cNvPr>
          <p:cNvSpPr/>
          <p:nvPr/>
        </p:nvSpPr>
        <p:spPr>
          <a:xfrm>
            <a:off x="8009719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16F144B-DAE4-7C6E-E486-096B5907623A}"/>
              </a:ext>
            </a:extLst>
          </p:cNvPr>
          <p:cNvSpPr/>
          <p:nvPr/>
        </p:nvSpPr>
        <p:spPr>
          <a:xfrm>
            <a:off x="8212551" y="3408984"/>
            <a:ext cx="180000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66657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BF624F8-8D7B-7EDB-0967-7B6159A8E04F}"/>
              </a:ext>
            </a:extLst>
          </p:cNvPr>
          <p:cNvSpPr/>
          <p:nvPr/>
        </p:nvSpPr>
        <p:spPr>
          <a:xfrm>
            <a:off x="7535531" y="424883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71262A6-00C0-B922-4F34-A812930FB865}"/>
              </a:ext>
            </a:extLst>
          </p:cNvPr>
          <p:cNvSpPr/>
          <p:nvPr/>
        </p:nvSpPr>
        <p:spPr>
          <a:xfrm>
            <a:off x="7727751" y="4251637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9E8E273-9C5B-47A1-747A-B289A43C5F71}"/>
              </a:ext>
            </a:extLst>
          </p:cNvPr>
          <p:cNvSpPr/>
          <p:nvPr/>
        </p:nvSpPr>
        <p:spPr>
          <a:xfrm>
            <a:off x="7916438" y="4248839"/>
            <a:ext cx="180000" cy="180000"/>
          </a:xfrm>
          <a:prstGeom prst="rect">
            <a:avLst/>
          </a:prstGeom>
          <a:solidFill>
            <a:srgbClr val="A94CF2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4D9B35E-4E9E-1E12-44ED-7968035CCAC4}"/>
              </a:ext>
            </a:extLst>
          </p:cNvPr>
          <p:cNvSpPr/>
          <p:nvPr/>
        </p:nvSpPr>
        <p:spPr>
          <a:xfrm>
            <a:off x="7687931" y="420898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83E46C26-C276-A19E-DE73-A99568EE4F57}"/>
              </a:ext>
            </a:extLst>
          </p:cNvPr>
          <p:cNvSpPr/>
          <p:nvPr/>
        </p:nvSpPr>
        <p:spPr>
          <a:xfrm>
            <a:off x="7880151" y="4211787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0478505-7719-2497-C338-903697666721}"/>
              </a:ext>
            </a:extLst>
          </p:cNvPr>
          <p:cNvSpPr/>
          <p:nvPr/>
        </p:nvSpPr>
        <p:spPr>
          <a:xfrm>
            <a:off x="8068838" y="420898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CC21105-A774-5606-8CAA-471206D87A22}"/>
              </a:ext>
            </a:extLst>
          </p:cNvPr>
          <p:cNvSpPr/>
          <p:nvPr/>
        </p:nvSpPr>
        <p:spPr>
          <a:xfrm>
            <a:off x="7687931" y="440123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33D9A3D-54E5-B877-C230-9F34D221D5EB}"/>
              </a:ext>
            </a:extLst>
          </p:cNvPr>
          <p:cNvSpPr/>
          <p:nvPr/>
        </p:nvSpPr>
        <p:spPr>
          <a:xfrm>
            <a:off x="7880151" y="4404037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740705F-FFC5-9046-043B-8D02612FEA85}"/>
              </a:ext>
            </a:extLst>
          </p:cNvPr>
          <p:cNvSpPr/>
          <p:nvPr/>
        </p:nvSpPr>
        <p:spPr>
          <a:xfrm>
            <a:off x="8068838" y="4401239"/>
            <a:ext cx="180000" cy="180000"/>
          </a:xfrm>
          <a:prstGeom prst="rect">
            <a:avLst/>
          </a:prstGeom>
          <a:solidFill>
            <a:schemeClr val="accent2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2D86B10-C7CE-0051-F4A8-76C7DA59C5E5}"/>
              </a:ext>
            </a:extLst>
          </p:cNvPr>
          <p:cNvSpPr/>
          <p:nvPr/>
        </p:nvSpPr>
        <p:spPr>
          <a:xfrm>
            <a:off x="7840331" y="436138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ECDA675A-A290-5D2B-0304-8DE1333808C1}"/>
              </a:ext>
            </a:extLst>
          </p:cNvPr>
          <p:cNvSpPr/>
          <p:nvPr/>
        </p:nvSpPr>
        <p:spPr>
          <a:xfrm>
            <a:off x="8032551" y="4364187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DE40C7F-9151-4929-845B-958BA21E6E33}"/>
              </a:ext>
            </a:extLst>
          </p:cNvPr>
          <p:cNvSpPr/>
          <p:nvPr/>
        </p:nvSpPr>
        <p:spPr>
          <a:xfrm>
            <a:off x="8221238" y="436138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F9B59A1-A7F1-91C4-5ACF-EDEE4974BB1B}"/>
              </a:ext>
            </a:extLst>
          </p:cNvPr>
          <p:cNvSpPr/>
          <p:nvPr/>
        </p:nvSpPr>
        <p:spPr>
          <a:xfrm>
            <a:off x="7840331" y="455363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8ADC096-1ED9-0D7E-6B03-83BB454EEBBE}"/>
              </a:ext>
            </a:extLst>
          </p:cNvPr>
          <p:cNvSpPr/>
          <p:nvPr/>
        </p:nvSpPr>
        <p:spPr>
          <a:xfrm>
            <a:off x="8032551" y="4556437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CB6994-0F35-BC58-762E-8482E47C2069}"/>
              </a:ext>
            </a:extLst>
          </p:cNvPr>
          <p:cNvSpPr/>
          <p:nvPr/>
        </p:nvSpPr>
        <p:spPr>
          <a:xfrm>
            <a:off x="8221238" y="4553639"/>
            <a:ext cx="180000" cy="180000"/>
          </a:xfrm>
          <a:prstGeom prst="rect">
            <a:avLst/>
          </a:prstGeom>
          <a:solidFill>
            <a:schemeClr val="accent5">
              <a:alpha val="65882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E7B64EA-8253-7155-ACE1-6EC379A241D2}"/>
              </a:ext>
            </a:extLst>
          </p:cNvPr>
          <p:cNvSpPr/>
          <p:nvPr/>
        </p:nvSpPr>
        <p:spPr>
          <a:xfrm>
            <a:off x="7639424" y="527189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98324CA-5A85-5762-A36A-2A029DA6859D}"/>
              </a:ext>
            </a:extLst>
          </p:cNvPr>
          <p:cNvSpPr/>
          <p:nvPr/>
        </p:nvSpPr>
        <p:spPr>
          <a:xfrm>
            <a:off x="7831644" y="5274688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D5277BC-DD58-A1F4-D0E9-DC9FDACD5C8E}"/>
              </a:ext>
            </a:extLst>
          </p:cNvPr>
          <p:cNvSpPr/>
          <p:nvPr/>
        </p:nvSpPr>
        <p:spPr>
          <a:xfrm>
            <a:off x="8020331" y="527189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09748018-F793-7FB9-81B2-227F13161562}"/>
              </a:ext>
            </a:extLst>
          </p:cNvPr>
          <p:cNvSpPr/>
          <p:nvPr/>
        </p:nvSpPr>
        <p:spPr>
          <a:xfrm>
            <a:off x="7639424" y="546414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F447C3D-56ED-A3DA-C12A-4A5C069150A7}"/>
              </a:ext>
            </a:extLst>
          </p:cNvPr>
          <p:cNvSpPr/>
          <p:nvPr/>
        </p:nvSpPr>
        <p:spPr>
          <a:xfrm>
            <a:off x="7831644" y="5466938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065E929-CD14-82E9-E72D-BA6FC0849F35}"/>
              </a:ext>
            </a:extLst>
          </p:cNvPr>
          <p:cNvSpPr/>
          <p:nvPr/>
        </p:nvSpPr>
        <p:spPr>
          <a:xfrm>
            <a:off x="8020331" y="5464140"/>
            <a:ext cx="180000" cy="180000"/>
          </a:xfrm>
          <a:prstGeom prst="rect">
            <a:avLst/>
          </a:prstGeom>
          <a:solidFill>
            <a:srgbClr val="FF6FF4">
              <a:alpha val="65882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0C10240F-A8BE-3D2E-63FE-3DB71688D88D}"/>
                  </a:ext>
                </a:extLst>
              </p:cNvPr>
              <p:cNvSpPr txBox="1"/>
              <p:nvPr/>
            </p:nvSpPr>
            <p:spPr>
              <a:xfrm>
                <a:off x="6904160" y="3310848"/>
                <a:ext cx="575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0C10240F-A8BE-3D2E-63FE-3DB71688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60" y="3310848"/>
                <a:ext cx="575157" cy="307777"/>
              </a:xfrm>
              <a:prstGeom prst="rect">
                <a:avLst/>
              </a:prstGeom>
              <a:blipFill>
                <a:blip r:embed="rId17"/>
                <a:stretch>
                  <a:fillRect l="-8696" r="-4348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FB5B877-C28A-6D36-3D8B-8658D93B842B}"/>
                  </a:ext>
                </a:extLst>
              </p:cNvPr>
              <p:cNvSpPr txBox="1"/>
              <p:nvPr/>
            </p:nvSpPr>
            <p:spPr>
              <a:xfrm>
                <a:off x="6901778" y="2890865"/>
                <a:ext cx="587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DE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FB5B877-C28A-6D36-3D8B-8658D93B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778" y="2890865"/>
                <a:ext cx="587981" cy="307777"/>
              </a:xfrm>
              <a:prstGeom prst="rect">
                <a:avLst/>
              </a:prstGeom>
              <a:blipFill>
                <a:blip r:embed="rId18"/>
                <a:stretch>
                  <a:fillRect l="-8511" r="-4255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36E68E3-9B25-68B6-E4F7-6BFF92E63828}"/>
                  </a:ext>
                </a:extLst>
              </p:cNvPr>
              <p:cNvSpPr txBox="1"/>
              <p:nvPr/>
            </p:nvSpPr>
            <p:spPr>
              <a:xfrm>
                <a:off x="6992287" y="3941062"/>
                <a:ext cx="3423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A94CF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A94CF2"/>
                  </a:solidFill>
                </a:endParaRPr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36E68E3-9B25-68B6-E4F7-6BFF92E6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87" y="3941062"/>
                <a:ext cx="342338" cy="307777"/>
              </a:xfrm>
              <a:prstGeom prst="rect">
                <a:avLst/>
              </a:prstGeom>
              <a:blipFill>
                <a:blip r:embed="rId19"/>
                <a:stretch>
                  <a:fillRect l="-21429" r="-3571" b="-3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A2D2472-D393-0254-F201-0F28AC234248}"/>
                  </a:ext>
                </a:extLst>
              </p:cNvPr>
              <p:cNvSpPr txBox="1"/>
              <p:nvPr/>
            </p:nvSpPr>
            <p:spPr>
              <a:xfrm>
                <a:off x="6992287" y="4317371"/>
                <a:ext cx="3363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A2D2472-D393-0254-F201-0F28AC23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87" y="4317371"/>
                <a:ext cx="336374" cy="307777"/>
              </a:xfrm>
              <a:prstGeom prst="rect">
                <a:avLst/>
              </a:prstGeom>
              <a:blipFill>
                <a:blip r:embed="rId20"/>
                <a:stretch>
                  <a:fillRect l="-14815" r="-7407"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3CC42C61-25B5-0CD2-97A4-D0FC9C19E565}"/>
                  </a:ext>
                </a:extLst>
              </p:cNvPr>
              <p:cNvSpPr txBox="1"/>
              <p:nvPr/>
            </p:nvSpPr>
            <p:spPr>
              <a:xfrm>
                <a:off x="7005079" y="4675550"/>
                <a:ext cx="303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3CC42C61-25B5-0CD2-97A4-D0FC9C19E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79" y="4675550"/>
                <a:ext cx="303608" cy="307777"/>
              </a:xfrm>
              <a:prstGeom prst="rect">
                <a:avLst/>
              </a:prstGeom>
              <a:blipFill>
                <a:blip r:embed="rId21"/>
                <a:stretch>
                  <a:fillRect l="-16000" r="-4000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8A17ECF6-FBAD-7E7B-0DA4-F47AEC51B0C7}"/>
                  </a:ext>
                </a:extLst>
              </p:cNvPr>
              <p:cNvSpPr txBox="1"/>
              <p:nvPr/>
            </p:nvSpPr>
            <p:spPr>
              <a:xfrm>
                <a:off x="7002107" y="5336363"/>
                <a:ext cx="322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00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6FF4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2000" dirty="0">
                  <a:solidFill>
                    <a:srgbClr val="FF6FF4"/>
                  </a:solidFill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8A17ECF6-FBAD-7E7B-0DA4-F47AEC51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07" y="5336363"/>
                <a:ext cx="322139" cy="307777"/>
              </a:xfrm>
              <a:prstGeom prst="rect">
                <a:avLst/>
              </a:prstGeom>
              <a:blipFill>
                <a:blip r:embed="rId22"/>
                <a:stretch>
                  <a:fillRect l="-19231" r="-7692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TextBox 302">
            <a:extLst>
              <a:ext uri="{FF2B5EF4-FFF2-40B4-BE49-F238E27FC236}">
                <a16:creationId xmlns:a16="http://schemas.microsoft.com/office/drawing/2014/main" id="{5410CDA8-2781-EC12-D575-8C91E31908E6}"/>
              </a:ext>
            </a:extLst>
          </p:cNvPr>
          <p:cNvSpPr txBox="1"/>
          <p:nvPr/>
        </p:nvSpPr>
        <p:spPr>
          <a:xfrm>
            <a:off x="6789381" y="2006475"/>
            <a:ext cx="222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</a:t>
            </a:r>
            <a:r>
              <a:rPr lang="en-DE" sz="2000" dirty="0"/>
              <a:t>ttentionhead #7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F7AD20D-3656-77AB-82B7-8886E8274BC3}"/>
              </a:ext>
            </a:extLst>
          </p:cNvPr>
          <p:cNvCxnSpPr>
            <a:cxnSpLocks/>
          </p:cNvCxnSpPr>
          <p:nvPr/>
        </p:nvCxnSpPr>
        <p:spPr>
          <a:xfrm flipH="1">
            <a:off x="2086816" y="1167694"/>
            <a:ext cx="2453679" cy="66110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28B84E1-1448-21C8-9043-C957BFF14E8D}"/>
              </a:ext>
            </a:extLst>
          </p:cNvPr>
          <p:cNvCxnSpPr>
            <a:cxnSpLocks/>
          </p:cNvCxnSpPr>
          <p:nvPr/>
        </p:nvCxnSpPr>
        <p:spPr>
          <a:xfrm>
            <a:off x="6901778" y="1160114"/>
            <a:ext cx="833834" cy="73800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0AD00E9-5309-1DDB-1CA5-66E073661253}"/>
              </a:ext>
            </a:extLst>
          </p:cNvPr>
          <p:cNvCxnSpPr>
            <a:cxnSpLocks/>
          </p:cNvCxnSpPr>
          <p:nvPr/>
        </p:nvCxnSpPr>
        <p:spPr>
          <a:xfrm flipH="1">
            <a:off x="4601545" y="1553982"/>
            <a:ext cx="204552" cy="3547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BE6F5D98-3816-A608-7AF4-A825B4A73FB0}"/>
              </a:ext>
            </a:extLst>
          </p:cNvPr>
          <p:cNvSpPr txBox="1"/>
          <p:nvPr/>
        </p:nvSpPr>
        <p:spPr>
          <a:xfrm>
            <a:off x="5752049" y="3198642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0" dirty="0"/>
              <a:t>…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4812191-7AC5-AB0B-0F77-7C0F178CD5E3}"/>
              </a:ext>
            </a:extLst>
          </p:cNvPr>
          <p:cNvSpPr txBox="1"/>
          <p:nvPr/>
        </p:nvSpPr>
        <p:spPr>
          <a:xfrm>
            <a:off x="2375368" y="1197531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4EA40AF-C84B-99B9-9C81-707479F5B857}"/>
              </a:ext>
            </a:extLst>
          </p:cNvPr>
          <p:cNvSpPr txBox="1"/>
          <p:nvPr/>
        </p:nvSpPr>
        <p:spPr>
          <a:xfrm>
            <a:off x="4323241" y="139443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1248562-5F9E-B84A-CD62-2C0466F5FB91}"/>
              </a:ext>
            </a:extLst>
          </p:cNvPr>
          <p:cNvSpPr txBox="1"/>
          <p:nvPr/>
        </p:nvSpPr>
        <p:spPr>
          <a:xfrm>
            <a:off x="7422156" y="112077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x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B2E2F37-3923-6766-3CBC-F2B6CB04EF61}"/>
              </a:ext>
            </a:extLst>
          </p:cNvPr>
          <p:cNvSpPr txBox="1"/>
          <p:nvPr/>
        </p:nvSpPr>
        <p:spPr>
          <a:xfrm>
            <a:off x="9337264" y="2547232"/>
            <a:ext cx="265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embedded input </a:t>
            </a:r>
            <a:r>
              <a:rPr lang="en-DE" dirty="0">
                <a:solidFill>
                  <a:srgbClr val="92D050"/>
                </a:solidFill>
              </a:rPr>
              <a:t>X</a:t>
            </a:r>
            <a:r>
              <a:rPr lang="en-DE" dirty="0"/>
              <a:t> with attention weight matrices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6702442B-0ABC-3CD4-9073-6F2393C469F0}"/>
              </a:ext>
            </a:extLst>
          </p:cNvPr>
          <p:cNvSpPr txBox="1"/>
          <p:nvPr/>
        </p:nvSpPr>
        <p:spPr>
          <a:xfrm>
            <a:off x="9337264" y="4417765"/>
            <a:ext cx="256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Use attention mechanism to create intermediate outputs </a:t>
            </a:r>
            <a:r>
              <a:rPr lang="en-DE" dirty="0">
                <a:solidFill>
                  <a:srgbClr val="FF6FF4"/>
                </a:solidFill>
              </a:rPr>
              <a:t>Z_i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3171FA64-BFFC-85B8-4326-AA98C89369A2}"/>
              </a:ext>
            </a:extLst>
          </p:cNvPr>
          <p:cNvCxnSpPr>
            <a:cxnSpLocks/>
          </p:cNvCxnSpPr>
          <p:nvPr/>
        </p:nvCxnSpPr>
        <p:spPr>
          <a:xfrm>
            <a:off x="9012953" y="1394435"/>
            <a:ext cx="0" cy="43920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7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8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119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Hobbhahn</dc:creator>
  <cp:lastModifiedBy>Marius Hobbhahn</cp:lastModifiedBy>
  <cp:revision>3</cp:revision>
  <dcterms:created xsi:type="dcterms:W3CDTF">2022-06-18T12:33:00Z</dcterms:created>
  <dcterms:modified xsi:type="dcterms:W3CDTF">2022-06-19T13:30:02Z</dcterms:modified>
</cp:coreProperties>
</file>